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554" r:id="rId3"/>
    <p:sldId id="492" r:id="rId4"/>
    <p:sldId id="560" r:id="rId5"/>
    <p:sldId id="553" r:id="rId6"/>
    <p:sldId id="577" r:id="rId7"/>
    <p:sldId id="552" r:id="rId8"/>
    <p:sldId id="566" r:id="rId9"/>
    <p:sldId id="501" r:id="rId10"/>
    <p:sldId id="500" r:id="rId11"/>
    <p:sldId id="505" r:id="rId12"/>
    <p:sldId id="549" r:id="rId13"/>
    <p:sldId id="568" r:id="rId14"/>
    <p:sldId id="508" r:id="rId15"/>
    <p:sldId id="502" r:id="rId16"/>
    <p:sldId id="509" r:id="rId17"/>
    <p:sldId id="551" r:id="rId18"/>
    <p:sldId id="503" r:id="rId19"/>
    <p:sldId id="569" r:id="rId20"/>
    <p:sldId id="468" r:id="rId21"/>
    <p:sldId id="570" r:id="rId22"/>
    <p:sldId id="571" r:id="rId23"/>
    <p:sldId id="576" r:id="rId24"/>
    <p:sldId id="455" r:id="rId25"/>
    <p:sldId id="564" r:id="rId26"/>
    <p:sldId id="558" r:id="rId27"/>
    <p:sldId id="562" r:id="rId28"/>
    <p:sldId id="563" r:id="rId29"/>
    <p:sldId id="27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9C35C"/>
    <a:srgbClr val="EC9200"/>
    <a:srgbClr val="3DB9C1"/>
    <a:srgbClr val="E5E5E6"/>
    <a:srgbClr val="E6E6E6"/>
    <a:srgbClr val="2A669F"/>
    <a:srgbClr val="2A679F"/>
    <a:srgbClr val="1D4C7C"/>
    <a:srgbClr val="C8C2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27DF1-4CCD-E543-A680-208CBF3BEBDF}" v="359" dt="2023-08-22T15:22:15.22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87619"/>
  </p:normalViewPr>
  <p:slideViewPr>
    <p:cSldViewPr snapToGrid="0">
      <p:cViewPr varScale="1">
        <p:scale>
          <a:sx n="107" d="100"/>
          <a:sy n="107" d="100"/>
        </p:scale>
        <p:origin x="13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03D11-BF85-7646-9CD5-84E47F24BCE0}"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fr-FR"/>
        </a:p>
      </dgm:t>
    </dgm:pt>
    <dgm:pt modelId="{58D1A92D-2F61-A941-9D86-955B41B69770}">
      <dgm:prSet phldrT="[Texte]" custT="1"/>
      <dgm:spPr/>
      <dgm:t>
        <a:bodyPr/>
        <a:lstStyle/>
        <a:p>
          <a:r>
            <a:rPr lang="en-GB" sz="2000" dirty="0"/>
            <a:t>10 Workshops</a:t>
          </a:r>
          <a:endParaRPr lang="fr-FR" sz="2000" dirty="0"/>
        </a:p>
      </dgm:t>
    </dgm:pt>
    <dgm:pt modelId="{86DB576D-4FF4-2943-AE75-B27DC235E344}" type="parTrans" cxnId="{F9852B48-4D5F-2946-9275-B9B978AFD32B}">
      <dgm:prSet/>
      <dgm:spPr/>
      <dgm:t>
        <a:bodyPr/>
        <a:lstStyle/>
        <a:p>
          <a:endParaRPr lang="fr-FR"/>
        </a:p>
      </dgm:t>
    </dgm:pt>
    <dgm:pt modelId="{729226FF-7D6F-6849-BAD4-246E7B798A94}" type="sibTrans" cxnId="{F9852B48-4D5F-2946-9275-B9B978AFD32B}">
      <dgm:prSet/>
      <dgm:spPr>
        <a:ln w="19050">
          <a:solidFill>
            <a:srgbClr val="245AB5"/>
          </a:solidFill>
        </a:ln>
      </dgm:spPr>
      <dgm:t>
        <a:bodyPr/>
        <a:lstStyle/>
        <a:p>
          <a:endParaRPr lang="fr-FR"/>
        </a:p>
      </dgm:t>
    </dgm:pt>
    <dgm:pt modelId="{FE990FE2-D839-FD44-AC44-4411247118CF}">
      <dgm:prSet phldrT="[Texte]" custT="1"/>
      <dgm:spPr/>
      <dgm:t>
        <a:bodyPr/>
        <a:lstStyle/>
        <a:p>
          <a:r>
            <a:rPr lang="en-US" sz="2000" noProof="0" dirty="0"/>
            <a:t>316 stakeholders surveyed</a:t>
          </a:r>
        </a:p>
      </dgm:t>
    </dgm:pt>
    <dgm:pt modelId="{7B1E1F65-0981-8B46-A30A-5545A05FDC15}" type="parTrans" cxnId="{174D569B-1A4E-0C42-A778-0FB29E19BD93}">
      <dgm:prSet/>
      <dgm:spPr/>
      <dgm:t>
        <a:bodyPr/>
        <a:lstStyle/>
        <a:p>
          <a:endParaRPr lang="fr-FR"/>
        </a:p>
      </dgm:t>
    </dgm:pt>
    <dgm:pt modelId="{49D4EED0-2E1E-5A4C-8B73-A1AF79E07D23}" type="sibTrans" cxnId="{174D569B-1A4E-0C42-A778-0FB29E19BD93}">
      <dgm:prSet/>
      <dgm:spPr>
        <a:ln w="12700"/>
      </dgm:spPr>
      <dgm:t>
        <a:bodyPr/>
        <a:lstStyle/>
        <a:p>
          <a:endParaRPr lang="fr-FR"/>
        </a:p>
      </dgm:t>
    </dgm:pt>
    <dgm:pt modelId="{676DF72D-7472-0747-8F3C-B06FD848F452}">
      <dgm:prSet phldrT="[Texte]" custT="1"/>
      <dgm:spPr/>
      <dgm:t>
        <a:bodyPr/>
        <a:lstStyle/>
        <a:p>
          <a:r>
            <a:rPr lang="en-US" sz="2000" dirty="0"/>
            <a:t>Market Research from DECISION</a:t>
          </a:r>
          <a:endParaRPr lang="fr-FR" sz="2000" dirty="0"/>
        </a:p>
      </dgm:t>
    </dgm:pt>
    <dgm:pt modelId="{A726FC1E-66C6-934A-A7F1-EDA36149CD23}" type="parTrans" cxnId="{6DFE8BFE-2A80-4E43-80DF-26A29E220FBD}">
      <dgm:prSet/>
      <dgm:spPr/>
      <dgm:t>
        <a:bodyPr/>
        <a:lstStyle/>
        <a:p>
          <a:endParaRPr lang="fr-FR"/>
        </a:p>
      </dgm:t>
    </dgm:pt>
    <dgm:pt modelId="{9412A0C5-4369-FC4B-A1CB-8F0115673487}" type="sibTrans" cxnId="{6DFE8BFE-2A80-4E43-80DF-26A29E220FBD}">
      <dgm:prSet/>
      <dgm:spPr>
        <a:ln w="12700"/>
      </dgm:spPr>
      <dgm:t>
        <a:bodyPr/>
        <a:lstStyle/>
        <a:p>
          <a:endParaRPr lang="fr-FR"/>
        </a:p>
      </dgm:t>
    </dgm:pt>
    <dgm:pt modelId="{3901F9AA-5743-C047-A082-393C1D5ABB98}">
      <dgm:prSet phldrT="[Texte]" custT="1"/>
      <dgm:spPr/>
      <dgm:t>
        <a:bodyPr/>
        <a:lstStyle/>
        <a:p>
          <a:r>
            <a:rPr lang="en-GB" sz="2000" dirty="0"/>
            <a:t>80 Structured Interviews</a:t>
          </a:r>
          <a:endParaRPr lang="fr-FR" sz="2000" dirty="0"/>
        </a:p>
      </dgm:t>
    </dgm:pt>
    <dgm:pt modelId="{34FF58B7-E901-DC4C-B3EC-2D0E1F1CF93E}" type="parTrans" cxnId="{FB38F497-9CA5-F94E-9649-6E6647CECFAD}">
      <dgm:prSet/>
      <dgm:spPr/>
      <dgm:t>
        <a:bodyPr/>
        <a:lstStyle/>
        <a:p>
          <a:endParaRPr lang="fr-FR"/>
        </a:p>
      </dgm:t>
    </dgm:pt>
    <dgm:pt modelId="{17E40EED-BECE-0F4D-A0FC-275FD9A6AC65}" type="sibTrans" cxnId="{FB38F497-9CA5-F94E-9649-6E6647CECFAD}">
      <dgm:prSet/>
      <dgm:spPr>
        <a:ln w="19050">
          <a:solidFill>
            <a:srgbClr val="245AB5"/>
          </a:solidFill>
        </a:ln>
      </dgm:spPr>
      <dgm:t>
        <a:bodyPr/>
        <a:lstStyle/>
        <a:p>
          <a:endParaRPr lang="fr-FR"/>
        </a:p>
      </dgm:t>
    </dgm:pt>
    <dgm:pt modelId="{A0340BBE-FF4D-B041-ACB6-199619014BF9}" type="pres">
      <dgm:prSet presAssocID="{D2803D11-BF85-7646-9CD5-84E47F24BCE0}" presName="cycle" presStyleCnt="0">
        <dgm:presLayoutVars>
          <dgm:dir/>
          <dgm:resizeHandles val="exact"/>
        </dgm:presLayoutVars>
      </dgm:prSet>
      <dgm:spPr/>
    </dgm:pt>
    <dgm:pt modelId="{C18B205F-C5C8-E24F-A81B-1C2E1F2E84EA}" type="pres">
      <dgm:prSet presAssocID="{58D1A92D-2F61-A941-9D86-955B41B69770}" presName="node" presStyleLbl="node1" presStyleIdx="0" presStyleCnt="4" custScaleX="136733" custScaleY="110567">
        <dgm:presLayoutVars>
          <dgm:bulletEnabled val="1"/>
        </dgm:presLayoutVars>
      </dgm:prSet>
      <dgm:spPr/>
    </dgm:pt>
    <dgm:pt modelId="{FA75AB03-3215-7B45-9B45-FC1169B0CC16}" type="pres">
      <dgm:prSet presAssocID="{58D1A92D-2F61-A941-9D86-955B41B69770}" presName="spNode" presStyleCnt="0"/>
      <dgm:spPr/>
    </dgm:pt>
    <dgm:pt modelId="{5E6D87E8-35A6-BF45-B913-BBF59D894E67}" type="pres">
      <dgm:prSet presAssocID="{729226FF-7D6F-6849-BAD4-246E7B798A94}" presName="sibTrans" presStyleLbl="sibTrans1D1" presStyleIdx="0" presStyleCnt="4"/>
      <dgm:spPr/>
    </dgm:pt>
    <dgm:pt modelId="{B96F7F27-3078-F74D-B17B-3FB2D31FCC80}" type="pres">
      <dgm:prSet presAssocID="{FE990FE2-D839-FD44-AC44-4411247118CF}" presName="node" presStyleLbl="node1" presStyleIdx="1" presStyleCnt="4" custScaleX="157383" custScaleY="110567">
        <dgm:presLayoutVars>
          <dgm:bulletEnabled val="1"/>
        </dgm:presLayoutVars>
      </dgm:prSet>
      <dgm:spPr/>
    </dgm:pt>
    <dgm:pt modelId="{FAD2E643-734B-FD41-91F9-37168C8C69BB}" type="pres">
      <dgm:prSet presAssocID="{FE990FE2-D839-FD44-AC44-4411247118CF}" presName="spNode" presStyleCnt="0"/>
      <dgm:spPr/>
    </dgm:pt>
    <dgm:pt modelId="{DD360E26-9EEF-934C-9821-1B7A8B57B538}" type="pres">
      <dgm:prSet presAssocID="{49D4EED0-2E1E-5A4C-8B73-A1AF79E07D23}" presName="sibTrans" presStyleLbl="sibTrans1D1" presStyleIdx="1" presStyleCnt="4"/>
      <dgm:spPr/>
    </dgm:pt>
    <dgm:pt modelId="{2D3D2196-62C3-FA47-A259-824A1D728029}" type="pres">
      <dgm:prSet presAssocID="{676DF72D-7472-0747-8F3C-B06FD848F452}" presName="node" presStyleLbl="node1" presStyleIdx="2" presStyleCnt="4" custScaleX="198264" custScaleY="110567">
        <dgm:presLayoutVars>
          <dgm:bulletEnabled val="1"/>
        </dgm:presLayoutVars>
      </dgm:prSet>
      <dgm:spPr/>
    </dgm:pt>
    <dgm:pt modelId="{46517C49-354A-754A-9D3A-138D0C5C9271}" type="pres">
      <dgm:prSet presAssocID="{676DF72D-7472-0747-8F3C-B06FD848F452}" presName="spNode" presStyleCnt="0"/>
      <dgm:spPr/>
    </dgm:pt>
    <dgm:pt modelId="{76E37C7C-47CB-A84F-8FB8-10B6751DA6CB}" type="pres">
      <dgm:prSet presAssocID="{9412A0C5-4369-FC4B-A1CB-8F0115673487}" presName="sibTrans" presStyleLbl="sibTrans1D1" presStyleIdx="2" presStyleCnt="4"/>
      <dgm:spPr/>
    </dgm:pt>
    <dgm:pt modelId="{DA921EA2-9536-5942-8463-6DF763672F92}" type="pres">
      <dgm:prSet presAssocID="{3901F9AA-5743-C047-A082-393C1D5ABB98}" presName="node" presStyleLbl="node1" presStyleIdx="3" presStyleCnt="4" custScaleX="136657" custScaleY="111132">
        <dgm:presLayoutVars>
          <dgm:bulletEnabled val="1"/>
        </dgm:presLayoutVars>
      </dgm:prSet>
      <dgm:spPr/>
    </dgm:pt>
    <dgm:pt modelId="{011F03C7-65D6-CB45-89EE-52E092397DDD}" type="pres">
      <dgm:prSet presAssocID="{3901F9AA-5743-C047-A082-393C1D5ABB98}" presName="spNode" presStyleCnt="0"/>
      <dgm:spPr/>
    </dgm:pt>
    <dgm:pt modelId="{DA6F3F7B-06C2-4C44-A581-EED03A9485BB}" type="pres">
      <dgm:prSet presAssocID="{17E40EED-BECE-0F4D-A0FC-275FD9A6AC65}" presName="sibTrans" presStyleLbl="sibTrans1D1" presStyleIdx="3" presStyleCnt="4"/>
      <dgm:spPr/>
    </dgm:pt>
  </dgm:ptLst>
  <dgm:cxnLst>
    <dgm:cxn modelId="{F9852B48-4D5F-2946-9275-B9B978AFD32B}" srcId="{D2803D11-BF85-7646-9CD5-84E47F24BCE0}" destId="{58D1A92D-2F61-A941-9D86-955B41B69770}" srcOrd="0" destOrd="0" parTransId="{86DB576D-4FF4-2943-AE75-B27DC235E344}" sibTransId="{729226FF-7D6F-6849-BAD4-246E7B798A94}"/>
    <dgm:cxn modelId="{AE86E258-AD14-8A48-B123-29973D37C59C}" type="presOf" srcId="{3901F9AA-5743-C047-A082-393C1D5ABB98}" destId="{DA921EA2-9536-5942-8463-6DF763672F92}" srcOrd="0" destOrd="0" presId="urn:microsoft.com/office/officeart/2005/8/layout/cycle6"/>
    <dgm:cxn modelId="{F1CF8A65-D034-FF45-9E29-F03268F7D3A9}" type="presOf" srcId="{58D1A92D-2F61-A941-9D86-955B41B69770}" destId="{C18B205F-C5C8-E24F-A81B-1C2E1F2E84EA}" srcOrd="0" destOrd="0" presId="urn:microsoft.com/office/officeart/2005/8/layout/cycle6"/>
    <dgm:cxn modelId="{CFCB1875-0055-ED4A-824F-2868CCD8941F}" type="presOf" srcId="{676DF72D-7472-0747-8F3C-B06FD848F452}" destId="{2D3D2196-62C3-FA47-A259-824A1D728029}" srcOrd="0" destOrd="0" presId="urn:microsoft.com/office/officeart/2005/8/layout/cycle6"/>
    <dgm:cxn modelId="{0DE38D82-E913-9C4A-A1FA-41A4A324BF88}" type="presOf" srcId="{17E40EED-BECE-0F4D-A0FC-275FD9A6AC65}" destId="{DA6F3F7B-06C2-4C44-A581-EED03A9485BB}" srcOrd="0" destOrd="0" presId="urn:microsoft.com/office/officeart/2005/8/layout/cycle6"/>
    <dgm:cxn modelId="{93EA8594-4115-424B-9392-B6D8C52E5753}" type="presOf" srcId="{729226FF-7D6F-6849-BAD4-246E7B798A94}" destId="{5E6D87E8-35A6-BF45-B913-BBF59D894E67}" srcOrd="0" destOrd="0" presId="urn:microsoft.com/office/officeart/2005/8/layout/cycle6"/>
    <dgm:cxn modelId="{FB38F497-9CA5-F94E-9649-6E6647CECFAD}" srcId="{D2803D11-BF85-7646-9CD5-84E47F24BCE0}" destId="{3901F9AA-5743-C047-A082-393C1D5ABB98}" srcOrd="3" destOrd="0" parTransId="{34FF58B7-E901-DC4C-B3EC-2D0E1F1CF93E}" sibTransId="{17E40EED-BECE-0F4D-A0FC-275FD9A6AC65}"/>
    <dgm:cxn modelId="{174D569B-1A4E-0C42-A778-0FB29E19BD93}" srcId="{D2803D11-BF85-7646-9CD5-84E47F24BCE0}" destId="{FE990FE2-D839-FD44-AC44-4411247118CF}" srcOrd="1" destOrd="0" parTransId="{7B1E1F65-0981-8B46-A30A-5545A05FDC15}" sibTransId="{49D4EED0-2E1E-5A4C-8B73-A1AF79E07D23}"/>
    <dgm:cxn modelId="{EC6102B7-D4E9-4747-B4F7-C9ADB3BBF09E}" type="presOf" srcId="{49D4EED0-2E1E-5A4C-8B73-A1AF79E07D23}" destId="{DD360E26-9EEF-934C-9821-1B7A8B57B538}" srcOrd="0" destOrd="0" presId="urn:microsoft.com/office/officeart/2005/8/layout/cycle6"/>
    <dgm:cxn modelId="{815176B9-78C6-B649-AD74-DD5C2037B9F0}" type="presOf" srcId="{9412A0C5-4369-FC4B-A1CB-8F0115673487}" destId="{76E37C7C-47CB-A84F-8FB8-10B6751DA6CB}" srcOrd="0" destOrd="0" presId="urn:microsoft.com/office/officeart/2005/8/layout/cycle6"/>
    <dgm:cxn modelId="{3999E6EB-2C90-2843-86D2-DD35662B6609}" type="presOf" srcId="{D2803D11-BF85-7646-9CD5-84E47F24BCE0}" destId="{A0340BBE-FF4D-B041-ACB6-199619014BF9}" srcOrd="0" destOrd="0" presId="urn:microsoft.com/office/officeart/2005/8/layout/cycle6"/>
    <dgm:cxn modelId="{51B6F6EB-A79F-9E42-AC81-6179CD54DA61}" type="presOf" srcId="{FE990FE2-D839-FD44-AC44-4411247118CF}" destId="{B96F7F27-3078-F74D-B17B-3FB2D31FCC80}" srcOrd="0" destOrd="0" presId="urn:microsoft.com/office/officeart/2005/8/layout/cycle6"/>
    <dgm:cxn modelId="{6DFE8BFE-2A80-4E43-80DF-26A29E220FBD}" srcId="{D2803D11-BF85-7646-9CD5-84E47F24BCE0}" destId="{676DF72D-7472-0747-8F3C-B06FD848F452}" srcOrd="2" destOrd="0" parTransId="{A726FC1E-66C6-934A-A7F1-EDA36149CD23}" sibTransId="{9412A0C5-4369-FC4B-A1CB-8F0115673487}"/>
    <dgm:cxn modelId="{FD529851-B00C-174C-BBC5-F83ABC04D129}" type="presParOf" srcId="{A0340BBE-FF4D-B041-ACB6-199619014BF9}" destId="{C18B205F-C5C8-E24F-A81B-1C2E1F2E84EA}" srcOrd="0" destOrd="0" presId="urn:microsoft.com/office/officeart/2005/8/layout/cycle6"/>
    <dgm:cxn modelId="{0DCD34FE-B2E3-F942-9FA7-0C994CF68906}" type="presParOf" srcId="{A0340BBE-FF4D-B041-ACB6-199619014BF9}" destId="{FA75AB03-3215-7B45-9B45-FC1169B0CC16}" srcOrd="1" destOrd="0" presId="urn:microsoft.com/office/officeart/2005/8/layout/cycle6"/>
    <dgm:cxn modelId="{486B7952-8A83-7446-B24C-ECDCFE761B16}" type="presParOf" srcId="{A0340BBE-FF4D-B041-ACB6-199619014BF9}" destId="{5E6D87E8-35A6-BF45-B913-BBF59D894E67}" srcOrd="2" destOrd="0" presId="urn:microsoft.com/office/officeart/2005/8/layout/cycle6"/>
    <dgm:cxn modelId="{E280C50F-8B25-3C4F-A114-3AF4F58BFAE5}" type="presParOf" srcId="{A0340BBE-FF4D-B041-ACB6-199619014BF9}" destId="{B96F7F27-3078-F74D-B17B-3FB2D31FCC80}" srcOrd="3" destOrd="0" presId="urn:microsoft.com/office/officeart/2005/8/layout/cycle6"/>
    <dgm:cxn modelId="{5E3E2093-4DE3-744F-BA71-141AA7345175}" type="presParOf" srcId="{A0340BBE-FF4D-B041-ACB6-199619014BF9}" destId="{FAD2E643-734B-FD41-91F9-37168C8C69BB}" srcOrd="4" destOrd="0" presId="urn:microsoft.com/office/officeart/2005/8/layout/cycle6"/>
    <dgm:cxn modelId="{26E66E9F-B410-7F42-9B06-4F8FA747775B}" type="presParOf" srcId="{A0340BBE-FF4D-B041-ACB6-199619014BF9}" destId="{DD360E26-9EEF-934C-9821-1B7A8B57B538}" srcOrd="5" destOrd="0" presId="urn:microsoft.com/office/officeart/2005/8/layout/cycle6"/>
    <dgm:cxn modelId="{4C3A0ADF-3A13-0146-8AF0-DE203A25E4D7}" type="presParOf" srcId="{A0340BBE-FF4D-B041-ACB6-199619014BF9}" destId="{2D3D2196-62C3-FA47-A259-824A1D728029}" srcOrd="6" destOrd="0" presId="urn:microsoft.com/office/officeart/2005/8/layout/cycle6"/>
    <dgm:cxn modelId="{390753A5-E86C-DD40-B13B-1B61B1E6214C}" type="presParOf" srcId="{A0340BBE-FF4D-B041-ACB6-199619014BF9}" destId="{46517C49-354A-754A-9D3A-138D0C5C9271}" srcOrd="7" destOrd="0" presId="urn:microsoft.com/office/officeart/2005/8/layout/cycle6"/>
    <dgm:cxn modelId="{C6BD1C8C-04AB-3240-A8B2-1562405DD651}" type="presParOf" srcId="{A0340BBE-FF4D-B041-ACB6-199619014BF9}" destId="{76E37C7C-47CB-A84F-8FB8-10B6751DA6CB}" srcOrd="8" destOrd="0" presId="urn:microsoft.com/office/officeart/2005/8/layout/cycle6"/>
    <dgm:cxn modelId="{516F2930-3E4A-174B-B651-642AC64DF9FD}" type="presParOf" srcId="{A0340BBE-FF4D-B041-ACB6-199619014BF9}" destId="{DA921EA2-9536-5942-8463-6DF763672F92}" srcOrd="9" destOrd="0" presId="urn:microsoft.com/office/officeart/2005/8/layout/cycle6"/>
    <dgm:cxn modelId="{562A0876-E4E1-4B41-8E69-71302237E9DC}" type="presParOf" srcId="{A0340BBE-FF4D-B041-ACB6-199619014BF9}" destId="{011F03C7-65D6-CB45-89EE-52E092397DDD}" srcOrd="10" destOrd="0" presId="urn:microsoft.com/office/officeart/2005/8/layout/cycle6"/>
    <dgm:cxn modelId="{EE508EE6-FD12-2043-936F-074A7EAF52CE}" type="presParOf" srcId="{A0340BBE-FF4D-B041-ACB6-199619014BF9}" destId="{DA6F3F7B-06C2-4C44-A581-EED03A9485BB}"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B205F-C5C8-E24F-A81B-1C2E1F2E84EA}">
      <dsp:nvSpPr>
        <dsp:cNvPr id="0" name=""/>
        <dsp:cNvSpPr/>
      </dsp:nvSpPr>
      <dsp:spPr>
        <a:xfrm>
          <a:off x="1663036" y="-39538"/>
          <a:ext cx="1616400" cy="849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10 Workshops</a:t>
          </a:r>
          <a:endParaRPr lang="fr-FR" sz="2000" kern="1200" dirty="0"/>
        </a:p>
      </dsp:txBody>
      <dsp:txXfrm>
        <a:off x="1704510" y="1936"/>
        <a:ext cx="1533452" cy="766652"/>
      </dsp:txXfrm>
    </dsp:sp>
    <dsp:sp modelId="{5E6D87E8-35A6-BF45-B913-BBF59D894E67}">
      <dsp:nvSpPr>
        <dsp:cNvPr id="0" name=""/>
        <dsp:cNvSpPr/>
      </dsp:nvSpPr>
      <dsp:spPr>
        <a:xfrm>
          <a:off x="1200862" y="385261"/>
          <a:ext cx="2540747" cy="2540747"/>
        </a:xfrm>
        <a:custGeom>
          <a:avLst/>
          <a:gdLst/>
          <a:ahLst/>
          <a:cxnLst/>
          <a:rect l="0" t="0" r="0" b="0"/>
          <a:pathLst>
            <a:path>
              <a:moveTo>
                <a:pt x="2083793" y="294567"/>
              </a:moveTo>
              <a:arcTo wR="1270373" hR="1270373" stAng="18588851" swAng="1820674"/>
            </a:path>
          </a:pathLst>
        </a:custGeom>
        <a:noFill/>
        <a:ln w="19050" cap="rnd" cmpd="sng" algn="ctr">
          <a:solidFill>
            <a:srgbClr val="245AB5"/>
          </a:solidFill>
          <a:prstDash val="solid"/>
        </a:ln>
        <a:effectLst/>
      </dsp:spPr>
      <dsp:style>
        <a:lnRef idx="1">
          <a:scrgbClr r="0" g="0" b="0"/>
        </a:lnRef>
        <a:fillRef idx="0">
          <a:scrgbClr r="0" g="0" b="0"/>
        </a:fillRef>
        <a:effectRef idx="0">
          <a:scrgbClr r="0" g="0" b="0"/>
        </a:effectRef>
        <a:fontRef idx="minor"/>
      </dsp:style>
    </dsp:sp>
    <dsp:sp modelId="{B96F7F27-3078-F74D-B17B-3FB2D31FCC80}">
      <dsp:nvSpPr>
        <dsp:cNvPr id="0" name=""/>
        <dsp:cNvSpPr/>
      </dsp:nvSpPr>
      <dsp:spPr>
        <a:xfrm>
          <a:off x="2811352" y="1230834"/>
          <a:ext cx="1860516" cy="849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a:t>316 stakeholders surveyed</a:t>
          </a:r>
        </a:p>
      </dsp:txBody>
      <dsp:txXfrm>
        <a:off x="2852826" y="1272308"/>
        <a:ext cx="1777568" cy="766652"/>
      </dsp:txXfrm>
    </dsp:sp>
    <dsp:sp modelId="{DD360E26-9EEF-934C-9821-1B7A8B57B538}">
      <dsp:nvSpPr>
        <dsp:cNvPr id="0" name=""/>
        <dsp:cNvSpPr/>
      </dsp:nvSpPr>
      <dsp:spPr>
        <a:xfrm>
          <a:off x="962744" y="147142"/>
          <a:ext cx="2540747" cy="2540747"/>
        </a:xfrm>
        <a:custGeom>
          <a:avLst/>
          <a:gdLst/>
          <a:ahLst/>
          <a:cxnLst/>
          <a:rect l="0" t="0" r="0" b="0"/>
          <a:pathLst>
            <a:path>
              <a:moveTo>
                <a:pt x="2350948" y="1938361"/>
              </a:moveTo>
              <a:arcTo wR="1270373" hR="1270373" stAng="1903406" swAng="1593188"/>
            </a:path>
          </a:pathLst>
        </a:custGeom>
        <a:noFill/>
        <a:ln w="12700" cap="rnd"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D3D2196-62C3-FA47-A259-824A1D728029}">
      <dsp:nvSpPr>
        <dsp:cNvPr id="0" name=""/>
        <dsp:cNvSpPr/>
      </dsp:nvSpPr>
      <dsp:spPr>
        <a:xfrm>
          <a:off x="1299339" y="2501208"/>
          <a:ext cx="2343794" cy="849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Market Research from DECISION</a:t>
          </a:r>
          <a:endParaRPr lang="fr-FR" sz="2000" kern="1200" dirty="0"/>
        </a:p>
      </dsp:txBody>
      <dsp:txXfrm>
        <a:off x="1340813" y="2542682"/>
        <a:ext cx="2260846" cy="766652"/>
      </dsp:txXfrm>
    </dsp:sp>
    <dsp:sp modelId="{76E37C7C-47CB-A84F-8FB8-10B6751DA6CB}">
      <dsp:nvSpPr>
        <dsp:cNvPr id="0" name=""/>
        <dsp:cNvSpPr/>
      </dsp:nvSpPr>
      <dsp:spPr>
        <a:xfrm>
          <a:off x="1440327" y="147967"/>
          <a:ext cx="2540747" cy="2540747"/>
        </a:xfrm>
        <a:custGeom>
          <a:avLst/>
          <a:gdLst/>
          <a:ahLst/>
          <a:cxnLst/>
          <a:rect l="0" t="0" r="0" b="0"/>
          <a:pathLst>
            <a:path>
              <a:moveTo>
                <a:pt x="601070" y="2350134"/>
              </a:moveTo>
              <a:arcTo wR="1270373" hR="1270373" stAng="7307595" swAng="1584811"/>
            </a:path>
          </a:pathLst>
        </a:custGeom>
        <a:noFill/>
        <a:ln w="12700" cap="rnd"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A921EA2-9536-5942-8463-6DF763672F92}">
      <dsp:nvSpPr>
        <dsp:cNvPr id="0" name=""/>
        <dsp:cNvSpPr/>
      </dsp:nvSpPr>
      <dsp:spPr>
        <a:xfrm>
          <a:off x="393111" y="1228664"/>
          <a:ext cx="1615502" cy="85394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80 Structured Interviews</a:t>
          </a:r>
          <a:endParaRPr lang="fr-FR" sz="2000" kern="1200" dirty="0"/>
        </a:p>
      </dsp:txBody>
      <dsp:txXfrm>
        <a:off x="434797" y="1270350"/>
        <a:ext cx="1532130" cy="770569"/>
      </dsp:txXfrm>
    </dsp:sp>
    <dsp:sp modelId="{DA6F3F7B-06C2-4C44-A581-EED03A9485BB}">
      <dsp:nvSpPr>
        <dsp:cNvPr id="0" name=""/>
        <dsp:cNvSpPr/>
      </dsp:nvSpPr>
      <dsp:spPr>
        <a:xfrm>
          <a:off x="1200862" y="385261"/>
          <a:ext cx="2540747" cy="2540747"/>
        </a:xfrm>
        <a:custGeom>
          <a:avLst/>
          <a:gdLst/>
          <a:ahLst/>
          <a:cxnLst/>
          <a:rect l="0" t="0" r="0" b="0"/>
          <a:pathLst>
            <a:path>
              <a:moveTo>
                <a:pt x="76190" y="837043"/>
              </a:moveTo>
              <a:arcTo wR="1270373" hR="1270373" stAng="11996650" swAng="1814559"/>
            </a:path>
          </a:pathLst>
        </a:custGeom>
        <a:noFill/>
        <a:ln w="19050" cap="rnd" cmpd="sng" algn="ctr">
          <a:solidFill>
            <a:srgbClr val="245AB5"/>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112C9-89B4-0243-8FA8-C21AE0881D4E}" type="datetimeFigureOut">
              <a:rPr lang="fr-FR" smtClean="0"/>
              <a:t>19/01/2024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CBF02-E2A7-A34E-A092-D0BC6D353720}" type="slidenum">
              <a:rPr lang="fr-FR" smtClean="0"/>
              <a:t>‹N°›</a:t>
            </a:fld>
            <a:endParaRPr lang="fr-FR"/>
          </a:p>
        </p:txBody>
      </p:sp>
    </p:spTree>
    <p:extLst>
      <p:ext uri="{BB962C8B-B14F-4D97-AF65-F5344CB8AC3E}">
        <p14:creationId xmlns:p14="http://schemas.microsoft.com/office/powerpoint/2010/main" val="99821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55ACDC-65C8-4844-B364-86EC4E68DDD5}" type="slidenum">
              <a:rPr lang="en-US" smtClean="0"/>
              <a:t>2</a:t>
            </a:fld>
            <a:endParaRPr lang="en-US"/>
          </a:p>
        </p:txBody>
      </p:sp>
    </p:spTree>
    <p:extLst>
      <p:ext uri="{BB962C8B-B14F-4D97-AF65-F5344CB8AC3E}">
        <p14:creationId xmlns:p14="http://schemas.microsoft.com/office/powerpoint/2010/main" val="362450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55ACDC-65C8-4844-B364-86EC4E68DDD5}" type="slidenum">
              <a:rPr lang="en-US" smtClean="0"/>
              <a:t>24</a:t>
            </a:fld>
            <a:endParaRPr lang="en-US"/>
          </a:p>
        </p:txBody>
      </p:sp>
    </p:spTree>
    <p:extLst>
      <p:ext uri="{BB962C8B-B14F-4D97-AF65-F5344CB8AC3E}">
        <p14:creationId xmlns:p14="http://schemas.microsoft.com/office/powerpoint/2010/main" val="1623639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2017 : +6%</a:t>
            </a:r>
          </a:p>
          <a:p>
            <a:r>
              <a:rPr lang="fr-FR" dirty="0"/>
              <a:t>2018 : +8%</a:t>
            </a:r>
          </a:p>
          <a:p>
            <a:r>
              <a:rPr lang="fr-FR" dirty="0"/>
              <a:t>2019 : +7%</a:t>
            </a:r>
          </a:p>
          <a:p>
            <a:r>
              <a:rPr lang="fr-FR" dirty="0"/>
              <a:t>2020 : +4%</a:t>
            </a:r>
          </a:p>
          <a:p>
            <a:r>
              <a:rPr lang="fr-FR" dirty="0"/>
              <a:t>2021 : +2%</a:t>
            </a:r>
          </a:p>
          <a:p>
            <a:r>
              <a:rPr lang="fr-FR" dirty="0"/>
              <a:t>2022 : +11%</a:t>
            </a:r>
          </a:p>
          <a:p>
            <a:endParaRPr lang="fr-FR" dirty="0"/>
          </a:p>
          <a:p>
            <a:r>
              <a:rPr lang="fr-FR" dirty="0"/>
              <a:t>6% </a:t>
            </a:r>
            <a:r>
              <a:rPr lang="fr-FR" dirty="0" err="1"/>
              <a:t>average</a:t>
            </a:r>
            <a:r>
              <a:rPr lang="fr-FR" dirty="0"/>
              <a:t> </a:t>
            </a:r>
            <a:r>
              <a:rPr lang="fr-FR" dirty="0" err="1"/>
              <a:t>growth</a:t>
            </a:r>
            <a:r>
              <a:rPr lang="fr-FR" dirty="0"/>
              <a:t> 2017-2022 (5 </a:t>
            </a:r>
            <a:r>
              <a:rPr lang="fr-FR" dirty="0" err="1"/>
              <a:t>years</a:t>
            </a:r>
            <a:r>
              <a:rPr lang="fr-FR" dirty="0"/>
              <a:t>)</a:t>
            </a:r>
          </a:p>
        </p:txBody>
      </p:sp>
      <p:sp>
        <p:nvSpPr>
          <p:cNvPr id="4" name="Espace réservé du numéro de diapositive 3"/>
          <p:cNvSpPr>
            <a:spLocks noGrp="1"/>
          </p:cNvSpPr>
          <p:nvPr>
            <p:ph type="sldNum" sz="quarter" idx="5"/>
          </p:nvPr>
        </p:nvSpPr>
        <p:spPr/>
        <p:txBody>
          <a:bodyPr/>
          <a:lstStyle/>
          <a:p>
            <a:fld id="{9255ACDC-65C8-4844-B364-86EC4E68DDD5}" type="slidenum">
              <a:rPr lang="en-US" smtClean="0"/>
              <a:t>26</a:t>
            </a:fld>
            <a:endParaRPr lang="en-US"/>
          </a:p>
        </p:txBody>
      </p:sp>
    </p:spTree>
    <p:extLst>
      <p:ext uri="{BB962C8B-B14F-4D97-AF65-F5344CB8AC3E}">
        <p14:creationId xmlns:p14="http://schemas.microsoft.com/office/powerpoint/2010/main" val="3431200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55ACDC-65C8-4844-B364-86EC4E68DDD5}" type="slidenum">
              <a:rPr lang="en-US" smtClean="0"/>
              <a:t>27</a:t>
            </a:fld>
            <a:endParaRPr lang="en-US"/>
          </a:p>
        </p:txBody>
      </p:sp>
    </p:spTree>
    <p:extLst>
      <p:ext uri="{BB962C8B-B14F-4D97-AF65-F5344CB8AC3E}">
        <p14:creationId xmlns:p14="http://schemas.microsoft.com/office/powerpoint/2010/main" val="80955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55ACDC-65C8-4844-B364-86EC4E68DDD5}" type="slidenum">
              <a:rPr lang="en-US" smtClean="0"/>
              <a:t>28</a:t>
            </a:fld>
            <a:endParaRPr lang="en-US"/>
          </a:p>
        </p:txBody>
      </p:sp>
    </p:spTree>
    <p:extLst>
      <p:ext uri="{BB962C8B-B14F-4D97-AF65-F5344CB8AC3E}">
        <p14:creationId xmlns:p14="http://schemas.microsoft.com/office/powerpoint/2010/main" val="420396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FCBF02-E2A7-A34E-A092-D0BC6D353720}" type="slidenum">
              <a:rPr lang="fr-FR" smtClean="0"/>
              <a:t>29</a:t>
            </a:fld>
            <a:endParaRPr lang="fr-FR"/>
          </a:p>
        </p:txBody>
      </p:sp>
    </p:spTree>
    <p:extLst>
      <p:ext uri="{BB962C8B-B14F-4D97-AF65-F5344CB8AC3E}">
        <p14:creationId xmlns:p14="http://schemas.microsoft.com/office/powerpoint/2010/main" val="161148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Large </a:t>
            </a:r>
            <a:r>
              <a:rPr lang="fr-FR" dirty="0" err="1"/>
              <a:t>companies</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p:txBody>
      </p:sp>
      <p:sp>
        <p:nvSpPr>
          <p:cNvPr id="4" name="Espace réservé du numéro de diapositive 3"/>
          <p:cNvSpPr>
            <a:spLocks noGrp="1"/>
          </p:cNvSpPr>
          <p:nvPr>
            <p:ph type="sldNum" sz="quarter" idx="5"/>
          </p:nvPr>
        </p:nvSpPr>
        <p:spPr/>
        <p:txBody>
          <a:bodyPr/>
          <a:lstStyle/>
          <a:p>
            <a:fld id="{9255ACDC-65C8-4844-B364-86EC4E68DDD5}" type="slidenum">
              <a:rPr lang="en-US" smtClean="0"/>
              <a:t>7</a:t>
            </a:fld>
            <a:endParaRPr lang="en-US"/>
          </a:p>
        </p:txBody>
      </p:sp>
    </p:spTree>
    <p:extLst>
      <p:ext uri="{BB962C8B-B14F-4D97-AF65-F5344CB8AC3E}">
        <p14:creationId xmlns:p14="http://schemas.microsoft.com/office/powerpoint/2010/main" val="195014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FCBF02-E2A7-A34E-A092-D0BC6D353720}" type="slidenum">
              <a:rPr lang="fr-FR" smtClean="0"/>
              <a:t>9</a:t>
            </a:fld>
            <a:endParaRPr lang="fr-FR"/>
          </a:p>
        </p:txBody>
      </p:sp>
    </p:spTree>
    <p:extLst>
      <p:ext uri="{BB962C8B-B14F-4D97-AF65-F5344CB8AC3E}">
        <p14:creationId xmlns:p14="http://schemas.microsoft.com/office/powerpoint/2010/main" val="17356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FCBF02-E2A7-A34E-A092-D0BC6D353720}" type="slidenum">
              <a:rPr lang="fr-FR" smtClean="0"/>
              <a:t>10</a:t>
            </a:fld>
            <a:endParaRPr lang="fr-FR"/>
          </a:p>
        </p:txBody>
      </p:sp>
    </p:spTree>
    <p:extLst>
      <p:ext uri="{BB962C8B-B14F-4D97-AF65-F5344CB8AC3E}">
        <p14:creationId xmlns:p14="http://schemas.microsoft.com/office/powerpoint/2010/main" val="65325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FCBF02-E2A7-A34E-A092-D0BC6D353720}" type="slidenum">
              <a:rPr lang="fr-FR" smtClean="0"/>
              <a:t>11</a:t>
            </a:fld>
            <a:endParaRPr lang="fr-FR"/>
          </a:p>
        </p:txBody>
      </p:sp>
    </p:spTree>
    <p:extLst>
      <p:ext uri="{BB962C8B-B14F-4D97-AF65-F5344CB8AC3E}">
        <p14:creationId xmlns:p14="http://schemas.microsoft.com/office/powerpoint/2010/main" val="1068215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FCBF02-E2A7-A34E-A092-D0BC6D353720}" type="slidenum">
              <a:rPr lang="fr-FR" smtClean="0"/>
              <a:t>12</a:t>
            </a:fld>
            <a:endParaRPr lang="fr-FR"/>
          </a:p>
        </p:txBody>
      </p:sp>
    </p:spTree>
    <p:extLst>
      <p:ext uri="{BB962C8B-B14F-4D97-AF65-F5344CB8AC3E}">
        <p14:creationId xmlns:p14="http://schemas.microsoft.com/office/powerpoint/2010/main" val="378674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FCBF02-E2A7-A34E-A092-D0BC6D353720}" type="slidenum">
              <a:rPr lang="fr-FR" smtClean="0"/>
              <a:t>15</a:t>
            </a:fld>
            <a:endParaRPr lang="fr-FR"/>
          </a:p>
        </p:txBody>
      </p:sp>
    </p:spTree>
    <p:extLst>
      <p:ext uri="{BB962C8B-B14F-4D97-AF65-F5344CB8AC3E}">
        <p14:creationId xmlns:p14="http://schemas.microsoft.com/office/powerpoint/2010/main" val="223232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55ACDC-65C8-4844-B364-86EC4E68DDD5}" type="slidenum">
              <a:rPr lang="en-US" smtClean="0"/>
              <a:t>17</a:t>
            </a:fld>
            <a:endParaRPr lang="en-US"/>
          </a:p>
        </p:txBody>
      </p:sp>
    </p:spTree>
    <p:extLst>
      <p:ext uri="{BB962C8B-B14F-4D97-AF65-F5344CB8AC3E}">
        <p14:creationId xmlns:p14="http://schemas.microsoft.com/office/powerpoint/2010/main" val="328037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55ACDC-65C8-4844-B364-86EC4E68DDD5}" type="slidenum">
              <a:rPr lang="en-US" smtClean="0"/>
              <a:t>20</a:t>
            </a:fld>
            <a:endParaRPr lang="en-US"/>
          </a:p>
        </p:txBody>
      </p:sp>
    </p:spTree>
    <p:extLst>
      <p:ext uri="{BB962C8B-B14F-4D97-AF65-F5344CB8AC3E}">
        <p14:creationId xmlns:p14="http://schemas.microsoft.com/office/powerpoint/2010/main" val="3328913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32616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397246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pic>
        <p:nvPicPr>
          <p:cNvPr id="22" name="Picture 21">
            <a:extLst>
              <a:ext uri="{FF2B5EF4-FFF2-40B4-BE49-F238E27FC236}">
                <a16:creationId xmlns:a16="http://schemas.microsoft.com/office/drawing/2014/main" id="{40F9B779-3E35-4A2B-AC39-5C0D8DF147D5}"/>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68237" y="111833"/>
            <a:ext cx="2197477" cy="766437"/>
          </a:xfrm>
          <a:prstGeom prst="rect">
            <a:avLst/>
          </a:prstGeom>
        </p:spPr>
      </p:pic>
      <p:sp>
        <p:nvSpPr>
          <p:cNvPr id="12" name="TextBox 11">
            <a:extLst>
              <a:ext uri="{FF2B5EF4-FFF2-40B4-BE49-F238E27FC236}">
                <a16:creationId xmlns:a16="http://schemas.microsoft.com/office/drawing/2014/main" id="{9748C3C1-3B93-48A4-A7AE-BDF23883B2CE}"/>
              </a:ext>
            </a:extLst>
          </p:cNvPr>
          <p:cNvSpPr txBox="1"/>
          <p:nvPr userDrawn="1"/>
        </p:nvSpPr>
        <p:spPr>
          <a:xfrm>
            <a:off x="1068237" y="882836"/>
            <a:ext cx="5541569" cy="400110"/>
          </a:xfrm>
          <a:prstGeom prst="rect">
            <a:avLst/>
          </a:prstGeom>
          <a:noFill/>
        </p:spPr>
        <p:txBody>
          <a:bodyPr wrap="square" rtlCol="0">
            <a:spAutoFit/>
          </a:bodyPr>
          <a:lstStyle/>
          <a:p>
            <a:r>
              <a:rPr lang="en-US" sz="2000" dirty="0" err="1"/>
              <a:t>MicroElectronics</a:t>
            </a:r>
            <a:r>
              <a:rPr lang="en-US" sz="2000" dirty="0"/>
              <a:t>, Training Industry and Skills</a:t>
            </a:r>
          </a:p>
        </p:txBody>
      </p:sp>
      <p:pic>
        <p:nvPicPr>
          <p:cNvPr id="14" name="Picture 13">
            <a:extLst>
              <a:ext uri="{FF2B5EF4-FFF2-40B4-BE49-F238E27FC236}">
                <a16:creationId xmlns:a16="http://schemas.microsoft.com/office/drawing/2014/main" id="{942E88F4-A82C-4DB8-B281-6D7CAFB96C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334" y="5826259"/>
            <a:ext cx="3244063" cy="660586"/>
          </a:xfrm>
          <a:prstGeom prst="rect">
            <a:avLst/>
          </a:prstGeom>
        </p:spPr>
      </p:pic>
    </p:spTree>
    <p:extLst>
      <p:ext uri="{BB962C8B-B14F-4D97-AF65-F5344CB8AC3E}">
        <p14:creationId xmlns:p14="http://schemas.microsoft.com/office/powerpoint/2010/main" val="258252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1084216"/>
            <a:ext cx="8596668" cy="2928983"/>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lstStyle/>
          <a:p>
            <a:fld id="{3E83455D-20F4-4B41-A2DC-B4EB14B70183}" type="datetimeFigureOut">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06AD-C465-45E9-84EB-C0DCE3EA62FB}" type="slidenum">
              <a:rPr lang="en-US" smtClean="0"/>
              <a:t>‹N°›</a:t>
            </a:fld>
            <a:endParaRPr lang="en-US"/>
          </a:p>
        </p:txBody>
      </p:sp>
    </p:spTree>
    <p:extLst>
      <p:ext uri="{BB962C8B-B14F-4D97-AF65-F5344CB8AC3E}">
        <p14:creationId xmlns:p14="http://schemas.microsoft.com/office/powerpoint/2010/main" val="402022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1084216"/>
            <a:ext cx="8094134" cy="2547983"/>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lstStyle/>
          <a:p>
            <a:fld id="{3E83455D-20F4-4B41-A2DC-B4EB14B70183}" type="datetimeFigureOut">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06AD-C465-45E9-84EB-C0DCE3EA62FB}" type="slidenum">
              <a:rPr lang="en-US" smtClean="0"/>
              <a:t>‹N°›</a:t>
            </a:fld>
            <a:endParaRPr lang="en-US"/>
          </a:p>
        </p:txBody>
      </p:sp>
      <p:sp>
        <p:nvSpPr>
          <p:cNvPr id="20" name="TextBox 19"/>
          <p:cNvSpPr txBox="1"/>
          <p:nvPr/>
        </p:nvSpPr>
        <p:spPr>
          <a:xfrm>
            <a:off x="541870" y="1116951"/>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19575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lstStyle/>
          <a:p>
            <a:fld id="{3E83455D-20F4-4B41-A2DC-B4EB14B70183}" type="datetimeFigureOut">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06AD-C465-45E9-84EB-C0DCE3EA62FB}" type="slidenum">
              <a:rPr lang="en-US" smtClean="0"/>
              <a:t>‹N°›</a:t>
            </a:fld>
            <a:endParaRPr lang="en-US"/>
          </a:p>
        </p:txBody>
      </p:sp>
    </p:spTree>
    <p:extLst>
      <p:ext uri="{BB962C8B-B14F-4D97-AF65-F5344CB8AC3E}">
        <p14:creationId xmlns:p14="http://schemas.microsoft.com/office/powerpoint/2010/main" val="116328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1280160"/>
            <a:ext cx="8094134" cy="235204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lstStyle/>
          <a:p>
            <a:fld id="{3E83455D-20F4-4B41-A2DC-B4EB14B70183}" type="datetimeFigureOut">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06AD-C465-45E9-84EB-C0DCE3EA62FB}" type="slidenum">
              <a:rPr lang="en-US" smtClean="0"/>
              <a:t>‹N°›</a:t>
            </a:fld>
            <a:endParaRPr lang="en-US"/>
          </a:p>
        </p:txBody>
      </p:sp>
      <p:sp>
        <p:nvSpPr>
          <p:cNvPr id="24" name="TextBox 23"/>
          <p:cNvSpPr txBox="1"/>
          <p:nvPr/>
        </p:nvSpPr>
        <p:spPr>
          <a:xfrm>
            <a:off x="541870" y="1103890"/>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128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lstStyle/>
          <a:p>
            <a:fld id="{3E83455D-20F4-4B41-A2DC-B4EB14B70183}" type="datetimeFigureOut">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06AD-C465-45E9-84EB-C0DCE3EA62FB}" type="slidenum">
              <a:rPr lang="en-US" smtClean="0"/>
              <a:t>‹N°›</a:t>
            </a:fld>
            <a:endParaRPr lang="en-US"/>
          </a:p>
        </p:txBody>
      </p:sp>
    </p:spTree>
    <p:extLst>
      <p:ext uri="{BB962C8B-B14F-4D97-AF65-F5344CB8AC3E}">
        <p14:creationId xmlns:p14="http://schemas.microsoft.com/office/powerpoint/2010/main" val="195037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E83455D-20F4-4B41-A2DC-B4EB14B70183}" type="datetimeFigureOut">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06AD-C465-45E9-84EB-C0DCE3EA62FB}" type="slidenum">
              <a:rPr lang="en-US" smtClean="0"/>
              <a:t>‹N°›</a:t>
            </a:fld>
            <a:endParaRPr lang="en-US"/>
          </a:p>
        </p:txBody>
      </p:sp>
    </p:spTree>
    <p:extLst>
      <p:ext uri="{BB962C8B-B14F-4D97-AF65-F5344CB8AC3E}">
        <p14:creationId xmlns:p14="http://schemas.microsoft.com/office/powerpoint/2010/main" val="1765861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E83455D-20F4-4B41-A2DC-B4EB14B70183}" type="datetimeFigureOut">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06AD-C465-45E9-84EB-C0DCE3EA62FB}" type="slidenum">
              <a:rPr lang="en-US" smtClean="0"/>
              <a:t>‹N°›</a:t>
            </a:fld>
            <a:endParaRPr lang="en-US"/>
          </a:p>
        </p:txBody>
      </p:sp>
    </p:spTree>
    <p:extLst>
      <p:ext uri="{BB962C8B-B14F-4D97-AF65-F5344CB8AC3E}">
        <p14:creationId xmlns:p14="http://schemas.microsoft.com/office/powerpoint/2010/main" val="3899769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981AB-0399-4EEE-8AC2-313C8014E229}" type="datetime1">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06AD-C465-45E9-84EB-C0DCE3EA62FB}" type="slidenum">
              <a:rPr lang="en-US" smtClean="0"/>
              <a:t>‹N°›</a:t>
            </a:fld>
            <a:endParaRPr lang="en-US"/>
          </a:p>
        </p:txBody>
      </p:sp>
    </p:spTree>
    <p:extLst>
      <p:ext uri="{BB962C8B-B14F-4D97-AF65-F5344CB8AC3E}">
        <p14:creationId xmlns:p14="http://schemas.microsoft.com/office/powerpoint/2010/main" val="395342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E83455D-20F4-4B41-A2DC-B4EB14B70183}" type="datetimeFigureOut">
              <a:rPr lang="en-US" smtClean="0"/>
              <a:t>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006AD-C465-45E9-84EB-C0DCE3EA62FB}" type="slidenum">
              <a:rPr lang="en-US" smtClean="0"/>
              <a:t>‹N°›</a:t>
            </a:fld>
            <a:endParaRPr lang="en-US"/>
          </a:p>
        </p:txBody>
      </p:sp>
    </p:spTree>
    <p:extLst>
      <p:ext uri="{BB962C8B-B14F-4D97-AF65-F5344CB8AC3E}">
        <p14:creationId xmlns:p14="http://schemas.microsoft.com/office/powerpoint/2010/main" val="186154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162495"/>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68867" y="2989076"/>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grpSp>
        <p:nvGrpSpPr>
          <p:cNvPr id="7" name="Group 6">
            <a:extLst>
              <a:ext uri="{FF2B5EF4-FFF2-40B4-BE49-F238E27FC236}">
                <a16:creationId xmlns:a16="http://schemas.microsoft.com/office/drawing/2014/main" id="{5A4A8F1A-0057-4931-87E5-7CB956E29804}"/>
              </a:ext>
            </a:extLst>
          </p:cNvPr>
          <p:cNvGrpSpPr/>
          <p:nvPr userDrawn="1"/>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82AC2AA3-A799-4DD5-AFA4-7D74A9F763BC}"/>
                </a:ext>
              </a:extLst>
            </p:cNvPr>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C7D670A-4AF6-44F5-BFFC-D54273638F77}"/>
                </a:ext>
              </a:extLst>
            </p:cNvPr>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5E77DD4C-D3F2-4B6F-8312-435DAB1D742B}"/>
                </a:ext>
              </a:extLst>
            </p:cNvPr>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0BA674FF-9AE4-4872-9222-41DE8CBDBD22}"/>
                </a:ext>
              </a:extLst>
            </p:cNvPr>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B4A63A18-40F5-4A78-90C5-82B0CEE9F5A2}"/>
                </a:ext>
              </a:extLst>
            </p:cNvPr>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AB6CDB46-899A-478B-A47D-2C8D2732E191}"/>
                </a:ext>
              </a:extLst>
            </p:cNvPr>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D3B44F1E-50A6-481D-941C-DBA9E441266F}"/>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56FF6216-DD5C-4F37-9244-8D8C39DBB005}"/>
                </a:ext>
              </a:extLst>
            </p:cNvPr>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871F60C-EBFC-4C8D-AF13-5727FD46D77D}"/>
                </a:ext>
              </a:extLst>
            </p:cNvPr>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C72EF4B2-81D9-46D0-9219-B9F6BCC107D5}"/>
                </a:ext>
              </a:extLst>
            </p:cNvPr>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12389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3E83455D-20F4-4B41-A2DC-B4EB14B70183}" type="datetimeFigureOut">
              <a:rPr lang="en-US" smtClean="0"/>
              <a:t>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06AD-C465-45E9-84EB-C0DCE3EA62FB}" type="slidenum">
              <a:rPr lang="en-US" smtClean="0"/>
              <a:t>‹N°›</a:t>
            </a:fld>
            <a:endParaRPr lang="en-US"/>
          </a:p>
        </p:txBody>
      </p:sp>
    </p:spTree>
    <p:extLst>
      <p:ext uri="{BB962C8B-B14F-4D97-AF65-F5344CB8AC3E}">
        <p14:creationId xmlns:p14="http://schemas.microsoft.com/office/powerpoint/2010/main" val="286923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3E83455D-20F4-4B41-A2DC-B4EB14B70183}" type="datetimeFigureOut">
              <a:rPr lang="en-US" smtClean="0"/>
              <a:t>1/19/24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006AD-C465-45E9-84EB-C0DCE3EA62FB}" type="slidenum">
              <a:rPr lang="en-US" smtClean="0"/>
              <a:t>‹N°›</a:t>
            </a:fld>
            <a:endParaRPr lang="en-US"/>
          </a:p>
        </p:txBody>
      </p:sp>
    </p:spTree>
    <p:extLst>
      <p:ext uri="{BB962C8B-B14F-4D97-AF65-F5344CB8AC3E}">
        <p14:creationId xmlns:p14="http://schemas.microsoft.com/office/powerpoint/2010/main" val="114666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1105993"/>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E83455D-20F4-4B41-A2DC-B4EB14B70183}" type="datetimeFigureOut">
              <a:rPr lang="en-US" smtClean="0"/>
              <a:t>1/19/24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006AD-C465-45E9-84EB-C0DCE3EA62FB}" type="slidenum">
              <a:rPr lang="en-US" smtClean="0"/>
              <a:t>‹N°›</a:t>
            </a:fld>
            <a:endParaRPr lang="en-US"/>
          </a:p>
        </p:txBody>
      </p:sp>
    </p:spTree>
    <p:extLst>
      <p:ext uri="{BB962C8B-B14F-4D97-AF65-F5344CB8AC3E}">
        <p14:creationId xmlns:p14="http://schemas.microsoft.com/office/powerpoint/2010/main" val="397437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3455D-20F4-4B41-A2DC-B4EB14B70183}" type="datetimeFigureOut">
              <a:rPr lang="en-US" smtClean="0"/>
              <a:t>1/19/24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006AD-C465-45E9-84EB-C0DCE3EA62FB}" type="slidenum">
              <a:rPr lang="en-US" smtClean="0"/>
              <a:t>‹N°›</a:t>
            </a:fld>
            <a:endParaRPr lang="en-US"/>
          </a:p>
        </p:txBody>
      </p:sp>
    </p:spTree>
    <p:extLst>
      <p:ext uri="{BB962C8B-B14F-4D97-AF65-F5344CB8AC3E}">
        <p14:creationId xmlns:p14="http://schemas.microsoft.com/office/powerpoint/2010/main" val="309281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616171"/>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1018903"/>
            <a:ext cx="4513541" cy="5022458"/>
          </a:xfrm>
        </p:spPr>
        <p:txBody>
          <a:bodyP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77334" y="2894636"/>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
Deuxième niveau
Troisième niveau
Quatrième niveau
Cinquième niveau</a:t>
            </a:r>
            <a:endParaRPr lang="en-US"/>
          </a:p>
        </p:txBody>
      </p:sp>
      <p:sp>
        <p:nvSpPr>
          <p:cNvPr id="5" name="Date Placeholder 4"/>
          <p:cNvSpPr>
            <a:spLocks noGrp="1"/>
          </p:cNvSpPr>
          <p:nvPr>
            <p:ph type="dt" sz="half" idx="10"/>
          </p:nvPr>
        </p:nvSpPr>
        <p:spPr/>
        <p:txBody>
          <a:bodyPr/>
          <a:lstStyle/>
          <a:p>
            <a:fld id="{3E83455D-20F4-4B41-A2DC-B4EB14B70183}" type="datetimeFigureOut">
              <a:rPr lang="en-US" smtClean="0"/>
              <a:t>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06AD-C465-45E9-84EB-C0DCE3EA62FB}" type="slidenum">
              <a:rPr lang="en-US" smtClean="0"/>
              <a:t>‹N°›</a:t>
            </a:fld>
            <a:endParaRPr lang="en-US"/>
          </a:p>
        </p:txBody>
      </p:sp>
    </p:spTree>
    <p:extLst>
      <p:ext uri="{BB962C8B-B14F-4D97-AF65-F5344CB8AC3E}">
        <p14:creationId xmlns:p14="http://schemas.microsoft.com/office/powerpoint/2010/main" val="413899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1136468"/>
            <a:ext cx="8596668" cy="33188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a:p>
        </p:txBody>
      </p:sp>
      <p:sp>
        <p:nvSpPr>
          <p:cNvPr id="5" name="Date Placeholder 4"/>
          <p:cNvSpPr>
            <a:spLocks noGrp="1"/>
          </p:cNvSpPr>
          <p:nvPr>
            <p:ph type="dt" sz="half" idx="10"/>
          </p:nvPr>
        </p:nvSpPr>
        <p:spPr/>
        <p:txBody>
          <a:bodyPr/>
          <a:lstStyle/>
          <a:p>
            <a:fld id="{3E83455D-20F4-4B41-A2DC-B4EB14B70183}" type="datetimeFigureOut">
              <a:rPr lang="en-US" smtClean="0"/>
              <a:t>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006AD-C465-45E9-84EB-C0DCE3EA62FB}" type="slidenum">
              <a:rPr lang="en-US" smtClean="0"/>
              <a:t>‹N°›</a:t>
            </a:fld>
            <a:endParaRPr lang="en-US"/>
          </a:p>
        </p:txBody>
      </p:sp>
    </p:spTree>
    <p:extLst>
      <p:ext uri="{BB962C8B-B14F-4D97-AF65-F5344CB8AC3E}">
        <p14:creationId xmlns:p14="http://schemas.microsoft.com/office/powerpoint/2010/main" val="351930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1126462"/>
            <a:ext cx="8596668" cy="803938"/>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83455D-20F4-4B41-A2DC-B4EB14B70183}" type="datetimeFigureOut">
              <a:rPr lang="en-US" smtClean="0"/>
              <a:t>1/19/24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C006AD-C465-45E9-84EB-C0DCE3EA62FB}" type="slidenum">
              <a:rPr lang="en-US" smtClean="0"/>
              <a:t>‹N°›</a:t>
            </a:fld>
            <a:endParaRPr lang="en-US"/>
          </a:p>
        </p:txBody>
      </p:sp>
      <p:pic>
        <p:nvPicPr>
          <p:cNvPr id="9" name="Picture 8">
            <a:extLst>
              <a:ext uri="{FF2B5EF4-FFF2-40B4-BE49-F238E27FC236}">
                <a16:creationId xmlns:a16="http://schemas.microsoft.com/office/drawing/2014/main" id="{10E35B87-E68F-4992-BAF9-50423D65BB1A}"/>
              </a:ext>
            </a:extLst>
          </p:cNvPr>
          <p:cNvPicPr>
            <a:picLocks noChangeAspect="1"/>
          </p:cNvPicPr>
          <p:nvPr userDrawn="1"/>
        </p:nvPicPr>
        <p:blipFill>
          <a:blip r:embed="rId19">
            <a:alphaModFix amt="70000"/>
            <a:extLst>
              <a:ext uri="{28A0092B-C50C-407E-A947-70E740481C1C}">
                <a14:useLocalDpi xmlns:a14="http://schemas.microsoft.com/office/drawing/2010/main" val="0"/>
              </a:ext>
            </a:extLst>
          </a:blip>
          <a:stretch>
            <a:fillRect/>
          </a:stretch>
        </p:blipFill>
        <p:spPr>
          <a:xfrm>
            <a:off x="271396" y="111833"/>
            <a:ext cx="2092981" cy="729991"/>
          </a:xfrm>
          <a:prstGeom prst="rect">
            <a:avLst/>
          </a:prstGeom>
        </p:spPr>
      </p:pic>
      <p:pic>
        <p:nvPicPr>
          <p:cNvPr id="13" name="Picture 12">
            <a:extLst>
              <a:ext uri="{FF2B5EF4-FFF2-40B4-BE49-F238E27FC236}">
                <a16:creationId xmlns:a16="http://schemas.microsoft.com/office/drawing/2014/main" id="{E74BBCCD-3587-473C-B1D0-92F5B0C0E10F}"/>
              </a:ext>
            </a:extLst>
          </p:cNvPr>
          <p:cNvPicPr>
            <a:picLocks noChangeAspect="1"/>
          </p:cNvPicPr>
          <p:nvPr userDrawn="1"/>
        </p:nvPicPr>
        <p:blipFill>
          <a:blip r:embed="rId20">
            <a:alphaModFix amt="70000"/>
            <a:extLst>
              <a:ext uri="{28A0092B-C50C-407E-A947-70E740481C1C}">
                <a14:useLocalDpi xmlns:a14="http://schemas.microsoft.com/office/drawing/2010/main" val="0"/>
              </a:ext>
            </a:extLst>
          </a:blip>
          <a:stretch>
            <a:fillRect/>
          </a:stretch>
        </p:blipFill>
        <p:spPr>
          <a:xfrm>
            <a:off x="5839097" y="111587"/>
            <a:ext cx="3298956" cy="725268"/>
          </a:xfrm>
          <a:prstGeom prst="rect">
            <a:avLst/>
          </a:prstGeom>
        </p:spPr>
      </p:pic>
    </p:spTree>
    <p:extLst>
      <p:ext uri="{BB962C8B-B14F-4D97-AF65-F5344CB8AC3E}">
        <p14:creationId xmlns:p14="http://schemas.microsoft.com/office/powerpoint/2010/main" val="795442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24.png"/><Relationship Id="rId21" Type="http://schemas.openxmlformats.org/officeDocument/2006/relationships/image" Target="../media/image37.png"/><Relationship Id="rId7" Type="http://schemas.openxmlformats.org/officeDocument/2006/relationships/image" Target="../media/image26.png"/><Relationship Id="rId12" Type="http://schemas.openxmlformats.org/officeDocument/2006/relationships/image" Target="../media/image23.pn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notesSlide" Target="../notesSlides/notesSlide12.xm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2.png"/><Relationship Id="rId24" Type="http://schemas.openxmlformats.org/officeDocument/2006/relationships/image" Target="../media/image40.png"/><Relationship Id="rId32" Type="http://schemas.openxmlformats.org/officeDocument/2006/relationships/image" Target="../media/image6.jpg"/><Relationship Id="rId5" Type="http://schemas.microsoft.com/office/2007/relationships/hdphoto" Target="../media/hdphoto2.wdp"/><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10" Type="http://schemas.openxmlformats.org/officeDocument/2006/relationships/image" Target="../media/image21.png"/><Relationship Id="rId19" Type="http://schemas.openxmlformats.org/officeDocument/2006/relationships/image" Target="../media/image35.png"/><Relationship Id="rId31" Type="http://schemas.openxmlformats.org/officeDocument/2006/relationships/image" Target="../media/image47.png"/><Relationship Id="rId4" Type="http://schemas.microsoft.com/office/2007/relationships/hdphoto" Target="../media/hdphoto1.wdp"/><Relationship Id="rId9" Type="http://schemas.openxmlformats.org/officeDocument/2006/relationships/image" Target="../media/image28.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sv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channel/UCz4MgHQQvZOJFcdxEO3D6Gw" TargetMode="External"/><Relationship Id="rId3" Type="http://schemas.openxmlformats.org/officeDocument/2006/relationships/hyperlink" Target="http://www.metis4skills.eu/" TargetMode="External"/><Relationship Id="rId7" Type="http://schemas.openxmlformats.org/officeDocument/2006/relationships/image" Target="../media/image49.png"/><Relationship Id="rId12"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hyperlink" Target="https://www.linkedin.com/company/metis4skills/" TargetMode="External"/><Relationship Id="rId11" Type="http://schemas.openxmlformats.org/officeDocument/2006/relationships/image" Target="../media/image7.png"/><Relationship Id="rId5" Type="http://schemas.openxmlformats.org/officeDocument/2006/relationships/hyperlink" Target="mailto:saint-martin@semi.org" TargetMode="External"/><Relationship Id="rId10" Type="http://schemas.openxmlformats.org/officeDocument/2006/relationships/image" Target="../media/image51.png"/><Relationship Id="rId4" Type="http://schemas.openxmlformats.org/officeDocument/2006/relationships/hyperlink" Target="mailto:saint-martin@decision.eu" TargetMode="External"/><Relationship Id="rId9"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033F7-B59B-47C1-AE57-031E93C43148}"/>
              </a:ext>
            </a:extLst>
          </p:cNvPr>
          <p:cNvSpPr>
            <a:spLocks noGrp="1"/>
          </p:cNvSpPr>
          <p:nvPr>
            <p:ph type="ctrTitle"/>
          </p:nvPr>
        </p:nvSpPr>
        <p:spPr>
          <a:xfrm>
            <a:off x="406400" y="774201"/>
            <a:ext cx="9015003" cy="2455947"/>
          </a:xfrm>
        </p:spPr>
        <p:txBody>
          <a:bodyPr/>
          <a:lstStyle/>
          <a:p>
            <a:r>
              <a:rPr lang="en-US" sz="3200" b="1" dirty="0"/>
              <a:t>Skills intelligence and skills strategy</a:t>
            </a:r>
            <a:br>
              <a:rPr lang="en-US" sz="3200" b="1" dirty="0"/>
            </a:br>
            <a:r>
              <a:rPr lang="en-US" sz="3200" b="1" dirty="0"/>
              <a:t>for the microelectronics sector</a:t>
            </a:r>
            <a:endParaRPr lang="en-US" sz="4800" dirty="0"/>
          </a:p>
        </p:txBody>
      </p:sp>
      <p:sp>
        <p:nvSpPr>
          <p:cNvPr id="3" name="Subtitle 2">
            <a:extLst>
              <a:ext uri="{FF2B5EF4-FFF2-40B4-BE49-F238E27FC236}">
                <a16:creationId xmlns:a16="http://schemas.microsoft.com/office/drawing/2014/main" id="{CC83F84A-91A6-48C9-BCEB-CA23418E8C30}"/>
              </a:ext>
            </a:extLst>
          </p:cNvPr>
          <p:cNvSpPr>
            <a:spLocks noGrp="1"/>
          </p:cNvSpPr>
          <p:nvPr>
            <p:ph type="subTitle" idx="1"/>
          </p:nvPr>
        </p:nvSpPr>
        <p:spPr>
          <a:xfrm>
            <a:off x="1516240" y="3678570"/>
            <a:ext cx="7766936" cy="1096899"/>
          </a:xfrm>
        </p:spPr>
        <p:txBody>
          <a:bodyPr>
            <a:normAutofit/>
          </a:bodyPr>
          <a:lstStyle/>
          <a:p>
            <a:r>
              <a:rPr lang="en-US" sz="2800" dirty="0"/>
              <a:t>Presentation of key results</a:t>
            </a:r>
          </a:p>
        </p:txBody>
      </p:sp>
      <p:sp>
        <p:nvSpPr>
          <p:cNvPr id="5" name="Rectangle 4">
            <a:extLst>
              <a:ext uri="{FF2B5EF4-FFF2-40B4-BE49-F238E27FC236}">
                <a16:creationId xmlns:a16="http://schemas.microsoft.com/office/drawing/2014/main" id="{2229C9C2-15FD-4744-B4E4-D87F6FCEFA4C}"/>
              </a:ext>
            </a:extLst>
          </p:cNvPr>
          <p:cNvSpPr/>
          <p:nvPr/>
        </p:nvSpPr>
        <p:spPr>
          <a:xfrm>
            <a:off x="1937154" y="4408086"/>
            <a:ext cx="7346022" cy="369332"/>
          </a:xfrm>
          <a:prstGeom prst="rect">
            <a:avLst/>
          </a:prstGeom>
        </p:spPr>
        <p:txBody>
          <a:bodyPr wrap="square">
            <a:spAutoFit/>
          </a:bodyPr>
          <a:lstStyle/>
          <a:p>
            <a:pPr algn="r"/>
            <a:r>
              <a:rPr lang="en-US" dirty="0"/>
              <a:t> Léo Saint-Martin, Associate Consultant</a:t>
            </a:r>
          </a:p>
        </p:txBody>
      </p:sp>
      <p:pic>
        <p:nvPicPr>
          <p:cNvPr id="7" name="Image 6">
            <a:extLst>
              <a:ext uri="{FF2B5EF4-FFF2-40B4-BE49-F238E27FC236}">
                <a16:creationId xmlns:a16="http://schemas.microsoft.com/office/drawing/2014/main" id="{E33C7225-51C8-3141-9CE6-C2374E2BE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961" y="4869102"/>
            <a:ext cx="2527442" cy="758233"/>
          </a:xfrm>
          <a:prstGeom prst="rect">
            <a:avLst/>
          </a:prstGeom>
        </p:spPr>
      </p:pic>
    </p:spTree>
    <p:extLst>
      <p:ext uri="{BB962C8B-B14F-4D97-AF65-F5344CB8AC3E}">
        <p14:creationId xmlns:p14="http://schemas.microsoft.com/office/powerpoint/2010/main" val="350404510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A579D92-C2C3-DC16-0202-5BEB1FFC09F4}"/>
              </a:ext>
            </a:extLst>
          </p:cNvPr>
          <p:cNvSpPr/>
          <p:nvPr/>
        </p:nvSpPr>
        <p:spPr>
          <a:xfrm>
            <a:off x="6672404" y="6098262"/>
            <a:ext cx="5519596" cy="7597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descr="Une image contenant texte, capture d’écran, logiciel, nombre&#10;&#10;Description générée automatiquement">
            <a:extLst>
              <a:ext uri="{FF2B5EF4-FFF2-40B4-BE49-F238E27FC236}">
                <a16:creationId xmlns:a16="http://schemas.microsoft.com/office/drawing/2014/main" id="{434F8ADB-0C7C-6B4F-4364-2428AB4271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616" y="1090699"/>
            <a:ext cx="6678168" cy="5746228"/>
          </a:xfrm>
          <a:prstGeom prst="rect">
            <a:avLst/>
          </a:prstGeom>
        </p:spPr>
      </p:pic>
      <p:sp>
        <p:nvSpPr>
          <p:cNvPr id="3" name="Rectangle 2">
            <a:extLst>
              <a:ext uri="{FF2B5EF4-FFF2-40B4-BE49-F238E27FC236}">
                <a16:creationId xmlns:a16="http://schemas.microsoft.com/office/drawing/2014/main" id="{0F7AF916-162F-5586-5EA1-567092D5B603}"/>
              </a:ext>
            </a:extLst>
          </p:cNvPr>
          <p:cNvSpPr/>
          <p:nvPr/>
        </p:nvSpPr>
        <p:spPr>
          <a:xfrm>
            <a:off x="-1" y="0"/>
            <a:ext cx="9112469" cy="10332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le 1">
            <a:extLst>
              <a:ext uri="{FF2B5EF4-FFF2-40B4-BE49-F238E27FC236}">
                <a16:creationId xmlns:a16="http://schemas.microsoft.com/office/drawing/2014/main" id="{26A7C631-C100-8B15-2FA4-725E68518080}"/>
              </a:ext>
            </a:extLst>
          </p:cNvPr>
          <p:cNvSpPr txBox="1">
            <a:spLocks/>
          </p:cNvSpPr>
          <p:nvPr/>
        </p:nvSpPr>
        <p:spPr>
          <a:xfrm>
            <a:off x="737616" y="131059"/>
            <a:ext cx="8892677" cy="828582"/>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1"/>
                </a:solidFill>
              </a:rPr>
              <a:t>From 2020 to 2023: </a:t>
            </a:r>
          </a:p>
          <a:p>
            <a:r>
              <a:rPr lang="en-US" sz="2400" dirty="0">
                <a:solidFill>
                  <a:schemeClr val="accent1"/>
                </a:solidFill>
              </a:rPr>
              <a:t>Most critical job profiles on the European job market</a:t>
            </a:r>
          </a:p>
        </p:txBody>
      </p:sp>
      <p:sp>
        <p:nvSpPr>
          <p:cNvPr id="4" name="ZoneTexte 3">
            <a:extLst>
              <a:ext uri="{FF2B5EF4-FFF2-40B4-BE49-F238E27FC236}">
                <a16:creationId xmlns:a16="http://schemas.microsoft.com/office/drawing/2014/main" id="{9499C1D9-910A-1A44-E50B-E8CA59B60FA8}"/>
              </a:ext>
            </a:extLst>
          </p:cNvPr>
          <p:cNvSpPr txBox="1"/>
          <p:nvPr/>
        </p:nvSpPr>
        <p:spPr>
          <a:xfrm>
            <a:off x="7578948" y="6098263"/>
            <a:ext cx="4648200" cy="738664"/>
          </a:xfrm>
          <a:prstGeom prst="rect">
            <a:avLst/>
          </a:prstGeom>
          <a:noFill/>
        </p:spPr>
        <p:txBody>
          <a:bodyPr wrap="square">
            <a:spAutoFit/>
          </a:bodyPr>
          <a:lstStyle/>
          <a:p>
            <a:pPr algn="just"/>
            <a:r>
              <a:rPr lang="en-US" sz="1400" i="1" dirty="0">
                <a:solidFill>
                  <a:srgbClr val="000000"/>
                </a:solidFill>
                <a:effectLst/>
                <a:latin typeface="Calibri" panose="020F0502020204030204" pitchFamily="34" charset="0"/>
                <a:ea typeface="Times New Roman" panose="02020603050405020304" pitchFamily="18" charset="0"/>
              </a:rPr>
              <a:t>For this question, all the stakeholders were not limited in their choice of answers and could choose between several job profiles. This is why the totals exceed 100%.</a:t>
            </a:r>
            <a:endParaRPr lang="fr-FR" sz="1600" dirty="0">
              <a:effectLst/>
              <a:latin typeface="Times New Roman" panose="02020603050405020304" pitchFamily="18" charset="0"/>
              <a:ea typeface="Times New Roman" panose="02020603050405020304" pitchFamily="18" charset="0"/>
            </a:endParaRPr>
          </a:p>
        </p:txBody>
      </p:sp>
      <p:cxnSp>
        <p:nvCxnSpPr>
          <p:cNvPr id="7" name="Connecteur droit 6">
            <a:extLst>
              <a:ext uri="{FF2B5EF4-FFF2-40B4-BE49-F238E27FC236}">
                <a16:creationId xmlns:a16="http://schemas.microsoft.com/office/drawing/2014/main" id="{538DED31-9E53-1588-5A27-E4D07B178B1D}"/>
              </a:ext>
            </a:extLst>
          </p:cNvPr>
          <p:cNvCxnSpPr>
            <a:cxnSpLocks/>
          </p:cNvCxnSpPr>
          <p:nvPr/>
        </p:nvCxnSpPr>
        <p:spPr>
          <a:xfrm flipV="1">
            <a:off x="8540496" y="6077191"/>
            <a:ext cx="3651504" cy="210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Police, texte, Graphique, logo&#10;&#10;Description générée automatiquement">
            <a:extLst>
              <a:ext uri="{FF2B5EF4-FFF2-40B4-BE49-F238E27FC236}">
                <a16:creationId xmlns:a16="http://schemas.microsoft.com/office/drawing/2014/main" id="{76347A75-B451-9B3B-CBC4-32B4E96BC06C}"/>
              </a:ext>
            </a:extLst>
          </p:cNvPr>
          <p:cNvPicPr>
            <a:picLocks noChangeAspect="1"/>
          </p:cNvPicPr>
          <p:nvPr/>
        </p:nvPicPr>
        <p:blipFill rotWithShape="1">
          <a:blip r:embed="rId4">
            <a:extLst>
              <a:ext uri="{28A0092B-C50C-407E-A947-70E740481C1C}">
                <a14:useLocalDpi xmlns:a14="http://schemas.microsoft.com/office/drawing/2010/main" val="0"/>
              </a:ext>
            </a:extLst>
          </a:blip>
          <a:srcRect t="11904" r="7041" b="14130"/>
          <a:stretch/>
        </p:blipFill>
        <p:spPr>
          <a:xfrm>
            <a:off x="5756800" y="-9053"/>
            <a:ext cx="2465256" cy="588475"/>
          </a:xfrm>
          <a:prstGeom prst="rect">
            <a:avLst/>
          </a:prstGeom>
        </p:spPr>
      </p:pic>
      <p:pic>
        <p:nvPicPr>
          <p:cNvPr id="8" name="Image 7">
            <a:extLst>
              <a:ext uri="{FF2B5EF4-FFF2-40B4-BE49-F238E27FC236}">
                <a16:creationId xmlns:a16="http://schemas.microsoft.com/office/drawing/2014/main" id="{94DD51AE-3B63-5B1E-736C-C58F2E6FA9DA}"/>
              </a:ext>
            </a:extLst>
          </p:cNvPr>
          <p:cNvPicPr>
            <a:picLocks noChangeAspect="1"/>
          </p:cNvPicPr>
          <p:nvPr/>
        </p:nvPicPr>
        <p:blipFill rotWithShape="1">
          <a:blip r:embed="rId5">
            <a:extLst>
              <a:ext uri="{28A0092B-C50C-407E-A947-70E740481C1C}">
                <a14:useLocalDpi xmlns:a14="http://schemas.microsoft.com/office/drawing/2010/main" val="0"/>
              </a:ext>
            </a:extLst>
          </a:blip>
          <a:srcRect r="76529"/>
          <a:stretch/>
        </p:blipFill>
        <p:spPr>
          <a:xfrm>
            <a:off x="8222056" y="-8631"/>
            <a:ext cx="1824243" cy="692117"/>
          </a:xfrm>
          <a:prstGeom prst="rect">
            <a:avLst/>
          </a:prstGeom>
        </p:spPr>
      </p:pic>
      <p:pic>
        <p:nvPicPr>
          <p:cNvPr id="9" name="Image 8">
            <a:extLst>
              <a:ext uri="{FF2B5EF4-FFF2-40B4-BE49-F238E27FC236}">
                <a16:creationId xmlns:a16="http://schemas.microsoft.com/office/drawing/2014/main" id="{07183A3C-4AE0-C28F-31DA-DA7165AFB7F3}"/>
              </a:ext>
            </a:extLst>
          </p:cNvPr>
          <p:cNvPicPr>
            <a:picLocks noChangeAspect="1"/>
          </p:cNvPicPr>
          <p:nvPr/>
        </p:nvPicPr>
        <p:blipFill rotWithShape="1">
          <a:blip r:embed="rId5">
            <a:extLst>
              <a:ext uri="{28A0092B-C50C-407E-A947-70E740481C1C}">
                <a14:useLocalDpi xmlns:a14="http://schemas.microsoft.com/office/drawing/2010/main" val="0"/>
              </a:ext>
            </a:extLst>
          </a:blip>
          <a:srcRect l="72393"/>
          <a:stretch/>
        </p:blipFill>
        <p:spPr>
          <a:xfrm>
            <a:off x="10046299" y="-8630"/>
            <a:ext cx="2145701" cy="692117"/>
          </a:xfrm>
          <a:prstGeom prst="rect">
            <a:avLst/>
          </a:prstGeom>
        </p:spPr>
      </p:pic>
      <p:cxnSp>
        <p:nvCxnSpPr>
          <p:cNvPr id="12" name="Connecteur droit 11">
            <a:extLst>
              <a:ext uri="{FF2B5EF4-FFF2-40B4-BE49-F238E27FC236}">
                <a16:creationId xmlns:a16="http://schemas.microsoft.com/office/drawing/2014/main" id="{173B7F9C-36E8-9A8B-2EF8-B755A15D8A70}"/>
              </a:ext>
            </a:extLst>
          </p:cNvPr>
          <p:cNvCxnSpPr>
            <a:cxnSpLocks/>
          </p:cNvCxnSpPr>
          <p:nvPr/>
        </p:nvCxnSpPr>
        <p:spPr>
          <a:xfrm flipV="1">
            <a:off x="9501809" y="682891"/>
            <a:ext cx="2690191" cy="105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3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2F58AF6-D29A-AD0D-FF93-7534D7A405F0}"/>
              </a:ext>
            </a:extLst>
          </p:cNvPr>
          <p:cNvSpPr>
            <a:spLocks noGrp="1"/>
          </p:cNvSpPr>
          <p:nvPr>
            <p:ph idx="1"/>
          </p:nvPr>
        </p:nvSpPr>
        <p:spPr>
          <a:xfrm>
            <a:off x="677333" y="864006"/>
            <a:ext cx="8585539" cy="5993994"/>
          </a:xfrm>
        </p:spPr>
        <p:txBody>
          <a:bodyPr>
            <a:normAutofit lnSpcReduction="10000"/>
          </a:bodyPr>
          <a:lstStyle/>
          <a:p>
            <a:pPr marL="0" indent="0">
              <a:buNone/>
            </a:pPr>
            <a:r>
              <a:rPr lang="en-US" sz="2400" b="1" dirty="0">
                <a:solidFill>
                  <a:schemeClr val="accent1"/>
                </a:solidFill>
              </a:rPr>
              <a:t>Results &amp; comparison 2023 since 2020</a:t>
            </a:r>
          </a:p>
          <a:p>
            <a:pPr marL="0" indent="0">
              <a:buNone/>
            </a:pPr>
            <a:endParaRPr lang="en-US" sz="800" b="1" dirty="0">
              <a:solidFill>
                <a:srgbClr val="000000"/>
              </a:solidFill>
              <a:effectLst/>
              <a:latin typeface="Helvetica Neue" panose="02000503000000020004" pitchFamily="2" charset="0"/>
            </a:endParaRPr>
          </a:p>
          <a:p>
            <a:pPr algn="just">
              <a:spcBef>
                <a:spcPts val="400"/>
              </a:spcBef>
              <a:buFont typeface="Arial" panose="020B0604020202020204" pitchFamily="34" charset="0"/>
              <a:buChar char="•"/>
            </a:pPr>
            <a:r>
              <a:rPr lang="en-US" b="1" dirty="0">
                <a:solidFill>
                  <a:srgbClr val="000000"/>
                </a:solidFill>
                <a:latin typeface="Helvetica Neue" panose="02000503000000020004" pitchFamily="2" charset="0"/>
              </a:rPr>
              <a:t>A new profile in the top 5 of </a:t>
            </a:r>
            <a:r>
              <a:rPr lang="en-US" b="1" dirty="0">
                <a:solidFill>
                  <a:srgbClr val="000000"/>
                </a:solidFill>
                <a:effectLst/>
                <a:latin typeface="Helvetica Neue" panose="02000503000000020004" pitchFamily="2" charset="0"/>
              </a:rPr>
              <a:t>the most critical</a:t>
            </a:r>
            <a:r>
              <a:rPr lang="en-US" b="1" dirty="0">
                <a:solidFill>
                  <a:srgbClr val="000000"/>
                </a:solidFill>
                <a:latin typeface="Helvetica Neue" panose="02000503000000020004" pitchFamily="2" charset="0"/>
              </a:rPr>
              <a:t> in </a:t>
            </a:r>
            <a:r>
              <a:rPr lang="en-US" b="1" dirty="0">
                <a:solidFill>
                  <a:srgbClr val="000000"/>
                </a:solidFill>
                <a:effectLst/>
                <a:latin typeface="Helvetica Neue" panose="02000503000000020004" pitchFamily="2" charset="0"/>
              </a:rPr>
              <a:t>2023:</a:t>
            </a:r>
          </a:p>
          <a:p>
            <a:pPr marL="800100" lvl="1" indent="-342900" algn="just">
              <a:spcBef>
                <a:spcPts val="400"/>
              </a:spcBef>
              <a:buFont typeface="+mj-lt"/>
              <a:buAutoNum type="arabicPeriod"/>
            </a:pPr>
            <a:r>
              <a:rPr lang="en-US" u="sng" dirty="0">
                <a:solidFill>
                  <a:srgbClr val="000000"/>
                </a:solidFill>
                <a:effectLst/>
                <a:latin typeface="Helvetica Neue" panose="02000503000000020004" pitchFamily="2" charset="0"/>
              </a:rPr>
              <a:t>Software engineers</a:t>
            </a:r>
            <a:r>
              <a:rPr lang="en-US" dirty="0">
                <a:solidFill>
                  <a:srgbClr val="000000"/>
                </a:solidFill>
                <a:effectLst/>
                <a:latin typeface="Helvetica Neue" panose="02000503000000020004" pitchFamily="2" charset="0"/>
              </a:rPr>
              <a:t>: Embedded, Software/Firmware, Machine Learning</a:t>
            </a:r>
          </a:p>
          <a:p>
            <a:pPr marL="800100" lvl="1" indent="-342900" algn="just">
              <a:spcBef>
                <a:spcPts val="400"/>
              </a:spcBef>
              <a:buFont typeface="+mj-lt"/>
              <a:buAutoNum type="arabicPeriod"/>
            </a:pPr>
            <a:r>
              <a:rPr lang="en-US" u="sng" dirty="0">
                <a:solidFill>
                  <a:srgbClr val="000000"/>
                </a:solidFill>
                <a:latin typeface="Helvetica Neue" panose="02000503000000020004" pitchFamily="2" charset="0"/>
              </a:rPr>
              <a:t>Design engineers</a:t>
            </a:r>
            <a:r>
              <a:rPr lang="en-US" dirty="0">
                <a:solidFill>
                  <a:srgbClr val="000000"/>
                </a:solidFill>
                <a:latin typeface="Helvetica Neue" panose="02000503000000020004" pitchFamily="2" charset="0"/>
              </a:rPr>
              <a:t>: Especially system &amp; analog design</a:t>
            </a:r>
          </a:p>
          <a:p>
            <a:pPr marL="800100" lvl="1" indent="-342900" algn="just">
              <a:spcBef>
                <a:spcPts val="400"/>
              </a:spcBef>
              <a:buFont typeface="+mj-lt"/>
              <a:buAutoNum type="arabicPeriod"/>
            </a:pPr>
            <a:r>
              <a:rPr lang="en-US" u="sng" dirty="0">
                <a:solidFill>
                  <a:srgbClr val="000000"/>
                </a:solidFill>
                <a:latin typeface="Helvetica Neue" panose="02000503000000020004" pitchFamily="2" charset="0"/>
              </a:rPr>
              <a:t>Process engineers</a:t>
            </a:r>
            <a:endParaRPr lang="en-US" b="1" u="sng" dirty="0">
              <a:solidFill>
                <a:srgbClr val="00B050"/>
              </a:solidFill>
              <a:effectLst/>
              <a:latin typeface="Helvetica Neue" panose="02000503000000020004" pitchFamily="2" charset="0"/>
            </a:endParaRPr>
          </a:p>
          <a:p>
            <a:pPr marL="800100" lvl="1" indent="-342900" algn="just">
              <a:spcBef>
                <a:spcPts val="400"/>
              </a:spcBef>
              <a:buFont typeface="+mj-lt"/>
              <a:buAutoNum type="arabicPeriod"/>
            </a:pPr>
            <a:r>
              <a:rPr lang="en-US" b="1" u="sng" dirty="0">
                <a:solidFill>
                  <a:srgbClr val="00B050"/>
                </a:solidFill>
                <a:effectLst/>
                <a:latin typeface="Helvetica Neue" panose="02000503000000020004" pitchFamily="2" charset="0"/>
              </a:rPr>
              <a:t>Data specialist</a:t>
            </a:r>
          </a:p>
          <a:p>
            <a:pPr marL="800100" lvl="1" indent="-342900" algn="just">
              <a:spcBef>
                <a:spcPts val="400"/>
              </a:spcBef>
              <a:buFont typeface="+mj-lt"/>
              <a:buAutoNum type="arabicPeriod"/>
            </a:pPr>
            <a:r>
              <a:rPr lang="en-US" u="sng" dirty="0">
                <a:solidFill>
                  <a:srgbClr val="000000"/>
                </a:solidFill>
                <a:effectLst/>
                <a:latin typeface="Helvetica Neue" panose="02000503000000020004" pitchFamily="2" charset="0"/>
              </a:rPr>
              <a:t>Maintenance technicians</a:t>
            </a:r>
          </a:p>
          <a:p>
            <a:pPr marL="457200" lvl="1" indent="0" algn="just">
              <a:spcBef>
                <a:spcPts val="400"/>
              </a:spcBef>
              <a:buNone/>
            </a:pPr>
            <a:endParaRPr lang="en-US" dirty="0">
              <a:solidFill>
                <a:srgbClr val="000000"/>
              </a:solidFill>
              <a:effectLst/>
              <a:latin typeface="Helvetica Neue" panose="02000503000000020004" pitchFamily="2" charset="0"/>
            </a:endParaRPr>
          </a:p>
          <a:p>
            <a:pPr algn="just">
              <a:spcBef>
                <a:spcPts val="400"/>
              </a:spcBef>
              <a:buFont typeface="Arial" panose="020B0604020202020204" pitchFamily="34" charset="0"/>
              <a:buChar char="•"/>
            </a:pPr>
            <a:r>
              <a:rPr lang="en-US" b="1" dirty="0">
                <a:solidFill>
                  <a:srgbClr val="000000"/>
                </a:solidFill>
                <a:latin typeface="Helvetica Neue" panose="02000503000000020004" pitchFamily="2" charset="0"/>
              </a:rPr>
              <a:t>The demand and shortage for 4 profiles has significantly raised since 2020:</a:t>
            </a:r>
          </a:p>
          <a:p>
            <a:pPr lvl="1" algn="just">
              <a:spcBef>
                <a:spcPts val="400"/>
              </a:spcBef>
              <a:buFont typeface="Wingdings" pitchFamily="2" charset="2"/>
              <a:buChar char="Ø"/>
            </a:pPr>
            <a:r>
              <a:rPr lang="en-US" u="sng" dirty="0">
                <a:solidFill>
                  <a:srgbClr val="000000"/>
                </a:solidFill>
                <a:latin typeface="Helvetica Neue" panose="02000503000000020004" pitchFamily="2" charset="0"/>
              </a:rPr>
              <a:t>Data specialist, moving from the 15th position in 2020 to the 4th position in 2023</a:t>
            </a:r>
          </a:p>
          <a:p>
            <a:pPr lvl="1" algn="just">
              <a:spcBef>
                <a:spcPts val="400"/>
              </a:spcBef>
              <a:buFont typeface="Wingdings" pitchFamily="2" charset="2"/>
              <a:buChar char="Ø"/>
            </a:pPr>
            <a:r>
              <a:rPr lang="en-US" u="sng" dirty="0">
                <a:solidFill>
                  <a:srgbClr val="000000"/>
                </a:solidFill>
                <a:latin typeface="Helvetica Neue" panose="02000503000000020004" pitchFamily="2" charset="0"/>
              </a:rPr>
              <a:t>System designers</a:t>
            </a:r>
          </a:p>
          <a:p>
            <a:pPr lvl="1" algn="just">
              <a:spcBef>
                <a:spcPts val="400"/>
              </a:spcBef>
              <a:buFont typeface="Wingdings" pitchFamily="2" charset="2"/>
              <a:buChar char="Ø"/>
            </a:pPr>
            <a:r>
              <a:rPr lang="en-US" u="sng" dirty="0">
                <a:solidFill>
                  <a:srgbClr val="000000"/>
                </a:solidFill>
                <a:latin typeface="Helvetica Neue" panose="02000503000000020004" pitchFamily="2" charset="0"/>
              </a:rPr>
              <a:t>Analog designers</a:t>
            </a:r>
          </a:p>
          <a:p>
            <a:pPr lvl="1" algn="just">
              <a:spcBef>
                <a:spcPts val="400"/>
              </a:spcBef>
              <a:buFont typeface="Wingdings" pitchFamily="2" charset="2"/>
              <a:buChar char="Ø"/>
            </a:pPr>
            <a:r>
              <a:rPr lang="en-US" u="sng" dirty="0">
                <a:solidFill>
                  <a:srgbClr val="000000"/>
                </a:solidFill>
                <a:latin typeface="Helvetica Neue" panose="02000503000000020004" pitchFamily="2" charset="0"/>
              </a:rPr>
              <a:t>Process engineers</a:t>
            </a:r>
          </a:p>
          <a:p>
            <a:pPr marL="457200" lvl="1" indent="0" algn="just">
              <a:spcBef>
                <a:spcPts val="400"/>
              </a:spcBef>
              <a:buNone/>
            </a:pPr>
            <a:endParaRPr lang="en-US" dirty="0">
              <a:solidFill>
                <a:srgbClr val="000000"/>
              </a:solidFill>
              <a:effectLst/>
              <a:latin typeface="Helvetica Neue" panose="02000503000000020004" pitchFamily="2" charset="0"/>
            </a:endParaRPr>
          </a:p>
          <a:p>
            <a:pPr algn="just">
              <a:spcBef>
                <a:spcPts val="400"/>
              </a:spcBef>
              <a:buFont typeface="Arial" panose="020B0604020202020204" pitchFamily="34" charset="0"/>
              <a:buChar char="•"/>
            </a:pPr>
            <a:r>
              <a:rPr lang="en-US" b="1" dirty="0">
                <a:solidFill>
                  <a:srgbClr val="000000"/>
                </a:solidFill>
                <a:effectLst/>
                <a:latin typeface="Helvetica Neue" panose="02000503000000020004" pitchFamily="2" charset="0"/>
              </a:rPr>
              <a:t>The situation seem to have improved since 2020 for junior design engineer</a:t>
            </a:r>
            <a:r>
              <a:rPr lang="en-US" b="1" dirty="0">
                <a:solidFill>
                  <a:srgbClr val="000000"/>
                </a:solidFill>
                <a:latin typeface="Helvetica Neue" panose="02000503000000020004" pitchFamily="2" charset="0"/>
              </a:rPr>
              <a:t>s, especially digital designers</a:t>
            </a:r>
          </a:p>
          <a:p>
            <a:pPr marL="0" indent="0" algn="just">
              <a:spcBef>
                <a:spcPts val="400"/>
              </a:spcBef>
              <a:buNone/>
            </a:pPr>
            <a:endParaRPr lang="en-US" b="1" dirty="0">
              <a:solidFill>
                <a:srgbClr val="000000"/>
              </a:solidFill>
              <a:latin typeface="Helvetica Neue" panose="02000503000000020004" pitchFamily="2" charset="0"/>
            </a:endParaRPr>
          </a:p>
          <a:p>
            <a:pPr algn="just">
              <a:spcBef>
                <a:spcPts val="400"/>
              </a:spcBef>
              <a:buFont typeface="Arial" panose="020B0604020202020204" pitchFamily="34" charset="0"/>
              <a:buChar char="•"/>
            </a:pPr>
            <a:r>
              <a:rPr lang="en-US" b="1" dirty="0">
                <a:solidFill>
                  <a:srgbClr val="000000"/>
                </a:solidFill>
                <a:latin typeface="Helvetica Neue" panose="02000503000000020004" pitchFamily="2" charset="0"/>
              </a:rPr>
              <a:t>Machine learning engineers </a:t>
            </a:r>
            <a:r>
              <a:rPr lang="en-US" dirty="0">
                <a:solidFill>
                  <a:srgbClr val="000000"/>
                </a:solidFill>
                <a:latin typeface="Helvetica Neue" panose="02000503000000020004" pitchFamily="2" charset="0"/>
              </a:rPr>
              <a:t>emerges as a new profiles, identified as critical by 38% of the stakeholders interrogated in 2023</a:t>
            </a:r>
            <a:endParaRPr lang="en-US" dirty="0">
              <a:solidFill>
                <a:srgbClr val="000000"/>
              </a:solidFill>
              <a:effectLst/>
              <a:latin typeface="Helvetica Neue" panose="02000503000000020004" pitchFamily="2" charset="0"/>
            </a:endParaRPr>
          </a:p>
        </p:txBody>
      </p:sp>
      <p:pic>
        <p:nvPicPr>
          <p:cNvPr id="2" name="Image 1" descr="Une image contenant Police, texte, Graphique, logo&#10;&#10;Description générée automatiquement">
            <a:extLst>
              <a:ext uri="{FF2B5EF4-FFF2-40B4-BE49-F238E27FC236}">
                <a16:creationId xmlns:a16="http://schemas.microsoft.com/office/drawing/2014/main" id="{8B2CC14C-4C95-BB7E-4FBF-CC3C4F3ED626}"/>
              </a:ext>
            </a:extLst>
          </p:cNvPr>
          <p:cNvPicPr>
            <a:picLocks noChangeAspect="1"/>
          </p:cNvPicPr>
          <p:nvPr/>
        </p:nvPicPr>
        <p:blipFill rotWithShape="1">
          <a:blip r:embed="rId3">
            <a:extLst>
              <a:ext uri="{28A0092B-C50C-407E-A947-70E740481C1C}">
                <a14:useLocalDpi xmlns:a14="http://schemas.microsoft.com/office/drawing/2010/main" val="0"/>
              </a:ext>
            </a:extLst>
          </a:blip>
          <a:srcRect t="11904" r="7041" b="14130"/>
          <a:stretch/>
        </p:blipFill>
        <p:spPr>
          <a:xfrm>
            <a:off x="4096964" y="140034"/>
            <a:ext cx="2465256" cy="588475"/>
          </a:xfrm>
          <a:prstGeom prst="rect">
            <a:avLst/>
          </a:prstGeom>
        </p:spPr>
      </p:pic>
    </p:spTree>
    <p:extLst>
      <p:ext uri="{BB962C8B-B14F-4D97-AF65-F5344CB8AC3E}">
        <p14:creationId xmlns:p14="http://schemas.microsoft.com/office/powerpoint/2010/main" val="16777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2F58AF6-D29A-AD0D-FF93-7534D7A405F0}"/>
              </a:ext>
            </a:extLst>
          </p:cNvPr>
          <p:cNvSpPr>
            <a:spLocks noGrp="1"/>
          </p:cNvSpPr>
          <p:nvPr>
            <p:ph idx="1"/>
          </p:nvPr>
        </p:nvSpPr>
        <p:spPr>
          <a:xfrm>
            <a:off x="677333" y="864006"/>
            <a:ext cx="9393767" cy="5993994"/>
          </a:xfrm>
        </p:spPr>
        <p:txBody>
          <a:bodyPr>
            <a:normAutofit/>
          </a:bodyPr>
          <a:lstStyle/>
          <a:p>
            <a:pPr marL="0" indent="0">
              <a:buNone/>
            </a:pPr>
            <a:r>
              <a:rPr lang="en-US" sz="2400" b="1" dirty="0">
                <a:solidFill>
                  <a:schemeClr val="accent1"/>
                </a:solidFill>
                <a:latin typeface="+mj-lt"/>
                <a:ea typeface="+mj-ea"/>
                <a:cs typeface="+mj-cs"/>
              </a:rPr>
              <a:t>Results &amp; comparison 2023 since 2020</a:t>
            </a:r>
          </a:p>
          <a:p>
            <a:pPr marL="0" indent="0">
              <a:buNone/>
            </a:pPr>
            <a:endParaRPr lang="en-US" sz="800" b="1" dirty="0">
              <a:solidFill>
                <a:srgbClr val="000000"/>
              </a:solidFill>
              <a:effectLst/>
              <a:latin typeface="Helvetica Neue" panose="02000503000000020004" pitchFamily="2" charset="0"/>
            </a:endParaRPr>
          </a:p>
          <a:p>
            <a:pPr algn="just">
              <a:spcBef>
                <a:spcPts val="400"/>
              </a:spcBef>
              <a:spcAft>
                <a:spcPts val="600"/>
              </a:spcAft>
              <a:buFont typeface="Arial" panose="020B0604020202020204" pitchFamily="34" charset="0"/>
              <a:buChar char="•"/>
            </a:pPr>
            <a:r>
              <a:rPr lang="en-US" b="1" dirty="0">
                <a:solidFill>
                  <a:srgbClr val="000000"/>
                </a:solidFill>
                <a:latin typeface="Helvetica Neue" panose="02000503000000020004" pitchFamily="2" charset="0"/>
              </a:rPr>
              <a:t>The severe shortage of senior profiles on specific topics continues.</a:t>
            </a:r>
          </a:p>
          <a:p>
            <a:pPr marL="800100" lvl="1" indent="-342900" algn="just">
              <a:spcBef>
                <a:spcPts val="400"/>
              </a:spcBef>
              <a:spcAft>
                <a:spcPts val="600"/>
              </a:spcAft>
              <a:buFont typeface="+mj-lt"/>
              <a:buAutoNum type="arabicPeriod"/>
            </a:pPr>
            <a:r>
              <a:rPr lang="en-US" dirty="0">
                <a:solidFill>
                  <a:srgbClr val="000000"/>
                </a:solidFill>
                <a:latin typeface="Helvetica Neue" panose="02000503000000020004" pitchFamily="2" charset="0"/>
              </a:rPr>
              <a:t>Advanced systems architecture designers</a:t>
            </a:r>
          </a:p>
          <a:p>
            <a:pPr marL="800100" lvl="1" indent="-342900" algn="just">
              <a:spcBef>
                <a:spcPts val="400"/>
              </a:spcBef>
              <a:spcAft>
                <a:spcPts val="600"/>
              </a:spcAft>
              <a:buFont typeface="+mj-lt"/>
              <a:buAutoNum type="arabicPeriod"/>
            </a:pPr>
            <a:r>
              <a:rPr lang="en-US" dirty="0">
                <a:solidFill>
                  <a:srgbClr val="000000"/>
                </a:solidFill>
                <a:latin typeface="Helvetica Neue" panose="02000503000000020004" pitchFamily="2" charset="0"/>
              </a:rPr>
              <a:t>Systems test engineers</a:t>
            </a:r>
          </a:p>
          <a:p>
            <a:pPr marL="800100" lvl="1" indent="-342900" algn="just">
              <a:spcBef>
                <a:spcPts val="400"/>
              </a:spcBef>
              <a:spcAft>
                <a:spcPts val="600"/>
              </a:spcAft>
              <a:buFont typeface="+mj-lt"/>
              <a:buAutoNum type="arabicPeriod"/>
            </a:pPr>
            <a:r>
              <a:rPr lang="en-US" dirty="0">
                <a:solidFill>
                  <a:srgbClr val="000000"/>
                </a:solidFill>
                <a:latin typeface="Helvetica Neue" panose="02000503000000020004" pitchFamily="2" charset="0"/>
              </a:rPr>
              <a:t>Senior analog designer, especially associated with strong programming skills</a:t>
            </a:r>
          </a:p>
          <a:p>
            <a:pPr marL="800100" lvl="1" indent="-342900" algn="just">
              <a:spcBef>
                <a:spcPts val="400"/>
              </a:spcBef>
              <a:spcAft>
                <a:spcPts val="600"/>
              </a:spcAft>
              <a:buFont typeface="+mj-lt"/>
              <a:buAutoNum type="arabicPeriod"/>
            </a:pPr>
            <a:r>
              <a:rPr lang="en-US" dirty="0">
                <a:solidFill>
                  <a:srgbClr val="000000"/>
                </a:solidFill>
                <a:latin typeface="Helvetica Neue" panose="02000503000000020004" pitchFamily="2" charset="0"/>
              </a:rPr>
              <a:t>Application engineers. Engineers experts in specific applications fields (automotive…)</a:t>
            </a:r>
          </a:p>
          <a:p>
            <a:pPr marL="800100" lvl="1" indent="-342900" algn="just">
              <a:spcBef>
                <a:spcPts val="400"/>
              </a:spcBef>
              <a:spcAft>
                <a:spcPts val="600"/>
              </a:spcAft>
              <a:buFont typeface="+mj-lt"/>
              <a:buAutoNum type="arabicPeriod"/>
            </a:pPr>
            <a:r>
              <a:rPr lang="en-US" dirty="0">
                <a:solidFill>
                  <a:srgbClr val="000000"/>
                </a:solidFill>
                <a:latin typeface="Helvetica Neue" panose="02000503000000020004" pitchFamily="2" charset="0"/>
              </a:rPr>
              <a:t>Senior managers in general</a:t>
            </a:r>
          </a:p>
          <a:p>
            <a:pPr marL="0" indent="0">
              <a:buNone/>
            </a:pPr>
            <a:endParaRPr lang="en-US" sz="800" b="1" dirty="0">
              <a:solidFill>
                <a:srgbClr val="000000"/>
              </a:solidFill>
              <a:latin typeface="Helvetica Neue" panose="02000503000000020004" pitchFamily="2" charset="0"/>
            </a:endParaRPr>
          </a:p>
          <a:p>
            <a:pPr algn="just">
              <a:spcBef>
                <a:spcPts val="400"/>
              </a:spcBef>
              <a:spcAft>
                <a:spcPts val="600"/>
              </a:spcAft>
              <a:buFont typeface="Arial" panose="020B0604020202020204" pitchFamily="34" charset="0"/>
              <a:buChar char="•"/>
            </a:pPr>
            <a:r>
              <a:rPr lang="en-US" b="1" dirty="0">
                <a:solidFill>
                  <a:srgbClr val="000000"/>
                </a:solidFill>
                <a:latin typeface="Helvetica Neue" panose="02000503000000020004" pitchFamily="2" charset="0"/>
              </a:rPr>
              <a:t>Another new profile emerges in 2023</a:t>
            </a:r>
          </a:p>
          <a:p>
            <a:pPr lvl="1" algn="just">
              <a:spcBef>
                <a:spcPts val="400"/>
              </a:spcBef>
              <a:spcAft>
                <a:spcPts val="600"/>
              </a:spcAft>
              <a:buFont typeface="Wingdings" pitchFamily="2" charset="2"/>
              <a:buChar char="Ø"/>
            </a:pPr>
            <a:r>
              <a:rPr lang="en-US" dirty="0">
                <a:solidFill>
                  <a:srgbClr val="000000"/>
                </a:solidFill>
                <a:latin typeface="Helvetica Neue" panose="02000503000000020004" pitchFamily="2" charset="0"/>
              </a:rPr>
              <a:t>Supply chain expert / Logistics specialist</a:t>
            </a:r>
          </a:p>
          <a:p>
            <a:pPr marL="457200" lvl="1" indent="0" algn="just">
              <a:spcBef>
                <a:spcPts val="400"/>
              </a:spcBef>
              <a:spcAft>
                <a:spcPts val="600"/>
              </a:spcAft>
              <a:buNone/>
            </a:pPr>
            <a:endParaRPr lang="en-US" u="sng" dirty="0">
              <a:solidFill>
                <a:srgbClr val="000000"/>
              </a:solidFill>
              <a:latin typeface="Helvetica Neue" panose="02000503000000020004" pitchFamily="2" charset="0"/>
            </a:endParaRPr>
          </a:p>
        </p:txBody>
      </p:sp>
      <p:pic>
        <p:nvPicPr>
          <p:cNvPr id="2" name="Image 1" descr="Une image contenant Police, texte, Graphique, logo&#10;&#10;Description générée automatiquement">
            <a:extLst>
              <a:ext uri="{FF2B5EF4-FFF2-40B4-BE49-F238E27FC236}">
                <a16:creationId xmlns:a16="http://schemas.microsoft.com/office/drawing/2014/main" id="{E939C29E-50C7-CD2A-0C49-C62647B975E6}"/>
              </a:ext>
            </a:extLst>
          </p:cNvPr>
          <p:cNvPicPr>
            <a:picLocks noChangeAspect="1"/>
          </p:cNvPicPr>
          <p:nvPr/>
        </p:nvPicPr>
        <p:blipFill rotWithShape="1">
          <a:blip r:embed="rId3">
            <a:extLst>
              <a:ext uri="{28A0092B-C50C-407E-A947-70E740481C1C}">
                <a14:useLocalDpi xmlns:a14="http://schemas.microsoft.com/office/drawing/2010/main" val="0"/>
              </a:ext>
            </a:extLst>
          </a:blip>
          <a:srcRect t="11904" r="7041" b="14130"/>
          <a:stretch/>
        </p:blipFill>
        <p:spPr>
          <a:xfrm>
            <a:off x="4096964" y="140034"/>
            <a:ext cx="2465256" cy="588475"/>
          </a:xfrm>
          <a:prstGeom prst="rect">
            <a:avLst/>
          </a:prstGeom>
        </p:spPr>
      </p:pic>
    </p:spTree>
    <p:extLst>
      <p:ext uri="{BB962C8B-B14F-4D97-AF65-F5344CB8AC3E}">
        <p14:creationId xmlns:p14="http://schemas.microsoft.com/office/powerpoint/2010/main" val="115701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DB0E8-46DF-12E2-BCFD-D89111DFDB80}"/>
              </a:ext>
            </a:extLst>
          </p:cNvPr>
          <p:cNvSpPr/>
          <p:nvPr/>
        </p:nvSpPr>
        <p:spPr>
          <a:xfrm>
            <a:off x="956440" y="977462"/>
            <a:ext cx="5580993" cy="32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ubtitle 2">
            <a:extLst>
              <a:ext uri="{FF2B5EF4-FFF2-40B4-BE49-F238E27FC236}">
                <a16:creationId xmlns:a16="http://schemas.microsoft.com/office/drawing/2014/main" id="{921DED6E-132A-A24C-9CCF-CE18C261A8E8}"/>
              </a:ext>
            </a:extLst>
          </p:cNvPr>
          <p:cNvSpPr>
            <a:spLocks noGrp="1"/>
          </p:cNvSpPr>
          <p:nvPr>
            <p:ph type="subTitle" idx="1"/>
          </p:nvPr>
        </p:nvSpPr>
        <p:spPr>
          <a:xfrm>
            <a:off x="1106030" y="1172195"/>
            <a:ext cx="9065386" cy="4433871"/>
          </a:xfrm>
        </p:spPr>
        <p:txBody>
          <a:bodyPr>
            <a:normAutofit fontScale="92500" lnSpcReduction="20000"/>
          </a:bodyPr>
          <a:lstStyle/>
          <a:p>
            <a:pPr algn="l">
              <a:spcAft>
                <a:spcPts val="1200"/>
              </a:spcAft>
            </a:pPr>
            <a:r>
              <a:rPr lang="en-US" sz="3500" b="1" dirty="0">
                <a:solidFill>
                  <a:schemeClr val="tx1"/>
                </a:solidFill>
              </a:rPr>
              <a:t>Agenda</a:t>
            </a:r>
            <a:endParaRPr lang="en-US" sz="2800" dirty="0">
              <a:solidFill>
                <a:schemeClr val="tx1"/>
              </a:solidFill>
            </a:endParaRPr>
          </a:p>
          <a:p>
            <a:pPr marL="400050" lvl="0" indent="-400050" algn="l">
              <a:spcAft>
                <a:spcPts val="600"/>
              </a:spcAft>
              <a:buAutoNum type="romanUcParenR"/>
            </a:pPr>
            <a:r>
              <a:rPr lang="en-US" sz="2400" dirty="0">
                <a:solidFill>
                  <a:schemeClr val="tx1"/>
                </a:solidFill>
              </a:rPr>
              <a:t>Skills monitoring within METIS</a:t>
            </a:r>
          </a:p>
          <a:p>
            <a:pPr marL="400050" lvl="0" indent="-400050" algn="l">
              <a:spcAft>
                <a:spcPts val="600"/>
              </a:spcAft>
              <a:buAutoNum type="romanUcParenR"/>
            </a:pPr>
            <a:r>
              <a:rPr lang="en-US" sz="2400" b="1" dirty="0">
                <a:solidFill>
                  <a:srgbClr val="C9C35C"/>
                </a:solidFill>
              </a:rPr>
              <a:t>Industry needs – Microelectronics job profiles &amp; skills</a:t>
            </a:r>
          </a:p>
          <a:p>
            <a:pPr marL="914400" lvl="1" indent="-457200" algn="l">
              <a:spcAft>
                <a:spcPts val="600"/>
              </a:spcAft>
              <a:buFont typeface="+mj-lt"/>
              <a:buAutoNum type="alphaUcPeriod"/>
            </a:pPr>
            <a:r>
              <a:rPr lang="en-US" sz="2200" dirty="0">
                <a:solidFill>
                  <a:schemeClr val="tx1"/>
                </a:solidFill>
              </a:rPr>
              <a:t>Job profiles</a:t>
            </a:r>
          </a:p>
          <a:p>
            <a:pPr marL="914400" lvl="1" indent="-457200" algn="l">
              <a:spcAft>
                <a:spcPts val="600"/>
              </a:spcAft>
              <a:buFont typeface="+mj-lt"/>
              <a:buAutoNum type="alphaUcPeriod"/>
            </a:pPr>
            <a:r>
              <a:rPr lang="en-US" sz="2200" b="1" dirty="0">
                <a:solidFill>
                  <a:srgbClr val="C9C35C"/>
                </a:solidFill>
              </a:rPr>
              <a:t>Technical skills</a:t>
            </a:r>
          </a:p>
          <a:p>
            <a:pPr marL="914400" lvl="1" indent="-457200" algn="l">
              <a:spcAft>
                <a:spcPts val="600"/>
              </a:spcAft>
              <a:buFont typeface="+mj-lt"/>
              <a:buAutoNum type="alphaUcPeriod"/>
            </a:pPr>
            <a:r>
              <a:rPr lang="en-US" sz="2200" dirty="0">
                <a:solidFill>
                  <a:schemeClr val="tx1"/>
                </a:solidFill>
              </a:rPr>
              <a:t>Soft skills</a:t>
            </a:r>
          </a:p>
          <a:p>
            <a:pPr marL="914400" lvl="1" indent="-457200" algn="l">
              <a:spcAft>
                <a:spcPts val="600"/>
              </a:spcAft>
              <a:buFont typeface="+mj-lt"/>
              <a:buAutoNum type="alphaUcPeriod"/>
            </a:pPr>
            <a:r>
              <a:rPr lang="en-US" sz="2200" dirty="0">
                <a:solidFill>
                  <a:schemeClr val="tx1"/>
                </a:solidFill>
              </a:rPr>
              <a:t>Key evolutions since 2020</a:t>
            </a:r>
          </a:p>
          <a:p>
            <a:pPr marL="914400" lvl="1" indent="-457200" algn="l">
              <a:spcAft>
                <a:spcPts val="600"/>
              </a:spcAft>
              <a:buFont typeface="+mj-lt"/>
              <a:buAutoNum type="alphaUcPeriod"/>
            </a:pPr>
            <a:r>
              <a:rPr lang="en-US" sz="2200" dirty="0">
                <a:solidFill>
                  <a:schemeClr val="tx1"/>
                </a:solidFill>
              </a:rPr>
              <a:t>New profiles integrated in ESCO</a:t>
            </a:r>
          </a:p>
          <a:p>
            <a:pPr marL="400050" lvl="0" indent="-400050" algn="l">
              <a:spcAft>
                <a:spcPts val="1200"/>
              </a:spcAft>
              <a:buAutoNum type="romanUcParenR"/>
            </a:pPr>
            <a:r>
              <a:rPr lang="en-US" sz="2400" dirty="0">
                <a:solidFill>
                  <a:schemeClr val="tx1"/>
                </a:solidFill>
              </a:rPr>
              <a:t>Next steps</a:t>
            </a:r>
          </a:p>
        </p:txBody>
      </p:sp>
      <p:pic>
        <p:nvPicPr>
          <p:cNvPr id="5" name="Image 4" descr="Une image contenant Police, texte, Graphique, logo&#10;&#10;Description générée automatiquement">
            <a:extLst>
              <a:ext uri="{FF2B5EF4-FFF2-40B4-BE49-F238E27FC236}">
                <a16:creationId xmlns:a16="http://schemas.microsoft.com/office/drawing/2014/main" id="{9925DE54-91AE-4798-6D0D-2DC6A2616EDD}"/>
              </a:ext>
            </a:extLst>
          </p:cNvPr>
          <p:cNvPicPr>
            <a:picLocks noChangeAspect="1"/>
          </p:cNvPicPr>
          <p:nvPr/>
        </p:nvPicPr>
        <p:blipFill rotWithShape="1">
          <a:blip r:embed="rId2">
            <a:extLst>
              <a:ext uri="{28A0092B-C50C-407E-A947-70E740481C1C}">
                <a14:useLocalDpi xmlns:a14="http://schemas.microsoft.com/office/drawing/2010/main" val="0"/>
              </a:ext>
            </a:extLst>
          </a:blip>
          <a:srcRect t="11904" r="7041" b="14130"/>
          <a:stretch/>
        </p:blipFill>
        <p:spPr>
          <a:xfrm>
            <a:off x="2725366" y="5880538"/>
            <a:ext cx="2465256" cy="588475"/>
          </a:xfrm>
          <a:prstGeom prst="rect">
            <a:avLst/>
          </a:prstGeom>
        </p:spPr>
      </p:pic>
    </p:spTree>
    <p:extLst>
      <p:ext uri="{BB962C8B-B14F-4D97-AF65-F5344CB8AC3E}">
        <p14:creationId xmlns:p14="http://schemas.microsoft.com/office/powerpoint/2010/main" val="2298306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2F58AF6-D29A-AD0D-FF93-7534D7A405F0}"/>
              </a:ext>
            </a:extLst>
          </p:cNvPr>
          <p:cNvSpPr>
            <a:spLocks noGrp="1"/>
          </p:cNvSpPr>
          <p:nvPr>
            <p:ph idx="1"/>
          </p:nvPr>
        </p:nvSpPr>
        <p:spPr>
          <a:xfrm>
            <a:off x="677333" y="864007"/>
            <a:ext cx="8927913" cy="4144964"/>
          </a:xfrm>
        </p:spPr>
        <p:txBody>
          <a:bodyPr>
            <a:normAutofit/>
          </a:bodyPr>
          <a:lstStyle/>
          <a:p>
            <a:pPr marL="0" indent="0">
              <a:buNone/>
            </a:pPr>
            <a:r>
              <a:rPr lang="en-US" b="1" dirty="0">
                <a:solidFill>
                  <a:srgbClr val="000000"/>
                </a:solidFill>
                <a:effectLst/>
                <a:latin typeface="Helvetica Neue" panose="02000503000000020004" pitchFamily="2" charset="0"/>
              </a:rPr>
              <a:t>Questions asked</a:t>
            </a:r>
          </a:p>
          <a:p>
            <a:pPr marL="0" indent="0">
              <a:buNone/>
            </a:pPr>
            <a:endParaRPr lang="en-US" b="1" dirty="0">
              <a:solidFill>
                <a:srgbClr val="000000"/>
              </a:solidFill>
              <a:effectLst/>
              <a:latin typeface="Helvetica Neue" panose="02000503000000020004" pitchFamily="2" charset="0"/>
            </a:endParaRPr>
          </a:p>
          <a:p>
            <a:pPr algn="just">
              <a:spcBef>
                <a:spcPts val="400"/>
              </a:spcBef>
              <a:buFont typeface="Arial" panose="020B0604020202020204" pitchFamily="34" charset="0"/>
              <a:buChar char="•"/>
            </a:pPr>
            <a:r>
              <a:rPr lang="en-US" sz="1600" b="1" dirty="0">
                <a:solidFill>
                  <a:srgbClr val="000000"/>
                </a:solidFill>
                <a:effectLst/>
                <a:latin typeface="Helvetica Neue" panose="02000503000000020004" pitchFamily="2" charset="0"/>
              </a:rPr>
              <a:t>Demand for skills</a:t>
            </a:r>
            <a:r>
              <a:rPr lang="en-US" sz="1600" dirty="0">
                <a:solidFill>
                  <a:srgbClr val="000000"/>
                </a:solidFill>
                <a:effectLst/>
                <a:latin typeface="Helvetica Neue" panose="02000503000000020004" pitchFamily="2" charset="0"/>
              </a:rPr>
              <a:t>. Indicate the skills that are the most sought after by European industry since </a:t>
            </a:r>
            <a:r>
              <a:rPr lang="en-US" sz="1600" dirty="0">
                <a:solidFill>
                  <a:srgbClr val="000000"/>
                </a:solidFill>
                <a:latin typeface="Helvetica Neue" panose="02000503000000020004" pitchFamily="2" charset="0"/>
              </a:rPr>
              <a:t>January</a:t>
            </a:r>
            <a:r>
              <a:rPr lang="en-US" sz="1600" dirty="0">
                <a:solidFill>
                  <a:srgbClr val="000000"/>
                </a:solidFill>
                <a:effectLst/>
                <a:latin typeface="Helvetica Neue" panose="02000503000000020004" pitchFamily="2" charset="0"/>
              </a:rPr>
              <a:t> 2022 (in terms of number of hires).</a:t>
            </a:r>
          </a:p>
          <a:p>
            <a:pPr algn="just">
              <a:spcBef>
                <a:spcPts val="400"/>
              </a:spcBef>
              <a:buFont typeface="Arial" panose="020B0604020202020204" pitchFamily="34" charset="0"/>
              <a:buChar char="•"/>
            </a:pPr>
            <a:endParaRPr lang="en-US" sz="1600" dirty="0">
              <a:solidFill>
                <a:srgbClr val="000000"/>
              </a:solidFill>
              <a:effectLst/>
              <a:latin typeface="Helvetica Neue" panose="02000503000000020004" pitchFamily="2" charset="0"/>
            </a:endParaRPr>
          </a:p>
          <a:p>
            <a:pPr algn="just">
              <a:spcBef>
                <a:spcPts val="400"/>
              </a:spcBef>
              <a:buFont typeface="Arial" panose="020B0604020202020204" pitchFamily="34" charset="0"/>
              <a:buChar char="•"/>
            </a:pPr>
            <a:r>
              <a:rPr lang="en-US" sz="1600" b="1" dirty="0">
                <a:solidFill>
                  <a:srgbClr val="000000"/>
                </a:solidFill>
                <a:latin typeface="Helvetica Neue" panose="02000503000000020004" pitchFamily="2" charset="0"/>
              </a:rPr>
              <a:t>Shortage of skills</a:t>
            </a:r>
            <a:r>
              <a:rPr lang="en-US" sz="1600" dirty="0">
                <a:solidFill>
                  <a:srgbClr val="000000"/>
                </a:solidFill>
                <a:latin typeface="Helvetica Neue" panose="02000503000000020004" pitchFamily="2" charset="0"/>
              </a:rPr>
              <a:t>. Indicate the skills that are the most difficult to fill for the European industry since January 2022 (greatest difficulty to find skilled candidates).</a:t>
            </a:r>
          </a:p>
          <a:p>
            <a:pPr marL="0" indent="0" algn="just">
              <a:spcBef>
                <a:spcPts val="400"/>
              </a:spcBef>
              <a:buNone/>
            </a:pPr>
            <a:endParaRPr lang="en-US" sz="1600" dirty="0">
              <a:solidFill>
                <a:srgbClr val="000000"/>
              </a:solidFill>
              <a:latin typeface="Helvetica Neue" panose="02000503000000020004" pitchFamily="2" charset="0"/>
            </a:endParaRPr>
          </a:p>
          <a:p>
            <a:pPr algn="just">
              <a:spcBef>
                <a:spcPts val="400"/>
              </a:spcBef>
              <a:buFont typeface="Symbol" pitchFamily="2" charset="2"/>
              <a:buChar char="Þ"/>
            </a:pPr>
            <a:r>
              <a:rPr lang="en-US" sz="1600" dirty="0">
                <a:solidFill>
                  <a:srgbClr val="000000"/>
                </a:solidFill>
                <a:latin typeface="Helvetica Neue" panose="02000503000000020004" pitchFamily="2" charset="0"/>
              </a:rPr>
              <a:t>A </a:t>
            </a:r>
            <a:r>
              <a:rPr lang="en-US" sz="1600" b="1" dirty="0">
                <a:solidFill>
                  <a:srgbClr val="000000"/>
                </a:solidFill>
                <a:latin typeface="Helvetica Neue" panose="02000503000000020004" pitchFamily="2" charset="0"/>
              </a:rPr>
              <a:t>critical skill</a:t>
            </a:r>
            <a:r>
              <a:rPr lang="en-US" sz="1600" dirty="0">
                <a:solidFill>
                  <a:srgbClr val="000000"/>
                </a:solidFill>
                <a:latin typeface="Helvetica Neue" panose="02000503000000020004" pitchFamily="2" charset="0"/>
              </a:rPr>
              <a:t>= High demand and great shortage.</a:t>
            </a:r>
          </a:p>
          <a:p>
            <a:pPr marL="0" indent="0" algn="just">
              <a:spcBef>
                <a:spcPts val="400"/>
              </a:spcBef>
              <a:buNone/>
            </a:pPr>
            <a:endParaRPr lang="en-US" sz="1600" dirty="0">
              <a:solidFill>
                <a:srgbClr val="000000"/>
              </a:solidFill>
              <a:latin typeface="Helvetica Neue" panose="02000503000000020004" pitchFamily="2" charset="0"/>
            </a:endParaRPr>
          </a:p>
          <a:p>
            <a:pPr marL="0" indent="0" algn="just">
              <a:spcBef>
                <a:spcPts val="400"/>
              </a:spcBef>
              <a:buNone/>
            </a:pPr>
            <a:endParaRPr lang="en-US" sz="1600" dirty="0">
              <a:solidFill>
                <a:srgbClr val="000000"/>
              </a:solidFill>
              <a:latin typeface="Helvetica Neue" panose="02000503000000020004" pitchFamily="2" charset="0"/>
            </a:endParaRPr>
          </a:p>
          <a:p>
            <a:pPr algn="just">
              <a:spcBef>
                <a:spcPts val="400"/>
              </a:spcBef>
              <a:buFont typeface="Arial" panose="020B0604020202020204" pitchFamily="34" charset="0"/>
              <a:buChar char="•"/>
            </a:pPr>
            <a:r>
              <a:rPr lang="en-US" sz="1600" dirty="0">
                <a:solidFill>
                  <a:srgbClr val="000000"/>
                </a:solidFill>
                <a:latin typeface="Helvetica Neue" panose="02000503000000020004" pitchFamily="2" charset="0"/>
              </a:rPr>
              <a:t>What is the </a:t>
            </a:r>
            <a:r>
              <a:rPr lang="en-US" sz="1600" b="1" dirty="0">
                <a:solidFill>
                  <a:srgbClr val="000000"/>
                </a:solidFill>
                <a:latin typeface="Helvetica Neue" panose="02000503000000020004" pitchFamily="2" charset="0"/>
              </a:rPr>
              <a:t>minimum educational level </a:t>
            </a:r>
            <a:r>
              <a:rPr lang="en-US" sz="1600" dirty="0">
                <a:solidFill>
                  <a:srgbClr val="000000"/>
                </a:solidFill>
                <a:latin typeface="Helvetica Neue" panose="02000503000000020004" pitchFamily="2" charset="0"/>
              </a:rPr>
              <a:t>for which you require the skill?</a:t>
            </a:r>
          </a:p>
        </p:txBody>
      </p:sp>
    </p:spTree>
    <p:extLst>
      <p:ext uri="{BB962C8B-B14F-4D97-AF65-F5344CB8AC3E}">
        <p14:creationId xmlns:p14="http://schemas.microsoft.com/office/powerpoint/2010/main" val="282492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AB1ADA-406A-76D3-7241-35B0139AFCCF}"/>
              </a:ext>
            </a:extLst>
          </p:cNvPr>
          <p:cNvSpPr/>
          <p:nvPr/>
        </p:nvSpPr>
        <p:spPr>
          <a:xfrm>
            <a:off x="330831" y="0"/>
            <a:ext cx="2372612" cy="8285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le 1">
            <a:extLst>
              <a:ext uri="{FF2B5EF4-FFF2-40B4-BE49-F238E27FC236}">
                <a16:creationId xmlns:a16="http://schemas.microsoft.com/office/drawing/2014/main" id="{B754BE69-DB27-9299-9782-B8386A00C0DD}"/>
              </a:ext>
            </a:extLst>
          </p:cNvPr>
          <p:cNvSpPr txBox="1">
            <a:spLocks/>
          </p:cNvSpPr>
          <p:nvPr/>
        </p:nvSpPr>
        <p:spPr>
          <a:xfrm>
            <a:off x="410344" y="337928"/>
            <a:ext cx="8997875" cy="828582"/>
          </a:xfrm>
          <a:prstGeom prst="rect">
            <a:avLst/>
          </a:prstGeom>
          <a:solidFill>
            <a:schemeClr val="bg1"/>
          </a:solidFill>
        </p:spPr>
        <p:txBody>
          <a:bodyPr vert="horz" lIns="91440" tIns="45720" rIns="91440" bIns="45720" rtlCol="0" anchor="b">
            <a:noAutofit/>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accent1"/>
                </a:solidFill>
              </a:rPr>
              <a:t>2020 - 2023</a:t>
            </a:r>
          </a:p>
          <a:p>
            <a:r>
              <a:rPr lang="en-US" sz="2400" dirty="0">
                <a:solidFill>
                  <a:schemeClr val="accent1"/>
                </a:solidFill>
              </a:rPr>
              <a:t>Most critical skills/knowledge on the European job market</a:t>
            </a:r>
          </a:p>
        </p:txBody>
      </p:sp>
      <p:pic>
        <p:nvPicPr>
          <p:cNvPr id="3" name="Image 2" descr="Une image contenant texte, capture d’écran, nombre, logiciel&#10;&#10;Description générée automatiquement">
            <a:extLst>
              <a:ext uri="{FF2B5EF4-FFF2-40B4-BE49-F238E27FC236}">
                <a16:creationId xmlns:a16="http://schemas.microsoft.com/office/drawing/2014/main" id="{2C0092B0-DC73-D0A7-AC58-0F9E0FB48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43" y="1166509"/>
            <a:ext cx="7966751" cy="4894915"/>
          </a:xfrm>
          <a:prstGeom prst="rect">
            <a:avLst/>
          </a:prstGeom>
        </p:spPr>
      </p:pic>
      <p:sp>
        <p:nvSpPr>
          <p:cNvPr id="6" name="ZoneTexte 5">
            <a:extLst>
              <a:ext uri="{FF2B5EF4-FFF2-40B4-BE49-F238E27FC236}">
                <a16:creationId xmlns:a16="http://schemas.microsoft.com/office/drawing/2014/main" id="{F3989EB0-DBAF-BCC9-2487-9AEC867B827A}"/>
              </a:ext>
            </a:extLst>
          </p:cNvPr>
          <p:cNvSpPr txBox="1"/>
          <p:nvPr/>
        </p:nvSpPr>
        <p:spPr>
          <a:xfrm>
            <a:off x="494967" y="6061424"/>
            <a:ext cx="7772400" cy="523220"/>
          </a:xfrm>
          <a:prstGeom prst="rect">
            <a:avLst/>
          </a:prstGeom>
          <a:noFill/>
        </p:spPr>
        <p:txBody>
          <a:bodyPr wrap="square">
            <a:spAutoFit/>
          </a:bodyPr>
          <a:lstStyle/>
          <a:p>
            <a:pPr algn="just"/>
            <a:r>
              <a:rPr lang="en-US" sz="1400" i="1" dirty="0">
                <a:solidFill>
                  <a:srgbClr val="000000"/>
                </a:solidFill>
                <a:effectLst/>
                <a:latin typeface="Calibri" panose="020F0502020204030204" pitchFamily="34" charset="0"/>
                <a:ea typeface="Times New Roman" panose="02020603050405020304" pitchFamily="18" charset="0"/>
              </a:rPr>
              <a:t>For this question, all the stakeholders were not limited in their choice of answers and could choose between several job profiles. This is why the totals exceed 100%.</a:t>
            </a:r>
            <a:endParaRPr lang="fr-FR" sz="1600" dirty="0">
              <a:effectLst/>
              <a:latin typeface="Times New Roman" panose="02020603050405020304" pitchFamily="18" charset="0"/>
              <a:ea typeface="Times New Roman" panose="02020603050405020304" pitchFamily="18" charset="0"/>
            </a:endParaRPr>
          </a:p>
        </p:txBody>
      </p:sp>
      <p:pic>
        <p:nvPicPr>
          <p:cNvPr id="4" name="Image 3" descr="Une image contenant Police, texte, Graphique, logo&#10;&#10;Description générée automatiquement">
            <a:extLst>
              <a:ext uri="{FF2B5EF4-FFF2-40B4-BE49-F238E27FC236}">
                <a16:creationId xmlns:a16="http://schemas.microsoft.com/office/drawing/2014/main" id="{C7F847E0-A33F-CC41-47F7-C0C19DFC8933}"/>
              </a:ext>
            </a:extLst>
          </p:cNvPr>
          <p:cNvPicPr>
            <a:picLocks noChangeAspect="1"/>
          </p:cNvPicPr>
          <p:nvPr/>
        </p:nvPicPr>
        <p:blipFill rotWithShape="1">
          <a:blip r:embed="rId4">
            <a:extLst>
              <a:ext uri="{28A0092B-C50C-407E-A947-70E740481C1C}">
                <a14:useLocalDpi xmlns:a14="http://schemas.microsoft.com/office/drawing/2010/main" val="0"/>
              </a:ext>
            </a:extLst>
          </a:blip>
          <a:srcRect t="11904" r="7041" b="14130"/>
          <a:stretch/>
        </p:blipFill>
        <p:spPr>
          <a:xfrm>
            <a:off x="5756800" y="-9053"/>
            <a:ext cx="2465256" cy="588475"/>
          </a:xfrm>
          <a:prstGeom prst="rect">
            <a:avLst/>
          </a:prstGeom>
        </p:spPr>
      </p:pic>
      <p:pic>
        <p:nvPicPr>
          <p:cNvPr id="5" name="Image 4">
            <a:extLst>
              <a:ext uri="{FF2B5EF4-FFF2-40B4-BE49-F238E27FC236}">
                <a16:creationId xmlns:a16="http://schemas.microsoft.com/office/drawing/2014/main" id="{9B2A4D3D-184C-DC41-A649-B952035BC0D7}"/>
              </a:ext>
            </a:extLst>
          </p:cNvPr>
          <p:cNvPicPr>
            <a:picLocks noChangeAspect="1"/>
          </p:cNvPicPr>
          <p:nvPr/>
        </p:nvPicPr>
        <p:blipFill rotWithShape="1">
          <a:blip r:embed="rId5">
            <a:extLst>
              <a:ext uri="{28A0092B-C50C-407E-A947-70E740481C1C}">
                <a14:useLocalDpi xmlns:a14="http://schemas.microsoft.com/office/drawing/2010/main" val="0"/>
              </a:ext>
            </a:extLst>
          </a:blip>
          <a:srcRect r="76529"/>
          <a:stretch/>
        </p:blipFill>
        <p:spPr>
          <a:xfrm>
            <a:off x="8222056" y="-8631"/>
            <a:ext cx="1824243" cy="692117"/>
          </a:xfrm>
          <a:prstGeom prst="rect">
            <a:avLst/>
          </a:prstGeom>
        </p:spPr>
      </p:pic>
      <p:pic>
        <p:nvPicPr>
          <p:cNvPr id="7" name="Image 6">
            <a:extLst>
              <a:ext uri="{FF2B5EF4-FFF2-40B4-BE49-F238E27FC236}">
                <a16:creationId xmlns:a16="http://schemas.microsoft.com/office/drawing/2014/main" id="{3014F0F0-433F-926E-AB9D-605978545412}"/>
              </a:ext>
            </a:extLst>
          </p:cNvPr>
          <p:cNvPicPr>
            <a:picLocks noChangeAspect="1"/>
          </p:cNvPicPr>
          <p:nvPr/>
        </p:nvPicPr>
        <p:blipFill rotWithShape="1">
          <a:blip r:embed="rId5">
            <a:extLst>
              <a:ext uri="{28A0092B-C50C-407E-A947-70E740481C1C}">
                <a14:useLocalDpi xmlns:a14="http://schemas.microsoft.com/office/drawing/2010/main" val="0"/>
              </a:ext>
            </a:extLst>
          </a:blip>
          <a:srcRect l="72393"/>
          <a:stretch/>
        </p:blipFill>
        <p:spPr>
          <a:xfrm>
            <a:off x="10046299" y="-8630"/>
            <a:ext cx="2145701" cy="692117"/>
          </a:xfrm>
          <a:prstGeom prst="rect">
            <a:avLst/>
          </a:prstGeom>
        </p:spPr>
      </p:pic>
      <p:cxnSp>
        <p:nvCxnSpPr>
          <p:cNvPr id="8" name="Connecteur droit 7">
            <a:extLst>
              <a:ext uri="{FF2B5EF4-FFF2-40B4-BE49-F238E27FC236}">
                <a16:creationId xmlns:a16="http://schemas.microsoft.com/office/drawing/2014/main" id="{26125B66-B55D-0059-7528-67C71AF817E7}"/>
              </a:ext>
            </a:extLst>
          </p:cNvPr>
          <p:cNvCxnSpPr>
            <a:cxnSpLocks/>
          </p:cNvCxnSpPr>
          <p:nvPr/>
        </p:nvCxnSpPr>
        <p:spPr>
          <a:xfrm flipV="1">
            <a:off x="9501809" y="682891"/>
            <a:ext cx="2690191" cy="105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76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2F58AF6-D29A-AD0D-FF93-7534D7A405F0}"/>
              </a:ext>
            </a:extLst>
          </p:cNvPr>
          <p:cNvSpPr>
            <a:spLocks noGrp="1"/>
          </p:cNvSpPr>
          <p:nvPr>
            <p:ph idx="1"/>
          </p:nvPr>
        </p:nvSpPr>
        <p:spPr>
          <a:xfrm>
            <a:off x="281136" y="828582"/>
            <a:ext cx="8997875" cy="6029418"/>
          </a:xfrm>
        </p:spPr>
        <p:txBody>
          <a:bodyPr>
            <a:noAutofit/>
          </a:bodyPr>
          <a:lstStyle/>
          <a:p>
            <a:pPr marL="0" indent="0">
              <a:buNone/>
            </a:pPr>
            <a:endParaRPr lang="en-US" sz="1600" b="1" dirty="0">
              <a:solidFill>
                <a:srgbClr val="000000"/>
              </a:solidFill>
              <a:effectLst/>
              <a:latin typeface="Helvetica Neue" panose="02000503000000020004" pitchFamily="2" charset="0"/>
            </a:endParaRPr>
          </a:p>
          <a:p>
            <a:pPr marL="0" indent="0" algn="just">
              <a:spcBef>
                <a:spcPts val="400"/>
              </a:spcBef>
              <a:buNone/>
            </a:pPr>
            <a:r>
              <a:rPr lang="en-US" sz="1600" b="1" dirty="0">
                <a:solidFill>
                  <a:srgbClr val="000000"/>
                </a:solidFill>
                <a:latin typeface="Helvetica Neue" panose="02000503000000020004" pitchFamily="2" charset="0"/>
              </a:rPr>
              <a:t>9 k</a:t>
            </a:r>
            <a:r>
              <a:rPr lang="en-US" sz="1600" b="1" dirty="0">
                <a:solidFill>
                  <a:srgbClr val="000000"/>
                </a:solidFill>
                <a:effectLst/>
                <a:latin typeface="Helvetica Neue" panose="02000503000000020004" pitchFamily="2" charset="0"/>
              </a:rPr>
              <a:t>ey fields of skills confirmed as the most critical </a:t>
            </a:r>
            <a:r>
              <a:rPr lang="en-US" sz="1600" b="1" dirty="0">
                <a:solidFill>
                  <a:srgbClr val="000000"/>
                </a:solidFill>
                <a:latin typeface="Helvetica Neue" panose="02000503000000020004" pitchFamily="2" charset="0"/>
              </a:rPr>
              <a:t>across job profiles </a:t>
            </a:r>
          </a:p>
          <a:p>
            <a:pPr marL="0" indent="0" algn="just">
              <a:spcBef>
                <a:spcPts val="400"/>
              </a:spcBef>
              <a:spcAft>
                <a:spcPts val="600"/>
              </a:spcAft>
              <a:buNone/>
            </a:pPr>
            <a:r>
              <a:rPr lang="en-US" sz="1600" b="1" dirty="0">
                <a:solidFill>
                  <a:srgbClr val="000000"/>
                </a:solidFill>
                <a:effectLst/>
                <a:latin typeface="Helvetica Neue" panose="02000503000000020004" pitchFamily="2" charset="0"/>
              </a:rPr>
              <a:t>(stable since 2020):</a:t>
            </a:r>
          </a:p>
          <a:p>
            <a:pPr marL="800100" lvl="1" indent="-342900" algn="just">
              <a:spcBef>
                <a:spcPts val="400"/>
              </a:spcBef>
              <a:spcAft>
                <a:spcPts val="600"/>
              </a:spcAft>
              <a:buFont typeface="+mj-lt"/>
              <a:buAutoNum type="arabicPeriod"/>
            </a:pPr>
            <a:r>
              <a:rPr lang="en-US" u="sng" dirty="0">
                <a:solidFill>
                  <a:srgbClr val="000000"/>
                </a:solidFill>
                <a:latin typeface="Helvetica Neue" panose="02000503000000020004" pitchFamily="2" charset="0"/>
              </a:rPr>
              <a:t>System architectures</a:t>
            </a:r>
            <a:r>
              <a:rPr lang="en-US" dirty="0">
                <a:solidFill>
                  <a:srgbClr val="000000"/>
                </a:solidFill>
                <a:latin typeface="Helvetica Neue" panose="02000503000000020004" pitchFamily="2" charset="0"/>
              </a:rPr>
              <a:t>. Knowledge of systems architectures: SoC, SiP, complex ASICs… Ability to design such architectures.</a:t>
            </a:r>
            <a:endParaRPr lang="en-US" u="sng" dirty="0">
              <a:solidFill>
                <a:srgbClr val="000000"/>
              </a:solidFill>
              <a:latin typeface="Helvetica Neue" panose="02000503000000020004" pitchFamily="2" charset="0"/>
            </a:endParaRPr>
          </a:p>
          <a:p>
            <a:pPr marL="800100" lvl="1" indent="-342900" algn="just">
              <a:spcBef>
                <a:spcPts val="400"/>
              </a:spcBef>
              <a:spcAft>
                <a:spcPts val="600"/>
              </a:spcAft>
              <a:buFont typeface="+mj-lt"/>
              <a:buAutoNum type="arabicPeriod"/>
            </a:pPr>
            <a:r>
              <a:rPr lang="en-US" u="sng" dirty="0">
                <a:solidFill>
                  <a:srgbClr val="000000"/>
                </a:solidFill>
                <a:latin typeface="Helvetica Neue" panose="02000503000000020004" pitchFamily="2" charset="0"/>
              </a:rPr>
              <a:t>Data analysis</a:t>
            </a:r>
            <a:r>
              <a:rPr lang="en-US" dirty="0">
                <a:solidFill>
                  <a:srgbClr val="000000"/>
                </a:solidFill>
                <a:latin typeface="Helvetica Neue" panose="02000503000000020004" pitchFamily="2" charset="0"/>
              </a:rPr>
              <a:t>. Increasingly needed by the industry.</a:t>
            </a:r>
            <a:endParaRPr lang="en-US" u="sng" dirty="0">
              <a:solidFill>
                <a:srgbClr val="000000"/>
              </a:solidFill>
              <a:latin typeface="Helvetica Neue" panose="02000503000000020004" pitchFamily="2" charset="0"/>
            </a:endParaRPr>
          </a:p>
          <a:p>
            <a:pPr marL="800100" lvl="1" indent="-342900" algn="just">
              <a:spcBef>
                <a:spcPts val="400"/>
              </a:spcBef>
              <a:spcAft>
                <a:spcPts val="600"/>
              </a:spcAft>
              <a:buFont typeface="+mj-lt"/>
              <a:buAutoNum type="arabicPeriod"/>
            </a:pPr>
            <a:r>
              <a:rPr lang="en-US" u="sng" dirty="0">
                <a:solidFill>
                  <a:srgbClr val="000000"/>
                </a:solidFill>
                <a:latin typeface="Helvetica Neue" panose="02000503000000020004" pitchFamily="2" charset="0"/>
              </a:rPr>
              <a:t>Artificial Intelligence / Machine learning.</a:t>
            </a:r>
          </a:p>
          <a:p>
            <a:pPr marL="800100" lvl="1" indent="-342900" algn="just">
              <a:spcBef>
                <a:spcPts val="400"/>
              </a:spcBef>
              <a:spcAft>
                <a:spcPts val="600"/>
              </a:spcAft>
              <a:buFont typeface="+mj-lt"/>
              <a:buAutoNum type="arabicPeriod"/>
            </a:pPr>
            <a:r>
              <a:rPr lang="en-US" u="sng" dirty="0">
                <a:solidFill>
                  <a:srgbClr val="000000"/>
                </a:solidFill>
                <a:latin typeface="Helvetica Neue" panose="02000503000000020004" pitchFamily="2" charset="0"/>
              </a:rPr>
              <a:t>Analog design.</a:t>
            </a:r>
          </a:p>
          <a:p>
            <a:pPr marL="800100" lvl="1" indent="-342900" algn="just">
              <a:spcBef>
                <a:spcPts val="400"/>
              </a:spcBef>
              <a:spcAft>
                <a:spcPts val="600"/>
              </a:spcAft>
              <a:buFont typeface="+mj-lt"/>
              <a:buAutoNum type="arabicPeriod"/>
            </a:pPr>
            <a:r>
              <a:rPr lang="en-US" u="sng" dirty="0">
                <a:solidFill>
                  <a:srgbClr val="000000"/>
                </a:solidFill>
                <a:latin typeface="Helvetica Neue" panose="02000503000000020004" pitchFamily="2" charset="0"/>
              </a:rPr>
              <a:t>Knowledge of applications</a:t>
            </a:r>
            <a:r>
              <a:rPr lang="en-US" dirty="0">
                <a:solidFill>
                  <a:srgbClr val="000000"/>
                </a:solidFill>
                <a:latin typeface="Helvetica Neue" panose="02000503000000020004" pitchFamily="2" charset="0"/>
              </a:rPr>
              <a:t> (specificities, linking components, materials, design constraints to apps).</a:t>
            </a:r>
            <a:endParaRPr lang="en-US" u="sng" dirty="0">
              <a:solidFill>
                <a:srgbClr val="000000"/>
              </a:solidFill>
              <a:latin typeface="Helvetica Neue" panose="02000503000000020004" pitchFamily="2" charset="0"/>
            </a:endParaRPr>
          </a:p>
          <a:p>
            <a:pPr marL="800100" lvl="1" indent="-342900" algn="just">
              <a:spcBef>
                <a:spcPts val="400"/>
              </a:spcBef>
              <a:spcAft>
                <a:spcPts val="600"/>
              </a:spcAft>
              <a:buFont typeface="+mj-lt"/>
              <a:buAutoNum type="arabicPeriod"/>
            </a:pPr>
            <a:r>
              <a:rPr lang="en-US" u="sng" dirty="0">
                <a:solidFill>
                  <a:srgbClr val="000000"/>
                </a:solidFill>
                <a:latin typeface="Helvetica Neue" panose="02000503000000020004" pitchFamily="2" charset="0"/>
              </a:rPr>
              <a:t>Quality – reliability related skills.</a:t>
            </a:r>
          </a:p>
          <a:p>
            <a:pPr marL="800100" lvl="1" indent="-342900" algn="just">
              <a:spcBef>
                <a:spcPts val="400"/>
              </a:spcBef>
              <a:spcAft>
                <a:spcPts val="600"/>
              </a:spcAft>
              <a:buFont typeface="+mj-lt"/>
              <a:buAutoNum type="arabicPeriod"/>
            </a:pPr>
            <a:r>
              <a:rPr lang="en-US" u="sng" dirty="0">
                <a:solidFill>
                  <a:srgbClr val="000000"/>
                </a:solidFill>
                <a:latin typeface="Helvetica Neue" panose="02000503000000020004" pitchFamily="2" charset="0"/>
              </a:rPr>
              <a:t>Security related skills.</a:t>
            </a:r>
          </a:p>
          <a:p>
            <a:pPr marL="800100" lvl="1" indent="-342900" algn="just">
              <a:spcBef>
                <a:spcPts val="400"/>
              </a:spcBef>
              <a:spcAft>
                <a:spcPts val="600"/>
              </a:spcAft>
              <a:buFont typeface="+mj-lt"/>
              <a:buAutoNum type="arabicPeriod"/>
            </a:pPr>
            <a:r>
              <a:rPr lang="en-US" u="sng" dirty="0">
                <a:solidFill>
                  <a:srgbClr val="000000"/>
                </a:solidFill>
                <a:latin typeface="Helvetica Neue" panose="02000503000000020004" pitchFamily="2" charset="0"/>
              </a:rPr>
              <a:t>Hardware / software integration, although less brought to the fore in 2023.</a:t>
            </a:r>
          </a:p>
          <a:p>
            <a:pPr marL="800100" lvl="1" indent="-342900" algn="just">
              <a:spcBef>
                <a:spcPts val="400"/>
              </a:spcBef>
              <a:spcAft>
                <a:spcPts val="600"/>
              </a:spcAft>
              <a:buFont typeface="+mj-lt"/>
              <a:buAutoNum type="arabicPeriod"/>
            </a:pPr>
            <a:r>
              <a:rPr lang="en-US" u="sng" dirty="0">
                <a:solidFill>
                  <a:srgbClr val="000000"/>
                </a:solidFill>
                <a:latin typeface="Helvetica Neue" panose="02000503000000020004" pitchFamily="2" charset="0"/>
              </a:rPr>
              <a:t>Knowledge of new materials</a:t>
            </a:r>
            <a:r>
              <a:rPr lang="en-US" dirty="0">
                <a:solidFill>
                  <a:srgbClr val="000000"/>
                </a:solidFill>
                <a:latin typeface="Helvetica Neue" panose="02000503000000020004" pitchFamily="2" charset="0"/>
              </a:rPr>
              <a:t>. Especially important for process engineers and material engineers, although this field of skills has been less brought to the fore in 2023 by the stakeholders interrogated.</a:t>
            </a:r>
          </a:p>
        </p:txBody>
      </p:sp>
      <p:sp>
        <p:nvSpPr>
          <p:cNvPr id="2" name="Title 1">
            <a:extLst>
              <a:ext uri="{FF2B5EF4-FFF2-40B4-BE49-F238E27FC236}">
                <a16:creationId xmlns:a16="http://schemas.microsoft.com/office/drawing/2014/main" id="{BD4DBD17-1641-DC47-7A6F-63DDECCAB430}"/>
              </a:ext>
            </a:extLst>
          </p:cNvPr>
          <p:cNvSpPr txBox="1">
            <a:spLocks/>
          </p:cNvSpPr>
          <p:nvPr/>
        </p:nvSpPr>
        <p:spPr>
          <a:xfrm>
            <a:off x="281137" y="0"/>
            <a:ext cx="8997875" cy="828582"/>
          </a:xfrm>
          <a:prstGeom prst="rect">
            <a:avLst/>
          </a:prstGeom>
          <a:solidFill>
            <a:schemeClr val="bg1"/>
          </a:solidFill>
        </p:spPr>
        <p:txBody>
          <a:bodyPr vert="horz" lIns="91440" tIns="45720" rIns="91440" bIns="45720" rtlCol="0" anchor="b">
            <a:noAutofit/>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1"/>
                </a:solidFill>
              </a:rPr>
              <a:t>Results &amp; comparison 2020-2023</a:t>
            </a:r>
          </a:p>
        </p:txBody>
      </p:sp>
    </p:spTree>
    <p:extLst>
      <p:ext uri="{BB962C8B-B14F-4D97-AF65-F5344CB8AC3E}">
        <p14:creationId xmlns:p14="http://schemas.microsoft.com/office/powerpoint/2010/main" val="359274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560BB2-777C-7A43-94FC-1F57629E3CC9}"/>
              </a:ext>
            </a:extLst>
          </p:cNvPr>
          <p:cNvSpPr/>
          <p:nvPr/>
        </p:nvSpPr>
        <p:spPr>
          <a:xfrm>
            <a:off x="171850" y="1533466"/>
            <a:ext cx="9261494" cy="4724370"/>
          </a:xfrm>
          <a:prstGeom prst="rect">
            <a:avLst/>
          </a:prstGeom>
        </p:spPr>
        <p:txBody>
          <a:bodyPr wrap="square">
            <a:spAutoFit/>
          </a:bodyPr>
          <a:lstStyle/>
          <a:p>
            <a:pPr marL="342900" indent="-342900" algn="just">
              <a:spcAft>
                <a:spcPts val="1800"/>
              </a:spcAft>
              <a:buFont typeface="Arial" panose="020B0604020202020204" pitchFamily="34" charset="0"/>
              <a:buChar char="•"/>
            </a:pPr>
            <a:r>
              <a:rPr lang="en-US" b="1" dirty="0">
                <a:latin typeface="Helvetica Neue" panose="02000503000000020004" pitchFamily="2" charset="0"/>
                <a:ea typeface="Helvetica Neue" panose="02000503000000020004" pitchFamily="2" charset="0"/>
                <a:cs typeface="Helvetica Neue" panose="02000503000000020004" pitchFamily="2" charset="0"/>
              </a:rPr>
              <a:t>Since early 2022 have you observed new skills emerging in microelectronics? </a:t>
            </a:r>
            <a:r>
              <a:rPr lang="en-US"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a:t>
            </a:r>
            <a:r>
              <a:rPr lang="en-US" b="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31 answers</a:t>
            </a:r>
            <a:r>
              <a:rPr lang="en-US" b="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lgn="just">
              <a:lnSpc>
                <a:spcPts val="1800"/>
              </a:lnSpc>
              <a:spcAft>
                <a:spcPts val="1000"/>
              </a:spcAft>
              <a:buFont typeface="Wingdings" pitchFamily="2" charset="2"/>
              <a:buChar char="Ø"/>
            </a:pPr>
            <a:r>
              <a:rPr lang="en-US" sz="1600" b="1" dirty="0">
                <a:latin typeface="Helvetica Neue" panose="02000503000000020004" pitchFamily="2" charset="0"/>
                <a:ea typeface="Helvetica Neue" panose="02000503000000020004" pitchFamily="2" charset="0"/>
                <a:cs typeface="Helvetica Neue" panose="02000503000000020004" pitchFamily="2" charset="0"/>
              </a:rPr>
              <a:t>52% Yes</a:t>
            </a:r>
          </a:p>
          <a:p>
            <a:pPr marL="1257300" lvl="2" indent="-342900" algn="just">
              <a:lnSpc>
                <a:spcPts val="1800"/>
              </a:lnSpc>
              <a:spcAft>
                <a:spcPts val="1000"/>
              </a:spcAft>
              <a:buFont typeface="+mj-lt"/>
              <a:buAutoNum type="arabicPeriod"/>
            </a:pPr>
            <a:r>
              <a:rPr lang="en-US" sz="1600" u="sng" dirty="0">
                <a:latin typeface="Helvetica Neue" panose="02000503000000020004" pitchFamily="2" charset="0"/>
                <a:ea typeface="Helvetica Neue" panose="02000503000000020004" pitchFamily="2" charset="0"/>
                <a:cs typeface="Helvetica Neue" panose="02000503000000020004" pitchFamily="2" charset="0"/>
              </a:rPr>
              <a:t>Verification</a:t>
            </a:r>
            <a:r>
              <a:rPr lang="en-US" sz="1600" dirty="0">
                <a:latin typeface="Helvetica Neue" panose="02000503000000020004" pitchFamily="2" charset="0"/>
                <a:ea typeface="Helvetica Neue" panose="02000503000000020004" pitchFamily="2" charset="0"/>
                <a:cs typeface="Helvetica Neue" panose="02000503000000020004" pitchFamily="2" charset="0"/>
              </a:rPr>
              <a:t>. Different from the test, verification plays an increasingly important role so that the classical ratio of “one verification person for one designer” in the past is moving to a 2 or even 3 to one ratio. A number of mid-sized companies are growing in design verification.  As for design, the shortage of verification skills is especially important for digital mixed signal and analog mixed signal verification.</a:t>
            </a:r>
          </a:p>
          <a:p>
            <a:pPr marL="1257300" lvl="2" indent="-342900" algn="just">
              <a:lnSpc>
                <a:spcPts val="1800"/>
              </a:lnSpc>
              <a:spcAft>
                <a:spcPts val="1000"/>
              </a:spcAft>
              <a:buFont typeface="+mj-lt"/>
              <a:buAutoNum type="arabicPeriod"/>
            </a:pPr>
            <a:r>
              <a:rPr lang="en-US" sz="1600" u="sng" dirty="0">
                <a:latin typeface="Helvetica Neue" panose="02000503000000020004" pitchFamily="2" charset="0"/>
                <a:ea typeface="Helvetica Neue" panose="02000503000000020004" pitchFamily="2" charset="0"/>
                <a:cs typeface="Helvetica Neue" panose="02000503000000020004" pitchFamily="2" charset="0"/>
              </a:rPr>
              <a:t>Design for Manufacturability (DFM)</a:t>
            </a:r>
            <a:r>
              <a:rPr lang="en-US" sz="1600" dirty="0">
                <a:latin typeface="Helvetica Neue" panose="02000503000000020004" pitchFamily="2" charset="0"/>
                <a:ea typeface="Helvetica Neue" panose="02000503000000020004" pitchFamily="2" charset="0"/>
                <a:cs typeface="Helvetica Neue" panose="02000503000000020004" pitchFamily="2" charset="0"/>
              </a:rPr>
              <a:t>. With the increasing complexity of microelectronic designs, considering manufacturing processes and constraints early in the design phase is crucial. Professionals with knowledge of DFM principles, yield optimization techniques, and an experience in working closely with fabrication and manufacturing teams are valuable for roles such as design engineer or process engineer.</a:t>
            </a:r>
          </a:p>
          <a:p>
            <a:pPr marL="1257300" lvl="2" indent="-342900" algn="just">
              <a:lnSpc>
                <a:spcPts val="1800"/>
              </a:lnSpc>
              <a:spcAft>
                <a:spcPts val="1000"/>
              </a:spcAft>
              <a:buFont typeface="+mj-lt"/>
              <a:buAutoNum type="arabicPeriod"/>
            </a:pPr>
            <a:r>
              <a:rPr lang="en-US" sz="1600" u="sng" dirty="0">
                <a:latin typeface="Helvetica Neue" panose="02000503000000020004" pitchFamily="2" charset="0"/>
                <a:ea typeface="Helvetica Neue" panose="02000503000000020004" pitchFamily="2" charset="0"/>
                <a:cs typeface="Helvetica Neue" panose="02000503000000020004" pitchFamily="2" charset="0"/>
              </a:rPr>
              <a:t>Knowledge of the semiconductor value-chain</a:t>
            </a:r>
            <a:r>
              <a:rPr lang="en-US" sz="1600" dirty="0">
                <a:latin typeface="Helvetica Neue" panose="02000503000000020004" pitchFamily="2" charset="0"/>
                <a:ea typeface="Helvetica Neue" panose="02000503000000020004" pitchFamily="2" charset="0"/>
                <a:cs typeface="Helvetica Neue" panose="02000503000000020004" pitchFamily="2" charset="0"/>
              </a:rPr>
              <a:t>. As the semiconductor industry is increasingly complicated, it becomes increasingly difficult to know how to build the supply chain for a new product and to know how to mitigate risks when new technology is being ramped up.</a:t>
            </a:r>
          </a:p>
        </p:txBody>
      </p:sp>
      <p:sp>
        <p:nvSpPr>
          <p:cNvPr id="9" name="Title 1">
            <a:extLst>
              <a:ext uri="{FF2B5EF4-FFF2-40B4-BE49-F238E27FC236}">
                <a16:creationId xmlns:a16="http://schemas.microsoft.com/office/drawing/2014/main" id="{615E98E9-9450-A64C-90AA-681385A0F5D0}"/>
              </a:ext>
            </a:extLst>
          </p:cNvPr>
          <p:cNvSpPr txBox="1">
            <a:spLocks/>
          </p:cNvSpPr>
          <p:nvPr/>
        </p:nvSpPr>
        <p:spPr>
          <a:xfrm>
            <a:off x="550221" y="1034604"/>
            <a:ext cx="8988226" cy="411787"/>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1"/>
                </a:solidFill>
              </a:rPr>
              <a:t>Key evolutions since 2022</a:t>
            </a:r>
          </a:p>
        </p:txBody>
      </p:sp>
    </p:spTree>
    <p:extLst>
      <p:ext uri="{BB962C8B-B14F-4D97-AF65-F5344CB8AC3E}">
        <p14:creationId xmlns:p14="http://schemas.microsoft.com/office/powerpoint/2010/main" val="305027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B718BE-75CB-E747-42D7-544E2A873EA3}"/>
              </a:ext>
            </a:extLst>
          </p:cNvPr>
          <p:cNvSpPr/>
          <p:nvPr/>
        </p:nvSpPr>
        <p:spPr>
          <a:xfrm>
            <a:off x="-1" y="0"/>
            <a:ext cx="9112469" cy="10332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FA91140A-82EB-0CB4-2839-224FA8B3E0EE}"/>
              </a:ext>
            </a:extLst>
          </p:cNvPr>
          <p:cNvSpPr txBox="1"/>
          <p:nvPr/>
        </p:nvSpPr>
        <p:spPr>
          <a:xfrm>
            <a:off x="2395959" y="1297331"/>
            <a:ext cx="6227180" cy="307777"/>
          </a:xfrm>
          <a:prstGeom prst="rect">
            <a:avLst/>
          </a:prstGeom>
          <a:noFill/>
        </p:spPr>
        <p:txBody>
          <a:bodyPr wrap="square" rtlCol="0">
            <a:spAutoFit/>
          </a:bodyPr>
          <a:lstStyle/>
          <a:p>
            <a:endParaRPr lang="fr-FR" sz="1400" dirty="0">
              <a:solidFill>
                <a:srgbClr val="6384BD"/>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7E2C24E4-B9CC-C3F6-1019-8A62BC1A1B59}"/>
              </a:ext>
            </a:extLst>
          </p:cNvPr>
          <p:cNvSpPr txBox="1"/>
          <p:nvPr/>
        </p:nvSpPr>
        <p:spPr>
          <a:xfrm>
            <a:off x="684284" y="5542780"/>
            <a:ext cx="8428185" cy="1184940"/>
          </a:xfrm>
          <a:prstGeom prst="rect">
            <a:avLst/>
          </a:prstGeom>
          <a:noFill/>
        </p:spPr>
        <p:txBody>
          <a:bodyPr wrap="square" rtlCol="0">
            <a:spAutoFit/>
          </a:bodyPr>
          <a:lstStyle/>
          <a:p>
            <a:pPr algn="just">
              <a:spcAft>
                <a:spcPts val="600"/>
              </a:spcAft>
            </a:pPr>
            <a:r>
              <a:rPr lang="en-US" sz="1400" dirty="0">
                <a:latin typeface="Helvetica Neue" panose="02000503000000020004" pitchFamily="2" charset="0"/>
                <a:ea typeface="Helvetica Neue" panose="02000503000000020004" pitchFamily="2" charset="0"/>
                <a:cs typeface="Helvetica Neue" panose="02000503000000020004" pitchFamily="2" charset="0"/>
              </a:rPr>
              <a:t>Some strong skills in specific fields can only be found in senior profiles with many years of experience:</a:t>
            </a:r>
          </a:p>
          <a:p>
            <a:pPr marL="285750" indent="-285750" algn="just">
              <a:spcAft>
                <a:spcPts val="600"/>
              </a:spcAft>
              <a:buFont typeface="Arial" panose="020B0604020202020204" pitchFamily="34" charset="0"/>
              <a:buChar char="•"/>
            </a:pPr>
            <a:r>
              <a:rPr lang="en-US" sz="1400" dirty="0">
                <a:latin typeface="Helvetica Neue" panose="02000503000000020004" pitchFamily="2" charset="0"/>
                <a:ea typeface="Helvetica Neue" panose="02000503000000020004" pitchFamily="2" charset="0"/>
                <a:cs typeface="Helvetica Neue" panose="02000503000000020004" pitchFamily="2" charset="0"/>
              </a:rPr>
              <a:t>Advanced systems architecture design</a:t>
            </a:r>
          </a:p>
          <a:p>
            <a:pPr marL="285750" indent="-285750" algn="just">
              <a:spcAft>
                <a:spcPts val="600"/>
              </a:spcAft>
              <a:buFont typeface="Arial" panose="020B0604020202020204" pitchFamily="34" charset="0"/>
              <a:buChar char="•"/>
            </a:pPr>
            <a:r>
              <a:rPr lang="en-US" sz="1400" dirty="0">
                <a:latin typeface="Helvetica Neue" panose="02000503000000020004" pitchFamily="2" charset="0"/>
                <a:ea typeface="Helvetica Neue" panose="02000503000000020004" pitchFamily="2" charset="0"/>
                <a:cs typeface="Helvetica Neue" panose="02000503000000020004" pitchFamily="2" charset="0"/>
              </a:rPr>
              <a:t>Strong analog design skills</a:t>
            </a:r>
          </a:p>
          <a:p>
            <a:pPr marL="285750" indent="-285750" algn="just">
              <a:spcAft>
                <a:spcPts val="600"/>
              </a:spcAft>
              <a:buFont typeface="Arial" panose="020B0604020202020204" pitchFamily="34" charset="0"/>
              <a:buChar char="•"/>
            </a:pPr>
            <a:r>
              <a:rPr lang="en-US" sz="1400" dirty="0">
                <a:latin typeface="Helvetica Neue" panose="02000503000000020004" pitchFamily="2" charset="0"/>
                <a:ea typeface="Helvetica Neue" panose="02000503000000020004" pitchFamily="2" charset="0"/>
                <a:cs typeface="Helvetica Neue" panose="02000503000000020004" pitchFamily="2" charset="0"/>
              </a:rPr>
              <a:t>Expertise in specific applications fields (knowledge of applications)</a:t>
            </a:r>
          </a:p>
        </p:txBody>
      </p:sp>
      <p:sp>
        <p:nvSpPr>
          <p:cNvPr id="7" name="Title 1">
            <a:extLst>
              <a:ext uri="{FF2B5EF4-FFF2-40B4-BE49-F238E27FC236}">
                <a16:creationId xmlns:a16="http://schemas.microsoft.com/office/drawing/2014/main" id="{0BE7DAFF-43A3-C080-8A34-28C167BA78D7}"/>
              </a:ext>
            </a:extLst>
          </p:cNvPr>
          <p:cNvSpPr txBox="1">
            <a:spLocks/>
          </p:cNvSpPr>
          <p:nvPr/>
        </p:nvSpPr>
        <p:spPr>
          <a:xfrm>
            <a:off x="283779" y="70471"/>
            <a:ext cx="9097966" cy="828582"/>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1"/>
                </a:solidFill>
              </a:rPr>
              <a:t>2023: Minimum educational level from which the skill is required</a:t>
            </a:r>
          </a:p>
        </p:txBody>
      </p:sp>
      <p:pic>
        <p:nvPicPr>
          <p:cNvPr id="2" name="Image 1" descr="Une image contenant texte, capture d’écran, nombre, Police&#10;&#10;Description générée automatiquement">
            <a:extLst>
              <a:ext uri="{FF2B5EF4-FFF2-40B4-BE49-F238E27FC236}">
                <a16:creationId xmlns:a16="http://schemas.microsoft.com/office/drawing/2014/main" id="{C44511B8-8C60-06D2-7BC7-FC226720C8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4" y="1152425"/>
            <a:ext cx="8428185" cy="4136983"/>
          </a:xfrm>
          <a:prstGeom prst="rect">
            <a:avLst/>
          </a:prstGeom>
        </p:spPr>
      </p:pic>
    </p:spTree>
    <p:extLst>
      <p:ext uri="{BB962C8B-B14F-4D97-AF65-F5344CB8AC3E}">
        <p14:creationId xmlns:p14="http://schemas.microsoft.com/office/powerpoint/2010/main" val="124750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DB0E8-46DF-12E2-BCFD-D89111DFDB80}"/>
              </a:ext>
            </a:extLst>
          </p:cNvPr>
          <p:cNvSpPr/>
          <p:nvPr/>
        </p:nvSpPr>
        <p:spPr>
          <a:xfrm>
            <a:off x="956440" y="977462"/>
            <a:ext cx="5580993" cy="32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ubtitle 2">
            <a:extLst>
              <a:ext uri="{FF2B5EF4-FFF2-40B4-BE49-F238E27FC236}">
                <a16:creationId xmlns:a16="http://schemas.microsoft.com/office/drawing/2014/main" id="{921DED6E-132A-A24C-9CCF-CE18C261A8E8}"/>
              </a:ext>
            </a:extLst>
          </p:cNvPr>
          <p:cNvSpPr>
            <a:spLocks noGrp="1"/>
          </p:cNvSpPr>
          <p:nvPr>
            <p:ph type="subTitle" idx="1"/>
          </p:nvPr>
        </p:nvSpPr>
        <p:spPr>
          <a:xfrm>
            <a:off x="1106030" y="1172195"/>
            <a:ext cx="9065386" cy="4433871"/>
          </a:xfrm>
        </p:spPr>
        <p:txBody>
          <a:bodyPr>
            <a:normAutofit fontScale="92500" lnSpcReduction="20000"/>
          </a:bodyPr>
          <a:lstStyle/>
          <a:p>
            <a:pPr algn="l">
              <a:spcAft>
                <a:spcPts val="1200"/>
              </a:spcAft>
            </a:pPr>
            <a:r>
              <a:rPr lang="en-US" sz="3500" b="1" dirty="0">
                <a:solidFill>
                  <a:schemeClr val="tx1"/>
                </a:solidFill>
              </a:rPr>
              <a:t>Agenda</a:t>
            </a:r>
            <a:endParaRPr lang="en-US" sz="2800" dirty="0">
              <a:solidFill>
                <a:schemeClr val="tx1"/>
              </a:solidFill>
            </a:endParaRPr>
          </a:p>
          <a:p>
            <a:pPr marL="400050" lvl="0" indent="-400050" algn="l">
              <a:spcAft>
                <a:spcPts val="600"/>
              </a:spcAft>
              <a:buAutoNum type="romanUcParenR"/>
            </a:pPr>
            <a:r>
              <a:rPr lang="en-US" sz="2400" dirty="0">
                <a:solidFill>
                  <a:schemeClr val="tx1"/>
                </a:solidFill>
              </a:rPr>
              <a:t>Skills monitoring within METIS</a:t>
            </a:r>
          </a:p>
          <a:p>
            <a:pPr marL="400050" lvl="0" indent="-400050" algn="l">
              <a:spcAft>
                <a:spcPts val="600"/>
              </a:spcAft>
              <a:buAutoNum type="romanUcParenR"/>
            </a:pPr>
            <a:r>
              <a:rPr lang="en-US" sz="2400" b="1" dirty="0">
                <a:solidFill>
                  <a:srgbClr val="C9C35C"/>
                </a:solidFill>
              </a:rPr>
              <a:t>Industry needs – Microelectronics job profiles &amp; skills</a:t>
            </a:r>
          </a:p>
          <a:p>
            <a:pPr marL="914400" lvl="1" indent="-457200" algn="l">
              <a:spcAft>
                <a:spcPts val="600"/>
              </a:spcAft>
              <a:buFont typeface="+mj-lt"/>
              <a:buAutoNum type="alphaUcPeriod"/>
            </a:pPr>
            <a:r>
              <a:rPr lang="en-US" sz="2200" dirty="0">
                <a:solidFill>
                  <a:schemeClr val="tx1"/>
                </a:solidFill>
              </a:rPr>
              <a:t>Job profiles</a:t>
            </a:r>
          </a:p>
          <a:p>
            <a:pPr marL="914400" lvl="1" indent="-457200" algn="l">
              <a:spcAft>
                <a:spcPts val="600"/>
              </a:spcAft>
              <a:buFont typeface="+mj-lt"/>
              <a:buAutoNum type="alphaUcPeriod"/>
            </a:pPr>
            <a:r>
              <a:rPr lang="en-US" sz="2200" dirty="0">
                <a:solidFill>
                  <a:schemeClr val="tx1"/>
                </a:solidFill>
              </a:rPr>
              <a:t>Technical skills</a:t>
            </a:r>
          </a:p>
          <a:p>
            <a:pPr marL="914400" lvl="1" indent="-457200" algn="l">
              <a:spcAft>
                <a:spcPts val="600"/>
              </a:spcAft>
              <a:buFont typeface="+mj-lt"/>
              <a:buAutoNum type="alphaUcPeriod"/>
            </a:pPr>
            <a:r>
              <a:rPr lang="en-US" sz="2200" b="1" dirty="0">
                <a:solidFill>
                  <a:srgbClr val="C9C35C"/>
                </a:solidFill>
              </a:rPr>
              <a:t>Soft skills</a:t>
            </a:r>
          </a:p>
          <a:p>
            <a:pPr marL="914400" lvl="1" indent="-457200" algn="l">
              <a:spcAft>
                <a:spcPts val="600"/>
              </a:spcAft>
              <a:buFont typeface="+mj-lt"/>
              <a:buAutoNum type="alphaUcPeriod"/>
            </a:pPr>
            <a:r>
              <a:rPr lang="en-US" sz="2200" dirty="0">
                <a:solidFill>
                  <a:schemeClr val="tx1"/>
                </a:solidFill>
              </a:rPr>
              <a:t>Key evolutions since 2020</a:t>
            </a:r>
          </a:p>
          <a:p>
            <a:pPr marL="914400" lvl="1" indent="-457200" algn="l">
              <a:spcAft>
                <a:spcPts val="600"/>
              </a:spcAft>
              <a:buFont typeface="+mj-lt"/>
              <a:buAutoNum type="alphaUcPeriod"/>
            </a:pPr>
            <a:r>
              <a:rPr lang="en-US" sz="2200" dirty="0">
                <a:solidFill>
                  <a:schemeClr val="tx1"/>
                </a:solidFill>
              </a:rPr>
              <a:t>New profiles integrated in ESCO</a:t>
            </a:r>
          </a:p>
          <a:p>
            <a:pPr marL="400050" lvl="0" indent="-400050" algn="l">
              <a:spcAft>
                <a:spcPts val="1200"/>
              </a:spcAft>
              <a:buAutoNum type="romanUcParenR"/>
            </a:pPr>
            <a:r>
              <a:rPr lang="en-US" sz="2400" dirty="0">
                <a:solidFill>
                  <a:schemeClr val="tx1"/>
                </a:solidFill>
              </a:rPr>
              <a:t>Next steps</a:t>
            </a:r>
          </a:p>
        </p:txBody>
      </p:sp>
      <p:pic>
        <p:nvPicPr>
          <p:cNvPr id="3" name="Image 2" descr="Une image contenant Police, texte, Graphique, logo&#10;&#10;Description générée automatiquement">
            <a:extLst>
              <a:ext uri="{FF2B5EF4-FFF2-40B4-BE49-F238E27FC236}">
                <a16:creationId xmlns:a16="http://schemas.microsoft.com/office/drawing/2014/main" id="{24716B3A-A7BB-A3A9-155E-3A386A1AA4C8}"/>
              </a:ext>
            </a:extLst>
          </p:cNvPr>
          <p:cNvPicPr>
            <a:picLocks noChangeAspect="1"/>
          </p:cNvPicPr>
          <p:nvPr/>
        </p:nvPicPr>
        <p:blipFill rotWithShape="1">
          <a:blip r:embed="rId2">
            <a:extLst>
              <a:ext uri="{28A0092B-C50C-407E-A947-70E740481C1C}">
                <a14:useLocalDpi xmlns:a14="http://schemas.microsoft.com/office/drawing/2010/main" val="0"/>
              </a:ext>
            </a:extLst>
          </a:blip>
          <a:srcRect t="11904" r="7041" b="14130"/>
          <a:stretch/>
        </p:blipFill>
        <p:spPr>
          <a:xfrm>
            <a:off x="2725366" y="5880538"/>
            <a:ext cx="2465256" cy="588475"/>
          </a:xfrm>
          <a:prstGeom prst="rect">
            <a:avLst/>
          </a:prstGeom>
        </p:spPr>
      </p:pic>
    </p:spTree>
    <p:extLst>
      <p:ext uri="{BB962C8B-B14F-4D97-AF65-F5344CB8AC3E}">
        <p14:creationId xmlns:p14="http://schemas.microsoft.com/office/powerpoint/2010/main" val="251549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1CADB-946C-53E7-41A6-DB2D45726217}"/>
              </a:ext>
            </a:extLst>
          </p:cNvPr>
          <p:cNvSpPr/>
          <p:nvPr/>
        </p:nvSpPr>
        <p:spPr>
          <a:xfrm>
            <a:off x="0" y="0"/>
            <a:ext cx="12196218" cy="21818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C1FA675-0DC0-0115-C728-53A9B28D4CA2}"/>
              </a:ext>
            </a:extLst>
          </p:cNvPr>
          <p:cNvSpPr/>
          <p:nvPr/>
        </p:nvSpPr>
        <p:spPr>
          <a:xfrm>
            <a:off x="0" y="2181884"/>
            <a:ext cx="12192000" cy="467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Subtitle 2">
            <a:extLst>
              <a:ext uri="{FF2B5EF4-FFF2-40B4-BE49-F238E27FC236}">
                <a16:creationId xmlns:a16="http://schemas.microsoft.com/office/drawing/2014/main" id="{BD29DC8A-1C33-44A8-9868-3CA39850CD25}"/>
              </a:ext>
            </a:extLst>
          </p:cNvPr>
          <p:cNvSpPr>
            <a:spLocks noGrp="1"/>
          </p:cNvSpPr>
          <p:nvPr>
            <p:ph type="subTitle" idx="4294967295"/>
          </p:nvPr>
        </p:nvSpPr>
        <p:spPr>
          <a:xfrm>
            <a:off x="341895" y="240099"/>
            <a:ext cx="9033600" cy="1104847"/>
          </a:xfrm>
        </p:spPr>
        <p:txBody>
          <a:bodyPr>
            <a:normAutofit/>
          </a:bodyPr>
          <a:lstStyle/>
          <a:p>
            <a:pPr marL="0" indent="0">
              <a:spcBef>
                <a:spcPts val="600"/>
              </a:spcBef>
              <a:spcAft>
                <a:spcPts val="1200"/>
              </a:spcAft>
              <a:buNone/>
            </a:pPr>
            <a:r>
              <a:rPr lang="en-US" sz="2400" b="1" dirty="0">
                <a:solidFill>
                  <a:schemeClr val="accent1"/>
                </a:solidFill>
              </a:rPr>
              <a:t>DECISION Etudes &amp; Conseil</a:t>
            </a:r>
          </a:p>
          <a:p>
            <a:pPr marL="0" indent="0" algn="l">
              <a:lnSpc>
                <a:spcPct val="90000"/>
              </a:lnSpc>
              <a:spcBef>
                <a:spcPts val="600"/>
              </a:spcBef>
              <a:spcAft>
                <a:spcPts val="600"/>
              </a:spcAft>
              <a:buNone/>
            </a:pPr>
            <a:r>
              <a:rPr lang="en-US" dirty="0">
                <a:solidFill>
                  <a:schemeClr val="accent1"/>
                </a:solidFill>
                <a:ea typeface="+mn-lt"/>
                <a:cs typeface="+mn-lt"/>
              </a:rPr>
              <a:t>Market research consulting – Specialist of the European electronics value chain</a:t>
            </a:r>
          </a:p>
        </p:txBody>
      </p:sp>
      <p:cxnSp>
        <p:nvCxnSpPr>
          <p:cNvPr id="10" name="Connecteur droit 9">
            <a:extLst>
              <a:ext uri="{FF2B5EF4-FFF2-40B4-BE49-F238E27FC236}">
                <a16:creationId xmlns:a16="http://schemas.microsoft.com/office/drawing/2014/main" id="{AD17FEBD-81C7-8A0D-B4DC-97CB76FACD6B}"/>
              </a:ext>
            </a:extLst>
          </p:cNvPr>
          <p:cNvCxnSpPr>
            <a:cxnSpLocks/>
          </p:cNvCxnSpPr>
          <p:nvPr/>
        </p:nvCxnSpPr>
        <p:spPr>
          <a:xfrm flipH="1">
            <a:off x="9537872" y="9421"/>
            <a:ext cx="3715" cy="150943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386CA416-D558-87A8-5CE7-9784E121E7B2}"/>
              </a:ext>
            </a:extLst>
          </p:cNvPr>
          <p:cNvSpPr txBox="1">
            <a:spLocks/>
          </p:cNvSpPr>
          <p:nvPr/>
        </p:nvSpPr>
        <p:spPr>
          <a:xfrm>
            <a:off x="9543800" y="9421"/>
            <a:ext cx="2650707" cy="5867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00"/>
              </a:spcBef>
              <a:spcAft>
                <a:spcPts val="1200"/>
              </a:spcAft>
              <a:buFont typeface="Wingdings 3" charset="2"/>
              <a:buNone/>
            </a:pPr>
            <a:r>
              <a:rPr lang="en-US" sz="2000" b="1" dirty="0">
                <a:solidFill>
                  <a:schemeClr val="accent1"/>
                </a:solidFill>
              </a:rPr>
              <a:t>Link to our website</a:t>
            </a:r>
            <a:endParaRPr lang="en-US" sz="1600" dirty="0">
              <a:solidFill>
                <a:schemeClr val="accent1"/>
              </a:solidFill>
              <a:ea typeface="+mn-lt"/>
              <a:cs typeface="+mn-lt"/>
            </a:endParaRPr>
          </a:p>
        </p:txBody>
      </p:sp>
      <p:cxnSp>
        <p:nvCxnSpPr>
          <p:cNvPr id="7" name="Connecteur droit 6">
            <a:extLst>
              <a:ext uri="{FF2B5EF4-FFF2-40B4-BE49-F238E27FC236}">
                <a16:creationId xmlns:a16="http://schemas.microsoft.com/office/drawing/2014/main" id="{D138375F-BC89-406C-C36E-B9E429B2072F}"/>
              </a:ext>
            </a:extLst>
          </p:cNvPr>
          <p:cNvCxnSpPr>
            <a:cxnSpLocks/>
          </p:cNvCxnSpPr>
          <p:nvPr/>
        </p:nvCxnSpPr>
        <p:spPr>
          <a:xfrm flipV="1">
            <a:off x="9543800" y="1518854"/>
            <a:ext cx="2650707"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4" name="Image 23" descr="Une image contenant texte, logiciel, Police, Icône d’ordinateur&#10;&#10;Description générée automatiquement">
            <a:extLst>
              <a:ext uri="{FF2B5EF4-FFF2-40B4-BE49-F238E27FC236}">
                <a16:creationId xmlns:a16="http://schemas.microsoft.com/office/drawing/2014/main" id="{B07ADC98-1414-C86F-FC42-7E78B9422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94" y="1570532"/>
            <a:ext cx="10111012" cy="5211582"/>
          </a:xfrm>
          <a:prstGeom prst="rect">
            <a:avLst/>
          </a:prstGeom>
        </p:spPr>
      </p:pic>
      <p:pic>
        <p:nvPicPr>
          <p:cNvPr id="26" name="Image 25" descr="Une image contenant Police, texte, Graphique, logo&#10;&#10;Description générée automatiquement">
            <a:extLst>
              <a:ext uri="{FF2B5EF4-FFF2-40B4-BE49-F238E27FC236}">
                <a16:creationId xmlns:a16="http://schemas.microsoft.com/office/drawing/2014/main" id="{3DC6D24B-0016-5888-CF7F-7ADBFC7C9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369" y="5721397"/>
            <a:ext cx="2637971" cy="791391"/>
          </a:xfrm>
          <a:prstGeom prst="rect">
            <a:avLst/>
          </a:prstGeom>
        </p:spPr>
      </p:pic>
      <p:pic>
        <p:nvPicPr>
          <p:cNvPr id="3" name="Image 2" descr="Une image contenant motif, carré, mots croisés, pixel&#10;&#10;Description générée automatiquement">
            <a:extLst>
              <a:ext uri="{FF2B5EF4-FFF2-40B4-BE49-F238E27FC236}">
                <a16:creationId xmlns:a16="http://schemas.microsoft.com/office/drawing/2014/main" id="{FF029EFB-1BBC-E5DF-639C-E6FED4E384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0520" y="373321"/>
            <a:ext cx="1117266" cy="1096652"/>
          </a:xfrm>
          <a:prstGeom prst="rect">
            <a:avLst/>
          </a:prstGeom>
        </p:spPr>
      </p:pic>
    </p:spTree>
    <p:extLst>
      <p:ext uri="{BB962C8B-B14F-4D97-AF65-F5344CB8AC3E}">
        <p14:creationId xmlns:p14="http://schemas.microsoft.com/office/powerpoint/2010/main" val="170217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560BB2-777C-7A43-94FC-1F57629E3CC9}"/>
              </a:ext>
            </a:extLst>
          </p:cNvPr>
          <p:cNvSpPr/>
          <p:nvPr/>
        </p:nvSpPr>
        <p:spPr>
          <a:xfrm>
            <a:off x="550222" y="2151491"/>
            <a:ext cx="8815234" cy="3452227"/>
          </a:xfrm>
          <a:prstGeom prst="rect">
            <a:avLst/>
          </a:prstGeom>
        </p:spPr>
        <p:txBody>
          <a:bodyPr wrap="square">
            <a:spAutoFit/>
          </a:bodyPr>
          <a:lstStyle/>
          <a:p>
            <a:pPr marL="285750" indent="-285750" algn="just">
              <a:spcAft>
                <a:spcPts val="1400"/>
              </a:spcAft>
              <a:buFont typeface="Arial" panose="020B0604020202020204" pitchFamily="34" charset="0"/>
              <a:buChar char="•"/>
            </a:pPr>
            <a:r>
              <a:rPr lang="en-US" sz="1600" b="1" u="none" strike="noStrike" dirty="0">
                <a:effectLst/>
                <a:latin typeface="Helvetica Neue" panose="02000503000000020004" pitchFamily="2" charset="0"/>
                <a:ea typeface="Helvetica Neue" panose="02000503000000020004" pitchFamily="2" charset="0"/>
                <a:cs typeface="Helvetica Neue" panose="02000503000000020004" pitchFamily="2" charset="0"/>
              </a:rPr>
              <a:t>Overall considered as almost </a:t>
            </a:r>
            <a:r>
              <a:rPr lang="en-US" sz="1600" b="1" dirty="0">
                <a:latin typeface="Helvetica Neue" panose="02000503000000020004" pitchFamily="2" charset="0"/>
                <a:ea typeface="Helvetica Neue" panose="02000503000000020004" pitchFamily="2" charset="0"/>
                <a:cs typeface="Helvetica Neue" panose="02000503000000020004" pitchFamily="2" charset="0"/>
              </a:rPr>
              <a:t>important as technical skills.</a:t>
            </a:r>
          </a:p>
          <a:p>
            <a:pPr marL="285750" indent="-285750" algn="just">
              <a:spcAft>
                <a:spcPts val="1400"/>
              </a:spcAft>
              <a:buFont typeface="Arial" panose="020B0604020202020204" pitchFamily="34" charset="0"/>
              <a:buChar char="•"/>
            </a:pPr>
            <a:r>
              <a:rPr lang="en-US" sz="1600" b="1" u="none" strike="noStrike" dirty="0">
                <a:effectLst/>
                <a:latin typeface="Helvetica Neue" panose="02000503000000020004" pitchFamily="2" charset="0"/>
                <a:ea typeface="Helvetica Neue" panose="02000503000000020004" pitchFamily="2" charset="0"/>
                <a:cs typeface="Helvetica Neue" panose="02000503000000020004" pitchFamily="2" charset="0"/>
              </a:rPr>
              <a:t>Most critical soft skills required: </a:t>
            </a:r>
          </a:p>
          <a:p>
            <a:pPr marL="800100" lvl="1" indent="-342900" algn="just">
              <a:spcAft>
                <a:spcPts val="1400"/>
              </a:spcAft>
              <a:buFont typeface="+mj-lt"/>
              <a:buAutoNum type="arabicPeriod"/>
            </a:pPr>
            <a:r>
              <a:rPr lang="en-US" sz="1600" b="1" dirty="0">
                <a:latin typeface="Helvetica Neue" panose="02000503000000020004" pitchFamily="2" charset="0"/>
                <a:ea typeface="Helvetica Neue" panose="02000503000000020004" pitchFamily="2" charset="0"/>
                <a:cs typeface="Helvetica Neue" panose="02000503000000020004" pitchFamily="2" charset="0"/>
              </a:rPr>
              <a:t>Teamwork &amp; c</a:t>
            </a:r>
            <a:r>
              <a:rPr lang="en-US" sz="1600" b="1" u="none" strike="noStrike" dirty="0">
                <a:effectLst/>
                <a:latin typeface="Helvetica Neue" panose="02000503000000020004" pitchFamily="2" charset="0"/>
                <a:ea typeface="Helvetica Neue" panose="02000503000000020004" pitchFamily="2" charset="0"/>
                <a:cs typeface="Helvetica Neue" panose="02000503000000020004" pitchFamily="2" charset="0"/>
              </a:rPr>
              <a:t>ommunication: </a:t>
            </a:r>
            <a:r>
              <a:rPr lang="en-US" sz="16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Increasingly complex topics, so teamwork and collaboration between teams become crucial. Ability to summarize complex topics for non-experts.</a:t>
            </a:r>
            <a:endParaRPr lang="en-US" sz="1600" b="1" u="none" strike="noStrike" dirty="0">
              <a:effectLst/>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lgn="just">
              <a:spcAft>
                <a:spcPts val="1400"/>
              </a:spcAft>
              <a:buFont typeface="+mj-lt"/>
              <a:buAutoNum type="arabicPeriod"/>
            </a:pPr>
            <a:r>
              <a:rPr lang="en-US" sz="1600" b="1" dirty="0">
                <a:latin typeface="Helvetica Neue" panose="02000503000000020004" pitchFamily="2" charset="0"/>
                <a:ea typeface="Helvetica Neue" panose="02000503000000020004" pitchFamily="2" charset="0"/>
                <a:cs typeface="Helvetica Neue" panose="02000503000000020004" pitchFamily="2" charset="0"/>
              </a:rPr>
              <a:t>Creativity: </a:t>
            </a:r>
            <a:r>
              <a:rPr lang="en-US" sz="1600" dirty="0">
                <a:latin typeface="Helvetica Neue" panose="02000503000000020004" pitchFamily="2" charset="0"/>
                <a:ea typeface="Helvetica Neue" panose="02000503000000020004" pitchFamily="2" charset="0"/>
                <a:cs typeface="Helvetica Neue" panose="02000503000000020004" pitchFamily="2" charset="0"/>
              </a:rPr>
              <a:t>Innovation capacity, ability to propose new ideas, new processes, new designs, to use new technologies, new applications, agile thinking, business thinking for R&amp;D.</a:t>
            </a:r>
          </a:p>
          <a:p>
            <a:pPr lvl="1" algn="just">
              <a:spcAft>
                <a:spcPts val="1400"/>
              </a:spcAft>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marL="7938" lvl="1" algn="just">
              <a:spcAft>
                <a:spcPts val="1400"/>
              </a:spcAft>
            </a:pPr>
            <a:r>
              <a:rPr lang="en-US" sz="1600" u="sng" dirty="0">
                <a:latin typeface="Helvetica Neue" panose="02000503000000020004" pitchFamily="2" charset="0"/>
                <a:ea typeface="Helvetica Neue" panose="02000503000000020004" pitchFamily="2" charset="0"/>
                <a:cs typeface="Helvetica Neue" panose="02000503000000020004" pitchFamily="2" charset="0"/>
              </a:rPr>
              <a:t>Confirmed by the yearly monitoring report 2022 &amp; 2023</a:t>
            </a:r>
          </a:p>
        </p:txBody>
      </p:sp>
      <p:sp>
        <p:nvSpPr>
          <p:cNvPr id="9" name="Title 1">
            <a:extLst>
              <a:ext uri="{FF2B5EF4-FFF2-40B4-BE49-F238E27FC236}">
                <a16:creationId xmlns:a16="http://schemas.microsoft.com/office/drawing/2014/main" id="{615E98E9-9450-A64C-90AA-681385A0F5D0}"/>
              </a:ext>
            </a:extLst>
          </p:cNvPr>
          <p:cNvSpPr txBox="1">
            <a:spLocks/>
          </p:cNvSpPr>
          <p:nvPr/>
        </p:nvSpPr>
        <p:spPr>
          <a:xfrm>
            <a:off x="550221" y="1123504"/>
            <a:ext cx="9682840" cy="427390"/>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1"/>
                </a:solidFill>
              </a:rPr>
              <a:t>Most critical soft skills on the European job market</a:t>
            </a:r>
          </a:p>
        </p:txBody>
      </p:sp>
      <p:pic>
        <p:nvPicPr>
          <p:cNvPr id="2" name="Image 1" descr="Une image contenant texte, Police, capture d’écran, Bleu électrique&#10;&#10;Description générée automatiquement">
            <a:extLst>
              <a:ext uri="{FF2B5EF4-FFF2-40B4-BE49-F238E27FC236}">
                <a16:creationId xmlns:a16="http://schemas.microsoft.com/office/drawing/2014/main" id="{15D20188-BC8D-3CBD-AEAF-902C1751F62A}"/>
              </a:ext>
            </a:extLst>
          </p:cNvPr>
          <p:cNvPicPr>
            <a:picLocks noChangeAspect="1"/>
          </p:cNvPicPr>
          <p:nvPr/>
        </p:nvPicPr>
        <p:blipFill rotWithShape="1">
          <a:blip r:embed="rId3">
            <a:extLst>
              <a:ext uri="{28A0092B-C50C-407E-A947-70E740481C1C}">
                <a14:useLocalDpi xmlns:a14="http://schemas.microsoft.com/office/drawing/2010/main" val="0"/>
              </a:ext>
            </a:extLst>
          </a:blip>
          <a:srcRect l="3208" b="12886"/>
          <a:stretch/>
        </p:blipFill>
        <p:spPr>
          <a:xfrm>
            <a:off x="457197" y="5764696"/>
            <a:ext cx="5068718" cy="712800"/>
          </a:xfrm>
          <a:prstGeom prst="rect">
            <a:avLst/>
          </a:prstGeom>
        </p:spPr>
      </p:pic>
      <p:sp>
        <p:nvSpPr>
          <p:cNvPr id="3" name="Rectangle 2">
            <a:extLst>
              <a:ext uri="{FF2B5EF4-FFF2-40B4-BE49-F238E27FC236}">
                <a16:creationId xmlns:a16="http://schemas.microsoft.com/office/drawing/2014/main" id="{2172ADEA-27CB-41F8-2719-C2939E6F1993}"/>
              </a:ext>
            </a:extLst>
          </p:cNvPr>
          <p:cNvSpPr/>
          <p:nvPr/>
        </p:nvSpPr>
        <p:spPr>
          <a:xfrm>
            <a:off x="6579704" y="110242"/>
            <a:ext cx="2514600" cy="8253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4283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DB0E8-46DF-12E2-BCFD-D89111DFDB80}"/>
              </a:ext>
            </a:extLst>
          </p:cNvPr>
          <p:cNvSpPr/>
          <p:nvPr/>
        </p:nvSpPr>
        <p:spPr>
          <a:xfrm>
            <a:off x="956440" y="977462"/>
            <a:ext cx="5580993" cy="32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ubtitle 2">
            <a:extLst>
              <a:ext uri="{FF2B5EF4-FFF2-40B4-BE49-F238E27FC236}">
                <a16:creationId xmlns:a16="http://schemas.microsoft.com/office/drawing/2014/main" id="{921DED6E-132A-A24C-9CCF-CE18C261A8E8}"/>
              </a:ext>
            </a:extLst>
          </p:cNvPr>
          <p:cNvSpPr>
            <a:spLocks noGrp="1"/>
          </p:cNvSpPr>
          <p:nvPr>
            <p:ph type="subTitle" idx="1"/>
          </p:nvPr>
        </p:nvSpPr>
        <p:spPr>
          <a:xfrm>
            <a:off x="1106030" y="1172195"/>
            <a:ext cx="9065386" cy="4433871"/>
          </a:xfrm>
        </p:spPr>
        <p:txBody>
          <a:bodyPr>
            <a:normAutofit fontScale="92500" lnSpcReduction="20000"/>
          </a:bodyPr>
          <a:lstStyle/>
          <a:p>
            <a:pPr algn="l">
              <a:spcAft>
                <a:spcPts val="1200"/>
              </a:spcAft>
            </a:pPr>
            <a:r>
              <a:rPr lang="en-US" sz="3500" b="1" dirty="0">
                <a:solidFill>
                  <a:schemeClr val="tx1"/>
                </a:solidFill>
              </a:rPr>
              <a:t>Agenda</a:t>
            </a:r>
            <a:endParaRPr lang="en-US" sz="2800" dirty="0">
              <a:solidFill>
                <a:schemeClr val="tx1"/>
              </a:solidFill>
            </a:endParaRPr>
          </a:p>
          <a:p>
            <a:pPr marL="400050" lvl="0" indent="-400050" algn="l">
              <a:spcAft>
                <a:spcPts val="600"/>
              </a:spcAft>
              <a:buAutoNum type="romanUcParenR"/>
            </a:pPr>
            <a:r>
              <a:rPr lang="en-US" sz="2400" dirty="0">
                <a:solidFill>
                  <a:schemeClr val="tx1"/>
                </a:solidFill>
              </a:rPr>
              <a:t>Skills monitoring within METIS</a:t>
            </a:r>
          </a:p>
          <a:p>
            <a:pPr marL="400050" lvl="0" indent="-400050" algn="l">
              <a:spcAft>
                <a:spcPts val="600"/>
              </a:spcAft>
              <a:buAutoNum type="romanUcParenR"/>
            </a:pPr>
            <a:r>
              <a:rPr lang="en-US" sz="2400" b="1" dirty="0">
                <a:solidFill>
                  <a:srgbClr val="C9C35C"/>
                </a:solidFill>
              </a:rPr>
              <a:t>Industry needs – Microelectronics job profiles &amp; skills</a:t>
            </a:r>
          </a:p>
          <a:p>
            <a:pPr marL="914400" lvl="1" indent="-457200" algn="l">
              <a:spcAft>
                <a:spcPts val="600"/>
              </a:spcAft>
              <a:buFont typeface="+mj-lt"/>
              <a:buAutoNum type="alphaUcPeriod"/>
            </a:pPr>
            <a:r>
              <a:rPr lang="en-US" sz="2200" dirty="0">
                <a:solidFill>
                  <a:schemeClr val="tx1"/>
                </a:solidFill>
              </a:rPr>
              <a:t>Job profiles</a:t>
            </a:r>
          </a:p>
          <a:p>
            <a:pPr marL="914400" lvl="1" indent="-457200" algn="l">
              <a:spcAft>
                <a:spcPts val="600"/>
              </a:spcAft>
              <a:buFont typeface="+mj-lt"/>
              <a:buAutoNum type="alphaUcPeriod"/>
            </a:pPr>
            <a:r>
              <a:rPr lang="en-US" sz="2200" dirty="0">
                <a:solidFill>
                  <a:schemeClr val="tx1"/>
                </a:solidFill>
              </a:rPr>
              <a:t>Technical skills</a:t>
            </a:r>
          </a:p>
          <a:p>
            <a:pPr marL="914400" lvl="1" indent="-457200" algn="l">
              <a:spcAft>
                <a:spcPts val="600"/>
              </a:spcAft>
              <a:buFont typeface="+mj-lt"/>
              <a:buAutoNum type="alphaUcPeriod"/>
            </a:pPr>
            <a:r>
              <a:rPr lang="en-US" sz="2200" dirty="0">
                <a:solidFill>
                  <a:schemeClr val="tx1"/>
                </a:solidFill>
              </a:rPr>
              <a:t>Soft skills</a:t>
            </a:r>
          </a:p>
          <a:p>
            <a:pPr marL="914400" lvl="1" indent="-457200" algn="l">
              <a:spcAft>
                <a:spcPts val="600"/>
              </a:spcAft>
              <a:buFont typeface="+mj-lt"/>
              <a:buAutoNum type="alphaUcPeriod"/>
            </a:pPr>
            <a:r>
              <a:rPr lang="en-US" sz="2200" b="1" dirty="0">
                <a:solidFill>
                  <a:srgbClr val="C9C35C"/>
                </a:solidFill>
              </a:rPr>
              <a:t>Key evolutions since 2020</a:t>
            </a:r>
          </a:p>
          <a:p>
            <a:pPr marL="914400" lvl="1" indent="-457200" algn="l">
              <a:spcAft>
                <a:spcPts val="600"/>
              </a:spcAft>
              <a:buFont typeface="+mj-lt"/>
              <a:buAutoNum type="alphaUcPeriod"/>
            </a:pPr>
            <a:r>
              <a:rPr lang="en-US" sz="2200" dirty="0">
                <a:solidFill>
                  <a:schemeClr val="tx1"/>
                </a:solidFill>
              </a:rPr>
              <a:t>New profiles integrated in ESCO</a:t>
            </a:r>
            <a:endParaRPr lang="en-US" sz="2200" b="1" dirty="0">
              <a:solidFill>
                <a:srgbClr val="C9C35C"/>
              </a:solidFill>
            </a:endParaRPr>
          </a:p>
          <a:p>
            <a:pPr marL="400050" lvl="0" indent="-400050" algn="l">
              <a:spcAft>
                <a:spcPts val="1200"/>
              </a:spcAft>
              <a:buAutoNum type="romanUcParenR"/>
            </a:pPr>
            <a:r>
              <a:rPr lang="en-US" sz="2400" dirty="0">
                <a:solidFill>
                  <a:schemeClr val="tx1"/>
                </a:solidFill>
              </a:rPr>
              <a:t>Next steps</a:t>
            </a:r>
          </a:p>
        </p:txBody>
      </p:sp>
      <p:pic>
        <p:nvPicPr>
          <p:cNvPr id="3" name="Image 2" descr="Une image contenant Police, texte, Graphique, logo&#10;&#10;Description générée automatiquement">
            <a:extLst>
              <a:ext uri="{FF2B5EF4-FFF2-40B4-BE49-F238E27FC236}">
                <a16:creationId xmlns:a16="http://schemas.microsoft.com/office/drawing/2014/main" id="{E28A94ED-0AB8-F561-8DE8-B5FF9E70551B}"/>
              </a:ext>
            </a:extLst>
          </p:cNvPr>
          <p:cNvPicPr>
            <a:picLocks noChangeAspect="1"/>
          </p:cNvPicPr>
          <p:nvPr/>
        </p:nvPicPr>
        <p:blipFill rotWithShape="1">
          <a:blip r:embed="rId2">
            <a:extLst>
              <a:ext uri="{28A0092B-C50C-407E-A947-70E740481C1C}">
                <a14:useLocalDpi xmlns:a14="http://schemas.microsoft.com/office/drawing/2010/main" val="0"/>
              </a:ext>
            </a:extLst>
          </a:blip>
          <a:srcRect t="11904" r="7041" b="14130"/>
          <a:stretch/>
        </p:blipFill>
        <p:spPr>
          <a:xfrm>
            <a:off x="2725366" y="5880538"/>
            <a:ext cx="2465256" cy="588475"/>
          </a:xfrm>
          <a:prstGeom prst="rect">
            <a:avLst/>
          </a:prstGeom>
        </p:spPr>
      </p:pic>
    </p:spTree>
    <p:extLst>
      <p:ext uri="{BB962C8B-B14F-4D97-AF65-F5344CB8AC3E}">
        <p14:creationId xmlns:p14="http://schemas.microsoft.com/office/powerpoint/2010/main" val="1387294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EB6669-9D0B-F311-1110-33AF0D844159}"/>
              </a:ext>
            </a:extLst>
          </p:cNvPr>
          <p:cNvSpPr/>
          <p:nvPr/>
        </p:nvSpPr>
        <p:spPr>
          <a:xfrm>
            <a:off x="266700" y="70471"/>
            <a:ext cx="8801100" cy="965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E2C24E4-B9CC-C3F6-1019-8A62BC1A1B59}"/>
              </a:ext>
            </a:extLst>
          </p:cNvPr>
          <p:cNvSpPr txBox="1"/>
          <p:nvPr/>
        </p:nvSpPr>
        <p:spPr>
          <a:xfrm>
            <a:off x="266700" y="1146010"/>
            <a:ext cx="9098280" cy="5078313"/>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b="1" dirty="0">
                <a:latin typeface="Helvetica Neue" panose="02000503000000020004" pitchFamily="2" charset="0"/>
                <a:ea typeface="Helvetica Neue" panose="02000503000000020004" pitchFamily="2" charset="0"/>
                <a:cs typeface="Helvetica Neue" panose="02000503000000020004" pitchFamily="2" charset="0"/>
              </a:rPr>
              <a:t>Exponential rise of investments in manufacturing capacities</a:t>
            </a:r>
          </a:p>
          <a:p>
            <a:pPr marL="742950" lvl="1" indent="-285750" algn="just">
              <a:spcAft>
                <a:spcPts val="1200"/>
              </a:spcAft>
              <a:buFont typeface="Courier New" panose="02070309020205020404" pitchFamily="49" charset="0"/>
              <a:buChar char="o"/>
            </a:pPr>
            <a:r>
              <a:rPr lang="en-US" dirty="0">
                <a:latin typeface="Helvetica Neue" panose="02000503000000020004" pitchFamily="2" charset="0"/>
                <a:ea typeface="Helvetica Neue" panose="02000503000000020004" pitchFamily="2" charset="0"/>
                <a:cs typeface="Helvetica Neue" panose="02000503000000020004" pitchFamily="2" charset="0"/>
              </a:rPr>
              <a:t>Higher recruitment needs =&gt; Higher talent/skills shortage, especially seniors</a:t>
            </a:r>
          </a:p>
          <a:p>
            <a:pPr marL="742950" lvl="1" indent="-285750" algn="just">
              <a:spcAft>
                <a:spcPts val="1200"/>
              </a:spcAft>
              <a:buFont typeface="Courier New" panose="02070309020205020404" pitchFamily="49" charset="0"/>
              <a:buChar char="o"/>
            </a:pPr>
            <a:r>
              <a:rPr lang="en-US" dirty="0">
                <a:latin typeface="Helvetica Neue" panose="02000503000000020004" pitchFamily="2" charset="0"/>
                <a:ea typeface="Helvetica Neue" panose="02000503000000020004" pitchFamily="2" charset="0"/>
                <a:cs typeface="Helvetica Neue" panose="02000503000000020004" pitchFamily="2" charset="0"/>
              </a:rPr>
              <a:t>Focus on production capacities: process engineers, maintenance technicians, process technicians…</a:t>
            </a:r>
          </a:p>
          <a:p>
            <a:pPr marL="285750" indent="-285750" algn="just">
              <a:spcAft>
                <a:spcPts val="1200"/>
              </a:spcAft>
              <a:buFont typeface="Arial" panose="020B0604020202020204" pitchFamily="34" charset="0"/>
              <a:buChar char="•"/>
            </a:pPr>
            <a:r>
              <a:rPr lang="en-US" b="1" dirty="0">
                <a:latin typeface="Helvetica Neue" panose="02000503000000020004" pitchFamily="2" charset="0"/>
                <a:ea typeface="Helvetica Neue" panose="02000503000000020004" pitchFamily="2" charset="0"/>
                <a:cs typeface="Helvetica Neue" panose="02000503000000020004" pitchFamily="2" charset="0"/>
              </a:rPr>
              <a:t>Semiconductor shortage</a:t>
            </a:r>
          </a:p>
          <a:p>
            <a:pPr marL="742950" lvl="1" indent="-285750" algn="just">
              <a:spcAft>
                <a:spcPts val="1200"/>
              </a:spcAft>
              <a:buFont typeface="Courier New" panose="02070309020205020404" pitchFamily="49" charset="0"/>
              <a:buChar char="o"/>
            </a:pPr>
            <a:r>
              <a:rPr lang="en-US" dirty="0">
                <a:latin typeface="Helvetica Neue" panose="02000503000000020004" pitchFamily="2" charset="0"/>
                <a:ea typeface="Helvetica Neue" panose="02000503000000020004" pitchFamily="2" charset="0"/>
                <a:cs typeface="Helvetica Neue" panose="02000503000000020004" pitchFamily="2" charset="0"/>
              </a:rPr>
              <a:t>Design for resilience / Design for availability / Design for Manufacturability</a:t>
            </a:r>
          </a:p>
          <a:p>
            <a:pPr marL="742950" lvl="1" indent="-285750" algn="just">
              <a:spcAft>
                <a:spcPts val="1200"/>
              </a:spcAft>
              <a:buFont typeface="Courier New" panose="02070309020205020404" pitchFamily="49" charset="0"/>
              <a:buChar char="o"/>
            </a:pPr>
            <a:r>
              <a:rPr lang="en-US" dirty="0">
                <a:latin typeface="Helvetica Neue" panose="02000503000000020004" pitchFamily="2" charset="0"/>
                <a:ea typeface="Helvetica Neue" panose="02000503000000020004" pitchFamily="2" charset="0"/>
                <a:cs typeface="Helvetica Neue" panose="02000503000000020004" pitchFamily="2" charset="0"/>
              </a:rPr>
              <a:t>More skills needed to handle supply-chain management / logistics</a:t>
            </a:r>
          </a:p>
          <a:p>
            <a:pPr marL="742950" lvl="1" indent="-285750" algn="just">
              <a:spcAft>
                <a:spcPts val="1200"/>
              </a:spcAft>
              <a:buFont typeface="Courier New" panose="02070309020205020404" pitchFamily="49" charset="0"/>
              <a:buChar char="o"/>
            </a:pPr>
            <a:r>
              <a:rPr lang="en-US" dirty="0">
                <a:latin typeface="Helvetica Neue" panose="02000503000000020004" pitchFamily="2" charset="0"/>
                <a:ea typeface="Helvetica Neue" panose="02000503000000020004" pitchFamily="2" charset="0"/>
                <a:cs typeface="Helvetica Neue" panose="02000503000000020004" pitchFamily="2" charset="0"/>
              </a:rPr>
              <a:t>Delay in recruitment processes. Leads to delay in business plans progresses and therefore in hires.</a:t>
            </a: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gn="just">
              <a:spcAft>
                <a:spcPts val="1200"/>
              </a:spcAft>
              <a:buFont typeface="Arial" panose="020B0604020202020204" pitchFamily="34" charset="0"/>
              <a:buChar char="•"/>
            </a:pPr>
            <a:r>
              <a:rPr lang="en-US" b="1" dirty="0">
                <a:latin typeface="Helvetica Neue" panose="02000503000000020004" pitchFamily="2" charset="0"/>
                <a:ea typeface="Helvetica Neue" panose="02000503000000020004" pitchFamily="2" charset="0"/>
                <a:cs typeface="Helvetica Neue" panose="02000503000000020004" pitchFamily="2" charset="0"/>
              </a:rPr>
              <a:t>Still 67% of stakeholders experiencing no impact of the EU Chips Act on skills needs in 2023</a:t>
            </a:r>
          </a:p>
          <a:p>
            <a:pPr marL="742950" lvl="1" indent="-285750" algn="just">
              <a:spcAft>
                <a:spcPts val="1200"/>
              </a:spcAft>
              <a:buFont typeface="Courier New" panose="02070309020205020404" pitchFamily="49" charset="0"/>
              <a:buChar char="o"/>
            </a:pPr>
            <a:r>
              <a:rPr lang="en-US" dirty="0">
                <a:latin typeface="Helvetica Neue" panose="02000503000000020004" pitchFamily="2" charset="0"/>
                <a:ea typeface="Helvetica Neue" panose="02000503000000020004" pitchFamily="2" charset="0"/>
                <a:cs typeface="Helvetica Neue" panose="02000503000000020004" pitchFamily="2" charset="0"/>
              </a:rPr>
              <a:t>Too early</a:t>
            </a: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Aft>
                <a:spcPts val="1200"/>
              </a:spcAft>
              <a:buFont typeface="Arial" panose="020B0604020202020204" pitchFamily="34" charset="0"/>
              <a:buChar char="•"/>
            </a:pPr>
            <a:r>
              <a:rPr lang="en-US" b="1" dirty="0">
                <a:latin typeface="Helvetica Neue" panose="02000503000000020004" pitchFamily="2" charset="0"/>
                <a:ea typeface="Helvetica Neue" panose="02000503000000020004" pitchFamily="2" charset="0"/>
                <a:cs typeface="Helvetica Neue" panose="02000503000000020004" pitchFamily="2" charset="0"/>
              </a:rPr>
              <a:t>Strong and raising shortage of skills linked to the topic: Edge IoT / Edge AI</a:t>
            </a:r>
          </a:p>
        </p:txBody>
      </p:sp>
      <p:sp>
        <p:nvSpPr>
          <p:cNvPr id="7" name="Title 1">
            <a:extLst>
              <a:ext uri="{FF2B5EF4-FFF2-40B4-BE49-F238E27FC236}">
                <a16:creationId xmlns:a16="http://schemas.microsoft.com/office/drawing/2014/main" id="{0BE7DAFF-43A3-C080-8A34-28C167BA78D7}"/>
              </a:ext>
            </a:extLst>
          </p:cNvPr>
          <p:cNvSpPr txBox="1">
            <a:spLocks/>
          </p:cNvSpPr>
          <p:nvPr/>
        </p:nvSpPr>
        <p:spPr>
          <a:xfrm>
            <a:off x="634299" y="70471"/>
            <a:ext cx="8593521" cy="828582"/>
          </a:xfrm>
          <a:prstGeom prst="rect">
            <a:avLst/>
          </a:prstGeom>
          <a:solidFill>
            <a:schemeClr val="bg1"/>
          </a:solidFill>
        </p:spPr>
        <p:txBody>
          <a:bodyPr vert="horz" lIns="91440" tIns="45720" rIns="91440" bIns="45720" rtlCol="0" anchor="b">
            <a:noAutofit/>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1"/>
                </a:solidFill>
              </a:rPr>
              <a:t>Key evolutions since 2020</a:t>
            </a:r>
          </a:p>
        </p:txBody>
      </p:sp>
      <p:pic>
        <p:nvPicPr>
          <p:cNvPr id="5" name="Image 4" descr="Une image contenant Police, texte, Graphique, logo&#10;&#10;Description générée automatiquement">
            <a:extLst>
              <a:ext uri="{FF2B5EF4-FFF2-40B4-BE49-F238E27FC236}">
                <a16:creationId xmlns:a16="http://schemas.microsoft.com/office/drawing/2014/main" id="{698EB769-A019-A4E9-97D0-2F832DDB51A1}"/>
              </a:ext>
            </a:extLst>
          </p:cNvPr>
          <p:cNvPicPr>
            <a:picLocks noChangeAspect="1"/>
          </p:cNvPicPr>
          <p:nvPr/>
        </p:nvPicPr>
        <p:blipFill rotWithShape="1">
          <a:blip r:embed="rId2">
            <a:extLst>
              <a:ext uri="{28A0092B-C50C-407E-A947-70E740481C1C}">
                <a14:useLocalDpi xmlns:a14="http://schemas.microsoft.com/office/drawing/2010/main" val="0"/>
              </a:ext>
            </a:extLst>
          </a:blip>
          <a:srcRect t="11904" r="7041" b="14130"/>
          <a:stretch/>
        </p:blipFill>
        <p:spPr>
          <a:xfrm>
            <a:off x="5756800" y="-9053"/>
            <a:ext cx="2465256" cy="588475"/>
          </a:xfrm>
          <a:prstGeom prst="rect">
            <a:avLst/>
          </a:prstGeom>
        </p:spPr>
      </p:pic>
      <p:pic>
        <p:nvPicPr>
          <p:cNvPr id="6" name="Image 5">
            <a:extLst>
              <a:ext uri="{FF2B5EF4-FFF2-40B4-BE49-F238E27FC236}">
                <a16:creationId xmlns:a16="http://schemas.microsoft.com/office/drawing/2014/main" id="{CB3DBB70-AA67-83C9-3694-274BD38349CB}"/>
              </a:ext>
            </a:extLst>
          </p:cNvPr>
          <p:cNvPicPr>
            <a:picLocks noChangeAspect="1"/>
          </p:cNvPicPr>
          <p:nvPr/>
        </p:nvPicPr>
        <p:blipFill rotWithShape="1">
          <a:blip r:embed="rId3">
            <a:extLst>
              <a:ext uri="{28A0092B-C50C-407E-A947-70E740481C1C}">
                <a14:useLocalDpi xmlns:a14="http://schemas.microsoft.com/office/drawing/2010/main" val="0"/>
              </a:ext>
            </a:extLst>
          </a:blip>
          <a:srcRect r="76529"/>
          <a:stretch/>
        </p:blipFill>
        <p:spPr>
          <a:xfrm>
            <a:off x="8222056" y="-8631"/>
            <a:ext cx="1824243" cy="692117"/>
          </a:xfrm>
          <a:prstGeom prst="rect">
            <a:avLst/>
          </a:prstGeom>
        </p:spPr>
      </p:pic>
      <p:pic>
        <p:nvPicPr>
          <p:cNvPr id="9" name="Image 8">
            <a:extLst>
              <a:ext uri="{FF2B5EF4-FFF2-40B4-BE49-F238E27FC236}">
                <a16:creationId xmlns:a16="http://schemas.microsoft.com/office/drawing/2014/main" id="{959780DE-F8FA-DC74-AB77-176F129BDB21}"/>
              </a:ext>
            </a:extLst>
          </p:cNvPr>
          <p:cNvPicPr>
            <a:picLocks noChangeAspect="1"/>
          </p:cNvPicPr>
          <p:nvPr/>
        </p:nvPicPr>
        <p:blipFill rotWithShape="1">
          <a:blip r:embed="rId3">
            <a:extLst>
              <a:ext uri="{28A0092B-C50C-407E-A947-70E740481C1C}">
                <a14:useLocalDpi xmlns:a14="http://schemas.microsoft.com/office/drawing/2010/main" val="0"/>
              </a:ext>
            </a:extLst>
          </a:blip>
          <a:srcRect l="72393"/>
          <a:stretch/>
        </p:blipFill>
        <p:spPr>
          <a:xfrm>
            <a:off x="10046299" y="-8630"/>
            <a:ext cx="2145701" cy="692117"/>
          </a:xfrm>
          <a:prstGeom prst="rect">
            <a:avLst/>
          </a:prstGeom>
        </p:spPr>
      </p:pic>
      <p:cxnSp>
        <p:nvCxnSpPr>
          <p:cNvPr id="11" name="Connecteur droit 10">
            <a:extLst>
              <a:ext uri="{FF2B5EF4-FFF2-40B4-BE49-F238E27FC236}">
                <a16:creationId xmlns:a16="http://schemas.microsoft.com/office/drawing/2014/main" id="{CDA39A67-250C-2E4D-77A7-D3163043F6F6}"/>
              </a:ext>
            </a:extLst>
          </p:cNvPr>
          <p:cNvCxnSpPr>
            <a:cxnSpLocks/>
          </p:cNvCxnSpPr>
          <p:nvPr/>
        </p:nvCxnSpPr>
        <p:spPr>
          <a:xfrm flipV="1">
            <a:off x="9501809" y="682891"/>
            <a:ext cx="2690191" cy="105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30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DB0E8-46DF-12E2-BCFD-D89111DFDB80}"/>
              </a:ext>
            </a:extLst>
          </p:cNvPr>
          <p:cNvSpPr/>
          <p:nvPr/>
        </p:nvSpPr>
        <p:spPr>
          <a:xfrm>
            <a:off x="956440" y="977462"/>
            <a:ext cx="5580993" cy="32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ubtitle 2">
            <a:extLst>
              <a:ext uri="{FF2B5EF4-FFF2-40B4-BE49-F238E27FC236}">
                <a16:creationId xmlns:a16="http://schemas.microsoft.com/office/drawing/2014/main" id="{921DED6E-132A-A24C-9CCF-CE18C261A8E8}"/>
              </a:ext>
            </a:extLst>
          </p:cNvPr>
          <p:cNvSpPr>
            <a:spLocks noGrp="1"/>
          </p:cNvSpPr>
          <p:nvPr>
            <p:ph type="subTitle" idx="1"/>
          </p:nvPr>
        </p:nvSpPr>
        <p:spPr>
          <a:xfrm>
            <a:off x="1106030" y="1172195"/>
            <a:ext cx="9065386" cy="4433871"/>
          </a:xfrm>
        </p:spPr>
        <p:txBody>
          <a:bodyPr>
            <a:normAutofit fontScale="92500" lnSpcReduction="20000"/>
          </a:bodyPr>
          <a:lstStyle/>
          <a:p>
            <a:pPr algn="l">
              <a:spcAft>
                <a:spcPts val="1200"/>
              </a:spcAft>
            </a:pPr>
            <a:r>
              <a:rPr lang="en-US" sz="3500" b="1" dirty="0">
                <a:solidFill>
                  <a:schemeClr val="tx1"/>
                </a:solidFill>
              </a:rPr>
              <a:t>Agenda</a:t>
            </a:r>
            <a:endParaRPr lang="en-US" sz="2800" dirty="0">
              <a:solidFill>
                <a:schemeClr val="tx1"/>
              </a:solidFill>
            </a:endParaRPr>
          </a:p>
          <a:p>
            <a:pPr marL="400050" lvl="0" indent="-400050" algn="l">
              <a:spcAft>
                <a:spcPts val="600"/>
              </a:spcAft>
              <a:buAutoNum type="romanUcParenR"/>
            </a:pPr>
            <a:r>
              <a:rPr lang="en-US" sz="2400" dirty="0">
                <a:solidFill>
                  <a:schemeClr val="tx1"/>
                </a:solidFill>
              </a:rPr>
              <a:t>Skills monitoring within METIS</a:t>
            </a:r>
          </a:p>
          <a:p>
            <a:pPr marL="400050" lvl="0" indent="-400050" algn="l">
              <a:spcAft>
                <a:spcPts val="600"/>
              </a:spcAft>
              <a:buAutoNum type="romanUcParenR"/>
            </a:pPr>
            <a:r>
              <a:rPr lang="en-US" sz="2400" b="1" dirty="0">
                <a:solidFill>
                  <a:srgbClr val="C9C35C"/>
                </a:solidFill>
              </a:rPr>
              <a:t>Industry needs – Microelectronics job profiles &amp; skills</a:t>
            </a:r>
          </a:p>
          <a:p>
            <a:pPr marL="914400" lvl="1" indent="-457200" algn="l">
              <a:spcAft>
                <a:spcPts val="600"/>
              </a:spcAft>
              <a:buFont typeface="+mj-lt"/>
              <a:buAutoNum type="alphaUcPeriod"/>
            </a:pPr>
            <a:r>
              <a:rPr lang="en-US" sz="2200" dirty="0">
                <a:solidFill>
                  <a:schemeClr val="tx1"/>
                </a:solidFill>
              </a:rPr>
              <a:t>Job profiles</a:t>
            </a:r>
          </a:p>
          <a:p>
            <a:pPr marL="914400" lvl="1" indent="-457200" algn="l">
              <a:spcAft>
                <a:spcPts val="600"/>
              </a:spcAft>
              <a:buFont typeface="+mj-lt"/>
              <a:buAutoNum type="alphaUcPeriod"/>
            </a:pPr>
            <a:r>
              <a:rPr lang="en-US" sz="2200" dirty="0">
                <a:solidFill>
                  <a:schemeClr val="tx1"/>
                </a:solidFill>
              </a:rPr>
              <a:t>Technical skills</a:t>
            </a:r>
          </a:p>
          <a:p>
            <a:pPr marL="914400" lvl="1" indent="-457200" algn="l">
              <a:spcAft>
                <a:spcPts val="600"/>
              </a:spcAft>
              <a:buFont typeface="+mj-lt"/>
              <a:buAutoNum type="alphaUcPeriod"/>
            </a:pPr>
            <a:r>
              <a:rPr lang="en-US" sz="2200" dirty="0">
                <a:solidFill>
                  <a:schemeClr val="tx1"/>
                </a:solidFill>
              </a:rPr>
              <a:t>Soft skills</a:t>
            </a:r>
          </a:p>
          <a:p>
            <a:pPr marL="914400" lvl="1" indent="-457200" algn="l">
              <a:spcAft>
                <a:spcPts val="600"/>
              </a:spcAft>
              <a:buFont typeface="+mj-lt"/>
              <a:buAutoNum type="alphaUcPeriod"/>
            </a:pPr>
            <a:r>
              <a:rPr lang="en-US" sz="2200" dirty="0">
                <a:solidFill>
                  <a:schemeClr val="tx1"/>
                </a:solidFill>
              </a:rPr>
              <a:t>Key evolutions since 2020</a:t>
            </a:r>
          </a:p>
          <a:p>
            <a:pPr marL="914400" lvl="1" indent="-457200" algn="l">
              <a:spcAft>
                <a:spcPts val="600"/>
              </a:spcAft>
              <a:buFont typeface="+mj-lt"/>
              <a:buAutoNum type="alphaUcPeriod"/>
            </a:pPr>
            <a:r>
              <a:rPr lang="en-US" sz="2200" b="1" dirty="0">
                <a:solidFill>
                  <a:srgbClr val="C9C35C"/>
                </a:solidFill>
              </a:rPr>
              <a:t>New profiles integrated in ESCO</a:t>
            </a:r>
          </a:p>
          <a:p>
            <a:pPr marL="400050" lvl="0" indent="-400050" algn="l">
              <a:spcAft>
                <a:spcPts val="1200"/>
              </a:spcAft>
              <a:buAutoNum type="romanUcParenR"/>
            </a:pPr>
            <a:r>
              <a:rPr lang="en-US" sz="2400" dirty="0">
                <a:solidFill>
                  <a:schemeClr val="tx1"/>
                </a:solidFill>
              </a:rPr>
              <a:t>Next steps</a:t>
            </a:r>
          </a:p>
        </p:txBody>
      </p:sp>
      <p:pic>
        <p:nvPicPr>
          <p:cNvPr id="3" name="Image 2" descr="Une image contenant Police, texte, Graphique, logo&#10;&#10;Description générée automatiquement">
            <a:extLst>
              <a:ext uri="{FF2B5EF4-FFF2-40B4-BE49-F238E27FC236}">
                <a16:creationId xmlns:a16="http://schemas.microsoft.com/office/drawing/2014/main" id="{24716B3A-A7BB-A3A9-155E-3A386A1AA4C8}"/>
              </a:ext>
            </a:extLst>
          </p:cNvPr>
          <p:cNvPicPr>
            <a:picLocks noChangeAspect="1"/>
          </p:cNvPicPr>
          <p:nvPr/>
        </p:nvPicPr>
        <p:blipFill rotWithShape="1">
          <a:blip r:embed="rId2">
            <a:extLst>
              <a:ext uri="{28A0092B-C50C-407E-A947-70E740481C1C}">
                <a14:useLocalDpi xmlns:a14="http://schemas.microsoft.com/office/drawing/2010/main" val="0"/>
              </a:ext>
            </a:extLst>
          </a:blip>
          <a:srcRect t="11904" r="7041" b="14130"/>
          <a:stretch/>
        </p:blipFill>
        <p:spPr>
          <a:xfrm>
            <a:off x="2725366" y="5880538"/>
            <a:ext cx="2465256" cy="588475"/>
          </a:xfrm>
          <a:prstGeom prst="rect">
            <a:avLst/>
          </a:prstGeom>
        </p:spPr>
      </p:pic>
    </p:spTree>
    <p:extLst>
      <p:ext uri="{BB962C8B-B14F-4D97-AF65-F5344CB8AC3E}">
        <p14:creationId xmlns:p14="http://schemas.microsoft.com/office/powerpoint/2010/main" val="45280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560BB2-777C-7A43-94FC-1F57629E3CC9}"/>
              </a:ext>
            </a:extLst>
          </p:cNvPr>
          <p:cNvSpPr/>
          <p:nvPr/>
        </p:nvSpPr>
        <p:spPr>
          <a:xfrm>
            <a:off x="550222" y="2151491"/>
            <a:ext cx="9151670" cy="4334520"/>
          </a:xfrm>
          <a:prstGeom prst="rect">
            <a:avLst/>
          </a:prstGeom>
        </p:spPr>
        <p:txBody>
          <a:bodyPr wrap="square">
            <a:spAutoFit/>
          </a:bodyPr>
          <a:lstStyle/>
          <a:p>
            <a:pPr marL="342900" indent="-342900" algn="just">
              <a:spcAft>
                <a:spcPts val="1400"/>
              </a:spcAft>
              <a:buFont typeface="+mj-lt"/>
              <a:buAutoNum type="arabicPeriod"/>
            </a:pPr>
            <a:r>
              <a:rPr lang="en-US" sz="1600" b="1" dirty="0">
                <a:latin typeface="Helvetica Neue" panose="02000503000000020004" pitchFamily="2" charset="0"/>
                <a:ea typeface="Helvetica Neue" panose="02000503000000020004" pitchFamily="2" charset="0"/>
                <a:cs typeface="Helvetica Neue" panose="02000503000000020004" pitchFamily="2" charset="0"/>
              </a:rPr>
              <a:t>Microelectronics designer </a:t>
            </a:r>
            <a:r>
              <a:rPr lang="en-US" sz="16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=&gt; Focus on developing and designing systems, from the top packaging level down to the integrated circuit level. System-level understanding with analogue and digital circuit knowledge, integrating the technology processes. Overall outlook in microelectronic sensor basics</a:t>
            </a:r>
          </a:p>
          <a:p>
            <a:pPr marL="342900" indent="-342900" algn="just">
              <a:spcAft>
                <a:spcPts val="1400"/>
              </a:spcAft>
              <a:buFont typeface="+mj-lt"/>
              <a:buAutoNum type="arabicPeriod"/>
            </a:pPr>
            <a:r>
              <a:rPr lang="en-US" sz="1600" b="1" dirty="0">
                <a:latin typeface="Helvetica Neue" panose="02000503000000020004" pitchFamily="2" charset="0"/>
                <a:ea typeface="Helvetica Neue" panose="02000503000000020004" pitchFamily="2" charset="0"/>
                <a:cs typeface="Helvetica Neue" panose="02000503000000020004" pitchFamily="2" charset="0"/>
              </a:rPr>
              <a:t>Microelectronics smart manufacturing engineer </a:t>
            </a:r>
            <a:r>
              <a:rPr lang="en-US" sz="16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=&gt; Microelectronics smart manufacturing engineers design, plan and supervise the manufacturing and assembly of electronic devices and products, such as integrated circuits, automotive electronics or smartphones, in an Industry 4.0 compliant environment.</a:t>
            </a:r>
          </a:p>
          <a:p>
            <a:pPr marL="342900" indent="-342900" algn="just">
              <a:spcAft>
                <a:spcPts val="1400"/>
              </a:spcAft>
              <a:buFont typeface="+mj-lt"/>
              <a:buAutoNum type="arabicPeriod"/>
            </a:pPr>
            <a:r>
              <a:rPr lang="en-US" sz="1600" b="1" dirty="0">
                <a:latin typeface="Helvetica Neue" panose="02000503000000020004" pitchFamily="2" charset="0"/>
                <a:ea typeface="Helvetica Neue" panose="02000503000000020004" pitchFamily="2" charset="0"/>
                <a:cs typeface="Helvetica Neue" panose="02000503000000020004" pitchFamily="2" charset="0"/>
              </a:rPr>
              <a:t>Microelectronics materials engineer </a:t>
            </a:r>
            <a:r>
              <a:rPr lang="en-US" sz="16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=&gt; Design, develop and supervise the production of materials that are required for microelectronics and microelectromechanical systems (MEMS), and can apply them in these devices, appliances and products.</a:t>
            </a:r>
          </a:p>
          <a:p>
            <a:pPr marL="342900" indent="-342900" algn="just">
              <a:spcAft>
                <a:spcPts val="2000"/>
              </a:spcAft>
              <a:buFont typeface="+mj-lt"/>
              <a:buAutoNum type="arabicPeriod"/>
            </a:pPr>
            <a:r>
              <a:rPr lang="en-US" sz="1600" b="1" dirty="0">
                <a:latin typeface="Helvetica Neue" panose="02000503000000020004" pitchFamily="2" charset="0"/>
                <a:ea typeface="Helvetica Neue" panose="02000503000000020004" pitchFamily="2" charset="0"/>
                <a:cs typeface="Helvetica Neue" panose="02000503000000020004" pitchFamily="2" charset="0"/>
              </a:rPr>
              <a:t>Microelectronics maintenance technician </a:t>
            </a:r>
            <a:r>
              <a:rPr lang="en-US" sz="16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=&gt; In charge of preventive and corrective maintenance in semiconductor manufacturing </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algn="just">
              <a:spcAft>
                <a:spcPts val="1400"/>
              </a:spcAft>
            </a:pPr>
            <a:r>
              <a:rPr lang="en-US" sz="1600" b="1" u="none" strike="noStrike" dirty="0">
                <a:effectLst/>
                <a:latin typeface="Helvetica Neue" panose="02000503000000020004" pitchFamily="2" charset="0"/>
                <a:ea typeface="Helvetica Neue" panose="02000503000000020004" pitchFamily="2" charset="0"/>
                <a:cs typeface="Helvetica Neue" panose="02000503000000020004" pitchFamily="2" charset="0"/>
              </a:rPr>
              <a:t>Up to 25 additional job profiles identified that could be added in the ESCO platform…</a:t>
            </a:r>
          </a:p>
        </p:txBody>
      </p:sp>
      <p:sp>
        <p:nvSpPr>
          <p:cNvPr id="8" name="Title 1">
            <a:extLst>
              <a:ext uri="{FF2B5EF4-FFF2-40B4-BE49-F238E27FC236}">
                <a16:creationId xmlns:a16="http://schemas.microsoft.com/office/drawing/2014/main" id="{429C9251-1611-2740-AC9F-03517B1B909A}"/>
              </a:ext>
            </a:extLst>
          </p:cNvPr>
          <p:cNvSpPr txBox="1">
            <a:spLocks/>
          </p:cNvSpPr>
          <p:nvPr/>
        </p:nvSpPr>
        <p:spPr>
          <a:xfrm>
            <a:off x="869715" y="4930041"/>
            <a:ext cx="9151670" cy="888476"/>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600" dirty="0">
              <a:solidFill>
                <a:schemeClr val="accent1"/>
              </a:solidFill>
            </a:endParaRPr>
          </a:p>
        </p:txBody>
      </p:sp>
      <p:sp>
        <p:nvSpPr>
          <p:cNvPr id="9" name="Title 1">
            <a:extLst>
              <a:ext uri="{FF2B5EF4-FFF2-40B4-BE49-F238E27FC236}">
                <a16:creationId xmlns:a16="http://schemas.microsoft.com/office/drawing/2014/main" id="{615E98E9-9450-A64C-90AA-681385A0F5D0}"/>
              </a:ext>
            </a:extLst>
          </p:cNvPr>
          <p:cNvSpPr txBox="1">
            <a:spLocks/>
          </p:cNvSpPr>
          <p:nvPr/>
        </p:nvSpPr>
        <p:spPr>
          <a:xfrm>
            <a:off x="550222" y="1123504"/>
            <a:ext cx="9151670" cy="866572"/>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dirty="0">
                <a:solidFill>
                  <a:schemeClr val="accent1"/>
                </a:solidFill>
              </a:rPr>
              <a:t>We have integrated 4 new profiles linked to microelectronics in the ESCO platform</a:t>
            </a:r>
          </a:p>
        </p:txBody>
      </p:sp>
      <p:pic>
        <p:nvPicPr>
          <p:cNvPr id="2" name="Image 1" descr="Une image contenant Police, texte, Graphique, logo&#10;&#10;Description générée automatiquement">
            <a:extLst>
              <a:ext uri="{FF2B5EF4-FFF2-40B4-BE49-F238E27FC236}">
                <a16:creationId xmlns:a16="http://schemas.microsoft.com/office/drawing/2014/main" id="{01B05630-7DF7-95DA-54EA-3ABD0BF16AE7}"/>
              </a:ext>
            </a:extLst>
          </p:cNvPr>
          <p:cNvPicPr>
            <a:picLocks noChangeAspect="1"/>
          </p:cNvPicPr>
          <p:nvPr/>
        </p:nvPicPr>
        <p:blipFill rotWithShape="1">
          <a:blip r:embed="rId3">
            <a:extLst>
              <a:ext uri="{28A0092B-C50C-407E-A947-70E740481C1C}">
                <a14:useLocalDpi xmlns:a14="http://schemas.microsoft.com/office/drawing/2010/main" val="0"/>
              </a:ext>
            </a:extLst>
          </a:blip>
          <a:srcRect t="11904" r="7041" b="14130"/>
          <a:stretch/>
        </p:blipFill>
        <p:spPr>
          <a:xfrm>
            <a:off x="4156601" y="155599"/>
            <a:ext cx="2465256" cy="588475"/>
          </a:xfrm>
          <a:prstGeom prst="rect">
            <a:avLst/>
          </a:prstGeom>
        </p:spPr>
      </p:pic>
    </p:spTree>
    <p:extLst>
      <p:ext uri="{BB962C8B-B14F-4D97-AF65-F5344CB8AC3E}">
        <p14:creationId xmlns:p14="http://schemas.microsoft.com/office/powerpoint/2010/main" val="25013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DB0E8-46DF-12E2-BCFD-D89111DFDB80}"/>
              </a:ext>
            </a:extLst>
          </p:cNvPr>
          <p:cNvSpPr/>
          <p:nvPr/>
        </p:nvSpPr>
        <p:spPr>
          <a:xfrm>
            <a:off x="956440" y="977462"/>
            <a:ext cx="5580993" cy="32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ubtitle 2">
            <a:extLst>
              <a:ext uri="{FF2B5EF4-FFF2-40B4-BE49-F238E27FC236}">
                <a16:creationId xmlns:a16="http://schemas.microsoft.com/office/drawing/2014/main" id="{921DED6E-132A-A24C-9CCF-CE18C261A8E8}"/>
              </a:ext>
            </a:extLst>
          </p:cNvPr>
          <p:cNvSpPr>
            <a:spLocks noGrp="1"/>
          </p:cNvSpPr>
          <p:nvPr>
            <p:ph type="subTitle" idx="1"/>
          </p:nvPr>
        </p:nvSpPr>
        <p:spPr>
          <a:xfrm>
            <a:off x="893998" y="1172195"/>
            <a:ext cx="8992127" cy="4433871"/>
          </a:xfrm>
        </p:spPr>
        <p:txBody>
          <a:bodyPr>
            <a:normAutofit fontScale="85000" lnSpcReduction="10000"/>
          </a:bodyPr>
          <a:lstStyle/>
          <a:p>
            <a:pPr algn="l">
              <a:spcAft>
                <a:spcPts val="1200"/>
              </a:spcAft>
            </a:pPr>
            <a:r>
              <a:rPr lang="en-US" sz="3500" b="1" dirty="0">
                <a:solidFill>
                  <a:schemeClr val="tx1"/>
                </a:solidFill>
              </a:rPr>
              <a:t>Agenda</a:t>
            </a:r>
            <a:endParaRPr lang="en-US" sz="2800" dirty="0">
              <a:solidFill>
                <a:schemeClr val="tx1"/>
              </a:solidFill>
            </a:endParaRPr>
          </a:p>
          <a:p>
            <a:pPr marL="400050" lvl="0" indent="-400050" algn="l">
              <a:spcAft>
                <a:spcPts val="600"/>
              </a:spcAft>
              <a:buAutoNum type="romanUcParenR"/>
            </a:pPr>
            <a:r>
              <a:rPr lang="en-US" sz="2400" dirty="0">
                <a:solidFill>
                  <a:schemeClr val="tx1"/>
                </a:solidFill>
              </a:rPr>
              <a:t>Skills monitoring within METIS</a:t>
            </a:r>
          </a:p>
          <a:p>
            <a:pPr marL="400050" lvl="0" indent="-400050" algn="l">
              <a:spcAft>
                <a:spcPts val="600"/>
              </a:spcAft>
              <a:buAutoNum type="romanUcParenR"/>
            </a:pPr>
            <a:r>
              <a:rPr lang="en-US" sz="2400" dirty="0">
                <a:solidFill>
                  <a:schemeClr val="tx1"/>
                </a:solidFill>
              </a:rPr>
              <a:t>Industry needs – Microelectronics job profiles &amp; skills</a:t>
            </a:r>
          </a:p>
          <a:p>
            <a:pPr marL="914400" lvl="1" indent="-457200" algn="l">
              <a:spcAft>
                <a:spcPts val="600"/>
              </a:spcAft>
              <a:buFont typeface="+mj-lt"/>
              <a:buAutoNum type="alphaUcPeriod"/>
            </a:pPr>
            <a:r>
              <a:rPr lang="en-US" sz="2200" dirty="0">
                <a:solidFill>
                  <a:schemeClr val="tx1"/>
                </a:solidFill>
              </a:rPr>
              <a:t>Job profiles</a:t>
            </a:r>
          </a:p>
          <a:p>
            <a:pPr marL="914400" lvl="1" indent="-457200" algn="l">
              <a:spcAft>
                <a:spcPts val="600"/>
              </a:spcAft>
              <a:buFont typeface="+mj-lt"/>
              <a:buAutoNum type="alphaUcPeriod"/>
            </a:pPr>
            <a:r>
              <a:rPr lang="en-US" sz="2200" dirty="0">
                <a:solidFill>
                  <a:schemeClr val="tx1"/>
                </a:solidFill>
              </a:rPr>
              <a:t>Technical skills</a:t>
            </a:r>
          </a:p>
          <a:p>
            <a:pPr marL="914400" lvl="1" indent="-457200" algn="l">
              <a:spcAft>
                <a:spcPts val="600"/>
              </a:spcAft>
              <a:buFont typeface="+mj-lt"/>
              <a:buAutoNum type="alphaUcPeriod"/>
            </a:pPr>
            <a:r>
              <a:rPr lang="en-US" sz="2200" dirty="0">
                <a:solidFill>
                  <a:schemeClr val="tx1"/>
                </a:solidFill>
              </a:rPr>
              <a:t>Soft skills</a:t>
            </a:r>
          </a:p>
          <a:p>
            <a:pPr marL="914400" lvl="1" indent="-457200" algn="l">
              <a:spcAft>
                <a:spcPts val="600"/>
              </a:spcAft>
              <a:buFont typeface="+mj-lt"/>
              <a:buAutoNum type="alphaUcPeriod"/>
            </a:pPr>
            <a:r>
              <a:rPr lang="en-US" sz="2200" dirty="0">
                <a:solidFill>
                  <a:schemeClr val="tx1"/>
                </a:solidFill>
              </a:rPr>
              <a:t>Key evolutions since 2020</a:t>
            </a:r>
          </a:p>
          <a:p>
            <a:pPr marL="914400" lvl="1" indent="-457200" algn="l">
              <a:spcAft>
                <a:spcPts val="600"/>
              </a:spcAft>
              <a:buFont typeface="+mj-lt"/>
              <a:buAutoNum type="alphaUcPeriod"/>
            </a:pPr>
            <a:r>
              <a:rPr lang="en-US" sz="2200" dirty="0">
                <a:solidFill>
                  <a:schemeClr val="tx1"/>
                </a:solidFill>
              </a:rPr>
              <a:t>New profiles integrated in ESCO</a:t>
            </a:r>
          </a:p>
          <a:p>
            <a:pPr marL="400050" lvl="0" indent="-400050" algn="l">
              <a:spcAft>
                <a:spcPts val="1200"/>
              </a:spcAft>
              <a:buAutoNum type="romanUcParenR"/>
            </a:pPr>
            <a:r>
              <a:rPr lang="en-US" sz="2400" dirty="0">
                <a:solidFill>
                  <a:srgbClr val="C9C35C"/>
                </a:solidFill>
              </a:rPr>
              <a:t>Next steps – Skills Monitoring within the European Chips Skills Academy</a:t>
            </a:r>
          </a:p>
        </p:txBody>
      </p:sp>
      <p:pic>
        <p:nvPicPr>
          <p:cNvPr id="3" name="Image 2" descr="Une image contenant Police, texte, Graphique, logo&#10;&#10;Description générée automatiquement">
            <a:extLst>
              <a:ext uri="{FF2B5EF4-FFF2-40B4-BE49-F238E27FC236}">
                <a16:creationId xmlns:a16="http://schemas.microsoft.com/office/drawing/2014/main" id="{D51F075E-ECC1-EB5F-473B-BC35B05B41F7}"/>
              </a:ext>
            </a:extLst>
          </p:cNvPr>
          <p:cNvPicPr>
            <a:picLocks noChangeAspect="1"/>
          </p:cNvPicPr>
          <p:nvPr/>
        </p:nvPicPr>
        <p:blipFill rotWithShape="1">
          <a:blip r:embed="rId2">
            <a:extLst>
              <a:ext uri="{28A0092B-C50C-407E-A947-70E740481C1C}">
                <a14:useLocalDpi xmlns:a14="http://schemas.microsoft.com/office/drawing/2010/main" val="0"/>
              </a:ext>
            </a:extLst>
          </a:blip>
          <a:srcRect t="11904" r="7041" b="14130"/>
          <a:stretch/>
        </p:blipFill>
        <p:spPr>
          <a:xfrm>
            <a:off x="2725366" y="5880538"/>
            <a:ext cx="2465256" cy="588475"/>
          </a:xfrm>
          <a:prstGeom prst="rect">
            <a:avLst/>
          </a:prstGeom>
        </p:spPr>
      </p:pic>
    </p:spTree>
    <p:extLst>
      <p:ext uri="{BB962C8B-B14F-4D97-AF65-F5344CB8AC3E}">
        <p14:creationId xmlns:p14="http://schemas.microsoft.com/office/powerpoint/2010/main" val="3709053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1FA675-0DC0-0115-C728-53A9B28D4CA2}"/>
              </a:ext>
            </a:extLst>
          </p:cNvPr>
          <p:cNvSpPr/>
          <p:nvPr/>
        </p:nvSpPr>
        <p:spPr>
          <a:xfrm>
            <a:off x="0" y="2181884"/>
            <a:ext cx="12192000" cy="467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Subtitle 2">
            <a:extLst>
              <a:ext uri="{FF2B5EF4-FFF2-40B4-BE49-F238E27FC236}">
                <a16:creationId xmlns:a16="http://schemas.microsoft.com/office/drawing/2014/main" id="{BD29DC8A-1C33-44A8-9868-3CA39850CD25}"/>
              </a:ext>
            </a:extLst>
          </p:cNvPr>
          <p:cNvSpPr>
            <a:spLocks noGrp="1"/>
          </p:cNvSpPr>
          <p:nvPr>
            <p:ph type="subTitle" idx="4294967295"/>
          </p:nvPr>
        </p:nvSpPr>
        <p:spPr>
          <a:xfrm>
            <a:off x="341895" y="960920"/>
            <a:ext cx="9033600" cy="1104847"/>
          </a:xfrm>
        </p:spPr>
        <p:txBody>
          <a:bodyPr>
            <a:normAutofit/>
          </a:bodyPr>
          <a:lstStyle/>
          <a:p>
            <a:pPr marL="0" indent="0">
              <a:spcBef>
                <a:spcPts val="600"/>
              </a:spcBef>
              <a:spcAft>
                <a:spcPts val="1200"/>
              </a:spcAft>
              <a:buNone/>
            </a:pPr>
            <a:r>
              <a:rPr lang="en-US" sz="2400" b="1" dirty="0">
                <a:solidFill>
                  <a:schemeClr val="accent1"/>
                </a:solidFill>
              </a:rPr>
              <a:t>DECISION Etudes &amp; Conseil</a:t>
            </a:r>
          </a:p>
          <a:p>
            <a:pPr marL="0" indent="0" algn="l">
              <a:lnSpc>
                <a:spcPct val="90000"/>
              </a:lnSpc>
              <a:spcBef>
                <a:spcPts val="600"/>
              </a:spcBef>
              <a:spcAft>
                <a:spcPts val="600"/>
              </a:spcAft>
              <a:buNone/>
            </a:pPr>
            <a:r>
              <a:rPr lang="en-US" dirty="0">
                <a:solidFill>
                  <a:schemeClr val="accent1"/>
                </a:solidFill>
                <a:ea typeface="+mn-lt"/>
                <a:cs typeface="+mn-lt"/>
              </a:rPr>
              <a:t>First figures on the microelectronics workforce in the EU</a:t>
            </a:r>
          </a:p>
        </p:txBody>
      </p:sp>
      <p:cxnSp>
        <p:nvCxnSpPr>
          <p:cNvPr id="7" name="Connecteur droit 6">
            <a:extLst>
              <a:ext uri="{FF2B5EF4-FFF2-40B4-BE49-F238E27FC236}">
                <a16:creationId xmlns:a16="http://schemas.microsoft.com/office/drawing/2014/main" id="{D138375F-BC89-406C-C36E-B9E429B2072F}"/>
              </a:ext>
            </a:extLst>
          </p:cNvPr>
          <p:cNvCxnSpPr>
            <a:cxnSpLocks/>
          </p:cNvCxnSpPr>
          <p:nvPr/>
        </p:nvCxnSpPr>
        <p:spPr>
          <a:xfrm>
            <a:off x="9759635" y="2171519"/>
            <a:ext cx="24408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8" name="Tableau 8">
            <a:extLst>
              <a:ext uri="{FF2B5EF4-FFF2-40B4-BE49-F238E27FC236}">
                <a16:creationId xmlns:a16="http://schemas.microsoft.com/office/drawing/2014/main" id="{9D34370C-2917-710E-66D3-8BAB7BE92206}"/>
              </a:ext>
            </a:extLst>
          </p:cNvPr>
          <p:cNvGraphicFramePr>
            <a:graphicFrameLocks noGrp="1"/>
          </p:cNvGraphicFramePr>
          <p:nvPr>
            <p:extLst>
              <p:ext uri="{D42A27DB-BD31-4B8C-83A1-F6EECF244321}">
                <p14:modId xmlns:p14="http://schemas.microsoft.com/office/powerpoint/2010/main" val="3173728812"/>
              </p:ext>
            </p:extLst>
          </p:nvPr>
        </p:nvGraphicFramePr>
        <p:xfrm>
          <a:off x="341895" y="2171519"/>
          <a:ext cx="7078236" cy="1854200"/>
        </p:xfrm>
        <a:graphic>
          <a:graphicData uri="http://schemas.openxmlformats.org/drawingml/2006/table">
            <a:tbl>
              <a:tblPr firstRow="1" bandRow="1">
                <a:tableStyleId>{5C22544A-7EE6-4342-B048-85BDC9FD1C3A}</a:tableStyleId>
              </a:tblPr>
              <a:tblGrid>
                <a:gridCol w="2659681">
                  <a:extLst>
                    <a:ext uri="{9D8B030D-6E8A-4147-A177-3AD203B41FA5}">
                      <a16:colId xmlns:a16="http://schemas.microsoft.com/office/drawing/2014/main" val="3050917770"/>
                    </a:ext>
                  </a:extLst>
                </a:gridCol>
                <a:gridCol w="3537733">
                  <a:extLst>
                    <a:ext uri="{9D8B030D-6E8A-4147-A177-3AD203B41FA5}">
                      <a16:colId xmlns:a16="http://schemas.microsoft.com/office/drawing/2014/main" val="3659855060"/>
                    </a:ext>
                  </a:extLst>
                </a:gridCol>
                <a:gridCol w="880822">
                  <a:extLst>
                    <a:ext uri="{9D8B030D-6E8A-4147-A177-3AD203B41FA5}">
                      <a16:colId xmlns:a16="http://schemas.microsoft.com/office/drawing/2014/main" val="2451998799"/>
                    </a:ext>
                  </a:extLst>
                </a:gridCol>
              </a:tblGrid>
              <a:tr h="370840">
                <a:tc>
                  <a:txBody>
                    <a:bodyPr/>
                    <a:lstStyle/>
                    <a:p>
                      <a:pPr algn="r"/>
                      <a:r>
                        <a:rPr lang="en-US" noProof="0" dirty="0"/>
                        <a:t>Value chain</a:t>
                      </a:r>
                    </a:p>
                  </a:txBody>
                  <a:tcPr/>
                </a:tc>
                <a:tc>
                  <a:txBody>
                    <a:bodyPr/>
                    <a:lstStyle/>
                    <a:p>
                      <a:pPr algn="r"/>
                      <a:r>
                        <a:rPr lang="en-US" noProof="0" dirty="0"/>
                        <a:t>Workforce in the EU27 in 2022</a:t>
                      </a:r>
                    </a:p>
                  </a:txBody>
                  <a:tcPr/>
                </a:tc>
                <a:tc>
                  <a:txBody>
                    <a:bodyPr/>
                    <a:lstStyle/>
                    <a:p>
                      <a:pPr algn="r"/>
                      <a:r>
                        <a:rPr lang="en-US" noProof="0" dirty="0"/>
                        <a:t>%</a:t>
                      </a:r>
                    </a:p>
                  </a:txBody>
                  <a:tcPr/>
                </a:tc>
                <a:extLst>
                  <a:ext uri="{0D108BD9-81ED-4DB2-BD59-A6C34878D82A}">
                    <a16:rowId xmlns:a16="http://schemas.microsoft.com/office/drawing/2014/main" val="1809071496"/>
                  </a:ext>
                </a:extLst>
              </a:tr>
              <a:tr h="370840">
                <a:tc>
                  <a:txBody>
                    <a:bodyPr/>
                    <a:lstStyle/>
                    <a:p>
                      <a:pPr algn="r"/>
                      <a:r>
                        <a:rPr lang="en-US" noProof="0" dirty="0"/>
                        <a:t>Semiconductors</a:t>
                      </a:r>
                    </a:p>
                  </a:txBody>
                  <a:tcPr/>
                </a:tc>
                <a:tc>
                  <a:txBody>
                    <a:bodyPr/>
                    <a:lstStyle/>
                    <a:p>
                      <a:pPr algn="r"/>
                      <a:r>
                        <a:rPr lang="en-US" noProof="0" dirty="0"/>
                        <a:t>161 000</a:t>
                      </a:r>
                    </a:p>
                  </a:txBody>
                  <a:tcPr/>
                </a:tc>
                <a:tc>
                  <a:txBody>
                    <a:bodyPr/>
                    <a:lstStyle/>
                    <a:p>
                      <a:pPr algn="r"/>
                      <a:r>
                        <a:rPr lang="en-US" noProof="0" dirty="0"/>
                        <a:t>53%</a:t>
                      </a:r>
                    </a:p>
                  </a:txBody>
                  <a:tcPr/>
                </a:tc>
                <a:extLst>
                  <a:ext uri="{0D108BD9-81ED-4DB2-BD59-A6C34878D82A}">
                    <a16:rowId xmlns:a16="http://schemas.microsoft.com/office/drawing/2014/main" val="1447393252"/>
                  </a:ext>
                </a:extLst>
              </a:tr>
              <a:tr h="370840">
                <a:tc>
                  <a:txBody>
                    <a:bodyPr/>
                    <a:lstStyle/>
                    <a:p>
                      <a:pPr algn="r"/>
                      <a:r>
                        <a:rPr lang="en-US" noProof="0" dirty="0"/>
                        <a:t>Materials &amp; tools</a:t>
                      </a:r>
                    </a:p>
                  </a:txBody>
                  <a:tcPr/>
                </a:tc>
                <a:tc>
                  <a:txBody>
                    <a:bodyPr/>
                    <a:lstStyle/>
                    <a:p>
                      <a:pPr algn="r"/>
                      <a:r>
                        <a:rPr lang="en-US" noProof="0" dirty="0"/>
                        <a:t>118 000</a:t>
                      </a:r>
                    </a:p>
                  </a:txBody>
                  <a:tcPr/>
                </a:tc>
                <a:tc>
                  <a:txBody>
                    <a:bodyPr/>
                    <a:lstStyle/>
                    <a:p>
                      <a:pPr algn="r"/>
                      <a:r>
                        <a:rPr lang="en-US" noProof="0" dirty="0"/>
                        <a:t>39%</a:t>
                      </a:r>
                    </a:p>
                  </a:txBody>
                  <a:tcPr/>
                </a:tc>
                <a:extLst>
                  <a:ext uri="{0D108BD9-81ED-4DB2-BD59-A6C34878D82A}">
                    <a16:rowId xmlns:a16="http://schemas.microsoft.com/office/drawing/2014/main" val="2896285156"/>
                  </a:ext>
                </a:extLst>
              </a:tr>
              <a:tr h="370840">
                <a:tc>
                  <a:txBody>
                    <a:bodyPr/>
                    <a:lstStyle/>
                    <a:p>
                      <a:pPr algn="r"/>
                      <a:r>
                        <a:rPr lang="en-US" noProof="0" dirty="0"/>
                        <a:t>RTOs</a:t>
                      </a:r>
                    </a:p>
                  </a:txBody>
                  <a:tcPr/>
                </a:tc>
                <a:tc>
                  <a:txBody>
                    <a:bodyPr/>
                    <a:lstStyle/>
                    <a:p>
                      <a:pPr algn="r"/>
                      <a:r>
                        <a:rPr lang="en-US" noProof="0" dirty="0"/>
                        <a:t>27 000</a:t>
                      </a:r>
                    </a:p>
                  </a:txBody>
                  <a:tcPr/>
                </a:tc>
                <a:tc>
                  <a:txBody>
                    <a:bodyPr/>
                    <a:lstStyle/>
                    <a:p>
                      <a:pPr algn="r"/>
                      <a:r>
                        <a:rPr lang="en-US" noProof="0" dirty="0"/>
                        <a:t>9%</a:t>
                      </a:r>
                    </a:p>
                  </a:txBody>
                  <a:tcPr/>
                </a:tc>
                <a:extLst>
                  <a:ext uri="{0D108BD9-81ED-4DB2-BD59-A6C34878D82A}">
                    <a16:rowId xmlns:a16="http://schemas.microsoft.com/office/drawing/2014/main" val="4289546194"/>
                  </a:ext>
                </a:extLst>
              </a:tr>
              <a:tr h="370840">
                <a:tc>
                  <a:txBody>
                    <a:bodyPr/>
                    <a:lstStyle/>
                    <a:p>
                      <a:pPr algn="r"/>
                      <a:r>
                        <a:rPr lang="en-US" noProof="0" dirty="0"/>
                        <a:t>Microelectronics (total)</a:t>
                      </a:r>
                    </a:p>
                  </a:txBody>
                  <a:tcPr>
                    <a:solidFill>
                      <a:srgbClr val="AEB0BE"/>
                    </a:solidFill>
                  </a:tcPr>
                </a:tc>
                <a:tc>
                  <a:txBody>
                    <a:bodyPr/>
                    <a:lstStyle/>
                    <a:p>
                      <a:pPr algn="r"/>
                      <a:r>
                        <a:rPr lang="en-US" noProof="0" dirty="0"/>
                        <a:t>306 000</a:t>
                      </a:r>
                    </a:p>
                  </a:txBody>
                  <a:tcPr>
                    <a:solidFill>
                      <a:srgbClr val="AEB0BE"/>
                    </a:solidFill>
                  </a:tcPr>
                </a:tc>
                <a:tc>
                  <a:txBody>
                    <a:bodyPr/>
                    <a:lstStyle/>
                    <a:p>
                      <a:pPr algn="r"/>
                      <a:r>
                        <a:rPr lang="en-US" noProof="0" dirty="0"/>
                        <a:t>100%</a:t>
                      </a:r>
                    </a:p>
                  </a:txBody>
                  <a:tcPr>
                    <a:solidFill>
                      <a:srgbClr val="AEB0BE"/>
                    </a:solidFill>
                  </a:tcPr>
                </a:tc>
                <a:extLst>
                  <a:ext uri="{0D108BD9-81ED-4DB2-BD59-A6C34878D82A}">
                    <a16:rowId xmlns:a16="http://schemas.microsoft.com/office/drawing/2014/main" val="3034122702"/>
                  </a:ext>
                </a:extLst>
              </a:tr>
            </a:tbl>
          </a:graphicData>
        </a:graphic>
      </p:graphicFrame>
      <p:sp>
        <p:nvSpPr>
          <p:cNvPr id="9" name="Subtitle 2">
            <a:extLst>
              <a:ext uri="{FF2B5EF4-FFF2-40B4-BE49-F238E27FC236}">
                <a16:creationId xmlns:a16="http://schemas.microsoft.com/office/drawing/2014/main" id="{22F94638-2DBD-17D4-98C8-7A1198234672}"/>
              </a:ext>
            </a:extLst>
          </p:cNvPr>
          <p:cNvSpPr txBox="1">
            <a:spLocks/>
          </p:cNvSpPr>
          <p:nvPr/>
        </p:nvSpPr>
        <p:spPr>
          <a:xfrm>
            <a:off x="341894" y="4512025"/>
            <a:ext cx="7393030" cy="89553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spcBef>
                <a:spcPts val="600"/>
              </a:spcBef>
              <a:spcAft>
                <a:spcPts val="600"/>
              </a:spcAft>
              <a:buFont typeface="Wingdings 3" charset="2"/>
              <a:buNone/>
            </a:pPr>
            <a:r>
              <a:rPr lang="en-US" sz="3200" b="1" dirty="0">
                <a:solidFill>
                  <a:schemeClr val="accent1"/>
                </a:solidFill>
                <a:ea typeface="+mn-lt"/>
                <a:cs typeface="+mn-lt"/>
              </a:rPr>
              <a:t>11% </a:t>
            </a:r>
            <a:r>
              <a:rPr lang="en-US" dirty="0">
                <a:solidFill>
                  <a:schemeClr val="accent1"/>
                </a:solidFill>
                <a:ea typeface="+mn-lt"/>
                <a:cs typeface="+mn-lt"/>
              </a:rPr>
              <a:t>growth of employment in the EU27 in 2022</a:t>
            </a:r>
          </a:p>
          <a:p>
            <a:pPr marL="0" indent="0">
              <a:lnSpc>
                <a:spcPct val="90000"/>
              </a:lnSpc>
              <a:spcBef>
                <a:spcPts val="600"/>
              </a:spcBef>
              <a:spcAft>
                <a:spcPts val="600"/>
              </a:spcAft>
              <a:buFont typeface="Wingdings 3" charset="2"/>
              <a:buNone/>
            </a:pPr>
            <a:r>
              <a:rPr lang="en-US" dirty="0">
                <a:solidFill>
                  <a:schemeClr val="accent1"/>
                </a:solidFill>
                <a:ea typeface="+mn-lt"/>
                <a:cs typeface="+mn-lt"/>
              </a:rPr>
              <a:t>+ 30 000 hires in 2022</a:t>
            </a:r>
          </a:p>
        </p:txBody>
      </p:sp>
      <p:sp>
        <p:nvSpPr>
          <p:cNvPr id="10" name="Subtitle 2">
            <a:extLst>
              <a:ext uri="{FF2B5EF4-FFF2-40B4-BE49-F238E27FC236}">
                <a16:creationId xmlns:a16="http://schemas.microsoft.com/office/drawing/2014/main" id="{8B56C83E-E753-1DCA-A370-578407FCCFCD}"/>
              </a:ext>
            </a:extLst>
          </p:cNvPr>
          <p:cNvSpPr txBox="1">
            <a:spLocks/>
          </p:cNvSpPr>
          <p:nvPr/>
        </p:nvSpPr>
        <p:spPr>
          <a:xfrm>
            <a:off x="7855902" y="2449076"/>
            <a:ext cx="4215115" cy="540081"/>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lnSpc>
                <a:spcPct val="90000"/>
              </a:lnSpc>
              <a:spcBef>
                <a:spcPts val="600"/>
              </a:spcBef>
              <a:spcAft>
                <a:spcPts val="600"/>
              </a:spcAft>
              <a:buFont typeface="Wingdings 3" charset="2"/>
              <a:buNone/>
            </a:pPr>
            <a:r>
              <a:rPr lang="en-US" sz="2400" b="1" dirty="0">
                <a:solidFill>
                  <a:schemeClr val="accent1"/>
                </a:solidFill>
                <a:ea typeface="+mn-lt"/>
                <a:cs typeface="+mn-lt"/>
              </a:rPr>
              <a:t>TOP 3 EMPLOYERS in the EU27</a:t>
            </a:r>
          </a:p>
        </p:txBody>
      </p:sp>
      <p:sp>
        <p:nvSpPr>
          <p:cNvPr id="11" name="Subtitle 2">
            <a:extLst>
              <a:ext uri="{FF2B5EF4-FFF2-40B4-BE49-F238E27FC236}">
                <a16:creationId xmlns:a16="http://schemas.microsoft.com/office/drawing/2014/main" id="{0E06A71D-2DA3-8EF3-5C4C-EF6B489FF517}"/>
              </a:ext>
            </a:extLst>
          </p:cNvPr>
          <p:cNvSpPr txBox="1">
            <a:spLocks/>
          </p:cNvSpPr>
          <p:nvPr/>
        </p:nvSpPr>
        <p:spPr>
          <a:xfrm>
            <a:off x="341894" y="5627039"/>
            <a:ext cx="10344659" cy="10735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spcBef>
                <a:spcPts val="600"/>
              </a:spcBef>
              <a:spcAft>
                <a:spcPts val="600"/>
              </a:spcAft>
              <a:buFont typeface="Wingdings 3" charset="2"/>
              <a:buNone/>
            </a:pPr>
            <a:r>
              <a:rPr lang="en-US" dirty="0">
                <a:solidFill>
                  <a:schemeClr val="accent1"/>
                </a:solidFill>
                <a:ea typeface="+mn-lt"/>
                <a:cs typeface="+mn-lt"/>
              </a:rPr>
              <a:t>Considering the entire electronics value chain (passive components, electronic boards, systems)</a:t>
            </a:r>
          </a:p>
          <a:p>
            <a:pPr marL="0" indent="0">
              <a:lnSpc>
                <a:spcPct val="90000"/>
              </a:lnSpc>
              <a:spcBef>
                <a:spcPts val="600"/>
              </a:spcBef>
              <a:spcAft>
                <a:spcPts val="600"/>
              </a:spcAft>
              <a:buFont typeface="Wingdings 3" charset="2"/>
              <a:buNone/>
            </a:pPr>
            <a:r>
              <a:rPr lang="en-US" sz="3200" b="1" dirty="0">
                <a:solidFill>
                  <a:schemeClr val="accent1"/>
                </a:solidFill>
                <a:ea typeface="+mn-lt"/>
                <a:cs typeface="+mn-lt"/>
              </a:rPr>
              <a:t>2 720 000 </a:t>
            </a:r>
            <a:r>
              <a:rPr lang="en-US" dirty="0">
                <a:solidFill>
                  <a:schemeClr val="accent1"/>
                </a:solidFill>
                <a:ea typeface="+mn-lt"/>
                <a:cs typeface="+mn-lt"/>
              </a:rPr>
              <a:t>employees are located in the EU </a:t>
            </a:r>
          </a:p>
        </p:txBody>
      </p:sp>
      <p:pic>
        <p:nvPicPr>
          <p:cNvPr id="14" name="Image 13">
            <a:extLst>
              <a:ext uri="{FF2B5EF4-FFF2-40B4-BE49-F238E27FC236}">
                <a16:creationId xmlns:a16="http://schemas.microsoft.com/office/drawing/2014/main" id="{02EF1070-E376-A507-BEF3-9E154FBA3C22}"/>
              </a:ext>
            </a:extLst>
          </p:cNvPr>
          <p:cNvPicPr>
            <a:picLocks noChangeAspect="1"/>
          </p:cNvPicPr>
          <p:nvPr/>
        </p:nvPicPr>
        <p:blipFill>
          <a:blip r:embed="rId3"/>
          <a:stretch>
            <a:fillRect/>
          </a:stretch>
        </p:blipFill>
        <p:spPr>
          <a:xfrm>
            <a:off x="7941127" y="4645793"/>
            <a:ext cx="1197843" cy="336919"/>
          </a:xfrm>
          <a:prstGeom prst="rect">
            <a:avLst/>
          </a:prstGeom>
        </p:spPr>
      </p:pic>
      <p:pic>
        <p:nvPicPr>
          <p:cNvPr id="15" name="Image 14">
            <a:extLst>
              <a:ext uri="{FF2B5EF4-FFF2-40B4-BE49-F238E27FC236}">
                <a16:creationId xmlns:a16="http://schemas.microsoft.com/office/drawing/2014/main" id="{FA4FFDCE-E17D-29A6-D649-7AD9669C8021}"/>
              </a:ext>
            </a:extLst>
          </p:cNvPr>
          <p:cNvPicPr>
            <a:picLocks noChangeAspect="1"/>
          </p:cNvPicPr>
          <p:nvPr/>
        </p:nvPicPr>
        <p:blipFill>
          <a:blip r:embed="rId4"/>
          <a:stretch>
            <a:fillRect/>
          </a:stretch>
        </p:blipFill>
        <p:spPr>
          <a:xfrm>
            <a:off x="7941129" y="3908315"/>
            <a:ext cx="1117895" cy="491915"/>
          </a:xfrm>
          <a:prstGeom prst="rect">
            <a:avLst/>
          </a:prstGeom>
        </p:spPr>
      </p:pic>
      <p:sp>
        <p:nvSpPr>
          <p:cNvPr id="16" name="Subtitle 2">
            <a:extLst>
              <a:ext uri="{FF2B5EF4-FFF2-40B4-BE49-F238E27FC236}">
                <a16:creationId xmlns:a16="http://schemas.microsoft.com/office/drawing/2014/main" id="{F0D6F259-142C-7A01-6C8E-9F69CD7ECEF4}"/>
              </a:ext>
            </a:extLst>
          </p:cNvPr>
          <p:cNvSpPr txBox="1">
            <a:spLocks/>
          </p:cNvSpPr>
          <p:nvPr/>
        </p:nvSpPr>
        <p:spPr>
          <a:xfrm>
            <a:off x="9276910" y="3117992"/>
            <a:ext cx="2794108" cy="5400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lnSpc>
                <a:spcPct val="90000"/>
              </a:lnSpc>
              <a:spcBef>
                <a:spcPts val="600"/>
              </a:spcBef>
              <a:spcAft>
                <a:spcPts val="600"/>
              </a:spcAft>
              <a:buFont typeface="Wingdings 3" charset="2"/>
              <a:buNone/>
            </a:pPr>
            <a:r>
              <a:rPr lang="en-US" sz="2400" b="1" dirty="0">
                <a:solidFill>
                  <a:schemeClr val="tx1"/>
                </a:solidFill>
                <a:ea typeface="+mn-lt"/>
                <a:cs typeface="+mn-lt"/>
              </a:rPr>
              <a:t>24 550 employees</a:t>
            </a:r>
            <a:endParaRPr lang="en-US" sz="1400" dirty="0">
              <a:solidFill>
                <a:schemeClr val="tx1"/>
              </a:solidFill>
              <a:ea typeface="+mn-lt"/>
              <a:cs typeface="+mn-lt"/>
            </a:endParaRPr>
          </a:p>
        </p:txBody>
      </p:sp>
      <p:pic>
        <p:nvPicPr>
          <p:cNvPr id="18" name="Image 17">
            <a:extLst>
              <a:ext uri="{FF2B5EF4-FFF2-40B4-BE49-F238E27FC236}">
                <a16:creationId xmlns:a16="http://schemas.microsoft.com/office/drawing/2014/main" id="{86D8891B-1EBF-356A-B35F-A26909AF50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1075" y="2989157"/>
            <a:ext cx="958002" cy="673595"/>
          </a:xfrm>
          <a:prstGeom prst="rect">
            <a:avLst/>
          </a:prstGeom>
        </p:spPr>
      </p:pic>
      <p:sp>
        <p:nvSpPr>
          <p:cNvPr id="19" name="Subtitle 2">
            <a:extLst>
              <a:ext uri="{FF2B5EF4-FFF2-40B4-BE49-F238E27FC236}">
                <a16:creationId xmlns:a16="http://schemas.microsoft.com/office/drawing/2014/main" id="{4B986624-CE40-F643-649A-2A5F47E9C878}"/>
              </a:ext>
            </a:extLst>
          </p:cNvPr>
          <p:cNvSpPr txBox="1">
            <a:spLocks/>
          </p:cNvSpPr>
          <p:nvPr/>
        </p:nvSpPr>
        <p:spPr>
          <a:xfrm>
            <a:off x="8979078" y="3939271"/>
            <a:ext cx="3091940" cy="540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lnSpc>
                <a:spcPct val="90000"/>
              </a:lnSpc>
              <a:spcBef>
                <a:spcPts val="600"/>
              </a:spcBef>
              <a:spcAft>
                <a:spcPts val="600"/>
              </a:spcAft>
              <a:buFont typeface="Wingdings 3" charset="2"/>
              <a:buNone/>
            </a:pPr>
            <a:r>
              <a:rPr lang="en-US" sz="2400" b="1" dirty="0">
                <a:solidFill>
                  <a:schemeClr val="tx1"/>
                </a:solidFill>
                <a:ea typeface="+mn-lt"/>
                <a:cs typeface="+mn-lt"/>
              </a:rPr>
              <a:t>19 530 employees</a:t>
            </a:r>
            <a:endParaRPr lang="en-US" sz="2400" dirty="0">
              <a:solidFill>
                <a:schemeClr val="tx1"/>
              </a:solidFill>
              <a:ea typeface="+mn-lt"/>
              <a:cs typeface="+mn-lt"/>
            </a:endParaRPr>
          </a:p>
        </p:txBody>
      </p:sp>
      <p:sp>
        <p:nvSpPr>
          <p:cNvPr id="20" name="Subtitle 2">
            <a:extLst>
              <a:ext uri="{FF2B5EF4-FFF2-40B4-BE49-F238E27FC236}">
                <a16:creationId xmlns:a16="http://schemas.microsoft.com/office/drawing/2014/main" id="{EE1B48AB-A256-4394-61F0-1AA9B3B31B03}"/>
              </a:ext>
            </a:extLst>
          </p:cNvPr>
          <p:cNvSpPr txBox="1">
            <a:spLocks/>
          </p:cNvSpPr>
          <p:nvPr/>
        </p:nvSpPr>
        <p:spPr>
          <a:xfrm>
            <a:off x="8743951" y="4615392"/>
            <a:ext cx="3327066" cy="5400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a:lnSpc>
                <a:spcPct val="90000"/>
              </a:lnSpc>
              <a:spcBef>
                <a:spcPts val="600"/>
              </a:spcBef>
              <a:spcAft>
                <a:spcPts val="600"/>
              </a:spcAft>
              <a:buFont typeface="Wingdings 3" charset="2"/>
              <a:buNone/>
            </a:pPr>
            <a:r>
              <a:rPr lang="en-US" sz="2400" b="1" dirty="0">
                <a:solidFill>
                  <a:schemeClr val="tx1"/>
                </a:solidFill>
                <a:ea typeface="+mn-lt"/>
                <a:cs typeface="+mn-lt"/>
              </a:rPr>
              <a:t>19 140 employees</a:t>
            </a:r>
            <a:endParaRPr lang="en-US" sz="2400" dirty="0">
              <a:solidFill>
                <a:schemeClr val="tx1"/>
              </a:solidFill>
              <a:ea typeface="+mn-lt"/>
              <a:cs typeface="+mn-lt"/>
            </a:endParaRPr>
          </a:p>
        </p:txBody>
      </p:sp>
      <p:sp>
        <p:nvSpPr>
          <p:cNvPr id="2" name="Subtitle 2">
            <a:extLst>
              <a:ext uri="{FF2B5EF4-FFF2-40B4-BE49-F238E27FC236}">
                <a16:creationId xmlns:a16="http://schemas.microsoft.com/office/drawing/2014/main" id="{4E499275-68C4-DCDA-A831-F3A4070974DC}"/>
              </a:ext>
            </a:extLst>
          </p:cNvPr>
          <p:cNvSpPr txBox="1">
            <a:spLocks/>
          </p:cNvSpPr>
          <p:nvPr/>
        </p:nvSpPr>
        <p:spPr>
          <a:xfrm>
            <a:off x="341893" y="4023959"/>
            <a:ext cx="5473120" cy="4733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spcAft>
                <a:spcPts val="1200"/>
              </a:spcAft>
              <a:buFont typeface="Wingdings 3" charset="2"/>
              <a:buNone/>
            </a:pPr>
            <a:r>
              <a:rPr lang="en-US" sz="1500" dirty="0">
                <a:solidFill>
                  <a:schemeClr val="tx1"/>
                </a:solidFill>
              </a:rPr>
              <a:t>Source: DECISION, Eurostat, company annual reports</a:t>
            </a:r>
            <a:endParaRPr lang="en-US" sz="1500" dirty="0">
              <a:solidFill>
                <a:schemeClr val="tx1"/>
              </a:solidFill>
              <a:ea typeface="+mn-lt"/>
              <a:cs typeface="+mn-lt"/>
            </a:endParaRPr>
          </a:p>
        </p:txBody>
      </p:sp>
      <p:pic>
        <p:nvPicPr>
          <p:cNvPr id="5" name="Image 4" descr="Une image contenant Police, texte, Graphique, logo&#10;&#10;Description générée automatiquement">
            <a:extLst>
              <a:ext uri="{FF2B5EF4-FFF2-40B4-BE49-F238E27FC236}">
                <a16:creationId xmlns:a16="http://schemas.microsoft.com/office/drawing/2014/main" id="{80BFF6D6-29FE-8AD0-52E4-C022986F3B80}"/>
              </a:ext>
            </a:extLst>
          </p:cNvPr>
          <p:cNvPicPr>
            <a:picLocks noChangeAspect="1"/>
          </p:cNvPicPr>
          <p:nvPr/>
        </p:nvPicPr>
        <p:blipFill rotWithShape="1">
          <a:blip r:embed="rId6">
            <a:extLst>
              <a:ext uri="{28A0092B-C50C-407E-A947-70E740481C1C}">
                <a14:useLocalDpi xmlns:a14="http://schemas.microsoft.com/office/drawing/2010/main" val="0"/>
              </a:ext>
            </a:extLst>
          </a:blip>
          <a:srcRect t="11904" r="7041" b="14130"/>
          <a:stretch/>
        </p:blipFill>
        <p:spPr>
          <a:xfrm>
            <a:off x="4156601" y="155599"/>
            <a:ext cx="2465256" cy="588475"/>
          </a:xfrm>
          <a:prstGeom prst="rect">
            <a:avLst/>
          </a:prstGeom>
        </p:spPr>
      </p:pic>
    </p:spTree>
    <p:extLst>
      <p:ext uri="{BB962C8B-B14F-4D97-AF65-F5344CB8AC3E}">
        <p14:creationId xmlns:p14="http://schemas.microsoft.com/office/powerpoint/2010/main" val="76772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9" grpId="0"/>
      <p:bldP spid="20"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1FA675-0DC0-0115-C728-53A9B28D4CA2}"/>
              </a:ext>
            </a:extLst>
          </p:cNvPr>
          <p:cNvSpPr/>
          <p:nvPr/>
        </p:nvSpPr>
        <p:spPr>
          <a:xfrm>
            <a:off x="0" y="1500405"/>
            <a:ext cx="12192000" cy="5354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5" name="Rectangle : coins arrondis 84">
            <a:extLst>
              <a:ext uri="{FF2B5EF4-FFF2-40B4-BE49-F238E27FC236}">
                <a16:creationId xmlns:a16="http://schemas.microsoft.com/office/drawing/2014/main" id="{4FE0F4A0-F148-F9B5-C1C7-962012F0D30A}"/>
              </a:ext>
            </a:extLst>
          </p:cNvPr>
          <p:cNvSpPr/>
          <p:nvPr/>
        </p:nvSpPr>
        <p:spPr>
          <a:xfrm>
            <a:off x="4066227" y="1864942"/>
            <a:ext cx="8068621" cy="3102706"/>
          </a:xfrm>
          <a:prstGeom prst="roundRect">
            <a:avLst>
              <a:gd name="adj" fmla="val 8710"/>
            </a:avLst>
          </a:prstGeom>
          <a:solidFill>
            <a:srgbClr val="BCC6D0"/>
          </a:solidFill>
          <a:ln>
            <a:solidFill>
              <a:srgbClr val="163F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163F63"/>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7" name="Rectangle : coins arrondis 86">
            <a:extLst>
              <a:ext uri="{FF2B5EF4-FFF2-40B4-BE49-F238E27FC236}">
                <a16:creationId xmlns:a16="http://schemas.microsoft.com/office/drawing/2014/main" id="{EB1CA238-B037-CBDE-47E3-EBFA9F618812}"/>
              </a:ext>
            </a:extLst>
          </p:cNvPr>
          <p:cNvSpPr/>
          <p:nvPr/>
        </p:nvSpPr>
        <p:spPr>
          <a:xfrm>
            <a:off x="71442" y="1982447"/>
            <a:ext cx="3262529" cy="2362249"/>
          </a:xfrm>
          <a:prstGeom prst="roundRect">
            <a:avLst>
              <a:gd name="adj" fmla="val 9484"/>
            </a:avLst>
          </a:prstGeom>
          <a:solidFill>
            <a:srgbClr val="DFF3F5"/>
          </a:solidFill>
          <a:ln>
            <a:solidFill>
              <a:srgbClr val="40C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163F63"/>
              </a:solidFill>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89" name="Connecteur droit 88">
            <a:extLst>
              <a:ext uri="{FF2B5EF4-FFF2-40B4-BE49-F238E27FC236}">
                <a16:creationId xmlns:a16="http://schemas.microsoft.com/office/drawing/2014/main" id="{AA0A1631-2C62-CEFF-9335-1788617C9E13}"/>
              </a:ext>
            </a:extLst>
          </p:cNvPr>
          <p:cNvCxnSpPr>
            <a:cxnSpLocks/>
            <a:stCxn id="102" idx="1"/>
          </p:cNvCxnSpPr>
          <p:nvPr/>
        </p:nvCxnSpPr>
        <p:spPr>
          <a:xfrm flipV="1">
            <a:off x="4217636" y="3727080"/>
            <a:ext cx="6245843" cy="7252"/>
          </a:xfrm>
          <a:prstGeom prst="line">
            <a:avLst/>
          </a:prstGeom>
          <a:ln w="12700">
            <a:solidFill>
              <a:srgbClr val="163F63"/>
            </a:solidFill>
          </a:ln>
        </p:spPr>
        <p:style>
          <a:lnRef idx="1">
            <a:schemeClr val="accent1"/>
          </a:lnRef>
          <a:fillRef idx="0">
            <a:schemeClr val="accent1"/>
          </a:fillRef>
          <a:effectRef idx="0">
            <a:schemeClr val="accent1"/>
          </a:effectRef>
          <a:fontRef idx="minor">
            <a:schemeClr val="tx1"/>
          </a:fontRef>
        </p:style>
      </p:cxnSp>
      <p:sp>
        <p:nvSpPr>
          <p:cNvPr id="91" name="Rectangle : coins arrondis 90">
            <a:extLst>
              <a:ext uri="{FF2B5EF4-FFF2-40B4-BE49-F238E27FC236}">
                <a16:creationId xmlns:a16="http://schemas.microsoft.com/office/drawing/2014/main" id="{BE290E3E-562E-3594-DC7A-6485DF4F77B6}"/>
              </a:ext>
            </a:extLst>
          </p:cNvPr>
          <p:cNvSpPr/>
          <p:nvPr/>
        </p:nvSpPr>
        <p:spPr>
          <a:xfrm>
            <a:off x="7504002" y="4058133"/>
            <a:ext cx="1193070" cy="287384"/>
          </a:xfrm>
          <a:prstGeom prst="roundRect">
            <a:avLst/>
          </a:prstGeom>
          <a:solidFill>
            <a:srgbClr val="E7E8EA"/>
          </a:solidFill>
          <a:ln>
            <a:solidFill>
              <a:srgbClr val="163F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163F63"/>
                </a:solidFill>
                <a:latin typeface="Helvetica Neue" panose="02000503000000020004" pitchFamily="2" charset="0"/>
                <a:ea typeface="Helvetica Neue" panose="02000503000000020004" pitchFamily="2" charset="0"/>
                <a:cs typeface="Helvetica Neue" panose="02000503000000020004" pitchFamily="2" charset="0"/>
              </a:rPr>
              <a:t>Pure-Play Foundries</a:t>
            </a:r>
          </a:p>
        </p:txBody>
      </p:sp>
      <p:sp>
        <p:nvSpPr>
          <p:cNvPr id="93" name="Rectangle : coins arrondis 92">
            <a:extLst>
              <a:ext uri="{FF2B5EF4-FFF2-40B4-BE49-F238E27FC236}">
                <a16:creationId xmlns:a16="http://schemas.microsoft.com/office/drawing/2014/main" id="{71D524D5-2E9D-4D7C-2C3A-8F3CBFC289FB}"/>
              </a:ext>
            </a:extLst>
          </p:cNvPr>
          <p:cNvSpPr/>
          <p:nvPr/>
        </p:nvSpPr>
        <p:spPr>
          <a:xfrm>
            <a:off x="55888" y="4963353"/>
            <a:ext cx="3881208" cy="1634165"/>
          </a:xfrm>
          <a:prstGeom prst="roundRect">
            <a:avLst>
              <a:gd name="adj" fmla="val 10769"/>
            </a:avLst>
          </a:prstGeom>
          <a:solidFill>
            <a:srgbClr val="A4B3C1">
              <a:alpha val="18686"/>
            </a:srgb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A4B3C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0" name="Rectangle : coins arrondis 99">
            <a:extLst>
              <a:ext uri="{FF2B5EF4-FFF2-40B4-BE49-F238E27FC236}">
                <a16:creationId xmlns:a16="http://schemas.microsoft.com/office/drawing/2014/main" id="{4CA1FDCB-47B0-AC89-40A1-D5EACD3C7195}"/>
              </a:ext>
            </a:extLst>
          </p:cNvPr>
          <p:cNvSpPr/>
          <p:nvPr/>
        </p:nvSpPr>
        <p:spPr>
          <a:xfrm>
            <a:off x="4177843" y="2050435"/>
            <a:ext cx="7805597" cy="1345591"/>
          </a:xfrm>
          <a:prstGeom prst="roundRect">
            <a:avLst>
              <a:gd name="adj" fmla="val 12590"/>
            </a:avLst>
          </a:prstGeom>
          <a:solidFill>
            <a:srgbClr val="EEF1F3"/>
          </a:solidFill>
          <a:ln>
            <a:solidFill>
              <a:srgbClr val="163F6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050" b="1" dirty="0">
                <a:solidFill>
                  <a:srgbClr val="163F63"/>
                </a:solidFill>
                <a:latin typeface="Helvetica Neue" panose="02000503000000020004" pitchFamily="2" charset="0"/>
                <a:ea typeface="Helvetica Neue" panose="02000503000000020004" pitchFamily="2" charset="0"/>
                <a:cs typeface="Helvetica Neue" panose="02000503000000020004" pitchFamily="2" charset="0"/>
              </a:rPr>
              <a:t>IDM</a:t>
            </a:r>
          </a:p>
        </p:txBody>
      </p:sp>
      <p:sp>
        <p:nvSpPr>
          <p:cNvPr id="102" name="Rectangle : coins arrondis 101">
            <a:extLst>
              <a:ext uri="{FF2B5EF4-FFF2-40B4-BE49-F238E27FC236}">
                <a16:creationId xmlns:a16="http://schemas.microsoft.com/office/drawing/2014/main" id="{B548C85D-158D-F36C-DDDB-C07F9F8C2359}"/>
              </a:ext>
            </a:extLst>
          </p:cNvPr>
          <p:cNvSpPr/>
          <p:nvPr/>
        </p:nvSpPr>
        <p:spPr>
          <a:xfrm>
            <a:off x="4217636" y="3514663"/>
            <a:ext cx="1519961" cy="439337"/>
          </a:xfrm>
          <a:prstGeom prst="roundRect">
            <a:avLst/>
          </a:prstGeom>
          <a:solidFill>
            <a:srgbClr val="EEF1F3"/>
          </a:solidFill>
          <a:ln>
            <a:solidFill>
              <a:srgbClr val="163F6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050" b="1" dirty="0">
                <a:solidFill>
                  <a:srgbClr val="163F63"/>
                </a:solidFill>
                <a:latin typeface="Helvetica Neue" panose="02000503000000020004" pitchFamily="2" charset="0"/>
                <a:ea typeface="Helvetica Neue" panose="02000503000000020004" pitchFamily="2" charset="0"/>
                <a:cs typeface="Helvetica Neue" panose="02000503000000020004" pitchFamily="2" charset="0"/>
              </a:rPr>
              <a:t>Design &amp; Conception</a:t>
            </a:r>
          </a:p>
        </p:txBody>
      </p:sp>
      <p:sp>
        <p:nvSpPr>
          <p:cNvPr id="103" name="Rectangle : coins arrondis 102">
            <a:extLst>
              <a:ext uri="{FF2B5EF4-FFF2-40B4-BE49-F238E27FC236}">
                <a16:creationId xmlns:a16="http://schemas.microsoft.com/office/drawing/2014/main" id="{49C57A79-C754-8678-F7C5-130AF19BE032}"/>
              </a:ext>
            </a:extLst>
          </p:cNvPr>
          <p:cNvSpPr/>
          <p:nvPr/>
        </p:nvSpPr>
        <p:spPr>
          <a:xfrm>
            <a:off x="7340558" y="3499661"/>
            <a:ext cx="1519961" cy="439337"/>
          </a:xfrm>
          <a:prstGeom prst="roundRect">
            <a:avLst/>
          </a:prstGeom>
          <a:solidFill>
            <a:srgbClr val="EEF1F3"/>
          </a:solidFill>
          <a:ln>
            <a:solidFill>
              <a:srgbClr val="163F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163F63"/>
                </a:solidFill>
                <a:latin typeface="Helvetica Neue" panose="02000503000000020004" pitchFamily="2" charset="0"/>
                <a:ea typeface="Helvetica Neue" panose="02000503000000020004" pitchFamily="2" charset="0"/>
                <a:cs typeface="Helvetica Neue" panose="02000503000000020004" pitchFamily="2" charset="0"/>
              </a:rPr>
              <a:t>Front-end       </a:t>
            </a:r>
          </a:p>
        </p:txBody>
      </p:sp>
      <p:cxnSp>
        <p:nvCxnSpPr>
          <p:cNvPr id="105" name="Connecteur droit 104">
            <a:extLst>
              <a:ext uri="{FF2B5EF4-FFF2-40B4-BE49-F238E27FC236}">
                <a16:creationId xmlns:a16="http://schemas.microsoft.com/office/drawing/2014/main" id="{21FB8415-EAF9-BAEB-4A0E-F23435DCC0FE}"/>
              </a:ext>
            </a:extLst>
          </p:cNvPr>
          <p:cNvCxnSpPr>
            <a:cxnSpLocks/>
            <a:stCxn id="103" idx="2"/>
            <a:endCxn id="91" idx="0"/>
          </p:cNvCxnSpPr>
          <p:nvPr/>
        </p:nvCxnSpPr>
        <p:spPr>
          <a:xfrm flipH="1">
            <a:off x="8100537" y="3938998"/>
            <a:ext cx="2" cy="119135"/>
          </a:xfrm>
          <a:prstGeom prst="line">
            <a:avLst/>
          </a:prstGeom>
          <a:ln w="12700">
            <a:solidFill>
              <a:srgbClr val="163F63"/>
            </a:solidFill>
          </a:ln>
        </p:spPr>
        <p:style>
          <a:lnRef idx="1">
            <a:schemeClr val="accent1"/>
          </a:lnRef>
          <a:fillRef idx="0">
            <a:schemeClr val="accent1"/>
          </a:fillRef>
          <a:effectRef idx="0">
            <a:schemeClr val="accent1"/>
          </a:effectRef>
          <a:fontRef idx="minor">
            <a:schemeClr val="tx1"/>
          </a:fontRef>
        </p:style>
      </p:cxnSp>
      <p:sp>
        <p:nvSpPr>
          <p:cNvPr id="110" name="ZoneTexte 109">
            <a:extLst>
              <a:ext uri="{FF2B5EF4-FFF2-40B4-BE49-F238E27FC236}">
                <a16:creationId xmlns:a16="http://schemas.microsoft.com/office/drawing/2014/main" id="{AD67D315-5D58-9CCF-79C0-A481F59A0813}"/>
              </a:ext>
            </a:extLst>
          </p:cNvPr>
          <p:cNvSpPr txBox="1"/>
          <p:nvPr/>
        </p:nvSpPr>
        <p:spPr>
          <a:xfrm>
            <a:off x="55888" y="4600287"/>
            <a:ext cx="3881208" cy="369332"/>
          </a:xfrm>
          <a:prstGeom prst="rect">
            <a:avLst/>
          </a:prstGeom>
          <a:noFill/>
        </p:spPr>
        <p:txBody>
          <a:bodyPr wrap="square" rtlCol="0">
            <a:spAutoFit/>
          </a:bodyPr>
          <a:lstStyle/>
          <a:p>
            <a:pPr algn="ctr"/>
            <a:r>
              <a:rPr lang="en-US" b="1" dirty="0">
                <a:solidFill>
                  <a:schemeClr val="accent3"/>
                </a:solidFill>
              </a:rPr>
              <a:t>Equipment (3)</a:t>
            </a:r>
            <a:r>
              <a:rPr lang="en-US" dirty="0">
                <a:solidFill>
                  <a:schemeClr val="accent3"/>
                </a:solidFill>
              </a:rPr>
              <a:t> </a:t>
            </a:r>
          </a:p>
        </p:txBody>
      </p:sp>
      <p:pic>
        <p:nvPicPr>
          <p:cNvPr id="115" name="Picture 8" descr="flèche PNG VG teck | Fleche png, Sellerie equitation">
            <a:extLst>
              <a:ext uri="{FF2B5EF4-FFF2-40B4-BE49-F238E27FC236}">
                <a16:creationId xmlns:a16="http://schemas.microsoft.com/office/drawing/2014/main" id="{55A128E6-E553-4622-4641-185117B455BD}"/>
              </a:ext>
            </a:extLst>
          </p:cNvPr>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rot="2432805">
            <a:off x="3915690" y="4513217"/>
            <a:ext cx="1407078" cy="190498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6" name="Picture 8" descr="flèche PNG VG teck | Fleche png, Sellerie equitation">
            <a:extLst>
              <a:ext uri="{FF2B5EF4-FFF2-40B4-BE49-F238E27FC236}">
                <a16:creationId xmlns:a16="http://schemas.microsoft.com/office/drawing/2014/main" id="{306CA400-87D8-C8B7-1018-762BEEC1A014}"/>
              </a:ext>
            </a:extLst>
          </p:cNvPr>
          <p:cNvPicPr>
            <a:picLocks noChangeAspect="1" noChangeArrowheads="1"/>
          </p:cNvPicPr>
          <p:nvPr/>
        </p:nvPicPr>
        <p:blipFill>
          <a:blip r:embed="rId3">
            <a:duotone>
              <a:prstClr val="black"/>
              <a:srgbClr val="3DB9C1">
                <a:tint val="45000"/>
                <a:satMod val="400000"/>
              </a:srgb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rot="4590188">
            <a:off x="2887006" y="2146413"/>
            <a:ext cx="927424" cy="14895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8" name="Rectangle : coins arrondis 117">
            <a:extLst>
              <a:ext uri="{FF2B5EF4-FFF2-40B4-BE49-F238E27FC236}">
                <a16:creationId xmlns:a16="http://schemas.microsoft.com/office/drawing/2014/main" id="{98324D81-E68F-50E0-F669-D59FCB0CBB31}"/>
              </a:ext>
            </a:extLst>
          </p:cNvPr>
          <p:cNvSpPr/>
          <p:nvPr/>
        </p:nvSpPr>
        <p:spPr>
          <a:xfrm>
            <a:off x="10626924" y="4058133"/>
            <a:ext cx="1193070" cy="287384"/>
          </a:xfrm>
          <a:prstGeom prst="roundRect">
            <a:avLst/>
          </a:prstGeom>
          <a:solidFill>
            <a:srgbClr val="E7E8EA"/>
          </a:solidFill>
          <a:ln>
            <a:solidFill>
              <a:srgbClr val="163F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163F63"/>
                </a:solidFill>
                <a:latin typeface="Helvetica Neue" panose="02000503000000020004" pitchFamily="2" charset="0"/>
                <a:ea typeface="Helvetica Neue" panose="02000503000000020004" pitchFamily="2" charset="0"/>
                <a:cs typeface="Helvetica Neue" panose="02000503000000020004" pitchFamily="2" charset="0"/>
              </a:rPr>
              <a:t>OSAT</a:t>
            </a:r>
          </a:p>
        </p:txBody>
      </p:sp>
      <p:sp>
        <p:nvSpPr>
          <p:cNvPr id="119" name="Rectangle : coins arrondis 118">
            <a:extLst>
              <a:ext uri="{FF2B5EF4-FFF2-40B4-BE49-F238E27FC236}">
                <a16:creationId xmlns:a16="http://schemas.microsoft.com/office/drawing/2014/main" id="{F07A6164-4A17-93FD-680D-F21CC8CE48A5}"/>
              </a:ext>
            </a:extLst>
          </p:cNvPr>
          <p:cNvSpPr/>
          <p:nvPr/>
        </p:nvSpPr>
        <p:spPr>
          <a:xfrm>
            <a:off x="10463479" y="3507412"/>
            <a:ext cx="1519961" cy="439336"/>
          </a:xfrm>
          <a:prstGeom prst="roundRect">
            <a:avLst/>
          </a:prstGeom>
          <a:solidFill>
            <a:srgbClr val="EEF1F3"/>
          </a:solidFill>
          <a:ln>
            <a:solidFill>
              <a:srgbClr val="163F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163F63"/>
                </a:solidFill>
                <a:latin typeface="Helvetica Neue" panose="02000503000000020004" pitchFamily="2" charset="0"/>
                <a:ea typeface="Helvetica Neue" panose="02000503000000020004" pitchFamily="2" charset="0"/>
                <a:cs typeface="Helvetica Neue" panose="02000503000000020004" pitchFamily="2" charset="0"/>
              </a:rPr>
              <a:t>Back-end  </a:t>
            </a:r>
          </a:p>
        </p:txBody>
      </p:sp>
      <p:sp>
        <p:nvSpPr>
          <p:cNvPr id="121" name="ZoneTexte 120">
            <a:extLst>
              <a:ext uri="{FF2B5EF4-FFF2-40B4-BE49-F238E27FC236}">
                <a16:creationId xmlns:a16="http://schemas.microsoft.com/office/drawing/2014/main" id="{0A8B9A9C-509D-A08D-2AF8-9D19BE14E7F5}"/>
              </a:ext>
            </a:extLst>
          </p:cNvPr>
          <p:cNvSpPr txBox="1"/>
          <p:nvPr/>
        </p:nvSpPr>
        <p:spPr>
          <a:xfrm>
            <a:off x="71443" y="1603695"/>
            <a:ext cx="3262528" cy="369332"/>
          </a:xfrm>
          <a:prstGeom prst="rect">
            <a:avLst/>
          </a:prstGeom>
          <a:noFill/>
        </p:spPr>
        <p:txBody>
          <a:bodyPr wrap="square" rtlCol="0">
            <a:spAutoFit/>
          </a:bodyPr>
          <a:lstStyle/>
          <a:p>
            <a:pPr algn="ctr"/>
            <a:r>
              <a:rPr lang="en-US" b="1" dirty="0">
                <a:solidFill>
                  <a:srgbClr val="40C0C9"/>
                </a:solidFill>
              </a:rPr>
              <a:t>Materials (7)</a:t>
            </a:r>
            <a:r>
              <a:rPr lang="en-US" dirty="0">
                <a:solidFill>
                  <a:srgbClr val="40C0C9"/>
                </a:solidFill>
              </a:rPr>
              <a:t> </a:t>
            </a:r>
          </a:p>
        </p:txBody>
      </p:sp>
      <p:sp>
        <p:nvSpPr>
          <p:cNvPr id="122" name="ZoneTexte 121">
            <a:extLst>
              <a:ext uri="{FF2B5EF4-FFF2-40B4-BE49-F238E27FC236}">
                <a16:creationId xmlns:a16="http://schemas.microsoft.com/office/drawing/2014/main" id="{5CFB8FE6-E133-177A-8673-09B6E0653E49}"/>
              </a:ext>
            </a:extLst>
          </p:cNvPr>
          <p:cNvSpPr txBox="1"/>
          <p:nvPr/>
        </p:nvSpPr>
        <p:spPr>
          <a:xfrm>
            <a:off x="4066228" y="1500405"/>
            <a:ext cx="8068620" cy="369332"/>
          </a:xfrm>
          <a:prstGeom prst="rect">
            <a:avLst/>
          </a:prstGeom>
          <a:noFill/>
        </p:spPr>
        <p:txBody>
          <a:bodyPr wrap="square" rtlCol="0">
            <a:spAutoFit/>
          </a:bodyPr>
          <a:lstStyle/>
          <a:p>
            <a:pPr algn="ctr"/>
            <a:r>
              <a:rPr lang="en-US" b="1" dirty="0">
                <a:solidFill>
                  <a:srgbClr val="163F63"/>
                </a:solidFill>
              </a:rPr>
              <a:t>Semiconductor (12)</a:t>
            </a:r>
            <a:r>
              <a:rPr lang="en-US" dirty="0">
                <a:solidFill>
                  <a:srgbClr val="163F63"/>
                </a:solidFill>
              </a:rPr>
              <a:t> </a:t>
            </a:r>
          </a:p>
        </p:txBody>
      </p:sp>
      <p:pic>
        <p:nvPicPr>
          <p:cNvPr id="125" name="Image 124" descr="Une image contenant Graphique, Police, logo, symbole&#10;&#10;Description générée automatiquement">
            <a:extLst>
              <a:ext uri="{FF2B5EF4-FFF2-40B4-BE49-F238E27FC236}">
                <a16:creationId xmlns:a16="http://schemas.microsoft.com/office/drawing/2014/main" id="{0F2676C7-BA76-F55E-59FA-DF105E366E92}"/>
              </a:ext>
            </a:extLst>
          </p:cNvPr>
          <p:cNvPicPr>
            <a:picLocks noChangeAspect="1"/>
          </p:cNvPicPr>
          <p:nvPr/>
        </p:nvPicPr>
        <p:blipFill>
          <a:blip r:embed="rId6"/>
          <a:stretch>
            <a:fillRect/>
          </a:stretch>
        </p:blipFill>
        <p:spPr>
          <a:xfrm>
            <a:off x="5837185" y="2354332"/>
            <a:ext cx="738587" cy="487006"/>
          </a:xfrm>
          <a:prstGeom prst="rect">
            <a:avLst/>
          </a:prstGeom>
        </p:spPr>
      </p:pic>
      <p:pic>
        <p:nvPicPr>
          <p:cNvPr id="126" name="Image 125" descr="Une image contenant Graphique, orange, Caractère coloré, conception&#10;&#10;Description générée automatiquement">
            <a:extLst>
              <a:ext uri="{FF2B5EF4-FFF2-40B4-BE49-F238E27FC236}">
                <a16:creationId xmlns:a16="http://schemas.microsoft.com/office/drawing/2014/main" id="{B6EA4FB1-35FE-2E9E-3417-0729091BD877}"/>
              </a:ext>
            </a:extLst>
          </p:cNvPr>
          <p:cNvPicPr>
            <a:picLocks noChangeAspect="1"/>
          </p:cNvPicPr>
          <p:nvPr/>
        </p:nvPicPr>
        <p:blipFill>
          <a:blip r:embed="rId7"/>
          <a:stretch>
            <a:fillRect/>
          </a:stretch>
        </p:blipFill>
        <p:spPr>
          <a:xfrm>
            <a:off x="7226985" y="4431339"/>
            <a:ext cx="463119" cy="446643"/>
          </a:xfrm>
          <a:prstGeom prst="rect">
            <a:avLst/>
          </a:prstGeom>
        </p:spPr>
      </p:pic>
      <p:cxnSp>
        <p:nvCxnSpPr>
          <p:cNvPr id="136" name="Connecteur droit 135">
            <a:extLst>
              <a:ext uri="{FF2B5EF4-FFF2-40B4-BE49-F238E27FC236}">
                <a16:creationId xmlns:a16="http://schemas.microsoft.com/office/drawing/2014/main" id="{C75F9A77-961C-16A7-9FA5-BFD4F2620A13}"/>
              </a:ext>
            </a:extLst>
          </p:cNvPr>
          <p:cNvCxnSpPr>
            <a:cxnSpLocks/>
            <a:stCxn id="119" idx="2"/>
            <a:endCxn id="118" idx="0"/>
          </p:cNvCxnSpPr>
          <p:nvPr/>
        </p:nvCxnSpPr>
        <p:spPr>
          <a:xfrm flipH="1">
            <a:off x="11223459" y="3946748"/>
            <a:ext cx="1" cy="111385"/>
          </a:xfrm>
          <a:prstGeom prst="line">
            <a:avLst/>
          </a:prstGeom>
          <a:ln w="12700">
            <a:solidFill>
              <a:srgbClr val="163F63"/>
            </a:solidFill>
          </a:ln>
        </p:spPr>
        <p:style>
          <a:lnRef idx="1">
            <a:schemeClr val="accent1"/>
          </a:lnRef>
          <a:fillRef idx="0">
            <a:schemeClr val="accent1"/>
          </a:fillRef>
          <a:effectRef idx="0">
            <a:schemeClr val="accent1"/>
          </a:effectRef>
          <a:fontRef idx="minor">
            <a:schemeClr val="tx1"/>
          </a:fontRef>
        </p:style>
      </p:cxnSp>
      <p:pic>
        <p:nvPicPr>
          <p:cNvPr id="138" name="Image 137" descr="Une image contenant Police, Graphique, graphisme, texte&#10;&#10;Description générée automatiquement">
            <a:extLst>
              <a:ext uri="{FF2B5EF4-FFF2-40B4-BE49-F238E27FC236}">
                <a16:creationId xmlns:a16="http://schemas.microsoft.com/office/drawing/2014/main" id="{D63F7B64-BCD5-227A-F0B9-AFAB7FEFCB23}"/>
              </a:ext>
            </a:extLst>
          </p:cNvPr>
          <p:cNvPicPr>
            <a:picLocks noChangeAspect="1"/>
          </p:cNvPicPr>
          <p:nvPr/>
        </p:nvPicPr>
        <p:blipFill>
          <a:blip r:embed="rId8"/>
          <a:stretch>
            <a:fillRect/>
          </a:stretch>
        </p:blipFill>
        <p:spPr>
          <a:xfrm>
            <a:off x="4340594" y="4103540"/>
            <a:ext cx="1228522" cy="224588"/>
          </a:xfrm>
          <a:prstGeom prst="rect">
            <a:avLst/>
          </a:prstGeom>
        </p:spPr>
      </p:pic>
      <p:pic>
        <p:nvPicPr>
          <p:cNvPr id="140" name="Image 139" descr="Une image contenant Graphique, symbole, logo, graphisme&#10;&#10;Description générée automatiquement">
            <a:extLst>
              <a:ext uri="{FF2B5EF4-FFF2-40B4-BE49-F238E27FC236}">
                <a16:creationId xmlns:a16="http://schemas.microsoft.com/office/drawing/2014/main" id="{6B86FEBF-CACF-C5C0-265B-42B452A0E672}"/>
              </a:ext>
            </a:extLst>
          </p:cNvPr>
          <p:cNvPicPr>
            <a:picLocks noChangeAspect="1"/>
          </p:cNvPicPr>
          <p:nvPr/>
        </p:nvPicPr>
        <p:blipFill>
          <a:blip r:embed="rId9"/>
          <a:stretch>
            <a:fillRect/>
          </a:stretch>
        </p:blipFill>
        <p:spPr>
          <a:xfrm>
            <a:off x="4339185" y="4468377"/>
            <a:ext cx="1180240" cy="224288"/>
          </a:xfrm>
          <a:prstGeom prst="rect">
            <a:avLst/>
          </a:prstGeom>
        </p:spPr>
      </p:pic>
      <p:sp>
        <p:nvSpPr>
          <p:cNvPr id="153" name="ZoneTexte 152">
            <a:extLst>
              <a:ext uri="{FF2B5EF4-FFF2-40B4-BE49-F238E27FC236}">
                <a16:creationId xmlns:a16="http://schemas.microsoft.com/office/drawing/2014/main" id="{04935293-F91F-3708-6AEA-157C584F988F}"/>
              </a:ext>
            </a:extLst>
          </p:cNvPr>
          <p:cNvSpPr txBox="1"/>
          <p:nvPr/>
        </p:nvSpPr>
        <p:spPr>
          <a:xfrm>
            <a:off x="5939717" y="4979691"/>
            <a:ext cx="5080000" cy="454548"/>
          </a:xfrm>
          <a:prstGeom prst="rect">
            <a:avLst/>
          </a:prstGeom>
          <a:noFill/>
        </p:spPr>
        <p:txBody>
          <a:bodyPr wrap="square" rtlCol="0">
            <a:spAutoFit/>
          </a:bodyPr>
          <a:lstStyle/>
          <a:p>
            <a:pPr>
              <a:lnSpc>
                <a:spcPct val="150000"/>
              </a:lnSpc>
            </a:pPr>
            <a:r>
              <a:rPr lang="en-GB" dirty="0">
                <a:latin typeface="Helvetica Neue" panose="02000503000000020004" pitchFamily="2" charset="0"/>
                <a:ea typeface="Helvetica Neue" panose="02000503000000020004" pitchFamily="2" charset="0"/>
                <a:cs typeface="Helvetica Neue" panose="02000503000000020004" pitchFamily="2" charset="0"/>
              </a:rPr>
              <a:t>Source: DECISION Etudes &amp; Conseil, 2023</a:t>
            </a:r>
          </a:p>
        </p:txBody>
      </p:sp>
      <p:cxnSp>
        <p:nvCxnSpPr>
          <p:cNvPr id="154" name="Connecteur droit 153">
            <a:extLst>
              <a:ext uri="{FF2B5EF4-FFF2-40B4-BE49-F238E27FC236}">
                <a16:creationId xmlns:a16="http://schemas.microsoft.com/office/drawing/2014/main" id="{1E9E12E1-4435-F8F8-E682-4953A45F23D4}"/>
              </a:ext>
            </a:extLst>
          </p:cNvPr>
          <p:cNvCxnSpPr>
            <a:cxnSpLocks noChangeAspect="1"/>
          </p:cNvCxnSpPr>
          <p:nvPr/>
        </p:nvCxnSpPr>
        <p:spPr>
          <a:xfrm>
            <a:off x="9645332" y="1500003"/>
            <a:ext cx="2556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55" name="Image 154">
            <a:extLst>
              <a:ext uri="{FF2B5EF4-FFF2-40B4-BE49-F238E27FC236}">
                <a16:creationId xmlns:a16="http://schemas.microsoft.com/office/drawing/2014/main" id="{8A7B3EFF-1A69-9838-42A0-0159FB8C646A}"/>
              </a:ext>
            </a:extLst>
          </p:cNvPr>
          <p:cNvPicPr>
            <a:picLocks noChangeAspect="1"/>
          </p:cNvPicPr>
          <p:nvPr/>
        </p:nvPicPr>
        <p:blipFill>
          <a:blip r:embed="rId10"/>
          <a:stretch>
            <a:fillRect/>
          </a:stretch>
        </p:blipFill>
        <p:spPr>
          <a:xfrm>
            <a:off x="1397571" y="5159672"/>
            <a:ext cx="1197843" cy="336919"/>
          </a:xfrm>
          <a:prstGeom prst="rect">
            <a:avLst/>
          </a:prstGeom>
        </p:spPr>
      </p:pic>
      <p:pic>
        <p:nvPicPr>
          <p:cNvPr id="156" name="Image 155">
            <a:extLst>
              <a:ext uri="{FF2B5EF4-FFF2-40B4-BE49-F238E27FC236}">
                <a16:creationId xmlns:a16="http://schemas.microsoft.com/office/drawing/2014/main" id="{5B2C58D3-84D2-510C-2DF8-CB7B044F6112}"/>
              </a:ext>
            </a:extLst>
          </p:cNvPr>
          <p:cNvPicPr>
            <a:picLocks noChangeAspect="1"/>
          </p:cNvPicPr>
          <p:nvPr/>
        </p:nvPicPr>
        <p:blipFill>
          <a:blip r:embed="rId11"/>
          <a:stretch>
            <a:fillRect/>
          </a:stretch>
        </p:blipFill>
        <p:spPr>
          <a:xfrm>
            <a:off x="4948460" y="2860249"/>
            <a:ext cx="906827" cy="399037"/>
          </a:xfrm>
          <a:prstGeom prst="rect">
            <a:avLst/>
          </a:prstGeom>
        </p:spPr>
      </p:pic>
      <p:pic>
        <p:nvPicPr>
          <p:cNvPr id="157" name="Image 156">
            <a:extLst>
              <a:ext uri="{FF2B5EF4-FFF2-40B4-BE49-F238E27FC236}">
                <a16:creationId xmlns:a16="http://schemas.microsoft.com/office/drawing/2014/main" id="{884B0AA3-5585-234D-D9A4-EC021591A5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83759" y="2392944"/>
            <a:ext cx="582803" cy="409783"/>
          </a:xfrm>
          <a:prstGeom prst="rect">
            <a:avLst/>
          </a:prstGeom>
        </p:spPr>
      </p:pic>
      <p:sp>
        <p:nvSpPr>
          <p:cNvPr id="158" name="Rectangle : coins arrondis 157">
            <a:extLst>
              <a:ext uri="{FF2B5EF4-FFF2-40B4-BE49-F238E27FC236}">
                <a16:creationId xmlns:a16="http://schemas.microsoft.com/office/drawing/2014/main" id="{7452B6D3-9518-D141-892C-20DFB4E05F0E}"/>
              </a:ext>
            </a:extLst>
          </p:cNvPr>
          <p:cNvSpPr/>
          <p:nvPr/>
        </p:nvSpPr>
        <p:spPr>
          <a:xfrm>
            <a:off x="6096000" y="5936376"/>
            <a:ext cx="5966870" cy="731528"/>
          </a:xfrm>
          <a:prstGeom prst="roundRect">
            <a:avLst/>
          </a:prstGeom>
          <a:solidFill>
            <a:srgbClr val="A4B3C1">
              <a:alpha val="18686"/>
            </a:srgb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A4B3C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9" name="ZoneTexte 158">
            <a:extLst>
              <a:ext uri="{FF2B5EF4-FFF2-40B4-BE49-F238E27FC236}">
                <a16:creationId xmlns:a16="http://schemas.microsoft.com/office/drawing/2014/main" id="{F88F8B40-D220-A5C2-57D5-BE7BBC2675D9}"/>
              </a:ext>
            </a:extLst>
          </p:cNvPr>
          <p:cNvSpPr txBox="1"/>
          <p:nvPr/>
        </p:nvSpPr>
        <p:spPr>
          <a:xfrm>
            <a:off x="6072822" y="5567044"/>
            <a:ext cx="5990048" cy="369332"/>
          </a:xfrm>
          <a:prstGeom prst="rect">
            <a:avLst/>
          </a:prstGeom>
          <a:noFill/>
        </p:spPr>
        <p:txBody>
          <a:bodyPr wrap="square" rtlCol="0">
            <a:spAutoFit/>
          </a:bodyPr>
          <a:lstStyle/>
          <a:p>
            <a:pPr algn="ctr"/>
            <a:r>
              <a:rPr lang="en-US" b="1" dirty="0">
                <a:solidFill>
                  <a:srgbClr val="7030A0"/>
                </a:solidFill>
              </a:rPr>
              <a:t>Research &amp; Technology Organizations (3)</a:t>
            </a:r>
            <a:endParaRPr lang="en-US" dirty="0">
              <a:solidFill>
                <a:srgbClr val="7030A0"/>
              </a:solidFill>
            </a:endParaRPr>
          </a:p>
        </p:txBody>
      </p:sp>
      <p:sp>
        <p:nvSpPr>
          <p:cNvPr id="160" name="Subtitle 2">
            <a:extLst>
              <a:ext uri="{FF2B5EF4-FFF2-40B4-BE49-F238E27FC236}">
                <a16:creationId xmlns:a16="http://schemas.microsoft.com/office/drawing/2014/main" id="{3AFA0E51-70FC-B102-9791-AAE1ACFD3757}"/>
              </a:ext>
            </a:extLst>
          </p:cNvPr>
          <p:cNvSpPr txBox="1">
            <a:spLocks/>
          </p:cNvSpPr>
          <p:nvPr/>
        </p:nvSpPr>
        <p:spPr>
          <a:xfrm>
            <a:off x="0" y="914499"/>
            <a:ext cx="9645332" cy="5055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00"/>
              </a:spcBef>
              <a:spcAft>
                <a:spcPts val="1200"/>
              </a:spcAft>
              <a:buFont typeface="Wingdings 3" charset="2"/>
              <a:buNone/>
            </a:pPr>
            <a:r>
              <a:rPr lang="en-US" sz="2400" b="1" dirty="0">
                <a:solidFill>
                  <a:schemeClr val="accent1"/>
                </a:solidFill>
              </a:rPr>
              <a:t>The TOP 25 employers in the EU27 in 2023</a:t>
            </a:r>
            <a:endParaRPr lang="en-US" dirty="0">
              <a:solidFill>
                <a:schemeClr val="accent1"/>
              </a:solidFill>
              <a:ea typeface="+mn-lt"/>
              <a:cs typeface="+mn-lt"/>
            </a:endParaRPr>
          </a:p>
        </p:txBody>
      </p:sp>
      <p:pic>
        <p:nvPicPr>
          <p:cNvPr id="162" name="Image 161" descr="Une image contenant Graphique, Police, logo, graphisme&#10;&#10;Description générée automatiquement">
            <a:extLst>
              <a:ext uri="{FF2B5EF4-FFF2-40B4-BE49-F238E27FC236}">
                <a16:creationId xmlns:a16="http://schemas.microsoft.com/office/drawing/2014/main" id="{03FE2C5B-4141-1867-BC50-F222229172A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26924" y="6069181"/>
            <a:ext cx="975094" cy="492082"/>
          </a:xfrm>
          <a:prstGeom prst="rect">
            <a:avLst/>
          </a:prstGeom>
        </p:spPr>
      </p:pic>
      <p:pic>
        <p:nvPicPr>
          <p:cNvPr id="164" name="Image 163" descr="Une image contenant Graphique, graphisme, capture d’écran, Police&#10;&#10;Description générée automatiquement">
            <a:extLst>
              <a:ext uri="{FF2B5EF4-FFF2-40B4-BE49-F238E27FC236}">
                <a16:creationId xmlns:a16="http://schemas.microsoft.com/office/drawing/2014/main" id="{EEE49B08-5D4C-36A8-568A-1B7CF70EF95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1538" y="6107280"/>
            <a:ext cx="2361941" cy="389720"/>
          </a:xfrm>
          <a:prstGeom prst="rect">
            <a:avLst/>
          </a:prstGeom>
        </p:spPr>
      </p:pic>
      <p:pic>
        <p:nvPicPr>
          <p:cNvPr id="166" name="Image 165" descr="Une image contenant capture d’écran, Police, Graphique, logo&#10;&#10;Description générée automatiquement">
            <a:extLst>
              <a:ext uri="{FF2B5EF4-FFF2-40B4-BE49-F238E27FC236}">
                <a16:creationId xmlns:a16="http://schemas.microsoft.com/office/drawing/2014/main" id="{110C9829-7A9D-4B14-22F9-EAE332BD86EC}"/>
              </a:ext>
            </a:extLst>
          </p:cNvPr>
          <p:cNvPicPr>
            <a:picLocks noChangeAspect="1"/>
          </p:cNvPicPr>
          <p:nvPr/>
        </p:nvPicPr>
        <p:blipFill rotWithShape="1">
          <a:blip r:embed="rId15">
            <a:extLst>
              <a:ext uri="{28A0092B-C50C-407E-A947-70E740481C1C}">
                <a14:useLocalDpi xmlns:a14="http://schemas.microsoft.com/office/drawing/2010/main" val="0"/>
              </a:ext>
            </a:extLst>
          </a:blip>
          <a:srcRect l="15853" t="24174" r="15356" b="24070"/>
          <a:stretch/>
        </p:blipFill>
        <p:spPr>
          <a:xfrm>
            <a:off x="6539861" y="6048271"/>
            <a:ext cx="1261872" cy="474696"/>
          </a:xfrm>
          <a:prstGeom prst="rect">
            <a:avLst/>
          </a:prstGeom>
        </p:spPr>
      </p:pic>
      <p:pic>
        <p:nvPicPr>
          <p:cNvPr id="168" name="Image 167" descr="Une image contenant capture d’écran, Police, Graphique, texte&#10;&#10;Description générée automatiquement">
            <a:extLst>
              <a:ext uri="{FF2B5EF4-FFF2-40B4-BE49-F238E27FC236}">
                <a16:creationId xmlns:a16="http://schemas.microsoft.com/office/drawing/2014/main" id="{01ACCDA4-6EAE-C04A-B874-261110DF01F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57670" y="2929984"/>
            <a:ext cx="943881" cy="259567"/>
          </a:xfrm>
          <a:prstGeom prst="rect">
            <a:avLst/>
          </a:prstGeom>
        </p:spPr>
      </p:pic>
      <p:pic>
        <p:nvPicPr>
          <p:cNvPr id="170" name="Image 169" descr="Une image contenant Police, Graphique, logo, symbole&#10;&#10;Description générée automatiquement">
            <a:extLst>
              <a:ext uri="{FF2B5EF4-FFF2-40B4-BE49-F238E27FC236}">
                <a16:creationId xmlns:a16="http://schemas.microsoft.com/office/drawing/2014/main" id="{635067AF-85EF-7C4F-9F8F-964564838B9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83449" y="2433169"/>
            <a:ext cx="1405152" cy="329333"/>
          </a:xfrm>
          <a:prstGeom prst="rect">
            <a:avLst/>
          </a:prstGeom>
        </p:spPr>
      </p:pic>
      <p:pic>
        <p:nvPicPr>
          <p:cNvPr id="172" name="Image 171" descr="Une image contenant Police, Graphique, graphisme, logo&#10;&#10;Description générée automatiquement">
            <a:extLst>
              <a:ext uri="{FF2B5EF4-FFF2-40B4-BE49-F238E27FC236}">
                <a16:creationId xmlns:a16="http://schemas.microsoft.com/office/drawing/2014/main" id="{79C4FD38-7827-22CF-6B96-06A524038D1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8423" y="2113944"/>
            <a:ext cx="1081937" cy="300538"/>
          </a:xfrm>
          <a:prstGeom prst="rect">
            <a:avLst/>
          </a:prstGeom>
        </p:spPr>
      </p:pic>
      <p:pic>
        <p:nvPicPr>
          <p:cNvPr id="174" name="Image 173" descr="Une image contenant Police, Graphique, graphisme, logo&#10;&#10;Description générée automatiquement">
            <a:extLst>
              <a:ext uri="{FF2B5EF4-FFF2-40B4-BE49-F238E27FC236}">
                <a16:creationId xmlns:a16="http://schemas.microsoft.com/office/drawing/2014/main" id="{D8723B85-FEC7-C560-D3AE-AA698099EE9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63808" y="2179146"/>
            <a:ext cx="1462408" cy="281056"/>
          </a:xfrm>
          <a:prstGeom prst="rect">
            <a:avLst/>
          </a:prstGeom>
        </p:spPr>
      </p:pic>
      <p:pic>
        <p:nvPicPr>
          <p:cNvPr id="176" name="Image 175" descr="Une image contenant texte, Police, capture d’écran, logo&#10;&#10;Description générée automatiquement">
            <a:extLst>
              <a:ext uri="{FF2B5EF4-FFF2-40B4-BE49-F238E27FC236}">
                <a16:creationId xmlns:a16="http://schemas.microsoft.com/office/drawing/2014/main" id="{CDE3FAFB-DB28-1D4C-3600-EA8CA214828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8423" y="2517400"/>
            <a:ext cx="1041405" cy="588692"/>
          </a:xfrm>
          <a:prstGeom prst="rect">
            <a:avLst/>
          </a:prstGeom>
        </p:spPr>
      </p:pic>
      <p:pic>
        <p:nvPicPr>
          <p:cNvPr id="178" name="Image 177" descr="Une image contenant Graphique, Police, logo, graphisme&#10;&#10;Description générée automatiquement">
            <a:extLst>
              <a:ext uri="{FF2B5EF4-FFF2-40B4-BE49-F238E27FC236}">
                <a16:creationId xmlns:a16="http://schemas.microsoft.com/office/drawing/2014/main" id="{569B640F-A815-EFC9-F046-48F37F88857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95822" y="3710506"/>
            <a:ext cx="1367656" cy="455173"/>
          </a:xfrm>
          <a:prstGeom prst="rect">
            <a:avLst/>
          </a:prstGeom>
        </p:spPr>
      </p:pic>
      <p:pic>
        <p:nvPicPr>
          <p:cNvPr id="182" name="Image 181" descr="Une image contenant Police, Graphique, logo, graphisme&#10;&#10;Description générée automatiquement">
            <a:extLst>
              <a:ext uri="{FF2B5EF4-FFF2-40B4-BE49-F238E27FC236}">
                <a16:creationId xmlns:a16="http://schemas.microsoft.com/office/drawing/2014/main" id="{8790075B-C38A-CE91-F431-D6FA1220BCD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72647" y="2841338"/>
            <a:ext cx="1102165" cy="535689"/>
          </a:xfrm>
          <a:prstGeom prst="rect">
            <a:avLst/>
          </a:prstGeom>
        </p:spPr>
      </p:pic>
      <p:pic>
        <p:nvPicPr>
          <p:cNvPr id="184" name="Image 183" descr="Une image contenant Graphique, capture d’écran, Police, graphisme&#10;&#10;Description générée automatiquement">
            <a:extLst>
              <a:ext uri="{FF2B5EF4-FFF2-40B4-BE49-F238E27FC236}">
                <a16:creationId xmlns:a16="http://schemas.microsoft.com/office/drawing/2014/main" id="{4059707B-9B0A-B99F-3532-DD39CE67C50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870499" y="2895101"/>
            <a:ext cx="828184" cy="329333"/>
          </a:xfrm>
          <a:prstGeom prst="rect">
            <a:avLst/>
          </a:prstGeom>
        </p:spPr>
      </p:pic>
      <p:pic>
        <p:nvPicPr>
          <p:cNvPr id="186" name="Image 185" descr="Une image contenant texte, Police, Bleu électrique, Graphique&#10;&#10;Description générée automatiquement">
            <a:extLst>
              <a:ext uri="{FF2B5EF4-FFF2-40B4-BE49-F238E27FC236}">
                <a16:creationId xmlns:a16="http://schemas.microsoft.com/office/drawing/2014/main" id="{0E215700-9464-2EFC-62E2-C06C8649309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1085" y="5756927"/>
            <a:ext cx="666971" cy="666971"/>
          </a:xfrm>
          <a:prstGeom prst="rect">
            <a:avLst/>
          </a:prstGeom>
        </p:spPr>
      </p:pic>
      <p:pic>
        <p:nvPicPr>
          <p:cNvPr id="188" name="Image 187" descr="Une image contenant capture d’écran, Graphique, Police, Bleu électrique&#10;&#10;Description générée automatiquement">
            <a:extLst>
              <a:ext uri="{FF2B5EF4-FFF2-40B4-BE49-F238E27FC236}">
                <a16:creationId xmlns:a16="http://schemas.microsoft.com/office/drawing/2014/main" id="{CC0CC5A4-E81D-4376-3773-C2AFDF9FE793}"/>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913346" y="3565247"/>
            <a:ext cx="1157517" cy="578759"/>
          </a:xfrm>
          <a:prstGeom prst="rect">
            <a:avLst/>
          </a:prstGeom>
        </p:spPr>
      </p:pic>
      <p:pic>
        <p:nvPicPr>
          <p:cNvPr id="190" name="Image 189" descr="Une image contenant Police, Graphique, capture d’écran, graphisme&#10;&#10;Description générée automatiquement">
            <a:extLst>
              <a:ext uri="{FF2B5EF4-FFF2-40B4-BE49-F238E27FC236}">
                <a16:creationId xmlns:a16="http://schemas.microsoft.com/office/drawing/2014/main" id="{F77E7478-A581-7DF0-8912-EC75ACCAB9DC}"/>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581" y="2490122"/>
            <a:ext cx="1231004" cy="215426"/>
          </a:xfrm>
          <a:prstGeom prst="rect">
            <a:avLst/>
          </a:prstGeom>
        </p:spPr>
      </p:pic>
      <p:pic>
        <p:nvPicPr>
          <p:cNvPr id="192" name="Image 191">
            <a:extLst>
              <a:ext uri="{FF2B5EF4-FFF2-40B4-BE49-F238E27FC236}">
                <a16:creationId xmlns:a16="http://schemas.microsoft.com/office/drawing/2014/main" id="{2B92B6AE-4E72-759A-D9DB-E0F2D7DDE8D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95251" y="3147684"/>
            <a:ext cx="1454885" cy="562631"/>
          </a:xfrm>
          <a:prstGeom prst="rect">
            <a:avLst/>
          </a:prstGeom>
        </p:spPr>
      </p:pic>
      <p:pic>
        <p:nvPicPr>
          <p:cNvPr id="194" name="Image 193" descr="Une image contenant capture d’écran, bleu, Bleu électrique, Bleu Majorelle&#10;&#10;Description générée automatiquement">
            <a:extLst>
              <a:ext uri="{FF2B5EF4-FFF2-40B4-BE49-F238E27FC236}">
                <a16:creationId xmlns:a16="http://schemas.microsoft.com/office/drawing/2014/main" id="{BBC1497F-D7DF-AB04-8344-1509420DB4F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818281" y="5756927"/>
            <a:ext cx="666971" cy="666971"/>
          </a:xfrm>
          <a:prstGeom prst="rect">
            <a:avLst/>
          </a:prstGeom>
        </p:spPr>
      </p:pic>
      <p:pic>
        <p:nvPicPr>
          <p:cNvPr id="198" name="Graphique 197">
            <a:extLst>
              <a:ext uri="{FF2B5EF4-FFF2-40B4-BE49-F238E27FC236}">
                <a16:creationId xmlns:a16="http://schemas.microsoft.com/office/drawing/2014/main" id="{58A946EE-A95C-2B8D-9B2A-2ACCD82C757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869728" y="4419710"/>
            <a:ext cx="1079500" cy="469900"/>
          </a:xfrm>
          <a:prstGeom prst="rect">
            <a:avLst/>
          </a:prstGeom>
        </p:spPr>
      </p:pic>
      <p:pic>
        <p:nvPicPr>
          <p:cNvPr id="200" name="Image 199" descr="Une image contenant Police, Graphique, capture d’écran, graphisme&#10;&#10;Description générée automatiquement">
            <a:extLst>
              <a:ext uri="{FF2B5EF4-FFF2-40B4-BE49-F238E27FC236}">
                <a16:creationId xmlns:a16="http://schemas.microsoft.com/office/drawing/2014/main" id="{9FB32DDA-E8AB-3768-EC7A-AFE794117A97}"/>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96077" y="2885281"/>
            <a:ext cx="1561851" cy="379481"/>
          </a:xfrm>
          <a:prstGeom prst="rect">
            <a:avLst/>
          </a:prstGeom>
        </p:spPr>
      </p:pic>
      <p:pic>
        <p:nvPicPr>
          <p:cNvPr id="2" name="Image 1" descr="Une image contenant Police, texte, Graphique, logo&#10;&#10;Description générée automatiquement">
            <a:extLst>
              <a:ext uri="{FF2B5EF4-FFF2-40B4-BE49-F238E27FC236}">
                <a16:creationId xmlns:a16="http://schemas.microsoft.com/office/drawing/2014/main" id="{7262BDEB-380C-4080-E080-9A743642BA55}"/>
              </a:ext>
            </a:extLst>
          </p:cNvPr>
          <p:cNvPicPr>
            <a:picLocks noChangeAspect="1"/>
          </p:cNvPicPr>
          <p:nvPr/>
        </p:nvPicPr>
        <p:blipFill rotWithShape="1">
          <a:blip r:embed="rId32">
            <a:extLst>
              <a:ext uri="{28A0092B-C50C-407E-A947-70E740481C1C}">
                <a14:useLocalDpi xmlns:a14="http://schemas.microsoft.com/office/drawing/2010/main" val="0"/>
              </a:ext>
            </a:extLst>
          </a:blip>
          <a:srcRect t="11904" r="7041" b="14130"/>
          <a:stretch/>
        </p:blipFill>
        <p:spPr>
          <a:xfrm>
            <a:off x="4156601" y="155599"/>
            <a:ext cx="2465256" cy="588475"/>
          </a:xfrm>
          <a:prstGeom prst="rect">
            <a:avLst/>
          </a:prstGeom>
        </p:spPr>
      </p:pic>
    </p:spTree>
    <p:extLst>
      <p:ext uri="{BB962C8B-B14F-4D97-AF65-F5344CB8AC3E}">
        <p14:creationId xmlns:p14="http://schemas.microsoft.com/office/powerpoint/2010/main" val="1334332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1FA675-0DC0-0115-C728-53A9B28D4CA2}"/>
              </a:ext>
            </a:extLst>
          </p:cNvPr>
          <p:cNvSpPr/>
          <p:nvPr/>
        </p:nvSpPr>
        <p:spPr>
          <a:xfrm>
            <a:off x="0" y="1509832"/>
            <a:ext cx="12192000" cy="5354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4" name="Connecteur droit 153">
            <a:extLst>
              <a:ext uri="{FF2B5EF4-FFF2-40B4-BE49-F238E27FC236}">
                <a16:creationId xmlns:a16="http://schemas.microsoft.com/office/drawing/2014/main" id="{1E9E12E1-4435-F8F8-E682-4953A45F23D4}"/>
              </a:ext>
            </a:extLst>
          </p:cNvPr>
          <p:cNvCxnSpPr>
            <a:cxnSpLocks noChangeAspect="1"/>
          </p:cNvCxnSpPr>
          <p:nvPr/>
        </p:nvCxnSpPr>
        <p:spPr>
          <a:xfrm>
            <a:off x="9645332" y="1500003"/>
            <a:ext cx="2556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Image 7" descr="Une image contenant texte, capture d’écran, diagramme, ligne&#10;&#10;Description générée automatiquement">
            <a:extLst>
              <a:ext uri="{FF2B5EF4-FFF2-40B4-BE49-F238E27FC236}">
                <a16:creationId xmlns:a16="http://schemas.microsoft.com/office/drawing/2014/main" id="{4F6D2EE8-BBE7-3B7C-BCA7-239E169BD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1855"/>
            <a:ext cx="9525506" cy="5912830"/>
          </a:xfrm>
          <a:prstGeom prst="rect">
            <a:avLst/>
          </a:prstGeom>
        </p:spPr>
      </p:pic>
      <p:sp>
        <p:nvSpPr>
          <p:cNvPr id="5" name="ZoneTexte 4">
            <a:extLst>
              <a:ext uri="{FF2B5EF4-FFF2-40B4-BE49-F238E27FC236}">
                <a16:creationId xmlns:a16="http://schemas.microsoft.com/office/drawing/2014/main" id="{76A4B03A-FCF5-0A8A-AD86-636F1E23A339}"/>
              </a:ext>
            </a:extLst>
          </p:cNvPr>
          <p:cNvSpPr txBox="1"/>
          <p:nvPr/>
        </p:nvSpPr>
        <p:spPr>
          <a:xfrm>
            <a:off x="4710175" y="6343574"/>
            <a:ext cx="5263381" cy="353943"/>
          </a:xfrm>
          <a:prstGeom prst="rect">
            <a:avLst/>
          </a:prstGeom>
          <a:solidFill>
            <a:schemeClr val="bg1"/>
          </a:solidFill>
        </p:spPr>
        <p:txBody>
          <a:bodyPr wrap="square" rtlCol="0">
            <a:spAutoFit/>
          </a:bodyPr>
          <a:lstStyle/>
          <a:p>
            <a:r>
              <a:rPr lang="en-GB" sz="1700" dirty="0">
                <a:latin typeface="Helvetica Neue" panose="02000503000000020004" pitchFamily="2" charset="0"/>
                <a:ea typeface="Helvetica Neue" panose="02000503000000020004" pitchFamily="2" charset="0"/>
                <a:cs typeface="Helvetica Neue" panose="02000503000000020004" pitchFamily="2" charset="0"/>
              </a:rPr>
              <a:t>Source: DECISION Etudes &amp; Conseil, ICOS, 2023</a:t>
            </a:r>
          </a:p>
        </p:txBody>
      </p:sp>
      <p:sp>
        <p:nvSpPr>
          <p:cNvPr id="2" name="ZoneTexte 1">
            <a:extLst>
              <a:ext uri="{FF2B5EF4-FFF2-40B4-BE49-F238E27FC236}">
                <a16:creationId xmlns:a16="http://schemas.microsoft.com/office/drawing/2014/main" id="{333111C6-8079-6604-4D12-592B83735150}"/>
              </a:ext>
            </a:extLst>
          </p:cNvPr>
          <p:cNvSpPr txBox="1"/>
          <p:nvPr/>
        </p:nvSpPr>
        <p:spPr>
          <a:xfrm>
            <a:off x="9453966" y="1779687"/>
            <a:ext cx="2747365" cy="2323713"/>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sz="1500" dirty="0">
                <a:latin typeface="Helvetica Neue" panose="02000503000000020004" pitchFamily="2" charset="0"/>
                <a:ea typeface="Helvetica Neue" panose="02000503000000020004" pitchFamily="2" charset="0"/>
                <a:cs typeface="Helvetica Neue" panose="02000503000000020004" pitchFamily="2" charset="0"/>
              </a:rPr>
              <a:t>This map enables to identify the main European clusters in semiconductor.</a:t>
            </a:r>
          </a:p>
          <a:p>
            <a:pPr marL="285750" indent="-285750" algn="just">
              <a:spcAft>
                <a:spcPts val="1200"/>
              </a:spcAft>
              <a:buFont typeface="Arial" panose="020B0604020202020204" pitchFamily="34" charset="0"/>
              <a:buChar char="•"/>
            </a:pPr>
            <a:r>
              <a:rPr lang="en-US" sz="1500" dirty="0">
                <a:latin typeface="Helvetica Neue" panose="02000503000000020004" pitchFamily="2" charset="0"/>
                <a:ea typeface="Helvetica Neue" panose="02000503000000020004" pitchFamily="2" charset="0"/>
                <a:cs typeface="Helvetica Neue" panose="02000503000000020004" pitchFamily="2" charset="0"/>
              </a:rPr>
              <a:t>Within ECSA, DECISION will assess on a cluster basis the recruitment needs and the training capacities, to quantify gaps.</a:t>
            </a:r>
          </a:p>
        </p:txBody>
      </p:sp>
      <p:pic>
        <p:nvPicPr>
          <p:cNvPr id="7" name="Image 6" descr="Une image contenant Police, texte, Graphique, logo&#10;&#10;Description générée automatiquement">
            <a:extLst>
              <a:ext uri="{FF2B5EF4-FFF2-40B4-BE49-F238E27FC236}">
                <a16:creationId xmlns:a16="http://schemas.microsoft.com/office/drawing/2014/main" id="{7BE4C3B0-366D-3490-CFA6-33DB3E4710C4}"/>
              </a:ext>
            </a:extLst>
          </p:cNvPr>
          <p:cNvPicPr>
            <a:picLocks noChangeAspect="1"/>
          </p:cNvPicPr>
          <p:nvPr/>
        </p:nvPicPr>
        <p:blipFill rotWithShape="1">
          <a:blip r:embed="rId4">
            <a:extLst>
              <a:ext uri="{28A0092B-C50C-407E-A947-70E740481C1C}">
                <a14:useLocalDpi xmlns:a14="http://schemas.microsoft.com/office/drawing/2010/main" val="0"/>
              </a:ext>
            </a:extLst>
          </a:blip>
          <a:srcRect t="11904" r="7041" b="14130"/>
          <a:stretch/>
        </p:blipFill>
        <p:spPr>
          <a:xfrm>
            <a:off x="4156601" y="155599"/>
            <a:ext cx="2465256" cy="588475"/>
          </a:xfrm>
          <a:prstGeom prst="rect">
            <a:avLst/>
          </a:prstGeom>
        </p:spPr>
      </p:pic>
      <p:sp>
        <p:nvSpPr>
          <p:cNvPr id="3" name="Rectangle 2">
            <a:extLst>
              <a:ext uri="{FF2B5EF4-FFF2-40B4-BE49-F238E27FC236}">
                <a16:creationId xmlns:a16="http://schemas.microsoft.com/office/drawing/2014/main" id="{D9E765F3-A54C-D61E-91DD-BD2A1B5ED5C7}"/>
              </a:ext>
            </a:extLst>
          </p:cNvPr>
          <p:cNvSpPr/>
          <p:nvPr/>
        </p:nvSpPr>
        <p:spPr>
          <a:xfrm>
            <a:off x="4710175" y="6697517"/>
            <a:ext cx="4815331" cy="16659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8137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D11E3-8B85-4482-8600-8CF8D4EBE42E}"/>
              </a:ext>
            </a:extLst>
          </p:cNvPr>
          <p:cNvSpPr>
            <a:spLocks noGrp="1"/>
          </p:cNvSpPr>
          <p:nvPr>
            <p:ph type="title"/>
          </p:nvPr>
        </p:nvSpPr>
        <p:spPr>
          <a:xfrm>
            <a:off x="677335" y="10376"/>
            <a:ext cx="8596668" cy="2595460"/>
          </a:xfrm>
        </p:spPr>
        <p:txBody>
          <a:bodyPr/>
          <a:lstStyle/>
          <a:p>
            <a:r>
              <a:rPr lang="en-US" dirty="0"/>
              <a:t>Thank you for your attention!</a:t>
            </a:r>
          </a:p>
        </p:txBody>
      </p:sp>
      <p:sp>
        <p:nvSpPr>
          <p:cNvPr id="3" name="Text Placeholder 2">
            <a:extLst>
              <a:ext uri="{FF2B5EF4-FFF2-40B4-BE49-F238E27FC236}">
                <a16:creationId xmlns:a16="http://schemas.microsoft.com/office/drawing/2014/main" id="{F41F17C4-53D8-464F-B404-26AA753AA824}"/>
              </a:ext>
            </a:extLst>
          </p:cNvPr>
          <p:cNvSpPr>
            <a:spLocks noGrp="1"/>
          </p:cNvSpPr>
          <p:nvPr>
            <p:ph type="body" idx="1"/>
          </p:nvPr>
        </p:nvSpPr>
        <p:spPr>
          <a:xfrm>
            <a:off x="677334" y="2757800"/>
            <a:ext cx="9245894" cy="3185318"/>
          </a:xfrm>
        </p:spPr>
        <p:txBody>
          <a:bodyPr>
            <a:noAutofit/>
          </a:bodyPr>
          <a:lstStyle/>
          <a:p>
            <a:r>
              <a:rPr lang="en-US" sz="1900" dirty="0"/>
              <a:t>For more information,</a:t>
            </a:r>
          </a:p>
          <a:p>
            <a:r>
              <a:rPr lang="en-US" sz="1900" dirty="0"/>
              <a:t>visit </a:t>
            </a:r>
            <a:r>
              <a:rPr lang="en-US" sz="2000" dirty="0">
                <a:hlinkClick r:id="rId3"/>
              </a:rPr>
              <a:t>http://www.metis4skills.eu</a:t>
            </a:r>
            <a:r>
              <a:rPr lang="en-US" sz="2000" dirty="0"/>
              <a:t> </a:t>
            </a:r>
          </a:p>
          <a:p>
            <a:r>
              <a:rPr lang="en-US" sz="2000" dirty="0"/>
              <a:t>or </a:t>
            </a:r>
            <a:r>
              <a:rPr lang="en-US" sz="1900" dirty="0"/>
              <a:t>contact Léo Saint-Martin, Associate Consultant, DECISION Etudes &amp; Conseil (</a:t>
            </a:r>
            <a:r>
              <a:rPr lang="en-US" sz="1900" dirty="0">
                <a:hlinkClick r:id="rId4"/>
              </a:rPr>
              <a:t>saint-martin@decision.eu</a:t>
            </a:r>
            <a:r>
              <a:rPr lang="en-US" sz="1900" dirty="0">
                <a:hlinkClick r:id="rId5"/>
              </a:rPr>
              <a:t>.</a:t>
            </a:r>
            <a:r>
              <a:rPr lang="en-US" sz="1900" dirty="0"/>
              <a:t>)</a:t>
            </a:r>
          </a:p>
          <a:p>
            <a:endParaRPr lang="en-US" sz="1900" dirty="0"/>
          </a:p>
        </p:txBody>
      </p:sp>
      <p:sp>
        <p:nvSpPr>
          <p:cNvPr id="4" name="Subtitle 2">
            <a:extLst>
              <a:ext uri="{FF2B5EF4-FFF2-40B4-BE49-F238E27FC236}">
                <a16:creationId xmlns:a16="http://schemas.microsoft.com/office/drawing/2014/main" id="{A672BCA8-9B9F-468A-A2B8-2E9DEF5BD772}"/>
              </a:ext>
            </a:extLst>
          </p:cNvPr>
          <p:cNvSpPr txBox="1">
            <a:spLocks/>
          </p:cNvSpPr>
          <p:nvPr/>
        </p:nvSpPr>
        <p:spPr>
          <a:xfrm>
            <a:off x="677334" y="4953779"/>
            <a:ext cx="4274493" cy="70413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a:t>Follow METIS4Skills!</a:t>
            </a:r>
          </a:p>
        </p:txBody>
      </p:sp>
      <p:pic>
        <p:nvPicPr>
          <p:cNvPr id="8" name="Picture 7">
            <a:hlinkClick r:id="rId6"/>
            <a:extLst>
              <a:ext uri="{FF2B5EF4-FFF2-40B4-BE49-F238E27FC236}">
                <a16:creationId xmlns:a16="http://schemas.microsoft.com/office/drawing/2014/main" id="{AFFAF083-E359-412F-9924-69D6995FE4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8012" y="5499897"/>
            <a:ext cx="502037" cy="443221"/>
          </a:xfrm>
          <a:prstGeom prst="rect">
            <a:avLst/>
          </a:prstGeom>
        </p:spPr>
      </p:pic>
      <p:pic>
        <p:nvPicPr>
          <p:cNvPr id="10" name="Picture 9">
            <a:hlinkClick r:id="rId8"/>
            <a:extLst>
              <a:ext uri="{FF2B5EF4-FFF2-40B4-BE49-F238E27FC236}">
                <a16:creationId xmlns:a16="http://schemas.microsoft.com/office/drawing/2014/main" id="{BEB2F561-CAD7-4E36-9404-71E2A6E1AA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43057" y="5499896"/>
            <a:ext cx="520030" cy="443222"/>
          </a:xfrm>
          <a:prstGeom prst="rect">
            <a:avLst/>
          </a:prstGeom>
        </p:spPr>
      </p:pic>
      <p:pic>
        <p:nvPicPr>
          <p:cNvPr id="7" name="Picture 6" descr="A close up of a logo&#10;&#10;Description automatically generated">
            <a:extLst>
              <a:ext uri="{FF2B5EF4-FFF2-40B4-BE49-F238E27FC236}">
                <a16:creationId xmlns:a16="http://schemas.microsoft.com/office/drawing/2014/main" id="{168964A4-4783-41FB-8429-7E97758505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2658" y="5444479"/>
            <a:ext cx="520030" cy="520030"/>
          </a:xfrm>
          <a:prstGeom prst="rect">
            <a:avLst/>
          </a:prstGeom>
        </p:spPr>
      </p:pic>
      <p:sp>
        <p:nvSpPr>
          <p:cNvPr id="5" name="Slide Number Placeholder 4">
            <a:extLst>
              <a:ext uri="{FF2B5EF4-FFF2-40B4-BE49-F238E27FC236}">
                <a16:creationId xmlns:a16="http://schemas.microsoft.com/office/drawing/2014/main" id="{171E065A-EFBE-4321-B72E-EE45336BF3CE}"/>
              </a:ext>
            </a:extLst>
          </p:cNvPr>
          <p:cNvSpPr>
            <a:spLocks noGrp="1"/>
          </p:cNvSpPr>
          <p:nvPr>
            <p:ph type="sldNum" sz="quarter" idx="12"/>
          </p:nvPr>
        </p:nvSpPr>
        <p:spPr/>
        <p:txBody>
          <a:bodyPr/>
          <a:lstStyle/>
          <a:p>
            <a:fld id="{16C006AD-C465-45E9-84EB-C0DCE3EA62FB}" type="slidenum">
              <a:rPr lang="en-US" dirty="0" smtClean="0"/>
              <a:t>29</a:t>
            </a:fld>
            <a:endParaRPr lang="en-US"/>
          </a:p>
        </p:txBody>
      </p:sp>
      <p:pic>
        <p:nvPicPr>
          <p:cNvPr id="11" name="Image 10" descr="Une image contenant motif, carré, mots croisés, pixel&#10;&#10;Description générée automatiquement">
            <a:extLst>
              <a:ext uri="{FF2B5EF4-FFF2-40B4-BE49-F238E27FC236}">
                <a16:creationId xmlns:a16="http://schemas.microsoft.com/office/drawing/2014/main" id="{BFD65BC7-F52E-FEB4-7230-5DC15E6253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00281" y="4221890"/>
            <a:ext cx="2039667" cy="2002034"/>
          </a:xfrm>
          <a:prstGeom prst="rect">
            <a:avLst/>
          </a:prstGeom>
        </p:spPr>
      </p:pic>
      <p:pic>
        <p:nvPicPr>
          <p:cNvPr id="6" name="Image 5" descr="Une image contenant Police, texte, Graphique, logo&#10;&#10;Description générée automatiquement">
            <a:extLst>
              <a:ext uri="{FF2B5EF4-FFF2-40B4-BE49-F238E27FC236}">
                <a16:creationId xmlns:a16="http://schemas.microsoft.com/office/drawing/2014/main" id="{966A8A80-CD4D-8B3E-2C05-3AE2FC1008F5}"/>
              </a:ext>
            </a:extLst>
          </p:cNvPr>
          <p:cNvPicPr>
            <a:picLocks noChangeAspect="1"/>
          </p:cNvPicPr>
          <p:nvPr/>
        </p:nvPicPr>
        <p:blipFill rotWithShape="1">
          <a:blip r:embed="rId12">
            <a:extLst>
              <a:ext uri="{28A0092B-C50C-407E-A947-70E740481C1C}">
                <a14:useLocalDpi xmlns:a14="http://schemas.microsoft.com/office/drawing/2010/main" val="0"/>
              </a:ext>
            </a:extLst>
          </a:blip>
          <a:srcRect t="11904" r="7041" b="14130"/>
          <a:stretch/>
        </p:blipFill>
        <p:spPr>
          <a:xfrm>
            <a:off x="4156601" y="155599"/>
            <a:ext cx="2465256" cy="588475"/>
          </a:xfrm>
          <a:prstGeom prst="rect">
            <a:avLst/>
          </a:prstGeom>
        </p:spPr>
      </p:pic>
    </p:spTree>
    <p:extLst>
      <p:ext uri="{BB962C8B-B14F-4D97-AF65-F5344CB8AC3E}">
        <p14:creationId xmlns:p14="http://schemas.microsoft.com/office/powerpoint/2010/main" val="152720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DB0E8-46DF-12E2-BCFD-D89111DFDB80}"/>
              </a:ext>
            </a:extLst>
          </p:cNvPr>
          <p:cNvSpPr/>
          <p:nvPr/>
        </p:nvSpPr>
        <p:spPr>
          <a:xfrm>
            <a:off x="956440" y="977462"/>
            <a:ext cx="5580993" cy="32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ubtitle 2">
            <a:extLst>
              <a:ext uri="{FF2B5EF4-FFF2-40B4-BE49-F238E27FC236}">
                <a16:creationId xmlns:a16="http://schemas.microsoft.com/office/drawing/2014/main" id="{921DED6E-132A-A24C-9CCF-CE18C261A8E8}"/>
              </a:ext>
            </a:extLst>
          </p:cNvPr>
          <p:cNvSpPr>
            <a:spLocks noGrp="1"/>
          </p:cNvSpPr>
          <p:nvPr>
            <p:ph type="subTitle" idx="1"/>
          </p:nvPr>
        </p:nvSpPr>
        <p:spPr>
          <a:xfrm>
            <a:off x="1106030" y="1172195"/>
            <a:ext cx="9065386" cy="4433871"/>
          </a:xfrm>
        </p:spPr>
        <p:txBody>
          <a:bodyPr>
            <a:normAutofit fontScale="92500" lnSpcReduction="20000"/>
          </a:bodyPr>
          <a:lstStyle/>
          <a:p>
            <a:pPr algn="l">
              <a:spcAft>
                <a:spcPts val="1200"/>
              </a:spcAft>
            </a:pPr>
            <a:r>
              <a:rPr lang="en-US" sz="3500" b="1" dirty="0">
                <a:solidFill>
                  <a:schemeClr val="tx1"/>
                </a:solidFill>
              </a:rPr>
              <a:t>Agenda</a:t>
            </a:r>
            <a:endParaRPr lang="en-US" sz="2800" dirty="0">
              <a:solidFill>
                <a:schemeClr val="tx1"/>
              </a:solidFill>
            </a:endParaRPr>
          </a:p>
          <a:p>
            <a:pPr marL="400050" lvl="0" indent="-400050" algn="l">
              <a:spcAft>
                <a:spcPts val="600"/>
              </a:spcAft>
              <a:buAutoNum type="romanUcParenR"/>
            </a:pPr>
            <a:r>
              <a:rPr lang="en-US" sz="2400" dirty="0">
                <a:solidFill>
                  <a:schemeClr val="tx1"/>
                </a:solidFill>
              </a:rPr>
              <a:t>Skills monitoring within METIS</a:t>
            </a:r>
          </a:p>
          <a:p>
            <a:pPr marL="400050" lvl="0" indent="-400050" algn="l">
              <a:spcAft>
                <a:spcPts val="600"/>
              </a:spcAft>
              <a:buAutoNum type="romanUcParenR"/>
            </a:pPr>
            <a:r>
              <a:rPr lang="en-US" sz="2400" dirty="0">
                <a:solidFill>
                  <a:schemeClr val="tx1"/>
                </a:solidFill>
              </a:rPr>
              <a:t>Industry needs – Microelectronics job profiles &amp; skills</a:t>
            </a:r>
          </a:p>
          <a:p>
            <a:pPr marL="914400" lvl="1" indent="-457200" algn="l">
              <a:spcAft>
                <a:spcPts val="600"/>
              </a:spcAft>
              <a:buFont typeface="+mj-lt"/>
              <a:buAutoNum type="alphaUcPeriod"/>
            </a:pPr>
            <a:r>
              <a:rPr lang="en-US" sz="2200" dirty="0">
                <a:solidFill>
                  <a:schemeClr val="tx1"/>
                </a:solidFill>
              </a:rPr>
              <a:t>Job profiles</a:t>
            </a:r>
          </a:p>
          <a:p>
            <a:pPr marL="914400" lvl="1" indent="-457200" algn="l">
              <a:spcAft>
                <a:spcPts val="600"/>
              </a:spcAft>
              <a:buFont typeface="+mj-lt"/>
              <a:buAutoNum type="alphaUcPeriod"/>
            </a:pPr>
            <a:r>
              <a:rPr lang="en-US" sz="2200" dirty="0">
                <a:solidFill>
                  <a:schemeClr val="tx1"/>
                </a:solidFill>
              </a:rPr>
              <a:t>Technical skills</a:t>
            </a:r>
          </a:p>
          <a:p>
            <a:pPr marL="914400" lvl="1" indent="-457200" algn="l">
              <a:spcAft>
                <a:spcPts val="600"/>
              </a:spcAft>
              <a:buFont typeface="+mj-lt"/>
              <a:buAutoNum type="alphaUcPeriod"/>
            </a:pPr>
            <a:r>
              <a:rPr lang="en-US" sz="2200" dirty="0">
                <a:solidFill>
                  <a:schemeClr val="tx1"/>
                </a:solidFill>
              </a:rPr>
              <a:t>Soft skills</a:t>
            </a:r>
          </a:p>
          <a:p>
            <a:pPr marL="914400" lvl="1" indent="-457200" algn="l">
              <a:spcAft>
                <a:spcPts val="600"/>
              </a:spcAft>
              <a:buFont typeface="+mj-lt"/>
              <a:buAutoNum type="alphaUcPeriod"/>
            </a:pPr>
            <a:r>
              <a:rPr lang="en-US" sz="2200" dirty="0">
                <a:solidFill>
                  <a:schemeClr val="tx1"/>
                </a:solidFill>
              </a:rPr>
              <a:t>Key evolutions since 2020</a:t>
            </a:r>
          </a:p>
          <a:p>
            <a:pPr marL="914400" lvl="1" indent="-457200" algn="l">
              <a:spcAft>
                <a:spcPts val="600"/>
              </a:spcAft>
              <a:buFont typeface="+mj-lt"/>
              <a:buAutoNum type="alphaUcPeriod"/>
            </a:pPr>
            <a:r>
              <a:rPr lang="en-US" sz="2200" dirty="0">
                <a:solidFill>
                  <a:schemeClr val="tx1"/>
                </a:solidFill>
              </a:rPr>
              <a:t>New profiles integrated in ESCO</a:t>
            </a:r>
          </a:p>
          <a:p>
            <a:pPr marL="400050" lvl="0" indent="-400050" algn="l">
              <a:spcAft>
                <a:spcPts val="1200"/>
              </a:spcAft>
              <a:buAutoNum type="romanUcParenR"/>
            </a:pPr>
            <a:r>
              <a:rPr lang="en-US" sz="2400" dirty="0">
                <a:solidFill>
                  <a:schemeClr val="tx1"/>
                </a:solidFill>
              </a:rPr>
              <a:t>Next steps</a:t>
            </a:r>
          </a:p>
        </p:txBody>
      </p:sp>
      <p:pic>
        <p:nvPicPr>
          <p:cNvPr id="3" name="Image 2" descr="Une image contenant Police, texte, Graphique, logo&#10;&#10;Description générée automatiquement">
            <a:extLst>
              <a:ext uri="{FF2B5EF4-FFF2-40B4-BE49-F238E27FC236}">
                <a16:creationId xmlns:a16="http://schemas.microsoft.com/office/drawing/2014/main" id="{E2447206-6F1E-69E6-92FF-EA0090E163D6}"/>
              </a:ext>
            </a:extLst>
          </p:cNvPr>
          <p:cNvPicPr>
            <a:picLocks noChangeAspect="1"/>
          </p:cNvPicPr>
          <p:nvPr/>
        </p:nvPicPr>
        <p:blipFill rotWithShape="1">
          <a:blip r:embed="rId2">
            <a:extLst>
              <a:ext uri="{28A0092B-C50C-407E-A947-70E740481C1C}">
                <a14:useLocalDpi xmlns:a14="http://schemas.microsoft.com/office/drawing/2010/main" val="0"/>
              </a:ext>
            </a:extLst>
          </a:blip>
          <a:srcRect t="11904" r="7041" b="14130"/>
          <a:stretch/>
        </p:blipFill>
        <p:spPr>
          <a:xfrm>
            <a:off x="2725366" y="5880538"/>
            <a:ext cx="2465256" cy="588475"/>
          </a:xfrm>
          <a:prstGeom prst="rect">
            <a:avLst/>
          </a:prstGeom>
        </p:spPr>
      </p:pic>
    </p:spTree>
    <p:extLst>
      <p:ext uri="{BB962C8B-B14F-4D97-AF65-F5344CB8AC3E}">
        <p14:creationId xmlns:p14="http://schemas.microsoft.com/office/powerpoint/2010/main" val="24894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DB0E8-46DF-12E2-BCFD-D89111DFDB80}"/>
              </a:ext>
            </a:extLst>
          </p:cNvPr>
          <p:cNvSpPr/>
          <p:nvPr/>
        </p:nvSpPr>
        <p:spPr>
          <a:xfrm>
            <a:off x="956440" y="977462"/>
            <a:ext cx="5580993" cy="32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ubtitle 2">
            <a:extLst>
              <a:ext uri="{FF2B5EF4-FFF2-40B4-BE49-F238E27FC236}">
                <a16:creationId xmlns:a16="http://schemas.microsoft.com/office/drawing/2014/main" id="{921DED6E-132A-A24C-9CCF-CE18C261A8E8}"/>
              </a:ext>
            </a:extLst>
          </p:cNvPr>
          <p:cNvSpPr>
            <a:spLocks noGrp="1"/>
          </p:cNvSpPr>
          <p:nvPr>
            <p:ph type="subTitle" idx="1"/>
          </p:nvPr>
        </p:nvSpPr>
        <p:spPr>
          <a:xfrm>
            <a:off x="1106030" y="1172195"/>
            <a:ext cx="9065386" cy="4433871"/>
          </a:xfrm>
        </p:spPr>
        <p:txBody>
          <a:bodyPr>
            <a:normAutofit fontScale="92500" lnSpcReduction="20000"/>
          </a:bodyPr>
          <a:lstStyle/>
          <a:p>
            <a:pPr algn="l">
              <a:spcAft>
                <a:spcPts val="1200"/>
              </a:spcAft>
            </a:pPr>
            <a:r>
              <a:rPr lang="en-US" sz="3500" b="1" dirty="0">
                <a:solidFill>
                  <a:schemeClr val="tx1"/>
                </a:solidFill>
              </a:rPr>
              <a:t>Agenda</a:t>
            </a:r>
            <a:endParaRPr lang="en-US" sz="2800" dirty="0">
              <a:solidFill>
                <a:schemeClr val="tx1"/>
              </a:solidFill>
            </a:endParaRPr>
          </a:p>
          <a:p>
            <a:pPr marL="400050" lvl="0" indent="-400050" algn="l">
              <a:spcAft>
                <a:spcPts val="600"/>
              </a:spcAft>
              <a:buAutoNum type="romanUcParenR"/>
            </a:pPr>
            <a:r>
              <a:rPr lang="en-US" sz="2400" b="1" dirty="0">
                <a:solidFill>
                  <a:srgbClr val="C9C35C"/>
                </a:solidFill>
              </a:rPr>
              <a:t>Skills monitoring within METIS </a:t>
            </a:r>
            <a:r>
              <a:rPr lang="en-US" sz="2400" b="1">
                <a:solidFill>
                  <a:srgbClr val="C9C35C"/>
                </a:solidFill>
              </a:rPr>
              <a:t>- Achievements</a:t>
            </a:r>
            <a:endParaRPr lang="en-US" sz="2400" b="1" dirty="0">
              <a:solidFill>
                <a:srgbClr val="C9C35C"/>
              </a:solidFill>
            </a:endParaRPr>
          </a:p>
          <a:p>
            <a:pPr marL="400050" lvl="0" indent="-400050" algn="l">
              <a:spcAft>
                <a:spcPts val="600"/>
              </a:spcAft>
              <a:buAutoNum type="romanUcParenR"/>
            </a:pPr>
            <a:r>
              <a:rPr lang="en-US" sz="2400" dirty="0">
                <a:solidFill>
                  <a:schemeClr val="tx1"/>
                </a:solidFill>
              </a:rPr>
              <a:t>Industry needs – Microelectronics job profiles &amp; skills</a:t>
            </a:r>
          </a:p>
          <a:p>
            <a:pPr marL="914400" lvl="1" indent="-457200" algn="l">
              <a:spcAft>
                <a:spcPts val="600"/>
              </a:spcAft>
              <a:buFont typeface="+mj-lt"/>
              <a:buAutoNum type="alphaUcPeriod"/>
            </a:pPr>
            <a:r>
              <a:rPr lang="en-US" sz="2200" dirty="0">
                <a:solidFill>
                  <a:schemeClr val="tx1"/>
                </a:solidFill>
              </a:rPr>
              <a:t>Job profiles</a:t>
            </a:r>
          </a:p>
          <a:p>
            <a:pPr marL="914400" lvl="1" indent="-457200" algn="l">
              <a:spcAft>
                <a:spcPts val="600"/>
              </a:spcAft>
              <a:buFont typeface="+mj-lt"/>
              <a:buAutoNum type="alphaUcPeriod"/>
            </a:pPr>
            <a:r>
              <a:rPr lang="en-US" sz="2200" dirty="0">
                <a:solidFill>
                  <a:schemeClr val="tx1"/>
                </a:solidFill>
              </a:rPr>
              <a:t>Technical skills</a:t>
            </a:r>
          </a:p>
          <a:p>
            <a:pPr marL="914400" lvl="1" indent="-457200" algn="l">
              <a:spcAft>
                <a:spcPts val="600"/>
              </a:spcAft>
              <a:buFont typeface="+mj-lt"/>
              <a:buAutoNum type="alphaUcPeriod"/>
            </a:pPr>
            <a:r>
              <a:rPr lang="en-US" sz="2200" dirty="0">
                <a:solidFill>
                  <a:schemeClr val="tx1"/>
                </a:solidFill>
              </a:rPr>
              <a:t>Soft skills</a:t>
            </a:r>
          </a:p>
          <a:p>
            <a:pPr marL="914400" lvl="1" indent="-457200" algn="l">
              <a:spcAft>
                <a:spcPts val="600"/>
              </a:spcAft>
              <a:buFont typeface="+mj-lt"/>
              <a:buAutoNum type="alphaUcPeriod"/>
            </a:pPr>
            <a:r>
              <a:rPr lang="en-US" sz="2200" dirty="0">
                <a:solidFill>
                  <a:schemeClr val="tx1"/>
                </a:solidFill>
              </a:rPr>
              <a:t>Key evolutions since 2020</a:t>
            </a:r>
          </a:p>
          <a:p>
            <a:pPr marL="914400" lvl="1" indent="-457200" algn="l">
              <a:spcAft>
                <a:spcPts val="600"/>
              </a:spcAft>
              <a:buFont typeface="+mj-lt"/>
              <a:buAutoNum type="alphaUcPeriod"/>
            </a:pPr>
            <a:r>
              <a:rPr lang="en-US" sz="2200" dirty="0">
                <a:solidFill>
                  <a:schemeClr val="tx1"/>
                </a:solidFill>
              </a:rPr>
              <a:t>New profiles integrated in ESCO</a:t>
            </a:r>
          </a:p>
          <a:p>
            <a:pPr marL="400050" lvl="0" indent="-400050" algn="l">
              <a:spcAft>
                <a:spcPts val="1200"/>
              </a:spcAft>
              <a:buAutoNum type="romanUcParenR"/>
            </a:pPr>
            <a:r>
              <a:rPr lang="en-US" sz="2400" dirty="0">
                <a:solidFill>
                  <a:schemeClr val="tx1"/>
                </a:solidFill>
              </a:rPr>
              <a:t>Next steps</a:t>
            </a:r>
          </a:p>
        </p:txBody>
      </p:sp>
      <p:pic>
        <p:nvPicPr>
          <p:cNvPr id="3" name="Image 2" descr="Une image contenant Police, texte, Graphique, logo&#10;&#10;Description générée automatiquement">
            <a:extLst>
              <a:ext uri="{FF2B5EF4-FFF2-40B4-BE49-F238E27FC236}">
                <a16:creationId xmlns:a16="http://schemas.microsoft.com/office/drawing/2014/main" id="{F7411786-AD9A-EC69-63CF-D43753F03B88}"/>
              </a:ext>
            </a:extLst>
          </p:cNvPr>
          <p:cNvPicPr>
            <a:picLocks noChangeAspect="1"/>
          </p:cNvPicPr>
          <p:nvPr/>
        </p:nvPicPr>
        <p:blipFill rotWithShape="1">
          <a:blip r:embed="rId2">
            <a:extLst>
              <a:ext uri="{28A0092B-C50C-407E-A947-70E740481C1C}">
                <a14:useLocalDpi xmlns:a14="http://schemas.microsoft.com/office/drawing/2010/main" val="0"/>
              </a:ext>
            </a:extLst>
          </a:blip>
          <a:srcRect t="11904" r="7041" b="14130"/>
          <a:stretch/>
        </p:blipFill>
        <p:spPr>
          <a:xfrm>
            <a:off x="2725366" y="5880538"/>
            <a:ext cx="2465256" cy="588475"/>
          </a:xfrm>
          <a:prstGeom prst="rect">
            <a:avLst/>
          </a:prstGeom>
        </p:spPr>
      </p:pic>
    </p:spTree>
    <p:extLst>
      <p:ext uri="{BB962C8B-B14F-4D97-AF65-F5344CB8AC3E}">
        <p14:creationId xmlns:p14="http://schemas.microsoft.com/office/powerpoint/2010/main" val="169717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DA15D09-F140-1949-14D3-970FFE062936}"/>
              </a:ext>
            </a:extLst>
          </p:cNvPr>
          <p:cNvSpPr/>
          <p:nvPr/>
        </p:nvSpPr>
        <p:spPr>
          <a:xfrm>
            <a:off x="7137779" y="4358093"/>
            <a:ext cx="5051155" cy="24893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566E2D8-2137-8267-DCF7-4AF89CACC102}"/>
              </a:ext>
            </a:extLst>
          </p:cNvPr>
          <p:cNvSpPr/>
          <p:nvPr/>
        </p:nvSpPr>
        <p:spPr>
          <a:xfrm>
            <a:off x="960715" y="1"/>
            <a:ext cx="5729452" cy="38312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motif, carré, pixel, conception&#10;&#10;Description générée automatiquement">
            <a:extLst>
              <a:ext uri="{FF2B5EF4-FFF2-40B4-BE49-F238E27FC236}">
                <a16:creationId xmlns:a16="http://schemas.microsoft.com/office/drawing/2014/main" id="{7BF51BD9-32DB-950E-FE6E-D7F4F8CEE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999" y="5021087"/>
            <a:ext cx="1571783" cy="1616479"/>
          </a:xfrm>
          <a:prstGeom prst="rect">
            <a:avLst/>
          </a:prstGeom>
        </p:spPr>
      </p:pic>
      <p:sp>
        <p:nvSpPr>
          <p:cNvPr id="4" name="Subtitle 2">
            <a:extLst>
              <a:ext uri="{FF2B5EF4-FFF2-40B4-BE49-F238E27FC236}">
                <a16:creationId xmlns:a16="http://schemas.microsoft.com/office/drawing/2014/main" id="{628AD81C-AA07-D4E2-1BD3-9066E3EBCCF3}"/>
              </a:ext>
            </a:extLst>
          </p:cNvPr>
          <p:cNvSpPr txBox="1">
            <a:spLocks/>
          </p:cNvSpPr>
          <p:nvPr/>
        </p:nvSpPr>
        <p:spPr>
          <a:xfrm>
            <a:off x="9203537" y="4476175"/>
            <a:ext cx="2650707" cy="5867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00"/>
              </a:spcBef>
              <a:spcAft>
                <a:spcPts val="1200"/>
              </a:spcAft>
              <a:buFont typeface="Wingdings 3" charset="2"/>
              <a:buNone/>
            </a:pPr>
            <a:r>
              <a:rPr lang="en-US" sz="2000" b="1" dirty="0">
                <a:solidFill>
                  <a:schemeClr val="accent1"/>
                </a:solidFill>
              </a:rPr>
              <a:t>Link to the reports</a:t>
            </a:r>
            <a:endParaRPr lang="en-US" sz="1600" dirty="0">
              <a:solidFill>
                <a:schemeClr val="accent1"/>
              </a:solidFill>
              <a:ea typeface="+mn-lt"/>
              <a:cs typeface="+mn-lt"/>
            </a:endParaRPr>
          </a:p>
        </p:txBody>
      </p:sp>
      <p:pic>
        <p:nvPicPr>
          <p:cNvPr id="7" name="Image 6" descr="Une image contenant Police, texte, Graphique, logo&#10;&#10;Description générée automatiquement">
            <a:extLst>
              <a:ext uri="{FF2B5EF4-FFF2-40B4-BE49-F238E27FC236}">
                <a16:creationId xmlns:a16="http://schemas.microsoft.com/office/drawing/2014/main" id="{7CDD2777-AE08-24CA-3FA6-B8EDD3D1CCD1}"/>
              </a:ext>
            </a:extLst>
          </p:cNvPr>
          <p:cNvPicPr>
            <a:picLocks noChangeAspect="1"/>
          </p:cNvPicPr>
          <p:nvPr/>
        </p:nvPicPr>
        <p:blipFill rotWithShape="1">
          <a:blip r:embed="rId3">
            <a:extLst>
              <a:ext uri="{28A0092B-C50C-407E-A947-70E740481C1C}">
                <a14:useLocalDpi xmlns:a14="http://schemas.microsoft.com/office/drawing/2010/main" val="0"/>
              </a:ext>
            </a:extLst>
          </a:blip>
          <a:srcRect t="11904" r="7041" b="14130"/>
          <a:stretch/>
        </p:blipFill>
        <p:spPr>
          <a:xfrm>
            <a:off x="2725366" y="5880538"/>
            <a:ext cx="2465256" cy="588475"/>
          </a:xfrm>
          <a:prstGeom prst="rect">
            <a:avLst/>
          </a:prstGeom>
        </p:spPr>
      </p:pic>
      <p:sp>
        <p:nvSpPr>
          <p:cNvPr id="15" name="Rectangle 14">
            <a:extLst>
              <a:ext uri="{FF2B5EF4-FFF2-40B4-BE49-F238E27FC236}">
                <a16:creationId xmlns:a16="http://schemas.microsoft.com/office/drawing/2014/main" id="{A2AB54D0-3934-C3D8-77B5-F0991DA6296D}"/>
              </a:ext>
            </a:extLst>
          </p:cNvPr>
          <p:cNvSpPr/>
          <p:nvPr/>
        </p:nvSpPr>
        <p:spPr>
          <a:xfrm>
            <a:off x="960715" y="153598"/>
            <a:ext cx="4907821" cy="776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774889F7-4E2E-2D35-140A-1C5BEF8166F0}"/>
              </a:ext>
            </a:extLst>
          </p:cNvPr>
          <p:cNvSpPr/>
          <p:nvPr/>
        </p:nvSpPr>
        <p:spPr>
          <a:xfrm>
            <a:off x="309292" y="5692625"/>
            <a:ext cx="5204403" cy="776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9C0C3318-DB0C-D123-BBB9-E65D55A0D857}"/>
              </a:ext>
            </a:extLst>
          </p:cNvPr>
          <p:cNvSpPr/>
          <p:nvPr/>
        </p:nvSpPr>
        <p:spPr>
          <a:xfrm>
            <a:off x="1146271" y="1206458"/>
            <a:ext cx="2845909" cy="520592"/>
          </a:xfrm>
          <a:prstGeom prst="rect">
            <a:avLst/>
          </a:prstGeom>
        </p:spPr>
        <p:txBody>
          <a:bodyPr wrap="square">
            <a:spAutoFit/>
          </a:bodyPr>
          <a:lstStyle/>
          <a:p>
            <a:pPr lvl="0" algn="ctr">
              <a:lnSpc>
                <a:spcPct val="107000"/>
              </a:lnSpc>
              <a:spcAft>
                <a:spcPts val="1200"/>
              </a:spcAft>
            </a:pPr>
            <a:r>
              <a:rPr lang="en-US" sz="2800" b="1" dirty="0">
                <a:solidFill>
                  <a:schemeClr val="accent1"/>
                </a:solidFill>
                <a:ea typeface="Calibri" panose="020F0502020204030204" pitchFamily="34" charset="0"/>
                <a:cs typeface="Calibri" panose="020F0502020204030204" pitchFamily="34" charset="0"/>
              </a:rPr>
              <a:t>Our approach</a:t>
            </a:r>
          </a:p>
        </p:txBody>
      </p:sp>
      <p:sp>
        <p:nvSpPr>
          <p:cNvPr id="8" name="Rectangle 7">
            <a:extLst>
              <a:ext uri="{FF2B5EF4-FFF2-40B4-BE49-F238E27FC236}">
                <a16:creationId xmlns:a16="http://schemas.microsoft.com/office/drawing/2014/main" id="{9697BAD6-2102-3E0A-3A12-E65043F6D20C}"/>
              </a:ext>
            </a:extLst>
          </p:cNvPr>
          <p:cNvSpPr/>
          <p:nvPr/>
        </p:nvSpPr>
        <p:spPr>
          <a:xfrm>
            <a:off x="474157" y="4476175"/>
            <a:ext cx="7332362" cy="2168607"/>
          </a:xfrm>
          <a:prstGeom prst="rect">
            <a:avLst/>
          </a:prstGeom>
        </p:spPr>
        <p:txBody>
          <a:bodyPr wrap="square">
            <a:spAutoFit/>
          </a:bodyPr>
          <a:lstStyle/>
          <a:p>
            <a:pPr lvl="0">
              <a:lnSpc>
                <a:spcPct val="107000"/>
              </a:lnSpc>
              <a:spcAft>
                <a:spcPts val="1200"/>
              </a:spcAft>
            </a:pPr>
            <a:r>
              <a:rPr lang="en-US" b="1" u="sng" dirty="0">
                <a:solidFill>
                  <a:schemeClr val="accent1"/>
                </a:solidFill>
                <a:ea typeface="Calibri" panose="020F0502020204030204" pitchFamily="34" charset="0"/>
                <a:cs typeface="Calibri" panose="020F0502020204030204" pitchFamily="34" charset="0"/>
              </a:rPr>
              <a:t>Our reports on semiconductor skills needs in the EU</a:t>
            </a:r>
          </a:p>
          <a:p>
            <a:pPr marL="276225" lvl="0" indent="-165100">
              <a:lnSpc>
                <a:spcPct val="107000"/>
              </a:lnSpc>
              <a:spcAft>
                <a:spcPts val="1200"/>
              </a:spcAft>
              <a:buFont typeface="Arial" panose="020B0604020202020204" pitchFamily="34" charset="0"/>
              <a:buChar char="•"/>
            </a:pPr>
            <a:r>
              <a:rPr lang="en-US" dirty="0">
                <a:ea typeface="Calibri" panose="020F0502020204030204" pitchFamily="34" charset="0"/>
                <a:cs typeface="Calibri" panose="020F0502020204030204" pitchFamily="34" charset="0"/>
              </a:rPr>
              <a:t>Report “Skills and Occupational Profiles for Microelectronics” 2021</a:t>
            </a:r>
          </a:p>
          <a:p>
            <a:pPr marL="276225" lvl="0" indent="-165100">
              <a:lnSpc>
                <a:spcPct val="107000"/>
              </a:lnSpc>
              <a:spcAft>
                <a:spcPts val="1200"/>
              </a:spcAft>
              <a:buFont typeface="Arial" panose="020B0604020202020204" pitchFamily="34" charset="0"/>
              <a:buChar char="•"/>
            </a:pPr>
            <a:r>
              <a:rPr lang="en-US" dirty="0">
                <a:ea typeface="Calibri" panose="020F0502020204030204" pitchFamily="34" charset="0"/>
                <a:cs typeface="Calibri" panose="020F0502020204030204" pitchFamily="34" charset="0"/>
              </a:rPr>
              <a:t>METIS Skills Strategy 2021</a:t>
            </a:r>
          </a:p>
          <a:p>
            <a:pPr marL="276225" lvl="0" indent="-165100">
              <a:lnSpc>
                <a:spcPct val="107000"/>
              </a:lnSpc>
              <a:spcAft>
                <a:spcPts val="1200"/>
              </a:spcAft>
              <a:buFont typeface="Arial" panose="020B0604020202020204" pitchFamily="34" charset="0"/>
              <a:buChar char="•"/>
            </a:pPr>
            <a:r>
              <a:rPr lang="en-US" dirty="0">
                <a:ea typeface="Calibri" panose="020F0502020204030204" pitchFamily="34" charset="0"/>
                <a:cs typeface="Calibri" panose="020F0502020204030204" pitchFamily="34" charset="0"/>
              </a:rPr>
              <a:t>Yearly Monitoring Report 2022</a:t>
            </a:r>
          </a:p>
          <a:p>
            <a:pPr marL="276225" lvl="0" indent="-165100">
              <a:lnSpc>
                <a:spcPct val="107000"/>
              </a:lnSpc>
              <a:spcAft>
                <a:spcPts val="1200"/>
              </a:spcAft>
              <a:buFont typeface="Arial" panose="020B0604020202020204" pitchFamily="34" charset="0"/>
              <a:buChar char="•"/>
            </a:pPr>
            <a:r>
              <a:rPr lang="en-US" dirty="0">
                <a:ea typeface="Calibri" panose="020F0502020204030204" pitchFamily="34" charset="0"/>
                <a:cs typeface="Calibri" panose="020F0502020204030204" pitchFamily="34" charset="0"/>
              </a:rPr>
              <a:t>Yearly Monitoring Report 2023</a:t>
            </a:r>
          </a:p>
        </p:txBody>
      </p:sp>
      <p:graphicFrame>
        <p:nvGraphicFramePr>
          <p:cNvPr id="9" name="Diagramme 8">
            <a:extLst>
              <a:ext uri="{FF2B5EF4-FFF2-40B4-BE49-F238E27FC236}">
                <a16:creationId xmlns:a16="http://schemas.microsoft.com/office/drawing/2014/main" id="{EA51831D-B5BE-EF83-0BA1-DAA6DF35BE49}"/>
              </a:ext>
            </a:extLst>
          </p:cNvPr>
          <p:cNvGraphicFramePr>
            <a:graphicFrameLocks/>
          </p:cNvGraphicFramePr>
          <p:nvPr>
            <p:extLst>
              <p:ext uri="{D42A27DB-BD31-4B8C-83A1-F6EECF244321}">
                <p14:modId xmlns:p14="http://schemas.microsoft.com/office/powerpoint/2010/main" val="1165411031"/>
              </p:ext>
            </p:extLst>
          </p:nvPr>
        </p:nvGraphicFramePr>
        <p:xfrm>
          <a:off x="2910922" y="869003"/>
          <a:ext cx="5064980" cy="3311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8" name="Connecteur droit 17">
            <a:extLst>
              <a:ext uri="{FF2B5EF4-FFF2-40B4-BE49-F238E27FC236}">
                <a16:creationId xmlns:a16="http://schemas.microsoft.com/office/drawing/2014/main" id="{59B85679-2915-0B0F-D942-EEA49AB5AA72}"/>
              </a:ext>
            </a:extLst>
          </p:cNvPr>
          <p:cNvCxnSpPr>
            <a:cxnSpLocks/>
          </p:cNvCxnSpPr>
          <p:nvPr/>
        </p:nvCxnSpPr>
        <p:spPr>
          <a:xfrm flipV="1">
            <a:off x="9892014" y="4358093"/>
            <a:ext cx="22999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Image 20">
            <a:extLst>
              <a:ext uri="{FF2B5EF4-FFF2-40B4-BE49-F238E27FC236}">
                <a16:creationId xmlns:a16="http://schemas.microsoft.com/office/drawing/2014/main" id="{2AEBD105-8028-391C-7AD6-913C414A99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512" y="53587"/>
            <a:ext cx="8244545" cy="706263"/>
          </a:xfrm>
          <a:prstGeom prst="rect">
            <a:avLst/>
          </a:prstGeom>
        </p:spPr>
      </p:pic>
    </p:spTree>
    <p:extLst>
      <p:ext uri="{BB962C8B-B14F-4D97-AF65-F5344CB8AC3E}">
        <p14:creationId xmlns:p14="http://schemas.microsoft.com/office/powerpoint/2010/main" val="129018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66E2D8-2137-8267-DCF7-4AF89CACC102}"/>
              </a:ext>
            </a:extLst>
          </p:cNvPr>
          <p:cNvSpPr/>
          <p:nvPr/>
        </p:nvSpPr>
        <p:spPr>
          <a:xfrm>
            <a:off x="0" y="859860"/>
            <a:ext cx="12191985" cy="52062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A2AB54D0-3934-C3D8-77B5-F0991DA6296D}"/>
              </a:ext>
            </a:extLst>
          </p:cNvPr>
          <p:cNvSpPr/>
          <p:nvPr/>
        </p:nvSpPr>
        <p:spPr>
          <a:xfrm>
            <a:off x="960715" y="153598"/>
            <a:ext cx="4907821" cy="776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Image 20">
            <a:extLst>
              <a:ext uri="{FF2B5EF4-FFF2-40B4-BE49-F238E27FC236}">
                <a16:creationId xmlns:a16="http://schemas.microsoft.com/office/drawing/2014/main" id="{2AEBD105-8028-391C-7AD6-913C414A9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512" y="53587"/>
            <a:ext cx="8244545" cy="706263"/>
          </a:xfrm>
          <a:prstGeom prst="rect">
            <a:avLst/>
          </a:prstGeom>
        </p:spPr>
      </p:pic>
      <p:sp>
        <p:nvSpPr>
          <p:cNvPr id="2" name="Rectangle 1">
            <a:extLst>
              <a:ext uri="{FF2B5EF4-FFF2-40B4-BE49-F238E27FC236}">
                <a16:creationId xmlns:a16="http://schemas.microsoft.com/office/drawing/2014/main" id="{011FBB9D-1C2B-D06F-376F-0116F27937E1}"/>
              </a:ext>
            </a:extLst>
          </p:cNvPr>
          <p:cNvSpPr/>
          <p:nvPr/>
        </p:nvSpPr>
        <p:spPr>
          <a:xfrm>
            <a:off x="221864" y="5104434"/>
            <a:ext cx="5646672" cy="17535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a:extLst>
              <a:ext uri="{FF2B5EF4-FFF2-40B4-BE49-F238E27FC236}">
                <a16:creationId xmlns:a16="http://schemas.microsoft.com/office/drawing/2014/main" id="{3D446E01-74F9-3080-A749-AAA7EED2D23A}"/>
              </a:ext>
            </a:extLst>
          </p:cNvPr>
          <p:cNvCxnSpPr>
            <a:cxnSpLocks/>
          </p:cNvCxnSpPr>
          <p:nvPr/>
        </p:nvCxnSpPr>
        <p:spPr>
          <a:xfrm flipV="1">
            <a:off x="6586308" y="859861"/>
            <a:ext cx="0" cy="5212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5987AD29-24FA-333C-AC3C-494684B999C9}"/>
              </a:ext>
            </a:extLst>
          </p:cNvPr>
          <p:cNvCxnSpPr>
            <a:cxnSpLocks/>
          </p:cNvCxnSpPr>
          <p:nvPr/>
        </p:nvCxnSpPr>
        <p:spPr>
          <a:xfrm flipH="1">
            <a:off x="0" y="6076616"/>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9DB76ED7-953A-2261-70B1-E8321F17ED8B}"/>
              </a:ext>
            </a:extLst>
          </p:cNvPr>
          <p:cNvSpPr txBox="1">
            <a:spLocks/>
          </p:cNvSpPr>
          <p:nvPr/>
        </p:nvSpPr>
        <p:spPr>
          <a:xfrm>
            <a:off x="-15" y="849196"/>
            <a:ext cx="6528132" cy="522741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lvl="2" indent="0">
              <a:lnSpc>
                <a:spcPct val="120000"/>
              </a:lnSpc>
              <a:buNone/>
            </a:pPr>
            <a:r>
              <a:rPr lang="en-US" b="1" dirty="0">
                <a:solidFill>
                  <a:srgbClr val="245AB5"/>
                </a:solidFill>
              </a:rPr>
              <a:t>“Skills and Occupational Profiles for Microelectronics”</a:t>
            </a:r>
            <a:endParaRPr lang="en-US" sz="300" dirty="0"/>
          </a:p>
          <a:p>
            <a:pPr marL="304800" lvl="2" indent="-165100">
              <a:lnSpc>
                <a:spcPct val="120000"/>
              </a:lnSpc>
              <a:spcBef>
                <a:spcPts val="1200"/>
              </a:spcBef>
              <a:spcAft>
                <a:spcPts val="1200"/>
              </a:spcAft>
              <a:buFont typeface="Arial" panose="020B0604020202020204" pitchFamily="34" charset="0"/>
              <a:buAutoNum type="alphaUcParenR"/>
            </a:pPr>
            <a:r>
              <a:rPr lang="en-US" sz="1600" b="1" dirty="0"/>
              <a:t> Anticipate skills and occupational profiles in the EU</a:t>
            </a:r>
          </a:p>
          <a:p>
            <a:pPr marL="304800" lvl="3" indent="-165100">
              <a:lnSpc>
                <a:spcPct val="120000"/>
              </a:lnSpc>
              <a:spcAft>
                <a:spcPts val="400"/>
              </a:spcAft>
              <a:buFont typeface="Wingdings" pitchFamily="2" charset="2"/>
              <a:buChar char="q"/>
            </a:pPr>
            <a:r>
              <a:rPr lang="en-US" sz="1600" dirty="0"/>
              <a:t>Mismatches between offer and demand on the European microelectronics job market</a:t>
            </a:r>
          </a:p>
          <a:p>
            <a:pPr marL="304800" lvl="3" indent="-165100">
              <a:lnSpc>
                <a:spcPct val="120000"/>
              </a:lnSpc>
              <a:spcAft>
                <a:spcPts val="400"/>
              </a:spcAft>
              <a:buFont typeface="Wingdings" pitchFamily="2" charset="2"/>
              <a:buChar char="q"/>
            </a:pPr>
            <a:r>
              <a:rPr lang="en-US" sz="1600" dirty="0"/>
              <a:t>Most critical skills</a:t>
            </a:r>
          </a:p>
          <a:p>
            <a:pPr marL="304800" lvl="3" indent="-165100">
              <a:lnSpc>
                <a:spcPct val="120000"/>
              </a:lnSpc>
              <a:spcAft>
                <a:spcPts val="400"/>
              </a:spcAft>
              <a:buFont typeface="Wingdings" pitchFamily="2" charset="2"/>
              <a:buChar char="q"/>
            </a:pPr>
            <a:r>
              <a:rPr lang="en-US" sz="1600" dirty="0"/>
              <a:t>Most critical job profiles</a:t>
            </a:r>
          </a:p>
          <a:p>
            <a:pPr marL="304800" lvl="3" indent="-165100">
              <a:lnSpc>
                <a:spcPct val="120000"/>
              </a:lnSpc>
              <a:spcAft>
                <a:spcPts val="400"/>
              </a:spcAft>
              <a:buFont typeface="Wingdings" pitchFamily="2" charset="2"/>
              <a:buChar char="q"/>
            </a:pPr>
            <a:r>
              <a:rPr lang="en-US" sz="1600" dirty="0"/>
              <a:t>Needs in specific sectors: Design, manufacturing process, manufacturing equipment, materials</a:t>
            </a:r>
          </a:p>
          <a:p>
            <a:pPr marL="304800" lvl="3" indent="-165100">
              <a:lnSpc>
                <a:spcPct val="120000"/>
              </a:lnSpc>
              <a:spcAft>
                <a:spcPts val="400"/>
              </a:spcAft>
              <a:buFont typeface="Wingdings" pitchFamily="2" charset="2"/>
              <a:buChar char="q"/>
            </a:pPr>
            <a:r>
              <a:rPr lang="en-US" sz="1600" dirty="0"/>
              <a:t>Impact of emerging technologies</a:t>
            </a:r>
          </a:p>
          <a:p>
            <a:pPr marL="304800" lvl="3" indent="-165100">
              <a:lnSpc>
                <a:spcPct val="120000"/>
              </a:lnSpc>
              <a:buFont typeface="Wingdings" pitchFamily="2" charset="2"/>
              <a:buChar char="q"/>
            </a:pPr>
            <a:r>
              <a:rPr lang="en-US" sz="1600" dirty="0"/>
              <a:t>+ 30 job profiles identified and described: Associated main skills, emerging skills, educational levels, duration to fill positions, etc. </a:t>
            </a:r>
          </a:p>
          <a:p>
            <a:pPr marL="304800" lvl="3" indent="-165100">
              <a:lnSpc>
                <a:spcPct val="120000"/>
              </a:lnSpc>
              <a:buFont typeface="Wingdings" pitchFamily="2" charset="2"/>
              <a:buChar char="q"/>
            </a:pPr>
            <a:endParaRPr lang="en-US" sz="300" dirty="0"/>
          </a:p>
          <a:p>
            <a:pPr marL="304800" lvl="2" indent="-165100">
              <a:lnSpc>
                <a:spcPct val="120000"/>
              </a:lnSpc>
              <a:spcBef>
                <a:spcPts val="1200"/>
              </a:spcBef>
              <a:spcAft>
                <a:spcPts val="1200"/>
              </a:spcAft>
              <a:buFont typeface="Arial" panose="020B0604020202020204" pitchFamily="34" charset="0"/>
              <a:buAutoNum type="alphaUcParenR"/>
            </a:pPr>
            <a:r>
              <a:rPr lang="en-US" sz="1600" b="1" dirty="0"/>
              <a:t> Proposition of new occupational profiles for microelectronics</a:t>
            </a:r>
            <a:endParaRPr lang="en-US" sz="1200" b="1" dirty="0"/>
          </a:p>
          <a:p>
            <a:pPr marL="304800" lvl="3" indent="-165100">
              <a:lnSpc>
                <a:spcPct val="120000"/>
              </a:lnSpc>
              <a:spcAft>
                <a:spcPts val="400"/>
              </a:spcAft>
              <a:buFont typeface="Wingdings" pitchFamily="2" charset="2"/>
              <a:buChar char="q"/>
            </a:pPr>
            <a:r>
              <a:rPr lang="en-US" sz="1600" dirty="0"/>
              <a:t>+4 ESCO profiles in microelectronics</a:t>
            </a:r>
          </a:p>
          <a:p>
            <a:pPr marL="304800" lvl="3" indent="-165100">
              <a:lnSpc>
                <a:spcPct val="120000"/>
              </a:lnSpc>
              <a:buFont typeface="Wingdings" pitchFamily="2" charset="2"/>
              <a:buChar char="q"/>
            </a:pPr>
            <a:r>
              <a:rPr lang="en-US" sz="1600" dirty="0"/>
              <a:t>+ 25 other profiles that could be added</a:t>
            </a:r>
          </a:p>
        </p:txBody>
      </p:sp>
      <p:sp>
        <p:nvSpPr>
          <p:cNvPr id="13" name="Content Placeholder 2">
            <a:extLst>
              <a:ext uri="{FF2B5EF4-FFF2-40B4-BE49-F238E27FC236}">
                <a16:creationId xmlns:a16="http://schemas.microsoft.com/office/drawing/2014/main" id="{315DFAE0-C6B4-CAE6-9C67-D9273D28B4C3}"/>
              </a:ext>
            </a:extLst>
          </p:cNvPr>
          <p:cNvSpPr txBox="1">
            <a:spLocks/>
          </p:cNvSpPr>
          <p:nvPr/>
        </p:nvSpPr>
        <p:spPr>
          <a:xfrm>
            <a:off x="116622" y="6234912"/>
            <a:ext cx="8798773" cy="57813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1200"/>
              </a:spcAft>
            </a:pPr>
            <a:r>
              <a:rPr lang="en-US" sz="2400" dirty="0"/>
              <a:t>Public reports: Consult the reports for the detailed results</a:t>
            </a:r>
          </a:p>
        </p:txBody>
      </p:sp>
      <p:sp>
        <p:nvSpPr>
          <p:cNvPr id="14" name="Subtitle 2">
            <a:extLst>
              <a:ext uri="{FF2B5EF4-FFF2-40B4-BE49-F238E27FC236}">
                <a16:creationId xmlns:a16="http://schemas.microsoft.com/office/drawing/2014/main" id="{5808B69E-86FE-30A1-D502-5339C661302A}"/>
              </a:ext>
            </a:extLst>
          </p:cNvPr>
          <p:cNvSpPr txBox="1">
            <a:spLocks/>
          </p:cNvSpPr>
          <p:nvPr/>
        </p:nvSpPr>
        <p:spPr>
          <a:xfrm>
            <a:off x="6586307" y="859860"/>
            <a:ext cx="5605693" cy="4292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lvl="2" indent="-165100">
              <a:buNone/>
            </a:pPr>
            <a:r>
              <a:rPr lang="en-US" b="1" dirty="0">
                <a:solidFill>
                  <a:srgbClr val="245AB5"/>
                </a:solidFill>
              </a:rPr>
              <a:t>“METIS Skills Strategy”</a:t>
            </a:r>
            <a:endParaRPr lang="en-US" sz="1200" b="1" dirty="0"/>
          </a:p>
          <a:p>
            <a:pPr marL="215900" lvl="2" indent="-165100">
              <a:spcBef>
                <a:spcPts val="1200"/>
              </a:spcBef>
              <a:spcAft>
                <a:spcPts val="1200"/>
              </a:spcAft>
              <a:buFont typeface="Arial" panose="020B0604020202020204" pitchFamily="34" charset="0"/>
              <a:buAutoNum type="alphaUcParenR"/>
            </a:pPr>
            <a:r>
              <a:rPr lang="en-US" sz="1500" b="1" dirty="0"/>
              <a:t> Identify trends, challenges and opportunities</a:t>
            </a:r>
          </a:p>
          <a:p>
            <a:pPr marL="215900" lvl="3" indent="-165100">
              <a:spcAft>
                <a:spcPts val="400"/>
              </a:spcAft>
              <a:buFont typeface="Wingdings" pitchFamily="2" charset="2"/>
              <a:buChar char="q"/>
            </a:pPr>
            <a:r>
              <a:rPr lang="en-US" sz="1500" dirty="0"/>
              <a:t>Position of Europe in terms of employment</a:t>
            </a:r>
          </a:p>
          <a:p>
            <a:pPr marL="215900" lvl="3" indent="-165100">
              <a:spcAft>
                <a:spcPts val="400"/>
              </a:spcAft>
              <a:buFont typeface="Wingdings" pitchFamily="2" charset="2"/>
              <a:buChar char="q"/>
            </a:pPr>
            <a:r>
              <a:rPr lang="en-US" sz="1500" dirty="0"/>
              <a:t>Impact of emerging technologies on the industry</a:t>
            </a:r>
          </a:p>
          <a:p>
            <a:pPr marL="215900" lvl="3" indent="-165100">
              <a:spcAft>
                <a:spcPts val="400"/>
              </a:spcAft>
              <a:buFont typeface="Wingdings" pitchFamily="2" charset="2"/>
              <a:buChar char="q"/>
            </a:pPr>
            <a:r>
              <a:rPr lang="en-US" sz="1500" dirty="0"/>
              <a:t>Impact of COVID / shortage/ Chips act / Investments  </a:t>
            </a:r>
          </a:p>
          <a:p>
            <a:pPr marL="215900" lvl="3" indent="-165100">
              <a:buFont typeface="Wingdings" pitchFamily="2" charset="2"/>
              <a:buChar char="q"/>
            </a:pPr>
            <a:r>
              <a:rPr lang="en-US" sz="1500" dirty="0"/>
              <a:t>Diversity in electronics</a:t>
            </a:r>
          </a:p>
          <a:p>
            <a:pPr marL="50800" lvl="3" indent="0">
              <a:buNone/>
            </a:pPr>
            <a:endParaRPr lang="en-US" sz="1500" dirty="0"/>
          </a:p>
          <a:p>
            <a:pPr marL="215900" lvl="2" indent="-165100">
              <a:spcAft>
                <a:spcPts val="1200"/>
              </a:spcAft>
              <a:buFont typeface="Arial" panose="020B0604020202020204" pitchFamily="34" charset="0"/>
              <a:buAutoNum type="alphaUcParenR"/>
            </a:pPr>
            <a:r>
              <a:rPr lang="en-US" sz="1500" b="1" dirty="0"/>
              <a:t> Skills strategy</a:t>
            </a:r>
          </a:p>
          <a:p>
            <a:pPr marL="215900" lvl="3" indent="-165100">
              <a:spcAft>
                <a:spcPts val="400"/>
              </a:spcAft>
              <a:buFont typeface="Wingdings" pitchFamily="2" charset="2"/>
              <a:buChar char="q"/>
            </a:pPr>
            <a:r>
              <a:rPr lang="en-US" sz="1500" dirty="0"/>
              <a:t>Best practice – 10 Initiatives to be benchmarked                (HR, policy, etc.)</a:t>
            </a:r>
          </a:p>
          <a:p>
            <a:pPr marL="215900" lvl="3" indent="-165100">
              <a:spcAft>
                <a:spcPts val="400"/>
              </a:spcAft>
              <a:buFont typeface="Wingdings" pitchFamily="2" charset="2"/>
              <a:buChar char="q"/>
            </a:pPr>
            <a:r>
              <a:rPr lang="en-US" sz="1500" dirty="0"/>
              <a:t>Policy recommendations</a:t>
            </a:r>
          </a:p>
          <a:p>
            <a:pPr marL="215900" lvl="3" indent="-165100">
              <a:spcAft>
                <a:spcPts val="400"/>
              </a:spcAft>
              <a:buFont typeface="Wingdings" pitchFamily="2" charset="2"/>
              <a:buChar char="q"/>
            </a:pPr>
            <a:r>
              <a:rPr lang="en-US" sz="1500" dirty="0"/>
              <a:t>Recommendations for training modules</a:t>
            </a:r>
          </a:p>
        </p:txBody>
      </p:sp>
      <p:sp>
        <p:nvSpPr>
          <p:cNvPr id="25" name="Rectangle 24">
            <a:extLst>
              <a:ext uri="{FF2B5EF4-FFF2-40B4-BE49-F238E27FC236}">
                <a16:creationId xmlns:a16="http://schemas.microsoft.com/office/drawing/2014/main" id="{E59EAB37-EF9B-D330-DA77-88EC6B527517}"/>
              </a:ext>
            </a:extLst>
          </p:cNvPr>
          <p:cNvSpPr/>
          <p:nvPr/>
        </p:nvSpPr>
        <p:spPr>
          <a:xfrm>
            <a:off x="9550763" y="5000265"/>
            <a:ext cx="2638171" cy="1847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a:extLst>
              <a:ext uri="{FF2B5EF4-FFF2-40B4-BE49-F238E27FC236}">
                <a16:creationId xmlns:a16="http://schemas.microsoft.com/office/drawing/2014/main" id="{73BE18E3-3317-D175-BE78-21EE811A9449}"/>
              </a:ext>
            </a:extLst>
          </p:cNvPr>
          <p:cNvCxnSpPr>
            <a:cxnSpLocks/>
          </p:cNvCxnSpPr>
          <p:nvPr/>
        </p:nvCxnSpPr>
        <p:spPr>
          <a:xfrm>
            <a:off x="9550763" y="4811841"/>
            <a:ext cx="26507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Image 25" descr="Une image contenant motif, carré, pixel, conception&#10;&#10;Description générée automatiquement">
            <a:extLst>
              <a:ext uri="{FF2B5EF4-FFF2-40B4-BE49-F238E27FC236}">
                <a16:creationId xmlns:a16="http://schemas.microsoft.com/office/drawing/2014/main" id="{FFF992CB-F251-49AA-60B7-24D5133CE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0240" y="5221439"/>
            <a:ext cx="1571783" cy="1616479"/>
          </a:xfrm>
          <a:prstGeom prst="rect">
            <a:avLst/>
          </a:prstGeom>
        </p:spPr>
      </p:pic>
      <p:sp>
        <p:nvSpPr>
          <p:cNvPr id="27" name="Subtitle 2">
            <a:extLst>
              <a:ext uri="{FF2B5EF4-FFF2-40B4-BE49-F238E27FC236}">
                <a16:creationId xmlns:a16="http://schemas.microsoft.com/office/drawing/2014/main" id="{5E70A992-63ED-C73C-3B55-BD7671B3517B}"/>
              </a:ext>
            </a:extLst>
          </p:cNvPr>
          <p:cNvSpPr txBox="1">
            <a:spLocks/>
          </p:cNvSpPr>
          <p:nvPr/>
        </p:nvSpPr>
        <p:spPr>
          <a:xfrm>
            <a:off x="9550778" y="4846564"/>
            <a:ext cx="2650707" cy="5867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00"/>
              </a:spcBef>
              <a:spcAft>
                <a:spcPts val="1200"/>
              </a:spcAft>
              <a:buFont typeface="Wingdings 3" charset="2"/>
              <a:buNone/>
            </a:pPr>
            <a:r>
              <a:rPr lang="en-US" sz="2000" b="1" dirty="0">
                <a:solidFill>
                  <a:schemeClr val="accent1"/>
                </a:solidFill>
              </a:rPr>
              <a:t>Link to the reports</a:t>
            </a:r>
            <a:endParaRPr lang="en-US" sz="1600" dirty="0">
              <a:solidFill>
                <a:schemeClr val="accent1"/>
              </a:solidFill>
              <a:ea typeface="+mn-lt"/>
              <a:cs typeface="+mn-lt"/>
            </a:endParaRPr>
          </a:p>
        </p:txBody>
      </p:sp>
      <p:cxnSp>
        <p:nvCxnSpPr>
          <p:cNvPr id="29" name="Connecteur droit 28">
            <a:extLst>
              <a:ext uri="{FF2B5EF4-FFF2-40B4-BE49-F238E27FC236}">
                <a16:creationId xmlns:a16="http://schemas.microsoft.com/office/drawing/2014/main" id="{E5A36A50-B1AE-1EBA-902D-4CD485E92650}"/>
              </a:ext>
            </a:extLst>
          </p:cNvPr>
          <p:cNvCxnSpPr>
            <a:cxnSpLocks/>
          </p:cNvCxnSpPr>
          <p:nvPr/>
        </p:nvCxnSpPr>
        <p:spPr>
          <a:xfrm>
            <a:off x="9550763" y="4811841"/>
            <a:ext cx="0" cy="20461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438134F-EF0D-8475-5008-0D68FBFFC229}"/>
              </a:ext>
            </a:extLst>
          </p:cNvPr>
          <p:cNvCxnSpPr>
            <a:cxnSpLocks/>
          </p:cNvCxnSpPr>
          <p:nvPr/>
        </p:nvCxnSpPr>
        <p:spPr>
          <a:xfrm flipH="1">
            <a:off x="-3066" y="850121"/>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99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EF5E7A0-AD52-E64D-BA1B-F65C84669A12}"/>
              </a:ext>
            </a:extLst>
          </p:cNvPr>
          <p:cNvSpPr/>
          <p:nvPr/>
        </p:nvSpPr>
        <p:spPr>
          <a:xfrm>
            <a:off x="5902496" y="9887"/>
            <a:ext cx="6289503" cy="684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8DCB99A0-7C0A-DB49-A82D-07F07FCDC598}"/>
              </a:ext>
            </a:extLst>
          </p:cNvPr>
          <p:cNvSpPr/>
          <p:nvPr/>
        </p:nvSpPr>
        <p:spPr>
          <a:xfrm>
            <a:off x="2631" y="2548031"/>
            <a:ext cx="742682" cy="43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1">
            <a:extLst>
              <a:ext uri="{FF2B5EF4-FFF2-40B4-BE49-F238E27FC236}">
                <a16:creationId xmlns:a16="http://schemas.microsoft.com/office/drawing/2014/main" id="{AE45E22E-F480-45EB-8FFE-74E0A72FCE2D}"/>
              </a:ext>
            </a:extLst>
          </p:cNvPr>
          <p:cNvSpPr txBox="1">
            <a:spLocks/>
          </p:cNvSpPr>
          <p:nvPr/>
        </p:nvSpPr>
        <p:spPr>
          <a:xfrm>
            <a:off x="193665" y="915856"/>
            <a:ext cx="4313800" cy="655097"/>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solidFill>
                  <a:schemeClr val="accent1"/>
                </a:solidFill>
              </a:rPr>
              <a:t>Organisations having participated the METIS Semiconductor Skills Monitoring</a:t>
            </a:r>
          </a:p>
        </p:txBody>
      </p:sp>
      <p:cxnSp>
        <p:nvCxnSpPr>
          <p:cNvPr id="8" name="Connecteur droit 7">
            <a:extLst>
              <a:ext uri="{FF2B5EF4-FFF2-40B4-BE49-F238E27FC236}">
                <a16:creationId xmlns:a16="http://schemas.microsoft.com/office/drawing/2014/main" id="{A866D643-778A-9645-A2BC-6A50827D2954}"/>
              </a:ext>
            </a:extLst>
          </p:cNvPr>
          <p:cNvCxnSpPr>
            <a:cxnSpLocks/>
          </p:cNvCxnSpPr>
          <p:nvPr/>
        </p:nvCxnSpPr>
        <p:spPr>
          <a:xfrm>
            <a:off x="0" y="1799445"/>
            <a:ext cx="469365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56670EA5-6D4F-EA41-B5D3-15889ECAF3DA}"/>
              </a:ext>
            </a:extLst>
          </p:cNvPr>
          <p:cNvSpPr txBox="1">
            <a:spLocks/>
          </p:cNvSpPr>
          <p:nvPr/>
        </p:nvSpPr>
        <p:spPr>
          <a:xfrm>
            <a:off x="90605" y="1837532"/>
            <a:ext cx="4456599" cy="410021"/>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a:solidFill>
                  <a:srgbClr val="294B78"/>
                </a:solidFill>
                <a:latin typeface="Helvetica Neue" panose="02000503000000020004" pitchFamily="2" charset="0"/>
                <a:ea typeface="Helvetica Neue" panose="02000503000000020004" pitchFamily="2" charset="0"/>
                <a:cs typeface="Helvetica Neue" panose="02000503000000020004" pitchFamily="2" charset="0"/>
              </a:rPr>
              <a:t>Map - Nationality of stakeholders engaged</a:t>
            </a:r>
          </a:p>
        </p:txBody>
      </p:sp>
      <p:grpSp>
        <p:nvGrpSpPr>
          <p:cNvPr id="9" name="Gruppieren 3">
            <a:extLst>
              <a:ext uri="{FF2B5EF4-FFF2-40B4-BE49-F238E27FC236}">
                <a16:creationId xmlns:a16="http://schemas.microsoft.com/office/drawing/2014/main" id="{8AA0FAEC-F62D-B41B-CFC2-3ED611DBEBB1}"/>
              </a:ext>
            </a:extLst>
          </p:cNvPr>
          <p:cNvGrpSpPr/>
          <p:nvPr/>
        </p:nvGrpSpPr>
        <p:grpSpPr bwMode="auto">
          <a:xfrm>
            <a:off x="789153" y="2435092"/>
            <a:ext cx="3821568" cy="3463435"/>
            <a:chOff x="2125906" y="1939920"/>
            <a:chExt cx="4860871" cy="4441700"/>
          </a:xfrm>
          <a:solidFill>
            <a:schemeClr val="accent5">
              <a:lumMod val="20000"/>
              <a:lumOff val="80000"/>
            </a:schemeClr>
          </a:solidFill>
        </p:grpSpPr>
        <p:sp>
          <p:nvSpPr>
            <p:cNvPr id="10" name="Freeform 6">
              <a:extLst>
                <a:ext uri="{FF2B5EF4-FFF2-40B4-BE49-F238E27FC236}">
                  <a16:creationId xmlns:a16="http://schemas.microsoft.com/office/drawing/2014/main" id="{DE43E6D1-28C8-076E-AEFB-973E84F5874D}"/>
                </a:ext>
              </a:extLst>
            </p:cNvPr>
            <p:cNvSpPr>
              <a:spLocks/>
            </p:cNvSpPr>
            <p:nvPr/>
          </p:nvSpPr>
          <p:spPr bwMode="auto">
            <a:xfrm>
              <a:off x="6506634" y="3694346"/>
              <a:ext cx="480143" cy="1100517"/>
            </a:xfrm>
            <a:custGeom>
              <a:avLst/>
              <a:gdLst/>
              <a:ahLst/>
              <a:cxnLst>
                <a:cxn ang="0">
                  <a:pos x="588" y="0"/>
                </a:cxn>
                <a:cxn ang="0">
                  <a:pos x="556" y="6"/>
                </a:cxn>
                <a:cxn ang="0">
                  <a:pos x="558" y="24"/>
                </a:cxn>
                <a:cxn ang="0">
                  <a:pos x="566" y="48"/>
                </a:cxn>
                <a:cxn ang="0">
                  <a:pos x="556" y="46"/>
                </a:cxn>
                <a:cxn ang="0">
                  <a:pos x="476" y="10"/>
                </a:cxn>
                <a:cxn ang="0">
                  <a:pos x="414" y="4"/>
                </a:cxn>
                <a:cxn ang="0">
                  <a:pos x="376" y="14"/>
                </a:cxn>
                <a:cxn ang="0">
                  <a:pos x="334" y="14"/>
                </a:cxn>
                <a:cxn ang="0">
                  <a:pos x="300" y="18"/>
                </a:cxn>
                <a:cxn ang="0">
                  <a:pos x="288" y="54"/>
                </a:cxn>
                <a:cxn ang="0">
                  <a:pos x="278" y="68"/>
                </a:cxn>
                <a:cxn ang="0">
                  <a:pos x="240" y="80"/>
                </a:cxn>
                <a:cxn ang="0">
                  <a:pos x="198" y="80"/>
                </a:cxn>
                <a:cxn ang="0">
                  <a:pos x="188" y="104"/>
                </a:cxn>
                <a:cxn ang="0">
                  <a:pos x="116" y="318"/>
                </a:cxn>
                <a:cxn ang="0">
                  <a:pos x="146" y="418"/>
                </a:cxn>
                <a:cxn ang="0">
                  <a:pos x="120" y="436"/>
                </a:cxn>
                <a:cxn ang="0">
                  <a:pos x="94" y="416"/>
                </a:cxn>
                <a:cxn ang="0">
                  <a:pos x="50" y="374"/>
                </a:cxn>
                <a:cxn ang="0">
                  <a:pos x="28" y="380"/>
                </a:cxn>
                <a:cxn ang="0">
                  <a:pos x="14" y="418"/>
                </a:cxn>
                <a:cxn ang="0">
                  <a:pos x="20" y="462"/>
                </a:cxn>
                <a:cxn ang="0">
                  <a:pos x="6" y="498"/>
                </a:cxn>
                <a:cxn ang="0">
                  <a:pos x="2" y="536"/>
                </a:cxn>
                <a:cxn ang="0">
                  <a:pos x="30" y="588"/>
                </a:cxn>
                <a:cxn ang="0">
                  <a:pos x="32" y="646"/>
                </a:cxn>
                <a:cxn ang="0">
                  <a:pos x="42" y="672"/>
                </a:cxn>
                <a:cxn ang="0">
                  <a:pos x="86" y="686"/>
                </a:cxn>
                <a:cxn ang="0">
                  <a:pos x="122" y="706"/>
                </a:cxn>
                <a:cxn ang="0">
                  <a:pos x="148" y="740"/>
                </a:cxn>
                <a:cxn ang="0">
                  <a:pos x="196" y="746"/>
                </a:cxn>
                <a:cxn ang="0">
                  <a:pos x="238" y="724"/>
                </a:cxn>
                <a:cxn ang="0">
                  <a:pos x="290" y="744"/>
                </a:cxn>
                <a:cxn ang="0">
                  <a:pos x="352" y="788"/>
                </a:cxn>
                <a:cxn ang="0">
                  <a:pos x="382" y="822"/>
                </a:cxn>
                <a:cxn ang="0">
                  <a:pos x="412" y="868"/>
                </a:cxn>
                <a:cxn ang="0">
                  <a:pos x="400" y="948"/>
                </a:cxn>
                <a:cxn ang="0">
                  <a:pos x="356" y="1006"/>
                </a:cxn>
                <a:cxn ang="0">
                  <a:pos x="336" y="1000"/>
                </a:cxn>
                <a:cxn ang="0">
                  <a:pos x="330" y="1022"/>
                </a:cxn>
                <a:cxn ang="0">
                  <a:pos x="356" y="1118"/>
                </a:cxn>
                <a:cxn ang="0">
                  <a:pos x="350" y="1146"/>
                </a:cxn>
                <a:cxn ang="0">
                  <a:pos x="324" y="1182"/>
                </a:cxn>
                <a:cxn ang="0">
                  <a:pos x="330" y="1212"/>
                </a:cxn>
                <a:cxn ang="0">
                  <a:pos x="360" y="1228"/>
                </a:cxn>
                <a:cxn ang="0">
                  <a:pos x="402" y="1246"/>
                </a:cxn>
                <a:cxn ang="0">
                  <a:pos x="456" y="1282"/>
                </a:cxn>
                <a:cxn ang="0">
                  <a:pos x="504" y="1352"/>
                </a:cxn>
                <a:cxn ang="0">
                  <a:pos x="506" y="1372"/>
                </a:cxn>
                <a:cxn ang="0">
                  <a:pos x="554" y="1406"/>
                </a:cxn>
                <a:cxn ang="0">
                  <a:pos x="630" y="4"/>
                </a:cxn>
              </a:cxnLst>
              <a:rect l="0" t="0" r="r" b="b"/>
              <a:pathLst>
                <a:path w="630" h="1444">
                  <a:moveTo>
                    <a:pt x="630" y="4"/>
                  </a:moveTo>
                  <a:lnTo>
                    <a:pt x="630" y="4"/>
                  </a:lnTo>
                  <a:lnTo>
                    <a:pt x="602" y="2"/>
                  </a:lnTo>
                  <a:lnTo>
                    <a:pt x="588" y="0"/>
                  </a:lnTo>
                  <a:lnTo>
                    <a:pt x="574" y="0"/>
                  </a:lnTo>
                  <a:lnTo>
                    <a:pt x="564" y="2"/>
                  </a:lnTo>
                  <a:lnTo>
                    <a:pt x="560" y="4"/>
                  </a:lnTo>
                  <a:lnTo>
                    <a:pt x="556" y="6"/>
                  </a:lnTo>
                  <a:lnTo>
                    <a:pt x="554" y="10"/>
                  </a:lnTo>
                  <a:lnTo>
                    <a:pt x="554" y="14"/>
                  </a:lnTo>
                  <a:lnTo>
                    <a:pt x="556" y="18"/>
                  </a:lnTo>
                  <a:lnTo>
                    <a:pt x="558" y="24"/>
                  </a:lnTo>
                  <a:lnTo>
                    <a:pt x="558" y="24"/>
                  </a:lnTo>
                  <a:lnTo>
                    <a:pt x="564" y="36"/>
                  </a:lnTo>
                  <a:lnTo>
                    <a:pt x="566" y="44"/>
                  </a:lnTo>
                  <a:lnTo>
                    <a:pt x="566" y="48"/>
                  </a:lnTo>
                  <a:lnTo>
                    <a:pt x="564" y="50"/>
                  </a:lnTo>
                  <a:lnTo>
                    <a:pt x="560" y="48"/>
                  </a:lnTo>
                  <a:lnTo>
                    <a:pt x="556" y="46"/>
                  </a:lnTo>
                  <a:lnTo>
                    <a:pt x="556" y="46"/>
                  </a:lnTo>
                  <a:lnTo>
                    <a:pt x="522" y="28"/>
                  </a:lnTo>
                  <a:lnTo>
                    <a:pt x="496" y="14"/>
                  </a:lnTo>
                  <a:lnTo>
                    <a:pt x="484" y="10"/>
                  </a:lnTo>
                  <a:lnTo>
                    <a:pt x="476" y="10"/>
                  </a:lnTo>
                  <a:lnTo>
                    <a:pt x="476" y="10"/>
                  </a:lnTo>
                  <a:lnTo>
                    <a:pt x="458" y="8"/>
                  </a:lnTo>
                  <a:lnTo>
                    <a:pt x="436" y="6"/>
                  </a:lnTo>
                  <a:lnTo>
                    <a:pt x="414" y="4"/>
                  </a:lnTo>
                  <a:lnTo>
                    <a:pt x="400" y="4"/>
                  </a:lnTo>
                  <a:lnTo>
                    <a:pt x="400" y="4"/>
                  </a:lnTo>
                  <a:lnTo>
                    <a:pt x="388" y="8"/>
                  </a:lnTo>
                  <a:lnTo>
                    <a:pt x="376" y="14"/>
                  </a:lnTo>
                  <a:lnTo>
                    <a:pt x="360" y="24"/>
                  </a:lnTo>
                  <a:lnTo>
                    <a:pt x="360" y="24"/>
                  </a:lnTo>
                  <a:lnTo>
                    <a:pt x="352" y="20"/>
                  </a:lnTo>
                  <a:lnTo>
                    <a:pt x="334" y="14"/>
                  </a:lnTo>
                  <a:lnTo>
                    <a:pt x="324" y="12"/>
                  </a:lnTo>
                  <a:lnTo>
                    <a:pt x="314" y="12"/>
                  </a:lnTo>
                  <a:lnTo>
                    <a:pt x="306" y="14"/>
                  </a:lnTo>
                  <a:lnTo>
                    <a:pt x="300" y="18"/>
                  </a:lnTo>
                  <a:lnTo>
                    <a:pt x="300" y="18"/>
                  </a:lnTo>
                  <a:lnTo>
                    <a:pt x="294" y="32"/>
                  </a:lnTo>
                  <a:lnTo>
                    <a:pt x="292" y="44"/>
                  </a:lnTo>
                  <a:lnTo>
                    <a:pt x="288" y="54"/>
                  </a:lnTo>
                  <a:lnTo>
                    <a:pt x="286" y="62"/>
                  </a:lnTo>
                  <a:lnTo>
                    <a:pt x="286" y="62"/>
                  </a:lnTo>
                  <a:lnTo>
                    <a:pt x="282" y="66"/>
                  </a:lnTo>
                  <a:lnTo>
                    <a:pt x="278" y="68"/>
                  </a:lnTo>
                  <a:lnTo>
                    <a:pt x="264" y="76"/>
                  </a:lnTo>
                  <a:lnTo>
                    <a:pt x="248" y="82"/>
                  </a:lnTo>
                  <a:lnTo>
                    <a:pt x="248" y="82"/>
                  </a:lnTo>
                  <a:lnTo>
                    <a:pt x="240" y="80"/>
                  </a:lnTo>
                  <a:lnTo>
                    <a:pt x="224" y="76"/>
                  </a:lnTo>
                  <a:lnTo>
                    <a:pt x="216" y="76"/>
                  </a:lnTo>
                  <a:lnTo>
                    <a:pt x="206" y="76"/>
                  </a:lnTo>
                  <a:lnTo>
                    <a:pt x="198" y="80"/>
                  </a:lnTo>
                  <a:lnTo>
                    <a:pt x="194" y="88"/>
                  </a:lnTo>
                  <a:lnTo>
                    <a:pt x="194" y="88"/>
                  </a:lnTo>
                  <a:lnTo>
                    <a:pt x="190" y="96"/>
                  </a:lnTo>
                  <a:lnTo>
                    <a:pt x="188" y="104"/>
                  </a:lnTo>
                  <a:lnTo>
                    <a:pt x="186" y="122"/>
                  </a:lnTo>
                  <a:lnTo>
                    <a:pt x="186" y="138"/>
                  </a:lnTo>
                  <a:lnTo>
                    <a:pt x="130" y="234"/>
                  </a:lnTo>
                  <a:lnTo>
                    <a:pt x="116" y="318"/>
                  </a:lnTo>
                  <a:lnTo>
                    <a:pt x="136" y="390"/>
                  </a:lnTo>
                  <a:lnTo>
                    <a:pt x="148" y="414"/>
                  </a:lnTo>
                  <a:lnTo>
                    <a:pt x="148" y="414"/>
                  </a:lnTo>
                  <a:lnTo>
                    <a:pt x="146" y="418"/>
                  </a:lnTo>
                  <a:lnTo>
                    <a:pt x="138" y="428"/>
                  </a:lnTo>
                  <a:lnTo>
                    <a:pt x="132" y="432"/>
                  </a:lnTo>
                  <a:lnTo>
                    <a:pt x="126" y="436"/>
                  </a:lnTo>
                  <a:lnTo>
                    <a:pt x="120" y="436"/>
                  </a:lnTo>
                  <a:lnTo>
                    <a:pt x="114" y="434"/>
                  </a:lnTo>
                  <a:lnTo>
                    <a:pt x="114" y="434"/>
                  </a:lnTo>
                  <a:lnTo>
                    <a:pt x="106" y="426"/>
                  </a:lnTo>
                  <a:lnTo>
                    <a:pt x="94" y="416"/>
                  </a:lnTo>
                  <a:lnTo>
                    <a:pt x="82" y="402"/>
                  </a:lnTo>
                  <a:lnTo>
                    <a:pt x="70" y="388"/>
                  </a:lnTo>
                  <a:lnTo>
                    <a:pt x="56" y="378"/>
                  </a:lnTo>
                  <a:lnTo>
                    <a:pt x="50" y="374"/>
                  </a:lnTo>
                  <a:lnTo>
                    <a:pt x="44" y="374"/>
                  </a:lnTo>
                  <a:lnTo>
                    <a:pt x="38" y="374"/>
                  </a:lnTo>
                  <a:lnTo>
                    <a:pt x="32" y="376"/>
                  </a:lnTo>
                  <a:lnTo>
                    <a:pt x="28" y="380"/>
                  </a:lnTo>
                  <a:lnTo>
                    <a:pt x="22" y="388"/>
                  </a:lnTo>
                  <a:lnTo>
                    <a:pt x="22" y="388"/>
                  </a:lnTo>
                  <a:lnTo>
                    <a:pt x="16" y="404"/>
                  </a:lnTo>
                  <a:lnTo>
                    <a:pt x="14" y="418"/>
                  </a:lnTo>
                  <a:lnTo>
                    <a:pt x="16" y="430"/>
                  </a:lnTo>
                  <a:lnTo>
                    <a:pt x="18" y="440"/>
                  </a:lnTo>
                  <a:lnTo>
                    <a:pt x="20" y="452"/>
                  </a:lnTo>
                  <a:lnTo>
                    <a:pt x="20" y="462"/>
                  </a:lnTo>
                  <a:lnTo>
                    <a:pt x="18" y="474"/>
                  </a:lnTo>
                  <a:lnTo>
                    <a:pt x="12" y="486"/>
                  </a:lnTo>
                  <a:lnTo>
                    <a:pt x="12" y="486"/>
                  </a:lnTo>
                  <a:lnTo>
                    <a:pt x="6" y="498"/>
                  </a:lnTo>
                  <a:lnTo>
                    <a:pt x="2" y="508"/>
                  </a:lnTo>
                  <a:lnTo>
                    <a:pt x="0" y="518"/>
                  </a:lnTo>
                  <a:lnTo>
                    <a:pt x="0" y="526"/>
                  </a:lnTo>
                  <a:lnTo>
                    <a:pt x="2" y="536"/>
                  </a:lnTo>
                  <a:lnTo>
                    <a:pt x="6" y="546"/>
                  </a:lnTo>
                  <a:lnTo>
                    <a:pt x="22" y="572"/>
                  </a:lnTo>
                  <a:lnTo>
                    <a:pt x="22" y="572"/>
                  </a:lnTo>
                  <a:lnTo>
                    <a:pt x="30" y="588"/>
                  </a:lnTo>
                  <a:lnTo>
                    <a:pt x="34" y="604"/>
                  </a:lnTo>
                  <a:lnTo>
                    <a:pt x="34" y="620"/>
                  </a:lnTo>
                  <a:lnTo>
                    <a:pt x="32" y="632"/>
                  </a:lnTo>
                  <a:lnTo>
                    <a:pt x="32" y="646"/>
                  </a:lnTo>
                  <a:lnTo>
                    <a:pt x="32" y="656"/>
                  </a:lnTo>
                  <a:lnTo>
                    <a:pt x="34" y="666"/>
                  </a:lnTo>
                  <a:lnTo>
                    <a:pt x="38" y="668"/>
                  </a:lnTo>
                  <a:lnTo>
                    <a:pt x="42" y="672"/>
                  </a:lnTo>
                  <a:lnTo>
                    <a:pt x="42" y="672"/>
                  </a:lnTo>
                  <a:lnTo>
                    <a:pt x="52" y="678"/>
                  </a:lnTo>
                  <a:lnTo>
                    <a:pt x="64" y="680"/>
                  </a:lnTo>
                  <a:lnTo>
                    <a:pt x="86" y="686"/>
                  </a:lnTo>
                  <a:lnTo>
                    <a:pt x="96" y="688"/>
                  </a:lnTo>
                  <a:lnTo>
                    <a:pt x="106" y="692"/>
                  </a:lnTo>
                  <a:lnTo>
                    <a:pt x="116" y="698"/>
                  </a:lnTo>
                  <a:lnTo>
                    <a:pt x="122" y="706"/>
                  </a:lnTo>
                  <a:lnTo>
                    <a:pt x="122" y="706"/>
                  </a:lnTo>
                  <a:lnTo>
                    <a:pt x="134" y="726"/>
                  </a:lnTo>
                  <a:lnTo>
                    <a:pt x="142" y="734"/>
                  </a:lnTo>
                  <a:lnTo>
                    <a:pt x="148" y="740"/>
                  </a:lnTo>
                  <a:lnTo>
                    <a:pt x="158" y="744"/>
                  </a:lnTo>
                  <a:lnTo>
                    <a:pt x="168" y="746"/>
                  </a:lnTo>
                  <a:lnTo>
                    <a:pt x="182" y="748"/>
                  </a:lnTo>
                  <a:lnTo>
                    <a:pt x="196" y="746"/>
                  </a:lnTo>
                  <a:lnTo>
                    <a:pt x="196" y="746"/>
                  </a:lnTo>
                  <a:lnTo>
                    <a:pt x="210" y="742"/>
                  </a:lnTo>
                  <a:lnTo>
                    <a:pt x="222" y="736"/>
                  </a:lnTo>
                  <a:lnTo>
                    <a:pt x="238" y="724"/>
                  </a:lnTo>
                  <a:lnTo>
                    <a:pt x="246" y="722"/>
                  </a:lnTo>
                  <a:lnTo>
                    <a:pt x="258" y="724"/>
                  </a:lnTo>
                  <a:lnTo>
                    <a:pt x="272" y="730"/>
                  </a:lnTo>
                  <a:lnTo>
                    <a:pt x="290" y="744"/>
                  </a:lnTo>
                  <a:lnTo>
                    <a:pt x="290" y="744"/>
                  </a:lnTo>
                  <a:lnTo>
                    <a:pt x="308" y="760"/>
                  </a:lnTo>
                  <a:lnTo>
                    <a:pt x="326" y="772"/>
                  </a:lnTo>
                  <a:lnTo>
                    <a:pt x="352" y="788"/>
                  </a:lnTo>
                  <a:lnTo>
                    <a:pt x="362" y="794"/>
                  </a:lnTo>
                  <a:lnTo>
                    <a:pt x="370" y="802"/>
                  </a:lnTo>
                  <a:lnTo>
                    <a:pt x="376" y="810"/>
                  </a:lnTo>
                  <a:lnTo>
                    <a:pt x="382" y="822"/>
                  </a:lnTo>
                  <a:lnTo>
                    <a:pt x="382" y="822"/>
                  </a:lnTo>
                  <a:lnTo>
                    <a:pt x="388" y="834"/>
                  </a:lnTo>
                  <a:lnTo>
                    <a:pt x="396" y="846"/>
                  </a:lnTo>
                  <a:lnTo>
                    <a:pt x="412" y="868"/>
                  </a:lnTo>
                  <a:lnTo>
                    <a:pt x="430" y="892"/>
                  </a:lnTo>
                  <a:lnTo>
                    <a:pt x="430" y="892"/>
                  </a:lnTo>
                  <a:lnTo>
                    <a:pt x="422" y="910"/>
                  </a:lnTo>
                  <a:lnTo>
                    <a:pt x="400" y="948"/>
                  </a:lnTo>
                  <a:lnTo>
                    <a:pt x="400" y="948"/>
                  </a:lnTo>
                  <a:lnTo>
                    <a:pt x="386" y="968"/>
                  </a:lnTo>
                  <a:lnTo>
                    <a:pt x="372" y="988"/>
                  </a:lnTo>
                  <a:lnTo>
                    <a:pt x="356" y="1006"/>
                  </a:lnTo>
                  <a:lnTo>
                    <a:pt x="356" y="1006"/>
                  </a:lnTo>
                  <a:lnTo>
                    <a:pt x="352" y="1004"/>
                  </a:lnTo>
                  <a:lnTo>
                    <a:pt x="342" y="1000"/>
                  </a:lnTo>
                  <a:lnTo>
                    <a:pt x="336" y="1000"/>
                  </a:lnTo>
                  <a:lnTo>
                    <a:pt x="332" y="1004"/>
                  </a:lnTo>
                  <a:lnTo>
                    <a:pt x="330" y="1012"/>
                  </a:lnTo>
                  <a:lnTo>
                    <a:pt x="330" y="1022"/>
                  </a:lnTo>
                  <a:lnTo>
                    <a:pt x="330" y="1022"/>
                  </a:lnTo>
                  <a:lnTo>
                    <a:pt x="334" y="1038"/>
                  </a:lnTo>
                  <a:lnTo>
                    <a:pt x="338" y="1054"/>
                  </a:lnTo>
                  <a:lnTo>
                    <a:pt x="348" y="1086"/>
                  </a:lnTo>
                  <a:lnTo>
                    <a:pt x="356" y="1118"/>
                  </a:lnTo>
                  <a:lnTo>
                    <a:pt x="356" y="1130"/>
                  </a:lnTo>
                  <a:lnTo>
                    <a:pt x="354" y="1138"/>
                  </a:lnTo>
                  <a:lnTo>
                    <a:pt x="354" y="1138"/>
                  </a:lnTo>
                  <a:lnTo>
                    <a:pt x="350" y="1146"/>
                  </a:lnTo>
                  <a:lnTo>
                    <a:pt x="344" y="1154"/>
                  </a:lnTo>
                  <a:lnTo>
                    <a:pt x="334" y="1168"/>
                  </a:lnTo>
                  <a:lnTo>
                    <a:pt x="328" y="1176"/>
                  </a:lnTo>
                  <a:lnTo>
                    <a:pt x="324" y="1182"/>
                  </a:lnTo>
                  <a:lnTo>
                    <a:pt x="322" y="1190"/>
                  </a:lnTo>
                  <a:lnTo>
                    <a:pt x="324" y="1198"/>
                  </a:lnTo>
                  <a:lnTo>
                    <a:pt x="324" y="1198"/>
                  </a:lnTo>
                  <a:lnTo>
                    <a:pt x="330" y="1212"/>
                  </a:lnTo>
                  <a:lnTo>
                    <a:pt x="336" y="1222"/>
                  </a:lnTo>
                  <a:lnTo>
                    <a:pt x="340" y="1226"/>
                  </a:lnTo>
                  <a:lnTo>
                    <a:pt x="344" y="1228"/>
                  </a:lnTo>
                  <a:lnTo>
                    <a:pt x="360" y="1228"/>
                  </a:lnTo>
                  <a:lnTo>
                    <a:pt x="360" y="1228"/>
                  </a:lnTo>
                  <a:lnTo>
                    <a:pt x="368" y="1230"/>
                  </a:lnTo>
                  <a:lnTo>
                    <a:pt x="380" y="1234"/>
                  </a:lnTo>
                  <a:lnTo>
                    <a:pt x="402" y="1246"/>
                  </a:lnTo>
                  <a:lnTo>
                    <a:pt x="442" y="1270"/>
                  </a:lnTo>
                  <a:lnTo>
                    <a:pt x="442" y="1270"/>
                  </a:lnTo>
                  <a:lnTo>
                    <a:pt x="448" y="1276"/>
                  </a:lnTo>
                  <a:lnTo>
                    <a:pt x="456" y="1282"/>
                  </a:lnTo>
                  <a:lnTo>
                    <a:pt x="472" y="1304"/>
                  </a:lnTo>
                  <a:lnTo>
                    <a:pt x="490" y="1328"/>
                  </a:lnTo>
                  <a:lnTo>
                    <a:pt x="504" y="1352"/>
                  </a:lnTo>
                  <a:lnTo>
                    <a:pt x="504" y="1352"/>
                  </a:lnTo>
                  <a:lnTo>
                    <a:pt x="508" y="1362"/>
                  </a:lnTo>
                  <a:lnTo>
                    <a:pt x="508" y="1366"/>
                  </a:lnTo>
                  <a:lnTo>
                    <a:pt x="508" y="1370"/>
                  </a:lnTo>
                  <a:lnTo>
                    <a:pt x="506" y="1372"/>
                  </a:lnTo>
                  <a:lnTo>
                    <a:pt x="510" y="1376"/>
                  </a:lnTo>
                  <a:lnTo>
                    <a:pt x="516" y="1380"/>
                  </a:lnTo>
                  <a:lnTo>
                    <a:pt x="554" y="1406"/>
                  </a:lnTo>
                  <a:lnTo>
                    <a:pt x="554" y="1406"/>
                  </a:lnTo>
                  <a:lnTo>
                    <a:pt x="574" y="1418"/>
                  </a:lnTo>
                  <a:lnTo>
                    <a:pt x="594" y="1428"/>
                  </a:lnTo>
                  <a:lnTo>
                    <a:pt x="630" y="1444"/>
                  </a:lnTo>
                  <a:lnTo>
                    <a:pt x="630" y="4"/>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11" name="Freeform 7">
              <a:extLst>
                <a:ext uri="{FF2B5EF4-FFF2-40B4-BE49-F238E27FC236}">
                  <a16:creationId xmlns:a16="http://schemas.microsoft.com/office/drawing/2014/main" id="{0B46A6F2-9BCB-3830-0811-D8F255BDEA98}"/>
                </a:ext>
              </a:extLst>
            </p:cNvPr>
            <p:cNvSpPr>
              <a:spLocks/>
            </p:cNvSpPr>
            <p:nvPr/>
          </p:nvSpPr>
          <p:spPr bwMode="auto">
            <a:xfrm>
              <a:off x="6506634" y="3694346"/>
              <a:ext cx="480143" cy="1100517"/>
            </a:xfrm>
            <a:custGeom>
              <a:avLst/>
              <a:gdLst/>
              <a:ahLst/>
              <a:cxnLst>
                <a:cxn ang="0">
                  <a:pos x="588" y="0"/>
                </a:cxn>
                <a:cxn ang="0">
                  <a:pos x="556" y="6"/>
                </a:cxn>
                <a:cxn ang="0">
                  <a:pos x="558" y="24"/>
                </a:cxn>
                <a:cxn ang="0">
                  <a:pos x="566" y="48"/>
                </a:cxn>
                <a:cxn ang="0">
                  <a:pos x="556" y="46"/>
                </a:cxn>
                <a:cxn ang="0">
                  <a:pos x="476" y="10"/>
                </a:cxn>
                <a:cxn ang="0">
                  <a:pos x="414" y="4"/>
                </a:cxn>
                <a:cxn ang="0">
                  <a:pos x="376" y="14"/>
                </a:cxn>
                <a:cxn ang="0">
                  <a:pos x="334" y="14"/>
                </a:cxn>
                <a:cxn ang="0">
                  <a:pos x="300" y="18"/>
                </a:cxn>
                <a:cxn ang="0">
                  <a:pos x="288" y="54"/>
                </a:cxn>
                <a:cxn ang="0">
                  <a:pos x="278" y="68"/>
                </a:cxn>
                <a:cxn ang="0">
                  <a:pos x="240" y="80"/>
                </a:cxn>
                <a:cxn ang="0">
                  <a:pos x="198" y="80"/>
                </a:cxn>
                <a:cxn ang="0">
                  <a:pos x="188" y="104"/>
                </a:cxn>
                <a:cxn ang="0">
                  <a:pos x="116" y="318"/>
                </a:cxn>
                <a:cxn ang="0">
                  <a:pos x="146" y="418"/>
                </a:cxn>
                <a:cxn ang="0">
                  <a:pos x="120" y="436"/>
                </a:cxn>
                <a:cxn ang="0">
                  <a:pos x="94" y="416"/>
                </a:cxn>
                <a:cxn ang="0">
                  <a:pos x="50" y="374"/>
                </a:cxn>
                <a:cxn ang="0">
                  <a:pos x="28" y="380"/>
                </a:cxn>
                <a:cxn ang="0">
                  <a:pos x="14" y="418"/>
                </a:cxn>
                <a:cxn ang="0">
                  <a:pos x="20" y="462"/>
                </a:cxn>
                <a:cxn ang="0">
                  <a:pos x="6" y="498"/>
                </a:cxn>
                <a:cxn ang="0">
                  <a:pos x="2" y="536"/>
                </a:cxn>
                <a:cxn ang="0">
                  <a:pos x="30" y="588"/>
                </a:cxn>
                <a:cxn ang="0">
                  <a:pos x="32" y="646"/>
                </a:cxn>
                <a:cxn ang="0">
                  <a:pos x="42" y="672"/>
                </a:cxn>
                <a:cxn ang="0">
                  <a:pos x="86" y="686"/>
                </a:cxn>
                <a:cxn ang="0">
                  <a:pos x="122" y="706"/>
                </a:cxn>
                <a:cxn ang="0">
                  <a:pos x="148" y="740"/>
                </a:cxn>
                <a:cxn ang="0">
                  <a:pos x="196" y="746"/>
                </a:cxn>
                <a:cxn ang="0">
                  <a:pos x="238" y="724"/>
                </a:cxn>
                <a:cxn ang="0">
                  <a:pos x="290" y="744"/>
                </a:cxn>
                <a:cxn ang="0">
                  <a:pos x="352" y="788"/>
                </a:cxn>
                <a:cxn ang="0">
                  <a:pos x="382" y="822"/>
                </a:cxn>
                <a:cxn ang="0">
                  <a:pos x="412" y="868"/>
                </a:cxn>
                <a:cxn ang="0">
                  <a:pos x="400" y="948"/>
                </a:cxn>
                <a:cxn ang="0">
                  <a:pos x="356" y="1006"/>
                </a:cxn>
                <a:cxn ang="0">
                  <a:pos x="336" y="1000"/>
                </a:cxn>
                <a:cxn ang="0">
                  <a:pos x="330" y="1022"/>
                </a:cxn>
                <a:cxn ang="0">
                  <a:pos x="356" y="1118"/>
                </a:cxn>
                <a:cxn ang="0">
                  <a:pos x="350" y="1146"/>
                </a:cxn>
                <a:cxn ang="0">
                  <a:pos x="324" y="1182"/>
                </a:cxn>
                <a:cxn ang="0">
                  <a:pos x="330" y="1212"/>
                </a:cxn>
                <a:cxn ang="0">
                  <a:pos x="360" y="1228"/>
                </a:cxn>
                <a:cxn ang="0">
                  <a:pos x="402" y="1246"/>
                </a:cxn>
                <a:cxn ang="0">
                  <a:pos x="456" y="1282"/>
                </a:cxn>
                <a:cxn ang="0">
                  <a:pos x="504" y="1352"/>
                </a:cxn>
                <a:cxn ang="0">
                  <a:pos x="506" y="1372"/>
                </a:cxn>
                <a:cxn ang="0">
                  <a:pos x="554" y="1406"/>
                </a:cxn>
              </a:cxnLst>
              <a:rect l="0" t="0" r="r" b="b"/>
              <a:pathLst>
                <a:path w="630" h="1444">
                  <a:moveTo>
                    <a:pt x="630" y="4"/>
                  </a:moveTo>
                  <a:lnTo>
                    <a:pt x="630" y="4"/>
                  </a:lnTo>
                  <a:lnTo>
                    <a:pt x="602" y="2"/>
                  </a:lnTo>
                  <a:lnTo>
                    <a:pt x="588" y="0"/>
                  </a:lnTo>
                  <a:lnTo>
                    <a:pt x="574" y="0"/>
                  </a:lnTo>
                  <a:lnTo>
                    <a:pt x="564" y="2"/>
                  </a:lnTo>
                  <a:lnTo>
                    <a:pt x="560" y="4"/>
                  </a:lnTo>
                  <a:lnTo>
                    <a:pt x="556" y="6"/>
                  </a:lnTo>
                  <a:lnTo>
                    <a:pt x="554" y="10"/>
                  </a:lnTo>
                  <a:lnTo>
                    <a:pt x="554" y="14"/>
                  </a:lnTo>
                  <a:lnTo>
                    <a:pt x="556" y="18"/>
                  </a:lnTo>
                  <a:lnTo>
                    <a:pt x="558" y="24"/>
                  </a:lnTo>
                  <a:lnTo>
                    <a:pt x="558" y="24"/>
                  </a:lnTo>
                  <a:lnTo>
                    <a:pt x="564" y="36"/>
                  </a:lnTo>
                  <a:lnTo>
                    <a:pt x="566" y="44"/>
                  </a:lnTo>
                  <a:lnTo>
                    <a:pt x="566" y="48"/>
                  </a:lnTo>
                  <a:lnTo>
                    <a:pt x="564" y="50"/>
                  </a:lnTo>
                  <a:lnTo>
                    <a:pt x="560" y="48"/>
                  </a:lnTo>
                  <a:lnTo>
                    <a:pt x="556" y="46"/>
                  </a:lnTo>
                  <a:lnTo>
                    <a:pt x="556" y="46"/>
                  </a:lnTo>
                  <a:lnTo>
                    <a:pt x="522" y="28"/>
                  </a:lnTo>
                  <a:lnTo>
                    <a:pt x="496" y="14"/>
                  </a:lnTo>
                  <a:lnTo>
                    <a:pt x="484" y="10"/>
                  </a:lnTo>
                  <a:lnTo>
                    <a:pt x="476" y="10"/>
                  </a:lnTo>
                  <a:lnTo>
                    <a:pt x="476" y="10"/>
                  </a:lnTo>
                  <a:lnTo>
                    <a:pt x="458" y="8"/>
                  </a:lnTo>
                  <a:lnTo>
                    <a:pt x="436" y="6"/>
                  </a:lnTo>
                  <a:lnTo>
                    <a:pt x="414" y="4"/>
                  </a:lnTo>
                  <a:lnTo>
                    <a:pt x="400" y="4"/>
                  </a:lnTo>
                  <a:lnTo>
                    <a:pt x="400" y="4"/>
                  </a:lnTo>
                  <a:lnTo>
                    <a:pt x="388" y="8"/>
                  </a:lnTo>
                  <a:lnTo>
                    <a:pt x="376" y="14"/>
                  </a:lnTo>
                  <a:lnTo>
                    <a:pt x="360" y="24"/>
                  </a:lnTo>
                  <a:lnTo>
                    <a:pt x="360" y="24"/>
                  </a:lnTo>
                  <a:lnTo>
                    <a:pt x="352" y="20"/>
                  </a:lnTo>
                  <a:lnTo>
                    <a:pt x="334" y="14"/>
                  </a:lnTo>
                  <a:lnTo>
                    <a:pt x="324" y="12"/>
                  </a:lnTo>
                  <a:lnTo>
                    <a:pt x="314" y="12"/>
                  </a:lnTo>
                  <a:lnTo>
                    <a:pt x="306" y="14"/>
                  </a:lnTo>
                  <a:lnTo>
                    <a:pt x="300" y="18"/>
                  </a:lnTo>
                  <a:lnTo>
                    <a:pt x="300" y="18"/>
                  </a:lnTo>
                  <a:lnTo>
                    <a:pt x="294" y="32"/>
                  </a:lnTo>
                  <a:lnTo>
                    <a:pt x="292" y="44"/>
                  </a:lnTo>
                  <a:lnTo>
                    <a:pt x="288" y="54"/>
                  </a:lnTo>
                  <a:lnTo>
                    <a:pt x="286" y="62"/>
                  </a:lnTo>
                  <a:lnTo>
                    <a:pt x="286" y="62"/>
                  </a:lnTo>
                  <a:lnTo>
                    <a:pt x="282" y="66"/>
                  </a:lnTo>
                  <a:lnTo>
                    <a:pt x="278" y="68"/>
                  </a:lnTo>
                  <a:lnTo>
                    <a:pt x="264" y="76"/>
                  </a:lnTo>
                  <a:lnTo>
                    <a:pt x="248" y="82"/>
                  </a:lnTo>
                  <a:lnTo>
                    <a:pt x="248" y="82"/>
                  </a:lnTo>
                  <a:lnTo>
                    <a:pt x="240" y="80"/>
                  </a:lnTo>
                  <a:lnTo>
                    <a:pt x="224" y="76"/>
                  </a:lnTo>
                  <a:lnTo>
                    <a:pt x="216" y="76"/>
                  </a:lnTo>
                  <a:lnTo>
                    <a:pt x="206" y="76"/>
                  </a:lnTo>
                  <a:lnTo>
                    <a:pt x="198" y="80"/>
                  </a:lnTo>
                  <a:lnTo>
                    <a:pt x="194" y="88"/>
                  </a:lnTo>
                  <a:lnTo>
                    <a:pt x="194" y="88"/>
                  </a:lnTo>
                  <a:lnTo>
                    <a:pt x="190" y="96"/>
                  </a:lnTo>
                  <a:lnTo>
                    <a:pt x="188" y="104"/>
                  </a:lnTo>
                  <a:lnTo>
                    <a:pt x="186" y="122"/>
                  </a:lnTo>
                  <a:lnTo>
                    <a:pt x="186" y="138"/>
                  </a:lnTo>
                  <a:lnTo>
                    <a:pt x="130" y="234"/>
                  </a:lnTo>
                  <a:lnTo>
                    <a:pt x="116" y="318"/>
                  </a:lnTo>
                  <a:lnTo>
                    <a:pt x="136" y="390"/>
                  </a:lnTo>
                  <a:lnTo>
                    <a:pt x="148" y="414"/>
                  </a:lnTo>
                  <a:lnTo>
                    <a:pt x="148" y="414"/>
                  </a:lnTo>
                  <a:lnTo>
                    <a:pt x="146" y="418"/>
                  </a:lnTo>
                  <a:lnTo>
                    <a:pt x="138" y="428"/>
                  </a:lnTo>
                  <a:lnTo>
                    <a:pt x="132" y="432"/>
                  </a:lnTo>
                  <a:lnTo>
                    <a:pt x="126" y="436"/>
                  </a:lnTo>
                  <a:lnTo>
                    <a:pt x="120" y="436"/>
                  </a:lnTo>
                  <a:lnTo>
                    <a:pt x="114" y="434"/>
                  </a:lnTo>
                  <a:lnTo>
                    <a:pt x="114" y="434"/>
                  </a:lnTo>
                  <a:lnTo>
                    <a:pt x="106" y="426"/>
                  </a:lnTo>
                  <a:lnTo>
                    <a:pt x="94" y="416"/>
                  </a:lnTo>
                  <a:lnTo>
                    <a:pt x="82" y="402"/>
                  </a:lnTo>
                  <a:lnTo>
                    <a:pt x="70" y="388"/>
                  </a:lnTo>
                  <a:lnTo>
                    <a:pt x="56" y="378"/>
                  </a:lnTo>
                  <a:lnTo>
                    <a:pt x="50" y="374"/>
                  </a:lnTo>
                  <a:lnTo>
                    <a:pt x="44" y="374"/>
                  </a:lnTo>
                  <a:lnTo>
                    <a:pt x="38" y="374"/>
                  </a:lnTo>
                  <a:lnTo>
                    <a:pt x="32" y="376"/>
                  </a:lnTo>
                  <a:lnTo>
                    <a:pt x="28" y="380"/>
                  </a:lnTo>
                  <a:lnTo>
                    <a:pt x="22" y="388"/>
                  </a:lnTo>
                  <a:lnTo>
                    <a:pt x="22" y="388"/>
                  </a:lnTo>
                  <a:lnTo>
                    <a:pt x="16" y="404"/>
                  </a:lnTo>
                  <a:lnTo>
                    <a:pt x="14" y="418"/>
                  </a:lnTo>
                  <a:lnTo>
                    <a:pt x="16" y="430"/>
                  </a:lnTo>
                  <a:lnTo>
                    <a:pt x="18" y="440"/>
                  </a:lnTo>
                  <a:lnTo>
                    <a:pt x="20" y="452"/>
                  </a:lnTo>
                  <a:lnTo>
                    <a:pt x="20" y="462"/>
                  </a:lnTo>
                  <a:lnTo>
                    <a:pt x="18" y="474"/>
                  </a:lnTo>
                  <a:lnTo>
                    <a:pt x="12" y="486"/>
                  </a:lnTo>
                  <a:lnTo>
                    <a:pt x="12" y="486"/>
                  </a:lnTo>
                  <a:lnTo>
                    <a:pt x="6" y="498"/>
                  </a:lnTo>
                  <a:lnTo>
                    <a:pt x="2" y="508"/>
                  </a:lnTo>
                  <a:lnTo>
                    <a:pt x="0" y="518"/>
                  </a:lnTo>
                  <a:lnTo>
                    <a:pt x="0" y="526"/>
                  </a:lnTo>
                  <a:lnTo>
                    <a:pt x="2" y="536"/>
                  </a:lnTo>
                  <a:lnTo>
                    <a:pt x="6" y="546"/>
                  </a:lnTo>
                  <a:lnTo>
                    <a:pt x="22" y="572"/>
                  </a:lnTo>
                  <a:lnTo>
                    <a:pt x="22" y="572"/>
                  </a:lnTo>
                  <a:lnTo>
                    <a:pt x="30" y="588"/>
                  </a:lnTo>
                  <a:lnTo>
                    <a:pt x="34" y="604"/>
                  </a:lnTo>
                  <a:lnTo>
                    <a:pt x="34" y="620"/>
                  </a:lnTo>
                  <a:lnTo>
                    <a:pt x="32" y="632"/>
                  </a:lnTo>
                  <a:lnTo>
                    <a:pt x="32" y="646"/>
                  </a:lnTo>
                  <a:lnTo>
                    <a:pt x="32" y="656"/>
                  </a:lnTo>
                  <a:lnTo>
                    <a:pt x="34" y="666"/>
                  </a:lnTo>
                  <a:lnTo>
                    <a:pt x="38" y="668"/>
                  </a:lnTo>
                  <a:lnTo>
                    <a:pt x="42" y="672"/>
                  </a:lnTo>
                  <a:lnTo>
                    <a:pt x="42" y="672"/>
                  </a:lnTo>
                  <a:lnTo>
                    <a:pt x="52" y="678"/>
                  </a:lnTo>
                  <a:lnTo>
                    <a:pt x="64" y="680"/>
                  </a:lnTo>
                  <a:lnTo>
                    <a:pt x="86" y="686"/>
                  </a:lnTo>
                  <a:lnTo>
                    <a:pt x="96" y="688"/>
                  </a:lnTo>
                  <a:lnTo>
                    <a:pt x="106" y="692"/>
                  </a:lnTo>
                  <a:lnTo>
                    <a:pt x="116" y="698"/>
                  </a:lnTo>
                  <a:lnTo>
                    <a:pt x="122" y="706"/>
                  </a:lnTo>
                  <a:lnTo>
                    <a:pt x="122" y="706"/>
                  </a:lnTo>
                  <a:lnTo>
                    <a:pt x="134" y="726"/>
                  </a:lnTo>
                  <a:lnTo>
                    <a:pt x="142" y="734"/>
                  </a:lnTo>
                  <a:lnTo>
                    <a:pt x="148" y="740"/>
                  </a:lnTo>
                  <a:lnTo>
                    <a:pt x="158" y="744"/>
                  </a:lnTo>
                  <a:lnTo>
                    <a:pt x="168" y="746"/>
                  </a:lnTo>
                  <a:lnTo>
                    <a:pt x="182" y="748"/>
                  </a:lnTo>
                  <a:lnTo>
                    <a:pt x="196" y="746"/>
                  </a:lnTo>
                  <a:lnTo>
                    <a:pt x="196" y="746"/>
                  </a:lnTo>
                  <a:lnTo>
                    <a:pt x="210" y="742"/>
                  </a:lnTo>
                  <a:lnTo>
                    <a:pt x="222" y="736"/>
                  </a:lnTo>
                  <a:lnTo>
                    <a:pt x="238" y="724"/>
                  </a:lnTo>
                  <a:lnTo>
                    <a:pt x="246" y="722"/>
                  </a:lnTo>
                  <a:lnTo>
                    <a:pt x="258" y="724"/>
                  </a:lnTo>
                  <a:lnTo>
                    <a:pt x="272" y="730"/>
                  </a:lnTo>
                  <a:lnTo>
                    <a:pt x="290" y="744"/>
                  </a:lnTo>
                  <a:lnTo>
                    <a:pt x="290" y="744"/>
                  </a:lnTo>
                  <a:lnTo>
                    <a:pt x="308" y="760"/>
                  </a:lnTo>
                  <a:lnTo>
                    <a:pt x="326" y="772"/>
                  </a:lnTo>
                  <a:lnTo>
                    <a:pt x="352" y="788"/>
                  </a:lnTo>
                  <a:lnTo>
                    <a:pt x="362" y="794"/>
                  </a:lnTo>
                  <a:lnTo>
                    <a:pt x="370" y="802"/>
                  </a:lnTo>
                  <a:lnTo>
                    <a:pt x="376" y="810"/>
                  </a:lnTo>
                  <a:lnTo>
                    <a:pt x="382" y="822"/>
                  </a:lnTo>
                  <a:lnTo>
                    <a:pt x="382" y="822"/>
                  </a:lnTo>
                  <a:lnTo>
                    <a:pt x="388" y="834"/>
                  </a:lnTo>
                  <a:lnTo>
                    <a:pt x="396" y="846"/>
                  </a:lnTo>
                  <a:lnTo>
                    <a:pt x="412" y="868"/>
                  </a:lnTo>
                  <a:lnTo>
                    <a:pt x="430" y="892"/>
                  </a:lnTo>
                  <a:lnTo>
                    <a:pt x="430" y="892"/>
                  </a:lnTo>
                  <a:lnTo>
                    <a:pt x="422" y="910"/>
                  </a:lnTo>
                  <a:lnTo>
                    <a:pt x="400" y="948"/>
                  </a:lnTo>
                  <a:lnTo>
                    <a:pt x="400" y="948"/>
                  </a:lnTo>
                  <a:lnTo>
                    <a:pt x="386" y="968"/>
                  </a:lnTo>
                  <a:lnTo>
                    <a:pt x="372" y="988"/>
                  </a:lnTo>
                  <a:lnTo>
                    <a:pt x="356" y="1006"/>
                  </a:lnTo>
                  <a:lnTo>
                    <a:pt x="356" y="1006"/>
                  </a:lnTo>
                  <a:lnTo>
                    <a:pt x="352" y="1004"/>
                  </a:lnTo>
                  <a:lnTo>
                    <a:pt x="342" y="1000"/>
                  </a:lnTo>
                  <a:lnTo>
                    <a:pt x="336" y="1000"/>
                  </a:lnTo>
                  <a:lnTo>
                    <a:pt x="332" y="1004"/>
                  </a:lnTo>
                  <a:lnTo>
                    <a:pt x="330" y="1012"/>
                  </a:lnTo>
                  <a:lnTo>
                    <a:pt x="330" y="1022"/>
                  </a:lnTo>
                  <a:lnTo>
                    <a:pt x="330" y="1022"/>
                  </a:lnTo>
                  <a:lnTo>
                    <a:pt x="334" y="1038"/>
                  </a:lnTo>
                  <a:lnTo>
                    <a:pt x="338" y="1054"/>
                  </a:lnTo>
                  <a:lnTo>
                    <a:pt x="348" y="1086"/>
                  </a:lnTo>
                  <a:lnTo>
                    <a:pt x="356" y="1118"/>
                  </a:lnTo>
                  <a:lnTo>
                    <a:pt x="356" y="1130"/>
                  </a:lnTo>
                  <a:lnTo>
                    <a:pt x="354" y="1138"/>
                  </a:lnTo>
                  <a:lnTo>
                    <a:pt x="354" y="1138"/>
                  </a:lnTo>
                  <a:lnTo>
                    <a:pt x="350" y="1146"/>
                  </a:lnTo>
                  <a:lnTo>
                    <a:pt x="344" y="1154"/>
                  </a:lnTo>
                  <a:lnTo>
                    <a:pt x="334" y="1168"/>
                  </a:lnTo>
                  <a:lnTo>
                    <a:pt x="328" y="1176"/>
                  </a:lnTo>
                  <a:lnTo>
                    <a:pt x="324" y="1182"/>
                  </a:lnTo>
                  <a:lnTo>
                    <a:pt x="322" y="1190"/>
                  </a:lnTo>
                  <a:lnTo>
                    <a:pt x="324" y="1198"/>
                  </a:lnTo>
                  <a:lnTo>
                    <a:pt x="324" y="1198"/>
                  </a:lnTo>
                  <a:lnTo>
                    <a:pt x="330" y="1212"/>
                  </a:lnTo>
                  <a:lnTo>
                    <a:pt x="336" y="1222"/>
                  </a:lnTo>
                  <a:lnTo>
                    <a:pt x="340" y="1226"/>
                  </a:lnTo>
                  <a:lnTo>
                    <a:pt x="344" y="1228"/>
                  </a:lnTo>
                  <a:lnTo>
                    <a:pt x="360" y="1228"/>
                  </a:lnTo>
                  <a:lnTo>
                    <a:pt x="360" y="1228"/>
                  </a:lnTo>
                  <a:lnTo>
                    <a:pt x="368" y="1230"/>
                  </a:lnTo>
                  <a:lnTo>
                    <a:pt x="380" y="1234"/>
                  </a:lnTo>
                  <a:lnTo>
                    <a:pt x="402" y="1246"/>
                  </a:lnTo>
                  <a:lnTo>
                    <a:pt x="442" y="1270"/>
                  </a:lnTo>
                  <a:lnTo>
                    <a:pt x="442" y="1270"/>
                  </a:lnTo>
                  <a:lnTo>
                    <a:pt x="448" y="1276"/>
                  </a:lnTo>
                  <a:lnTo>
                    <a:pt x="456" y="1282"/>
                  </a:lnTo>
                  <a:lnTo>
                    <a:pt x="472" y="1304"/>
                  </a:lnTo>
                  <a:lnTo>
                    <a:pt x="490" y="1328"/>
                  </a:lnTo>
                  <a:lnTo>
                    <a:pt x="504" y="1352"/>
                  </a:lnTo>
                  <a:lnTo>
                    <a:pt x="504" y="1352"/>
                  </a:lnTo>
                  <a:lnTo>
                    <a:pt x="508" y="1362"/>
                  </a:lnTo>
                  <a:lnTo>
                    <a:pt x="508" y="1366"/>
                  </a:lnTo>
                  <a:lnTo>
                    <a:pt x="508" y="1370"/>
                  </a:lnTo>
                  <a:lnTo>
                    <a:pt x="506" y="1372"/>
                  </a:lnTo>
                  <a:lnTo>
                    <a:pt x="510" y="1376"/>
                  </a:lnTo>
                  <a:lnTo>
                    <a:pt x="516" y="1380"/>
                  </a:lnTo>
                  <a:lnTo>
                    <a:pt x="554" y="1406"/>
                  </a:lnTo>
                  <a:lnTo>
                    <a:pt x="554" y="1406"/>
                  </a:lnTo>
                  <a:lnTo>
                    <a:pt x="574" y="1418"/>
                  </a:lnTo>
                  <a:lnTo>
                    <a:pt x="594" y="1428"/>
                  </a:lnTo>
                  <a:lnTo>
                    <a:pt x="630" y="1444"/>
                  </a:lnTo>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12" name="Freeform 8">
              <a:extLst>
                <a:ext uri="{FF2B5EF4-FFF2-40B4-BE49-F238E27FC236}">
                  <a16:creationId xmlns:a16="http://schemas.microsoft.com/office/drawing/2014/main" id="{7F0A1F11-BCD3-36BD-BDF7-8F765F149C0C}"/>
                </a:ext>
              </a:extLst>
            </p:cNvPr>
            <p:cNvSpPr>
              <a:spLocks/>
            </p:cNvSpPr>
            <p:nvPr/>
          </p:nvSpPr>
          <p:spPr bwMode="auto">
            <a:xfrm>
              <a:off x="4967129" y="1939920"/>
              <a:ext cx="2019647" cy="3022612"/>
            </a:xfrm>
            <a:custGeom>
              <a:avLst/>
              <a:gdLst/>
              <a:ahLst/>
              <a:cxnLst>
                <a:cxn ang="0">
                  <a:pos x="2446" y="3910"/>
                </a:cxn>
                <a:cxn ang="0">
                  <a:pos x="2272" y="3880"/>
                </a:cxn>
                <a:cxn ang="0">
                  <a:pos x="2114" y="3882"/>
                </a:cxn>
                <a:cxn ang="0">
                  <a:pos x="1848" y="3926"/>
                </a:cxn>
                <a:cxn ang="0">
                  <a:pos x="1542" y="3886"/>
                </a:cxn>
                <a:cxn ang="0">
                  <a:pos x="1362" y="3828"/>
                </a:cxn>
                <a:cxn ang="0">
                  <a:pos x="1440" y="3770"/>
                </a:cxn>
                <a:cxn ang="0">
                  <a:pos x="1460" y="3628"/>
                </a:cxn>
                <a:cxn ang="0">
                  <a:pos x="1516" y="3466"/>
                </a:cxn>
                <a:cxn ang="0">
                  <a:pos x="1388" y="3498"/>
                </a:cxn>
                <a:cxn ang="0">
                  <a:pos x="1448" y="3354"/>
                </a:cxn>
                <a:cxn ang="0">
                  <a:pos x="1480" y="3256"/>
                </a:cxn>
                <a:cxn ang="0">
                  <a:pos x="1460" y="3140"/>
                </a:cxn>
                <a:cxn ang="0">
                  <a:pos x="1318" y="3080"/>
                </a:cxn>
                <a:cxn ang="0">
                  <a:pos x="1046" y="3082"/>
                </a:cxn>
                <a:cxn ang="0">
                  <a:pos x="986" y="3060"/>
                </a:cxn>
                <a:cxn ang="0">
                  <a:pos x="874" y="3002"/>
                </a:cxn>
                <a:cxn ang="0">
                  <a:pos x="770" y="2864"/>
                </a:cxn>
                <a:cxn ang="0">
                  <a:pos x="602" y="2914"/>
                </a:cxn>
                <a:cxn ang="0">
                  <a:pos x="542" y="2758"/>
                </a:cxn>
                <a:cxn ang="0">
                  <a:pos x="582" y="2658"/>
                </a:cxn>
                <a:cxn ang="0">
                  <a:pos x="500" y="2602"/>
                </a:cxn>
                <a:cxn ang="0">
                  <a:pos x="426" y="2416"/>
                </a:cxn>
                <a:cxn ang="0">
                  <a:pos x="212" y="2352"/>
                </a:cxn>
                <a:cxn ang="0">
                  <a:pos x="110" y="2176"/>
                </a:cxn>
                <a:cxn ang="0">
                  <a:pos x="142" y="2088"/>
                </a:cxn>
                <a:cxn ang="0">
                  <a:pos x="100" y="1974"/>
                </a:cxn>
                <a:cxn ang="0">
                  <a:pos x="98" y="1824"/>
                </a:cxn>
                <a:cxn ang="0">
                  <a:pos x="252" y="1764"/>
                </a:cxn>
                <a:cxn ang="0">
                  <a:pos x="170" y="1706"/>
                </a:cxn>
                <a:cxn ang="0">
                  <a:pos x="218" y="1402"/>
                </a:cxn>
                <a:cxn ang="0">
                  <a:pos x="168" y="1098"/>
                </a:cxn>
                <a:cxn ang="0">
                  <a:pos x="118" y="958"/>
                </a:cxn>
                <a:cxn ang="0">
                  <a:pos x="46" y="684"/>
                </a:cxn>
                <a:cxn ang="0">
                  <a:pos x="32" y="486"/>
                </a:cxn>
                <a:cxn ang="0">
                  <a:pos x="68" y="262"/>
                </a:cxn>
                <a:cxn ang="0">
                  <a:pos x="320" y="258"/>
                </a:cxn>
                <a:cxn ang="0">
                  <a:pos x="582" y="388"/>
                </a:cxn>
                <a:cxn ang="0">
                  <a:pos x="720" y="492"/>
                </a:cxn>
                <a:cxn ang="0">
                  <a:pos x="602" y="704"/>
                </a:cxn>
                <a:cxn ang="0">
                  <a:pos x="332" y="686"/>
                </a:cxn>
                <a:cxn ang="0">
                  <a:pos x="216" y="636"/>
                </a:cxn>
                <a:cxn ang="0">
                  <a:pos x="430" y="806"/>
                </a:cxn>
                <a:cxn ang="0">
                  <a:pos x="434" y="948"/>
                </a:cxn>
                <a:cxn ang="0">
                  <a:pos x="604" y="1054"/>
                </a:cxn>
                <a:cxn ang="0">
                  <a:pos x="626" y="966"/>
                </a:cxn>
                <a:cxn ang="0">
                  <a:pos x="544" y="866"/>
                </a:cxn>
                <a:cxn ang="0">
                  <a:pos x="686" y="898"/>
                </a:cxn>
                <a:cxn ang="0">
                  <a:pos x="750" y="840"/>
                </a:cxn>
                <a:cxn ang="0">
                  <a:pos x="782" y="632"/>
                </a:cxn>
                <a:cxn ang="0">
                  <a:pos x="878" y="602"/>
                </a:cxn>
                <a:cxn ang="0">
                  <a:pos x="918" y="496"/>
                </a:cxn>
                <a:cxn ang="0">
                  <a:pos x="842" y="286"/>
                </a:cxn>
                <a:cxn ang="0">
                  <a:pos x="830" y="236"/>
                </a:cxn>
                <a:cxn ang="0">
                  <a:pos x="972" y="276"/>
                </a:cxn>
                <a:cxn ang="0">
                  <a:pos x="910" y="404"/>
                </a:cxn>
                <a:cxn ang="0">
                  <a:pos x="1068" y="392"/>
                </a:cxn>
                <a:cxn ang="0">
                  <a:pos x="1090" y="242"/>
                </a:cxn>
                <a:cxn ang="0">
                  <a:pos x="1216" y="108"/>
                </a:cxn>
                <a:cxn ang="0">
                  <a:pos x="1256" y="0"/>
                </a:cxn>
                <a:cxn ang="0">
                  <a:pos x="1364" y="40"/>
                </a:cxn>
              </a:cxnLst>
              <a:rect l="0" t="0" r="r" b="b"/>
              <a:pathLst>
                <a:path w="2650" h="3966">
                  <a:moveTo>
                    <a:pt x="2650" y="3924"/>
                  </a:moveTo>
                  <a:lnTo>
                    <a:pt x="2650" y="3924"/>
                  </a:lnTo>
                  <a:lnTo>
                    <a:pt x="2628" y="3920"/>
                  </a:lnTo>
                  <a:lnTo>
                    <a:pt x="2594" y="3910"/>
                  </a:lnTo>
                  <a:lnTo>
                    <a:pt x="2594" y="3910"/>
                  </a:lnTo>
                  <a:lnTo>
                    <a:pt x="2578" y="3906"/>
                  </a:lnTo>
                  <a:lnTo>
                    <a:pt x="2564" y="3904"/>
                  </a:lnTo>
                  <a:lnTo>
                    <a:pt x="2538" y="3904"/>
                  </a:lnTo>
                  <a:lnTo>
                    <a:pt x="2516" y="3906"/>
                  </a:lnTo>
                  <a:lnTo>
                    <a:pt x="2508" y="3906"/>
                  </a:lnTo>
                  <a:lnTo>
                    <a:pt x="2500" y="3904"/>
                  </a:lnTo>
                  <a:lnTo>
                    <a:pt x="2500" y="3904"/>
                  </a:lnTo>
                  <a:lnTo>
                    <a:pt x="2492" y="3904"/>
                  </a:lnTo>
                  <a:lnTo>
                    <a:pt x="2484" y="3906"/>
                  </a:lnTo>
                  <a:lnTo>
                    <a:pt x="2468" y="3914"/>
                  </a:lnTo>
                  <a:lnTo>
                    <a:pt x="2462" y="3916"/>
                  </a:lnTo>
                  <a:lnTo>
                    <a:pt x="2454" y="3916"/>
                  </a:lnTo>
                  <a:lnTo>
                    <a:pt x="2446" y="3910"/>
                  </a:lnTo>
                  <a:lnTo>
                    <a:pt x="2440" y="3900"/>
                  </a:lnTo>
                  <a:lnTo>
                    <a:pt x="2440" y="3900"/>
                  </a:lnTo>
                  <a:lnTo>
                    <a:pt x="2436" y="3886"/>
                  </a:lnTo>
                  <a:lnTo>
                    <a:pt x="2434" y="3874"/>
                  </a:lnTo>
                  <a:lnTo>
                    <a:pt x="2432" y="3860"/>
                  </a:lnTo>
                  <a:lnTo>
                    <a:pt x="2432" y="3854"/>
                  </a:lnTo>
                  <a:lnTo>
                    <a:pt x="2428" y="3852"/>
                  </a:lnTo>
                  <a:lnTo>
                    <a:pt x="2420" y="3850"/>
                  </a:lnTo>
                  <a:lnTo>
                    <a:pt x="2408" y="3848"/>
                  </a:lnTo>
                  <a:lnTo>
                    <a:pt x="2408" y="3848"/>
                  </a:lnTo>
                  <a:lnTo>
                    <a:pt x="2382" y="3848"/>
                  </a:lnTo>
                  <a:lnTo>
                    <a:pt x="2358" y="3852"/>
                  </a:lnTo>
                  <a:lnTo>
                    <a:pt x="2340" y="3856"/>
                  </a:lnTo>
                  <a:lnTo>
                    <a:pt x="2320" y="3862"/>
                  </a:lnTo>
                  <a:lnTo>
                    <a:pt x="2320" y="3862"/>
                  </a:lnTo>
                  <a:lnTo>
                    <a:pt x="2302" y="3868"/>
                  </a:lnTo>
                  <a:lnTo>
                    <a:pt x="2286" y="3876"/>
                  </a:lnTo>
                  <a:lnTo>
                    <a:pt x="2272" y="3880"/>
                  </a:lnTo>
                  <a:lnTo>
                    <a:pt x="2266" y="3880"/>
                  </a:lnTo>
                  <a:lnTo>
                    <a:pt x="2260" y="3878"/>
                  </a:lnTo>
                  <a:lnTo>
                    <a:pt x="2260" y="3878"/>
                  </a:lnTo>
                  <a:lnTo>
                    <a:pt x="2254" y="3876"/>
                  </a:lnTo>
                  <a:lnTo>
                    <a:pt x="2248" y="3878"/>
                  </a:lnTo>
                  <a:lnTo>
                    <a:pt x="2242" y="3882"/>
                  </a:lnTo>
                  <a:lnTo>
                    <a:pt x="2234" y="3888"/>
                  </a:lnTo>
                  <a:lnTo>
                    <a:pt x="2220" y="3900"/>
                  </a:lnTo>
                  <a:lnTo>
                    <a:pt x="2212" y="3912"/>
                  </a:lnTo>
                  <a:lnTo>
                    <a:pt x="2212" y="3912"/>
                  </a:lnTo>
                  <a:lnTo>
                    <a:pt x="2208" y="3914"/>
                  </a:lnTo>
                  <a:lnTo>
                    <a:pt x="2204" y="3914"/>
                  </a:lnTo>
                  <a:lnTo>
                    <a:pt x="2188" y="3908"/>
                  </a:lnTo>
                  <a:lnTo>
                    <a:pt x="2170" y="3894"/>
                  </a:lnTo>
                  <a:lnTo>
                    <a:pt x="2170" y="3894"/>
                  </a:lnTo>
                  <a:lnTo>
                    <a:pt x="2144" y="3888"/>
                  </a:lnTo>
                  <a:lnTo>
                    <a:pt x="2124" y="3884"/>
                  </a:lnTo>
                  <a:lnTo>
                    <a:pt x="2114" y="3882"/>
                  </a:lnTo>
                  <a:lnTo>
                    <a:pt x="2108" y="3884"/>
                  </a:lnTo>
                  <a:lnTo>
                    <a:pt x="2108" y="3884"/>
                  </a:lnTo>
                  <a:lnTo>
                    <a:pt x="2096" y="3886"/>
                  </a:lnTo>
                  <a:lnTo>
                    <a:pt x="2080" y="3886"/>
                  </a:lnTo>
                  <a:lnTo>
                    <a:pt x="2062" y="3886"/>
                  </a:lnTo>
                  <a:lnTo>
                    <a:pt x="2046" y="3888"/>
                  </a:lnTo>
                  <a:lnTo>
                    <a:pt x="2046" y="3888"/>
                  </a:lnTo>
                  <a:lnTo>
                    <a:pt x="2028" y="3892"/>
                  </a:lnTo>
                  <a:lnTo>
                    <a:pt x="2008" y="3900"/>
                  </a:lnTo>
                  <a:lnTo>
                    <a:pt x="1988" y="3906"/>
                  </a:lnTo>
                  <a:lnTo>
                    <a:pt x="1970" y="3910"/>
                  </a:lnTo>
                  <a:lnTo>
                    <a:pt x="1970" y="3910"/>
                  </a:lnTo>
                  <a:lnTo>
                    <a:pt x="1938" y="3916"/>
                  </a:lnTo>
                  <a:lnTo>
                    <a:pt x="1920" y="3920"/>
                  </a:lnTo>
                  <a:lnTo>
                    <a:pt x="1898" y="3920"/>
                  </a:lnTo>
                  <a:lnTo>
                    <a:pt x="1898" y="3920"/>
                  </a:lnTo>
                  <a:lnTo>
                    <a:pt x="1872" y="3922"/>
                  </a:lnTo>
                  <a:lnTo>
                    <a:pt x="1848" y="3926"/>
                  </a:lnTo>
                  <a:lnTo>
                    <a:pt x="1826" y="3932"/>
                  </a:lnTo>
                  <a:lnTo>
                    <a:pt x="1812" y="3936"/>
                  </a:lnTo>
                  <a:lnTo>
                    <a:pt x="1812" y="3936"/>
                  </a:lnTo>
                  <a:lnTo>
                    <a:pt x="1800" y="3942"/>
                  </a:lnTo>
                  <a:lnTo>
                    <a:pt x="1786" y="3952"/>
                  </a:lnTo>
                  <a:lnTo>
                    <a:pt x="1770" y="3966"/>
                  </a:lnTo>
                  <a:lnTo>
                    <a:pt x="1770" y="3966"/>
                  </a:lnTo>
                  <a:lnTo>
                    <a:pt x="1720" y="3940"/>
                  </a:lnTo>
                  <a:lnTo>
                    <a:pt x="1662" y="3910"/>
                  </a:lnTo>
                  <a:lnTo>
                    <a:pt x="1662" y="3910"/>
                  </a:lnTo>
                  <a:lnTo>
                    <a:pt x="1650" y="3904"/>
                  </a:lnTo>
                  <a:lnTo>
                    <a:pt x="1634" y="3898"/>
                  </a:lnTo>
                  <a:lnTo>
                    <a:pt x="1614" y="3892"/>
                  </a:lnTo>
                  <a:lnTo>
                    <a:pt x="1604" y="3890"/>
                  </a:lnTo>
                  <a:lnTo>
                    <a:pt x="1594" y="3890"/>
                  </a:lnTo>
                  <a:lnTo>
                    <a:pt x="1594" y="3890"/>
                  </a:lnTo>
                  <a:lnTo>
                    <a:pt x="1558" y="3888"/>
                  </a:lnTo>
                  <a:lnTo>
                    <a:pt x="1542" y="3886"/>
                  </a:lnTo>
                  <a:lnTo>
                    <a:pt x="1542" y="3886"/>
                  </a:lnTo>
                  <a:lnTo>
                    <a:pt x="1518" y="3878"/>
                  </a:lnTo>
                  <a:lnTo>
                    <a:pt x="1498" y="3872"/>
                  </a:lnTo>
                  <a:lnTo>
                    <a:pt x="1488" y="3870"/>
                  </a:lnTo>
                  <a:lnTo>
                    <a:pt x="1478" y="3868"/>
                  </a:lnTo>
                  <a:lnTo>
                    <a:pt x="1478" y="3868"/>
                  </a:lnTo>
                  <a:lnTo>
                    <a:pt x="1462" y="3868"/>
                  </a:lnTo>
                  <a:lnTo>
                    <a:pt x="1446" y="3866"/>
                  </a:lnTo>
                  <a:lnTo>
                    <a:pt x="1432" y="3860"/>
                  </a:lnTo>
                  <a:lnTo>
                    <a:pt x="1424" y="3856"/>
                  </a:lnTo>
                  <a:lnTo>
                    <a:pt x="1424" y="3856"/>
                  </a:lnTo>
                  <a:lnTo>
                    <a:pt x="1420" y="3854"/>
                  </a:lnTo>
                  <a:lnTo>
                    <a:pt x="1412" y="3852"/>
                  </a:lnTo>
                  <a:lnTo>
                    <a:pt x="1388" y="3846"/>
                  </a:lnTo>
                  <a:lnTo>
                    <a:pt x="1378" y="3842"/>
                  </a:lnTo>
                  <a:lnTo>
                    <a:pt x="1368" y="3836"/>
                  </a:lnTo>
                  <a:lnTo>
                    <a:pt x="1364" y="3832"/>
                  </a:lnTo>
                  <a:lnTo>
                    <a:pt x="1362" y="3828"/>
                  </a:lnTo>
                  <a:lnTo>
                    <a:pt x="1362" y="3824"/>
                  </a:lnTo>
                  <a:lnTo>
                    <a:pt x="1362" y="3818"/>
                  </a:lnTo>
                  <a:lnTo>
                    <a:pt x="1362" y="3818"/>
                  </a:lnTo>
                  <a:lnTo>
                    <a:pt x="1366" y="3800"/>
                  </a:lnTo>
                  <a:lnTo>
                    <a:pt x="1368" y="3794"/>
                  </a:lnTo>
                  <a:lnTo>
                    <a:pt x="1372" y="3792"/>
                  </a:lnTo>
                  <a:lnTo>
                    <a:pt x="1376" y="3788"/>
                  </a:lnTo>
                  <a:lnTo>
                    <a:pt x="1382" y="3788"/>
                  </a:lnTo>
                  <a:lnTo>
                    <a:pt x="1398" y="3786"/>
                  </a:lnTo>
                  <a:lnTo>
                    <a:pt x="1398" y="3786"/>
                  </a:lnTo>
                  <a:lnTo>
                    <a:pt x="1408" y="3784"/>
                  </a:lnTo>
                  <a:lnTo>
                    <a:pt x="1418" y="3784"/>
                  </a:lnTo>
                  <a:lnTo>
                    <a:pt x="1432" y="3786"/>
                  </a:lnTo>
                  <a:lnTo>
                    <a:pt x="1438" y="3786"/>
                  </a:lnTo>
                  <a:lnTo>
                    <a:pt x="1440" y="3784"/>
                  </a:lnTo>
                  <a:lnTo>
                    <a:pt x="1442" y="3778"/>
                  </a:lnTo>
                  <a:lnTo>
                    <a:pt x="1440" y="3770"/>
                  </a:lnTo>
                  <a:lnTo>
                    <a:pt x="1440" y="3770"/>
                  </a:lnTo>
                  <a:lnTo>
                    <a:pt x="1434" y="3750"/>
                  </a:lnTo>
                  <a:lnTo>
                    <a:pt x="1426" y="3730"/>
                  </a:lnTo>
                  <a:lnTo>
                    <a:pt x="1422" y="3720"/>
                  </a:lnTo>
                  <a:lnTo>
                    <a:pt x="1420" y="3712"/>
                  </a:lnTo>
                  <a:lnTo>
                    <a:pt x="1420" y="3704"/>
                  </a:lnTo>
                  <a:lnTo>
                    <a:pt x="1424" y="3696"/>
                  </a:lnTo>
                  <a:lnTo>
                    <a:pt x="1424" y="3696"/>
                  </a:lnTo>
                  <a:lnTo>
                    <a:pt x="1446" y="3662"/>
                  </a:lnTo>
                  <a:lnTo>
                    <a:pt x="1456" y="3648"/>
                  </a:lnTo>
                  <a:lnTo>
                    <a:pt x="1460" y="3644"/>
                  </a:lnTo>
                  <a:lnTo>
                    <a:pt x="1464" y="3642"/>
                  </a:lnTo>
                  <a:lnTo>
                    <a:pt x="1464" y="3642"/>
                  </a:lnTo>
                  <a:lnTo>
                    <a:pt x="1472" y="3646"/>
                  </a:lnTo>
                  <a:lnTo>
                    <a:pt x="1480" y="3650"/>
                  </a:lnTo>
                  <a:lnTo>
                    <a:pt x="1482" y="3650"/>
                  </a:lnTo>
                  <a:lnTo>
                    <a:pt x="1474" y="3642"/>
                  </a:lnTo>
                  <a:lnTo>
                    <a:pt x="1474" y="3642"/>
                  </a:lnTo>
                  <a:lnTo>
                    <a:pt x="1460" y="3628"/>
                  </a:lnTo>
                  <a:lnTo>
                    <a:pt x="1444" y="3616"/>
                  </a:lnTo>
                  <a:lnTo>
                    <a:pt x="1432" y="3606"/>
                  </a:lnTo>
                  <a:lnTo>
                    <a:pt x="1426" y="3598"/>
                  </a:lnTo>
                  <a:lnTo>
                    <a:pt x="1426" y="3598"/>
                  </a:lnTo>
                  <a:lnTo>
                    <a:pt x="1426" y="3588"/>
                  </a:lnTo>
                  <a:lnTo>
                    <a:pt x="1428" y="3574"/>
                  </a:lnTo>
                  <a:lnTo>
                    <a:pt x="1432" y="3566"/>
                  </a:lnTo>
                  <a:lnTo>
                    <a:pt x="1436" y="3556"/>
                  </a:lnTo>
                  <a:lnTo>
                    <a:pt x="1442" y="3550"/>
                  </a:lnTo>
                  <a:lnTo>
                    <a:pt x="1448" y="3542"/>
                  </a:lnTo>
                  <a:lnTo>
                    <a:pt x="1448" y="3542"/>
                  </a:lnTo>
                  <a:lnTo>
                    <a:pt x="1462" y="3532"/>
                  </a:lnTo>
                  <a:lnTo>
                    <a:pt x="1468" y="3524"/>
                  </a:lnTo>
                  <a:lnTo>
                    <a:pt x="1486" y="3496"/>
                  </a:lnTo>
                  <a:lnTo>
                    <a:pt x="1486" y="3496"/>
                  </a:lnTo>
                  <a:lnTo>
                    <a:pt x="1494" y="3486"/>
                  </a:lnTo>
                  <a:lnTo>
                    <a:pt x="1502" y="3478"/>
                  </a:lnTo>
                  <a:lnTo>
                    <a:pt x="1516" y="3466"/>
                  </a:lnTo>
                  <a:lnTo>
                    <a:pt x="1520" y="3462"/>
                  </a:lnTo>
                  <a:lnTo>
                    <a:pt x="1522" y="3460"/>
                  </a:lnTo>
                  <a:lnTo>
                    <a:pt x="1520" y="3456"/>
                  </a:lnTo>
                  <a:lnTo>
                    <a:pt x="1514" y="3452"/>
                  </a:lnTo>
                  <a:lnTo>
                    <a:pt x="1514" y="3452"/>
                  </a:lnTo>
                  <a:lnTo>
                    <a:pt x="1504" y="3448"/>
                  </a:lnTo>
                  <a:lnTo>
                    <a:pt x="1494" y="3446"/>
                  </a:lnTo>
                  <a:lnTo>
                    <a:pt x="1484" y="3448"/>
                  </a:lnTo>
                  <a:lnTo>
                    <a:pt x="1476" y="3452"/>
                  </a:lnTo>
                  <a:lnTo>
                    <a:pt x="1456" y="3460"/>
                  </a:lnTo>
                  <a:lnTo>
                    <a:pt x="1438" y="3468"/>
                  </a:lnTo>
                  <a:lnTo>
                    <a:pt x="1438" y="3468"/>
                  </a:lnTo>
                  <a:lnTo>
                    <a:pt x="1428" y="3474"/>
                  </a:lnTo>
                  <a:lnTo>
                    <a:pt x="1418" y="3482"/>
                  </a:lnTo>
                  <a:lnTo>
                    <a:pt x="1402" y="3496"/>
                  </a:lnTo>
                  <a:lnTo>
                    <a:pt x="1396" y="3500"/>
                  </a:lnTo>
                  <a:lnTo>
                    <a:pt x="1390" y="3500"/>
                  </a:lnTo>
                  <a:lnTo>
                    <a:pt x="1388" y="3498"/>
                  </a:lnTo>
                  <a:lnTo>
                    <a:pt x="1386" y="3496"/>
                  </a:lnTo>
                  <a:lnTo>
                    <a:pt x="1384" y="3486"/>
                  </a:lnTo>
                  <a:lnTo>
                    <a:pt x="1384" y="3486"/>
                  </a:lnTo>
                  <a:lnTo>
                    <a:pt x="1382" y="3462"/>
                  </a:lnTo>
                  <a:lnTo>
                    <a:pt x="1382" y="3444"/>
                  </a:lnTo>
                  <a:lnTo>
                    <a:pt x="1382" y="3436"/>
                  </a:lnTo>
                  <a:lnTo>
                    <a:pt x="1384" y="3428"/>
                  </a:lnTo>
                  <a:lnTo>
                    <a:pt x="1388" y="3422"/>
                  </a:lnTo>
                  <a:lnTo>
                    <a:pt x="1396" y="3414"/>
                  </a:lnTo>
                  <a:lnTo>
                    <a:pt x="1396" y="3414"/>
                  </a:lnTo>
                  <a:lnTo>
                    <a:pt x="1404" y="3406"/>
                  </a:lnTo>
                  <a:lnTo>
                    <a:pt x="1410" y="3398"/>
                  </a:lnTo>
                  <a:lnTo>
                    <a:pt x="1420" y="3378"/>
                  </a:lnTo>
                  <a:lnTo>
                    <a:pt x="1426" y="3370"/>
                  </a:lnTo>
                  <a:lnTo>
                    <a:pt x="1432" y="3362"/>
                  </a:lnTo>
                  <a:lnTo>
                    <a:pt x="1438" y="3356"/>
                  </a:lnTo>
                  <a:lnTo>
                    <a:pt x="1448" y="3354"/>
                  </a:lnTo>
                  <a:lnTo>
                    <a:pt x="1448" y="3354"/>
                  </a:lnTo>
                  <a:lnTo>
                    <a:pt x="1458" y="3354"/>
                  </a:lnTo>
                  <a:lnTo>
                    <a:pt x="1468" y="3354"/>
                  </a:lnTo>
                  <a:lnTo>
                    <a:pt x="1484" y="3358"/>
                  </a:lnTo>
                  <a:lnTo>
                    <a:pt x="1490" y="3358"/>
                  </a:lnTo>
                  <a:lnTo>
                    <a:pt x="1494" y="3354"/>
                  </a:lnTo>
                  <a:lnTo>
                    <a:pt x="1500" y="3348"/>
                  </a:lnTo>
                  <a:lnTo>
                    <a:pt x="1502" y="3336"/>
                  </a:lnTo>
                  <a:lnTo>
                    <a:pt x="1502" y="3336"/>
                  </a:lnTo>
                  <a:lnTo>
                    <a:pt x="1506" y="3324"/>
                  </a:lnTo>
                  <a:lnTo>
                    <a:pt x="1512" y="3314"/>
                  </a:lnTo>
                  <a:lnTo>
                    <a:pt x="1522" y="3298"/>
                  </a:lnTo>
                  <a:lnTo>
                    <a:pt x="1524" y="3290"/>
                  </a:lnTo>
                  <a:lnTo>
                    <a:pt x="1524" y="3282"/>
                  </a:lnTo>
                  <a:lnTo>
                    <a:pt x="1518" y="3276"/>
                  </a:lnTo>
                  <a:lnTo>
                    <a:pt x="1506" y="3266"/>
                  </a:lnTo>
                  <a:lnTo>
                    <a:pt x="1506" y="3266"/>
                  </a:lnTo>
                  <a:lnTo>
                    <a:pt x="1492" y="3260"/>
                  </a:lnTo>
                  <a:lnTo>
                    <a:pt x="1480" y="3256"/>
                  </a:lnTo>
                  <a:lnTo>
                    <a:pt x="1458" y="3250"/>
                  </a:lnTo>
                  <a:lnTo>
                    <a:pt x="1450" y="3246"/>
                  </a:lnTo>
                  <a:lnTo>
                    <a:pt x="1446" y="3240"/>
                  </a:lnTo>
                  <a:lnTo>
                    <a:pt x="1444" y="3232"/>
                  </a:lnTo>
                  <a:lnTo>
                    <a:pt x="1446" y="3220"/>
                  </a:lnTo>
                  <a:lnTo>
                    <a:pt x="1446" y="3220"/>
                  </a:lnTo>
                  <a:lnTo>
                    <a:pt x="1448" y="3208"/>
                  </a:lnTo>
                  <a:lnTo>
                    <a:pt x="1448" y="3198"/>
                  </a:lnTo>
                  <a:lnTo>
                    <a:pt x="1446" y="3188"/>
                  </a:lnTo>
                  <a:lnTo>
                    <a:pt x="1444" y="3182"/>
                  </a:lnTo>
                  <a:lnTo>
                    <a:pt x="1440" y="3174"/>
                  </a:lnTo>
                  <a:lnTo>
                    <a:pt x="1436" y="3172"/>
                  </a:lnTo>
                  <a:lnTo>
                    <a:pt x="1436" y="3172"/>
                  </a:lnTo>
                  <a:lnTo>
                    <a:pt x="1448" y="3162"/>
                  </a:lnTo>
                  <a:lnTo>
                    <a:pt x="1454" y="3152"/>
                  </a:lnTo>
                  <a:lnTo>
                    <a:pt x="1458" y="3146"/>
                  </a:lnTo>
                  <a:lnTo>
                    <a:pt x="1460" y="3140"/>
                  </a:lnTo>
                  <a:lnTo>
                    <a:pt x="1460" y="3140"/>
                  </a:lnTo>
                  <a:lnTo>
                    <a:pt x="1464" y="3112"/>
                  </a:lnTo>
                  <a:lnTo>
                    <a:pt x="1462" y="3102"/>
                  </a:lnTo>
                  <a:lnTo>
                    <a:pt x="1462" y="3096"/>
                  </a:lnTo>
                  <a:lnTo>
                    <a:pt x="1458" y="3092"/>
                  </a:lnTo>
                  <a:lnTo>
                    <a:pt x="1458" y="3092"/>
                  </a:lnTo>
                  <a:lnTo>
                    <a:pt x="1456" y="3088"/>
                  </a:lnTo>
                  <a:lnTo>
                    <a:pt x="1456" y="3084"/>
                  </a:lnTo>
                  <a:lnTo>
                    <a:pt x="1454" y="3082"/>
                  </a:lnTo>
                  <a:lnTo>
                    <a:pt x="1452" y="3078"/>
                  </a:lnTo>
                  <a:lnTo>
                    <a:pt x="1450" y="3076"/>
                  </a:lnTo>
                  <a:lnTo>
                    <a:pt x="1444" y="3074"/>
                  </a:lnTo>
                  <a:lnTo>
                    <a:pt x="1420" y="3074"/>
                  </a:lnTo>
                  <a:lnTo>
                    <a:pt x="1420" y="3074"/>
                  </a:lnTo>
                  <a:lnTo>
                    <a:pt x="1388" y="3076"/>
                  </a:lnTo>
                  <a:lnTo>
                    <a:pt x="1360" y="3078"/>
                  </a:lnTo>
                  <a:lnTo>
                    <a:pt x="1336" y="3080"/>
                  </a:lnTo>
                  <a:lnTo>
                    <a:pt x="1318" y="3080"/>
                  </a:lnTo>
                  <a:lnTo>
                    <a:pt x="1318" y="3080"/>
                  </a:lnTo>
                  <a:lnTo>
                    <a:pt x="1286" y="3072"/>
                  </a:lnTo>
                  <a:lnTo>
                    <a:pt x="1268" y="3070"/>
                  </a:lnTo>
                  <a:lnTo>
                    <a:pt x="1260" y="3070"/>
                  </a:lnTo>
                  <a:lnTo>
                    <a:pt x="1250" y="3072"/>
                  </a:lnTo>
                  <a:lnTo>
                    <a:pt x="1250" y="3072"/>
                  </a:lnTo>
                  <a:lnTo>
                    <a:pt x="1228" y="3082"/>
                  </a:lnTo>
                  <a:lnTo>
                    <a:pt x="1164" y="3052"/>
                  </a:lnTo>
                  <a:lnTo>
                    <a:pt x="1114" y="3080"/>
                  </a:lnTo>
                  <a:lnTo>
                    <a:pt x="1114" y="3080"/>
                  </a:lnTo>
                  <a:lnTo>
                    <a:pt x="1104" y="3076"/>
                  </a:lnTo>
                  <a:lnTo>
                    <a:pt x="1094" y="3076"/>
                  </a:lnTo>
                  <a:lnTo>
                    <a:pt x="1088" y="3078"/>
                  </a:lnTo>
                  <a:lnTo>
                    <a:pt x="1082" y="3080"/>
                  </a:lnTo>
                  <a:lnTo>
                    <a:pt x="1082" y="3080"/>
                  </a:lnTo>
                  <a:lnTo>
                    <a:pt x="1074" y="3086"/>
                  </a:lnTo>
                  <a:lnTo>
                    <a:pt x="1066" y="3088"/>
                  </a:lnTo>
                  <a:lnTo>
                    <a:pt x="1058" y="3088"/>
                  </a:lnTo>
                  <a:lnTo>
                    <a:pt x="1046" y="3082"/>
                  </a:lnTo>
                  <a:lnTo>
                    <a:pt x="1046" y="3082"/>
                  </a:lnTo>
                  <a:lnTo>
                    <a:pt x="1040" y="3080"/>
                  </a:lnTo>
                  <a:lnTo>
                    <a:pt x="1034" y="3082"/>
                  </a:lnTo>
                  <a:lnTo>
                    <a:pt x="1028" y="3086"/>
                  </a:lnTo>
                  <a:lnTo>
                    <a:pt x="1022" y="3090"/>
                  </a:lnTo>
                  <a:lnTo>
                    <a:pt x="1010" y="3100"/>
                  </a:lnTo>
                  <a:lnTo>
                    <a:pt x="1004" y="3102"/>
                  </a:lnTo>
                  <a:lnTo>
                    <a:pt x="1000" y="3100"/>
                  </a:lnTo>
                  <a:lnTo>
                    <a:pt x="1000" y="3100"/>
                  </a:lnTo>
                  <a:lnTo>
                    <a:pt x="992" y="3094"/>
                  </a:lnTo>
                  <a:lnTo>
                    <a:pt x="986" y="3088"/>
                  </a:lnTo>
                  <a:lnTo>
                    <a:pt x="982" y="3082"/>
                  </a:lnTo>
                  <a:lnTo>
                    <a:pt x="982" y="3072"/>
                  </a:lnTo>
                  <a:lnTo>
                    <a:pt x="982" y="3072"/>
                  </a:lnTo>
                  <a:lnTo>
                    <a:pt x="982" y="3068"/>
                  </a:lnTo>
                  <a:lnTo>
                    <a:pt x="984" y="3064"/>
                  </a:lnTo>
                  <a:lnTo>
                    <a:pt x="986" y="3062"/>
                  </a:lnTo>
                  <a:lnTo>
                    <a:pt x="986" y="3060"/>
                  </a:lnTo>
                  <a:lnTo>
                    <a:pt x="986" y="3056"/>
                  </a:lnTo>
                  <a:lnTo>
                    <a:pt x="976" y="3040"/>
                  </a:lnTo>
                  <a:lnTo>
                    <a:pt x="976" y="3040"/>
                  </a:lnTo>
                  <a:lnTo>
                    <a:pt x="968" y="3028"/>
                  </a:lnTo>
                  <a:lnTo>
                    <a:pt x="956" y="3018"/>
                  </a:lnTo>
                  <a:lnTo>
                    <a:pt x="944" y="3010"/>
                  </a:lnTo>
                  <a:lnTo>
                    <a:pt x="932" y="3002"/>
                  </a:lnTo>
                  <a:lnTo>
                    <a:pt x="910" y="2992"/>
                  </a:lnTo>
                  <a:lnTo>
                    <a:pt x="902" y="2988"/>
                  </a:lnTo>
                  <a:lnTo>
                    <a:pt x="902" y="2988"/>
                  </a:lnTo>
                  <a:lnTo>
                    <a:pt x="894" y="2994"/>
                  </a:lnTo>
                  <a:lnTo>
                    <a:pt x="886" y="2998"/>
                  </a:lnTo>
                  <a:lnTo>
                    <a:pt x="882" y="3000"/>
                  </a:lnTo>
                  <a:lnTo>
                    <a:pt x="880" y="2998"/>
                  </a:lnTo>
                  <a:lnTo>
                    <a:pt x="880" y="2998"/>
                  </a:lnTo>
                  <a:lnTo>
                    <a:pt x="878" y="2998"/>
                  </a:lnTo>
                  <a:lnTo>
                    <a:pt x="876" y="3000"/>
                  </a:lnTo>
                  <a:lnTo>
                    <a:pt x="874" y="3002"/>
                  </a:lnTo>
                  <a:lnTo>
                    <a:pt x="870" y="3004"/>
                  </a:lnTo>
                  <a:lnTo>
                    <a:pt x="868" y="3004"/>
                  </a:lnTo>
                  <a:lnTo>
                    <a:pt x="862" y="3002"/>
                  </a:lnTo>
                  <a:lnTo>
                    <a:pt x="856" y="2992"/>
                  </a:lnTo>
                  <a:lnTo>
                    <a:pt x="848" y="2978"/>
                  </a:lnTo>
                  <a:lnTo>
                    <a:pt x="848" y="2978"/>
                  </a:lnTo>
                  <a:lnTo>
                    <a:pt x="840" y="2962"/>
                  </a:lnTo>
                  <a:lnTo>
                    <a:pt x="836" y="2950"/>
                  </a:lnTo>
                  <a:lnTo>
                    <a:pt x="834" y="2940"/>
                  </a:lnTo>
                  <a:lnTo>
                    <a:pt x="834" y="2932"/>
                  </a:lnTo>
                  <a:lnTo>
                    <a:pt x="834" y="2926"/>
                  </a:lnTo>
                  <a:lnTo>
                    <a:pt x="836" y="2924"/>
                  </a:lnTo>
                  <a:lnTo>
                    <a:pt x="838" y="2920"/>
                  </a:lnTo>
                  <a:lnTo>
                    <a:pt x="838" y="2920"/>
                  </a:lnTo>
                  <a:lnTo>
                    <a:pt x="804" y="2888"/>
                  </a:lnTo>
                  <a:lnTo>
                    <a:pt x="804" y="2888"/>
                  </a:lnTo>
                  <a:lnTo>
                    <a:pt x="788" y="2876"/>
                  </a:lnTo>
                  <a:lnTo>
                    <a:pt x="770" y="2864"/>
                  </a:lnTo>
                  <a:lnTo>
                    <a:pt x="762" y="2860"/>
                  </a:lnTo>
                  <a:lnTo>
                    <a:pt x="752" y="2858"/>
                  </a:lnTo>
                  <a:lnTo>
                    <a:pt x="742" y="2858"/>
                  </a:lnTo>
                  <a:lnTo>
                    <a:pt x="734" y="2860"/>
                  </a:lnTo>
                  <a:lnTo>
                    <a:pt x="734" y="2860"/>
                  </a:lnTo>
                  <a:lnTo>
                    <a:pt x="714" y="2866"/>
                  </a:lnTo>
                  <a:lnTo>
                    <a:pt x="696" y="2870"/>
                  </a:lnTo>
                  <a:lnTo>
                    <a:pt x="668" y="2874"/>
                  </a:lnTo>
                  <a:lnTo>
                    <a:pt x="668" y="2874"/>
                  </a:lnTo>
                  <a:lnTo>
                    <a:pt x="658" y="2878"/>
                  </a:lnTo>
                  <a:lnTo>
                    <a:pt x="646" y="2884"/>
                  </a:lnTo>
                  <a:lnTo>
                    <a:pt x="634" y="2890"/>
                  </a:lnTo>
                  <a:lnTo>
                    <a:pt x="628" y="2896"/>
                  </a:lnTo>
                  <a:lnTo>
                    <a:pt x="628" y="2896"/>
                  </a:lnTo>
                  <a:lnTo>
                    <a:pt x="622" y="2904"/>
                  </a:lnTo>
                  <a:lnTo>
                    <a:pt x="614" y="2912"/>
                  </a:lnTo>
                  <a:lnTo>
                    <a:pt x="608" y="2914"/>
                  </a:lnTo>
                  <a:lnTo>
                    <a:pt x="602" y="2914"/>
                  </a:lnTo>
                  <a:lnTo>
                    <a:pt x="596" y="2912"/>
                  </a:lnTo>
                  <a:lnTo>
                    <a:pt x="590" y="2904"/>
                  </a:lnTo>
                  <a:lnTo>
                    <a:pt x="590" y="2904"/>
                  </a:lnTo>
                  <a:lnTo>
                    <a:pt x="580" y="2882"/>
                  </a:lnTo>
                  <a:lnTo>
                    <a:pt x="570" y="2862"/>
                  </a:lnTo>
                  <a:lnTo>
                    <a:pt x="560" y="2844"/>
                  </a:lnTo>
                  <a:lnTo>
                    <a:pt x="548" y="2828"/>
                  </a:lnTo>
                  <a:lnTo>
                    <a:pt x="548" y="2828"/>
                  </a:lnTo>
                  <a:lnTo>
                    <a:pt x="534" y="2808"/>
                  </a:lnTo>
                  <a:lnTo>
                    <a:pt x="526" y="2796"/>
                  </a:lnTo>
                  <a:lnTo>
                    <a:pt x="522" y="2786"/>
                  </a:lnTo>
                  <a:lnTo>
                    <a:pt x="520" y="2774"/>
                  </a:lnTo>
                  <a:lnTo>
                    <a:pt x="520" y="2770"/>
                  </a:lnTo>
                  <a:lnTo>
                    <a:pt x="522" y="2766"/>
                  </a:lnTo>
                  <a:lnTo>
                    <a:pt x="526" y="2762"/>
                  </a:lnTo>
                  <a:lnTo>
                    <a:pt x="530" y="2760"/>
                  </a:lnTo>
                  <a:lnTo>
                    <a:pt x="536" y="2758"/>
                  </a:lnTo>
                  <a:lnTo>
                    <a:pt x="542" y="2758"/>
                  </a:lnTo>
                  <a:lnTo>
                    <a:pt x="542" y="2758"/>
                  </a:lnTo>
                  <a:lnTo>
                    <a:pt x="570" y="2760"/>
                  </a:lnTo>
                  <a:lnTo>
                    <a:pt x="586" y="2764"/>
                  </a:lnTo>
                  <a:lnTo>
                    <a:pt x="594" y="2768"/>
                  </a:lnTo>
                  <a:lnTo>
                    <a:pt x="598" y="2770"/>
                  </a:lnTo>
                  <a:lnTo>
                    <a:pt x="628" y="2720"/>
                  </a:lnTo>
                  <a:lnTo>
                    <a:pt x="628" y="2720"/>
                  </a:lnTo>
                  <a:lnTo>
                    <a:pt x="632" y="2716"/>
                  </a:lnTo>
                  <a:lnTo>
                    <a:pt x="638" y="2706"/>
                  </a:lnTo>
                  <a:lnTo>
                    <a:pt x="640" y="2698"/>
                  </a:lnTo>
                  <a:lnTo>
                    <a:pt x="640" y="2692"/>
                  </a:lnTo>
                  <a:lnTo>
                    <a:pt x="638" y="2686"/>
                  </a:lnTo>
                  <a:lnTo>
                    <a:pt x="634" y="2682"/>
                  </a:lnTo>
                  <a:lnTo>
                    <a:pt x="634" y="2682"/>
                  </a:lnTo>
                  <a:lnTo>
                    <a:pt x="608" y="2664"/>
                  </a:lnTo>
                  <a:lnTo>
                    <a:pt x="596" y="2658"/>
                  </a:lnTo>
                  <a:lnTo>
                    <a:pt x="588" y="2658"/>
                  </a:lnTo>
                  <a:lnTo>
                    <a:pt x="582" y="2658"/>
                  </a:lnTo>
                  <a:lnTo>
                    <a:pt x="582" y="2658"/>
                  </a:lnTo>
                  <a:lnTo>
                    <a:pt x="560" y="2662"/>
                  </a:lnTo>
                  <a:lnTo>
                    <a:pt x="550" y="2664"/>
                  </a:lnTo>
                  <a:lnTo>
                    <a:pt x="528" y="2644"/>
                  </a:lnTo>
                  <a:lnTo>
                    <a:pt x="528" y="2644"/>
                  </a:lnTo>
                  <a:lnTo>
                    <a:pt x="530" y="2646"/>
                  </a:lnTo>
                  <a:lnTo>
                    <a:pt x="534" y="2644"/>
                  </a:lnTo>
                  <a:lnTo>
                    <a:pt x="536" y="2640"/>
                  </a:lnTo>
                  <a:lnTo>
                    <a:pt x="534" y="2636"/>
                  </a:lnTo>
                  <a:lnTo>
                    <a:pt x="532" y="2630"/>
                  </a:lnTo>
                  <a:lnTo>
                    <a:pt x="528" y="2622"/>
                  </a:lnTo>
                  <a:lnTo>
                    <a:pt x="528" y="2622"/>
                  </a:lnTo>
                  <a:lnTo>
                    <a:pt x="522" y="2614"/>
                  </a:lnTo>
                  <a:lnTo>
                    <a:pt x="518" y="2610"/>
                  </a:lnTo>
                  <a:lnTo>
                    <a:pt x="514" y="2608"/>
                  </a:lnTo>
                  <a:lnTo>
                    <a:pt x="510" y="2608"/>
                  </a:lnTo>
                  <a:lnTo>
                    <a:pt x="506" y="2606"/>
                  </a:lnTo>
                  <a:lnTo>
                    <a:pt x="500" y="2602"/>
                  </a:lnTo>
                  <a:lnTo>
                    <a:pt x="492" y="2596"/>
                  </a:lnTo>
                  <a:lnTo>
                    <a:pt x="484" y="2582"/>
                  </a:lnTo>
                  <a:lnTo>
                    <a:pt x="484" y="2582"/>
                  </a:lnTo>
                  <a:lnTo>
                    <a:pt x="474" y="2570"/>
                  </a:lnTo>
                  <a:lnTo>
                    <a:pt x="464" y="2562"/>
                  </a:lnTo>
                  <a:lnTo>
                    <a:pt x="448" y="2556"/>
                  </a:lnTo>
                  <a:lnTo>
                    <a:pt x="442" y="2552"/>
                  </a:lnTo>
                  <a:lnTo>
                    <a:pt x="438" y="2544"/>
                  </a:lnTo>
                  <a:lnTo>
                    <a:pt x="436" y="2530"/>
                  </a:lnTo>
                  <a:lnTo>
                    <a:pt x="436" y="2510"/>
                  </a:lnTo>
                  <a:lnTo>
                    <a:pt x="436" y="2510"/>
                  </a:lnTo>
                  <a:lnTo>
                    <a:pt x="438" y="2486"/>
                  </a:lnTo>
                  <a:lnTo>
                    <a:pt x="440" y="2470"/>
                  </a:lnTo>
                  <a:lnTo>
                    <a:pt x="444" y="2446"/>
                  </a:lnTo>
                  <a:lnTo>
                    <a:pt x="444" y="2436"/>
                  </a:lnTo>
                  <a:lnTo>
                    <a:pt x="442" y="2430"/>
                  </a:lnTo>
                  <a:lnTo>
                    <a:pt x="436" y="2424"/>
                  </a:lnTo>
                  <a:lnTo>
                    <a:pt x="426" y="2416"/>
                  </a:lnTo>
                  <a:lnTo>
                    <a:pt x="426" y="2416"/>
                  </a:lnTo>
                  <a:lnTo>
                    <a:pt x="416" y="2410"/>
                  </a:lnTo>
                  <a:lnTo>
                    <a:pt x="410" y="2404"/>
                  </a:lnTo>
                  <a:lnTo>
                    <a:pt x="400" y="2396"/>
                  </a:lnTo>
                  <a:lnTo>
                    <a:pt x="396" y="2392"/>
                  </a:lnTo>
                  <a:lnTo>
                    <a:pt x="390" y="2390"/>
                  </a:lnTo>
                  <a:lnTo>
                    <a:pt x="370" y="2388"/>
                  </a:lnTo>
                  <a:lnTo>
                    <a:pt x="370" y="2388"/>
                  </a:lnTo>
                  <a:lnTo>
                    <a:pt x="350" y="2386"/>
                  </a:lnTo>
                  <a:lnTo>
                    <a:pt x="338" y="2382"/>
                  </a:lnTo>
                  <a:lnTo>
                    <a:pt x="324" y="2378"/>
                  </a:lnTo>
                  <a:lnTo>
                    <a:pt x="298" y="2374"/>
                  </a:lnTo>
                  <a:lnTo>
                    <a:pt x="298" y="2374"/>
                  </a:lnTo>
                  <a:lnTo>
                    <a:pt x="268" y="2368"/>
                  </a:lnTo>
                  <a:lnTo>
                    <a:pt x="244" y="2362"/>
                  </a:lnTo>
                  <a:lnTo>
                    <a:pt x="226" y="2356"/>
                  </a:lnTo>
                  <a:lnTo>
                    <a:pt x="212" y="2352"/>
                  </a:lnTo>
                  <a:lnTo>
                    <a:pt x="212" y="2352"/>
                  </a:lnTo>
                  <a:lnTo>
                    <a:pt x="204" y="2352"/>
                  </a:lnTo>
                  <a:lnTo>
                    <a:pt x="196" y="2348"/>
                  </a:lnTo>
                  <a:lnTo>
                    <a:pt x="190" y="2344"/>
                  </a:lnTo>
                  <a:lnTo>
                    <a:pt x="184" y="2338"/>
                  </a:lnTo>
                  <a:lnTo>
                    <a:pt x="174" y="2324"/>
                  </a:lnTo>
                  <a:lnTo>
                    <a:pt x="164" y="2306"/>
                  </a:lnTo>
                  <a:lnTo>
                    <a:pt x="164" y="2306"/>
                  </a:lnTo>
                  <a:lnTo>
                    <a:pt x="160" y="2296"/>
                  </a:lnTo>
                  <a:lnTo>
                    <a:pt x="152" y="2288"/>
                  </a:lnTo>
                  <a:lnTo>
                    <a:pt x="138" y="2272"/>
                  </a:lnTo>
                  <a:lnTo>
                    <a:pt x="132" y="2264"/>
                  </a:lnTo>
                  <a:lnTo>
                    <a:pt x="126" y="2252"/>
                  </a:lnTo>
                  <a:lnTo>
                    <a:pt x="122" y="2238"/>
                  </a:lnTo>
                  <a:lnTo>
                    <a:pt x="120" y="2222"/>
                  </a:lnTo>
                  <a:lnTo>
                    <a:pt x="120" y="2222"/>
                  </a:lnTo>
                  <a:lnTo>
                    <a:pt x="120" y="2204"/>
                  </a:lnTo>
                  <a:lnTo>
                    <a:pt x="116" y="2190"/>
                  </a:lnTo>
                  <a:lnTo>
                    <a:pt x="110" y="2176"/>
                  </a:lnTo>
                  <a:lnTo>
                    <a:pt x="106" y="2166"/>
                  </a:lnTo>
                  <a:lnTo>
                    <a:pt x="96" y="2148"/>
                  </a:lnTo>
                  <a:lnTo>
                    <a:pt x="92" y="2142"/>
                  </a:lnTo>
                  <a:lnTo>
                    <a:pt x="92" y="2134"/>
                  </a:lnTo>
                  <a:lnTo>
                    <a:pt x="92" y="2134"/>
                  </a:lnTo>
                  <a:lnTo>
                    <a:pt x="90" y="2100"/>
                  </a:lnTo>
                  <a:lnTo>
                    <a:pt x="92" y="2090"/>
                  </a:lnTo>
                  <a:lnTo>
                    <a:pt x="94" y="2084"/>
                  </a:lnTo>
                  <a:lnTo>
                    <a:pt x="96" y="2082"/>
                  </a:lnTo>
                  <a:lnTo>
                    <a:pt x="96" y="2082"/>
                  </a:lnTo>
                  <a:lnTo>
                    <a:pt x="98" y="2084"/>
                  </a:lnTo>
                  <a:lnTo>
                    <a:pt x="98" y="2084"/>
                  </a:lnTo>
                  <a:lnTo>
                    <a:pt x="106" y="2086"/>
                  </a:lnTo>
                  <a:lnTo>
                    <a:pt x="120" y="2092"/>
                  </a:lnTo>
                  <a:lnTo>
                    <a:pt x="130" y="2092"/>
                  </a:lnTo>
                  <a:lnTo>
                    <a:pt x="136" y="2092"/>
                  </a:lnTo>
                  <a:lnTo>
                    <a:pt x="142" y="2090"/>
                  </a:lnTo>
                  <a:lnTo>
                    <a:pt x="142" y="2088"/>
                  </a:lnTo>
                  <a:lnTo>
                    <a:pt x="142" y="2086"/>
                  </a:lnTo>
                  <a:lnTo>
                    <a:pt x="142" y="2086"/>
                  </a:lnTo>
                  <a:lnTo>
                    <a:pt x="142" y="2078"/>
                  </a:lnTo>
                  <a:lnTo>
                    <a:pt x="138" y="2072"/>
                  </a:lnTo>
                  <a:lnTo>
                    <a:pt x="128" y="2058"/>
                  </a:lnTo>
                  <a:lnTo>
                    <a:pt x="108" y="2038"/>
                  </a:lnTo>
                  <a:lnTo>
                    <a:pt x="108" y="2038"/>
                  </a:lnTo>
                  <a:lnTo>
                    <a:pt x="96" y="2020"/>
                  </a:lnTo>
                  <a:lnTo>
                    <a:pt x="94" y="2014"/>
                  </a:lnTo>
                  <a:lnTo>
                    <a:pt x="94" y="2008"/>
                  </a:lnTo>
                  <a:lnTo>
                    <a:pt x="94" y="2008"/>
                  </a:lnTo>
                  <a:lnTo>
                    <a:pt x="96" y="2006"/>
                  </a:lnTo>
                  <a:lnTo>
                    <a:pt x="98" y="2004"/>
                  </a:lnTo>
                  <a:lnTo>
                    <a:pt x="100" y="2004"/>
                  </a:lnTo>
                  <a:lnTo>
                    <a:pt x="102" y="2002"/>
                  </a:lnTo>
                  <a:lnTo>
                    <a:pt x="102" y="1998"/>
                  </a:lnTo>
                  <a:lnTo>
                    <a:pt x="100" y="1974"/>
                  </a:lnTo>
                  <a:lnTo>
                    <a:pt x="100" y="1974"/>
                  </a:lnTo>
                  <a:lnTo>
                    <a:pt x="96" y="1940"/>
                  </a:lnTo>
                  <a:lnTo>
                    <a:pt x="94" y="1926"/>
                  </a:lnTo>
                  <a:lnTo>
                    <a:pt x="94" y="1926"/>
                  </a:lnTo>
                  <a:lnTo>
                    <a:pt x="90" y="1918"/>
                  </a:lnTo>
                  <a:lnTo>
                    <a:pt x="86" y="1912"/>
                  </a:lnTo>
                  <a:lnTo>
                    <a:pt x="80" y="1900"/>
                  </a:lnTo>
                  <a:lnTo>
                    <a:pt x="76" y="1896"/>
                  </a:lnTo>
                  <a:lnTo>
                    <a:pt x="74" y="1890"/>
                  </a:lnTo>
                  <a:lnTo>
                    <a:pt x="76" y="1882"/>
                  </a:lnTo>
                  <a:lnTo>
                    <a:pt x="78" y="1874"/>
                  </a:lnTo>
                  <a:lnTo>
                    <a:pt x="78" y="1874"/>
                  </a:lnTo>
                  <a:lnTo>
                    <a:pt x="80" y="1864"/>
                  </a:lnTo>
                  <a:lnTo>
                    <a:pt x="82" y="1858"/>
                  </a:lnTo>
                  <a:lnTo>
                    <a:pt x="80" y="1852"/>
                  </a:lnTo>
                  <a:lnTo>
                    <a:pt x="80" y="1848"/>
                  </a:lnTo>
                  <a:lnTo>
                    <a:pt x="82" y="1844"/>
                  </a:lnTo>
                  <a:lnTo>
                    <a:pt x="98" y="1824"/>
                  </a:lnTo>
                  <a:lnTo>
                    <a:pt x="98" y="1824"/>
                  </a:lnTo>
                  <a:lnTo>
                    <a:pt x="120" y="1804"/>
                  </a:lnTo>
                  <a:lnTo>
                    <a:pt x="134" y="1790"/>
                  </a:lnTo>
                  <a:lnTo>
                    <a:pt x="162" y="1770"/>
                  </a:lnTo>
                  <a:lnTo>
                    <a:pt x="162" y="1770"/>
                  </a:lnTo>
                  <a:lnTo>
                    <a:pt x="168" y="1762"/>
                  </a:lnTo>
                  <a:lnTo>
                    <a:pt x="170" y="1756"/>
                  </a:lnTo>
                  <a:lnTo>
                    <a:pt x="170" y="1752"/>
                  </a:lnTo>
                  <a:lnTo>
                    <a:pt x="168" y="1748"/>
                  </a:lnTo>
                  <a:lnTo>
                    <a:pt x="166" y="1746"/>
                  </a:lnTo>
                  <a:lnTo>
                    <a:pt x="168" y="1746"/>
                  </a:lnTo>
                  <a:lnTo>
                    <a:pt x="186" y="1750"/>
                  </a:lnTo>
                  <a:lnTo>
                    <a:pt x="186" y="1750"/>
                  </a:lnTo>
                  <a:lnTo>
                    <a:pt x="212" y="1758"/>
                  </a:lnTo>
                  <a:lnTo>
                    <a:pt x="230" y="1766"/>
                  </a:lnTo>
                  <a:lnTo>
                    <a:pt x="236" y="1768"/>
                  </a:lnTo>
                  <a:lnTo>
                    <a:pt x="242" y="1768"/>
                  </a:lnTo>
                  <a:lnTo>
                    <a:pt x="246" y="1768"/>
                  </a:lnTo>
                  <a:lnTo>
                    <a:pt x="252" y="1764"/>
                  </a:lnTo>
                  <a:lnTo>
                    <a:pt x="252" y="1764"/>
                  </a:lnTo>
                  <a:lnTo>
                    <a:pt x="258" y="1760"/>
                  </a:lnTo>
                  <a:lnTo>
                    <a:pt x="264" y="1758"/>
                  </a:lnTo>
                  <a:lnTo>
                    <a:pt x="276" y="1756"/>
                  </a:lnTo>
                  <a:lnTo>
                    <a:pt x="280" y="1754"/>
                  </a:lnTo>
                  <a:lnTo>
                    <a:pt x="282" y="1752"/>
                  </a:lnTo>
                  <a:lnTo>
                    <a:pt x="280" y="1748"/>
                  </a:lnTo>
                  <a:lnTo>
                    <a:pt x="274" y="1742"/>
                  </a:lnTo>
                  <a:lnTo>
                    <a:pt x="274" y="1742"/>
                  </a:lnTo>
                  <a:lnTo>
                    <a:pt x="256" y="1728"/>
                  </a:lnTo>
                  <a:lnTo>
                    <a:pt x="238" y="1718"/>
                  </a:lnTo>
                  <a:lnTo>
                    <a:pt x="230" y="1712"/>
                  </a:lnTo>
                  <a:lnTo>
                    <a:pt x="220" y="1710"/>
                  </a:lnTo>
                  <a:lnTo>
                    <a:pt x="212" y="1708"/>
                  </a:lnTo>
                  <a:lnTo>
                    <a:pt x="202" y="1708"/>
                  </a:lnTo>
                  <a:lnTo>
                    <a:pt x="202" y="1708"/>
                  </a:lnTo>
                  <a:lnTo>
                    <a:pt x="184" y="1708"/>
                  </a:lnTo>
                  <a:lnTo>
                    <a:pt x="170" y="1706"/>
                  </a:lnTo>
                  <a:lnTo>
                    <a:pt x="158" y="1700"/>
                  </a:lnTo>
                  <a:lnTo>
                    <a:pt x="148" y="1694"/>
                  </a:lnTo>
                  <a:lnTo>
                    <a:pt x="148" y="1694"/>
                  </a:lnTo>
                  <a:lnTo>
                    <a:pt x="126" y="1672"/>
                  </a:lnTo>
                  <a:lnTo>
                    <a:pt x="112" y="1656"/>
                  </a:lnTo>
                  <a:lnTo>
                    <a:pt x="84" y="1644"/>
                  </a:lnTo>
                  <a:lnTo>
                    <a:pt x="84" y="1644"/>
                  </a:lnTo>
                  <a:lnTo>
                    <a:pt x="102" y="1620"/>
                  </a:lnTo>
                  <a:lnTo>
                    <a:pt x="144" y="1562"/>
                  </a:lnTo>
                  <a:lnTo>
                    <a:pt x="166" y="1530"/>
                  </a:lnTo>
                  <a:lnTo>
                    <a:pt x="186" y="1498"/>
                  </a:lnTo>
                  <a:lnTo>
                    <a:pt x="202" y="1472"/>
                  </a:lnTo>
                  <a:lnTo>
                    <a:pt x="206" y="1460"/>
                  </a:lnTo>
                  <a:lnTo>
                    <a:pt x="210" y="1452"/>
                  </a:lnTo>
                  <a:lnTo>
                    <a:pt x="210" y="1452"/>
                  </a:lnTo>
                  <a:lnTo>
                    <a:pt x="212" y="1430"/>
                  </a:lnTo>
                  <a:lnTo>
                    <a:pt x="212" y="1416"/>
                  </a:lnTo>
                  <a:lnTo>
                    <a:pt x="218" y="1402"/>
                  </a:lnTo>
                  <a:lnTo>
                    <a:pt x="230" y="1380"/>
                  </a:lnTo>
                  <a:lnTo>
                    <a:pt x="230" y="1380"/>
                  </a:lnTo>
                  <a:lnTo>
                    <a:pt x="244" y="1352"/>
                  </a:lnTo>
                  <a:lnTo>
                    <a:pt x="254" y="1326"/>
                  </a:lnTo>
                  <a:lnTo>
                    <a:pt x="260" y="1304"/>
                  </a:lnTo>
                  <a:lnTo>
                    <a:pt x="264" y="1284"/>
                  </a:lnTo>
                  <a:lnTo>
                    <a:pt x="264" y="1284"/>
                  </a:lnTo>
                  <a:lnTo>
                    <a:pt x="262" y="1274"/>
                  </a:lnTo>
                  <a:lnTo>
                    <a:pt x="256" y="1262"/>
                  </a:lnTo>
                  <a:lnTo>
                    <a:pt x="248" y="1246"/>
                  </a:lnTo>
                  <a:lnTo>
                    <a:pt x="236" y="1230"/>
                  </a:lnTo>
                  <a:lnTo>
                    <a:pt x="192" y="1170"/>
                  </a:lnTo>
                  <a:lnTo>
                    <a:pt x="192" y="1170"/>
                  </a:lnTo>
                  <a:lnTo>
                    <a:pt x="184" y="1158"/>
                  </a:lnTo>
                  <a:lnTo>
                    <a:pt x="178" y="1144"/>
                  </a:lnTo>
                  <a:lnTo>
                    <a:pt x="174" y="1132"/>
                  </a:lnTo>
                  <a:lnTo>
                    <a:pt x="172" y="1120"/>
                  </a:lnTo>
                  <a:lnTo>
                    <a:pt x="168" y="1098"/>
                  </a:lnTo>
                  <a:lnTo>
                    <a:pt x="168" y="1078"/>
                  </a:lnTo>
                  <a:lnTo>
                    <a:pt x="168" y="1078"/>
                  </a:lnTo>
                  <a:lnTo>
                    <a:pt x="166" y="1072"/>
                  </a:lnTo>
                  <a:lnTo>
                    <a:pt x="162" y="1068"/>
                  </a:lnTo>
                  <a:lnTo>
                    <a:pt x="152" y="1064"/>
                  </a:lnTo>
                  <a:lnTo>
                    <a:pt x="146" y="1062"/>
                  </a:lnTo>
                  <a:lnTo>
                    <a:pt x="142" y="1056"/>
                  </a:lnTo>
                  <a:lnTo>
                    <a:pt x="138" y="1046"/>
                  </a:lnTo>
                  <a:lnTo>
                    <a:pt x="136" y="1032"/>
                  </a:lnTo>
                  <a:lnTo>
                    <a:pt x="136" y="1032"/>
                  </a:lnTo>
                  <a:lnTo>
                    <a:pt x="136" y="1018"/>
                  </a:lnTo>
                  <a:lnTo>
                    <a:pt x="134" y="1010"/>
                  </a:lnTo>
                  <a:lnTo>
                    <a:pt x="130" y="1006"/>
                  </a:lnTo>
                  <a:lnTo>
                    <a:pt x="128" y="1002"/>
                  </a:lnTo>
                  <a:lnTo>
                    <a:pt x="124" y="998"/>
                  </a:lnTo>
                  <a:lnTo>
                    <a:pt x="122" y="990"/>
                  </a:lnTo>
                  <a:lnTo>
                    <a:pt x="120" y="978"/>
                  </a:lnTo>
                  <a:lnTo>
                    <a:pt x="118" y="958"/>
                  </a:lnTo>
                  <a:lnTo>
                    <a:pt x="118" y="958"/>
                  </a:lnTo>
                  <a:lnTo>
                    <a:pt x="118" y="938"/>
                  </a:lnTo>
                  <a:lnTo>
                    <a:pt x="120" y="926"/>
                  </a:lnTo>
                  <a:lnTo>
                    <a:pt x="124" y="912"/>
                  </a:lnTo>
                  <a:lnTo>
                    <a:pt x="124" y="906"/>
                  </a:lnTo>
                  <a:lnTo>
                    <a:pt x="124" y="894"/>
                  </a:lnTo>
                  <a:lnTo>
                    <a:pt x="112" y="848"/>
                  </a:lnTo>
                  <a:lnTo>
                    <a:pt x="112" y="848"/>
                  </a:lnTo>
                  <a:lnTo>
                    <a:pt x="102" y="818"/>
                  </a:lnTo>
                  <a:lnTo>
                    <a:pt x="92" y="794"/>
                  </a:lnTo>
                  <a:lnTo>
                    <a:pt x="82" y="778"/>
                  </a:lnTo>
                  <a:lnTo>
                    <a:pt x="72" y="762"/>
                  </a:lnTo>
                  <a:lnTo>
                    <a:pt x="64" y="750"/>
                  </a:lnTo>
                  <a:lnTo>
                    <a:pt x="56" y="738"/>
                  </a:lnTo>
                  <a:lnTo>
                    <a:pt x="50" y="722"/>
                  </a:lnTo>
                  <a:lnTo>
                    <a:pt x="48" y="704"/>
                  </a:lnTo>
                  <a:lnTo>
                    <a:pt x="48" y="704"/>
                  </a:lnTo>
                  <a:lnTo>
                    <a:pt x="46" y="684"/>
                  </a:lnTo>
                  <a:lnTo>
                    <a:pt x="46" y="668"/>
                  </a:lnTo>
                  <a:lnTo>
                    <a:pt x="50" y="654"/>
                  </a:lnTo>
                  <a:lnTo>
                    <a:pt x="54" y="640"/>
                  </a:lnTo>
                  <a:lnTo>
                    <a:pt x="66" y="618"/>
                  </a:lnTo>
                  <a:lnTo>
                    <a:pt x="78" y="596"/>
                  </a:lnTo>
                  <a:lnTo>
                    <a:pt x="78" y="596"/>
                  </a:lnTo>
                  <a:lnTo>
                    <a:pt x="86" y="586"/>
                  </a:lnTo>
                  <a:lnTo>
                    <a:pt x="92" y="580"/>
                  </a:lnTo>
                  <a:lnTo>
                    <a:pt x="98" y="574"/>
                  </a:lnTo>
                  <a:lnTo>
                    <a:pt x="104" y="568"/>
                  </a:lnTo>
                  <a:lnTo>
                    <a:pt x="106" y="564"/>
                  </a:lnTo>
                  <a:lnTo>
                    <a:pt x="104" y="556"/>
                  </a:lnTo>
                  <a:lnTo>
                    <a:pt x="96" y="544"/>
                  </a:lnTo>
                  <a:lnTo>
                    <a:pt x="84" y="528"/>
                  </a:lnTo>
                  <a:lnTo>
                    <a:pt x="84" y="528"/>
                  </a:lnTo>
                  <a:lnTo>
                    <a:pt x="68" y="512"/>
                  </a:lnTo>
                  <a:lnTo>
                    <a:pt x="54" y="502"/>
                  </a:lnTo>
                  <a:lnTo>
                    <a:pt x="32" y="486"/>
                  </a:lnTo>
                  <a:lnTo>
                    <a:pt x="24" y="480"/>
                  </a:lnTo>
                  <a:lnTo>
                    <a:pt x="16" y="468"/>
                  </a:lnTo>
                  <a:lnTo>
                    <a:pt x="12" y="454"/>
                  </a:lnTo>
                  <a:lnTo>
                    <a:pt x="10" y="434"/>
                  </a:lnTo>
                  <a:lnTo>
                    <a:pt x="10" y="434"/>
                  </a:lnTo>
                  <a:lnTo>
                    <a:pt x="8" y="412"/>
                  </a:lnTo>
                  <a:lnTo>
                    <a:pt x="6" y="392"/>
                  </a:lnTo>
                  <a:lnTo>
                    <a:pt x="2" y="374"/>
                  </a:lnTo>
                  <a:lnTo>
                    <a:pt x="0" y="358"/>
                  </a:lnTo>
                  <a:lnTo>
                    <a:pt x="0" y="342"/>
                  </a:lnTo>
                  <a:lnTo>
                    <a:pt x="2" y="334"/>
                  </a:lnTo>
                  <a:lnTo>
                    <a:pt x="6" y="326"/>
                  </a:lnTo>
                  <a:lnTo>
                    <a:pt x="10" y="318"/>
                  </a:lnTo>
                  <a:lnTo>
                    <a:pt x="16" y="310"/>
                  </a:lnTo>
                  <a:lnTo>
                    <a:pt x="36" y="292"/>
                  </a:lnTo>
                  <a:lnTo>
                    <a:pt x="36" y="292"/>
                  </a:lnTo>
                  <a:lnTo>
                    <a:pt x="54" y="276"/>
                  </a:lnTo>
                  <a:lnTo>
                    <a:pt x="68" y="262"/>
                  </a:lnTo>
                  <a:lnTo>
                    <a:pt x="90" y="240"/>
                  </a:lnTo>
                  <a:lnTo>
                    <a:pt x="100" y="232"/>
                  </a:lnTo>
                  <a:lnTo>
                    <a:pt x="110" y="228"/>
                  </a:lnTo>
                  <a:lnTo>
                    <a:pt x="124" y="228"/>
                  </a:lnTo>
                  <a:lnTo>
                    <a:pt x="142" y="232"/>
                  </a:lnTo>
                  <a:lnTo>
                    <a:pt x="142" y="232"/>
                  </a:lnTo>
                  <a:lnTo>
                    <a:pt x="164" y="238"/>
                  </a:lnTo>
                  <a:lnTo>
                    <a:pt x="184" y="246"/>
                  </a:lnTo>
                  <a:lnTo>
                    <a:pt x="226" y="264"/>
                  </a:lnTo>
                  <a:lnTo>
                    <a:pt x="244" y="270"/>
                  </a:lnTo>
                  <a:lnTo>
                    <a:pt x="262" y="276"/>
                  </a:lnTo>
                  <a:lnTo>
                    <a:pt x="278" y="278"/>
                  </a:lnTo>
                  <a:lnTo>
                    <a:pt x="284" y="278"/>
                  </a:lnTo>
                  <a:lnTo>
                    <a:pt x="290" y="276"/>
                  </a:lnTo>
                  <a:lnTo>
                    <a:pt x="290" y="276"/>
                  </a:lnTo>
                  <a:lnTo>
                    <a:pt x="302" y="272"/>
                  </a:lnTo>
                  <a:lnTo>
                    <a:pt x="310" y="266"/>
                  </a:lnTo>
                  <a:lnTo>
                    <a:pt x="320" y="258"/>
                  </a:lnTo>
                  <a:lnTo>
                    <a:pt x="326" y="256"/>
                  </a:lnTo>
                  <a:lnTo>
                    <a:pt x="334" y="254"/>
                  </a:lnTo>
                  <a:lnTo>
                    <a:pt x="344" y="254"/>
                  </a:lnTo>
                  <a:lnTo>
                    <a:pt x="360" y="256"/>
                  </a:lnTo>
                  <a:lnTo>
                    <a:pt x="360" y="256"/>
                  </a:lnTo>
                  <a:lnTo>
                    <a:pt x="376" y="262"/>
                  </a:lnTo>
                  <a:lnTo>
                    <a:pt x="396" y="270"/>
                  </a:lnTo>
                  <a:lnTo>
                    <a:pt x="414" y="280"/>
                  </a:lnTo>
                  <a:lnTo>
                    <a:pt x="434" y="292"/>
                  </a:lnTo>
                  <a:lnTo>
                    <a:pt x="472" y="318"/>
                  </a:lnTo>
                  <a:lnTo>
                    <a:pt x="504" y="340"/>
                  </a:lnTo>
                  <a:lnTo>
                    <a:pt x="504" y="340"/>
                  </a:lnTo>
                  <a:lnTo>
                    <a:pt x="530" y="358"/>
                  </a:lnTo>
                  <a:lnTo>
                    <a:pt x="548" y="372"/>
                  </a:lnTo>
                  <a:lnTo>
                    <a:pt x="558" y="380"/>
                  </a:lnTo>
                  <a:lnTo>
                    <a:pt x="566" y="384"/>
                  </a:lnTo>
                  <a:lnTo>
                    <a:pt x="574" y="386"/>
                  </a:lnTo>
                  <a:lnTo>
                    <a:pt x="582" y="388"/>
                  </a:lnTo>
                  <a:lnTo>
                    <a:pt x="582" y="388"/>
                  </a:lnTo>
                  <a:lnTo>
                    <a:pt x="590" y="386"/>
                  </a:lnTo>
                  <a:lnTo>
                    <a:pt x="596" y="384"/>
                  </a:lnTo>
                  <a:lnTo>
                    <a:pt x="602" y="382"/>
                  </a:lnTo>
                  <a:lnTo>
                    <a:pt x="606" y="382"/>
                  </a:lnTo>
                  <a:lnTo>
                    <a:pt x="614" y="384"/>
                  </a:lnTo>
                  <a:lnTo>
                    <a:pt x="636" y="396"/>
                  </a:lnTo>
                  <a:lnTo>
                    <a:pt x="636" y="396"/>
                  </a:lnTo>
                  <a:lnTo>
                    <a:pt x="650" y="406"/>
                  </a:lnTo>
                  <a:lnTo>
                    <a:pt x="662" y="416"/>
                  </a:lnTo>
                  <a:lnTo>
                    <a:pt x="670" y="426"/>
                  </a:lnTo>
                  <a:lnTo>
                    <a:pt x="676" y="434"/>
                  </a:lnTo>
                  <a:lnTo>
                    <a:pt x="684" y="452"/>
                  </a:lnTo>
                  <a:lnTo>
                    <a:pt x="690" y="460"/>
                  </a:lnTo>
                  <a:lnTo>
                    <a:pt x="696" y="468"/>
                  </a:lnTo>
                  <a:lnTo>
                    <a:pt x="696" y="468"/>
                  </a:lnTo>
                  <a:lnTo>
                    <a:pt x="712" y="484"/>
                  </a:lnTo>
                  <a:lnTo>
                    <a:pt x="720" y="492"/>
                  </a:lnTo>
                  <a:lnTo>
                    <a:pt x="728" y="502"/>
                  </a:lnTo>
                  <a:lnTo>
                    <a:pt x="734" y="512"/>
                  </a:lnTo>
                  <a:lnTo>
                    <a:pt x="736" y="522"/>
                  </a:lnTo>
                  <a:lnTo>
                    <a:pt x="736" y="532"/>
                  </a:lnTo>
                  <a:lnTo>
                    <a:pt x="732" y="546"/>
                  </a:lnTo>
                  <a:lnTo>
                    <a:pt x="732" y="546"/>
                  </a:lnTo>
                  <a:lnTo>
                    <a:pt x="718" y="578"/>
                  </a:lnTo>
                  <a:lnTo>
                    <a:pt x="702" y="618"/>
                  </a:lnTo>
                  <a:lnTo>
                    <a:pt x="692" y="636"/>
                  </a:lnTo>
                  <a:lnTo>
                    <a:pt x="682" y="654"/>
                  </a:lnTo>
                  <a:lnTo>
                    <a:pt x="672" y="666"/>
                  </a:lnTo>
                  <a:lnTo>
                    <a:pt x="662" y="674"/>
                  </a:lnTo>
                  <a:lnTo>
                    <a:pt x="662" y="674"/>
                  </a:lnTo>
                  <a:lnTo>
                    <a:pt x="646" y="684"/>
                  </a:lnTo>
                  <a:lnTo>
                    <a:pt x="630" y="694"/>
                  </a:lnTo>
                  <a:lnTo>
                    <a:pt x="622" y="698"/>
                  </a:lnTo>
                  <a:lnTo>
                    <a:pt x="612" y="702"/>
                  </a:lnTo>
                  <a:lnTo>
                    <a:pt x="602" y="704"/>
                  </a:lnTo>
                  <a:lnTo>
                    <a:pt x="592" y="704"/>
                  </a:lnTo>
                  <a:lnTo>
                    <a:pt x="592" y="704"/>
                  </a:lnTo>
                  <a:lnTo>
                    <a:pt x="574" y="702"/>
                  </a:lnTo>
                  <a:lnTo>
                    <a:pt x="562" y="698"/>
                  </a:lnTo>
                  <a:lnTo>
                    <a:pt x="544" y="696"/>
                  </a:lnTo>
                  <a:lnTo>
                    <a:pt x="510" y="698"/>
                  </a:lnTo>
                  <a:lnTo>
                    <a:pt x="510" y="698"/>
                  </a:lnTo>
                  <a:lnTo>
                    <a:pt x="470" y="702"/>
                  </a:lnTo>
                  <a:lnTo>
                    <a:pt x="442" y="708"/>
                  </a:lnTo>
                  <a:lnTo>
                    <a:pt x="430" y="708"/>
                  </a:lnTo>
                  <a:lnTo>
                    <a:pt x="418" y="706"/>
                  </a:lnTo>
                  <a:lnTo>
                    <a:pt x="406" y="704"/>
                  </a:lnTo>
                  <a:lnTo>
                    <a:pt x="394" y="696"/>
                  </a:lnTo>
                  <a:lnTo>
                    <a:pt x="394" y="696"/>
                  </a:lnTo>
                  <a:lnTo>
                    <a:pt x="380" y="690"/>
                  </a:lnTo>
                  <a:lnTo>
                    <a:pt x="368" y="688"/>
                  </a:lnTo>
                  <a:lnTo>
                    <a:pt x="344" y="686"/>
                  </a:lnTo>
                  <a:lnTo>
                    <a:pt x="332" y="686"/>
                  </a:lnTo>
                  <a:lnTo>
                    <a:pt x="320" y="684"/>
                  </a:lnTo>
                  <a:lnTo>
                    <a:pt x="310" y="678"/>
                  </a:lnTo>
                  <a:lnTo>
                    <a:pt x="298" y="668"/>
                  </a:lnTo>
                  <a:lnTo>
                    <a:pt x="298" y="668"/>
                  </a:lnTo>
                  <a:lnTo>
                    <a:pt x="280" y="644"/>
                  </a:lnTo>
                  <a:lnTo>
                    <a:pt x="268" y="628"/>
                  </a:lnTo>
                  <a:lnTo>
                    <a:pt x="262" y="622"/>
                  </a:lnTo>
                  <a:lnTo>
                    <a:pt x="256" y="618"/>
                  </a:lnTo>
                  <a:lnTo>
                    <a:pt x="248" y="616"/>
                  </a:lnTo>
                  <a:lnTo>
                    <a:pt x="240" y="614"/>
                  </a:lnTo>
                  <a:lnTo>
                    <a:pt x="240" y="614"/>
                  </a:lnTo>
                  <a:lnTo>
                    <a:pt x="230" y="614"/>
                  </a:lnTo>
                  <a:lnTo>
                    <a:pt x="222" y="616"/>
                  </a:lnTo>
                  <a:lnTo>
                    <a:pt x="216" y="618"/>
                  </a:lnTo>
                  <a:lnTo>
                    <a:pt x="214" y="622"/>
                  </a:lnTo>
                  <a:lnTo>
                    <a:pt x="212" y="626"/>
                  </a:lnTo>
                  <a:lnTo>
                    <a:pt x="212" y="632"/>
                  </a:lnTo>
                  <a:lnTo>
                    <a:pt x="216" y="636"/>
                  </a:lnTo>
                  <a:lnTo>
                    <a:pt x="222" y="642"/>
                  </a:lnTo>
                  <a:lnTo>
                    <a:pt x="222" y="642"/>
                  </a:lnTo>
                  <a:lnTo>
                    <a:pt x="244" y="654"/>
                  </a:lnTo>
                  <a:lnTo>
                    <a:pt x="244" y="654"/>
                  </a:lnTo>
                  <a:lnTo>
                    <a:pt x="256" y="666"/>
                  </a:lnTo>
                  <a:lnTo>
                    <a:pt x="268" y="680"/>
                  </a:lnTo>
                  <a:lnTo>
                    <a:pt x="280" y="698"/>
                  </a:lnTo>
                  <a:lnTo>
                    <a:pt x="280" y="698"/>
                  </a:lnTo>
                  <a:lnTo>
                    <a:pt x="288" y="706"/>
                  </a:lnTo>
                  <a:lnTo>
                    <a:pt x="296" y="714"/>
                  </a:lnTo>
                  <a:lnTo>
                    <a:pt x="318" y="728"/>
                  </a:lnTo>
                  <a:lnTo>
                    <a:pt x="370" y="756"/>
                  </a:lnTo>
                  <a:lnTo>
                    <a:pt x="370" y="756"/>
                  </a:lnTo>
                  <a:lnTo>
                    <a:pt x="396" y="772"/>
                  </a:lnTo>
                  <a:lnTo>
                    <a:pt x="410" y="780"/>
                  </a:lnTo>
                  <a:lnTo>
                    <a:pt x="420" y="788"/>
                  </a:lnTo>
                  <a:lnTo>
                    <a:pt x="428" y="796"/>
                  </a:lnTo>
                  <a:lnTo>
                    <a:pt x="430" y="806"/>
                  </a:lnTo>
                  <a:lnTo>
                    <a:pt x="430" y="810"/>
                  </a:lnTo>
                  <a:lnTo>
                    <a:pt x="428" y="816"/>
                  </a:lnTo>
                  <a:lnTo>
                    <a:pt x="422" y="826"/>
                  </a:lnTo>
                  <a:lnTo>
                    <a:pt x="422" y="826"/>
                  </a:lnTo>
                  <a:lnTo>
                    <a:pt x="404" y="846"/>
                  </a:lnTo>
                  <a:lnTo>
                    <a:pt x="394" y="860"/>
                  </a:lnTo>
                  <a:lnTo>
                    <a:pt x="392" y="864"/>
                  </a:lnTo>
                  <a:lnTo>
                    <a:pt x="392" y="870"/>
                  </a:lnTo>
                  <a:lnTo>
                    <a:pt x="396" y="876"/>
                  </a:lnTo>
                  <a:lnTo>
                    <a:pt x="400" y="880"/>
                  </a:lnTo>
                  <a:lnTo>
                    <a:pt x="400" y="880"/>
                  </a:lnTo>
                  <a:lnTo>
                    <a:pt x="410" y="890"/>
                  </a:lnTo>
                  <a:lnTo>
                    <a:pt x="418" y="894"/>
                  </a:lnTo>
                  <a:lnTo>
                    <a:pt x="424" y="904"/>
                  </a:lnTo>
                  <a:lnTo>
                    <a:pt x="430" y="924"/>
                  </a:lnTo>
                  <a:lnTo>
                    <a:pt x="430" y="924"/>
                  </a:lnTo>
                  <a:lnTo>
                    <a:pt x="432" y="938"/>
                  </a:lnTo>
                  <a:lnTo>
                    <a:pt x="434" y="948"/>
                  </a:lnTo>
                  <a:lnTo>
                    <a:pt x="434" y="964"/>
                  </a:lnTo>
                  <a:lnTo>
                    <a:pt x="434" y="970"/>
                  </a:lnTo>
                  <a:lnTo>
                    <a:pt x="436" y="976"/>
                  </a:lnTo>
                  <a:lnTo>
                    <a:pt x="442" y="982"/>
                  </a:lnTo>
                  <a:lnTo>
                    <a:pt x="448" y="988"/>
                  </a:lnTo>
                  <a:lnTo>
                    <a:pt x="448" y="988"/>
                  </a:lnTo>
                  <a:lnTo>
                    <a:pt x="462" y="998"/>
                  </a:lnTo>
                  <a:lnTo>
                    <a:pt x="472" y="1002"/>
                  </a:lnTo>
                  <a:lnTo>
                    <a:pt x="502" y="1010"/>
                  </a:lnTo>
                  <a:lnTo>
                    <a:pt x="502" y="1010"/>
                  </a:lnTo>
                  <a:lnTo>
                    <a:pt x="534" y="1020"/>
                  </a:lnTo>
                  <a:lnTo>
                    <a:pt x="546" y="1026"/>
                  </a:lnTo>
                  <a:lnTo>
                    <a:pt x="558" y="1038"/>
                  </a:lnTo>
                  <a:lnTo>
                    <a:pt x="558" y="1038"/>
                  </a:lnTo>
                  <a:lnTo>
                    <a:pt x="568" y="1048"/>
                  </a:lnTo>
                  <a:lnTo>
                    <a:pt x="574" y="1054"/>
                  </a:lnTo>
                  <a:lnTo>
                    <a:pt x="584" y="1054"/>
                  </a:lnTo>
                  <a:lnTo>
                    <a:pt x="604" y="1054"/>
                  </a:lnTo>
                  <a:lnTo>
                    <a:pt x="604" y="1054"/>
                  </a:lnTo>
                  <a:lnTo>
                    <a:pt x="618" y="1052"/>
                  </a:lnTo>
                  <a:lnTo>
                    <a:pt x="630" y="1048"/>
                  </a:lnTo>
                  <a:lnTo>
                    <a:pt x="642" y="1040"/>
                  </a:lnTo>
                  <a:lnTo>
                    <a:pt x="652" y="1032"/>
                  </a:lnTo>
                  <a:lnTo>
                    <a:pt x="660" y="1024"/>
                  </a:lnTo>
                  <a:lnTo>
                    <a:pt x="664" y="1014"/>
                  </a:lnTo>
                  <a:lnTo>
                    <a:pt x="664" y="1004"/>
                  </a:lnTo>
                  <a:lnTo>
                    <a:pt x="662" y="1000"/>
                  </a:lnTo>
                  <a:lnTo>
                    <a:pt x="660" y="996"/>
                  </a:lnTo>
                  <a:lnTo>
                    <a:pt x="660" y="996"/>
                  </a:lnTo>
                  <a:lnTo>
                    <a:pt x="650" y="982"/>
                  </a:lnTo>
                  <a:lnTo>
                    <a:pt x="644" y="972"/>
                  </a:lnTo>
                  <a:lnTo>
                    <a:pt x="642" y="968"/>
                  </a:lnTo>
                  <a:lnTo>
                    <a:pt x="638" y="966"/>
                  </a:lnTo>
                  <a:lnTo>
                    <a:pt x="632" y="966"/>
                  </a:lnTo>
                  <a:lnTo>
                    <a:pt x="626" y="966"/>
                  </a:lnTo>
                  <a:lnTo>
                    <a:pt x="626" y="966"/>
                  </a:lnTo>
                  <a:lnTo>
                    <a:pt x="618" y="966"/>
                  </a:lnTo>
                  <a:lnTo>
                    <a:pt x="612" y="970"/>
                  </a:lnTo>
                  <a:lnTo>
                    <a:pt x="602" y="974"/>
                  </a:lnTo>
                  <a:lnTo>
                    <a:pt x="598" y="976"/>
                  </a:lnTo>
                  <a:lnTo>
                    <a:pt x="592" y="972"/>
                  </a:lnTo>
                  <a:lnTo>
                    <a:pt x="584" y="966"/>
                  </a:lnTo>
                  <a:lnTo>
                    <a:pt x="576" y="956"/>
                  </a:lnTo>
                  <a:lnTo>
                    <a:pt x="576" y="956"/>
                  </a:lnTo>
                  <a:lnTo>
                    <a:pt x="554" y="926"/>
                  </a:lnTo>
                  <a:lnTo>
                    <a:pt x="546" y="912"/>
                  </a:lnTo>
                  <a:lnTo>
                    <a:pt x="538" y="900"/>
                  </a:lnTo>
                  <a:lnTo>
                    <a:pt x="534" y="888"/>
                  </a:lnTo>
                  <a:lnTo>
                    <a:pt x="532" y="878"/>
                  </a:lnTo>
                  <a:lnTo>
                    <a:pt x="532" y="874"/>
                  </a:lnTo>
                  <a:lnTo>
                    <a:pt x="536" y="870"/>
                  </a:lnTo>
                  <a:lnTo>
                    <a:pt x="538" y="868"/>
                  </a:lnTo>
                  <a:lnTo>
                    <a:pt x="544" y="866"/>
                  </a:lnTo>
                  <a:lnTo>
                    <a:pt x="544" y="866"/>
                  </a:lnTo>
                  <a:lnTo>
                    <a:pt x="564" y="862"/>
                  </a:lnTo>
                  <a:lnTo>
                    <a:pt x="580" y="862"/>
                  </a:lnTo>
                  <a:lnTo>
                    <a:pt x="596" y="868"/>
                  </a:lnTo>
                  <a:lnTo>
                    <a:pt x="612" y="876"/>
                  </a:lnTo>
                  <a:lnTo>
                    <a:pt x="612" y="876"/>
                  </a:lnTo>
                  <a:lnTo>
                    <a:pt x="618" y="882"/>
                  </a:lnTo>
                  <a:lnTo>
                    <a:pt x="624" y="890"/>
                  </a:lnTo>
                  <a:lnTo>
                    <a:pt x="632" y="904"/>
                  </a:lnTo>
                  <a:lnTo>
                    <a:pt x="634" y="910"/>
                  </a:lnTo>
                  <a:lnTo>
                    <a:pt x="638" y="914"/>
                  </a:lnTo>
                  <a:lnTo>
                    <a:pt x="642" y="914"/>
                  </a:lnTo>
                  <a:lnTo>
                    <a:pt x="646" y="912"/>
                  </a:lnTo>
                  <a:lnTo>
                    <a:pt x="646" y="912"/>
                  </a:lnTo>
                  <a:lnTo>
                    <a:pt x="654" y="900"/>
                  </a:lnTo>
                  <a:lnTo>
                    <a:pt x="660" y="892"/>
                  </a:lnTo>
                  <a:lnTo>
                    <a:pt x="664" y="890"/>
                  </a:lnTo>
                  <a:lnTo>
                    <a:pt x="670" y="892"/>
                  </a:lnTo>
                  <a:lnTo>
                    <a:pt x="686" y="898"/>
                  </a:lnTo>
                  <a:lnTo>
                    <a:pt x="686" y="898"/>
                  </a:lnTo>
                  <a:lnTo>
                    <a:pt x="712" y="912"/>
                  </a:lnTo>
                  <a:lnTo>
                    <a:pt x="738" y="924"/>
                  </a:lnTo>
                  <a:lnTo>
                    <a:pt x="750" y="928"/>
                  </a:lnTo>
                  <a:lnTo>
                    <a:pt x="762" y="928"/>
                  </a:lnTo>
                  <a:lnTo>
                    <a:pt x="772" y="926"/>
                  </a:lnTo>
                  <a:lnTo>
                    <a:pt x="774" y="924"/>
                  </a:lnTo>
                  <a:lnTo>
                    <a:pt x="778" y="918"/>
                  </a:lnTo>
                  <a:lnTo>
                    <a:pt x="778" y="918"/>
                  </a:lnTo>
                  <a:lnTo>
                    <a:pt x="790" y="902"/>
                  </a:lnTo>
                  <a:lnTo>
                    <a:pt x="794" y="894"/>
                  </a:lnTo>
                  <a:lnTo>
                    <a:pt x="796" y="888"/>
                  </a:lnTo>
                  <a:lnTo>
                    <a:pt x="796" y="882"/>
                  </a:lnTo>
                  <a:lnTo>
                    <a:pt x="792" y="874"/>
                  </a:lnTo>
                  <a:lnTo>
                    <a:pt x="786" y="866"/>
                  </a:lnTo>
                  <a:lnTo>
                    <a:pt x="778" y="858"/>
                  </a:lnTo>
                  <a:lnTo>
                    <a:pt x="778" y="858"/>
                  </a:lnTo>
                  <a:lnTo>
                    <a:pt x="750" y="840"/>
                  </a:lnTo>
                  <a:lnTo>
                    <a:pt x="738" y="830"/>
                  </a:lnTo>
                  <a:lnTo>
                    <a:pt x="724" y="822"/>
                  </a:lnTo>
                  <a:lnTo>
                    <a:pt x="714" y="812"/>
                  </a:lnTo>
                  <a:lnTo>
                    <a:pt x="708" y="800"/>
                  </a:lnTo>
                  <a:lnTo>
                    <a:pt x="706" y="794"/>
                  </a:lnTo>
                  <a:lnTo>
                    <a:pt x="704" y="788"/>
                  </a:lnTo>
                  <a:lnTo>
                    <a:pt x="704" y="782"/>
                  </a:lnTo>
                  <a:lnTo>
                    <a:pt x="706" y="774"/>
                  </a:lnTo>
                  <a:lnTo>
                    <a:pt x="706" y="774"/>
                  </a:lnTo>
                  <a:lnTo>
                    <a:pt x="716" y="744"/>
                  </a:lnTo>
                  <a:lnTo>
                    <a:pt x="728" y="720"/>
                  </a:lnTo>
                  <a:lnTo>
                    <a:pt x="744" y="694"/>
                  </a:lnTo>
                  <a:lnTo>
                    <a:pt x="764" y="670"/>
                  </a:lnTo>
                  <a:lnTo>
                    <a:pt x="764" y="670"/>
                  </a:lnTo>
                  <a:lnTo>
                    <a:pt x="774" y="656"/>
                  </a:lnTo>
                  <a:lnTo>
                    <a:pt x="778" y="648"/>
                  </a:lnTo>
                  <a:lnTo>
                    <a:pt x="780" y="640"/>
                  </a:lnTo>
                  <a:lnTo>
                    <a:pt x="782" y="632"/>
                  </a:lnTo>
                  <a:lnTo>
                    <a:pt x="782" y="620"/>
                  </a:lnTo>
                  <a:lnTo>
                    <a:pt x="786" y="612"/>
                  </a:lnTo>
                  <a:lnTo>
                    <a:pt x="792" y="604"/>
                  </a:lnTo>
                  <a:lnTo>
                    <a:pt x="792" y="604"/>
                  </a:lnTo>
                  <a:lnTo>
                    <a:pt x="804" y="588"/>
                  </a:lnTo>
                  <a:lnTo>
                    <a:pt x="810" y="578"/>
                  </a:lnTo>
                  <a:lnTo>
                    <a:pt x="814" y="574"/>
                  </a:lnTo>
                  <a:lnTo>
                    <a:pt x="818" y="572"/>
                  </a:lnTo>
                  <a:lnTo>
                    <a:pt x="824" y="572"/>
                  </a:lnTo>
                  <a:lnTo>
                    <a:pt x="832" y="572"/>
                  </a:lnTo>
                  <a:lnTo>
                    <a:pt x="832" y="572"/>
                  </a:lnTo>
                  <a:lnTo>
                    <a:pt x="850" y="572"/>
                  </a:lnTo>
                  <a:lnTo>
                    <a:pt x="860" y="576"/>
                  </a:lnTo>
                  <a:lnTo>
                    <a:pt x="866" y="578"/>
                  </a:lnTo>
                  <a:lnTo>
                    <a:pt x="868" y="582"/>
                  </a:lnTo>
                  <a:lnTo>
                    <a:pt x="876" y="594"/>
                  </a:lnTo>
                  <a:lnTo>
                    <a:pt x="876" y="594"/>
                  </a:lnTo>
                  <a:lnTo>
                    <a:pt x="878" y="602"/>
                  </a:lnTo>
                  <a:lnTo>
                    <a:pt x="878" y="612"/>
                  </a:lnTo>
                  <a:lnTo>
                    <a:pt x="878" y="626"/>
                  </a:lnTo>
                  <a:lnTo>
                    <a:pt x="878" y="632"/>
                  </a:lnTo>
                  <a:lnTo>
                    <a:pt x="880" y="634"/>
                  </a:lnTo>
                  <a:lnTo>
                    <a:pt x="882" y="634"/>
                  </a:lnTo>
                  <a:lnTo>
                    <a:pt x="888" y="628"/>
                  </a:lnTo>
                  <a:lnTo>
                    <a:pt x="888" y="628"/>
                  </a:lnTo>
                  <a:lnTo>
                    <a:pt x="900" y="614"/>
                  </a:lnTo>
                  <a:lnTo>
                    <a:pt x="910" y="602"/>
                  </a:lnTo>
                  <a:lnTo>
                    <a:pt x="916" y="596"/>
                  </a:lnTo>
                  <a:lnTo>
                    <a:pt x="918" y="590"/>
                  </a:lnTo>
                  <a:lnTo>
                    <a:pt x="920" y="582"/>
                  </a:lnTo>
                  <a:lnTo>
                    <a:pt x="920" y="572"/>
                  </a:lnTo>
                  <a:lnTo>
                    <a:pt x="920" y="572"/>
                  </a:lnTo>
                  <a:lnTo>
                    <a:pt x="920" y="554"/>
                  </a:lnTo>
                  <a:lnTo>
                    <a:pt x="920" y="536"/>
                  </a:lnTo>
                  <a:lnTo>
                    <a:pt x="920" y="516"/>
                  </a:lnTo>
                  <a:lnTo>
                    <a:pt x="918" y="496"/>
                  </a:lnTo>
                  <a:lnTo>
                    <a:pt x="918" y="496"/>
                  </a:lnTo>
                  <a:lnTo>
                    <a:pt x="912" y="478"/>
                  </a:lnTo>
                  <a:lnTo>
                    <a:pt x="904" y="466"/>
                  </a:lnTo>
                  <a:lnTo>
                    <a:pt x="894" y="456"/>
                  </a:lnTo>
                  <a:lnTo>
                    <a:pt x="882" y="446"/>
                  </a:lnTo>
                  <a:lnTo>
                    <a:pt x="882" y="446"/>
                  </a:lnTo>
                  <a:lnTo>
                    <a:pt x="876" y="438"/>
                  </a:lnTo>
                  <a:lnTo>
                    <a:pt x="870" y="430"/>
                  </a:lnTo>
                  <a:lnTo>
                    <a:pt x="860" y="408"/>
                  </a:lnTo>
                  <a:lnTo>
                    <a:pt x="852" y="386"/>
                  </a:lnTo>
                  <a:lnTo>
                    <a:pt x="848" y="376"/>
                  </a:lnTo>
                  <a:lnTo>
                    <a:pt x="848" y="366"/>
                  </a:lnTo>
                  <a:lnTo>
                    <a:pt x="848" y="366"/>
                  </a:lnTo>
                  <a:lnTo>
                    <a:pt x="848" y="322"/>
                  </a:lnTo>
                  <a:lnTo>
                    <a:pt x="846" y="302"/>
                  </a:lnTo>
                  <a:lnTo>
                    <a:pt x="844" y="292"/>
                  </a:lnTo>
                  <a:lnTo>
                    <a:pt x="842" y="286"/>
                  </a:lnTo>
                  <a:lnTo>
                    <a:pt x="842" y="286"/>
                  </a:lnTo>
                  <a:lnTo>
                    <a:pt x="836" y="272"/>
                  </a:lnTo>
                  <a:lnTo>
                    <a:pt x="830" y="266"/>
                  </a:lnTo>
                  <a:lnTo>
                    <a:pt x="820" y="262"/>
                  </a:lnTo>
                  <a:lnTo>
                    <a:pt x="820" y="262"/>
                  </a:lnTo>
                  <a:lnTo>
                    <a:pt x="804" y="260"/>
                  </a:lnTo>
                  <a:lnTo>
                    <a:pt x="786" y="258"/>
                  </a:lnTo>
                  <a:lnTo>
                    <a:pt x="780" y="258"/>
                  </a:lnTo>
                  <a:lnTo>
                    <a:pt x="774" y="256"/>
                  </a:lnTo>
                  <a:lnTo>
                    <a:pt x="772" y="252"/>
                  </a:lnTo>
                  <a:lnTo>
                    <a:pt x="774" y="248"/>
                  </a:lnTo>
                  <a:lnTo>
                    <a:pt x="774" y="248"/>
                  </a:lnTo>
                  <a:lnTo>
                    <a:pt x="780" y="238"/>
                  </a:lnTo>
                  <a:lnTo>
                    <a:pt x="784" y="234"/>
                  </a:lnTo>
                  <a:lnTo>
                    <a:pt x="790" y="230"/>
                  </a:lnTo>
                  <a:lnTo>
                    <a:pt x="804" y="232"/>
                  </a:lnTo>
                  <a:lnTo>
                    <a:pt x="804" y="232"/>
                  </a:lnTo>
                  <a:lnTo>
                    <a:pt x="820" y="234"/>
                  </a:lnTo>
                  <a:lnTo>
                    <a:pt x="830" y="236"/>
                  </a:lnTo>
                  <a:lnTo>
                    <a:pt x="838" y="234"/>
                  </a:lnTo>
                  <a:lnTo>
                    <a:pt x="852" y="228"/>
                  </a:lnTo>
                  <a:lnTo>
                    <a:pt x="852" y="228"/>
                  </a:lnTo>
                  <a:lnTo>
                    <a:pt x="864" y="220"/>
                  </a:lnTo>
                  <a:lnTo>
                    <a:pt x="868" y="218"/>
                  </a:lnTo>
                  <a:lnTo>
                    <a:pt x="874" y="216"/>
                  </a:lnTo>
                  <a:lnTo>
                    <a:pt x="878" y="214"/>
                  </a:lnTo>
                  <a:lnTo>
                    <a:pt x="886" y="216"/>
                  </a:lnTo>
                  <a:lnTo>
                    <a:pt x="896" y="220"/>
                  </a:lnTo>
                  <a:lnTo>
                    <a:pt x="908" y="228"/>
                  </a:lnTo>
                  <a:lnTo>
                    <a:pt x="908" y="228"/>
                  </a:lnTo>
                  <a:lnTo>
                    <a:pt x="922" y="236"/>
                  </a:lnTo>
                  <a:lnTo>
                    <a:pt x="934" y="242"/>
                  </a:lnTo>
                  <a:lnTo>
                    <a:pt x="956" y="250"/>
                  </a:lnTo>
                  <a:lnTo>
                    <a:pt x="962" y="254"/>
                  </a:lnTo>
                  <a:lnTo>
                    <a:pt x="968" y="260"/>
                  </a:lnTo>
                  <a:lnTo>
                    <a:pt x="970" y="266"/>
                  </a:lnTo>
                  <a:lnTo>
                    <a:pt x="972" y="276"/>
                  </a:lnTo>
                  <a:lnTo>
                    <a:pt x="972" y="276"/>
                  </a:lnTo>
                  <a:lnTo>
                    <a:pt x="970" y="292"/>
                  </a:lnTo>
                  <a:lnTo>
                    <a:pt x="968" y="304"/>
                  </a:lnTo>
                  <a:lnTo>
                    <a:pt x="966" y="308"/>
                  </a:lnTo>
                  <a:lnTo>
                    <a:pt x="962" y="312"/>
                  </a:lnTo>
                  <a:lnTo>
                    <a:pt x="950" y="320"/>
                  </a:lnTo>
                  <a:lnTo>
                    <a:pt x="950" y="320"/>
                  </a:lnTo>
                  <a:lnTo>
                    <a:pt x="934" y="328"/>
                  </a:lnTo>
                  <a:lnTo>
                    <a:pt x="922" y="336"/>
                  </a:lnTo>
                  <a:lnTo>
                    <a:pt x="916" y="342"/>
                  </a:lnTo>
                  <a:lnTo>
                    <a:pt x="912" y="348"/>
                  </a:lnTo>
                  <a:lnTo>
                    <a:pt x="910" y="356"/>
                  </a:lnTo>
                  <a:lnTo>
                    <a:pt x="908" y="364"/>
                  </a:lnTo>
                  <a:lnTo>
                    <a:pt x="908" y="364"/>
                  </a:lnTo>
                  <a:lnTo>
                    <a:pt x="906" y="382"/>
                  </a:lnTo>
                  <a:lnTo>
                    <a:pt x="906" y="394"/>
                  </a:lnTo>
                  <a:lnTo>
                    <a:pt x="906" y="400"/>
                  </a:lnTo>
                  <a:lnTo>
                    <a:pt x="910" y="404"/>
                  </a:lnTo>
                  <a:lnTo>
                    <a:pt x="916" y="410"/>
                  </a:lnTo>
                  <a:lnTo>
                    <a:pt x="924" y="416"/>
                  </a:lnTo>
                  <a:lnTo>
                    <a:pt x="924" y="416"/>
                  </a:lnTo>
                  <a:lnTo>
                    <a:pt x="936" y="422"/>
                  </a:lnTo>
                  <a:lnTo>
                    <a:pt x="946" y="432"/>
                  </a:lnTo>
                  <a:lnTo>
                    <a:pt x="964" y="448"/>
                  </a:lnTo>
                  <a:lnTo>
                    <a:pt x="974" y="456"/>
                  </a:lnTo>
                  <a:lnTo>
                    <a:pt x="984" y="460"/>
                  </a:lnTo>
                  <a:lnTo>
                    <a:pt x="996" y="460"/>
                  </a:lnTo>
                  <a:lnTo>
                    <a:pt x="1006" y="456"/>
                  </a:lnTo>
                  <a:lnTo>
                    <a:pt x="1006" y="456"/>
                  </a:lnTo>
                  <a:lnTo>
                    <a:pt x="1026" y="448"/>
                  </a:lnTo>
                  <a:lnTo>
                    <a:pt x="1038" y="440"/>
                  </a:lnTo>
                  <a:lnTo>
                    <a:pt x="1048" y="430"/>
                  </a:lnTo>
                  <a:lnTo>
                    <a:pt x="1060" y="414"/>
                  </a:lnTo>
                  <a:lnTo>
                    <a:pt x="1060" y="414"/>
                  </a:lnTo>
                  <a:lnTo>
                    <a:pt x="1068" y="398"/>
                  </a:lnTo>
                  <a:lnTo>
                    <a:pt x="1068" y="392"/>
                  </a:lnTo>
                  <a:lnTo>
                    <a:pt x="1068" y="388"/>
                  </a:lnTo>
                  <a:lnTo>
                    <a:pt x="1064" y="374"/>
                  </a:lnTo>
                  <a:lnTo>
                    <a:pt x="1062" y="364"/>
                  </a:lnTo>
                  <a:lnTo>
                    <a:pt x="1060" y="350"/>
                  </a:lnTo>
                  <a:lnTo>
                    <a:pt x="1060" y="350"/>
                  </a:lnTo>
                  <a:lnTo>
                    <a:pt x="1058" y="324"/>
                  </a:lnTo>
                  <a:lnTo>
                    <a:pt x="1058" y="310"/>
                  </a:lnTo>
                  <a:lnTo>
                    <a:pt x="1062" y="300"/>
                  </a:lnTo>
                  <a:lnTo>
                    <a:pt x="1072" y="284"/>
                  </a:lnTo>
                  <a:lnTo>
                    <a:pt x="1072" y="284"/>
                  </a:lnTo>
                  <a:lnTo>
                    <a:pt x="1078" y="276"/>
                  </a:lnTo>
                  <a:lnTo>
                    <a:pt x="1078" y="270"/>
                  </a:lnTo>
                  <a:lnTo>
                    <a:pt x="1078" y="266"/>
                  </a:lnTo>
                  <a:lnTo>
                    <a:pt x="1078" y="264"/>
                  </a:lnTo>
                  <a:lnTo>
                    <a:pt x="1078" y="260"/>
                  </a:lnTo>
                  <a:lnTo>
                    <a:pt x="1078" y="256"/>
                  </a:lnTo>
                  <a:lnTo>
                    <a:pt x="1082" y="252"/>
                  </a:lnTo>
                  <a:lnTo>
                    <a:pt x="1090" y="242"/>
                  </a:lnTo>
                  <a:lnTo>
                    <a:pt x="1090" y="242"/>
                  </a:lnTo>
                  <a:lnTo>
                    <a:pt x="1106" y="226"/>
                  </a:lnTo>
                  <a:lnTo>
                    <a:pt x="1116" y="214"/>
                  </a:lnTo>
                  <a:lnTo>
                    <a:pt x="1126" y="198"/>
                  </a:lnTo>
                  <a:lnTo>
                    <a:pt x="1136" y="170"/>
                  </a:lnTo>
                  <a:lnTo>
                    <a:pt x="1136" y="170"/>
                  </a:lnTo>
                  <a:lnTo>
                    <a:pt x="1148" y="138"/>
                  </a:lnTo>
                  <a:lnTo>
                    <a:pt x="1154" y="116"/>
                  </a:lnTo>
                  <a:lnTo>
                    <a:pt x="1160" y="106"/>
                  </a:lnTo>
                  <a:lnTo>
                    <a:pt x="1164" y="100"/>
                  </a:lnTo>
                  <a:lnTo>
                    <a:pt x="1172" y="96"/>
                  </a:lnTo>
                  <a:lnTo>
                    <a:pt x="1182" y="92"/>
                  </a:lnTo>
                  <a:lnTo>
                    <a:pt x="1182" y="92"/>
                  </a:lnTo>
                  <a:lnTo>
                    <a:pt x="1186" y="92"/>
                  </a:lnTo>
                  <a:lnTo>
                    <a:pt x="1192" y="92"/>
                  </a:lnTo>
                  <a:lnTo>
                    <a:pt x="1200" y="96"/>
                  </a:lnTo>
                  <a:lnTo>
                    <a:pt x="1208" y="102"/>
                  </a:lnTo>
                  <a:lnTo>
                    <a:pt x="1216" y="108"/>
                  </a:lnTo>
                  <a:lnTo>
                    <a:pt x="1222" y="114"/>
                  </a:lnTo>
                  <a:lnTo>
                    <a:pt x="1224" y="114"/>
                  </a:lnTo>
                  <a:lnTo>
                    <a:pt x="1226" y="114"/>
                  </a:lnTo>
                  <a:lnTo>
                    <a:pt x="1228" y="112"/>
                  </a:lnTo>
                  <a:lnTo>
                    <a:pt x="1228" y="108"/>
                  </a:lnTo>
                  <a:lnTo>
                    <a:pt x="1230" y="96"/>
                  </a:lnTo>
                  <a:lnTo>
                    <a:pt x="1230" y="96"/>
                  </a:lnTo>
                  <a:lnTo>
                    <a:pt x="1228" y="80"/>
                  </a:lnTo>
                  <a:lnTo>
                    <a:pt x="1224" y="68"/>
                  </a:lnTo>
                  <a:lnTo>
                    <a:pt x="1214" y="50"/>
                  </a:lnTo>
                  <a:lnTo>
                    <a:pt x="1212" y="42"/>
                  </a:lnTo>
                  <a:lnTo>
                    <a:pt x="1214" y="32"/>
                  </a:lnTo>
                  <a:lnTo>
                    <a:pt x="1222" y="22"/>
                  </a:lnTo>
                  <a:lnTo>
                    <a:pt x="1238" y="10"/>
                  </a:lnTo>
                  <a:lnTo>
                    <a:pt x="1238" y="10"/>
                  </a:lnTo>
                  <a:lnTo>
                    <a:pt x="1244" y="4"/>
                  </a:lnTo>
                  <a:lnTo>
                    <a:pt x="1250" y="2"/>
                  </a:lnTo>
                  <a:lnTo>
                    <a:pt x="1256" y="0"/>
                  </a:lnTo>
                  <a:lnTo>
                    <a:pt x="1266" y="0"/>
                  </a:lnTo>
                  <a:lnTo>
                    <a:pt x="1266" y="0"/>
                  </a:lnTo>
                  <a:lnTo>
                    <a:pt x="1272" y="2"/>
                  </a:lnTo>
                  <a:lnTo>
                    <a:pt x="1278" y="4"/>
                  </a:lnTo>
                  <a:lnTo>
                    <a:pt x="1282" y="8"/>
                  </a:lnTo>
                  <a:lnTo>
                    <a:pt x="1284" y="12"/>
                  </a:lnTo>
                  <a:lnTo>
                    <a:pt x="1286" y="24"/>
                  </a:lnTo>
                  <a:lnTo>
                    <a:pt x="1288" y="38"/>
                  </a:lnTo>
                  <a:lnTo>
                    <a:pt x="1288" y="50"/>
                  </a:lnTo>
                  <a:lnTo>
                    <a:pt x="1292" y="60"/>
                  </a:lnTo>
                  <a:lnTo>
                    <a:pt x="1294" y="62"/>
                  </a:lnTo>
                  <a:lnTo>
                    <a:pt x="1298" y="64"/>
                  </a:lnTo>
                  <a:lnTo>
                    <a:pt x="1304" y="64"/>
                  </a:lnTo>
                  <a:lnTo>
                    <a:pt x="1312" y="62"/>
                  </a:lnTo>
                  <a:lnTo>
                    <a:pt x="1312" y="62"/>
                  </a:lnTo>
                  <a:lnTo>
                    <a:pt x="1342" y="50"/>
                  </a:lnTo>
                  <a:lnTo>
                    <a:pt x="1360" y="44"/>
                  </a:lnTo>
                  <a:lnTo>
                    <a:pt x="1364" y="40"/>
                  </a:lnTo>
                  <a:lnTo>
                    <a:pt x="1366" y="36"/>
                  </a:lnTo>
                  <a:lnTo>
                    <a:pt x="1366" y="30"/>
                  </a:lnTo>
                  <a:lnTo>
                    <a:pt x="1362" y="22"/>
                  </a:lnTo>
                  <a:lnTo>
                    <a:pt x="1362" y="22"/>
                  </a:lnTo>
                  <a:lnTo>
                    <a:pt x="1356" y="10"/>
                  </a:lnTo>
                  <a:lnTo>
                    <a:pt x="1352" y="0"/>
                  </a:lnTo>
                  <a:lnTo>
                    <a:pt x="2650" y="0"/>
                  </a:lnTo>
                  <a:lnTo>
                    <a:pt x="2650" y="3926"/>
                  </a:lnTo>
                  <a:lnTo>
                    <a:pt x="2650" y="3924"/>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14" name="Freeform 9">
              <a:extLst>
                <a:ext uri="{FF2B5EF4-FFF2-40B4-BE49-F238E27FC236}">
                  <a16:creationId xmlns:a16="http://schemas.microsoft.com/office/drawing/2014/main" id="{CE64C04A-9D70-85F8-B964-2B2E7D803665}"/>
                </a:ext>
              </a:extLst>
            </p:cNvPr>
            <p:cNvSpPr>
              <a:spLocks/>
            </p:cNvSpPr>
            <p:nvPr/>
          </p:nvSpPr>
          <p:spPr bwMode="auto">
            <a:xfrm>
              <a:off x="4967129" y="1939920"/>
              <a:ext cx="2019647" cy="3022612"/>
            </a:xfrm>
            <a:custGeom>
              <a:avLst/>
              <a:gdLst/>
              <a:ahLst/>
              <a:cxnLst>
                <a:cxn ang="0">
                  <a:pos x="2446" y="3910"/>
                </a:cxn>
                <a:cxn ang="0">
                  <a:pos x="2272" y="3880"/>
                </a:cxn>
                <a:cxn ang="0">
                  <a:pos x="2114" y="3882"/>
                </a:cxn>
                <a:cxn ang="0">
                  <a:pos x="1848" y="3926"/>
                </a:cxn>
                <a:cxn ang="0">
                  <a:pos x="1542" y="3886"/>
                </a:cxn>
                <a:cxn ang="0">
                  <a:pos x="1362" y="3828"/>
                </a:cxn>
                <a:cxn ang="0">
                  <a:pos x="1440" y="3770"/>
                </a:cxn>
                <a:cxn ang="0">
                  <a:pos x="1460" y="3628"/>
                </a:cxn>
                <a:cxn ang="0">
                  <a:pos x="1516" y="3466"/>
                </a:cxn>
                <a:cxn ang="0">
                  <a:pos x="1388" y="3498"/>
                </a:cxn>
                <a:cxn ang="0">
                  <a:pos x="1448" y="3354"/>
                </a:cxn>
                <a:cxn ang="0">
                  <a:pos x="1480" y="3256"/>
                </a:cxn>
                <a:cxn ang="0">
                  <a:pos x="1460" y="3140"/>
                </a:cxn>
                <a:cxn ang="0">
                  <a:pos x="1318" y="3080"/>
                </a:cxn>
                <a:cxn ang="0">
                  <a:pos x="1046" y="3082"/>
                </a:cxn>
                <a:cxn ang="0">
                  <a:pos x="986" y="3060"/>
                </a:cxn>
                <a:cxn ang="0">
                  <a:pos x="874" y="3002"/>
                </a:cxn>
                <a:cxn ang="0">
                  <a:pos x="770" y="2864"/>
                </a:cxn>
                <a:cxn ang="0">
                  <a:pos x="602" y="2914"/>
                </a:cxn>
                <a:cxn ang="0">
                  <a:pos x="542" y="2758"/>
                </a:cxn>
                <a:cxn ang="0">
                  <a:pos x="582" y="2658"/>
                </a:cxn>
                <a:cxn ang="0">
                  <a:pos x="500" y="2602"/>
                </a:cxn>
                <a:cxn ang="0">
                  <a:pos x="426" y="2416"/>
                </a:cxn>
                <a:cxn ang="0">
                  <a:pos x="212" y="2352"/>
                </a:cxn>
                <a:cxn ang="0">
                  <a:pos x="110" y="2176"/>
                </a:cxn>
                <a:cxn ang="0">
                  <a:pos x="142" y="2088"/>
                </a:cxn>
                <a:cxn ang="0">
                  <a:pos x="100" y="1974"/>
                </a:cxn>
                <a:cxn ang="0">
                  <a:pos x="98" y="1824"/>
                </a:cxn>
                <a:cxn ang="0">
                  <a:pos x="252" y="1764"/>
                </a:cxn>
                <a:cxn ang="0">
                  <a:pos x="170" y="1706"/>
                </a:cxn>
                <a:cxn ang="0">
                  <a:pos x="218" y="1402"/>
                </a:cxn>
                <a:cxn ang="0">
                  <a:pos x="168" y="1098"/>
                </a:cxn>
                <a:cxn ang="0">
                  <a:pos x="118" y="958"/>
                </a:cxn>
                <a:cxn ang="0">
                  <a:pos x="46" y="684"/>
                </a:cxn>
                <a:cxn ang="0">
                  <a:pos x="32" y="486"/>
                </a:cxn>
                <a:cxn ang="0">
                  <a:pos x="68" y="262"/>
                </a:cxn>
                <a:cxn ang="0">
                  <a:pos x="320" y="258"/>
                </a:cxn>
                <a:cxn ang="0">
                  <a:pos x="582" y="388"/>
                </a:cxn>
                <a:cxn ang="0">
                  <a:pos x="720" y="492"/>
                </a:cxn>
                <a:cxn ang="0">
                  <a:pos x="602" y="704"/>
                </a:cxn>
                <a:cxn ang="0">
                  <a:pos x="332" y="686"/>
                </a:cxn>
                <a:cxn ang="0">
                  <a:pos x="216" y="636"/>
                </a:cxn>
                <a:cxn ang="0">
                  <a:pos x="430" y="806"/>
                </a:cxn>
                <a:cxn ang="0">
                  <a:pos x="434" y="948"/>
                </a:cxn>
                <a:cxn ang="0">
                  <a:pos x="604" y="1054"/>
                </a:cxn>
                <a:cxn ang="0">
                  <a:pos x="626" y="966"/>
                </a:cxn>
                <a:cxn ang="0">
                  <a:pos x="544" y="866"/>
                </a:cxn>
                <a:cxn ang="0">
                  <a:pos x="686" y="898"/>
                </a:cxn>
                <a:cxn ang="0">
                  <a:pos x="750" y="840"/>
                </a:cxn>
                <a:cxn ang="0">
                  <a:pos x="782" y="632"/>
                </a:cxn>
                <a:cxn ang="0">
                  <a:pos x="878" y="602"/>
                </a:cxn>
                <a:cxn ang="0">
                  <a:pos x="918" y="496"/>
                </a:cxn>
                <a:cxn ang="0">
                  <a:pos x="842" y="286"/>
                </a:cxn>
                <a:cxn ang="0">
                  <a:pos x="830" y="236"/>
                </a:cxn>
                <a:cxn ang="0">
                  <a:pos x="972" y="276"/>
                </a:cxn>
                <a:cxn ang="0">
                  <a:pos x="910" y="404"/>
                </a:cxn>
                <a:cxn ang="0">
                  <a:pos x="1068" y="392"/>
                </a:cxn>
                <a:cxn ang="0">
                  <a:pos x="1090" y="242"/>
                </a:cxn>
                <a:cxn ang="0">
                  <a:pos x="1216" y="108"/>
                </a:cxn>
                <a:cxn ang="0">
                  <a:pos x="1256" y="0"/>
                </a:cxn>
                <a:cxn ang="0">
                  <a:pos x="1364" y="40"/>
                </a:cxn>
              </a:cxnLst>
              <a:rect l="0" t="0" r="r" b="b"/>
              <a:pathLst>
                <a:path w="2650" h="3966">
                  <a:moveTo>
                    <a:pt x="2650" y="3924"/>
                  </a:moveTo>
                  <a:lnTo>
                    <a:pt x="2650" y="3924"/>
                  </a:lnTo>
                  <a:lnTo>
                    <a:pt x="2628" y="3920"/>
                  </a:lnTo>
                  <a:lnTo>
                    <a:pt x="2594" y="3910"/>
                  </a:lnTo>
                  <a:lnTo>
                    <a:pt x="2594" y="3910"/>
                  </a:lnTo>
                  <a:lnTo>
                    <a:pt x="2578" y="3906"/>
                  </a:lnTo>
                  <a:lnTo>
                    <a:pt x="2564" y="3904"/>
                  </a:lnTo>
                  <a:lnTo>
                    <a:pt x="2538" y="3904"/>
                  </a:lnTo>
                  <a:lnTo>
                    <a:pt x="2516" y="3906"/>
                  </a:lnTo>
                  <a:lnTo>
                    <a:pt x="2508" y="3906"/>
                  </a:lnTo>
                  <a:lnTo>
                    <a:pt x="2500" y="3904"/>
                  </a:lnTo>
                  <a:lnTo>
                    <a:pt x="2500" y="3904"/>
                  </a:lnTo>
                  <a:lnTo>
                    <a:pt x="2492" y="3904"/>
                  </a:lnTo>
                  <a:lnTo>
                    <a:pt x="2484" y="3906"/>
                  </a:lnTo>
                  <a:lnTo>
                    <a:pt x="2468" y="3914"/>
                  </a:lnTo>
                  <a:lnTo>
                    <a:pt x="2462" y="3916"/>
                  </a:lnTo>
                  <a:lnTo>
                    <a:pt x="2454" y="3916"/>
                  </a:lnTo>
                  <a:lnTo>
                    <a:pt x="2446" y="3910"/>
                  </a:lnTo>
                  <a:lnTo>
                    <a:pt x="2440" y="3900"/>
                  </a:lnTo>
                  <a:lnTo>
                    <a:pt x="2440" y="3900"/>
                  </a:lnTo>
                  <a:lnTo>
                    <a:pt x="2436" y="3886"/>
                  </a:lnTo>
                  <a:lnTo>
                    <a:pt x="2434" y="3874"/>
                  </a:lnTo>
                  <a:lnTo>
                    <a:pt x="2432" y="3860"/>
                  </a:lnTo>
                  <a:lnTo>
                    <a:pt x="2432" y="3854"/>
                  </a:lnTo>
                  <a:lnTo>
                    <a:pt x="2428" y="3852"/>
                  </a:lnTo>
                  <a:lnTo>
                    <a:pt x="2420" y="3850"/>
                  </a:lnTo>
                  <a:lnTo>
                    <a:pt x="2408" y="3848"/>
                  </a:lnTo>
                  <a:lnTo>
                    <a:pt x="2408" y="3848"/>
                  </a:lnTo>
                  <a:lnTo>
                    <a:pt x="2382" y="3848"/>
                  </a:lnTo>
                  <a:lnTo>
                    <a:pt x="2358" y="3852"/>
                  </a:lnTo>
                  <a:lnTo>
                    <a:pt x="2340" y="3856"/>
                  </a:lnTo>
                  <a:lnTo>
                    <a:pt x="2320" y="3862"/>
                  </a:lnTo>
                  <a:lnTo>
                    <a:pt x="2320" y="3862"/>
                  </a:lnTo>
                  <a:lnTo>
                    <a:pt x="2302" y="3868"/>
                  </a:lnTo>
                  <a:lnTo>
                    <a:pt x="2286" y="3876"/>
                  </a:lnTo>
                  <a:lnTo>
                    <a:pt x="2272" y="3880"/>
                  </a:lnTo>
                  <a:lnTo>
                    <a:pt x="2266" y="3880"/>
                  </a:lnTo>
                  <a:lnTo>
                    <a:pt x="2260" y="3878"/>
                  </a:lnTo>
                  <a:lnTo>
                    <a:pt x="2260" y="3878"/>
                  </a:lnTo>
                  <a:lnTo>
                    <a:pt x="2254" y="3876"/>
                  </a:lnTo>
                  <a:lnTo>
                    <a:pt x="2248" y="3878"/>
                  </a:lnTo>
                  <a:lnTo>
                    <a:pt x="2242" y="3882"/>
                  </a:lnTo>
                  <a:lnTo>
                    <a:pt x="2234" y="3888"/>
                  </a:lnTo>
                  <a:lnTo>
                    <a:pt x="2220" y="3900"/>
                  </a:lnTo>
                  <a:lnTo>
                    <a:pt x="2212" y="3912"/>
                  </a:lnTo>
                  <a:lnTo>
                    <a:pt x="2212" y="3912"/>
                  </a:lnTo>
                  <a:lnTo>
                    <a:pt x="2208" y="3914"/>
                  </a:lnTo>
                  <a:lnTo>
                    <a:pt x="2204" y="3914"/>
                  </a:lnTo>
                  <a:lnTo>
                    <a:pt x="2188" y="3908"/>
                  </a:lnTo>
                  <a:lnTo>
                    <a:pt x="2170" y="3894"/>
                  </a:lnTo>
                  <a:lnTo>
                    <a:pt x="2170" y="3894"/>
                  </a:lnTo>
                  <a:lnTo>
                    <a:pt x="2144" y="3888"/>
                  </a:lnTo>
                  <a:lnTo>
                    <a:pt x="2124" y="3884"/>
                  </a:lnTo>
                  <a:lnTo>
                    <a:pt x="2114" y="3882"/>
                  </a:lnTo>
                  <a:lnTo>
                    <a:pt x="2108" y="3884"/>
                  </a:lnTo>
                  <a:lnTo>
                    <a:pt x="2108" y="3884"/>
                  </a:lnTo>
                  <a:lnTo>
                    <a:pt x="2096" y="3886"/>
                  </a:lnTo>
                  <a:lnTo>
                    <a:pt x="2080" y="3886"/>
                  </a:lnTo>
                  <a:lnTo>
                    <a:pt x="2062" y="3886"/>
                  </a:lnTo>
                  <a:lnTo>
                    <a:pt x="2046" y="3888"/>
                  </a:lnTo>
                  <a:lnTo>
                    <a:pt x="2046" y="3888"/>
                  </a:lnTo>
                  <a:lnTo>
                    <a:pt x="2028" y="3892"/>
                  </a:lnTo>
                  <a:lnTo>
                    <a:pt x="2008" y="3900"/>
                  </a:lnTo>
                  <a:lnTo>
                    <a:pt x="1988" y="3906"/>
                  </a:lnTo>
                  <a:lnTo>
                    <a:pt x="1970" y="3910"/>
                  </a:lnTo>
                  <a:lnTo>
                    <a:pt x="1970" y="3910"/>
                  </a:lnTo>
                  <a:lnTo>
                    <a:pt x="1938" y="3916"/>
                  </a:lnTo>
                  <a:lnTo>
                    <a:pt x="1920" y="3920"/>
                  </a:lnTo>
                  <a:lnTo>
                    <a:pt x="1898" y="3920"/>
                  </a:lnTo>
                  <a:lnTo>
                    <a:pt x="1898" y="3920"/>
                  </a:lnTo>
                  <a:lnTo>
                    <a:pt x="1872" y="3922"/>
                  </a:lnTo>
                  <a:lnTo>
                    <a:pt x="1848" y="3926"/>
                  </a:lnTo>
                  <a:lnTo>
                    <a:pt x="1826" y="3932"/>
                  </a:lnTo>
                  <a:lnTo>
                    <a:pt x="1812" y="3936"/>
                  </a:lnTo>
                  <a:lnTo>
                    <a:pt x="1812" y="3936"/>
                  </a:lnTo>
                  <a:lnTo>
                    <a:pt x="1800" y="3942"/>
                  </a:lnTo>
                  <a:lnTo>
                    <a:pt x="1786" y="3952"/>
                  </a:lnTo>
                  <a:lnTo>
                    <a:pt x="1770" y="3966"/>
                  </a:lnTo>
                  <a:lnTo>
                    <a:pt x="1770" y="3966"/>
                  </a:lnTo>
                  <a:lnTo>
                    <a:pt x="1720" y="3940"/>
                  </a:lnTo>
                  <a:lnTo>
                    <a:pt x="1662" y="3910"/>
                  </a:lnTo>
                  <a:lnTo>
                    <a:pt x="1662" y="3910"/>
                  </a:lnTo>
                  <a:lnTo>
                    <a:pt x="1650" y="3904"/>
                  </a:lnTo>
                  <a:lnTo>
                    <a:pt x="1634" y="3898"/>
                  </a:lnTo>
                  <a:lnTo>
                    <a:pt x="1614" y="3892"/>
                  </a:lnTo>
                  <a:lnTo>
                    <a:pt x="1604" y="3890"/>
                  </a:lnTo>
                  <a:lnTo>
                    <a:pt x="1594" y="3890"/>
                  </a:lnTo>
                  <a:lnTo>
                    <a:pt x="1594" y="3890"/>
                  </a:lnTo>
                  <a:lnTo>
                    <a:pt x="1558" y="3888"/>
                  </a:lnTo>
                  <a:lnTo>
                    <a:pt x="1542" y="3886"/>
                  </a:lnTo>
                  <a:lnTo>
                    <a:pt x="1542" y="3886"/>
                  </a:lnTo>
                  <a:lnTo>
                    <a:pt x="1518" y="3878"/>
                  </a:lnTo>
                  <a:lnTo>
                    <a:pt x="1498" y="3872"/>
                  </a:lnTo>
                  <a:lnTo>
                    <a:pt x="1488" y="3870"/>
                  </a:lnTo>
                  <a:lnTo>
                    <a:pt x="1478" y="3868"/>
                  </a:lnTo>
                  <a:lnTo>
                    <a:pt x="1478" y="3868"/>
                  </a:lnTo>
                  <a:lnTo>
                    <a:pt x="1462" y="3868"/>
                  </a:lnTo>
                  <a:lnTo>
                    <a:pt x="1446" y="3866"/>
                  </a:lnTo>
                  <a:lnTo>
                    <a:pt x="1432" y="3860"/>
                  </a:lnTo>
                  <a:lnTo>
                    <a:pt x="1424" y="3856"/>
                  </a:lnTo>
                  <a:lnTo>
                    <a:pt x="1424" y="3856"/>
                  </a:lnTo>
                  <a:lnTo>
                    <a:pt x="1420" y="3854"/>
                  </a:lnTo>
                  <a:lnTo>
                    <a:pt x="1412" y="3852"/>
                  </a:lnTo>
                  <a:lnTo>
                    <a:pt x="1388" y="3846"/>
                  </a:lnTo>
                  <a:lnTo>
                    <a:pt x="1378" y="3842"/>
                  </a:lnTo>
                  <a:lnTo>
                    <a:pt x="1368" y="3836"/>
                  </a:lnTo>
                  <a:lnTo>
                    <a:pt x="1364" y="3832"/>
                  </a:lnTo>
                  <a:lnTo>
                    <a:pt x="1362" y="3828"/>
                  </a:lnTo>
                  <a:lnTo>
                    <a:pt x="1362" y="3824"/>
                  </a:lnTo>
                  <a:lnTo>
                    <a:pt x="1362" y="3818"/>
                  </a:lnTo>
                  <a:lnTo>
                    <a:pt x="1362" y="3818"/>
                  </a:lnTo>
                  <a:lnTo>
                    <a:pt x="1366" y="3800"/>
                  </a:lnTo>
                  <a:lnTo>
                    <a:pt x="1368" y="3794"/>
                  </a:lnTo>
                  <a:lnTo>
                    <a:pt x="1372" y="3792"/>
                  </a:lnTo>
                  <a:lnTo>
                    <a:pt x="1376" y="3788"/>
                  </a:lnTo>
                  <a:lnTo>
                    <a:pt x="1382" y="3788"/>
                  </a:lnTo>
                  <a:lnTo>
                    <a:pt x="1398" y="3786"/>
                  </a:lnTo>
                  <a:lnTo>
                    <a:pt x="1398" y="3786"/>
                  </a:lnTo>
                  <a:lnTo>
                    <a:pt x="1408" y="3784"/>
                  </a:lnTo>
                  <a:lnTo>
                    <a:pt x="1418" y="3784"/>
                  </a:lnTo>
                  <a:lnTo>
                    <a:pt x="1432" y="3786"/>
                  </a:lnTo>
                  <a:lnTo>
                    <a:pt x="1438" y="3786"/>
                  </a:lnTo>
                  <a:lnTo>
                    <a:pt x="1440" y="3784"/>
                  </a:lnTo>
                  <a:lnTo>
                    <a:pt x="1442" y="3778"/>
                  </a:lnTo>
                  <a:lnTo>
                    <a:pt x="1440" y="3770"/>
                  </a:lnTo>
                  <a:lnTo>
                    <a:pt x="1440" y="3770"/>
                  </a:lnTo>
                  <a:lnTo>
                    <a:pt x="1434" y="3750"/>
                  </a:lnTo>
                  <a:lnTo>
                    <a:pt x="1426" y="3730"/>
                  </a:lnTo>
                  <a:lnTo>
                    <a:pt x="1422" y="3720"/>
                  </a:lnTo>
                  <a:lnTo>
                    <a:pt x="1420" y="3712"/>
                  </a:lnTo>
                  <a:lnTo>
                    <a:pt x="1420" y="3704"/>
                  </a:lnTo>
                  <a:lnTo>
                    <a:pt x="1424" y="3696"/>
                  </a:lnTo>
                  <a:lnTo>
                    <a:pt x="1424" y="3696"/>
                  </a:lnTo>
                  <a:lnTo>
                    <a:pt x="1446" y="3662"/>
                  </a:lnTo>
                  <a:lnTo>
                    <a:pt x="1456" y="3648"/>
                  </a:lnTo>
                  <a:lnTo>
                    <a:pt x="1460" y="3644"/>
                  </a:lnTo>
                  <a:lnTo>
                    <a:pt x="1464" y="3642"/>
                  </a:lnTo>
                  <a:lnTo>
                    <a:pt x="1464" y="3642"/>
                  </a:lnTo>
                  <a:lnTo>
                    <a:pt x="1472" y="3646"/>
                  </a:lnTo>
                  <a:lnTo>
                    <a:pt x="1480" y="3650"/>
                  </a:lnTo>
                  <a:lnTo>
                    <a:pt x="1482" y="3650"/>
                  </a:lnTo>
                  <a:lnTo>
                    <a:pt x="1474" y="3642"/>
                  </a:lnTo>
                  <a:lnTo>
                    <a:pt x="1474" y="3642"/>
                  </a:lnTo>
                  <a:lnTo>
                    <a:pt x="1460" y="3628"/>
                  </a:lnTo>
                  <a:lnTo>
                    <a:pt x="1444" y="3616"/>
                  </a:lnTo>
                  <a:lnTo>
                    <a:pt x="1432" y="3606"/>
                  </a:lnTo>
                  <a:lnTo>
                    <a:pt x="1426" y="3598"/>
                  </a:lnTo>
                  <a:lnTo>
                    <a:pt x="1426" y="3598"/>
                  </a:lnTo>
                  <a:lnTo>
                    <a:pt x="1426" y="3588"/>
                  </a:lnTo>
                  <a:lnTo>
                    <a:pt x="1428" y="3574"/>
                  </a:lnTo>
                  <a:lnTo>
                    <a:pt x="1432" y="3566"/>
                  </a:lnTo>
                  <a:lnTo>
                    <a:pt x="1436" y="3556"/>
                  </a:lnTo>
                  <a:lnTo>
                    <a:pt x="1442" y="3550"/>
                  </a:lnTo>
                  <a:lnTo>
                    <a:pt x="1448" y="3542"/>
                  </a:lnTo>
                  <a:lnTo>
                    <a:pt x="1448" y="3542"/>
                  </a:lnTo>
                  <a:lnTo>
                    <a:pt x="1462" y="3532"/>
                  </a:lnTo>
                  <a:lnTo>
                    <a:pt x="1468" y="3524"/>
                  </a:lnTo>
                  <a:lnTo>
                    <a:pt x="1486" y="3496"/>
                  </a:lnTo>
                  <a:lnTo>
                    <a:pt x="1486" y="3496"/>
                  </a:lnTo>
                  <a:lnTo>
                    <a:pt x="1494" y="3486"/>
                  </a:lnTo>
                  <a:lnTo>
                    <a:pt x="1502" y="3478"/>
                  </a:lnTo>
                  <a:lnTo>
                    <a:pt x="1516" y="3466"/>
                  </a:lnTo>
                  <a:lnTo>
                    <a:pt x="1520" y="3462"/>
                  </a:lnTo>
                  <a:lnTo>
                    <a:pt x="1522" y="3460"/>
                  </a:lnTo>
                  <a:lnTo>
                    <a:pt x="1520" y="3456"/>
                  </a:lnTo>
                  <a:lnTo>
                    <a:pt x="1514" y="3452"/>
                  </a:lnTo>
                  <a:lnTo>
                    <a:pt x="1514" y="3452"/>
                  </a:lnTo>
                  <a:lnTo>
                    <a:pt x="1504" y="3448"/>
                  </a:lnTo>
                  <a:lnTo>
                    <a:pt x="1494" y="3446"/>
                  </a:lnTo>
                  <a:lnTo>
                    <a:pt x="1484" y="3448"/>
                  </a:lnTo>
                  <a:lnTo>
                    <a:pt x="1476" y="3452"/>
                  </a:lnTo>
                  <a:lnTo>
                    <a:pt x="1456" y="3460"/>
                  </a:lnTo>
                  <a:lnTo>
                    <a:pt x="1438" y="3468"/>
                  </a:lnTo>
                  <a:lnTo>
                    <a:pt x="1438" y="3468"/>
                  </a:lnTo>
                  <a:lnTo>
                    <a:pt x="1428" y="3474"/>
                  </a:lnTo>
                  <a:lnTo>
                    <a:pt x="1418" y="3482"/>
                  </a:lnTo>
                  <a:lnTo>
                    <a:pt x="1402" y="3496"/>
                  </a:lnTo>
                  <a:lnTo>
                    <a:pt x="1396" y="3500"/>
                  </a:lnTo>
                  <a:lnTo>
                    <a:pt x="1390" y="3500"/>
                  </a:lnTo>
                  <a:lnTo>
                    <a:pt x="1388" y="3498"/>
                  </a:lnTo>
                  <a:lnTo>
                    <a:pt x="1386" y="3496"/>
                  </a:lnTo>
                  <a:lnTo>
                    <a:pt x="1384" y="3486"/>
                  </a:lnTo>
                  <a:lnTo>
                    <a:pt x="1384" y="3486"/>
                  </a:lnTo>
                  <a:lnTo>
                    <a:pt x="1382" y="3462"/>
                  </a:lnTo>
                  <a:lnTo>
                    <a:pt x="1382" y="3444"/>
                  </a:lnTo>
                  <a:lnTo>
                    <a:pt x="1382" y="3436"/>
                  </a:lnTo>
                  <a:lnTo>
                    <a:pt x="1384" y="3428"/>
                  </a:lnTo>
                  <a:lnTo>
                    <a:pt x="1388" y="3422"/>
                  </a:lnTo>
                  <a:lnTo>
                    <a:pt x="1396" y="3414"/>
                  </a:lnTo>
                  <a:lnTo>
                    <a:pt x="1396" y="3414"/>
                  </a:lnTo>
                  <a:lnTo>
                    <a:pt x="1404" y="3406"/>
                  </a:lnTo>
                  <a:lnTo>
                    <a:pt x="1410" y="3398"/>
                  </a:lnTo>
                  <a:lnTo>
                    <a:pt x="1420" y="3378"/>
                  </a:lnTo>
                  <a:lnTo>
                    <a:pt x="1426" y="3370"/>
                  </a:lnTo>
                  <a:lnTo>
                    <a:pt x="1432" y="3362"/>
                  </a:lnTo>
                  <a:lnTo>
                    <a:pt x="1438" y="3356"/>
                  </a:lnTo>
                  <a:lnTo>
                    <a:pt x="1448" y="3354"/>
                  </a:lnTo>
                  <a:lnTo>
                    <a:pt x="1448" y="3354"/>
                  </a:lnTo>
                  <a:lnTo>
                    <a:pt x="1458" y="3354"/>
                  </a:lnTo>
                  <a:lnTo>
                    <a:pt x="1468" y="3354"/>
                  </a:lnTo>
                  <a:lnTo>
                    <a:pt x="1484" y="3358"/>
                  </a:lnTo>
                  <a:lnTo>
                    <a:pt x="1490" y="3358"/>
                  </a:lnTo>
                  <a:lnTo>
                    <a:pt x="1494" y="3354"/>
                  </a:lnTo>
                  <a:lnTo>
                    <a:pt x="1500" y="3348"/>
                  </a:lnTo>
                  <a:lnTo>
                    <a:pt x="1502" y="3336"/>
                  </a:lnTo>
                  <a:lnTo>
                    <a:pt x="1502" y="3336"/>
                  </a:lnTo>
                  <a:lnTo>
                    <a:pt x="1506" y="3324"/>
                  </a:lnTo>
                  <a:lnTo>
                    <a:pt x="1512" y="3314"/>
                  </a:lnTo>
                  <a:lnTo>
                    <a:pt x="1522" y="3298"/>
                  </a:lnTo>
                  <a:lnTo>
                    <a:pt x="1524" y="3290"/>
                  </a:lnTo>
                  <a:lnTo>
                    <a:pt x="1524" y="3282"/>
                  </a:lnTo>
                  <a:lnTo>
                    <a:pt x="1518" y="3276"/>
                  </a:lnTo>
                  <a:lnTo>
                    <a:pt x="1506" y="3266"/>
                  </a:lnTo>
                  <a:lnTo>
                    <a:pt x="1506" y="3266"/>
                  </a:lnTo>
                  <a:lnTo>
                    <a:pt x="1492" y="3260"/>
                  </a:lnTo>
                  <a:lnTo>
                    <a:pt x="1480" y="3256"/>
                  </a:lnTo>
                  <a:lnTo>
                    <a:pt x="1458" y="3250"/>
                  </a:lnTo>
                  <a:lnTo>
                    <a:pt x="1450" y="3246"/>
                  </a:lnTo>
                  <a:lnTo>
                    <a:pt x="1446" y="3240"/>
                  </a:lnTo>
                  <a:lnTo>
                    <a:pt x="1444" y="3232"/>
                  </a:lnTo>
                  <a:lnTo>
                    <a:pt x="1446" y="3220"/>
                  </a:lnTo>
                  <a:lnTo>
                    <a:pt x="1446" y="3220"/>
                  </a:lnTo>
                  <a:lnTo>
                    <a:pt x="1448" y="3208"/>
                  </a:lnTo>
                  <a:lnTo>
                    <a:pt x="1448" y="3198"/>
                  </a:lnTo>
                  <a:lnTo>
                    <a:pt x="1446" y="3188"/>
                  </a:lnTo>
                  <a:lnTo>
                    <a:pt x="1444" y="3182"/>
                  </a:lnTo>
                  <a:lnTo>
                    <a:pt x="1440" y="3174"/>
                  </a:lnTo>
                  <a:lnTo>
                    <a:pt x="1436" y="3172"/>
                  </a:lnTo>
                  <a:lnTo>
                    <a:pt x="1436" y="3172"/>
                  </a:lnTo>
                  <a:lnTo>
                    <a:pt x="1448" y="3162"/>
                  </a:lnTo>
                  <a:lnTo>
                    <a:pt x="1454" y="3152"/>
                  </a:lnTo>
                  <a:lnTo>
                    <a:pt x="1458" y="3146"/>
                  </a:lnTo>
                  <a:lnTo>
                    <a:pt x="1460" y="3140"/>
                  </a:lnTo>
                  <a:lnTo>
                    <a:pt x="1460" y="3140"/>
                  </a:lnTo>
                  <a:lnTo>
                    <a:pt x="1464" y="3112"/>
                  </a:lnTo>
                  <a:lnTo>
                    <a:pt x="1462" y="3102"/>
                  </a:lnTo>
                  <a:lnTo>
                    <a:pt x="1462" y="3096"/>
                  </a:lnTo>
                  <a:lnTo>
                    <a:pt x="1458" y="3092"/>
                  </a:lnTo>
                  <a:lnTo>
                    <a:pt x="1458" y="3092"/>
                  </a:lnTo>
                  <a:lnTo>
                    <a:pt x="1456" y="3088"/>
                  </a:lnTo>
                  <a:lnTo>
                    <a:pt x="1456" y="3084"/>
                  </a:lnTo>
                  <a:lnTo>
                    <a:pt x="1454" y="3082"/>
                  </a:lnTo>
                  <a:lnTo>
                    <a:pt x="1452" y="3078"/>
                  </a:lnTo>
                  <a:lnTo>
                    <a:pt x="1450" y="3076"/>
                  </a:lnTo>
                  <a:lnTo>
                    <a:pt x="1444" y="3074"/>
                  </a:lnTo>
                  <a:lnTo>
                    <a:pt x="1420" y="3074"/>
                  </a:lnTo>
                  <a:lnTo>
                    <a:pt x="1420" y="3074"/>
                  </a:lnTo>
                  <a:lnTo>
                    <a:pt x="1388" y="3076"/>
                  </a:lnTo>
                  <a:lnTo>
                    <a:pt x="1360" y="3078"/>
                  </a:lnTo>
                  <a:lnTo>
                    <a:pt x="1336" y="3080"/>
                  </a:lnTo>
                  <a:lnTo>
                    <a:pt x="1318" y="3080"/>
                  </a:lnTo>
                  <a:lnTo>
                    <a:pt x="1318" y="3080"/>
                  </a:lnTo>
                  <a:lnTo>
                    <a:pt x="1286" y="3072"/>
                  </a:lnTo>
                  <a:lnTo>
                    <a:pt x="1268" y="3070"/>
                  </a:lnTo>
                  <a:lnTo>
                    <a:pt x="1260" y="3070"/>
                  </a:lnTo>
                  <a:lnTo>
                    <a:pt x="1250" y="3072"/>
                  </a:lnTo>
                  <a:lnTo>
                    <a:pt x="1250" y="3072"/>
                  </a:lnTo>
                  <a:lnTo>
                    <a:pt x="1228" y="3082"/>
                  </a:lnTo>
                  <a:lnTo>
                    <a:pt x="1164" y="3052"/>
                  </a:lnTo>
                  <a:lnTo>
                    <a:pt x="1114" y="3080"/>
                  </a:lnTo>
                  <a:lnTo>
                    <a:pt x="1114" y="3080"/>
                  </a:lnTo>
                  <a:lnTo>
                    <a:pt x="1104" y="3076"/>
                  </a:lnTo>
                  <a:lnTo>
                    <a:pt x="1094" y="3076"/>
                  </a:lnTo>
                  <a:lnTo>
                    <a:pt x="1088" y="3078"/>
                  </a:lnTo>
                  <a:lnTo>
                    <a:pt x="1082" y="3080"/>
                  </a:lnTo>
                  <a:lnTo>
                    <a:pt x="1082" y="3080"/>
                  </a:lnTo>
                  <a:lnTo>
                    <a:pt x="1074" y="3086"/>
                  </a:lnTo>
                  <a:lnTo>
                    <a:pt x="1066" y="3088"/>
                  </a:lnTo>
                  <a:lnTo>
                    <a:pt x="1058" y="3088"/>
                  </a:lnTo>
                  <a:lnTo>
                    <a:pt x="1046" y="3082"/>
                  </a:lnTo>
                  <a:lnTo>
                    <a:pt x="1046" y="3082"/>
                  </a:lnTo>
                  <a:lnTo>
                    <a:pt x="1040" y="3080"/>
                  </a:lnTo>
                  <a:lnTo>
                    <a:pt x="1034" y="3082"/>
                  </a:lnTo>
                  <a:lnTo>
                    <a:pt x="1028" y="3086"/>
                  </a:lnTo>
                  <a:lnTo>
                    <a:pt x="1022" y="3090"/>
                  </a:lnTo>
                  <a:lnTo>
                    <a:pt x="1010" y="3100"/>
                  </a:lnTo>
                  <a:lnTo>
                    <a:pt x="1004" y="3102"/>
                  </a:lnTo>
                  <a:lnTo>
                    <a:pt x="1000" y="3100"/>
                  </a:lnTo>
                  <a:lnTo>
                    <a:pt x="1000" y="3100"/>
                  </a:lnTo>
                  <a:lnTo>
                    <a:pt x="992" y="3094"/>
                  </a:lnTo>
                  <a:lnTo>
                    <a:pt x="986" y="3088"/>
                  </a:lnTo>
                  <a:lnTo>
                    <a:pt x="982" y="3082"/>
                  </a:lnTo>
                  <a:lnTo>
                    <a:pt x="982" y="3072"/>
                  </a:lnTo>
                  <a:lnTo>
                    <a:pt x="982" y="3072"/>
                  </a:lnTo>
                  <a:lnTo>
                    <a:pt x="982" y="3068"/>
                  </a:lnTo>
                  <a:lnTo>
                    <a:pt x="984" y="3064"/>
                  </a:lnTo>
                  <a:lnTo>
                    <a:pt x="986" y="3062"/>
                  </a:lnTo>
                  <a:lnTo>
                    <a:pt x="986" y="3060"/>
                  </a:lnTo>
                  <a:lnTo>
                    <a:pt x="986" y="3056"/>
                  </a:lnTo>
                  <a:lnTo>
                    <a:pt x="976" y="3040"/>
                  </a:lnTo>
                  <a:lnTo>
                    <a:pt x="976" y="3040"/>
                  </a:lnTo>
                  <a:lnTo>
                    <a:pt x="968" y="3028"/>
                  </a:lnTo>
                  <a:lnTo>
                    <a:pt x="956" y="3018"/>
                  </a:lnTo>
                  <a:lnTo>
                    <a:pt x="944" y="3010"/>
                  </a:lnTo>
                  <a:lnTo>
                    <a:pt x="932" y="3002"/>
                  </a:lnTo>
                  <a:lnTo>
                    <a:pt x="910" y="2992"/>
                  </a:lnTo>
                  <a:lnTo>
                    <a:pt x="902" y="2988"/>
                  </a:lnTo>
                  <a:lnTo>
                    <a:pt x="902" y="2988"/>
                  </a:lnTo>
                  <a:lnTo>
                    <a:pt x="894" y="2994"/>
                  </a:lnTo>
                  <a:lnTo>
                    <a:pt x="886" y="2998"/>
                  </a:lnTo>
                  <a:lnTo>
                    <a:pt x="882" y="3000"/>
                  </a:lnTo>
                  <a:lnTo>
                    <a:pt x="880" y="2998"/>
                  </a:lnTo>
                  <a:lnTo>
                    <a:pt x="880" y="2998"/>
                  </a:lnTo>
                  <a:lnTo>
                    <a:pt x="878" y="2998"/>
                  </a:lnTo>
                  <a:lnTo>
                    <a:pt x="876" y="3000"/>
                  </a:lnTo>
                  <a:lnTo>
                    <a:pt x="874" y="3002"/>
                  </a:lnTo>
                  <a:lnTo>
                    <a:pt x="870" y="3004"/>
                  </a:lnTo>
                  <a:lnTo>
                    <a:pt x="868" y="3004"/>
                  </a:lnTo>
                  <a:lnTo>
                    <a:pt x="862" y="3002"/>
                  </a:lnTo>
                  <a:lnTo>
                    <a:pt x="856" y="2992"/>
                  </a:lnTo>
                  <a:lnTo>
                    <a:pt x="848" y="2978"/>
                  </a:lnTo>
                  <a:lnTo>
                    <a:pt x="848" y="2978"/>
                  </a:lnTo>
                  <a:lnTo>
                    <a:pt x="840" y="2962"/>
                  </a:lnTo>
                  <a:lnTo>
                    <a:pt x="836" y="2950"/>
                  </a:lnTo>
                  <a:lnTo>
                    <a:pt x="834" y="2940"/>
                  </a:lnTo>
                  <a:lnTo>
                    <a:pt x="834" y="2932"/>
                  </a:lnTo>
                  <a:lnTo>
                    <a:pt x="834" y="2926"/>
                  </a:lnTo>
                  <a:lnTo>
                    <a:pt x="836" y="2924"/>
                  </a:lnTo>
                  <a:lnTo>
                    <a:pt x="838" y="2920"/>
                  </a:lnTo>
                  <a:lnTo>
                    <a:pt x="838" y="2920"/>
                  </a:lnTo>
                  <a:lnTo>
                    <a:pt x="804" y="2888"/>
                  </a:lnTo>
                  <a:lnTo>
                    <a:pt x="804" y="2888"/>
                  </a:lnTo>
                  <a:lnTo>
                    <a:pt x="788" y="2876"/>
                  </a:lnTo>
                  <a:lnTo>
                    <a:pt x="770" y="2864"/>
                  </a:lnTo>
                  <a:lnTo>
                    <a:pt x="762" y="2860"/>
                  </a:lnTo>
                  <a:lnTo>
                    <a:pt x="752" y="2858"/>
                  </a:lnTo>
                  <a:lnTo>
                    <a:pt x="742" y="2858"/>
                  </a:lnTo>
                  <a:lnTo>
                    <a:pt x="734" y="2860"/>
                  </a:lnTo>
                  <a:lnTo>
                    <a:pt x="734" y="2860"/>
                  </a:lnTo>
                  <a:lnTo>
                    <a:pt x="714" y="2866"/>
                  </a:lnTo>
                  <a:lnTo>
                    <a:pt x="696" y="2870"/>
                  </a:lnTo>
                  <a:lnTo>
                    <a:pt x="668" y="2874"/>
                  </a:lnTo>
                  <a:lnTo>
                    <a:pt x="668" y="2874"/>
                  </a:lnTo>
                  <a:lnTo>
                    <a:pt x="658" y="2878"/>
                  </a:lnTo>
                  <a:lnTo>
                    <a:pt x="646" y="2884"/>
                  </a:lnTo>
                  <a:lnTo>
                    <a:pt x="634" y="2890"/>
                  </a:lnTo>
                  <a:lnTo>
                    <a:pt x="628" y="2896"/>
                  </a:lnTo>
                  <a:lnTo>
                    <a:pt x="628" y="2896"/>
                  </a:lnTo>
                  <a:lnTo>
                    <a:pt x="622" y="2904"/>
                  </a:lnTo>
                  <a:lnTo>
                    <a:pt x="614" y="2912"/>
                  </a:lnTo>
                  <a:lnTo>
                    <a:pt x="608" y="2914"/>
                  </a:lnTo>
                  <a:lnTo>
                    <a:pt x="602" y="2914"/>
                  </a:lnTo>
                  <a:lnTo>
                    <a:pt x="596" y="2912"/>
                  </a:lnTo>
                  <a:lnTo>
                    <a:pt x="590" y="2904"/>
                  </a:lnTo>
                  <a:lnTo>
                    <a:pt x="590" y="2904"/>
                  </a:lnTo>
                  <a:lnTo>
                    <a:pt x="580" y="2882"/>
                  </a:lnTo>
                  <a:lnTo>
                    <a:pt x="570" y="2862"/>
                  </a:lnTo>
                  <a:lnTo>
                    <a:pt x="560" y="2844"/>
                  </a:lnTo>
                  <a:lnTo>
                    <a:pt x="548" y="2828"/>
                  </a:lnTo>
                  <a:lnTo>
                    <a:pt x="548" y="2828"/>
                  </a:lnTo>
                  <a:lnTo>
                    <a:pt x="534" y="2808"/>
                  </a:lnTo>
                  <a:lnTo>
                    <a:pt x="526" y="2796"/>
                  </a:lnTo>
                  <a:lnTo>
                    <a:pt x="522" y="2786"/>
                  </a:lnTo>
                  <a:lnTo>
                    <a:pt x="520" y="2774"/>
                  </a:lnTo>
                  <a:lnTo>
                    <a:pt x="520" y="2770"/>
                  </a:lnTo>
                  <a:lnTo>
                    <a:pt x="522" y="2766"/>
                  </a:lnTo>
                  <a:lnTo>
                    <a:pt x="526" y="2762"/>
                  </a:lnTo>
                  <a:lnTo>
                    <a:pt x="530" y="2760"/>
                  </a:lnTo>
                  <a:lnTo>
                    <a:pt x="536" y="2758"/>
                  </a:lnTo>
                  <a:lnTo>
                    <a:pt x="542" y="2758"/>
                  </a:lnTo>
                  <a:lnTo>
                    <a:pt x="542" y="2758"/>
                  </a:lnTo>
                  <a:lnTo>
                    <a:pt x="570" y="2760"/>
                  </a:lnTo>
                  <a:lnTo>
                    <a:pt x="586" y="2764"/>
                  </a:lnTo>
                  <a:lnTo>
                    <a:pt x="594" y="2768"/>
                  </a:lnTo>
                  <a:lnTo>
                    <a:pt x="598" y="2770"/>
                  </a:lnTo>
                  <a:lnTo>
                    <a:pt x="628" y="2720"/>
                  </a:lnTo>
                  <a:lnTo>
                    <a:pt x="628" y="2720"/>
                  </a:lnTo>
                  <a:lnTo>
                    <a:pt x="632" y="2716"/>
                  </a:lnTo>
                  <a:lnTo>
                    <a:pt x="638" y="2706"/>
                  </a:lnTo>
                  <a:lnTo>
                    <a:pt x="640" y="2698"/>
                  </a:lnTo>
                  <a:lnTo>
                    <a:pt x="640" y="2692"/>
                  </a:lnTo>
                  <a:lnTo>
                    <a:pt x="638" y="2686"/>
                  </a:lnTo>
                  <a:lnTo>
                    <a:pt x="634" y="2682"/>
                  </a:lnTo>
                  <a:lnTo>
                    <a:pt x="634" y="2682"/>
                  </a:lnTo>
                  <a:lnTo>
                    <a:pt x="608" y="2664"/>
                  </a:lnTo>
                  <a:lnTo>
                    <a:pt x="596" y="2658"/>
                  </a:lnTo>
                  <a:lnTo>
                    <a:pt x="588" y="2658"/>
                  </a:lnTo>
                  <a:lnTo>
                    <a:pt x="582" y="2658"/>
                  </a:lnTo>
                  <a:lnTo>
                    <a:pt x="582" y="2658"/>
                  </a:lnTo>
                  <a:lnTo>
                    <a:pt x="560" y="2662"/>
                  </a:lnTo>
                  <a:lnTo>
                    <a:pt x="550" y="2664"/>
                  </a:lnTo>
                  <a:lnTo>
                    <a:pt x="528" y="2644"/>
                  </a:lnTo>
                  <a:lnTo>
                    <a:pt x="528" y="2644"/>
                  </a:lnTo>
                  <a:lnTo>
                    <a:pt x="530" y="2646"/>
                  </a:lnTo>
                  <a:lnTo>
                    <a:pt x="534" y="2644"/>
                  </a:lnTo>
                  <a:lnTo>
                    <a:pt x="536" y="2640"/>
                  </a:lnTo>
                  <a:lnTo>
                    <a:pt x="534" y="2636"/>
                  </a:lnTo>
                  <a:lnTo>
                    <a:pt x="532" y="2630"/>
                  </a:lnTo>
                  <a:lnTo>
                    <a:pt x="528" y="2622"/>
                  </a:lnTo>
                  <a:lnTo>
                    <a:pt x="528" y="2622"/>
                  </a:lnTo>
                  <a:lnTo>
                    <a:pt x="522" y="2614"/>
                  </a:lnTo>
                  <a:lnTo>
                    <a:pt x="518" y="2610"/>
                  </a:lnTo>
                  <a:lnTo>
                    <a:pt x="514" y="2608"/>
                  </a:lnTo>
                  <a:lnTo>
                    <a:pt x="510" y="2608"/>
                  </a:lnTo>
                  <a:lnTo>
                    <a:pt x="506" y="2606"/>
                  </a:lnTo>
                  <a:lnTo>
                    <a:pt x="500" y="2602"/>
                  </a:lnTo>
                  <a:lnTo>
                    <a:pt x="492" y="2596"/>
                  </a:lnTo>
                  <a:lnTo>
                    <a:pt x="484" y="2582"/>
                  </a:lnTo>
                  <a:lnTo>
                    <a:pt x="484" y="2582"/>
                  </a:lnTo>
                  <a:lnTo>
                    <a:pt x="474" y="2570"/>
                  </a:lnTo>
                  <a:lnTo>
                    <a:pt x="464" y="2562"/>
                  </a:lnTo>
                  <a:lnTo>
                    <a:pt x="448" y="2556"/>
                  </a:lnTo>
                  <a:lnTo>
                    <a:pt x="442" y="2552"/>
                  </a:lnTo>
                  <a:lnTo>
                    <a:pt x="438" y="2544"/>
                  </a:lnTo>
                  <a:lnTo>
                    <a:pt x="436" y="2530"/>
                  </a:lnTo>
                  <a:lnTo>
                    <a:pt x="436" y="2510"/>
                  </a:lnTo>
                  <a:lnTo>
                    <a:pt x="436" y="2510"/>
                  </a:lnTo>
                  <a:lnTo>
                    <a:pt x="438" y="2486"/>
                  </a:lnTo>
                  <a:lnTo>
                    <a:pt x="440" y="2470"/>
                  </a:lnTo>
                  <a:lnTo>
                    <a:pt x="444" y="2446"/>
                  </a:lnTo>
                  <a:lnTo>
                    <a:pt x="444" y="2436"/>
                  </a:lnTo>
                  <a:lnTo>
                    <a:pt x="442" y="2430"/>
                  </a:lnTo>
                  <a:lnTo>
                    <a:pt x="436" y="2424"/>
                  </a:lnTo>
                  <a:lnTo>
                    <a:pt x="426" y="2416"/>
                  </a:lnTo>
                  <a:lnTo>
                    <a:pt x="426" y="2416"/>
                  </a:lnTo>
                  <a:lnTo>
                    <a:pt x="416" y="2410"/>
                  </a:lnTo>
                  <a:lnTo>
                    <a:pt x="410" y="2404"/>
                  </a:lnTo>
                  <a:lnTo>
                    <a:pt x="400" y="2396"/>
                  </a:lnTo>
                  <a:lnTo>
                    <a:pt x="396" y="2392"/>
                  </a:lnTo>
                  <a:lnTo>
                    <a:pt x="390" y="2390"/>
                  </a:lnTo>
                  <a:lnTo>
                    <a:pt x="370" y="2388"/>
                  </a:lnTo>
                  <a:lnTo>
                    <a:pt x="370" y="2388"/>
                  </a:lnTo>
                  <a:lnTo>
                    <a:pt x="350" y="2386"/>
                  </a:lnTo>
                  <a:lnTo>
                    <a:pt x="338" y="2382"/>
                  </a:lnTo>
                  <a:lnTo>
                    <a:pt x="324" y="2378"/>
                  </a:lnTo>
                  <a:lnTo>
                    <a:pt x="298" y="2374"/>
                  </a:lnTo>
                  <a:lnTo>
                    <a:pt x="298" y="2374"/>
                  </a:lnTo>
                  <a:lnTo>
                    <a:pt x="268" y="2368"/>
                  </a:lnTo>
                  <a:lnTo>
                    <a:pt x="244" y="2362"/>
                  </a:lnTo>
                  <a:lnTo>
                    <a:pt x="226" y="2356"/>
                  </a:lnTo>
                  <a:lnTo>
                    <a:pt x="212" y="2352"/>
                  </a:lnTo>
                  <a:lnTo>
                    <a:pt x="212" y="2352"/>
                  </a:lnTo>
                  <a:lnTo>
                    <a:pt x="204" y="2352"/>
                  </a:lnTo>
                  <a:lnTo>
                    <a:pt x="196" y="2348"/>
                  </a:lnTo>
                  <a:lnTo>
                    <a:pt x="190" y="2344"/>
                  </a:lnTo>
                  <a:lnTo>
                    <a:pt x="184" y="2338"/>
                  </a:lnTo>
                  <a:lnTo>
                    <a:pt x="174" y="2324"/>
                  </a:lnTo>
                  <a:lnTo>
                    <a:pt x="164" y="2306"/>
                  </a:lnTo>
                  <a:lnTo>
                    <a:pt x="164" y="2306"/>
                  </a:lnTo>
                  <a:lnTo>
                    <a:pt x="160" y="2296"/>
                  </a:lnTo>
                  <a:lnTo>
                    <a:pt x="152" y="2288"/>
                  </a:lnTo>
                  <a:lnTo>
                    <a:pt x="138" y="2272"/>
                  </a:lnTo>
                  <a:lnTo>
                    <a:pt x="132" y="2264"/>
                  </a:lnTo>
                  <a:lnTo>
                    <a:pt x="126" y="2252"/>
                  </a:lnTo>
                  <a:lnTo>
                    <a:pt x="122" y="2238"/>
                  </a:lnTo>
                  <a:lnTo>
                    <a:pt x="120" y="2222"/>
                  </a:lnTo>
                  <a:lnTo>
                    <a:pt x="120" y="2222"/>
                  </a:lnTo>
                  <a:lnTo>
                    <a:pt x="120" y="2204"/>
                  </a:lnTo>
                  <a:lnTo>
                    <a:pt x="116" y="2190"/>
                  </a:lnTo>
                  <a:lnTo>
                    <a:pt x="110" y="2176"/>
                  </a:lnTo>
                  <a:lnTo>
                    <a:pt x="106" y="2166"/>
                  </a:lnTo>
                  <a:lnTo>
                    <a:pt x="96" y="2148"/>
                  </a:lnTo>
                  <a:lnTo>
                    <a:pt x="92" y="2142"/>
                  </a:lnTo>
                  <a:lnTo>
                    <a:pt x="92" y="2134"/>
                  </a:lnTo>
                  <a:lnTo>
                    <a:pt x="92" y="2134"/>
                  </a:lnTo>
                  <a:lnTo>
                    <a:pt x="90" y="2100"/>
                  </a:lnTo>
                  <a:lnTo>
                    <a:pt x="92" y="2090"/>
                  </a:lnTo>
                  <a:lnTo>
                    <a:pt x="94" y="2084"/>
                  </a:lnTo>
                  <a:lnTo>
                    <a:pt x="96" y="2082"/>
                  </a:lnTo>
                  <a:lnTo>
                    <a:pt x="96" y="2082"/>
                  </a:lnTo>
                  <a:lnTo>
                    <a:pt x="98" y="2084"/>
                  </a:lnTo>
                  <a:lnTo>
                    <a:pt x="98" y="2084"/>
                  </a:lnTo>
                  <a:lnTo>
                    <a:pt x="106" y="2086"/>
                  </a:lnTo>
                  <a:lnTo>
                    <a:pt x="120" y="2092"/>
                  </a:lnTo>
                  <a:lnTo>
                    <a:pt x="130" y="2092"/>
                  </a:lnTo>
                  <a:lnTo>
                    <a:pt x="136" y="2092"/>
                  </a:lnTo>
                  <a:lnTo>
                    <a:pt x="142" y="2090"/>
                  </a:lnTo>
                  <a:lnTo>
                    <a:pt x="142" y="2088"/>
                  </a:lnTo>
                  <a:lnTo>
                    <a:pt x="142" y="2086"/>
                  </a:lnTo>
                  <a:lnTo>
                    <a:pt x="142" y="2086"/>
                  </a:lnTo>
                  <a:lnTo>
                    <a:pt x="142" y="2078"/>
                  </a:lnTo>
                  <a:lnTo>
                    <a:pt x="138" y="2072"/>
                  </a:lnTo>
                  <a:lnTo>
                    <a:pt x="128" y="2058"/>
                  </a:lnTo>
                  <a:lnTo>
                    <a:pt x="108" y="2038"/>
                  </a:lnTo>
                  <a:lnTo>
                    <a:pt x="108" y="2038"/>
                  </a:lnTo>
                  <a:lnTo>
                    <a:pt x="96" y="2020"/>
                  </a:lnTo>
                  <a:lnTo>
                    <a:pt x="94" y="2014"/>
                  </a:lnTo>
                  <a:lnTo>
                    <a:pt x="94" y="2008"/>
                  </a:lnTo>
                  <a:lnTo>
                    <a:pt x="94" y="2008"/>
                  </a:lnTo>
                  <a:lnTo>
                    <a:pt x="96" y="2006"/>
                  </a:lnTo>
                  <a:lnTo>
                    <a:pt x="98" y="2004"/>
                  </a:lnTo>
                  <a:lnTo>
                    <a:pt x="100" y="2004"/>
                  </a:lnTo>
                  <a:lnTo>
                    <a:pt x="102" y="2002"/>
                  </a:lnTo>
                  <a:lnTo>
                    <a:pt x="102" y="1998"/>
                  </a:lnTo>
                  <a:lnTo>
                    <a:pt x="100" y="1974"/>
                  </a:lnTo>
                  <a:lnTo>
                    <a:pt x="100" y="1974"/>
                  </a:lnTo>
                  <a:lnTo>
                    <a:pt x="96" y="1940"/>
                  </a:lnTo>
                  <a:lnTo>
                    <a:pt x="94" y="1926"/>
                  </a:lnTo>
                  <a:lnTo>
                    <a:pt x="94" y="1926"/>
                  </a:lnTo>
                  <a:lnTo>
                    <a:pt x="90" y="1918"/>
                  </a:lnTo>
                  <a:lnTo>
                    <a:pt x="86" y="1912"/>
                  </a:lnTo>
                  <a:lnTo>
                    <a:pt x="80" y="1900"/>
                  </a:lnTo>
                  <a:lnTo>
                    <a:pt x="76" y="1896"/>
                  </a:lnTo>
                  <a:lnTo>
                    <a:pt x="74" y="1890"/>
                  </a:lnTo>
                  <a:lnTo>
                    <a:pt x="76" y="1882"/>
                  </a:lnTo>
                  <a:lnTo>
                    <a:pt x="78" y="1874"/>
                  </a:lnTo>
                  <a:lnTo>
                    <a:pt x="78" y="1874"/>
                  </a:lnTo>
                  <a:lnTo>
                    <a:pt x="80" y="1864"/>
                  </a:lnTo>
                  <a:lnTo>
                    <a:pt x="82" y="1858"/>
                  </a:lnTo>
                  <a:lnTo>
                    <a:pt x="80" y="1852"/>
                  </a:lnTo>
                  <a:lnTo>
                    <a:pt x="80" y="1848"/>
                  </a:lnTo>
                  <a:lnTo>
                    <a:pt x="82" y="1844"/>
                  </a:lnTo>
                  <a:lnTo>
                    <a:pt x="98" y="1824"/>
                  </a:lnTo>
                  <a:lnTo>
                    <a:pt x="98" y="1824"/>
                  </a:lnTo>
                  <a:lnTo>
                    <a:pt x="120" y="1804"/>
                  </a:lnTo>
                  <a:lnTo>
                    <a:pt x="134" y="1790"/>
                  </a:lnTo>
                  <a:lnTo>
                    <a:pt x="162" y="1770"/>
                  </a:lnTo>
                  <a:lnTo>
                    <a:pt x="162" y="1770"/>
                  </a:lnTo>
                  <a:lnTo>
                    <a:pt x="168" y="1762"/>
                  </a:lnTo>
                  <a:lnTo>
                    <a:pt x="170" y="1756"/>
                  </a:lnTo>
                  <a:lnTo>
                    <a:pt x="170" y="1752"/>
                  </a:lnTo>
                  <a:lnTo>
                    <a:pt x="168" y="1748"/>
                  </a:lnTo>
                  <a:lnTo>
                    <a:pt x="166" y="1746"/>
                  </a:lnTo>
                  <a:lnTo>
                    <a:pt x="168" y="1746"/>
                  </a:lnTo>
                  <a:lnTo>
                    <a:pt x="186" y="1750"/>
                  </a:lnTo>
                  <a:lnTo>
                    <a:pt x="186" y="1750"/>
                  </a:lnTo>
                  <a:lnTo>
                    <a:pt x="212" y="1758"/>
                  </a:lnTo>
                  <a:lnTo>
                    <a:pt x="230" y="1766"/>
                  </a:lnTo>
                  <a:lnTo>
                    <a:pt x="236" y="1768"/>
                  </a:lnTo>
                  <a:lnTo>
                    <a:pt x="242" y="1768"/>
                  </a:lnTo>
                  <a:lnTo>
                    <a:pt x="246" y="1768"/>
                  </a:lnTo>
                  <a:lnTo>
                    <a:pt x="252" y="1764"/>
                  </a:lnTo>
                  <a:lnTo>
                    <a:pt x="252" y="1764"/>
                  </a:lnTo>
                  <a:lnTo>
                    <a:pt x="258" y="1760"/>
                  </a:lnTo>
                  <a:lnTo>
                    <a:pt x="264" y="1758"/>
                  </a:lnTo>
                  <a:lnTo>
                    <a:pt x="276" y="1756"/>
                  </a:lnTo>
                  <a:lnTo>
                    <a:pt x="280" y="1754"/>
                  </a:lnTo>
                  <a:lnTo>
                    <a:pt x="282" y="1752"/>
                  </a:lnTo>
                  <a:lnTo>
                    <a:pt x="280" y="1748"/>
                  </a:lnTo>
                  <a:lnTo>
                    <a:pt x="274" y="1742"/>
                  </a:lnTo>
                  <a:lnTo>
                    <a:pt x="274" y="1742"/>
                  </a:lnTo>
                  <a:lnTo>
                    <a:pt x="256" y="1728"/>
                  </a:lnTo>
                  <a:lnTo>
                    <a:pt x="238" y="1718"/>
                  </a:lnTo>
                  <a:lnTo>
                    <a:pt x="230" y="1712"/>
                  </a:lnTo>
                  <a:lnTo>
                    <a:pt x="220" y="1710"/>
                  </a:lnTo>
                  <a:lnTo>
                    <a:pt x="212" y="1708"/>
                  </a:lnTo>
                  <a:lnTo>
                    <a:pt x="202" y="1708"/>
                  </a:lnTo>
                  <a:lnTo>
                    <a:pt x="202" y="1708"/>
                  </a:lnTo>
                  <a:lnTo>
                    <a:pt x="184" y="1708"/>
                  </a:lnTo>
                  <a:lnTo>
                    <a:pt x="170" y="1706"/>
                  </a:lnTo>
                  <a:lnTo>
                    <a:pt x="158" y="1700"/>
                  </a:lnTo>
                  <a:lnTo>
                    <a:pt x="148" y="1694"/>
                  </a:lnTo>
                  <a:lnTo>
                    <a:pt x="148" y="1694"/>
                  </a:lnTo>
                  <a:lnTo>
                    <a:pt x="126" y="1672"/>
                  </a:lnTo>
                  <a:lnTo>
                    <a:pt x="112" y="1656"/>
                  </a:lnTo>
                  <a:lnTo>
                    <a:pt x="84" y="1644"/>
                  </a:lnTo>
                  <a:lnTo>
                    <a:pt x="84" y="1644"/>
                  </a:lnTo>
                  <a:lnTo>
                    <a:pt x="102" y="1620"/>
                  </a:lnTo>
                  <a:lnTo>
                    <a:pt x="144" y="1562"/>
                  </a:lnTo>
                  <a:lnTo>
                    <a:pt x="166" y="1530"/>
                  </a:lnTo>
                  <a:lnTo>
                    <a:pt x="186" y="1498"/>
                  </a:lnTo>
                  <a:lnTo>
                    <a:pt x="202" y="1472"/>
                  </a:lnTo>
                  <a:lnTo>
                    <a:pt x="206" y="1460"/>
                  </a:lnTo>
                  <a:lnTo>
                    <a:pt x="210" y="1452"/>
                  </a:lnTo>
                  <a:lnTo>
                    <a:pt x="210" y="1452"/>
                  </a:lnTo>
                  <a:lnTo>
                    <a:pt x="212" y="1430"/>
                  </a:lnTo>
                  <a:lnTo>
                    <a:pt x="212" y="1416"/>
                  </a:lnTo>
                  <a:lnTo>
                    <a:pt x="218" y="1402"/>
                  </a:lnTo>
                  <a:lnTo>
                    <a:pt x="230" y="1380"/>
                  </a:lnTo>
                  <a:lnTo>
                    <a:pt x="230" y="1380"/>
                  </a:lnTo>
                  <a:lnTo>
                    <a:pt x="244" y="1352"/>
                  </a:lnTo>
                  <a:lnTo>
                    <a:pt x="254" y="1326"/>
                  </a:lnTo>
                  <a:lnTo>
                    <a:pt x="260" y="1304"/>
                  </a:lnTo>
                  <a:lnTo>
                    <a:pt x="264" y="1284"/>
                  </a:lnTo>
                  <a:lnTo>
                    <a:pt x="264" y="1284"/>
                  </a:lnTo>
                  <a:lnTo>
                    <a:pt x="262" y="1274"/>
                  </a:lnTo>
                  <a:lnTo>
                    <a:pt x="256" y="1262"/>
                  </a:lnTo>
                  <a:lnTo>
                    <a:pt x="248" y="1246"/>
                  </a:lnTo>
                  <a:lnTo>
                    <a:pt x="236" y="1230"/>
                  </a:lnTo>
                  <a:lnTo>
                    <a:pt x="192" y="1170"/>
                  </a:lnTo>
                  <a:lnTo>
                    <a:pt x="192" y="1170"/>
                  </a:lnTo>
                  <a:lnTo>
                    <a:pt x="184" y="1158"/>
                  </a:lnTo>
                  <a:lnTo>
                    <a:pt x="178" y="1144"/>
                  </a:lnTo>
                  <a:lnTo>
                    <a:pt x="174" y="1132"/>
                  </a:lnTo>
                  <a:lnTo>
                    <a:pt x="172" y="1120"/>
                  </a:lnTo>
                  <a:lnTo>
                    <a:pt x="168" y="1098"/>
                  </a:lnTo>
                  <a:lnTo>
                    <a:pt x="168" y="1078"/>
                  </a:lnTo>
                  <a:lnTo>
                    <a:pt x="168" y="1078"/>
                  </a:lnTo>
                  <a:lnTo>
                    <a:pt x="166" y="1072"/>
                  </a:lnTo>
                  <a:lnTo>
                    <a:pt x="162" y="1068"/>
                  </a:lnTo>
                  <a:lnTo>
                    <a:pt x="152" y="1064"/>
                  </a:lnTo>
                  <a:lnTo>
                    <a:pt x="146" y="1062"/>
                  </a:lnTo>
                  <a:lnTo>
                    <a:pt x="142" y="1056"/>
                  </a:lnTo>
                  <a:lnTo>
                    <a:pt x="138" y="1046"/>
                  </a:lnTo>
                  <a:lnTo>
                    <a:pt x="136" y="1032"/>
                  </a:lnTo>
                  <a:lnTo>
                    <a:pt x="136" y="1032"/>
                  </a:lnTo>
                  <a:lnTo>
                    <a:pt x="136" y="1018"/>
                  </a:lnTo>
                  <a:lnTo>
                    <a:pt x="134" y="1010"/>
                  </a:lnTo>
                  <a:lnTo>
                    <a:pt x="130" y="1006"/>
                  </a:lnTo>
                  <a:lnTo>
                    <a:pt x="128" y="1002"/>
                  </a:lnTo>
                  <a:lnTo>
                    <a:pt x="124" y="998"/>
                  </a:lnTo>
                  <a:lnTo>
                    <a:pt x="122" y="990"/>
                  </a:lnTo>
                  <a:lnTo>
                    <a:pt x="120" y="978"/>
                  </a:lnTo>
                  <a:lnTo>
                    <a:pt x="118" y="958"/>
                  </a:lnTo>
                  <a:lnTo>
                    <a:pt x="118" y="958"/>
                  </a:lnTo>
                  <a:lnTo>
                    <a:pt x="118" y="938"/>
                  </a:lnTo>
                  <a:lnTo>
                    <a:pt x="120" y="926"/>
                  </a:lnTo>
                  <a:lnTo>
                    <a:pt x="124" y="912"/>
                  </a:lnTo>
                  <a:lnTo>
                    <a:pt x="124" y="906"/>
                  </a:lnTo>
                  <a:lnTo>
                    <a:pt x="124" y="894"/>
                  </a:lnTo>
                  <a:lnTo>
                    <a:pt x="112" y="848"/>
                  </a:lnTo>
                  <a:lnTo>
                    <a:pt x="112" y="848"/>
                  </a:lnTo>
                  <a:lnTo>
                    <a:pt x="102" y="818"/>
                  </a:lnTo>
                  <a:lnTo>
                    <a:pt x="92" y="794"/>
                  </a:lnTo>
                  <a:lnTo>
                    <a:pt x="82" y="778"/>
                  </a:lnTo>
                  <a:lnTo>
                    <a:pt x="72" y="762"/>
                  </a:lnTo>
                  <a:lnTo>
                    <a:pt x="64" y="750"/>
                  </a:lnTo>
                  <a:lnTo>
                    <a:pt x="56" y="738"/>
                  </a:lnTo>
                  <a:lnTo>
                    <a:pt x="50" y="722"/>
                  </a:lnTo>
                  <a:lnTo>
                    <a:pt x="48" y="704"/>
                  </a:lnTo>
                  <a:lnTo>
                    <a:pt x="48" y="704"/>
                  </a:lnTo>
                  <a:lnTo>
                    <a:pt x="46" y="684"/>
                  </a:lnTo>
                  <a:lnTo>
                    <a:pt x="46" y="668"/>
                  </a:lnTo>
                  <a:lnTo>
                    <a:pt x="50" y="654"/>
                  </a:lnTo>
                  <a:lnTo>
                    <a:pt x="54" y="640"/>
                  </a:lnTo>
                  <a:lnTo>
                    <a:pt x="66" y="618"/>
                  </a:lnTo>
                  <a:lnTo>
                    <a:pt x="78" y="596"/>
                  </a:lnTo>
                  <a:lnTo>
                    <a:pt x="78" y="596"/>
                  </a:lnTo>
                  <a:lnTo>
                    <a:pt x="86" y="586"/>
                  </a:lnTo>
                  <a:lnTo>
                    <a:pt x="92" y="580"/>
                  </a:lnTo>
                  <a:lnTo>
                    <a:pt x="98" y="574"/>
                  </a:lnTo>
                  <a:lnTo>
                    <a:pt x="104" y="568"/>
                  </a:lnTo>
                  <a:lnTo>
                    <a:pt x="106" y="564"/>
                  </a:lnTo>
                  <a:lnTo>
                    <a:pt x="104" y="556"/>
                  </a:lnTo>
                  <a:lnTo>
                    <a:pt x="96" y="544"/>
                  </a:lnTo>
                  <a:lnTo>
                    <a:pt x="84" y="528"/>
                  </a:lnTo>
                  <a:lnTo>
                    <a:pt x="84" y="528"/>
                  </a:lnTo>
                  <a:lnTo>
                    <a:pt x="68" y="512"/>
                  </a:lnTo>
                  <a:lnTo>
                    <a:pt x="54" y="502"/>
                  </a:lnTo>
                  <a:lnTo>
                    <a:pt x="32" y="486"/>
                  </a:lnTo>
                  <a:lnTo>
                    <a:pt x="24" y="480"/>
                  </a:lnTo>
                  <a:lnTo>
                    <a:pt x="16" y="468"/>
                  </a:lnTo>
                  <a:lnTo>
                    <a:pt x="12" y="454"/>
                  </a:lnTo>
                  <a:lnTo>
                    <a:pt x="10" y="434"/>
                  </a:lnTo>
                  <a:lnTo>
                    <a:pt x="10" y="434"/>
                  </a:lnTo>
                  <a:lnTo>
                    <a:pt x="8" y="412"/>
                  </a:lnTo>
                  <a:lnTo>
                    <a:pt x="6" y="392"/>
                  </a:lnTo>
                  <a:lnTo>
                    <a:pt x="2" y="374"/>
                  </a:lnTo>
                  <a:lnTo>
                    <a:pt x="0" y="358"/>
                  </a:lnTo>
                  <a:lnTo>
                    <a:pt x="0" y="342"/>
                  </a:lnTo>
                  <a:lnTo>
                    <a:pt x="2" y="334"/>
                  </a:lnTo>
                  <a:lnTo>
                    <a:pt x="6" y="326"/>
                  </a:lnTo>
                  <a:lnTo>
                    <a:pt x="10" y="318"/>
                  </a:lnTo>
                  <a:lnTo>
                    <a:pt x="16" y="310"/>
                  </a:lnTo>
                  <a:lnTo>
                    <a:pt x="36" y="292"/>
                  </a:lnTo>
                  <a:lnTo>
                    <a:pt x="36" y="292"/>
                  </a:lnTo>
                  <a:lnTo>
                    <a:pt x="54" y="276"/>
                  </a:lnTo>
                  <a:lnTo>
                    <a:pt x="68" y="262"/>
                  </a:lnTo>
                  <a:lnTo>
                    <a:pt x="90" y="240"/>
                  </a:lnTo>
                  <a:lnTo>
                    <a:pt x="100" y="232"/>
                  </a:lnTo>
                  <a:lnTo>
                    <a:pt x="110" y="228"/>
                  </a:lnTo>
                  <a:lnTo>
                    <a:pt x="124" y="228"/>
                  </a:lnTo>
                  <a:lnTo>
                    <a:pt x="142" y="232"/>
                  </a:lnTo>
                  <a:lnTo>
                    <a:pt x="142" y="232"/>
                  </a:lnTo>
                  <a:lnTo>
                    <a:pt x="164" y="238"/>
                  </a:lnTo>
                  <a:lnTo>
                    <a:pt x="184" y="246"/>
                  </a:lnTo>
                  <a:lnTo>
                    <a:pt x="226" y="264"/>
                  </a:lnTo>
                  <a:lnTo>
                    <a:pt x="244" y="270"/>
                  </a:lnTo>
                  <a:lnTo>
                    <a:pt x="262" y="276"/>
                  </a:lnTo>
                  <a:lnTo>
                    <a:pt x="278" y="278"/>
                  </a:lnTo>
                  <a:lnTo>
                    <a:pt x="284" y="278"/>
                  </a:lnTo>
                  <a:lnTo>
                    <a:pt x="290" y="276"/>
                  </a:lnTo>
                  <a:lnTo>
                    <a:pt x="290" y="276"/>
                  </a:lnTo>
                  <a:lnTo>
                    <a:pt x="302" y="272"/>
                  </a:lnTo>
                  <a:lnTo>
                    <a:pt x="310" y="266"/>
                  </a:lnTo>
                  <a:lnTo>
                    <a:pt x="320" y="258"/>
                  </a:lnTo>
                  <a:lnTo>
                    <a:pt x="326" y="256"/>
                  </a:lnTo>
                  <a:lnTo>
                    <a:pt x="334" y="254"/>
                  </a:lnTo>
                  <a:lnTo>
                    <a:pt x="344" y="254"/>
                  </a:lnTo>
                  <a:lnTo>
                    <a:pt x="360" y="256"/>
                  </a:lnTo>
                  <a:lnTo>
                    <a:pt x="360" y="256"/>
                  </a:lnTo>
                  <a:lnTo>
                    <a:pt x="376" y="262"/>
                  </a:lnTo>
                  <a:lnTo>
                    <a:pt x="396" y="270"/>
                  </a:lnTo>
                  <a:lnTo>
                    <a:pt x="414" y="280"/>
                  </a:lnTo>
                  <a:lnTo>
                    <a:pt x="434" y="292"/>
                  </a:lnTo>
                  <a:lnTo>
                    <a:pt x="472" y="318"/>
                  </a:lnTo>
                  <a:lnTo>
                    <a:pt x="504" y="340"/>
                  </a:lnTo>
                  <a:lnTo>
                    <a:pt x="504" y="340"/>
                  </a:lnTo>
                  <a:lnTo>
                    <a:pt x="530" y="358"/>
                  </a:lnTo>
                  <a:lnTo>
                    <a:pt x="548" y="372"/>
                  </a:lnTo>
                  <a:lnTo>
                    <a:pt x="558" y="380"/>
                  </a:lnTo>
                  <a:lnTo>
                    <a:pt x="566" y="384"/>
                  </a:lnTo>
                  <a:lnTo>
                    <a:pt x="574" y="386"/>
                  </a:lnTo>
                  <a:lnTo>
                    <a:pt x="582" y="388"/>
                  </a:lnTo>
                  <a:lnTo>
                    <a:pt x="582" y="388"/>
                  </a:lnTo>
                  <a:lnTo>
                    <a:pt x="590" y="386"/>
                  </a:lnTo>
                  <a:lnTo>
                    <a:pt x="596" y="384"/>
                  </a:lnTo>
                  <a:lnTo>
                    <a:pt x="602" y="382"/>
                  </a:lnTo>
                  <a:lnTo>
                    <a:pt x="606" y="382"/>
                  </a:lnTo>
                  <a:lnTo>
                    <a:pt x="614" y="384"/>
                  </a:lnTo>
                  <a:lnTo>
                    <a:pt x="636" y="396"/>
                  </a:lnTo>
                  <a:lnTo>
                    <a:pt x="636" y="396"/>
                  </a:lnTo>
                  <a:lnTo>
                    <a:pt x="650" y="406"/>
                  </a:lnTo>
                  <a:lnTo>
                    <a:pt x="662" y="416"/>
                  </a:lnTo>
                  <a:lnTo>
                    <a:pt x="670" y="426"/>
                  </a:lnTo>
                  <a:lnTo>
                    <a:pt x="676" y="434"/>
                  </a:lnTo>
                  <a:lnTo>
                    <a:pt x="684" y="452"/>
                  </a:lnTo>
                  <a:lnTo>
                    <a:pt x="690" y="460"/>
                  </a:lnTo>
                  <a:lnTo>
                    <a:pt x="696" y="468"/>
                  </a:lnTo>
                  <a:lnTo>
                    <a:pt x="696" y="468"/>
                  </a:lnTo>
                  <a:lnTo>
                    <a:pt x="712" y="484"/>
                  </a:lnTo>
                  <a:lnTo>
                    <a:pt x="720" y="492"/>
                  </a:lnTo>
                  <a:lnTo>
                    <a:pt x="728" y="502"/>
                  </a:lnTo>
                  <a:lnTo>
                    <a:pt x="734" y="512"/>
                  </a:lnTo>
                  <a:lnTo>
                    <a:pt x="736" y="522"/>
                  </a:lnTo>
                  <a:lnTo>
                    <a:pt x="736" y="532"/>
                  </a:lnTo>
                  <a:lnTo>
                    <a:pt x="732" y="546"/>
                  </a:lnTo>
                  <a:lnTo>
                    <a:pt x="732" y="546"/>
                  </a:lnTo>
                  <a:lnTo>
                    <a:pt x="718" y="578"/>
                  </a:lnTo>
                  <a:lnTo>
                    <a:pt x="702" y="618"/>
                  </a:lnTo>
                  <a:lnTo>
                    <a:pt x="692" y="636"/>
                  </a:lnTo>
                  <a:lnTo>
                    <a:pt x="682" y="654"/>
                  </a:lnTo>
                  <a:lnTo>
                    <a:pt x="672" y="666"/>
                  </a:lnTo>
                  <a:lnTo>
                    <a:pt x="662" y="674"/>
                  </a:lnTo>
                  <a:lnTo>
                    <a:pt x="662" y="674"/>
                  </a:lnTo>
                  <a:lnTo>
                    <a:pt x="646" y="684"/>
                  </a:lnTo>
                  <a:lnTo>
                    <a:pt x="630" y="694"/>
                  </a:lnTo>
                  <a:lnTo>
                    <a:pt x="622" y="698"/>
                  </a:lnTo>
                  <a:lnTo>
                    <a:pt x="612" y="702"/>
                  </a:lnTo>
                  <a:lnTo>
                    <a:pt x="602" y="704"/>
                  </a:lnTo>
                  <a:lnTo>
                    <a:pt x="592" y="704"/>
                  </a:lnTo>
                  <a:lnTo>
                    <a:pt x="592" y="704"/>
                  </a:lnTo>
                  <a:lnTo>
                    <a:pt x="574" y="702"/>
                  </a:lnTo>
                  <a:lnTo>
                    <a:pt x="562" y="698"/>
                  </a:lnTo>
                  <a:lnTo>
                    <a:pt x="544" y="696"/>
                  </a:lnTo>
                  <a:lnTo>
                    <a:pt x="510" y="698"/>
                  </a:lnTo>
                  <a:lnTo>
                    <a:pt x="510" y="698"/>
                  </a:lnTo>
                  <a:lnTo>
                    <a:pt x="470" y="702"/>
                  </a:lnTo>
                  <a:lnTo>
                    <a:pt x="442" y="708"/>
                  </a:lnTo>
                  <a:lnTo>
                    <a:pt x="430" y="708"/>
                  </a:lnTo>
                  <a:lnTo>
                    <a:pt x="418" y="706"/>
                  </a:lnTo>
                  <a:lnTo>
                    <a:pt x="406" y="704"/>
                  </a:lnTo>
                  <a:lnTo>
                    <a:pt x="394" y="696"/>
                  </a:lnTo>
                  <a:lnTo>
                    <a:pt x="394" y="696"/>
                  </a:lnTo>
                  <a:lnTo>
                    <a:pt x="380" y="690"/>
                  </a:lnTo>
                  <a:lnTo>
                    <a:pt x="368" y="688"/>
                  </a:lnTo>
                  <a:lnTo>
                    <a:pt x="344" y="686"/>
                  </a:lnTo>
                  <a:lnTo>
                    <a:pt x="332" y="686"/>
                  </a:lnTo>
                  <a:lnTo>
                    <a:pt x="320" y="684"/>
                  </a:lnTo>
                  <a:lnTo>
                    <a:pt x="310" y="678"/>
                  </a:lnTo>
                  <a:lnTo>
                    <a:pt x="298" y="668"/>
                  </a:lnTo>
                  <a:lnTo>
                    <a:pt x="298" y="668"/>
                  </a:lnTo>
                  <a:lnTo>
                    <a:pt x="280" y="644"/>
                  </a:lnTo>
                  <a:lnTo>
                    <a:pt x="268" y="628"/>
                  </a:lnTo>
                  <a:lnTo>
                    <a:pt x="262" y="622"/>
                  </a:lnTo>
                  <a:lnTo>
                    <a:pt x="256" y="618"/>
                  </a:lnTo>
                  <a:lnTo>
                    <a:pt x="248" y="616"/>
                  </a:lnTo>
                  <a:lnTo>
                    <a:pt x="240" y="614"/>
                  </a:lnTo>
                  <a:lnTo>
                    <a:pt x="240" y="614"/>
                  </a:lnTo>
                  <a:lnTo>
                    <a:pt x="230" y="614"/>
                  </a:lnTo>
                  <a:lnTo>
                    <a:pt x="222" y="616"/>
                  </a:lnTo>
                  <a:lnTo>
                    <a:pt x="216" y="618"/>
                  </a:lnTo>
                  <a:lnTo>
                    <a:pt x="214" y="622"/>
                  </a:lnTo>
                  <a:lnTo>
                    <a:pt x="212" y="626"/>
                  </a:lnTo>
                  <a:lnTo>
                    <a:pt x="212" y="632"/>
                  </a:lnTo>
                  <a:lnTo>
                    <a:pt x="216" y="636"/>
                  </a:lnTo>
                  <a:lnTo>
                    <a:pt x="222" y="642"/>
                  </a:lnTo>
                  <a:lnTo>
                    <a:pt x="222" y="642"/>
                  </a:lnTo>
                  <a:lnTo>
                    <a:pt x="244" y="654"/>
                  </a:lnTo>
                  <a:lnTo>
                    <a:pt x="244" y="654"/>
                  </a:lnTo>
                  <a:lnTo>
                    <a:pt x="256" y="666"/>
                  </a:lnTo>
                  <a:lnTo>
                    <a:pt x="268" y="680"/>
                  </a:lnTo>
                  <a:lnTo>
                    <a:pt x="280" y="698"/>
                  </a:lnTo>
                  <a:lnTo>
                    <a:pt x="280" y="698"/>
                  </a:lnTo>
                  <a:lnTo>
                    <a:pt x="288" y="706"/>
                  </a:lnTo>
                  <a:lnTo>
                    <a:pt x="296" y="714"/>
                  </a:lnTo>
                  <a:lnTo>
                    <a:pt x="318" y="728"/>
                  </a:lnTo>
                  <a:lnTo>
                    <a:pt x="370" y="756"/>
                  </a:lnTo>
                  <a:lnTo>
                    <a:pt x="370" y="756"/>
                  </a:lnTo>
                  <a:lnTo>
                    <a:pt x="396" y="772"/>
                  </a:lnTo>
                  <a:lnTo>
                    <a:pt x="410" y="780"/>
                  </a:lnTo>
                  <a:lnTo>
                    <a:pt x="420" y="788"/>
                  </a:lnTo>
                  <a:lnTo>
                    <a:pt x="428" y="796"/>
                  </a:lnTo>
                  <a:lnTo>
                    <a:pt x="430" y="806"/>
                  </a:lnTo>
                  <a:lnTo>
                    <a:pt x="430" y="810"/>
                  </a:lnTo>
                  <a:lnTo>
                    <a:pt x="428" y="816"/>
                  </a:lnTo>
                  <a:lnTo>
                    <a:pt x="422" y="826"/>
                  </a:lnTo>
                  <a:lnTo>
                    <a:pt x="422" y="826"/>
                  </a:lnTo>
                  <a:lnTo>
                    <a:pt x="404" y="846"/>
                  </a:lnTo>
                  <a:lnTo>
                    <a:pt x="394" y="860"/>
                  </a:lnTo>
                  <a:lnTo>
                    <a:pt x="392" y="864"/>
                  </a:lnTo>
                  <a:lnTo>
                    <a:pt x="392" y="870"/>
                  </a:lnTo>
                  <a:lnTo>
                    <a:pt x="396" y="876"/>
                  </a:lnTo>
                  <a:lnTo>
                    <a:pt x="400" y="880"/>
                  </a:lnTo>
                  <a:lnTo>
                    <a:pt x="400" y="880"/>
                  </a:lnTo>
                  <a:lnTo>
                    <a:pt x="410" y="890"/>
                  </a:lnTo>
                  <a:lnTo>
                    <a:pt x="418" y="894"/>
                  </a:lnTo>
                  <a:lnTo>
                    <a:pt x="424" y="904"/>
                  </a:lnTo>
                  <a:lnTo>
                    <a:pt x="430" y="924"/>
                  </a:lnTo>
                  <a:lnTo>
                    <a:pt x="430" y="924"/>
                  </a:lnTo>
                  <a:lnTo>
                    <a:pt x="432" y="938"/>
                  </a:lnTo>
                  <a:lnTo>
                    <a:pt x="434" y="948"/>
                  </a:lnTo>
                  <a:lnTo>
                    <a:pt x="434" y="964"/>
                  </a:lnTo>
                  <a:lnTo>
                    <a:pt x="434" y="970"/>
                  </a:lnTo>
                  <a:lnTo>
                    <a:pt x="436" y="976"/>
                  </a:lnTo>
                  <a:lnTo>
                    <a:pt x="442" y="982"/>
                  </a:lnTo>
                  <a:lnTo>
                    <a:pt x="448" y="988"/>
                  </a:lnTo>
                  <a:lnTo>
                    <a:pt x="448" y="988"/>
                  </a:lnTo>
                  <a:lnTo>
                    <a:pt x="462" y="998"/>
                  </a:lnTo>
                  <a:lnTo>
                    <a:pt x="472" y="1002"/>
                  </a:lnTo>
                  <a:lnTo>
                    <a:pt x="502" y="1010"/>
                  </a:lnTo>
                  <a:lnTo>
                    <a:pt x="502" y="1010"/>
                  </a:lnTo>
                  <a:lnTo>
                    <a:pt x="534" y="1020"/>
                  </a:lnTo>
                  <a:lnTo>
                    <a:pt x="546" y="1026"/>
                  </a:lnTo>
                  <a:lnTo>
                    <a:pt x="558" y="1038"/>
                  </a:lnTo>
                  <a:lnTo>
                    <a:pt x="558" y="1038"/>
                  </a:lnTo>
                  <a:lnTo>
                    <a:pt x="568" y="1048"/>
                  </a:lnTo>
                  <a:lnTo>
                    <a:pt x="574" y="1054"/>
                  </a:lnTo>
                  <a:lnTo>
                    <a:pt x="584" y="1054"/>
                  </a:lnTo>
                  <a:lnTo>
                    <a:pt x="604" y="1054"/>
                  </a:lnTo>
                  <a:lnTo>
                    <a:pt x="604" y="1054"/>
                  </a:lnTo>
                  <a:lnTo>
                    <a:pt x="618" y="1052"/>
                  </a:lnTo>
                  <a:lnTo>
                    <a:pt x="630" y="1048"/>
                  </a:lnTo>
                  <a:lnTo>
                    <a:pt x="642" y="1040"/>
                  </a:lnTo>
                  <a:lnTo>
                    <a:pt x="652" y="1032"/>
                  </a:lnTo>
                  <a:lnTo>
                    <a:pt x="660" y="1024"/>
                  </a:lnTo>
                  <a:lnTo>
                    <a:pt x="664" y="1014"/>
                  </a:lnTo>
                  <a:lnTo>
                    <a:pt x="664" y="1004"/>
                  </a:lnTo>
                  <a:lnTo>
                    <a:pt x="662" y="1000"/>
                  </a:lnTo>
                  <a:lnTo>
                    <a:pt x="660" y="996"/>
                  </a:lnTo>
                  <a:lnTo>
                    <a:pt x="660" y="996"/>
                  </a:lnTo>
                  <a:lnTo>
                    <a:pt x="650" y="982"/>
                  </a:lnTo>
                  <a:lnTo>
                    <a:pt x="644" y="972"/>
                  </a:lnTo>
                  <a:lnTo>
                    <a:pt x="642" y="968"/>
                  </a:lnTo>
                  <a:lnTo>
                    <a:pt x="638" y="966"/>
                  </a:lnTo>
                  <a:lnTo>
                    <a:pt x="632" y="966"/>
                  </a:lnTo>
                  <a:lnTo>
                    <a:pt x="626" y="966"/>
                  </a:lnTo>
                  <a:lnTo>
                    <a:pt x="626" y="966"/>
                  </a:lnTo>
                  <a:lnTo>
                    <a:pt x="618" y="966"/>
                  </a:lnTo>
                  <a:lnTo>
                    <a:pt x="612" y="970"/>
                  </a:lnTo>
                  <a:lnTo>
                    <a:pt x="602" y="974"/>
                  </a:lnTo>
                  <a:lnTo>
                    <a:pt x="598" y="976"/>
                  </a:lnTo>
                  <a:lnTo>
                    <a:pt x="592" y="972"/>
                  </a:lnTo>
                  <a:lnTo>
                    <a:pt x="584" y="966"/>
                  </a:lnTo>
                  <a:lnTo>
                    <a:pt x="576" y="956"/>
                  </a:lnTo>
                  <a:lnTo>
                    <a:pt x="576" y="956"/>
                  </a:lnTo>
                  <a:lnTo>
                    <a:pt x="554" y="926"/>
                  </a:lnTo>
                  <a:lnTo>
                    <a:pt x="546" y="912"/>
                  </a:lnTo>
                  <a:lnTo>
                    <a:pt x="538" y="900"/>
                  </a:lnTo>
                  <a:lnTo>
                    <a:pt x="534" y="888"/>
                  </a:lnTo>
                  <a:lnTo>
                    <a:pt x="532" y="878"/>
                  </a:lnTo>
                  <a:lnTo>
                    <a:pt x="532" y="874"/>
                  </a:lnTo>
                  <a:lnTo>
                    <a:pt x="536" y="870"/>
                  </a:lnTo>
                  <a:lnTo>
                    <a:pt x="538" y="868"/>
                  </a:lnTo>
                  <a:lnTo>
                    <a:pt x="544" y="866"/>
                  </a:lnTo>
                  <a:lnTo>
                    <a:pt x="544" y="866"/>
                  </a:lnTo>
                  <a:lnTo>
                    <a:pt x="564" y="862"/>
                  </a:lnTo>
                  <a:lnTo>
                    <a:pt x="580" y="862"/>
                  </a:lnTo>
                  <a:lnTo>
                    <a:pt x="596" y="868"/>
                  </a:lnTo>
                  <a:lnTo>
                    <a:pt x="612" y="876"/>
                  </a:lnTo>
                  <a:lnTo>
                    <a:pt x="612" y="876"/>
                  </a:lnTo>
                  <a:lnTo>
                    <a:pt x="618" y="882"/>
                  </a:lnTo>
                  <a:lnTo>
                    <a:pt x="624" y="890"/>
                  </a:lnTo>
                  <a:lnTo>
                    <a:pt x="632" y="904"/>
                  </a:lnTo>
                  <a:lnTo>
                    <a:pt x="634" y="910"/>
                  </a:lnTo>
                  <a:lnTo>
                    <a:pt x="638" y="914"/>
                  </a:lnTo>
                  <a:lnTo>
                    <a:pt x="642" y="914"/>
                  </a:lnTo>
                  <a:lnTo>
                    <a:pt x="646" y="912"/>
                  </a:lnTo>
                  <a:lnTo>
                    <a:pt x="646" y="912"/>
                  </a:lnTo>
                  <a:lnTo>
                    <a:pt x="654" y="900"/>
                  </a:lnTo>
                  <a:lnTo>
                    <a:pt x="660" y="892"/>
                  </a:lnTo>
                  <a:lnTo>
                    <a:pt x="664" y="890"/>
                  </a:lnTo>
                  <a:lnTo>
                    <a:pt x="670" y="892"/>
                  </a:lnTo>
                  <a:lnTo>
                    <a:pt x="686" y="898"/>
                  </a:lnTo>
                  <a:lnTo>
                    <a:pt x="686" y="898"/>
                  </a:lnTo>
                  <a:lnTo>
                    <a:pt x="712" y="912"/>
                  </a:lnTo>
                  <a:lnTo>
                    <a:pt x="738" y="924"/>
                  </a:lnTo>
                  <a:lnTo>
                    <a:pt x="750" y="928"/>
                  </a:lnTo>
                  <a:lnTo>
                    <a:pt x="762" y="928"/>
                  </a:lnTo>
                  <a:lnTo>
                    <a:pt x="772" y="926"/>
                  </a:lnTo>
                  <a:lnTo>
                    <a:pt x="774" y="924"/>
                  </a:lnTo>
                  <a:lnTo>
                    <a:pt x="778" y="918"/>
                  </a:lnTo>
                  <a:lnTo>
                    <a:pt x="778" y="918"/>
                  </a:lnTo>
                  <a:lnTo>
                    <a:pt x="790" y="902"/>
                  </a:lnTo>
                  <a:lnTo>
                    <a:pt x="794" y="894"/>
                  </a:lnTo>
                  <a:lnTo>
                    <a:pt x="796" y="888"/>
                  </a:lnTo>
                  <a:lnTo>
                    <a:pt x="796" y="882"/>
                  </a:lnTo>
                  <a:lnTo>
                    <a:pt x="792" y="874"/>
                  </a:lnTo>
                  <a:lnTo>
                    <a:pt x="786" y="866"/>
                  </a:lnTo>
                  <a:lnTo>
                    <a:pt x="778" y="858"/>
                  </a:lnTo>
                  <a:lnTo>
                    <a:pt x="778" y="858"/>
                  </a:lnTo>
                  <a:lnTo>
                    <a:pt x="750" y="840"/>
                  </a:lnTo>
                  <a:lnTo>
                    <a:pt x="738" y="830"/>
                  </a:lnTo>
                  <a:lnTo>
                    <a:pt x="724" y="822"/>
                  </a:lnTo>
                  <a:lnTo>
                    <a:pt x="714" y="812"/>
                  </a:lnTo>
                  <a:lnTo>
                    <a:pt x="708" y="800"/>
                  </a:lnTo>
                  <a:lnTo>
                    <a:pt x="706" y="794"/>
                  </a:lnTo>
                  <a:lnTo>
                    <a:pt x="704" y="788"/>
                  </a:lnTo>
                  <a:lnTo>
                    <a:pt x="704" y="782"/>
                  </a:lnTo>
                  <a:lnTo>
                    <a:pt x="706" y="774"/>
                  </a:lnTo>
                  <a:lnTo>
                    <a:pt x="706" y="774"/>
                  </a:lnTo>
                  <a:lnTo>
                    <a:pt x="716" y="744"/>
                  </a:lnTo>
                  <a:lnTo>
                    <a:pt x="728" y="720"/>
                  </a:lnTo>
                  <a:lnTo>
                    <a:pt x="744" y="694"/>
                  </a:lnTo>
                  <a:lnTo>
                    <a:pt x="764" y="670"/>
                  </a:lnTo>
                  <a:lnTo>
                    <a:pt x="764" y="670"/>
                  </a:lnTo>
                  <a:lnTo>
                    <a:pt x="774" y="656"/>
                  </a:lnTo>
                  <a:lnTo>
                    <a:pt x="778" y="648"/>
                  </a:lnTo>
                  <a:lnTo>
                    <a:pt x="780" y="640"/>
                  </a:lnTo>
                  <a:lnTo>
                    <a:pt x="782" y="632"/>
                  </a:lnTo>
                  <a:lnTo>
                    <a:pt x="782" y="620"/>
                  </a:lnTo>
                  <a:lnTo>
                    <a:pt x="786" y="612"/>
                  </a:lnTo>
                  <a:lnTo>
                    <a:pt x="792" y="604"/>
                  </a:lnTo>
                  <a:lnTo>
                    <a:pt x="792" y="604"/>
                  </a:lnTo>
                  <a:lnTo>
                    <a:pt x="804" y="588"/>
                  </a:lnTo>
                  <a:lnTo>
                    <a:pt x="810" y="578"/>
                  </a:lnTo>
                  <a:lnTo>
                    <a:pt x="814" y="574"/>
                  </a:lnTo>
                  <a:lnTo>
                    <a:pt x="818" y="572"/>
                  </a:lnTo>
                  <a:lnTo>
                    <a:pt x="824" y="572"/>
                  </a:lnTo>
                  <a:lnTo>
                    <a:pt x="832" y="572"/>
                  </a:lnTo>
                  <a:lnTo>
                    <a:pt x="832" y="572"/>
                  </a:lnTo>
                  <a:lnTo>
                    <a:pt x="850" y="572"/>
                  </a:lnTo>
                  <a:lnTo>
                    <a:pt x="860" y="576"/>
                  </a:lnTo>
                  <a:lnTo>
                    <a:pt x="866" y="578"/>
                  </a:lnTo>
                  <a:lnTo>
                    <a:pt x="868" y="582"/>
                  </a:lnTo>
                  <a:lnTo>
                    <a:pt x="876" y="594"/>
                  </a:lnTo>
                  <a:lnTo>
                    <a:pt x="876" y="594"/>
                  </a:lnTo>
                  <a:lnTo>
                    <a:pt x="878" y="602"/>
                  </a:lnTo>
                  <a:lnTo>
                    <a:pt x="878" y="612"/>
                  </a:lnTo>
                  <a:lnTo>
                    <a:pt x="878" y="626"/>
                  </a:lnTo>
                  <a:lnTo>
                    <a:pt x="878" y="632"/>
                  </a:lnTo>
                  <a:lnTo>
                    <a:pt x="880" y="634"/>
                  </a:lnTo>
                  <a:lnTo>
                    <a:pt x="882" y="634"/>
                  </a:lnTo>
                  <a:lnTo>
                    <a:pt x="888" y="628"/>
                  </a:lnTo>
                  <a:lnTo>
                    <a:pt x="888" y="628"/>
                  </a:lnTo>
                  <a:lnTo>
                    <a:pt x="900" y="614"/>
                  </a:lnTo>
                  <a:lnTo>
                    <a:pt x="910" y="602"/>
                  </a:lnTo>
                  <a:lnTo>
                    <a:pt x="916" y="596"/>
                  </a:lnTo>
                  <a:lnTo>
                    <a:pt x="918" y="590"/>
                  </a:lnTo>
                  <a:lnTo>
                    <a:pt x="920" y="582"/>
                  </a:lnTo>
                  <a:lnTo>
                    <a:pt x="920" y="572"/>
                  </a:lnTo>
                  <a:lnTo>
                    <a:pt x="920" y="572"/>
                  </a:lnTo>
                  <a:lnTo>
                    <a:pt x="920" y="554"/>
                  </a:lnTo>
                  <a:lnTo>
                    <a:pt x="920" y="536"/>
                  </a:lnTo>
                  <a:lnTo>
                    <a:pt x="920" y="516"/>
                  </a:lnTo>
                  <a:lnTo>
                    <a:pt x="918" y="496"/>
                  </a:lnTo>
                  <a:lnTo>
                    <a:pt x="918" y="496"/>
                  </a:lnTo>
                  <a:lnTo>
                    <a:pt x="912" y="478"/>
                  </a:lnTo>
                  <a:lnTo>
                    <a:pt x="904" y="466"/>
                  </a:lnTo>
                  <a:lnTo>
                    <a:pt x="894" y="456"/>
                  </a:lnTo>
                  <a:lnTo>
                    <a:pt x="882" y="446"/>
                  </a:lnTo>
                  <a:lnTo>
                    <a:pt x="882" y="446"/>
                  </a:lnTo>
                  <a:lnTo>
                    <a:pt x="876" y="438"/>
                  </a:lnTo>
                  <a:lnTo>
                    <a:pt x="870" y="430"/>
                  </a:lnTo>
                  <a:lnTo>
                    <a:pt x="860" y="408"/>
                  </a:lnTo>
                  <a:lnTo>
                    <a:pt x="852" y="386"/>
                  </a:lnTo>
                  <a:lnTo>
                    <a:pt x="848" y="376"/>
                  </a:lnTo>
                  <a:lnTo>
                    <a:pt x="848" y="366"/>
                  </a:lnTo>
                  <a:lnTo>
                    <a:pt x="848" y="366"/>
                  </a:lnTo>
                  <a:lnTo>
                    <a:pt x="848" y="322"/>
                  </a:lnTo>
                  <a:lnTo>
                    <a:pt x="846" y="302"/>
                  </a:lnTo>
                  <a:lnTo>
                    <a:pt x="844" y="292"/>
                  </a:lnTo>
                  <a:lnTo>
                    <a:pt x="842" y="286"/>
                  </a:lnTo>
                  <a:lnTo>
                    <a:pt x="842" y="286"/>
                  </a:lnTo>
                  <a:lnTo>
                    <a:pt x="836" y="272"/>
                  </a:lnTo>
                  <a:lnTo>
                    <a:pt x="830" y="266"/>
                  </a:lnTo>
                  <a:lnTo>
                    <a:pt x="820" y="262"/>
                  </a:lnTo>
                  <a:lnTo>
                    <a:pt x="820" y="262"/>
                  </a:lnTo>
                  <a:lnTo>
                    <a:pt x="804" y="260"/>
                  </a:lnTo>
                  <a:lnTo>
                    <a:pt x="786" y="258"/>
                  </a:lnTo>
                  <a:lnTo>
                    <a:pt x="780" y="258"/>
                  </a:lnTo>
                  <a:lnTo>
                    <a:pt x="774" y="256"/>
                  </a:lnTo>
                  <a:lnTo>
                    <a:pt x="772" y="252"/>
                  </a:lnTo>
                  <a:lnTo>
                    <a:pt x="774" y="248"/>
                  </a:lnTo>
                  <a:lnTo>
                    <a:pt x="774" y="248"/>
                  </a:lnTo>
                  <a:lnTo>
                    <a:pt x="780" y="238"/>
                  </a:lnTo>
                  <a:lnTo>
                    <a:pt x="784" y="234"/>
                  </a:lnTo>
                  <a:lnTo>
                    <a:pt x="790" y="230"/>
                  </a:lnTo>
                  <a:lnTo>
                    <a:pt x="804" y="232"/>
                  </a:lnTo>
                  <a:lnTo>
                    <a:pt x="804" y="232"/>
                  </a:lnTo>
                  <a:lnTo>
                    <a:pt x="820" y="234"/>
                  </a:lnTo>
                  <a:lnTo>
                    <a:pt x="830" y="236"/>
                  </a:lnTo>
                  <a:lnTo>
                    <a:pt x="838" y="234"/>
                  </a:lnTo>
                  <a:lnTo>
                    <a:pt x="852" y="228"/>
                  </a:lnTo>
                  <a:lnTo>
                    <a:pt x="852" y="228"/>
                  </a:lnTo>
                  <a:lnTo>
                    <a:pt x="864" y="220"/>
                  </a:lnTo>
                  <a:lnTo>
                    <a:pt x="868" y="218"/>
                  </a:lnTo>
                  <a:lnTo>
                    <a:pt x="874" y="216"/>
                  </a:lnTo>
                  <a:lnTo>
                    <a:pt x="878" y="214"/>
                  </a:lnTo>
                  <a:lnTo>
                    <a:pt x="886" y="216"/>
                  </a:lnTo>
                  <a:lnTo>
                    <a:pt x="896" y="220"/>
                  </a:lnTo>
                  <a:lnTo>
                    <a:pt x="908" y="228"/>
                  </a:lnTo>
                  <a:lnTo>
                    <a:pt x="908" y="228"/>
                  </a:lnTo>
                  <a:lnTo>
                    <a:pt x="922" y="236"/>
                  </a:lnTo>
                  <a:lnTo>
                    <a:pt x="934" y="242"/>
                  </a:lnTo>
                  <a:lnTo>
                    <a:pt x="956" y="250"/>
                  </a:lnTo>
                  <a:lnTo>
                    <a:pt x="962" y="254"/>
                  </a:lnTo>
                  <a:lnTo>
                    <a:pt x="968" y="260"/>
                  </a:lnTo>
                  <a:lnTo>
                    <a:pt x="970" y="266"/>
                  </a:lnTo>
                  <a:lnTo>
                    <a:pt x="972" y="276"/>
                  </a:lnTo>
                  <a:lnTo>
                    <a:pt x="972" y="276"/>
                  </a:lnTo>
                  <a:lnTo>
                    <a:pt x="970" y="292"/>
                  </a:lnTo>
                  <a:lnTo>
                    <a:pt x="968" y="304"/>
                  </a:lnTo>
                  <a:lnTo>
                    <a:pt x="966" y="308"/>
                  </a:lnTo>
                  <a:lnTo>
                    <a:pt x="962" y="312"/>
                  </a:lnTo>
                  <a:lnTo>
                    <a:pt x="950" y="320"/>
                  </a:lnTo>
                  <a:lnTo>
                    <a:pt x="950" y="320"/>
                  </a:lnTo>
                  <a:lnTo>
                    <a:pt x="934" y="328"/>
                  </a:lnTo>
                  <a:lnTo>
                    <a:pt x="922" y="336"/>
                  </a:lnTo>
                  <a:lnTo>
                    <a:pt x="916" y="342"/>
                  </a:lnTo>
                  <a:lnTo>
                    <a:pt x="912" y="348"/>
                  </a:lnTo>
                  <a:lnTo>
                    <a:pt x="910" y="356"/>
                  </a:lnTo>
                  <a:lnTo>
                    <a:pt x="908" y="364"/>
                  </a:lnTo>
                  <a:lnTo>
                    <a:pt x="908" y="364"/>
                  </a:lnTo>
                  <a:lnTo>
                    <a:pt x="906" y="382"/>
                  </a:lnTo>
                  <a:lnTo>
                    <a:pt x="906" y="394"/>
                  </a:lnTo>
                  <a:lnTo>
                    <a:pt x="906" y="400"/>
                  </a:lnTo>
                  <a:lnTo>
                    <a:pt x="910" y="404"/>
                  </a:lnTo>
                  <a:lnTo>
                    <a:pt x="916" y="410"/>
                  </a:lnTo>
                  <a:lnTo>
                    <a:pt x="924" y="416"/>
                  </a:lnTo>
                  <a:lnTo>
                    <a:pt x="924" y="416"/>
                  </a:lnTo>
                  <a:lnTo>
                    <a:pt x="936" y="422"/>
                  </a:lnTo>
                  <a:lnTo>
                    <a:pt x="946" y="432"/>
                  </a:lnTo>
                  <a:lnTo>
                    <a:pt x="964" y="448"/>
                  </a:lnTo>
                  <a:lnTo>
                    <a:pt x="974" y="456"/>
                  </a:lnTo>
                  <a:lnTo>
                    <a:pt x="984" y="460"/>
                  </a:lnTo>
                  <a:lnTo>
                    <a:pt x="996" y="460"/>
                  </a:lnTo>
                  <a:lnTo>
                    <a:pt x="1006" y="456"/>
                  </a:lnTo>
                  <a:lnTo>
                    <a:pt x="1006" y="456"/>
                  </a:lnTo>
                  <a:lnTo>
                    <a:pt x="1026" y="448"/>
                  </a:lnTo>
                  <a:lnTo>
                    <a:pt x="1038" y="440"/>
                  </a:lnTo>
                  <a:lnTo>
                    <a:pt x="1048" y="430"/>
                  </a:lnTo>
                  <a:lnTo>
                    <a:pt x="1060" y="414"/>
                  </a:lnTo>
                  <a:lnTo>
                    <a:pt x="1060" y="414"/>
                  </a:lnTo>
                  <a:lnTo>
                    <a:pt x="1068" y="398"/>
                  </a:lnTo>
                  <a:lnTo>
                    <a:pt x="1068" y="392"/>
                  </a:lnTo>
                  <a:lnTo>
                    <a:pt x="1068" y="388"/>
                  </a:lnTo>
                  <a:lnTo>
                    <a:pt x="1064" y="374"/>
                  </a:lnTo>
                  <a:lnTo>
                    <a:pt x="1062" y="364"/>
                  </a:lnTo>
                  <a:lnTo>
                    <a:pt x="1060" y="350"/>
                  </a:lnTo>
                  <a:lnTo>
                    <a:pt x="1060" y="350"/>
                  </a:lnTo>
                  <a:lnTo>
                    <a:pt x="1058" y="324"/>
                  </a:lnTo>
                  <a:lnTo>
                    <a:pt x="1058" y="310"/>
                  </a:lnTo>
                  <a:lnTo>
                    <a:pt x="1062" y="300"/>
                  </a:lnTo>
                  <a:lnTo>
                    <a:pt x="1072" y="284"/>
                  </a:lnTo>
                  <a:lnTo>
                    <a:pt x="1072" y="284"/>
                  </a:lnTo>
                  <a:lnTo>
                    <a:pt x="1078" y="276"/>
                  </a:lnTo>
                  <a:lnTo>
                    <a:pt x="1078" y="270"/>
                  </a:lnTo>
                  <a:lnTo>
                    <a:pt x="1078" y="266"/>
                  </a:lnTo>
                  <a:lnTo>
                    <a:pt x="1078" y="264"/>
                  </a:lnTo>
                  <a:lnTo>
                    <a:pt x="1078" y="260"/>
                  </a:lnTo>
                  <a:lnTo>
                    <a:pt x="1078" y="256"/>
                  </a:lnTo>
                  <a:lnTo>
                    <a:pt x="1082" y="252"/>
                  </a:lnTo>
                  <a:lnTo>
                    <a:pt x="1090" y="242"/>
                  </a:lnTo>
                  <a:lnTo>
                    <a:pt x="1090" y="242"/>
                  </a:lnTo>
                  <a:lnTo>
                    <a:pt x="1106" y="226"/>
                  </a:lnTo>
                  <a:lnTo>
                    <a:pt x="1116" y="214"/>
                  </a:lnTo>
                  <a:lnTo>
                    <a:pt x="1126" y="198"/>
                  </a:lnTo>
                  <a:lnTo>
                    <a:pt x="1136" y="170"/>
                  </a:lnTo>
                  <a:lnTo>
                    <a:pt x="1136" y="170"/>
                  </a:lnTo>
                  <a:lnTo>
                    <a:pt x="1148" y="138"/>
                  </a:lnTo>
                  <a:lnTo>
                    <a:pt x="1154" y="116"/>
                  </a:lnTo>
                  <a:lnTo>
                    <a:pt x="1160" y="106"/>
                  </a:lnTo>
                  <a:lnTo>
                    <a:pt x="1164" y="100"/>
                  </a:lnTo>
                  <a:lnTo>
                    <a:pt x="1172" y="96"/>
                  </a:lnTo>
                  <a:lnTo>
                    <a:pt x="1182" y="92"/>
                  </a:lnTo>
                  <a:lnTo>
                    <a:pt x="1182" y="92"/>
                  </a:lnTo>
                  <a:lnTo>
                    <a:pt x="1186" y="92"/>
                  </a:lnTo>
                  <a:lnTo>
                    <a:pt x="1192" y="92"/>
                  </a:lnTo>
                  <a:lnTo>
                    <a:pt x="1200" y="96"/>
                  </a:lnTo>
                  <a:lnTo>
                    <a:pt x="1208" y="102"/>
                  </a:lnTo>
                  <a:lnTo>
                    <a:pt x="1216" y="108"/>
                  </a:lnTo>
                  <a:lnTo>
                    <a:pt x="1222" y="114"/>
                  </a:lnTo>
                  <a:lnTo>
                    <a:pt x="1224" y="114"/>
                  </a:lnTo>
                  <a:lnTo>
                    <a:pt x="1226" y="114"/>
                  </a:lnTo>
                  <a:lnTo>
                    <a:pt x="1228" y="112"/>
                  </a:lnTo>
                  <a:lnTo>
                    <a:pt x="1228" y="108"/>
                  </a:lnTo>
                  <a:lnTo>
                    <a:pt x="1230" y="96"/>
                  </a:lnTo>
                  <a:lnTo>
                    <a:pt x="1230" y="96"/>
                  </a:lnTo>
                  <a:lnTo>
                    <a:pt x="1228" y="80"/>
                  </a:lnTo>
                  <a:lnTo>
                    <a:pt x="1224" y="68"/>
                  </a:lnTo>
                  <a:lnTo>
                    <a:pt x="1214" y="50"/>
                  </a:lnTo>
                  <a:lnTo>
                    <a:pt x="1212" y="42"/>
                  </a:lnTo>
                  <a:lnTo>
                    <a:pt x="1214" y="32"/>
                  </a:lnTo>
                  <a:lnTo>
                    <a:pt x="1222" y="22"/>
                  </a:lnTo>
                  <a:lnTo>
                    <a:pt x="1238" y="10"/>
                  </a:lnTo>
                  <a:lnTo>
                    <a:pt x="1238" y="10"/>
                  </a:lnTo>
                  <a:lnTo>
                    <a:pt x="1244" y="4"/>
                  </a:lnTo>
                  <a:lnTo>
                    <a:pt x="1250" y="2"/>
                  </a:lnTo>
                  <a:lnTo>
                    <a:pt x="1256" y="0"/>
                  </a:lnTo>
                  <a:lnTo>
                    <a:pt x="1266" y="0"/>
                  </a:lnTo>
                  <a:lnTo>
                    <a:pt x="1266" y="0"/>
                  </a:lnTo>
                  <a:lnTo>
                    <a:pt x="1272" y="2"/>
                  </a:lnTo>
                  <a:lnTo>
                    <a:pt x="1278" y="4"/>
                  </a:lnTo>
                  <a:lnTo>
                    <a:pt x="1282" y="8"/>
                  </a:lnTo>
                  <a:lnTo>
                    <a:pt x="1284" y="12"/>
                  </a:lnTo>
                  <a:lnTo>
                    <a:pt x="1286" y="24"/>
                  </a:lnTo>
                  <a:lnTo>
                    <a:pt x="1288" y="38"/>
                  </a:lnTo>
                  <a:lnTo>
                    <a:pt x="1288" y="50"/>
                  </a:lnTo>
                  <a:lnTo>
                    <a:pt x="1292" y="60"/>
                  </a:lnTo>
                  <a:lnTo>
                    <a:pt x="1294" y="62"/>
                  </a:lnTo>
                  <a:lnTo>
                    <a:pt x="1298" y="64"/>
                  </a:lnTo>
                  <a:lnTo>
                    <a:pt x="1304" y="64"/>
                  </a:lnTo>
                  <a:lnTo>
                    <a:pt x="1312" y="62"/>
                  </a:lnTo>
                  <a:lnTo>
                    <a:pt x="1312" y="62"/>
                  </a:lnTo>
                  <a:lnTo>
                    <a:pt x="1342" y="50"/>
                  </a:lnTo>
                  <a:lnTo>
                    <a:pt x="1360" y="44"/>
                  </a:lnTo>
                  <a:lnTo>
                    <a:pt x="1364" y="40"/>
                  </a:lnTo>
                  <a:lnTo>
                    <a:pt x="1366" y="36"/>
                  </a:lnTo>
                  <a:lnTo>
                    <a:pt x="1366" y="30"/>
                  </a:lnTo>
                  <a:lnTo>
                    <a:pt x="1362" y="22"/>
                  </a:lnTo>
                  <a:lnTo>
                    <a:pt x="1362" y="22"/>
                  </a:lnTo>
                  <a:lnTo>
                    <a:pt x="1356" y="10"/>
                  </a:lnTo>
                  <a:lnTo>
                    <a:pt x="1352" y="0"/>
                  </a:lnTo>
                  <a:lnTo>
                    <a:pt x="2650" y="0"/>
                  </a:lnTo>
                  <a:lnTo>
                    <a:pt x="2650" y="3926"/>
                  </a:lnTo>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a:p>
          </p:txBody>
        </p:sp>
        <p:sp>
          <p:nvSpPr>
            <p:cNvPr id="250" name="Freeform 10">
              <a:extLst>
                <a:ext uri="{FF2B5EF4-FFF2-40B4-BE49-F238E27FC236}">
                  <a16:creationId xmlns:a16="http://schemas.microsoft.com/office/drawing/2014/main" id="{44E80C3B-AFA3-4A9B-404F-B1359F154442}"/>
                </a:ext>
              </a:extLst>
            </p:cNvPr>
            <p:cNvSpPr>
              <a:spLocks/>
            </p:cNvSpPr>
            <p:nvPr/>
          </p:nvSpPr>
          <p:spPr bwMode="auto">
            <a:xfrm>
              <a:off x="5717066" y="1961260"/>
              <a:ext cx="56398" cy="73165"/>
            </a:xfrm>
            <a:custGeom>
              <a:avLst/>
              <a:gdLst/>
              <a:ahLst/>
              <a:cxnLst>
                <a:cxn ang="0">
                  <a:pos x="6" y="64"/>
                </a:cxn>
                <a:cxn ang="0">
                  <a:pos x="6" y="64"/>
                </a:cxn>
                <a:cxn ang="0">
                  <a:pos x="24" y="86"/>
                </a:cxn>
                <a:cxn ang="0">
                  <a:pos x="32" y="92"/>
                </a:cxn>
                <a:cxn ang="0">
                  <a:pos x="40" y="96"/>
                </a:cxn>
                <a:cxn ang="0">
                  <a:pos x="48" y="96"/>
                </a:cxn>
                <a:cxn ang="0">
                  <a:pos x="54" y="92"/>
                </a:cxn>
                <a:cxn ang="0">
                  <a:pos x="60" y="84"/>
                </a:cxn>
                <a:cxn ang="0">
                  <a:pos x="68" y="72"/>
                </a:cxn>
                <a:cxn ang="0">
                  <a:pos x="68" y="72"/>
                </a:cxn>
                <a:cxn ang="0">
                  <a:pos x="72" y="58"/>
                </a:cxn>
                <a:cxn ang="0">
                  <a:pos x="74" y="44"/>
                </a:cxn>
                <a:cxn ang="0">
                  <a:pos x="72" y="32"/>
                </a:cxn>
                <a:cxn ang="0">
                  <a:pos x="70" y="22"/>
                </a:cxn>
                <a:cxn ang="0">
                  <a:pos x="66" y="12"/>
                </a:cxn>
                <a:cxn ang="0">
                  <a:pos x="62" y="6"/>
                </a:cxn>
                <a:cxn ang="0">
                  <a:pos x="56" y="2"/>
                </a:cxn>
                <a:cxn ang="0">
                  <a:pos x="56" y="2"/>
                </a:cxn>
                <a:cxn ang="0">
                  <a:pos x="50" y="0"/>
                </a:cxn>
                <a:cxn ang="0">
                  <a:pos x="34" y="0"/>
                </a:cxn>
                <a:cxn ang="0">
                  <a:pos x="26" y="0"/>
                </a:cxn>
                <a:cxn ang="0">
                  <a:pos x="16" y="2"/>
                </a:cxn>
                <a:cxn ang="0">
                  <a:pos x="10" y="4"/>
                </a:cxn>
                <a:cxn ang="0">
                  <a:pos x="4" y="10"/>
                </a:cxn>
                <a:cxn ang="0">
                  <a:pos x="4" y="10"/>
                </a:cxn>
                <a:cxn ang="0">
                  <a:pos x="2" y="18"/>
                </a:cxn>
                <a:cxn ang="0">
                  <a:pos x="0" y="26"/>
                </a:cxn>
                <a:cxn ang="0">
                  <a:pos x="2" y="44"/>
                </a:cxn>
                <a:cxn ang="0">
                  <a:pos x="4" y="58"/>
                </a:cxn>
                <a:cxn ang="0">
                  <a:pos x="6" y="64"/>
                </a:cxn>
                <a:cxn ang="0">
                  <a:pos x="6" y="64"/>
                </a:cxn>
              </a:cxnLst>
              <a:rect l="0" t="0" r="r" b="b"/>
              <a:pathLst>
                <a:path w="74" h="96">
                  <a:moveTo>
                    <a:pt x="6" y="64"/>
                  </a:moveTo>
                  <a:lnTo>
                    <a:pt x="6" y="64"/>
                  </a:lnTo>
                  <a:lnTo>
                    <a:pt x="24" y="86"/>
                  </a:lnTo>
                  <a:lnTo>
                    <a:pt x="32" y="92"/>
                  </a:lnTo>
                  <a:lnTo>
                    <a:pt x="40" y="96"/>
                  </a:lnTo>
                  <a:lnTo>
                    <a:pt x="48" y="96"/>
                  </a:lnTo>
                  <a:lnTo>
                    <a:pt x="54" y="92"/>
                  </a:lnTo>
                  <a:lnTo>
                    <a:pt x="60" y="84"/>
                  </a:lnTo>
                  <a:lnTo>
                    <a:pt x="68" y="72"/>
                  </a:lnTo>
                  <a:lnTo>
                    <a:pt x="68" y="72"/>
                  </a:lnTo>
                  <a:lnTo>
                    <a:pt x="72" y="58"/>
                  </a:lnTo>
                  <a:lnTo>
                    <a:pt x="74" y="44"/>
                  </a:lnTo>
                  <a:lnTo>
                    <a:pt x="72" y="32"/>
                  </a:lnTo>
                  <a:lnTo>
                    <a:pt x="70" y="22"/>
                  </a:lnTo>
                  <a:lnTo>
                    <a:pt x="66" y="12"/>
                  </a:lnTo>
                  <a:lnTo>
                    <a:pt x="62" y="6"/>
                  </a:lnTo>
                  <a:lnTo>
                    <a:pt x="56" y="2"/>
                  </a:lnTo>
                  <a:lnTo>
                    <a:pt x="56" y="2"/>
                  </a:lnTo>
                  <a:lnTo>
                    <a:pt x="50" y="0"/>
                  </a:lnTo>
                  <a:lnTo>
                    <a:pt x="34" y="0"/>
                  </a:lnTo>
                  <a:lnTo>
                    <a:pt x="26" y="0"/>
                  </a:lnTo>
                  <a:lnTo>
                    <a:pt x="16" y="2"/>
                  </a:lnTo>
                  <a:lnTo>
                    <a:pt x="10" y="4"/>
                  </a:lnTo>
                  <a:lnTo>
                    <a:pt x="4" y="10"/>
                  </a:lnTo>
                  <a:lnTo>
                    <a:pt x="4" y="10"/>
                  </a:lnTo>
                  <a:lnTo>
                    <a:pt x="2" y="18"/>
                  </a:lnTo>
                  <a:lnTo>
                    <a:pt x="0" y="26"/>
                  </a:lnTo>
                  <a:lnTo>
                    <a:pt x="2" y="44"/>
                  </a:lnTo>
                  <a:lnTo>
                    <a:pt x="4" y="58"/>
                  </a:lnTo>
                  <a:lnTo>
                    <a:pt x="6" y="64"/>
                  </a:lnTo>
                  <a:lnTo>
                    <a:pt x="6" y="64"/>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51" name="Freeform 13">
              <a:extLst>
                <a:ext uri="{FF2B5EF4-FFF2-40B4-BE49-F238E27FC236}">
                  <a16:creationId xmlns:a16="http://schemas.microsoft.com/office/drawing/2014/main" id="{10194293-EFD7-2B4E-4857-C1B5812DFA17}"/>
                </a:ext>
              </a:extLst>
            </p:cNvPr>
            <p:cNvSpPr>
              <a:spLocks/>
            </p:cNvSpPr>
            <p:nvPr/>
          </p:nvSpPr>
          <p:spPr bwMode="auto">
            <a:xfrm>
              <a:off x="6316102" y="4872601"/>
              <a:ext cx="638666" cy="237785"/>
            </a:xfrm>
            <a:custGeom>
              <a:avLst/>
              <a:gdLst/>
              <a:ahLst/>
              <a:cxnLst>
                <a:cxn ang="0">
                  <a:pos x="290" y="292"/>
                </a:cxn>
                <a:cxn ang="0">
                  <a:pos x="282" y="264"/>
                </a:cxn>
                <a:cxn ang="0">
                  <a:pos x="248" y="212"/>
                </a:cxn>
                <a:cxn ang="0">
                  <a:pos x="238" y="200"/>
                </a:cxn>
                <a:cxn ang="0">
                  <a:pos x="228" y="186"/>
                </a:cxn>
                <a:cxn ang="0">
                  <a:pos x="220" y="172"/>
                </a:cxn>
                <a:cxn ang="0">
                  <a:pos x="186" y="154"/>
                </a:cxn>
                <a:cxn ang="0">
                  <a:pos x="104" y="134"/>
                </a:cxn>
                <a:cxn ang="0">
                  <a:pos x="40" y="130"/>
                </a:cxn>
                <a:cxn ang="0">
                  <a:pos x="14" y="124"/>
                </a:cxn>
                <a:cxn ang="0">
                  <a:pos x="20" y="102"/>
                </a:cxn>
                <a:cxn ang="0">
                  <a:pos x="42" y="88"/>
                </a:cxn>
                <a:cxn ang="0">
                  <a:pos x="168" y="70"/>
                </a:cxn>
                <a:cxn ang="0">
                  <a:pos x="194" y="64"/>
                </a:cxn>
                <a:cxn ang="0">
                  <a:pos x="276" y="40"/>
                </a:cxn>
                <a:cxn ang="0">
                  <a:pos x="338" y="36"/>
                </a:cxn>
                <a:cxn ang="0">
                  <a:pos x="402" y="50"/>
                </a:cxn>
                <a:cxn ang="0">
                  <a:pos x="428" y="64"/>
                </a:cxn>
                <a:cxn ang="0">
                  <a:pos x="454" y="52"/>
                </a:cxn>
                <a:cxn ang="0">
                  <a:pos x="476" y="34"/>
                </a:cxn>
                <a:cxn ang="0">
                  <a:pos x="500" y="30"/>
                </a:cxn>
                <a:cxn ang="0">
                  <a:pos x="522" y="26"/>
                </a:cxn>
                <a:cxn ang="0">
                  <a:pos x="604" y="2"/>
                </a:cxn>
                <a:cxn ang="0">
                  <a:pos x="642" y="0"/>
                </a:cxn>
                <a:cxn ang="0">
                  <a:pos x="662" y="4"/>
                </a:cxn>
                <a:cxn ang="0">
                  <a:pos x="664" y="22"/>
                </a:cxn>
                <a:cxn ang="0">
                  <a:pos x="670" y="56"/>
                </a:cxn>
                <a:cxn ang="0">
                  <a:pos x="682" y="64"/>
                </a:cxn>
                <a:cxn ang="0">
                  <a:pos x="716" y="60"/>
                </a:cxn>
                <a:cxn ang="0">
                  <a:pos x="738" y="64"/>
                </a:cxn>
                <a:cxn ang="0">
                  <a:pos x="756" y="78"/>
                </a:cxn>
                <a:cxn ang="0">
                  <a:pos x="822" y="112"/>
                </a:cxn>
                <a:cxn ang="0">
                  <a:pos x="838" y="128"/>
                </a:cxn>
                <a:cxn ang="0">
                  <a:pos x="834" y="134"/>
                </a:cxn>
                <a:cxn ang="0">
                  <a:pos x="780" y="160"/>
                </a:cxn>
                <a:cxn ang="0">
                  <a:pos x="682" y="174"/>
                </a:cxn>
                <a:cxn ang="0">
                  <a:pos x="648" y="186"/>
                </a:cxn>
                <a:cxn ang="0">
                  <a:pos x="634" y="214"/>
                </a:cxn>
                <a:cxn ang="0">
                  <a:pos x="608" y="240"/>
                </a:cxn>
                <a:cxn ang="0">
                  <a:pos x="576" y="252"/>
                </a:cxn>
                <a:cxn ang="0">
                  <a:pos x="464" y="254"/>
                </a:cxn>
                <a:cxn ang="0">
                  <a:pos x="422" y="258"/>
                </a:cxn>
                <a:cxn ang="0">
                  <a:pos x="346" y="296"/>
                </a:cxn>
                <a:cxn ang="0">
                  <a:pos x="306" y="312"/>
                </a:cxn>
                <a:cxn ang="0">
                  <a:pos x="290" y="304"/>
                </a:cxn>
              </a:cxnLst>
              <a:rect l="0" t="0" r="r" b="b"/>
              <a:pathLst>
                <a:path w="838" h="312">
                  <a:moveTo>
                    <a:pt x="290" y="304"/>
                  </a:moveTo>
                  <a:lnTo>
                    <a:pt x="290" y="304"/>
                  </a:lnTo>
                  <a:lnTo>
                    <a:pt x="290" y="292"/>
                  </a:lnTo>
                  <a:lnTo>
                    <a:pt x="288" y="280"/>
                  </a:lnTo>
                  <a:lnTo>
                    <a:pt x="286" y="272"/>
                  </a:lnTo>
                  <a:lnTo>
                    <a:pt x="282" y="264"/>
                  </a:lnTo>
                  <a:lnTo>
                    <a:pt x="282" y="264"/>
                  </a:lnTo>
                  <a:lnTo>
                    <a:pt x="260" y="228"/>
                  </a:lnTo>
                  <a:lnTo>
                    <a:pt x="248" y="212"/>
                  </a:lnTo>
                  <a:lnTo>
                    <a:pt x="244" y="206"/>
                  </a:lnTo>
                  <a:lnTo>
                    <a:pt x="238" y="200"/>
                  </a:lnTo>
                  <a:lnTo>
                    <a:pt x="238" y="200"/>
                  </a:lnTo>
                  <a:lnTo>
                    <a:pt x="234" y="196"/>
                  </a:lnTo>
                  <a:lnTo>
                    <a:pt x="230" y="194"/>
                  </a:lnTo>
                  <a:lnTo>
                    <a:pt x="228" y="186"/>
                  </a:lnTo>
                  <a:lnTo>
                    <a:pt x="228" y="182"/>
                  </a:lnTo>
                  <a:lnTo>
                    <a:pt x="224" y="178"/>
                  </a:lnTo>
                  <a:lnTo>
                    <a:pt x="220" y="172"/>
                  </a:lnTo>
                  <a:lnTo>
                    <a:pt x="210" y="166"/>
                  </a:lnTo>
                  <a:lnTo>
                    <a:pt x="210" y="166"/>
                  </a:lnTo>
                  <a:lnTo>
                    <a:pt x="186" y="154"/>
                  </a:lnTo>
                  <a:lnTo>
                    <a:pt x="158" y="144"/>
                  </a:lnTo>
                  <a:lnTo>
                    <a:pt x="128" y="136"/>
                  </a:lnTo>
                  <a:lnTo>
                    <a:pt x="104" y="134"/>
                  </a:lnTo>
                  <a:lnTo>
                    <a:pt x="104" y="134"/>
                  </a:lnTo>
                  <a:lnTo>
                    <a:pt x="66" y="132"/>
                  </a:lnTo>
                  <a:lnTo>
                    <a:pt x="40" y="130"/>
                  </a:lnTo>
                  <a:lnTo>
                    <a:pt x="40" y="130"/>
                  </a:lnTo>
                  <a:lnTo>
                    <a:pt x="28" y="128"/>
                  </a:lnTo>
                  <a:lnTo>
                    <a:pt x="14" y="124"/>
                  </a:lnTo>
                  <a:lnTo>
                    <a:pt x="0" y="116"/>
                  </a:lnTo>
                  <a:lnTo>
                    <a:pt x="0" y="116"/>
                  </a:lnTo>
                  <a:lnTo>
                    <a:pt x="20" y="102"/>
                  </a:lnTo>
                  <a:lnTo>
                    <a:pt x="34" y="92"/>
                  </a:lnTo>
                  <a:lnTo>
                    <a:pt x="42" y="88"/>
                  </a:lnTo>
                  <a:lnTo>
                    <a:pt x="42" y="88"/>
                  </a:lnTo>
                  <a:lnTo>
                    <a:pt x="98" y="78"/>
                  </a:lnTo>
                  <a:lnTo>
                    <a:pt x="138" y="72"/>
                  </a:lnTo>
                  <a:lnTo>
                    <a:pt x="168" y="70"/>
                  </a:lnTo>
                  <a:lnTo>
                    <a:pt x="168" y="70"/>
                  </a:lnTo>
                  <a:lnTo>
                    <a:pt x="180" y="68"/>
                  </a:lnTo>
                  <a:lnTo>
                    <a:pt x="194" y="64"/>
                  </a:lnTo>
                  <a:lnTo>
                    <a:pt x="228" y="56"/>
                  </a:lnTo>
                  <a:lnTo>
                    <a:pt x="276" y="40"/>
                  </a:lnTo>
                  <a:lnTo>
                    <a:pt x="276" y="40"/>
                  </a:lnTo>
                  <a:lnTo>
                    <a:pt x="306" y="38"/>
                  </a:lnTo>
                  <a:lnTo>
                    <a:pt x="338" y="36"/>
                  </a:lnTo>
                  <a:lnTo>
                    <a:pt x="338" y="36"/>
                  </a:lnTo>
                  <a:lnTo>
                    <a:pt x="354" y="36"/>
                  </a:lnTo>
                  <a:lnTo>
                    <a:pt x="378" y="42"/>
                  </a:lnTo>
                  <a:lnTo>
                    <a:pt x="402" y="50"/>
                  </a:lnTo>
                  <a:lnTo>
                    <a:pt x="418" y="58"/>
                  </a:lnTo>
                  <a:lnTo>
                    <a:pt x="418" y="58"/>
                  </a:lnTo>
                  <a:lnTo>
                    <a:pt x="428" y="64"/>
                  </a:lnTo>
                  <a:lnTo>
                    <a:pt x="438" y="64"/>
                  </a:lnTo>
                  <a:lnTo>
                    <a:pt x="446" y="60"/>
                  </a:lnTo>
                  <a:lnTo>
                    <a:pt x="454" y="52"/>
                  </a:lnTo>
                  <a:lnTo>
                    <a:pt x="454" y="52"/>
                  </a:lnTo>
                  <a:lnTo>
                    <a:pt x="464" y="42"/>
                  </a:lnTo>
                  <a:lnTo>
                    <a:pt x="476" y="34"/>
                  </a:lnTo>
                  <a:lnTo>
                    <a:pt x="490" y="28"/>
                  </a:lnTo>
                  <a:lnTo>
                    <a:pt x="490" y="28"/>
                  </a:lnTo>
                  <a:lnTo>
                    <a:pt x="500" y="30"/>
                  </a:lnTo>
                  <a:lnTo>
                    <a:pt x="510" y="28"/>
                  </a:lnTo>
                  <a:lnTo>
                    <a:pt x="522" y="26"/>
                  </a:lnTo>
                  <a:lnTo>
                    <a:pt x="522" y="26"/>
                  </a:lnTo>
                  <a:lnTo>
                    <a:pt x="562" y="12"/>
                  </a:lnTo>
                  <a:lnTo>
                    <a:pt x="586" y="4"/>
                  </a:lnTo>
                  <a:lnTo>
                    <a:pt x="604" y="2"/>
                  </a:lnTo>
                  <a:lnTo>
                    <a:pt x="604" y="2"/>
                  </a:lnTo>
                  <a:lnTo>
                    <a:pt x="622" y="0"/>
                  </a:lnTo>
                  <a:lnTo>
                    <a:pt x="642" y="0"/>
                  </a:lnTo>
                  <a:lnTo>
                    <a:pt x="650" y="0"/>
                  </a:lnTo>
                  <a:lnTo>
                    <a:pt x="658" y="2"/>
                  </a:lnTo>
                  <a:lnTo>
                    <a:pt x="662" y="4"/>
                  </a:lnTo>
                  <a:lnTo>
                    <a:pt x="664" y="8"/>
                  </a:lnTo>
                  <a:lnTo>
                    <a:pt x="664" y="8"/>
                  </a:lnTo>
                  <a:lnTo>
                    <a:pt x="664" y="22"/>
                  </a:lnTo>
                  <a:lnTo>
                    <a:pt x="664" y="36"/>
                  </a:lnTo>
                  <a:lnTo>
                    <a:pt x="666" y="50"/>
                  </a:lnTo>
                  <a:lnTo>
                    <a:pt x="670" y="56"/>
                  </a:lnTo>
                  <a:lnTo>
                    <a:pt x="672" y="60"/>
                  </a:lnTo>
                  <a:lnTo>
                    <a:pt x="672" y="60"/>
                  </a:lnTo>
                  <a:lnTo>
                    <a:pt x="682" y="64"/>
                  </a:lnTo>
                  <a:lnTo>
                    <a:pt x="692" y="64"/>
                  </a:lnTo>
                  <a:lnTo>
                    <a:pt x="716" y="60"/>
                  </a:lnTo>
                  <a:lnTo>
                    <a:pt x="716" y="60"/>
                  </a:lnTo>
                  <a:lnTo>
                    <a:pt x="724" y="60"/>
                  </a:lnTo>
                  <a:lnTo>
                    <a:pt x="728" y="60"/>
                  </a:lnTo>
                  <a:lnTo>
                    <a:pt x="738" y="64"/>
                  </a:lnTo>
                  <a:lnTo>
                    <a:pt x="746" y="70"/>
                  </a:lnTo>
                  <a:lnTo>
                    <a:pt x="756" y="78"/>
                  </a:lnTo>
                  <a:lnTo>
                    <a:pt x="756" y="78"/>
                  </a:lnTo>
                  <a:lnTo>
                    <a:pt x="778" y="88"/>
                  </a:lnTo>
                  <a:lnTo>
                    <a:pt x="808" y="104"/>
                  </a:lnTo>
                  <a:lnTo>
                    <a:pt x="822" y="112"/>
                  </a:lnTo>
                  <a:lnTo>
                    <a:pt x="832" y="120"/>
                  </a:lnTo>
                  <a:lnTo>
                    <a:pt x="836" y="124"/>
                  </a:lnTo>
                  <a:lnTo>
                    <a:pt x="838" y="128"/>
                  </a:lnTo>
                  <a:lnTo>
                    <a:pt x="836" y="130"/>
                  </a:lnTo>
                  <a:lnTo>
                    <a:pt x="834" y="134"/>
                  </a:lnTo>
                  <a:lnTo>
                    <a:pt x="834" y="134"/>
                  </a:lnTo>
                  <a:lnTo>
                    <a:pt x="820" y="144"/>
                  </a:lnTo>
                  <a:lnTo>
                    <a:pt x="802" y="154"/>
                  </a:lnTo>
                  <a:lnTo>
                    <a:pt x="780" y="160"/>
                  </a:lnTo>
                  <a:lnTo>
                    <a:pt x="748" y="166"/>
                  </a:lnTo>
                  <a:lnTo>
                    <a:pt x="748" y="166"/>
                  </a:lnTo>
                  <a:lnTo>
                    <a:pt x="682" y="174"/>
                  </a:lnTo>
                  <a:lnTo>
                    <a:pt x="660" y="180"/>
                  </a:lnTo>
                  <a:lnTo>
                    <a:pt x="652" y="182"/>
                  </a:lnTo>
                  <a:lnTo>
                    <a:pt x="648" y="186"/>
                  </a:lnTo>
                  <a:lnTo>
                    <a:pt x="648" y="186"/>
                  </a:lnTo>
                  <a:lnTo>
                    <a:pt x="642" y="196"/>
                  </a:lnTo>
                  <a:lnTo>
                    <a:pt x="634" y="214"/>
                  </a:lnTo>
                  <a:lnTo>
                    <a:pt x="626" y="222"/>
                  </a:lnTo>
                  <a:lnTo>
                    <a:pt x="618" y="232"/>
                  </a:lnTo>
                  <a:lnTo>
                    <a:pt x="608" y="240"/>
                  </a:lnTo>
                  <a:lnTo>
                    <a:pt x="594" y="246"/>
                  </a:lnTo>
                  <a:lnTo>
                    <a:pt x="594" y="246"/>
                  </a:lnTo>
                  <a:lnTo>
                    <a:pt x="576" y="252"/>
                  </a:lnTo>
                  <a:lnTo>
                    <a:pt x="556" y="254"/>
                  </a:lnTo>
                  <a:lnTo>
                    <a:pt x="512" y="254"/>
                  </a:lnTo>
                  <a:lnTo>
                    <a:pt x="464" y="254"/>
                  </a:lnTo>
                  <a:lnTo>
                    <a:pt x="442" y="254"/>
                  </a:lnTo>
                  <a:lnTo>
                    <a:pt x="422" y="258"/>
                  </a:lnTo>
                  <a:lnTo>
                    <a:pt x="422" y="258"/>
                  </a:lnTo>
                  <a:lnTo>
                    <a:pt x="404" y="264"/>
                  </a:lnTo>
                  <a:lnTo>
                    <a:pt x="384" y="274"/>
                  </a:lnTo>
                  <a:lnTo>
                    <a:pt x="346" y="296"/>
                  </a:lnTo>
                  <a:lnTo>
                    <a:pt x="328" y="306"/>
                  </a:lnTo>
                  <a:lnTo>
                    <a:pt x="314" y="312"/>
                  </a:lnTo>
                  <a:lnTo>
                    <a:pt x="306" y="312"/>
                  </a:lnTo>
                  <a:lnTo>
                    <a:pt x="300" y="312"/>
                  </a:lnTo>
                  <a:lnTo>
                    <a:pt x="294" y="310"/>
                  </a:lnTo>
                  <a:lnTo>
                    <a:pt x="290" y="304"/>
                  </a:lnTo>
                  <a:lnTo>
                    <a:pt x="290" y="304"/>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52" name="Freeform 14">
              <a:extLst>
                <a:ext uri="{FF2B5EF4-FFF2-40B4-BE49-F238E27FC236}">
                  <a16:creationId xmlns:a16="http://schemas.microsoft.com/office/drawing/2014/main" id="{0D21CF19-518F-65ED-7543-DA4A6F51251B}"/>
                </a:ext>
              </a:extLst>
            </p:cNvPr>
            <p:cNvSpPr>
              <a:spLocks/>
            </p:cNvSpPr>
            <p:nvPr/>
          </p:nvSpPr>
          <p:spPr bwMode="auto">
            <a:xfrm>
              <a:off x="6849593" y="5197268"/>
              <a:ext cx="137184" cy="237785"/>
            </a:xfrm>
            <a:custGeom>
              <a:avLst/>
              <a:gdLst/>
              <a:ahLst/>
              <a:cxnLst>
                <a:cxn ang="0">
                  <a:pos x="180" y="42"/>
                </a:cxn>
                <a:cxn ang="0">
                  <a:pos x="180" y="42"/>
                </a:cxn>
                <a:cxn ang="0">
                  <a:pos x="144" y="30"/>
                </a:cxn>
                <a:cxn ang="0">
                  <a:pos x="108" y="16"/>
                </a:cxn>
                <a:cxn ang="0">
                  <a:pos x="78" y="4"/>
                </a:cxn>
                <a:cxn ang="0">
                  <a:pos x="66" y="0"/>
                </a:cxn>
                <a:cxn ang="0">
                  <a:pos x="60" y="0"/>
                </a:cxn>
                <a:cxn ang="0">
                  <a:pos x="60" y="0"/>
                </a:cxn>
                <a:cxn ang="0">
                  <a:pos x="46" y="2"/>
                </a:cxn>
                <a:cxn ang="0">
                  <a:pos x="34" y="6"/>
                </a:cxn>
                <a:cxn ang="0">
                  <a:pos x="24" y="14"/>
                </a:cxn>
                <a:cxn ang="0">
                  <a:pos x="14" y="24"/>
                </a:cxn>
                <a:cxn ang="0">
                  <a:pos x="14" y="24"/>
                </a:cxn>
                <a:cxn ang="0">
                  <a:pos x="6" y="38"/>
                </a:cxn>
                <a:cxn ang="0">
                  <a:pos x="4" y="44"/>
                </a:cxn>
                <a:cxn ang="0">
                  <a:pos x="2" y="52"/>
                </a:cxn>
                <a:cxn ang="0">
                  <a:pos x="0" y="62"/>
                </a:cxn>
                <a:cxn ang="0">
                  <a:pos x="2" y="74"/>
                </a:cxn>
                <a:cxn ang="0">
                  <a:pos x="6" y="88"/>
                </a:cxn>
                <a:cxn ang="0">
                  <a:pos x="14" y="104"/>
                </a:cxn>
                <a:cxn ang="0">
                  <a:pos x="14" y="104"/>
                </a:cxn>
                <a:cxn ang="0">
                  <a:pos x="34" y="146"/>
                </a:cxn>
                <a:cxn ang="0">
                  <a:pos x="60" y="188"/>
                </a:cxn>
                <a:cxn ang="0">
                  <a:pos x="90" y="232"/>
                </a:cxn>
                <a:cxn ang="0">
                  <a:pos x="90" y="232"/>
                </a:cxn>
                <a:cxn ang="0">
                  <a:pos x="106" y="252"/>
                </a:cxn>
                <a:cxn ang="0">
                  <a:pos x="124" y="268"/>
                </a:cxn>
                <a:cxn ang="0">
                  <a:pos x="142" y="282"/>
                </a:cxn>
                <a:cxn ang="0">
                  <a:pos x="142" y="282"/>
                </a:cxn>
                <a:cxn ang="0">
                  <a:pos x="160" y="296"/>
                </a:cxn>
                <a:cxn ang="0">
                  <a:pos x="180" y="312"/>
                </a:cxn>
                <a:cxn ang="0">
                  <a:pos x="180" y="42"/>
                </a:cxn>
              </a:cxnLst>
              <a:rect l="0" t="0" r="r" b="b"/>
              <a:pathLst>
                <a:path w="180" h="312">
                  <a:moveTo>
                    <a:pt x="180" y="42"/>
                  </a:moveTo>
                  <a:lnTo>
                    <a:pt x="180" y="42"/>
                  </a:lnTo>
                  <a:lnTo>
                    <a:pt x="144" y="30"/>
                  </a:lnTo>
                  <a:lnTo>
                    <a:pt x="108" y="16"/>
                  </a:lnTo>
                  <a:lnTo>
                    <a:pt x="78" y="4"/>
                  </a:lnTo>
                  <a:lnTo>
                    <a:pt x="66" y="0"/>
                  </a:lnTo>
                  <a:lnTo>
                    <a:pt x="60" y="0"/>
                  </a:lnTo>
                  <a:lnTo>
                    <a:pt x="60" y="0"/>
                  </a:lnTo>
                  <a:lnTo>
                    <a:pt x="46" y="2"/>
                  </a:lnTo>
                  <a:lnTo>
                    <a:pt x="34" y="6"/>
                  </a:lnTo>
                  <a:lnTo>
                    <a:pt x="24" y="14"/>
                  </a:lnTo>
                  <a:lnTo>
                    <a:pt x="14" y="24"/>
                  </a:lnTo>
                  <a:lnTo>
                    <a:pt x="14" y="24"/>
                  </a:lnTo>
                  <a:lnTo>
                    <a:pt x="6" y="38"/>
                  </a:lnTo>
                  <a:lnTo>
                    <a:pt x="4" y="44"/>
                  </a:lnTo>
                  <a:lnTo>
                    <a:pt x="2" y="52"/>
                  </a:lnTo>
                  <a:lnTo>
                    <a:pt x="0" y="62"/>
                  </a:lnTo>
                  <a:lnTo>
                    <a:pt x="2" y="74"/>
                  </a:lnTo>
                  <a:lnTo>
                    <a:pt x="6" y="88"/>
                  </a:lnTo>
                  <a:lnTo>
                    <a:pt x="14" y="104"/>
                  </a:lnTo>
                  <a:lnTo>
                    <a:pt x="14" y="104"/>
                  </a:lnTo>
                  <a:lnTo>
                    <a:pt x="34" y="146"/>
                  </a:lnTo>
                  <a:lnTo>
                    <a:pt x="60" y="188"/>
                  </a:lnTo>
                  <a:lnTo>
                    <a:pt x="90" y="232"/>
                  </a:lnTo>
                  <a:lnTo>
                    <a:pt x="90" y="232"/>
                  </a:lnTo>
                  <a:lnTo>
                    <a:pt x="106" y="252"/>
                  </a:lnTo>
                  <a:lnTo>
                    <a:pt x="124" y="268"/>
                  </a:lnTo>
                  <a:lnTo>
                    <a:pt x="142" y="282"/>
                  </a:lnTo>
                  <a:lnTo>
                    <a:pt x="142" y="282"/>
                  </a:lnTo>
                  <a:lnTo>
                    <a:pt x="160" y="296"/>
                  </a:lnTo>
                  <a:lnTo>
                    <a:pt x="180" y="312"/>
                  </a:lnTo>
                  <a:lnTo>
                    <a:pt x="180" y="42"/>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253" name="Freeform 15">
              <a:extLst>
                <a:ext uri="{FF2B5EF4-FFF2-40B4-BE49-F238E27FC236}">
                  <a16:creationId xmlns:a16="http://schemas.microsoft.com/office/drawing/2014/main" id="{07461771-8948-67EB-E67D-376EC6D247F3}"/>
                </a:ext>
              </a:extLst>
            </p:cNvPr>
            <p:cNvSpPr>
              <a:spLocks/>
            </p:cNvSpPr>
            <p:nvPr/>
          </p:nvSpPr>
          <p:spPr bwMode="auto">
            <a:xfrm>
              <a:off x="6849593" y="5197268"/>
              <a:ext cx="137184" cy="237785"/>
            </a:xfrm>
            <a:custGeom>
              <a:avLst/>
              <a:gdLst/>
              <a:ahLst/>
              <a:cxnLst>
                <a:cxn ang="0">
                  <a:pos x="180" y="42"/>
                </a:cxn>
                <a:cxn ang="0">
                  <a:pos x="180" y="42"/>
                </a:cxn>
                <a:cxn ang="0">
                  <a:pos x="144" y="30"/>
                </a:cxn>
                <a:cxn ang="0">
                  <a:pos x="108" y="16"/>
                </a:cxn>
                <a:cxn ang="0">
                  <a:pos x="78" y="4"/>
                </a:cxn>
                <a:cxn ang="0">
                  <a:pos x="66" y="0"/>
                </a:cxn>
                <a:cxn ang="0">
                  <a:pos x="60" y="0"/>
                </a:cxn>
                <a:cxn ang="0">
                  <a:pos x="60" y="0"/>
                </a:cxn>
                <a:cxn ang="0">
                  <a:pos x="46" y="2"/>
                </a:cxn>
                <a:cxn ang="0">
                  <a:pos x="34" y="6"/>
                </a:cxn>
                <a:cxn ang="0">
                  <a:pos x="24" y="14"/>
                </a:cxn>
                <a:cxn ang="0">
                  <a:pos x="14" y="24"/>
                </a:cxn>
                <a:cxn ang="0">
                  <a:pos x="14" y="24"/>
                </a:cxn>
                <a:cxn ang="0">
                  <a:pos x="6" y="38"/>
                </a:cxn>
                <a:cxn ang="0">
                  <a:pos x="4" y="44"/>
                </a:cxn>
                <a:cxn ang="0">
                  <a:pos x="2" y="52"/>
                </a:cxn>
                <a:cxn ang="0">
                  <a:pos x="0" y="62"/>
                </a:cxn>
                <a:cxn ang="0">
                  <a:pos x="2" y="74"/>
                </a:cxn>
                <a:cxn ang="0">
                  <a:pos x="6" y="88"/>
                </a:cxn>
                <a:cxn ang="0">
                  <a:pos x="14" y="104"/>
                </a:cxn>
                <a:cxn ang="0">
                  <a:pos x="14" y="104"/>
                </a:cxn>
                <a:cxn ang="0">
                  <a:pos x="34" y="146"/>
                </a:cxn>
                <a:cxn ang="0">
                  <a:pos x="60" y="188"/>
                </a:cxn>
                <a:cxn ang="0">
                  <a:pos x="90" y="232"/>
                </a:cxn>
                <a:cxn ang="0">
                  <a:pos x="90" y="232"/>
                </a:cxn>
                <a:cxn ang="0">
                  <a:pos x="106" y="252"/>
                </a:cxn>
                <a:cxn ang="0">
                  <a:pos x="124" y="268"/>
                </a:cxn>
                <a:cxn ang="0">
                  <a:pos x="142" y="282"/>
                </a:cxn>
                <a:cxn ang="0">
                  <a:pos x="142" y="282"/>
                </a:cxn>
                <a:cxn ang="0">
                  <a:pos x="160" y="296"/>
                </a:cxn>
                <a:cxn ang="0">
                  <a:pos x="180" y="312"/>
                </a:cxn>
              </a:cxnLst>
              <a:rect l="0" t="0" r="r" b="b"/>
              <a:pathLst>
                <a:path w="180" h="312">
                  <a:moveTo>
                    <a:pt x="180" y="42"/>
                  </a:moveTo>
                  <a:lnTo>
                    <a:pt x="180" y="42"/>
                  </a:lnTo>
                  <a:lnTo>
                    <a:pt x="144" y="30"/>
                  </a:lnTo>
                  <a:lnTo>
                    <a:pt x="108" y="16"/>
                  </a:lnTo>
                  <a:lnTo>
                    <a:pt x="78" y="4"/>
                  </a:lnTo>
                  <a:lnTo>
                    <a:pt x="66" y="0"/>
                  </a:lnTo>
                  <a:lnTo>
                    <a:pt x="60" y="0"/>
                  </a:lnTo>
                  <a:lnTo>
                    <a:pt x="60" y="0"/>
                  </a:lnTo>
                  <a:lnTo>
                    <a:pt x="46" y="2"/>
                  </a:lnTo>
                  <a:lnTo>
                    <a:pt x="34" y="6"/>
                  </a:lnTo>
                  <a:lnTo>
                    <a:pt x="24" y="14"/>
                  </a:lnTo>
                  <a:lnTo>
                    <a:pt x="14" y="24"/>
                  </a:lnTo>
                  <a:lnTo>
                    <a:pt x="14" y="24"/>
                  </a:lnTo>
                  <a:lnTo>
                    <a:pt x="6" y="38"/>
                  </a:lnTo>
                  <a:lnTo>
                    <a:pt x="4" y="44"/>
                  </a:lnTo>
                  <a:lnTo>
                    <a:pt x="2" y="52"/>
                  </a:lnTo>
                  <a:lnTo>
                    <a:pt x="0" y="62"/>
                  </a:lnTo>
                  <a:lnTo>
                    <a:pt x="2" y="74"/>
                  </a:lnTo>
                  <a:lnTo>
                    <a:pt x="6" y="88"/>
                  </a:lnTo>
                  <a:lnTo>
                    <a:pt x="14" y="104"/>
                  </a:lnTo>
                  <a:lnTo>
                    <a:pt x="14" y="104"/>
                  </a:lnTo>
                  <a:lnTo>
                    <a:pt x="34" y="146"/>
                  </a:lnTo>
                  <a:lnTo>
                    <a:pt x="60" y="188"/>
                  </a:lnTo>
                  <a:lnTo>
                    <a:pt x="90" y="232"/>
                  </a:lnTo>
                  <a:lnTo>
                    <a:pt x="90" y="232"/>
                  </a:lnTo>
                  <a:lnTo>
                    <a:pt x="106" y="252"/>
                  </a:lnTo>
                  <a:lnTo>
                    <a:pt x="124" y="268"/>
                  </a:lnTo>
                  <a:lnTo>
                    <a:pt x="142" y="282"/>
                  </a:lnTo>
                  <a:lnTo>
                    <a:pt x="142" y="282"/>
                  </a:lnTo>
                  <a:lnTo>
                    <a:pt x="160" y="296"/>
                  </a:lnTo>
                  <a:lnTo>
                    <a:pt x="180" y="312"/>
                  </a:lnTo>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54" name="Freeform 16">
              <a:extLst>
                <a:ext uri="{FF2B5EF4-FFF2-40B4-BE49-F238E27FC236}">
                  <a16:creationId xmlns:a16="http://schemas.microsoft.com/office/drawing/2014/main" id="{03A79D2E-EB60-0124-1527-29488CCC8982}"/>
                </a:ext>
              </a:extLst>
            </p:cNvPr>
            <p:cNvSpPr>
              <a:spLocks/>
            </p:cNvSpPr>
            <p:nvPr/>
          </p:nvSpPr>
          <p:spPr bwMode="auto">
            <a:xfrm>
              <a:off x="5279604" y="5063133"/>
              <a:ext cx="1707173" cy="975528"/>
            </a:xfrm>
            <a:custGeom>
              <a:avLst/>
              <a:gdLst/>
              <a:ahLst/>
              <a:cxnLst>
                <a:cxn ang="0">
                  <a:pos x="2174" y="436"/>
                </a:cxn>
                <a:cxn ang="0">
                  <a:pos x="2058" y="234"/>
                </a:cxn>
                <a:cxn ang="0">
                  <a:pos x="1980" y="158"/>
                </a:cxn>
                <a:cxn ang="0">
                  <a:pos x="1912" y="104"/>
                </a:cxn>
                <a:cxn ang="0">
                  <a:pos x="1848" y="4"/>
                </a:cxn>
                <a:cxn ang="0">
                  <a:pos x="1700" y="50"/>
                </a:cxn>
                <a:cxn ang="0">
                  <a:pos x="1640" y="78"/>
                </a:cxn>
                <a:cxn ang="0">
                  <a:pos x="1506" y="212"/>
                </a:cxn>
                <a:cxn ang="0">
                  <a:pos x="1356" y="282"/>
                </a:cxn>
                <a:cxn ang="0">
                  <a:pos x="1172" y="292"/>
                </a:cxn>
                <a:cxn ang="0">
                  <a:pos x="1062" y="284"/>
                </a:cxn>
                <a:cxn ang="0">
                  <a:pos x="1014" y="276"/>
                </a:cxn>
                <a:cxn ang="0">
                  <a:pos x="938" y="248"/>
                </a:cxn>
                <a:cxn ang="0">
                  <a:pos x="892" y="268"/>
                </a:cxn>
                <a:cxn ang="0">
                  <a:pos x="704" y="334"/>
                </a:cxn>
                <a:cxn ang="0">
                  <a:pos x="570" y="500"/>
                </a:cxn>
                <a:cxn ang="0">
                  <a:pos x="342" y="536"/>
                </a:cxn>
                <a:cxn ang="0">
                  <a:pos x="218" y="510"/>
                </a:cxn>
                <a:cxn ang="0">
                  <a:pos x="176" y="438"/>
                </a:cxn>
                <a:cxn ang="0">
                  <a:pos x="46" y="460"/>
                </a:cxn>
                <a:cxn ang="0">
                  <a:pos x="16" y="500"/>
                </a:cxn>
                <a:cxn ang="0">
                  <a:pos x="28" y="616"/>
                </a:cxn>
                <a:cxn ang="0">
                  <a:pos x="60" y="666"/>
                </a:cxn>
                <a:cxn ang="0">
                  <a:pos x="158" y="610"/>
                </a:cxn>
                <a:cxn ang="0">
                  <a:pos x="262" y="558"/>
                </a:cxn>
                <a:cxn ang="0">
                  <a:pos x="336" y="558"/>
                </a:cxn>
                <a:cxn ang="0">
                  <a:pos x="444" y="566"/>
                </a:cxn>
                <a:cxn ang="0">
                  <a:pos x="362" y="612"/>
                </a:cxn>
                <a:cxn ang="0">
                  <a:pos x="372" y="660"/>
                </a:cxn>
                <a:cxn ang="0">
                  <a:pos x="214" y="704"/>
                </a:cxn>
                <a:cxn ang="0">
                  <a:pos x="78" y="736"/>
                </a:cxn>
                <a:cxn ang="0">
                  <a:pos x="46" y="818"/>
                </a:cxn>
                <a:cxn ang="0">
                  <a:pos x="126" y="812"/>
                </a:cxn>
                <a:cxn ang="0">
                  <a:pos x="148" y="878"/>
                </a:cxn>
                <a:cxn ang="0">
                  <a:pos x="186" y="952"/>
                </a:cxn>
                <a:cxn ang="0">
                  <a:pos x="198" y="998"/>
                </a:cxn>
                <a:cxn ang="0">
                  <a:pos x="264" y="1086"/>
                </a:cxn>
                <a:cxn ang="0">
                  <a:pos x="254" y="1132"/>
                </a:cxn>
                <a:cxn ang="0">
                  <a:pos x="326" y="1200"/>
                </a:cxn>
                <a:cxn ang="0">
                  <a:pos x="402" y="1172"/>
                </a:cxn>
                <a:cxn ang="0">
                  <a:pos x="414" y="1208"/>
                </a:cxn>
                <a:cxn ang="0">
                  <a:pos x="456" y="1204"/>
                </a:cxn>
                <a:cxn ang="0">
                  <a:pos x="528" y="1226"/>
                </a:cxn>
                <a:cxn ang="0">
                  <a:pos x="624" y="1280"/>
                </a:cxn>
                <a:cxn ang="0">
                  <a:pos x="698" y="1194"/>
                </a:cxn>
                <a:cxn ang="0">
                  <a:pos x="724" y="1124"/>
                </a:cxn>
                <a:cxn ang="0">
                  <a:pos x="876" y="1138"/>
                </a:cxn>
                <a:cxn ang="0">
                  <a:pos x="1004" y="1186"/>
                </a:cxn>
                <a:cxn ang="0">
                  <a:pos x="1086" y="1134"/>
                </a:cxn>
                <a:cxn ang="0">
                  <a:pos x="1116" y="1106"/>
                </a:cxn>
                <a:cxn ang="0">
                  <a:pos x="1142" y="1028"/>
                </a:cxn>
                <a:cxn ang="0">
                  <a:pos x="1232" y="1010"/>
                </a:cxn>
                <a:cxn ang="0">
                  <a:pos x="1352" y="1066"/>
                </a:cxn>
                <a:cxn ang="0">
                  <a:pos x="1388" y="1100"/>
                </a:cxn>
                <a:cxn ang="0">
                  <a:pos x="1434" y="1022"/>
                </a:cxn>
                <a:cxn ang="0">
                  <a:pos x="1384" y="950"/>
                </a:cxn>
                <a:cxn ang="0">
                  <a:pos x="1472" y="932"/>
                </a:cxn>
                <a:cxn ang="0">
                  <a:pos x="1550" y="874"/>
                </a:cxn>
                <a:cxn ang="0">
                  <a:pos x="1644" y="860"/>
                </a:cxn>
                <a:cxn ang="0">
                  <a:pos x="1766" y="780"/>
                </a:cxn>
                <a:cxn ang="0">
                  <a:pos x="1910" y="684"/>
                </a:cxn>
                <a:cxn ang="0">
                  <a:pos x="2140" y="556"/>
                </a:cxn>
                <a:cxn ang="0">
                  <a:pos x="2240" y="486"/>
                </a:cxn>
              </a:cxnLst>
              <a:rect l="0" t="0" r="r" b="b"/>
              <a:pathLst>
                <a:path w="2240" h="1280">
                  <a:moveTo>
                    <a:pt x="2240" y="486"/>
                  </a:moveTo>
                  <a:lnTo>
                    <a:pt x="2240" y="486"/>
                  </a:lnTo>
                  <a:lnTo>
                    <a:pt x="2232" y="480"/>
                  </a:lnTo>
                  <a:lnTo>
                    <a:pt x="2226" y="474"/>
                  </a:lnTo>
                  <a:lnTo>
                    <a:pt x="2226" y="474"/>
                  </a:lnTo>
                  <a:lnTo>
                    <a:pt x="2216" y="466"/>
                  </a:lnTo>
                  <a:lnTo>
                    <a:pt x="2200" y="456"/>
                  </a:lnTo>
                  <a:lnTo>
                    <a:pt x="2184" y="444"/>
                  </a:lnTo>
                  <a:lnTo>
                    <a:pt x="2174" y="436"/>
                  </a:lnTo>
                  <a:lnTo>
                    <a:pt x="2174" y="436"/>
                  </a:lnTo>
                  <a:lnTo>
                    <a:pt x="2136" y="386"/>
                  </a:lnTo>
                  <a:lnTo>
                    <a:pt x="2114" y="356"/>
                  </a:lnTo>
                  <a:lnTo>
                    <a:pt x="2104" y="338"/>
                  </a:lnTo>
                  <a:lnTo>
                    <a:pt x="2104" y="338"/>
                  </a:lnTo>
                  <a:lnTo>
                    <a:pt x="2094" y="320"/>
                  </a:lnTo>
                  <a:lnTo>
                    <a:pt x="2078" y="286"/>
                  </a:lnTo>
                  <a:lnTo>
                    <a:pt x="2068" y="268"/>
                  </a:lnTo>
                  <a:lnTo>
                    <a:pt x="2062" y="252"/>
                  </a:lnTo>
                  <a:lnTo>
                    <a:pt x="2058" y="238"/>
                  </a:lnTo>
                  <a:lnTo>
                    <a:pt x="2058" y="234"/>
                  </a:lnTo>
                  <a:lnTo>
                    <a:pt x="2058" y="230"/>
                  </a:lnTo>
                  <a:lnTo>
                    <a:pt x="2058" y="230"/>
                  </a:lnTo>
                  <a:lnTo>
                    <a:pt x="2068" y="216"/>
                  </a:lnTo>
                  <a:lnTo>
                    <a:pt x="2078" y="202"/>
                  </a:lnTo>
                  <a:lnTo>
                    <a:pt x="2090" y="184"/>
                  </a:lnTo>
                  <a:lnTo>
                    <a:pt x="2090" y="184"/>
                  </a:lnTo>
                  <a:lnTo>
                    <a:pt x="2046" y="170"/>
                  </a:lnTo>
                  <a:lnTo>
                    <a:pt x="2010" y="162"/>
                  </a:lnTo>
                  <a:lnTo>
                    <a:pt x="1994" y="158"/>
                  </a:lnTo>
                  <a:lnTo>
                    <a:pt x="1980" y="158"/>
                  </a:lnTo>
                  <a:lnTo>
                    <a:pt x="1980" y="158"/>
                  </a:lnTo>
                  <a:lnTo>
                    <a:pt x="1960" y="158"/>
                  </a:lnTo>
                  <a:lnTo>
                    <a:pt x="1946" y="158"/>
                  </a:lnTo>
                  <a:lnTo>
                    <a:pt x="1934" y="156"/>
                  </a:lnTo>
                  <a:lnTo>
                    <a:pt x="1934" y="156"/>
                  </a:lnTo>
                  <a:lnTo>
                    <a:pt x="1930" y="148"/>
                  </a:lnTo>
                  <a:lnTo>
                    <a:pt x="1920" y="128"/>
                  </a:lnTo>
                  <a:lnTo>
                    <a:pt x="1920" y="128"/>
                  </a:lnTo>
                  <a:lnTo>
                    <a:pt x="1916" y="116"/>
                  </a:lnTo>
                  <a:lnTo>
                    <a:pt x="1912" y="104"/>
                  </a:lnTo>
                  <a:lnTo>
                    <a:pt x="1910" y="92"/>
                  </a:lnTo>
                  <a:lnTo>
                    <a:pt x="1906" y="84"/>
                  </a:lnTo>
                  <a:lnTo>
                    <a:pt x="1906" y="84"/>
                  </a:lnTo>
                  <a:lnTo>
                    <a:pt x="1900" y="68"/>
                  </a:lnTo>
                  <a:lnTo>
                    <a:pt x="1890" y="44"/>
                  </a:lnTo>
                  <a:lnTo>
                    <a:pt x="1880" y="8"/>
                  </a:lnTo>
                  <a:lnTo>
                    <a:pt x="1880" y="8"/>
                  </a:lnTo>
                  <a:lnTo>
                    <a:pt x="1868" y="8"/>
                  </a:lnTo>
                  <a:lnTo>
                    <a:pt x="1848" y="4"/>
                  </a:lnTo>
                  <a:lnTo>
                    <a:pt x="1848" y="4"/>
                  </a:lnTo>
                  <a:lnTo>
                    <a:pt x="1840" y="2"/>
                  </a:lnTo>
                  <a:lnTo>
                    <a:pt x="1828" y="0"/>
                  </a:lnTo>
                  <a:lnTo>
                    <a:pt x="1814" y="0"/>
                  </a:lnTo>
                  <a:lnTo>
                    <a:pt x="1792" y="4"/>
                  </a:lnTo>
                  <a:lnTo>
                    <a:pt x="1792" y="4"/>
                  </a:lnTo>
                  <a:lnTo>
                    <a:pt x="1768" y="12"/>
                  </a:lnTo>
                  <a:lnTo>
                    <a:pt x="1742" y="26"/>
                  </a:lnTo>
                  <a:lnTo>
                    <a:pt x="1718" y="38"/>
                  </a:lnTo>
                  <a:lnTo>
                    <a:pt x="1700" y="50"/>
                  </a:lnTo>
                  <a:lnTo>
                    <a:pt x="1700" y="50"/>
                  </a:lnTo>
                  <a:lnTo>
                    <a:pt x="1694" y="54"/>
                  </a:lnTo>
                  <a:lnTo>
                    <a:pt x="1686" y="58"/>
                  </a:lnTo>
                  <a:lnTo>
                    <a:pt x="1668" y="62"/>
                  </a:lnTo>
                  <a:lnTo>
                    <a:pt x="1654" y="60"/>
                  </a:lnTo>
                  <a:lnTo>
                    <a:pt x="1650" y="58"/>
                  </a:lnTo>
                  <a:lnTo>
                    <a:pt x="1650" y="54"/>
                  </a:lnTo>
                  <a:lnTo>
                    <a:pt x="1650" y="54"/>
                  </a:lnTo>
                  <a:lnTo>
                    <a:pt x="1650" y="54"/>
                  </a:lnTo>
                  <a:lnTo>
                    <a:pt x="1650" y="54"/>
                  </a:lnTo>
                  <a:lnTo>
                    <a:pt x="1640" y="78"/>
                  </a:lnTo>
                  <a:lnTo>
                    <a:pt x="1640" y="78"/>
                  </a:lnTo>
                  <a:lnTo>
                    <a:pt x="1630" y="102"/>
                  </a:lnTo>
                  <a:lnTo>
                    <a:pt x="1616" y="122"/>
                  </a:lnTo>
                  <a:lnTo>
                    <a:pt x="1602" y="142"/>
                  </a:lnTo>
                  <a:lnTo>
                    <a:pt x="1584" y="162"/>
                  </a:lnTo>
                  <a:lnTo>
                    <a:pt x="1584" y="162"/>
                  </a:lnTo>
                  <a:lnTo>
                    <a:pt x="1568" y="180"/>
                  </a:lnTo>
                  <a:lnTo>
                    <a:pt x="1556" y="190"/>
                  </a:lnTo>
                  <a:lnTo>
                    <a:pt x="1538" y="198"/>
                  </a:lnTo>
                  <a:lnTo>
                    <a:pt x="1506" y="212"/>
                  </a:lnTo>
                  <a:lnTo>
                    <a:pt x="1506" y="212"/>
                  </a:lnTo>
                  <a:lnTo>
                    <a:pt x="1474" y="224"/>
                  </a:lnTo>
                  <a:lnTo>
                    <a:pt x="1450" y="230"/>
                  </a:lnTo>
                  <a:lnTo>
                    <a:pt x="1430" y="236"/>
                  </a:lnTo>
                  <a:lnTo>
                    <a:pt x="1420" y="240"/>
                  </a:lnTo>
                  <a:lnTo>
                    <a:pt x="1408" y="246"/>
                  </a:lnTo>
                  <a:lnTo>
                    <a:pt x="1408" y="246"/>
                  </a:lnTo>
                  <a:lnTo>
                    <a:pt x="1388" y="258"/>
                  </a:lnTo>
                  <a:lnTo>
                    <a:pt x="1372" y="270"/>
                  </a:lnTo>
                  <a:lnTo>
                    <a:pt x="1356" y="282"/>
                  </a:lnTo>
                  <a:lnTo>
                    <a:pt x="1356" y="282"/>
                  </a:lnTo>
                  <a:lnTo>
                    <a:pt x="1346" y="286"/>
                  </a:lnTo>
                  <a:lnTo>
                    <a:pt x="1324" y="290"/>
                  </a:lnTo>
                  <a:lnTo>
                    <a:pt x="1266" y="294"/>
                  </a:lnTo>
                  <a:lnTo>
                    <a:pt x="1266" y="294"/>
                  </a:lnTo>
                  <a:lnTo>
                    <a:pt x="1236" y="296"/>
                  </a:lnTo>
                  <a:lnTo>
                    <a:pt x="1210" y="298"/>
                  </a:lnTo>
                  <a:lnTo>
                    <a:pt x="1188" y="296"/>
                  </a:lnTo>
                  <a:lnTo>
                    <a:pt x="1172" y="292"/>
                  </a:lnTo>
                  <a:lnTo>
                    <a:pt x="1172" y="292"/>
                  </a:lnTo>
                  <a:lnTo>
                    <a:pt x="1160" y="288"/>
                  </a:lnTo>
                  <a:lnTo>
                    <a:pt x="1152" y="284"/>
                  </a:lnTo>
                  <a:lnTo>
                    <a:pt x="1148" y="284"/>
                  </a:lnTo>
                  <a:lnTo>
                    <a:pt x="1146" y="284"/>
                  </a:lnTo>
                  <a:lnTo>
                    <a:pt x="1142" y="288"/>
                  </a:lnTo>
                  <a:lnTo>
                    <a:pt x="1136" y="292"/>
                  </a:lnTo>
                  <a:lnTo>
                    <a:pt x="1136" y="292"/>
                  </a:lnTo>
                  <a:lnTo>
                    <a:pt x="1122" y="310"/>
                  </a:lnTo>
                  <a:lnTo>
                    <a:pt x="1118" y="314"/>
                  </a:lnTo>
                  <a:lnTo>
                    <a:pt x="1062" y="284"/>
                  </a:lnTo>
                  <a:lnTo>
                    <a:pt x="1062" y="284"/>
                  </a:lnTo>
                  <a:lnTo>
                    <a:pt x="1062" y="278"/>
                  </a:lnTo>
                  <a:lnTo>
                    <a:pt x="1064" y="268"/>
                  </a:lnTo>
                  <a:lnTo>
                    <a:pt x="1064" y="262"/>
                  </a:lnTo>
                  <a:lnTo>
                    <a:pt x="1062" y="256"/>
                  </a:lnTo>
                  <a:lnTo>
                    <a:pt x="1058" y="254"/>
                  </a:lnTo>
                  <a:lnTo>
                    <a:pt x="1052" y="254"/>
                  </a:lnTo>
                  <a:lnTo>
                    <a:pt x="1052" y="254"/>
                  </a:lnTo>
                  <a:lnTo>
                    <a:pt x="1036" y="264"/>
                  </a:lnTo>
                  <a:lnTo>
                    <a:pt x="1014" y="276"/>
                  </a:lnTo>
                  <a:lnTo>
                    <a:pt x="1004" y="282"/>
                  </a:lnTo>
                  <a:lnTo>
                    <a:pt x="994" y="286"/>
                  </a:lnTo>
                  <a:lnTo>
                    <a:pt x="986" y="286"/>
                  </a:lnTo>
                  <a:lnTo>
                    <a:pt x="978" y="284"/>
                  </a:lnTo>
                  <a:lnTo>
                    <a:pt x="978" y="284"/>
                  </a:lnTo>
                  <a:lnTo>
                    <a:pt x="958" y="274"/>
                  </a:lnTo>
                  <a:lnTo>
                    <a:pt x="950" y="268"/>
                  </a:lnTo>
                  <a:lnTo>
                    <a:pt x="946" y="260"/>
                  </a:lnTo>
                  <a:lnTo>
                    <a:pt x="946" y="260"/>
                  </a:lnTo>
                  <a:lnTo>
                    <a:pt x="938" y="248"/>
                  </a:lnTo>
                  <a:lnTo>
                    <a:pt x="930" y="238"/>
                  </a:lnTo>
                  <a:lnTo>
                    <a:pt x="920" y="232"/>
                  </a:lnTo>
                  <a:lnTo>
                    <a:pt x="916" y="232"/>
                  </a:lnTo>
                  <a:lnTo>
                    <a:pt x="914" y="234"/>
                  </a:lnTo>
                  <a:lnTo>
                    <a:pt x="914" y="234"/>
                  </a:lnTo>
                  <a:lnTo>
                    <a:pt x="912" y="242"/>
                  </a:lnTo>
                  <a:lnTo>
                    <a:pt x="908" y="252"/>
                  </a:lnTo>
                  <a:lnTo>
                    <a:pt x="906" y="258"/>
                  </a:lnTo>
                  <a:lnTo>
                    <a:pt x="900" y="264"/>
                  </a:lnTo>
                  <a:lnTo>
                    <a:pt x="892" y="268"/>
                  </a:lnTo>
                  <a:lnTo>
                    <a:pt x="882" y="272"/>
                  </a:lnTo>
                  <a:lnTo>
                    <a:pt x="882" y="272"/>
                  </a:lnTo>
                  <a:lnTo>
                    <a:pt x="848" y="280"/>
                  </a:lnTo>
                  <a:lnTo>
                    <a:pt x="808" y="288"/>
                  </a:lnTo>
                  <a:lnTo>
                    <a:pt x="786" y="292"/>
                  </a:lnTo>
                  <a:lnTo>
                    <a:pt x="764" y="300"/>
                  </a:lnTo>
                  <a:lnTo>
                    <a:pt x="742" y="308"/>
                  </a:lnTo>
                  <a:lnTo>
                    <a:pt x="722" y="320"/>
                  </a:lnTo>
                  <a:lnTo>
                    <a:pt x="722" y="320"/>
                  </a:lnTo>
                  <a:lnTo>
                    <a:pt x="704" y="334"/>
                  </a:lnTo>
                  <a:lnTo>
                    <a:pt x="686" y="348"/>
                  </a:lnTo>
                  <a:lnTo>
                    <a:pt x="672" y="362"/>
                  </a:lnTo>
                  <a:lnTo>
                    <a:pt x="660" y="376"/>
                  </a:lnTo>
                  <a:lnTo>
                    <a:pt x="638" y="406"/>
                  </a:lnTo>
                  <a:lnTo>
                    <a:pt x="620" y="434"/>
                  </a:lnTo>
                  <a:lnTo>
                    <a:pt x="620" y="434"/>
                  </a:lnTo>
                  <a:lnTo>
                    <a:pt x="604" y="458"/>
                  </a:lnTo>
                  <a:lnTo>
                    <a:pt x="588" y="480"/>
                  </a:lnTo>
                  <a:lnTo>
                    <a:pt x="570" y="500"/>
                  </a:lnTo>
                  <a:lnTo>
                    <a:pt x="570" y="500"/>
                  </a:lnTo>
                  <a:lnTo>
                    <a:pt x="530" y="502"/>
                  </a:lnTo>
                  <a:lnTo>
                    <a:pt x="478" y="504"/>
                  </a:lnTo>
                  <a:lnTo>
                    <a:pt x="478" y="504"/>
                  </a:lnTo>
                  <a:lnTo>
                    <a:pt x="462" y="504"/>
                  </a:lnTo>
                  <a:lnTo>
                    <a:pt x="434" y="506"/>
                  </a:lnTo>
                  <a:lnTo>
                    <a:pt x="402" y="512"/>
                  </a:lnTo>
                  <a:lnTo>
                    <a:pt x="388" y="516"/>
                  </a:lnTo>
                  <a:lnTo>
                    <a:pt x="376" y="520"/>
                  </a:lnTo>
                  <a:lnTo>
                    <a:pt x="376" y="520"/>
                  </a:lnTo>
                  <a:lnTo>
                    <a:pt x="342" y="536"/>
                  </a:lnTo>
                  <a:lnTo>
                    <a:pt x="328" y="542"/>
                  </a:lnTo>
                  <a:lnTo>
                    <a:pt x="328" y="542"/>
                  </a:lnTo>
                  <a:lnTo>
                    <a:pt x="316" y="536"/>
                  </a:lnTo>
                  <a:lnTo>
                    <a:pt x="302" y="530"/>
                  </a:lnTo>
                  <a:lnTo>
                    <a:pt x="286" y="526"/>
                  </a:lnTo>
                  <a:lnTo>
                    <a:pt x="286" y="526"/>
                  </a:lnTo>
                  <a:lnTo>
                    <a:pt x="268" y="524"/>
                  </a:lnTo>
                  <a:lnTo>
                    <a:pt x="246" y="520"/>
                  </a:lnTo>
                  <a:lnTo>
                    <a:pt x="226" y="514"/>
                  </a:lnTo>
                  <a:lnTo>
                    <a:pt x="218" y="510"/>
                  </a:lnTo>
                  <a:lnTo>
                    <a:pt x="212" y="504"/>
                  </a:lnTo>
                  <a:lnTo>
                    <a:pt x="212" y="504"/>
                  </a:lnTo>
                  <a:lnTo>
                    <a:pt x="200" y="492"/>
                  </a:lnTo>
                  <a:lnTo>
                    <a:pt x="190" y="476"/>
                  </a:lnTo>
                  <a:lnTo>
                    <a:pt x="182" y="462"/>
                  </a:lnTo>
                  <a:lnTo>
                    <a:pt x="180" y="456"/>
                  </a:lnTo>
                  <a:lnTo>
                    <a:pt x="180" y="450"/>
                  </a:lnTo>
                  <a:lnTo>
                    <a:pt x="180" y="450"/>
                  </a:lnTo>
                  <a:lnTo>
                    <a:pt x="178" y="440"/>
                  </a:lnTo>
                  <a:lnTo>
                    <a:pt x="176" y="438"/>
                  </a:lnTo>
                  <a:lnTo>
                    <a:pt x="172" y="436"/>
                  </a:lnTo>
                  <a:lnTo>
                    <a:pt x="162" y="434"/>
                  </a:lnTo>
                  <a:lnTo>
                    <a:pt x="148" y="434"/>
                  </a:lnTo>
                  <a:lnTo>
                    <a:pt x="148" y="434"/>
                  </a:lnTo>
                  <a:lnTo>
                    <a:pt x="132" y="434"/>
                  </a:lnTo>
                  <a:lnTo>
                    <a:pt x="116" y="436"/>
                  </a:lnTo>
                  <a:lnTo>
                    <a:pt x="96" y="440"/>
                  </a:lnTo>
                  <a:lnTo>
                    <a:pt x="74" y="448"/>
                  </a:lnTo>
                  <a:lnTo>
                    <a:pt x="74" y="448"/>
                  </a:lnTo>
                  <a:lnTo>
                    <a:pt x="46" y="460"/>
                  </a:lnTo>
                  <a:lnTo>
                    <a:pt x="20" y="470"/>
                  </a:lnTo>
                  <a:lnTo>
                    <a:pt x="10" y="474"/>
                  </a:lnTo>
                  <a:lnTo>
                    <a:pt x="2" y="480"/>
                  </a:lnTo>
                  <a:lnTo>
                    <a:pt x="0" y="484"/>
                  </a:lnTo>
                  <a:lnTo>
                    <a:pt x="0" y="486"/>
                  </a:lnTo>
                  <a:lnTo>
                    <a:pt x="0" y="490"/>
                  </a:lnTo>
                  <a:lnTo>
                    <a:pt x="0" y="490"/>
                  </a:lnTo>
                  <a:lnTo>
                    <a:pt x="8" y="494"/>
                  </a:lnTo>
                  <a:lnTo>
                    <a:pt x="12" y="498"/>
                  </a:lnTo>
                  <a:lnTo>
                    <a:pt x="16" y="500"/>
                  </a:lnTo>
                  <a:lnTo>
                    <a:pt x="26" y="512"/>
                  </a:lnTo>
                  <a:lnTo>
                    <a:pt x="26" y="512"/>
                  </a:lnTo>
                  <a:lnTo>
                    <a:pt x="32" y="520"/>
                  </a:lnTo>
                  <a:lnTo>
                    <a:pt x="34" y="528"/>
                  </a:lnTo>
                  <a:lnTo>
                    <a:pt x="36" y="536"/>
                  </a:lnTo>
                  <a:lnTo>
                    <a:pt x="36" y="544"/>
                  </a:lnTo>
                  <a:lnTo>
                    <a:pt x="34" y="564"/>
                  </a:lnTo>
                  <a:lnTo>
                    <a:pt x="30" y="588"/>
                  </a:lnTo>
                  <a:lnTo>
                    <a:pt x="30" y="588"/>
                  </a:lnTo>
                  <a:lnTo>
                    <a:pt x="28" y="616"/>
                  </a:lnTo>
                  <a:lnTo>
                    <a:pt x="28" y="638"/>
                  </a:lnTo>
                  <a:lnTo>
                    <a:pt x="32" y="654"/>
                  </a:lnTo>
                  <a:lnTo>
                    <a:pt x="34" y="658"/>
                  </a:lnTo>
                  <a:lnTo>
                    <a:pt x="38" y="660"/>
                  </a:lnTo>
                  <a:lnTo>
                    <a:pt x="38" y="660"/>
                  </a:lnTo>
                  <a:lnTo>
                    <a:pt x="40" y="662"/>
                  </a:lnTo>
                  <a:lnTo>
                    <a:pt x="42" y="664"/>
                  </a:lnTo>
                  <a:lnTo>
                    <a:pt x="44" y="666"/>
                  </a:lnTo>
                  <a:lnTo>
                    <a:pt x="46" y="666"/>
                  </a:lnTo>
                  <a:lnTo>
                    <a:pt x="60" y="666"/>
                  </a:lnTo>
                  <a:lnTo>
                    <a:pt x="94" y="658"/>
                  </a:lnTo>
                  <a:lnTo>
                    <a:pt x="94" y="658"/>
                  </a:lnTo>
                  <a:lnTo>
                    <a:pt x="126" y="652"/>
                  </a:lnTo>
                  <a:lnTo>
                    <a:pt x="136" y="650"/>
                  </a:lnTo>
                  <a:lnTo>
                    <a:pt x="140" y="646"/>
                  </a:lnTo>
                  <a:lnTo>
                    <a:pt x="144" y="644"/>
                  </a:lnTo>
                  <a:lnTo>
                    <a:pt x="146" y="640"/>
                  </a:lnTo>
                  <a:lnTo>
                    <a:pt x="152" y="622"/>
                  </a:lnTo>
                  <a:lnTo>
                    <a:pt x="152" y="622"/>
                  </a:lnTo>
                  <a:lnTo>
                    <a:pt x="158" y="610"/>
                  </a:lnTo>
                  <a:lnTo>
                    <a:pt x="164" y="602"/>
                  </a:lnTo>
                  <a:lnTo>
                    <a:pt x="172" y="594"/>
                  </a:lnTo>
                  <a:lnTo>
                    <a:pt x="182" y="588"/>
                  </a:lnTo>
                  <a:lnTo>
                    <a:pt x="198" y="578"/>
                  </a:lnTo>
                  <a:lnTo>
                    <a:pt x="212" y="572"/>
                  </a:lnTo>
                  <a:lnTo>
                    <a:pt x="212" y="572"/>
                  </a:lnTo>
                  <a:lnTo>
                    <a:pt x="226" y="566"/>
                  </a:lnTo>
                  <a:lnTo>
                    <a:pt x="238" y="560"/>
                  </a:lnTo>
                  <a:lnTo>
                    <a:pt x="254" y="558"/>
                  </a:lnTo>
                  <a:lnTo>
                    <a:pt x="262" y="558"/>
                  </a:lnTo>
                  <a:lnTo>
                    <a:pt x="270" y="560"/>
                  </a:lnTo>
                  <a:lnTo>
                    <a:pt x="270" y="560"/>
                  </a:lnTo>
                  <a:lnTo>
                    <a:pt x="278" y="562"/>
                  </a:lnTo>
                  <a:lnTo>
                    <a:pt x="286" y="562"/>
                  </a:lnTo>
                  <a:lnTo>
                    <a:pt x="300" y="560"/>
                  </a:lnTo>
                  <a:lnTo>
                    <a:pt x="312" y="556"/>
                  </a:lnTo>
                  <a:lnTo>
                    <a:pt x="316" y="552"/>
                  </a:lnTo>
                  <a:lnTo>
                    <a:pt x="316" y="552"/>
                  </a:lnTo>
                  <a:lnTo>
                    <a:pt x="326" y="554"/>
                  </a:lnTo>
                  <a:lnTo>
                    <a:pt x="336" y="558"/>
                  </a:lnTo>
                  <a:lnTo>
                    <a:pt x="346" y="562"/>
                  </a:lnTo>
                  <a:lnTo>
                    <a:pt x="346" y="562"/>
                  </a:lnTo>
                  <a:lnTo>
                    <a:pt x="350" y="566"/>
                  </a:lnTo>
                  <a:lnTo>
                    <a:pt x="356" y="568"/>
                  </a:lnTo>
                  <a:lnTo>
                    <a:pt x="368" y="570"/>
                  </a:lnTo>
                  <a:lnTo>
                    <a:pt x="386" y="570"/>
                  </a:lnTo>
                  <a:lnTo>
                    <a:pt x="404" y="568"/>
                  </a:lnTo>
                  <a:lnTo>
                    <a:pt x="404" y="568"/>
                  </a:lnTo>
                  <a:lnTo>
                    <a:pt x="424" y="568"/>
                  </a:lnTo>
                  <a:lnTo>
                    <a:pt x="444" y="566"/>
                  </a:lnTo>
                  <a:lnTo>
                    <a:pt x="452" y="568"/>
                  </a:lnTo>
                  <a:lnTo>
                    <a:pt x="456" y="570"/>
                  </a:lnTo>
                  <a:lnTo>
                    <a:pt x="456" y="572"/>
                  </a:lnTo>
                  <a:lnTo>
                    <a:pt x="452" y="578"/>
                  </a:lnTo>
                  <a:lnTo>
                    <a:pt x="452" y="578"/>
                  </a:lnTo>
                  <a:lnTo>
                    <a:pt x="442" y="584"/>
                  </a:lnTo>
                  <a:lnTo>
                    <a:pt x="428" y="590"/>
                  </a:lnTo>
                  <a:lnTo>
                    <a:pt x="392" y="600"/>
                  </a:lnTo>
                  <a:lnTo>
                    <a:pt x="376" y="606"/>
                  </a:lnTo>
                  <a:lnTo>
                    <a:pt x="362" y="612"/>
                  </a:lnTo>
                  <a:lnTo>
                    <a:pt x="354" y="618"/>
                  </a:lnTo>
                  <a:lnTo>
                    <a:pt x="352" y="620"/>
                  </a:lnTo>
                  <a:lnTo>
                    <a:pt x="354" y="622"/>
                  </a:lnTo>
                  <a:lnTo>
                    <a:pt x="354" y="622"/>
                  </a:lnTo>
                  <a:lnTo>
                    <a:pt x="364" y="634"/>
                  </a:lnTo>
                  <a:lnTo>
                    <a:pt x="374" y="644"/>
                  </a:lnTo>
                  <a:lnTo>
                    <a:pt x="378" y="648"/>
                  </a:lnTo>
                  <a:lnTo>
                    <a:pt x="380" y="652"/>
                  </a:lnTo>
                  <a:lnTo>
                    <a:pt x="378" y="656"/>
                  </a:lnTo>
                  <a:lnTo>
                    <a:pt x="372" y="660"/>
                  </a:lnTo>
                  <a:lnTo>
                    <a:pt x="372" y="660"/>
                  </a:lnTo>
                  <a:lnTo>
                    <a:pt x="348" y="666"/>
                  </a:lnTo>
                  <a:lnTo>
                    <a:pt x="316" y="672"/>
                  </a:lnTo>
                  <a:lnTo>
                    <a:pt x="284" y="676"/>
                  </a:lnTo>
                  <a:lnTo>
                    <a:pt x="262" y="680"/>
                  </a:lnTo>
                  <a:lnTo>
                    <a:pt x="262" y="680"/>
                  </a:lnTo>
                  <a:lnTo>
                    <a:pt x="250" y="686"/>
                  </a:lnTo>
                  <a:lnTo>
                    <a:pt x="238" y="694"/>
                  </a:lnTo>
                  <a:lnTo>
                    <a:pt x="224" y="700"/>
                  </a:lnTo>
                  <a:lnTo>
                    <a:pt x="214" y="704"/>
                  </a:lnTo>
                  <a:lnTo>
                    <a:pt x="202" y="704"/>
                  </a:lnTo>
                  <a:lnTo>
                    <a:pt x="202" y="704"/>
                  </a:lnTo>
                  <a:lnTo>
                    <a:pt x="188" y="704"/>
                  </a:lnTo>
                  <a:lnTo>
                    <a:pt x="176" y="704"/>
                  </a:lnTo>
                  <a:lnTo>
                    <a:pt x="150" y="698"/>
                  </a:lnTo>
                  <a:lnTo>
                    <a:pt x="122" y="690"/>
                  </a:lnTo>
                  <a:lnTo>
                    <a:pt x="122" y="690"/>
                  </a:lnTo>
                  <a:lnTo>
                    <a:pt x="106" y="706"/>
                  </a:lnTo>
                  <a:lnTo>
                    <a:pt x="90" y="720"/>
                  </a:lnTo>
                  <a:lnTo>
                    <a:pt x="78" y="736"/>
                  </a:lnTo>
                  <a:lnTo>
                    <a:pt x="78" y="736"/>
                  </a:lnTo>
                  <a:lnTo>
                    <a:pt x="70" y="750"/>
                  </a:lnTo>
                  <a:lnTo>
                    <a:pt x="62" y="758"/>
                  </a:lnTo>
                  <a:lnTo>
                    <a:pt x="58" y="766"/>
                  </a:lnTo>
                  <a:lnTo>
                    <a:pt x="56" y="772"/>
                  </a:lnTo>
                  <a:lnTo>
                    <a:pt x="56" y="778"/>
                  </a:lnTo>
                  <a:lnTo>
                    <a:pt x="56" y="778"/>
                  </a:lnTo>
                  <a:lnTo>
                    <a:pt x="56" y="788"/>
                  </a:lnTo>
                  <a:lnTo>
                    <a:pt x="52" y="798"/>
                  </a:lnTo>
                  <a:lnTo>
                    <a:pt x="46" y="818"/>
                  </a:lnTo>
                  <a:lnTo>
                    <a:pt x="44" y="828"/>
                  </a:lnTo>
                  <a:lnTo>
                    <a:pt x="46" y="830"/>
                  </a:lnTo>
                  <a:lnTo>
                    <a:pt x="48" y="834"/>
                  </a:lnTo>
                  <a:lnTo>
                    <a:pt x="50" y="836"/>
                  </a:lnTo>
                  <a:lnTo>
                    <a:pt x="54" y="836"/>
                  </a:lnTo>
                  <a:lnTo>
                    <a:pt x="68" y="836"/>
                  </a:lnTo>
                  <a:lnTo>
                    <a:pt x="68" y="836"/>
                  </a:lnTo>
                  <a:lnTo>
                    <a:pt x="86" y="832"/>
                  </a:lnTo>
                  <a:lnTo>
                    <a:pt x="100" y="824"/>
                  </a:lnTo>
                  <a:lnTo>
                    <a:pt x="126" y="812"/>
                  </a:lnTo>
                  <a:lnTo>
                    <a:pt x="134" y="808"/>
                  </a:lnTo>
                  <a:lnTo>
                    <a:pt x="142" y="806"/>
                  </a:lnTo>
                  <a:lnTo>
                    <a:pt x="146" y="808"/>
                  </a:lnTo>
                  <a:lnTo>
                    <a:pt x="148" y="810"/>
                  </a:lnTo>
                  <a:lnTo>
                    <a:pt x="152" y="820"/>
                  </a:lnTo>
                  <a:lnTo>
                    <a:pt x="152" y="820"/>
                  </a:lnTo>
                  <a:lnTo>
                    <a:pt x="154" y="832"/>
                  </a:lnTo>
                  <a:lnTo>
                    <a:pt x="154" y="846"/>
                  </a:lnTo>
                  <a:lnTo>
                    <a:pt x="150" y="868"/>
                  </a:lnTo>
                  <a:lnTo>
                    <a:pt x="148" y="878"/>
                  </a:lnTo>
                  <a:lnTo>
                    <a:pt x="148" y="888"/>
                  </a:lnTo>
                  <a:lnTo>
                    <a:pt x="150" y="896"/>
                  </a:lnTo>
                  <a:lnTo>
                    <a:pt x="156" y="900"/>
                  </a:lnTo>
                  <a:lnTo>
                    <a:pt x="156" y="900"/>
                  </a:lnTo>
                  <a:lnTo>
                    <a:pt x="164" y="908"/>
                  </a:lnTo>
                  <a:lnTo>
                    <a:pt x="172" y="914"/>
                  </a:lnTo>
                  <a:lnTo>
                    <a:pt x="176" y="924"/>
                  </a:lnTo>
                  <a:lnTo>
                    <a:pt x="180" y="934"/>
                  </a:lnTo>
                  <a:lnTo>
                    <a:pt x="184" y="942"/>
                  </a:lnTo>
                  <a:lnTo>
                    <a:pt x="186" y="952"/>
                  </a:lnTo>
                  <a:lnTo>
                    <a:pt x="186" y="958"/>
                  </a:lnTo>
                  <a:lnTo>
                    <a:pt x="184" y="964"/>
                  </a:lnTo>
                  <a:lnTo>
                    <a:pt x="184" y="964"/>
                  </a:lnTo>
                  <a:lnTo>
                    <a:pt x="180" y="970"/>
                  </a:lnTo>
                  <a:lnTo>
                    <a:pt x="178" y="978"/>
                  </a:lnTo>
                  <a:lnTo>
                    <a:pt x="178" y="980"/>
                  </a:lnTo>
                  <a:lnTo>
                    <a:pt x="180" y="984"/>
                  </a:lnTo>
                  <a:lnTo>
                    <a:pt x="188" y="990"/>
                  </a:lnTo>
                  <a:lnTo>
                    <a:pt x="188" y="990"/>
                  </a:lnTo>
                  <a:lnTo>
                    <a:pt x="198" y="998"/>
                  </a:lnTo>
                  <a:lnTo>
                    <a:pt x="204" y="1006"/>
                  </a:lnTo>
                  <a:lnTo>
                    <a:pt x="208" y="1018"/>
                  </a:lnTo>
                  <a:lnTo>
                    <a:pt x="214" y="1032"/>
                  </a:lnTo>
                  <a:lnTo>
                    <a:pt x="214" y="1032"/>
                  </a:lnTo>
                  <a:lnTo>
                    <a:pt x="222" y="1046"/>
                  </a:lnTo>
                  <a:lnTo>
                    <a:pt x="230" y="1056"/>
                  </a:lnTo>
                  <a:lnTo>
                    <a:pt x="240" y="1066"/>
                  </a:lnTo>
                  <a:lnTo>
                    <a:pt x="252" y="1076"/>
                  </a:lnTo>
                  <a:lnTo>
                    <a:pt x="252" y="1076"/>
                  </a:lnTo>
                  <a:lnTo>
                    <a:pt x="264" y="1086"/>
                  </a:lnTo>
                  <a:lnTo>
                    <a:pt x="270" y="1094"/>
                  </a:lnTo>
                  <a:lnTo>
                    <a:pt x="270" y="1102"/>
                  </a:lnTo>
                  <a:lnTo>
                    <a:pt x="268" y="1108"/>
                  </a:lnTo>
                  <a:lnTo>
                    <a:pt x="268" y="1108"/>
                  </a:lnTo>
                  <a:lnTo>
                    <a:pt x="262" y="1116"/>
                  </a:lnTo>
                  <a:lnTo>
                    <a:pt x="254" y="1122"/>
                  </a:lnTo>
                  <a:lnTo>
                    <a:pt x="250" y="1128"/>
                  </a:lnTo>
                  <a:lnTo>
                    <a:pt x="252" y="1130"/>
                  </a:lnTo>
                  <a:lnTo>
                    <a:pt x="254" y="1132"/>
                  </a:lnTo>
                  <a:lnTo>
                    <a:pt x="254" y="1132"/>
                  </a:lnTo>
                  <a:lnTo>
                    <a:pt x="270" y="1136"/>
                  </a:lnTo>
                  <a:lnTo>
                    <a:pt x="290" y="1146"/>
                  </a:lnTo>
                  <a:lnTo>
                    <a:pt x="290" y="1146"/>
                  </a:lnTo>
                  <a:lnTo>
                    <a:pt x="304" y="1154"/>
                  </a:lnTo>
                  <a:lnTo>
                    <a:pt x="316" y="1166"/>
                  </a:lnTo>
                  <a:lnTo>
                    <a:pt x="326" y="1178"/>
                  </a:lnTo>
                  <a:lnTo>
                    <a:pt x="330" y="1184"/>
                  </a:lnTo>
                  <a:lnTo>
                    <a:pt x="328" y="1188"/>
                  </a:lnTo>
                  <a:lnTo>
                    <a:pt x="328" y="1188"/>
                  </a:lnTo>
                  <a:lnTo>
                    <a:pt x="326" y="1200"/>
                  </a:lnTo>
                  <a:lnTo>
                    <a:pt x="324" y="1210"/>
                  </a:lnTo>
                  <a:lnTo>
                    <a:pt x="324" y="1214"/>
                  </a:lnTo>
                  <a:lnTo>
                    <a:pt x="326" y="1214"/>
                  </a:lnTo>
                  <a:lnTo>
                    <a:pt x="332" y="1212"/>
                  </a:lnTo>
                  <a:lnTo>
                    <a:pt x="338" y="1206"/>
                  </a:lnTo>
                  <a:lnTo>
                    <a:pt x="338" y="1206"/>
                  </a:lnTo>
                  <a:lnTo>
                    <a:pt x="358" y="1194"/>
                  </a:lnTo>
                  <a:lnTo>
                    <a:pt x="376" y="1182"/>
                  </a:lnTo>
                  <a:lnTo>
                    <a:pt x="390" y="1176"/>
                  </a:lnTo>
                  <a:lnTo>
                    <a:pt x="402" y="1172"/>
                  </a:lnTo>
                  <a:lnTo>
                    <a:pt x="402" y="1172"/>
                  </a:lnTo>
                  <a:lnTo>
                    <a:pt x="412" y="1172"/>
                  </a:lnTo>
                  <a:lnTo>
                    <a:pt x="418" y="1172"/>
                  </a:lnTo>
                  <a:lnTo>
                    <a:pt x="424" y="1174"/>
                  </a:lnTo>
                  <a:lnTo>
                    <a:pt x="428" y="1176"/>
                  </a:lnTo>
                  <a:lnTo>
                    <a:pt x="430" y="1182"/>
                  </a:lnTo>
                  <a:lnTo>
                    <a:pt x="428" y="1188"/>
                  </a:lnTo>
                  <a:lnTo>
                    <a:pt x="422" y="1198"/>
                  </a:lnTo>
                  <a:lnTo>
                    <a:pt x="422" y="1198"/>
                  </a:lnTo>
                  <a:lnTo>
                    <a:pt x="414" y="1208"/>
                  </a:lnTo>
                  <a:lnTo>
                    <a:pt x="410" y="1216"/>
                  </a:lnTo>
                  <a:lnTo>
                    <a:pt x="410" y="1222"/>
                  </a:lnTo>
                  <a:lnTo>
                    <a:pt x="412" y="1228"/>
                  </a:lnTo>
                  <a:lnTo>
                    <a:pt x="418" y="1230"/>
                  </a:lnTo>
                  <a:lnTo>
                    <a:pt x="422" y="1230"/>
                  </a:lnTo>
                  <a:lnTo>
                    <a:pt x="430" y="1226"/>
                  </a:lnTo>
                  <a:lnTo>
                    <a:pt x="436" y="1222"/>
                  </a:lnTo>
                  <a:lnTo>
                    <a:pt x="436" y="1222"/>
                  </a:lnTo>
                  <a:lnTo>
                    <a:pt x="450" y="1210"/>
                  </a:lnTo>
                  <a:lnTo>
                    <a:pt x="456" y="1204"/>
                  </a:lnTo>
                  <a:lnTo>
                    <a:pt x="464" y="1198"/>
                  </a:lnTo>
                  <a:lnTo>
                    <a:pt x="472" y="1196"/>
                  </a:lnTo>
                  <a:lnTo>
                    <a:pt x="480" y="1194"/>
                  </a:lnTo>
                  <a:lnTo>
                    <a:pt x="490" y="1196"/>
                  </a:lnTo>
                  <a:lnTo>
                    <a:pt x="502" y="1202"/>
                  </a:lnTo>
                  <a:lnTo>
                    <a:pt x="502" y="1202"/>
                  </a:lnTo>
                  <a:lnTo>
                    <a:pt x="512" y="1208"/>
                  </a:lnTo>
                  <a:lnTo>
                    <a:pt x="520" y="1216"/>
                  </a:lnTo>
                  <a:lnTo>
                    <a:pt x="524" y="1220"/>
                  </a:lnTo>
                  <a:lnTo>
                    <a:pt x="528" y="1226"/>
                  </a:lnTo>
                  <a:lnTo>
                    <a:pt x="532" y="1236"/>
                  </a:lnTo>
                  <a:lnTo>
                    <a:pt x="536" y="1242"/>
                  </a:lnTo>
                  <a:lnTo>
                    <a:pt x="540" y="1248"/>
                  </a:lnTo>
                  <a:lnTo>
                    <a:pt x="540" y="1248"/>
                  </a:lnTo>
                  <a:lnTo>
                    <a:pt x="556" y="1260"/>
                  </a:lnTo>
                  <a:lnTo>
                    <a:pt x="568" y="1268"/>
                  </a:lnTo>
                  <a:lnTo>
                    <a:pt x="582" y="1274"/>
                  </a:lnTo>
                  <a:lnTo>
                    <a:pt x="596" y="1278"/>
                  </a:lnTo>
                  <a:lnTo>
                    <a:pt x="610" y="1280"/>
                  </a:lnTo>
                  <a:lnTo>
                    <a:pt x="624" y="1280"/>
                  </a:lnTo>
                  <a:lnTo>
                    <a:pt x="636" y="1274"/>
                  </a:lnTo>
                  <a:lnTo>
                    <a:pt x="636" y="1274"/>
                  </a:lnTo>
                  <a:lnTo>
                    <a:pt x="658" y="1262"/>
                  </a:lnTo>
                  <a:lnTo>
                    <a:pt x="674" y="1252"/>
                  </a:lnTo>
                  <a:lnTo>
                    <a:pt x="686" y="1240"/>
                  </a:lnTo>
                  <a:lnTo>
                    <a:pt x="698" y="1222"/>
                  </a:lnTo>
                  <a:lnTo>
                    <a:pt x="698" y="1222"/>
                  </a:lnTo>
                  <a:lnTo>
                    <a:pt x="702" y="1212"/>
                  </a:lnTo>
                  <a:lnTo>
                    <a:pt x="702" y="1202"/>
                  </a:lnTo>
                  <a:lnTo>
                    <a:pt x="698" y="1194"/>
                  </a:lnTo>
                  <a:lnTo>
                    <a:pt x="696" y="1184"/>
                  </a:lnTo>
                  <a:lnTo>
                    <a:pt x="692" y="1176"/>
                  </a:lnTo>
                  <a:lnTo>
                    <a:pt x="688" y="1168"/>
                  </a:lnTo>
                  <a:lnTo>
                    <a:pt x="688" y="1160"/>
                  </a:lnTo>
                  <a:lnTo>
                    <a:pt x="690" y="1150"/>
                  </a:lnTo>
                  <a:lnTo>
                    <a:pt x="690" y="1150"/>
                  </a:lnTo>
                  <a:lnTo>
                    <a:pt x="696" y="1142"/>
                  </a:lnTo>
                  <a:lnTo>
                    <a:pt x="704" y="1134"/>
                  </a:lnTo>
                  <a:lnTo>
                    <a:pt x="712" y="1130"/>
                  </a:lnTo>
                  <a:lnTo>
                    <a:pt x="724" y="1124"/>
                  </a:lnTo>
                  <a:lnTo>
                    <a:pt x="736" y="1122"/>
                  </a:lnTo>
                  <a:lnTo>
                    <a:pt x="748" y="1122"/>
                  </a:lnTo>
                  <a:lnTo>
                    <a:pt x="762" y="1122"/>
                  </a:lnTo>
                  <a:lnTo>
                    <a:pt x="778" y="1126"/>
                  </a:lnTo>
                  <a:lnTo>
                    <a:pt x="778" y="1126"/>
                  </a:lnTo>
                  <a:lnTo>
                    <a:pt x="794" y="1128"/>
                  </a:lnTo>
                  <a:lnTo>
                    <a:pt x="810" y="1130"/>
                  </a:lnTo>
                  <a:lnTo>
                    <a:pt x="844" y="1132"/>
                  </a:lnTo>
                  <a:lnTo>
                    <a:pt x="860" y="1134"/>
                  </a:lnTo>
                  <a:lnTo>
                    <a:pt x="876" y="1138"/>
                  </a:lnTo>
                  <a:lnTo>
                    <a:pt x="892" y="1146"/>
                  </a:lnTo>
                  <a:lnTo>
                    <a:pt x="904" y="1156"/>
                  </a:lnTo>
                  <a:lnTo>
                    <a:pt x="904" y="1156"/>
                  </a:lnTo>
                  <a:lnTo>
                    <a:pt x="918" y="1168"/>
                  </a:lnTo>
                  <a:lnTo>
                    <a:pt x="932" y="1178"/>
                  </a:lnTo>
                  <a:lnTo>
                    <a:pt x="948" y="1186"/>
                  </a:lnTo>
                  <a:lnTo>
                    <a:pt x="966" y="1190"/>
                  </a:lnTo>
                  <a:lnTo>
                    <a:pt x="982" y="1192"/>
                  </a:lnTo>
                  <a:lnTo>
                    <a:pt x="998" y="1188"/>
                  </a:lnTo>
                  <a:lnTo>
                    <a:pt x="1004" y="1186"/>
                  </a:lnTo>
                  <a:lnTo>
                    <a:pt x="1012" y="1182"/>
                  </a:lnTo>
                  <a:lnTo>
                    <a:pt x="1018" y="1176"/>
                  </a:lnTo>
                  <a:lnTo>
                    <a:pt x="1024" y="1170"/>
                  </a:lnTo>
                  <a:lnTo>
                    <a:pt x="1024" y="1170"/>
                  </a:lnTo>
                  <a:lnTo>
                    <a:pt x="1034" y="1158"/>
                  </a:lnTo>
                  <a:lnTo>
                    <a:pt x="1046" y="1148"/>
                  </a:lnTo>
                  <a:lnTo>
                    <a:pt x="1058" y="1142"/>
                  </a:lnTo>
                  <a:lnTo>
                    <a:pt x="1068" y="1136"/>
                  </a:lnTo>
                  <a:lnTo>
                    <a:pt x="1078" y="1134"/>
                  </a:lnTo>
                  <a:lnTo>
                    <a:pt x="1086" y="1134"/>
                  </a:lnTo>
                  <a:lnTo>
                    <a:pt x="1096" y="1134"/>
                  </a:lnTo>
                  <a:lnTo>
                    <a:pt x="1096" y="1134"/>
                  </a:lnTo>
                  <a:lnTo>
                    <a:pt x="1104" y="1134"/>
                  </a:lnTo>
                  <a:lnTo>
                    <a:pt x="1110" y="1130"/>
                  </a:lnTo>
                  <a:lnTo>
                    <a:pt x="1114" y="1128"/>
                  </a:lnTo>
                  <a:lnTo>
                    <a:pt x="1116" y="1124"/>
                  </a:lnTo>
                  <a:lnTo>
                    <a:pt x="1118" y="1118"/>
                  </a:lnTo>
                  <a:lnTo>
                    <a:pt x="1118" y="1112"/>
                  </a:lnTo>
                  <a:lnTo>
                    <a:pt x="1118" y="1112"/>
                  </a:lnTo>
                  <a:lnTo>
                    <a:pt x="1116" y="1106"/>
                  </a:lnTo>
                  <a:lnTo>
                    <a:pt x="1114" y="1102"/>
                  </a:lnTo>
                  <a:lnTo>
                    <a:pt x="1112" y="1098"/>
                  </a:lnTo>
                  <a:lnTo>
                    <a:pt x="1108" y="1094"/>
                  </a:lnTo>
                  <a:lnTo>
                    <a:pt x="1108" y="1090"/>
                  </a:lnTo>
                  <a:lnTo>
                    <a:pt x="1110" y="1082"/>
                  </a:lnTo>
                  <a:lnTo>
                    <a:pt x="1116" y="1070"/>
                  </a:lnTo>
                  <a:lnTo>
                    <a:pt x="1126" y="1056"/>
                  </a:lnTo>
                  <a:lnTo>
                    <a:pt x="1126" y="1056"/>
                  </a:lnTo>
                  <a:lnTo>
                    <a:pt x="1136" y="1040"/>
                  </a:lnTo>
                  <a:lnTo>
                    <a:pt x="1142" y="1028"/>
                  </a:lnTo>
                  <a:lnTo>
                    <a:pt x="1144" y="1022"/>
                  </a:lnTo>
                  <a:lnTo>
                    <a:pt x="1144" y="1016"/>
                  </a:lnTo>
                  <a:lnTo>
                    <a:pt x="1144" y="1014"/>
                  </a:lnTo>
                  <a:lnTo>
                    <a:pt x="1146" y="1012"/>
                  </a:lnTo>
                  <a:lnTo>
                    <a:pt x="1162" y="1008"/>
                  </a:lnTo>
                  <a:lnTo>
                    <a:pt x="1162" y="1008"/>
                  </a:lnTo>
                  <a:lnTo>
                    <a:pt x="1174" y="1006"/>
                  </a:lnTo>
                  <a:lnTo>
                    <a:pt x="1188" y="1004"/>
                  </a:lnTo>
                  <a:lnTo>
                    <a:pt x="1212" y="1006"/>
                  </a:lnTo>
                  <a:lnTo>
                    <a:pt x="1232" y="1010"/>
                  </a:lnTo>
                  <a:lnTo>
                    <a:pt x="1246" y="1016"/>
                  </a:lnTo>
                  <a:lnTo>
                    <a:pt x="1246" y="1016"/>
                  </a:lnTo>
                  <a:lnTo>
                    <a:pt x="1252" y="1016"/>
                  </a:lnTo>
                  <a:lnTo>
                    <a:pt x="1258" y="1016"/>
                  </a:lnTo>
                  <a:lnTo>
                    <a:pt x="1272" y="1012"/>
                  </a:lnTo>
                  <a:lnTo>
                    <a:pt x="1288" y="1006"/>
                  </a:lnTo>
                  <a:lnTo>
                    <a:pt x="1326" y="942"/>
                  </a:lnTo>
                  <a:lnTo>
                    <a:pt x="1352" y="964"/>
                  </a:lnTo>
                  <a:lnTo>
                    <a:pt x="1336" y="1028"/>
                  </a:lnTo>
                  <a:lnTo>
                    <a:pt x="1352" y="1066"/>
                  </a:lnTo>
                  <a:lnTo>
                    <a:pt x="1352" y="1066"/>
                  </a:lnTo>
                  <a:lnTo>
                    <a:pt x="1352" y="1068"/>
                  </a:lnTo>
                  <a:lnTo>
                    <a:pt x="1354" y="1074"/>
                  </a:lnTo>
                  <a:lnTo>
                    <a:pt x="1358" y="1082"/>
                  </a:lnTo>
                  <a:lnTo>
                    <a:pt x="1362" y="1086"/>
                  </a:lnTo>
                  <a:lnTo>
                    <a:pt x="1366" y="1088"/>
                  </a:lnTo>
                  <a:lnTo>
                    <a:pt x="1366" y="1088"/>
                  </a:lnTo>
                  <a:lnTo>
                    <a:pt x="1378" y="1096"/>
                  </a:lnTo>
                  <a:lnTo>
                    <a:pt x="1384" y="1098"/>
                  </a:lnTo>
                  <a:lnTo>
                    <a:pt x="1388" y="1100"/>
                  </a:lnTo>
                  <a:lnTo>
                    <a:pt x="1394" y="1100"/>
                  </a:lnTo>
                  <a:lnTo>
                    <a:pt x="1398" y="1096"/>
                  </a:lnTo>
                  <a:lnTo>
                    <a:pt x="1404" y="1090"/>
                  </a:lnTo>
                  <a:lnTo>
                    <a:pt x="1410" y="1080"/>
                  </a:lnTo>
                  <a:lnTo>
                    <a:pt x="1410" y="1080"/>
                  </a:lnTo>
                  <a:lnTo>
                    <a:pt x="1422" y="1060"/>
                  </a:lnTo>
                  <a:lnTo>
                    <a:pt x="1430" y="1042"/>
                  </a:lnTo>
                  <a:lnTo>
                    <a:pt x="1434" y="1036"/>
                  </a:lnTo>
                  <a:lnTo>
                    <a:pt x="1434" y="1028"/>
                  </a:lnTo>
                  <a:lnTo>
                    <a:pt x="1434" y="1022"/>
                  </a:lnTo>
                  <a:lnTo>
                    <a:pt x="1430" y="1014"/>
                  </a:lnTo>
                  <a:lnTo>
                    <a:pt x="1430" y="1014"/>
                  </a:lnTo>
                  <a:lnTo>
                    <a:pt x="1422" y="1000"/>
                  </a:lnTo>
                  <a:lnTo>
                    <a:pt x="1412" y="988"/>
                  </a:lnTo>
                  <a:lnTo>
                    <a:pt x="1402" y="978"/>
                  </a:lnTo>
                  <a:lnTo>
                    <a:pt x="1398" y="970"/>
                  </a:lnTo>
                  <a:lnTo>
                    <a:pt x="1398" y="970"/>
                  </a:lnTo>
                  <a:lnTo>
                    <a:pt x="1392" y="964"/>
                  </a:lnTo>
                  <a:lnTo>
                    <a:pt x="1386" y="954"/>
                  </a:lnTo>
                  <a:lnTo>
                    <a:pt x="1384" y="950"/>
                  </a:lnTo>
                  <a:lnTo>
                    <a:pt x="1384" y="944"/>
                  </a:lnTo>
                  <a:lnTo>
                    <a:pt x="1386" y="940"/>
                  </a:lnTo>
                  <a:lnTo>
                    <a:pt x="1392" y="936"/>
                  </a:lnTo>
                  <a:lnTo>
                    <a:pt x="1392" y="936"/>
                  </a:lnTo>
                  <a:lnTo>
                    <a:pt x="1406" y="928"/>
                  </a:lnTo>
                  <a:lnTo>
                    <a:pt x="1416" y="924"/>
                  </a:lnTo>
                  <a:lnTo>
                    <a:pt x="1430" y="924"/>
                  </a:lnTo>
                  <a:lnTo>
                    <a:pt x="1450" y="928"/>
                  </a:lnTo>
                  <a:lnTo>
                    <a:pt x="1450" y="928"/>
                  </a:lnTo>
                  <a:lnTo>
                    <a:pt x="1472" y="932"/>
                  </a:lnTo>
                  <a:lnTo>
                    <a:pt x="1480" y="934"/>
                  </a:lnTo>
                  <a:lnTo>
                    <a:pt x="1488" y="932"/>
                  </a:lnTo>
                  <a:lnTo>
                    <a:pt x="1494" y="930"/>
                  </a:lnTo>
                  <a:lnTo>
                    <a:pt x="1502" y="926"/>
                  </a:lnTo>
                  <a:lnTo>
                    <a:pt x="1508" y="920"/>
                  </a:lnTo>
                  <a:lnTo>
                    <a:pt x="1516" y="912"/>
                  </a:lnTo>
                  <a:lnTo>
                    <a:pt x="1516" y="912"/>
                  </a:lnTo>
                  <a:lnTo>
                    <a:pt x="1530" y="896"/>
                  </a:lnTo>
                  <a:lnTo>
                    <a:pt x="1542" y="880"/>
                  </a:lnTo>
                  <a:lnTo>
                    <a:pt x="1550" y="874"/>
                  </a:lnTo>
                  <a:lnTo>
                    <a:pt x="1556" y="870"/>
                  </a:lnTo>
                  <a:lnTo>
                    <a:pt x="1566" y="866"/>
                  </a:lnTo>
                  <a:lnTo>
                    <a:pt x="1576" y="862"/>
                  </a:lnTo>
                  <a:lnTo>
                    <a:pt x="1576" y="862"/>
                  </a:lnTo>
                  <a:lnTo>
                    <a:pt x="1588" y="860"/>
                  </a:lnTo>
                  <a:lnTo>
                    <a:pt x="1596" y="860"/>
                  </a:lnTo>
                  <a:lnTo>
                    <a:pt x="1612" y="862"/>
                  </a:lnTo>
                  <a:lnTo>
                    <a:pt x="1620" y="862"/>
                  </a:lnTo>
                  <a:lnTo>
                    <a:pt x="1632" y="862"/>
                  </a:lnTo>
                  <a:lnTo>
                    <a:pt x="1644" y="860"/>
                  </a:lnTo>
                  <a:lnTo>
                    <a:pt x="1660" y="856"/>
                  </a:lnTo>
                  <a:lnTo>
                    <a:pt x="1660" y="856"/>
                  </a:lnTo>
                  <a:lnTo>
                    <a:pt x="1678" y="848"/>
                  </a:lnTo>
                  <a:lnTo>
                    <a:pt x="1690" y="842"/>
                  </a:lnTo>
                  <a:lnTo>
                    <a:pt x="1702" y="834"/>
                  </a:lnTo>
                  <a:lnTo>
                    <a:pt x="1712" y="828"/>
                  </a:lnTo>
                  <a:lnTo>
                    <a:pt x="1730" y="810"/>
                  </a:lnTo>
                  <a:lnTo>
                    <a:pt x="1754" y="790"/>
                  </a:lnTo>
                  <a:lnTo>
                    <a:pt x="1754" y="790"/>
                  </a:lnTo>
                  <a:lnTo>
                    <a:pt x="1766" y="780"/>
                  </a:lnTo>
                  <a:lnTo>
                    <a:pt x="1774" y="770"/>
                  </a:lnTo>
                  <a:lnTo>
                    <a:pt x="1786" y="756"/>
                  </a:lnTo>
                  <a:lnTo>
                    <a:pt x="1798" y="740"/>
                  </a:lnTo>
                  <a:lnTo>
                    <a:pt x="1806" y="732"/>
                  </a:lnTo>
                  <a:lnTo>
                    <a:pt x="1818" y="724"/>
                  </a:lnTo>
                  <a:lnTo>
                    <a:pt x="1818" y="724"/>
                  </a:lnTo>
                  <a:lnTo>
                    <a:pt x="1844" y="708"/>
                  </a:lnTo>
                  <a:lnTo>
                    <a:pt x="1868" y="698"/>
                  </a:lnTo>
                  <a:lnTo>
                    <a:pt x="1888" y="690"/>
                  </a:lnTo>
                  <a:lnTo>
                    <a:pt x="1910" y="684"/>
                  </a:lnTo>
                  <a:lnTo>
                    <a:pt x="1910" y="684"/>
                  </a:lnTo>
                  <a:lnTo>
                    <a:pt x="1936" y="678"/>
                  </a:lnTo>
                  <a:lnTo>
                    <a:pt x="1966" y="668"/>
                  </a:lnTo>
                  <a:lnTo>
                    <a:pt x="1998" y="654"/>
                  </a:lnTo>
                  <a:lnTo>
                    <a:pt x="2030" y="604"/>
                  </a:lnTo>
                  <a:lnTo>
                    <a:pt x="2064" y="574"/>
                  </a:lnTo>
                  <a:lnTo>
                    <a:pt x="2064" y="574"/>
                  </a:lnTo>
                  <a:lnTo>
                    <a:pt x="2098" y="568"/>
                  </a:lnTo>
                  <a:lnTo>
                    <a:pt x="2124" y="562"/>
                  </a:lnTo>
                  <a:lnTo>
                    <a:pt x="2140" y="556"/>
                  </a:lnTo>
                  <a:lnTo>
                    <a:pt x="2140" y="556"/>
                  </a:lnTo>
                  <a:lnTo>
                    <a:pt x="2152" y="550"/>
                  </a:lnTo>
                  <a:lnTo>
                    <a:pt x="2174" y="542"/>
                  </a:lnTo>
                  <a:lnTo>
                    <a:pt x="2196" y="536"/>
                  </a:lnTo>
                  <a:lnTo>
                    <a:pt x="2204" y="534"/>
                  </a:lnTo>
                  <a:lnTo>
                    <a:pt x="2212" y="534"/>
                  </a:lnTo>
                  <a:lnTo>
                    <a:pt x="2212" y="534"/>
                  </a:lnTo>
                  <a:lnTo>
                    <a:pt x="2226" y="536"/>
                  </a:lnTo>
                  <a:lnTo>
                    <a:pt x="2240" y="534"/>
                  </a:lnTo>
                  <a:lnTo>
                    <a:pt x="2240" y="486"/>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255" name="Freeform 17">
              <a:extLst>
                <a:ext uri="{FF2B5EF4-FFF2-40B4-BE49-F238E27FC236}">
                  <a16:creationId xmlns:a16="http://schemas.microsoft.com/office/drawing/2014/main" id="{929EE4C8-5FE0-B6AD-D679-054DBE1BF97B}"/>
                </a:ext>
              </a:extLst>
            </p:cNvPr>
            <p:cNvSpPr>
              <a:spLocks/>
            </p:cNvSpPr>
            <p:nvPr/>
          </p:nvSpPr>
          <p:spPr bwMode="auto">
            <a:xfrm>
              <a:off x="5279604" y="5063133"/>
              <a:ext cx="1707173" cy="975528"/>
            </a:xfrm>
            <a:custGeom>
              <a:avLst/>
              <a:gdLst/>
              <a:ahLst/>
              <a:cxnLst>
                <a:cxn ang="0">
                  <a:pos x="2174" y="436"/>
                </a:cxn>
                <a:cxn ang="0">
                  <a:pos x="2058" y="234"/>
                </a:cxn>
                <a:cxn ang="0">
                  <a:pos x="1980" y="158"/>
                </a:cxn>
                <a:cxn ang="0">
                  <a:pos x="1912" y="104"/>
                </a:cxn>
                <a:cxn ang="0">
                  <a:pos x="1848" y="4"/>
                </a:cxn>
                <a:cxn ang="0">
                  <a:pos x="1700" y="50"/>
                </a:cxn>
                <a:cxn ang="0">
                  <a:pos x="1640" y="78"/>
                </a:cxn>
                <a:cxn ang="0">
                  <a:pos x="1506" y="212"/>
                </a:cxn>
                <a:cxn ang="0">
                  <a:pos x="1356" y="282"/>
                </a:cxn>
                <a:cxn ang="0">
                  <a:pos x="1172" y="292"/>
                </a:cxn>
                <a:cxn ang="0">
                  <a:pos x="1062" y="284"/>
                </a:cxn>
                <a:cxn ang="0">
                  <a:pos x="1014" y="276"/>
                </a:cxn>
                <a:cxn ang="0">
                  <a:pos x="938" y="248"/>
                </a:cxn>
                <a:cxn ang="0">
                  <a:pos x="892" y="268"/>
                </a:cxn>
                <a:cxn ang="0">
                  <a:pos x="704" y="334"/>
                </a:cxn>
                <a:cxn ang="0">
                  <a:pos x="570" y="500"/>
                </a:cxn>
                <a:cxn ang="0">
                  <a:pos x="342" y="536"/>
                </a:cxn>
                <a:cxn ang="0">
                  <a:pos x="218" y="510"/>
                </a:cxn>
                <a:cxn ang="0">
                  <a:pos x="176" y="438"/>
                </a:cxn>
                <a:cxn ang="0">
                  <a:pos x="46" y="460"/>
                </a:cxn>
                <a:cxn ang="0">
                  <a:pos x="16" y="500"/>
                </a:cxn>
                <a:cxn ang="0">
                  <a:pos x="28" y="616"/>
                </a:cxn>
                <a:cxn ang="0">
                  <a:pos x="60" y="666"/>
                </a:cxn>
                <a:cxn ang="0">
                  <a:pos x="158" y="610"/>
                </a:cxn>
                <a:cxn ang="0">
                  <a:pos x="262" y="558"/>
                </a:cxn>
                <a:cxn ang="0">
                  <a:pos x="336" y="558"/>
                </a:cxn>
                <a:cxn ang="0">
                  <a:pos x="444" y="566"/>
                </a:cxn>
                <a:cxn ang="0">
                  <a:pos x="362" y="612"/>
                </a:cxn>
                <a:cxn ang="0">
                  <a:pos x="372" y="660"/>
                </a:cxn>
                <a:cxn ang="0">
                  <a:pos x="214" y="704"/>
                </a:cxn>
                <a:cxn ang="0">
                  <a:pos x="78" y="736"/>
                </a:cxn>
                <a:cxn ang="0">
                  <a:pos x="46" y="818"/>
                </a:cxn>
                <a:cxn ang="0">
                  <a:pos x="126" y="812"/>
                </a:cxn>
                <a:cxn ang="0">
                  <a:pos x="148" y="878"/>
                </a:cxn>
                <a:cxn ang="0">
                  <a:pos x="186" y="952"/>
                </a:cxn>
                <a:cxn ang="0">
                  <a:pos x="198" y="998"/>
                </a:cxn>
                <a:cxn ang="0">
                  <a:pos x="264" y="1086"/>
                </a:cxn>
                <a:cxn ang="0">
                  <a:pos x="254" y="1132"/>
                </a:cxn>
                <a:cxn ang="0">
                  <a:pos x="326" y="1200"/>
                </a:cxn>
                <a:cxn ang="0">
                  <a:pos x="402" y="1172"/>
                </a:cxn>
                <a:cxn ang="0">
                  <a:pos x="414" y="1208"/>
                </a:cxn>
                <a:cxn ang="0">
                  <a:pos x="456" y="1204"/>
                </a:cxn>
                <a:cxn ang="0">
                  <a:pos x="528" y="1226"/>
                </a:cxn>
                <a:cxn ang="0">
                  <a:pos x="624" y="1280"/>
                </a:cxn>
                <a:cxn ang="0">
                  <a:pos x="698" y="1194"/>
                </a:cxn>
                <a:cxn ang="0">
                  <a:pos x="724" y="1124"/>
                </a:cxn>
                <a:cxn ang="0">
                  <a:pos x="876" y="1138"/>
                </a:cxn>
                <a:cxn ang="0">
                  <a:pos x="1004" y="1186"/>
                </a:cxn>
                <a:cxn ang="0">
                  <a:pos x="1086" y="1134"/>
                </a:cxn>
                <a:cxn ang="0">
                  <a:pos x="1116" y="1106"/>
                </a:cxn>
                <a:cxn ang="0">
                  <a:pos x="1142" y="1028"/>
                </a:cxn>
                <a:cxn ang="0">
                  <a:pos x="1232" y="1010"/>
                </a:cxn>
                <a:cxn ang="0">
                  <a:pos x="1352" y="1066"/>
                </a:cxn>
                <a:cxn ang="0">
                  <a:pos x="1388" y="1100"/>
                </a:cxn>
                <a:cxn ang="0">
                  <a:pos x="1434" y="1022"/>
                </a:cxn>
                <a:cxn ang="0">
                  <a:pos x="1384" y="950"/>
                </a:cxn>
                <a:cxn ang="0">
                  <a:pos x="1472" y="932"/>
                </a:cxn>
                <a:cxn ang="0">
                  <a:pos x="1550" y="874"/>
                </a:cxn>
                <a:cxn ang="0">
                  <a:pos x="1644" y="860"/>
                </a:cxn>
                <a:cxn ang="0">
                  <a:pos x="1766" y="780"/>
                </a:cxn>
                <a:cxn ang="0">
                  <a:pos x="1910" y="684"/>
                </a:cxn>
                <a:cxn ang="0">
                  <a:pos x="2140" y="556"/>
                </a:cxn>
              </a:cxnLst>
              <a:rect l="0" t="0" r="r" b="b"/>
              <a:pathLst>
                <a:path w="2240" h="1280">
                  <a:moveTo>
                    <a:pt x="2240" y="486"/>
                  </a:moveTo>
                  <a:lnTo>
                    <a:pt x="2240" y="486"/>
                  </a:lnTo>
                  <a:lnTo>
                    <a:pt x="2232" y="480"/>
                  </a:lnTo>
                  <a:lnTo>
                    <a:pt x="2226" y="474"/>
                  </a:lnTo>
                  <a:lnTo>
                    <a:pt x="2226" y="474"/>
                  </a:lnTo>
                  <a:lnTo>
                    <a:pt x="2216" y="466"/>
                  </a:lnTo>
                  <a:lnTo>
                    <a:pt x="2200" y="456"/>
                  </a:lnTo>
                  <a:lnTo>
                    <a:pt x="2184" y="444"/>
                  </a:lnTo>
                  <a:lnTo>
                    <a:pt x="2174" y="436"/>
                  </a:lnTo>
                  <a:lnTo>
                    <a:pt x="2174" y="436"/>
                  </a:lnTo>
                  <a:lnTo>
                    <a:pt x="2136" y="386"/>
                  </a:lnTo>
                  <a:lnTo>
                    <a:pt x="2114" y="356"/>
                  </a:lnTo>
                  <a:lnTo>
                    <a:pt x="2104" y="338"/>
                  </a:lnTo>
                  <a:lnTo>
                    <a:pt x="2104" y="338"/>
                  </a:lnTo>
                  <a:lnTo>
                    <a:pt x="2094" y="320"/>
                  </a:lnTo>
                  <a:lnTo>
                    <a:pt x="2078" y="286"/>
                  </a:lnTo>
                  <a:lnTo>
                    <a:pt x="2068" y="268"/>
                  </a:lnTo>
                  <a:lnTo>
                    <a:pt x="2062" y="252"/>
                  </a:lnTo>
                  <a:lnTo>
                    <a:pt x="2058" y="238"/>
                  </a:lnTo>
                  <a:lnTo>
                    <a:pt x="2058" y="234"/>
                  </a:lnTo>
                  <a:lnTo>
                    <a:pt x="2058" y="230"/>
                  </a:lnTo>
                  <a:lnTo>
                    <a:pt x="2058" y="230"/>
                  </a:lnTo>
                  <a:lnTo>
                    <a:pt x="2068" y="216"/>
                  </a:lnTo>
                  <a:lnTo>
                    <a:pt x="2078" y="202"/>
                  </a:lnTo>
                  <a:lnTo>
                    <a:pt x="2090" y="184"/>
                  </a:lnTo>
                  <a:lnTo>
                    <a:pt x="2090" y="184"/>
                  </a:lnTo>
                  <a:lnTo>
                    <a:pt x="2046" y="170"/>
                  </a:lnTo>
                  <a:lnTo>
                    <a:pt x="2010" y="162"/>
                  </a:lnTo>
                  <a:lnTo>
                    <a:pt x="1994" y="158"/>
                  </a:lnTo>
                  <a:lnTo>
                    <a:pt x="1980" y="158"/>
                  </a:lnTo>
                  <a:lnTo>
                    <a:pt x="1980" y="158"/>
                  </a:lnTo>
                  <a:lnTo>
                    <a:pt x="1960" y="158"/>
                  </a:lnTo>
                  <a:lnTo>
                    <a:pt x="1946" y="158"/>
                  </a:lnTo>
                  <a:lnTo>
                    <a:pt x="1934" y="156"/>
                  </a:lnTo>
                  <a:lnTo>
                    <a:pt x="1934" y="156"/>
                  </a:lnTo>
                  <a:lnTo>
                    <a:pt x="1930" y="148"/>
                  </a:lnTo>
                  <a:lnTo>
                    <a:pt x="1920" y="128"/>
                  </a:lnTo>
                  <a:lnTo>
                    <a:pt x="1920" y="128"/>
                  </a:lnTo>
                  <a:lnTo>
                    <a:pt x="1916" y="116"/>
                  </a:lnTo>
                  <a:lnTo>
                    <a:pt x="1912" y="104"/>
                  </a:lnTo>
                  <a:lnTo>
                    <a:pt x="1910" y="92"/>
                  </a:lnTo>
                  <a:lnTo>
                    <a:pt x="1906" y="84"/>
                  </a:lnTo>
                  <a:lnTo>
                    <a:pt x="1906" y="84"/>
                  </a:lnTo>
                  <a:lnTo>
                    <a:pt x="1900" y="68"/>
                  </a:lnTo>
                  <a:lnTo>
                    <a:pt x="1890" y="44"/>
                  </a:lnTo>
                  <a:lnTo>
                    <a:pt x="1880" y="8"/>
                  </a:lnTo>
                  <a:lnTo>
                    <a:pt x="1880" y="8"/>
                  </a:lnTo>
                  <a:lnTo>
                    <a:pt x="1868" y="8"/>
                  </a:lnTo>
                  <a:lnTo>
                    <a:pt x="1848" y="4"/>
                  </a:lnTo>
                  <a:lnTo>
                    <a:pt x="1848" y="4"/>
                  </a:lnTo>
                  <a:lnTo>
                    <a:pt x="1840" y="2"/>
                  </a:lnTo>
                  <a:lnTo>
                    <a:pt x="1828" y="0"/>
                  </a:lnTo>
                  <a:lnTo>
                    <a:pt x="1814" y="0"/>
                  </a:lnTo>
                  <a:lnTo>
                    <a:pt x="1792" y="4"/>
                  </a:lnTo>
                  <a:lnTo>
                    <a:pt x="1792" y="4"/>
                  </a:lnTo>
                  <a:lnTo>
                    <a:pt x="1768" y="12"/>
                  </a:lnTo>
                  <a:lnTo>
                    <a:pt x="1742" y="26"/>
                  </a:lnTo>
                  <a:lnTo>
                    <a:pt x="1718" y="38"/>
                  </a:lnTo>
                  <a:lnTo>
                    <a:pt x="1700" y="50"/>
                  </a:lnTo>
                  <a:lnTo>
                    <a:pt x="1700" y="50"/>
                  </a:lnTo>
                  <a:lnTo>
                    <a:pt x="1694" y="54"/>
                  </a:lnTo>
                  <a:lnTo>
                    <a:pt x="1686" y="58"/>
                  </a:lnTo>
                  <a:lnTo>
                    <a:pt x="1668" y="62"/>
                  </a:lnTo>
                  <a:lnTo>
                    <a:pt x="1654" y="60"/>
                  </a:lnTo>
                  <a:lnTo>
                    <a:pt x="1650" y="58"/>
                  </a:lnTo>
                  <a:lnTo>
                    <a:pt x="1650" y="54"/>
                  </a:lnTo>
                  <a:lnTo>
                    <a:pt x="1650" y="54"/>
                  </a:lnTo>
                  <a:lnTo>
                    <a:pt x="1650" y="54"/>
                  </a:lnTo>
                  <a:lnTo>
                    <a:pt x="1650" y="54"/>
                  </a:lnTo>
                  <a:lnTo>
                    <a:pt x="1640" y="78"/>
                  </a:lnTo>
                  <a:lnTo>
                    <a:pt x="1640" y="78"/>
                  </a:lnTo>
                  <a:lnTo>
                    <a:pt x="1630" y="102"/>
                  </a:lnTo>
                  <a:lnTo>
                    <a:pt x="1616" y="122"/>
                  </a:lnTo>
                  <a:lnTo>
                    <a:pt x="1602" y="142"/>
                  </a:lnTo>
                  <a:lnTo>
                    <a:pt x="1584" y="162"/>
                  </a:lnTo>
                  <a:lnTo>
                    <a:pt x="1584" y="162"/>
                  </a:lnTo>
                  <a:lnTo>
                    <a:pt x="1568" y="180"/>
                  </a:lnTo>
                  <a:lnTo>
                    <a:pt x="1556" y="190"/>
                  </a:lnTo>
                  <a:lnTo>
                    <a:pt x="1538" y="198"/>
                  </a:lnTo>
                  <a:lnTo>
                    <a:pt x="1506" y="212"/>
                  </a:lnTo>
                  <a:lnTo>
                    <a:pt x="1506" y="212"/>
                  </a:lnTo>
                  <a:lnTo>
                    <a:pt x="1474" y="224"/>
                  </a:lnTo>
                  <a:lnTo>
                    <a:pt x="1450" y="230"/>
                  </a:lnTo>
                  <a:lnTo>
                    <a:pt x="1430" y="236"/>
                  </a:lnTo>
                  <a:lnTo>
                    <a:pt x="1420" y="240"/>
                  </a:lnTo>
                  <a:lnTo>
                    <a:pt x="1408" y="246"/>
                  </a:lnTo>
                  <a:lnTo>
                    <a:pt x="1408" y="246"/>
                  </a:lnTo>
                  <a:lnTo>
                    <a:pt x="1388" y="258"/>
                  </a:lnTo>
                  <a:lnTo>
                    <a:pt x="1372" y="270"/>
                  </a:lnTo>
                  <a:lnTo>
                    <a:pt x="1356" y="282"/>
                  </a:lnTo>
                  <a:lnTo>
                    <a:pt x="1356" y="282"/>
                  </a:lnTo>
                  <a:lnTo>
                    <a:pt x="1346" y="286"/>
                  </a:lnTo>
                  <a:lnTo>
                    <a:pt x="1324" y="290"/>
                  </a:lnTo>
                  <a:lnTo>
                    <a:pt x="1266" y="294"/>
                  </a:lnTo>
                  <a:lnTo>
                    <a:pt x="1266" y="294"/>
                  </a:lnTo>
                  <a:lnTo>
                    <a:pt x="1236" y="296"/>
                  </a:lnTo>
                  <a:lnTo>
                    <a:pt x="1210" y="298"/>
                  </a:lnTo>
                  <a:lnTo>
                    <a:pt x="1188" y="296"/>
                  </a:lnTo>
                  <a:lnTo>
                    <a:pt x="1172" y="292"/>
                  </a:lnTo>
                  <a:lnTo>
                    <a:pt x="1172" y="292"/>
                  </a:lnTo>
                  <a:lnTo>
                    <a:pt x="1160" y="288"/>
                  </a:lnTo>
                  <a:lnTo>
                    <a:pt x="1152" y="284"/>
                  </a:lnTo>
                  <a:lnTo>
                    <a:pt x="1148" y="284"/>
                  </a:lnTo>
                  <a:lnTo>
                    <a:pt x="1146" y="284"/>
                  </a:lnTo>
                  <a:lnTo>
                    <a:pt x="1142" y="288"/>
                  </a:lnTo>
                  <a:lnTo>
                    <a:pt x="1136" y="292"/>
                  </a:lnTo>
                  <a:lnTo>
                    <a:pt x="1136" y="292"/>
                  </a:lnTo>
                  <a:lnTo>
                    <a:pt x="1122" y="310"/>
                  </a:lnTo>
                  <a:lnTo>
                    <a:pt x="1118" y="314"/>
                  </a:lnTo>
                  <a:lnTo>
                    <a:pt x="1062" y="284"/>
                  </a:lnTo>
                  <a:lnTo>
                    <a:pt x="1062" y="284"/>
                  </a:lnTo>
                  <a:lnTo>
                    <a:pt x="1062" y="278"/>
                  </a:lnTo>
                  <a:lnTo>
                    <a:pt x="1064" y="268"/>
                  </a:lnTo>
                  <a:lnTo>
                    <a:pt x="1064" y="262"/>
                  </a:lnTo>
                  <a:lnTo>
                    <a:pt x="1062" y="256"/>
                  </a:lnTo>
                  <a:lnTo>
                    <a:pt x="1058" y="254"/>
                  </a:lnTo>
                  <a:lnTo>
                    <a:pt x="1052" y="254"/>
                  </a:lnTo>
                  <a:lnTo>
                    <a:pt x="1052" y="254"/>
                  </a:lnTo>
                  <a:lnTo>
                    <a:pt x="1036" y="264"/>
                  </a:lnTo>
                  <a:lnTo>
                    <a:pt x="1014" y="276"/>
                  </a:lnTo>
                  <a:lnTo>
                    <a:pt x="1004" y="282"/>
                  </a:lnTo>
                  <a:lnTo>
                    <a:pt x="994" y="286"/>
                  </a:lnTo>
                  <a:lnTo>
                    <a:pt x="986" y="286"/>
                  </a:lnTo>
                  <a:lnTo>
                    <a:pt x="978" y="284"/>
                  </a:lnTo>
                  <a:lnTo>
                    <a:pt x="978" y="284"/>
                  </a:lnTo>
                  <a:lnTo>
                    <a:pt x="958" y="274"/>
                  </a:lnTo>
                  <a:lnTo>
                    <a:pt x="950" y="268"/>
                  </a:lnTo>
                  <a:lnTo>
                    <a:pt x="946" y="260"/>
                  </a:lnTo>
                  <a:lnTo>
                    <a:pt x="946" y="260"/>
                  </a:lnTo>
                  <a:lnTo>
                    <a:pt x="938" y="248"/>
                  </a:lnTo>
                  <a:lnTo>
                    <a:pt x="930" y="238"/>
                  </a:lnTo>
                  <a:lnTo>
                    <a:pt x="920" y="232"/>
                  </a:lnTo>
                  <a:lnTo>
                    <a:pt x="916" y="232"/>
                  </a:lnTo>
                  <a:lnTo>
                    <a:pt x="914" y="234"/>
                  </a:lnTo>
                  <a:lnTo>
                    <a:pt x="914" y="234"/>
                  </a:lnTo>
                  <a:lnTo>
                    <a:pt x="912" y="242"/>
                  </a:lnTo>
                  <a:lnTo>
                    <a:pt x="908" y="252"/>
                  </a:lnTo>
                  <a:lnTo>
                    <a:pt x="906" y="258"/>
                  </a:lnTo>
                  <a:lnTo>
                    <a:pt x="900" y="264"/>
                  </a:lnTo>
                  <a:lnTo>
                    <a:pt x="892" y="268"/>
                  </a:lnTo>
                  <a:lnTo>
                    <a:pt x="882" y="272"/>
                  </a:lnTo>
                  <a:lnTo>
                    <a:pt x="882" y="272"/>
                  </a:lnTo>
                  <a:lnTo>
                    <a:pt x="848" y="280"/>
                  </a:lnTo>
                  <a:lnTo>
                    <a:pt x="808" y="288"/>
                  </a:lnTo>
                  <a:lnTo>
                    <a:pt x="786" y="292"/>
                  </a:lnTo>
                  <a:lnTo>
                    <a:pt x="764" y="300"/>
                  </a:lnTo>
                  <a:lnTo>
                    <a:pt x="742" y="308"/>
                  </a:lnTo>
                  <a:lnTo>
                    <a:pt x="722" y="320"/>
                  </a:lnTo>
                  <a:lnTo>
                    <a:pt x="722" y="320"/>
                  </a:lnTo>
                  <a:lnTo>
                    <a:pt x="704" y="334"/>
                  </a:lnTo>
                  <a:lnTo>
                    <a:pt x="686" y="348"/>
                  </a:lnTo>
                  <a:lnTo>
                    <a:pt x="672" y="362"/>
                  </a:lnTo>
                  <a:lnTo>
                    <a:pt x="660" y="376"/>
                  </a:lnTo>
                  <a:lnTo>
                    <a:pt x="638" y="406"/>
                  </a:lnTo>
                  <a:lnTo>
                    <a:pt x="620" y="434"/>
                  </a:lnTo>
                  <a:lnTo>
                    <a:pt x="620" y="434"/>
                  </a:lnTo>
                  <a:lnTo>
                    <a:pt x="604" y="458"/>
                  </a:lnTo>
                  <a:lnTo>
                    <a:pt x="588" y="480"/>
                  </a:lnTo>
                  <a:lnTo>
                    <a:pt x="570" y="500"/>
                  </a:lnTo>
                  <a:lnTo>
                    <a:pt x="570" y="500"/>
                  </a:lnTo>
                  <a:lnTo>
                    <a:pt x="530" y="502"/>
                  </a:lnTo>
                  <a:lnTo>
                    <a:pt x="478" y="504"/>
                  </a:lnTo>
                  <a:lnTo>
                    <a:pt x="478" y="504"/>
                  </a:lnTo>
                  <a:lnTo>
                    <a:pt x="462" y="504"/>
                  </a:lnTo>
                  <a:lnTo>
                    <a:pt x="434" y="506"/>
                  </a:lnTo>
                  <a:lnTo>
                    <a:pt x="402" y="512"/>
                  </a:lnTo>
                  <a:lnTo>
                    <a:pt x="388" y="516"/>
                  </a:lnTo>
                  <a:lnTo>
                    <a:pt x="376" y="520"/>
                  </a:lnTo>
                  <a:lnTo>
                    <a:pt x="376" y="520"/>
                  </a:lnTo>
                  <a:lnTo>
                    <a:pt x="342" y="536"/>
                  </a:lnTo>
                  <a:lnTo>
                    <a:pt x="328" y="542"/>
                  </a:lnTo>
                  <a:lnTo>
                    <a:pt x="328" y="542"/>
                  </a:lnTo>
                  <a:lnTo>
                    <a:pt x="316" y="536"/>
                  </a:lnTo>
                  <a:lnTo>
                    <a:pt x="302" y="530"/>
                  </a:lnTo>
                  <a:lnTo>
                    <a:pt x="286" y="526"/>
                  </a:lnTo>
                  <a:lnTo>
                    <a:pt x="286" y="526"/>
                  </a:lnTo>
                  <a:lnTo>
                    <a:pt x="268" y="524"/>
                  </a:lnTo>
                  <a:lnTo>
                    <a:pt x="246" y="520"/>
                  </a:lnTo>
                  <a:lnTo>
                    <a:pt x="226" y="514"/>
                  </a:lnTo>
                  <a:lnTo>
                    <a:pt x="218" y="510"/>
                  </a:lnTo>
                  <a:lnTo>
                    <a:pt x="212" y="504"/>
                  </a:lnTo>
                  <a:lnTo>
                    <a:pt x="212" y="504"/>
                  </a:lnTo>
                  <a:lnTo>
                    <a:pt x="200" y="492"/>
                  </a:lnTo>
                  <a:lnTo>
                    <a:pt x="190" y="476"/>
                  </a:lnTo>
                  <a:lnTo>
                    <a:pt x="182" y="462"/>
                  </a:lnTo>
                  <a:lnTo>
                    <a:pt x="180" y="456"/>
                  </a:lnTo>
                  <a:lnTo>
                    <a:pt x="180" y="450"/>
                  </a:lnTo>
                  <a:lnTo>
                    <a:pt x="180" y="450"/>
                  </a:lnTo>
                  <a:lnTo>
                    <a:pt x="178" y="440"/>
                  </a:lnTo>
                  <a:lnTo>
                    <a:pt x="176" y="438"/>
                  </a:lnTo>
                  <a:lnTo>
                    <a:pt x="172" y="436"/>
                  </a:lnTo>
                  <a:lnTo>
                    <a:pt x="162" y="434"/>
                  </a:lnTo>
                  <a:lnTo>
                    <a:pt x="148" y="434"/>
                  </a:lnTo>
                  <a:lnTo>
                    <a:pt x="148" y="434"/>
                  </a:lnTo>
                  <a:lnTo>
                    <a:pt x="132" y="434"/>
                  </a:lnTo>
                  <a:lnTo>
                    <a:pt x="116" y="436"/>
                  </a:lnTo>
                  <a:lnTo>
                    <a:pt x="96" y="440"/>
                  </a:lnTo>
                  <a:lnTo>
                    <a:pt x="74" y="448"/>
                  </a:lnTo>
                  <a:lnTo>
                    <a:pt x="74" y="448"/>
                  </a:lnTo>
                  <a:lnTo>
                    <a:pt x="46" y="460"/>
                  </a:lnTo>
                  <a:lnTo>
                    <a:pt x="20" y="470"/>
                  </a:lnTo>
                  <a:lnTo>
                    <a:pt x="10" y="474"/>
                  </a:lnTo>
                  <a:lnTo>
                    <a:pt x="2" y="480"/>
                  </a:lnTo>
                  <a:lnTo>
                    <a:pt x="0" y="484"/>
                  </a:lnTo>
                  <a:lnTo>
                    <a:pt x="0" y="486"/>
                  </a:lnTo>
                  <a:lnTo>
                    <a:pt x="0" y="490"/>
                  </a:lnTo>
                  <a:lnTo>
                    <a:pt x="0" y="490"/>
                  </a:lnTo>
                  <a:lnTo>
                    <a:pt x="8" y="494"/>
                  </a:lnTo>
                  <a:lnTo>
                    <a:pt x="12" y="498"/>
                  </a:lnTo>
                  <a:lnTo>
                    <a:pt x="16" y="500"/>
                  </a:lnTo>
                  <a:lnTo>
                    <a:pt x="26" y="512"/>
                  </a:lnTo>
                  <a:lnTo>
                    <a:pt x="26" y="512"/>
                  </a:lnTo>
                  <a:lnTo>
                    <a:pt x="32" y="520"/>
                  </a:lnTo>
                  <a:lnTo>
                    <a:pt x="34" y="528"/>
                  </a:lnTo>
                  <a:lnTo>
                    <a:pt x="36" y="536"/>
                  </a:lnTo>
                  <a:lnTo>
                    <a:pt x="36" y="544"/>
                  </a:lnTo>
                  <a:lnTo>
                    <a:pt x="34" y="564"/>
                  </a:lnTo>
                  <a:lnTo>
                    <a:pt x="30" y="588"/>
                  </a:lnTo>
                  <a:lnTo>
                    <a:pt x="30" y="588"/>
                  </a:lnTo>
                  <a:lnTo>
                    <a:pt x="28" y="616"/>
                  </a:lnTo>
                  <a:lnTo>
                    <a:pt x="28" y="638"/>
                  </a:lnTo>
                  <a:lnTo>
                    <a:pt x="32" y="654"/>
                  </a:lnTo>
                  <a:lnTo>
                    <a:pt x="34" y="658"/>
                  </a:lnTo>
                  <a:lnTo>
                    <a:pt x="38" y="660"/>
                  </a:lnTo>
                  <a:lnTo>
                    <a:pt x="38" y="660"/>
                  </a:lnTo>
                  <a:lnTo>
                    <a:pt x="40" y="662"/>
                  </a:lnTo>
                  <a:lnTo>
                    <a:pt x="42" y="664"/>
                  </a:lnTo>
                  <a:lnTo>
                    <a:pt x="44" y="666"/>
                  </a:lnTo>
                  <a:lnTo>
                    <a:pt x="46" y="666"/>
                  </a:lnTo>
                  <a:lnTo>
                    <a:pt x="60" y="666"/>
                  </a:lnTo>
                  <a:lnTo>
                    <a:pt x="94" y="658"/>
                  </a:lnTo>
                  <a:lnTo>
                    <a:pt x="94" y="658"/>
                  </a:lnTo>
                  <a:lnTo>
                    <a:pt x="126" y="652"/>
                  </a:lnTo>
                  <a:lnTo>
                    <a:pt x="136" y="650"/>
                  </a:lnTo>
                  <a:lnTo>
                    <a:pt x="140" y="646"/>
                  </a:lnTo>
                  <a:lnTo>
                    <a:pt x="144" y="644"/>
                  </a:lnTo>
                  <a:lnTo>
                    <a:pt x="146" y="640"/>
                  </a:lnTo>
                  <a:lnTo>
                    <a:pt x="152" y="622"/>
                  </a:lnTo>
                  <a:lnTo>
                    <a:pt x="152" y="622"/>
                  </a:lnTo>
                  <a:lnTo>
                    <a:pt x="158" y="610"/>
                  </a:lnTo>
                  <a:lnTo>
                    <a:pt x="164" y="602"/>
                  </a:lnTo>
                  <a:lnTo>
                    <a:pt x="172" y="594"/>
                  </a:lnTo>
                  <a:lnTo>
                    <a:pt x="182" y="588"/>
                  </a:lnTo>
                  <a:lnTo>
                    <a:pt x="198" y="578"/>
                  </a:lnTo>
                  <a:lnTo>
                    <a:pt x="212" y="572"/>
                  </a:lnTo>
                  <a:lnTo>
                    <a:pt x="212" y="572"/>
                  </a:lnTo>
                  <a:lnTo>
                    <a:pt x="226" y="566"/>
                  </a:lnTo>
                  <a:lnTo>
                    <a:pt x="238" y="560"/>
                  </a:lnTo>
                  <a:lnTo>
                    <a:pt x="254" y="558"/>
                  </a:lnTo>
                  <a:lnTo>
                    <a:pt x="262" y="558"/>
                  </a:lnTo>
                  <a:lnTo>
                    <a:pt x="270" y="560"/>
                  </a:lnTo>
                  <a:lnTo>
                    <a:pt x="270" y="560"/>
                  </a:lnTo>
                  <a:lnTo>
                    <a:pt x="278" y="562"/>
                  </a:lnTo>
                  <a:lnTo>
                    <a:pt x="286" y="562"/>
                  </a:lnTo>
                  <a:lnTo>
                    <a:pt x="300" y="560"/>
                  </a:lnTo>
                  <a:lnTo>
                    <a:pt x="312" y="556"/>
                  </a:lnTo>
                  <a:lnTo>
                    <a:pt x="316" y="552"/>
                  </a:lnTo>
                  <a:lnTo>
                    <a:pt x="316" y="552"/>
                  </a:lnTo>
                  <a:lnTo>
                    <a:pt x="326" y="554"/>
                  </a:lnTo>
                  <a:lnTo>
                    <a:pt x="336" y="558"/>
                  </a:lnTo>
                  <a:lnTo>
                    <a:pt x="346" y="562"/>
                  </a:lnTo>
                  <a:lnTo>
                    <a:pt x="346" y="562"/>
                  </a:lnTo>
                  <a:lnTo>
                    <a:pt x="350" y="566"/>
                  </a:lnTo>
                  <a:lnTo>
                    <a:pt x="356" y="568"/>
                  </a:lnTo>
                  <a:lnTo>
                    <a:pt x="368" y="570"/>
                  </a:lnTo>
                  <a:lnTo>
                    <a:pt x="386" y="570"/>
                  </a:lnTo>
                  <a:lnTo>
                    <a:pt x="404" y="568"/>
                  </a:lnTo>
                  <a:lnTo>
                    <a:pt x="404" y="568"/>
                  </a:lnTo>
                  <a:lnTo>
                    <a:pt x="424" y="568"/>
                  </a:lnTo>
                  <a:lnTo>
                    <a:pt x="444" y="566"/>
                  </a:lnTo>
                  <a:lnTo>
                    <a:pt x="452" y="568"/>
                  </a:lnTo>
                  <a:lnTo>
                    <a:pt x="456" y="570"/>
                  </a:lnTo>
                  <a:lnTo>
                    <a:pt x="456" y="572"/>
                  </a:lnTo>
                  <a:lnTo>
                    <a:pt x="452" y="578"/>
                  </a:lnTo>
                  <a:lnTo>
                    <a:pt x="452" y="578"/>
                  </a:lnTo>
                  <a:lnTo>
                    <a:pt x="442" y="584"/>
                  </a:lnTo>
                  <a:lnTo>
                    <a:pt x="428" y="590"/>
                  </a:lnTo>
                  <a:lnTo>
                    <a:pt x="392" y="600"/>
                  </a:lnTo>
                  <a:lnTo>
                    <a:pt x="376" y="606"/>
                  </a:lnTo>
                  <a:lnTo>
                    <a:pt x="362" y="612"/>
                  </a:lnTo>
                  <a:lnTo>
                    <a:pt x="354" y="618"/>
                  </a:lnTo>
                  <a:lnTo>
                    <a:pt x="352" y="620"/>
                  </a:lnTo>
                  <a:lnTo>
                    <a:pt x="354" y="622"/>
                  </a:lnTo>
                  <a:lnTo>
                    <a:pt x="354" y="622"/>
                  </a:lnTo>
                  <a:lnTo>
                    <a:pt x="364" y="634"/>
                  </a:lnTo>
                  <a:lnTo>
                    <a:pt x="374" y="644"/>
                  </a:lnTo>
                  <a:lnTo>
                    <a:pt x="378" y="648"/>
                  </a:lnTo>
                  <a:lnTo>
                    <a:pt x="380" y="652"/>
                  </a:lnTo>
                  <a:lnTo>
                    <a:pt x="378" y="656"/>
                  </a:lnTo>
                  <a:lnTo>
                    <a:pt x="372" y="660"/>
                  </a:lnTo>
                  <a:lnTo>
                    <a:pt x="372" y="660"/>
                  </a:lnTo>
                  <a:lnTo>
                    <a:pt x="348" y="666"/>
                  </a:lnTo>
                  <a:lnTo>
                    <a:pt x="316" y="672"/>
                  </a:lnTo>
                  <a:lnTo>
                    <a:pt x="284" y="676"/>
                  </a:lnTo>
                  <a:lnTo>
                    <a:pt x="262" y="680"/>
                  </a:lnTo>
                  <a:lnTo>
                    <a:pt x="262" y="680"/>
                  </a:lnTo>
                  <a:lnTo>
                    <a:pt x="250" y="686"/>
                  </a:lnTo>
                  <a:lnTo>
                    <a:pt x="238" y="694"/>
                  </a:lnTo>
                  <a:lnTo>
                    <a:pt x="224" y="700"/>
                  </a:lnTo>
                  <a:lnTo>
                    <a:pt x="214" y="704"/>
                  </a:lnTo>
                  <a:lnTo>
                    <a:pt x="202" y="704"/>
                  </a:lnTo>
                  <a:lnTo>
                    <a:pt x="202" y="704"/>
                  </a:lnTo>
                  <a:lnTo>
                    <a:pt x="188" y="704"/>
                  </a:lnTo>
                  <a:lnTo>
                    <a:pt x="176" y="704"/>
                  </a:lnTo>
                  <a:lnTo>
                    <a:pt x="150" y="698"/>
                  </a:lnTo>
                  <a:lnTo>
                    <a:pt x="122" y="690"/>
                  </a:lnTo>
                  <a:lnTo>
                    <a:pt x="122" y="690"/>
                  </a:lnTo>
                  <a:lnTo>
                    <a:pt x="106" y="706"/>
                  </a:lnTo>
                  <a:lnTo>
                    <a:pt x="90" y="720"/>
                  </a:lnTo>
                  <a:lnTo>
                    <a:pt x="78" y="736"/>
                  </a:lnTo>
                  <a:lnTo>
                    <a:pt x="78" y="736"/>
                  </a:lnTo>
                  <a:lnTo>
                    <a:pt x="70" y="750"/>
                  </a:lnTo>
                  <a:lnTo>
                    <a:pt x="62" y="758"/>
                  </a:lnTo>
                  <a:lnTo>
                    <a:pt x="58" y="766"/>
                  </a:lnTo>
                  <a:lnTo>
                    <a:pt x="56" y="772"/>
                  </a:lnTo>
                  <a:lnTo>
                    <a:pt x="56" y="778"/>
                  </a:lnTo>
                  <a:lnTo>
                    <a:pt x="56" y="778"/>
                  </a:lnTo>
                  <a:lnTo>
                    <a:pt x="56" y="788"/>
                  </a:lnTo>
                  <a:lnTo>
                    <a:pt x="52" y="798"/>
                  </a:lnTo>
                  <a:lnTo>
                    <a:pt x="46" y="818"/>
                  </a:lnTo>
                  <a:lnTo>
                    <a:pt x="44" y="828"/>
                  </a:lnTo>
                  <a:lnTo>
                    <a:pt x="46" y="830"/>
                  </a:lnTo>
                  <a:lnTo>
                    <a:pt x="48" y="834"/>
                  </a:lnTo>
                  <a:lnTo>
                    <a:pt x="50" y="836"/>
                  </a:lnTo>
                  <a:lnTo>
                    <a:pt x="54" y="836"/>
                  </a:lnTo>
                  <a:lnTo>
                    <a:pt x="68" y="836"/>
                  </a:lnTo>
                  <a:lnTo>
                    <a:pt x="68" y="836"/>
                  </a:lnTo>
                  <a:lnTo>
                    <a:pt x="86" y="832"/>
                  </a:lnTo>
                  <a:lnTo>
                    <a:pt x="100" y="824"/>
                  </a:lnTo>
                  <a:lnTo>
                    <a:pt x="126" y="812"/>
                  </a:lnTo>
                  <a:lnTo>
                    <a:pt x="134" y="808"/>
                  </a:lnTo>
                  <a:lnTo>
                    <a:pt x="142" y="806"/>
                  </a:lnTo>
                  <a:lnTo>
                    <a:pt x="146" y="808"/>
                  </a:lnTo>
                  <a:lnTo>
                    <a:pt x="148" y="810"/>
                  </a:lnTo>
                  <a:lnTo>
                    <a:pt x="152" y="820"/>
                  </a:lnTo>
                  <a:lnTo>
                    <a:pt x="152" y="820"/>
                  </a:lnTo>
                  <a:lnTo>
                    <a:pt x="154" y="832"/>
                  </a:lnTo>
                  <a:lnTo>
                    <a:pt x="154" y="846"/>
                  </a:lnTo>
                  <a:lnTo>
                    <a:pt x="150" y="868"/>
                  </a:lnTo>
                  <a:lnTo>
                    <a:pt x="148" y="878"/>
                  </a:lnTo>
                  <a:lnTo>
                    <a:pt x="148" y="888"/>
                  </a:lnTo>
                  <a:lnTo>
                    <a:pt x="150" y="896"/>
                  </a:lnTo>
                  <a:lnTo>
                    <a:pt x="156" y="900"/>
                  </a:lnTo>
                  <a:lnTo>
                    <a:pt x="156" y="900"/>
                  </a:lnTo>
                  <a:lnTo>
                    <a:pt x="164" y="908"/>
                  </a:lnTo>
                  <a:lnTo>
                    <a:pt x="172" y="914"/>
                  </a:lnTo>
                  <a:lnTo>
                    <a:pt x="176" y="924"/>
                  </a:lnTo>
                  <a:lnTo>
                    <a:pt x="180" y="934"/>
                  </a:lnTo>
                  <a:lnTo>
                    <a:pt x="184" y="942"/>
                  </a:lnTo>
                  <a:lnTo>
                    <a:pt x="186" y="952"/>
                  </a:lnTo>
                  <a:lnTo>
                    <a:pt x="186" y="958"/>
                  </a:lnTo>
                  <a:lnTo>
                    <a:pt x="184" y="964"/>
                  </a:lnTo>
                  <a:lnTo>
                    <a:pt x="184" y="964"/>
                  </a:lnTo>
                  <a:lnTo>
                    <a:pt x="180" y="970"/>
                  </a:lnTo>
                  <a:lnTo>
                    <a:pt x="178" y="978"/>
                  </a:lnTo>
                  <a:lnTo>
                    <a:pt x="178" y="980"/>
                  </a:lnTo>
                  <a:lnTo>
                    <a:pt x="180" y="984"/>
                  </a:lnTo>
                  <a:lnTo>
                    <a:pt x="188" y="990"/>
                  </a:lnTo>
                  <a:lnTo>
                    <a:pt x="188" y="990"/>
                  </a:lnTo>
                  <a:lnTo>
                    <a:pt x="198" y="998"/>
                  </a:lnTo>
                  <a:lnTo>
                    <a:pt x="204" y="1006"/>
                  </a:lnTo>
                  <a:lnTo>
                    <a:pt x="208" y="1018"/>
                  </a:lnTo>
                  <a:lnTo>
                    <a:pt x="214" y="1032"/>
                  </a:lnTo>
                  <a:lnTo>
                    <a:pt x="214" y="1032"/>
                  </a:lnTo>
                  <a:lnTo>
                    <a:pt x="222" y="1046"/>
                  </a:lnTo>
                  <a:lnTo>
                    <a:pt x="230" y="1056"/>
                  </a:lnTo>
                  <a:lnTo>
                    <a:pt x="240" y="1066"/>
                  </a:lnTo>
                  <a:lnTo>
                    <a:pt x="252" y="1076"/>
                  </a:lnTo>
                  <a:lnTo>
                    <a:pt x="252" y="1076"/>
                  </a:lnTo>
                  <a:lnTo>
                    <a:pt x="264" y="1086"/>
                  </a:lnTo>
                  <a:lnTo>
                    <a:pt x="270" y="1094"/>
                  </a:lnTo>
                  <a:lnTo>
                    <a:pt x="270" y="1102"/>
                  </a:lnTo>
                  <a:lnTo>
                    <a:pt x="268" y="1108"/>
                  </a:lnTo>
                  <a:lnTo>
                    <a:pt x="268" y="1108"/>
                  </a:lnTo>
                  <a:lnTo>
                    <a:pt x="262" y="1116"/>
                  </a:lnTo>
                  <a:lnTo>
                    <a:pt x="254" y="1122"/>
                  </a:lnTo>
                  <a:lnTo>
                    <a:pt x="250" y="1128"/>
                  </a:lnTo>
                  <a:lnTo>
                    <a:pt x="252" y="1130"/>
                  </a:lnTo>
                  <a:lnTo>
                    <a:pt x="254" y="1132"/>
                  </a:lnTo>
                  <a:lnTo>
                    <a:pt x="254" y="1132"/>
                  </a:lnTo>
                  <a:lnTo>
                    <a:pt x="270" y="1136"/>
                  </a:lnTo>
                  <a:lnTo>
                    <a:pt x="290" y="1146"/>
                  </a:lnTo>
                  <a:lnTo>
                    <a:pt x="290" y="1146"/>
                  </a:lnTo>
                  <a:lnTo>
                    <a:pt x="304" y="1154"/>
                  </a:lnTo>
                  <a:lnTo>
                    <a:pt x="316" y="1166"/>
                  </a:lnTo>
                  <a:lnTo>
                    <a:pt x="326" y="1178"/>
                  </a:lnTo>
                  <a:lnTo>
                    <a:pt x="330" y="1184"/>
                  </a:lnTo>
                  <a:lnTo>
                    <a:pt x="328" y="1188"/>
                  </a:lnTo>
                  <a:lnTo>
                    <a:pt x="328" y="1188"/>
                  </a:lnTo>
                  <a:lnTo>
                    <a:pt x="326" y="1200"/>
                  </a:lnTo>
                  <a:lnTo>
                    <a:pt x="324" y="1210"/>
                  </a:lnTo>
                  <a:lnTo>
                    <a:pt x="324" y="1214"/>
                  </a:lnTo>
                  <a:lnTo>
                    <a:pt x="326" y="1214"/>
                  </a:lnTo>
                  <a:lnTo>
                    <a:pt x="332" y="1212"/>
                  </a:lnTo>
                  <a:lnTo>
                    <a:pt x="338" y="1206"/>
                  </a:lnTo>
                  <a:lnTo>
                    <a:pt x="338" y="1206"/>
                  </a:lnTo>
                  <a:lnTo>
                    <a:pt x="358" y="1194"/>
                  </a:lnTo>
                  <a:lnTo>
                    <a:pt x="376" y="1182"/>
                  </a:lnTo>
                  <a:lnTo>
                    <a:pt x="390" y="1176"/>
                  </a:lnTo>
                  <a:lnTo>
                    <a:pt x="402" y="1172"/>
                  </a:lnTo>
                  <a:lnTo>
                    <a:pt x="402" y="1172"/>
                  </a:lnTo>
                  <a:lnTo>
                    <a:pt x="412" y="1172"/>
                  </a:lnTo>
                  <a:lnTo>
                    <a:pt x="418" y="1172"/>
                  </a:lnTo>
                  <a:lnTo>
                    <a:pt x="424" y="1174"/>
                  </a:lnTo>
                  <a:lnTo>
                    <a:pt x="428" y="1176"/>
                  </a:lnTo>
                  <a:lnTo>
                    <a:pt x="430" y="1182"/>
                  </a:lnTo>
                  <a:lnTo>
                    <a:pt x="428" y="1188"/>
                  </a:lnTo>
                  <a:lnTo>
                    <a:pt x="422" y="1198"/>
                  </a:lnTo>
                  <a:lnTo>
                    <a:pt x="422" y="1198"/>
                  </a:lnTo>
                  <a:lnTo>
                    <a:pt x="414" y="1208"/>
                  </a:lnTo>
                  <a:lnTo>
                    <a:pt x="410" y="1216"/>
                  </a:lnTo>
                  <a:lnTo>
                    <a:pt x="410" y="1222"/>
                  </a:lnTo>
                  <a:lnTo>
                    <a:pt x="412" y="1228"/>
                  </a:lnTo>
                  <a:lnTo>
                    <a:pt x="418" y="1230"/>
                  </a:lnTo>
                  <a:lnTo>
                    <a:pt x="422" y="1230"/>
                  </a:lnTo>
                  <a:lnTo>
                    <a:pt x="430" y="1226"/>
                  </a:lnTo>
                  <a:lnTo>
                    <a:pt x="436" y="1222"/>
                  </a:lnTo>
                  <a:lnTo>
                    <a:pt x="436" y="1222"/>
                  </a:lnTo>
                  <a:lnTo>
                    <a:pt x="450" y="1210"/>
                  </a:lnTo>
                  <a:lnTo>
                    <a:pt x="456" y="1204"/>
                  </a:lnTo>
                  <a:lnTo>
                    <a:pt x="464" y="1198"/>
                  </a:lnTo>
                  <a:lnTo>
                    <a:pt x="472" y="1196"/>
                  </a:lnTo>
                  <a:lnTo>
                    <a:pt x="480" y="1194"/>
                  </a:lnTo>
                  <a:lnTo>
                    <a:pt x="490" y="1196"/>
                  </a:lnTo>
                  <a:lnTo>
                    <a:pt x="502" y="1202"/>
                  </a:lnTo>
                  <a:lnTo>
                    <a:pt x="502" y="1202"/>
                  </a:lnTo>
                  <a:lnTo>
                    <a:pt x="512" y="1208"/>
                  </a:lnTo>
                  <a:lnTo>
                    <a:pt x="520" y="1216"/>
                  </a:lnTo>
                  <a:lnTo>
                    <a:pt x="524" y="1220"/>
                  </a:lnTo>
                  <a:lnTo>
                    <a:pt x="528" y="1226"/>
                  </a:lnTo>
                  <a:lnTo>
                    <a:pt x="532" y="1236"/>
                  </a:lnTo>
                  <a:lnTo>
                    <a:pt x="536" y="1242"/>
                  </a:lnTo>
                  <a:lnTo>
                    <a:pt x="540" y="1248"/>
                  </a:lnTo>
                  <a:lnTo>
                    <a:pt x="540" y="1248"/>
                  </a:lnTo>
                  <a:lnTo>
                    <a:pt x="556" y="1260"/>
                  </a:lnTo>
                  <a:lnTo>
                    <a:pt x="568" y="1268"/>
                  </a:lnTo>
                  <a:lnTo>
                    <a:pt x="582" y="1274"/>
                  </a:lnTo>
                  <a:lnTo>
                    <a:pt x="596" y="1278"/>
                  </a:lnTo>
                  <a:lnTo>
                    <a:pt x="610" y="1280"/>
                  </a:lnTo>
                  <a:lnTo>
                    <a:pt x="624" y="1280"/>
                  </a:lnTo>
                  <a:lnTo>
                    <a:pt x="636" y="1274"/>
                  </a:lnTo>
                  <a:lnTo>
                    <a:pt x="636" y="1274"/>
                  </a:lnTo>
                  <a:lnTo>
                    <a:pt x="658" y="1262"/>
                  </a:lnTo>
                  <a:lnTo>
                    <a:pt x="674" y="1252"/>
                  </a:lnTo>
                  <a:lnTo>
                    <a:pt x="686" y="1240"/>
                  </a:lnTo>
                  <a:lnTo>
                    <a:pt x="698" y="1222"/>
                  </a:lnTo>
                  <a:lnTo>
                    <a:pt x="698" y="1222"/>
                  </a:lnTo>
                  <a:lnTo>
                    <a:pt x="702" y="1212"/>
                  </a:lnTo>
                  <a:lnTo>
                    <a:pt x="702" y="1202"/>
                  </a:lnTo>
                  <a:lnTo>
                    <a:pt x="698" y="1194"/>
                  </a:lnTo>
                  <a:lnTo>
                    <a:pt x="696" y="1184"/>
                  </a:lnTo>
                  <a:lnTo>
                    <a:pt x="692" y="1176"/>
                  </a:lnTo>
                  <a:lnTo>
                    <a:pt x="688" y="1168"/>
                  </a:lnTo>
                  <a:lnTo>
                    <a:pt x="688" y="1160"/>
                  </a:lnTo>
                  <a:lnTo>
                    <a:pt x="690" y="1150"/>
                  </a:lnTo>
                  <a:lnTo>
                    <a:pt x="690" y="1150"/>
                  </a:lnTo>
                  <a:lnTo>
                    <a:pt x="696" y="1142"/>
                  </a:lnTo>
                  <a:lnTo>
                    <a:pt x="704" y="1134"/>
                  </a:lnTo>
                  <a:lnTo>
                    <a:pt x="712" y="1130"/>
                  </a:lnTo>
                  <a:lnTo>
                    <a:pt x="724" y="1124"/>
                  </a:lnTo>
                  <a:lnTo>
                    <a:pt x="736" y="1122"/>
                  </a:lnTo>
                  <a:lnTo>
                    <a:pt x="748" y="1122"/>
                  </a:lnTo>
                  <a:lnTo>
                    <a:pt x="762" y="1122"/>
                  </a:lnTo>
                  <a:lnTo>
                    <a:pt x="778" y="1126"/>
                  </a:lnTo>
                  <a:lnTo>
                    <a:pt x="778" y="1126"/>
                  </a:lnTo>
                  <a:lnTo>
                    <a:pt x="794" y="1128"/>
                  </a:lnTo>
                  <a:lnTo>
                    <a:pt x="810" y="1130"/>
                  </a:lnTo>
                  <a:lnTo>
                    <a:pt x="844" y="1132"/>
                  </a:lnTo>
                  <a:lnTo>
                    <a:pt x="860" y="1134"/>
                  </a:lnTo>
                  <a:lnTo>
                    <a:pt x="876" y="1138"/>
                  </a:lnTo>
                  <a:lnTo>
                    <a:pt x="892" y="1146"/>
                  </a:lnTo>
                  <a:lnTo>
                    <a:pt x="904" y="1156"/>
                  </a:lnTo>
                  <a:lnTo>
                    <a:pt x="904" y="1156"/>
                  </a:lnTo>
                  <a:lnTo>
                    <a:pt x="918" y="1168"/>
                  </a:lnTo>
                  <a:lnTo>
                    <a:pt x="932" y="1178"/>
                  </a:lnTo>
                  <a:lnTo>
                    <a:pt x="948" y="1186"/>
                  </a:lnTo>
                  <a:lnTo>
                    <a:pt x="966" y="1190"/>
                  </a:lnTo>
                  <a:lnTo>
                    <a:pt x="982" y="1192"/>
                  </a:lnTo>
                  <a:lnTo>
                    <a:pt x="998" y="1188"/>
                  </a:lnTo>
                  <a:lnTo>
                    <a:pt x="1004" y="1186"/>
                  </a:lnTo>
                  <a:lnTo>
                    <a:pt x="1012" y="1182"/>
                  </a:lnTo>
                  <a:lnTo>
                    <a:pt x="1018" y="1176"/>
                  </a:lnTo>
                  <a:lnTo>
                    <a:pt x="1024" y="1170"/>
                  </a:lnTo>
                  <a:lnTo>
                    <a:pt x="1024" y="1170"/>
                  </a:lnTo>
                  <a:lnTo>
                    <a:pt x="1034" y="1158"/>
                  </a:lnTo>
                  <a:lnTo>
                    <a:pt x="1046" y="1148"/>
                  </a:lnTo>
                  <a:lnTo>
                    <a:pt x="1058" y="1142"/>
                  </a:lnTo>
                  <a:lnTo>
                    <a:pt x="1068" y="1136"/>
                  </a:lnTo>
                  <a:lnTo>
                    <a:pt x="1078" y="1134"/>
                  </a:lnTo>
                  <a:lnTo>
                    <a:pt x="1086" y="1134"/>
                  </a:lnTo>
                  <a:lnTo>
                    <a:pt x="1096" y="1134"/>
                  </a:lnTo>
                  <a:lnTo>
                    <a:pt x="1096" y="1134"/>
                  </a:lnTo>
                  <a:lnTo>
                    <a:pt x="1104" y="1134"/>
                  </a:lnTo>
                  <a:lnTo>
                    <a:pt x="1110" y="1130"/>
                  </a:lnTo>
                  <a:lnTo>
                    <a:pt x="1114" y="1128"/>
                  </a:lnTo>
                  <a:lnTo>
                    <a:pt x="1116" y="1124"/>
                  </a:lnTo>
                  <a:lnTo>
                    <a:pt x="1118" y="1118"/>
                  </a:lnTo>
                  <a:lnTo>
                    <a:pt x="1118" y="1112"/>
                  </a:lnTo>
                  <a:lnTo>
                    <a:pt x="1118" y="1112"/>
                  </a:lnTo>
                  <a:lnTo>
                    <a:pt x="1116" y="1106"/>
                  </a:lnTo>
                  <a:lnTo>
                    <a:pt x="1114" y="1102"/>
                  </a:lnTo>
                  <a:lnTo>
                    <a:pt x="1112" y="1098"/>
                  </a:lnTo>
                  <a:lnTo>
                    <a:pt x="1108" y="1094"/>
                  </a:lnTo>
                  <a:lnTo>
                    <a:pt x="1108" y="1090"/>
                  </a:lnTo>
                  <a:lnTo>
                    <a:pt x="1110" y="1082"/>
                  </a:lnTo>
                  <a:lnTo>
                    <a:pt x="1116" y="1070"/>
                  </a:lnTo>
                  <a:lnTo>
                    <a:pt x="1126" y="1056"/>
                  </a:lnTo>
                  <a:lnTo>
                    <a:pt x="1126" y="1056"/>
                  </a:lnTo>
                  <a:lnTo>
                    <a:pt x="1136" y="1040"/>
                  </a:lnTo>
                  <a:lnTo>
                    <a:pt x="1142" y="1028"/>
                  </a:lnTo>
                  <a:lnTo>
                    <a:pt x="1144" y="1022"/>
                  </a:lnTo>
                  <a:lnTo>
                    <a:pt x="1144" y="1016"/>
                  </a:lnTo>
                  <a:lnTo>
                    <a:pt x="1144" y="1014"/>
                  </a:lnTo>
                  <a:lnTo>
                    <a:pt x="1146" y="1012"/>
                  </a:lnTo>
                  <a:lnTo>
                    <a:pt x="1162" y="1008"/>
                  </a:lnTo>
                  <a:lnTo>
                    <a:pt x="1162" y="1008"/>
                  </a:lnTo>
                  <a:lnTo>
                    <a:pt x="1174" y="1006"/>
                  </a:lnTo>
                  <a:lnTo>
                    <a:pt x="1188" y="1004"/>
                  </a:lnTo>
                  <a:lnTo>
                    <a:pt x="1212" y="1006"/>
                  </a:lnTo>
                  <a:lnTo>
                    <a:pt x="1232" y="1010"/>
                  </a:lnTo>
                  <a:lnTo>
                    <a:pt x="1246" y="1016"/>
                  </a:lnTo>
                  <a:lnTo>
                    <a:pt x="1246" y="1016"/>
                  </a:lnTo>
                  <a:lnTo>
                    <a:pt x="1252" y="1016"/>
                  </a:lnTo>
                  <a:lnTo>
                    <a:pt x="1258" y="1016"/>
                  </a:lnTo>
                  <a:lnTo>
                    <a:pt x="1272" y="1012"/>
                  </a:lnTo>
                  <a:lnTo>
                    <a:pt x="1288" y="1006"/>
                  </a:lnTo>
                  <a:lnTo>
                    <a:pt x="1326" y="942"/>
                  </a:lnTo>
                  <a:lnTo>
                    <a:pt x="1352" y="964"/>
                  </a:lnTo>
                  <a:lnTo>
                    <a:pt x="1336" y="1028"/>
                  </a:lnTo>
                  <a:lnTo>
                    <a:pt x="1352" y="1066"/>
                  </a:lnTo>
                  <a:lnTo>
                    <a:pt x="1352" y="1066"/>
                  </a:lnTo>
                  <a:lnTo>
                    <a:pt x="1352" y="1068"/>
                  </a:lnTo>
                  <a:lnTo>
                    <a:pt x="1354" y="1074"/>
                  </a:lnTo>
                  <a:lnTo>
                    <a:pt x="1358" y="1082"/>
                  </a:lnTo>
                  <a:lnTo>
                    <a:pt x="1362" y="1086"/>
                  </a:lnTo>
                  <a:lnTo>
                    <a:pt x="1366" y="1088"/>
                  </a:lnTo>
                  <a:lnTo>
                    <a:pt x="1366" y="1088"/>
                  </a:lnTo>
                  <a:lnTo>
                    <a:pt x="1378" y="1096"/>
                  </a:lnTo>
                  <a:lnTo>
                    <a:pt x="1384" y="1098"/>
                  </a:lnTo>
                  <a:lnTo>
                    <a:pt x="1388" y="1100"/>
                  </a:lnTo>
                  <a:lnTo>
                    <a:pt x="1394" y="1100"/>
                  </a:lnTo>
                  <a:lnTo>
                    <a:pt x="1398" y="1096"/>
                  </a:lnTo>
                  <a:lnTo>
                    <a:pt x="1404" y="1090"/>
                  </a:lnTo>
                  <a:lnTo>
                    <a:pt x="1410" y="1080"/>
                  </a:lnTo>
                  <a:lnTo>
                    <a:pt x="1410" y="1080"/>
                  </a:lnTo>
                  <a:lnTo>
                    <a:pt x="1422" y="1060"/>
                  </a:lnTo>
                  <a:lnTo>
                    <a:pt x="1430" y="1042"/>
                  </a:lnTo>
                  <a:lnTo>
                    <a:pt x="1434" y="1036"/>
                  </a:lnTo>
                  <a:lnTo>
                    <a:pt x="1434" y="1028"/>
                  </a:lnTo>
                  <a:lnTo>
                    <a:pt x="1434" y="1022"/>
                  </a:lnTo>
                  <a:lnTo>
                    <a:pt x="1430" y="1014"/>
                  </a:lnTo>
                  <a:lnTo>
                    <a:pt x="1430" y="1014"/>
                  </a:lnTo>
                  <a:lnTo>
                    <a:pt x="1422" y="1000"/>
                  </a:lnTo>
                  <a:lnTo>
                    <a:pt x="1412" y="988"/>
                  </a:lnTo>
                  <a:lnTo>
                    <a:pt x="1402" y="978"/>
                  </a:lnTo>
                  <a:lnTo>
                    <a:pt x="1398" y="970"/>
                  </a:lnTo>
                  <a:lnTo>
                    <a:pt x="1398" y="970"/>
                  </a:lnTo>
                  <a:lnTo>
                    <a:pt x="1392" y="964"/>
                  </a:lnTo>
                  <a:lnTo>
                    <a:pt x="1386" y="954"/>
                  </a:lnTo>
                  <a:lnTo>
                    <a:pt x="1384" y="950"/>
                  </a:lnTo>
                  <a:lnTo>
                    <a:pt x="1384" y="944"/>
                  </a:lnTo>
                  <a:lnTo>
                    <a:pt x="1386" y="940"/>
                  </a:lnTo>
                  <a:lnTo>
                    <a:pt x="1392" y="936"/>
                  </a:lnTo>
                  <a:lnTo>
                    <a:pt x="1392" y="936"/>
                  </a:lnTo>
                  <a:lnTo>
                    <a:pt x="1406" y="928"/>
                  </a:lnTo>
                  <a:lnTo>
                    <a:pt x="1416" y="924"/>
                  </a:lnTo>
                  <a:lnTo>
                    <a:pt x="1430" y="924"/>
                  </a:lnTo>
                  <a:lnTo>
                    <a:pt x="1450" y="928"/>
                  </a:lnTo>
                  <a:lnTo>
                    <a:pt x="1450" y="928"/>
                  </a:lnTo>
                  <a:lnTo>
                    <a:pt x="1472" y="932"/>
                  </a:lnTo>
                  <a:lnTo>
                    <a:pt x="1480" y="934"/>
                  </a:lnTo>
                  <a:lnTo>
                    <a:pt x="1488" y="932"/>
                  </a:lnTo>
                  <a:lnTo>
                    <a:pt x="1494" y="930"/>
                  </a:lnTo>
                  <a:lnTo>
                    <a:pt x="1502" y="926"/>
                  </a:lnTo>
                  <a:lnTo>
                    <a:pt x="1508" y="920"/>
                  </a:lnTo>
                  <a:lnTo>
                    <a:pt x="1516" y="912"/>
                  </a:lnTo>
                  <a:lnTo>
                    <a:pt x="1516" y="912"/>
                  </a:lnTo>
                  <a:lnTo>
                    <a:pt x="1530" y="896"/>
                  </a:lnTo>
                  <a:lnTo>
                    <a:pt x="1542" y="880"/>
                  </a:lnTo>
                  <a:lnTo>
                    <a:pt x="1550" y="874"/>
                  </a:lnTo>
                  <a:lnTo>
                    <a:pt x="1556" y="870"/>
                  </a:lnTo>
                  <a:lnTo>
                    <a:pt x="1566" y="866"/>
                  </a:lnTo>
                  <a:lnTo>
                    <a:pt x="1576" y="862"/>
                  </a:lnTo>
                  <a:lnTo>
                    <a:pt x="1576" y="862"/>
                  </a:lnTo>
                  <a:lnTo>
                    <a:pt x="1588" y="860"/>
                  </a:lnTo>
                  <a:lnTo>
                    <a:pt x="1596" y="860"/>
                  </a:lnTo>
                  <a:lnTo>
                    <a:pt x="1612" y="862"/>
                  </a:lnTo>
                  <a:lnTo>
                    <a:pt x="1620" y="862"/>
                  </a:lnTo>
                  <a:lnTo>
                    <a:pt x="1632" y="862"/>
                  </a:lnTo>
                  <a:lnTo>
                    <a:pt x="1644" y="860"/>
                  </a:lnTo>
                  <a:lnTo>
                    <a:pt x="1660" y="856"/>
                  </a:lnTo>
                  <a:lnTo>
                    <a:pt x="1660" y="856"/>
                  </a:lnTo>
                  <a:lnTo>
                    <a:pt x="1678" y="848"/>
                  </a:lnTo>
                  <a:lnTo>
                    <a:pt x="1690" y="842"/>
                  </a:lnTo>
                  <a:lnTo>
                    <a:pt x="1702" y="834"/>
                  </a:lnTo>
                  <a:lnTo>
                    <a:pt x="1712" y="828"/>
                  </a:lnTo>
                  <a:lnTo>
                    <a:pt x="1730" y="810"/>
                  </a:lnTo>
                  <a:lnTo>
                    <a:pt x="1754" y="790"/>
                  </a:lnTo>
                  <a:lnTo>
                    <a:pt x="1754" y="790"/>
                  </a:lnTo>
                  <a:lnTo>
                    <a:pt x="1766" y="780"/>
                  </a:lnTo>
                  <a:lnTo>
                    <a:pt x="1774" y="770"/>
                  </a:lnTo>
                  <a:lnTo>
                    <a:pt x="1786" y="756"/>
                  </a:lnTo>
                  <a:lnTo>
                    <a:pt x="1798" y="740"/>
                  </a:lnTo>
                  <a:lnTo>
                    <a:pt x="1806" y="732"/>
                  </a:lnTo>
                  <a:lnTo>
                    <a:pt x="1818" y="724"/>
                  </a:lnTo>
                  <a:lnTo>
                    <a:pt x="1818" y="724"/>
                  </a:lnTo>
                  <a:lnTo>
                    <a:pt x="1844" y="708"/>
                  </a:lnTo>
                  <a:lnTo>
                    <a:pt x="1868" y="698"/>
                  </a:lnTo>
                  <a:lnTo>
                    <a:pt x="1888" y="690"/>
                  </a:lnTo>
                  <a:lnTo>
                    <a:pt x="1910" y="684"/>
                  </a:lnTo>
                  <a:lnTo>
                    <a:pt x="1910" y="684"/>
                  </a:lnTo>
                  <a:lnTo>
                    <a:pt x="1936" y="678"/>
                  </a:lnTo>
                  <a:lnTo>
                    <a:pt x="1966" y="668"/>
                  </a:lnTo>
                  <a:lnTo>
                    <a:pt x="1998" y="654"/>
                  </a:lnTo>
                  <a:lnTo>
                    <a:pt x="2030" y="604"/>
                  </a:lnTo>
                  <a:lnTo>
                    <a:pt x="2064" y="574"/>
                  </a:lnTo>
                  <a:lnTo>
                    <a:pt x="2064" y="574"/>
                  </a:lnTo>
                  <a:lnTo>
                    <a:pt x="2098" y="568"/>
                  </a:lnTo>
                  <a:lnTo>
                    <a:pt x="2124" y="562"/>
                  </a:lnTo>
                  <a:lnTo>
                    <a:pt x="2140" y="556"/>
                  </a:lnTo>
                  <a:lnTo>
                    <a:pt x="2140" y="556"/>
                  </a:lnTo>
                  <a:lnTo>
                    <a:pt x="2152" y="550"/>
                  </a:lnTo>
                  <a:lnTo>
                    <a:pt x="2174" y="542"/>
                  </a:lnTo>
                  <a:lnTo>
                    <a:pt x="2196" y="536"/>
                  </a:lnTo>
                  <a:lnTo>
                    <a:pt x="2204" y="534"/>
                  </a:lnTo>
                  <a:lnTo>
                    <a:pt x="2212" y="534"/>
                  </a:lnTo>
                  <a:lnTo>
                    <a:pt x="2212" y="534"/>
                  </a:lnTo>
                  <a:lnTo>
                    <a:pt x="2226" y="536"/>
                  </a:lnTo>
                  <a:lnTo>
                    <a:pt x="2240" y="534"/>
                  </a:lnTo>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a:p>
          </p:txBody>
        </p:sp>
        <p:sp>
          <p:nvSpPr>
            <p:cNvPr id="256" name="Freeform 18">
              <a:extLst>
                <a:ext uri="{FF2B5EF4-FFF2-40B4-BE49-F238E27FC236}">
                  <a16:creationId xmlns:a16="http://schemas.microsoft.com/office/drawing/2014/main" id="{5EF4AF08-4F87-DC2D-42E2-65294E00A98C}"/>
                </a:ext>
              </a:extLst>
            </p:cNvPr>
            <p:cNvSpPr>
              <a:spLocks/>
            </p:cNvSpPr>
            <p:nvPr/>
          </p:nvSpPr>
          <p:spPr bwMode="auto">
            <a:xfrm>
              <a:off x="6320674" y="5537179"/>
              <a:ext cx="512152" cy="743840"/>
            </a:xfrm>
            <a:custGeom>
              <a:avLst/>
              <a:gdLst/>
              <a:ahLst/>
              <a:cxnLst>
                <a:cxn ang="0">
                  <a:pos x="2" y="490"/>
                </a:cxn>
                <a:cxn ang="0">
                  <a:pos x="16" y="538"/>
                </a:cxn>
                <a:cxn ang="0">
                  <a:pos x="44" y="600"/>
                </a:cxn>
                <a:cxn ang="0">
                  <a:pos x="74" y="620"/>
                </a:cxn>
                <a:cxn ang="0">
                  <a:pos x="132" y="626"/>
                </a:cxn>
                <a:cxn ang="0">
                  <a:pos x="156" y="630"/>
                </a:cxn>
                <a:cxn ang="0">
                  <a:pos x="174" y="670"/>
                </a:cxn>
                <a:cxn ang="0">
                  <a:pos x="188" y="692"/>
                </a:cxn>
                <a:cxn ang="0">
                  <a:pos x="202" y="716"/>
                </a:cxn>
                <a:cxn ang="0">
                  <a:pos x="160" y="800"/>
                </a:cxn>
                <a:cxn ang="0">
                  <a:pos x="146" y="852"/>
                </a:cxn>
                <a:cxn ang="0">
                  <a:pos x="134" y="888"/>
                </a:cxn>
                <a:cxn ang="0">
                  <a:pos x="154" y="916"/>
                </a:cxn>
                <a:cxn ang="0">
                  <a:pos x="178" y="938"/>
                </a:cxn>
                <a:cxn ang="0">
                  <a:pos x="224" y="938"/>
                </a:cxn>
                <a:cxn ang="0">
                  <a:pos x="288" y="966"/>
                </a:cxn>
                <a:cxn ang="0">
                  <a:pos x="328" y="972"/>
                </a:cxn>
                <a:cxn ang="0">
                  <a:pos x="358" y="948"/>
                </a:cxn>
                <a:cxn ang="0">
                  <a:pos x="402" y="874"/>
                </a:cxn>
                <a:cxn ang="0">
                  <a:pos x="506" y="702"/>
                </a:cxn>
                <a:cxn ang="0">
                  <a:pos x="520" y="670"/>
                </a:cxn>
                <a:cxn ang="0">
                  <a:pos x="552" y="636"/>
                </a:cxn>
                <a:cxn ang="0">
                  <a:pos x="628" y="530"/>
                </a:cxn>
                <a:cxn ang="0">
                  <a:pos x="668" y="438"/>
                </a:cxn>
                <a:cxn ang="0">
                  <a:pos x="670" y="390"/>
                </a:cxn>
                <a:cxn ang="0">
                  <a:pos x="624" y="236"/>
                </a:cxn>
                <a:cxn ang="0">
                  <a:pos x="574" y="200"/>
                </a:cxn>
                <a:cxn ang="0">
                  <a:pos x="582" y="158"/>
                </a:cxn>
                <a:cxn ang="0">
                  <a:pos x="630" y="64"/>
                </a:cxn>
                <a:cxn ang="0">
                  <a:pos x="632" y="32"/>
                </a:cxn>
                <a:cxn ang="0">
                  <a:pos x="476" y="86"/>
                </a:cxn>
                <a:cxn ang="0">
                  <a:pos x="440" y="110"/>
                </a:cxn>
                <a:cxn ang="0">
                  <a:pos x="408" y="148"/>
                </a:cxn>
                <a:cxn ang="0">
                  <a:pos x="350" y="200"/>
                </a:cxn>
                <a:cxn ang="0">
                  <a:pos x="310" y="228"/>
                </a:cxn>
                <a:cxn ang="0">
                  <a:pos x="256" y="236"/>
                </a:cxn>
                <a:cxn ang="0">
                  <a:pos x="208" y="242"/>
                </a:cxn>
                <a:cxn ang="0">
                  <a:pos x="176" y="262"/>
                </a:cxn>
                <a:cxn ang="0">
                  <a:pos x="136" y="300"/>
                </a:cxn>
                <a:cxn ang="0">
                  <a:pos x="84" y="306"/>
                </a:cxn>
                <a:cxn ang="0">
                  <a:pos x="52" y="300"/>
                </a:cxn>
                <a:cxn ang="0">
                  <a:pos x="28" y="310"/>
                </a:cxn>
                <a:cxn ang="0">
                  <a:pos x="16" y="324"/>
                </a:cxn>
                <a:cxn ang="0">
                  <a:pos x="42" y="356"/>
                </a:cxn>
                <a:cxn ang="0">
                  <a:pos x="60" y="386"/>
                </a:cxn>
                <a:cxn ang="0">
                  <a:pos x="68" y="414"/>
                </a:cxn>
                <a:cxn ang="0">
                  <a:pos x="52" y="448"/>
                </a:cxn>
                <a:cxn ang="0">
                  <a:pos x="32" y="476"/>
                </a:cxn>
                <a:cxn ang="0">
                  <a:pos x="0" y="466"/>
                </a:cxn>
              </a:cxnLst>
              <a:rect l="0" t="0" r="r" b="b"/>
              <a:pathLst>
                <a:path w="672" h="976">
                  <a:moveTo>
                    <a:pt x="4" y="480"/>
                  </a:moveTo>
                  <a:lnTo>
                    <a:pt x="4" y="480"/>
                  </a:lnTo>
                  <a:lnTo>
                    <a:pt x="4" y="484"/>
                  </a:lnTo>
                  <a:lnTo>
                    <a:pt x="2" y="490"/>
                  </a:lnTo>
                  <a:lnTo>
                    <a:pt x="2" y="502"/>
                  </a:lnTo>
                  <a:lnTo>
                    <a:pt x="8" y="518"/>
                  </a:lnTo>
                  <a:lnTo>
                    <a:pt x="8" y="518"/>
                  </a:lnTo>
                  <a:lnTo>
                    <a:pt x="16" y="538"/>
                  </a:lnTo>
                  <a:lnTo>
                    <a:pt x="22" y="560"/>
                  </a:lnTo>
                  <a:lnTo>
                    <a:pt x="32" y="582"/>
                  </a:lnTo>
                  <a:lnTo>
                    <a:pt x="38" y="592"/>
                  </a:lnTo>
                  <a:lnTo>
                    <a:pt x="44" y="600"/>
                  </a:lnTo>
                  <a:lnTo>
                    <a:pt x="44" y="600"/>
                  </a:lnTo>
                  <a:lnTo>
                    <a:pt x="52" y="608"/>
                  </a:lnTo>
                  <a:lnTo>
                    <a:pt x="64" y="616"/>
                  </a:lnTo>
                  <a:lnTo>
                    <a:pt x="74" y="620"/>
                  </a:lnTo>
                  <a:lnTo>
                    <a:pt x="86" y="624"/>
                  </a:lnTo>
                  <a:lnTo>
                    <a:pt x="98" y="626"/>
                  </a:lnTo>
                  <a:lnTo>
                    <a:pt x="110" y="628"/>
                  </a:lnTo>
                  <a:lnTo>
                    <a:pt x="132" y="626"/>
                  </a:lnTo>
                  <a:lnTo>
                    <a:pt x="132" y="626"/>
                  </a:lnTo>
                  <a:lnTo>
                    <a:pt x="142" y="626"/>
                  </a:lnTo>
                  <a:lnTo>
                    <a:pt x="150" y="626"/>
                  </a:lnTo>
                  <a:lnTo>
                    <a:pt x="156" y="630"/>
                  </a:lnTo>
                  <a:lnTo>
                    <a:pt x="162" y="634"/>
                  </a:lnTo>
                  <a:lnTo>
                    <a:pt x="166" y="640"/>
                  </a:lnTo>
                  <a:lnTo>
                    <a:pt x="170" y="650"/>
                  </a:lnTo>
                  <a:lnTo>
                    <a:pt x="174" y="670"/>
                  </a:lnTo>
                  <a:lnTo>
                    <a:pt x="174" y="670"/>
                  </a:lnTo>
                  <a:lnTo>
                    <a:pt x="176" y="682"/>
                  </a:lnTo>
                  <a:lnTo>
                    <a:pt x="182" y="688"/>
                  </a:lnTo>
                  <a:lnTo>
                    <a:pt x="188" y="692"/>
                  </a:lnTo>
                  <a:lnTo>
                    <a:pt x="196" y="696"/>
                  </a:lnTo>
                  <a:lnTo>
                    <a:pt x="200" y="700"/>
                  </a:lnTo>
                  <a:lnTo>
                    <a:pt x="204" y="706"/>
                  </a:lnTo>
                  <a:lnTo>
                    <a:pt x="202" y="716"/>
                  </a:lnTo>
                  <a:lnTo>
                    <a:pt x="194" y="730"/>
                  </a:lnTo>
                  <a:lnTo>
                    <a:pt x="194" y="730"/>
                  </a:lnTo>
                  <a:lnTo>
                    <a:pt x="174" y="766"/>
                  </a:lnTo>
                  <a:lnTo>
                    <a:pt x="160" y="800"/>
                  </a:lnTo>
                  <a:lnTo>
                    <a:pt x="150" y="828"/>
                  </a:lnTo>
                  <a:lnTo>
                    <a:pt x="146" y="846"/>
                  </a:lnTo>
                  <a:lnTo>
                    <a:pt x="146" y="846"/>
                  </a:lnTo>
                  <a:lnTo>
                    <a:pt x="146" y="852"/>
                  </a:lnTo>
                  <a:lnTo>
                    <a:pt x="142" y="858"/>
                  </a:lnTo>
                  <a:lnTo>
                    <a:pt x="136" y="872"/>
                  </a:lnTo>
                  <a:lnTo>
                    <a:pt x="134" y="880"/>
                  </a:lnTo>
                  <a:lnTo>
                    <a:pt x="134" y="888"/>
                  </a:lnTo>
                  <a:lnTo>
                    <a:pt x="138" y="896"/>
                  </a:lnTo>
                  <a:lnTo>
                    <a:pt x="146" y="906"/>
                  </a:lnTo>
                  <a:lnTo>
                    <a:pt x="146" y="906"/>
                  </a:lnTo>
                  <a:lnTo>
                    <a:pt x="154" y="916"/>
                  </a:lnTo>
                  <a:lnTo>
                    <a:pt x="160" y="924"/>
                  </a:lnTo>
                  <a:lnTo>
                    <a:pt x="166" y="934"/>
                  </a:lnTo>
                  <a:lnTo>
                    <a:pt x="170" y="938"/>
                  </a:lnTo>
                  <a:lnTo>
                    <a:pt x="178" y="938"/>
                  </a:lnTo>
                  <a:lnTo>
                    <a:pt x="204" y="936"/>
                  </a:lnTo>
                  <a:lnTo>
                    <a:pt x="204" y="936"/>
                  </a:lnTo>
                  <a:lnTo>
                    <a:pt x="214" y="936"/>
                  </a:lnTo>
                  <a:lnTo>
                    <a:pt x="224" y="938"/>
                  </a:lnTo>
                  <a:lnTo>
                    <a:pt x="240" y="942"/>
                  </a:lnTo>
                  <a:lnTo>
                    <a:pt x="258" y="950"/>
                  </a:lnTo>
                  <a:lnTo>
                    <a:pt x="274" y="958"/>
                  </a:lnTo>
                  <a:lnTo>
                    <a:pt x="288" y="966"/>
                  </a:lnTo>
                  <a:lnTo>
                    <a:pt x="302" y="972"/>
                  </a:lnTo>
                  <a:lnTo>
                    <a:pt x="316" y="976"/>
                  </a:lnTo>
                  <a:lnTo>
                    <a:pt x="322" y="974"/>
                  </a:lnTo>
                  <a:lnTo>
                    <a:pt x="328" y="972"/>
                  </a:lnTo>
                  <a:lnTo>
                    <a:pt x="328" y="972"/>
                  </a:lnTo>
                  <a:lnTo>
                    <a:pt x="340" y="966"/>
                  </a:lnTo>
                  <a:lnTo>
                    <a:pt x="350" y="956"/>
                  </a:lnTo>
                  <a:lnTo>
                    <a:pt x="358" y="948"/>
                  </a:lnTo>
                  <a:lnTo>
                    <a:pt x="366" y="936"/>
                  </a:lnTo>
                  <a:lnTo>
                    <a:pt x="382" y="910"/>
                  </a:lnTo>
                  <a:lnTo>
                    <a:pt x="402" y="874"/>
                  </a:lnTo>
                  <a:lnTo>
                    <a:pt x="402" y="874"/>
                  </a:lnTo>
                  <a:lnTo>
                    <a:pt x="462" y="774"/>
                  </a:lnTo>
                  <a:lnTo>
                    <a:pt x="498" y="714"/>
                  </a:lnTo>
                  <a:lnTo>
                    <a:pt x="506" y="702"/>
                  </a:lnTo>
                  <a:lnTo>
                    <a:pt x="506" y="702"/>
                  </a:lnTo>
                  <a:lnTo>
                    <a:pt x="506" y="698"/>
                  </a:lnTo>
                  <a:lnTo>
                    <a:pt x="506" y="690"/>
                  </a:lnTo>
                  <a:lnTo>
                    <a:pt x="514" y="678"/>
                  </a:lnTo>
                  <a:lnTo>
                    <a:pt x="520" y="670"/>
                  </a:lnTo>
                  <a:lnTo>
                    <a:pt x="528" y="662"/>
                  </a:lnTo>
                  <a:lnTo>
                    <a:pt x="528" y="662"/>
                  </a:lnTo>
                  <a:lnTo>
                    <a:pt x="538" y="650"/>
                  </a:lnTo>
                  <a:lnTo>
                    <a:pt x="552" y="636"/>
                  </a:lnTo>
                  <a:lnTo>
                    <a:pt x="580" y="598"/>
                  </a:lnTo>
                  <a:lnTo>
                    <a:pt x="618" y="544"/>
                  </a:lnTo>
                  <a:lnTo>
                    <a:pt x="618" y="544"/>
                  </a:lnTo>
                  <a:lnTo>
                    <a:pt x="628" y="530"/>
                  </a:lnTo>
                  <a:lnTo>
                    <a:pt x="642" y="504"/>
                  </a:lnTo>
                  <a:lnTo>
                    <a:pt x="658" y="470"/>
                  </a:lnTo>
                  <a:lnTo>
                    <a:pt x="664" y="454"/>
                  </a:lnTo>
                  <a:lnTo>
                    <a:pt x="668" y="438"/>
                  </a:lnTo>
                  <a:lnTo>
                    <a:pt x="668" y="438"/>
                  </a:lnTo>
                  <a:lnTo>
                    <a:pt x="670" y="422"/>
                  </a:lnTo>
                  <a:lnTo>
                    <a:pt x="672" y="410"/>
                  </a:lnTo>
                  <a:lnTo>
                    <a:pt x="670" y="390"/>
                  </a:lnTo>
                  <a:lnTo>
                    <a:pt x="668" y="376"/>
                  </a:lnTo>
                  <a:lnTo>
                    <a:pt x="666" y="372"/>
                  </a:lnTo>
                  <a:lnTo>
                    <a:pt x="636" y="266"/>
                  </a:lnTo>
                  <a:lnTo>
                    <a:pt x="624" y="236"/>
                  </a:lnTo>
                  <a:lnTo>
                    <a:pt x="624" y="236"/>
                  </a:lnTo>
                  <a:lnTo>
                    <a:pt x="598" y="220"/>
                  </a:lnTo>
                  <a:lnTo>
                    <a:pt x="580" y="206"/>
                  </a:lnTo>
                  <a:lnTo>
                    <a:pt x="574" y="200"/>
                  </a:lnTo>
                  <a:lnTo>
                    <a:pt x="572" y="196"/>
                  </a:lnTo>
                  <a:lnTo>
                    <a:pt x="572" y="196"/>
                  </a:lnTo>
                  <a:lnTo>
                    <a:pt x="578" y="170"/>
                  </a:lnTo>
                  <a:lnTo>
                    <a:pt x="582" y="158"/>
                  </a:lnTo>
                  <a:lnTo>
                    <a:pt x="586" y="148"/>
                  </a:lnTo>
                  <a:lnTo>
                    <a:pt x="586" y="148"/>
                  </a:lnTo>
                  <a:lnTo>
                    <a:pt x="610" y="106"/>
                  </a:lnTo>
                  <a:lnTo>
                    <a:pt x="630" y="64"/>
                  </a:lnTo>
                  <a:lnTo>
                    <a:pt x="630" y="64"/>
                  </a:lnTo>
                  <a:lnTo>
                    <a:pt x="656" y="0"/>
                  </a:lnTo>
                  <a:lnTo>
                    <a:pt x="632" y="32"/>
                  </a:lnTo>
                  <a:lnTo>
                    <a:pt x="632" y="32"/>
                  </a:lnTo>
                  <a:lnTo>
                    <a:pt x="598" y="44"/>
                  </a:lnTo>
                  <a:lnTo>
                    <a:pt x="556" y="60"/>
                  </a:lnTo>
                  <a:lnTo>
                    <a:pt x="556" y="60"/>
                  </a:lnTo>
                  <a:lnTo>
                    <a:pt x="476" y="86"/>
                  </a:lnTo>
                  <a:lnTo>
                    <a:pt x="476" y="86"/>
                  </a:lnTo>
                  <a:lnTo>
                    <a:pt x="468" y="90"/>
                  </a:lnTo>
                  <a:lnTo>
                    <a:pt x="460" y="94"/>
                  </a:lnTo>
                  <a:lnTo>
                    <a:pt x="440" y="110"/>
                  </a:lnTo>
                  <a:lnTo>
                    <a:pt x="426" y="126"/>
                  </a:lnTo>
                  <a:lnTo>
                    <a:pt x="416" y="136"/>
                  </a:lnTo>
                  <a:lnTo>
                    <a:pt x="416" y="136"/>
                  </a:lnTo>
                  <a:lnTo>
                    <a:pt x="408" y="148"/>
                  </a:lnTo>
                  <a:lnTo>
                    <a:pt x="388" y="168"/>
                  </a:lnTo>
                  <a:lnTo>
                    <a:pt x="368" y="188"/>
                  </a:lnTo>
                  <a:lnTo>
                    <a:pt x="358" y="196"/>
                  </a:lnTo>
                  <a:lnTo>
                    <a:pt x="350" y="200"/>
                  </a:lnTo>
                  <a:lnTo>
                    <a:pt x="350" y="200"/>
                  </a:lnTo>
                  <a:lnTo>
                    <a:pt x="336" y="208"/>
                  </a:lnTo>
                  <a:lnTo>
                    <a:pt x="322" y="218"/>
                  </a:lnTo>
                  <a:lnTo>
                    <a:pt x="310" y="228"/>
                  </a:lnTo>
                  <a:lnTo>
                    <a:pt x="294" y="234"/>
                  </a:lnTo>
                  <a:lnTo>
                    <a:pt x="294" y="234"/>
                  </a:lnTo>
                  <a:lnTo>
                    <a:pt x="276" y="236"/>
                  </a:lnTo>
                  <a:lnTo>
                    <a:pt x="256" y="236"/>
                  </a:lnTo>
                  <a:lnTo>
                    <a:pt x="238" y="236"/>
                  </a:lnTo>
                  <a:lnTo>
                    <a:pt x="226" y="238"/>
                  </a:lnTo>
                  <a:lnTo>
                    <a:pt x="226" y="238"/>
                  </a:lnTo>
                  <a:lnTo>
                    <a:pt x="208" y="242"/>
                  </a:lnTo>
                  <a:lnTo>
                    <a:pt x="196" y="244"/>
                  </a:lnTo>
                  <a:lnTo>
                    <a:pt x="186" y="250"/>
                  </a:lnTo>
                  <a:lnTo>
                    <a:pt x="186" y="250"/>
                  </a:lnTo>
                  <a:lnTo>
                    <a:pt x="176" y="262"/>
                  </a:lnTo>
                  <a:lnTo>
                    <a:pt x="162" y="276"/>
                  </a:lnTo>
                  <a:lnTo>
                    <a:pt x="148" y="292"/>
                  </a:lnTo>
                  <a:lnTo>
                    <a:pt x="142" y="298"/>
                  </a:lnTo>
                  <a:lnTo>
                    <a:pt x="136" y="300"/>
                  </a:lnTo>
                  <a:lnTo>
                    <a:pt x="136" y="300"/>
                  </a:lnTo>
                  <a:lnTo>
                    <a:pt x="124" y="304"/>
                  </a:lnTo>
                  <a:lnTo>
                    <a:pt x="114" y="306"/>
                  </a:lnTo>
                  <a:lnTo>
                    <a:pt x="84" y="306"/>
                  </a:lnTo>
                  <a:lnTo>
                    <a:pt x="84" y="306"/>
                  </a:lnTo>
                  <a:lnTo>
                    <a:pt x="70" y="304"/>
                  </a:lnTo>
                  <a:lnTo>
                    <a:pt x="60" y="300"/>
                  </a:lnTo>
                  <a:lnTo>
                    <a:pt x="52" y="300"/>
                  </a:lnTo>
                  <a:lnTo>
                    <a:pt x="46" y="302"/>
                  </a:lnTo>
                  <a:lnTo>
                    <a:pt x="40" y="304"/>
                  </a:lnTo>
                  <a:lnTo>
                    <a:pt x="40" y="304"/>
                  </a:lnTo>
                  <a:lnTo>
                    <a:pt x="28" y="310"/>
                  </a:lnTo>
                  <a:lnTo>
                    <a:pt x="18" y="312"/>
                  </a:lnTo>
                  <a:lnTo>
                    <a:pt x="16" y="314"/>
                  </a:lnTo>
                  <a:lnTo>
                    <a:pt x="14" y="316"/>
                  </a:lnTo>
                  <a:lnTo>
                    <a:pt x="16" y="324"/>
                  </a:lnTo>
                  <a:lnTo>
                    <a:pt x="16" y="324"/>
                  </a:lnTo>
                  <a:lnTo>
                    <a:pt x="24" y="336"/>
                  </a:lnTo>
                  <a:lnTo>
                    <a:pt x="32" y="346"/>
                  </a:lnTo>
                  <a:lnTo>
                    <a:pt x="42" y="356"/>
                  </a:lnTo>
                  <a:lnTo>
                    <a:pt x="48" y="366"/>
                  </a:lnTo>
                  <a:lnTo>
                    <a:pt x="48" y="366"/>
                  </a:lnTo>
                  <a:lnTo>
                    <a:pt x="52" y="376"/>
                  </a:lnTo>
                  <a:lnTo>
                    <a:pt x="60" y="386"/>
                  </a:lnTo>
                  <a:lnTo>
                    <a:pt x="66" y="396"/>
                  </a:lnTo>
                  <a:lnTo>
                    <a:pt x="68" y="406"/>
                  </a:lnTo>
                  <a:lnTo>
                    <a:pt x="68" y="406"/>
                  </a:lnTo>
                  <a:lnTo>
                    <a:pt x="68" y="414"/>
                  </a:lnTo>
                  <a:lnTo>
                    <a:pt x="68" y="414"/>
                  </a:lnTo>
                  <a:lnTo>
                    <a:pt x="64" y="428"/>
                  </a:lnTo>
                  <a:lnTo>
                    <a:pt x="58" y="438"/>
                  </a:lnTo>
                  <a:lnTo>
                    <a:pt x="52" y="448"/>
                  </a:lnTo>
                  <a:lnTo>
                    <a:pt x="52" y="448"/>
                  </a:lnTo>
                  <a:lnTo>
                    <a:pt x="42" y="466"/>
                  </a:lnTo>
                  <a:lnTo>
                    <a:pt x="36" y="474"/>
                  </a:lnTo>
                  <a:lnTo>
                    <a:pt x="32" y="476"/>
                  </a:lnTo>
                  <a:lnTo>
                    <a:pt x="28" y="476"/>
                  </a:lnTo>
                  <a:lnTo>
                    <a:pt x="28" y="476"/>
                  </a:lnTo>
                  <a:lnTo>
                    <a:pt x="12" y="470"/>
                  </a:lnTo>
                  <a:lnTo>
                    <a:pt x="0" y="466"/>
                  </a:lnTo>
                  <a:lnTo>
                    <a:pt x="4" y="480"/>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58" name="Freeform 19">
              <a:extLst>
                <a:ext uri="{FF2B5EF4-FFF2-40B4-BE49-F238E27FC236}">
                  <a16:creationId xmlns:a16="http://schemas.microsoft.com/office/drawing/2014/main" id="{62B79B35-D4CD-0C36-AEEB-6E92290DEC62}"/>
                </a:ext>
              </a:extLst>
            </p:cNvPr>
            <p:cNvSpPr>
              <a:spLocks/>
            </p:cNvSpPr>
            <p:nvPr/>
          </p:nvSpPr>
          <p:spPr bwMode="auto">
            <a:xfrm>
              <a:off x="6453285" y="6072195"/>
              <a:ext cx="347532" cy="309425"/>
            </a:xfrm>
            <a:custGeom>
              <a:avLst/>
              <a:gdLst/>
              <a:ahLst/>
              <a:cxnLst>
                <a:cxn ang="0">
                  <a:pos x="54" y="406"/>
                </a:cxn>
                <a:cxn ang="0">
                  <a:pos x="24" y="320"/>
                </a:cxn>
                <a:cxn ang="0">
                  <a:pos x="16" y="300"/>
                </a:cxn>
                <a:cxn ang="0">
                  <a:pos x="0" y="236"/>
                </a:cxn>
                <a:cxn ang="0">
                  <a:pos x="28" y="234"/>
                </a:cxn>
                <a:cxn ang="0">
                  <a:pos x="60" y="236"/>
                </a:cxn>
                <a:cxn ang="0">
                  <a:pos x="68" y="240"/>
                </a:cxn>
                <a:cxn ang="0">
                  <a:pos x="122" y="270"/>
                </a:cxn>
                <a:cxn ang="0">
                  <a:pos x="134" y="274"/>
                </a:cxn>
                <a:cxn ang="0">
                  <a:pos x="146" y="272"/>
                </a:cxn>
                <a:cxn ang="0">
                  <a:pos x="168" y="262"/>
                </a:cxn>
                <a:cxn ang="0">
                  <a:pos x="184" y="244"/>
                </a:cxn>
                <a:cxn ang="0">
                  <a:pos x="194" y="232"/>
                </a:cxn>
                <a:cxn ang="0">
                  <a:pos x="272" y="102"/>
                </a:cxn>
                <a:cxn ang="0">
                  <a:pos x="332" y="0"/>
                </a:cxn>
                <a:cxn ang="0">
                  <a:pos x="338" y="14"/>
                </a:cxn>
                <a:cxn ang="0">
                  <a:pos x="348" y="26"/>
                </a:cxn>
                <a:cxn ang="0">
                  <a:pos x="398" y="94"/>
                </a:cxn>
                <a:cxn ang="0">
                  <a:pos x="414" y="112"/>
                </a:cxn>
                <a:cxn ang="0">
                  <a:pos x="456" y="152"/>
                </a:cxn>
                <a:cxn ang="0">
                  <a:pos x="454" y="156"/>
                </a:cxn>
                <a:cxn ang="0">
                  <a:pos x="444" y="178"/>
                </a:cxn>
                <a:cxn ang="0">
                  <a:pos x="430" y="196"/>
                </a:cxn>
                <a:cxn ang="0">
                  <a:pos x="420" y="206"/>
                </a:cxn>
                <a:cxn ang="0">
                  <a:pos x="326" y="276"/>
                </a:cxn>
                <a:cxn ang="0">
                  <a:pos x="286" y="304"/>
                </a:cxn>
                <a:cxn ang="0">
                  <a:pos x="258" y="324"/>
                </a:cxn>
                <a:cxn ang="0">
                  <a:pos x="252" y="326"/>
                </a:cxn>
                <a:cxn ang="0">
                  <a:pos x="248" y="324"/>
                </a:cxn>
                <a:cxn ang="0">
                  <a:pos x="236" y="322"/>
                </a:cxn>
                <a:cxn ang="0">
                  <a:pos x="236" y="330"/>
                </a:cxn>
                <a:cxn ang="0">
                  <a:pos x="240" y="340"/>
                </a:cxn>
                <a:cxn ang="0">
                  <a:pos x="258" y="370"/>
                </a:cxn>
                <a:cxn ang="0">
                  <a:pos x="270" y="378"/>
                </a:cxn>
                <a:cxn ang="0">
                  <a:pos x="288" y="380"/>
                </a:cxn>
                <a:cxn ang="0">
                  <a:pos x="304" y="380"/>
                </a:cxn>
                <a:cxn ang="0">
                  <a:pos x="328" y="384"/>
                </a:cxn>
                <a:cxn ang="0">
                  <a:pos x="344" y="392"/>
                </a:cxn>
                <a:cxn ang="0">
                  <a:pos x="54" y="406"/>
                </a:cxn>
              </a:cxnLst>
              <a:rect l="0" t="0" r="r" b="b"/>
              <a:pathLst>
                <a:path w="456" h="406">
                  <a:moveTo>
                    <a:pt x="54" y="406"/>
                  </a:moveTo>
                  <a:lnTo>
                    <a:pt x="54" y="406"/>
                  </a:lnTo>
                  <a:lnTo>
                    <a:pt x="38" y="358"/>
                  </a:lnTo>
                  <a:lnTo>
                    <a:pt x="24" y="320"/>
                  </a:lnTo>
                  <a:lnTo>
                    <a:pt x="24" y="320"/>
                  </a:lnTo>
                  <a:lnTo>
                    <a:pt x="16" y="300"/>
                  </a:lnTo>
                  <a:lnTo>
                    <a:pt x="8" y="272"/>
                  </a:lnTo>
                  <a:lnTo>
                    <a:pt x="0" y="236"/>
                  </a:lnTo>
                  <a:lnTo>
                    <a:pt x="0" y="236"/>
                  </a:lnTo>
                  <a:lnTo>
                    <a:pt x="28" y="234"/>
                  </a:lnTo>
                  <a:lnTo>
                    <a:pt x="50" y="234"/>
                  </a:lnTo>
                  <a:lnTo>
                    <a:pt x="60" y="236"/>
                  </a:lnTo>
                  <a:lnTo>
                    <a:pt x="68" y="240"/>
                  </a:lnTo>
                  <a:lnTo>
                    <a:pt x="68" y="240"/>
                  </a:lnTo>
                  <a:lnTo>
                    <a:pt x="104" y="260"/>
                  </a:lnTo>
                  <a:lnTo>
                    <a:pt x="122" y="270"/>
                  </a:lnTo>
                  <a:lnTo>
                    <a:pt x="128" y="274"/>
                  </a:lnTo>
                  <a:lnTo>
                    <a:pt x="134" y="274"/>
                  </a:lnTo>
                  <a:lnTo>
                    <a:pt x="134" y="274"/>
                  </a:lnTo>
                  <a:lnTo>
                    <a:pt x="146" y="272"/>
                  </a:lnTo>
                  <a:lnTo>
                    <a:pt x="160" y="268"/>
                  </a:lnTo>
                  <a:lnTo>
                    <a:pt x="168" y="262"/>
                  </a:lnTo>
                  <a:lnTo>
                    <a:pt x="176" y="254"/>
                  </a:lnTo>
                  <a:lnTo>
                    <a:pt x="184" y="244"/>
                  </a:lnTo>
                  <a:lnTo>
                    <a:pt x="194" y="232"/>
                  </a:lnTo>
                  <a:lnTo>
                    <a:pt x="194" y="232"/>
                  </a:lnTo>
                  <a:lnTo>
                    <a:pt x="226" y="180"/>
                  </a:lnTo>
                  <a:lnTo>
                    <a:pt x="272" y="102"/>
                  </a:lnTo>
                  <a:lnTo>
                    <a:pt x="332" y="0"/>
                  </a:lnTo>
                  <a:lnTo>
                    <a:pt x="332" y="0"/>
                  </a:lnTo>
                  <a:lnTo>
                    <a:pt x="334" y="6"/>
                  </a:lnTo>
                  <a:lnTo>
                    <a:pt x="338" y="14"/>
                  </a:lnTo>
                  <a:lnTo>
                    <a:pt x="348" y="26"/>
                  </a:lnTo>
                  <a:lnTo>
                    <a:pt x="348" y="26"/>
                  </a:lnTo>
                  <a:lnTo>
                    <a:pt x="380" y="70"/>
                  </a:lnTo>
                  <a:lnTo>
                    <a:pt x="398" y="94"/>
                  </a:lnTo>
                  <a:lnTo>
                    <a:pt x="414" y="112"/>
                  </a:lnTo>
                  <a:lnTo>
                    <a:pt x="414" y="112"/>
                  </a:lnTo>
                  <a:lnTo>
                    <a:pt x="442" y="136"/>
                  </a:lnTo>
                  <a:lnTo>
                    <a:pt x="456" y="152"/>
                  </a:lnTo>
                  <a:lnTo>
                    <a:pt x="456" y="152"/>
                  </a:lnTo>
                  <a:lnTo>
                    <a:pt x="454" y="156"/>
                  </a:lnTo>
                  <a:lnTo>
                    <a:pt x="450" y="170"/>
                  </a:lnTo>
                  <a:lnTo>
                    <a:pt x="444" y="178"/>
                  </a:lnTo>
                  <a:lnTo>
                    <a:pt x="438" y="188"/>
                  </a:lnTo>
                  <a:lnTo>
                    <a:pt x="430" y="196"/>
                  </a:lnTo>
                  <a:lnTo>
                    <a:pt x="420" y="206"/>
                  </a:lnTo>
                  <a:lnTo>
                    <a:pt x="420" y="206"/>
                  </a:lnTo>
                  <a:lnTo>
                    <a:pt x="368" y="244"/>
                  </a:lnTo>
                  <a:lnTo>
                    <a:pt x="326" y="276"/>
                  </a:lnTo>
                  <a:lnTo>
                    <a:pt x="326" y="276"/>
                  </a:lnTo>
                  <a:lnTo>
                    <a:pt x="286" y="304"/>
                  </a:lnTo>
                  <a:lnTo>
                    <a:pt x="268" y="318"/>
                  </a:lnTo>
                  <a:lnTo>
                    <a:pt x="258" y="324"/>
                  </a:lnTo>
                  <a:lnTo>
                    <a:pt x="258" y="324"/>
                  </a:lnTo>
                  <a:lnTo>
                    <a:pt x="252" y="326"/>
                  </a:lnTo>
                  <a:lnTo>
                    <a:pt x="252" y="326"/>
                  </a:lnTo>
                  <a:lnTo>
                    <a:pt x="248" y="324"/>
                  </a:lnTo>
                  <a:lnTo>
                    <a:pt x="240" y="322"/>
                  </a:lnTo>
                  <a:lnTo>
                    <a:pt x="236" y="322"/>
                  </a:lnTo>
                  <a:lnTo>
                    <a:pt x="234" y="326"/>
                  </a:lnTo>
                  <a:lnTo>
                    <a:pt x="236" y="330"/>
                  </a:lnTo>
                  <a:lnTo>
                    <a:pt x="240" y="340"/>
                  </a:lnTo>
                  <a:lnTo>
                    <a:pt x="240" y="340"/>
                  </a:lnTo>
                  <a:lnTo>
                    <a:pt x="250" y="358"/>
                  </a:lnTo>
                  <a:lnTo>
                    <a:pt x="258" y="370"/>
                  </a:lnTo>
                  <a:lnTo>
                    <a:pt x="264" y="376"/>
                  </a:lnTo>
                  <a:lnTo>
                    <a:pt x="270" y="378"/>
                  </a:lnTo>
                  <a:lnTo>
                    <a:pt x="278" y="380"/>
                  </a:lnTo>
                  <a:lnTo>
                    <a:pt x="288" y="380"/>
                  </a:lnTo>
                  <a:lnTo>
                    <a:pt x="288" y="380"/>
                  </a:lnTo>
                  <a:lnTo>
                    <a:pt x="304" y="380"/>
                  </a:lnTo>
                  <a:lnTo>
                    <a:pt x="316" y="380"/>
                  </a:lnTo>
                  <a:lnTo>
                    <a:pt x="328" y="384"/>
                  </a:lnTo>
                  <a:lnTo>
                    <a:pt x="344" y="392"/>
                  </a:lnTo>
                  <a:lnTo>
                    <a:pt x="344" y="392"/>
                  </a:lnTo>
                  <a:lnTo>
                    <a:pt x="364" y="406"/>
                  </a:lnTo>
                  <a:lnTo>
                    <a:pt x="54" y="406"/>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259" name="Freeform 20">
              <a:extLst>
                <a:ext uri="{FF2B5EF4-FFF2-40B4-BE49-F238E27FC236}">
                  <a16:creationId xmlns:a16="http://schemas.microsoft.com/office/drawing/2014/main" id="{EF08C2E3-9D1F-F008-C124-89814F2D15A0}"/>
                </a:ext>
              </a:extLst>
            </p:cNvPr>
            <p:cNvSpPr>
              <a:spLocks/>
            </p:cNvSpPr>
            <p:nvPr/>
          </p:nvSpPr>
          <p:spPr bwMode="auto">
            <a:xfrm>
              <a:off x="6453285" y="6072195"/>
              <a:ext cx="347532" cy="309425"/>
            </a:xfrm>
            <a:custGeom>
              <a:avLst/>
              <a:gdLst/>
              <a:ahLst/>
              <a:cxnLst>
                <a:cxn ang="0">
                  <a:pos x="54" y="406"/>
                </a:cxn>
                <a:cxn ang="0">
                  <a:pos x="24" y="320"/>
                </a:cxn>
                <a:cxn ang="0">
                  <a:pos x="16" y="300"/>
                </a:cxn>
                <a:cxn ang="0">
                  <a:pos x="0" y="236"/>
                </a:cxn>
                <a:cxn ang="0">
                  <a:pos x="28" y="234"/>
                </a:cxn>
                <a:cxn ang="0">
                  <a:pos x="60" y="236"/>
                </a:cxn>
                <a:cxn ang="0">
                  <a:pos x="68" y="240"/>
                </a:cxn>
                <a:cxn ang="0">
                  <a:pos x="122" y="270"/>
                </a:cxn>
                <a:cxn ang="0">
                  <a:pos x="134" y="274"/>
                </a:cxn>
                <a:cxn ang="0">
                  <a:pos x="146" y="272"/>
                </a:cxn>
                <a:cxn ang="0">
                  <a:pos x="168" y="262"/>
                </a:cxn>
                <a:cxn ang="0">
                  <a:pos x="184" y="244"/>
                </a:cxn>
                <a:cxn ang="0">
                  <a:pos x="194" y="232"/>
                </a:cxn>
                <a:cxn ang="0">
                  <a:pos x="272" y="102"/>
                </a:cxn>
                <a:cxn ang="0">
                  <a:pos x="332" y="0"/>
                </a:cxn>
                <a:cxn ang="0">
                  <a:pos x="338" y="14"/>
                </a:cxn>
                <a:cxn ang="0">
                  <a:pos x="348" y="26"/>
                </a:cxn>
                <a:cxn ang="0">
                  <a:pos x="398" y="94"/>
                </a:cxn>
                <a:cxn ang="0">
                  <a:pos x="414" y="112"/>
                </a:cxn>
                <a:cxn ang="0">
                  <a:pos x="456" y="152"/>
                </a:cxn>
                <a:cxn ang="0">
                  <a:pos x="454" y="156"/>
                </a:cxn>
                <a:cxn ang="0">
                  <a:pos x="444" y="178"/>
                </a:cxn>
                <a:cxn ang="0">
                  <a:pos x="430" y="196"/>
                </a:cxn>
                <a:cxn ang="0">
                  <a:pos x="420" y="206"/>
                </a:cxn>
                <a:cxn ang="0">
                  <a:pos x="326" y="276"/>
                </a:cxn>
                <a:cxn ang="0">
                  <a:pos x="286" y="304"/>
                </a:cxn>
                <a:cxn ang="0">
                  <a:pos x="258" y="324"/>
                </a:cxn>
                <a:cxn ang="0">
                  <a:pos x="252" y="326"/>
                </a:cxn>
                <a:cxn ang="0">
                  <a:pos x="248" y="324"/>
                </a:cxn>
                <a:cxn ang="0">
                  <a:pos x="236" y="322"/>
                </a:cxn>
                <a:cxn ang="0">
                  <a:pos x="236" y="330"/>
                </a:cxn>
                <a:cxn ang="0">
                  <a:pos x="240" y="340"/>
                </a:cxn>
                <a:cxn ang="0">
                  <a:pos x="258" y="370"/>
                </a:cxn>
                <a:cxn ang="0">
                  <a:pos x="270" y="378"/>
                </a:cxn>
                <a:cxn ang="0">
                  <a:pos x="288" y="380"/>
                </a:cxn>
                <a:cxn ang="0">
                  <a:pos x="304" y="380"/>
                </a:cxn>
                <a:cxn ang="0">
                  <a:pos x="328" y="384"/>
                </a:cxn>
                <a:cxn ang="0">
                  <a:pos x="344" y="392"/>
                </a:cxn>
              </a:cxnLst>
              <a:rect l="0" t="0" r="r" b="b"/>
              <a:pathLst>
                <a:path w="456" h="406">
                  <a:moveTo>
                    <a:pt x="54" y="406"/>
                  </a:moveTo>
                  <a:lnTo>
                    <a:pt x="54" y="406"/>
                  </a:lnTo>
                  <a:lnTo>
                    <a:pt x="38" y="358"/>
                  </a:lnTo>
                  <a:lnTo>
                    <a:pt x="24" y="320"/>
                  </a:lnTo>
                  <a:lnTo>
                    <a:pt x="24" y="320"/>
                  </a:lnTo>
                  <a:lnTo>
                    <a:pt x="16" y="300"/>
                  </a:lnTo>
                  <a:lnTo>
                    <a:pt x="8" y="272"/>
                  </a:lnTo>
                  <a:lnTo>
                    <a:pt x="0" y="236"/>
                  </a:lnTo>
                  <a:lnTo>
                    <a:pt x="0" y="236"/>
                  </a:lnTo>
                  <a:lnTo>
                    <a:pt x="28" y="234"/>
                  </a:lnTo>
                  <a:lnTo>
                    <a:pt x="50" y="234"/>
                  </a:lnTo>
                  <a:lnTo>
                    <a:pt x="60" y="236"/>
                  </a:lnTo>
                  <a:lnTo>
                    <a:pt x="68" y="240"/>
                  </a:lnTo>
                  <a:lnTo>
                    <a:pt x="68" y="240"/>
                  </a:lnTo>
                  <a:lnTo>
                    <a:pt x="104" y="260"/>
                  </a:lnTo>
                  <a:lnTo>
                    <a:pt x="122" y="270"/>
                  </a:lnTo>
                  <a:lnTo>
                    <a:pt x="128" y="274"/>
                  </a:lnTo>
                  <a:lnTo>
                    <a:pt x="134" y="274"/>
                  </a:lnTo>
                  <a:lnTo>
                    <a:pt x="134" y="274"/>
                  </a:lnTo>
                  <a:lnTo>
                    <a:pt x="146" y="272"/>
                  </a:lnTo>
                  <a:lnTo>
                    <a:pt x="160" y="268"/>
                  </a:lnTo>
                  <a:lnTo>
                    <a:pt x="168" y="262"/>
                  </a:lnTo>
                  <a:lnTo>
                    <a:pt x="176" y="254"/>
                  </a:lnTo>
                  <a:lnTo>
                    <a:pt x="184" y="244"/>
                  </a:lnTo>
                  <a:lnTo>
                    <a:pt x="194" y="232"/>
                  </a:lnTo>
                  <a:lnTo>
                    <a:pt x="194" y="232"/>
                  </a:lnTo>
                  <a:lnTo>
                    <a:pt x="226" y="180"/>
                  </a:lnTo>
                  <a:lnTo>
                    <a:pt x="272" y="102"/>
                  </a:lnTo>
                  <a:lnTo>
                    <a:pt x="332" y="0"/>
                  </a:lnTo>
                  <a:lnTo>
                    <a:pt x="332" y="0"/>
                  </a:lnTo>
                  <a:lnTo>
                    <a:pt x="334" y="6"/>
                  </a:lnTo>
                  <a:lnTo>
                    <a:pt x="338" y="14"/>
                  </a:lnTo>
                  <a:lnTo>
                    <a:pt x="348" y="26"/>
                  </a:lnTo>
                  <a:lnTo>
                    <a:pt x="348" y="26"/>
                  </a:lnTo>
                  <a:lnTo>
                    <a:pt x="380" y="70"/>
                  </a:lnTo>
                  <a:lnTo>
                    <a:pt x="398" y="94"/>
                  </a:lnTo>
                  <a:lnTo>
                    <a:pt x="414" y="112"/>
                  </a:lnTo>
                  <a:lnTo>
                    <a:pt x="414" y="112"/>
                  </a:lnTo>
                  <a:lnTo>
                    <a:pt x="442" y="136"/>
                  </a:lnTo>
                  <a:lnTo>
                    <a:pt x="456" y="152"/>
                  </a:lnTo>
                  <a:lnTo>
                    <a:pt x="456" y="152"/>
                  </a:lnTo>
                  <a:lnTo>
                    <a:pt x="454" y="156"/>
                  </a:lnTo>
                  <a:lnTo>
                    <a:pt x="450" y="170"/>
                  </a:lnTo>
                  <a:lnTo>
                    <a:pt x="444" y="178"/>
                  </a:lnTo>
                  <a:lnTo>
                    <a:pt x="438" y="188"/>
                  </a:lnTo>
                  <a:lnTo>
                    <a:pt x="430" y="196"/>
                  </a:lnTo>
                  <a:lnTo>
                    <a:pt x="420" y="206"/>
                  </a:lnTo>
                  <a:lnTo>
                    <a:pt x="420" y="206"/>
                  </a:lnTo>
                  <a:lnTo>
                    <a:pt x="368" y="244"/>
                  </a:lnTo>
                  <a:lnTo>
                    <a:pt x="326" y="276"/>
                  </a:lnTo>
                  <a:lnTo>
                    <a:pt x="326" y="276"/>
                  </a:lnTo>
                  <a:lnTo>
                    <a:pt x="286" y="304"/>
                  </a:lnTo>
                  <a:lnTo>
                    <a:pt x="268" y="318"/>
                  </a:lnTo>
                  <a:lnTo>
                    <a:pt x="258" y="324"/>
                  </a:lnTo>
                  <a:lnTo>
                    <a:pt x="258" y="324"/>
                  </a:lnTo>
                  <a:lnTo>
                    <a:pt x="252" y="326"/>
                  </a:lnTo>
                  <a:lnTo>
                    <a:pt x="252" y="326"/>
                  </a:lnTo>
                  <a:lnTo>
                    <a:pt x="248" y="324"/>
                  </a:lnTo>
                  <a:lnTo>
                    <a:pt x="240" y="322"/>
                  </a:lnTo>
                  <a:lnTo>
                    <a:pt x="236" y="322"/>
                  </a:lnTo>
                  <a:lnTo>
                    <a:pt x="234" y="326"/>
                  </a:lnTo>
                  <a:lnTo>
                    <a:pt x="236" y="330"/>
                  </a:lnTo>
                  <a:lnTo>
                    <a:pt x="240" y="340"/>
                  </a:lnTo>
                  <a:lnTo>
                    <a:pt x="240" y="340"/>
                  </a:lnTo>
                  <a:lnTo>
                    <a:pt x="250" y="358"/>
                  </a:lnTo>
                  <a:lnTo>
                    <a:pt x="258" y="370"/>
                  </a:lnTo>
                  <a:lnTo>
                    <a:pt x="264" y="376"/>
                  </a:lnTo>
                  <a:lnTo>
                    <a:pt x="270" y="378"/>
                  </a:lnTo>
                  <a:lnTo>
                    <a:pt x="278" y="380"/>
                  </a:lnTo>
                  <a:lnTo>
                    <a:pt x="288" y="380"/>
                  </a:lnTo>
                  <a:lnTo>
                    <a:pt x="288" y="380"/>
                  </a:lnTo>
                  <a:lnTo>
                    <a:pt x="304" y="380"/>
                  </a:lnTo>
                  <a:lnTo>
                    <a:pt x="316" y="380"/>
                  </a:lnTo>
                  <a:lnTo>
                    <a:pt x="328" y="384"/>
                  </a:lnTo>
                  <a:lnTo>
                    <a:pt x="344" y="392"/>
                  </a:lnTo>
                  <a:lnTo>
                    <a:pt x="344" y="392"/>
                  </a:lnTo>
                  <a:lnTo>
                    <a:pt x="364" y="406"/>
                  </a:lnTo>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60" name="Freeform 21">
              <a:extLst>
                <a:ext uri="{FF2B5EF4-FFF2-40B4-BE49-F238E27FC236}">
                  <a16:creationId xmlns:a16="http://schemas.microsoft.com/office/drawing/2014/main" id="{CA6919A0-BF99-1721-3551-CB73AD4F0151}"/>
                </a:ext>
              </a:extLst>
            </p:cNvPr>
            <p:cNvSpPr>
              <a:spLocks/>
            </p:cNvSpPr>
            <p:nvPr/>
          </p:nvSpPr>
          <p:spPr bwMode="auto">
            <a:xfrm>
              <a:off x="6374024" y="6011224"/>
              <a:ext cx="100601" cy="228639"/>
            </a:xfrm>
            <a:custGeom>
              <a:avLst/>
              <a:gdLst/>
              <a:ahLst/>
              <a:cxnLst>
                <a:cxn ang="0">
                  <a:pos x="0" y="0"/>
                </a:cxn>
                <a:cxn ang="0">
                  <a:pos x="6" y="2"/>
                </a:cxn>
                <a:cxn ang="0">
                  <a:pos x="12" y="8"/>
                </a:cxn>
                <a:cxn ang="0">
                  <a:pos x="14" y="26"/>
                </a:cxn>
                <a:cxn ang="0">
                  <a:pos x="14" y="40"/>
                </a:cxn>
                <a:cxn ang="0">
                  <a:pos x="8" y="108"/>
                </a:cxn>
                <a:cxn ang="0">
                  <a:pos x="4" y="162"/>
                </a:cxn>
                <a:cxn ang="0">
                  <a:pos x="0" y="202"/>
                </a:cxn>
                <a:cxn ang="0">
                  <a:pos x="0" y="240"/>
                </a:cxn>
                <a:cxn ang="0">
                  <a:pos x="6" y="278"/>
                </a:cxn>
                <a:cxn ang="0">
                  <a:pos x="12" y="292"/>
                </a:cxn>
                <a:cxn ang="0">
                  <a:pos x="20" y="298"/>
                </a:cxn>
                <a:cxn ang="0">
                  <a:pos x="36" y="296"/>
                </a:cxn>
                <a:cxn ang="0">
                  <a:pos x="66" y="292"/>
                </a:cxn>
                <a:cxn ang="0">
                  <a:pos x="80" y="294"/>
                </a:cxn>
                <a:cxn ang="0">
                  <a:pos x="84" y="298"/>
                </a:cxn>
                <a:cxn ang="0">
                  <a:pos x="84" y="300"/>
                </a:cxn>
                <a:cxn ang="0">
                  <a:pos x="70" y="282"/>
                </a:cxn>
                <a:cxn ang="0">
                  <a:pos x="64" y="264"/>
                </a:cxn>
                <a:cxn ang="0">
                  <a:pos x="66" y="256"/>
                </a:cxn>
                <a:cxn ang="0">
                  <a:pos x="74" y="230"/>
                </a:cxn>
                <a:cxn ang="0">
                  <a:pos x="78" y="214"/>
                </a:cxn>
                <a:cxn ang="0">
                  <a:pos x="88" y="192"/>
                </a:cxn>
                <a:cxn ang="0">
                  <a:pos x="100" y="162"/>
                </a:cxn>
                <a:cxn ang="0">
                  <a:pos x="130" y="102"/>
                </a:cxn>
                <a:cxn ang="0">
                  <a:pos x="132" y="94"/>
                </a:cxn>
                <a:cxn ang="0">
                  <a:pos x="124" y="76"/>
                </a:cxn>
                <a:cxn ang="0">
                  <a:pos x="118" y="70"/>
                </a:cxn>
                <a:cxn ang="0">
                  <a:pos x="106" y="66"/>
                </a:cxn>
                <a:cxn ang="0">
                  <a:pos x="102" y="56"/>
                </a:cxn>
                <a:cxn ang="0">
                  <a:pos x="100" y="44"/>
                </a:cxn>
                <a:cxn ang="0">
                  <a:pos x="96" y="22"/>
                </a:cxn>
                <a:cxn ang="0">
                  <a:pos x="92" y="16"/>
                </a:cxn>
                <a:cxn ang="0">
                  <a:pos x="82" y="6"/>
                </a:cxn>
                <a:cxn ang="0">
                  <a:pos x="72" y="4"/>
                </a:cxn>
                <a:cxn ang="0">
                  <a:pos x="54" y="4"/>
                </a:cxn>
                <a:cxn ang="0">
                  <a:pos x="42" y="6"/>
                </a:cxn>
                <a:cxn ang="0">
                  <a:pos x="16" y="4"/>
                </a:cxn>
                <a:cxn ang="0">
                  <a:pos x="0" y="0"/>
                </a:cxn>
              </a:cxnLst>
              <a:rect l="0" t="0" r="r" b="b"/>
              <a:pathLst>
                <a:path w="132" h="300">
                  <a:moveTo>
                    <a:pt x="0" y="0"/>
                  </a:moveTo>
                  <a:lnTo>
                    <a:pt x="0" y="0"/>
                  </a:lnTo>
                  <a:lnTo>
                    <a:pt x="4" y="0"/>
                  </a:lnTo>
                  <a:lnTo>
                    <a:pt x="6" y="2"/>
                  </a:lnTo>
                  <a:lnTo>
                    <a:pt x="10" y="4"/>
                  </a:lnTo>
                  <a:lnTo>
                    <a:pt x="12" y="8"/>
                  </a:lnTo>
                  <a:lnTo>
                    <a:pt x="14" y="16"/>
                  </a:lnTo>
                  <a:lnTo>
                    <a:pt x="14" y="26"/>
                  </a:lnTo>
                  <a:lnTo>
                    <a:pt x="14" y="40"/>
                  </a:lnTo>
                  <a:lnTo>
                    <a:pt x="14" y="40"/>
                  </a:lnTo>
                  <a:lnTo>
                    <a:pt x="10" y="74"/>
                  </a:lnTo>
                  <a:lnTo>
                    <a:pt x="8" y="108"/>
                  </a:lnTo>
                  <a:lnTo>
                    <a:pt x="4" y="162"/>
                  </a:lnTo>
                  <a:lnTo>
                    <a:pt x="4" y="162"/>
                  </a:lnTo>
                  <a:lnTo>
                    <a:pt x="2" y="182"/>
                  </a:lnTo>
                  <a:lnTo>
                    <a:pt x="0" y="202"/>
                  </a:lnTo>
                  <a:lnTo>
                    <a:pt x="0" y="240"/>
                  </a:lnTo>
                  <a:lnTo>
                    <a:pt x="0" y="240"/>
                  </a:lnTo>
                  <a:lnTo>
                    <a:pt x="2" y="258"/>
                  </a:lnTo>
                  <a:lnTo>
                    <a:pt x="6" y="278"/>
                  </a:lnTo>
                  <a:lnTo>
                    <a:pt x="8" y="286"/>
                  </a:lnTo>
                  <a:lnTo>
                    <a:pt x="12" y="292"/>
                  </a:lnTo>
                  <a:lnTo>
                    <a:pt x="16" y="298"/>
                  </a:lnTo>
                  <a:lnTo>
                    <a:pt x="20" y="298"/>
                  </a:lnTo>
                  <a:lnTo>
                    <a:pt x="20" y="298"/>
                  </a:lnTo>
                  <a:lnTo>
                    <a:pt x="36" y="296"/>
                  </a:lnTo>
                  <a:lnTo>
                    <a:pt x="56" y="292"/>
                  </a:lnTo>
                  <a:lnTo>
                    <a:pt x="66" y="292"/>
                  </a:lnTo>
                  <a:lnTo>
                    <a:pt x="74" y="292"/>
                  </a:lnTo>
                  <a:lnTo>
                    <a:pt x="80" y="294"/>
                  </a:lnTo>
                  <a:lnTo>
                    <a:pt x="84" y="298"/>
                  </a:lnTo>
                  <a:lnTo>
                    <a:pt x="84" y="298"/>
                  </a:lnTo>
                  <a:lnTo>
                    <a:pt x="86" y="300"/>
                  </a:lnTo>
                  <a:lnTo>
                    <a:pt x="84" y="300"/>
                  </a:lnTo>
                  <a:lnTo>
                    <a:pt x="74" y="290"/>
                  </a:lnTo>
                  <a:lnTo>
                    <a:pt x="70" y="282"/>
                  </a:lnTo>
                  <a:lnTo>
                    <a:pt x="66" y="274"/>
                  </a:lnTo>
                  <a:lnTo>
                    <a:pt x="64" y="264"/>
                  </a:lnTo>
                  <a:lnTo>
                    <a:pt x="66" y="256"/>
                  </a:lnTo>
                  <a:lnTo>
                    <a:pt x="66" y="256"/>
                  </a:lnTo>
                  <a:lnTo>
                    <a:pt x="72" y="242"/>
                  </a:lnTo>
                  <a:lnTo>
                    <a:pt x="74" y="230"/>
                  </a:lnTo>
                  <a:lnTo>
                    <a:pt x="76" y="220"/>
                  </a:lnTo>
                  <a:lnTo>
                    <a:pt x="78" y="214"/>
                  </a:lnTo>
                  <a:lnTo>
                    <a:pt x="78" y="214"/>
                  </a:lnTo>
                  <a:lnTo>
                    <a:pt x="88" y="192"/>
                  </a:lnTo>
                  <a:lnTo>
                    <a:pt x="100" y="162"/>
                  </a:lnTo>
                  <a:lnTo>
                    <a:pt x="100" y="162"/>
                  </a:lnTo>
                  <a:lnTo>
                    <a:pt x="116" y="130"/>
                  </a:lnTo>
                  <a:lnTo>
                    <a:pt x="130" y="102"/>
                  </a:lnTo>
                  <a:lnTo>
                    <a:pt x="130" y="102"/>
                  </a:lnTo>
                  <a:lnTo>
                    <a:pt x="132" y="94"/>
                  </a:lnTo>
                  <a:lnTo>
                    <a:pt x="130" y="84"/>
                  </a:lnTo>
                  <a:lnTo>
                    <a:pt x="124" y="76"/>
                  </a:lnTo>
                  <a:lnTo>
                    <a:pt x="118" y="70"/>
                  </a:lnTo>
                  <a:lnTo>
                    <a:pt x="118" y="70"/>
                  </a:lnTo>
                  <a:lnTo>
                    <a:pt x="112" y="68"/>
                  </a:lnTo>
                  <a:lnTo>
                    <a:pt x="106" y="66"/>
                  </a:lnTo>
                  <a:lnTo>
                    <a:pt x="102" y="62"/>
                  </a:lnTo>
                  <a:lnTo>
                    <a:pt x="102" y="56"/>
                  </a:lnTo>
                  <a:lnTo>
                    <a:pt x="102" y="56"/>
                  </a:lnTo>
                  <a:lnTo>
                    <a:pt x="100" y="44"/>
                  </a:lnTo>
                  <a:lnTo>
                    <a:pt x="98" y="32"/>
                  </a:lnTo>
                  <a:lnTo>
                    <a:pt x="96" y="22"/>
                  </a:lnTo>
                  <a:lnTo>
                    <a:pt x="92" y="16"/>
                  </a:lnTo>
                  <a:lnTo>
                    <a:pt x="92" y="16"/>
                  </a:lnTo>
                  <a:lnTo>
                    <a:pt x="88" y="12"/>
                  </a:lnTo>
                  <a:lnTo>
                    <a:pt x="82" y="6"/>
                  </a:lnTo>
                  <a:lnTo>
                    <a:pt x="78" y="4"/>
                  </a:lnTo>
                  <a:lnTo>
                    <a:pt x="72" y="4"/>
                  </a:lnTo>
                  <a:lnTo>
                    <a:pt x="64" y="4"/>
                  </a:lnTo>
                  <a:lnTo>
                    <a:pt x="54" y="4"/>
                  </a:lnTo>
                  <a:lnTo>
                    <a:pt x="54" y="4"/>
                  </a:lnTo>
                  <a:lnTo>
                    <a:pt x="42" y="6"/>
                  </a:lnTo>
                  <a:lnTo>
                    <a:pt x="32" y="6"/>
                  </a:lnTo>
                  <a:lnTo>
                    <a:pt x="16" y="4"/>
                  </a:lnTo>
                  <a:lnTo>
                    <a:pt x="4" y="2"/>
                  </a:lnTo>
                  <a:lnTo>
                    <a:pt x="0" y="0"/>
                  </a:lnTo>
                  <a:lnTo>
                    <a:pt x="0" y="0"/>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61" name="Freeform 22">
              <a:extLst>
                <a:ext uri="{FF2B5EF4-FFF2-40B4-BE49-F238E27FC236}">
                  <a16:creationId xmlns:a16="http://schemas.microsoft.com/office/drawing/2014/main" id="{1461982B-497B-994D-869C-721C02275435}"/>
                </a:ext>
              </a:extLst>
            </p:cNvPr>
            <p:cNvSpPr>
              <a:spLocks/>
            </p:cNvSpPr>
            <p:nvPr/>
          </p:nvSpPr>
          <p:spPr bwMode="auto">
            <a:xfrm>
              <a:off x="6386217" y="6233767"/>
              <a:ext cx="106698" cy="147853"/>
            </a:xfrm>
            <a:custGeom>
              <a:avLst/>
              <a:gdLst/>
              <a:ahLst/>
              <a:cxnLst>
                <a:cxn ang="0">
                  <a:pos x="140" y="194"/>
                </a:cxn>
                <a:cxn ang="0">
                  <a:pos x="140" y="194"/>
                </a:cxn>
                <a:cxn ang="0">
                  <a:pos x="138" y="188"/>
                </a:cxn>
                <a:cxn ang="0">
                  <a:pos x="138" y="188"/>
                </a:cxn>
                <a:cxn ang="0">
                  <a:pos x="124" y="144"/>
                </a:cxn>
                <a:cxn ang="0">
                  <a:pos x="112" y="108"/>
                </a:cxn>
                <a:cxn ang="0">
                  <a:pos x="94" y="44"/>
                </a:cxn>
                <a:cxn ang="0">
                  <a:pos x="88" y="24"/>
                </a:cxn>
                <a:cxn ang="0">
                  <a:pos x="60" y="0"/>
                </a:cxn>
                <a:cxn ang="0">
                  <a:pos x="60" y="0"/>
                </a:cxn>
                <a:cxn ang="0">
                  <a:pos x="36" y="0"/>
                </a:cxn>
                <a:cxn ang="0">
                  <a:pos x="16" y="2"/>
                </a:cxn>
                <a:cxn ang="0">
                  <a:pos x="10" y="4"/>
                </a:cxn>
                <a:cxn ang="0">
                  <a:pos x="4" y="6"/>
                </a:cxn>
                <a:cxn ang="0">
                  <a:pos x="4" y="6"/>
                </a:cxn>
                <a:cxn ang="0">
                  <a:pos x="0" y="8"/>
                </a:cxn>
                <a:cxn ang="0">
                  <a:pos x="0" y="8"/>
                </a:cxn>
                <a:cxn ang="0">
                  <a:pos x="2" y="14"/>
                </a:cxn>
                <a:cxn ang="0">
                  <a:pos x="4" y="34"/>
                </a:cxn>
                <a:cxn ang="0">
                  <a:pos x="4" y="34"/>
                </a:cxn>
                <a:cxn ang="0">
                  <a:pos x="4" y="54"/>
                </a:cxn>
                <a:cxn ang="0">
                  <a:pos x="2" y="66"/>
                </a:cxn>
                <a:cxn ang="0">
                  <a:pos x="4" y="84"/>
                </a:cxn>
                <a:cxn ang="0">
                  <a:pos x="12" y="124"/>
                </a:cxn>
                <a:cxn ang="0">
                  <a:pos x="12" y="124"/>
                </a:cxn>
                <a:cxn ang="0">
                  <a:pos x="14" y="142"/>
                </a:cxn>
                <a:cxn ang="0">
                  <a:pos x="16" y="160"/>
                </a:cxn>
                <a:cxn ang="0">
                  <a:pos x="18" y="194"/>
                </a:cxn>
                <a:cxn ang="0">
                  <a:pos x="140" y="194"/>
                </a:cxn>
              </a:cxnLst>
              <a:rect l="0" t="0" r="r" b="b"/>
              <a:pathLst>
                <a:path w="140" h="194">
                  <a:moveTo>
                    <a:pt x="140" y="194"/>
                  </a:moveTo>
                  <a:lnTo>
                    <a:pt x="140" y="194"/>
                  </a:lnTo>
                  <a:lnTo>
                    <a:pt x="138" y="188"/>
                  </a:lnTo>
                  <a:lnTo>
                    <a:pt x="138" y="188"/>
                  </a:lnTo>
                  <a:lnTo>
                    <a:pt x="124" y="144"/>
                  </a:lnTo>
                  <a:lnTo>
                    <a:pt x="112" y="108"/>
                  </a:lnTo>
                  <a:lnTo>
                    <a:pt x="94" y="44"/>
                  </a:lnTo>
                  <a:lnTo>
                    <a:pt x="88" y="24"/>
                  </a:lnTo>
                  <a:lnTo>
                    <a:pt x="60" y="0"/>
                  </a:lnTo>
                  <a:lnTo>
                    <a:pt x="60" y="0"/>
                  </a:lnTo>
                  <a:lnTo>
                    <a:pt x="36" y="0"/>
                  </a:lnTo>
                  <a:lnTo>
                    <a:pt x="16" y="2"/>
                  </a:lnTo>
                  <a:lnTo>
                    <a:pt x="10" y="4"/>
                  </a:lnTo>
                  <a:lnTo>
                    <a:pt x="4" y="6"/>
                  </a:lnTo>
                  <a:lnTo>
                    <a:pt x="4" y="6"/>
                  </a:lnTo>
                  <a:lnTo>
                    <a:pt x="0" y="8"/>
                  </a:lnTo>
                  <a:lnTo>
                    <a:pt x="0" y="8"/>
                  </a:lnTo>
                  <a:lnTo>
                    <a:pt x="2" y="14"/>
                  </a:lnTo>
                  <a:lnTo>
                    <a:pt x="4" y="34"/>
                  </a:lnTo>
                  <a:lnTo>
                    <a:pt x="4" y="34"/>
                  </a:lnTo>
                  <a:lnTo>
                    <a:pt x="4" y="54"/>
                  </a:lnTo>
                  <a:lnTo>
                    <a:pt x="2" y="66"/>
                  </a:lnTo>
                  <a:lnTo>
                    <a:pt x="4" y="84"/>
                  </a:lnTo>
                  <a:lnTo>
                    <a:pt x="12" y="124"/>
                  </a:lnTo>
                  <a:lnTo>
                    <a:pt x="12" y="124"/>
                  </a:lnTo>
                  <a:lnTo>
                    <a:pt x="14" y="142"/>
                  </a:lnTo>
                  <a:lnTo>
                    <a:pt x="16" y="160"/>
                  </a:lnTo>
                  <a:lnTo>
                    <a:pt x="18" y="194"/>
                  </a:lnTo>
                  <a:lnTo>
                    <a:pt x="140" y="194"/>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262" name="Freeform 23">
              <a:extLst>
                <a:ext uri="{FF2B5EF4-FFF2-40B4-BE49-F238E27FC236}">
                  <a16:creationId xmlns:a16="http://schemas.microsoft.com/office/drawing/2014/main" id="{9F2F05E1-AD55-ACB5-7DD5-2F678DBB60E4}"/>
                </a:ext>
              </a:extLst>
            </p:cNvPr>
            <p:cNvSpPr>
              <a:spLocks/>
            </p:cNvSpPr>
            <p:nvPr/>
          </p:nvSpPr>
          <p:spPr bwMode="auto">
            <a:xfrm>
              <a:off x="6386217" y="6233767"/>
              <a:ext cx="106698" cy="147853"/>
            </a:xfrm>
            <a:custGeom>
              <a:avLst/>
              <a:gdLst/>
              <a:ahLst/>
              <a:cxnLst>
                <a:cxn ang="0">
                  <a:pos x="140" y="194"/>
                </a:cxn>
                <a:cxn ang="0">
                  <a:pos x="140" y="194"/>
                </a:cxn>
                <a:cxn ang="0">
                  <a:pos x="138" y="188"/>
                </a:cxn>
                <a:cxn ang="0">
                  <a:pos x="138" y="188"/>
                </a:cxn>
                <a:cxn ang="0">
                  <a:pos x="124" y="144"/>
                </a:cxn>
                <a:cxn ang="0">
                  <a:pos x="112" y="108"/>
                </a:cxn>
                <a:cxn ang="0">
                  <a:pos x="94" y="44"/>
                </a:cxn>
                <a:cxn ang="0">
                  <a:pos x="88" y="24"/>
                </a:cxn>
                <a:cxn ang="0">
                  <a:pos x="60" y="0"/>
                </a:cxn>
                <a:cxn ang="0">
                  <a:pos x="60" y="0"/>
                </a:cxn>
                <a:cxn ang="0">
                  <a:pos x="36" y="0"/>
                </a:cxn>
                <a:cxn ang="0">
                  <a:pos x="16" y="2"/>
                </a:cxn>
                <a:cxn ang="0">
                  <a:pos x="10" y="4"/>
                </a:cxn>
                <a:cxn ang="0">
                  <a:pos x="4" y="6"/>
                </a:cxn>
                <a:cxn ang="0">
                  <a:pos x="4" y="6"/>
                </a:cxn>
                <a:cxn ang="0">
                  <a:pos x="0" y="8"/>
                </a:cxn>
                <a:cxn ang="0">
                  <a:pos x="0" y="8"/>
                </a:cxn>
                <a:cxn ang="0">
                  <a:pos x="2" y="14"/>
                </a:cxn>
                <a:cxn ang="0">
                  <a:pos x="4" y="34"/>
                </a:cxn>
                <a:cxn ang="0">
                  <a:pos x="4" y="34"/>
                </a:cxn>
                <a:cxn ang="0">
                  <a:pos x="4" y="54"/>
                </a:cxn>
                <a:cxn ang="0">
                  <a:pos x="2" y="66"/>
                </a:cxn>
                <a:cxn ang="0">
                  <a:pos x="4" y="84"/>
                </a:cxn>
                <a:cxn ang="0">
                  <a:pos x="12" y="124"/>
                </a:cxn>
                <a:cxn ang="0">
                  <a:pos x="12" y="124"/>
                </a:cxn>
                <a:cxn ang="0">
                  <a:pos x="14" y="142"/>
                </a:cxn>
                <a:cxn ang="0">
                  <a:pos x="16" y="160"/>
                </a:cxn>
                <a:cxn ang="0">
                  <a:pos x="18" y="194"/>
                </a:cxn>
              </a:cxnLst>
              <a:rect l="0" t="0" r="r" b="b"/>
              <a:pathLst>
                <a:path w="140" h="194">
                  <a:moveTo>
                    <a:pt x="140" y="194"/>
                  </a:moveTo>
                  <a:lnTo>
                    <a:pt x="140" y="194"/>
                  </a:lnTo>
                  <a:lnTo>
                    <a:pt x="138" y="188"/>
                  </a:lnTo>
                  <a:lnTo>
                    <a:pt x="138" y="188"/>
                  </a:lnTo>
                  <a:lnTo>
                    <a:pt x="124" y="144"/>
                  </a:lnTo>
                  <a:lnTo>
                    <a:pt x="112" y="108"/>
                  </a:lnTo>
                  <a:lnTo>
                    <a:pt x="94" y="44"/>
                  </a:lnTo>
                  <a:lnTo>
                    <a:pt x="88" y="24"/>
                  </a:lnTo>
                  <a:lnTo>
                    <a:pt x="60" y="0"/>
                  </a:lnTo>
                  <a:lnTo>
                    <a:pt x="60" y="0"/>
                  </a:lnTo>
                  <a:lnTo>
                    <a:pt x="36" y="0"/>
                  </a:lnTo>
                  <a:lnTo>
                    <a:pt x="16" y="2"/>
                  </a:lnTo>
                  <a:lnTo>
                    <a:pt x="10" y="4"/>
                  </a:lnTo>
                  <a:lnTo>
                    <a:pt x="4" y="6"/>
                  </a:lnTo>
                  <a:lnTo>
                    <a:pt x="4" y="6"/>
                  </a:lnTo>
                  <a:lnTo>
                    <a:pt x="0" y="8"/>
                  </a:lnTo>
                  <a:lnTo>
                    <a:pt x="0" y="8"/>
                  </a:lnTo>
                  <a:lnTo>
                    <a:pt x="2" y="14"/>
                  </a:lnTo>
                  <a:lnTo>
                    <a:pt x="4" y="34"/>
                  </a:lnTo>
                  <a:lnTo>
                    <a:pt x="4" y="34"/>
                  </a:lnTo>
                  <a:lnTo>
                    <a:pt x="4" y="54"/>
                  </a:lnTo>
                  <a:lnTo>
                    <a:pt x="2" y="66"/>
                  </a:lnTo>
                  <a:lnTo>
                    <a:pt x="4" y="84"/>
                  </a:lnTo>
                  <a:lnTo>
                    <a:pt x="12" y="124"/>
                  </a:lnTo>
                  <a:lnTo>
                    <a:pt x="12" y="124"/>
                  </a:lnTo>
                  <a:lnTo>
                    <a:pt x="14" y="142"/>
                  </a:lnTo>
                  <a:lnTo>
                    <a:pt x="16" y="160"/>
                  </a:lnTo>
                  <a:lnTo>
                    <a:pt x="18" y="194"/>
                  </a:lnTo>
                </a:path>
              </a:pathLst>
            </a:custGeom>
            <a:solidFill>
              <a:srgbClr val="E4E8E7"/>
            </a:solidFill>
            <a:ln w="6350" cap="rnd" cmpd="sng">
              <a:solidFill>
                <a:schemeClr val="bg1"/>
              </a:solidFill>
              <a:prstDash val="solid"/>
              <a:round/>
              <a:headEnd type="none" w="sm" len="sm"/>
              <a:tailEnd type="none" w="sm" len="sm"/>
            </a:ln>
            <a:effectLst/>
          </p:spPr>
          <p:txBody>
            <a:bodyPr/>
            <a:lstStyle/>
            <a:p>
              <a:endParaRPr lang="en-US"/>
            </a:p>
          </p:txBody>
        </p:sp>
        <p:sp>
          <p:nvSpPr>
            <p:cNvPr id="263" name="Freeform 24">
              <a:extLst>
                <a:ext uri="{FF2B5EF4-FFF2-40B4-BE49-F238E27FC236}">
                  <a16:creationId xmlns:a16="http://schemas.microsoft.com/office/drawing/2014/main" id="{BEFFB710-ECAB-1B7A-A177-D184E949A120}"/>
                </a:ext>
              </a:extLst>
            </p:cNvPr>
            <p:cNvSpPr>
              <a:spLocks/>
            </p:cNvSpPr>
            <p:nvPr/>
          </p:nvSpPr>
          <p:spPr bwMode="auto">
            <a:xfrm>
              <a:off x="6630099" y="5470111"/>
              <a:ext cx="356677" cy="911509"/>
            </a:xfrm>
            <a:custGeom>
              <a:avLst/>
              <a:gdLst/>
              <a:ahLst/>
              <a:cxnLst>
                <a:cxn ang="0">
                  <a:pos x="468" y="914"/>
                </a:cxn>
                <a:cxn ang="0">
                  <a:pos x="436" y="910"/>
                </a:cxn>
                <a:cxn ang="0">
                  <a:pos x="394" y="910"/>
                </a:cxn>
                <a:cxn ang="0">
                  <a:pos x="338" y="914"/>
                </a:cxn>
                <a:cxn ang="0">
                  <a:pos x="264" y="928"/>
                </a:cxn>
                <a:cxn ang="0">
                  <a:pos x="224" y="942"/>
                </a:cxn>
                <a:cxn ang="0">
                  <a:pos x="210" y="974"/>
                </a:cxn>
                <a:cxn ang="0">
                  <a:pos x="200" y="988"/>
                </a:cxn>
                <a:cxn ang="0">
                  <a:pos x="134" y="1036"/>
                </a:cxn>
                <a:cxn ang="0">
                  <a:pos x="20" y="1116"/>
                </a:cxn>
                <a:cxn ang="0">
                  <a:pos x="16" y="1114"/>
                </a:cxn>
                <a:cxn ang="0">
                  <a:pos x="4" y="1112"/>
                </a:cxn>
                <a:cxn ang="0">
                  <a:pos x="0" y="1116"/>
                </a:cxn>
                <a:cxn ang="0">
                  <a:pos x="0" y="1120"/>
                </a:cxn>
                <a:cxn ang="0">
                  <a:pos x="10" y="1144"/>
                </a:cxn>
                <a:cxn ang="0">
                  <a:pos x="26" y="1162"/>
                </a:cxn>
                <a:cxn ang="0">
                  <a:pos x="30" y="1164"/>
                </a:cxn>
                <a:cxn ang="0">
                  <a:pos x="56" y="1166"/>
                </a:cxn>
                <a:cxn ang="0">
                  <a:pos x="86" y="1170"/>
                </a:cxn>
                <a:cxn ang="0">
                  <a:pos x="94" y="1172"/>
                </a:cxn>
                <a:cxn ang="0">
                  <a:pos x="128" y="1196"/>
                </a:cxn>
                <a:cxn ang="0">
                  <a:pos x="468" y="910"/>
                </a:cxn>
                <a:cxn ang="0">
                  <a:pos x="436" y="910"/>
                </a:cxn>
                <a:cxn ang="0">
                  <a:pos x="354" y="912"/>
                </a:cxn>
                <a:cxn ang="0">
                  <a:pos x="290" y="924"/>
                </a:cxn>
                <a:cxn ang="0">
                  <a:pos x="224" y="942"/>
                </a:cxn>
                <a:cxn ang="0">
                  <a:pos x="186" y="902"/>
                </a:cxn>
                <a:cxn ang="0">
                  <a:pos x="142" y="850"/>
                </a:cxn>
                <a:cxn ang="0">
                  <a:pos x="132" y="836"/>
                </a:cxn>
                <a:cxn ang="0">
                  <a:pos x="108" y="802"/>
                </a:cxn>
                <a:cxn ang="0">
                  <a:pos x="100" y="784"/>
                </a:cxn>
                <a:cxn ang="0">
                  <a:pos x="104" y="766"/>
                </a:cxn>
                <a:cxn ang="0">
                  <a:pos x="114" y="758"/>
                </a:cxn>
                <a:cxn ang="0">
                  <a:pos x="186" y="670"/>
                </a:cxn>
                <a:cxn ang="0">
                  <a:pos x="240" y="592"/>
                </a:cxn>
                <a:cxn ang="0">
                  <a:pos x="248" y="574"/>
                </a:cxn>
                <a:cxn ang="0">
                  <a:pos x="264" y="518"/>
                </a:cxn>
                <a:cxn ang="0">
                  <a:pos x="268" y="488"/>
                </a:cxn>
                <a:cxn ang="0">
                  <a:pos x="266" y="482"/>
                </a:cxn>
                <a:cxn ang="0">
                  <a:pos x="230" y="354"/>
                </a:cxn>
                <a:cxn ang="0">
                  <a:pos x="218" y="324"/>
                </a:cxn>
                <a:cxn ang="0">
                  <a:pos x="210" y="316"/>
                </a:cxn>
                <a:cxn ang="0">
                  <a:pos x="184" y="298"/>
                </a:cxn>
                <a:cxn ang="0">
                  <a:pos x="170" y="282"/>
                </a:cxn>
                <a:cxn ang="0">
                  <a:pos x="168" y="264"/>
                </a:cxn>
                <a:cxn ang="0">
                  <a:pos x="170" y="254"/>
                </a:cxn>
                <a:cxn ang="0">
                  <a:pos x="190" y="216"/>
                </a:cxn>
                <a:cxn ang="0">
                  <a:pos x="220" y="162"/>
                </a:cxn>
                <a:cxn ang="0">
                  <a:pos x="246" y="102"/>
                </a:cxn>
                <a:cxn ang="0">
                  <a:pos x="292" y="40"/>
                </a:cxn>
                <a:cxn ang="0">
                  <a:pos x="312" y="36"/>
                </a:cxn>
                <a:cxn ang="0">
                  <a:pos x="342" y="28"/>
                </a:cxn>
                <a:cxn ang="0">
                  <a:pos x="386" y="12"/>
                </a:cxn>
                <a:cxn ang="0">
                  <a:pos x="402" y="8"/>
                </a:cxn>
                <a:cxn ang="0">
                  <a:pos x="428" y="0"/>
                </a:cxn>
                <a:cxn ang="0">
                  <a:pos x="440" y="0"/>
                </a:cxn>
                <a:cxn ang="0">
                  <a:pos x="468" y="0"/>
                </a:cxn>
              </a:cxnLst>
              <a:rect l="0" t="0" r="r" b="b"/>
              <a:pathLst>
                <a:path w="468" h="1196">
                  <a:moveTo>
                    <a:pt x="468" y="914"/>
                  </a:moveTo>
                  <a:lnTo>
                    <a:pt x="468" y="914"/>
                  </a:lnTo>
                  <a:lnTo>
                    <a:pt x="436" y="910"/>
                  </a:lnTo>
                  <a:lnTo>
                    <a:pt x="436" y="910"/>
                  </a:lnTo>
                  <a:lnTo>
                    <a:pt x="414" y="910"/>
                  </a:lnTo>
                  <a:lnTo>
                    <a:pt x="394" y="910"/>
                  </a:lnTo>
                  <a:lnTo>
                    <a:pt x="368" y="910"/>
                  </a:lnTo>
                  <a:lnTo>
                    <a:pt x="338" y="914"/>
                  </a:lnTo>
                  <a:lnTo>
                    <a:pt x="304" y="920"/>
                  </a:lnTo>
                  <a:lnTo>
                    <a:pt x="264" y="928"/>
                  </a:lnTo>
                  <a:lnTo>
                    <a:pt x="224" y="942"/>
                  </a:lnTo>
                  <a:lnTo>
                    <a:pt x="224" y="942"/>
                  </a:lnTo>
                  <a:lnTo>
                    <a:pt x="218" y="960"/>
                  </a:lnTo>
                  <a:lnTo>
                    <a:pt x="210" y="974"/>
                  </a:lnTo>
                  <a:lnTo>
                    <a:pt x="206" y="982"/>
                  </a:lnTo>
                  <a:lnTo>
                    <a:pt x="200" y="988"/>
                  </a:lnTo>
                  <a:lnTo>
                    <a:pt x="200" y="988"/>
                  </a:lnTo>
                  <a:lnTo>
                    <a:pt x="134" y="1036"/>
                  </a:lnTo>
                  <a:lnTo>
                    <a:pt x="80" y="1076"/>
                  </a:lnTo>
                  <a:lnTo>
                    <a:pt x="20" y="1116"/>
                  </a:lnTo>
                  <a:lnTo>
                    <a:pt x="20" y="1116"/>
                  </a:lnTo>
                  <a:lnTo>
                    <a:pt x="16" y="1114"/>
                  </a:lnTo>
                  <a:lnTo>
                    <a:pt x="8" y="1112"/>
                  </a:lnTo>
                  <a:lnTo>
                    <a:pt x="4" y="1112"/>
                  </a:lnTo>
                  <a:lnTo>
                    <a:pt x="2" y="1112"/>
                  </a:lnTo>
                  <a:lnTo>
                    <a:pt x="0" y="1116"/>
                  </a:lnTo>
                  <a:lnTo>
                    <a:pt x="0" y="1120"/>
                  </a:lnTo>
                  <a:lnTo>
                    <a:pt x="0" y="1120"/>
                  </a:lnTo>
                  <a:lnTo>
                    <a:pt x="4" y="1132"/>
                  </a:lnTo>
                  <a:lnTo>
                    <a:pt x="10" y="1144"/>
                  </a:lnTo>
                  <a:lnTo>
                    <a:pt x="16" y="1154"/>
                  </a:lnTo>
                  <a:lnTo>
                    <a:pt x="26" y="1162"/>
                  </a:lnTo>
                  <a:lnTo>
                    <a:pt x="26" y="1162"/>
                  </a:lnTo>
                  <a:lnTo>
                    <a:pt x="30" y="1164"/>
                  </a:lnTo>
                  <a:lnTo>
                    <a:pt x="38" y="1166"/>
                  </a:lnTo>
                  <a:lnTo>
                    <a:pt x="56" y="1166"/>
                  </a:lnTo>
                  <a:lnTo>
                    <a:pt x="76" y="1168"/>
                  </a:lnTo>
                  <a:lnTo>
                    <a:pt x="86" y="1170"/>
                  </a:lnTo>
                  <a:lnTo>
                    <a:pt x="94" y="1172"/>
                  </a:lnTo>
                  <a:lnTo>
                    <a:pt x="94" y="1172"/>
                  </a:lnTo>
                  <a:lnTo>
                    <a:pt x="110" y="1182"/>
                  </a:lnTo>
                  <a:lnTo>
                    <a:pt x="128" y="1196"/>
                  </a:lnTo>
                  <a:lnTo>
                    <a:pt x="468" y="1196"/>
                  </a:lnTo>
                  <a:lnTo>
                    <a:pt x="468" y="910"/>
                  </a:lnTo>
                  <a:lnTo>
                    <a:pt x="468" y="910"/>
                  </a:lnTo>
                  <a:lnTo>
                    <a:pt x="436" y="910"/>
                  </a:lnTo>
                  <a:lnTo>
                    <a:pt x="436" y="910"/>
                  </a:lnTo>
                  <a:lnTo>
                    <a:pt x="354" y="912"/>
                  </a:lnTo>
                  <a:lnTo>
                    <a:pt x="324" y="916"/>
                  </a:lnTo>
                  <a:lnTo>
                    <a:pt x="290" y="924"/>
                  </a:lnTo>
                  <a:lnTo>
                    <a:pt x="290" y="924"/>
                  </a:lnTo>
                  <a:lnTo>
                    <a:pt x="224" y="942"/>
                  </a:lnTo>
                  <a:lnTo>
                    <a:pt x="224" y="942"/>
                  </a:lnTo>
                  <a:lnTo>
                    <a:pt x="186" y="902"/>
                  </a:lnTo>
                  <a:lnTo>
                    <a:pt x="154" y="868"/>
                  </a:lnTo>
                  <a:lnTo>
                    <a:pt x="142" y="850"/>
                  </a:lnTo>
                  <a:lnTo>
                    <a:pt x="132" y="836"/>
                  </a:lnTo>
                  <a:lnTo>
                    <a:pt x="132" y="836"/>
                  </a:lnTo>
                  <a:lnTo>
                    <a:pt x="114" y="812"/>
                  </a:lnTo>
                  <a:lnTo>
                    <a:pt x="108" y="802"/>
                  </a:lnTo>
                  <a:lnTo>
                    <a:pt x="104" y="792"/>
                  </a:lnTo>
                  <a:lnTo>
                    <a:pt x="100" y="784"/>
                  </a:lnTo>
                  <a:lnTo>
                    <a:pt x="100" y="776"/>
                  </a:lnTo>
                  <a:lnTo>
                    <a:pt x="104" y="766"/>
                  </a:lnTo>
                  <a:lnTo>
                    <a:pt x="114" y="758"/>
                  </a:lnTo>
                  <a:lnTo>
                    <a:pt x="114" y="758"/>
                  </a:lnTo>
                  <a:lnTo>
                    <a:pt x="144" y="722"/>
                  </a:lnTo>
                  <a:lnTo>
                    <a:pt x="186" y="670"/>
                  </a:lnTo>
                  <a:lnTo>
                    <a:pt x="224" y="616"/>
                  </a:lnTo>
                  <a:lnTo>
                    <a:pt x="240" y="592"/>
                  </a:lnTo>
                  <a:lnTo>
                    <a:pt x="248" y="574"/>
                  </a:lnTo>
                  <a:lnTo>
                    <a:pt x="248" y="574"/>
                  </a:lnTo>
                  <a:lnTo>
                    <a:pt x="258" y="546"/>
                  </a:lnTo>
                  <a:lnTo>
                    <a:pt x="264" y="518"/>
                  </a:lnTo>
                  <a:lnTo>
                    <a:pt x="268" y="496"/>
                  </a:lnTo>
                  <a:lnTo>
                    <a:pt x="268" y="488"/>
                  </a:lnTo>
                  <a:lnTo>
                    <a:pt x="266" y="482"/>
                  </a:lnTo>
                  <a:lnTo>
                    <a:pt x="266" y="482"/>
                  </a:lnTo>
                  <a:lnTo>
                    <a:pt x="246" y="406"/>
                  </a:lnTo>
                  <a:lnTo>
                    <a:pt x="230" y="354"/>
                  </a:lnTo>
                  <a:lnTo>
                    <a:pt x="224" y="336"/>
                  </a:lnTo>
                  <a:lnTo>
                    <a:pt x="218" y="324"/>
                  </a:lnTo>
                  <a:lnTo>
                    <a:pt x="218" y="324"/>
                  </a:lnTo>
                  <a:lnTo>
                    <a:pt x="210" y="316"/>
                  </a:lnTo>
                  <a:lnTo>
                    <a:pt x="202" y="310"/>
                  </a:lnTo>
                  <a:lnTo>
                    <a:pt x="184" y="298"/>
                  </a:lnTo>
                  <a:lnTo>
                    <a:pt x="176" y="290"/>
                  </a:lnTo>
                  <a:lnTo>
                    <a:pt x="170" y="282"/>
                  </a:lnTo>
                  <a:lnTo>
                    <a:pt x="166" y="274"/>
                  </a:lnTo>
                  <a:lnTo>
                    <a:pt x="168" y="264"/>
                  </a:lnTo>
                  <a:lnTo>
                    <a:pt x="168" y="264"/>
                  </a:lnTo>
                  <a:lnTo>
                    <a:pt x="170" y="254"/>
                  </a:lnTo>
                  <a:lnTo>
                    <a:pt x="176" y="242"/>
                  </a:lnTo>
                  <a:lnTo>
                    <a:pt x="190" y="216"/>
                  </a:lnTo>
                  <a:lnTo>
                    <a:pt x="206" y="190"/>
                  </a:lnTo>
                  <a:lnTo>
                    <a:pt x="220" y="162"/>
                  </a:lnTo>
                  <a:lnTo>
                    <a:pt x="220" y="162"/>
                  </a:lnTo>
                  <a:lnTo>
                    <a:pt x="246" y="102"/>
                  </a:lnTo>
                  <a:lnTo>
                    <a:pt x="258" y="70"/>
                  </a:lnTo>
                  <a:lnTo>
                    <a:pt x="292" y="40"/>
                  </a:lnTo>
                  <a:lnTo>
                    <a:pt x="292" y="40"/>
                  </a:lnTo>
                  <a:lnTo>
                    <a:pt x="312" y="36"/>
                  </a:lnTo>
                  <a:lnTo>
                    <a:pt x="342" y="28"/>
                  </a:lnTo>
                  <a:lnTo>
                    <a:pt x="342" y="28"/>
                  </a:lnTo>
                  <a:lnTo>
                    <a:pt x="360" y="20"/>
                  </a:lnTo>
                  <a:lnTo>
                    <a:pt x="386" y="12"/>
                  </a:lnTo>
                  <a:lnTo>
                    <a:pt x="386" y="12"/>
                  </a:lnTo>
                  <a:lnTo>
                    <a:pt x="402" y="8"/>
                  </a:lnTo>
                  <a:lnTo>
                    <a:pt x="414" y="4"/>
                  </a:lnTo>
                  <a:lnTo>
                    <a:pt x="428" y="0"/>
                  </a:lnTo>
                  <a:lnTo>
                    <a:pt x="440" y="0"/>
                  </a:lnTo>
                  <a:lnTo>
                    <a:pt x="440" y="0"/>
                  </a:lnTo>
                  <a:lnTo>
                    <a:pt x="454" y="2"/>
                  </a:lnTo>
                  <a:lnTo>
                    <a:pt x="468" y="0"/>
                  </a:lnTo>
                  <a:lnTo>
                    <a:pt x="468" y="914"/>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264" name="Freeform 25">
              <a:extLst>
                <a:ext uri="{FF2B5EF4-FFF2-40B4-BE49-F238E27FC236}">
                  <a16:creationId xmlns:a16="http://schemas.microsoft.com/office/drawing/2014/main" id="{51EEE236-2CEB-FE11-3A1C-C4DFA77E85EE}"/>
                </a:ext>
              </a:extLst>
            </p:cNvPr>
            <p:cNvSpPr>
              <a:spLocks/>
            </p:cNvSpPr>
            <p:nvPr/>
          </p:nvSpPr>
          <p:spPr bwMode="auto">
            <a:xfrm>
              <a:off x="6630099" y="5470111"/>
              <a:ext cx="356677" cy="911509"/>
            </a:xfrm>
            <a:custGeom>
              <a:avLst/>
              <a:gdLst/>
              <a:ahLst/>
              <a:cxnLst>
                <a:cxn ang="0">
                  <a:pos x="468" y="914"/>
                </a:cxn>
                <a:cxn ang="0">
                  <a:pos x="436" y="910"/>
                </a:cxn>
                <a:cxn ang="0">
                  <a:pos x="394" y="910"/>
                </a:cxn>
                <a:cxn ang="0">
                  <a:pos x="338" y="914"/>
                </a:cxn>
                <a:cxn ang="0">
                  <a:pos x="264" y="928"/>
                </a:cxn>
                <a:cxn ang="0">
                  <a:pos x="224" y="942"/>
                </a:cxn>
                <a:cxn ang="0">
                  <a:pos x="210" y="974"/>
                </a:cxn>
                <a:cxn ang="0">
                  <a:pos x="200" y="988"/>
                </a:cxn>
                <a:cxn ang="0">
                  <a:pos x="134" y="1036"/>
                </a:cxn>
                <a:cxn ang="0">
                  <a:pos x="20" y="1116"/>
                </a:cxn>
                <a:cxn ang="0">
                  <a:pos x="16" y="1114"/>
                </a:cxn>
                <a:cxn ang="0">
                  <a:pos x="4" y="1112"/>
                </a:cxn>
                <a:cxn ang="0">
                  <a:pos x="0" y="1116"/>
                </a:cxn>
                <a:cxn ang="0">
                  <a:pos x="0" y="1120"/>
                </a:cxn>
                <a:cxn ang="0">
                  <a:pos x="10" y="1144"/>
                </a:cxn>
                <a:cxn ang="0">
                  <a:pos x="26" y="1162"/>
                </a:cxn>
                <a:cxn ang="0">
                  <a:pos x="30" y="1164"/>
                </a:cxn>
                <a:cxn ang="0">
                  <a:pos x="56" y="1166"/>
                </a:cxn>
                <a:cxn ang="0">
                  <a:pos x="86" y="1170"/>
                </a:cxn>
                <a:cxn ang="0">
                  <a:pos x="94" y="1172"/>
                </a:cxn>
                <a:cxn ang="0">
                  <a:pos x="128" y="1196"/>
                </a:cxn>
                <a:cxn ang="0">
                  <a:pos x="468" y="910"/>
                </a:cxn>
                <a:cxn ang="0">
                  <a:pos x="436" y="910"/>
                </a:cxn>
                <a:cxn ang="0">
                  <a:pos x="354" y="912"/>
                </a:cxn>
                <a:cxn ang="0">
                  <a:pos x="290" y="924"/>
                </a:cxn>
                <a:cxn ang="0">
                  <a:pos x="224" y="942"/>
                </a:cxn>
                <a:cxn ang="0">
                  <a:pos x="186" y="902"/>
                </a:cxn>
                <a:cxn ang="0">
                  <a:pos x="142" y="850"/>
                </a:cxn>
                <a:cxn ang="0">
                  <a:pos x="132" y="836"/>
                </a:cxn>
                <a:cxn ang="0">
                  <a:pos x="108" y="802"/>
                </a:cxn>
                <a:cxn ang="0">
                  <a:pos x="100" y="784"/>
                </a:cxn>
                <a:cxn ang="0">
                  <a:pos x="104" y="766"/>
                </a:cxn>
                <a:cxn ang="0">
                  <a:pos x="114" y="758"/>
                </a:cxn>
                <a:cxn ang="0">
                  <a:pos x="186" y="670"/>
                </a:cxn>
                <a:cxn ang="0">
                  <a:pos x="240" y="592"/>
                </a:cxn>
                <a:cxn ang="0">
                  <a:pos x="248" y="574"/>
                </a:cxn>
                <a:cxn ang="0">
                  <a:pos x="264" y="518"/>
                </a:cxn>
                <a:cxn ang="0">
                  <a:pos x="268" y="488"/>
                </a:cxn>
                <a:cxn ang="0">
                  <a:pos x="266" y="482"/>
                </a:cxn>
                <a:cxn ang="0">
                  <a:pos x="230" y="354"/>
                </a:cxn>
                <a:cxn ang="0">
                  <a:pos x="218" y="324"/>
                </a:cxn>
                <a:cxn ang="0">
                  <a:pos x="210" y="316"/>
                </a:cxn>
                <a:cxn ang="0">
                  <a:pos x="184" y="298"/>
                </a:cxn>
                <a:cxn ang="0">
                  <a:pos x="170" y="282"/>
                </a:cxn>
                <a:cxn ang="0">
                  <a:pos x="168" y="264"/>
                </a:cxn>
                <a:cxn ang="0">
                  <a:pos x="170" y="254"/>
                </a:cxn>
                <a:cxn ang="0">
                  <a:pos x="190" y="216"/>
                </a:cxn>
                <a:cxn ang="0">
                  <a:pos x="220" y="162"/>
                </a:cxn>
                <a:cxn ang="0">
                  <a:pos x="246" y="102"/>
                </a:cxn>
                <a:cxn ang="0">
                  <a:pos x="292" y="40"/>
                </a:cxn>
                <a:cxn ang="0">
                  <a:pos x="312" y="36"/>
                </a:cxn>
                <a:cxn ang="0">
                  <a:pos x="342" y="28"/>
                </a:cxn>
                <a:cxn ang="0">
                  <a:pos x="386" y="12"/>
                </a:cxn>
                <a:cxn ang="0">
                  <a:pos x="402" y="8"/>
                </a:cxn>
                <a:cxn ang="0">
                  <a:pos x="428" y="0"/>
                </a:cxn>
                <a:cxn ang="0">
                  <a:pos x="440" y="0"/>
                </a:cxn>
                <a:cxn ang="0">
                  <a:pos x="468" y="0"/>
                </a:cxn>
              </a:cxnLst>
              <a:rect l="0" t="0" r="r" b="b"/>
              <a:pathLst>
                <a:path w="468" h="1196">
                  <a:moveTo>
                    <a:pt x="468" y="914"/>
                  </a:moveTo>
                  <a:lnTo>
                    <a:pt x="468" y="914"/>
                  </a:lnTo>
                  <a:lnTo>
                    <a:pt x="436" y="910"/>
                  </a:lnTo>
                  <a:lnTo>
                    <a:pt x="436" y="910"/>
                  </a:lnTo>
                  <a:lnTo>
                    <a:pt x="414" y="910"/>
                  </a:lnTo>
                  <a:lnTo>
                    <a:pt x="394" y="910"/>
                  </a:lnTo>
                  <a:lnTo>
                    <a:pt x="368" y="910"/>
                  </a:lnTo>
                  <a:lnTo>
                    <a:pt x="338" y="914"/>
                  </a:lnTo>
                  <a:lnTo>
                    <a:pt x="304" y="920"/>
                  </a:lnTo>
                  <a:lnTo>
                    <a:pt x="264" y="928"/>
                  </a:lnTo>
                  <a:lnTo>
                    <a:pt x="224" y="942"/>
                  </a:lnTo>
                  <a:lnTo>
                    <a:pt x="224" y="942"/>
                  </a:lnTo>
                  <a:lnTo>
                    <a:pt x="218" y="960"/>
                  </a:lnTo>
                  <a:lnTo>
                    <a:pt x="210" y="974"/>
                  </a:lnTo>
                  <a:lnTo>
                    <a:pt x="206" y="982"/>
                  </a:lnTo>
                  <a:lnTo>
                    <a:pt x="200" y="988"/>
                  </a:lnTo>
                  <a:lnTo>
                    <a:pt x="200" y="988"/>
                  </a:lnTo>
                  <a:lnTo>
                    <a:pt x="134" y="1036"/>
                  </a:lnTo>
                  <a:lnTo>
                    <a:pt x="80" y="1076"/>
                  </a:lnTo>
                  <a:lnTo>
                    <a:pt x="20" y="1116"/>
                  </a:lnTo>
                  <a:lnTo>
                    <a:pt x="20" y="1116"/>
                  </a:lnTo>
                  <a:lnTo>
                    <a:pt x="16" y="1114"/>
                  </a:lnTo>
                  <a:lnTo>
                    <a:pt x="8" y="1112"/>
                  </a:lnTo>
                  <a:lnTo>
                    <a:pt x="4" y="1112"/>
                  </a:lnTo>
                  <a:lnTo>
                    <a:pt x="2" y="1112"/>
                  </a:lnTo>
                  <a:lnTo>
                    <a:pt x="0" y="1116"/>
                  </a:lnTo>
                  <a:lnTo>
                    <a:pt x="0" y="1120"/>
                  </a:lnTo>
                  <a:lnTo>
                    <a:pt x="0" y="1120"/>
                  </a:lnTo>
                  <a:lnTo>
                    <a:pt x="4" y="1132"/>
                  </a:lnTo>
                  <a:lnTo>
                    <a:pt x="10" y="1144"/>
                  </a:lnTo>
                  <a:lnTo>
                    <a:pt x="16" y="1154"/>
                  </a:lnTo>
                  <a:lnTo>
                    <a:pt x="26" y="1162"/>
                  </a:lnTo>
                  <a:lnTo>
                    <a:pt x="26" y="1162"/>
                  </a:lnTo>
                  <a:lnTo>
                    <a:pt x="30" y="1164"/>
                  </a:lnTo>
                  <a:lnTo>
                    <a:pt x="38" y="1166"/>
                  </a:lnTo>
                  <a:lnTo>
                    <a:pt x="56" y="1166"/>
                  </a:lnTo>
                  <a:lnTo>
                    <a:pt x="76" y="1168"/>
                  </a:lnTo>
                  <a:lnTo>
                    <a:pt x="86" y="1170"/>
                  </a:lnTo>
                  <a:lnTo>
                    <a:pt x="94" y="1172"/>
                  </a:lnTo>
                  <a:lnTo>
                    <a:pt x="94" y="1172"/>
                  </a:lnTo>
                  <a:lnTo>
                    <a:pt x="110" y="1182"/>
                  </a:lnTo>
                  <a:lnTo>
                    <a:pt x="128" y="1196"/>
                  </a:lnTo>
                  <a:lnTo>
                    <a:pt x="468" y="1196"/>
                  </a:lnTo>
                  <a:lnTo>
                    <a:pt x="468" y="910"/>
                  </a:lnTo>
                  <a:lnTo>
                    <a:pt x="468" y="910"/>
                  </a:lnTo>
                  <a:lnTo>
                    <a:pt x="436" y="910"/>
                  </a:lnTo>
                  <a:lnTo>
                    <a:pt x="436" y="910"/>
                  </a:lnTo>
                  <a:lnTo>
                    <a:pt x="354" y="912"/>
                  </a:lnTo>
                  <a:lnTo>
                    <a:pt x="324" y="916"/>
                  </a:lnTo>
                  <a:lnTo>
                    <a:pt x="290" y="924"/>
                  </a:lnTo>
                  <a:lnTo>
                    <a:pt x="290" y="924"/>
                  </a:lnTo>
                  <a:lnTo>
                    <a:pt x="224" y="942"/>
                  </a:lnTo>
                  <a:lnTo>
                    <a:pt x="224" y="942"/>
                  </a:lnTo>
                  <a:lnTo>
                    <a:pt x="186" y="902"/>
                  </a:lnTo>
                  <a:lnTo>
                    <a:pt x="154" y="868"/>
                  </a:lnTo>
                  <a:lnTo>
                    <a:pt x="142" y="850"/>
                  </a:lnTo>
                  <a:lnTo>
                    <a:pt x="132" y="836"/>
                  </a:lnTo>
                  <a:lnTo>
                    <a:pt x="132" y="836"/>
                  </a:lnTo>
                  <a:lnTo>
                    <a:pt x="114" y="812"/>
                  </a:lnTo>
                  <a:lnTo>
                    <a:pt x="108" y="802"/>
                  </a:lnTo>
                  <a:lnTo>
                    <a:pt x="104" y="792"/>
                  </a:lnTo>
                  <a:lnTo>
                    <a:pt x="100" y="784"/>
                  </a:lnTo>
                  <a:lnTo>
                    <a:pt x="100" y="776"/>
                  </a:lnTo>
                  <a:lnTo>
                    <a:pt x="104" y="766"/>
                  </a:lnTo>
                  <a:lnTo>
                    <a:pt x="114" y="758"/>
                  </a:lnTo>
                  <a:lnTo>
                    <a:pt x="114" y="758"/>
                  </a:lnTo>
                  <a:lnTo>
                    <a:pt x="144" y="722"/>
                  </a:lnTo>
                  <a:lnTo>
                    <a:pt x="186" y="670"/>
                  </a:lnTo>
                  <a:lnTo>
                    <a:pt x="224" y="616"/>
                  </a:lnTo>
                  <a:lnTo>
                    <a:pt x="240" y="592"/>
                  </a:lnTo>
                  <a:lnTo>
                    <a:pt x="248" y="574"/>
                  </a:lnTo>
                  <a:lnTo>
                    <a:pt x="248" y="574"/>
                  </a:lnTo>
                  <a:lnTo>
                    <a:pt x="258" y="546"/>
                  </a:lnTo>
                  <a:lnTo>
                    <a:pt x="264" y="518"/>
                  </a:lnTo>
                  <a:lnTo>
                    <a:pt x="268" y="496"/>
                  </a:lnTo>
                  <a:lnTo>
                    <a:pt x="268" y="488"/>
                  </a:lnTo>
                  <a:lnTo>
                    <a:pt x="266" y="482"/>
                  </a:lnTo>
                  <a:lnTo>
                    <a:pt x="266" y="482"/>
                  </a:lnTo>
                  <a:lnTo>
                    <a:pt x="246" y="406"/>
                  </a:lnTo>
                  <a:lnTo>
                    <a:pt x="230" y="354"/>
                  </a:lnTo>
                  <a:lnTo>
                    <a:pt x="224" y="336"/>
                  </a:lnTo>
                  <a:lnTo>
                    <a:pt x="218" y="324"/>
                  </a:lnTo>
                  <a:lnTo>
                    <a:pt x="218" y="324"/>
                  </a:lnTo>
                  <a:lnTo>
                    <a:pt x="210" y="316"/>
                  </a:lnTo>
                  <a:lnTo>
                    <a:pt x="202" y="310"/>
                  </a:lnTo>
                  <a:lnTo>
                    <a:pt x="184" y="298"/>
                  </a:lnTo>
                  <a:lnTo>
                    <a:pt x="176" y="290"/>
                  </a:lnTo>
                  <a:lnTo>
                    <a:pt x="170" y="282"/>
                  </a:lnTo>
                  <a:lnTo>
                    <a:pt x="166" y="274"/>
                  </a:lnTo>
                  <a:lnTo>
                    <a:pt x="168" y="264"/>
                  </a:lnTo>
                  <a:lnTo>
                    <a:pt x="168" y="264"/>
                  </a:lnTo>
                  <a:lnTo>
                    <a:pt x="170" y="254"/>
                  </a:lnTo>
                  <a:lnTo>
                    <a:pt x="176" y="242"/>
                  </a:lnTo>
                  <a:lnTo>
                    <a:pt x="190" y="216"/>
                  </a:lnTo>
                  <a:lnTo>
                    <a:pt x="206" y="190"/>
                  </a:lnTo>
                  <a:lnTo>
                    <a:pt x="220" y="162"/>
                  </a:lnTo>
                  <a:lnTo>
                    <a:pt x="220" y="162"/>
                  </a:lnTo>
                  <a:lnTo>
                    <a:pt x="246" y="102"/>
                  </a:lnTo>
                  <a:lnTo>
                    <a:pt x="258" y="70"/>
                  </a:lnTo>
                  <a:lnTo>
                    <a:pt x="292" y="40"/>
                  </a:lnTo>
                  <a:lnTo>
                    <a:pt x="292" y="40"/>
                  </a:lnTo>
                  <a:lnTo>
                    <a:pt x="312" y="36"/>
                  </a:lnTo>
                  <a:lnTo>
                    <a:pt x="342" y="28"/>
                  </a:lnTo>
                  <a:lnTo>
                    <a:pt x="342" y="28"/>
                  </a:lnTo>
                  <a:lnTo>
                    <a:pt x="360" y="20"/>
                  </a:lnTo>
                  <a:lnTo>
                    <a:pt x="386" y="12"/>
                  </a:lnTo>
                  <a:lnTo>
                    <a:pt x="386" y="12"/>
                  </a:lnTo>
                  <a:lnTo>
                    <a:pt x="402" y="8"/>
                  </a:lnTo>
                  <a:lnTo>
                    <a:pt x="414" y="4"/>
                  </a:lnTo>
                  <a:lnTo>
                    <a:pt x="428" y="0"/>
                  </a:lnTo>
                  <a:lnTo>
                    <a:pt x="440" y="0"/>
                  </a:lnTo>
                  <a:lnTo>
                    <a:pt x="440" y="0"/>
                  </a:lnTo>
                  <a:lnTo>
                    <a:pt x="454" y="2"/>
                  </a:lnTo>
                  <a:lnTo>
                    <a:pt x="468" y="0"/>
                  </a:lnTo>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65" name="Freeform 26">
              <a:extLst>
                <a:ext uri="{FF2B5EF4-FFF2-40B4-BE49-F238E27FC236}">
                  <a16:creationId xmlns:a16="http://schemas.microsoft.com/office/drawing/2014/main" id="{FE70732D-7057-0872-5E21-F60D53240C0B}"/>
                </a:ext>
              </a:extLst>
            </p:cNvPr>
            <p:cNvSpPr>
              <a:spLocks/>
            </p:cNvSpPr>
            <p:nvPr/>
          </p:nvSpPr>
          <p:spPr bwMode="auto">
            <a:xfrm>
              <a:off x="4802510" y="4115042"/>
              <a:ext cx="1327632" cy="893218"/>
            </a:xfrm>
            <a:custGeom>
              <a:avLst/>
              <a:gdLst/>
              <a:ahLst/>
              <a:cxnLst>
                <a:cxn ang="0">
                  <a:pos x="1474" y="746"/>
                </a:cxn>
                <a:cxn ang="0">
                  <a:pos x="1366" y="806"/>
                </a:cxn>
                <a:cxn ang="0">
                  <a:pos x="1358" y="956"/>
                </a:cxn>
                <a:cxn ang="0">
                  <a:pos x="1458" y="988"/>
                </a:cxn>
                <a:cxn ang="0">
                  <a:pos x="1550" y="948"/>
                </a:cxn>
                <a:cxn ang="0">
                  <a:pos x="1526" y="1012"/>
                </a:cxn>
                <a:cxn ang="0">
                  <a:pos x="1430" y="1046"/>
                </a:cxn>
                <a:cxn ang="0">
                  <a:pos x="1336" y="1166"/>
                </a:cxn>
                <a:cxn ang="0">
                  <a:pos x="1270" y="1152"/>
                </a:cxn>
                <a:cxn ang="0">
                  <a:pos x="1222" y="1066"/>
                </a:cxn>
                <a:cxn ang="0">
                  <a:pos x="1146" y="1046"/>
                </a:cxn>
                <a:cxn ang="0">
                  <a:pos x="1192" y="986"/>
                </a:cxn>
                <a:cxn ang="0">
                  <a:pos x="1226" y="928"/>
                </a:cxn>
                <a:cxn ang="0">
                  <a:pos x="1062" y="958"/>
                </a:cxn>
                <a:cxn ang="0">
                  <a:pos x="1038" y="904"/>
                </a:cxn>
                <a:cxn ang="0">
                  <a:pos x="956" y="896"/>
                </a:cxn>
                <a:cxn ang="0">
                  <a:pos x="908" y="980"/>
                </a:cxn>
                <a:cxn ang="0">
                  <a:pos x="820" y="1120"/>
                </a:cxn>
                <a:cxn ang="0">
                  <a:pos x="728" y="1136"/>
                </a:cxn>
                <a:cxn ang="0">
                  <a:pos x="768" y="1044"/>
                </a:cxn>
                <a:cxn ang="0">
                  <a:pos x="724" y="986"/>
                </a:cxn>
                <a:cxn ang="0">
                  <a:pos x="824" y="968"/>
                </a:cxn>
                <a:cxn ang="0">
                  <a:pos x="776" y="888"/>
                </a:cxn>
                <a:cxn ang="0">
                  <a:pos x="602" y="720"/>
                </a:cxn>
                <a:cxn ang="0">
                  <a:pos x="532" y="668"/>
                </a:cxn>
                <a:cxn ang="0">
                  <a:pos x="372" y="782"/>
                </a:cxn>
                <a:cxn ang="0">
                  <a:pos x="296" y="850"/>
                </a:cxn>
                <a:cxn ang="0">
                  <a:pos x="198" y="804"/>
                </a:cxn>
                <a:cxn ang="0">
                  <a:pos x="30" y="786"/>
                </a:cxn>
                <a:cxn ang="0">
                  <a:pos x="6" y="734"/>
                </a:cxn>
                <a:cxn ang="0">
                  <a:pos x="76" y="656"/>
                </a:cxn>
                <a:cxn ang="0">
                  <a:pos x="60" y="554"/>
                </a:cxn>
                <a:cxn ang="0">
                  <a:pos x="158" y="426"/>
                </a:cxn>
                <a:cxn ang="0">
                  <a:pos x="124" y="330"/>
                </a:cxn>
                <a:cxn ang="0">
                  <a:pos x="130" y="242"/>
                </a:cxn>
                <a:cxn ang="0">
                  <a:pos x="172" y="204"/>
                </a:cxn>
                <a:cxn ang="0">
                  <a:pos x="332" y="186"/>
                </a:cxn>
                <a:cxn ang="0">
                  <a:pos x="546" y="194"/>
                </a:cxn>
                <a:cxn ang="0">
                  <a:pos x="700" y="184"/>
                </a:cxn>
                <a:cxn ang="0">
                  <a:pos x="752" y="96"/>
                </a:cxn>
                <a:cxn ang="0">
                  <a:pos x="834" y="52"/>
                </a:cxn>
                <a:cxn ang="0">
                  <a:pos x="932" y="10"/>
                </a:cxn>
                <a:cxn ang="0">
                  <a:pos x="1040" y="48"/>
                </a:cxn>
                <a:cxn ang="0">
                  <a:pos x="1080" y="146"/>
                </a:cxn>
                <a:cxn ang="0">
                  <a:pos x="1118" y="134"/>
                </a:cxn>
                <a:cxn ang="0">
                  <a:pos x="1200" y="196"/>
                </a:cxn>
                <a:cxn ang="0">
                  <a:pos x="1208" y="242"/>
                </a:cxn>
                <a:cxn ang="0">
                  <a:pos x="1270" y="230"/>
                </a:cxn>
                <a:cxn ang="0">
                  <a:pos x="1444" y="228"/>
                </a:cxn>
                <a:cxn ang="0">
                  <a:pos x="1642" y="220"/>
                </a:cxn>
                <a:cxn ang="0">
                  <a:pos x="1684" y="242"/>
                </a:cxn>
                <a:cxn ang="0">
                  <a:pos x="1656" y="316"/>
                </a:cxn>
                <a:cxn ang="0">
                  <a:pos x="1660" y="380"/>
                </a:cxn>
                <a:cxn ang="0">
                  <a:pos x="1722" y="412"/>
                </a:cxn>
                <a:cxn ang="0">
                  <a:pos x="1718" y="482"/>
                </a:cxn>
                <a:cxn ang="0">
                  <a:pos x="1656" y="498"/>
                </a:cxn>
                <a:cxn ang="0">
                  <a:pos x="1612" y="560"/>
                </a:cxn>
                <a:cxn ang="0">
                  <a:pos x="1608" y="648"/>
                </a:cxn>
              </a:cxnLst>
              <a:rect l="0" t="0" r="r" b="b"/>
              <a:pathLst>
                <a:path w="1742" h="1172">
                  <a:moveTo>
                    <a:pt x="1608" y="648"/>
                  </a:moveTo>
                  <a:lnTo>
                    <a:pt x="1608" y="648"/>
                  </a:lnTo>
                  <a:lnTo>
                    <a:pt x="1598" y="650"/>
                  </a:lnTo>
                  <a:lnTo>
                    <a:pt x="1582" y="658"/>
                  </a:lnTo>
                  <a:lnTo>
                    <a:pt x="1562" y="670"/>
                  </a:lnTo>
                  <a:lnTo>
                    <a:pt x="1562" y="670"/>
                  </a:lnTo>
                  <a:lnTo>
                    <a:pt x="1544" y="684"/>
                  </a:lnTo>
                  <a:lnTo>
                    <a:pt x="1526" y="698"/>
                  </a:lnTo>
                  <a:lnTo>
                    <a:pt x="1498" y="724"/>
                  </a:lnTo>
                  <a:lnTo>
                    <a:pt x="1474" y="746"/>
                  </a:lnTo>
                  <a:lnTo>
                    <a:pt x="1464" y="752"/>
                  </a:lnTo>
                  <a:lnTo>
                    <a:pt x="1454" y="758"/>
                  </a:lnTo>
                  <a:lnTo>
                    <a:pt x="1454" y="758"/>
                  </a:lnTo>
                  <a:lnTo>
                    <a:pt x="1430" y="768"/>
                  </a:lnTo>
                  <a:lnTo>
                    <a:pt x="1404" y="778"/>
                  </a:lnTo>
                  <a:lnTo>
                    <a:pt x="1392" y="784"/>
                  </a:lnTo>
                  <a:lnTo>
                    <a:pt x="1382" y="790"/>
                  </a:lnTo>
                  <a:lnTo>
                    <a:pt x="1372" y="798"/>
                  </a:lnTo>
                  <a:lnTo>
                    <a:pt x="1366" y="806"/>
                  </a:lnTo>
                  <a:lnTo>
                    <a:pt x="1366" y="806"/>
                  </a:lnTo>
                  <a:lnTo>
                    <a:pt x="1356" y="826"/>
                  </a:lnTo>
                  <a:lnTo>
                    <a:pt x="1346" y="850"/>
                  </a:lnTo>
                  <a:lnTo>
                    <a:pt x="1344" y="864"/>
                  </a:lnTo>
                  <a:lnTo>
                    <a:pt x="1342" y="878"/>
                  </a:lnTo>
                  <a:lnTo>
                    <a:pt x="1342" y="890"/>
                  </a:lnTo>
                  <a:lnTo>
                    <a:pt x="1344" y="900"/>
                  </a:lnTo>
                  <a:lnTo>
                    <a:pt x="1344" y="900"/>
                  </a:lnTo>
                  <a:lnTo>
                    <a:pt x="1348" y="922"/>
                  </a:lnTo>
                  <a:lnTo>
                    <a:pt x="1354" y="946"/>
                  </a:lnTo>
                  <a:lnTo>
                    <a:pt x="1358" y="956"/>
                  </a:lnTo>
                  <a:lnTo>
                    <a:pt x="1364" y="964"/>
                  </a:lnTo>
                  <a:lnTo>
                    <a:pt x="1374" y="970"/>
                  </a:lnTo>
                  <a:lnTo>
                    <a:pt x="1386" y="972"/>
                  </a:lnTo>
                  <a:lnTo>
                    <a:pt x="1386" y="972"/>
                  </a:lnTo>
                  <a:lnTo>
                    <a:pt x="1412" y="978"/>
                  </a:lnTo>
                  <a:lnTo>
                    <a:pt x="1430" y="984"/>
                  </a:lnTo>
                  <a:lnTo>
                    <a:pt x="1446" y="990"/>
                  </a:lnTo>
                  <a:lnTo>
                    <a:pt x="1446" y="990"/>
                  </a:lnTo>
                  <a:lnTo>
                    <a:pt x="1450" y="990"/>
                  </a:lnTo>
                  <a:lnTo>
                    <a:pt x="1458" y="988"/>
                  </a:lnTo>
                  <a:lnTo>
                    <a:pt x="1472" y="982"/>
                  </a:lnTo>
                  <a:lnTo>
                    <a:pt x="1478" y="978"/>
                  </a:lnTo>
                  <a:lnTo>
                    <a:pt x="1486" y="972"/>
                  </a:lnTo>
                  <a:lnTo>
                    <a:pt x="1486" y="972"/>
                  </a:lnTo>
                  <a:lnTo>
                    <a:pt x="1504" y="958"/>
                  </a:lnTo>
                  <a:lnTo>
                    <a:pt x="1522" y="948"/>
                  </a:lnTo>
                  <a:lnTo>
                    <a:pt x="1542" y="936"/>
                  </a:lnTo>
                  <a:lnTo>
                    <a:pt x="1542" y="936"/>
                  </a:lnTo>
                  <a:lnTo>
                    <a:pt x="1546" y="940"/>
                  </a:lnTo>
                  <a:lnTo>
                    <a:pt x="1550" y="948"/>
                  </a:lnTo>
                  <a:lnTo>
                    <a:pt x="1554" y="958"/>
                  </a:lnTo>
                  <a:lnTo>
                    <a:pt x="1554" y="964"/>
                  </a:lnTo>
                  <a:lnTo>
                    <a:pt x="1552" y="968"/>
                  </a:lnTo>
                  <a:lnTo>
                    <a:pt x="1552" y="968"/>
                  </a:lnTo>
                  <a:lnTo>
                    <a:pt x="1546" y="980"/>
                  </a:lnTo>
                  <a:lnTo>
                    <a:pt x="1542" y="992"/>
                  </a:lnTo>
                  <a:lnTo>
                    <a:pt x="1536" y="1002"/>
                  </a:lnTo>
                  <a:lnTo>
                    <a:pt x="1530" y="1008"/>
                  </a:lnTo>
                  <a:lnTo>
                    <a:pt x="1526" y="1012"/>
                  </a:lnTo>
                  <a:lnTo>
                    <a:pt x="1526" y="1012"/>
                  </a:lnTo>
                  <a:lnTo>
                    <a:pt x="1518" y="1014"/>
                  </a:lnTo>
                  <a:lnTo>
                    <a:pt x="1512" y="1016"/>
                  </a:lnTo>
                  <a:lnTo>
                    <a:pt x="1496" y="1016"/>
                  </a:lnTo>
                  <a:lnTo>
                    <a:pt x="1480" y="1018"/>
                  </a:lnTo>
                  <a:lnTo>
                    <a:pt x="1464" y="1020"/>
                  </a:lnTo>
                  <a:lnTo>
                    <a:pt x="1464" y="1020"/>
                  </a:lnTo>
                  <a:lnTo>
                    <a:pt x="1452" y="1024"/>
                  </a:lnTo>
                  <a:lnTo>
                    <a:pt x="1444" y="1028"/>
                  </a:lnTo>
                  <a:lnTo>
                    <a:pt x="1438" y="1034"/>
                  </a:lnTo>
                  <a:lnTo>
                    <a:pt x="1430" y="1046"/>
                  </a:lnTo>
                  <a:lnTo>
                    <a:pt x="1430" y="1046"/>
                  </a:lnTo>
                  <a:lnTo>
                    <a:pt x="1418" y="1062"/>
                  </a:lnTo>
                  <a:lnTo>
                    <a:pt x="1406" y="1076"/>
                  </a:lnTo>
                  <a:lnTo>
                    <a:pt x="1394" y="1090"/>
                  </a:lnTo>
                  <a:lnTo>
                    <a:pt x="1394" y="1090"/>
                  </a:lnTo>
                  <a:lnTo>
                    <a:pt x="1388" y="1092"/>
                  </a:lnTo>
                  <a:lnTo>
                    <a:pt x="1380" y="1096"/>
                  </a:lnTo>
                  <a:lnTo>
                    <a:pt x="1374" y="1102"/>
                  </a:lnTo>
                  <a:lnTo>
                    <a:pt x="1374" y="1102"/>
                  </a:lnTo>
                  <a:lnTo>
                    <a:pt x="1336" y="1166"/>
                  </a:lnTo>
                  <a:lnTo>
                    <a:pt x="1336" y="1166"/>
                  </a:lnTo>
                  <a:lnTo>
                    <a:pt x="1316" y="1170"/>
                  </a:lnTo>
                  <a:lnTo>
                    <a:pt x="1300" y="1172"/>
                  </a:lnTo>
                  <a:lnTo>
                    <a:pt x="1294" y="1170"/>
                  </a:lnTo>
                  <a:lnTo>
                    <a:pt x="1286" y="1168"/>
                  </a:lnTo>
                  <a:lnTo>
                    <a:pt x="1286" y="1168"/>
                  </a:lnTo>
                  <a:lnTo>
                    <a:pt x="1278" y="1164"/>
                  </a:lnTo>
                  <a:lnTo>
                    <a:pt x="1272" y="1160"/>
                  </a:lnTo>
                  <a:lnTo>
                    <a:pt x="1270" y="1156"/>
                  </a:lnTo>
                  <a:lnTo>
                    <a:pt x="1270" y="1152"/>
                  </a:lnTo>
                  <a:lnTo>
                    <a:pt x="1272" y="1136"/>
                  </a:lnTo>
                  <a:lnTo>
                    <a:pt x="1272" y="1136"/>
                  </a:lnTo>
                  <a:lnTo>
                    <a:pt x="1276" y="1114"/>
                  </a:lnTo>
                  <a:lnTo>
                    <a:pt x="1278" y="1096"/>
                  </a:lnTo>
                  <a:lnTo>
                    <a:pt x="1276" y="1088"/>
                  </a:lnTo>
                  <a:lnTo>
                    <a:pt x="1274" y="1082"/>
                  </a:lnTo>
                  <a:lnTo>
                    <a:pt x="1268" y="1078"/>
                  </a:lnTo>
                  <a:lnTo>
                    <a:pt x="1260" y="1074"/>
                  </a:lnTo>
                  <a:lnTo>
                    <a:pt x="1260" y="1074"/>
                  </a:lnTo>
                  <a:lnTo>
                    <a:pt x="1222" y="1066"/>
                  </a:lnTo>
                  <a:lnTo>
                    <a:pt x="1202" y="1064"/>
                  </a:lnTo>
                  <a:lnTo>
                    <a:pt x="1184" y="1064"/>
                  </a:lnTo>
                  <a:lnTo>
                    <a:pt x="1184" y="1064"/>
                  </a:lnTo>
                  <a:lnTo>
                    <a:pt x="1170" y="1066"/>
                  </a:lnTo>
                  <a:lnTo>
                    <a:pt x="1156" y="1072"/>
                  </a:lnTo>
                  <a:lnTo>
                    <a:pt x="1144" y="1078"/>
                  </a:lnTo>
                  <a:lnTo>
                    <a:pt x="1144" y="1078"/>
                  </a:lnTo>
                  <a:lnTo>
                    <a:pt x="1144" y="1074"/>
                  </a:lnTo>
                  <a:lnTo>
                    <a:pt x="1144" y="1062"/>
                  </a:lnTo>
                  <a:lnTo>
                    <a:pt x="1146" y="1046"/>
                  </a:lnTo>
                  <a:lnTo>
                    <a:pt x="1150" y="1038"/>
                  </a:lnTo>
                  <a:lnTo>
                    <a:pt x="1154" y="1030"/>
                  </a:lnTo>
                  <a:lnTo>
                    <a:pt x="1154" y="1030"/>
                  </a:lnTo>
                  <a:lnTo>
                    <a:pt x="1164" y="1012"/>
                  </a:lnTo>
                  <a:lnTo>
                    <a:pt x="1174" y="998"/>
                  </a:lnTo>
                  <a:lnTo>
                    <a:pt x="1178" y="992"/>
                  </a:lnTo>
                  <a:lnTo>
                    <a:pt x="1182" y="988"/>
                  </a:lnTo>
                  <a:lnTo>
                    <a:pt x="1186" y="986"/>
                  </a:lnTo>
                  <a:lnTo>
                    <a:pt x="1192" y="986"/>
                  </a:lnTo>
                  <a:lnTo>
                    <a:pt x="1192" y="986"/>
                  </a:lnTo>
                  <a:lnTo>
                    <a:pt x="1198" y="986"/>
                  </a:lnTo>
                  <a:lnTo>
                    <a:pt x="1202" y="984"/>
                  </a:lnTo>
                  <a:lnTo>
                    <a:pt x="1214" y="974"/>
                  </a:lnTo>
                  <a:lnTo>
                    <a:pt x="1222" y="962"/>
                  </a:lnTo>
                  <a:lnTo>
                    <a:pt x="1226" y="956"/>
                  </a:lnTo>
                  <a:lnTo>
                    <a:pt x="1226" y="956"/>
                  </a:lnTo>
                  <a:lnTo>
                    <a:pt x="1228" y="950"/>
                  </a:lnTo>
                  <a:lnTo>
                    <a:pt x="1228" y="942"/>
                  </a:lnTo>
                  <a:lnTo>
                    <a:pt x="1228" y="934"/>
                  </a:lnTo>
                  <a:lnTo>
                    <a:pt x="1226" y="928"/>
                  </a:lnTo>
                  <a:lnTo>
                    <a:pt x="1222" y="922"/>
                  </a:lnTo>
                  <a:lnTo>
                    <a:pt x="1214" y="920"/>
                  </a:lnTo>
                  <a:lnTo>
                    <a:pt x="1202" y="924"/>
                  </a:lnTo>
                  <a:lnTo>
                    <a:pt x="1202" y="924"/>
                  </a:lnTo>
                  <a:lnTo>
                    <a:pt x="1166" y="938"/>
                  </a:lnTo>
                  <a:lnTo>
                    <a:pt x="1148" y="942"/>
                  </a:lnTo>
                  <a:lnTo>
                    <a:pt x="1124" y="948"/>
                  </a:lnTo>
                  <a:lnTo>
                    <a:pt x="1124" y="948"/>
                  </a:lnTo>
                  <a:lnTo>
                    <a:pt x="1092" y="956"/>
                  </a:lnTo>
                  <a:lnTo>
                    <a:pt x="1062" y="958"/>
                  </a:lnTo>
                  <a:lnTo>
                    <a:pt x="1050" y="960"/>
                  </a:lnTo>
                  <a:lnTo>
                    <a:pt x="1040" y="958"/>
                  </a:lnTo>
                  <a:lnTo>
                    <a:pt x="1034" y="956"/>
                  </a:lnTo>
                  <a:lnTo>
                    <a:pt x="1032" y="954"/>
                  </a:lnTo>
                  <a:lnTo>
                    <a:pt x="1032" y="950"/>
                  </a:lnTo>
                  <a:lnTo>
                    <a:pt x="1032" y="950"/>
                  </a:lnTo>
                  <a:lnTo>
                    <a:pt x="1034" y="938"/>
                  </a:lnTo>
                  <a:lnTo>
                    <a:pt x="1036" y="918"/>
                  </a:lnTo>
                  <a:lnTo>
                    <a:pt x="1036" y="918"/>
                  </a:lnTo>
                  <a:lnTo>
                    <a:pt x="1038" y="904"/>
                  </a:lnTo>
                  <a:lnTo>
                    <a:pt x="1036" y="898"/>
                  </a:lnTo>
                  <a:lnTo>
                    <a:pt x="1036" y="894"/>
                  </a:lnTo>
                  <a:lnTo>
                    <a:pt x="1032" y="890"/>
                  </a:lnTo>
                  <a:lnTo>
                    <a:pt x="1024" y="890"/>
                  </a:lnTo>
                  <a:lnTo>
                    <a:pt x="1014" y="892"/>
                  </a:lnTo>
                  <a:lnTo>
                    <a:pt x="998" y="896"/>
                  </a:lnTo>
                  <a:lnTo>
                    <a:pt x="998" y="896"/>
                  </a:lnTo>
                  <a:lnTo>
                    <a:pt x="982" y="898"/>
                  </a:lnTo>
                  <a:lnTo>
                    <a:pt x="968" y="898"/>
                  </a:lnTo>
                  <a:lnTo>
                    <a:pt x="956" y="896"/>
                  </a:lnTo>
                  <a:lnTo>
                    <a:pt x="948" y="894"/>
                  </a:lnTo>
                  <a:lnTo>
                    <a:pt x="942" y="894"/>
                  </a:lnTo>
                  <a:lnTo>
                    <a:pt x="936" y="894"/>
                  </a:lnTo>
                  <a:lnTo>
                    <a:pt x="932" y="900"/>
                  </a:lnTo>
                  <a:lnTo>
                    <a:pt x="928" y="912"/>
                  </a:lnTo>
                  <a:lnTo>
                    <a:pt x="928" y="912"/>
                  </a:lnTo>
                  <a:lnTo>
                    <a:pt x="924" y="936"/>
                  </a:lnTo>
                  <a:lnTo>
                    <a:pt x="918" y="954"/>
                  </a:lnTo>
                  <a:lnTo>
                    <a:pt x="908" y="980"/>
                  </a:lnTo>
                  <a:lnTo>
                    <a:pt x="908" y="980"/>
                  </a:lnTo>
                  <a:lnTo>
                    <a:pt x="898" y="996"/>
                  </a:lnTo>
                  <a:lnTo>
                    <a:pt x="886" y="1020"/>
                  </a:lnTo>
                  <a:lnTo>
                    <a:pt x="860" y="1064"/>
                  </a:lnTo>
                  <a:lnTo>
                    <a:pt x="860" y="1064"/>
                  </a:lnTo>
                  <a:lnTo>
                    <a:pt x="834" y="1106"/>
                  </a:lnTo>
                  <a:lnTo>
                    <a:pt x="834" y="1106"/>
                  </a:lnTo>
                  <a:lnTo>
                    <a:pt x="830" y="1112"/>
                  </a:lnTo>
                  <a:lnTo>
                    <a:pt x="824" y="1118"/>
                  </a:lnTo>
                  <a:lnTo>
                    <a:pt x="820" y="1120"/>
                  </a:lnTo>
                  <a:lnTo>
                    <a:pt x="820" y="1120"/>
                  </a:lnTo>
                  <a:lnTo>
                    <a:pt x="806" y="1128"/>
                  </a:lnTo>
                  <a:lnTo>
                    <a:pt x="796" y="1136"/>
                  </a:lnTo>
                  <a:lnTo>
                    <a:pt x="780" y="1152"/>
                  </a:lnTo>
                  <a:lnTo>
                    <a:pt x="772" y="1158"/>
                  </a:lnTo>
                  <a:lnTo>
                    <a:pt x="762" y="1160"/>
                  </a:lnTo>
                  <a:lnTo>
                    <a:pt x="752" y="1158"/>
                  </a:lnTo>
                  <a:lnTo>
                    <a:pt x="740" y="1150"/>
                  </a:lnTo>
                  <a:lnTo>
                    <a:pt x="740" y="1150"/>
                  </a:lnTo>
                  <a:lnTo>
                    <a:pt x="734" y="1142"/>
                  </a:lnTo>
                  <a:lnTo>
                    <a:pt x="728" y="1136"/>
                  </a:lnTo>
                  <a:lnTo>
                    <a:pt x="724" y="1128"/>
                  </a:lnTo>
                  <a:lnTo>
                    <a:pt x="722" y="1120"/>
                  </a:lnTo>
                  <a:lnTo>
                    <a:pt x="720" y="1112"/>
                  </a:lnTo>
                  <a:lnTo>
                    <a:pt x="722" y="1106"/>
                  </a:lnTo>
                  <a:lnTo>
                    <a:pt x="724" y="1100"/>
                  </a:lnTo>
                  <a:lnTo>
                    <a:pt x="728" y="1092"/>
                  </a:lnTo>
                  <a:lnTo>
                    <a:pt x="728" y="1092"/>
                  </a:lnTo>
                  <a:lnTo>
                    <a:pt x="754" y="1066"/>
                  </a:lnTo>
                  <a:lnTo>
                    <a:pt x="764" y="1052"/>
                  </a:lnTo>
                  <a:lnTo>
                    <a:pt x="768" y="1044"/>
                  </a:lnTo>
                  <a:lnTo>
                    <a:pt x="772" y="1036"/>
                  </a:lnTo>
                  <a:lnTo>
                    <a:pt x="772" y="1036"/>
                  </a:lnTo>
                  <a:lnTo>
                    <a:pt x="770" y="1034"/>
                  </a:lnTo>
                  <a:lnTo>
                    <a:pt x="768" y="1030"/>
                  </a:lnTo>
                  <a:lnTo>
                    <a:pt x="760" y="1024"/>
                  </a:lnTo>
                  <a:lnTo>
                    <a:pt x="736" y="1008"/>
                  </a:lnTo>
                  <a:lnTo>
                    <a:pt x="726" y="998"/>
                  </a:lnTo>
                  <a:lnTo>
                    <a:pt x="724" y="994"/>
                  </a:lnTo>
                  <a:lnTo>
                    <a:pt x="722" y="990"/>
                  </a:lnTo>
                  <a:lnTo>
                    <a:pt x="724" y="986"/>
                  </a:lnTo>
                  <a:lnTo>
                    <a:pt x="726" y="980"/>
                  </a:lnTo>
                  <a:lnTo>
                    <a:pt x="732" y="976"/>
                  </a:lnTo>
                  <a:lnTo>
                    <a:pt x="742" y="972"/>
                  </a:lnTo>
                  <a:lnTo>
                    <a:pt x="742" y="972"/>
                  </a:lnTo>
                  <a:lnTo>
                    <a:pt x="762" y="966"/>
                  </a:lnTo>
                  <a:lnTo>
                    <a:pt x="780" y="962"/>
                  </a:lnTo>
                  <a:lnTo>
                    <a:pt x="794" y="964"/>
                  </a:lnTo>
                  <a:lnTo>
                    <a:pt x="806" y="966"/>
                  </a:lnTo>
                  <a:lnTo>
                    <a:pt x="816" y="966"/>
                  </a:lnTo>
                  <a:lnTo>
                    <a:pt x="824" y="968"/>
                  </a:lnTo>
                  <a:lnTo>
                    <a:pt x="828" y="966"/>
                  </a:lnTo>
                  <a:lnTo>
                    <a:pt x="832" y="960"/>
                  </a:lnTo>
                  <a:lnTo>
                    <a:pt x="832" y="960"/>
                  </a:lnTo>
                  <a:lnTo>
                    <a:pt x="832" y="952"/>
                  </a:lnTo>
                  <a:lnTo>
                    <a:pt x="828" y="946"/>
                  </a:lnTo>
                  <a:lnTo>
                    <a:pt x="822" y="936"/>
                  </a:lnTo>
                  <a:lnTo>
                    <a:pt x="814" y="928"/>
                  </a:lnTo>
                  <a:lnTo>
                    <a:pt x="794" y="910"/>
                  </a:lnTo>
                  <a:lnTo>
                    <a:pt x="784" y="900"/>
                  </a:lnTo>
                  <a:lnTo>
                    <a:pt x="776" y="888"/>
                  </a:lnTo>
                  <a:lnTo>
                    <a:pt x="776" y="888"/>
                  </a:lnTo>
                  <a:lnTo>
                    <a:pt x="764" y="864"/>
                  </a:lnTo>
                  <a:lnTo>
                    <a:pt x="754" y="840"/>
                  </a:lnTo>
                  <a:lnTo>
                    <a:pt x="744" y="818"/>
                  </a:lnTo>
                  <a:lnTo>
                    <a:pt x="734" y="800"/>
                  </a:lnTo>
                  <a:lnTo>
                    <a:pt x="734" y="800"/>
                  </a:lnTo>
                  <a:lnTo>
                    <a:pt x="726" y="792"/>
                  </a:lnTo>
                  <a:lnTo>
                    <a:pt x="712" y="782"/>
                  </a:lnTo>
                  <a:lnTo>
                    <a:pt x="674" y="760"/>
                  </a:lnTo>
                  <a:lnTo>
                    <a:pt x="602" y="720"/>
                  </a:lnTo>
                  <a:lnTo>
                    <a:pt x="602" y="720"/>
                  </a:lnTo>
                  <a:lnTo>
                    <a:pt x="592" y="712"/>
                  </a:lnTo>
                  <a:lnTo>
                    <a:pt x="582" y="700"/>
                  </a:lnTo>
                  <a:lnTo>
                    <a:pt x="574" y="688"/>
                  </a:lnTo>
                  <a:lnTo>
                    <a:pt x="566" y="676"/>
                  </a:lnTo>
                  <a:lnTo>
                    <a:pt x="556" y="668"/>
                  </a:lnTo>
                  <a:lnTo>
                    <a:pt x="550" y="666"/>
                  </a:lnTo>
                  <a:lnTo>
                    <a:pt x="546" y="664"/>
                  </a:lnTo>
                  <a:lnTo>
                    <a:pt x="538" y="664"/>
                  </a:lnTo>
                  <a:lnTo>
                    <a:pt x="532" y="668"/>
                  </a:lnTo>
                  <a:lnTo>
                    <a:pt x="524" y="672"/>
                  </a:lnTo>
                  <a:lnTo>
                    <a:pt x="516" y="680"/>
                  </a:lnTo>
                  <a:lnTo>
                    <a:pt x="516" y="680"/>
                  </a:lnTo>
                  <a:lnTo>
                    <a:pt x="460" y="732"/>
                  </a:lnTo>
                  <a:lnTo>
                    <a:pt x="436" y="752"/>
                  </a:lnTo>
                  <a:lnTo>
                    <a:pt x="410" y="770"/>
                  </a:lnTo>
                  <a:lnTo>
                    <a:pt x="410" y="770"/>
                  </a:lnTo>
                  <a:lnTo>
                    <a:pt x="396" y="776"/>
                  </a:lnTo>
                  <a:lnTo>
                    <a:pt x="388" y="780"/>
                  </a:lnTo>
                  <a:lnTo>
                    <a:pt x="372" y="782"/>
                  </a:lnTo>
                  <a:lnTo>
                    <a:pt x="364" y="784"/>
                  </a:lnTo>
                  <a:lnTo>
                    <a:pt x="358" y="788"/>
                  </a:lnTo>
                  <a:lnTo>
                    <a:pt x="348" y="794"/>
                  </a:lnTo>
                  <a:lnTo>
                    <a:pt x="336" y="804"/>
                  </a:lnTo>
                  <a:lnTo>
                    <a:pt x="336" y="804"/>
                  </a:lnTo>
                  <a:lnTo>
                    <a:pt x="324" y="818"/>
                  </a:lnTo>
                  <a:lnTo>
                    <a:pt x="316" y="830"/>
                  </a:lnTo>
                  <a:lnTo>
                    <a:pt x="306" y="846"/>
                  </a:lnTo>
                  <a:lnTo>
                    <a:pt x="302" y="848"/>
                  </a:lnTo>
                  <a:lnTo>
                    <a:pt x="296" y="850"/>
                  </a:lnTo>
                  <a:lnTo>
                    <a:pt x="290" y="846"/>
                  </a:lnTo>
                  <a:lnTo>
                    <a:pt x="280" y="836"/>
                  </a:lnTo>
                  <a:lnTo>
                    <a:pt x="280" y="836"/>
                  </a:lnTo>
                  <a:lnTo>
                    <a:pt x="268" y="828"/>
                  </a:lnTo>
                  <a:lnTo>
                    <a:pt x="256" y="820"/>
                  </a:lnTo>
                  <a:lnTo>
                    <a:pt x="232" y="808"/>
                  </a:lnTo>
                  <a:lnTo>
                    <a:pt x="212" y="804"/>
                  </a:lnTo>
                  <a:lnTo>
                    <a:pt x="204" y="802"/>
                  </a:lnTo>
                  <a:lnTo>
                    <a:pt x="198" y="804"/>
                  </a:lnTo>
                  <a:lnTo>
                    <a:pt x="198" y="804"/>
                  </a:lnTo>
                  <a:lnTo>
                    <a:pt x="158" y="810"/>
                  </a:lnTo>
                  <a:lnTo>
                    <a:pt x="126" y="814"/>
                  </a:lnTo>
                  <a:lnTo>
                    <a:pt x="92" y="816"/>
                  </a:lnTo>
                  <a:lnTo>
                    <a:pt x="92" y="816"/>
                  </a:lnTo>
                  <a:lnTo>
                    <a:pt x="64" y="818"/>
                  </a:lnTo>
                  <a:lnTo>
                    <a:pt x="56" y="818"/>
                  </a:lnTo>
                  <a:lnTo>
                    <a:pt x="50" y="818"/>
                  </a:lnTo>
                  <a:lnTo>
                    <a:pt x="46" y="814"/>
                  </a:lnTo>
                  <a:lnTo>
                    <a:pt x="40" y="808"/>
                  </a:lnTo>
                  <a:lnTo>
                    <a:pt x="30" y="786"/>
                  </a:lnTo>
                  <a:lnTo>
                    <a:pt x="30" y="786"/>
                  </a:lnTo>
                  <a:lnTo>
                    <a:pt x="24" y="774"/>
                  </a:lnTo>
                  <a:lnTo>
                    <a:pt x="16" y="768"/>
                  </a:lnTo>
                  <a:lnTo>
                    <a:pt x="10" y="764"/>
                  </a:lnTo>
                  <a:lnTo>
                    <a:pt x="6" y="762"/>
                  </a:lnTo>
                  <a:lnTo>
                    <a:pt x="2" y="760"/>
                  </a:lnTo>
                  <a:lnTo>
                    <a:pt x="0" y="756"/>
                  </a:lnTo>
                  <a:lnTo>
                    <a:pt x="2" y="748"/>
                  </a:lnTo>
                  <a:lnTo>
                    <a:pt x="6" y="734"/>
                  </a:lnTo>
                  <a:lnTo>
                    <a:pt x="6" y="734"/>
                  </a:lnTo>
                  <a:lnTo>
                    <a:pt x="16" y="704"/>
                  </a:lnTo>
                  <a:lnTo>
                    <a:pt x="22" y="684"/>
                  </a:lnTo>
                  <a:lnTo>
                    <a:pt x="26" y="672"/>
                  </a:lnTo>
                  <a:lnTo>
                    <a:pt x="30" y="668"/>
                  </a:lnTo>
                  <a:lnTo>
                    <a:pt x="34" y="662"/>
                  </a:lnTo>
                  <a:lnTo>
                    <a:pt x="34" y="662"/>
                  </a:lnTo>
                  <a:lnTo>
                    <a:pt x="42" y="660"/>
                  </a:lnTo>
                  <a:lnTo>
                    <a:pt x="50" y="658"/>
                  </a:lnTo>
                  <a:lnTo>
                    <a:pt x="66" y="656"/>
                  </a:lnTo>
                  <a:lnTo>
                    <a:pt x="76" y="656"/>
                  </a:lnTo>
                  <a:lnTo>
                    <a:pt x="80" y="652"/>
                  </a:lnTo>
                  <a:lnTo>
                    <a:pt x="78" y="650"/>
                  </a:lnTo>
                  <a:lnTo>
                    <a:pt x="78" y="650"/>
                  </a:lnTo>
                  <a:lnTo>
                    <a:pt x="60" y="620"/>
                  </a:lnTo>
                  <a:lnTo>
                    <a:pt x="50" y="604"/>
                  </a:lnTo>
                  <a:lnTo>
                    <a:pt x="46" y="596"/>
                  </a:lnTo>
                  <a:lnTo>
                    <a:pt x="44" y="588"/>
                  </a:lnTo>
                  <a:lnTo>
                    <a:pt x="44" y="588"/>
                  </a:lnTo>
                  <a:lnTo>
                    <a:pt x="48" y="576"/>
                  </a:lnTo>
                  <a:lnTo>
                    <a:pt x="60" y="554"/>
                  </a:lnTo>
                  <a:lnTo>
                    <a:pt x="92" y="500"/>
                  </a:lnTo>
                  <a:lnTo>
                    <a:pt x="140" y="426"/>
                  </a:lnTo>
                  <a:lnTo>
                    <a:pt x="140" y="426"/>
                  </a:lnTo>
                  <a:lnTo>
                    <a:pt x="142" y="428"/>
                  </a:lnTo>
                  <a:lnTo>
                    <a:pt x="146" y="434"/>
                  </a:lnTo>
                  <a:lnTo>
                    <a:pt x="148" y="436"/>
                  </a:lnTo>
                  <a:lnTo>
                    <a:pt x="152" y="436"/>
                  </a:lnTo>
                  <a:lnTo>
                    <a:pt x="154" y="432"/>
                  </a:lnTo>
                  <a:lnTo>
                    <a:pt x="158" y="426"/>
                  </a:lnTo>
                  <a:lnTo>
                    <a:pt x="158" y="426"/>
                  </a:lnTo>
                  <a:lnTo>
                    <a:pt x="160" y="418"/>
                  </a:lnTo>
                  <a:lnTo>
                    <a:pt x="160" y="406"/>
                  </a:lnTo>
                  <a:lnTo>
                    <a:pt x="158" y="392"/>
                  </a:lnTo>
                  <a:lnTo>
                    <a:pt x="154" y="380"/>
                  </a:lnTo>
                  <a:lnTo>
                    <a:pt x="146" y="356"/>
                  </a:lnTo>
                  <a:lnTo>
                    <a:pt x="144" y="348"/>
                  </a:lnTo>
                  <a:lnTo>
                    <a:pt x="140" y="344"/>
                  </a:lnTo>
                  <a:lnTo>
                    <a:pt x="140" y="344"/>
                  </a:lnTo>
                  <a:lnTo>
                    <a:pt x="134" y="338"/>
                  </a:lnTo>
                  <a:lnTo>
                    <a:pt x="124" y="330"/>
                  </a:lnTo>
                  <a:lnTo>
                    <a:pt x="120" y="324"/>
                  </a:lnTo>
                  <a:lnTo>
                    <a:pt x="118" y="316"/>
                  </a:lnTo>
                  <a:lnTo>
                    <a:pt x="116" y="308"/>
                  </a:lnTo>
                  <a:lnTo>
                    <a:pt x="118" y="298"/>
                  </a:lnTo>
                  <a:lnTo>
                    <a:pt x="118" y="298"/>
                  </a:lnTo>
                  <a:lnTo>
                    <a:pt x="120" y="278"/>
                  </a:lnTo>
                  <a:lnTo>
                    <a:pt x="120" y="260"/>
                  </a:lnTo>
                  <a:lnTo>
                    <a:pt x="122" y="252"/>
                  </a:lnTo>
                  <a:lnTo>
                    <a:pt x="126" y="246"/>
                  </a:lnTo>
                  <a:lnTo>
                    <a:pt x="130" y="242"/>
                  </a:lnTo>
                  <a:lnTo>
                    <a:pt x="140" y="238"/>
                  </a:lnTo>
                  <a:lnTo>
                    <a:pt x="140" y="238"/>
                  </a:lnTo>
                  <a:lnTo>
                    <a:pt x="146" y="236"/>
                  </a:lnTo>
                  <a:lnTo>
                    <a:pt x="150" y="232"/>
                  </a:lnTo>
                  <a:lnTo>
                    <a:pt x="152" y="230"/>
                  </a:lnTo>
                  <a:lnTo>
                    <a:pt x="154" y="226"/>
                  </a:lnTo>
                  <a:lnTo>
                    <a:pt x="154" y="222"/>
                  </a:lnTo>
                  <a:lnTo>
                    <a:pt x="156" y="218"/>
                  </a:lnTo>
                  <a:lnTo>
                    <a:pt x="162" y="212"/>
                  </a:lnTo>
                  <a:lnTo>
                    <a:pt x="172" y="204"/>
                  </a:lnTo>
                  <a:lnTo>
                    <a:pt x="172" y="204"/>
                  </a:lnTo>
                  <a:lnTo>
                    <a:pt x="186" y="196"/>
                  </a:lnTo>
                  <a:lnTo>
                    <a:pt x="200" y="188"/>
                  </a:lnTo>
                  <a:lnTo>
                    <a:pt x="214" y="184"/>
                  </a:lnTo>
                  <a:lnTo>
                    <a:pt x="230" y="182"/>
                  </a:lnTo>
                  <a:lnTo>
                    <a:pt x="262" y="178"/>
                  </a:lnTo>
                  <a:lnTo>
                    <a:pt x="288" y="178"/>
                  </a:lnTo>
                  <a:lnTo>
                    <a:pt x="288" y="178"/>
                  </a:lnTo>
                  <a:lnTo>
                    <a:pt x="310" y="180"/>
                  </a:lnTo>
                  <a:lnTo>
                    <a:pt x="332" y="186"/>
                  </a:lnTo>
                  <a:lnTo>
                    <a:pt x="354" y="192"/>
                  </a:lnTo>
                  <a:lnTo>
                    <a:pt x="378" y="198"/>
                  </a:lnTo>
                  <a:lnTo>
                    <a:pt x="378" y="198"/>
                  </a:lnTo>
                  <a:lnTo>
                    <a:pt x="426" y="206"/>
                  </a:lnTo>
                  <a:lnTo>
                    <a:pt x="448" y="208"/>
                  </a:lnTo>
                  <a:lnTo>
                    <a:pt x="468" y="206"/>
                  </a:lnTo>
                  <a:lnTo>
                    <a:pt x="468" y="206"/>
                  </a:lnTo>
                  <a:lnTo>
                    <a:pt x="490" y="202"/>
                  </a:lnTo>
                  <a:lnTo>
                    <a:pt x="518" y="198"/>
                  </a:lnTo>
                  <a:lnTo>
                    <a:pt x="546" y="194"/>
                  </a:lnTo>
                  <a:lnTo>
                    <a:pt x="572" y="194"/>
                  </a:lnTo>
                  <a:lnTo>
                    <a:pt x="572" y="194"/>
                  </a:lnTo>
                  <a:lnTo>
                    <a:pt x="608" y="196"/>
                  </a:lnTo>
                  <a:lnTo>
                    <a:pt x="620" y="196"/>
                  </a:lnTo>
                  <a:lnTo>
                    <a:pt x="628" y="200"/>
                  </a:lnTo>
                  <a:lnTo>
                    <a:pt x="628" y="200"/>
                  </a:lnTo>
                  <a:lnTo>
                    <a:pt x="636" y="200"/>
                  </a:lnTo>
                  <a:lnTo>
                    <a:pt x="646" y="200"/>
                  </a:lnTo>
                  <a:lnTo>
                    <a:pt x="674" y="194"/>
                  </a:lnTo>
                  <a:lnTo>
                    <a:pt x="700" y="184"/>
                  </a:lnTo>
                  <a:lnTo>
                    <a:pt x="712" y="178"/>
                  </a:lnTo>
                  <a:lnTo>
                    <a:pt x="718" y="172"/>
                  </a:lnTo>
                  <a:lnTo>
                    <a:pt x="718" y="172"/>
                  </a:lnTo>
                  <a:lnTo>
                    <a:pt x="722" y="162"/>
                  </a:lnTo>
                  <a:lnTo>
                    <a:pt x="724" y="150"/>
                  </a:lnTo>
                  <a:lnTo>
                    <a:pt x="726" y="138"/>
                  </a:lnTo>
                  <a:lnTo>
                    <a:pt x="734" y="120"/>
                  </a:lnTo>
                  <a:lnTo>
                    <a:pt x="734" y="120"/>
                  </a:lnTo>
                  <a:lnTo>
                    <a:pt x="742" y="104"/>
                  </a:lnTo>
                  <a:lnTo>
                    <a:pt x="752" y="96"/>
                  </a:lnTo>
                  <a:lnTo>
                    <a:pt x="764" y="90"/>
                  </a:lnTo>
                  <a:lnTo>
                    <a:pt x="782" y="84"/>
                  </a:lnTo>
                  <a:lnTo>
                    <a:pt x="782" y="84"/>
                  </a:lnTo>
                  <a:lnTo>
                    <a:pt x="800" y="76"/>
                  </a:lnTo>
                  <a:lnTo>
                    <a:pt x="808" y="70"/>
                  </a:lnTo>
                  <a:lnTo>
                    <a:pt x="812" y="64"/>
                  </a:lnTo>
                  <a:lnTo>
                    <a:pt x="814" y="62"/>
                  </a:lnTo>
                  <a:lnTo>
                    <a:pt x="814" y="62"/>
                  </a:lnTo>
                  <a:lnTo>
                    <a:pt x="824" y="58"/>
                  </a:lnTo>
                  <a:lnTo>
                    <a:pt x="834" y="52"/>
                  </a:lnTo>
                  <a:lnTo>
                    <a:pt x="840" y="48"/>
                  </a:lnTo>
                  <a:lnTo>
                    <a:pt x="844" y="42"/>
                  </a:lnTo>
                  <a:lnTo>
                    <a:pt x="844" y="42"/>
                  </a:lnTo>
                  <a:lnTo>
                    <a:pt x="848" y="36"/>
                  </a:lnTo>
                  <a:lnTo>
                    <a:pt x="854" y="32"/>
                  </a:lnTo>
                  <a:lnTo>
                    <a:pt x="868" y="26"/>
                  </a:lnTo>
                  <a:lnTo>
                    <a:pt x="884" y="20"/>
                  </a:lnTo>
                  <a:lnTo>
                    <a:pt x="884" y="20"/>
                  </a:lnTo>
                  <a:lnTo>
                    <a:pt x="902" y="16"/>
                  </a:lnTo>
                  <a:lnTo>
                    <a:pt x="932" y="10"/>
                  </a:lnTo>
                  <a:lnTo>
                    <a:pt x="932" y="10"/>
                  </a:lnTo>
                  <a:lnTo>
                    <a:pt x="952" y="2"/>
                  </a:lnTo>
                  <a:lnTo>
                    <a:pt x="962" y="0"/>
                  </a:lnTo>
                  <a:lnTo>
                    <a:pt x="968" y="0"/>
                  </a:lnTo>
                  <a:lnTo>
                    <a:pt x="968" y="0"/>
                  </a:lnTo>
                  <a:lnTo>
                    <a:pt x="978" y="6"/>
                  </a:lnTo>
                  <a:lnTo>
                    <a:pt x="998" y="14"/>
                  </a:lnTo>
                  <a:lnTo>
                    <a:pt x="1012" y="24"/>
                  </a:lnTo>
                  <a:lnTo>
                    <a:pt x="1026" y="34"/>
                  </a:lnTo>
                  <a:lnTo>
                    <a:pt x="1040" y="48"/>
                  </a:lnTo>
                  <a:lnTo>
                    <a:pt x="1054" y="66"/>
                  </a:lnTo>
                  <a:lnTo>
                    <a:pt x="1054" y="66"/>
                  </a:lnTo>
                  <a:lnTo>
                    <a:pt x="1050" y="72"/>
                  </a:lnTo>
                  <a:lnTo>
                    <a:pt x="1048" y="80"/>
                  </a:lnTo>
                  <a:lnTo>
                    <a:pt x="1050" y="86"/>
                  </a:lnTo>
                  <a:lnTo>
                    <a:pt x="1050" y="86"/>
                  </a:lnTo>
                  <a:lnTo>
                    <a:pt x="1060" y="110"/>
                  </a:lnTo>
                  <a:lnTo>
                    <a:pt x="1070" y="134"/>
                  </a:lnTo>
                  <a:lnTo>
                    <a:pt x="1070" y="134"/>
                  </a:lnTo>
                  <a:lnTo>
                    <a:pt x="1080" y="146"/>
                  </a:lnTo>
                  <a:lnTo>
                    <a:pt x="1084" y="150"/>
                  </a:lnTo>
                  <a:lnTo>
                    <a:pt x="1086" y="150"/>
                  </a:lnTo>
                  <a:lnTo>
                    <a:pt x="1088" y="150"/>
                  </a:lnTo>
                  <a:lnTo>
                    <a:pt x="1088" y="150"/>
                  </a:lnTo>
                  <a:lnTo>
                    <a:pt x="1094" y="146"/>
                  </a:lnTo>
                  <a:lnTo>
                    <a:pt x="1096" y="144"/>
                  </a:lnTo>
                  <a:lnTo>
                    <a:pt x="1096" y="144"/>
                  </a:lnTo>
                  <a:lnTo>
                    <a:pt x="1104" y="142"/>
                  </a:lnTo>
                  <a:lnTo>
                    <a:pt x="1112" y="138"/>
                  </a:lnTo>
                  <a:lnTo>
                    <a:pt x="1118" y="134"/>
                  </a:lnTo>
                  <a:lnTo>
                    <a:pt x="1118" y="134"/>
                  </a:lnTo>
                  <a:lnTo>
                    <a:pt x="1120" y="132"/>
                  </a:lnTo>
                  <a:lnTo>
                    <a:pt x="1122" y="132"/>
                  </a:lnTo>
                  <a:lnTo>
                    <a:pt x="1128" y="134"/>
                  </a:lnTo>
                  <a:lnTo>
                    <a:pt x="1150" y="148"/>
                  </a:lnTo>
                  <a:lnTo>
                    <a:pt x="1150" y="148"/>
                  </a:lnTo>
                  <a:lnTo>
                    <a:pt x="1164" y="158"/>
                  </a:lnTo>
                  <a:lnTo>
                    <a:pt x="1180" y="172"/>
                  </a:lnTo>
                  <a:lnTo>
                    <a:pt x="1192" y="186"/>
                  </a:lnTo>
                  <a:lnTo>
                    <a:pt x="1200" y="196"/>
                  </a:lnTo>
                  <a:lnTo>
                    <a:pt x="1200" y="196"/>
                  </a:lnTo>
                  <a:lnTo>
                    <a:pt x="1200" y="204"/>
                  </a:lnTo>
                  <a:lnTo>
                    <a:pt x="1200" y="210"/>
                  </a:lnTo>
                  <a:lnTo>
                    <a:pt x="1198" y="218"/>
                  </a:lnTo>
                  <a:lnTo>
                    <a:pt x="1198" y="218"/>
                  </a:lnTo>
                  <a:lnTo>
                    <a:pt x="1200" y="228"/>
                  </a:lnTo>
                  <a:lnTo>
                    <a:pt x="1202" y="236"/>
                  </a:lnTo>
                  <a:lnTo>
                    <a:pt x="1204" y="240"/>
                  </a:lnTo>
                  <a:lnTo>
                    <a:pt x="1208" y="242"/>
                  </a:lnTo>
                  <a:lnTo>
                    <a:pt x="1208" y="242"/>
                  </a:lnTo>
                  <a:lnTo>
                    <a:pt x="1214" y="244"/>
                  </a:lnTo>
                  <a:lnTo>
                    <a:pt x="1218" y="244"/>
                  </a:lnTo>
                  <a:lnTo>
                    <a:pt x="1234" y="238"/>
                  </a:lnTo>
                  <a:lnTo>
                    <a:pt x="1234" y="238"/>
                  </a:lnTo>
                  <a:lnTo>
                    <a:pt x="1242" y="234"/>
                  </a:lnTo>
                  <a:lnTo>
                    <a:pt x="1248" y="230"/>
                  </a:lnTo>
                  <a:lnTo>
                    <a:pt x="1254" y="226"/>
                  </a:lnTo>
                  <a:lnTo>
                    <a:pt x="1262" y="228"/>
                  </a:lnTo>
                  <a:lnTo>
                    <a:pt x="1262" y="228"/>
                  </a:lnTo>
                  <a:lnTo>
                    <a:pt x="1270" y="230"/>
                  </a:lnTo>
                  <a:lnTo>
                    <a:pt x="1278" y="232"/>
                  </a:lnTo>
                  <a:lnTo>
                    <a:pt x="1286" y="230"/>
                  </a:lnTo>
                  <a:lnTo>
                    <a:pt x="1298" y="226"/>
                  </a:lnTo>
                  <a:lnTo>
                    <a:pt x="1298" y="226"/>
                  </a:lnTo>
                  <a:lnTo>
                    <a:pt x="1312" y="224"/>
                  </a:lnTo>
                  <a:lnTo>
                    <a:pt x="1320" y="224"/>
                  </a:lnTo>
                  <a:lnTo>
                    <a:pt x="1330" y="226"/>
                  </a:lnTo>
                  <a:lnTo>
                    <a:pt x="1380" y="198"/>
                  </a:lnTo>
                  <a:lnTo>
                    <a:pt x="1444" y="228"/>
                  </a:lnTo>
                  <a:lnTo>
                    <a:pt x="1444" y="228"/>
                  </a:lnTo>
                  <a:lnTo>
                    <a:pt x="1462" y="220"/>
                  </a:lnTo>
                  <a:lnTo>
                    <a:pt x="1478" y="214"/>
                  </a:lnTo>
                  <a:lnTo>
                    <a:pt x="1490" y="212"/>
                  </a:lnTo>
                  <a:lnTo>
                    <a:pt x="1490" y="212"/>
                  </a:lnTo>
                  <a:lnTo>
                    <a:pt x="1498" y="214"/>
                  </a:lnTo>
                  <a:lnTo>
                    <a:pt x="1510" y="218"/>
                  </a:lnTo>
                  <a:lnTo>
                    <a:pt x="1520" y="220"/>
                  </a:lnTo>
                  <a:lnTo>
                    <a:pt x="1534" y="222"/>
                  </a:lnTo>
                  <a:lnTo>
                    <a:pt x="1534" y="222"/>
                  </a:lnTo>
                  <a:lnTo>
                    <a:pt x="1642" y="220"/>
                  </a:lnTo>
                  <a:lnTo>
                    <a:pt x="1642" y="220"/>
                  </a:lnTo>
                  <a:lnTo>
                    <a:pt x="1654" y="218"/>
                  </a:lnTo>
                  <a:lnTo>
                    <a:pt x="1664" y="218"/>
                  </a:lnTo>
                  <a:lnTo>
                    <a:pt x="1666" y="220"/>
                  </a:lnTo>
                  <a:lnTo>
                    <a:pt x="1668" y="222"/>
                  </a:lnTo>
                  <a:lnTo>
                    <a:pt x="1668" y="222"/>
                  </a:lnTo>
                  <a:lnTo>
                    <a:pt x="1672" y="228"/>
                  </a:lnTo>
                  <a:lnTo>
                    <a:pt x="1676" y="232"/>
                  </a:lnTo>
                  <a:lnTo>
                    <a:pt x="1680" y="238"/>
                  </a:lnTo>
                  <a:lnTo>
                    <a:pt x="1684" y="242"/>
                  </a:lnTo>
                  <a:lnTo>
                    <a:pt x="1684" y="242"/>
                  </a:lnTo>
                  <a:lnTo>
                    <a:pt x="1686" y="250"/>
                  </a:lnTo>
                  <a:lnTo>
                    <a:pt x="1686" y="262"/>
                  </a:lnTo>
                  <a:lnTo>
                    <a:pt x="1684" y="274"/>
                  </a:lnTo>
                  <a:lnTo>
                    <a:pt x="1682" y="284"/>
                  </a:lnTo>
                  <a:lnTo>
                    <a:pt x="1682" y="284"/>
                  </a:lnTo>
                  <a:lnTo>
                    <a:pt x="1676" y="292"/>
                  </a:lnTo>
                  <a:lnTo>
                    <a:pt x="1668" y="304"/>
                  </a:lnTo>
                  <a:lnTo>
                    <a:pt x="1660" y="314"/>
                  </a:lnTo>
                  <a:lnTo>
                    <a:pt x="1656" y="316"/>
                  </a:lnTo>
                  <a:lnTo>
                    <a:pt x="1652" y="318"/>
                  </a:lnTo>
                  <a:lnTo>
                    <a:pt x="1652" y="318"/>
                  </a:lnTo>
                  <a:lnTo>
                    <a:pt x="1658" y="326"/>
                  </a:lnTo>
                  <a:lnTo>
                    <a:pt x="1662" y="334"/>
                  </a:lnTo>
                  <a:lnTo>
                    <a:pt x="1664" y="342"/>
                  </a:lnTo>
                  <a:lnTo>
                    <a:pt x="1664" y="342"/>
                  </a:lnTo>
                  <a:lnTo>
                    <a:pt x="1664" y="352"/>
                  </a:lnTo>
                  <a:lnTo>
                    <a:pt x="1662" y="362"/>
                  </a:lnTo>
                  <a:lnTo>
                    <a:pt x="1660" y="372"/>
                  </a:lnTo>
                  <a:lnTo>
                    <a:pt x="1660" y="380"/>
                  </a:lnTo>
                  <a:lnTo>
                    <a:pt x="1660" y="380"/>
                  </a:lnTo>
                  <a:lnTo>
                    <a:pt x="1662" y="386"/>
                  </a:lnTo>
                  <a:lnTo>
                    <a:pt x="1664" y="392"/>
                  </a:lnTo>
                  <a:lnTo>
                    <a:pt x="1670" y="394"/>
                  </a:lnTo>
                  <a:lnTo>
                    <a:pt x="1678" y="398"/>
                  </a:lnTo>
                  <a:lnTo>
                    <a:pt x="1678" y="398"/>
                  </a:lnTo>
                  <a:lnTo>
                    <a:pt x="1702" y="402"/>
                  </a:lnTo>
                  <a:lnTo>
                    <a:pt x="1712" y="406"/>
                  </a:lnTo>
                  <a:lnTo>
                    <a:pt x="1722" y="412"/>
                  </a:lnTo>
                  <a:lnTo>
                    <a:pt x="1722" y="412"/>
                  </a:lnTo>
                  <a:lnTo>
                    <a:pt x="1732" y="418"/>
                  </a:lnTo>
                  <a:lnTo>
                    <a:pt x="1740" y="424"/>
                  </a:lnTo>
                  <a:lnTo>
                    <a:pt x="1742" y="428"/>
                  </a:lnTo>
                  <a:lnTo>
                    <a:pt x="1742" y="432"/>
                  </a:lnTo>
                  <a:lnTo>
                    <a:pt x="1742" y="436"/>
                  </a:lnTo>
                  <a:lnTo>
                    <a:pt x="1740" y="440"/>
                  </a:lnTo>
                  <a:lnTo>
                    <a:pt x="1740" y="440"/>
                  </a:lnTo>
                  <a:lnTo>
                    <a:pt x="1728" y="464"/>
                  </a:lnTo>
                  <a:lnTo>
                    <a:pt x="1718" y="482"/>
                  </a:lnTo>
                  <a:lnTo>
                    <a:pt x="1718" y="482"/>
                  </a:lnTo>
                  <a:lnTo>
                    <a:pt x="1716" y="492"/>
                  </a:lnTo>
                  <a:lnTo>
                    <a:pt x="1716" y="498"/>
                  </a:lnTo>
                  <a:lnTo>
                    <a:pt x="1714" y="504"/>
                  </a:lnTo>
                  <a:lnTo>
                    <a:pt x="1712" y="506"/>
                  </a:lnTo>
                  <a:lnTo>
                    <a:pt x="1710" y="506"/>
                  </a:lnTo>
                  <a:lnTo>
                    <a:pt x="1710" y="506"/>
                  </a:lnTo>
                  <a:lnTo>
                    <a:pt x="1698" y="506"/>
                  </a:lnTo>
                  <a:lnTo>
                    <a:pt x="1680" y="502"/>
                  </a:lnTo>
                  <a:lnTo>
                    <a:pt x="1664" y="498"/>
                  </a:lnTo>
                  <a:lnTo>
                    <a:pt x="1656" y="498"/>
                  </a:lnTo>
                  <a:lnTo>
                    <a:pt x="1652" y="500"/>
                  </a:lnTo>
                  <a:lnTo>
                    <a:pt x="1652" y="500"/>
                  </a:lnTo>
                  <a:lnTo>
                    <a:pt x="1646" y="510"/>
                  </a:lnTo>
                  <a:lnTo>
                    <a:pt x="1642" y="524"/>
                  </a:lnTo>
                  <a:lnTo>
                    <a:pt x="1634" y="544"/>
                  </a:lnTo>
                  <a:lnTo>
                    <a:pt x="1634" y="544"/>
                  </a:lnTo>
                  <a:lnTo>
                    <a:pt x="1626" y="550"/>
                  </a:lnTo>
                  <a:lnTo>
                    <a:pt x="1618" y="554"/>
                  </a:lnTo>
                  <a:lnTo>
                    <a:pt x="1612" y="560"/>
                  </a:lnTo>
                  <a:lnTo>
                    <a:pt x="1612" y="560"/>
                  </a:lnTo>
                  <a:lnTo>
                    <a:pt x="1604" y="570"/>
                  </a:lnTo>
                  <a:lnTo>
                    <a:pt x="1604" y="570"/>
                  </a:lnTo>
                  <a:lnTo>
                    <a:pt x="1600" y="572"/>
                  </a:lnTo>
                  <a:lnTo>
                    <a:pt x="1598" y="578"/>
                  </a:lnTo>
                  <a:lnTo>
                    <a:pt x="1598" y="584"/>
                  </a:lnTo>
                  <a:lnTo>
                    <a:pt x="1598" y="584"/>
                  </a:lnTo>
                  <a:lnTo>
                    <a:pt x="1600" y="594"/>
                  </a:lnTo>
                  <a:lnTo>
                    <a:pt x="1604" y="610"/>
                  </a:lnTo>
                  <a:lnTo>
                    <a:pt x="1610" y="630"/>
                  </a:lnTo>
                  <a:lnTo>
                    <a:pt x="1608" y="648"/>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66" name="Freeform 27">
              <a:extLst>
                <a:ext uri="{FF2B5EF4-FFF2-40B4-BE49-F238E27FC236}">
                  <a16:creationId xmlns:a16="http://schemas.microsoft.com/office/drawing/2014/main" id="{94EA6C38-ACA9-4213-2252-28A6F459B30D}"/>
                </a:ext>
              </a:extLst>
            </p:cNvPr>
            <p:cNvSpPr>
              <a:spLocks/>
            </p:cNvSpPr>
            <p:nvPr/>
          </p:nvSpPr>
          <p:spPr bwMode="auto">
            <a:xfrm>
              <a:off x="4832994" y="3723307"/>
              <a:ext cx="621899" cy="618850"/>
            </a:xfrm>
            <a:custGeom>
              <a:avLst/>
              <a:gdLst/>
              <a:ahLst/>
              <a:cxnLst>
                <a:cxn ang="0">
                  <a:pos x="328" y="28"/>
                </a:cxn>
                <a:cxn ang="0">
                  <a:pos x="280" y="76"/>
                </a:cxn>
                <a:cxn ang="0">
                  <a:pos x="248" y="86"/>
                </a:cxn>
                <a:cxn ang="0">
                  <a:pos x="216" y="78"/>
                </a:cxn>
                <a:cxn ang="0">
                  <a:pos x="214" y="100"/>
                </a:cxn>
                <a:cxn ang="0">
                  <a:pos x="244" y="156"/>
                </a:cxn>
                <a:cxn ang="0">
                  <a:pos x="236" y="178"/>
                </a:cxn>
                <a:cxn ang="0">
                  <a:pos x="194" y="226"/>
                </a:cxn>
                <a:cxn ang="0">
                  <a:pos x="180" y="262"/>
                </a:cxn>
                <a:cxn ang="0">
                  <a:pos x="182" y="330"/>
                </a:cxn>
                <a:cxn ang="0">
                  <a:pos x="166" y="342"/>
                </a:cxn>
                <a:cxn ang="0">
                  <a:pos x="134" y="350"/>
                </a:cxn>
                <a:cxn ang="0">
                  <a:pos x="76" y="392"/>
                </a:cxn>
                <a:cxn ang="0">
                  <a:pos x="16" y="394"/>
                </a:cxn>
                <a:cxn ang="0">
                  <a:pos x="24" y="456"/>
                </a:cxn>
                <a:cxn ang="0">
                  <a:pos x="44" y="514"/>
                </a:cxn>
                <a:cxn ang="0">
                  <a:pos x="70" y="562"/>
                </a:cxn>
                <a:cxn ang="0">
                  <a:pos x="68" y="584"/>
                </a:cxn>
                <a:cxn ang="0">
                  <a:pos x="26" y="618"/>
                </a:cxn>
                <a:cxn ang="0">
                  <a:pos x="8" y="640"/>
                </a:cxn>
                <a:cxn ang="0">
                  <a:pos x="2" y="658"/>
                </a:cxn>
                <a:cxn ang="0">
                  <a:pos x="34" y="686"/>
                </a:cxn>
                <a:cxn ang="0">
                  <a:pos x="44" y="736"/>
                </a:cxn>
                <a:cxn ang="0">
                  <a:pos x="62" y="784"/>
                </a:cxn>
                <a:cxn ang="0">
                  <a:pos x="80" y="772"/>
                </a:cxn>
                <a:cxn ang="0">
                  <a:pos x="100" y="752"/>
                </a:cxn>
                <a:cxn ang="0">
                  <a:pos x="118" y="732"/>
                </a:cxn>
                <a:cxn ang="0">
                  <a:pos x="148" y="708"/>
                </a:cxn>
                <a:cxn ang="0">
                  <a:pos x="184" y="696"/>
                </a:cxn>
                <a:cxn ang="0">
                  <a:pos x="296" y="702"/>
                </a:cxn>
                <a:cxn ang="0">
                  <a:pos x="404" y="724"/>
                </a:cxn>
                <a:cxn ang="0">
                  <a:pos x="536" y="708"/>
                </a:cxn>
                <a:cxn ang="0">
                  <a:pos x="588" y="718"/>
                </a:cxn>
                <a:cxn ang="0">
                  <a:pos x="634" y="708"/>
                </a:cxn>
                <a:cxn ang="0">
                  <a:pos x="676" y="688"/>
                </a:cxn>
                <a:cxn ang="0">
                  <a:pos x="686" y="656"/>
                </a:cxn>
                <a:cxn ang="0">
                  <a:pos x="714" y="608"/>
                </a:cxn>
                <a:cxn ang="0">
                  <a:pos x="770" y="582"/>
                </a:cxn>
                <a:cxn ang="0">
                  <a:pos x="760" y="550"/>
                </a:cxn>
                <a:cxn ang="0">
                  <a:pos x="708" y="466"/>
                </a:cxn>
                <a:cxn ang="0">
                  <a:pos x="698" y="432"/>
                </a:cxn>
                <a:cxn ang="0">
                  <a:pos x="706" y="418"/>
                </a:cxn>
                <a:cxn ang="0">
                  <a:pos x="764" y="424"/>
                </a:cxn>
                <a:cxn ang="0">
                  <a:pos x="814" y="360"/>
                </a:cxn>
                <a:cxn ang="0">
                  <a:pos x="814" y="344"/>
                </a:cxn>
                <a:cxn ang="0">
                  <a:pos x="780" y="320"/>
                </a:cxn>
                <a:cxn ang="0">
                  <a:pos x="726" y="324"/>
                </a:cxn>
                <a:cxn ang="0">
                  <a:pos x="710" y="304"/>
                </a:cxn>
                <a:cxn ang="0">
                  <a:pos x="710" y="292"/>
                </a:cxn>
                <a:cxn ang="0">
                  <a:pos x="694" y="270"/>
                </a:cxn>
                <a:cxn ang="0">
                  <a:pos x="678" y="264"/>
                </a:cxn>
                <a:cxn ang="0">
                  <a:pos x="652" y="232"/>
                </a:cxn>
                <a:cxn ang="0">
                  <a:pos x="618" y="214"/>
                </a:cxn>
                <a:cxn ang="0">
                  <a:pos x="614" y="184"/>
                </a:cxn>
                <a:cxn ang="0">
                  <a:pos x="622" y="102"/>
                </a:cxn>
                <a:cxn ang="0">
                  <a:pos x="594" y="70"/>
                </a:cxn>
                <a:cxn ang="0">
                  <a:pos x="574" y="54"/>
                </a:cxn>
                <a:cxn ang="0">
                  <a:pos x="550" y="50"/>
                </a:cxn>
                <a:cxn ang="0">
                  <a:pos x="508" y="42"/>
                </a:cxn>
                <a:cxn ang="0">
                  <a:pos x="450" y="30"/>
                </a:cxn>
                <a:cxn ang="0">
                  <a:pos x="394" y="14"/>
                </a:cxn>
                <a:cxn ang="0">
                  <a:pos x="360" y="0"/>
                </a:cxn>
              </a:cxnLst>
              <a:rect l="0" t="0" r="r" b="b"/>
              <a:pathLst>
                <a:path w="816" h="812">
                  <a:moveTo>
                    <a:pt x="360" y="0"/>
                  </a:moveTo>
                  <a:lnTo>
                    <a:pt x="360" y="0"/>
                  </a:lnTo>
                  <a:lnTo>
                    <a:pt x="340" y="18"/>
                  </a:lnTo>
                  <a:lnTo>
                    <a:pt x="328" y="28"/>
                  </a:lnTo>
                  <a:lnTo>
                    <a:pt x="312" y="46"/>
                  </a:lnTo>
                  <a:lnTo>
                    <a:pt x="312" y="46"/>
                  </a:lnTo>
                  <a:lnTo>
                    <a:pt x="296" y="64"/>
                  </a:lnTo>
                  <a:lnTo>
                    <a:pt x="280" y="76"/>
                  </a:lnTo>
                  <a:lnTo>
                    <a:pt x="262" y="84"/>
                  </a:lnTo>
                  <a:lnTo>
                    <a:pt x="254" y="84"/>
                  </a:lnTo>
                  <a:lnTo>
                    <a:pt x="248" y="86"/>
                  </a:lnTo>
                  <a:lnTo>
                    <a:pt x="248" y="86"/>
                  </a:lnTo>
                  <a:lnTo>
                    <a:pt x="240" y="84"/>
                  </a:lnTo>
                  <a:lnTo>
                    <a:pt x="232" y="82"/>
                  </a:lnTo>
                  <a:lnTo>
                    <a:pt x="220" y="78"/>
                  </a:lnTo>
                  <a:lnTo>
                    <a:pt x="216" y="78"/>
                  </a:lnTo>
                  <a:lnTo>
                    <a:pt x="214" y="82"/>
                  </a:lnTo>
                  <a:lnTo>
                    <a:pt x="214" y="88"/>
                  </a:lnTo>
                  <a:lnTo>
                    <a:pt x="214" y="100"/>
                  </a:lnTo>
                  <a:lnTo>
                    <a:pt x="214" y="100"/>
                  </a:lnTo>
                  <a:lnTo>
                    <a:pt x="218" y="112"/>
                  </a:lnTo>
                  <a:lnTo>
                    <a:pt x="224" y="124"/>
                  </a:lnTo>
                  <a:lnTo>
                    <a:pt x="234" y="142"/>
                  </a:lnTo>
                  <a:lnTo>
                    <a:pt x="244" y="156"/>
                  </a:lnTo>
                  <a:lnTo>
                    <a:pt x="244" y="162"/>
                  </a:lnTo>
                  <a:lnTo>
                    <a:pt x="244" y="168"/>
                  </a:lnTo>
                  <a:lnTo>
                    <a:pt x="244" y="168"/>
                  </a:lnTo>
                  <a:lnTo>
                    <a:pt x="236" y="178"/>
                  </a:lnTo>
                  <a:lnTo>
                    <a:pt x="226" y="188"/>
                  </a:lnTo>
                  <a:lnTo>
                    <a:pt x="204" y="214"/>
                  </a:lnTo>
                  <a:lnTo>
                    <a:pt x="204" y="214"/>
                  </a:lnTo>
                  <a:lnTo>
                    <a:pt x="194" y="226"/>
                  </a:lnTo>
                  <a:lnTo>
                    <a:pt x="188" y="236"/>
                  </a:lnTo>
                  <a:lnTo>
                    <a:pt x="182" y="246"/>
                  </a:lnTo>
                  <a:lnTo>
                    <a:pt x="180" y="254"/>
                  </a:lnTo>
                  <a:lnTo>
                    <a:pt x="180" y="262"/>
                  </a:lnTo>
                  <a:lnTo>
                    <a:pt x="180" y="262"/>
                  </a:lnTo>
                  <a:lnTo>
                    <a:pt x="184" y="300"/>
                  </a:lnTo>
                  <a:lnTo>
                    <a:pt x="184" y="318"/>
                  </a:lnTo>
                  <a:lnTo>
                    <a:pt x="182" y="330"/>
                  </a:lnTo>
                  <a:lnTo>
                    <a:pt x="182" y="330"/>
                  </a:lnTo>
                  <a:lnTo>
                    <a:pt x="180" y="336"/>
                  </a:lnTo>
                  <a:lnTo>
                    <a:pt x="176" y="338"/>
                  </a:lnTo>
                  <a:lnTo>
                    <a:pt x="166" y="342"/>
                  </a:lnTo>
                  <a:lnTo>
                    <a:pt x="150" y="344"/>
                  </a:lnTo>
                  <a:lnTo>
                    <a:pt x="142" y="346"/>
                  </a:lnTo>
                  <a:lnTo>
                    <a:pt x="134" y="350"/>
                  </a:lnTo>
                  <a:lnTo>
                    <a:pt x="134" y="350"/>
                  </a:lnTo>
                  <a:lnTo>
                    <a:pt x="118" y="362"/>
                  </a:lnTo>
                  <a:lnTo>
                    <a:pt x="102" y="374"/>
                  </a:lnTo>
                  <a:lnTo>
                    <a:pt x="88" y="386"/>
                  </a:lnTo>
                  <a:lnTo>
                    <a:pt x="76" y="392"/>
                  </a:lnTo>
                  <a:lnTo>
                    <a:pt x="76" y="392"/>
                  </a:lnTo>
                  <a:lnTo>
                    <a:pt x="62" y="394"/>
                  </a:lnTo>
                  <a:lnTo>
                    <a:pt x="40" y="394"/>
                  </a:lnTo>
                  <a:lnTo>
                    <a:pt x="16" y="394"/>
                  </a:lnTo>
                  <a:lnTo>
                    <a:pt x="16" y="394"/>
                  </a:lnTo>
                  <a:lnTo>
                    <a:pt x="18" y="418"/>
                  </a:lnTo>
                  <a:lnTo>
                    <a:pt x="20" y="438"/>
                  </a:lnTo>
                  <a:lnTo>
                    <a:pt x="24" y="456"/>
                  </a:lnTo>
                  <a:lnTo>
                    <a:pt x="24" y="456"/>
                  </a:lnTo>
                  <a:lnTo>
                    <a:pt x="32" y="480"/>
                  </a:lnTo>
                  <a:lnTo>
                    <a:pt x="44" y="514"/>
                  </a:lnTo>
                  <a:lnTo>
                    <a:pt x="44" y="514"/>
                  </a:lnTo>
                  <a:lnTo>
                    <a:pt x="48" y="526"/>
                  </a:lnTo>
                  <a:lnTo>
                    <a:pt x="54" y="536"/>
                  </a:lnTo>
                  <a:lnTo>
                    <a:pt x="66" y="554"/>
                  </a:lnTo>
                  <a:lnTo>
                    <a:pt x="70" y="562"/>
                  </a:lnTo>
                  <a:lnTo>
                    <a:pt x="72" y="568"/>
                  </a:lnTo>
                  <a:lnTo>
                    <a:pt x="70" y="576"/>
                  </a:lnTo>
                  <a:lnTo>
                    <a:pt x="68" y="584"/>
                  </a:lnTo>
                  <a:lnTo>
                    <a:pt x="68" y="584"/>
                  </a:lnTo>
                  <a:lnTo>
                    <a:pt x="62" y="592"/>
                  </a:lnTo>
                  <a:lnTo>
                    <a:pt x="54" y="600"/>
                  </a:lnTo>
                  <a:lnTo>
                    <a:pt x="40" y="610"/>
                  </a:lnTo>
                  <a:lnTo>
                    <a:pt x="26" y="618"/>
                  </a:lnTo>
                  <a:lnTo>
                    <a:pt x="22" y="624"/>
                  </a:lnTo>
                  <a:lnTo>
                    <a:pt x="16" y="630"/>
                  </a:lnTo>
                  <a:lnTo>
                    <a:pt x="16" y="630"/>
                  </a:lnTo>
                  <a:lnTo>
                    <a:pt x="8" y="640"/>
                  </a:lnTo>
                  <a:lnTo>
                    <a:pt x="2" y="648"/>
                  </a:lnTo>
                  <a:lnTo>
                    <a:pt x="0" y="652"/>
                  </a:lnTo>
                  <a:lnTo>
                    <a:pt x="0" y="656"/>
                  </a:lnTo>
                  <a:lnTo>
                    <a:pt x="2" y="658"/>
                  </a:lnTo>
                  <a:lnTo>
                    <a:pt x="6" y="662"/>
                  </a:lnTo>
                  <a:lnTo>
                    <a:pt x="6" y="662"/>
                  </a:lnTo>
                  <a:lnTo>
                    <a:pt x="20" y="672"/>
                  </a:lnTo>
                  <a:lnTo>
                    <a:pt x="34" y="686"/>
                  </a:lnTo>
                  <a:lnTo>
                    <a:pt x="50" y="702"/>
                  </a:lnTo>
                  <a:lnTo>
                    <a:pt x="50" y="702"/>
                  </a:lnTo>
                  <a:lnTo>
                    <a:pt x="46" y="720"/>
                  </a:lnTo>
                  <a:lnTo>
                    <a:pt x="44" y="736"/>
                  </a:lnTo>
                  <a:lnTo>
                    <a:pt x="44" y="748"/>
                  </a:lnTo>
                  <a:lnTo>
                    <a:pt x="44" y="748"/>
                  </a:lnTo>
                  <a:lnTo>
                    <a:pt x="50" y="762"/>
                  </a:lnTo>
                  <a:lnTo>
                    <a:pt x="62" y="784"/>
                  </a:lnTo>
                  <a:lnTo>
                    <a:pt x="78" y="812"/>
                  </a:lnTo>
                  <a:lnTo>
                    <a:pt x="78" y="812"/>
                  </a:lnTo>
                  <a:lnTo>
                    <a:pt x="78" y="794"/>
                  </a:lnTo>
                  <a:lnTo>
                    <a:pt x="80" y="772"/>
                  </a:lnTo>
                  <a:lnTo>
                    <a:pt x="80" y="772"/>
                  </a:lnTo>
                  <a:lnTo>
                    <a:pt x="84" y="766"/>
                  </a:lnTo>
                  <a:lnTo>
                    <a:pt x="90" y="758"/>
                  </a:lnTo>
                  <a:lnTo>
                    <a:pt x="100" y="752"/>
                  </a:lnTo>
                  <a:lnTo>
                    <a:pt x="110" y="750"/>
                  </a:lnTo>
                  <a:lnTo>
                    <a:pt x="110" y="750"/>
                  </a:lnTo>
                  <a:lnTo>
                    <a:pt x="112" y="742"/>
                  </a:lnTo>
                  <a:lnTo>
                    <a:pt x="118" y="732"/>
                  </a:lnTo>
                  <a:lnTo>
                    <a:pt x="118" y="732"/>
                  </a:lnTo>
                  <a:lnTo>
                    <a:pt x="126" y="724"/>
                  </a:lnTo>
                  <a:lnTo>
                    <a:pt x="138" y="714"/>
                  </a:lnTo>
                  <a:lnTo>
                    <a:pt x="148" y="708"/>
                  </a:lnTo>
                  <a:lnTo>
                    <a:pt x="158" y="704"/>
                  </a:lnTo>
                  <a:lnTo>
                    <a:pt x="170" y="700"/>
                  </a:lnTo>
                  <a:lnTo>
                    <a:pt x="184" y="696"/>
                  </a:lnTo>
                  <a:lnTo>
                    <a:pt x="184" y="696"/>
                  </a:lnTo>
                  <a:lnTo>
                    <a:pt x="212" y="694"/>
                  </a:lnTo>
                  <a:lnTo>
                    <a:pt x="238" y="694"/>
                  </a:lnTo>
                  <a:lnTo>
                    <a:pt x="266" y="696"/>
                  </a:lnTo>
                  <a:lnTo>
                    <a:pt x="296" y="702"/>
                  </a:lnTo>
                  <a:lnTo>
                    <a:pt x="296" y="702"/>
                  </a:lnTo>
                  <a:lnTo>
                    <a:pt x="366" y="716"/>
                  </a:lnTo>
                  <a:lnTo>
                    <a:pt x="404" y="724"/>
                  </a:lnTo>
                  <a:lnTo>
                    <a:pt x="404" y="724"/>
                  </a:lnTo>
                  <a:lnTo>
                    <a:pt x="498" y="710"/>
                  </a:lnTo>
                  <a:lnTo>
                    <a:pt x="498" y="710"/>
                  </a:lnTo>
                  <a:lnTo>
                    <a:pt x="514" y="710"/>
                  </a:lnTo>
                  <a:lnTo>
                    <a:pt x="536" y="708"/>
                  </a:lnTo>
                  <a:lnTo>
                    <a:pt x="570" y="710"/>
                  </a:lnTo>
                  <a:lnTo>
                    <a:pt x="570" y="710"/>
                  </a:lnTo>
                  <a:lnTo>
                    <a:pt x="582" y="714"/>
                  </a:lnTo>
                  <a:lnTo>
                    <a:pt x="588" y="718"/>
                  </a:lnTo>
                  <a:lnTo>
                    <a:pt x="594" y="718"/>
                  </a:lnTo>
                  <a:lnTo>
                    <a:pt x="594" y="718"/>
                  </a:lnTo>
                  <a:lnTo>
                    <a:pt x="608" y="716"/>
                  </a:lnTo>
                  <a:lnTo>
                    <a:pt x="634" y="708"/>
                  </a:lnTo>
                  <a:lnTo>
                    <a:pt x="658" y="700"/>
                  </a:lnTo>
                  <a:lnTo>
                    <a:pt x="672" y="692"/>
                  </a:lnTo>
                  <a:lnTo>
                    <a:pt x="672" y="692"/>
                  </a:lnTo>
                  <a:lnTo>
                    <a:pt x="676" y="688"/>
                  </a:lnTo>
                  <a:lnTo>
                    <a:pt x="678" y="680"/>
                  </a:lnTo>
                  <a:lnTo>
                    <a:pt x="682" y="668"/>
                  </a:lnTo>
                  <a:lnTo>
                    <a:pt x="686" y="656"/>
                  </a:lnTo>
                  <a:lnTo>
                    <a:pt x="686" y="656"/>
                  </a:lnTo>
                  <a:lnTo>
                    <a:pt x="698" y="628"/>
                  </a:lnTo>
                  <a:lnTo>
                    <a:pt x="704" y="616"/>
                  </a:lnTo>
                  <a:lnTo>
                    <a:pt x="710" y="610"/>
                  </a:lnTo>
                  <a:lnTo>
                    <a:pt x="714" y="608"/>
                  </a:lnTo>
                  <a:lnTo>
                    <a:pt x="714" y="608"/>
                  </a:lnTo>
                  <a:lnTo>
                    <a:pt x="748" y="594"/>
                  </a:lnTo>
                  <a:lnTo>
                    <a:pt x="764" y="586"/>
                  </a:lnTo>
                  <a:lnTo>
                    <a:pt x="770" y="582"/>
                  </a:lnTo>
                  <a:lnTo>
                    <a:pt x="774" y="576"/>
                  </a:lnTo>
                  <a:lnTo>
                    <a:pt x="774" y="576"/>
                  </a:lnTo>
                  <a:lnTo>
                    <a:pt x="760" y="550"/>
                  </a:lnTo>
                  <a:lnTo>
                    <a:pt x="760" y="550"/>
                  </a:lnTo>
                  <a:lnTo>
                    <a:pt x="736" y="506"/>
                  </a:lnTo>
                  <a:lnTo>
                    <a:pt x="736" y="506"/>
                  </a:lnTo>
                  <a:lnTo>
                    <a:pt x="720" y="482"/>
                  </a:lnTo>
                  <a:lnTo>
                    <a:pt x="708" y="466"/>
                  </a:lnTo>
                  <a:lnTo>
                    <a:pt x="702" y="454"/>
                  </a:lnTo>
                  <a:lnTo>
                    <a:pt x="702" y="454"/>
                  </a:lnTo>
                  <a:lnTo>
                    <a:pt x="700" y="444"/>
                  </a:lnTo>
                  <a:lnTo>
                    <a:pt x="698" y="432"/>
                  </a:lnTo>
                  <a:lnTo>
                    <a:pt x="698" y="426"/>
                  </a:lnTo>
                  <a:lnTo>
                    <a:pt x="700" y="422"/>
                  </a:lnTo>
                  <a:lnTo>
                    <a:pt x="702" y="418"/>
                  </a:lnTo>
                  <a:lnTo>
                    <a:pt x="706" y="418"/>
                  </a:lnTo>
                  <a:lnTo>
                    <a:pt x="706" y="418"/>
                  </a:lnTo>
                  <a:lnTo>
                    <a:pt x="740" y="422"/>
                  </a:lnTo>
                  <a:lnTo>
                    <a:pt x="764" y="424"/>
                  </a:lnTo>
                  <a:lnTo>
                    <a:pt x="764" y="424"/>
                  </a:lnTo>
                  <a:lnTo>
                    <a:pt x="774" y="430"/>
                  </a:lnTo>
                  <a:lnTo>
                    <a:pt x="808" y="374"/>
                  </a:lnTo>
                  <a:lnTo>
                    <a:pt x="808" y="374"/>
                  </a:lnTo>
                  <a:lnTo>
                    <a:pt x="814" y="360"/>
                  </a:lnTo>
                  <a:lnTo>
                    <a:pt x="816" y="350"/>
                  </a:lnTo>
                  <a:lnTo>
                    <a:pt x="816" y="346"/>
                  </a:lnTo>
                  <a:lnTo>
                    <a:pt x="814" y="344"/>
                  </a:lnTo>
                  <a:lnTo>
                    <a:pt x="814" y="344"/>
                  </a:lnTo>
                  <a:lnTo>
                    <a:pt x="798" y="332"/>
                  </a:lnTo>
                  <a:lnTo>
                    <a:pt x="786" y="322"/>
                  </a:lnTo>
                  <a:lnTo>
                    <a:pt x="786" y="322"/>
                  </a:lnTo>
                  <a:lnTo>
                    <a:pt x="780" y="320"/>
                  </a:lnTo>
                  <a:lnTo>
                    <a:pt x="772" y="318"/>
                  </a:lnTo>
                  <a:lnTo>
                    <a:pt x="758" y="318"/>
                  </a:lnTo>
                  <a:lnTo>
                    <a:pt x="758" y="318"/>
                  </a:lnTo>
                  <a:lnTo>
                    <a:pt x="726" y="324"/>
                  </a:lnTo>
                  <a:lnTo>
                    <a:pt x="704" y="304"/>
                  </a:lnTo>
                  <a:lnTo>
                    <a:pt x="704" y="304"/>
                  </a:lnTo>
                  <a:lnTo>
                    <a:pt x="706" y="304"/>
                  </a:lnTo>
                  <a:lnTo>
                    <a:pt x="710" y="304"/>
                  </a:lnTo>
                  <a:lnTo>
                    <a:pt x="710" y="302"/>
                  </a:lnTo>
                  <a:lnTo>
                    <a:pt x="712" y="300"/>
                  </a:lnTo>
                  <a:lnTo>
                    <a:pt x="712" y="296"/>
                  </a:lnTo>
                  <a:lnTo>
                    <a:pt x="710" y="292"/>
                  </a:lnTo>
                  <a:lnTo>
                    <a:pt x="710" y="292"/>
                  </a:lnTo>
                  <a:lnTo>
                    <a:pt x="700" y="276"/>
                  </a:lnTo>
                  <a:lnTo>
                    <a:pt x="698" y="272"/>
                  </a:lnTo>
                  <a:lnTo>
                    <a:pt x="694" y="270"/>
                  </a:lnTo>
                  <a:lnTo>
                    <a:pt x="694" y="270"/>
                  </a:lnTo>
                  <a:lnTo>
                    <a:pt x="686" y="268"/>
                  </a:lnTo>
                  <a:lnTo>
                    <a:pt x="682" y="268"/>
                  </a:lnTo>
                  <a:lnTo>
                    <a:pt x="678" y="264"/>
                  </a:lnTo>
                  <a:lnTo>
                    <a:pt x="678" y="264"/>
                  </a:lnTo>
                  <a:lnTo>
                    <a:pt x="664" y="250"/>
                  </a:lnTo>
                  <a:lnTo>
                    <a:pt x="652" y="232"/>
                  </a:lnTo>
                  <a:lnTo>
                    <a:pt x="652" y="232"/>
                  </a:lnTo>
                  <a:lnTo>
                    <a:pt x="646" y="228"/>
                  </a:lnTo>
                  <a:lnTo>
                    <a:pt x="636" y="222"/>
                  </a:lnTo>
                  <a:lnTo>
                    <a:pt x="626" y="218"/>
                  </a:lnTo>
                  <a:lnTo>
                    <a:pt x="618" y="214"/>
                  </a:lnTo>
                  <a:lnTo>
                    <a:pt x="618" y="214"/>
                  </a:lnTo>
                  <a:lnTo>
                    <a:pt x="616" y="210"/>
                  </a:lnTo>
                  <a:lnTo>
                    <a:pt x="616" y="202"/>
                  </a:lnTo>
                  <a:lnTo>
                    <a:pt x="614" y="184"/>
                  </a:lnTo>
                  <a:lnTo>
                    <a:pt x="614" y="148"/>
                  </a:lnTo>
                  <a:lnTo>
                    <a:pt x="614" y="148"/>
                  </a:lnTo>
                  <a:lnTo>
                    <a:pt x="618" y="118"/>
                  </a:lnTo>
                  <a:lnTo>
                    <a:pt x="622" y="102"/>
                  </a:lnTo>
                  <a:lnTo>
                    <a:pt x="622" y="94"/>
                  </a:lnTo>
                  <a:lnTo>
                    <a:pt x="622" y="94"/>
                  </a:lnTo>
                  <a:lnTo>
                    <a:pt x="620" y="90"/>
                  </a:lnTo>
                  <a:lnTo>
                    <a:pt x="594" y="70"/>
                  </a:lnTo>
                  <a:lnTo>
                    <a:pt x="590" y="68"/>
                  </a:lnTo>
                  <a:lnTo>
                    <a:pt x="590" y="68"/>
                  </a:lnTo>
                  <a:lnTo>
                    <a:pt x="584" y="62"/>
                  </a:lnTo>
                  <a:lnTo>
                    <a:pt x="574" y="54"/>
                  </a:lnTo>
                  <a:lnTo>
                    <a:pt x="574" y="54"/>
                  </a:lnTo>
                  <a:lnTo>
                    <a:pt x="570" y="52"/>
                  </a:lnTo>
                  <a:lnTo>
                    <a:pt x="562" y="50"/>
                  </a:lnTo>
                  <a:lnTo>
                    <a:pt x="550" y="50"/>
                  </a:lnTo>
                  <a:lnTo>
                    <a:pt x="550" y="50"/>
                  </a:lnTo>
                  <a:lnTo>
                    <a:pt x="530" y="48"/>
                  </a:lnTo>
                  <a:lnTo>
                    <a:pt x="518" y="44"/>
                  </a:lnTo>
                  <a:lnTo>
                    <a:pt x="508" y="42"/>
                  </a:lnTo>
                  <a:lnTo>
                    <a:pt x="508" y="42"/>
                  </a:lnTo>
                  <a:lnTo>
                    <a:pt x="496" y="38"/>
                  </a:lnTo>
                  <a:lnTo>
                    <a:pt x="480" y="34"/>
                  </a:lnTo>
                  <a:lnTo>
                    <a:pt x="450" y="30"/>
                  </a:lnTo>
                  <a:lnTo>
                    <a:pt x="450" y="30"/>
                  </a:lnTo>
                  <a:lnTo>
                    <a:pt x="420" y="22"/>
                  </a:lnTo>
                  <a:lnTo>
                    <a:pt x="394" y="14"/>
                  </a:lnTo>
                  <a:lnTo>
                    <a:pt x="394" y="14"/>
                  </a:lnTo>
                  <a:lnTo>
                    <a:pt x="386" y="12"/>
                  </a:lnTo>
                  <a:lnTo>
                    <a:pt x="374" y="8"/>
                  </a:lnTo>
                  <a:lnTo>
                    <a:pt x="360" y="0"/>
                  </a:lnTo>
                  <a:lnTo>
                    <a:pt x="360" y="0"/>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67" name="Freeform 28">
              <a:extLst>
                <a:ext uri="{FF2B5EF4-FFF2-40B4-BE49-F238E27FC236}">
                  <a16:creationId xmlns:a16="http://schemas.microsoft.com/office/drawing/2014/main" id="{E8E04082-A745-F057-6CC4-876558A33195}"/>
                </a:ext>
              </a:extLst>
            </p:cNvPr>
            <p:cNvSpPr>
              <a:spLocks/>
            </p:cNvSpPr>
            <p:nvPr/>
          </p:nvSpPr>
          <p:spPr bwMode="auto">
            <a:xfrm>
              <a:off x="4665326" y="3718734"/>
              <a:ext cx="353629" cy="304852"/>
            </a:xfrm>
            <a:custGeom>
              <a:avLst/>
              <a:gdLst/>
              <a:ahLst/>
              <a:cxnLst>
                <a:cxn ang="0">
                  <a:pos x="2" y="60"/>
                </a:cxn>
                <a:cxn ang="0">
                  <a:pos x="14" y="50"/>
                </a:cxn>
                <a:cxn ang="0">
                  <a:pos x="44" y="38"/>
                </a:cxn>
                <a:cxn ang="0">
                  <a:pos x="88" y="24"/>
                </a:cxn>
                <a:cxn ang="0">
                  <a:pos x="148" y="10"/>
                </a:cxn>
                <a:cxn ang="0">
                  <a:pos x="200" y="12"/>
                </a:cxn>
                <a:cxn ang="0">
                  <a:pos x="214" y="12"/>
                </a:cxn>
                <a:cxn ang="0">
                  <a:pos x="266" y="8"/>
                </a:cxn>
                <a:cxn ang="0">
                  <a:pos x="306" y="0"/>
                </a:cxn>
                <a:cxn ang="0">
                  <a:pos x="330" y="16"/>
                </a:cxn>
                <a:cxn ang="0">
                  <a:pos x="348" y="26"/>
                </a:cxn>
                <a:cxn ang="0">
                  <a:pos x="384" y="44"/>
                </a:cxn>
                <a:cxn ang="0">
                  <a:pos x="402" y="54"/>
                </a:cxn>
                <a:cxn ang="0">
                  <a:pos x="406" y="60"/>
                </a:cxn>
                <a:cxn ang="0">
                  <a:pos x="422" y="80"/>
                </a:cxn>
                <a:cxn ang="0">
                  <a:pos x="434" y="88"/>
                </a:cxn>
                <a:cxn ang="0">
                  <a:pos x="436" y="116"/>
                </a:cxn>
                <a:cxn ang="0">
                  <a:pos x="442" y="130"/>
                </a:cxn>
                <a:cxn ang="0">
                  <a:pos x="458" y="154"/>
                </a:cxn>
                <a:cxn ang="0">
                  <a:pos x="464" y="174"/>
                </a:cxn>
                <a:cxn ang="0">
                  <a:pos x="454" y="184"/>
                </a:cxn>
                <a:cxn ang="0">
                  <a:pos x="420" y="222"/>
                </a:cxn>
                <a:cxn ang="0">
                  <a:pos x="410" y="236"/>
                </a:cxn>
                <a:cxn ang="0">
                  <a:pos x="404" y="254"/>
                </a:cxn>
                <a:cxn ang="0">
                  <a:pos x="400" y="268"/>
                </a:cxn>
                <a:cxn ang="0">
                  <a:pos x="402" y="304"/>
                </a:cxn>
                <a:cxn ang="0">
                  <a:pos x="402" y="336"/>
                </a:cxn>
                <a:cxn ang="0">
                  <a:pos x="400" y="340"/>
                </a:cxn>
                <a:cxn ang="0">
                  <a:pos x="388" y="344"/>
                </a:cxn>
                <a:cxn ang="0">
                  <a:pos x="378" y="348"/>
                </a:cxn>
                <a:cxn ang="0">
                  <a:pos x="350" y="360"/>
                </a:cxn>
                <a:cxn ang="0">
                  <a:pos x="338" y="368"/>
                </a:cxn>
                <a:cxn ang="0">
                  <a:pos x="304" y="394"/>
                </a:cxn>
                <a:cxn ang="0">
                  <a:pos x="296" y="398"/>
                </a:cxn>
                <a:cxn ang="0">
                  <a:pos x="262" y="400"/>
                </a:cxn>
                <a:cxn ang="0">
                  <a:pos x="236" y="400"/>
                </a:cxn>
                <a:cxn ang="0">
                  <a:pos x="202" y="354"/>
                </a:cxn>
                <a:cxn ang="0">
                  <a:pos x="198" y="350"/>
                </a:cxn>
                <a:cxn ang="0">
                  <a:pos x="178" y="344"/>
                </a:cxn>
                <a:cxn ang="0">
                  <a:pos x="158" y="336"/>
                </a:cxn>
                <a:cxn ang="0">
                  <a:pos x="156" y="332"/>
                </a:cxn>
                <a:cxn ang="0">
                  <a:pos x="154" y="298"/>
                </a:cxn>
                <a:cxn ang="0">
                  <a:pos x="150" y="258"/>
                </a:cxn>
                <a:cxn ang="0">
                  <a:pos x="148" y="250"/>
                </a:cxn>
                <a:cxn ang="0">
                  <a:pos x="134" y="234"/>
                </a:cxn>
                <a:cxn ang="0">
                  <a:pos x="122" y="226"/>
                </a:cxn>
                <a:cxn ang="0">
                  <a:pos x="106" y="224"/>
                </a:cxn>
                <a:cxn ang="0">
                  <a:pos x="98" y="224"/>
                </a:cxn>
                <a:cxn ang="0">
                  <a:pos x="62" y="216"/>
                </a:cxn>
                <a:cxn ang="0">
                  <a:pos x="34" y="206"/>
                </a:cxn>
                <a:cxn ang="0">
                  <a:pos x="32" y="176"/>
                </a:cxn>
                <a:cxn ang="0">
                  <a:pos x="32" y="166"/>
                </a:cxn>
                <a:cxn ang="0">
                  <a:pos x="28" y="148"/>
                </a:cxn>
                <a:cxn ang="0">
                  <a:pos x="20" y="126"/>
                </a:cxn>
                <a:cxn ang="0">
                  <a:pos x="14" y="110"/>
                </a:cxn>
                <a:cxn ang="0">
                  <a:pos x="0" y="72"/>
                </a:cxn>
                <a:cxn ang="0">
                  <a:pos x="2" y="60"/>
                </a:cxn>
              </a:cxnLst>
              <a:rect l="0" t="0" r="r" b="b"/>
              <a:pathLst>
                <a:path w="464" h="400">
                  <a:moveTo>
                    <a:pt x="2" y="60"/>
                  </a:moveTo>
                  <a:lnTo>
                    <a:pt x="2" y="60"/>
                  </a:lnTo>
                  <a:lnTo>
                    <a:pt x="14" y="50"/>
                  </a:lnTo>
                  <a:lnTo>
                    <a:pt x="14" y="50"/>
                  </a:lnTo>
                  <a:lnTo>
                    <a:pt x="28" y="44"/>
                  </a:lnTo>
                  <a:lnTo>
                    <a:pt x="44" y="38"/>
                  </a:lnTo>
                  <a:lnTo>
                    <a:pt x="88" y="24"/>
                  </a:lnTo>
                  <a:lnTo>
                    <a:pt x="88" y="24"/>
                  </a:lnTo>
                  <a:lnTo>
                    <a:pt x="120" y="16"/>
                  </a:lnTo>
                  <a:lnTo>
                    <a:pt x="148" y="10"/>
                  </a:lnTo>
                  <a:lnTo>
                    <a:pt x="174" y="10"/>
                  </a:lnTo>
                  <a:lnTo>
                    <a:pt x="200" y="12"/>
                  </a:lnTo>
                  <a:lnTo>
                    <a:pt x="200" y="12"/>
                  </a:lnTo>
                  <a:lnTo>
                    <a:pt x="214" y="12"/>
                  </a:lnTo>
                  <a:lnTo>
                    <a:pt x="232" y="12"/>
                  </a:lnTo>
                  <a:lnTo>
                    <a:pt x="266" y="8"/>
                  </a:lnTo>
                  <a:lnTo>
                    <a:pt x="306" y="0"/>
                  </a:lnTo>
                  <a:lnTo>
                    <a:pt x="306" y="0"/>
                  </a:lnTo>
                  <a:lnTo>
                    <a:pt x="316" y="8"/>
                  </a:lnTo>
                  <a:lnTo>
                    <a:pt x="330" y="16"/>
                  </a:lnTo>
                  <a:lnTo>
                    <a:pt x="348" y="26"/>
                  </a:lnTo>
                  <a:lnTo>
                    <a:pt x="348" y="26"/>
                  </a:lnTo>
                  <a:lnTo>
                    <a:pt x="368" y="36"/>
                  </a:lnTo>
                  <a:lnTo>
                    <a:pt x="384" y="44"/>
                  </a:lnTo>
                  <a:lnTo>
                    <a:pt x="398" y="50"/>
                  </a:lnTo>
                  <a:lnTo>
                    <a:pt x="402" y="54"/>
                  </a:lnTo>
                  <a:lnTo>
                    <a:pt x="406" y="60"/>
                  </a:lnTo>
                  <a:lnTo>
                    <a:pt x="406" y="60"/>
                  </a:lnTo>
                  <a:lnTo>
                    <a:pt x="414" y="70"/>
                  </a:lnTo>
                  <a:lnTo>
                    <a:pt x="422" y="80"/>
                  </a:lnTo>
                  <a:lnTo>
                    <a:pt x="434" y="88"/>
                  </a:lnTo>
                  <a:lnTo>
                    <a:pt x="434" y="88"/>
                  </a:lnTo>
                  <a:lnTo>
                    <a:pt x="434" y="104"/>
                  </a:lnTo>
                  <a:lnTo>
                    <a:pt x="436" y="116"/>
                  </a:lnTo>
                  <a:lnTo>
                    <a:pt x="438" y="124"/>
                  </a:lnTo>
                  <a:lnTo>
                    <a:pt x="442" y="130"/>
                  </a:lnTo>
                  <a:lnTo>
                    <a:pt x="442" y="130"/>
                  </a:lnTo>
                  <a:lnTo>
                    <a:pt x="458" y="154"/>
                  </a:lnTo>
                  <a:lnTo>
                    <a:pt x="462" y="166"/>
                  </a:lnTo>
                  <a:lnTo>
                    <a:pt x="464" y="174"/>
                  </a:lnTo>
                  <a:lnTo>
                    <a:pt x="464" y="174"/>
                  </a:lnTo>
                  <a:lnTo>
                    <a:pt x="454" y="184"/>
                  </a:lnTo>
                  <a:lnTo>
                    <a:pt x="438" y="202"/>
                  </a:lnTo>
                  <a:lnTo>
                    <a:pt x="420" y="222"/>
                  </a:lnTo>
                  <a:lnTo>
                    <a:pt x="410" y="236"/>
                  </a:lnTo>
                  <a:lnTo>
                    <a:pt x="410" y="236"/>
                  </a:lnTo>
                  <a:lnTo>
                    <a:pt x="406" y="246"/>
                  </a:lnTo>
                  <a:lnTo>
                    <a:pt x="404" y="254"/>
                  </a:lnTo>
                  <a:lnTo>
                    <a:pt x="400" y="268"/>
                  </a:lnTo>
                  <a:lnTo>
                    <a:pt x="400" y="268"/>
                  </a:lnTo>
                  <a:lnTo>
                    <a:pt x="400" y="282"/>
                  </a:lnTo>
                  <a:lnTo>
                    <a:pt x="402" y="304"/>
                  </a:lnTo>
                  <a:lnTo>
                    <a:pt x="404" y="324"/>
                  </a:lnTo>
                  <a:lnTo>
                    <a:pt x="402" y="336"/>
                  </a:lnTo>
                  <a:lnTo>
                    <a:pt x="402" y="336"/>
                  </a:lnTo>
                  <a:lnTo>
                    <a:pt x="400" y="340"/>
                  </a:lnTo>
                  <a:lnTo>
                    <a:pt x="396" y="342"/>
                  </a:lnTo>
                  <a:lnTo>
                    <a:pt x="388" y="344"/>
                  </a:lnTo>
                  <a:lnTo>
                    <a:pt x="378" y="348"/>
                  </a:lnTo>
                  <a:lnTo>
                    <a:pt x="378" y="348"/>
                  </a:lnTo>
                  <a:lnTo>
                    <a:pt x="358" y="356"/>
                  </a:lnTo>
                  <a:lnTo>
                    <a:pt x="350" y="360"/>
                  </a:lnTo>
                  <a:lnTo>
                    <a:pt x="338" y="368"/>
                  </a:lnTo>
                  <a:lnTo>
                    <a:pt x="338" y="368"/>
                  </a:lnTo>
                  <a:lnTo>
                    <a:pt x="314" y="388"/>
                  </a:lnTo>
                  <a:lnTo>
                    <a:pt x="304" y="394"/>
                  </a:lnTo>
                  <a:lnTo>
                    <a:pt x="296" y="398"/>
                  </a:lnTo>
                  <a:lnTo>
                    <a:pt x="296" y="398"/>
                  </a:lnTo>
                  <a:lnTo>
                    <a:pt x="282" y="398"/>
                  </a:lnTo>
                  <a:lnTo>
                    <a:pt x="262" y="400"/>
                  </a:lnTo>
                  <a:lnTo>
                    <a:pt x="236" y="400"/>
                  </a:lnTo>
                  <a:lnTo>
                    <a:pt x="236" y="400"/>
                  </a:lnTo>
                  <a:lnTo>
                    <a:pt x="222" y="382"/>
                  </a:lnTo>
                  <a:lnTo>
                    <a:pt x="202" y="354"/>
                  </a:lnTo>
                  <a:lnTo>
                    <a:pt x="202" y="354"/>
                  </a:lnTo>
                  <a:lnTo>
                    <a:pt x="198" y="350"/>
                  </a:lnTo>
                  <a:lnTo>
                    <a:pt x="192" y="348"/>
                  </a:lnTo>
                  <a:lnTo>
                    <a:pt x="178" y="344"/>
                  </a:lnTo>
                  <a:lnTo>
                    <a:pt x="164" y="338"/>
                  </a:lnTo>
                  <a:lnTo>
                    <a:pt x="158" y="336"/>
                  </a:lnTo>
                  <a:lnTo>
                    <a:pt x="156" y="332"/>
                  </a:lnTo>
                  <a:lnTo>
                    <a:pt x="156" y="332"/>
                  </a:lnTo>
                  <a:lnTo>
                    <a:pt x="154" y="318"/>
                  </a:lnTo>
                  <a:lnTo>
                    <a:pt x="154" y="298"/>
                  </a:lnTo>
                  <a:lnTo>
                    <a:pt x="152" y="276"/>
                  </a:lnTo>
                  <a:lnTo>
                    <a:pt x="150" y="258"/>
                  </a:lnTo>
                  <a:lnTo>
                    <a:pt x="150" y="258"/>
                  </a:lnTo>
                  <a:lnTo>
                    <a:pt x="148" y="250"/>
                  </a:lnTo>
                  <a:lnTo>
                    <a:pt x="144" y="244"/>
                  </a:lnTo>
                  <a:lnTo>
                    <a:pt x="134" y="234"/>
                  </a:lnTo>
                  <a:lnTo>
                    <a:pt x="128" y="230"/>
                  </a:lnTo>
                  <a:lnTo>
                    <a:pt x="122" y="226"/>
                  </a:lnTo>
                  <a:lnTo>
                    <a:pt x="114" y="226"/>
                  </a:lnTo>
                  <a:lnTo>
                    <a:pt x="106" y="224"/>
                  </a:lnTo>
                  <a:lnTo>
                    <a:pt x="106" y="224"/>
                  </a:lnTo>
                  <a:lnTo>
                    <a:pt x="98" y="224"/>
                  </a:lnTo>
                  <a:lnTo>
                    <a:pt x="86" y="222"/>
                  </a:lnTo>
                  <a:lnTo>
                    <a:pt x="62" y="216"/>
                  </a:lnTo>
                  <a:lnTo>
                    <a:pt x="34" y="206"/>
                  </a:lnTo>
                  <a:lnTo>
                    <a:pt x="34" y="206"/>
                  </a:lnTo>
                  <a:lnTo>
                    <a:pt x="34" y="190"/>
                  </a:lnTo>
                  <a:lnTo>
                    <a:pt x="32" y="176"/>
                  </a:lnTo>
                  <a:lnTo>
                    <a:pt x="32" y="166"/>
                  </a:lnTo>
                  <a:lnTo>
                    <a:pt x="32" y="166"/>
                  </a:lnTo>
                  <a:lnTo>
                    <a:pt x="32" y="156"/>
                  </a:lnTo>
                  <a:lnTo>
                    <a:pt x="28" y="148"/>
                  </a:lnTo>
                  <a:lnTo>
                    <a:pt x="24" y="138"/>
                  </a:lnTo>
                  <a:lnTo>
                    <a:pt x="20" y="126"/>
                  </a:lnTo>
                  <a:lnTo>
                    <a:pt x="20" y="126"/>
                  </a:lnTo>
                  <a:lnTo>
                    <a:pt x="14" y="110"/>
                  </a:lnTo>
                  <a:lnTo>
                    <a:pt x="6" y="90"/>
                  </a:lnTo>
                  <a:lnTo>
                    <a:pt x="0" y="72"/>
                  </a:lnTo>
                  <a:lnTo>
                    <a:pt x="0" y="64"/>
                  </a:lnTo>
                  <a:lnTo>
                    <a:pt x="2" y="60"/>
                  </a:lnTo>
                  <a:lnTo>
                    <a:pt x="2" y="60"/>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68" name="Freeform 29">
              <a:extLst>
                <a:ext uri="{FF2B5EF4-FFF2-40B4-BE49-F238E27FC236}">
                  <a16:creationId xmlns:a16="http://schemas.microsoft.com/office/drawing/2014/main" id="{185897AA-0714-3F77-8C9B-75DA1A0A22D9}"/>
                </a:ext>
              </a:extLst>
            </p:cNvPr>
            <p:cNvSpPr>
              <a:spLocks/>
            </p:cNvSpPr>
            <p:nvPr/>
          </p:nvSpPr>
          <p:spPr bwMode="auto">
            <a:xfrm>
              <a:off x="4790316" y="3339193"/>
              <a:ext cx="288086" cy="234736"/>
            </a:xfrm>
            <a:custGeom>
              <a:avLst/>
              <a:gdLst/>
              <a:ahLst/>
              <a:cxnLst>
                <a:cxn ang="0">
                  <a:pos x="314" y="8"/>
                </a:cxn>
                <a:cxn ang="0">
                  <a:pos x="290" y="14"/>
                </a:cxn>
                <a:cxn ang="0">
                  <a:pos x="270" y="14"/>
                </a:cxn>
                <a:cxn ang="0">
                  <a:pos x="228" y="6"/>
                </a:cxn>
                <a:cxn ang="0">
                  <a:pos x="194" y="0"/>
                </a:cxn>
                <a:cxn ang="0">
                  <a:pos x="180" y="0"/>
                </a:cxn>
                <a:cxn ang="0">
                  <a:pos x="160" y="2"/>
                </a:cxn>
                <a:cxn ang="0">
                  <a:pos x="150" y="8"/>
                </a:cxn>
                <a:cxn ang="0">
                  <a:pos x="136" y="16"/>
                </a:cxn>
                <a:cxn ang="0">
                  <a:pos x="128" y="18"/>
                </a:cxn>
                <a:cxn ang="0">
                  <a:pos x="76" y="38"/>
                </a:cxn>
                <a:cxn ang="0">
                  <a:pos x="28" y="62"/>
                </a:cxn>
                <a:cxn ang="0">
                  <a:pos x="14" y="68"/>
                </a:cxn>
                <a:cxn ang="0">
                  <a:pos x="0" y="76"/>
                </a:cxn>
                <a:cxn ang="0">
                  <a:pos x="0" y="88"/>
                </a:cxn>
                <a:cxn ang="0">
                  <a:pos x="2" y="98"/>
                </a:cxn>
                <a:cxn ang="0">
                  <a:pos x="10" y="136"/>
                </a:cxn>
                <a:cxn ang="0">
                  <a:pos x="22" y="170"/>
                </a:cxn>
                <a:cxn ang="0">
                  <a:pos x="26" y="178"/>
                </a:cxn>
                <a:cxn ang="0">
                  <a:pos x="30" y="200"/>
                </a:cxn>
                <a:cxn ang="0">
                  <a:pos x="36" y="208"/>
                </a:cxn>
                <a:cxn ang="0">
                  <a:pos x="54" y="206"/>
                </a:cxn>
                <a:cxn ang="0">
                  <a:pos x="78" y="204"/>
                </a:cxn>
                <a:cxn ang="0">
                  <a:pos x="94" y="206"/>
                </a:cxn>
                <a:cxn ang="0">
                  <a:pos x="106" y="214"/>
                </a:cxn>
                <a:cxn ang="0">
                  <a:pos x="118" y="226"/>
                </a:cxn>
                <a:cxn ang="0">
                  <a:pos x="130" y="234"/>
                </a:cxn>
                <a:cxn ang="0">
                  <a:pos x="160" y="242"/>
                </a:cxn>
                <a:cxn ang="0">
                  <a:pos x="180" y="252"/>
                </a:cxn>
                <a:cxn ang="0">
                  <a:pos x="190" y="260"/>
                </a:cxn>
                <a:cxn ang="0">
                  <a:pos x="212" y="284"/>
                </a:cxn>
                <a:cxn ang="0">
                  <a:pos x="228" y="302"/>
                </a:cxn>
                <a:cxn ang="0">
                  <a:pos x="234" y="306"/>
                </a:cxn>
                <a:cxn ang="0">
                  <a:pos x="252" y="308"/>
                </a:cxn>
                <a:cxn ang="0">
                  <a:pos x="282" y="302"/>
                </a:cxn>
                <a:cxn ang="0">
                  <a:pos x="304" y="302"/>
                </a:cxn>
                <a:cxn ang="0">
                  <a:pos x="324" y="306"/>
                </a:cxn>
                <a:cxn ang="0">
                  <a:pos x="326" y="306"/>
                </a:cxn>
                <a:cxn ang="0">
                  <a:pos x="324" y="254"/>
                </a:cxn>
                <a:cxn ang="0">
                  <a:pos x="328" y="246"/>
                </a:cxn>
                <a:cxn ang="0">
                  <a:pos x="330" y="246"/>
                </a:cxn>
                <a:cxn ang="0">
                  <a:pos x="370" y="258"/>
                </a:cxn>
                <a:cxn ang="0">
                  <a:pos x="378" y="256"/>
                </a:cxn>
                <a:cxn ang="0">
                  <a:pos x="376" y="250"/>
                </a:cxn>
                <a:cxn ang="0">
                  <a:pos x="364" y="228"/>
                </a:cxn>
                <a:cxn ang="0">
                  <a:pos x="340" y="200"/>
                </a:cxn>
                <a:cxn ang="0">
                  <a:pos x="328" y="186"/>
                </a:cxn>
                <a:cxn ang="0">
                  <a:pos x="324" y="176"/>
                </a:cxn>
                <a:cxn ang="0">
                  <a:pos x="328" y="172"/>
                </a:cxn>
                <a:cxn ang="0">
                  <a:pos x="334" y="168"/>
                </a:cxn>
                <a:cxn ang="0">
                  <a:pos x="334" y="158"/>
                </a:cxn>
                <a:cxn ang="0">
                  <a:pos x="330" y="112"/>
                </a:cxn>
                <a:cxn ang="0">
                  <a:pos x="328" y="94"/>
                </a:cxn>
                <a:cxn ang="0">
                  <a:pos x="324" y="82"/>
                </a:cxn>
                <a:cxn ang="0">
                  <a:pos x="310" y="66"/>
                </a:cxn>
                <a:cxn ang="0">
                  <a:pos x="304" y="54"/>
                </a:cxn>
                <a:cxn ang="0">
                  <a:pos x="306" y="48"/>
                </a:cxn>
                <a:cxn ang="0">
                  <a:pos x="314" y="16"/>
                </a:cxn>
                <a:cxn ang="0">
                  <a:pos x="314" y="8"/>
                </a:cxn>
              </a:cxnLst>
              <a:rect l="0" t="0" r="r" b="b"/>
              <a:pathLst>
                <a:path w="378" h="308">
                  <a:moveTo>
                    <a:pt x="314" y="8"/>
                  </a:moveTo>
                  <a:lnTo>
                    <a:pt x="314" y="8"/>
                  </a:lnTo>
                  <a:lnTo>
                    <a:pt x="304" y="12"/>
                  </a:lnTo>
                  <a:lnTo>
                    <a:pt x="290" y="14"/>
                  </a:lnTo>
                  <a:lnTo>
                    <a:pt x="270" y="14"/>
                  </a:lnTo>
                  <a:lnTo>
                    <a:pt x="270" y="14"/>
                  </a:lnTo>
                  <a:lnTo>
                    <a:pt x="248" y="12"/>
                  </a:lnTo>
                  <a:lnTo>
                    <a:pt x="228" y="6"/>
                  </a:lnTo>
                  <a:lnTo>
                    <a:pt x="206" y="2"/>
                  </a:lnTo>
                  <a:lnTo>
                    <a:pt x="194" y="0"/>
                  </a:lnTo>
                  <a:lnTo>
                    <a:pt x="180" y="0"/>
                  </a:lnTo>
                  <a:lnTo>
                    <a:pt x="180" y="0"/>
                  </a:lnTo>
                  <a:lnTo>
                    <a:pt x="170" y="2"/>
                  </a:lnTo>
                  <a:lnTo>
                    <a:pt x="160" y="2"/>
                  </a:lnTo>
                  <a:lnTo>
                    <a:pt x="154" y="6"/>
                  </a:lnTo>
                  <a:lnTo>
                    <a:pt x="150" y="8"/>
                  </a:lnTo>
                  <a:lnTo>
                    <a:pt x="142" y="14"/>
                  </a:lnTo>
                  <a:lnTo>
                    <a:pt x="136" y="16"/>
                  </a:lnTo>
                  <a:lnTo>
                    <a:pt x="128" y="18"/>
                  </a:lnTo>
                  <a:lnTo>
                    <a:pt x="128" y="18"/>
                  </a:lnTo>
                  <a:lnTo>
                    <a:pt x="104" y="26"/>
                  </a:lnTo>
                  <a:lnTo>
                    <a:pt x="76" y="38"/>
                  </a:lnTo>
                  <a:lnTo>
                    <a:pt x="48" y="52"/>
                  </a:lnTo>
                  <a:lnTo>
                    <a:pt x="28" y="62"/>
                  </a:lnTo>
                  <a:lnTo>
                    <a:pt x="28" y="62"/>
                  </a:lnTo>
                  <a:lnTo>
                    <a:pt x="14" y="68"/>
                  </a:lnTo>
                  <a:lnTo>
                    <a:pt x="4" y="74"/>
                  </a:lnTo>
                  <a:lnTo>
                    <a:pt x="0" y="76"/>
                  </a:lnTo>
                  <a:lnTo>
                    <a:pt x="0" y="82"/>
                  </a:lnTo>
                  <a:lnTo>
                    <a:pt x="0" y="88"/>
                  </a:lnTo>
                  <a:lnTo>
                    <a:pt x="2" y="98"/>
                  </a:lnTo>
                  <a:lnTo>
                    <a:pt x="2" y="98"/>
                  </a:lnTo>
                  <a:lnTo>
                    <a:pt x="6" y="120"/>
                  </a:lnTo>
                  <a:lnTo>
                    <a:pt x="10" y="136"/>
                  </a:lnTo>
                  <a:lnTo>
                    <a:pt x="14" y="152"/>
                  </a:lnTo>
                  <a:lnTo>
                    <a:pt x="22" y="170"/>
                  </a:lnTo>
                  <a:lnTo>
                    <a:pt x="22" y="170"/>
                  </a:lnTo>
                  <a:lnTo>
                    <a:pt x="26" y="178"/>
                  </a:lnTo>
                  <a:lnTo>
                    <a:pt x="28" y="188"/>
                  </a:lnTo>
                  <a:lnTo>
                    <a:pt x="30" y="200"/>
                  </a:lnTo>
                  <a:lnTo>
                    <a:pt x="32" y="204"/>
                  </a:lnTo>
                  <a:lnTo>
                    <a:pt x="36" y="208"/>
                  </a:lnTo>
                  <a:lnTo>
                    <a:pt x="44" y="208"/>
                  </a:lnTo>
                  <a:lnTo>
                    <a:pt x="54" y="206"/>
                  </a:lnTo>
                  <a:lnTo>
                    <a:pt x="54" y="206"/>
                  </a:lnTo>
                  <a:lnTo>
                    <a:pt x="78" y="204"/>
                  </a:lnTo>
                  <a:lnTo>
                    <a:pt x="86" y="204"/>
                  </a:lnTo>
                  <a:lnTo>
                    <a:pt x="94" y="206"/>
                  </a:lnTo>
                  <a:lnTo>
                    <a:pt x="100" y="210"/>
                  </a:lnTo>
                  <a:lnTo>
                    <a:pt x="106" y="214"/>
                  </a:lnTo>
                  <a:lnTo>
                    <a:pt x="118" y="226"/>
                  </a:lnTo>
                  <a:lnTo>
                    <a:pt x="118" y="226"/>
                  </a:lnTo>
                  <a:lnTo>
                    <a:pt x="124" y="230"/>
                  </a:lnTo>
                  <a:lnTo>
                    <a:pt x="130" y="234"/>
                  </a:lnTo>
                  <a:lnTo>
                    <a:pt x="144" y="238"/>
                  </a:lnTo>
                  <a:lnTo>
                    <a:pt x="160" y="242"/>
                  </a:lnTo>
                  <a:lnTo>
                    <a:pt x="170" y="246"/>
                  </a:lnTo>
                  <a:lnTo>
                    <a:pt x="180" y="252"/>
                  </a:lnTo>
                  <a:lnTo>
                    <a:pt x="180" y="252"/>
                  </a:lnTo>
                  <a:lnTo>
                    <a:pt x="190" y="260"/>
                  </a:lnTo>
                  <a:lnTo>
                    <a:pt x="198" y="268"/>
                  </a:lnTo>
                  <a:lnTo>
                    <a:pt x="212" y="284"/>
                  </a:lnTo>
                  <a:lnTo>
                    <a:pt x="222" y="296"/>
                  </a:lnTo>
                  <a:lnTo>
                    <a:pt x="228" y="302"/>
                  </a:lnTo>
                  <a:lnTo>
                    <a:pt x="234" y="306"/>
                  </a:lnTo>
                  <a:lnTo>
                    <a:pt x="234" y="306"/>
                  </a:lnTo>
                  <a:lnTo>
                    <a:pt x="244" y="308"/>
                  </a:lnTo>
                  <a:lnTo>
                    <a:pt x="252" y="308"/>
                  </a:lnTo>
                  <a:lnTo>
                    <a:pt x="262" y="304"/>
                  </a:lnTo>
                  <a:lnTo>
                    <a:pt x="282" y="302"/>
                  </a:lnTo>
                  <a:lnTo>
                    <a:pt x="282" y="302"/>
                  </a:lnTo>
                  <a:lnTo>
                    <a:pt x="304" y="302"/>
                  </a:lnTo>
                  <a:lnTo>
                    <a:pt x="316" y="304"/>
                  </a:lnTo>
                  <a:lnTo>
                    <a:pt x="324" y="306"/>
                  </a:lnTo>
                  <a:lnTo>
                    <a:pt x="326" y="306"/>
                  </a:lnTo>
                  <a:lnTo>
                    <a:pt x="326" y="306"/>
                  </a:lnTo>
                  <a:lnTo>
                    <a:pt x="324" y="276"/>
                  </a:lnTo>
                  <a:lnTo>
                    <a:pt x="324" y="254"/>
                  </a:lnTo>
                  <a:lnTo>
                    <a:pt x="328" y="248"/>
                  </a:lnTo>
                  <a:lnTo>
                    <a:pt x="328" y="246"/>
                  </a:lnTo>
                  <a:lnTo>
                    <a:pt x="330" y="246"/>
                  </a:lnTo>
                  <a:lnTo>
                    <a:pt x="330" y="246"/>
                  </a:lnTo>
                  <a:lnTo>
                    <a:pt x="358" y="256"/>
                  </a:lnTo>
                  <a:lnTo>
                    <a:pt x="370" y="258"/>
                  </a:lnTo>
                  <a:lnTo>
                    <a:pt x="376" y="258"/>
                  </a:lnTo>
                  <a:lnTo>
                    <a:pt x="378" y="256"/>
                  </a:lnTo>
                  <a:lnTo>
                    <a:pt x="378" y="256"/>
                  </a:lnTo>
                  <a:lnTo>
                    <a:pt x="376" y="250"/>
                  </a:lnTo>
                  <a:lnTo>
                    <a:pt x="374" y="244"/>
                  </a:lnTo>
                  <a:lnTo>
                    <a:pt x="364" y="228"/>
                  </a:lnTo>
                  <a:lnTo>
                    <a:pt x="350" y="212"/>
                  </a:lnTo>
                  <a:lnTo>
                    <a:pt x="340" y="200"/>
                  </a:lnTo>
                  <a:lnTo>
                    <a:pt x="340" y="200"/>
                  </a:lnTo>
                  <a:lnTo>
                    <a:pt x="328" y="186"/>
                  </a:lnTo>
                  <a:lnTo>
                    <a:pt x="324" y="180"/>
                  </a:lnTo>
                  <a:lnTo>
                    <a:pt x="324" y="176"/>
                  </a:lnTo>
                  <a:lnTo>
                    <a:pt x="324" y="176"/>
                  </a:lnTo>
                  <a:lnTo>
                    <a:pt x="328" y="172"/>
                  </a:lnTo>
                  <a:lnTo>
                    <a:pt x="330" y="170"/>
                  </a:lnTo>
                  <a:lnTo>
                    <a:pt x="334" y="168"/>
                  </a:lnTo>
                  <a:lnTo>
                    <a:pt x="334" y="168"/>
                  </a:lnTo>
                  <a:lnTo>
                    <a:pt x="334" y="158"/>
                  </a:lnTo>
                  <a:lnTo>
                    <a:pt x="332" y="142"/>
                  </a:lnTo>
                  <a:lnTo>
                    <a:pt x="330" y="112"/>
                  </a:lnTo>
                  <a:lnTo>
                    <a:pt x="330" y="112"/>
                  </a:lnTo>
                  <a:lnTo>
                    <a:pt x="328" y="94"/>
                  </a:lnTo>
                  <a:lnTo>
                    <a:pt x="326" y="88"/>
                  </a:lnTo>
                  <a:lnTo>
                    <a:pt x="324" y="82"/>
                  </a:lnTo>
                  <a:lnTo>
                    <a:pt x="324" y="82"/>
                  </a:lnTo>
                  <a:lnTo>
                    <a:pt x="310" y="66"/>
                  </a:lnTo>
                  <a:lnTo>
                    <a:pt x="306" y="58"/>
                  </a:lnTo>
                  <a:lnTo>
                    <a:pt x="304" y="54"/>
                  </a:lnTo>
                  <a:lnTo>
                    <a:pt x="306" y="48"/>
                  </a:lnTo>
                  <a:lnTo>
                    <a:pt x="306" y="48"/>
                  </a:lnTo>
                  <a:lnTo>
                    <a:pt x="312" y="28"/>
                  </a:lnTo>
                  <a:lnTo>
                    <a:pt x="314" y="16"/>
                  </a:lnTo>
                  <a:lnTo>
                    <a:pt x="314" y="8"/>
                  </a:lnTo>
                  <a:lnTo>
                    <a:pt x="314" y="8"/>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69" name="Freeform 30">
              <a:extLst>
                <a:ext uri="{FF2B5EF4-FFF2-40B4-BE49-F238E27FC236}">
                  <a16:creationId xmlns:a16="http://schemas.microsoft.com/office/drawing/2014/main" id="{8C9AC78A-800C-22BF-0C14-49B9D6790D45}"/>
                </a:ext>
              </a:extLst>
            </p:cNvPr>
            <p:cNvSpPr>
              <a:spLocks/>
            </p:cNvSpPr>
            <p:nvPr/>
          </p:nvSpPr>
          <p:spPr bwMode="auto">
            <a:xfrm>
              <a:off x="4659229" y="3496192"/>
              <a:ext cx="448133" cy="292658"/>
            </a:xfrm>
            <a:custGeom>
              <a:avLst/>
              <a:gdLst/>
              <a:ahLst/>
              <a:cxnLst>
                <a:cxn ang="0">
                  <a:pos x="236" y="4"/>
                </a:cxn>
                <a:cxn ang="0">
                  <a:pos x="242" y="22"/>
                </a:cxn>
                <a:cxn ang="0">
                  <a:pos x="254" y="60"/>
                </a:cxn>
                <a:cxn ang="0">
                  <a:pos x="262" y="120"/>
                </a:cxn>
                <a:cxn ang="0">
                  <a:pos x="260" y="168"/>
                </a:cxn>
                <a:cxn ang="0">
                  <a:pos x="248" y="184"/>
                </a:cxn>
                <a:cxn ang="0">
                  <a:pos x="218" y="216"/>
                </a:cxn>
                <a:cxn ang="0">
                  <a:pos x="202" y="220"/>
                </a:cxn>
                <a:cxn ang="0">
                  <a:pos x="172" y="214"/>
                </a:cxn>
                <a:cxn ang="0">
                  <a:pos x="164" y="192"/>
                </a:cxn>
                <a:cxn ang="0">
                  <a:pos x="156" y="158"/>
                </a:cxn>
                <a:cxn ang="0">
                  <a:pos x="138" y="138"/>
                </a:cxn>
                <a:cxn ang="0">
                  <a:pos x="124" y="118"/>
                </a:cxn>
                <a:cxn ang="0">
                  <a:pos x="116" y="106"/>
                </a:cxn>
                <a:cxn ang="0">
                  <a:pos x="96" y="104"/>
                </a:cxn>
                <a:cxn ang="0">
                  <a:pos x="76" y="106"/>
                </a:cxn>
                <a:cxn ang="0">
                  <a:pos x="50" y="118"/>
                </a:cxn>
                <a:cxn ang="0">
                  <a:pos x="26" y="156"/>
                </a:cxn>
                <a:cxn ang="0">
                  <a:pos x="26" y="176"/>
                </a:cxn>
                <a:cxn ang="0">
                  <a:pos x="30" y="200"/>
                </a:cxn>
                <a:cxn ang="0">
                  <a:pos x="18" y="226"/>
                </a:cxn>
                <a:cxn ang="0">
                  <a:pos x="4" y="252"/>
                </a:cxn>
                <a:cxn ang="0">
                  <a:pos x="2" y="308"/>
                </a:cxn>
                <a:cxn ang="0">
                  <a:pos x="10" y="352"/>
                </a:cxn>
                <a:cxn ang="0">
                  <a:pos x="44" y="330"/>
                </a:cxn>
                <a:cxn ang="0">
                  <a:pos x="96" y="316"/>
                </a:cxn>
                <a:cxn ang="0">
                  <a:pos x="176" y="302"/>
                </a:cxn>
                <a:cxn ang="0">
                  <a:pos x="236" y="302"/>
                </a:cxn>
                <a:cxn ang="0">
                  <a:pos x="314" y="292"/>
                </a:cxn>
                <a:cxn ang="0">
                  <a:pos x="342" y="312"/>
                </a:cxn>
                <a:cxn ang="0">
                  <a:pos x="400" y="340"/>
                </a:cxn>
                <a:cxn ang="0">
                  <a:pos x="426" y="362"/>
                </a:cxn>
                <a:cxn ang="0">
                  <a:pos x="456" y="380"/>
                </a:cxn>
                <a:cxn ang="0">
                  <a:pos x="476" y="384"/>
                </a:cxn>
                <a:cxn ang="0">
                  <a:pos x="502" y="376"/>
                </a:cxn>
                <a:cxn ang="0">
                  <a:pos x="532" y="354"/>
                </a:cxn>
                <a:cxn ang="0">
                  <a:pos x="564" y="322"/>
                </a:cxn>
                <a:cxn ang="0">
                  <a:pos x="582" y="290"/>
                </a:cxn>
                <a:cxn ang="0">
                  <a:pos x="568" y="262"/>
                </a:cxn>
                <a:cxn ang="0">
                  <a:pos x="540" y="220"/>
                </a:cxn>
                <a:cxn ang="0">
                  <a:pos x="520" y="154"/>
                </a:cxn>
                <a:cxn ang="0">
                  <a:pos x="508" y="120"/>
                </a:cxn>
                <a:cxn ang="0">
                  <a:pos x="480" y="98"/>
                </a:cxn>
                <a:cxn ang="0">
                  <a:pos x="454" y="96"/>
                </a:cxn>
                <a:cxn ang="0">
                  <a:pos x="422" y="106"/>
                </a:cxn>
                <a:cxn ang="0">
                  <a:pos x="414" y="104"/>
                </a:cxn>
                <a:cxn ang="0">
                  <a:pos x="388" y="82"/>
                </a:cxn>
                <a:cxn ang="0">
                  <a:pos x="368" y="62"/>
                </a:cxn>
                <a:cxn ang="0">
                  <a:pos x="348" y="42"/>
                </a:cxn>
                <a:cxn ang="0">
                  <a:pos x="308" y="30"/>
                </a:cxn>
                <a:cxn ang="0">
                  <a:pos x="286" y="14"/>
                </a:cxn>
                <a:cxn ang="0">
                  <a:pos x="272" y="4"/>
                </a:cxn>
                <a:cxn ang="0">
                  <a:pos x="240" y="0"/>
                </a:cxn>
                <a:cxn ang="0">
                  <a:pos x="238" y="4"/>
                </a:cxn>
              </a:cxnLst>
              <a:rect l="0" t="0" r="r" b="b"/>
              <a:pathLst>
                <a:path w="588" h="384">
                  <a:moveTo>
                    <a:pt x="238" y="4"/>
                  </a:moveTo>
                  <a:lnTo>
                    <a:pt x="238" y="4"/>
                  </a:lnTo>
                  <a:lnTo>
                    <a:pt x="236" y="4"/>
                  </a:lnTo>
                  <a:lnTo>
                    <a:pt x="236" y="4"/>
                  </a:lnTo>
                  <a:lnTo>
                    <a:pt x="236" y="8"/>
                  </a:lnTo>
                  <a:lnTo>
                    <a:pt x="242" y="22"/>
                  </a:lnTo>
                  <a:lnTo>
                    <a:pt x="242" y="22"/>
                  </a:lnTo>
                  <a:lnTo>
                    <a:pt x="250" y="42"/>
                  </a:lnTo>
                  <a:lnTo>
                    <a:pt x="254" y="60"/>
                  </a:lnTo>
                  <a:lnTo>
                    <a:pt x="260" y="100"/>
                  </a:lnTo>
                  <a:lnTo>
                    <a:pt x="260" y="100"/>
                  </a:lnTo>
                  <a:lnTo>
                    <a:pt x="262" y="120"/>
                  </a:lnTo>
                  <a:lnTo>
                    <a:pt x="264" y="142"/>
                  </a:lnTo>
                  <a:lnTo>
                    <a:pt x="262" y="160"/>
                  </a:lnTo>
                  <a:lnTo>
                    <a:pt x="260" y="168"/>
                  </a:lnTo>
                  <a:lnTo>
                    <a:pt x="258" y="172"/>
                  </a:lnTo>
                  <a:lnTo>
                    <a:pt x="258" y="172"/>
                  </a:lnTo>
                  <a:lnTo>
                    <a:pt x="248" y="184"/>
                  </a:lnTo>
                  <a:lnTo>
                    <a:pt x="234" y="202"/>
                  </a:lnTo>
                  <a:lnTo>
                    <a:pt x="226" y="210"/>
                  </a:lnTo>
                  <a:lnTo>
                    <a:pt x="218" y="216"/>
                  </a:lnTo>
                  <a:lnTo>
                    <a:pt x="210" y="220"/>
                  </a:lnTo>
                  <a:lnTo>
                    <a:pt x="202" y="220"/>
                  </a:lnTo>
                  <a:lnTo>
                    <a:pt x="202" y="220"/>
                  </a:lnTo>
                  <a:lnTo>
                    <a:pt x="186" y="218"/>
                  </a:lnTo>
                  <a:lnTo>
                    <a:pt x="176" y="216"/>
                  </a:lnTo>
                  <a:lnTo>
                    <a:pt x="172" y="214"/>
                  </a:lnTo>
                  <a:lnTo>
                    <a:pt x="168" y="208"/>
                  </a:lnTo>
                  <a:lnTo>
                    <a:pt x="166" y="202"/>
                  </a:lnTo>
                  <a:lnTo>
                    <a:pt x="164" y="192"/>
                  </a:lnTo>
                  <a:lnTo>
                    <a:pt x="164" y="192"/>
                  </a:lnTo>
                  <a:lnTo>
                    <a:pt x="162" y="174"/>
                  </a:lnTo>
                  <a:lnTo>
                    <a:pt x="156" y="158"/>
                  </a:lnTo>
                  <a:lnTo>
                    <a:pt x="148" y="148"/>
                  </a:lnTo>
                  <a:lnTo>
                    <a:pt x="138" y="138"/>
                  </a:lnTo>
                  <a:lnTo>
                    <a:pt x="138" y="138"/>
                  </a:lnTo>
                  <a:lnTo>
                    <a:pt x="132" y="134"/>
                  </a:lnTo>
                  <a:lnTo>
                    <a:pt x="128" y="128"/>
                  </a:lnTo>
                  <a:lnTo>
                    <a:pt x="124" y="118"/>
                  </a:lnTo>
                  <a:lnTo>
                    <a:pt x="122" y="110"/>
                  </a:lnTo>
                  <a:lnTo>
                    <a:pt x="120" y="108"/>
                  </a:lnTo>
                  <a:lnTo>
                    <a:pt x="116" y="106"/>
                  </a:lnTo>
                  <a:lnTo>
                    <a:pt x="116" y="106"/>
                  </a:lnTo>
                  <a:lnTo>
                    <a:pt x="102" y="104"/>
                  </a:lnTo>
                  <a:lnTo>
                    <a:pt x="96" y="104"/>
                  </a:lnTo>
                  <a:lnTo>
                    <a:pt x="96" y="104"/>
                  </a:lnTo>
                  <a:lnTo>
                    <a:pt x="90" y="104"/>
                  </a:lnTo>
                  <a:lnTo>
                    <a:pt x="76" y="106"/>
                  </a:lnTo>
                  <a:lnTo>
                    <a:pt x="68" y="108"/>
                  </a:lnTo>
                  <a:lnTo>
                    <a:pt x="58" y="112"/>
                  </a:lnTo>
                  <a:lnTo>
                    <a:pt x="50" y="118"/>
                  </a:lnTo>
                  <a:lnTo>
                    <a:pt x="44" y="128"/>
                  </a:lnTo>
                  <a:lnTo>
                    <a:pt x="44" y="128"/>
                  </a:lnTo>
                  <a:lnTo>
                    <a:pt x="26" y="156"/>
                  </a:lnTo>
                  <a:lnTo>
                    <a:pt x="24" y="164"/>
                  </a:lnTo>
                  <a:lnTo>
                    <a:pt x="24" y="164"/>
                  </a:lnTo>
                  <a:lnTo>
                    <a:pt x="26" y="176"/>
                  </a:lnTo>
                  <a:lnTo>
                    <a:pt x="30" y="188"/>
                  </a:lnTo>
                  <a:lnTo>
                    <a:pt x="30" y="200"/>
                  </a:lnTo>
                  <a:lnTo>
                    <a:pt x="30" y="200"/>
                  </a:lnTo>
                  <a:lnTo>
                    <a:pt x="30" y="206"/>
                  </a:lnTo>
                  <a:lnTo>
                    <a:pt x="26" y="212"/>
                  </a:lnTo>
                  <a:lnTo>
                    <a:pt x="18" y="226"/>
                  </a:lnTo>
                  <a:lnTo>
                    <a:pt x="8" y="240"/>
                  </a:lnTo>
                  <a:lnTo>
                    <a:pt x="4" y="252"/>
                  </a:lnTo>
                  <a:lnTo>
                    <a:pt x="4" y="252"/>
                  </a:lnTo>
                  <a:lnTo>
                    <a:pt x="0" y="264"/>
                  </a:lnTo>
                  <a:lnTo>
                    <a:pt x="0" y="278"/>
                  </a:lnTo>
                  <a:lnTo>
                    <a:pt x="2" y="308"/>
                  </a:lnTo>
                  <a:lnTo>
                    <a:pt x="2" y="308"/>
                  </a:lnTo>
                  <a:lnTo>
                    <a:pt x="8" y="338"/>
                  </a:lnTo>
                  <a:lnTo>
                    <a:pt x="10" y="352"/>
                  </a:lnTo>
                  <a:lnTo>
                    <a:pt x="10" y="352"/>
                  </a:lnTo>
                  <a:lnTo>
                    <a:pt x="30" y="340"/>
                  </a:lnTo>
                  <a:lnTo>
                    <a:pt x="44" y="330"/>
                  </a:lnTo>
                  <a:lnTo>
                    <a:pt x="56" y="326"/>
                  </a:lnTo>
                  <a:lnTo>
                    <a:pt x="56" y="326"/>
                  </a:lnTo>
                  <a:lnTo>
                    <a:pt x="96" y="316"/>
                  </a:lnTo>
                  <a:lnTo>
                    <a:pt x="138" y="304"/>
                  </a:lnTo>
                  <a:lnTo>
                    <a:pt x="138" y="304"/>
                  </a:lnTo>
                  <a:lnTo>
                    <a:pt x="176" y="302"/>
                  </a:lnTo>
                  <a:lnTo>
                    <a:pt x="216" y="304"/>
                  </a:lnTo>
                  <a:lnTo>
                    <a:pt x="216" y="304"/>
                  </a:lnTo>
                  <a:lnTo>
                    <a:pt x="236" y="302"/>
                  </a:lnTo>
                  <a:lnTo>
                    <a:pt x="270" y="298"/>
                  </a:lnTo>
                  <a:lnTo>
                    <a:pt x="314" y="292"/>
                  </a:lnTo>
                  <a:lnTo>
                    <a:pt x="314" y="292"/>
                  </a:lnTo>
                  <a:lnTo>
                    <a:pt x="324" y="300"/>
                  </a:lnTo>
                  <a:lnTo>
                    <a:pt x="334" y="308"/>
                  </a:lnTo>
                  <a:lnTo>
                    <a:pt x="342" y="312"/>
                  </a:lnTo>
                  <a:lnTo>
                    <a:pt x="342" y="312"/>
                  </a:lnTo>
                  <a:lnTo>
                    <a:pt x="372" y="326"/>
                  </a:lnTo>
                  <a:lnTo>
                    <a:pt x="400" y="340"/>
                  </a:lnTo>
                  <a:lnTo>
                    <a:pt x="400" y="340"/>
                  </a:lnTo>
                  <a:lnTo>
                    <a:pt x="412" y="350"/>
                  </a:lnTo>
                  <a:lnTo>
                    <a:pt x="426" y="362"/>
                  </a:lnTo>
                  <a:lnTo>
                    <a:pt x="442" y="380"/>
                  </a:lnTo>
                  <a:lnTo>
                    <a:pt x="442" y="380"/>
                  </a:lnTo>
                  <a:lnTo>
                    <a:pt x="456" y="380"/>
                  </a:lnTo>
                  <a:lnTo>
                    <a:pt x="466" y="382"/>
                  </a:lnTo>
                  <a:lnTo>
                    <a:pt x="476" y="384"/>
                  </a:lnTo>
                  <a:lnTo>
                    <a:pt x="476" y="384"/>
                  </a:lnTo>
                  <a:lnTo>
                    <a:pt x="480" y="384"/>
                  </a:lnTo>
                  <a:lnTo>
                    <a:pt x="486" y="382"/>
                  </a:lnTo>
                  <a:lnTo>
                    <a:pt x="502" y="376"/>
                  </a:lnTo>
                  <a:lnTo>
                    <a:pt x="520" y="366"/>
                  </a:lnTo>
                  <a:lnTo>
                    <a:pt x="528" y="360"/>
                  </a:lnTo>
                  <a:lnTo>
                    <a:pt x="532" y="354"/>
                  </a:lnTo>
                  <a:lnTo>
                    <a:pt x="532" y="354"/>
                  </a:lnTo>
                  <a:lnTo>
                    <a:pt x="546" y="340"/>
                  </a:lnTo>
                  <a:lnTo>
                    <a:pt x="564" y="322"/>
                  </a:lnTo>
                  <a:lnTo>
                    <a:pt x="588" y="298"/>
                  </a:lnTo>
                  <a:lnTo>
                    <a:pt x="588" y="298"/>
                  </a:lnTo>
                  <a:lnTo>
                    <a:pt x="582" y="290"/>
                  </a:lnTo>
                  <a:lnTo>
                    <a:pt x="574" y="274"/>
                  </a:lnTo>
                  <a:lnTo>
                    <a:pt x="574" y="274"/>
                  </a:lnTo>
                  <a:lnTo>
                    <a:pt x="568" y="262"/>
                  </a:lnTo>
                  <a:lnTo>
                    <a:pt x="558" y="248"/>
                  </a:lnTo>
                  <a:lnTo>
                    <a:pt x="540" y="220"/>
                  </a:lnTo>
                  <a:lnTo>
                    <a:pt x="540" y="220"/>
                  </a:lnTo>
                  <a:lnTo>
                    <a:pt x="532" y="206"/>
                  </a:lnTo>
                  <a:lnTo>
                    <a:pt x="528" y="188"/>
                  </a:lnTo>
                  <a:lnTo>
                    <a:pt x="520" y="154"/>
                  </a:lnTo>
                  <a:lnTo>
                    <a:pt x="520" y="154"/>
                  </a:lnTo>
                  <a:lnTo>
                    <a:pt x="514" y="138"/>
                  </a:lnTo>
                  <a:lnTo>
                    <a:pt x="508" y="120"/>
                  </a:lnTo>
                  <a:lnTo>
                    <a:pt x="498" y="100"/>
                  </a:lnTo>
                  <a:lnTo>
                    <a:pt x="498" y="100"/>
                  </a:lnTo>
                  <a:lnTo>
                    <a:pt x="480" y="98"/>
                  </a:lnTo>
                  <a:lnTo>
                    <a:pt x="466" y="96"/>
                  </a:lnTo>
                  <a:lnTo>
                    <a:pt x="454" y="96"/>
                  </a:lnTo>
                  <a:lnTo>
                    <a:pt x="454" y="96"/>
                  </a:lnTo>
                  <a:lnTo>
                    <a:pt x="444" y="98"/>
                  </a:lnTo>
                  <a:lnTo>
                    <a:pt x="432" y="104"/>
                  </a:lnTo>
                  <a:lnTo>
                    <a:pt x="422" y="106"/>
                  </a:lnTo>
                  <a:lnTo>
                    <a:pt x="418" y="106"/>
                  </a:lnTo>
                  <a:lnTo>
                    <a:pt x="414" y="104"/>
                  </a:lnTo>
                  <a:lnTo>
                    <a:pt x="414" y="104"/>
                  </a:lnTo>
                  <a:lnTo>
                    <a:pt x="408" y="100"/>
                  </a:lnTo>
                  <a:lnTo>
                    <a:pt x="400" y="92"/>
                  </a:lnTo>
                  <a:lnTo>
                    <a:pt x="388" y="82"/>
                  </a:lnTo>
                  <a:lnTo>
                    <a:pt x="388" y="82"/>
                  </a:lnTo>
                  <a:lnTo>
                    <a:pt x="380" y="74"/>
                  </a:lnTo>
                  <a:lnTo>
                    <a:pt x="368" y="62"/>
                  </a:lnTo>
                  <a:lnTo>
                    <a:pt x="358" y="50"/>
                  </a:lnTo>
                  <a:lnTo>
                    <a:pt x="352" y="44"/>
                  </a:lnTo>
                  <a:lnTo>
                    <a:pt x="348" y="42"/>
                  </a:lnTo>
                  <a:lnTo>
                    <a:pt x="348" y="42"/>
                  </a:lnTo>
                  <a:lnTo>
                    <a:pt x="322" y="36"/>
                  </a:lnTo>
                  <a:lnTo>
                    <a:pt x="308" y="30"/>
                  </a:lnTo>
                  <a:lnTo>
                    <a:pt x="298" y="26"/>
                  </a:lnTo>
                  <a:lnTo>
                    <a:pt x="298" y="26"/>
                  </a:lnTo>
                  <a:lnTo>
                    <a:pt x="286" y="14"/>
                  </a:lnTo>
                  <a:lnTo>
                    <a:pt x="280" y="8"/>
                  </a:lnTo>
                  <a:lnTo>
                    <a:pt x="272" y="4"/>
                  </a:lnTo>
                  <a:lnTo>
                    <a:pt x="272" y="4"/>
                  </a:lnTo>
                  <a:lnTo>
                    <a:pt x="262" y="2"/>
                  </a:lnTo>
                  <a:lnTo>
                    <a:pt x="250" y="0"/>
                  </a:lnTo>
                  <a:lnTo>
                    <a:pt x="240" y="0"/>
                  </a:lnTo>
                  <a:lnTo>
                    <a:pt x="238" y="2"/>
                  </a:lnTo>
                  <a:lnTo>
                    <a:pt x="238" y="4"/>
                  </a:lnTo>
                  <a:lnTo>
                    <a:pt x="238" y="4"/>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70" name="Freeform 31">
              <a:extLst>
                <a:ext uri="{FF2B5EF4-FFF2-40B4-BE49-F238E27FC236}">
                  <a16:creationId xmlns:a16="http://schemas.microsoft.com/office/drawing/2014/main" id="{DA096B6C-0098-E22D-B388-954A8DCF88C1}"/>
                </a:ext>
              </a:extLst>
            </p:cNvPr>
            <p:cNvSpPr>
              <a:spLocks/>
            </p:cNvSpPr>
            <p:nvPr/>
          </p:nvSpPr>
          <p:spPr bwMode="auto">
            <a:xfrm>
              <a:off x="4598259" y="3875733"/>
              <a:ext cx="187484" cy="112795"/>
            </a:xfrm>
            <a:custGeom>
              <a:avLst/>
              <a:gdLst/>
              <a:ahLst/>
              <a:cxnLst>
                <a:cxn ang="0">
                  <a:pos x="2" y="124"/>
                </a:cxn>
                <a:cxn ang="0">
                  <a:pos x="36" y="106"/>
                </a:cxn>
                <a:cxn ang="0">
                  <a:pos x="44" y="98"/>
                </a:cxn>
                <a:cxn ang="0">
                  <a:pos x="44" y="94"/>
                </a:cxn>
                <a:cxn ang="0">
                  <a:pos x="24" y="74"/>
                </a:cxn>
                <a:cxn ang="0">
                  <a:pos x="6" y="60"/>
                </a:cxn>
                <a:cxn ang="0">
                  <a:pos x="2" y="54"/>
                </a:cxn>
                <a:cxn ang="0">
                  <a:pos x="10" y="52"/>
                </a:cxn>
                <a:cxn ang="0">
                  <a:pos x="22" y="50"/>
                </a:cxn>
                <a:cxn ang="0">
                  <a:pos x="44" y="44"/>
                </a:cxn>
                <a:cxn ang="0">
                  <a:pos x="58" y="46"/>
                </a:cxn>
                <a:cxn ang="0">
                  <a:pos x="72" y="50"/>
                </a:cxn>
                <a:cxn ang="0">
                  <a:pos x="90" y="58"/>
                </a:cxn>
                <a:cxn ang="0">
                  <a:pos x="100" y="54"/>
                </a:cxn>
                <a:cxn ang="0">
                  <a:pos x="104" y="46"/>
                </a:cxn>
                <a:cxn ang="0">
                  <a:pos x="120" y="14"/>
                </a:cxn>
                <a:cxn ang="0">
                  <a:pos x="122" y="0"/>
                </a:cxn>
                <a:cxn ang="0">
                  <a:pos x="156" y="12"/>
                </a:cxn>
                <a:cxn ang="0">
                  <a:pos x="184" y="18"/>
                </a:cxn>
                <a:cxn ang="0">
                  <a:pos x="206" y="20"/>
                </a:cxn>
                <a:cxn ang="0">
                  <a:pos x="224" y="32"/>
                </a:cxn>
                <a:cxn ang="0">
                  <a:pos x="238" y="52"/>
                </a:cxn>
                <a:cxn ang="0">
                  <a:pos x="240" y="64"/>
                </a:cxn>
                <a:cxn ang="0">
                  <a:pos x="238" y="114"/>
                </a:cxn>
                <a:cxn ang="0">
                  <a:pos x="238" y="120"/>
                </a:cxn>
                <a:cxn ang="0">
                  <a:pos x="246" y="132"/>
                </a:cxn>
                <a:cxn ang="0">
                  <a:pos x="222" y="140"/>
                </a:cxn>
                <a:cxn ang="0">
                  <a:pos x="188" y="146"/>
                </a:cxn>
                <a:cxn ang="0">
                  <a:pos x="178" y="148"/>
                </a:cxn>
                <a:cxn ang="0">
                  <a:pos x="76" y="146"/>
                </a:cxn>
                <a:cxn ang="0">
                  <a:pos x="20" y="138"/>
                </a:cxn>
                <a:cxn ang="0">
                  <a:pos x="4" y="132"/>
                </a:cxn>
                <a:cxn ang="0">
                  <a:pos x="2" y="124"/>
                </a:cxn>
              </a:cxnLst>
              <a:rect l="0" t="0" r="r" b="b"/>
              <a:pathLst>
                <a:path w="246" h="148">
                  <a:moveTo>
                    <a:pt x="2" y="124"/>
                  </a:moveTo>
                  <a:lnTo>
                    <a:pt x="2" y="124"/>
                  </a:lnTo>
                  <a:lnTo>
                    <a:pt x="22" y="114"/>
                  </a:lnTo>
                  <a:lnTo>
                    <a:pt x="36" y="106"/>
                  </a:lnTo>
                  <a:lnTo>
                    <a:pt x="44" y="98"/>
                  </a:lnTo>
                  <a:lnTo>
                    <a:pt x="44" y="98"/>
                  </a:lnTo>
                  <a:lnTo>
                    <a:pt x="46" y="96"/>
                  </a:lnTo>
                  <a:lnTo>
                    <a:pt x="44" y="94"/>
                  </a:lnTo>
                  <a:lnTo>
                    <a:pt x="40" y="88"/>
                  </a:lnTo>
                  <a:lnTo>
                    <a:pt x="24" y="74"/>
                  </a:lnTo>
                  <a:lnTo>
                    <a:pt x="24" y="74"/>
                  </a:lnTo>
                  <a:lnTo>
                    <a:pt x="6" y="60"/>
                  </a:lnTo>
                  <a:lnTo>
                    <a:pt x="4" y="56"/>
                  </a:lnTo>
                  <a:lnTo>
                    <a:pt x="2" y="54"/>
                  </a:lnTo>
                  <a:lnTo>
                    <a:pt x="4" y="52"/>
                  </a:lnTo>
                  <a:lnTo>
                    <a:pt x="10" y="52"/>
                  </a:lnTo>
                  <a:lnTo>
                    <a:pt x="10" y="52"/>
                  </a:lnTo>
                  <a:lnTo>
                    <a:pt x="22" y="50"/>
                  </a:lnTo>
                  <a:lnTo>
                    <a:pt x="32" y="46"/>
                  </a:lnTo>
                  <a:lnTo>
                    <a:pt x="44" y="44"/>
                  </a:lnTo>
                  <a:lnTo>
                    <a:pt x="58" y="46"/>
                  </a:lnTo>
                  <a:lnTo>
                    <a:pt x="58" y="46"/>
                  </a:lnTo>
                  <a:lnTo>
                    <a:pt x="66" y="48"/>
                  </a:lnTo>
                  <a:lnTo>
                    <a:pt x="72" y="50"/>
                  </a:lnTo>
                  <a:lnTo>
                    <a:pt x="84" y="56"/>
                  </a:lnTo>
                  <a:lnTo>
                    <a:pt x="90" y="58"/>
                  </a:lnTo>
                  <a:lnTo>
                    <a:pt x="94" y="56"/>
                  </a:lnTo>
                  <a:lnTo>
                    <a:pt x="100" y="54"/>
                  </a:lnTo>
                  <a:lnTo>
                    <a:pt x="104" y="46"/>
                  </a:lnTo>
                  <a:lnTo>
                    <a:pt x="104" y="46"/>
                  </a:lnTo>
                  <a:lnTo>
                    <a:pt x="114" y="30"/>
                  </a:lnTo>
                  <a:lnTo>
                    <a:pt x="120" y="14"/>
                  </a:lnTo>
                  <a:lnTo>
                    <a:pt x="122" y="0"/>
                  </a:lnTo>
                  <a:lnTo>
                    <a:pt x="122" y="0"/>
                  </a:lnTo>
                  <a:lnTo>
                    <a:pt x="134" y="6"/>
                  </a:lnTo>
                  <a:lnTo>
                    <a:pt x="156" y="12"/>
                  </a:lnTo>
                  <a:lnTo>
                    <a:pt x="156" y="12"/>
                  </a:lnTo>
                  <a:lnTo>
                    <a:pt x="184" y="18"/>
                  </a:lnTo>
                  <a:lnTo>
                    <a:pt x="206" y="20"/>
                  </a:lnTo>
                  <a:lnTo>
                    <a:pt x="206" y="20"/>
                  </a:lnTo>
                  <a:lnTo>
                    <a:pt x="214" y="24"/>
                  </a:lnTo>
                  <a:lnTo>
                    <a:pt x="224" y="32"/>
                  </a:lnTo>
                  <a:lnTo>
                    <a:pt x="232" y="42"/>
                  </a:lnTo>
                  <a:lnTo>
                    <a:pt x="238" y="52"/>
                  </a:lnTo>
                  <a:lnTo>
                    <a:pt x="238" y="52"/>
                  </a:lnTo>
                  <a:lnTo>
                    <a:pt x="240" y="64"/>
                  </a:lnTo>
                  <a:lnTo>
                    <a:pt x="240" y="82"/>
                  </a:lnTo>
                  <a:lnTo>
                    <a:pt x="238" y="114"/>
                  </a:lnTo>
                  <a:lnTo>
                    <a:pt x="238" y="114"/>
                  </a:lnTo>
                  <a:lnTo>
                    <a:pt x="238" y="120"/>
                  </a:lnTo>
                  <a:lnTo>
                    <a:pt x="242" y="126"/>
                  </a:lnTo>
                  <a:lnTo>
                    <a:pt x="246" y="132"/>
                  </a:lnTo>
                  <a:lnTo>
                    <a:pt x="246" y="132"/>
                  </a:lnTo>
                  <a:lnTo>
                    <a:pt x="222" y="140"/>
                  </a:lnTo>
                  <a:lnTo>
                    <a:pt x="198" y="146"/>
                  </a:lnTo>
                  <a:lnTo>
                    <a:pt x="188" y="146"/>
                  </a:lnTo>
                  <a:lnTo>
                    <a:pt x="178" y="148"/>
                  </a:lnTo>
                  <a:lnTo>
                    <a:pt x="178" y="148"/>
                  </a:lnTo>
                  <a:lnTo>
                    <a:pt x="140" y="146"/>
                  </a:lnTo>
                  <a:lnTo>
                    <a:pt x="76" y="146"/>
                  </a:lnTo>
                  <a:lnTo>
                    <a:pt x="44" y="144"/>
                  </a:lnTo>
                  <a:lnTo>
                    <a:pt x="20" y="138"/>
                  </a:lnTo>
                  <a:lnTo>
                    <a:pt x="10" y="136"/>
                  </a:lnTo>
                  <a:lnTo>
                    <a:pt x="4" y="132"/>
                  </a:lnTo>
                  <a:lnTo>
                    <a:pt x="0" y="128"/>
                  </a:lnTo>
                  <a:lnTo>
                    <a:pt x="2" y="124"/>
                  </a:lnTo>
                  <a:lnTo>
                    <a:pt x="2" y="124"/>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71" name="Freeform 32">
              <a:extLst>
                <a:ext uri="{FF2B5EF4-FFF2-40B4-BE49-F238E27FC236}">
                  <a16:creationId xmlns:a16="http://schemas.microsoft.com/office/drawing/2014/main" id="{4B52276E-2B13-E6C8-693F-9E769173C098}"/>
                </a:ext>
              </a:extLst>
            </p:cNvPr>
            <p:cNvSpPr>
              <a:spLocks/>
            </p:cNvSpPr>
            <p:nvPr/>
          </p:nvSpPr>
          <p:spPr bwMode="auto">
            <a:xfrm>
              <a:off x="4662278" y="2080152"/>
              <a:ext cx="507579" cy="1217885"/>
            </a:xfrm>
            <a:custGeom>
              <a:avLst/>
              <a:gdLst/>
              <a:ahLst/>
              <a:cxnLst>
                <a:cxn ang="0">
                  <a:pos x="424" y="1492"/>
                </a:cxn>
                <a:cxn ang="0">
                  <a:pos x="354" y="1512"/>
                </a:cxn>
                <a:cxn ang="0">
                  <a:pos x="290" y="1572"/>
                </a:cxn>
                <a:cxn ang="0">
                  <a:pos x="202" y="1596"/>
                </a:cxn>
                <a:cxn ang="0">
                  <a:pos x="138" y="1578"/>
                </a:cxn>
                <a:cxn ang="0">
                  <a:pos x="120" y="1560"/>
                </a:cxn>
                <a:cxn ang="0">
                  <a:pos x="64" y="1530"/>
                </a:cxn>
                <a:cxn ang="0">
                  <a:pos x="42" y="1534"/>
                </a:cxn>
                <a:cxn ang="0">
                  <a:pos x="28" y="1534"/>
                </a:cxn>
                <a:cxn ang="0">
                  <a:pos x="0" y="1508"/>
                </a:cxn>
                <a:cxn ang="0">
                  <a:pos x="6" y="1458"/>
                </a:cxn>
                <a:cxn ang="0">
                  <a:pos x="16" y="1318"/>
                </a:cxn>
                <a:cxn ang="0">
                  <a:pos x="8" y="1262"/>
                </a:cxn>
                <a:cxn ang="0">
                  <a:pos x="6" y="1182"/>
                </a:cxn>
                <a:cxn ang="0">
                  <a:pos x="6" y="1156"/>
                </a:cxn>
                <a:cxn ang="0">
                  <a:pos x="50" y="1100"/>
                </a:cxn>
                <a:cxn ang="0">
                  <a:pos x="122" y="1006"/>
                </a:cxn>
                <a:cxn ang="0">
                  <a:pos x="182" y="916"/>
                </a:cxn>
                <a:cxn ang="0">
                  <a:pos x="202" y="870"/>
                </a:cxn>
                <a:cxn ang="0">
                  <a:pos x="210" y="804"/>
                </a:cxn>
                <a:cxn ang="0">
                  <a:pos x="238" y="812"/>
                </a:cxn>
                <a:cxn ang="0">
                  <a:pos x="240" y="794"/>
                </a:cxn>
                <a:cxn ang="0">
                  <a:pos x="226" y="722"/>
                </a:cxn>
                <a:cxn ang="0">
                  <a:pos x="202" y="696"/>
                </a:cxn>
                <a:cxn ang="0">
                  <a:pos x="168" y="686"/>
                </a:cxn>
                <a:cxn ang="0">
                  <a:pos x="154" y="636"/>
                </a:cxn>
                <a:cxn ang="0">
                  <a:pos x="150" y="584"/>
                </a:cxn>
                <a:cxn ang="0">
                  <a:pos x="150" y="462"/>
                </a:cxn>
                <a:cxn ang="0">
                  <a:pos x="138" y="362"/>
                </a:cxn>
                <a:cxn ang="0">
                  <a:pos x="120" y="306"/>
                </a:cxn>
                <a:cxn ang="0">
                  <a:pos x="90" y="230"/>
                </a:cxn>
                <a:cxn ang="0">
                  <a:pos x="110" y="220"/>
                </a:cxn>
                <a:cxn ang="0">
                  <a:pos x="198" y="224"/>
                </a:cxn>
                <a:cxn ang="0">
                  <a:pos x="222" y="226"/>
                </a:cxn>
                <a:cxn ang="0">
                  <a:pos x="250" y="142"/>
                </a:cxn>
                <a:cxn ang="0">
                  <a:pos x="292" y="38"/>
                </a:cxn>
                <a:cxn ang="0">
                  <a:pos x="332" y="0"/>
                </a:cxn>
                <a:cxn ang="0">
                  <a:pos x="376" y="8"/>
                </a:cxn>
                <a:cxn ang="0">
                  <a:pos x="434" y="42"/>
                </a:cxn>
                <a:cxn ang="0">
                  <a:pos x="470" y="58"/>
                </a:cxn>
                <a:cxn ang="0">
                  <a:pos x="452" y="98"/>
                </a:cxn>
                <a:cxn ang="0">
                  <a:pos x="406" y="150"/>
                </a:cxn>
                <a:cxn ang="0">
                  <a:pos x="410" y="230"/>
                </a:cxn>
                <a:cxn ang="0">
                  <a:pos x="418" y="288"/>
                </a:cxn>
                <a:cxn ang="0">
                  <a:pos x="470" y="328"/>
                </a:cxn>
                <a:cxn ang="0">
                  <a:pos x="504" y="372"/>
                </a:cxn>
                <a:cxn ang="0">
                  <a:pos x="484" y="418"/>
                </a:cxn>
                <a:cxn ang="0">
                  <a:pos x="464" y="472"/>
                </a:cxn>
                <a:cxn ang="0">
                  <a:pos x="464" y="558"/>
                </a:cxn>
                <a:cxn ang="0">
                  <a:pos x="500" y="628"/>
                </a:cxn>
                <a:cxn ang="0">
                  <a:pos x="520" y="774"/>
                </a:cxn>
                <a:cxn ang="0">
                  <a:pos x="534" y="816"/>
                </a:cxn>
                <a:cxn ang="0">
                  <a:pos x="540" y="864"/>
                </a:cxn>
                <a:cxn ang="0">
                  <a:pos x="560" y="882"/>
                </a:cxn>
                <a:cxn ang="0">
                  <a:pos x="574" y="948"/>
                </a:cxn>
                <a:cxn ang="0">
                  <a:pos x="634" y="1046"/>
                </a:cxn>
                <a:cxn ang="0">
                  <a:pos x="666" y="1120"/>
                </a:cxn>
                <a:cxn ang="0">
                  <a:pos x="616" y="1220"/>
                </a:cxn>
                <a:cxn ang="0">
                  <a:pos x="612" y="1248"/>
                </a:cxn>
                <a:cxn ang="0">
                  <a:pos x="612" y="1282"/>
                </a:cxn>
              </a:cxnLst>
              <a:rect l="0" t="0" r="r" b="b"/>
              <a:pathLst>
                <a:path w="666" h="1598">
                  <a:moveTo>
                    <a:pt x="484" y="1460"/>
                  </a:moveTo>
                  <a:lnTo>
                    <a:pt x="484" y="1460"/>
                  </a:lnTo>
                  <a:lnTo>
                    <a:pt x="472" y="1468"/>
                  </a:lnTo>
                  <a:lnTo>
                    <a:pt x="450" y="1480"/>
                  </a:lnTo>
                  <a:lnTo>
                    <a:pt x="424" y="1492"/>
                  </a:lnTo>
                  <a:lnTo>
                    <a:pt x="396" y="1502"/>
                  </a:lnTo>
                  <a:lnTo>
                    <a:pt x="396" y="1502"/>
                  </a:lnTo>
                  <a:lnTo>
                    <a:pt x="374" y="1508"/>
                  </a:lnTo>
                  <a:lnTo>
                    <a:pt x="360" y="1510"/>
                  </a:lnTo>
                  <a:lnTo>
                    <a:pt x="354" y="1512"/>
                  </a:lnTo>
                  <a:lnTo>
                    <a:pt x="346" y="1518"/>
                  </a:lnTo>
                  <a:lnTo>
                    <a:pt x="328" y="1536"/>
                  </a:lnTo>
                  <a:lnTo>
                    <a:pt x="328" y="1536"/>
                  </a:lnTo>
                  <a:lnTo>
                    <a:pt x="302" y="1562"/>
                  </a:lnTo>
                  <a:lnTo>
                    <a:pt x="290" y="1572"/>
                  </a:lnTo>
                  <a:lnTo>
                    <a:pt x="276" y="1582"/>
                  </a:lnTo>
                  <a:lnTo>
                    <a:pt x="260" y="1590"/>
                  </a:lnTo>
                  <a:lnTo>
                    <a:pt x="244" y="1596"/>
                  </a:lnTo>
                  <a:lnTo>
                    <a:pt x="224" y="1598"/>
                  </a:lnTo>
                  <a:lnTo>
                    <a:pt x="202" y="1596"/>
                  </a:lnTo>
                  <a:lnTo>
                    <a:pt x="202" y="1596"/>
                  </a:lnTo>
                  <a:lnTo>
                    <a:pt x="180" y="1592"/>
                  </a:lnTo>
                  <a:lnTo>
                    <a:pt x="162" y="1588"/>
                  </a:lnTo>
                  <a:lnTo>
                    <a:pt x="148" y="1584"/>
                  </a:lnTo>
                  <a:lnTo>
                    <a:pt x="138" y="1578"/>
                  </a:lnTo>
                  <a:lnTo>
                    <a:pt x="130" y="1574"/>
                  </a:lnTo>
                  <a:lnTo>
                    <a:pt x="124" y="1568"/>
                  </a:lnTo>
                  <a:lnTo>
                    <a:pt x="120" y="1564"/>
                  </a:lnTo>
                  <a:lnTo>
                    <a:pt x="120" y="1560"/>
                  </a:lnTo>
                  <a:lnTo>
                    <a:pt x="120" y="1560"/>
                  </a:lnTo>
                  <a:lnTo>
                    <a:pt x="118" y="1556"/>
                  </a:lnTo>
                  <a:lnTo>
                    <a:pt x="114" y="1554"/>
                  </a:lnTo>
                  <a:lnTo>
                    <a:pt x="100" y="1546"/>
                  </a:lnTo>
                  <a:lnTo>
                    <a:pt x="82" y="1536"/>
                  </a:lnTo>
                  <a:lnTo>
                    <a:pt x="64" y="1530"/>
                  </a:lnTo>
                  <a:lnTo>
                    <a:pt x="64" y="1530"/>
                  </a:lnTo>
                  <a:lnTo>
                    <a:pt x="56" y="1528"/>
                  </a:lnTo>
                  <a:lnTo>
                    <a:pt x="50" y="1528"/>
                  </a:lnTo>
                  <a:lnTo>
                    <a:pt x="46" y="1532"/>
                  </a:lnTo>
                  <a:lnTo>
                    <a:pt x="42" y="1534"/>
                  </a:lnTo>
                  <a:lnTo>
                    <a:pt x="40" y="1538"/>
                  </a:lnTo>
                  <a:lnTo>
                    <a:pt x="36" y="1540"/>
                  </a:lnTo>
                  <a:lnTo>
                    <a:pt x="34" y="1538"/>
                  </a:lnTo>
                  <a:lnTo>
                    <a:pt x="28" y="1534"/>
                  </a:lnTo>
                  <a:lnTo>
                    <a:pt x="28" y="1534"/>
                  </a:lnTo>
                  <a:lnTo>
                    <a:pt x="24" y="1528"/>
                  </a:lnTo>
                  <a:lnTo>
                    <a:pt x="18" y="1524"/>
                  </a:lnTo>
                  <a:lnTo>
                    <a:pt x="8" y="1518"/>
                  </a:lnTo>
                  <a:lnTo>
                    <a:pt x="4" y="1514"/>
                  </a:lnTo>
                  <a:lnTo>
                    <a:pt x="0" y="1508"/>
                  </a:lnTo>
                  <a:lnTo>
                    <a:pt x="0" y="1500"/>
                  </a:lnTo>
                  <a:lnTo>
                    <a:pt x="0" y="1490"/>
                  </a:lnTo>
                  <a:lnTo>
                    <a:pt x="0" y="1490"/>
                  </a:lnTo>
                  <a:lnTo>
                    <a:pt x="2" y="1472"/>
                  </a:lnTo>
                  <a:lnTo>
                    <a:pt x="6" y="1458"/>
                  </a:lnTo>
                  <a:lnTo>
                    <a:pt x="8" y="1438"/>
                  </a:lnTo>
                  <a:lnTo>
                    <a:pt x="10" y="1398"/>
                  </a:lnTo>
                  <a:lnTo>
                    <a:pt x="10" y="1398"/>
                  </a:lnTo>
                  <a:lnTo>
                    <a:pt x="12" y="1352"/>
                  </a:lnTo>
                  <a:lnTo>
                    <a:pt x="16" y="1318"/>
                  </a:lnTo>
                  <a:lnTo>
                    <a:pt x="16" y="1302"/>
                  </a:lnTo>
                  <a:lnTo>
                    <a:pt x="16" y="1288"/>
                  </a:lnTo>
                  <a:lnTo>
                    <a:pt x="12" y="1276"/>
                  </a:lnTo>
                  <a:lnTo>
                    <a:pt x="8" y="1262"/>
                  </a:lnTo>
                  <a:lnTo>
                    <a:pt x="8" y="1262"/>
                  </a:lnTo>
                  <a:lnTo>
                    <a:pt x="2" y="1248"/>
                  </a:lnTo>
                  <a:lnTo>
                    <a:pt x="0" y="1234"/>
                  </a:lnTo>
                  <a:lnTo>
                    <a:pt x="0" y="1220"/>
                  </a:lnTo>
                  <a:lnTo>
                    <a:pt x="2" y="1204"/>
                  </a:lnTo>
                  <a:lnTo>
                    <a:pt x="6" y="1182"/>
                  </a:lnTo>
                  <a:lnTo>
                    <a:pt x="8" y="1172"/>
                  </a:lnTo>
                  <a:lnTo>
                    <a:pt x="8" y="1172"/>
                  </a:lnTo>
                  <a:lnTo>
                    <a:pt x="6" y="1170"/>
                  </a:lnTo>
                  <a:lnTo>
                    <a:pt x="6" y="1164"/>
                  </a:lnTo>
                  <a:lnTo>
                    <a:pt x="6" y="1156"/>
                  </a:lnTo>
                  <a:lnTo>
                    <a:pt x="10" y="1146"/>
                  </a:lnTo>
                  <a:lnTo>
                    <a:pt x="18" y="1134"/>
                  </a:lnTo>
                  <a:lnTo>
                    <a:pt x="32" y="1118"/>
                  </a:lnTo>
                  <a:lnTo>
                    <a:pt x="50" y="1100"/>
                  </a:lnTo>
                  <a:lnTo>
                    <a:pt x="50" y="1100"/>
                  </a:lnTo>
                  <a:lnTo>
                    <a:pt x="70" y="1080"/>
                  </a:lnTo>
                  <a:lnTo>
                    <a:pt x="84" y="1064"/>
                  </a:lnTo>
                  <a:lnTo>
                    <a:pt x="96" y="1048"/>
                  </a:lnTo>
                  <a:lnTo>
                    <a:pt x="106" y="1034"/>
                  </a:lnTo>
                  <a:lnTo>
                    <a:pt x="122" y="1006"/>
                  </a:lnTo>
                  <a:lnTo>
                    <a:pt x="138" y="974"/>
                  </a:lnTo>
                  <a:lnTo>
                    <a:pt x="138" y="974"/>
                  </a:lnTo>
                  <a:lnTo>
                    <a:pt x="150" y="956"/>
                  </a:lnTo>
                  <a:lnTo>
                    <a:pt x="162" y="942"/>
                  </a:lnTo>
                  <a:lnTo>
                    <a:pt x="182" y="916"/>
                  </a:lnTo>
                  <a:lnTo>
                    <a:pt x="192" y="904"/>
                  </a:lnTo>
                  <a:lnTo>
                    <a:pt x="198" y="892"/>
                  </a:lnTo>
                  <a:lnTo>
                    <a:pt x="202" y="882"/>
                  </a:lnTo>
                  <a:lnTo>
                    <a:pt x="202" y="870"/>
                  </a:lnTo>
                  <a:lnTo>
                    <a:pt x="202" y="870"/>
                  </a:lnTo>
                  <a:lnTo>
                    <a:pt x="200" y="846"/>
                  </a:lnTo>
                  <a:lnTo>
                    <a:pt x="202" y="824"/>
                  </a:lnTo>
                  <a:lnTo>
                    <a:pt x="202" y="816"/>
                  </a:lnTo>
                  <a:lnTo>
                    <a:pt x="206" y="808"/>
                  </a:lnTo>
                  <a:lnTo>
                    <a:pt x="210" y="804"/>
                  </a:lnTo>
                  <a:lnTo>
                    <a:pt x="214" y="802"/>
                  </a:lnTo>
                  <a:lnTo>
                    <a:pt x="214" y="802"/>
                  </a:lnTo>
                  <a:lnTo>
                    <a:pt x="220" y="802"/>
                  </a:lnTo>
                  <a:lnTo>
                    <a:pt x="226" y="804"/>
                  </a:lnTo>
                  <a:lnTo>
                    <a:pt x="238" y="812"/>
                  </a:lnTo>
                  <a:lnTo>
                    <a:pt x="242" y="814"/>
                  </a:lnTo>
                  <a:lnTo>
                    <a:pt x="244" y="814"/>
                  </a:lnTo>
                  <a:lnTo>
                    <a:pt x="244" y="812"/>
                  </a:lnTo>
                  <a:lnTo>
                    <a:pt x="244" y="806"/>
                  </a:lnTo>
                  <a:lnTo>
                    <a:pt x="240" y="794"/>
                  </a:lnTo>
                  <a:lnTo>
                    <a:pt x="240" y="794"/>
                  </a:lnTo>
                  <a:lnTo>
                    <a:pt x="234" y="778"/>
                  </a:lnTo>
                  <a:lnTo>
                    <a:pt x="232" y="762"/>
                  </a:lnTo>
                  <a:lnTo>
                    <a:pt x="228" y="734"/>
                  </a:lnTo>
                  <a:lnTo>
                    <a:pt x="226" y="722"/>
                  </a:lnTo>
                  <a:lnTo>
                    <a:pt x="224" y="710"/>
                  </a:lnTo>
                  <a:lnTo>
                    <a:pt x="220" y="702"/>
                  </a:lnTo>
                  <a:lnTo>
                    <a:pt x="212" y="698"/>
                  </a:lnTo>
                  <a:lnTo>
                    <a:pt x="212" y="698"/>
                  </a:lnTo>
                  <a:lnTo>
                    <a:pt x="202" y="696"/>
                  </a:lnTo>
                  <a:lnTo>
                    <a:pt x="194" y="696"/>
                  </a:lnTo>
                  <a:lnTo>
                    <a:pt x="182" y="696"/>
                  </a:lnTo>
                  <a:lnTo>
                    <a:pt x="176" y="694"/>
                  </a:lnTo>
                  <a:lnTo>
                    <a:pt x="172" y="692"/>
                  </a:lnTo>
                  <a:lnTo>
                    <a:pt x="168" y="686"/>
                  </a:lnTo>
                  <a:lnTo>
                    <a:pt x="166" y="676"/>
                  </a:lnTo>
                  <a:lnTo>
                    <a:pt x="166" y="676"/>
                  </a:lnTo>
                  <a:lnTo>
                    <a:pt x="164" y="664"/>
                  </a:lnTo>
                  <a:lnTo>
                    <a:pt x="160" y="654"/>
                  </a:lnTo>
                  <a:lnTo>
                    <a:pt x="154" y="636"/>
                  </a:lnTo>
                  <a:lnTo>
                    <a:pt x="150" y="626"/>
                  </a:lnTo>
                  <a:lnTo>
                    <a:pt x="148" y="614"/>
                  </a:lnTo>
                  <a:lnTo>
                    <a:pt x="148" y="600"/>
                  </a:lnTo>
                  <a:lnTo>
                    <a:pt x="150" y="584"/>
                  </a:lnTo>
                  <a:lnTo>
                    <a:pt x="150" y="584"/>
                  </a:lnTo>
                  <a:lnTo>
                    <a:pt x="154" y="550"/>
                  </a:lnTo>
                  <a:lnTo>
                    <a:pt x="156" y="520"/>
                  </a:lnTo>
                  <a:lnTo>
                    <a:pt x="156" y="492"/>
                  </a:lnTo>
                  <a:lnTo>
                    <a:pt x="154" y="478"/>
                  </a:lnTo>
                  <a:lnTo>
                    <a:pt x="150" y="462"/>
                  </a:lnTo>
                  <a:lnTo>
                    <a:pt x="150" y="462"/>
                  </a:lnTo>
                  <a:lnTo>
                    <a:pt x="146" y="448"/>
                  </a:lnTo>
                  <a:lnTo>
                    <a:pt x="144" y="430"/>
                  </a:lnTo>
                  <a:lnTo>
                    <a:pt x="142" y="394"/>
                  </a:lnTo>
                  <a:lnTo>
                    <a:pt x="138" y="362"/>
                  </a:lnTo>
                  <a:lnTo>
                    <a:pt x="136" y="350"/>
                  </a:lnTo>
                  <a:lnTo>
                    <a:pt x="134" y="340"/>
                  </a:lnTo>
                  <a:lnTo>
                    <a:pt x="134" y="340"/>
                  </a:lnTo>
                  <a:lnTo>
                    <a:pt x="126" y="324"/>
                  </a:lnTo>
                  <a:lnTo>
                    <a:pt x="120" y="306"/>
                  </a:lnTo>
                  <a:lnTo>
                    <a:pt x="106" y="266"/>
                  </a:lnTo>
                  <a:lnTo>
                    <a:pt x="106" y="266"/>
                  </a:lnTo>
                  <a:lnTo>
                    <a:pt x="102" y="254"/>
                  </a:lnTo>
                  <a:lnTo>
                    <a:pt x="98" y="244"/>
                  </a:lnTo>
                  <a:lnTo>
                    <a:pt x="90" y="230"/>
                  </a:lnTo>
                  <a:lnTo>
                    <a:pt x="90" y="226"/>
                  </a:lnTo>
                  <a:lnTo>
                    <a:pt x="92" y="224"/>
                  </a:lnTo>
                  <a:lnTo>
                    <a:pt x="98" y="222"/>
                  </a:lnTo>
                  <a:lnTo>
                    <a:pt x="110" y="220"/>
                  </a:lnTo>
                  <a:lnTo>
                    <a:pt x="110" y="220"/>
                  </a:lnTo>
                  <a:lnTo>
                    <a:pt x="138" y="220"/>
                  </a:lnTo>
                  <a:lnTo>
                    <a:pt x="160" y="218"/>
                  </a:lnTo>
                  <a:lnTo>
                    <a:pt x="180" y="218"/>
                  </a:lnTo>
                  <a:lnTo>
                    <a:pt x="188" y="220"/>
                  </a:lnTo>
                  <a:lnTo>
                    <a:pt x="198" y="224"/>
                  </a:lnTo>
                  <a:lnTo>
                    <a:pt x="198" y="224"/>
                  </a:lnTo>
                  <a:lnTo>
                    <a:pt x="204" y="228"/>
                  </a:lnTo>
                  <a:lnTo>
                    <a:pt x="212" y="230"/>
                  </a:lnTo>
                  <a:lnTo>
                    <a:pt x="218" y="230"/>
                  </a:lnTo>
                  <a:lnTo>
                    <a:pt x="222" y="226"/>
                  </a:lnTo>
                  <a:lnTo>
                    <a:pt x="228" y="220"/>
                  </a:lnTo>
                  <a:lnTo>
                    <a:pt x="232" y="212"/>
                  </a:lnTo>
                  <a:lnTo>
                    <a:pt x="240" y="186"/>
                  </a:lnTo>
                  <a:lnTo>
                    <a:pt x="240" y="186"/>
                  </a:lnTo>
                  <a:lnTo>
                    <a:pt x="250" y="142"/>
                  </a:lnTo>
                  <a:lnTo>
                    <a:pt x="256" y="112"/>
                  </a:lnTo>
                  <a:lnTo>
                    <a:pt x="256" y="112"/>
                  </a:lnTo>
                  <a:lnTo>
                    <a:pt x="266" y="88"/>
                  </a:lnTo>
                  <a:lnTo>
                    <a:pt x="282" y="54"/>
                  </a:lnTo>
                  <a:lnTo>
                    <a:pt x="292" y="38"/>
                  </a:lnTo>
                  <a:lnTo>
                    <a:pt x="302" y="22"/>
                  </a:lnTo>
                  <a:lnTo>
                    <a:pt x="312" y="10"/>
                  </a:lnTo>
                  <a:lnTo>
                    <a:pt x="322" y="4"/>
                  </a:lnTo>
                  <a:lnTo>
                    <a:pt x="322" y="4"/>
                  </a:lnTo>
                  <a:lnTo>
                    <a:pt x="332" y="0"/>
                  </a:lnTo>
                  <a:lnTo>
                    <a:pt x="340" y="0"/>
                  </a:lnTo>
                  <a:lnTo>
                    <a:pt x="350" y="0"/>
                  </a:lnTo>
                  <a:lnTo>
                    <a:pt x="358" y="2"/>
                  </a:lnTo>
                  <a:lnTo>
                    <a:pt x="368" y="4"/>
                  </a:lnTo>
                  <a:lnTo>
                    <a:pt x="376" y="8"/>
                  </a:lnTo>
                  <a:lnTo>
                    <a:pt x="392" y="20"/>
                  </a:lnTo>
                  <a:lnTo>
                    <a:pt x="392" y="20"/>
                  </a:lnTo>
                  <a:lnTo>
                    <a:pt x="402" y="28"/>
                  </a:lnTo>
                  <a:lnTo>
                    <a:pt x="412" y="32"/>
                  </a:lnTo>
                  <a:lnTo>
                    <a:pt x="434" y="42"/>
                  </a:lnTo>
                  <a:lnTo>
                    <a:pt x="452" y="48"/>
                  </a:lnTo>
                  <a:lnTo>
                    <a:pt x="464" y="54"/>
                  </a:lnTo>
                  <a:lnTo>
                    <a:pt x="464" y="54"/>
                  </a:lnTo>
                  <a:lnTo>
                    <a:pt x="468" y="56"/>
                  </a:lnTo>
                  <a:lnTo>
                    <a:pt x="470" y="58"/>
                  </a:lnTo>
                  <a:lnTo>
                    <a:pt x="470" y="66"/>
                  </a:lnTo>
                  <a:lnTo>
                    <a:pt x="468" y="76"/>
                  </a:lnTo>
                  <a:lnTo>
                    <a:pt x="468" y="76"/>
                  </a:lnTo>
                  <a:lnTo>
                    <a:pt x="462" y="88"/>
                  </a:lnTo>
                  <a:lnTo>
                    <a:pt x="452" y="98"/>
                  </a:lnTo>
                  <a:lnTo>
                    <a:pt x="440" y="108"/>
                  </a:lnTo>
                  <a:lnTo>
                    <a:pt x="440" y="108"/>
                  </a:lnTo>
                  <a:lnTo>
                    <a:pt x="426" y="120"/>
                  </a:lnTo>
                  <a:lnTo>
                    <a:pt x="414" y="134"/>
                  </a:lnTo>
                  <a:lnTo>
                    <a:pt x="406" y="150"/>
                  </a:lnTo>
                  <a:lnTo>
                    <a:pt x="404" y="156"/>
                  </a:lnTo>
                  <a:lnTo>
                    <a:pt x="402" y="164"/>
                  </a:lnTo>
                  <a:lnTo>
                    <a:pt x="402" y="164"/>
                  </a:lnTo>
                  <a:lnTo>
                    <a:pt x="406" y="196"/>
                  </a:lnTo>
                  <a:lnTo>
                    <a:pt x="410" y="230"/>
                  </a:lnTo>
                  <a:lnTo>
                    <a:pt x="410" y="230"/>
                  </a:lnTo>
                  <a:lnTo>
                    <a:pt x="410" y="260"/>
                  </a:lnTo>
                  <a:lnTo>
                    <a:pt x="414" y="276"/>
                  </a:lnTo>
                  <a:lnTo>
                    <a:pt x="418" y="288"/>
                  </a:lnTo>
                  <a:lnTo>
                    <a:pt x="418" y="288"/>
                  </a:lnTo>
                  <a:lnTo>
                    <a:pt x="422" y="294"/>
                  </a:lnTo>
                  <a:lnTo>
                    <a:pt x="430" y="298"/>
                  </a:lnTo>
                  <a:lnTo>
                    <a:pt x="446" y="310"/>
                  </a:lnTo>
                  <a:lnTo>
                    <a:pt x="462" y="322"/>
                  </a:lnTo>
                  <a:lnTo>
                    <a:pt x="470" y="328"/>
                  </a:lnTo>
                  <a:lnTo>
                    <a:pt x="474" y="334"/>
                  </a:lnTo>
                  <a:lnTo>
                    <a:pt x="474" y="334"/>
                  </a:lnTo>
                  <a:lnTo>
                    <a:pt x="498" y="360"/>
                  </a:lnTo>
                  <a:lnTo>
                    <a:pt x="502" y="366"/>
                  </a:lnTo>
                  <a:lnTo>
                    <a:pt x="504" y="372"/>
                  </a:lnTo>
                  <a:lnTo>
                    <a:pt x="506" y="378"/>
                  </a:lnTo>
                  <a:lnTo>
                    <a:pt x="504" y="386"/>
                  </a:lnTo>
                  <a:lnTo>
                    <a:pt x="504" y="386"/>
                  </a:lnTo>
                  <a:lnTo>
                    <a:pt x="496" y="400"/>
                  </a:lnTo>
                  <a:lnTo>
                    <a:pt x="484" y="418"/>
                  </a:lnTo>
                  <a:lnTo>
                    <a:pt x="472" y="436"/>
                  </a:lnTo>
                  <a:lnTo>
                    <a:pt x="468" y="446"/>
                  </a:lnTo>
                  <a:lnTo>
                    <a:pt x="468" y="454"/>
                  </a:lnTo>
                  <a:lnTo>
                    <a:pt x="468" y="454"/>
                  </a:lnTo>
                  <a:lnTo>
                    <a:pt x="464" y="472"/>
                  </a:lnTo>
                  <a:lnTo>
                    <a:pt x="458" y="492"/>
                  </a:lnTo>
                  <a:lnTo>
                    <a:pt x="458" y="506"/>
                  </a:lnTo>
                  <a:lnTo>
                    <a:pt x="458" y="522"/>
                  </a:lnTo>
                  <a:lnTo>
                    <a:pt x="460" y="538"/>
                  </a:lnTo>
                  <a:lnTo>
                    <a:pt x="464" y="558"/>
                  </a:lnTo>
                  <a:lnTo>
                    <a:pt x="464" y="558"/>
                  </a:lnTo>
                  <a:lnTo>
                    <a:pt x="480" y="584"/>
                  </a:lnTo>
                  <a:lnTo>
                    <a:pt x="492" y="608"/>
                  </a:lnTo>
                  <a:lnTo>
                    <a:pt x="500" y="628"/>
                  </a:lnTo>
                  <a:lnTo>
                    <a:pt x="500" y="628"/>
                  </a:lnTo>
                  <a:lnTo>
                    <a:pt x="524" y="712"/>
                  </a:lnTo>
                  <a:lnTo>
                    <a:pt x="524" y="712"/>
                  </a:lnTo>
                  <a:lnTo>
                    <a:pt x="524" y="726"/>
                  </a:lnTo>
                  <a:lnTo>
                    <a:pt x="522" y="750"/>
                  </a:lnTo>
                  <a:lnTo>
                    <a:pt x="520" y="774"/>
                  </a:lnTo>
                  <a:lnTo>
                    <a:pt x="520" y="788"/>
                  </a:lnTo>
                  <a:lnTo>
                    <a:pt x="520" y="788"/>
                  </a:lnTo>
                  <a:lnTo>
                    <a:pt x="522" y="796"/>
                  </a:lnTo>
                  <a:lnTo>
                    <a:pt x="528" y="806"/>
                  </a:lnTo>
                  <a:lnTo>
                    <a:pt x="534" y="816"/>
                  </a:lnTo>
                  <a:lnTo>
                    <a:pt x="538" y="826"/>
                  </a:lnTo>
                  <a:lnTo>
                    <a:pt x="538" y="826"/>
                  </a:lnTo>
                  <a:lnTo>
                    <a:pt x="540" y="838"/>
                  </a:lnTo>
                  <a:lnTo>
                    <a:pt x="538" y="852"/>
                  </a:lnTo>
                  <a:lnTo>
                    <a:pt x="540" y="864"/>
                  </a:lnTo>
                  <a:lnTo>
                    <a:pt x="542" y="870"/>
                  </a:lnTo>
                  <a:lnTo>
                    <a:pt x="546" y="874"/>
                  </a:lnTo>
                  <a:lnTo>
                    <a:pt x="546" y="874"/>
                  </a:lnTo>
                  <a:lnTo>
                    <a:pt x="554" y="878"/>
                  </a:lnTo>
                  <a:lnTo>
                    <a:pt x="560" y="882"/>
                  </a:lnTo>
                  <a:lnTo>
                    <a:pt x="564" y="888"/>
                  </a:lnTo>
                  <a:lnTo>
                    <a:pt x="568" y="900"/>
                  </a:lnTo>
                  <a:lnTo>
                    <a:pt x="568" y="900"/>
                  </a:lnTo>
                  <a:lnTo>
                    <a:pt x="572" y="938"/>
                  </a:lnTo>
                  <a:lnTo>
                    <a:pt x="574" y="948"/>
                  </a:lnTo>
                  <a:lnTo>
                    <a:pt x="578" y="960"/>
                  </a:lnTo>
                  <a:lnTo>
                    <a:pt x="584" y="972"/>
                  </a:lnTo>
                  <a:lnTo>
                    <a:pt x="592" y="986"/>
                  </a:lnTo>
                  <a:lnTo>
                    <a:pt x="592" y="986"/>
                  </a:lnTo>
                  <a:lnTo>
                    <a:pt x="634" y="1046"/>
                  </a:lnTo>
                  <a:lnTo>
                    <a:pt x="652" y="1072"/>
                  </a:lnTo>
                  <a:lnTo>
                    <a:pt x="664" y="1090"/>
                  </a:lnTo>
                  <a:lnTo>
                    <a:pt x="664" y="1090"/>
                  </a:lnTo>
                  <a:lnTo>
                    <a:pt x="666" y="1104"/>
                  </a:lnTo>
                  <a:lnTo>
                    <a:pt x="666" y="1120"/>
                  </a:lnTo>
                  <a:lnTo>
                    <a:pt x="662" y="1140"/>
                  </a:lnTo>
                  <a:lnTo>
                    <a:pt x="652" y="1160"/>
                  </a:lnTo>
                  <a:lnTo>
                    <a:pt x="652" y="1160"/>
                  </a:lnTo>
                  <a:lnTo>
                    <a:pt x="626" y="1202"/>
                  </a:lnTo>
                  <a:lnTo>
                    <a:pt x="616" y="1220"/>
                  </a:lnTo>
                  <a:lnTo>
                    <a:pt x="614" y="1228"/>
                  </a:lnTo>
                  <a:lnTo>
                    <a:pt x="612" y="1236"/>
                  </a:lnTo>
                  <a:lnTo>
                    <a:pt x="612" y="1236"/>
                  </a:lnTo>
                  <a:lnTo>
                    <a:pt x="612" y="1242"/>
                  </a:lnTo>
                  <a:lnTo>
                    <a:pt x="612" y="1248"/>
                  </a:lnTo>
                  <a:lnTo>
                    <a:pt x="616" y="1260"/>
                  </a:lnTo>
                  <a:lnTo>
                    <a:pt x="618" y="1270"/>
                  </a:lnTo>
                  <a:lnTo>
                    <a:pt x="616" y="1276"/>
                  </a:lnTo>
                  <a:lnTo>
                    <a:pt x="612" y="1282"/>
                  </a:lnTo>
                  <a:lnTo>
                    <a:pt x="612" y="1282"/>
                  </a:lnTo>
                  <a:lnTo>
                    <a:pt x="574" y="1340"/>
                  </a:lnTo>
                  <a:lnTo>
                    <a:pt x="546" y="1382"/>
                  </a:lnTo>
                  <a:lnTo>
                    <a:pt x="484" y="1460"/>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a:p>
          </p:txBody>
        </p:sp>
        <p:sp>
          <p:nvSpPr>
            <p:cNvPr id="272" name="Freeform 33">
              <a:extLst>
                <a:ext uri="{FF2B5EF4-FFF2-40B4-BE49-F238E27FC236}">
                  <a16:creationId xmlns:a16="http://schemas.microsoft.com/office/drawing/2014/main" id="{3C904DA6-75E6-26ED-AC9F-801F85E0F5CE}"/>
                </a:ext>
              </a:extLst>
            </p:cNvPr>
            <p:cNvSpPr>
              <a:spLocks/>
            </p:cNvSpPr>
            <p:nvPr/>
          </p:nvSpPr>
          <p:spPr bwMode="auto">
            <a:xfrm>
              <a:off x="4087631" y="2148744"/>
              <a:ext cx="698112" cy="1690407"/>
            </a:xfrm>
            <a:custGeom>
              <a:avLst/>
              <a:gdLst/>
              <a:ahLst/>
              <a:cxnLst>
                <a:cxn ang="0">
                  <a:pos x="868" y="600"/>
                </a:cxn>
                <a:cxn ang="0">
                  <a:pos x="848" y="576"/>
                </a:cxn>
                <a:cxn ang="0">
                  <a:pos x="758" y="724"/>
                </a:cxn>
                <a:cxn ang="0">
                  <a:pos x="766" y="768"/>
                </a:cxn>
                <a:cxn ang="0">
                  <a:pos x="730" y="870"/>
                </a:cxn>
                <a:cxn ang="0">
                  <a:pos x="640" y="940"/>
                </a:cxn>
                <a:cxn ang="0">
                  <a:pos x="588" y="986"/>
                </a:cxn>
                <a:cxn ang="0">
                  <a:pos x="554" y="1044"/>
                </a:cxn>
                <a:cxn ang="0">
                  <a:pos x="534" y="1046"/>
                </a:cxn>
                <a:cxn ang="0">
                  <a:pos x="518" y="1098"/>
                </a:cxn>
                <a:cxn ang="0">
                  <a:pos x="480" y="1126"/>
                </a:cxn>
                <a:cxn ang="0">
                  <a:pos x="488" y="1190"/>
                </a:cxn>
                <a:cxn ang="0">
                  <a:pos x="450" y="1266"/>
                </a:cxn>
                <a:cxn ang="0">
                  <a:pos x="452" y="1370"/>
                </a:cxn>
                <a:cxn ang="0">
                  <a:pos x="522" y="1426"/>
                </a:cxn>
                <a:cxn ang="0">
                  <a:pos x="574" y="1486"/>
                </a:cxn>
                <a:cxn ang="0">
                  <a:pos x="576" y="1590"/>
                </a:cxn>
                <a:cxn ang="0">
                  <a:pos x="512" y="1670"/>
                </a:cxn>
                <a:cxn ang="0">
                  <a:pos x="434" y="1722"/>
                </a:cxn>
                <a:cxn ang="0">
                  <a:pos x="400" y="1848"/>
                </a:cxn>
                <a:cxn ang="0">
                  <a:pos x="384" y="1980"/>
                </a:cxn>
                <a:cxn ang="0">
                  <a:pos x="410" y="1964"/>
                </a:cxn>
                <a:cxn ang="0">
                  <a:pos x="392" y="2040"/>
                </a:cxn>
                <a:cxn ang="0">
                  <a:pos x="372" y="2026"/>
                </a:cxn>
                <a:cxn ang="0">
                  <a:pos x="360" y="2084"/>
                </a:cxn>
                <a:cxn ang="0">
                  <a:pos x="282" y="2088"/>
                </a:cxn>
                <a:cxn ang="0">
                  <a:pos x="194" y="2112"/>
                </a:cxn>
                <a:cxn ang="0">
                  <a:pos x="212" y="2180"/>
                </a:cxn>
                <a:cxn ang="0">
                  <a:pos x="144" y="2188"/>
                </a:cxn>
                <a:cxn ang="0">
                  <a:pos x="86" y="2200"/>
                </a:cxn>
                <a:cxn ang="0">
                  <a:pos x="76" y="2074"/>
                </a:cxn>
                <a:cxn ang="0">
                  <a:pos x="96" y="2014"/>
                </a:cxn>
                <a:cxn ang="0">
                  <a:pos x="60" y="1948"/>
                </a:cxn>
                <a:cxn ang="0">
                  <a:pos x="30" y="1788"/>
                </a:cxn>
                <a:cxn ang="0">
                  <a:pos x="26" y="1702"/>
                </a:cxn>
                <a:cxn ang="0">
                  <a:pos x="0" y="1716"/>
                </a:cxn>
                <a:cxn ang="0">
                  <a:pos x="28" y="1620"/>
                </a:cxn>
                <a:cxn ang="0">
                  <a:pos x="40" y="1578"/>
                </a:cxn>
                <a:cxn ang="0">
                  <a:pos x="46" y="1504"/>
                </a:cxn>
                <a:cxn ang="0">
                  <a:pos x="112" y="1446"/>
                </a:cxn>
                <a:cxn ang="0">
                  <a:pos x="122" y="1322"/>
                </a:cxn>
                <a:cxn ang="0">
                  <a:pos x="144" y="1176"/>
                </a:cxn>
                <a:cxn ang="0">
                  <a:pos x="160" y="962"/>
                </a:cxn>
                <a:cxn ang="0">
                  <a:pos x="142" y="942"/>
                </a:cxn>
                <a:cxn ang="0">
                  <a:pos x="242" y="814"/>
                </a:cxn>
                <a:cxn ang="0">
                  <a:pos x="318" y="796"/>
                </a:cxn>
                <a:cxn ang="0">
                  <a:pos x="370" y="610"/>
                </a:cxn>
                <a:cxn ang="0">
                  <a:pos x="372" y="496"/>
                </a:cxn>
                <a:cxn ang="0">
                  <a:pos x="414" y="488"/>
                </a:cxn>
                <a:cxn ang="0">
                  <a:pos x="460" y="416"/>
                </a:cxn>
                <a:cxn ang="0">
                  <a:pos x="500" y="376"/>
                </a:cxn>
                <a:cxn ang="0">
                  <a:pos x="488" y="338"/>
                </a:cxn>
                <a:cxn ang="0">
                  <a:pos x="590" y="226"/>
                </a:cxn>
                <a:cxn ang="0">
                  <a:pos x="596" y="176"/>
                </a:cxn>
                <a:cxn ang="0">
                  <a:pos x="676" y="160"/>
                </a:cxn>
                <a:cxn ang="0">
                  <a:pos x="758" y="134"/>
                </a:cxn>
                <a:cxn ang="0">
                  <a:pos x="722" y="106"/>
                </a:cxn>
                <a:cxn ang="0">
                  <a:pos x="790" y="4"/>
                </a:cxn>
                <a:cxn ang="0">
                  <a:pos x="832" y="76"/>
                </a:cxn>
                <a:cxn ang="0">
                  <a:pos x="878" y="220"/>
                </a:cxn>
                <a:cxn ang="0">
                  <a:pos x="902" y="346"/>
                </a:cxn>
                <a:cxn ang="0">
                  <a:pos x="904" y="480"/>
                </a:cxn>
                <a:cxn ang="0">
                  <a:pos x="916" y="576"/>
                </a:cxn>
              </a:cxnLst>
              <a:rect l="0" t="0" r="r" b="b"/>
              <a:pathLst>
                <a:path w="916" h="2218">
                  <a:moveTo>
                    <a:pt x="912" y="592"/>
                  </a:moveTo>
                  <a:lnTo>
                    <a:pt x="890" y="588"/>
                  </a:lnTo>
                  <a:lnTo>
                    <a:pt x="890" y="588"/>
                  </a:lnTo>
                  <a:lnTo>
                    <a:pt x="888" y="590"/>
                  </a:lnTo>
                  <a:lnTo>
                    <a:pt x="882" y="596"/>
                  </a:lnTo>
                  <a:lnTo>
                    <a:pt x="878" y="600"/>
                  </a:lnTo>
                  <a:lnTo>
                    <a:pt x="874" y="600"/>
                  </a:lnTo>
                  <a:lnTo>
                    <a:pt x="868" y="600"/>
                  </a:lnTo>
                  <a:lnTo>
                    <a:pt x="864" y="598"/>
                  </a:lnTo>
                  <a:lnTo>
                    <a:pt x="864" y="598"/>
                  </a:lnTo>
                  <a:lnTo>
                    <a:pt x="858" y="594"/>
                  </a:lnTo>
                  <a:lnTo>
                    <a:pt x="856" y="588"/>
                  </a:lnTo>
                  <a:lnTo>
                    <a:pt x="854" y="576"/>
                  </a:lnTo>
                  <a:lnTo>
                    <a:pt x="854" y="572"/>
                  </a:lnTo>
                  <a:lnTo>
                    <a:pt x="852" y="572"/>
                  </a:lnTo>
                  <a:lnTo>
                    <a:pt x="848" y="576"/>
                  </a:lnTo>
                  <a:lnTo>
                    <a:pt x="842" y="586"/>
                  </a:lnTo>
                  <a:lnTo>
                    <a:pt x="842" y="586"/>
                  </a:lnTo>
                  <a:lnTo>
                    <a:pt x="824" y="616"/>
                  </a:lnTo>
                  <a:lnTo>
                    <a:pt x="804" y="646"/>
                  </a:lnTo>
                  <a:lnTo>
                    <a:pt x="782" y="680"/>
                  </a:lnTo>
                  <a:lnTo>
                    <a:pt x="782" y="680"/>
                  </a:lnTo>
                  <a:lnTo>
                    <a:pt x="768" y="704"/>
                  </a:lnTo>
                  <a:lnTo>
                    <a:pt x="758" y="724"/>
                  </a:lnTo>
                  <a:lnTo>
                    <a:pt x="754" y="732"/>
                  </a:lnTo>
                  <a:lnTo>
                    <a:pt x="754" y="740"/>
                  </a:lnTo>
                  <a:lnTo>
                    <a:pt x="754" y="740"/>
                  </a:lnTo>
                  <a:lnTo>
                    <a:pt x="754" y="744"/>
                  </a:lnTo>
                  <a:lnTo>
                    <a:pt x="756" y="748"/>
                  </a:lnTo>
                  <a:lnTo>
                    <a:pt x="762" y="758"/>
                  </a:lnTo>
                  <a:lnTo>
                    <a:pt x="764" y="762"/>
                  </a:lnTo>
                  <a:lnTo>
                    <a:pt x="766" y="768"/>
                  </a:lnTo>
                  <a:lnTo>
                    <a:pt x="766" y="776"/>
                  </a:lnTo>
                  <a:lnTo>
                    <a:pt x="764" y="784"/>
                  </a:lnTo>
                  <a:lnTo>
                    <a:pt x="764" y="784"/>
                  </a:lnTo>
                  <a:lnTo>
                    <a:pt x="758" y="806"/>
                  </a:lnTo>
                  <a:lnTo>
                    <a:pt x="750" y="828"/>
                  </a:lnTo>
                  <a:lnTo>
                    <a:pt x="740" y="850"/>
                  </a:lnTo>
                  <a:lnTo>
                    <a:pt x="730" y="870"/>
                  </a:lnTo>
                  <a:lnTo>
                    <a:pt x="730" y="870"/>
                  </a:lnTo>
                  <a:lnTo>
                    <a:pt x="710" y="900"/>
                  </a:lnTo>
                  <a:lnTo>
                    <a:pt x="702" y="910"/>
                  </a:lnTo>
                  <a:lnTo>
                    <a:pt x="696" y="914"/>
                  </a:lnTo>
                  <a:lnTo>
                    <a:pt x="692" y="916"/>
                  </a:lnTo>
                  <a:lnTo>
                    <a:pt x="692" y="916"/>
                  </a:lnTo>
                  <a:lnTo>
                    <a:pt x="670" y="922"/>
                  </a:lnTo>
                  <a:lnTo>
                    <a:pt x="656" y="928"/>
                  </a:lnTo>
                  <a:lnTo>
                    <a:pt x="640" y="940"/>
                  </a:lnTo>
                  <a:lnTo>
                    <a:pt x="640" y="940"/>
                  </a:lnTo>
                  <a:lnTo>
                    <a:pt x="622" y="954"/>
                  </a:lnTo>
                  <a:lnTo>
                    <a:pt x="612" y="966"/>
                  </a:lnTo>
                  <a:lnTo>
                    <a:pt x="600" y="982"/>
                  </a:lnTo>
                  <a:lnTo>
                    <a:pt x="600" y="982"/>
                  </a:lnTo>
                  <a:lnTo>
                    <a:pt x="598" y="984"/>
                  </a:lnTo>
                  <a:lnTo>
                    <a:pt x="592" y="984"/>
                  </a:lnTo>
                  <a:lnTo>
                    <a:pt x="588" y="986"/>
                  </a:lnTo>
                  <a:lnTo>
                    <a:pt x="584" y="988"/>
                  </a:lnTo>
                  <a:lnTo>
                    <a:pt x="584" y="988"/>
                  </a:lnTo>
                  <a:lnTo>
                    <a:pt x="566" y="1010"/>
                  </a:lnTo>
                  <a:lnTo>
                    <a:pt x="556" y="1024"/>
                  </a:lnTo>
                  <a:lnTo>
                    <a:pt x="554" y="1032"/>
                  </a:lnTo>
                  <a:lnTo>
                    <a:pt x="554" y="1036"/>
                  </a:lnTo>
                  <a:lnTo>
                    <a:pt x="554" y="1036"/>
                  </a:lnTo>
                  <a:lnTo>
                    <a:pt x="554" y="1044"/>
                  </a:lnTo>
                  <a:lnTo>
                    <a:pt x="552" y="1052"/>
                  </a:lnTo>
                  <a:lnTo>
                    <a:pt x="550" y="1054"/>
                  </a:lnTo>
                  <a:lnTo>
                    <a:pt x="546" y="1056"/>
                  </a:lnTo>
                  <a:lnTo>
                    <a:pt x="544" y="1056"/>
                  </a:lnTo>
                  <a:lnTo>
                    <a:pt x="540" y="1054"/>
                  </a:lnTo>
                  <a:lnTo>
                    <a:pt x="540" y="1054"/>
                  </a:lnTo>
                  <a:lnTo>
                    <a:pt x="536" y="1052"/>
                  </a:lnTo>
                  <a:lnTo>
                    <a:pt x="534" y="1046"/>
                  </a:lnTo>
                  <a:lnTo>
                    <a:pt x="530" y="1038"/>
                  </a:lnTo>
                  <a:lnTo>
                    <a:pt x="530" y="1034"/>
                  </a:lnTo>
                  <a:lnTo>
                    <a:pt x="528" y="1036"/>
                  </a:lnTo>
                  <a:lnTo>
                    <a:pt x="528" y="1048"/>
                  </a:lnTo>
                  <a:lnTo>
                    <a:pt x="528" y="1048"/>
                  </a:lnTo>
                  <a:lnTo>
                    <a:pt x="526" y="1068"/>
                  </a:lnTo>
                  <a:lnTo>
                    <a:pt x="522" y="1084"/>
                  </a:lnTo>
                  <a:lnTo>
                    <a:pt x="518" y="1098"/>
                  </a:lnTo>
                  <a:lnTo>
                    <a:pt x="512" y="1106"/>
                  </a:lnTo>
                  <a:lnTo>
                    <a:pt x="512" y="1106"/>
                  </a:lnTo>
                  <a:lnTo>
                    <a:pt x="508" y="1108"/>
                  </a:lnTo>
                  <a:lnTo>
                    <a:pt x="502" y="1108"/>
                  </a:lnTo>
                  <a:lnTo>
                    <a:pt x="494" y="1108"/>
                  </a:lnTo>
                  <a:lnTo>
                    <a:pt x="488" y="1110"/>
                  </a:lnTo>
                  <a:lnTo>
                    <a:pt x="484" y="1116"/>
                  </a:lnTo>
                  <a:lnTo>
                    <a:pt x="480" y="1126"/>
                  </a:lnTo>
                  <a:lnTo>
                    <a:pt x="476" y="1142"/>
                  </a:lnTo>
                  <a:lnTo>
                    <a:pt x="476" y="1142"/>
                  </a:lnTo>
                  <a:lnTo>
                    <a:pt x="476" y="1158"/>
                  </a:lnTo>
                  <a:lnTo>
                    <a:pt x="476" y="1170"/>
                  </a:lnTo>
                  <a:lnTo>
                    <a:pt x="480" y="1176"/>
                  </a:lnTo>
                  <a:lnTo>
                    <a:pt x="482" y="1182"/>
                  </a:lnTo>
                  <a:lnTo>
                    <a:pt x="486" y="1186"/>
                  </a:lnTo>
                  <a:lnTo>
                    <a:pt x="488" y="1190"/>
                  </a:lnTo>
                  <a:lnTo>
                    <a:pt x="488" y="1196"/>
                  </a:lnTo>
                  <a:lnTo>
                    <a:pt x="486" y="1206"/>
                  </a:lnTo>
                  <a:lnTo>
                    <a:pt x="486" y="1206"/>
                  </a:lnTo>
                  <a:lnTo>
                    <a:pt x="480" y="1216"/>
                  </a:lnTo>
                  <a:lnTo>
                    <a:pt x="476" y="1226"/>
                  </a:lnTo>
                  <a:lnTo>
                    <a:pt x="464" y="1242"/>
                  </a:lnTo>
                  <a:lnTo>
                    <a:pt x="454" y="1258"/>
                  </a:lnTo>
                  <a:lnTo>
                    <a:pt x="450" y="1266"/>
                  </a:lnTo>
                  <a:lnTo>
                    <a:pt x="448" y="1276"/>
                  </a:lnTo>
                  <a:lnTo>
                    <a:pt x="448" y="1276"/>
                  </a:lnTo>
                  <a:lnTo>
                    <a:pt x="444" y="1300"/>
                  </a:lnTo>
                  <a:lnTo>
                    <a:pt x="442" y="1330"/>
                  </a:lnTo>
                  <a:lnTo>
                    <a:pt x="442" y="1342"/>
                  </a:lnTo>
                  <a:lnTo>
                    <a:pt x="444" y="1354"/>
                  </a:lnTo>
                  <a:lnTo>
                    <a:pt x="448" y="1364"/>
                  </a:lnTo>
                  <a:lnTo>
                    <a:pt x="452" y="1370"/>
                  </a:lnTo>
                  <a:lnTo>
                    <a:pt x="452" y="1370"/>
                  </a:lnTo>
                  <a:lnTo>
                    <a:pt x="470" y="1378"/>
                  </a:lnTo>
                  <a:lnTo>
                    <a:pt x="490" y="1386"/>
                  </a:lnTo>
                  <a:lnTo>
                    <a:pt x="506" y="1394"/>
                  </a:lnTo>
                  <a:lnTo>
                    <a:pt x="512" y="1398"/>
                  </a:lnTo>
                  <a:lnTo>
                    <a:pt x="516" y="1402"/>
                  </a:lnTo>
                  <a:lnTo>
                    <a:pt x="516" y="1402"/>
                  </a:lnTo>
                  <a:lnTo>
                    <a:pt x="522" y="1426"/>
                  </a:lnTo>
                  <a:lnTo>
                    <a:pt x="534" y="1448"/>
                  </a:lnTo>
                  <a:lnTo>
                    <a:pt x="534" y="1448"/>
                  </a:lnTo>
                  <a:lnTo>
                    <a:pt x="538" y="1454"/>
                  </a:lnTo>
                  <a:lnTo>
                    <a:pt x="544" y="1458"/>
                  </a:lnTo>
                  <a:lnTo>
                    <a:pt x="556" y="1466"/>
                  </a:lnTo>
                  <a:lnTo>
                    <a:pt x="562" y="1470"/>
                  </a:lnTo>
                  <a:lnTo>
                    <a:pt x="568" y="1478"/>
                  </a:lnTo>
                  <a:lnTo>
                    <a:pt x="574" y="1486"/>
                  </a:lnTo>
                  <a:lnTo>
                    <a:pt x="576" y="1498"/>
                  </a:lnTo>
                  <a:lnTo>
                    <a:pt x="576" y="1498"/>
                  </a:lnTo>
                  <a:lnTo>
                    <a:pt x="580" y="1522"/>
                  </a:lnTo>
                  <a:lnTo>
                    <a:pt x="580" y="1540"/>
                  </a:lnTo>
                  <a:lnTo>
                    <a:pt x="578" y="1564"/>
                  </a:lnTo>
                  <a:lnTo>
                    <a:pt x="578" y="1564"/>
                  </a:lnTo>
                  <a:lnTo>
                    <a:pt x="578" y="1574"/>
                  </a:lnTo>
                  <a:lnTo>
                    <a:pt x="576" y="1590"/>
                  </a:lnTo>
                  <a:lnTo>
                    <a:pt x="570" y="1606"/>
                  </a:lnTo>
                  <a:lnTo>
                    <a:pt x="566" y="1612"/>
                  </a:lnTo>
                  <a:lnTo>
                    <a:pt x="562" y="1616"/>
                  </a:lnTo>
                  <a:lnTo>
                    <a:pt x="562" y="1616"/>
                  </a:lnTo>
                  <a:lnTo>
                    <a:pt x="548" y="1628"/>
                  </a:lnTo>
                  <a:lnTo>
                    <a:pt x="532" y="1646"/>
                  </a:lnTo>
                  <a:lnTo>
                    <a:pt x="512" y="1670"/>
                  </a:lnTo>
                  <a:lnTo>
                    <a:pt x="512" y="1670"/>
                  </a:lnTo>
                  <a:lnTo>
                    <a:pt x="506" y="1670"/>
                  </a:lnTo>
                  <a:lnTo>
                    <a:pt x="492" y="1672"/>
                  </a:lnTo>
                  <a:lnTo>
                    <a:pt x="476" y="1676"/>
                  </a:lnTo>
                  <a:lnTo>
                    <a:pt x="468" y="1680"/>
                  </a:lnTo>
                  <a:lnTo>
                    <a:pt x="462" y="1686"/>
                  </a:lnTo>
                  <a:lnTo>
                    <a:pt x="462" y="1686"/>
                  </a:lnTo>
                  <a:lnTo>
                    <a:pt x="442" y="1710"/>
                  </a:lnTo>
                  <a:lnTo>
                    <a:pt x="434" y="1722"/>
                  </a:lnTo>
                  <a:lnTo>
                    <a:pt x="428" y="1732"/>
                  </a:lnTo>
                  <a:lnTo>
                    <a:pt x="428" y="1732"/>
                  </a:lnTo>
                  <a:lnTo>
                    <a:pt x="420" y="1750"/>
                  </a:lnTo>
                  <a:lnTo>
                    <a:pt x="418" y="1758"/>
                  </a:lnTo>
                  <a:lnTo>
                    <a:pt x="418" y="1758"/>
                  </a:lnTo>
                  <a:lnTo>
                    <a:pt x="402" y="1832"/>
                  </a:lnTo>
                  <a:lnTo>
                    <a:pt x="402" y="1832"/>
                  </a:lnTo>
                  <a:lnTo>
                    <a:pt x="400" y="1848"/>
                  </a:lnTo>
                  <a:lnTo>
                    <a:pt x="400" y="1860"/>
                  </a:lnTo>
                  <a:lnTo>
                    <a:pt x="402" y="1876"/>
                  </a:lnTo>
                  <a:lnTo>
                    <a:pt x="402" y="1898"/>
                  </a:lnTo>
                  <a:lnTo>
                    <a:pt x="402" y="1898"/>
                  </a:lnTo>
                  <a:lnTo>
                    <a:pt x="398" y="1928"/>
                  </a:lnTo>
                  <a:lnTo>
                    <a:pt x="392" y="1952"/>
                  </a:lnTo>
                  <a:lnTo>
                    <a:pt x="384" y="1980"/>
                  </a:lnTo>
                  <a:lnTo>
                    <a:pt x="384" y="1980"/>
                  </a:lnTo>
                  <a:lnTo>
                    <a:pt x="382" y="1992"/>
                  </a:lnTo>
                  <a:lnTo>
                    <a:pt x="382" y="1994"/>
                  </a:lnTo>
                  <a:lnTo>
                    <a:pt x="382" y="1994"/>
                  </a:lnTo>
                  <a:lnTo>
                    <a:pt x="390" y="1988"/>
                  </a:lnTo>
                  <a:lnTo>
                    <a:pt x="390" y="1988"/>
                  </a:lnTo>
                  <a:lnTo>
                    <a:pt x="400" y="1978"/>
                  </a:lnTo>
                  <a:lnTo>
                    <a:pt x="406" y="1968"/>
                  </a:lnTo>
                  <a:lnTo>
                    <a:pt x="410" y="1964"/>
                  </a:lnTo>
                  <a:lnTo>
                    <a:pt x="410" y="1970"/>
                  </a:lnTo>
                  <a:lnTo>
                    <a:pt x="410" y="1970"/>
                  </a:lnTo>
                  <a:lnTo>
                    <a:pt x="408" y="1982"/>
                  </a:lnTo>
                  <a:lnTo>
                    <a:pt x="404" y="1994"/>
                  </a:lnTo>
                  <a:lnTo>
                    <a:pt x="394" y="2014"/>
                  </a:lnTo>
                  <a:lnTo>
                    <a:pt x="394" y="2014"/>
                  </a:lnTo>
                  <a:lnTo>
                    <a:pt x="392" y="2026"/>
                  </a:lnTo>
                  <a:lnTo>
                    <a:pt x="392" y="2040"/>
                  </a:lnTo>
                  <a:lnTo>
                    <a:pt x="394" y="2054"/>
                  </a:lnTo>
                  <a:lnTo>
                    <a:pt x="394" y="2054"/>
                  </a:lnTo>
                  <a:lnTo>
                    <a:pt x="386" y="2054"/>
                  </a:lnTo>
                  <a:lnTo>
                    <a:pt x="382" y="2054"/>
                  </a:lnTo>
                  <a:lnTo>
                    <a:pt x="378" y="2048"/>
                  </a:lnTo>
                  <a:lnTo>
                    <a:pt x="378" y="2048"/>
                  </a:lnTo>
                  <a:lnTo>
                    <a:pt x="374" y="2030"/>
                  </a:lnTo>
                  <a:lnTo>
                    <a:pt x="372" y="2026"/>
                  </a:lnTo>
                  <a:lnTo>
                    <a:pt x="370" y="2026"/>
                  </a:lnTo>
                  <a:lnTo>
                    <a:pt x="368" y="2030"/>
                  </a:lnTo>
                  <a:lnTo>
                    <a:pt x="366" y="2038"/>
                  </a:lnTo>
                  <a:lnTo>
                    <a:pt x="366" y="2038"/>
                  </a:lnTo>
                  <a:lnTo>
                    <a:pt x="364" y="2058"/>
                  </a:lnTo>
                  <a:lnTo>
                    <a:pt x="362" y="2074"/>
                  </a:lnTo>
                  <a:lnTo>
                    <a:pt x="362" y="2080"/>
                  </a:lnTo>
                  <a:lnTo>
                    <a:pt x="360" y="2084"/>
                  </a:lnTo>
                  <a:lnTo>
                    <a:pt x="358" y="2090"/>
                  </a:lnTo>
                  <a:lnTo>
                    <a:pt x="352" y="2094"/>
                  </a:lnTo>
                  <a:lnTo>
                    <a:pt x="352" y="2094"/>
                  </a:lnTo>
                  <a:lnTo>
                    <a:pt x="346" y="2096"/>
                  </a:lnTo>
                  <a:lnTo>
                    <a:pt x="338" y="2096"/>
                  </a:lnTo>
                  <a:lnTo>
                    <a:pt x="318" y="2094"/>
                  </a:lnTo>
                  <a:lnTo>
                    <a:pt x="296" y="2088"/>
                  </a:lnTo>
                  <a:lnTo>
                    <a:pt x="282" y="2088"/>
                  </a:lnTo>
                  <a:lnTo>
                    <a:pt x="268" y="2088"/>
                  </a:lnTo>
                  <a:lnTo>
                    <a:pt x="268" y="2088"/>
                  </a:lnTo>
                  <a:lnTo>
                    <a:pt x="240" y="2092"/>
                  </a:lnTo>
                  <a:lnTo>
                    <a:pt x="226" y="2094"/>
                  </a:lnTo>
                  <a:lnTo>
                    <a:pt x="214" y="2096"/>
                  </a:lnTo>
                  <a:lnTo>
                    <a:pt x="204" y="2100"/>
                  </a:lnTo>
                  <a:lnTo>
                    <a:pt x="198" y="2104"/>
                  </a:lnTo>
                  <a:lnTo>
                    <a:pt x="194" y="2112"/>
                  </a:lnTo>
                  <a:lnTo>
                    <a:pt x="196" y="2124"/>
                  </a:lnTo>
                  <a:lnTo>
                    <a:pt x="196" y="2124"/>
                  </a:lnTo>
                  <a:lnTo>
                    <a:pt x="200" y="2136"/>
                  </a:lnTo>
                  <a:lnTo>
                    <a:pt x="204" y="2146"/>
                  </a:lnTo>
                  <a:lnTo>
                    <a:pt x="214" y="2164"/>
                  </a:lnTo>
                  <a:lnTo>
                    <a:pt x="216" y="2170"/>
                  </a:lnTo>
                  <a:lnTo>
                    <a:pt x="216" y="2176"/>
                  </a:lnTo>
                  <a:lnTo>
                    <a:pt x="212" y="2180"/>
                  </a:lnTo>
                  <a:lnTo>
                    <a:pt x="202" y="2184"/>
                  </a:lnTo>
                  <a:lnTo>
                    <a:pt x="202" y="2184"/>
                  </a:lnTo>
                  <a:lnTo>
                    <a:pt x="192" y="2186"/>
                  </a:lnTo>
                  <a:lnTo>
                    <a:pt x="182" y="2186"/>
                  </a:lnTo>
                  <a:lnTo>
                    <a:pt x="168" y="2184"/>
                  </a:lnTo>
                  <a:lnTo>
                    <a:pt x="162" y="2184"/>
                  </a:lnTo>
                  <a:lnTo>
                    <a:pt x="154" y="2184"/>
                  </a:lnTo>
                  <a:lnTo>
                    <a:pt x="144" y="2188"/>
                  </a:lnTo>
                  <a:lnTo>
                    <a:pt x="132" y="2194"/>
                  </a:lnTo>
                  <a:lnTo>
                    <a:pt x="132" y="2194"/>
                  </a:lnTo>
                  <a:lnTo>
                    <a:pt x="110" y="2208"/>
                  </a:lnTo>
                  <a:lnTo>
                    <a:pt x="94" y="2216"/>
                  </a:lnTo>
                  <a:lnTo>
                    <a:pt x="90" y="2218"/>
                  </a:lnTo>
                  <a:lnTo>
                    <a:pt x="86" y="2214"/>
                  </a:lnTo>
                  <a:lnTo>
                    <a:pt x="84" y="2210"/>
                  </a:lnTo>
                  <a:lnTo>
                    <a:pt x="86" y="2200"/>
                  </a:lnTo>
                  <a:lnTo>
                    <a:pt x="86" y="2200"/>
                  </a:lnTo>
                  <a:lnTo>
                    <a:pt x="88" y="2170"/>
                  </a:lnTo>
                  <a:lnTo>
                    <a:pt x="88" y="2138"/>
                  </a:lnTo>
                  <a:lnTo>
                    <a:pt x="88" y="2138"/>
                  </a:lnTo>
                  <a:lnTo>
                    <a:pt x="86" y="2126"/>
                  </a:lnTo>
                  <a:lnTo>
                    <a:pt x="84" y="2112"/>
                  </a:lnTo>
                  <a:lnTo>
                    <a:pt x="78" y="2086"/>
                  </a:lnTo>
                  <a:lnTo>
                    <a:pt x="76" y="2074"/>
                  </a:lnTo>
                  <a:lnTo>
                    <a:pt x="74" y="2064"/>
                  </a:lnTo>
                  <a:lnTo>
                    <a:pt x="76" y="2054"/>
                  </a:lnTo>
                  <a:lnTo>
                    <a:pt x="80" y="2046"/>
                  </a:lnTo>
                  <a:lnTo>
                    <a:pt x="80" y="2046"/>
                  </a:lnTo>
                  <a:lnTo>
                    <a:pt x="90" y="2036"/>
                  </a:lnTo>
                  <a:lnTo>
                    <a:pt x="96" y="2026"/>
                  </a:lnTo>
                  <a:lnTo>
                    <a:pt x="96" y="2020"/>
                  </a:lnTo>
                  <a:lnTo>
                    <a:pt x="96" y="2014"/>
                  </a:lnTo>
                  <a:lnTo>
                    <a:pt x="90" y="1998"/>
                  </a:lnTo>
                  <a:lnTo>
                    <a:pt x="90" y="1998"/>
                  </a:lnTo>
                  <a:lnTo>
                    <a:pt x="86" y="1990"/>
                  </a:lnTo>
                  <a:lnTo>
                    <a:pt x="82" y="1986"/>
                  </a:lnTo>
                  <a:lnTo>
                    <a:pt x="74" y="1980"/>
                  </a:lnTo>
                  <a:lnTo>
                    <a:pt x="70" y="1974"/>
                  </a:lnTo>
                  <a:lnTo>
                    <a:pt x="66" y="1964"/>
                  </a:lnTo>
                  <a:lnTo>
                    <a:pt x="60" y="1948"/>
                  </a:lnTo>
                  <a:lnTo>
                    <a:pt x="54" y="1926"/>
                  </a:lnTo>
                  <a:lnTo>
                    <a:pt x="54" y="1926"/>
                  </a:lnTo>
                  <a:lnTo>
                    <a:pt x="34" y="1842"/>
                  </a:lnTo>
                  <a:lnTo>
                    <a:pt x="28" y="1818"/>
                  </a:lnTo>
                  <a:lnTo>
                    <a:pt x="26" y="1806"/>
                  </a:lnTo>
                  <a:lnTo>
                    <a:pt x="26" y="1806"/>
                  </a:lnTo>
                  <a:lnTo>
                    <a:pt x="26" y="1798"/>
                  </a:lnTo>
                  <a:lnTo>
                    <a:pt x="30" y="1788"/>
                  </a:lnTo>
                  <a:lnTo>
                    <a:pt x="32" y="1774"/>
                  </a:lnTo>
                  <a:lnTo>
                    <a:pt x="36" y="1760"/>
                  </a:lnTo>
                  <a:lnTo>
                    <a:pt x="36" y="1760"/>
                  </a:lnTo>
                  <a:lnTo>
                    <a:pt x="36" y="1742"/>
                  </a:lnTo>
                  <a:lnTo>
                    <a:pt x="36" y="1726"/>
                  </a:lnTo>
                  <a:lnTo>
                    <a:pt x="32" y="1712"/>
                  </a:lnTo>
                  <a:lnTo>
                    <a:pt x="30" y="1708"/>
                  </a:lnTo>
                  <a:lnTo>
                    <a:pt x="26" y="1702"/>
                  </a:lnTo>
                  <a:lnTo>
                    <a:pt x="26" y="1702"/>
                  </a:lnTo>
                  <a:lnTo>
                    <a:pt x="24" y="1702"/>
                  </a:lnTo>
                  <a:lnTo>
                    <a:pt x="22" y="1702"/>
                  </a:lnTo>
                  <a:lnTo>
                    <a:pt x="16" y="1704"/>
                  </a:lnTo>
                  <a:lnTo>
                    <a:pt x="6" y="1716"/>
                  </a:lnTo>
                  <a:lnTo>
                    <a:pt x="4" y="1718"/>
                  </a:lnTo>
                  <a:lnTo>
                    <a:pt x="2" y="1718"/>
                  </a:lnTo>
                  <a:lnTo>
                    <a:pt x="0" y="1716"/>
                  </a:lnTo>
                  <a:lnTo>
                    <a:pt x="0" y="1708"/>
                  </a:lnTo>
                  <a:lnTo>
                    <a:pt x="0" y="1690"/>
                  </a:lnTo>
                  <a:lnTo>
                    <a:pt x="0" y="1690"/>
                  </a:lnTo>
                  <a:lnTo>
                    <a:pt x="2" y="1670"/>
                  </a:lnTo>
                  <a:lnTo>
                    <a:pt x="6" y="1654"/>
                  </a:lnTo>
                  <a:lnTo>
                    <a:pt x="12" y="1642"/>
                  </a:lnTo>
                  <a:lnTo>
                    <a:pt x="18" y="1632"/>
                  </a:lnTo>
                  <a:lnTo>
                    <a:pt x="28" y="1620"/>
                  </a:lnTo>
                  <a:lnTo>
                    <a:pt x="36" y="1614"/>
                  </a:lnTo>
                  <a:lnTo>
                    <a:pt x="36" y="1614"/>
                  </a:lnTo>
                  <a:lnTo>
                    <a:pt x="36" y="1610"/>
                  </a:lnTo>
                  <a:lnTo>
                    <a:pt x="36" y="1604"/>
                  </a:lnTo>
                  <a:lnTo>
                    <a:pt x="36" y="1596"/>
                  </a:lnTo>
                  <a:lnTo>
                    <a:pt x="38" y="1584"/>
                  </a:lnTo>
                  <a:lnTo>
                    <a:pt x="38" y="1584"/>
                  </a:lnTo>
                  <a:lnTo>
                    <a:pt x="40" y="1578"/>
                  </a:lnTo>
                  <a:lnTo>
                    <a:pt x="40" y="1574"/>
                  </a:lnTo>
                  <a:lnTo>
                    <a:pt x="38" y="1564"/>
                  </a:lnTo>
                  <a:lnTo>
                    <a:pt x="36" y="1552"/>
                  </a:lnTo>
                  <a:lnTo>
                    <a:pt x="36" y="1542"/>
                  </a:lnTo>
                  <a:lnTo>
                    <a:pt x="40" y="1528"/>
                  </a:lnTo>
                  <a:lnTo>
                    <a:pt x="40" y="1528"/>
                  </a:lnTo>
                  <a:lnTo>
                    <a:pt x="42" y="1516"/>
                  </a:lnTo>
                  <a:lnTo>
                    <a:pt x="46" y="1504"/>
                  </a:lnTo>
                  <a:lnTo>
                    <a:pt x="52" y="1494"/>
                  </a:lnTo>
                  <a:lnTo>
                    <a:pt x="56" y="1486"/>
                  </a:lnTo>
                  <a:lnTo>
                    <a:pt x="62" y="1480"/>
                  </a:lnTo>
                  <a:lnTo>
                    <a:pt x="70" y="1476"/>
                  </a:lnTo>
                  <a:lnTo>
                    <a:pt x="84" y="1468"/>
                  </a:lnTo>
                  <a:lnTo>
                    <a:pt x="84" y="1468"/>
                  </a:lnTo>
                  <a:lnTo>
                    <a:pt x="100" y="1458"/>
                  </a:lnTo>
                  <a:lnTo>
                    <a:pt x="112" y="1446"/>
                  </a:lnTo>
                  <a:lnTo>
                    <a:pt x="120" y="1428"/>
                  </a:lnTo>
                  <a:lnTo>
                    <a:pt x="126" y="1410"/>
                  </a:lnTo>
                  <a:lnTo>
                    <a:pt x="126" y="1410"/>
                  </a:lnTo>
                  <a:lnTo>
                    <a:pt x="126" y="1398"/>
                  </a:lnTo>
                  <a:lnTo>
                    <a:pt x="126" y="1386"/>
                  </a:lnTo>
                  <a:lnTo>
                    <a:pt x="122" y="1356"/>
                  </a:lnTo>
                  <a:lnTo>
                    <a:pt x="122" y="1340"/>
                  </a:lnTo>
                  <a:lnTo>
                    <a:pt x="122" y="1322"/>
                  </a:lnTo>
                  <a:lnTo>
                    <a:pt x="124" y="1304"/>
                  </a:lnTo>
                  <a:lnTo>
                    <a:pt x="128" y="1284"/>
                  </a:lnTo>
                  <a:lnTo>
                    <a:pt x="128" y="1284"/>
                  </a:lnTo>
                  <a:lnTo>
                    <a:pt x="138" y="1250"/>
                  </a:lnTo>
                  <a:lnTo>
                    <a:pt x="144" y="1224"/>
                  </a:lnTo>
                  <a:lnTo>
                    <a:pt x="146" y="1202"/>
                  </a:lnTo>
                  <a:lnTo>
                    <a:pt x="144" y="1176"/>
                  </a:lnTo>
                  <a:lnTo>
                    <a:pt x="144" y="1176"/>
                  </a:lnTo>
                  <a:lnTo>
                    <a:pt x="138" y="1144"/>
                  </a:lnTo>
                  <a:lnTo>
                    <a:pt x="132" y="1102"/>
                  </a:lnTo>
                  <a:lnTo>
                    <a:pt x="130" y="1080"/>
                  </a:lnTo>
                  <a:lnTo>
                    <a:pt x="130" y="1058"/>
                  </a:lnTo>
                  <a:lnTo>
                    <a:pt x="132" y="1036"/>
                  </a:lnTo>
                  <a:lnTo>
                    <a:pt x="138" y="1016"/>
                  </a:lnTo>
                  <a:lnTo>
                    <a:pt x="138" y="1016"/>
                  </a:lnTo>
                  <a:lnTo>
                    <a:pt x="160" y="962"/>
                  </a:lnTo>
                  <a:lnTo>
                    <a:pt x="164" y="950"/>
                  </a:lnTo>
                  <a:lnTo>
                    <a:pt x="164" y="946"/>
                  </a:lnTo>
                  <a:lnTo>
                    <a:pt x="162" y="944"/>
                  </a:lnTo>
                  <a:lnTo>
                    <a:pt x="162" y="944"/>
                  </a:lnTo>
                  <a:lnTo>
                    <a:pt x="160" y="942"/>
                  </a:lnTo>
                  <a:lnTo>
                    <a:pt x="154" y="942"/>
                  </a:lnTo>
                  <a:lnTo>
                    <a:pt x="144" y="944"/>
                  </a:lnTo>
                  <a:lnTo>
                    <a:pt x="142" y="942"/>
                  </a:lnTo>
                  <a:lnTo>
                    <a:pt x="142" y="936"/>
                  </a:lnTo>
                  <a:lnTo>
                    <a:pt x="146" y="926"/>
                  </a:lnTo>
                  <a:lnTo>
                    <a:pt x="158" y="910"/>
                  </a:lnTo>
                  <a:lnTo>
                    <a:pt x="158" y="910"/>
                  </a:lnTo>
                  <a:lnTo>
                    <a:pt x="206" y="840"/>
                  </a:lnTo>
                  <a:lnTo>
                    <a:pt x="226" y="812"/>
                  </a:lnTo>
                  <a:lnTo>
                    <a:pt x="226" y="812"/>
                  </a:lnTo>
                  <a:lnTo>
                    <a:pt x="242" y="814"/>
                  </a:lnTo>
                  <a:lnTo>
                    <a:pt x="272" y="818"/>
                  </a:lnTo>
                  <a:lnTo>
                    <a:pt x="272" y="818"/>
                  </a:lnTo>
                  <a:lnTo>
                    <a:pt x="280" y="818"/>
                  </a:lnTo>
                  <a:lnTo>
                    <a:pt x="290" y="818"/>
                  </a:lnTo>
                  <a:lnTo>
                    <a:pt x="298" y="814"/>
                  </a:lnTo>
                  <a:lnTo>
                    <a:pt x="308" y="810"/>
                  </a:lnTo>
                  <a:lnTo>
                    <a:pt x="314" y="804"/>
                  </a:lnTo>
                  <a:lnTo>
                    <a:pt x="318" y="796"/>
                  </a:lnTo>
                  <a:lnTo>
                    <a:pt x="320" y="786"/>
                  </a:lnTo>
                  <a:lnTo>
                    <a:pt x="316" y="776"/>
                  </a:lnTo>
                  <a:lnTo>
                    <a:pt x="316" y="776"/>
                  </a:lnTo>
                  <a:lnTo>
                    <a:pt x="304" y="754"/>
                  </a:lnTo>
                  <a:lnTo>
                    <a:pt x="292" y="740"/>
                  </a:lnTo>
                  <a:lnTo>
                    <a:pt x="280" y="730"/>
                  </a:lnTo>
                  <a:lnTo>
                    <a:pt x="370" y="610"/>
                  </a:lnTo>
                  <a:lnTo>
                    <a:pt x="370" y="610"/>
                  </a:lnTo>
                  <a:lnTo>
                    <a:pt x="370" y="588"/>
                  </a:lnTo>
                  <a:lnTo>
                    <a:pt x="370" y="568"/>
                  </a:lnTo>
                  <a:lnTo>
                    <a:pt x="368" y="550"/>
                  </a:lnTo>
                  <a:lnTo>
                    <a:pt x="368" y="550"/>
                  </a:lnTo>
                  <a:lnTo>
                    <a:pt x="366" y="534"/>
                  </a:lnTo>
                  <a:lnTo>
                    <a:pt x="368" y="514"/>
                  </a:lnTo>
                  <a:lnTo>
                    <a:pt x="370" y="504"/>
                  </a:lnTo>
                  <a:lnTo>
                    <a:pt x="372" y="496"/>
                  </a:lnTo>
                  <a:lnTo>
                    <a:pt x="378" y="488"/>
                  </a:lnTo>
                  <a:lnTo>
                    <a:pt x="384" y="486"/>
                  </a:lnTo>
                  <a:lnTo>
                    <a:pt x="384" y="486"/>
                  </a:lnTo>
                  <a:lnTo>
                    <a:pt x="390" y="484"/>
                  </a:lnTo>
                  <a:lnTo>
                    <a:pt x="396" y="484"/>
                  </a:lnTo>
                  <a:lnTo>
                    <a:pt x="404" y="486"/>
                  </a:lnTo>
                  <a:lnTo>
                    <a:pt x="408" y="488"/>
                  </a:lnTo>
                  <a:lnTo>
                    <a:pt x="414" y="488"/>
                  </a:lnTo>
                  <a:lnTo>
                    <a:pt x="418" y="486"/>
                  </a:lnTo>
                  <a:lnTo>
                    <a:pt x="424" y="480"/>
                  </a:lnTo>
                  <a:lnTo>
                    <a:pt x="424" y="480"/>
                  </a:lnTo>
                  <a:lnTo>
                    <a:pt x="430" y="474"/>
                  </a:lnTo>
                  <a:lnTo>
                    <a:pt x="434" y="468"/>
                  </a:lnTo>
                  <a:lnTo>
                    <a:pt x="442" y="452"/>
                  </a:lnTo>
                  <a:lnTo>
                    <a:pt x="448" y="436"/>
                  </a:lnTo>
                  <a:lnTo>
                    <a:pt x="460" y="416"/>
                  </a:lnTo>
                  <a:lnTo>
                    <a:pt x="460" y="416"/>
                  </a:lnTo>
                  <a:lnTo>
                    <a:pt x="468" y="406"/>
                  </a:lnTo>
                  <a:lnTo>
                    <a:pt x="474" y="398"/>
                  </a:lnTo>
                  <a:lnTo>
                    <a:pt x="486" y="388"/>
                  </a:lnTo>
                  <a:lnTo>
                    <a:pt x="496" y="382"/>
                  </a:lnTo>
                  <a:lnTo>
                    <a:pt x="498" y="378"/>
                  </a:lnTo>
                  <a:lnTo>
                    <a:pt x="500" y="376"/>
                  </a:lnTo>
                  <a:lnTo>
                    <a:pt x="500" y="376"/>
                  </a:lnTo>
                  <a:lnTo>
                    <a:pt x="500" y="372"/>
                  </a:lnTo>
                  <a:lnTo>
                    <a:pt x="498" y="370"/>
                  </a:lnTo>
                  <a:lnTo>
                    <a:pt x="492" y="364"/>
                  </a:lnTo>
                  <a:lnTo>
                    <a:pt x="490" y="358"/>
                  </a:lnTo>
                  <a:lnTo>
                    <a:pt x="488" y="354"/>
                  </a:lnTo>
                  <a:lnTo>
                    <a:pt x="486" y="346"/>
                  </a:lnTo>
                  <a:lnTo>
                    <a:pt x="488" y="338"/>
                  </a:lnTo>
                  <a:lnTo>
                    <a:pt x="488" y="338"/>
                  </a:lnTo>
                  <a:lnTo>
                    <a:pt x="492" y="326"/>
                  </a:lnTo>
                  <a:lnTo>
                    <a:pt x="504" y="308"/>
                  </a:lnTo>
                  <a:lnTo>
                    <a:pt x="534" y="268"/>
                  </a:lnTo>
                  <a:lnTo>
                    <a:pt x="578" y="214"/>
                  </a:lnTo>
                  <a:lnTo>
                    <a:pt x="578" y="214"/>
                  </a:lnTo>
                  <a:lnTo>
                    <a:pt x="580" y="218"/>
                  </a:lnTo>
                  <a:lnTo>
                    <a:pt x="586" y="224"/>
                  </a:lnTo>
                  <a:lnTo>
                    <a:pt x="590" y="226"/>
                  </a:lnTo>
                  <a:lnTo>
                    <a:pt x="594" y="224"/>
                  </a:lnTo>
                  <a:lnTo>
                    <a:pt x="598" y="220"/>
                  </a:lnTo>
                  <a:lnTo>
                    <a:pt x="602" y="212"/>
                  </a:lnTo>
                  <a:lnTo>
                    <a:pt x="602" y="212"/>
                  </a:lnTo>
                  <a:lnTo>
                    <a:pt x="604" y="204"/>
                  </a:lnTo>
                  <a:lnTo>
                    <a:pt x="602" y="194"/>
                  </a:lnTo>
                  <a:lnTo>
                    <a:pt x="598" y="182"/>
                  </a:lnTo>
                  <a:lnTo>
                    <a:pt x="596" y="176"/>
                  </a:lnTo>
                  <a:lnTo>
                    <a:pt x="596" y="172"/>
                  </a:lnTo>
                  <a:lnTo>
                    <a:pt x="600" y="168"/>
                  </a:lnTo>
                  <a:lnTo>
                    <a:pt x="610" y="164"/>
                  </a:lnTo>
                  <a:lnTo>
                    <a:pt x="610" y="164"/>
                  </a:lnTo>
                  <a:lnTo>
                    <a:pt x="626" y="160"/>
                  </a:lnTo>
                  <a:lnTo>
                    <a:pt x="638" y="160"/>
                  </a:lnTo>
                  <a:lnTo>
                    <a:pt x="650" y="160"/>
                  </a:lnTo>
                  <a:lnTo>
                    <a:pt x="676" y="160"/>
                  </a:lnTo>
                  <a:lnTo>
                    <a:pt x="676" y="160"/>
                  </a:lnTo>
                  <a:lnTo>
                    <a:pt x="708" y="156"/>
                  </a:lnTo>
                  <a:lnTo>
                    <a:pt x="734" y="150"/>
                  </a:lnTo>
                  <a:lnTo>
                    <a:pt x="744" y="146"/>
                  </a:lnTo>
                  <a:lnTo>
                    <a:pt x="752" y="144"/>
                  </a:lnTo>
                  <a:lnTo>
                    <a:pt x="758" y="138"/>
                  </a:lnTo>
                  <a:lnTo>
                    <a:pt x="758" y="134"/>
                  </a:lnTo>
                  <a:lnTo>
                    <a:pt x="758" y="134"/>
                  </a:lnTo>
                  <a:lnTo>
                    <a:pt x="758" y="132"/>
                  </a:lnTo>
                  <a:lnTo>
                    <a:pt x="756" y="130"/>
                  </a:lnTo>
                  <a:lnTo>
                    <a:pt x="748" y="126"/>
                  </a:lnTo>
                  <a:lnTo>
                    <a:pt x="732" y="122"/>
                  </a:lnTo>
                  <a:lnTo>
                    <a:pt x="724" y="118"/>
                  </a:lnTo>
                  <a:lnTo>
                    <a:pt x="722" y="114"/>
                  </a:lnTo>
                  <a:lnTo>
                    <a:pt x="722" y="112"/>
                  </a:lnTo>
                  <a:lnTo>
                    <a:pt x="722" y="106"/>
                  </a:lnTo>
                  <a:lnTo>
                    <a:pt x="724" y="102"/>
                  </a:lnTo>
                  <a:lnTo>
                    <a:pt x="734" y="88"/>
                  </a:lnTo>
                  <a:lnTo>
                    <a:pt x="734" y="88"/>
                  </a:lnTo>
                  <a:lnTo>
                    <a:pt x="746" y="70"/>
                  </a:lnTo>
                  <a:lnTo>
                    <a:pt x="758" y="50"/>
                  </a:lnTo>
                  <a:lnTo>
                    <a:pt x="770" y="30"/>
                  </a:lnTo>
                  <a:lnTo>
                    <a:pt x="780" y="14"/>
                  </a:lnTo>
                  <a:lnTo>
                    <a:pt x="790" y="4"/>
                  </a:lnTo>
                  <a:lnTo>
                    <a:pt x="796" y="0"/>
                  </a:lnTo>
                  <a:lnTo>
                    <a:pt x="800" y="0"/>
                  </a:lnTo>
                  <a:lnTo>
                    <a:pt x="804" y="2"/>
                  </a:lnTo>
                  <a:lnTo>
                    <a:pt x="810" y="8"/>
                  </a:lnTo>
                  <a:lnTo>
                    <a:pt x="814" y="16"/>
                  </a:lnTo>
                  <a:lnTo>
                    <a:pt x="818" y="30"/>
                  </a:lnTo>
                  <a:lnTo>
                    <a:pt x="818" y="30"/>
                  </a:lnTo>
                  <a:lnTo>
                    <a:pt x="832" y="76"/>
                  </a:lnTo>
                  <a:lnTo>
                    <a:pt x="840" y="108"/>
                  </a:lnTo>
                  <a:lnTo>
                    <a:pt x="846" y="130"/>
                  </a:lnTo>
                  <a:lnTo>
                    <a:pt x="846" y="130"/>
                  </a:lnTo>
                  <a:lnTo>
                    <a:pt x="850" y="146"/>
                  </a:lnTo>
                  <a:lnTo>
                    <a:pt x="860" y="176"/>
                  </a:lnTo>
                  <a:lnTo>
                    <a:pt x="860" y="176"/>
                  </a:lnTo>
                  <a:lnTo>
                    <a:pt x="868" y="196"/>
                  </a:lnTo>
                  <a:lnTo>
                    <a:pt x="878" y="220"/>
                  </a:lnTo>
                  <a:lnTo>
                    <a:pt x="890" y="248"/>
                  </a:lnTo>
                  <a:lnTo>
                    <a:pt x="890" y="248"/>
                  </a:lnTo>
                  <a:lnTo>
                    <a:pt x="894" y="268"/>
                  </a:lnTo>
                  <a:lnTo>
                    <a:pt x="896" y="286"/>
                  </a:lnTo>
                  <a:lnTo>
                    <a:pt x="896" y="302"/>
                  </a:lnTo>
                  <a:lnTo>
                    <a:pt x="896" y="302"/>
                  </a:lnTo>
                  <a:lnTo>
                    <a:pt x="898" y="320"/>
                  </a:lnTo>
                  <a:lnTo>
                    <a:pt x="902" y="346"/>
                  </a:lnTo>
                  <a:lnTo>
                    <a:pt x="908" y="372"/>
                  </a:lnTo>
                  <a:lnTo>
                    <a:pt x="910" y="388"/>
                  </a:lnTo>
                  <a:lnTo>
                    <a:pt x="910" y="388"/>
                  </a:lnTo>
                  <a:lnTo>
                    <a:pt x="910" y="420"/>
                  </a:lnTo>
                  <a:lnTo>
                    <a:pt x="910" y="442"/>
                  </a:lnTo>
                  <a:lnTo>
                    <a:pt x="908" y="462"/>
                  </a:lnTo>
                  <a:lnTo>
                    <a:pt x="908" y="462"/>
                  </a:lnTo>
                  <a:lnTo>
                    <a:pt x="904" y="480"/>
                  </a:lnTo>
                  <a:lnTo>
                    <a:pt x="904" y="502"/>
                  </a:lnTo>
                  <a:lnTo>
                    <a:pt x="904" y="522"/>
                  </a:lnTo>
                  <a:lnTo>
                    <a:pt x="906" y="540"/>
                  </a:lnTo>
                  <a:lnTo>
                    <a:pt x="906" y="540"/>
                  </a:lnTo>
                  <a:lnTo>
                    <a:pt x="910" y="552"/>
                  </a:lnTo>
                  <a:lnTo>
                    <a:pt x="914" y="564"/>
                  </a:lnTo>
                  <a:lnTo>
                    <a:pt x="916" y="570"/>
                  </a:lnTo>
                  <a:lnTo>
                    <a:pt x="916" y="576"/>
                  </a:lnTo>
                  <a:lnTo>
                    <a:pt x="914" y="584"/>
                  </a:lnTo>
                  <a:lnTo>
                    <a:pt x="912" y="592"/>
                  </a:lnTo>
                  <a:lnTo>
                    <a:pt x="912" y="592"/>
                  </a:lnTo>
                  <a:close/>
                </a:path>
              </a:pathLst>
            </a:custGeom>
            <a:solidFill>
              <a:srgbClr val="7695B9"/>
            </a:solidFill>
            <a:ln w="6350" cap="rnd" cmpd="sng">
              <a:solidFill>
                <a:schemeClr val="bg1"/>
              </a:solidFill>
              <a:prstDash val="solid"/>
              <a:round/>
              <a:headEnd type="none" w="sm" len="sm"/>
              <a:tailEnd type="none" w="sm" len="sm"/>
            </a:ln>
            <a:effectLst/>
          </p:spPr>
          <p:txBody>
            <a:bodyPr/>
            <a:lstStyle/>
            <a:p>
              <a:endParaRPr lang="en-US" dirty="0"/>
            </a:p>
          </p:txBody>
        </p:sp>
        <p:sp>
          <p:nvSpPr>
            <p:cNvPr id="273" name="Freeform 34">
              <a:extLst>
                <a:ext uri="{FF2B5EF4-FFF2-40B4-BE49-F238E27FC236}">
                  <a16:creationId xmlns:a16="http://schemas.microsoft.com/office/drawing/2014/main" id="{97B690B9-E485-BD46-FD5D-22E8A32DFC62}"/>
                </a:ext>
              </a:extLst>
            </p:cNvPr>
            <p:cNvSpPr>
              <a:spLocks/>
            </p:cNvSpPr>
            <p:nvPr/>
          </p:nvSpPr>
          <p:spPr bwMode="auto">
            <a:xfrm>
              <a:off x="3761439" y="1959735"/>
              <a:ext cx="1295623" cy="1481583"/>
            </a:xfrm>
            <a:custGeom>
              <a:avLst/>
              <a:gdLst/>
              <a:ahLst/>
              <a:cxnLst>
                <a:cxn ang="0">
                  <a:pos x="398" y="1772"/>
                </a:cxn>
                <a:cxn ang="0">
                  <a:pos x="248" y="1882"/>
                </a:cxn>
                <a:cxn ang="0">
                  <a:pos x="66" y="1898"/>
                </a:cxn>
                <a:cxn ang="0">
                  <a:pos x="12" y="1776"/>
                </a:cxn>
                <a:cxn ang="0">
                  <a:pos x="32" y="1718"/>
                </a:cxn>
                <a:cxn ang="0">
                  <a:pos x="18" y="1704"/>
                </a:cxn>
                <a:cxn ang="0">
                  <a:pos x="4" y="1668"/>
                </a:cxn>
                <a:cxn ang="0">
                  <a:pos x="14" y="1570"/>
                </a:cxn>
                <a:cxn ang="0">
                  <a:pos x="40" y="1518"/>
                </a:cxn>
                <a:cxn ang="0">
                  <a:pos x="72" y="1460"/>
                </a:cxn>
                <a:cxn ang="0">
                  <a:pos x="42" y="1398"/>
                </a:cxn>
                <a:cxn ang="0">
                  <a:pos x="98" y="1322"/>
                </a:cxn>
                <a:cxn ang="0">
                  <a:pos x="118" y="1234"/>
                </a:cxn>
                <a:cxn ang="0">
                  <a:pos x="220" y="1184"/>
                </a:cxn>
                <a:cxn ang="0">
                  <a:pos x="304" y="1176"/>
                </a:cxn>
                <a:cxn ang="0">
                  <a:pos x="390" y="1080"/>
                </a:cxn>
                <a:cxn ang="0">
                  <a:pos x="444" y="1110"/>
                </a:cxn>
                <a:cxn ang="0">
                  <a:pos x="470" y="1030"/>
                </a:cxn>
                <a:cxn ang="0">
                  <a:pos x="580" y="942"/>
                </a:cxn>
                <a:cxn ang="0">
                  <a:pos x="682" y="872"/>
                </a:cxn>
                <a:cxn ang="0">
                  <a:pos x="712" y="770"/>
                </a:cxn>
                <a:cxn ang="0">
                  <a:pos x="764" y="718"/>
                </a:cxn>
                <a:cxn ang="0">
                  <a:pos x="750" y="648"/>
                </a:cxn>
                <a:cxn ang="0">
                  <a:pos x="884" y="602"/>
                </a:cxn>
                <a:cxn ang="0">
                  <a:pos x="882" y="512"/>
                </a:cxn>
                <a:cxn ang="0">
                  <a:pos x="882" y="478"/>
                </a:cxn>
                <a:cxn ang="0">
                  <a:pos x="928" y="406"/>
                </a:cxn>
                <a:cxn ang="0">
                  <a:pos x="820" y="412"/>
                </a:cxn>
                <a:cxn ang="0">
                  <a:pos x="874" y="352"/>
                </a:cxn>
                <a:cxn ang="0">
                  <a:pos x="930" y="276"/>
                </a:cxn>
                <a:cxn ang="0">
                  <a:pos x="1044" y="318"/>
                </a:cxn>
                <a:cxn ang="0">
                  <a:pos x="1008" y="244"/>
                </a:cxn>
                <a:cxn ang="0">
                  <a:pos x="1080" y="268"/>
                </a:cxn>
                <a:cxn ang="0">
                  <a:pos x="1160" y="184"/>
                </a:cxn>
                <a:cxn ang="0">
                  <a:pos x="1164" y="256"/>
                </a:cxn>
                <a:cxn ang="0">
                  <a:pos x="1234" y="180"/>
                </a:cxn>
                <a:cxn ang="0">
                  <a:pos x="1242" y="170"/>
                </a:cxn>
                <a:cxn ang="0">
                  <a:pos x="1292" y="156"/>
                </a:cxn>
                <a:cxn ang="0">
                  <a:pos x="1310" y="156"/>
                </a:cxn>
                <a:cxn ang="0">
                  <a:pos x="1368" y="66"/>
                </a:cxn>
                <a:cxn ang="0">
                  <a:pos x="1402" y="108"/>
                </a:cxn>
                <a:cxn ang="0">
                  <a:pos x="1428" y="158"/>
                </a:cxn>
                <a:cxn ang="0">
                  <a:pos x="1496" y="50"/>
                </a:cxn>
                <a:cxn ang="0">
                  <a:pos x="1520" y="6"/>
                </a:cxn>
                <a:cxn ang="0">
                  <a:pos x="1534" y="86"/>
                </a:cxn>
                <a:cxn ang="0">
                  <a:pos x="1578" y="78"/>
                </a:cxn>
                <a:cxn ang="0">
                  <a:pos x="1654" y="72"/>
                </a:cxn>
                <a:cxn ang="0">
                  <a:pos x="1604" y="152"/>
                </a:cxn>
                <a:cxn ang="0">
                  <a:pos x="1548" y="164"/>
                </a:cxn>
                <a:cxn ang="0">
                  <a:pos x="1434" y="286"/>
                </a:cxn>
                <a:cxn ang="0">
                  <a:pos x="1350" y="378"/>
                </a:cxn>
                <a:cxn ang="0">
                  <a:pos x="1238" y="260"/>
                </a:cxn>
                <a:cxn ang="0">
                  <a:pos x="1148" y="362"/>
                </a:cxn>
                <a:cxn ang="0">
                  <a:pos x="1092" y="410"/>
                </a:cxn>
                <a:cxn ang="0">
                  <a:pos x="1028" y="466"/>
                </a:cxn>
                <a:cxn ang="0">
                  <a:pos x="918" y="608"/>
                </a:cxn>
                <a:cxn ang="0">
                  <a:pos x="866" y="704"/>
                </a:cxn>
                <a:cxn ang="0">
                  <a:pos x="794" y="770"/>
                </a:cxn>
                <a:cxn ang="0">
                  <a:pos x="748" y="1034"/>
                </a:cxn>
                <a:cxn ang="0">
                  <a:pos x="568" y="1190"/>
                </a:cxn>
                <a:cxn ang="0">
                  <a:pos x="570" y="1418"/>
                </a:cxn>
                <a:cxn ang="0">
                  <a:pos x="558" y="1656"/>
                </a:cxn>
                <a:cxn ang="0">
                  <a:pos x="470" y="1760"/>
                </a:cxn>
              </a:cxnLst>
              <a:rect l="0" t="0" r="r" b="b"/>
              <a:pathLst>
                <a:path w="1700" h="1944">
                  <a:moveTo>
                    <a:pt x="454" y="1854"/>
                  </a:moveTo>
                  <a:lnTo>
                    <a:pt x="454" y="1854"/>
                  </a:lnTo>
                  <a:lnTo>
                    <a:pt x="444" y="1848"/>
                  </a:lnTo>
                  <a:lnTo>
                    <a:pt x="436" y="1840"/>
                  </a:lnTo>
                  <a:lnTo>
                    <a:pt x="432" y="1830"/>
                  </a:lnTo>
                  <a:lnTo>
                    <a:pt x="426" y="1820"/>
                  </a:lnTo>
                  <a:lnTo>
                    <a:pt x="426" y="1820"/>
                  </a:lnTo>
                  <a:lnTo>
                    <a:pt x="424" y="1810"/>
                  </a:lnTo>
                  <a:lnTo>
                    <a:pt x="422" y="1798"/>
                  </a:lnTo>
                  <a:lnTo>
                    <a:pt x="418" y="1788"/>
                  </a:lnTo>
                  <a:lnTo>
                    <a:pt x="414" y="1782"/>
                  </a:lnTo>
                  <a:lnTo>
                    <a:pt x="410" y="1776"/>
                  </a:lnTo>
                  <a:lnTo>
                    <a:pt x="410" y="1776"/>
                  </a:lnTo>
                  <a:lnTo>
                    <a:pt x="404" y="1774"/>
                  </a:lnTo>
                  <a:lnTo>
                    <a:pt x="398" y="1772"/>
                  </a:lnTo>
                  <a:lnTo>
                    <a:pt x="392" y="1774"/>
                  </a:lnTo>
                  <a:lnTo>
                    <a:pt x="388" y="1778"/>
                  </a:lnTo>
                  <a:lnTo>
                    <a:pt x="376" y="1788"/>
                  </a:lnTo>
                  <a:lnTo>
                    <a:pt x="366" y="1802"/>
                  </a:lnTo>
                  <a:lnTo>
                    <a:pt x="366" y="1802"/>
                  </a:lnTo>
                  <a:lnTo>
                    <a:pt x="362" y="1810"/>
                  </a:lnTo>
                  <a:lnTo>
                    <a:pt x="362" y="1810"/>
                  </a:lnTo>
                  <a:lnTo>
                    <a:pt x="354" y="1812"/>
                  </a:lnTo>
                  <a:lnTo>
                    <a:pt x="326" y="1828"/>
                  </a:lnTo>
                  <a:lnTo>
                    <a:pt x="326" y="1828"/>
                  </a:lnTo>
                  <a:lnTo>
                    <a:pt x="290" y="1848"/>
                  </a:lnTo>
                  <a:lnTo>
                    <a:pt x="272" y="1862"/>
                  </a:lnTo>
                  <a:lnTo>
                    <a:pt x="254" y="1876"/>
                  </a:lnTo>
                  <a:lnTo>
                    <a:pt x="254" y="1876"/>
                  </a:lnTo>
                  <a:lnTo>
                    <a:pt x="248" y="1882"/>
                  </a:lnTo>
                  <a:lnTo>
                    <a:pt x="240" y="1890"/>
                  </a:lnTo>
                  <a:lnTo>
                    <a:pt x="228" y="1902"/>
                  </a:lnTo>
                  <a:lnTo>
                    <a:pt x="212" y="1914"/>
                  </a:lnTo>
                  <a:lnTo>
                    <a:pt x="212" y="1914"/>
                  </a:lnTo>
                  <a:lnTo>
                    <a:pt x="202" y="1920"/>
                  </a:lnTo>
                  <a:lnTo>
                    <a:pt x="196" y="1928"/>
                  </a:lnTo>
                  <a:lnTo>
                    <a:pt x="186" y="1938"/>
                  </a:lnTo>
                  <a:lnTo>
                    <a:pt x="182" y="1942"/>
                  </a:lnTo>
                  <a:lnTo>
                    <a:pt x="174" y="1944"/>
                  </a:lnTo>
                  <a:lnTo>
                    <a:pt x="164" y="1942"/>
                  </a:lnTo>
                  <a:lnTo>
                    <a:pt x="150" y="1938"/>
                  </a:lnTo>
                  <a:lnTo>
                    <a:pt x="150" y="1938"/>
                  </a:lnTo>
                  <a:lnTo>
                    <a:pt x="118" y="1924"/>
                  </a:lnTo>
                  <a:lnTo>
                    <a:pt x="94" y="1912"/>
                  </a:lnTo>
                  <a:lnTo>
                    <a:pt x="66" y="1898"/>
                  </a:lnTo>
                  <a:lnTo>
                    <a:pt x="66" y="1898"/>
                  </a:lnTo>
                  <a:lnTo>
                    <a:pt x="64" y="1894"/>
                  </a:lnTo>
                  <a:lnTo>
                    <a:pt x="60" y="1890"/>
                  </a:lnTo>
                  <a:lnTo>
                    <a:pt x="52" y="1878"/>
                  </a:lnTo>
                  <a:lnTo>
                    <a:pt x="38" y="1850"/>
                  </a:lnTo>
                  <a:lnTo>
                    <a:pt x="38" y="1850"/>
                  </a:lnTo>
                  <a:lnTo>
                    <a:pt x="26" y="1822"/>
                  </a:lnTo>
                  <a:lnTo>
                    <a:pt x="26" y="1822"/>
                  </a:lnTo>
                  <a:lnTo>
                    <a:pt x="16" y="1808"/>
                  </a:lnTo>
                  <a:lnTo>
                    <a:pt x="8" y="1798"/>
                  </a:lnTo>
                  <a:lnTo>
                    <a:pt x="4" y="1790"/>
                  </a:lnTo>
                  <a:lnTo>
                    <a:pt x="4" y="1790"/>
                  </a:lnTo>
                  <a:lnTo>
                    <a:pt x="4" y="1788"/>
                  </a:lnTo>
                  <a:lnTo>
                    <a:pt x="6" y="1784"/>
                  </a:lnTo>
                  <a:lnTo>
                    <a:pt x="12" y="1776"/>
                  </a:lnTo>
                  <a:lnTo>
                    <a:pt x="22" y="1766"/>
                  </a:lnTo>
                  <a:lnTo>
                    <a:pt x="22" y="1766"/>
                  </a:lnTo>
                  <a:lnTo>
                    <a:pt x="16" y="1766"/>
                  </a:lnTo>
                  <a:lnTo>
                    <a:pt x="8" y="1764"/>
                  </a:lnTo>
                  <a:lnTo>
                    <a:pt x="4" y="1762"/>
                  </a:lnTo>
                  <a:lnTo>
                    <a:pt x="4" y="1760"/>
                  </a:lnTo>
                  <a:lnTo>
                    <a:pt x="6" y="1758"/>
                  </a:lnTo>
                  <a:lnTo>
                    <a:pt x="12" y="1754"/>
                  </a:lnTo>
                  <a:lnTo>
                    <a:pt x="12" y="1754"/>
                  </a:lnTo>
                  <a:lnTo>
                    <a:pt x="20" y="1748"/>
                  </a:lnTo>
                  <a:lnTo>
                    <a:pt x="26" y="1742"/>
                  </a:lnTo>
                  <a:lnTo>
                    <a:pt x="30" y="1736"/>
                  </a:lnTo>
                  <a:lnTo>
                    <a:pt x="32" y="1730"/>
                  </a:lnTo>
                  <a:lnTo>
                    <a:pt x="32" y="1722"/>
                  </a:lnTo>
                  <a:lnTo>
                    <a:pt x="32" y="1718"/>
                  </a:lnTo>
                  <a:lnTo>
                    <a:pt x="32" y="1718"/>
                  </a:lnTo>
                  <a:lnTo>
                    <a:pt x="36" y="1722"/>
                  </a:lnTo>
                  <a:lnTo>
                    <a:pt x="44" y="1724"/>
                  </a:lnTo>
                  <a:lnTo>
                    <a:pt x="54" y="1726"/>
                  </a:lnTo>
                  <a:lnTo>
                    <a:pt x="54" y="1726"/>
                  </a:lnTo>
                  <a:lnTo>
                    <a:pt x="60" y="1726"/>
                  </a:lnTo>
                  <a:lnTo>
                    <a:pt x="62" y="1724"/>
                  </a:lnTo>
                  <a:lnTo>
                    <a:pt x="60" y="1720"/>
                  </a:lnTo>
                  <a:lnTo>
                    <a:pt x="58" y="1714"/>
                  </a:lnTo>
                  <a:lnTo>
                    <a:pt x="54" y="1710"/>
                  </a:lnTo>
                  <a:lnTo>
                    <a:pt x="48" y="1706"/>
                  </a:lnTo>
                  <a:lnTo>
                    <a:pt x="42" y="1704"/>
                  </a:lnTo>
                  <a:lnTo>
                    <a:pt x="34" y="1702"/>
                  </a:lnTo>
                  <a:lnTo>
                    <a:pt x="34" y="1702"/>
                  </a:lnTo>
                  <a:lnTo>
                    <a:pt x="18" y="1704"/>
                  </a:lnTo>
                  <a:lnTo>
                    <a:pt x="8" y="1706"/>
                  </a:lnTo>
                  <a:lnTo>
                    <a:pt x="2" y="1704"/>
                  </a:lnTo>
                  <a:lnTo>
                    <a:pt x="0" y="1704"/>
                  </a:lnTo>
                  <a:lnTo>
                    <a:pt x="0" y="1700"/>
                  </a:lnTo>
                  <a:lnTo>
                    <a:pt x="0" y="1700"/>
                  </a:lnTo>
                  <a:lnTo>
                    <a:pt x="0" y="1692"/>
                  </a:lnTo>
                  <a:lnTo>
                    <a:pt x="0" y="1684"/>
                  </a:lnTo>
                  <a:lnTo>
                    <a:pt x="0" y="1682"/>
                  </a:lnTo>
                  <a:lnTo>
                    <a:pt x="2" y="1678"/>
                  </a:lnTo>
                  <a:lnTo>
                    <a:pt x="6" y="1676"/>
                  </a:lnTo>
                  <a:lnTo>
                    <a:pt x="10" y="1674"/>
                  </a:lnTo>
                  <a:lnTo>
                    <a:pt x="10" y="1674"/>
                  </a:lnTo>
                  <a:lnTo>
                    <a:pt x="16" y="1674"/>
                  </a:lnTo>
                  <a:lnTo>
                    <a:pt x="12" y="1670"/>
                  </a:lnTo>
                  <a:lnTo>
                    <a:pt x="4" y="1668"/>
                  </a:lnTo>
                  <a:lnTo>
                    <a:pt x="4" y="1664"/>
                  </a:lnTo>
                  <a:lnTo>
                    <a:pt x="6" y="1660"/>
                  </a:lnTo>
                  <a:lnTo>
                    <a:pt x="6" y="1660"/>
                  </a:lnTo>
                  <a:lnTo>
                    <a:pt x="16" y="1648"/>
                  </a:lnTo>
                  <a:lnTo>
                    <a:pt x="32" y="1638"/>
                  </a:lnTo>
                  <a:lnTo>
                    <a:pt x="32" y="1638"/>
                  </a:lnTo>
                  <a:lnTo>
                    <a:pt x="42" y="1630"/>
                  </a:lnTo>
                  <a:lnTo>
                    <a:pt x="44" y="1626"/>
                  </a:lnTo>
                  <a:lnTo>
                    <a:pt x="46" y="1622"/>
                  </a:lnTo>
                  <a:lnTo>
                    <a:pt x="42" y="1612"/>
                  </a:lnTo>
                  <a:lnTo>
                    <a:pt x="36" y="1598"/>
                  </a:lnTo>
                  <a:lnTo>
                    <a:pt x="36" y="1598"/>
                  </a:lnTo>
                  <a:lnTo>
                    <a:pt x="26" y="1584"/>
                  </a:lnTo>
                  <a:lnTo>
                    <a:pt x="18" y="1576"/>
                  </a:lnTo>
                  <a:lnTo>
                    <a:pt x="14" y="1570"/>
                  </a:lnTo>
                  <a:lnTo>
                    <a:pt x="16" y="1568"/>
                  </a:lnTo>
                  <a:lnTo>
                    <a:pt x="18" y="1566"/>
                  </a:lnTo>
                  <a:lnTo>
                    <a:pt x="18" y="1566"/>
                  </a:lnTo>
                  <a:lnTo>
                    <a:pt x="44" y="1550"/>
                  </a:lnTo>
                  <a:lnTo>
                    <a:pt x="44" y="1550"/>
                  </a:lnTo>
                  <a:lnTo>
                    <a:pt x="56" y="1544"/>
                  </a:lnTo>
                  <a:lnTo>
                    <a:pt x="66" y="1538"/>
                  </a:lnTo>
                  <a:lnTo>
                    <a:pt x="70" y="1536"/>
                  </a:lnTo>
                  <a:lnTo>
                    <a:pt x="72" y="1534"/>
                  </a:lnTo>
                  <a:lnTo>
                    <a:pt x="72" y="1532"/>
                  </a:lnTo>
                  <a:lnTo>
                    <a:pt x="68" y="1528"/>
                  </a:lnTo>
                  <a:lnTo>
                    <a:pt x="68" y="1528"/>
                  </a:lnTo>
                  <a:lnTo>
                    <a:pt x="62" y="1524"/>
                  </a:lnTo>
                  <a:lnTo>
                    <a:pt x="56" y="1522"/>
                  </a:lnTo>
                  <a:lnTo>
                    <a:pt x="40" y="1518"/>
                  </a:lnTo>
                  <a:lnTo>
                    <a:pt x="28" y="1514"/>
                  </a:lnTo>
                  <a:lnTo>
                    <a:pt x="24" y="1510"/>
                  </a:lnTo>
                  <a:lnTo>
                    <a:pt x="22" y="1508"/>
                  </a:lnTo>
                  <a:lnTo>
                    <a:pt x="22" y="1508"/>
                  </a:lnTo>
                  <a:lnTo>
                    <a:pt x="26" y="1502"/>
                  </a:lnTo>
                  <a:lnTo>
                    <a:pt x="34" y="1496"/>
                  </a:lnTo>
                  <a:lnTo>
                    <a:pt x="44" y="1490"/>
                  </a:lnTo>
                  <a:lnTo>
                    <a:pt x="54" y="1486"/>
                  </a:lnTo>
                  <a:lnTo>
                    <a:pt x="54" y="1486"/>
                  </a:lnTo>
                  <a:lnTo>
                    <a:pt x="64" y="1484"/>
                  </a:lnTo>
                  <a:lnTo>
                    <a:pt x="70" y="1480"/>
                  </a:lnTo>
                  <a:lnTo>
                    <a:pt x="72" y="1476"/>
                  </a:lnTo>
                  <a:lnTo>
                    <a:pt x="72" y="1472"/>
                  </a:lnTo>
                  <a:lnTo>
                    <a:pt x="72" y="1460"/>
                  </a:lnTo>
                  <a:lnTo>
                    <a:pt x="72" y="1460"/>
                  </a:lnTo>
                  <a:lnTo>
                    <a:pt x="70" y="1450"/>
                  </a:lnTo>
                  <a:lnTo>
                    <a:pt x="68" y="1448"/>
                  </a:lnTo>
                  <a:lnTo>
                    <a:pt x="68" y="1440"/>
                  </a:lnTo>
                  <a:lnTo>
                    <a:pt x="68" y="1440"/>
                  </a:lnTo>
                  <a:lnTo>
                    <a:pt x="70" y="1434"/>
                  </a:lnTo>
                  <a:lnTo>
                    <a:pt x="72" y="1432"/>
                  </a:lnTo>
                  <a:lnTo>
                    <a:pt x="74" y="1428"/>
                  </a:lnTo>
                  <a:lnTo>
                    <a:pt x="76" y="1426"/>
                  </a:lnTo>
                  <a:lnTo>
                    <a:pt x="74" y="1422"/>
                  </a:lnTo>
                  <a:lnTo>
                    <a:pt x="68" y="1410"/>
                  </a:lnTo>
                  <a:lnTo>
                    <a:pt x="68" y="1410"/>
                  </a:lnTo>
                  <a:lnTo>
                    <a:pt x="60" y="1402"/>
                  </a:lnTo>
                  <a:lnTo>
                    <a:pt x="54" y="1398"/>
                  </a:lnTo>
                  <a:lnTo>
                    <a:pt x="48" y="1398"/>
                  </a:lnTo>
                  <a:lnTo>
                    <a:pt x="42" y="1398"/>
                  </a:lnTo>
                  <a:lnTo>
                    <a:pt x="38" y="1398"/>
                  </a:lnTo>
                  <a:lnTo>
                    <a:pt x="38" y="1396"/>
                  </a:lnTo>
                  <a:lnTo>
                    <a:pt x="52" y="1382"/>
                  </a:lnTo>
                  <a:lnTo>
                    <a:pt x="52" y="1382"/>
                  </a:lnTo>
                  <a:lnTo>
                    <a:pt x="70" y="1368"/>
                  </a:lnTo>
                  <a:lnTo>
                    <a:pt x="78" y="1362"/>
                  </a:lnTo>
                  <a:lnTo>
                    <a:pt x="84" y="1360"/>
                  </a:lnTo>
                  <a:lnTo>
                    <a:pt x="94" y="1354"/>
                  </a:lnTo>
                  <a:lnTo>
                    <a:pt x="94" y="1354"/>
                  </a:lnTo>
                  <a:lnTo>
                    <a:pt x="104" y="1344"/>
                  </a:lnTo>
                  <a:lnTo>
                    <a:pt x="108" y="1336"/>
                  </a:lnTo>
                  <a:lnTo>
                    <a:pt x="108" y="1334"/>
                  </a:lnTo>
                  <a:lnTo>
                    <a:pt x="106" y="1330"/>
                  </a:lnTo>
                  <a:lnTo>
                    <a:pt x="98" y="1322"/>
                  </a:lnTo>
                  <a:lnTo>
                    <a:pt x="98" y="1322"/>
                  </a:lnTo>
                  <a:lnTo>
                    <a:pt x="92" y="1318"/>
                  </a:lnTo>
                  <a:lnTo>
                    <a:pt x="86" y="1316"/>
                  </a:lnTo>
                  <a:lnTo>
                    <a:pt x="74" y="1314"/>
                  </a:lnTo>
                  <a:lnTo>
                    <a:pt x="70" y="1314"/>
                  </a:lnTo>
                  <a:lnTo>
                    <a:pt x="70" y="1310"/>
                  </a:lnTo>
                  <a:lnTo>
                    <a:pt x="72" y="1304"/>
                  </a:lnTo>
                  <a:lnTo>
                    <a:pt x="78" y="1296"/>
                  </a:lnTo>
                  <a:lnTo>
                    <a:pt x="78" y="1296"/>
                  </a:lnTo>
                  <a:lnTo>
                    <a:pt x="100" y="1274"/>
                  </a:lnTo>
                  <a:lnTo>
                    <a:pt x="104" y="1268"/>
                  </a:lnTo>
                  <a:lnTo>
                    <a:pt x="110" y="1260"/>
                  </a:lnTo>
                  <a:lnTo>
                    <a:pt x="110" y="1260"/>
                  </a:lnTo>
                  <a:lnTo>
                    <a:pt x="114" y="1254"/>
                  </a:lnTo>
                  <a:lnTo>
                    <a:pt x="114" y="1248"/>
                  </a:lnTo>
                  <a:lnTo>
                    <a:pt x="118" y="1234"/>
                  </a:lnTo>
                  <a:lnTo>
                    <a:pt x="122" y="1228"/>
                  </a:lnTo>
                  <a:lnTo>
                    <a:pt x="126" y="1224"/>
                  </a:lnTo>
                  <a:lnTo>
                    <a:pt x="134" y="1220"/>
                  </a:lnTo>
                  <a:lnTo>
                    <a:pt x="146" y="1218"/>
                  </a:lnTo>
                  <a:lnTo>
                    <a:pt x="146" y="1218"/>
                  </a:lnTo>
                  <a:lnTo>
                    <a:pt x="170" y="1216"/>
                  </a:lnTo>
                  <a:lnTo>
                    <a:pt x="192" y="1214"/>
                  </a:lnTo>
                  <a:lnTo>
                    <a:pt x="206" y="1210"/>
                  </a:lnTo>
                  <a:lnTo>
                    <a:pt x="214" y="1208"/>
                  </a:lnTo>
                  <a:lnTo>
                    <a:pt x="214" y="1208"/>
                  </a:lnTo>
                  <a:lnTo>
                    <a:pt x="214" y="1206"/>
                  </a:lnTo>
                  <a:lnTo>
                    <a:pt x="212" y="1202"/>
                  </a:lnTo>
                  <a:lnTo>
                    <a:pt x="214" y="1196"/>
                  </a:lnTo>
                  <a:lnTo>
                    <a:pt x="220" y="1184"/>
                  </a:lnTo>
                  <a:lnTo>
                    <a:pt x="220" y="1184"/>
                  </a:lnTo>
                  <a:lnTo>
                    <a:pt x="234" y="1168"/>
                  </a:lnTo>
                  <a:lnTo>
                    <a:pt x="236" y="1166"/>
                  </a:lnTo>
                  <a:lnTo>
                    <a:pt x="238" y="1166"/>
                  </a:lnTo>
                  <a:lnTo>
                    <a:pt x="246" y="1168"/>
                  </a:lnTo>
                  <a:lnTo>
                    <a:pt x="246" y="1168"/>
                  </a:lnTo>
                  <a:lnTo>
                    <a:pt x="254" y="1176"/>
                  </a:lnTo>
                  <a:lnTo>
                    <a:pt x="258" y="1180"/>
                  </a:lnTo>
                  <a:lnTo>
                    <a:pt x="262" y="1182"/>
                  </a:lnTo>
                  <a:lnTo>
                    <a:pt x="266" y="1182"/>
                  </a:lnTo>
                  <a:lnTo>
                    <a:pt x="272" y="1182"/>
                  </a:lnTo>
                  <a:lnTo>
                    <a:pt x="280" y="1178"/>
                  </a:lnTo>
                  <a:lnTo>
                    <a:pt x="280" y="1178"/>
                  </a:lnTo>
                  <a:lnTo>
                    <a:pt x="288" y="1176"/>
                  </a:lnTo>
                  <a:lnTo>
                    <a:pt x="296" y="1174"/>
                  </a:lnTo>
                  <a:lnTo>
                    <a:pt x="304" y="1176"/>
                  </a:lnTo>
                  <a:lnTo>
                    <a:pt x="312" y="1178"/>
                  </a:lnTo>
                  <a:lnTo>
                    <a:pt x="322" y="1182"/>
                  </a:lnTo>
                  <a:lnTo>
                    <a:pt x="326" y="1182"/>
                  </a:lnTo>
                  <a:lnTo>
                    <a:pt x="330" y="1182"/>
                  </a:lnTo>
                  <a:lnTo>
                    <a:pt x="330" y="1182"/>
                  </a:lnTo>
                  <a:lnTo>
                    <a:pt x="334" y="1170"/>
                  </a:lnTo>
                  <a:lnTo>
                    <a:pt x="342" y="1136"/>
                  </a:lnTo>
                  <a:lnTo>
                    <a:pt x="342" y="1136"/>
                  </a:lnTo>
                  <a:lnTo>
                    <a:pt x="350" y="1112"/>
                  </a:lnTo>
                  <a:lnTo>
                    <a:pt x="358" y="1094"/>
                  </a:lnTo>
                  <a:lnTo>
                    <a:pt x="366" y="1084"/>
                  </a:lnTo>
                  <a:lnTo>
                    <a:pt x="374" y="1078"/>
                  </a:lnTo>
                  <a:lnTo>
                    <a:pt x="374" y="1078"/>
                  </a:lnTo>
                  <a:lnTo>
                    <a:pt x="382" y="1078"/>
                  </a:lnTo>
                  <a:lnTo>
                    <a:pt x="390" y="1080"/>
                  </a:lnTo>
                  <a:lnTo>
                    <a:pt x="400" y="1082"/>
                  </a:lnTo>
                  <a:lnTo>
                    <a:pt x="408" y="1084"/>
                  </a:lnTo>
                  <a:lnTo>
                    <a:pt x="408" y="1084"/>
                  </a:lnTo>
                  <a:lnTo>
                    <a:pt x="412" y="1084"/>
                  </a:lnTo>
                  <a:lnTo>
                    <a:pt x="416" y="1082"/>
                  </a:lnTo>
                  <a:lnTo>
                    <a:pt x="422" y="1076"/>
                  </a:lnTo>
                  <a:lnTo>
                    <a:pt x="426" y="1074"/>
                  </a:lnTo>
                  <a:lnTo>
                    <a:pt x="430" y="1074"/>
                  </a:lnTo>
                  <a:lnTo>
                    <a:pt x="432" y="1074"/>
                  </a:lnTo>
                  <a:lnTo>
                    <a:pt x="436" y="1078"/>
                  </a:lnTo>
                  <a:lnTo>
                    <a:pt x="436" y="1078"/>
                  </a:lnTo>
                  <a:lnTo>
                    <a:pt x="438" y="1084"/>
                  </a:lnTo>
                  <a:lnTo>
                    <a:pt x="440" y="1090"/>
                  </a:lnTo>
                  <a:lnTo>
                    <a:pt x="442" y="1106"/>
                  </a:lnTo>
                  <a:lnTo>
                    <a:pt x="444" y="1110"/>
                  </a:lnTo>
                  <a:lnTo>
                    <a:pt x="446" y="1112"/>
                  </a:lnTo>
                  <a:lnTo>
                    <a:pt x="450" y="1110"/>
                  </a:lnTo>
                  <a:lnTo>
                    <a:pt x="456" y="1104"/>
                  </a:lnTo>
                  <a:lnTo>
                    <a:pt x="456" y="1104"/>
                  </a:lnTo>
                  <a:lnTo>
                    <a:pt x="460" y="1096"/>
                  </a:lnTo>
                  <a:lnTo>
                    <a:pt x="462" y="1090"/>
                  </a:lnTo>
                  <a:lnTo>
                    <a:pt x="460" y="1088"/>
                  </a:lnTo>
                  <a:lnTo>
                    <a:pt x="458" y="1086"/>
                  </a:lnTo>
                  <a:lnTo>
                    <a:pt x="456" y="1082"/>
                  </a:lnTo>
                  <a:lnTo>
                    <a:pt x="456" y="1078"/>
                  </a:lnTo>
                  <a:lnTo>
                    <a:pt x="456" y="1070"/>
                  </a:lnTo>
                  <a:lnTo>
                    <a:pt x="460" y="1058"/>
                  </a:lnTo>
                  <a:lnTo>
                    <a:pt x="460" y="1058"/>
                  </a:lnTo>
                  <a:lnTo>
                    <a:pt x="466" y="1038"/>
                  </a:lnTo>
                  <a:lnTo>
                    <a:pt x="470" y="1030"/>
                  </a:lnTo>
                  <a:lnTo>
                    <a:pt x="476" y="1026"/>
                  </a:lnTo>
                  <a:lnTo>
                    <a:pt x="490" y="1014"/>
                  </a:lnTo>
                  <a:lnTo>
                    <a:pt x="490" y="1014"/>
                  </a:lnTo>
                  <a:lnTo>
                    <a:pt x="500" y="1006"/>
                  </a:lnTo>
                  <a:lnTo>
                    <a:pt x="510" y="1000"/>
                  </a:lnTo>
                  <a:lnTo>
                    <a:pt x="530" y="994"/>
                  </a:lnTo>
                  <a:lnTo>
                    <a:pt x="546" y="988"/>
                  </a:lnTo>
                  <a:lnTo>
                    <a:pt x="552" y="984"/>
                  </a:lnTo>
                  <a:lnTo>
                    <a:pt x="560" y="978"/>
                  </a:lnTo>
                  <a:lnTo>
                    <a:pt x="560" y="978"/>
                  </a:lnTo>
                  <a:lnTo>
                    <a:pt x="570" y="968"/>
                  </a:lnTo>
                  <a:lnTo>
                    <a:pt x="578" y="958"/>
                  </a:lnTo>
                  <a:lnTo>
                    <a:pt x="582" y="950"/>
                  </a:lnTo>
                  <a:lnTo>
                    <a:pt x="582" y="946"/>
                  </a:lnTo>
                  <a:lnTo>
                    <a:pt x="580" y="942"/>
                  </a:lnTo>
                  <a:lnTo>
                    <a:pt x="580" y="942"/>
                  </a:lnTo>
                  <a:lnTo>
                    <a:pt x="578" y="940"/>
                  </a:lnTo>
                  <a:lnTo>
                    <a:pt x="580" y="936"/>
                  </a:lnTo>
                  <a:lnTo>
                    <a:pt x="586" y="930"/>
                  </a:lnTo>
                  <a:lnTo>
                    <a:pt x="596" y="924"/>
                  </a:lnTo>
                  <a:lnTo>
                    <a:pt x="606" y="920"/>
                  </a:lnTo>
                  <a:lnTo>
                    <a:pt x="606" y="920"/>
                  </a:lnTo>
                  <a:lnTo>
                    <a:pt x="644" y="910"/>
                  </a:lnTo>
                  <a:lnTo>
                    <a:pt x="664" y="902"/>
                  </a:lnTo>
                  <a:lnTo>
                    <a:pt x="672" y="898"/>
                  </a:lnTo>
                  <a:lnTo>
                    <a:pt x="676" y="894"/>
                  </a:lnTo>
                  <a:lnTo>
                    <a:pt x="676" y="894"/>
                  </a:lnTo>
                  <a:lnTo>
                    <a:pt x="680" y="888"/>
                  </a:lnTo>
                  <a:lnTo>
                    <a:pt x="682" y="880"/>
                  </a:lnTo>
                  <a:lnTo>
                    <a:pt x="682" y="872"/>
                  </a:lnTo>
                  <a:lnTo>
                    <a:pt x="678" y="858"/>
                  </a:lnTo>
                  <a:lnTo>
                    <a:pt x="678" y="858"/>
                  </a:lnTo>
                  <a:lnTo>
                    <a:pt x="670" y="836"/>
                  </a:lnTo>
                  <a:lnTo>
                    <a:pt x="668" y="828"/>
                  </a:lnTo>
                  <a:lnTo>
                    <a:pt x="670" y="822"/>
                  </a:lnTo>
                  <a:lnTo>
                    <a:pt x="670" y="822"/>
                  </a:lnTo>
                  <a:lnTo>
                    <a:pt x="672" y="818"/>
                  </a:lnTo>
                  <a:lnTo>
                    <a:pt x="672" y="814"/>
                  </a:lnTo>
                  <a:lnTo>
                    <a:pt x="676" y="808"/>
                  </a:lnTo>
                  <a:lnTo>
                    <a:pt x="686" y="796"/>
                  </a:lnTo>
                  <a:lnTo>
                    <a:pt x="686" y="796"/>
                  </a:lnTo>
                  <a:lnTo>
                    <a:pt x="700" y="784"/>
                  </a:lnTo>
                  <a:lnTo>
                    <a:pt x="708" y="780"/>
                  </a:lnTo>
                  <a:lnTo>
                    <a:pt x="712" y="776"/>
                  </a:lnTo>
                  <a:lnTo>
                    <a:pt x="712" y="770"/>
                  </a:lnTo>
                  <a:lnTo>
                    <a:pt x="712" y="770"/>
                  </a:lnTo>
                  <a:lnTo>
                    <a:pt x="710" y="762"/>
                  </a:lnTo>
                  <a:lnTo>
                    <a:pt x="708" y="758"/>
                  </a:lnTo>
                  <a:lnTo>
                    <a:pt x="706" y="754"/>
                  </a:lnTo>
                  <a:lnTo>
                    <a:pt x="710" y="746"/>
                  </a:lnTo>
                  <a:lnTo>
                    <a:pt x="710" y="746"/>
                  </a:lnTo>
                  <a:lnTo>
                    <a:pt x="714" y="736"/>
                  </a:lnTo>
                  <a:lnTo>
                    <a:pt x="718" y="726"/>
                  </a:lnTo>
                  <a:lnTo>
                    <a:pt x="720" y="722"/>
                  </a:lnTo>
                  <a:lnTo>
                    <a:pt x="724" y="720"/>
                  </a:lnTo>
                  <a:lnTo>
                    <a:pt x="738" y="716"/>
                  </a:lnTo>
                  <a:lnTo>
                    <a:pt x="738" y="716"/>
                  </a:lnTo>
                  <a:lnTo>
                    <a:pt x="746" y="714"/>
                  </a:lnTo>
                  <a:lnTo>
                    <a:pt x="754" y="714"/>
                  </a:lnTo>
                  <a:lnTo>
                    <a:pt x="764" y="718"/>
                  </a:lnTo>
                  <a:lnTo>
                    <a:pt x="766" y="718"/>
                  </a:lnTo>
                  <a:lnTo>
                    <a:pt x="766" y="718"/>
                  </a:lnTo>
                  <a:lnTo>
                    <a:pt x="760" y="710"/>
                  </a:lnTo>
                  <a:lnTo>
                    <a:pt x="760" y="710"/>
                  </a:lnTo>
                  <a:lnTo>
                    <a:pt x="756" y="704"/>
                  </a:lnTo>
                  <a:lnTo>
                    <a:pt x="750" y="698"/>
                  </a:lnTo>
                  <a:lnTo>
                    <a:pt x="738" y="692"/>
                  </a:lnTo>
                  <a:lnTo>
                    <a:pt x="734" y="690"/>
                  </a:lnTo>
                  <a:lnTo>
                    <a:pt x="732" y="688"/>
                  </a:lnTo>
                  <a:lnTo>
                    <a:pt x="732" y="684"/>
                  </a:lnTo>
                  <a:lnTo>
                    <a:pt x="734" y="678"/>
                  </a:lnTo>
                  <a:lnTo>
                    <a:pt x="734" y="678"/>
                  </a:lnTo>
                  <a:lnTo>
                    <a:pt x="738" y="664"/>
                  </a:lnTo>
                  <a:lnTo>
                    <a:pt x="746" y="654"/>
                  </a:lnTo>
                  <a:lnTo>
                    <a:pt x="750" y="648"/>
                  </a:lnTo>
                  <a:lnTo>
                    <a:pt x="756" y="644"/>
                  </a:lnTo>
                  <a:lnTo>
                    <a:pt x="766" y="640"/>
                  </a:lnTo>
                  <a:lnTo>
                    <a:pt x="776" y="636"/>
                  </a:lnTo>
                  <a:lnTo>
                    <a:pt x="776" y="636"/>
                  </a:lnTo>
                  <a:lnTo>
                    <a:pt x="786" y="632"/>
                  </a:lnTo>
                  <a:lnTo>
                    <a:pt x="788" y="630"/>
                  </a:lnTo>
                  <a:lnTo>
                    <a:pt x="788" y="628"/>
                  </a:lnTo>
                  <a:lnTo>
                    <a:pt x="788" y="628"/>
                  </a:lnTo>
                  <a:lnTo>
                    <a:pt x="788" y="626"/>
                  </a:lnTo>
                  <a:lnTo>
                    <a:pt x="792" y="624"/>
                  </a:lnTo>
                  <a:lnTo>
                    <a:pt x="818" y="616"/>
                  </a:lnTo>
                  <a:lnTo>
                    <a:pt x="818" y="616"/>
                  </a:lnTo>
                  <a:lnTo>
                    <a:pt x="878" y="606"/>
                  </a:lnTo>
                  <a:lnTo>
                    <a:pt x="884" y="604"/>
                  </a:lnTo>
                  <a:lnTo>
                    <a:pt x="884" y="602"/>
                  </a:lnTo>
                  <a:lnTo>
                    <a:pt x="884" y="602"/>
                  </a:lnTo>
                  <a:lnTo>
                    <a:pt x="868" y="598"/>
                  </a:lnTo>
                  <a:lnTo>
                    <a:pt x="868" y="598"/>
                  </a:lnTo>
                  <a:lnTo>
                    <a:pt x="816" y="586"/>
                  </a:lnTo>
                  <a:lnTo>
                    <a:pt x="816" y="586"/>
                  </a:lnTo>
                  <a:lnTo>
                    <a:pt x="814" y="580"/>
                  </a:lnTo>
                  <a:lnTo>
                    <a:pt x="812" y="568"/>
                  </a:lnTo>
                  <a:lnTo>
                    <a:pt x="814" y="558"/>
                  </a:lnTo>
                  <a:lnTo>
                    <a:pt x="818" y="550"/>
                  </a:lnTo>
                  <a:lnTo>
                    <a:pt x="824" y="542"/>
                  </a:lnTo>
                  <a:lnTo>
                    <a:pt x="834" y="534"/>
                  </a:lnTo>
                  <a:lnTo>
                    <a:pt x="834" y="534"/>
                  </a:lnTo>
                  <a:lnTo>
                    <a:pt x="856" y="524"/>
                  </a:lnTo>
                  <a:lnTo>
                    <a:pt x="870" y="518"/>
                  </a:lnTo>
                  <a:lnTo>
                    <a:pt x="882" y="512"/>
                  </a:lnTo>
                  <a:lnTo>
                    <a:pt x="892" y="508"/>
                  </a:lnTo>
                  <a:lnTo>
                    <a:pt x="892" y="508"/>
                  </a:lnTo>
                  <a:lnTo>
                    <a:pt x="904" y="500"/>
                  </a:lnTo>
                  <a:lnTo>
                    <a:pt x="914" y="494"/>
                  </a:lnTo>
                  <a:lnTo>
                    <a:pt x="918" y="490"/>
                  </a:lnTo>
                  <a:lnTo>
                    <a:pt x="918" y="486"/>
                  </a:lnTo>
                  <a:lnTo>
                    <a:pt x="918" y="484"/>
                  </a:lnTo>
                  <a:lnTo>
                    <a:pt x="914" y="480"/>
                  </a:lnTo>
                  <a:lnTo>
                    <a:pt x="914" y="480"/>
                  </a:lnTo>
                  <a:lnTo>
                    <a:pt x="910" y="478"/>
                  </a:lnTo>
                  <a:lnTo>
                    <a:pt x="902" y="478"/>
                  </a:lnTo>
                  <a:lnTo>
                    <a:pt x="888" y="482"/>
                  </a:lnTo>
                  <a:lnTo>
                    <a:pt x="882" y="482"/>
                  </a:lnTo>
                  <a:lnTo>
                    <a:pt x="882" y="480"/>
                  </a:lnTo>
                  <a:lnTo>
                    <a:pt x="882" y="478"/>
                  </a:lnTo>
                  <a:lnTo>
                    <a:pt x="886" y="470"/>
                  </a:lnTo>
                  <a:lnTo>
                    <a:pt x="894" y="458"/>
                  </a:lnTo>
                  <a:lnTo>
                    <a:pt x="894" y="458"/>
                  </a:lnTo>
                  <a:lnTo>
                    <a:pt x="914" y="434"/>
                  </a:lnTo>
                  <a:lnTo>
                    <a:pt x="924" y="424"/>
                  </a:lnTo>
                  <a:lnTo>
                    <a:pt x="930" y="420"/>
                  </a:lnTo>
                  <a:lnTo>
                    <a:pt x="936" y="418"/>
                  </a:lnTo>
                  <a:lnTo>
                    <a:pt x="936" y="418"/>
                  </a:lnTo>
                  <a:lnTo>
                    <a:pt x="956" y="414"/>
                  </a:lnTo>
                  <a:lnTo>
                    <a:pt x="958" y="412"/>
                  </a:lnTo>
                  <a:lnTo>
                    <a:pt x="958" y="412"/>
                  </a:lnTo>
                  <a:lnTo>
                    <a:pt x="948" y="406"/>
                  </a:lnTo>
                  <a:lnTo>
                    <a:pt x="948" y="406"/>
                  </a:lnTo>
                  <a:lnTo>
                    <a:pt x="938" y="406"/>
                  </a:lnTo>
                  <a:lnTo>
                    <a:pt x="928" y="406"/>
                  </a:lnTo>
                  <a:lnTo>
                    <a:pt x="912" y="410"/>
                  </a:lnTo>
                  <a:lnTo>
                    <a:pt x="906" y="412"/>
                  </a:lnTo>
                  <a:lnTo>
                    <a:pt x="902" y="410"/>
                  </a:lnTo>
                  <a:lnTo>
                    <a:pt x="904" y="406"/>
                  </a:lnTo>
                  <a:lnTo>
                    <a:pt x="908" y="396"/>
                  </a:lnTo>
                  <a:lnTo>
                    <a:pt x="908" y="396"/>
                  </a:lnTo>
                  <a:lnTo>
                    <a:pt x="916" y="382"/>
                  </a:lnTo>
                  <a:lnTo>
                    <a:pt x="916" y="378"/>
                  </a:lnTo>
                  <a:lnTo>
                    <a:pt x="914" y="380"/>
                  </a:lnTo>
                  <a:lnTo>
                    <a:pt x="902" y="384"/>
                  </a:lnTo>
                  <a:lnTo>
                    <a:pt x="880" y="394"/>
                  </a:lnTo>
                  <a:lnTo>
                    <a:pt x="880" y="394"/>
                  </a:lnTo>
                  <a:lnTo>
                    <a:pt x="842" y="406"/>
                  </a:lnTo>
                  <a:lnTo>
                    <a:pt x="820" y="412"/>
                  </a:lnTo>
                  <a:lnTo>
                    <a:pt x="820" y="412"/>
                  </a:lnTo>
                  <a:lnTo>
                    <a:pt x="792" y="420"/>
                  </a:lnTo>
                  <a:lnTo>
                    <a:pt x="788" y="420"/>
                  </a:lnTo>
                  <a:lnTo>
                    <a:pt x="788" y="418"/>
                  </a:lnTo>
                  <a:lnTo>
                    <a:pt x="808" y="404"/>
                  </a:lnTo>
                  <a:lnTo>
                    <a:pt x="808" y="404"/>
                  </a:lnTo>
                  <a:lnTo>
                    <a:pt x="840" y="386"/>
                  </a:lnTo>
                  <a:lnTo>
                    <a:pt x="862" y="374"/>
                  </a:lnTo>
                  <a:lnTo>
                    <a:pt x="886" y="362"/>
                  </a:lnTo>
                  <a:lnTo>
                    <a:pt x="886" y="362"/>
                  </a:lnTo>
                  <a:lnTo>
                    <a:pt x="886" y="360"/>
                  </a:lnTo>
                  <a:lnTo>
                    <a:pt x="884" y="360"/>
                  </a:lnTo>
                  <a:lnTo>
                    <a:pt x="876" y="360"/>
                  </a:lnTo>
                  <a:lnTo>
                    <a:pt x="872" y="360"/>
                  </a:lnTo>
                  <a:lnTo>
                    <a:pt x="872" y="358"/>
                  </a:lnTo>
                  <a:lnTo>
                    <a:pt x="874" y="352"/>
                  </a:lnTo>
                  <a:lnTo>
                    <a:pt x="882" y="344"/>
                  </a:lnTo>
                  <a:lnTo>
                    <a:pt x="882" y="344"/>
                  </a:lnTo>
                  <a:lnTo>
                    <a:pt x="892" y="336"/>
                  </a:lnTo>
                  <a:lnTo>
                    <a:pt x="900" y="332"/>
                  </a:lnTo>
                  <a:lnTo>
                    <a:pt x="906" y="330"/>
                  </a:lnTo>
                  <a:lnTo>
                    <a:pt x="908" y="330"/>
                  </a:lnTo>
                  <a:lnTo>
                    <a:pt x="910" y="328"/>
                  </a:lnTo>
                  <a:lnTo>
                    <a:pt x="912" y="318"/>
                  </a:lnTo>
                  <a:lnTo>
                    <a:pt x="912" y="318"/>
                  </a:lnTo>
                  <a:lnTo>
                    <a:pt x="916" y="302"/>
                  </a:lnTo>
                  <a:lnTo>
                    <a:pt x="918" y="290"/>
                  </a:lnTo>
                  <a:lnTo>
                    <a:pt x="918" y="286"/>
                  </a:lnTo>
                  <a:lnTo>
                    <a:pt x="920" y="282"/>
                  </a:lnTo>
                  <a:lnTo>
                    <a:pt x="924" y="278"/>
                  </a:lnTo>
                  <a:lnTo>
                    <a:pt x="930" y="276"/>
                  </a:lnTo>
                  <a:lnTo>
                    <a:pt x="930" y="276"/>
                  </a:lnTo>
                  <a:lnTo>
                    <a:pt x="940" y="272"/>
                  </a:lnTo>
                  <a:lnTo>
                    <a:pt x="944" y="272"/>
                  </a:lnTo>
                  <a:lnTo>
                    <a:pt x="948" y="276"/>
                  </a:lnTo>
                  <a:lnTo>
                    <a:pt x="956" y="288"/>
                  </a:lnTo>
                  <a:lnTo>
                    <a:pt x="956" y="288"/>
                  </a:lnTo>
                  <a:lnTo>
                    <a:pt x="966" y="306"/>
                  </a:lnTo>
                  <a:lnTo>
                    <a:pt x="974" y="318"/>
                  </a:lnTo>
                  <a:lnTo>
                    <a:pt x="978" y="324"/>
                  </a:lnTo>
                  <a:lnTo>
                    <a:pt x="984" y="326"/>
                  </a:lnTo>
                  <a:lnTo>
                    <a:pt x="992" y="328"/>
                  </a:lnTo>
                  <a:lnTo>
                    <a:pt x="1004" y="328"/>
                  </a:lnTo>
                  <a:lnTo>
                    <a:pt x="1004" y="328"/>
                  </a:lnTo>
                  <a:lnTo>
                    <a:pt x="1028" y="322"/>
                  </a:lnTo>
                  <a:lnTo>
                    <a:pt x="1044" y="318"/>
                  </a:lnTo>
                  <a:lnTo>
                    <a:pt x="1046" y="316"/>
                  </a:lnTo>
                  <a:lnTo>
                    <a:pt x="1046" y="314"/>
                  </a:lnTo>
                  <a:lnTo>
                    <a:pt x="1040" y="312"/>
                  </a:lnTo>
                  <a:lnTo>
                    <a:pt x="1030" y="308"/>
                  </a:lnTo>
                  <a:lnTo>
                    <a:pt x="1030" y="308"/>
                  </a:lnTo>
                  <a:lnTo>
                    <a:pt x="1024" y="306"/>
                  </a:lnTo>
                  <a:lnTo>
                    <a:pt x="1018" y="302"/>
                  </a:lnTo>
                  <a:lnTo>
                    <a:pt x="1010" y="294"/>
                  </a:lnTo>
                  <a:lnTo>
                    <a:pt x="1004" y="284"/>
                  </a:lnTo>
                  <a:lnTo>
                    <a:pt x="1002" y="272"/>
                  </a:lnTo>
                  <a:lnTo>
                    <a:pt x="1002" y="262"/>
                  </a:lnTo>
                  <a:lnTo>
                    <a:pt x="1004" y="254"/>
                  </a:lnTo>
                  <a:lnTo>
                    <a:pt x="1006" y="248"/>
                  </a:lnTo>
                  <a:lnTo>
                    <a:pt x="1008" y="244"/>
                  </a:lnTo>
                  <a:lnTo>
                    <a:pt x="1008" y="244"/>
                  </a:lnTo>
                  <a:lnTo>
                    <a:pt x="1012" y="244"/>
                  </a:lnTo>
                  <a:lnTo>
                    <a:pt x="1012" y="246"/>
                  </a:lnTo>
                  <a:lnTo>
                    <a:pt x="1016" y="250"/>
                  </a:lnTo>
                  <a:lnTo>
                    <a:pt x="1020" y="256"/>
                  </a:lnTo>
                  <a:lnTo>
                    <a:pt x="1028" y="262"/>
                  </a:lnTo>
                  <a:lnTo>
                    <a:pt x="1028" y="262"/>
                  </a:lnTo>
                  <a:lnTo>
                    <a:pt x="1038" y="266"/>
                  </a:lnTo>
                  <a:lnTo>
                    <a:pt x="1050" y="268"/>
                  </a:lnTo>
                  <a:lnTo>
                    <a:pt x="1060" y="266"/>
                  </a:lnTo>
                  <a:lnTo>
                    <a:pt x="1064" y="264"/>
                  </a:lnTo>
                  <a:lnTo>
                    <a:pt x="1068" y="260"/>
                  </a:lnTo>
                  <a:lnTo>
                    <a:pt x="1068" y="260"/>
                  </a:lnTo>
                  <a:lnTo>
                    <a:pt x="1072" y="258"/>
                  </a:lnTo>
                  <a:lnTo>
                    <a:pt x="1074" y="260"/>
                  </a:lnTo>
                  <a:lnTo>
                    <a:pt x="1080" y="268"/>
                  </a:lnTo>
                  <a:lnTo>
                    <a:pt x="1082" y="272"/>
                  </a:lnTo>
                  <a:lnTo>
                    <a:pt x="1084" y="274"/>
                  </a:lnTo>
                  <a:lnTo>
                    <a:pt x="1084" y="272"/>
                  </a:lnTo>
                  <a:lnTo>
                    <a:pt x="1086" y="264"/>
                  </a:lnTo>
                  <a:lnTo>
                    <a:pt x="1086" y="264"/>
                  </a:lnTo>
                  <a:lnTo>
                    <a:pt x="1088" y="244"/>
                  </a:lnTo>
                  <a:lnTo>
                    <a:pt x="1092" y="234"/>
                  </a:lnTo>
                  <a:lnTo>
                    <a:pt x="1094" y="226"/>
                  </a:lnTo>
                  <a:lnTo>
                    <a:pt x="1100" y="216"/>
                  </a:lnTo>
                  <a:lnTo>
                    <a:pt x="1108" y="210"/>
                  </a:lnTo>
                  <a:lnTo>
                    <a:pt x="1118" y="202"/>
                  </a:lnTo>
                  <a:lnTo>
                    <a:pt x="1130" y="196"/>
                  </a:lnTo>
                  <a:lnTo>
                    <a:pt x="1130" y="196"/>
                  </a:lnTo>
                  <a:lnTo>
                    <a:pt x="1152" y="186"/>
                  </a:lnTo>
                  <a:lnTo>
                    <a:pt x="1160" y="184"/>
                  </a:lnTo>
                  <a:lnTo>
                    <a:pt x="1164" y="184"/>
                  </a:lnTo>
                  <a:lnTo>
                    <a:pt x="1168" y="184"/>
                  </a:lnTo>
                  <a:lnTo>
                    <a:pt x="1172" y="188"/>
                  </a:lnTo>
                  <a:lnTo>
                    <a:pt x="1172" y="196"/>
                  </a:lnTo>
                  <a:lnTo>
                    <a:pt x="1174" y="206"/>
                  </a:lnTo>
                  <a:lnTo>
                    <a:pt x="1174" y="206"/>
                  </a:lnTo>
                  <a:lnTo>
                    <a:pt x="1172" y="216"/>
                  </a:lnTo>
                  <a:lnTo>
                    <a:pt x="1170" y="226"/>
                  </a:lnTo>
                  <a:lnTo>
                    <a:pt x="1162" y="242"/>
                  </a:lnTo>
                  <a:lnTo>
                    <a:pt x="1156" y="254"/>
                  </a:lnTo>
                  <a:lnTo>
                    <a:pt x="1156" y="256"/>
                  </a:lnTo>
                  <a:lnTo>
                    <a:pt x="1156" y="260"/>
                  </a:lnTo>
                  <a:lnTo>
                    <a:pt x="1156" y="260"/>
                  </a:lnTo>
                  <a:lnTo>
                    <a:pt x="1160" y="258"/>
                  </a:lnTo>
                  <a:lnTo>
                    <a:pt x="1164" y="256"/>
                  </a:lnTo>
                  <a:lnTo>
                    <a:pt x="1176" y="242"/>
                  </a:lnTo>
                  <a:lnTo>
                    <a:pt x="1186" y="226"/>
                  </a:lnTo>
                  <a:lnTo>
                    <a:pt x="1188" y="218"/>
                  </a:lnTo>
                  <a:lnTo>
                    <a:pt x="1190" y="210"/>
                  </a:lnTo>
                  <a:lnTo>
                    <a:pt x="1190" y="210"/>
                  </a:lnTo>
                  <a:lnTo>
                    <a:pt x="1192" y="196"/>
                  </a:lnTo>
                  <a:lnTo>
                    <a:pt x="1194" y="180"/>
                  </a:lnTo>
                  <a:lnTo>
                    <a:pt x="1196" y="174"/>
                  </a:lnTo>
                  <a:lnTo>
                    <a:pt x="1200" y="170"/>
                  </a:lnTo>
                  <a:lnTo>
                    <a:pt x="1204" y="170"/>
                  </a:lnTo>
                  <a:lnTo>
                    <a:pt x="1210" y="172"/>
                  </a:lnTo>
                  <a:lnTo>
                    <a:pt x="1210" y="172"/>
                  </a:lnTo>
                  <a:lnTo>
                    <a:pt x="1220" y="176"/>
                  </a:lnTo>
                  <a:lnTo>
                    <a:pt x="1228" y="178"/>
                  </a:lnTo>
                  <a:lnTo>
                    <a:pt x="1234" y="180"/>
                  </a:lnTo>
                  <a:lnTo>
                    <a:pt x="1242" y="190"/>
                  </a:lnTo>
                  <a:lnTo>
                    <a:pt x="1242" y="190"/>
                  </a:lnTo>
                  <a:lnTo>
                    <a:pt x="1256" y="218"/>
                  </a:lnTo>
                  <a:lnTo>
                    <a:pt x="1260" y="224"/>
                  </a:lnTo>
                  <a:lnTo>
                    <a:pt x="1260" y="226"/>
                  </a:lnTo>
                  <a:lnTo>
                    <a:pt x="1260" y="224"/>
                  </a:lnTo>
                  <a:lnTo>
                    <a:pt x="1260" y="224"/>
                  </a:lnTo>
                  <a:lnTo>
                    <a:pt x="1260" y="200"/>
                  </a:lnTo>
                  <a:lnTo>
                    <a:pt x="1258" y="184"/>
                  </a:lnTo>
                  <a:lnTo>
                    <a:pt x="1254" y="172"/>
                  </a:lnTo>
                  <a:lnTo>
                    <a:pt x="1254" y="172"/>
                  </a:lnTo>
                  <a:lnTo>
                    <a:pt x="1252" y="170"/>
                  </a:lnTo>
                  <a:lnTo>
                    <a:pt x="1250" y="170"/>
                  </a:lnTo>
                  <a:lnTo>
                    <a:pt x="1244" y="170"/>
                  </a:lnTo>
                  <a:lnTo>
                    <a:pt x="1242" y="170"/>
                  </a:lnTo>
                  <a:lnTo>
                    <a:pt x="1242" y="166"/>
                  </a:lnTo>
                  <a:lnTo>
                    <a:pt x="1252" y="152"/>
                  </a:lnTo>
                  <a:lnTo>
                    <a:pt x="1252" y="152"/>
                  </a:lnTo>
                  <a:lnTo>
                    <a:pt x="1258" y="142"/>
                  </a:lnTo>
                  <a:lnTo>
                    <a:pt x="1266" y="134"/>
                  </a:lnTo>
                  <a:lnTo>
                    <a:pt x="1274" y="130"/>
                  </a:lnTo>
                  <a:lnTo>
                    <a:pt x="1282" y="128"/>
                  </a:lnTo>
                  <a:lnTo>
                    <a:pt x="1290" y="126"/>
                  </a:lnTo>
                  <a:lnTo>
                    <a:pt x="1294" y="128"/>
                  </a:lnTo>
                  <a:lnTo>
                    <a:pt x="1298" y="130"/>
                  </a:lnTo>
                  <a:lnTo>
                    <a:pt x="1300" y="132"/>
                  </a:lnTo>
                  <a:lnTo>
                    <a:pt x="1300" y="132"/>
                  </a:lnTo>
                  <a:lnTo>
                    <a:pt x="1298" y="138"/>
                  </a:lnTo>
                  <a:lnTo>
                    <a:pt x="1294" y="150"/>
                  </a:lnTo>
                  <a:lnTo>
                    <a:pt x="1292" y="156"/>
                  </a:lnTo>
                  <a:lnTo>
                    <a:pt x="1292" y="162"/>
                  </a:lnTo>
                  <a:lnTo>
                    <a:pt x="1296" y="170"/>
                  </a:lnTo>
                  <a:lnTo>
                    <a:pt x="1300" y="178"/>
                  </a:lnTo>
                  <a:lnTo>
                    <a:pt x="1300" y="178"/>
                  </a:lnTo>
                  <a:lnTo>
                    <a:pt x="1308" y="184"/>
                  </a:lnTo>
                  <a:lnTo>
                    <a:pt x="1312" y="184"/>
                  </a:lnTo>
                  <a:lnTo>
                    <a:pt x="1316" y="182"/>
                  </a:lnTo>
                  <a:lnTo>
                    <a:pt x="1320" y="176"/>
                  </a:lnTo>
                  <a:lnTo>
                    <a:pt x="1324" y="164"/>
                  </a:lnTo>
                  <a:lnTo>
                    <a:pt x="1324" y="158"/>
                  </a:lnTo>
                  <a:lnTo>
                    <a:pt x="1324" y="158"/>
                  </a:lnTo>
                  <a:lnTo>
                    <a:pt x="1320" y="160"/>
                  </a:lnTo>
                  <a:lnTo>
                    <a:pt x="1316" y="160"/>
                  </a:lnTo>
                  <a:lnTo>
                    <a:pt x="1314" y="158"/>
                  </a:lnTo>
                  <a:lnTo>
                    <a:pt x="1310" y="156"/>
                  </a:lnTo>
                  <a:lnTo>
                    <a:pt x="1310" y="152"/>
                  </a:lnTo>
                  <a:lnTo>
                    <a:pt x="1310" y="144"/>
                  </a:lnTo>
                  <a:lnTo>
                    <a:pt x="1316" y="134"/>
                  </a:lnTo>
                  <a:lnTo>
                    <a:pt x="1316" y="134"/>
                  </a:lnTo>
                  <a:lnTo>
                    <a:pt x="1326" y="114"/>
                  </a:lnTo>
                  <a:lnTo>
                    <a:pt x="1328" y="104"/>
                  </a:lnTo>
                  <a:lnTo>
                    <a:pt x="1328" y="102"/>
                  </a:lnTo>
                  <a:lnTo>
                    <a:pt x="1326" y="100"/>
                  </a:lnTo>
                  <a:lnTo>
                    <a:pt x="1326" y="100"/>
                  </a:lnTo>
                  <a:lnTo>
                    <a:pt x="1328" y="96"/>
                  </a:lnTo>
                  <a:lnTo>
                    <a:pt x="1334" y="86"/>
                  </a:lnTo>
                  <a:lnTo>
                    <a:pt x="1340" y="80"/>
                  </a:lnTo>
                  <a:lnTo>
                    <a:pt x="1346" y="74"/>
                  </a:lnTo>
                  <a:lnTo>
                    <a:pt x="1356" y="70"/>
                  </a:lnTo>
                  <a:lnTo>
                    <a:pt x="1368" y="66"/>
                  </a:lnTo>
                  <a:lnTo>
                    <a:pt x="1368" y="66"/>
                  </a:lnTo>
                  <a:lnTo>
                    <a:pt x="1378" y="62"/>
                  </a:lnTo>
                  <a:lnTo>
                    <a:pt x="1386" y="60"/>
                  </a:lnTo>
                  <a:lnTo>
                    <a:pt x="1398" y="52"/>
                  </a:lnTo>
                  <a:lnTo>
                    <a:pt x="1406" y="48"/>
                  </a:lnTo>
                  <a:lnTo>
                    <a:pt x="1410" y="48"/>
                  </a:lnTo>
                  <a:lnTo>
                    <a:pt x="1414" y="50"/>
                  </a:lnTo>
                  <a:lnTo>
                    <a:pt x="1414" y="50"/>
                  </a:lnTo>
                  <a:lnTo>
                    <a:pt x="1418" y="54"/>
                  </a:lnTo>
                  <a:lnTo>
                    <a:pt x="1420" y="60"/>
                  </a:lnTo>
                  <a:lnTo>
                    <a:pt x="1420" y="68"/>
                  </a:lnTo>
                  <a:lnTo>
                    <a:pt x="1418" y="76"/>
                  </a:lnTo>
                  <a:lnTo>
                    <a:pt x="1410" y="92"/>
                  </a:lnTo>
                  <a:lnTo>
                    <a:pt x="1402" y="108"/>
                  </a:lnTo>
                  <a:lnTo>
                    <a:pt x="1402" y="108"/>
                  </a:lnTo>
                  <a:lnTo>
                    <a:pt x="1396" y="120"/>
                  </a:lnTo>
                  <a:lnTo>
                    <a:pt x="1394" y="132"/>
                  </a:lnTo>
                  <a:lnTo>
                    <a:pt x="1394" y="142"/>
                  </a:lnTo>
                  <a:lnTo>
                    <a:pt x="1398" y="152"/>
                  </a:lnTo>
                  <a:lnTo>
                    <a:pt x="1398" y="152"/>
                  </a:lnTo>
                  <a:lnTo>
                    <a:pt x="1398" y="160"/>
                  </a:lnTo>
                  <a:lnTo>
                    <a:pt x="1398" y="170"/>
                  </a:lnTo>
                  <a:lnTo>
                    <a:pt x="1392" y="190"/>
                  </a:lnTo>
                  <a:lnTo>
                    <a:pt x="1392" y="198"/>
                  </a:lnTo>
                  <a:lnTo>
                    <a:pt x="1392" y="200"/>
                  </a:lnTo>
                  <a:lnTo>
                    <a:pt x="1394" y="200"/>
                  </a:lnTo>
                  <a:lnTo>
                    <a:pt x="1398" y="196"/>
                  </a:lnTo>
                  <a:lnTo>
                    <a:pt x="1408" y="184"/>
                  </a:lnTo>
                  <a:lnTo>
                    <a:pt x="1408" y="184"/>
                  </a:lnTo>
                  <a:lnTo>
                    <a:pt x="1428" y="158"/>
                  </a:lnTo>
                  <a:lnTo>
                    <a:pt x="1436" y="142"/>
                  </a:lnTo>
                  <a:lnTo>
                    <a:pt x="1442" y="126"/>
                  </a:lnTo>
                  <a:lnTo>
                    <a:pt x="1446" y="106"/>
                  </a:lnTo>
                  <a:lnTo>
                    <a:pt x="1446" y="106"/>
                  </a:lnTo>
                  <a:lnTo>
                    <a:pt x="1454" y="80"/>
                  </a:lnTo>
                  <a:lnTo>
                    <a:pt x="1464" y="58"/>
                  </a:lnTo>
                  <a:lnTo>
                    <a:pt x="1470" y="50"/>
                  </a:lnTo>
                  <a:lnTo>
                    <a:pt x="1476" y="44"/>
                  </a:lnTo>
                  <a:lnTo>
                    <a:pt x="1482" y="38"/>
                  </a:lnTo>
                  <a:lnTo>
                    <a:pt x="1488" y="36"/>
                  </a:lnTo>
                  <a:lnTo>
                    <a:pt x="1488" y="36"/>
                  </a:lnTo>
                  <a:lnTo>
                    <a:pt x="1492" y="38"/>
                  </a:lnTo>
                  <a:lnTo>
                    <a:pt x="1496" y="40"/>
                  </a:lnTo>
                  <a:lnTo>
                    <a:pt x="1496" y="44"/>
                  </a:lnTo>
                  <a:lnTo>
                    <a:pt x="1496" y="50"/>
                  </a:lnTo>
                  <a:lnTo>
                    <a:pt x="1494" y="64"/>
                  </a:lnTo>
                  <a:lnTo>
                    <a:pt x="1490" y="72"/>
                  </a:lnTo>
                  <a:lnTo>
                    <a:pt x="1490" y="72"/>
                  </a:lnTo>
                  <a:lnTo>
                    <a:pt x="1488" y="78"/>
                  </a:lnTo>
                  <a:lnTo>
                    <a:pt x="1488" y="80"/>
                  </a:lnTo>
                  <a:lnTo>
                    <a:pt x="1488" y="82"/>
                  </a:lnTo>
                  <a:lnTo>
                    <a:pt x="1494" y="76"/>
                  </a:lnTo>
                  <a:lnTo>
                    <a:pt x="1502" y="62"/>
                  </a:lnTo>
                  <a:lnTo>
                    <a:pt x="1502" y="62"/>
                  </a:lnTo>
                  <a:lnTo>
                    <a:pt x="1506" y="50"/>
                  </a:lnTo>
                  <a:lnTo>
                    <a:pt x="1508" y="40"/>
                  </a:lnTo>
                  <a:lnTo>
                    <a:pt x="1508" y="24"/>
                  </a:lnTo>
                  <a:lnTo>
                    <a:pt x="1510" y="16"/>
                  </a:lnTo>
                  <a:lnTo>
                    <a:pt x="1512" y="12"/>
                  </a:lnTo>
                  <a:lnTo>
                    <a:pt x="1520" y="6"/>
                  </a:lnTo>
                  <a:lnTo>
                    <a:pt x="1530" y="2"/>
                  </a:lnTo>
                  <a:lnTo>
                    <a:pt x="1530" y="2"/>
                  </a:lnTo>
                  <a:lnTo>
                    <a:pt x="1542" y="0"/>
                  </a:lnTo>
                  <a:lnTo>
                    <a:pt x="1552" y="2"/>
                  </a:lnTo>
                  <a:lnTo>
                    <a:pt x="1560" y="6"/>
                  </a:lnTo>
                  <a:lnTo>
                    <a:pt x="1564" y="12"/>
                  </a:lnTo>
                  <a:lnTo>
                    <a:pt x="1566" y="18"/>
                  </a:lnTo>
                  <a:lnTo>
                    <a:pt x="1564" y="26"/>
                  </a:lnTo>
                  <a:lnTo>
                    <a:pt x="1562" y="34"/>
                  </a:lnTo>
                  <a:lnTo>
                    <a:pt x="1556" y="44"/>
                  </a:lnTo>
                  <a:lnTo>
                    <a:pt x="1556" y="44"/>
                  </a:lnTo>
                  <a:lnTo>
                    <a:pt x="1546" y="60"/>
                  </a:lnTo>
                  <a:lnTo>
                    <a:pt x="1536" y="74"/>
                  </a:lnTo>
                  <a:lnTo>
                    <a:pt x="1534" y="80"/>
                  </a:lnTo>
                  <a:lnTo>
                    <a:pt x="1534" y="86"/>
                  </a:lnTo>
                  <a:lnTo>
                    <a:pt x="1536" y="92"/>
                  </a:lnTo>
                  <a:lnTo>
                    <a:pt x="1540" y="98"/>
                  </a:lnTo>
                  <a:lnTo>
                    <a:pt x="1540" y="98"/>
                  </a:lnTo>
                  <a:lnTo>
                    <a:pt x="1544" y="106"/>
                  </a:lnTo>
                  <a:lnTo>
                    <a:pt x="1548" y="116"/>
                  </a:lnTo>
                  <a:lnTo>
                    <a:pt x="1554" y="138"/>
                  </a:lnTo>
                  <a:lnTo>
                    <a:pt x="1558" y="144"/>
                  </a:lnTo>
                  <a:lnTo>
                    <a:pt x="1560" y="148"/>
                  </a:lnTo>
                  <a:lnTo>
                    <a:pt x="1562" y="146"/>
                  </a:lnTo>
                  <a:lnTo>
                    <a:pt x="1564" y="144"/>
                  </a:lnTo>
                  <a:lnTo>
                    <a:pt x="1568" y="134"/>
                  </a:lnTo>
                  <a:lnTo>
                    <a:pt x="1568" y="134"/>
                  </a:lnTo>
                  <a:lnTo>
                    <a:pt x="1572" y="106"/>
                  </a:lnTo>
                  <a:lnTo>
                    <a:pt x="1576" y="86"/>
                  </a:lnTo>
                  <a:lnTo>
                    <a:pt x="1578" y="78"/>
                  </a:lnTo>
                  <a:lnTo>
                    <a:pt x="1582" y="70"/>
                  </a:lnTo>
                  <a:lnTo>
                    <a:pt x="1586" y="62"/>
                  </a:lnTo>
                  <a:lnTo>
                    <a:pt x="1594" y="54"/>
                  </a:lnTo>
                  <a:lnTo>
                    <a:pt x="1594" y="54"/>
                  </a:lnTo>
                  <a:lnTo>
                    <a:pt x="1602" y="48"/>
                  </a:lnTo>
                  <a:lnTo>
                    <a:pt x="1610" y="46"/>
                  </a:lnTo>
                  <a:lnTo>
                    <a:pt x="1618" y="44"/>
                  </a:lnTo>
                  <a:lnTo>
                    <a:pt x="1624" y="46"/>
                  </a:lnTo>
                  <a:lnTo>
                    <a:pt x="1630" y="48"/>
                  </a:lnTo>
                  <a:lnTo>
                    <a:pt x="1636" y="50"/>
                  </a:lnTo>
                  <a:lnTo>
                    <a:pt x="1640" y="56"/>
                  </a:lnTo>
                  <a:lnTo>
                    <a:pt x="1642" y="60"/>
                  </a:lnTo>
                  <a:lnTo>
                    <a:pt x="1642" y="60"/>
                  </a:lnTo>
                  <a:lnTo>
                    <a:pt x="1646" y="66"/>
                  </a:lnTo>
                  <a:lnTo>
                    <a:pt x="1654" y="72"/>
                  </a:lnTo>
                  <a:lnTo>
                    <a:pt x="1678" y="82"/>
                  </a:lnTo>
                  <a:lnTo>
                    <a:pt x="1688" y="88"/>
                  </a:lnTo>
                  <a:lnTo>
                    <a:pt x="1696" y="94"/>
                  </a:lnTo>
                  <a:lnTo>
                    <a:pt x="1698" y="98"/>
                  </a:lnTo>
                  <a:lnTo>
                    <a:pt x="1700" y="100"/>
                  </a:lnTo>
                  <a:lnTo>
                    <a:pt x="1698" y="104"/>
                  </a:lnTo>
                  <a:lnTo>
                    <a:pt x="1696" y="108"/>
                  </a:lnTo>
                  <a:lnTo>
                    <a:pt x="1696" y="108"/>
                  </a:lnTo>
                  <a:lnTo>
                    <a:pt x="1678" y="122"/>
                  </a:lnTo>
                  <a:lnTo>
                    <a:pt x="1658" y="136"/>
                  </a:lnTo>
                  <a:lnTo>
                    <a:pt x="1640" y="148"/>
                  </a:lnTo>
                  <a:lnTo>
                    <a:pt x="1624" y="154"/>
                  </a:lnTo>
                  <a:lnTo>
                    <a:pt x="1624" y="154"/>
                  </a:lnTo>
                  <a:lnTo>
                    <a:pt x="1614" y="154"/>
                  </a:lnTo>
                  <a:lnTo>
                    <a:pt x="1604" y="152"/>
                  </a:lnTo>
                  <a:lnTo>
                    <a:pt x="1600" y="152"/>
                  </a:lnTo>
                  <a:lnTo>
                    <a:pt x="1598" y="152"/>
                  </a:lnTo>
                  <a:lnTo>
                    <a:pt x="1598" y="156"/>
                  </a:lnTo>
                  <a:lnTo>
                    <a:pt x="1600" y="160"/>
                  </a:lnTo>
                  <a:lnTo>
                    <a:pt x="1600" y="160"/>
                  </a:lnTo>
                  <a:lnTo>
                    <a:pt x="1628" y="190"/>
                  </a:lnTo>
                  <a:lnTo>
                    <a:pt x="1646" y="212"/>
                  </a:lnTo>
                  <a:lnTo>
                    <a:pt x="1646" y="212"/>
                  </a:lnTo>
                  <a:lnTo>
                    <a:pt x="1624" y="204"/>
                  </a:lnTo>
                  <a:lnTo>
                    <a:pt x="1596" y="194"/>
                  </a:lnTo>
                  <a:lnTo>
                    <a:pt x="1596" y="194"/>
                  </a:lnTo>
                  <a:lnTo>
                    <a:pt x="1572" y="178"/>
                  </a:lnTo>
                  <a:lnTo>
                    <a:pt x="1558" y="168"/>
                  </a:lnTo>
                  <a:lnTo>
                    <a:pt x="1548" y="164"/>
                  </a:lnTo>
                  <a:lnTo>
                    <a:pt x="1548" y="164"/>
                  </a:lnTo>
                  <a:lnTo>
                    <a:pt x="1528" y="158"/>
                  </a:lnTo>
                  <a:lnTo>
                    <a:pt x="1516" y="158"/>
                  </a:lnTo>
                  <a:lnTo>
                    <a:pt x="1510" y="160"/>
                  </a:lnTo>
                  <a:lnTo>
                    <a:pt x="1504" y="162"/>
                  </a:lnTo>
                  <a:lnTo>
                    <a:pt x="1504" y="162"/>
                  </a:lnTo>
                  <a:lnTo>
                    <a:pt x="1494" y="172"/>
                  </a:lnTo>
                  <a:lnTo>
                    <a:pt x="1480" y="188"/>
                  </a:lnTo>
                  <a:lnTo>
                    <a:pt x="1468" y="206"/>
                  </a:lnTo>
                  <a:lnTo>
                    <a:pt x="1458" y="222"/>
                  </a:lnTo>
                  <a:lnTo>
                    <a:pt x="1458" y="222"/>
                  </a:lnTo>
                  <a:lnTo>
                    <a:pt x="1444" y="252"/>
                  </a:lnTo>
                  <a:lnTo>
                    <a:pt x="1438" y="264"/>
                  </a:lnTo>
                  <a:lnTo>
                    <a:pt x="1436" y="274"/>
                  </a:lnTo>
                  <a:lnTo>
                    <a:pt x="1436" y="274"/>
                  </a:lnTo>
                  <a:lnTo>
                    <a:pt x="1434" y="286"/>
                  </a:lnTo>
                  <a:lnTo>
                    <a:pt x="1432" y="300"/>
                  </a:lnTo>
                  <a:lnTo>
                    <a:pt x="1426" y="330"/>
                  </a:lnTo>
                  <a:lnTo>
                    <a:pt x="1426" y="330"/>
                  </a:lnTo>
                  <a:lnTo>
                    <a:pt x="1418" y="360"/>
                  </a:lnTo>
                  <a:lnTo>
                    <a:pt x="1414" y="374"/>
                  </a:lnTo>
                  <a:lnTo>
                    <a:pt x="1410" y="380"/>
                  </a:lnTo>
                  <a:lnTo>
                    <a:pt x="1408" y="384"/>
                  </a:lnTo>
                  <a:lnTo>
                    <a:pt x="1408" y="384"/>
                  </a:lnTo>
                  <a:lnTo>
                    <a:pt x="1400" y="388"/>
                  </a:lnTo>
                  <a:lnTo>
                    <a:pt x="1394" y="388"/>
                  </a:lnTo>
                  <a:lnTo>
                    <a:pt x="1388" y="386"/>
                  </a:lnTo>
                  <a:lnTo>
                    <a:pt x="1380" y="382"/>
                  </a:lnTo>
                  <a:lnTo>
                    <a:pt x="1380" y="382"/>
                  </a:lnTo>
                  <a:lnTo>
                    <a:pt x="1366" y="378"/>
                  </a:lnTo>
                  <a:lnTo>
                    <a:pt x="1350" y="378"/>
                  </a:lnTo>
                  <a:lnTo>
                    <a:pt x="1334" y="378"/>
                  </a:lnTo>
                  <a:lnTo>
                    <a:pt x="1322" y="378"/>
                  </a:lnTo>
                  <a:lnTo>
                    <a:pt x="1322" y="378"/>
                  </a:lnTo>
                  <a:lnTo>
                    <a:pt x="1310" y="380"/>
                  </a:lnTo>
                  <a:lnTo>
                    <a:pt x="1294" y="380"/>
                  </a:lnTo>
                  <a:lnTo>
                    <a:pt x="1274" y="378"/>
                  </a:lnTo>
                  <a:lnTo>
                    <a:pt x="1274" y="378"/>
                  </a:lnTo>
                  <a:lnTo>
                    <a:pt x="1264" y="340"/>
                  </a:lnTo>
                  <a:lnTo>
                    <a:pt x="1258" y="310"/>
                  </a:lnTo>
                  <a:lnTo>
                    <a:pt x="1252" y="296"/>
                  </a:lnTo>
                  <a:lnTo>
                    <a:pt x="1252" y="296"/>
                  </a:lnTo>
                  <a:lnTo>
                    <a:pt x="1250" y="288"/>
                  </a:lnTo>
                  <a:lnTo>
                    <a:pt x="1244" y="278"/>
                  </a:lnTo>
                  <a:lnTo>
                    <a:pt x="1238" y="260"/>
                  </a:lnTo>
                  <a:lnTo>
                    <a:pt x="1238" y="260"/>
                  </a:lnTo>
                  <a:lnTo>
                    <a:pt x="1236" y="254"/>
                  </a:lnTo>
                  <a:lnTo>
                    <a:pt x="1230" y="248"/>
                  </a:lnTo>
                  <a:lnTo>
                    <a:pt x="1228" y="248"/>
                  </a:lnTo>
                  <a:lnTo>
                    <a:pt x="1224" y="248"/>
                  </a:lnTo>
                  <a:lnTo>
                    <a:pt x="1220" y="250"/>
                  </a:lnTo>
                  <a:lnTo>
                    <a:pt x="1216" y="256"/>
                  </a:lnTo>
                  <a:lnTo>
                    <a:pt x="1216" y="256"/>
                  </a:lnTo>
                  <a:lnTo>
                    <a:pt x="1188" y="296"/>
                  </a:lnTo>
                  <a:lnTo>
                    <a:pt x="1168" y="330"/>
                  </a:lnTo>
                  <a:lnTo>
                    <a:pt x="1168" y="330"/>
                  </a:lnTo>
                  <a:lnTo>
                    <a:pt x="1154" y="348"/>
                  </a:lnTo>
                  <a:lnTo>
                    <a:pt x="1148" y="356"/>
                  </a:lnTo>
                  <a:lnTo>
                    <a:pt x="1148" y="360"/>
                  </a:lnTo>
                  <a:lnTo>
                    <a:pt x="1148" y="362"/>
                  </a:lnTo>
                  <a:lnTo>
                    <a:pt x="1148" y="362"/>
                  </a:lnTo>
                  <a:lnTo>
                    <a:pt x="1156" y="368"/>
                  </a:lnTo>
                  <a:lnTo>
                    <a:pt x="1162" y="370"/>
                  </a:lnTo>
                  <a:lnTo>
                    <a:pt x="1170" y="372"/>
                  </a:lnTo>
                  <a:lnTo>
                    <a:pt x="1170" y="372"/>
                  </a:lnTo>
                  <a:lnTo>
                    <a:pt x="1178" y="376"/>
                  </a:lnTo>
                  <a:lnTo>
                    <a:pt x="1186" y="382"/>
                  </a:lnTo>
                  <a:lnTo>
                    <a:pt x="1188" y="386"/>
                  </a:lnTo>
                  <a:lnTo>
                    <a:pt x="1188" y="388"/>
                  </a:lnTo>
                  <a:lnTo>
                    <a:pt x="1184" y="392"/>
                  </a:lnTo>
                  <a:lnTo>
                    <a:pt x="1180" y="394"/>
                  </a:lnTo>
                  <a:lnTo>
                    <a:pt x="1180" y="394"/>
                  </a:lnTo>
                  <a:lnTo>
                    <a:pt x="1160" y="398"/>
                  </a:lnTo>
                  <a:lnTo>
                    <a:pt x="1132" y="404"/>
                  </a:lnTo>
                  <a:lnTo>
                    <a:pt x="1092" y="410"/>
                  </a:lnTo>
                  <a:lnTo>
                    <a:pt x="1092" y="410"/>
                  </a:lnTo>
                  <a:lnTo>
                    <a:pt x="1062" y="410"/>
                  </a:lnTo>
                  <a:lnTo>
                    <a:pt x="1046" y="410"/>
                  </a:lnTo>
                  <a:lnTo>
                    <a:pt x="1038" y="412"/>
                  </a:lnTo>
                  <a:lnTo>
                    <a:pt x="1038" y="412"/>
                  </a:lnTo>
                  <a:lnTo>
                    <a:pt x="1028" y="416"/>
                  </a:lnTo>
                  <a:lnTo>
                    <a:pt x="1024" y="418"/>
                  </a:lnTo>
                  <a:lnTo>
                    <a:pt x="1024" y="422"/>
                  </a:lnTo>
                  <a:lnTo>
                    <a:pt x="1024" y="422"/>
                  </a:lnTo>
                  <a:lnTo>
                    <a:pt x="1026" y="428"/>
                  </a:lnTo>
                  <a:lnTo>
                    <a:pt x="1028" y="434"/>
                  </a:lnTo>
                  <a:lnTo>
                    <a:pt x="1030" y="442"/>
                  </a:lnTo>
                  <a:lnTo>
                    <a:pt x="1032" y="448"/>
                  </a:lnTo>
                  <a:lnTo>
                    <a:pt x="1032" y="448"/>
                  </a:lnTo>
                  <a:lnTo>
                    <a:pt x="1030" y="456"/>
                  </a:lnTo>
                  <a:lnTo>
                    <a:pt x="1028" y="466"/>
                  </a:lnTo>
                  <a:lnTo>
                    <a:pt x="1024" y="472"/>
                  </a:lnTo>
                  <a:lnTo>
                    <a:pt x="1022" y="474"/>
                  </a:lnTo>
                  <a:lnTo>
                    <a:pt x="1020" y="472"/>
                  </a:lnTo>
                  <a:lnTo>
                    <a:pt x="1020" y="472"/>
                  </a:lnTo>
                  <a:lnTo>
                    <a:pt x="1006" y="462"/>
                  </a:lnTo>
                  <a:lnTo>
                    <a:pt x="1006" y="462"/>
                  </a:lnTo>
                  <a:lnTo>
                    <a:pt x="958" y="522"/>
                  </a:lnTo>
                  <a:lnTo>
                    <a:pt x="958" y="522"/>
                  </a:lnTo>
                  <a:lnTo>
                    <a:pt x="934" y="554"/>
                  </a:lnTo>
                  <a:lnTo>
                    <a:pt x="926" y="566"/>
                  </a:lnTo>
                  <a:lnTo>
                    <a:pt x="920" y="580"/>
                  </a:lnTo>
                  <a:lnTo>
                    <a:pt x="920" y="580"/>
                  </a:lnTo>
                  <a:lnTo>
                    <a:pt x="918" y="590"/>
                  </a:lnTo>
                  <a:lnTo>
                    <a:pt x="918" y="600"/>
                  </a:lnTo>
                  <a:lnTo>
                    <a:pt x="918" y="608"/>
                  </a:lnTo>
                  <a:lnTo>
                    <a:pt x="924" y="616"/>
                  </a:lnTo>
                  <a:lnTo>
                    <a:pt x="924" y="616"/>
                  </a:lnTo>
                  <a:lnTo>
                    <a:pt x="926" y="616"/>
                  </a:lnTo>
                  <a:lnTo>
                    <a:pt x="928" y="618"/>
                  </a:lnTo>
                  <a:lnTo>
                    <a:pt x="928" y="622"/>
                  </a:lnTo>
                  <a:lnTo>
                    <a:pt x="928" y="626"/>
                  </a:lnTo>
                  <a:lnTo>
                    <a:pt x="922" y="632"/>
                  </a:lnTo>
                  <a:lnTo>
                    <a:pt x="916" y="638"/>
                  </a:lnTo>
                  <a:lnTo>
                    <a:pt x="916" y="638"/>
                  </a:lnTo>
                  <a:lnTo>
                    <a:pt x="898" y="654"/>
                  </a:lnTo>
                  <a:lnTo>
                    <a:pt x="886" y="668"/>
                  </a:lnTo>
                  <a:lnTo>
                    <a:pt x="876" y="680"/>
                  </a:lnTo>
                  <a:lnTo>
                    <a:pt x="870" y="692"/>
                  </a:lnTo>
                  <a:lnTo>
                    <a:pt x="870" y="692"/>
                  </a:lnTo>
                  <a:lnTo>
                    <a:pt x="866" y="704"/>
                  </a:lnTo>
                  <a:lnTo>
                    <a:pt x="862" y="716"/>
                  </a:lnTo>
                  <a:lnTo>
                    <a:pt x="856" y="726"/>
                  </a:lnTo>
                  <a:lnTo>
                    <a:pt x="852" y="730"/>
                  </a:lnTo>
                  <a:lnTo>
                    <a:pt x="846" y="732"/>
                  </a:lnTo>
                  <a:lnTo>
                    <a:pt x="846" y="732"/>
                  </a:lnTo>
                  <a:lnTo>
                    <a:pt x="834" y="734"/>
                  </a:lnTo>
                  <a:lnTo>
                    <a:pt x="822" y="732"/>
                  </a:lnTo>
                  <a:lnTo>
                    <a:pt x="812" y="732"/>
                  </a:lnTo>
                  <a:lnTo>
                    <a:pt x="808" y="734"/>
                  </a:lnTo>
                  <a:lnTo>
                    <a:pt x="806" y="736"/>
                  </a:lnTo>
                  <a:lnTo>
                    <a:pt x="806" y="736"/>
                  </a:lnTo>
                  <a:lnTo>
                    <a:pt x="802" y="742"/>
                  </a:lnTo>
                  <a:lnTo>
                    <a:pt x="798" y="750"/>
                  </a:lnTo>
                  <a:lnTo>
                    <a:pt x="794" y="760"/>
                  </a:lnTo>
                  <a:lnTo>
                    <a:pt x="794" y="770"/>
                  </a:lnTo>
                  <a:lnTo>
                    <a:pt x="794" y="770"/>
                  </a:lnTo>
                  <a:lnTo>
                    <a:pt x="796" y="818"/>
                  </a:lnTo>
                  <a:lnTo>
                    <a:pt x="798" y="844"/>
                  </a:lnTo>
                  <a:lnTo>
                    <a:pt x="798" y="858"/>
                  </a:lnTo>
                  <a:lnTo>
                    <a:pt x="798" y="858"/>
                  </a:lnTo>
                  <a:lnTo>
                    <a:pt x="784" y="880"/>
                  </a:lnTo>
                  <a:lnTo>
                    <a:pt x="752" y="920"/>
                  </a:lnTo>
                  <a:lnTo>
                    <a:pt x="708" y="978"/>
                  </a:lnTo>
                  <a:lnTo>
                    <a:pt x="708" y="978"/>
                  </a:lnTo>
                  <a:lnTo>
                    <a:pt x="716" y="986"/>
                  </a:lnTo>
                  <a:lnTo>
                    <a:pt x="730" y="1002"/>
                  </a:lnTo>
                  <a:lnTo>
                    <a:pt x="744" y="1020"/>
                  </a:lnTo>
                  <a:lnTo>
                    <a:pt x="748" y="1028"/>
                  </a:lnTo>
                  <a:lnTo>
                    <a:pt x="748" y="1034"/>
                  </a:lnTo>
                  <a:lnTo>
                    <a:pt x="748" y="1034"/>
                  </a:lnTo>
                  <a:lnTo>
                    <a:pt x="740" y="1052"/>
                  </a:lnTo>
                  <a:lnTo>
                    <a:pt x="734" y="1060"/>
                  </a:lnTo>
                  <a:lnTo>
                    <a:pt x="730" y="1062"/>
                  </a:lnTo>
                  <a:lnTo>
                    <a:pt x="724" y="1064"/>
                  </a:lnTo>
                  <a:lnTo>
                    <a:pt x="724" y="1064"/>
                  </a:lnTo>
                  <a:lnTo>
                    <a:pt x="706" y="1064"/>
                  </a:lnTo>
                  <a:lnTo>
                    <a:pt x="682" y="1062"/>
                  </a:lnTo>
                  <a:lnTo>
                    <a:pt x="654" y="1060"/>
                  </a:lnTo>
                  <a:lnTo>
                    <a:pt x="574" y="1176"/>
                  </a:lnTo>
                  <a:lnTo>
                    <a:pt x="574" y="1176"/>
                  </a:lnTo>
                  <a:lnTo>
                    <a:pt x="570" y="1182"/>
                  </a:lnTo>
                  <a:lnTo>
                    <a:pt x="568" y="1188"/>
                  </a:lnTo>
                  <a:lnTo>
                    <a:pt x="568" y="1188"/>
                  </a:lnTo>
                  <a:lnTo>
                    <a:pt x="568" y="1190"/>
                  </a:lnTo>
                  <a:lnTo>
                    <a:pt x="568" y="1190"/>
                  </a:lnTo>
                  <a:lnTo>
                    <a:pt x="590" y="1192"/>
                  </a:lnTo>
                  <a:lnTo>
                    <a:pt x="590" y="1192"/>
                  </a:lnTo>
                  <a:lnTo>
                    <a:pt x="590" y="1202"/>
                  </a:lnTo>
                  <a:lnTo>
                    <a:pt x="590" y="1212"/>
                  </a:lnTo>
                  <a:lnTo>
                    <a:pt x="584" y="1222"/>
                  </a:lnTo>
                  <a:lnTo>
                    <a:pt x="584" y="1222"/>
                  </a:lnTo>
                  <a:lnTo>
                    <a:pt x="576" y="1238"/>
                  </a:lnTo>
                  <a:lnTo>
                    <a:pt x="568" y="1256"/>
                  </a:lnTo>
                  <a:lnTo>
                    <a:pt x="562" y="1276"/>
                  </a:lnTo>
                  <a:lnTo>
                    <a:pt x="560" y="1290"/>
                  </a:lnTo>
                  <a:lnTo>
                    <a:pt x="560" y="1290"/>
                  </a:lnTo>
                  <a:lnTo>
                    <a:pt x="560" y="1328"/>
                  </a:lnTo>
                  <a:lnTo>
                    <a:pt x="564" y="1370"/>
                  </a:lnTo>
                  <a:lnTo>
                    <a:pt x="564" y="1370"/>
                  </a:lnTo>
                  <a:lnTo>
                    <a:pt x="570" y="1418"/>
                  </a:lnTo>
                  <a:lnTo>
                    <a:pt x="572" y="1448"/>
                  </a:lnTo>
                  <a:lnTo>
                    <a:pt x="574" y="1468"/>
                  </a:lnTo>
                  <a:lnTo>
                    <a:pt x="574" y="1468"/>
                  </a:lnTo>
                  <a:lnTo>
                    <a:pt x="570" y="1484"/>
                  </a:lnTo>
                  <a:lnTo>
                    <a:pt x="566" y="1500"/>
                  </a:lnTo>
                  <a:lnTo>
                    <a:pt x="556" y="1532"/>
                  </a:lnTo>
                  <a:lnTo>
                    <a:pt x="556" y="1532"/>
                  </a:lnTo>
                  <a:lnTo>
                    <a:pt x="552" y="1554"/>
                  </a:lnTo>
                  <a:lnTo>
                    <a:pt x="550" y="1568"/>
                  </a:lnTo>
                  <a:lnTo>
                    <a:pt x="550" y="1586"/>
                  </a:lnTo>
                  <a:lnTo>
                    <a:pt x="550" y="1586"/>
                  </a:lnTo>
                  <a:lnTo>
                    <a:pt x="554" y="1610"/>
                  </a:lnTo>
                  <a:lnTo>
                    <a:pt x="558" y="1630"/>
                  </a:lnTo>
                  <a:lnTo>
                    <a:pt x="560" y="1648"/>
                  </a:lnTo>
                  <a:lnTo>
                    <a:pt x="558" y="1656"/>
                  </a:lnTo>
                  <a:lnTo>
                    <a:pt x="556" y="1662"/>
                  </a:lnTo>
                  <a:lnTo>
                    <a:pt x="556" y="1662"/>
                  </a:lnTo>
                  <a:lnTo>
                    <a:pt x="548" y="1676"/>
                  </a:lnTo>
                  <a:lnTo>
                    <a:pt x="538" y="1692"/>
                  </a:lnTo>
                  <a:lnTo>
                    <a:pt x="526" y="1706"/>
                  </a:lnTo>
                  <a:lnTo>
                    <a:pt x="518" y="1712"/>
                  </a:lnTo>
                  <a:lnTo>
                    <a:pt x="512" y="1716"/>
                  </a:lnTo>
                  <a:lnTo>
                    <a:pt x="512" y="1716"/>
                  </a:lnTo>
                  <a:lnTo>
                    <a:pt x="502" y="1720"/>
                  </a:lnTo>
                  <a:lnTo>
                    <a:pt x="492" y="1726"/>
                  </a:lnTo>
                  <a:lnTo>
                    <a:pt x="486" y="1734"/>
                  </a:lnTo>
                  <a:lnTo>
                    <a:pt x="480" y="1742"/>
                  </a:lnTo>
                  <a:lnTo>
                    <a:pt x="480" y="1742"/>
                  </a:lnTo>
                  <a:lnTo>
                    <a:pt x="474" y="1752"/>
                  </a:lnTo>
                  <a:lnTo>
                    <a:pt x="470" y="1760"/>
                  </a:lnTo>
                  <a:lnTo>
                    <a:pt x="468" y="1770"/>
                  </a:lnTo>
                  <a:lnTo>
                    <a:pt x="468" y="1780"/>
                  </a:lnTo>
                  <a:lnTo>
                    <a:pt x="468" y="1780"/>
                  </a:lnTo>
                  <a:lnTo>
                    <a:pt x="468" y="1802"/>
                  </a:lnTo>
                  <a:lnTo>
                    <a:pt x="468" y="1818"/>
                  </a:lnTo>
                  <a:lnTo>
                    <a:pt x="468" y="1818"/>
                  </a:lnTo>
                  <a:lnTo>
                    <a:pt x="468" y="1842"/>
                  </a:lnTo>
                  <a:lnTo>
                    <a:pt x="466" y="1858"/>
                  </a:lnTo>
                  <a:lnTo>
                    <a:pt x="454" y="1854"/>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a:p>
          </p:txBody>
        </p:sp>
        <p:sp>
          <p:nvSpPr>
            <p:cNvPr id="274" name="Freeform 35">
              <a:extLst>
                <a:ext uri="{FF2B5EF4-FFF2-40B4-BE49-F238E27FC236}">
                  <a16:creationId xmlns:a16="http://schemas.microsoft.com/office/drawing/2014/main" id="{D31EB339-6B59-CCF2-EB17-57DD2EBAA112}"/>
                </a:ext>
              </a:extLst>
            </p:cNvPr>
            <p:cNvSpPr>
              <a:spLocks/>
            </p:cNvSpPr>
            <p:nvPr/>
          </p:nvSpPr>
          <p:spPr bwMode="auto">
            <a:xfrm>
              <a:off x="3857468" y="3534298"/>
              <a:ext cx="172242" cy="326192"/>
            </a:xfrm>
            <a:custGeom>
              <a:avLst/>
              <a:gdLst/>
              <a:ahLst/>
              <a:cxnLst>
                <a:cxn ang="0">
                  <a:pos x="92" y="428"/>
                </a:cxn>
                <a:cxn ang="0">
                  <a:pos x="88" y="408"/>
                </a:cxn>
                <a:cxn ang="0">
                  <a:pos x="90" y="372"/>
                </a:cxn>
                <a:cxn ang="0">
                  <a:pos x="94" y="360"/>
                </a:cxn>
                <a:cxn ang="0">
                  <a:pos x="110" y="326"/>
                </a:cxn>
                <a:cxn ang="0">
                  <a:pos x="128" y="302"/>
                </a:cxn>
                <a:cxn ang="0">
                  <a:pos x="140" y="290"/>
                </a:cxn>
                <a:cxn ang="0">
                  <a:pos x="154" y="274"/>
                </a:cxn>
                <a:cxn ang="0">
                  <a:pos x="164" y="252"/>
                </a:cxn>
                <a:cxn ang="0">
                  <a:pos x="174" y="238"/>
                </a:cxn>
                <a:cxn ang="0">
                  <a:pos x="190" y="224"/>
                </a:cxn>
                <a:cxn ang="0">
                  <a:pos x="204" y="210"/>
                </a:cxn>
                <a:cxn ang="0">
                  <a:pos x="210" y="200"/>
                </a:cxn>
                <a:cxn ang="0">
                  <a:pos x="216" y="188"/>
                </a:cxn>
                <a:cxn ang="0">
                  <a:pos x="212" y="182"/>
                </a:cxn>
                <a:cxn ang="0">
                  <a:pos x="204" y="172"/>
                </a:cxn>
                <a:cxn ang="0">
                  <a:pos x="196" y="156"/>
                </a:cxn>
                <a:cxn ang="0">
                  <a:pos x="190" y="126"/>
                </a:cxn>
                <a:cxn ang="0">
                  <a:pos x="188" y="100"/>
                </a:cxn>
                <a:cxn ang="0">
                  <a:pos x="192" y="82"/>
                </a:cxn>
                <a:cxn ang="0">
                  <a:pos x="196" y="74"/>
                </a:cxn>
                <a:cxn ang="0">
                  <a:pos x="196" y="78"/>
                </a:cxn>
                <a:cxn ang="0">
                  <a:pos x="208" y="52"/>
                </a:cxn>
                <a:cxn ang="0">
                  <a:pos x="218" y="30"/>
                </a:cxn>
                <a:cxn ang="0">
                  <a:pos x="226" y="12"/>
                </a:cxn>
                <a:cxn ang="0">
                  <a:pos x="222" y="6"/>
                </a:cxn>
                <a:cxn ang="0">
                  <a:pos x="218" y="4"/>
                </a:cxn>
                <a:cxn ang="0">
                  <a:pos x="202" y="0"/>
                </a:cxn>
                <a:cxn ang="0">
                  <a:pos x="180" y="6"/>
                </a:cxn>
                <a:cxn ang="0">
                  <a:pos x="162" y="18"/>
                </a:cxn>
                <a:cxn ang="0">
                  <a:pos x="138" y="32"/>
                </a:cxn>
                <a:cxn ang="0">
                  <a:pos x="82" y="52"/>
                </a:cxn>
                <a:cxn ang="0">
                  <a:pos x="80" y="66"/>
                </a:cxn>
                <a:cxn ang="0">
                  <a:pos x="66" y="96"/>
                </a:cxn>
                <a:cxn ang="0">
                  <a:pos x="60" y="104"/>
                </a:cxn>
                <a:cxn ang="0">
                  <a:pos x="32" y="132"/>
                </a:cxn>
                <a:cxn ang="0">
                  <a:pos x="6" y="156"/>
                </a:cxn>
                <a:cxn ang="0">
                  <a:pos x="4" y="164"/>
                </a:cxn>
                <a:cxn ang="0">
                  <a:pos x="4" y="180"/>
                </a:cxn>
                <a:cxn ang="0">
                  <a:pos x="14" y="216"/>
                </a:cxn>
                <a:cxn ang="0">
                  <a:pos x="14" y="232"/>
                </a:cxn>
                <a:cxn ang="0">
                  <a:pos x="14" y="240"/>
                </a:cxn>
                <a:cxn ang="0">
                  <a:pos x="4" y="260"/>
                </a:cxn>
                <a:cxn ang="0">
                  <a:pos x="0" y="272"/>
                </a:cxn>
                <a:cxn ang="0">
                  <a:pos x="4" y="284"/>
                </a:cxn>
                <a:cxn ang="0">
                  <a:pos x="8" y="290"/>
                </a:cxn>
                <a:cxn ang="0">
                  <a:pos x="26" y="304"/>
                </a:cxn>
                <a:cxn ang="0">
                  <a:pos x="34" y="316"/>
                </a:cxn>
                <a:cxn ang="0">
                  <a:pos x="36" y="332"/>
                </a:cxn>
                <a:cxn ang="0">
                  <a:pos x="34" y="354"/>
                </a:cxn>
                <a:cxn ang="0">
                  <a:pos x="38" y="402"/>
                </a:cxn>
              </a:cxnLst>
              <a:rect l="0" t="0" r="r" b="b"/>
              <a:pathLst>
                <a:path w="226" h="428">
                  <a:moveTo>
                    <a:pt x="92" y="428"/>
                  </a:moveTo>
                  <a:lnTo>
                    <a:pt x="92" y="428"/>
                  </a:lnTo>
                  <a:lnTo>
                    <a:pt x="90" y="420"/>
                  </a:lnTo>
                  <a:lnTo>
                    <a:pt x="88" y="408"/>
                  </a:lnTo>
                  <a:lnTo>
                    <a:pt x="88" y="392"/>
                  </a:lnTo>
                  <a:lnTo>
                    <a:pt x="90" y="372"/>
                  </a:lnTo>
                  <a:lnTo>
                    <a:pt x="90" y="372"/>
                  </a:lnTo>
                  <a:lnTo>
                    <a:pt x="94" y="360"/>
                  </a:lnTo>
                  <a:lnTo>
                    <a:pt x="98" y="348"/>
                  </a:lnTo>
                  <a:lnTo>
                    <a:pt x="110" y="326"/>
                  </a:lnTo>
                  <a:lnTo>
                    <a:pt x="122" y="308"/>
                  </a:lnTo>
                  <a:lnTo>
                    <a:pt x="128" y="302"/>
                  </a:lnTo>
                  <a:lnTo>
                    <a:pt x="128" y="302"/>
                  </a:lnTo>
                  <a:lnTo>
                    <a:pt x="140" y="290"/>
                  </a:lnTo>
                  <a:lnTo>
                    <a:pt x="154" y="274"/>
                  </a:lnTo>
                  <a:lnTo>
                    <a:pt x="154" y="274"/>
                  </a:lnTo>
                  <a:lnTo>
                    <a:pt x="160" y="262"/>
                  </a:lnTo>
                  <a:lnTo>
                    <a:pt x="164" y="252"/>
                  </a:lnTo>
                  <a:lnTo>
                    <a:pt x="174" y="238"/>
                  </a:lnTo>
                  <a:lnTo>
                    <a:pt x="174" y="238"/>
                  </a:lnTo>
                  <a:lnTo>
                    <a:pt x="184" y="228"/>
                  </a:lnTo>
                  <a:lnTo>
                    <a:pt x="190" y="224"/>
                  </a:lnTo>
                  <a:lnTo>
                    <a:pt x="196" y="218"/>
                  </a:lnTo>
                  <a:lnTo>
                    <a:pt x="204" y="210"/>
                  </a:lnTo>
                  <a:lnTo>
                    <a:pt x="204" y="210"/>
                  </a:lnTo>
                  <a:lnTo>
                    <a:pt x="210" y="200"/>
                  </a:lnTo>
                  <a:lnTo>
                    <a:pt x="214" y="194"/>
                  </a:lnTo>
                  <a:lnTo>
                    <a:pt x="216" y="188"/>
                  </a:lnTo>
                  <a:lnTo>
                    <a:pt x="212" y="182"/>
                  </a:lnTo>
                  <a:lnTo>
                    <a:pt x="212" y="182"/>
                  </a:lnTo>
                  <a:lnTo>
                    <a:pt x="208" y="176"/>
                  </a:lnTo>
                  <a:lnTo>
                    <a:pt x="204" y="172"/>
                  </a:lnTo>
                  <a:lnTo>
                    <a:pt x="200" y="168"/>
                  </a:lnTo>
                  <a:lnTo>
                    <a:pt x="196" y="156"/>
                  </a:lnTo>
                  <a:lnTo>
                    <a:pt x="196" y="156"/>
                  </a:lnTo>
                  <a:lnTo>
                    <a:pt x="190" y="126"/>
                  </a:lnTo>
                  <a:lnTo>
                    <a:pt x="188" y="100"/>
                  </a:lnTo>
                  <a:lnTo>
                    <a:pt x="188" y="100"/>
                  </a:lnTo>
                  <a:lnTo>
                    <a:pt x="190" y="90"/>
                  </a:lnTo>
                  <a:lnTo>
                    <a:pt x="192" y="82"/>
                  </a:lnTo>
                  <a:lnTo>
                    <a:pt x="196" y="74"/>
                  </a:lnTo>
                  <a:lnTo>
                    <a:pt x="196" y="74"/>
                  </a:lnTo>
                  <a:lnTo>
                    <a:pt x="196" y="76"/>
                  </a:lnTo>
                  <a:lnTo>
                    <a:pt x="196" y="78"/>
                  </a:lnTo>
                  <a:lnTo>
                    <a:pt x="200" y="72"/>
                  </a:lnTo>
                  <a:lnTo>
                    <a:pt x="208" y="52"/>
                  </a:lnTo>
                  <a:lnTo>
                    <a:pt x="208" y="52"/>
                  </a:lnTo>
                  <a:lnTo>
                    <a:pt x="218" y="30"/>
                  </a:lnTo>
                  <a:lnTo>
                    <a:pt x="224" y="16"/>
                  </a:lnTo>
                  <a:lnTo>
                    <a:pt x="226" y="12"/>
                  </a:lnTo>
                  <a:lnTo>
                    <a:pt x="226" y="10"/>
                  </a:lnTo>
                  <a:lnTo>
                    <a:pt x="222" y="6"/>
                  </a:lnTo>
                  <a:lnTo>
                    <a:pt x="218" y="4"/>
                  </a:lnTo>
                  <a:lnTo>
                    <a:pt x="218" y="4"/>
                  </a:lnTo>
                  <a:lnTo>
                    <a:pt x="206" y="0"/>
                  </a:lnTo>
                  <a:lnTo>
                    <a:pt x="202" y="0"/>
                  </a:lnTo>
                  <a:lnTo>
                    <a:pt x="194" y="0"/>
                  </a:lnTo>
                  <a:lnTo>
                    <a:pt x="180" y="6"/>
                  </a:lnTo>
                  <a:lnTo>
                    <a:pt x="162" y="18"/>
                  </a:lnTo>
                  <a:lnTo>
                    <a:pt x="162" y="18"/>
                  </a:lnTo>
                  <a:lnTo>
                    <a:pt x="150" y="26"/>
                  </a:lnTo>
                  <a:lnTo>
                    <a:pt x="138" y="32"/>
                  </a:lnTo>
                  <a:lnTo>
                    <a:pt x="110" y="44"/>
                  </a:lnTo>
                  <a:lnTo>
                    <a:pt x="82" y="52"/>
                  </a:lnTo>
                  <a:lnTo>
                    <a:pt x="82" y="52"/>
                  </a:lnTo>
                  <a:lnTo>
                    <a:pt x="80" y="66"/>
                  </a:lnTo>
                  <a:lnTo>
                    <a:pt x="74" y="80"/>
                  </a:lnTo>
                  <a:lnTo>
                    <a:pt x="66" y="96"/>
                  </a:lnTo>
                  <a:lnTo>
                    <a:pt x="66" y="96"/>
                  </a:lnTo>
                  <a:lnTo>
                    <a:pt x="60" y="104"/>
                  </a:lnTo>
                  <a:lnTo>
                    <a:pt x="52" y="114"/>
                  </a:lnTo>
                  <a:lnTo>
                    <a:pt x="32" y="132"/>
                  </a:lnTo>
                  <a:lnTo>
                    <a:pt x="14" y="148"/>
                  </a:lnTo>
                  <a:lnTo>
                    <a:pt x="6" y="156"/>
                  </a:lnTo>
                  <a:lnTo>
                    <a:pt x="4" y="164"/>
                  </a:lnTo>
                  <a:lnTo>
                    <a:pt x="4" y="164"/>
                  </a:lnTo>
                  <a:lnTo>
                    <a:pt x="4" y="172"/>
                  </a:lnTo>
                  <a:lnTo>
                    <a:pt x="4" y="180"/>
                  </a:lnTo>
                  <a:lnTo>
                    <a:pt x="8" y="198"/>
                  </a:lnTo>
                  <a:lnTo>
                    <a:pt x="14" y="216"/>
                  </a:lnTo>
                  <a:lnTo>
                    <a:pt x="14" y="226"/>
                  </a:lnTo>
                  <a:lnTo>
                    <a:pt x="14" y="232"/>
                  </a:lnTo>
                  <a:lnTo>
                    <a:pt x="14" y="232"/>
                  </a:lnTo>
                  <a:lnTo>
                    <a:pt x="14" y="240"/>
                  </a:lnTo>
                  <a:lnTo>
                    <a:pt x="10" y="248"/>
                  </a:lnTo>
                  <a:lnTo>
                    <a:pt x="4" y="260"/>
                  </a:lnTo>
                  <a:lnTo>
                    <a:pt x="2" y="266"/>
                  </a:lnTo>
                  <a:lnTo>
                    <a:pt x="0" y="272"/>
                  </a:lnTo>
                  <a:lnTo>
                    <a:pt x="0" y="278"/>
                  </a:lnTo>
                  <a:lnTo>
                    <a:pt x="4" y="284"/>
                  </a:lnTo>
                  <a:lnTo>
                    <a:pt x="4" y="284"/>
                  </a:lnTo>
                  <a:lnTo>
                    <a:pt x="8" y="290"/>
                  </a:lnTo>
                  <a:lnTo>
                    <a:pt x="14" y="296"/>
                  </a:lnTo>
                  <a:lnTo>
                    <a:pt x="26" y="304"/>
                  </a:lnTo>
                  <a:lnTo>
                    <a:pt x="30" y="310"/>
                  </a:lnTo>
                  <a:lnTo>
                    <a:pt x="34" y="316"/>
                  </a:lnTo>
                  <a:lnTo>
                    <a:pt x="36" y="324"/>
                  </a:lnTo>
                  <a:lnTo>
                    <a:pt x="36" y="332"/>
                  </a:lnTo>
                  <a:lnTo>
                    <a:pt x="36" y="332"/>
                  </a:lnTo>
                  <a:lnTo>
                    <a:pt x="34" y="354"/>
                  </a:lnTo>
                  <a:lnTo>
                    <a:pt x="34" y="376"/>
                  </a:lnTo>
                  <a:lnTo>
                    <a:pt x="38" y="402"/>
                  </a:lnTo>
                  <a:lnTo>
                    <a:pt x="92" y="428"/>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75" name="Freeform 36">
              <a:extLst>
                <a:ext uri="{FF2B5EF4-FFF2-40B4-BE49-F238E27FC236}">
                  <a16:creationId xmlns:a16="http://schemas.microsoft.com/office/drawing/2014/main" id="{DE4B86CD-4E04-A385-1E7A-5DF7B2186C18}"/>
                </a:ext>
              </a:extLst>
            </p:cNvPr>
            <p:cNvSpPr>
              <a:spLocks/>
            </p:cNvSpPr>
            <p:nvPr/>
          </p:nvSpPr>
          <p:spPr bwMode="auto">
            <a:xfrm>
              <a:off x="3965690" y="3781229"/>
              <a:ext cx="36582" cy="51825"/>
            </a:xfrm>
            <a:custGeom>
              <a:avLst/>
              <a:gdLst/>
              <a:ahLst/>
              <a:cxnLst>
                <a:cxn ang="0">
                  <a:pos x="0" y="22"/>
                </a:cxn>
                <a:cxn ang="0">
                  <a:pos x="0" y="22"/>
                </a:cxn>
                <a:cxn ang="0">
                  <a:pos x="2" y="30"/>
                </a:cxn>
                <a:cxn ang="0">
                  <a:pos x="4" y="44"/>
                </a:cxn>
                <a:cxn ang="0">
                  <a:pos x="8" y="58"/>
                </a:cxn>
                <a:cxn ang="0">
                  <a:pos x="12" y="62"/>
                </a:cxn>
                <a:cxn ang="0">
                  <a:pos x="18" y="64"/>
                </a:cxn>
                <a:cxn ang="0">
                  <a:pos x="18" y="64"/>
                </a:cxn>
                <a:cxn ang="0">
                  <a:pos x="26" y="68"/>
                </a:cxn>
                <a:cxn ang="0">
                  <a:pos x="32" y="68"/>
                </a:cxn>
                <a:cxn ang="0">
                  <a:pos x="38" y="66"/>
                </a:cxn>
                <a:cxn ang="0">
                  <a:pos x="42" y="60"/>
                </a:cxn>
                <a:cxn ang="0">
                  <a:pos x="42" y="60"/>
                </a:cxn>
                <a:cxn ang="0">
                  <a:pos x="48" y="50"/>
                </a:cxn>
                <a:cxn ang="0">
                  <a:pos x="48" y="44"/>
                </a:cxn>
                <a:cxn ang="0">
                  <a:pos x="46" y="38"/>
                </a:cxn>
                <a:cxn ang="0">
                  <a:pos x="46" y="38"/>
                </a:cxn>
                <a:cxn ang="0">
                  <a:pos x="42" y="24"/>
                </a:cxn>
                <a:cxn ang="0">
                  <a:pos x="40" y="16"/>
                </a:cxn>
                <a:cxn ang="0">
                  <a:pos x="36" y="8"/>
                </a:cxn>
                <a:cxn ang="0">
                  <a:pos x="36" y="8"/>
                </a:cxn>
                <a:cxn ang="0">
                  <a:pos x="32" y="4"/>
                </a:cxn>
                <a:cxn ang="0">
                  <a:pos x="26" y="2"/>
                </a:cxn>
                <a:cxn ang="0">
                  <a:pos x="20" y="0"/>
                </a:cxn>
                <a:cxn ang="0">
                  <a:pos x="14" y="2"/>
                </a:cxn>
                <a:cxn ang="0">
                  <a:pos x="10" y="4"/>
                </a:cxn>
                <a:cxn ang="0">
                  <a:pos x="4" y="8"/>
                </a:cxn>
                <a:cxn ang="0">
                  <a:pos x="2" y="14"/>
                </a:cxn>
                <a:cxn ang="0">
                  <a:pos x="0" y="22"/>
                </a:cxn>
                <a:cxn ang="0">
                  <a:pos x="0" y="22"/>
                </a:cxn>
              </a:cxnLst>
              <a:rect l="0" t="0" r="r" b="b"/>
              <a:pathLst>
                <a:path w="48" h="68">
                  <a:moveTo>
                    <a:pt x="0" y="22"/>
                  </a:moveTo>
                  <a:lnTo>
                    <a:pt x="0" y="22"/>
                  </a:lnTo>
                  <a:lnTo>
                    <a:pt x="2" y="30"/>
                  </a:lnTo>
                  <a:lnTo>
                    <a:pt x="4" y="44"/>
                  </a:lnTo>
                  <a:lnTo>
                    <a:pt x="8" y="58"/>
                  </a:lnTo>
                  <a:lnTo>
                    <a:pt x="12" y="62"/>
                  </a:lnTo>
                  <a:lnTo>
                    <a:pt x="18" y="64"/>
                  </a:lnTo>
                  <a:lnTo>
                    <a:pt x="18" y="64"/>
                  </a:lnTo>
                  <a:lnTo>
                    <a:pt x="26" y="68"/>
                  </a:lnTo>
                  <a:lnTo>
                    <a:pt x="32" y="68"/>
                  </a:lnTo>
                  <a:lnTo>
                    <a:pt x="38" y="66"/>
                  </a:lnTo>
                  <a:lnTo>
                    <a:pt x="42" y="60"/>
                  </a:lnTo>
                  <a:lnTo>
                    <a:pt x="42" y="60"/>
                  </a:lnTo>
                  <a:lnTo>
                    <a:pt x="48" y="50"/>
                  </a:lnTo>
                  <a:lnTo>
                    <a:pt x="48" y="44"/>
                  </a:lnTo>
                  <a:lnTo>
                    <a:pt x="46" y="38"/>
                  </a:lnTo>
                  <a:lnTo>
                    <a:pt x="46" y="38"/>
                  </a:lnTo>
                  <a:lnTo>
                    <a:pt x="42" y="24"/>
                  </a:lnTo>
                  <a:lnTo>
                    <a:pt x="40" y="16"/>
                  </a:lnTo>
                  <a:lnTo>
                    <a:pt x="36" y="8"/>
                  </a:lnTo>
                  <a:lnTo>
                    <a:pt x="36" y="8"/>
                  </a:lnTo>
                  <a:lnTo>
                    <a:pt x="32" y="4"/>
                  </a:lnTo>
                  <a:lnTo>
                    <a:pt x="26" y="2"/>
                  </a:lnTo>
                  <a:lnTo>
                    <a:pt x="20" y="0"/>
                  </a:lnTo>
                  <a:lnTo>
                    <a:pt x="14" y="2"/>
                  </a:lnTo>
                  <a:lnTo>
                    <a:pt x="10" y="4"/>
                  </a:lnTo>
                  <a:lnTo>
                    <a:pt x="4" y="8"/>
                  </a:lnTo>
                  <a:lnTo>
                    <a:pt x="2" y="14"/>
                  </a:lnTo>
                  <a:lnTo>
                    <a:pt x="0" y="22"/>
                  </a:lnTo>
                  <a:lnTo>
                    <a:pt x="0" y="22"/>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76" name="Freeform 37">
              <a:extLst>
                <a:ext uri="{FF2B5EF4-FFF2-40B4-BE49-F238E27FC236}">
                  <a16:creationId xmlns:a16="http://schemas.microsoft.com/office/drawing/2014/main" id="{9FA7AED2-1132-AE74-63E1-92E513D1D7CE}"/>
                </a:ext>
              </a:extLst>
            </p:cNvPr>
            <p:cNvSpPr>
              <a:spLocks/>
            </p:cNvSpPr>
            <p:nvPr/>
          </p:nvSpPr>
          <p:spPr bwMode="auto">
            <a:xfrm>
              <a:off x="4046476" y="3727879"/>
              <a:ext cx="83834" cy="137184"/>
            </a:xfrm>
            <a:custGeom>
              <a:avLst/>
              <a:gdLst/>
              <a:ahLst/>
              <a:cxnLst>
                <a:cxn ang="0">
                  <a:pos x="4" y="66"/>
                </a:cxn>
                <a:cxn ang="0">
                  <a:pos x="4" y="66"/>
                </a:cxn>
                <a:cxn ang="0">
                  <a:pos x="18" y="84"/>
                </a:cxn>
                <a:cxn ang="0">
                  <a:pos x="26" y="102"/>
                </a:cxn>
                <a:cxn ang="0">
                  <a:pos x="30" y="118"/>
                </a:cxn>
                <a:cxn ang="0">
                  <a:pos x="32" y="134"/>
                </a:cxn>
                <a:cxn ang="0">
                  <a:pos x="32" y="134"/>
                </a:cxn>
                <a:cxn ang="0">
                  <a:pos x="34" y="154"/>
                </a:cxn>
                <a:cxn ang="0">
                  <a:pos x="36" y="172"/>
                </a:cxn>
                <a:cxn ang="0">
                  <a:pos x="38" y="178"/>
                </a:cxn>
                <a:cxn ang="0">
                  <a:pos x="42" y="180"/>
                </a:cxn>
                <a:cxn ang="0">
                  <a:pos x="46" y="180"/>
                </a:cxn>
                <a:cxn ang="0">
                  <a:pos x="52" y="176"/>
                </a:cxn>
                <a:cxn ang="0">
                  <a:pos x="52" y="176"/>
                </a:cxn>
                <a:cxn ang="0">
                  <a:pos x="60" y="164"/>
                </a:cxn>
                <a:cxn ang="0">
                  <a:pos x="66" y="154"/>
                </a:cxn>
                <a:cxn ang="0">
                  <a:pos x="68" y="142"/>
                </a:cxn>
                <a:cxn ang="0">
                  <a:pos x="70" y="124"/>
                </a:cxn>
                <a:cxn ang="0">
                  <a:pos x="70" y="124"/>
                </a:cxn>
                <a:cxn ang="0">
                  <a:pos x="74" y="104"/>
                </a:cxn>
                <a:cxn ang="0">
                  <a:pos x="74" y="94"/>
                </a:cxn>
                <a:cxn ang="0">
                  <a:pos x="74" y="86"/>
                </a:cxn>
                <a:cxn ang="0">
                  <a:pos x="80" y="80"/>
                </a:cxn>
                <a:cxn ang="0">
                  <a:pos x="80" y="80"/>
                </a:cxn>
                <a:cxn ang="0">
                  <a:pos x="84" y="76"/>
                </a:cxn>
                <a:cxn ang="0">
                  <a:pos x="84" y="74"/>
                </a:cxn>
                <a:cxn ang="0">
                  <a:pos x="86" y="68"/>
                </a:cxn>
                <a:cxn ang="0">
                  <a:pos x="92" y="54"/>
                </a:cxn>
                <a:cxn ang="0">
                  <a:pos x="92" y="54"/>
                </a:cxn>
                <a:cxn ang="0">
                  <a:pos x="100" y="38"/>
                </a:cxn>
                <a:cxn ang="0">
                  <a:pos x="108" y="28"/>
                </a:cxn>
                <a:cxn ang="0">
                  <a:pos x="110" y="22"/>
                </a:cxn>
                <a:cxn ang="0">
                  <a:pos x="110" y="18"/>
                </a:cxn>
                <a:cxn ang="0">
                  <a:pos x="108" y="14"/>
                </a:cxn>
                <a:cxn ang="0">
                  <a:pos x="102" y="10"/>
                </a:cxn>
                <a:cxn ang="0">
                  <a:pos x="102" y="10"/>
                </a:cxn>
                <a:cxn ang="0">
                  <a:pos x="92" y="4"/>
                </a:cxn>
                <a:cxn ang="0">
                  <a:pos x="84" y="0"/>
                </a:cxn>
                <a:cxn ang="0">
                  <a:pos x="80" y="0"/>
                </a:cxn>
                <a:cxn ang="0">
                  <a:pos x="78" y="0"/>
                </a:cxn>
                <a:cxn ang="0">
                  <a:pos x="74" y="8"/>
                </a:cxn>
                <a:cxn ang="0">
                  <a:pos x="74" y="8"/>
                </a:cxn>
                <a:cxn ang="0">
                  <a:pos x="70" y="20"/>
                </a:cxn>
                <a:cxn ang="0">
                  <a:pos x="62" y="32"/>
                </a:cxn>
                <a:cxn ang="0">
                  <a:pos x="56" y="44"/>
                </a:cxn>
                <a:cxn ang="0">
                  <a:pos x="52" y="54"/>
                </a:cxn>
                <a:cxn ang="0">
                  <a:pos x="52" y="54"/>
                </a:cxn>
                <a:cxn ang="0">
                  <a:pos x="50" y="60"/>
                </a:cxn>
                <a:cxn ang="0">
                  <a:pos x="48" y="62"/>
                </a:cxn>
                <a:cxn ang="0">
                  <a:pos x="42" y="62"/>
                </a:cxn>
                <a:cxn ang="0">
                  <a:pos x="32" y="60"/>
                </a:cxn>
                <a:cxn ang="0">
                  <a:pos x="32" y="60"/>
                </a:cxn>
                <a:cxn ang="0">
                  <a:pos x="20" y="56"/>
                </a:cxn>
                <a:cxn ang="0">
                  <a:pos x="6" y="54"/>
                </a:cxn>
                <a:cxn ang="0">
                  <a:pos x="2" y="54"/>
                </a:cxn>
                <a:cxn ang="0">
                  <a:pos x="0" y="56"/>
                </a:cxn>
                <a:cxn ang="0">
                  <a:pos x="0" y="60"/>
                </a:cxn>
                <a:cxn ang="0">
                  <a:pos x="4" y="66"/>
                </a:cxn>
                <a:cxn ang="0">
                  <a:pos x="4" y="66"/>
                </a:cxn>
              </a:cxnLst>
              <a:rect l="0" t="0" r="r" b="b"/>
              <a:pathLst>
                <a:path w="110" h="180">
                  <a:moveTo>
                    <a:pt x="4" y="66"/>
                  </a:moveTo>
                  <a:lnTo>
                    <a:pt x="4" y="66"/>
                  </a:lnTo>
                  <a:lnTo>
                    <a:pt x="18" y="84"/>
                  </a:lnTo>
                  <a:lnTo>
                    <a:pt x="26" y="102"/>
                  </a:lnTo>
                  <a:lnTo>
                    <a:pt x="30" y="118"/>
                  </a:lnTo>
                  <a:lnTo>
                    <a:pt x="32" y="134"/>
                  </a:lnTo>
                  <a:lnTo>
                    <a:pt x="32" y="134"/>
                  </a:lnTo>
                  <a:lnTo>
                    <a:pt x="34" y="154"/>
                  </a:lnTo>
                  <a:lnTo>
                    <a:pt x="36" y="172"/>
                  </a:lnTo>
                  <a:lnTo>
                    <a:pt x="38" y="178"/>
                  </a:lnTo>
                  <a:lnTo>
                    <a:pt x="42" y="180"/>
                  </a:lnTo>
                  <a:lnTo>
                    <a:pt x="46" y="180"/>
                  </a:lnTo>
                  <a:lnTo>
                    <a:pt x="52" y="176"/>
                  </a:lnTo>
                  <a:lnTo>
                    <a:pt x="52" y="176"/>
                  </a:lnTo>
                  <a:lnTo>
                    <a:pt x="60" y="164"/>
                  </a:lnTo>
                  <a:lnTo>
                    <a:pt x="66" y="154"/>
                  </a:lnTo>
                  <a:lnTo>
                    <a:pt x="68" y="142"/>
                  </a:lnTo>
                  <a:lnTo>
                    <a:pt x="70" y="124"/>
                  </a:lnTo>
                  <a:lnTo>
                    <a:pt x="70" y="124"/>
                  </a:lnTo>
                  <a:lnTo>
                    <a:pt x="74" y="104"/>
                  </a:lnTo>
                  <a:lnTo>
                    <a:pt x="74" y="94"/>
                  </a:lnTo>
                  <a:lnTo>
                    <a:pt x="74" y="86"/>
                  </a:lnTo>
                  <a:lnTo>
                    <a:pt x="80" y="80"/>
                  </a:lnTo>
                  <a:lnTo>
                    <a:pt x="80" y="80"/>
                  </a:lnTo>
                  <a:lnTo>
                    <a:pt x="84" y="76"/>
                  </a:lnTo>
                  <a:lnTo>
                    <a:pt x="84" y="74"/>
                  </a:lnTo>
                  <a:lnTo>
                    <a:pt x="86" y="68"/>
                  </a:lnTo>
                  <a:lnTo>
                    <a:pt x="92" y="54"/>
                  </a:lnTo>
                  <a:lnTo>
                    <a:pt x="92" y="54"/>
                  </a:lnTo>
                  <a:lnTo>
                    <a:pt x="100" y="38"/>
                  </a:lnTo>
                  <a:lnTo>
                    <a:pt x="108" y="28"/>
                  </a:lnTo>
                  <a:lnTo>
                    <a:pt x="110" y="22"/>
                  </a:lnTo>
                  <a:lnTo>
                    <a:pt x="110" y="18"/>
                  </a:lnTo>
                  <a:lnTo>
                    <a:pt x="108" y="14"/>
                  </a:lnTo>
                  <a:lnTo>
                    <a:pt x="102" y="10"/>
                  </a:lnTo>
                  <a:lnTo>
                    <a:pt x="102" y="10"/>
                  </a:lnTo>
                  <a:lnTo>
                    <a:pt x="92" y="4"/>
                  </a:lnTo>
                  <a:lnTo>
                    <a:pt x="84" y="0"/>
                  </a:lnTo>
                  <a:lnTo>
                    <a:pt x="80" y="0"/>
                  </a:lnTo>
                  <a:lnTo>
                    <a:pt x="78" y="0"/>
                  </a:lnTo>
                  <a:lnTo>
                    <a:pt x="74" y="8"/>
                  </a:lnTo>
                  <a:lnTo>
                    <a:pt x="74" y="8"/>
                  </a:lnTo>
                  <a:lnTo>
                    <a:pt x="70" y="20"/>
                  </a:lnTo>
                  <a:lnTo>
                    <a:pt x="62" y="32"/>
                  </a:lnTo>
                  <a:lnTo>
                    <a:pt x="56" y="44"/>
                  </a:lnTo>
                  <a:lnTo>
                    <a:pt x="52" y="54"/>
                  </a:lnTo>
                  <a:lnTo>
                    <a:pt x="52" y="54"/>
                  </a:lnTo>
                  <a:lnTo>
                    <a:pt x="50" y="60"/>
                  </a:lnTo>
                  <a:lnTo>
                    <a:pt x="48" y="62"/>
                  </a:lnTo>
                  <a:lnTo>
                    <a:pt x="42" y="62"/>
                  </a:lnTo>
                  <a:lnTo>
                    <a:pt x="32" y="60"/>
                  </a:lnTo>
                  <a:lnTo>
                    <a:pt x="32" y="60"/>
                  </a:lnTo>
                  <a:lnTo>
                    <a:pt x="20" y="56"/>
                  </a:lnTo>
                  <a:lnTo>
                    <a:pt x="6" y="54"/>
                  </a:lnTo>
                  <a:lnTo>
                    <a:pt x="2" y="54"/>
                  </a:lnTo>
                  <a:lnTo>
                    <a:pt x="0" y="56"/>
                  </a:lnTo>
                  <a:lnTo>
                    <a:pt x="0" y="60"/>
                  </a:lnTo>
                  <a:lnTo>
                    <a:pt x="4" y="66"/>
                  </a:lnTo>
                  <a:lnTo>
                    <a:pt x="4" y="66"/>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77" name="Freeform 38">
              <a:extLst>
                <a:ext uri="{FF2B5EF4-FFF2-40B4-BE49-F238E27FC236}">
                  <a16:creationId xmlns:a16="http://schemas.microsoft.com/office/drawing/2014/main" id="{1A54C54F-7BB4-9100-BC4C-5B77BB1DA621}"/>
                </a:ext>
              </a:extLst>
            </p:cNvPr>
            <p:cNvSpPr>
              <a:spLocks/>
            </p:cNvSpPr>
            <p:nvPr/>
          </p:nvSpPr>
          <p:spPr bwMode="auto">
            <a:xfrm>
              <a:off x="4028185" y="3862014"/>
              <a:ext cx="36582" cy="36582"/>
            </a:xfrm>
            <a:custGeom>
              <a:avLst/>
              <a:gdLst/>
              <a:ahLst/>
              <a:cxnLst>
                <a:cxn ang="0">
                  <a:pos x="4" y="26"/>
                </a:cxn>
                <a:cxn ang="0">
                  <a:pos x="4" y="26"/>
                </a:cxn>
                <a:cxn ang="0">
                  <a:pos x="6" y="32"/>
                </a:cxn>
                <a:cxn ang="0">
                  <a:pos x="8" y="40"/>
                </a:cxn>
                <a:cxn ang="0">
                  <a:pos x="12" y="46"/>
                </a:cxn>
                <a:cxn ang="0">
                  <a:pos x="16" y="48"/>
                </a:cxn>
                <a:cxn ang="0">
                  <a:pos x="20" y="48"/>
                </a:cxn>
                <a:cxn ang="0">
                  <a:pos x="20" y="48"/>
                </a:cxn>
                <a:cxn ang="0">
                  <a:pos x="28" y="48"/>
                </a:cxn>
                <a:cxn ang="0">
                  <a:pos x="34" y="48"/>
                </a:cxn>
                <a:cxn ang="0">
                  <a:pos x="40" y="44"/>
                </a:cxn>
                <a:cxn ang="0">
                  <a:pos x="46" y="38"/>
                </a:cxn>
                <a:cxn ang="0">
                  <a:pos x="46" y="38"/>
                </a:cxn>
                <a:cxn ang="0">
                  <a:pos x="48" y="32"/>
                </a:cxn>
                <a:cxn ang="0">
                  <a:pos x="46" y="30"/>
                </a:cxn>
                <a:cxn ang="0">
                  <a:pos x="40" y="26"/>
                </a:cxn>
                <a:cxn ang="0">
                  <a:pos x="32" y="20"/>
                </a:cxn>
                <a:cxn ang="0">
                  <a:pos x="32" y="20"/>
                </a:cxn>
                <a:cxn ang="0">
                  <a:pos x="30" y="16"/>
                </a:cxn>
                <a:cxn ang="0">
                  <a:pos x="28" y="12"/>
                </a:cxn>
                <a:cxn ang="0">
                  <a:pos x="28" y="4"/>
                </a:cxn>
                <a:cxn ang="0">
                  <a:pos x="26" y="0"/>
                </a:cxn>
                <a:cxn ang="0">
                  <a:pos x="24" y="0"/>
                </a:cxn>
                <a:cxn ang="0">
                  <a:pos x="20" y="2"/>
                </a:cxn>
                <a:cxn ang="0">
                  <a:pos x="20" y="2"/>
                </a:cxn>
                <a:cxn ang="0">
                  <a:pos x="12" y="6"/>
                </a:cxn>
                <a:cxn ang="0">
                  <a:pos x="2" y="10"/>
                </a:cxn>
                <a:cxn ang="0">
                  <a:pos x="0" y="12"/>
                </a:cxn>
                <a:cxn ang="0">
                  <a:pos x="0" y="16"/>
                </a:cxn>
                <a:cxn ang="0">
                  <a:pos x="0" y="20"/>
                </a:cxn>
                <a:cxn ang="0">
                  <a:pos x="4" y="26"/>
                </a:cxn>
                <a:cxn ang="0">
                  <a:pos x="4" y="26"/>
                </a:cxn>
              </a:cxnLst>
              <a:rect l="0" t="0" r="r" b="b"/>
              <a:pathLst>
                <a:path w="48" h="48">
                  <a:moveTo>
                    <a:pt x="4" y="26"/>
                  </a:moveTo>
                  <a:lnTo>
                    <a:pt x="4" y="26"/>
                  </a:lnTo>
                  <a:lnTo>
                    <a:pt x="6" y="32"/>
                  </a:lnTo>
                  <a:lnTo>
                    <a:pt x="8" y="40"/>
                  </a:lnTo>
                  <a:lnTo>
                    <a:pt x="12" y="46"/>
                  </a:lnTo>
                  <a:lnTo>
                    <a:pt x="16" y="48"/>
                  </a:lnTo>
                  <a:lnTo>
                    <a:pt x="20" y="48"/>
                  </a:lnTo>
                  <a:lnTo>
                    <a:pt x="20" y="48"/>
                  </a:lnTo>
                  <a:lnTo>
                    <a:pt x="28" y="48"/>
                  </a:lnTo>
                  <a:lnTo>
                    <a:pt x="34" y="48"/>
                  </a:lnTo>
                  <a:lnTo>
                    <a:pt x="40" y="44"/>
                  </a:lnTo>
                  <a:lnTo>
                    <a:pt x="46" y="38"/>
                  </a:lnTo>
                  <a:lnTo>
                    <a:pt x="46" y="38"/>
                  </a:lnTo>
                  <a:lnTo>
                    <a:pt x="48" y="32"/>
                  </a:lnTo>
                  <a:lnTo>
                    <a:pt x="46" y="30"/>
                  </a:lnTo>
                  <a:lnTo>
                    <a:pt x="40" y="26"/>
                  </a:lnTo>
                  <a:lnTo>
                    <a:pt x="32" y="20"/>
                  </a:lnTo>
                  <a:lnTo>
                    <a:pt x="32" y="20"/>
                  </a:lnTo>
                  <a:lnTo>
                    <a:pt x="30" y="16"/>
                  </a:lnTo>
                  <a:lnTo>
                    <a:pt x="28" y="12"/>
                  </a:lnTo>
                  <a:lnTo>
                    <a:pt x="28" y="4"/>
                  </a:lnTo>
                  <a:lnTo>
                    <a:pt x="26" y="0"/>
                  </a:lnTo>
                  <a:lnTo>
                    <a:pt x="24" y="0"/>
                  </a:lnTo>
                  <a:lnTo>
                    <a:pt x="20" y="2"/>
                  </a:lnTo>
                  <a:lnTo>
                    <a:pt x="20" y="2"/>
                  </a:lnTo>
                  <a:lnTo>
                    <a:pt x="12" y="6"/>
                  </a:lnTo>
                  <a:lnTo>
                    <a:pt x="2" y="10"/>
                  </a:lnTo>
                  <a:lnTo>
                    <a:pt x="0" y="12"/>
                  </a:lnTo>
                  <a:lnTo>
                    <a:pt x="0" y="16"/>
                  </a:lnTo>
                  <a:lnTo>
                    <a:pt x="0" y="20"/>
                  </a:lnTo>
                  <a:lnTo>
                    <a:pt x="4" y="26"/>
                  </a:lnTo>
                  <a:lnTo>
                    <a:pt x="4" y="26"/>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78" name="Freeform 39">
              <a:extLst>
                <a:ext uri="{FF2B5EF4-FFF2-40B4-BE49-F238E27FC236}">
                  <a16:creationId xmlns:a16="http://schemas.microsoft.com/office/drawing/2014/main" id="{F03DD45C-5370-4AD6-88EC-27D60C7181C1}"/>
                </a:ext>
              </a:extLst>
            </p:cNvPr>
            <p:cNvSpPr>
              <a:spLocks/>
            </p:cNvSpPr>
            <p:nvPr/>
          </p:nvSpPr>
          <p:spPr bwMode="auto">
            <a:xfrm>
              <a:off x="3596819" y="3840675"/>
              <a:ext cx="681345" cy="938945"/>
            </a:xfrm>
            <a:custGeom>
              <a:avLst/>
              <a:gdLst/>
              <a:ahLst/>
              <a:cxnLst>
                <a:cxn ang="0">
                  <a:pos x="456" y="38"/>
                </a:cxn>
                <a:cxn ang="0">
                  <a:pos x="492" y="102"/>
                </a:cxn>
                <a:cxn ang="0">
                  <a:pos x="542" y="154"/>
                </a:cxn>
                <a:cxn ang="0">
                  <a:pos x="556" y="180"/>
                </a:cxn>
                <a:cxn ang="0">
                  <a:pos x="632" y="170"/>
                </a:cxn>
                <a:cxn ang="0">
                  <a:pos x="694" y="140"/>
                </a:cxn>
                <a:cxn ang="0">
                  <a:pos x="740" y="130"/>
                </a:cxn>
                <a:cxn ang="0">
                  <a:pos x="746" y="102"/>
                </a:cxn>
                <a:cxn ang="0">
                  <a:pos x="766" y="142"/>
                </a:cxn>
                <a:cxn ang="0">
                  <a:pos x="758" y="166"/>
                </a:cxn>
                <a:cxn ang="0">
                  <a:pos x="836" y="314"/>
                </a:cxn>
                <a:cxn ang="0">
                  <a:pos x="828" y="396"/>
                </a:cxn>
                <a:cxn ang="0">
                  <a:pos x="848" y="456"/>
                </a:cxn>
                <a:cxn ang="0">
                  <a:pos x="868" y="600"/>
                </a:cxn>
                <a:cxn ang="0">
                  <a:pos x="892" y="688"/>
                </a:cxn>
                <a:cxn ang="0">
                  <a:pos x="750" y="728"/>
                </a:cxn>
                <a:cxn ang="0">
                  <a:pos x="664" y="774"/>
                </a:cxn>
                <a:cxn ang="0">
                  <a:pos x="632" y="784"/>
                </a:cxn>
                <a:cxn ang="0">
                  <a:pos x="644" y="888"/>
                </a:cxn>
                <a:cxn ang="0">
                  <a:pos x="698" y="980"/>
                </a:cxn>
                <a:cxn ang="0">
                  <a:pos x="782" y="1050"/>
                </a:cxn>
                <a:cxn ang="0">
                  <a:pos x="754" y="1084"/>
                </a:cxn>
                <a:cxn ang="0">
                  <a:pos x="682" y="1126"/>
                </a:cxn>
                <a:cxn ang="0">
                  <a:pos x="690" y="1210"/>
                </a:cxn>
                <a:cxn ang="0">
                  <a:pos x="636" y="1228"/>
                </a:cxn>
                <a:cxn ang="0">
                  <a:pos x="574" y="1196"/>
                </a:cxn>
                <a:cxn ang="0">
                  <a:pos x="536" y="1220"/>
                </a:cxn>
                <a:cxn ang="0">
                  <a:pos x="466" y="1222"/>
                </a:cxn>
                <a:cxn ang="0">
                  <a:pos x="412" y="1218"/>
                </a:cxn>
                <a:cxn ang="0">
                  <a:pos x="320" y="1174"/>
                </a:cxn>
                <a:cxn ang="0">
                  <a:pos x="294" y="1152"/>
                </a:cxn>
                <a:cxn ang="0">
                  <a:pos x="178" y="1156"/>
                </a:cxn>
                <a:cxn ang="0">
                  <a:pos x="136" y="1128"/>
                </a:cxn>
                <a:cxn ang="0">
                  <a:pos x="160" y="1016"/>
                </a:cxn>
                <a:cxn ang="0">
                  <a:pos x="234" y="944"/>
                </a:cxn>
                <a:cxn ang="0">
                  <a:pos x="96" y="884"/>
                </a:cxn>
                <a:cxn ang="0">
                  <a:pos x="54" y="830"/>
                </a:cxn>
                <a:cxn ang="0">
                  <a:pos x="8" y="778"/>
                </a:cxn>
                <a:cxn ang="0">
                  <a:pos x="40" y="724"/>
                </a:cxn>
                <a:cxn ang="0">
                  <a:pos x="72" y="682"/>
                </a:cxn>
                <a:cxn ang="0">
                  <a:pos x="44" y="590"/>
                </a:cxn>
                <a:cxn ang="0">
                  <a:pos x="62" y="526"/>
                </a:cxn>
                <a:cxn ang="0">
                  <a:pos x="80" y="502"/>
                </a:cxn>
                <a:cxn ang="0">
                  <a:pos x="68" y="438"/>
                </a:cxn>
                <a:cxn ang="0">
                  <a:pos x="134" y="428"/>
                </a:cxn>
                <a:cxn ang="0">
                  <a:pos x="174" y="414"/>
                </a:cxn>
                <a:cxn ang="0">
                  <a:pos x="148" y="338"/>
                </a:cxn>
                <a:cxn ang="0">
                  <a:pos x="186" y="308"/>
                </a:cxn>
                <a:cxn ang="0">
                  <a:pos x="208" y="256"/>
                </a:cxn>
                <a:cxn ang="0">
                  <a:pos x="198" y="180"/>
                </a:cxn>
                <a:cxn ang="0">
                  <a:pos x="268" y="154"/>
                </a:cxn>
                <a:cxn ang="0">
                  <a:pos x="294" y="200"/>
                </a:cxn>
                <a:cxn ang="0">
                  <a:pos x="316" y="206"/>
                </a:cxn>
                <a:cxn ang="0">
                  <a:pos x="366" y="150"/>
                </a:cxn>
                <a:cxn ang="0">
                  <a:pos x="382" y="152"/>
                </a:cxn>
                <a:cxn ang="0">
                  <a:pos x="394" y="54"/>
                </a:cxn>
              </a:cxnLst>
              <a:rect l="0" t="0" r="r" b="b"/>
              <a:pathLst>
                <a:path w="894" h="1232">
                  <a:moveTo>
                    <a:pt x="442" y="34"/>
                  </a:moveTo>
                  <a:lnTo>
                    <a:pt x="442" y="34"/>
                  </a:lnTo>
                  <a:lnTo>
                    <a:pt x="444" y="34"/>
                  </a:lnTo>
                  <a:lnTo>
                    <a:pt x="448" y="32"/>
                  </a:lnTo>
                  <a:lnTo>
                    <a:pt x="450" y="32"/>
                  </a:lnTo>
                  <a:lnTo>
                    <a:pt x="454" y="34"/>
                  </a:lnTo>
                  <a:lnTo>
                    <a:pt x="456" y="38"/>
                  </a:lnTo>
                  <a:lnTo>
                    <a:pt x="460" y="46"/>
                  </a:lnTo>
                  <a:lnTo>
                    <a:pt x="460" y="46"/>
                  </a:lnTo>
                  <a:lnTo>
                    <a:pt x="472" y="74"/>
                  </a:lnTo>
                  <a:lnTo>
                    <a:pt x="476" y="84"/>
                  </a:lnTo>
                  <a:lnTo>
                    <a:pt x="484" y="94"/>
                  </a:lnTo>
                  <a:lnTo>
                    <a:pt x="484" y="94"/>
                  </a:lnTo>
                  <a:lnTo>
                    <a:pt x="492" y="102"/>
                  </a:lnTo>
                  <a:lnTo>
                    <a:pt x="502" y="110"/>
                  </a:lnTo>
                  <a:lnTo>
                    <a:pt x="514" y="116"/>
                  </a:lnTo>
                  <a:lnTo>
                    <a:pt x="528" y="122"/>
                  </a:lnTo>
                  <a:lnTo>
                    <a:pt x="528" y="122"/>
                  </a:lnTo>
                  <a:lnTo>
                    <a:pt x="550" y="128"/>
                  </a:lnTo>
                  <a:lnTo>
                    <a:pt x="550" y="128"/>
                  </a:lnTo>
                  <a:lnTo>
                    <a:pt x="542" y="154"/>
                  </a:lnTo>
                  <a:lnTo>
                    <a:pt x="542" y="154"/>
                  </a:lnTo>
                  <a:lnTo>
                    <a:pt x="542" y="160"/>
                  </a:lnTo>
                  <a:lnTo>
                    <a:pt x="542" y="166"/>
                  </a:lnTo>
                  <a:lnTo>
                    <a:pt x="544" y="170"/>
                  </a:lnTo>
                  <a:lnTo>
                    <a:pt x="546" y="174"/>
                  </a:lnTo>
                  <a:lnTo>
                    <a:pt x="550" y="178"/>
                  </a:lnTo>
                  <a:lnTo>
                    <a:pt x="556" y="180"/>
                  </a:lnTo>
                  <a:lnTo>
                    <a:pt x="562" y="180"/>
                  </a:lnTo>
                  <a:lnTo>
                    <a:pt x="570" y="178"/>
                  </a:lnTo>
                  <a:lnTo>
                    <a:pt x="570" y="178"/>
                  </a:lnTo>
                  <a:lnTo>
                    <a:pt x="588" y="176"/>
                  </a:lnTo>
                  <a:lnTo>
                    <a:pt x="608" y="174"/>
                  </a:lnTo>
                  <a:lnTo>
                    <a:pt x="624" y="172"/>
                  </a:lnTo>
                  <a:lnTo>
                    <a:pt x="632" y="170"/>
                  </a:lnTo>
                  <a:lnTo>
                    <a:pt x="638" y="166"/>
                  </a:lnTo>
                  <a:lnTo>
                    <a:pt x="638" y="166"/>
                  </a:lnTo>
                  <a:lnTo>
                    <a:pt x="652" y="156"/>
                  </a:lnTo>
                  <a:lnTo>
                    <a:pt x="668" y="148"/>
                  </a:lnTo>
                  <a:lnTo>
                    <a:pt x="682" y="142"/>
                  </a:lnTo>
                  <a:lnTo>
                    <a:pt x="694" y="140"/>
                  </a:lnTo>
                  <a:lnTo>
                    <a:pt x="694" y="140"/>
                  </a:lnTo>
                  <a:lnTo>
                    <a:pt x="716" y="146"/>
                  </a:lnTo>
                  <a:lnTo>
                    <a:pt x="728" y="150"/>
                  </a:lnTo>
                  <a:lnTo>
                    <a:pt x="728" y="150"/>
                  </a:lnTo>
                  <a:lnTo>
                    <a:pt x="734" y="146"/>
                  </a:lnTo>
                  <a:lnTo>
                    <a:pt x="738" y="140"/>
                  </a:lnTo>
                  <a:lnTo>
                    <a:pt x="740" y="130"/>
                  </a:lnTo>
                  <a:lnTo>
                    <a:pt x="740" y="130"/>
                  </a:lnTo>
                  <a:lnTo>
                    <a:pt x="740" y="124"/>
                  </a:lnTo>
                  <a:lnTo>
                    <a:pt x="740" y="118"/>
                  </a:lnTo>
                  <a:lnTo>
                    <a:pt x="738" y="106"/>
                  </a:lnTo>
                  <a:lnTo>
                    <a:pt x="736" y="102"/>
                  </a:lnTo>
                  <a:lnTo>
                    <a:pt x="738" y="100"/>
                  </a:lnTo>
                  <a:lnTo>
                    <a:pt x="740" y="100"/>
                  </a:lnTo>
                  <a:lnTo>
                    <a:pt x="746" y="102"/>
                  </a:lnTo>
                  <a:lnTo>
                    <a:pt x="746" y="102"/>
                  </a:lnTo>
                  <a:lnTo>
                    <a:pt x="758" y="112"/>
                  </a:lnTo>
                  <a:lnTo>
                    <a:pt x="766" y="120"/>
                  </a:lnTo>
                  <a:lnTo>
                    <a:pt x="768" y="128"/>
                  </a:lnTo>
                  <a:lnTo>
                    <a:pt x="768" y="138"/>
                  </a:lnTo>
                  <a:lnTo>
                    <a:pt x="768" y="138"/>
                  </a:lnTo>
                  <a:lnTo>
                    <a:pt x="766" y="142"/>
                  </a:lnTo>
                  <a:lnTo>
                    <a:pt x="762" y="142"/>
                  </a:lnTo>
                  <a:lnTo>
                    <a:pt x="754" y="144"/>
                  </a:lnTo>
                  <a:lnTo>
                    <a:pt x="752" y="146"/>
                  </a:lnTo>
                  <a:lnTo>
                    <a:pt x="750" y="150"/>
                  </a:lnTo>
                  <a:lnTo>
                    <a:pt x="752" y="156"/>
                  </a:lnTo>
                  <a:lnTo>
                    <a:pt x="758" y="166"/>
                  </a:lnTo>
                  <a:lnTo>
                    <a:pt x="758" y="166"/>
                  </a:lnTo>
                  <a:lnTo>
                    <a:pt x="794" y="222"/>
                  </a:lnTo>
                  <a:lnTo>
                    <a:pt x="814" y="250"/>
                  </a:lnTo>
                  <a:lnTo>
                    <a:pt x="814" y="250"/>
                  </a:lnTo>
                  <a:lnTo>
                    <a:pt x="826" y="276"/>
                  </a:lnTo>
                  <a:lnTo>
                    <a:pt x="834" y="298"/>
                  </a:lnTo>
                  <a:lnTo>
                    <a:pt x="836" y="306"/>
                  </a:lnTo>
                  <a:lnTo>
                    <a:pt x="836" y="314"/>
                  </a:lnTo>
                  <a:lnTo>
                    <a:pt x="836" y="314"/>
                  </a:lnTo>
                  <a:lnTo>
                    <a:pt x="834" y="338"/>
                  </a:lnTo>
                  <a:lnTo>
                    <a:pt x="832" y="350"/>
                  </a:lnTo>
                  <a:lnTo>
                    <a:pt x="828" y="372"/>
                  </a:lnTo>
                  <a:lnTo>
                    <a:pt x="828" y="372"/>
                  </a:lnTo>
                  <a:lnTo>
                    <a:pt x="826" y="384"/>
                  </a:lnTo>
                  <a:lnTo>
                    <a:pt x="828" y="396"/>
                  </a:lnTo>
                  <a:lnTo>
                    <a:pt x="832" y="406"/>
                  </a:lnTo>
                  <a:lnTo>
                    <a:pt x="838" y="416"/>
                  </a:lnTo>
                  <a:lnTo>
                    <a:pt x="842" y="426"/>
                  </a:lnTo>
                  <a:lnTo>
                    <a:pt x="846" y="436"/>
                  </a:lnTo>
                  <a:lnTo>
                    <a:pt x="848" y="446"/>
                  </a:lnTo>
                  <a:lnTo>
                    <a:pt x="848" y="456"/>
                  </a:lnTo>
                  <a:lnTo>
                    <a:pt x="848" y="456"/>
                  </a:lnTo>
                  <a:lnTo>
                    <a:pt x="846" y="466"/>
                  </a:lnTo>
                  <a:lnTo>
                    <a:pt x="844" y="480"/>
                  </a:lnTo>
                  <a:lnTo>
                    <a:pt x="844" y="506"/>
                  </a:lnTo>
                  <a:lnTo>
                    <a:pt x="848" y="532"/>
                  </a:lnTo>
                  <a:lnTo>
                    <a:pt x="854" y="554"/>
                  </a:lnTo>
                  <a:lnTo>
                    <a:pt x="854" y="554"/>
                  </a:lnTo>
                  <a:lnTo>
                    <a:pt x="868" y="600"/>
                  </a:lnTo>
                  <a:lnTo>
                    <a:pt x="878" y="642"/>
                  </a:lnTo>
                  <a:lnTo>
                    <a:pt x="878" y="642"/>
                  </a:lnTo>
                  <a:lnTo>
                    <a:pt x="880" y="650"/>
                  </a:lnTo>
                  <a:lnTo>
                    <a:pt x="884" y="658"/>
                  </a:lnTo>
                  <a:lnTo>
                    <a:pt x="892" y="672"/>
                  </a:lnTo>
                  <a:lnTo>
                    <a:pt x="894" y="680"/>
                  </a:lnTo>
                  <a:lnTo>
                    <a:pt x="892" y="688"/>
                  </a:lnTo>
                  <a:lnTo>
                    <a:pt x="886" y="692"/>
                  </a:lnTo>
                  <a:lnTo>
                    <a:pt x="874" y="696"/>
                  </a:lnTo>
                  <a:lnTo>
                    <a:pt x="874" y="696"/>
                  </a:lnTo>
                  <a:lnTo>
                    <a:pt x="812" y="712"/>
                  </a:lnTo>
                  <a:lnTo>
                    <a:pt x="760" y="724"/>
                  </a:lnTo>
                  <a:lnTo>
                    <a:pt x="760" y="724"/>
                  </a:lnTo>
                  <a:lnTo>
                    <a:pt x="750" y="728"/>
                  </a:lnTo>
                  <a:lnTo>
                    <a:pt x="740" y="732"/>
                  </a:lnTo>
                  <a:lnTo>
                    <a:pt x="718" y="746"/>
                  </a:lnTo>
                  <a:lnTo>
                    <a:pt x="694" y="762"/>
                  </a:lnTo>
                  <a:lnTo>
                    <a:pt x="684" y="768"/>
                  </a:lnTo>
                  <a:lnTo>
                    <a:pt x="672" y="772"/>
                  </a:lnTo>
                  <a:lnTo>
                    <a:pt x="672" y="772"/>
                  </a:lnTo>
                  <a:lnTo>
                    <a:pt x="664" y="774"/>
                  </a:lnTo>
                  <a:lnTo>
                    <a:pt x="656" y="774"/>
                  </a:lnTo>
                  <a:lnTo>
                    <a:pt x="646" y="772"/>
                  </a:lnTo>
                  <a:lnTo>
                    <a:pt x="642" y="770"/>
                  </a:lnTo>
                  <a:lnTo>
                    <a:pt x="638" y="772"/>
                  </a:lnTo>
                  <a:lnTo>
                    <a:pt x="636" y="776"/>
                  </a:lnTo>
                  <a:lnTo>
                    <a:pt x="632" y="784"/>
                  </a:lnTo>
                  <a:lnTo>
                    <a:pt x="632" y="784"/>
                  </a:lnTo>
                  <a:lnTo>
                    <a:pt x="630" y="792"/>
                  </a:lnTo>
                  <a:lnTo>
                    <a:pt x="628" y="802"/>
                  </a:lnTo>
                  <a:lnTo>
                    <a:pt x="628" y="820"/>
                  </a:lnTo>
                  <a:lnTo>
                    <a:pt x="632" y="840"/>
                  </a:lnTo>
                  <a:lnTo>
                    <a:pt x="638" y="864"/>
                  </a:lnTo>
                  <a:lnTo>
                    <a:pt x="638" y="864"/>
                  </a:lnTo>
                  <a:lnTo>
                    <a:pt x="644" y="888"/>
                  </a:lnTo>
                  <a:lnTo>
                    <a:pt x="650" y="906"/>
                  </a:lnTo>
                  <a:lnTo>
                    <a:pt x="658" y="922"/>
                  </a:lnTo>
                  <a:lnTo>
                    <a:pt x="666" y="934"/>
                  </a:lnTo>
                  <a:lnTo>
                    <a:pt x="666" y="934"/>
                  </a:lnTo>
                  <a:lnTo>
                    <a:pt x="676" y="948"/>
                  </a:lnTo>
                  <a:lnTo>
                    <a:pt x="686" y="962"/>
                  </a:lnTo>
                  <a:lnTo>
                    <a:pt x="698" y="980"/>
                  </a:lnTo>
                  <a:lnTo>
                    <a:pt x="714" y="998"/>
                  </a:lnTo>
                  <a:lnTo>
                    <a:pt x="714" y="998"/>
                  </a:lnTo>
                  <a:lnTo>
                    <a:pt x="736" y="1018"/>
                  </a:lnTo>
                  <a:lnTo>
                    <a:pt x="756" y="1032"/>
                  </a:lnTo>
                  <a:lnTo>
                    <a:pt x="774" y="1044"/>
                  </a:lnTo>
                  <a:lnTo>
                    <a:pt x="778" y="1048"/>
                  </a:lnTo>
                  <a:lnTo>
                    <a:pt x="782" y="1050"/>
                  </a:lnTo>
                  <a:lnTo>
                    <a:pt x="782" y="1050"/>
                  </a:lnTo>
                  <a:lnTo>
                    <a:pt x="784" y="1054"/>
                  </a:lnTo>
                  <a:lnTo>
                    <a:pt x="780" y="1056"/>
                  </a:lnTo>
                  <a:lnTo>
                    <a:pt x="774" y="1062"/>
                  </a:lnTo>
                  <a:lnTo>
                    <a:pt x="762" y="1076"/>
                  </a:lnTo>
                  <a:lnTo>
                    <a:pt x="762" y="1076"/>
                  </a:lnTo>
                  <a:lnTo>
                    <a:pt x="754" y="1084"/>
                  </a:lnTo>
                  <a:lnTo>
                    <a:pt x="746" y="1090"/>
                  </a:lnTo>
                  <a:lnTo>
                    <a:pt x="732" y="1100"/>
                  </a:lnTo>
                  <a:lnTo>
                    <a:pt x="710" y="1112"/>
                  </a:lnTo>
                  <a:lnTo>
                    <a:pt x="710" y="1112"/>
                  </a:lnTo>
                  <a:lnTo>
                    <a:pt x="698" y="1116"/>
                  </a:lnTo>
                  <a:lnTo>
                    <a:pt x="686" y="1122"/>
                  </a:lnTo>
                  <a:lnTo>
                    <a:pt x="682" y="1126"/>
                  </a:lnTo>
                  <a:lnTo>
                    <a:pt x="678" y="1132"/>
                  </a:lnTo>
                  <a:lnTo>
                    <a:pt x="678" y="1140"/>
                  </a:lnTo>
                  <a:lnTo>
                    <a:pt x="680" y="1150"/>
                  </a:lnTo>
                  <a:lnTo>
                    <a:pt x="680" y="1150"/>
                  </a:lnTo>
                  <a:lnTo>
                    <a:pt x="686" y="1172"/>
                  </a:lnTo>
                  <a:lnTo>
                    <a:pt x="690" y="1194"/>
                  </a:lnTo>
                  <a:lnTo>
                    <a:pt x="690" y="1210"/>
                  </a:lnTo>
                  <a:lnTo>
                    <a:pt x="690" y="1220"/>
                  </a:lnTo>
                  <a:lnTo>
                    <a:pt x="690" y="1220"/>
                  </a:lnTo>
                  <a:lnTo>
                    <a:pt x="680" y="1224"/>
                  </a:lnTo>
                  <a:lnTo>
                    <a:pt x="664" y="1230"/>
                  </a:lnTo>
                  <a:lnTo>
                    <a:pt x="656" y="1232"/>
                  </a:lnTo>
                  <a:lnTo>
                    <a:pt x="646" y="1230"/>
                  </a:lnTo>
                  <a:lnTo>
                    <a:pt x="636" y="1228"/>
                  </a:lnTo>
                  <a:lnTo>
                    <a:pt x="628" y="1222"/>
                  </a:lnTo>
                  <a:lnTo>
                    <a:pt x="628" y="1222"/>
                  </a:lnTo>
                  <a:lnTo>
                    <a:pt x="614" y="1210"/>
                  </a:lnTo>
                  <a:lnTo>
                    <a:pt x="600" y="1204"/>
                  </a:lnTo>
                  <a:lnTo>
                    <a:pt x="590" y="1198"/>
                  </a:lnTo>
                  <a:lnTo>
                    <a:pt x="590" y="1198"/>
                  </a:lnTo>
                  <a:lnTo>
                    <a:pt x="574" y="1196"/>
                  </a:lnTo>
                  <a:lnTo>
                    <a:pt x="560" y="1198"/>
                  </a:lnTo>
                  <a:lnTo>
                    <a:pt x="552" y="1200"/>
                  </a:lnTo>
                  <a:lnTo>
                    <a:pt x="546" y="1204"/>
                  </a:lnTo>
                  <a:lnTo>
                    <a:pt x="546" y="1204"/>
                  </a:lnTo>
                  <a:lnTo>
                    <a:pt x="542" y="1208"/>
                  </a:lnTo>
                  <a:lnTo>
                    <a:pt x="538" y="1212"/>
                  </a:lnTo>
                  <a:lnTo>
                    <a:pt x="536" y="1220"/>
                  </a:lnTo>
                  <a:lnTo>
                    <a:pt x="534" y="1222"/>
                  </a:lnTo>
                  <a:lnTo>
                    <a:pt x="530" y="1226"/>
                  </a:lnTo>
                  <a:lnTo>
                    <a:pt x="524" y="1226"/>
                  </a:lnTo>
                  <a:lnTo>
                    <a:pt x="514" y="1228"/>
                  </a:lnTo>
                  <a:lnTo>
                    <a:pt x="514" y="1228"/>
                  </a:lnTo>
                  <a:lnTo>
                    <a:pt x="478" y="1224"/>
                  </a:lnTo>
                  <a:lnTo>
                    <a:pt x="466" y="1222"/>
                  </a:lnTo>
                  <a:lnTo>
                    <a:pt x="458" y="1218"/>
                  </a:lnTo>
                  <a:lnTo>
                    <a:pt x="458" y="1218"/>
                  </a:lnTo>
                  <a:lnTo>
                    <a:pt x="454" y="1216"/>
                  </a:lnTo>
                  <a:lnTo>
                    <a:pt x="448" y="1216"/>
                  </a:lnTo>
                  <a:lnTo>
                    <a:pt x="434" y="1218"/>
                  </a:lnTo>
                  <a:lnTo>
                    <a:pt x="422" y="1218"/>
                  </a:lnTo>
                  <a:lnTo>
                    <a:pt x="412" y="1218"/>
                  </a:lnTo>
                  <a:lnTo>
                    <a:pt x="412" y="1218"/>
                  </a:lnTo>
                  <a:lnTo>
                    <a:pt x="404" y="1214"/>
                  </a:lnTo>
                  <a:lnTo>
                    <a:pt x="376" y="1198"/>
                  </a:lnTo>
                  <a:lnTo>
                    <a:pt x="376" y="1198"/>
                  </a:lnTo>
                  <a:lnTo>
                    <a:pt x="354" y="1186"/>
                  </a:lnTo>
                  <a:lnTo>
                    <a:pt x="338" y="1180"/>
                  </a:lnTo>
                  <a:lnTo>
                    <a:pt x="320" y="1174"/>
                  </a:lnTo>
                  <a:lnTo>
                    <a:pt x="320" y="1174"/>
                  </a:lnTo>
                  <a:lnTo>
                    <a:pt x="318" y="1174"/>
                  </a:lnTo>
                  <a:lnTo>
                    <a:pt x="318" y="1170"/>
                  </a:lnTo>
                  <a:lnTo>
                    <a:pt x="312" y="1164"/>
                  </a:lnTo>
                  <a:lnTo>
                    <a:pt x="308" y="1160"/>
                  </a:lnTo>
                  <a:lnTo>
                    <a:pt x="302" y="1156"/>
                  </a:lnTo>
                  <a:lnTo>
                    <a:pt x="294" y="1152"/>
                  </a:lnTo>
                  <a:lnTo>
                    <a:pt x="282" y="1152"/>
                  </a:lnTo>
                  <a:lnTo>
                    <a:pt x="282" y="1152"/>
                  </a:lnTo>
                  <a:lnTo>
                    <a:pt x="258" y="1150"/>
                  </a:lnTo>
                  <a:lnTo>
                    <a:pt x="236" y="1152"/>
                  </a:lnTo>
                  <a:lnTo>
                    <a:pt x="200" y="1156"/>
                  </a:lnTo>
                  <a:lnTo>
                    <a:pt x="200" y="1156"/>
                  </a:lnTo>
                  <a:lnTo>
                    <a:pt x="178" y="1156"/>
                  </a:lnTo>
                  <a:lnTo>
                    <a:pt x="158" y="1152"/>
                  </a:lnTo>
                  <a:lnTo>
                    <a:pt x="148" y="1150"/>
                  </a:lnTo>
                  <a:lnTo>
                    <a:pt x="142" y="1146"/>
                  </a:lnTo>
                  <a:lnTo>
                    <a:pt x="136" y="1142"/>
                  </a:lnTo>
                  <a:lnTo>
                    <a:pt x="134" y="1136"/>
                  </a:lnTo>
                  <a:lnTo>
                    <a:pt x="134" y="1136"/>
                  </a:lnTo>
                  <a:lnTo>
                    <a:pt x="136" y="1128"/>
                  </a:lnTo>
                  <a:lnTo>
                    <a:pt x="138" y="1118"/>
                  </a:lnTo>
                  <a:lnTo>
                    <a:pt x="144" y="1094"/>
                  </a:lnTo>
                  <a:lnTo>
                    <a:pt x="152" y="1070"/>
                  </a:lnTo>
                  <a:lnTo>
                    <a:pt x="156" y="1052"/>
                  </a:lnTo>
                  <a:lnTo>
                    <a:pt x="156" y="1052"/>
                  </a:lnTo>
                  <a:lnTo>
                    <a:pt x="158" y="1034"/>
                  </a:lnTo>
                  <a:lnTo>
                    <a:pt x="160" y="1016"/>
                  </a:lnTo>
                  <a:lnTo>
                    <a:pt x="162" y="1008"/>
                  </a:lnTo>
                  <a:lnTo>
                    <a:pt x="166" y="1000"/>
                  </a:lnTo>
                  <a:lnTo>
                    <a:pt x="172" y="992"/>
                  </a:lnTo>
                  <a:lnTo>
                    <a:pt x="180" y="984"/>
                  </a:lnTo>
                  <a:lnTo>
                    <a:pt x="180" y="984"/>
                  </a:lnTo>
                  <a:lnTo>
                    <a:pt x="216" y="958"/>
                  </a:lnTo>
                  <a:lnTo>
                    <a:pt x="234" y="944"/>
                  </a:lnTo>
                  <a:lnTo>
                    <a:pt x="234" y="944"/>
                  </a:lnTo>
                  <a:lnTo>
                    <a:pt x="176" y="920"/>
                  </a:lnTo>
                  <a:lnTo>
                    <a:pt x="136" y="902"/>
                  </a:lnTo>
                  <a:lnTo>
                    <a:pt x="114" y="892"/>
                  </a:lnTo>
                  <a:lnTo>
                    <a:pt x="114" y="892"/>
                  </a:lnTo>
                  <a:lnTo>
                    <a:pt x="108" y="890"/>
                  </a:lnTo>
                  <a:lnTo>
                    <a:pt x="96" y="884"/>
                  </a:lnTo>
                  <a:lnTo>
                    <a:pt x="90" y="880"/>
                  </a:lnTo>
                  <a:lnTo>
                    <a:pt x="82" y="874"/>
                  </a:lnTo>
                  <a:lnTo>
                    <a:pt x="76" y="866"/>
                  </a:lnTo>
                  <a:lnTo>
                    <a:pt x="68" y="852"/>
                  </a:lnTo>
                  <a:lnTo>
                    <a:pt x="68" y="852"/>
                  </a:lnTo>
                  <a:lnTo>
                    <a:pt x="62" y="840"/>
                  </a:lnTo>
                  <a:lnTo>
                    <a:pt x="54" y="830"/>
                  </a:lnTo>
                  <a:lnTo>
                    <a:pt x="44" y="822"/>
                  </a:lnTo>
                  <a:lnTo>
                    <a:pt x="36" y="814"/>
                  </a:lnTo>
                  <a:lnTo>
                    <a:pt x="22" y="804"/>
                  </a:lnTo>
                  <a:lnTo>
                    <a:pt x="18" y="798"/>
                  </a:lnTo>
                  <a:lnTo>
                    <a:pt x="14" y="792"/>
                  </a:lnTo>
                  <a:lnTo>
                    <a:pt x="14" y="792"/>
                  </a:lnTo>
                  <a:lnTo>
                    <a:pt x="8" y="778"/>
                  </a:lnTo>
                  <a:lnTo>
                    <a:pt x="2" y="760"/>
                  </a:lnTo>
                  <a:lnTo>
                    <a:pt x="0" y="752"/>
                  </a:lnTo>
                  <a:lnTo>
                    <a:pt x="2" y="744"/>
                  </a:lnTo>
                  <a:lnTo>
                    <a:pt x="6" y="738"/>
                  </a:lnTo>
                  <a:lnTo>
                    <a:pt x="16" y="732"/>
                  </a:lnTo>
                  <a:lnTo>
                    <a:pt x="16" y="732"/>
                  </a:lnTo>
                  <a:lnTo>
                    <a:pt x="40" y="724"/>
                  </a:lnTo>
                  <a:lnTo>
                    <a:pt x="48" y="720"/>
                  </a:lnTo>
                  <a:lnTo>
                    <a:pt x="58" y="714"/>
                  </a:lnTo>
                  <a:lnTo>
                    <a:pt x="64" y="708"/>
                  </a:lnTo>
                  <a:lnTo>
                    <a:pt x="68" y="702"/>
                  </a:lnTo>
                  <a:lnTo>
                    <a:pt x="72" y="694"/>
                  </a:lnTo>
                  <a:lnTo>
                    <a:pt x="72" y="682"/>
                  </a:lnTo>
                  <a:lnTo>
                    <a:pt x="72" y="682"/>
                  </a:lnTo>
                  <a:lnTo>
                    <a:pt x="70" y="670"/>
                  </a:lnTo>
                  <a:lnTo>
                    <a:pt x="68" y="658"/>
                  </a:lnTo>
                  <a:lnTo>
                    <a:pt x="58" y="636"/>
                  </a:lnTo>
                  <a:lnTo>
                    <a:pt x="50" y="612"/>
                  </a:lnTo>
                  <a:lnTo>
                    <a:pt x="46" y="602"/>
                  </a:lnTo>
                  <a:lnTo>
                    <a:pt x="44" y="590"/>
                  </a:lnTo>
                  <a:lnTo>
                    <a:pt x="44" y="590"/>
                  </a:lnTo>
                  <a:lnTo>
                    <a:pt x="44" y="568"/>
                  </a:lnTo>
                  <a:lnTo>
                    <a:pt x="46" y="548"/>
                  </a:lnTo>
                  <a:lnTo>
                    <a:pt x="52" y="534"/>
                  </a:lnTo>
                  <a:lnTo>
                    <a:pt x="54" y="530"/>
                  </a:lnTo>
                  <a:lnTo>
                    <a:pt x="58" y="526"/>
                  </a:lnTo>
                  <a:lnTo>
                    <a:pt x="58" y="526"/>
                  </a:lnTo>
                  <a:lnTo>
                    <a:pt x="62" y="526"/>
                  </a:lnTo>
                  <a:lnTo>
                    <a:pt x="66" y="526"/>
                  </a:lnTo>
                  <a:lnTo>
                    <a:pt x="74" y="528"/>
                  </a:lnTo>
                  <a:lnTo>
                    <a:pt x="76" y="526"/>
                  </a:lnTo>
                  <a:lnTo>
                    <a:pt x="80" y="522"/>
                  </a:lnTo>
                  <a:lnTo>
                    <a:pt x="80" y="514"/>
                  </a:lnTo>
                  <a:lnTo>
                    <a:pt x="80" y="502"/>
                  </a:lnTo>
                  <a:lnTo>
                    <a:pt x="80" y="502"/>
                  </a:lnTo>
                  <a:lnTo>
                    <a:pt x="80" y="488"/>
                  </a:lnTo>
                  <a:lnTo>
                    <a:pt x="76" y="476"/>
                  </a:lnTo>
                  <a:lnTo>
                    <a:pt x="66" y="456"/>
                  </a:lnTo>
                  <a:lnTo>
                    <a:pt x="62" y="448"/>
                  </a:lnTo>
                  <a:lnTo>
                    <a:pt x="62" y="444"/>
                  </a:lnTo>
                  <a:lnTo>
                    <a:pt x="62" y="440"/>
                  </a:lnTo>
                  <a:lnTo>
                    <a:pt x="68" y="438"/>
                  </a:lnTo>
                  <a:lnTo>
                    <a:pt x="68" y="438"/>
                  </a:lnTo>
                  <a:lnTo>
                    <a:pt x="80" y="436"/>
                  </a:lnTo>
                  <a:lnTo>
                    <a:pt x="90" y="434"/>
                  </a:lnTo>
                  <a:lnTo>
                    <a:pt x="102" y="432"/>
                  </a:lnTo>
                  <a:lnTo>
                    <a:pt x="122" y="428"/>
                  </a:lnTo>
                  <a:lnTo>
                    <a:pt x="122" y="428"/>
                  </a:lnTo>
                  <a:lnTo>
                    <a:pt x="134" y="428"/>
                  </a:lnTo>
                  <a:lnTo>
                    <a:pt x="144" y="432"/>
                  </a:lnTo>
                  <a:lnTo>
                    <a:pt x="160" y="442"/>
                  </a:lnTo>
                  <a:lnTo>
                    <a:pt x="164" y="444"/>
                  </a:lnTo>
                  <a:lnTo>
                    <a:pt x="166" y="444"/>
                  </a:lnTo>
                  <a:lnTo>
                    <a:pt x="168" y="442"/>
                  </a:lnTo>
                  <a:lnTo>
                    <a:pt x="172" y="432"/>
                  </a:lnTo>
                  <a:lnTo>
                    <a:pt x="174" y="414"/>
                  </a:lnTo>
                  <a:lnTo>
                    <a:pt x="174" y="414"/>
                  </a:lnTo>
                  <a:lnTo>
                    <a:pt x="174" y="394"/>
                  </a:lnTo>
                  <a:lnTo>
                    <a:pt x="170" y="378"/>
                  </a:lnTo>
                  <a:lnTo>
                    <a:pt x="164" y="366"/>
                  </a:lnTo>
                  <a:lnTo>
                    <a:pt x="158" y="356"/>
                  </a:lnTo>
                  <a:lnTo>
                    <a:pt x="148" y="342"/>
                  </a:lnTo>
                  <a:lnTo>
                    <a:pt x="148" y="338"/>
                  </a:lnTo>
                  <a:lnTo>
                    <a:pt x="150" y="332"/>
                  </a:lnTo>
                  <a:lnTo>
                    <a:pt x="150" y="332"/>
                  </a:lnTo>
                  <a:lnTo>
                    <a:pt x="160" y="326"/>
                  </a:lnTo>
                  <a:lnTo>
                    <a:pt x="168" y="324"/>
                  </a:lnTo>
                  <a:lnTo>
                    <a:pt x="176" y="318"/>
                  </a:lnTo>
                  <a:lnTo>
                    <a:pt x="186" y="308"/>
                  </a:lnTo>
                  <a:lnTo>
                    <a:pt x="186" y="308"/>
                  </a:lnTo>
                  <a:lnTo>
                    <a:pt x="192" y="304"/>
                  </a:lnTo>
                  <a:lnTo>
                    <a:pt x="196" y="300"/>
                  </a:lnTo>
                  <a:lnTo>
                    <a:pt x="204" y="296"/>
                  </a:lnTo>
                  <a:lnTo>
                    <a:pt x="206" y="294"/>
                  </a:lnTo>
                  <a:lnTo>
                    <a:pt x="208" y="286"/>
                  </a:lnTo>
                  <a:lnTo>
                    <a:pt x="208" y="256"/>
                  </a:lnTo>
                  <a:lnTo>
                    <a:pt x="208" y="256"/>
                  </a:lnTo>
                  <a:lnTo>
                    <a:pt x="208" y="236"/>
                  </a:lnTo>
                  <a:lnTo>
                    <a:pt x="206" y="220"/>
                  </a:lnTo>
                  <a:lnTo>
                    <a:pt x="202" y="198"/>
                  </a:lnTo>
                  <a:lnTo>
                    <a:pt x="198" y="186"/>
                  </a:lnTo>
                  <a:lnTo>
                    <a:pt x="196" y="182"/>
                  </a:lnTo>
                  <a:lnTo>
                    <a:pt x="198" y="180"/>
                  </a:lnTo>
                  <a:lnTo>
                    <a:pt x="198" y="180"/>
                  </a:lnTo>
                  <a:lnTo>
                    <a:pt x="208" y="172"/>
                  </a:lnTo>
                  <a:lnTo>
                    <a:pt x="226" y="164"/>
                  </a:lnTo>
                  <a:lnTo>
                    <a:pt x="246" y="156"/>
                  </a:lnTo>
                  <a:lnTo>
                    <a:pt x="256" y="154"/>
                  </a:lnTo>
                  <a:lnTo>
                    <a:pt x="262" y="152"/>
                  </a:lnTo>
                  <a:lnTo>
                    <a:pt x="262" y="152"/>
                  </a:lnTo>
                  <a:lnTo>
                    <a:pt x="268" y="154"/>
                  </a:lnTo>
                  <a:lnTo>
                    <a:pt x="274" y="158"/>
                  </a:lnTo>
                  <a:lnTo>
                    <a:pt x="284" y="170"/>
                  </a:lnTo>
                  <a:lnTo>
                    <a:pt x="298" y="190"/>
                  </a:lnTo>
                  <a:lnTo>
                    <a:pt x="298" y="190"/>
                  </a:lnTo>
                  <a:lnTo>
                    <a:pt x="298" y="192"/>
                  </a:lnTo>
                  <a:lnTo>
                    <a:pt x="298" y="194"/>
                  </a:lnTo>
                  <a:lnTo>
                    <a:pt x="294" y="200"/>
                  </a:lnTo>
                  <a:lnTo>
                    <a:pt x="294" y="202"/>
                  </a:lnTo>
                  <a:lnTo>
                    <a:pt x="294" y="204"/>
                  </a:lnTo>
                  <a:lnTo>
                    <a:pt x="298" y="206"/>
                  </a:lnTo>
                  <a:lnTo>
                    <a:pt x="304" y="208"/>
                  </a:lnTo>
                  <a:lnTo>
                    <a:pt x="304" y="208"/>
                  </a:lnTo>
                  <a:lnTo>
                    <a:pt x="310" y="208"/>
                  </a:lnTo>
                  <a:lnTo>
                    <a:pt x="316" y="206"/>
                  </a:lnTo>
                  <a:lnTo>
                    <a:pt x="320" y="202"/>
                  </a:lnTo>
                  <a:lnTo>
                    <a:pt x="322" y="196"/>
                  </a:lnTo>
                  <a:lnTo>
                    <a:pt x="330" y="184"/>
                  </a:lnTo>
                  <a:lnTo>
                    <a:pt x="336" y="178"/>
                  </a:lnTo>
                  <a:lnTo>
                    <a:pt x="342" y="170"/>
                  </a:lnTo>
                  <a:lnTo>
                    <a:pt x="342" y="170"/>
                  </a:lnTo>
                  <a:lnTo>
                    <a:pt x="366" y="150"/>
                  </a:lnTo>
                  <a:lnTo>
                    <a:pt x="374" y="146"/>
                  </a:lnTo>
                  <a:lnTo>
                    <a:pt x="378" y="146"/>
                  </a:lnTo>
                  <a:lnTo>
                    <a:pt x="380" y="148"/>
                  </a:lnTo>
                  <a:lnTo>
                    <a:pt x="380" y="148"/>
                  </a:lnTo>
                  <a:lnTo>
                    <a:pt x="382" y="150"/>
                  </a:lnTo>
                  <a:lnTo>
                    <a:pt x="382" y="152"/>
                  </a:lnTo>
                  <a:lnTo>
                    <a:pt x="382" y="152"/>
                  </a:lnTo>
                  <a:lnTo>
                    <a:pt x="380" y="146"/>
                  </a:lnTo>
                  <a:lnTo>
                    <a:pt x="382" y="128"/>
                  </a:lnTo>
                  <a:lnTo>
                    <a:pt x="382" y="128"/>
                  </a:lnTo>
                  <a:lnTo>
                    <a:pt x="392" y="84"/>
                  </a:lnTo>
                  <a:lnTo>
                    <a:pt x="394" y="68"/>
                  </a:lnTo>
                  <a:lnTo>
                    <a:pt x="394" y="60"/>
                  </a:lnTo>
                  <a:lnTo>
                    <a:pt x="394" y="54"/>
                  </a:lnTo>
                  <a:lnTo>
                    <a:pt x="394" y="54"/>
                  </a:lnTo>
                  <a:lnTo>
                    <a:pt x="384" y="22"/>
                  </a:lnTo>
                  <a:lnTo>
                    <a:pt x="380" y="0"/>
                  </a:lnTo>
                  <a:lnTo>
                    <a:pt x="442" y="34"/>
                  </a:lnTo>
                  <a:close/>
                </a:path>
              </a:pathLst>
            </a:custGeom>
            <a:solidFill>
              <a:srgbClr val="3A669B"/>
            </a:solidFill>
            <a:ln w="6350" cap="rnd" cmpd="sng">
              <a:solidFill>
                <a:schemeClr val="bg1"/>
              </a:solidFill>
              <a:prstDash val="solid"/>
              <a:round/>
              <a:headEnd type="none" w="sm" len="sm"/>
              <a:tailEnd type="none" w="sm" len="sm"/>
            </a:ln>
            <a:effectLst/>
          </p:spPr>
          <p:txBody>
            <a:bodyPr/>
            <a:lstStyle/>
            <a:p>
              <a:endParaRPr lang="en-US"/>
            </a:p>
          </p:txBody>
        </p:sp>
        <p:sp>
          <p:nvSpPr>
            <p:cNvPr id="279" name="Freeform 40">
              <a:extLst>
                <a:ext uri="{FF2B5EF4-FFF2-40B4-BE49-F238E27FC236}">
                  <a16:creationId xmlns:a16="http://schemas.microsoft.com/office/drawing/2014/main" id="{3FF712EF-CF24-A008-43AB-76D88AB2D32D}"/>
                </a:ext>
              </a:extLst>
            </p:cNvPr>
            <p:cNvSpPr>
              <a:spLocks/>
            </p:cNvSpPr>
            <p:nvPr/>
          </p:nvSpPr>
          <p:spPr bwMode="auto">
            <a:xfrm>
              <a:off x="3383422" y="4168392"/>
              <a:ext cx="269794" cy="275891"/>
            </a:xfrm>
            <a:custGeom>
              <a:avLst/>
              <a:gdLst/>
              <a:ahLst/>
              <a:cxnLst>
                <a:cxn ang="0">
                  <a:pos x="10" y="44"/>
                </a:cxn>
                <a:cxn ang="0">
                  <a:pos x="58" y="20"/>
                </a:cxn>
                <a:cxn ang="0">
                  <a:pos x="66" y="16"/>
                </a:cxn>
                <a:cxn ang="0">
                  <a:pos x="78" y="4"/>
                </a:cxn>
                <a:cxn ang="0">
                  <a:pos x="86" y="0"/>
                </a:cxn>
                <a:cxn ang="0">
                  <a:pos x="96" y="2"/>
                </a:cxn>
                <a:cxn ang="0">
                  <a:pos x="108" y="8"/>
                </a:cxn>
                <a:cxn ang="0">
                  <a:pos x="120" y="18"/>
                </a:cxn>
                <a:cxn ang="0">
                  <a:pos x="128" y="22"/>
                </a:cxn>
                <a:cxn ang="0">
                  <a:pos x="142" y="28"/>
                </a:cxn>
                <a:cxn ang="0">
                  <a:pos x="150" y="22"/>
                </a:cxn>
                <a:cxn ang="0">
                  <a:pos x="168" y="10"/>
                </a:cxn>
                <a:cxn ang="0">
                  <a:pos x="178" y="12"/>
                </a:cxn>
                <a:cxn ang="0">
                  <a:pos x="196" y="22"/>
                </a:cxn>
                <a:cxn ang="0">
                  <a:pos x="216" y="36"/>
                </a:cxn>
                <a:cxn ang="0">
                  <a:pos x="248" y="56"/>
                </a:cxn>
                <a:cxn ang="0">
                  <a:pos x="260" y="68"/>
                </a:cxn>
                <a:cxn ang="0">
                  <a:pos x="300" y="94"/>
                </a:cxn>
                <a:cxn ang="0">
                  <a:pos x="326" y="108"/>
                </a:cxn>
                <a:cxn ang="0">
                  <a:pos x="324" y="148"/>
                </a:cxn>
                <a:cxn ang="0">
                  <a:pos x="324" y="160"/>
                </a:cxn>
                <a:cxn ang="0">
                  <a:pos x="338" y="192"/>
                </a:cxn>
                <a:cxn ang="0">
                  <a:pos x="350" y="226"/>
                </a:cxn>
                <a:cxn ang="0">
                  <a:pos x="352" y="240"/>
                </a:cxn>
                <a:cxn ang="0">
                  <a:pos x="354" y="264"/>
                </a:cxn>
                <a:cxn ang="0">
                  <a:pos x="350" y="276"/>
                </a:cxn>
                <a:cxn ang="0">
                  <a:pos x="344" y="280"/>
                </a:cxn>
                <a:cxn ang="0">
                  <a:pos x="296" y="302"/>
                </a:cxn>
                <a:cxn ang="0">
                  <a:pos x="280" y="316"/>
                </a:cxn>
                <a:cxn ang="0">
                  <a:pos x="278" y="326"/>
                </a:cxn>
                <a:cxn ang="0">
                  <a:pos x="282" y="338"/>
                </a:cxn>
                <a:cxn ang="0">
                  <a:pos x="294" y="362"/>
                </a:cxn>
                <a:cxn ang="0">
                  <a:pos x="278" y="358"/>
                </a:cxn>
                <a:cxn ang="0">
                  <a:pos x="252" y="346"/>
                </a:cxn>
                <a:cxn ang="0">
                  <a:pos x="240" y="340"/>
                </a:cxn>
                <a:cxn ang="0">
                  <a:pos x="214" y="324"/>
                </a:cxn>
                <a:cxn ang="0">
                  <a:pos x="200" y="308"/>
                </a:cxn>
                <a:cxn ang="0">
                  <a:pos x="194" y="298"/>
                </a:cxn>
                <a:cxn ang="0">
                  <a:pos x="168" y="256"/>
                </a:cxn>
                <a:cxn ang="0">
                  <a:pos x="150" y="228"/>
                </a:cxn>
                <a:cxn ang="0">
                  <a:pos x="142" y="214"/>
                </a:cxn>
                <a:cxn ang="0">
                  <a:pos x="112" y="176"/>
                </a:cxn>
                <a:cxn ang="0">
                  <a:pos x="94" y="162"/>
                </a:cxn>
                <a:cxn ang="0">
                  <a:pos x="86" y="156"/>
                </a:cxn>
                <a:cxn ang="0">
                  <a:pos x="78" y="142"/>
                </a:cxn>
                <a:cxn ang="0">
                  <a:pos x="74" y="122"/>
                </a:cxn>
                <a:cxn ang="0">
                  <a:pos x="72" y="110"/>
                </a:cxn>
                <a:cxn ang="0">
                  <a:pos x="66" y="94"/>
                </a:cxn>
                <a:cxn ang="0">
                  <a:pos x="38" y="82"/>
                </a:cxn>
                <a:cxn ang="0">
                  <a:pos x="26" y="78"/>
                </a:cxn>
                <a:cxn ang="0">
                  <a:pos x="8" y="68"/>
                </a:cxn>
                <a:cxn ang="0">
                  <a:pos x="0" y="56"/>
                </a:cxn>
                <a:cxn ang="0">
                  <a:pos x="2" y="48"/>
                </a:cxn>
                <a:cxn ang="0">
                  <a:pos x="10" y="44"/>
                </a:cxn>
              </a:cxnLst>
              <a:rect l="0" t="0" r="r" b="b"/>
              <a:pathLst>
                <a:path w="354" h="362">
                  <a:moveTo>
                    <a:pt x="10" y="44"/>
                  </a:moveTo>
                  <a:lnTo>
                    <a:pt x="10" y="44"/>
                  </a:lnTo>
                  <a:lnTo>
                    <a:pt x="26" y="34"/>
                  </a:lnTo>
                  <a:lnTo>
                    <a:pt x="58" y="20"/>
                  </a:lnTo>
                  <a:lnTo>
                    <a:pt x="58" y="20"/>
                  </a:lnTo>
                  <a:lnTo>
                    <a:pt x="66" y="16"/>
                  </a:lnTo>
                  <a:lnTo>
                    <a:pt x="70" y="12"/>
                  </a:lnTo>
                  <a:lnTo>
                    <a:pt x="78" y="4"/>
                  </a:lnTo>
                  <a:lnTo>
                    <a:pt x="82" y="0"/>
                  </a:lnTo>
                  <a:lnTo>
                    <a:pt x="86" y="0"/>
                  </a:lnTo>
                  <a:lnTo>
                    <a:pt x="90" y="0"/>
                  </a:lnTo>
                  <a:lnTo>
                    <a:pt x="96" y="2"/>
                  </a:lnTo>
                  <a:lnTo>
                    <a:pt x="96" y="2"/>
                  </a:lnTo>
                  <a:lnTo>
                    <a:pt x="108" y="8"/>
                  </a:lnTo>
                  <a:lnTo>
                    <a:pt x="114" y="14"/>
                  </a:lnTo>
                  <a:lnTo>
                    <a:pt x="120" y="18"/>
                  </a:lnTo>
                  <a:lnTo>
                    <a:pt x="128" y="22"/>
                  </a:lnTo>
                  <a:lnTo>
                    <a:pt x="128" y="22"/>
                  </a:lnTo>
                  <a:lnTo>
                    <a:pt x="138" y="28"/>
                  </a:lnTo>
                  <a:lnTo>
                    <a:pt x="142" y="28"/>
                  </a:lnTo>
                  <a:lnTo>
                    <a:pt x="150" y="22"/>
                  </a:lnTo>
                  <a:lnTo>
                    <a:pt x="150" y="22"/>
                  </a:lnTo>
                  <a:lnTo>
                    <a:pt x="160" y="16"/>
                  </a:lnTo>
                  <a:lnTo>
                    <a:pt x="168" y="10"/>
                  </a:lnTo>
                  <a:lnTo>
                    <a:pt x="172" y="10"/>
                  </a:lnTo>
                  <a:lnTo>
                    <a:pt x="178" y="12"/>
                  </a:lnTo>
                  <a:lnTo>
                    <a:pt x="186" y="14"/>
                  </a:lnTo>
                  <a:lnTo>
                    <a:pt x="196" y="22"/>
                  </a:lnTo>
                  <a:lnTo>
                    <a:pt x="196" y="22"/>
                  </a:lnTo>
                  <a:lnTo>
                    <a:pt x="216" y="36"/>
                  </a:lnTo>
                  <a:lnTo>
                    <a:pt x="232" y="46"/>
                  </a:lnTo>
                  <a:lnTo>
                    <a:pt x="248" y="56"/>
                  </a:lnTo>
                  <a:lnTo>
                    <a:pt x="260" y="68"/>
                  </a:lnTo>
                  <a:lnTo>
                    <a:pt x="260" y="68"/>
                  </a:lnTo>
                  <a:lnTo>
                    <a:pt x="278" y="80"/>
                  </a:lnTo>
                  <a:lnTo>
                    <a:pt x="300" y="94"/>
                  </a:lnTo>
                  <a:lnTo>
                    <a:pt x="326" y="108"/>
                  </a:lnTo>
                  <a:lnTo>
                    <a:pt x="326" y="108"/>
                  </a:lnTo>
                  <a:lnTo>
                    <a:pt x="324" y="130"/>
                  </a:lnTo>
                  <a:lnTo>
                    <a:pt x="324" y="148"/>
                  </a:lnTo>
                  <a:lnTo>
                    <a:pt x="324" y="160"/>
                  </a:lnTo>
                  <a:lnTo>
                    <a:pt x="324" y="160"/>
                  </a:lnTo>
                  <a:lnTo>
                    <a:pt x="330" y="174"/>
                  </a:lnTo>
                  <a:lnTo>
                    <a:pt x="338" y="192"/>
                  </a:lnTo>
                  <a:lnTo>
                    <a:pt x="346" y="210"/>
                  </a:lnTo>
                  <a:lnTo>
                    <a:pt x="350" y="226"/>
                  </a:lnTo>
                  <a:lnTo>
                    <a:pt x="350" y="226"/>
                  </a:lnTo>
                  <a:lnTo>
                    <a:pt x="352" y="240"/>
                  </a:lnTo>
                  <a:lnTo>
                    <a:pt x="354" y="256"/>
                  </a:lnTo>
                  <a:lnTo>
                    <a:pt x="354" y="264"/>
                  </a:lnTo>
                  <a:lnTo>
                    <a:pt x="352" y="272"/>
                  </a:lnTo>
                  <a:lnTo>
                    <a:pt x="350" y="276"/>
                  </a:lnTo>
                  <a:lnTo>
                    <a:pt x="344" y="280"/>
                  </a:lnTo>
                  <a:lnTo>
                    <a:pt x="344" y="280"/>
                  </a:lnTo>
                  <a:lnTo>
                    <a:pt x="296" y="302"/>
                  </a:lnTo>
                  <a:lnTo>
                    <a:pt x="296" y="302"/>
                  </a:lnTo>
                  <a:lnTo>
                    <a:pt x="286" y="308"/>
                  </a:lnTo>
                  <a:lnTo>
                    <a:pt x="280" y="316"/>
                  </a:lnTo>
                  <a:lnTo>
                    <a:pt x="280" y="320"/>
                  </a:lnTo>
                  <a:lnTo>
                    <a:pt x="278" y="326"/>
                  </a:lnTo>
                  <a:lnTo>
                    <a:pt x="280" y="332"/>
                  </a:lnTo>
                  <a:lnTo>
                    <a:pt x="282" y="338"/>
                  </a:lnTo>
                  <a:lnTo>
                    <a:pt x="282" y="338"/>
                  </a:lnTo>
                  <a:lnTo>
                    <a:pt x="294" y="362"/>
                  </a:lnTo>
                  <a:lnTo>
                    <a:pt x="294" y="362"/>
                  </a:lnTo>
                  <a:lnTo>
                    <a:pt x="278" y="358"/>
                  </a:lnTo>
                  <a:lnTo>
                    <a:pt x="266" y="354"/>
                  </a:lnTo>
                  <a:lnTo>
                    <a:pt x="252" y="346"/>
                  </a:lnTo>
                  <a:lnTo>
                    <a:pt x="252" y="346"/>
                  </a:lnTo>
                  <a:lnTo>
                    <a:pt x="240" y="340"/>
                  </a:lnTo>
                  <a:lnTo>
                    <a:pt x="224" y="330"/>
                  </a:lnTo>
                  <a:lnTo>
                    <a:pt x="214" y="324"/>
                  </a:lnTo>
                  <a:lnTo>
                    <a:pt x="206" y="318"/>
                  </a:lnTo>
                  <a:lnTo>
                    <a:pt x="200" y="308"/>
                  </a:lnTo>
                  <a:lnTo>
                    <a:pt x="194" y="298"/>
                  </a:lnTo>
                  <a:lnTo>
                    <a:pt x="194" y="298"/>
                  </a:lnTo>
                  <a:lnTo>
                    <a:pt x="182" y="276"/>
                  </a:lnTo>
                  <a:lnTo>
                    <a:pt x="168" y="256"/>
                  </a:lnTo>
                  <a:lnTo>
                    <a:pt x="158" y="240"/>
                  </a:lnTo>
                  <a:lnTo>
                    <a:pt x="150" y="228"/>
                  </a:lnTo>
                  <a:lnTo>
                    <a:pt x="150" y="228"/>
                  </a:lnTo>
                  <a:lnTo>
                    <a:pt x="142" y="214"/>
                  </a:lnTo>
                  <a:lnTo>
                    <a:pt x="128" y="196"/>
                  </a:lnTo>
                  <a:lnTo>
                    <a:pt x="112" y="176"/>
                  </a:lnTo>
                  <a:lnTo>
                    <a:pt x="104" y="168"/>
                  </a:lnTo>
                  <a:lnTo>
                    <a:pt x="94" y="162"/>
                  </a:lnTo>
                  <a:lnTo>
                    <a:pt x="94" y="162"/>
                  </a:lnTo>
                  <a:lnTo>
                    <a:pt x="86" y="156"/>
                  </a:lnTo>
                  <a:lnTo>
                    <a:pt x="80" y="148"/>
                  </a:lnTo>
                  <a:lnTo>
                    <a:pt x="78" y="142"/>
                  </a:lnTo>
                  <a:lnTo>
                    <a:pt x="76" y="134"/>
                  </a:lnTo>
                  <a:lnTo>
                    <a:pt x="74" y="122"/>
                  </a:lnTo>
                  <a:lnTo>
                    <a:pt x="72" y="110"/>
                  </a:lnTo>
                  <a:lnTo>
                    <a:pt x="72" y="110"/>
                  </a:lnTo>
                  <a:lnTo>
                    <a:pt x="70" y="100"/>
                  </a:lnTo>
                  <a:lnTo>
                    <a:pt x="66" y="94"/>
                  </a:lnTo>
                  <a:lnTo>
                    <a:pt x="56" y="88"/>
                  </a:lnTo>
                  <a:lnTo>
                    <a:pt x="38" y="82"/>
                  </a:lnTo>
                  <a:lnTo>
                    <a:pt x="38" y="82"/>
                  </a:lnTo>
                  <a:lnTo>
                    <a:pt x="26" y="78"/>
                  </a:lnTo>
                  <a:lnTo>
                    <a:pt x="16" y="74"/>
                  </a:lnTo>
                  <a:lnTo>
                    <a:pt x="8" y="68"/>
                  </a:lnTo>
                  <a:lnTo>
                    <a:pt x="2" y="62"/>
                  </a:lnTo>
                  <a:lnTo>
                    <a:pt x="0" y="56"/>
                  </a:lnTo>
                  <a:lnTo>
                    <a:pt x="0" y="52"/>
                  </a:lnTo>
                  <a:lnTo>
                    <a:pt x="2" y="48"/>
                  </a:lnTo>
                  <a:lnTo>
                    <a:pt x="10" y="44"/>
                  </a:lnTo>
                  <a:lnTo>
                    <a:pt x="10" y="44"/>
                  </a:lnTo>
                  <a:close/>
                </a:path>
              </a:pathLst>
            </a:custGeom>
            <a:solidFill>
              <a:srgbClr val="3A669B"/>
            </a:solidFill>
            <a:ln w="6350" cap="rnd" cmpd="sng">
              <a:solidFill>
                <a:schemeClr val="bg1"/>
              </a:solidFill>
              <a:prstDash val="solid"/>
              <a:round/>
              <a:headEnd type="none" w="sm" len="sm"/>
              <a:tailEnd type="none" w="sm" len="sm"/>
            </a:ln>
            <a:effectLst/>
          </p:spPr>
          <p:txBody>
            <a:bodyPr/>
            <a:lstStyle/>
            <a:p>
              <a:endParaRPr lang="en-US"/>
            </a:p>
          </p:txBody>
        </p:sp>
        <p:sp>
          <p:nvSpPr>
            <p:cNvPr id="280" name="Freeform 41">
              <a:extLst>
                <a:ext uri="{FF2B5EF4-FFF2-40B4-BE49-F238E27FC236}">
                  <a16:creationId xmlns:a16="http://schemas.microsoft.com/office/drawing/2014/main" id="{CCEEF21F-87F2-9C52-F262-C027E1E7BAF0}"/>
                </a:ext>
              </a:extLst>
            </p:cNvPr>
            <p:cNvSpPr>
              <a:spLocks/>
            </p:cNvSpPr>
            <p:nvPr/>
          </p:nvSpPr>
          <p:spPr bwMode="auto">
            <a:xfrm>
              <a:off x="3473354" y="3962616"/>
              <a:ext cx="283513" cy="288086"/>
            </a:xfrm>
            <a:custGeom>
              <a:avLst/>
              <a:gdLst/>
              <a:ahLst/>
              <a:cxnLst>
                <a:cxn ang="0">
                  <a:pos x="360" y="22"/>
                </a:cxn>
                <a:cxn ang="0">
                  <a:pos x="352" y="28"/>
                </a:cxn>
                <a:cxn ang="0">
                  <a:pos x="324" y="26"/>
                </a:cxn>
                <a:cxn ang="0">
                  <a:pos x="284" y="20"/>
                </a:cxn>
                <a:cxn ang="0">
                  <a:pos x="268" y="12"/>
                </a:cxn>
                <a:cxn ang="0">
                  <a:pos x="214" y="0"/>
                </a:cxn>
                <a:cxn ang="0">
                  <a:pos x="216" y="28"/>
                </a:cxn>
                <a:cxn ang="0">
                  <a:pos x="212" y="52"/>
                </a:cxn>
                <a:cxn ang="0">
                  <a:pos x="206" y="94"/>
                </a:cxn>
                <a:cxn ang="0">
                  <a:pos x="198" y="112"/>
                </a:cxn>
                <a:cxn ang="0">
                  <a:pos x="194" y="112"/>
                </a:cxn>
                <a:cxn ang="0">
                  <a:pos x="186" y="88"/>
                </a:cxn>
                <a:cxn ang="0">
                  <a:pos x="180" y="70"/>
                </a:cxn>
                <a:cxn ang="0">
                  <a:pos x="168" y="58"/>
                </a:cxn>
                <a:cxn ang="0">
                  <a:pos x="162" y="62"/>
                </a:cxn>
                <a:cxn ang="0">
                  <a:pos x="132" y="110"/>
                </a:cxn>
                <a:cxn ang="0">
                  <a:pos x="90" y="180"/>
                </a:cxn>
                <a:cxn ang="0">
                  <a:pos x="76" y="194"/>
                </a:cxn>
                <a:cxn ang="0">
                  <a:pos x="40" y="216"/>
                </a:cxn>
                <a:cxn ang="0">
                  <a:pos x="34" y="228"/>
                </a:cxn>
                <a:cxn ang="0">
                  <a:pos x="14" y="262"/>
                </a:cxn>
                <a:cxn ang="0">
                  <a:pos x="4" y="270"/>
                </a:cxn>
                <a:cxn ang="0">
                  <a:pos x="4" y="290"/>
                </a:cxn>
                <a:cxn ang="0">
                  <a:pos x="18" y="294"/>
                </a:cxn>
                <a:cxn ang="0">
                  <a:pos x="38" y="290"/>
                </a:cxn>
                <a:cxn ang="0">
                  <a:pos x="62" y="280"/>
                </a:cxn>
                <a:cxn ang="0">
                  <a:pos x="142" y="338"/>
                </a:cxn>
                <a:cxn ang="0">
                  <a:pos x="208" y="378"/>
                </a:cxn>
                <a:cxn ang="0">
                  <a:pos x="224" y="368"/>
                </a:cxn>
                <a:cxn ang="0">
                  <a:pos x="232" y="370"/>
                </a:cxn>
                <a:cxn ang="0">
                  <a:pos x="244" y="358"/>
                </a:cxn>
                <a:cxn ang="0">
                  <a:pos x="244" y="338"/>
                </a:cxn>
                <a:cxn ang="0">
                  <a:pos x="230" y="302"/>
                </a:cxn>
                <a:cxn ang="0">
                  <a:pos x="222" y="284"/>
                </a:cxn>
                <a:cxn ang="0">
                  <a:pos x="230" y="278"/>
                </a:cxn>
                <a:cxn ang="0">
                  <a:pos x="284" y="268"/>
                </a:cxn>
                <a:cxn ang="0">
                  <a:pos x="300" y="274"/>
                </a:cxn>
                <a:cxn ang="0">
                  <a:pos x="324" y="286"/>
                </a:cxn>
                <a:cxn ang="0">
                  <a:pos x="334" y="280"/>
                </a:cxn>
                <a:cxn ang="0">
                  <a:pos x="340" y="258"/>
                </a:cxn>
                <a:cxn ang="0">
                  <a:pos x="336" y="224"/>
                </a:cxn>
                <a:cxn ang="0">
                  <a:pos x="330" y="204"/>
                </a:cxn>
                <a:cxn ang="0">
                  <a:pos x="316" y="174"/>
                </a:cxn>
                <a:cxn ang="0">
                  <a:pos x="330" y="164"/>
                </a:cxn>
                <a:cxn ang="0">
                  <a:pos x="348" y="148"/>
                </a:cxn>
                <a:cxn ang="0">
                  <a:pos x="364" y="138"/>
                </a:cxn>
                <a:cxn ang="0">
                  <a:pos x="370" y="128"/>
                </a:cxn>
                <a:cxn ang="0">
                  <a:pos x="368" y="52"/>
                </a:cxn>
              </a:cxnLst>
              <a:rect l="0" t="0" r="r" b="b"/>
              <a:pathLst>
                <a:path w="372" h="378">
                  <a:moveTo>
                    <a:pt x="360" y="20"/>
                  </a:moveTo>
                  <a:lnTo>
                    <a:pt x="360" y="20"/>
                  </a:lnTo>
                  <a:lnTo>
                    <a:pt x="360" y="22"/>
                  </a:lnTo>
                  <a:lnTo>
                    <a:pt x="358" y="24"/>
                  </a:lnTo>
                  <a:lnTo>
                    <a:pt x="356" y="26"/>
                  </a:lnTo>
                  <a:lnTo>
                    <a:pt x="352" y="28"/>
                  </a:lnTo>
                  <a:lnTo>
                    <a:pt x="340" y="26"/>
                  </a:lnTo>
                  <a:lnTo>
                    <a:pt x="340" y="26"/>
                  </a:lnTo>
                  <a:lnTo>
                    <a:pt x="324" y="26"/>
                  </a:lnTo>
                  <a:lnTo>
                    <a:pt x="308" y="24"/>
                  </a:lnTo>
                  <a:lnTo>
                    <a:pt x="292" y="22"/>
                  </a:lnTo>
                  <a:lnTo>
                    <a:pt x="284" y="20"/>
                  </a:lnTo>
                  <a:lnTo>
                    <a:pt x="278" y="16"/>
                  </a:lnTo>
                  <a:lnTo>
                    <a:pt x="278" y="16"/>
                  </a:lnTo>
                  <a:lnTo>
                    <a:pt x="268" y="12"/>
                  </a:lnTo>
                  <a:lnTo>
                    <a:pt x="258" y="8"/>
                  </a:lnTo>
                  <a:lnTo>
                    <a:pt x="238" y="4"/>
                  </a:lnTo>
                  <a:lnTo>
                    <a:pt x="214" y="0"/>
                  </a:lnTo>
                  <a:lnTo>
                    <a:pt x="214" y="0"/>
                  </a:lnTo>
                  <a:lnTo>
                    <a:pt x="214" y="14"/>
                  </a:lnTo>
                  <a:lnTo>
                    <a:pt x="216" y="28"/>
                  </a:lnTo>
                  <a:lnTo>
                    <a:pt x="214" y="40"/>
                  </a:lnTo>
                  <a:lnTo>
                    <a:pt x="214" y="40"/>
                  </a:lnTo>
                  <a:lnTo>
                    <a:pt x="212" y="52"/>
                  </a:lnTo>
                  <a:lnTo>
                    <a:pt x="210" y="68"/>
                  </a:lnTo>
                  <a:lnTo>
                    <a:pt x="208" y="84"/>
                  </a:lnTo>
                  <a:lnTo>
                    <a:pt x="206" y="94"/>
                  </a:lnTo>
                  <a:lnTo>
                    <a:pt x="206" y="94"/>
                  </a:lnTo>
                  <a:lnTo>
                    <a:pt x="200" y="108"/>
                  </a:lnTo>
                  <a:lnTo>
                    <a:pt x="198" y="112"/>
                  </a:lnTo>
                  <a:lnTo>
                    <a:pt x="196" y="112"/>
                  </a:lnTo>
                  <a:lnTo>
                    <a:pt x="194" y="112"/>
                  </a:lnTo>
                  <a:lnTo>
                    <a:pt x="194" y="112"/>
                  </a:lnTo>
                  <a:lnTo>
                    <a:pt x="192" y="108"/>
                  </a:lnTo>
                  <a:lnTo>
                    <a:pt x="190" y="98"/>
                  </a:lnTo>
                  <a:lnTo>
                    <a:pt x="186" y="88"/>
                  </a:lnTo>
                  <a:lnTo>
                    <a:pt x="184" y="78"/>
                  </a:lnTo>
                  <a:lnTo>
                    <a:pt x="184" y="78"/>
                  </a:lnTo>
                  <a:lnTo>
                    <a:pt x="180" y="70"/>
                  </a:lnTo>
                  <a:lnTo>
                    <a:pt x="174" y="62"/>
                  </a:lnTo>
                  <a:lnTo>
                    <a:pt x="172" y="58"/>
                  </a:lnTo>
                  <a:lnTo>
                    <a:pt x="168" y="58"/>
                  </a:lnTo>
                  <a:lnTo>
                    <a:pt x="166" y="58"/>
                  </a:lnTo>
                  <a:lnTo>
                    <a:pt x="162" y="62"/>
                  </a:lnTo>
                  <a:lnTo>
                    <a:pt x="162" y="62"/>
                  </a:lnTo>
                  <a:lnTo>
                    <a:pt x="150" y="82"/>
                  </a:lnTo>
                  <a:lnTo>
                    <a:pt x="132" y="110"/>
                  </a:lnTo>
                  <a:lnTo>
                    <a:pt x="132" y="110"/>
                  </a:lnTo>
                  <a:lnTo>
                    <a:pt x="120" y="132"/>
                  </a:lnTo>
                  <a:lnTo>
                    <a:pt x="104" y="158"/>
                  </a:lnTo>
                  <a:lnTo>
                    <a:pt x="90" y="180"/>
                  </a:lnTo>
                  <a:lnTo>
                    <a:pt x="82" y="188"/>
                  </a:lnTo>
                  <a:lnTo>
                    <a:pt x="76" y="194"/>
                  </a:lnTo>
                  <a:lnTo>
                    <a:pt x="76" y="194"/>
                  </a:lnTo>
                  <a:lnTo>
                    <a:pt x="62" y="200"/>
                  </a:lnTo>
                  <a:lnTo>
                    <a:pt x="50" y="206"/>
                  </a:lnTo>
                  <a:lnTo>
                    <a:pt x="40" y="216"/>
                  </a:lnTo>
                  <a:lnTo>
                    <a:pt x="36" y="222"/>
                  </a:lnTo>
                  <a:lnTo>
                    <a:pt x="34" y="228"/>
                  </a:lnTo>
                  <a:lnTo>
                    <a:pt x="34" y="228"/>
                  </a:lnTo>
                  <a:lnTo>
                    <a:pt x="28" y="242"/>
                  </a:lnTo>
                  <a:lnTo>
                    <a:pt x="22" y="252"/>
                  </a:lnTo>
                  <a:lnTo>
                    <a:pt x="14" y="262"/>
                  </a:lnTo>
                  <a:lnTo>
                    <a:pt x="8" y="266"/>
                  </a:lnTo>
                  <a:lnTo>
                    <a:pt x="8" y="266"/>
                  </a:lnTo>
                  <a:lnTo>
                    <a:pt x="4" y="270"/>
                  </a:lnTo>
                  <a:lnTo>
                    <a:pt x="0" y="276"/>
                  </a:lnTo>
                  <a:lnTo>
                    <a:pt x="0" y="282"/>
                  </a:lnTo>
                  <a:lnTo>
                    <a:pt x="4" y="290"/>
                  </a:lnTo>
                  <a:lnTo>
                    <a:pt x="4" y="290"/>
                  </a:lnTo>
                  <a:lnTo>
                    <a:pt x="10" y="294"/>
                  </a:lnTo>
                  <a:lnTo>
                    <a:pt x="18" y="294"/>
                  </a:lnTo>
                  <a:lnTo>
                    <a:pt x="32" y="292"/>
                  </a:lnTo>
                  <a:lnTo>
                    <a:pt x="32" y="292"/>
                  </a:lnTo>
                  <a:lnTo>
                    <a:pt x="38" y="290"/>
                  </a:lnTo>
                  <a:lnTo>
                    <a:pt x="48" y="284"/>
                  </a:lnTo>
                  <a:lnTo>
                    <a:pt x="58" y="280"/>
                  </a:lnTo>
                  <a:lnTo>
                    <a:pt x="62" y="280"/>
                  </a:lnTo>
                  <a:lnTo>
                    <a:pt x="66" y="284"/>
                  </a:lnTo>
                  <a:lnTo>
                    <a:pt x="66" y="284"/>
                  </a:lnTo>
                  <a:lnTo>
                    <a:pt x="142" y="338"/>
                  </a:lnTo>
                  <a:lnTo>
                    <a:pt x="142" y="338"/>
                  </a:lnTo>
                  <a:lnTo>
                    <a:pt x="208" y="378"/>
                  </a:lnTo>
                  <a:lnTo>
                    <a:pt x="208" y="378"/>
                  </a:lnTo>
                  <a:lnTo>
                    <a:pt x="214" y="372"/>
                  </a:lnTo>
                  <a:lnTo>
                    <a:pt x="222" y="368"/>
                  </a:lnTo>
                  <a:lnTo>
                    <a:pt x="224" y="368"/>
                  </a:lnTo>
                  <a:lnTo>
                    <a:pt x="228" y="368"/>
                  </a:lnTo>
                  <a:lnTo>
                    <a:pt x="228" y="368"/>
                  </a:lnTo>
                  <a:lnTo>
                    <a:pt x="232" y="370"/>
                  </a:lnTo>
                  <a:lnTo>
                    <a:pt x="234" y="370"/>
                  </a:lnTo>
                  <a:lnTo>
                    <a:pt x="240" y="366"/>
                  </a:lnTo>
                  <a:lnTo>
                    <a:pt x="244" y="358"/>
                  </a:lnTo>
                  <a:lnTo>
                    <a:pt x="246" y="348"/>
                  </a:lnTo>
                  <a:lnTo>
                    <a:pt x="246" y="348"/>
                  </a:lnTo>
                  <a:lnTo>
                    <a:pt x="244" y="338"/>
                  </a:lnTo>
                  <a:lnTo>
                    <a:pt x="240" y="324"/>
                  </a:lnTo>
                  <a:lnTo>
                    <a:pt x="230" y="302"/>
                  </a:lnTo>
                  <a:lnTo>
                    <a:pt x="230" y="302"/>
                  </a:lnTo>
                  <a:lnTo>
                    <a:pt x="226" y="294"/>
                  </a:lnTo>
                  <a:lnTo>
                    <a:pt x="224" y="286"/>
                  </a:lnTo>
                  <a:lnTo>
                    <a:pt x="222" y="284"/>
                  </a:lnTo>
                  <a:lnTo>
                    <a:pt x="224" y="280"/>
                  </a:lnTo>
                  <a:lnTo>
                    <a:pt x="226" y="278"/>
                  </a:lnTo>
                  <a:lnTo>
                    <a:pt x="230" y="278"/>
                  </a:lnTo>
                  <a:lnTo>
                    <a:pt x="230" y="278"/>
                  </a:lnTo>
                  <a:lnTo>
                    <a:pt x="260" y="274"/>
                  </a:lnTo>
                  <a:lnTo>
                    <a:pt x="284" y="268"/>
                  </a:lnTo>
                  <a:lnTo>
                    <a:pt x="284" y="268"/>
                  </a:lnTo>
                  <a:lnTo>
                    <a:pt x="290" y="270"/>
                  </a:lnTo>
                  <a:lnTo>
                    <a:pt x="300" y="274"/>
                  </a:lnTo>
                  <a:lnTo>
                    <a:pt x="318" y="284"/>
                  </a:lnTo>
                  <a:lnTo>
                    <a:pt x="318" y="284"/>
                  </a:lnTo>
                  <a:lnTo>
                    <a:pt x="324" y="286"/>
                  </a:lnTo>
                  <a:lnTo>
                    <a:pt x="328" y="286"/>
                  </a:lnTo>
                  <a:lnTo>
                    <a:pt x="332" y="284"/>
                  </a:lnTo>
                  <a:lnTo>
                    <a:pt x="334" y="280"/>
                  </a:lnTo>
                  <a:lnTo>
                    <a:pt x="338" y="274"/>
                  </a:lnTo>
                  <a:lnTo>
                    <a:pt x="338" y="268"/>
                  </a:lnTo>
                  <a:lnTo>
                    <a:pt x="340" y="258"/>
                  </a:lnTo>
                  <a:lnTo>
                    <a:pt x="340" y="258"/>
                  </a:lnTo>
                  <a:lnTo>
                    <a:pt x="338" y="238"/>
                  </a:lnTo>
                  <a:lnTo>
                    <a:pt x="336" y="224"/>
                  </a:lnTo>
                  <a:lnTo>
                    <a:pt x="332" y="212"/>
                  </a:lnTo>
                  <a:lnTo>
                    <a:pt x="330" y="204"/>
                  </a:lnTo>
                  <a:lnTo>
                    <a:pt x="330" y="204"/>
                  </a:lnTo>
                  <a:lnTo>
                    <a:pt x="308" y="182"/>
                  </a:lnTo>
                  <a:lnTo>
                    <a:pt x="308" y="182"/>
                  </a:lnTo>
                  <a:lnTo>
                    <a:pt x="316" y="174"/>
                  </a:lnTo>
                  <a:lnTo>
                    <a:pt x="322" y="168"/>
                  </a:lnTo>
                  <a:lnTo>
                    <a:pt x="330" y="164"/>
                  </a:lnTo>
                  <a:lnTo>
                    <a:pt x="330" y="164"/>
                  </a:lnTo>
                  <a:lnTo>
                    <a:pt x="340" y="160"/>
                  </a:lnTo>
                  <a:lnTo>
                    <a:pt x="348" y="148"/>
                  </a:lnTo>
                  <a:lnTo>
                    <a:pt x="348" y="148"/>
                  </a:lnTo>
                  <a:lnTo>
                    <a:pt x="356" y="142"/>
                  </a:lnTo>
                  <a:lnTo>
                    <a:pt x="360" y="138"/>
                  </a:lnTo>
                  <a:lnTo>
                    <a:pt x="364" y="138"/>
                  </a:lnTo>
                  <a:lnTo>
                    <a:pt x="368" y="136"/>
                  </a:lnTo>
                  <a:lnTo>
                    <a:pt x="368" y="136"/>
                  </a:lnTo>
                  <a:lnTo>
                    <a:pt x="370" y="128"/>
                  </a:lnTo>
                  <a:lnTo>
                    <a:pt x="372" y="116"/>
                  </a:lnTo>
                  <a:lnTo>
                    <a:pt x="372" y="86"/>
                  </a:lnTo>
                  <a:lnTo>
                    <a:pt x="368" y="52"/>
                  </a:lnTo>
                  <a:lnTo>
                    <a:pt x="360" y="20"/>
                  </a:lnTo>
                  <a:lnTo>
                    <a:pt x="360" y="20"/>
                  </a:lnTo>
                  <a:close/>
                </a:path>
              </a:pathLst>
            </a:custGeom>
            <a:solidFill>
              <a:srgbClr val="7695B9"/>
            </a:solidFill>
            <a:ln w="6350" cap="rnd" cmpd="sng">
              <a:solidFill>
                <a:schemeClr val="bg1"/>
              </a:solidFill>
              <a:prstDash val="solid"/>
              <a:round/>
              <a:headEnd type="none" w="sm" len="sm"/>
              <a:tailEnd type="none" w="sm" len="sm"/>
            </a:ln>
            <a:effectLst/>
          </p:spPr>
          <p:txBody>
            <a:bodyPr/>
            <a:lstStyle/>
            <a:p>
              <a:endParaRPr lang="en-US"/>
            </a:p>
          </p:txBody>
        </p:sp>
        <p:sp>
          <p:nvSpPr>
            <p:cNvPr id="281" name="Freeform 42">
              <a:extLst>
                <a:ext uri="{FF2B5EF4-FFF2-40B4-BE49-F238E27FC236}">
                  <a16:creationId xmlns:a16="http://schemas.microsoft.com/office/drawing/2014/main" id="{880DDA67-C679-D5E0-4D0A-59DDFEBFC6E6}"/>
                </a:ext>
              </a:extLst>
            </p:cNvPr>
            <p:cNvSpPr>
              <a:spLocks/>
            </p:cNvSpPr>
            <p:nvPr/>
          </p:nvSpPr>
          <p:spPr bwMode="auto">
            <a:xfrm>
              <a:off x="2805727" y="4183634"/>
              <a:ext cx="969431" cy="1085275"/>
            </a:xfrm>
            <a:custGeom>
              <a:avLst/>
              <a:gdLst/>
              <a:ahLst/>
              <a:cxnLst>
                <a:cxn ang="0">
                  <a:pos x="722" y="4"/>
                </a:cxn>
                <a:cxn ang="0">
                  <a:pos x="684" y="14"/>
                </a:cxn>
                <a:cxn ang="0">
                  <a:pos x="672" y="66"/>
                </a:cxn>
                <a:cxn ang="0">
                  <a:pos x="666" y="108"/>
                </a:cxn>
                <a:cxn ang="0">
                  <a:pos x="574" y="156"/>
                </a:cxn>
                <a:cxn ang="0">
                  <a:pos x="502" y="174"/>
                </a:cxn>
                <a:cxn ang="0">
                  <a:pos x="492" y="206"/>
                </a:cxn>
                <a:cxn ang="0">
                  <a:pos x="372" y="150"/>
                </a:cxn>
                <a:cxn ang="0">
                  <a:pos x="374" y="106"/>
                </a:cxn>
                <a:cxn ang="0">
                  <a:pos x="326" y="96"/>
                </a:cxn>
                <a:cxn ang="0">
                  <a:pos x="332" y="188"/>
                </a:cxn>
                <a:cxn ang="0">
                  <a:pos x="330" y="250"/>
                </a:cxn>
                <a:cxn ang="0">
                  <a:pos x="296" y="268"/>
                </a:cxn>
                <a:cxn ang="0">
                  <a:pos x="224" y="240"/>
                </a:cxn>
                <a:cxn ang="0">
                  <a:pos x="200" y="232"/>
                </a:cxn>
                <a:cxn ang="0">
                  <a:pos x="158" y="162"/>
                </a:cxn>
                <a:cxn ang="0">
                  <a:pos x="110" y="172"/>
                </a:cxn>
                <a:cxn ang="0">
                  <a:pos x="8" y="164"/>
                </a:cxn>
                <a:cxn ang="0">
                  <a:pos x="26" y="174"/>
                </a:cxn>
                <a:cxn ang="0">
                  <a:pos x="62" y="216"/>
                </a:cxn>
                <a:cxn ang="0">
                  <a:pos x="14" y="250"/>
                </a:cxn>
                <a:cxn ang="0">
                  <a:pos x="112" y="330"/>
                </a:cxn>
                <a:cxn ang="0">
                  <a:pos x="160" y="406"/>
                </a:cxn>
                <a:cxn ang="0">
                  <a:pos x="210" y="484"/>
                </a:cxn>
                <a:cxn ang="0">
                  <a:pos x="190" y="534"/>
                </a:cxn>
                <a:cxn ang="0">
                  <a:pos x="244" y="626"/>
                </a:cxn>
                <a:cxn ang="0">
                  <a:pos x="262" y="732"/>
                </a:cxn>
                <a:cxn ang="0">
                  <a:pos x="224" y="944"/>
                </a:cxn>
                <a:cxn ang="0">
                  <a:pos x="170" y="1074"/>
                </a:cxn>
                <a:cxn ang="0">
                  <a:pos x="124" y="1120"/>
                </a:cxn>
                <a:cxn ang="0">
                  <a:pos x="228" y="1210"/>
                </a:cxn>
                <a:cxn ang="0">
                  <a:pos x="308" y="1274"/>
                </a:cxn>
                <a:cxn ang="0">
                  <a:pos x="428" y="1320"/>
                </a:cxn>
                <a:cxn ang="0">
                  <a:pos x="548" y="1402"/>
                </a:cxn>
                <a:cxn ang="0">
                  <a:pos x="644" y="1362"/>
                </a:cxn>
                <a:cxn ang="0">
                  <a:pos x="666" y="1310"/>
                </a:cxn>
                <a:cxn ang="0">
                  <a:pos x="798" y="1272"/>
                </a:cxn>
                <a:cxn ang="0">
                  <a:pos x="894" y="1340"/>
                </a:cxn>
                <a:cxn ang="0">
                  <a:pos x="962" y="1386"/>
                </a:cxn>
                <a:cxn ang="0">
                  <a:pos x="1072" y="1340"/>
                </a:cxn>
                <a:cxn ang="0">
                  <a:pos x="1138" y="1312"/>
                </a:cxn>
                <a:cxn ang="0">
                  <a:pos x="1122" y="1260"/>
                </a:cxn>
                <a:cxn ang="0">
                  <a:pos x="1092" y="1164"/>
                </a:cxn>
                <a:cxn ang="0">
                  <a:pos x="1090" y="1086"/>
                </a:cxn>
                <a:cxn ang="0">
                  <a:pos x="1108" y="1048"/>
                </a:cxn>
                <a:cxn ang="0">
                  <a:pos x="1096" y="928"/>
                </a:cxn>
                <a:cxn ang="0">
                  <a:pos x="1072" y="874"/>
                </a:cxn>
                <a:cxn ang="0">
                  <a:pos x="1042" y="842"/>
                </a:cxn>
                <a:cxn ang="0">
                  <a:pos x="1106" y="746"/>
                </a:cxn>
                <a:cxn ang="0">
                  <a:pos x="1194" y="622"/>
                </a:cxn>
                <a:cxn ang="0">
                  <a:pos x="1218" y="534"/>
                </a:cxn>
                <a:cxn ang="0">
                  <a:pos x="1124" y="428"/>
                </a:cxn>
                <a:cxn ang="0">
                  <a:pos x="1086" y="376"/>
                </a:cxn>
                <a:cxn ang="0">
                  <a:pos x="1000" y="318"/>
                </a:cxn>
                <a:cxn ang="0">
                  <a:pos x="926" y="234"/>
                </a:cxn>
                <a:cxn ang="0">
                  <a:pos x="850" y="138"/>
                </a:cxn>
                <a:cxn ang="0">
                  <a:pos x="828" y="80"/>
                </a:cxn>
                <a:cxn ang="0">
                  <a:pos x="758" y="38"/>
                </a:cxn>
              </a:cxnLst>
              <a:rect l="0" t="0" r="r" b="b"/>
              <a:pathLst>
                <a:path w="1272" h="1424">
                  <a:moveTo>
                    <a:pt x="762" y="18"/>
                  </a:moveTo>
                  <a:lnTo>
                    <a:pt x="762" y="18"/>
                  </a:lnTo>
                  <a:lnTo>
                    <a:pt x="760" y="14"/>
                  </a:lnTo>
                  <a:lnTo>
                    <a:pt x="752" y="8"/>
                  </a:lnTo>
                  <a:lnTo>
                    <a:pt x="748" y="4"/>
                  </a:lnTo>
                  <a:lnTo>
                    <a:pt x="740" y="2"/>
                  </a:lnTo>
                  <a:lnTo>
                    <a:pt x="732" y="2"/>
                  </a:lnTo>
                  <a:lnTo>
                    <a:pt x="722" y="4"/>
                  </a:lnTo>
                  <a:lnTo>
                    <a:pt x="722" y="4"/>
                  </a:lnTo>
                  <a:lnTo>
                    <a:pt x="712" y="4"/>
                  </a:lnTo>
                  <a:lnTo>
                    <a:pt x="704" y="4"/>
                  </a:lnTo>
                  <a:lnTo>
                    <a:pt x="690" y="0"/>
                  </a:lnTo>
                  <a:lnTo>
                    <a:pt x="684" y="0"/>
                  </a:lnTo>
                  <a:lnTo>
                    <a:pt x="682" y="2"/>
                  </a:lnTo>
                  <a:lnTo>
                    <a:pt x="682" y="6"/>
                  </a:lnTo>
                  <a:lnTo>
                    <a:pt x="684" y="14"/>
                  </a:lnTo>
                  <a:lnTo>
                    <a:pt x="684" y="14"/>
                  </a:lnTo>
                  <a:lnTo>
                    <a:pt x="686" y="22"/>
                  </a:lnTo>
                  <a:lnTo>
                    <a:pt x="686" y="30"/>
                  </a:lnTo>
                  <a:lnTo>
                    <a:pt x="684" y="34"/>
                  </a:lnTo>
                  <a:lnTo>
                    <a:pt x="682" y="38"/>
                  </a:lnTo>
                  <a:lnTo>
                    <a:pt x="678" y="48"/>
                  </a:lnTo>
                  <a:lnTo>
                    <a:pt x="674" y="56"/>
                  </a:lnTo>
                  <a:lnTo>
                    <a:pt x="672" y="66"/>
                  </a:lnTo>
                  <a:lnTo>
                    <a:pt x="672" y="66"/>
                  </a:lnTo>
                  <a:lnTo>
                    <a:pt x="672" y="74"/>
                  </a:lnTo>
                  <a:lnTo>
                    <a:pt x="672" y="80"/>
                  </a:lnTo>
                  <a:lnTo>
                    <a:pt x="676" y="86"/>
                  </a:lnTo>
                  <a:lnTo>
                    <a:pt x="676" y="88"/>
                  </a:lnTo>
                  <a:lnTo>
                    <a:pt x="676" y="90"/>
                  </a:lnTo>
                  <a:lnTo>
                    <a:pt x="666" y="108"/>
                  </a:lnTo>
                  <a:lnTo>
                    <a:pt x="666" y="108"/>
                  </a:lnTo>
                  <a:lnTo>
                    <a:pt x="656" y="126"/>
                  </a:lnTo>
                  <a:lnTo>
                    <a:pt x="648" y="138"/>
                  </a:lnTo>
                  <a:lnTo>
                    <a:pt x="642" y="142"/>
                  </a:lnTo>
                  <a:lnTo>
                    <a:pt x="636" y="144"/>
                  </a:lnTo>
                  <a:lnTo>
                    <a:pt x="614" y="150"/>
                  </a:lnTo>
                  <a:lnTo>
                    <a:pt x="614" y="150"/>
                  </a:lnTo>
                  <a:lnTo>
                    <a:pt x="590" y="156"/>
                  </a:lnTo>
                  <a:lnTo>
                    <a:pt x="574" y="156"/>
                  </a:lnTo>
                  <a:lnTo>
                    <a:pt x="558" y="156"/>
                  </a:lnTo>
                  <a:lnTo>
                    <a:pt x="540" y="156"/>
                  </a:lnTo>
                  <a:lnTo>
                    <a:pt x="540" y="156"/>
                  </a:lnTo>
                  <a:lnTo>
                    <a:pt x="524" y="154"/>
                  </a:lnTo>
                  <a:lnTo>
                    <a:pt x="514" y="156"/>
                  </a:lnTo>
                  <a:lnTo>
                    <a:pt x="510" y="158"/>
                  </a:lnTo>
                  <a:lnTo>
                    <a:pt x="506" y="160"/>
                  </a:lnTo>
                  <a:lnTo>
                    <a:pt x="502" y="174"/>
                  </a:lnTo>
                  <a:lnTo>
                    <a:pt x="502" y="174"/>
                  </a:lnTo>
                  <a:lnTo>
                    <a:pt x="502" y="184"/>
                  </a:lnTo>
                  <a:lnTo>
                    <a:pt x="502" y="190"/>
                  </a:lnTo>
                  <a:lnTo>
                    <a:pt x="504" y="202"/>
                  </a:lnTo>
                  <a:lnTo>
                    <a:pt x="504" y="204"/>
                  </a:lnTo>
                  <a:lnTo>
                    <a:pt x="502" y="206"/>
                  </a:lnTo>
                  <a:lnTo>
                    <a:pt x="498" y="208"/>
                  </a:lnTo>
                  <a:lnTo>
                    <a:pt x="492" y="206"/>
                  </a:lnTo>
                  <a:lnTo>
                    <a:pt x="492" y="206"/>
                  </a:lnTo>
                  <a:lnTo>
                    <a:pt x="480" y="204"/>
                  </a:lnTo>
                  <a:lnTo>
                    <a:pt x="464" y="198"/>
                  </a:lnTo>
                  <a:lnTo>
                    <a:pt x="426" y="180"/>
                  </a:lnTo>
                  <a:lnTo>
                    <a:pt x="378" y="154"/>
                  </a:lnTo>
                  <a:lnTo>
                    <a:pt x="378" y="154"/>
                  </a:lnTo>
                  <a:lnTo>
                    <a:pt x="376" y="152"/>
                  </a:lnTo>
                  <a:lnTo>
                    <a:pt x="372" y="150"/>
                  </a:lnTo>
                  <a:lnTo>
                    <a:pt x="370" y="146"/>
                  </a:lnTo>
                  <a:lnTo>
                    <a:pt x="370" y="142"/>
                  </a:lnTo>
                  <a:lnTo>
                    <a:pt x="370" y="136"/>
                  </a:lnTo>
                  <a:lnTo>
                    <a:pt x="372" y="130"/>
                  </a:lnTo>
                  <a:lnTo>
                    <a:pt x="372" y="130"/>
                  </a:lnTo>
                  <a:lnTo>
                    <a:pt x="376" y="116"/>
                  </a:lnTo>
                  <a:lnTo>
                    <a:pt x="376" y="110"/>
                  </a:lnTo>
                  <a:lnTo>
                    <a:pt x="374" y="106"/>
                  </a:lnTo>
                  <a:lnTo>
                    <a:pt x="368" y="98"/>
                  </a:lnTo>
                  <a:lnTo>
                    <a:pt x="360" y="92"/>
                  </a:lnTo>
                  <a:lnTo>
                    <a:pt x="360" y="92"/>
                  </a:lnTo>
                  <a:lnTo>
                    <a:pt x="348" y="88"/>
                  </a:lnTo>
                  <a:lnTo>
                    <a:pt x="338" y="88"/>
                  </a:lnTo>
                  <a:lnTo>
                    <a:pt x="332" y="90"/>
                  </a:lnTo>
                  <a:lnTo>
                    <a:pt x="328" y="92"/>
                  </a:lnTo>
                  <a:lnTo>
                    <a:pt x="326" y="96"/>
                  </a:lnTo>
                  <a:lnTo>
                    <a:pt x="324" y="100"/>
                  </a:lnTo>
                  <a:lnTo>
                    <a:pt x="324" y="100"/>
                  </a:lnTo>
                  <a:lnTo>
                    <a:pt x="324" y="122"/>
                  </a:lnTo>
                  <a:lnTo>
                    <a:pt x="324" y="134"/>
                  </a:lnTo>
                  <a:lnTo>
                    <a:pt x="326" y="148"/>
                  </a:lnTo>
                  <a:lnTo>
                    <a:pt x="326" y="148"/>
                  </a:lnTo>
                  <a:lnTo>
                    <a:pt x="330" y="168"/>
                  </a:lnTo>
                  <a:lnTo>
                    <a:pt x="332" y="188"/>
                  </a:lnTo>
                  <a:lnTo>
                    <a:pt x="332" y="206"/>
                  </a:lnTo>
                  <a:lnTo>
                    <a:pt x="330" y="218"/>
                  </a:lnTo>
                  <a:lnTo>
                    <a:pt x="330" y="218"/>
                  </a:lnTo>
                  <a:lnTo>
                    <a:pt x="328" y="224"/>
                  </a:lnTo>
                  <a:lnTo>
                    <a:pt x="330" y="230"/>
                  </a:lnTo>
                  <a:lnTo>
                    <a:pt x="330" y="238"/>
                  </a:lnTo>
                  <a:lnTo>
                    <a:pt x="330" y="250"/>
                  </a:lnTo>
                  <a:lnTo>
                    <a:pt x="330" y="250"/>
                  </a:lnTo>
                  <a:lnTo>
                    <a:pt x="330" y="256"/>
                  </a:lnTo>
                  <a:lnTo>
                    <a:pt x="332" y="260"/>
                  </a:lnTo>
                  <a:lnTo>
                    <a:pt x="338" y="266"/>
                  </a:lnTo>
                  <a:lnTo>
                    <a:pt x="340" y="268"/>
                  </a:lnTo>
                  <a:lnTo>
                    <a:pt x="338" y="268"/>
                  </a:lnTo>
                  <a:lnTo>
                    <a:pt x="328" y="268"/>
                  </a:lnTo>
                  <a:lnTo>
                    <a:pt x="328" y="268"/>
                  </a:lnTo>
                  <a:lnTo>
                    <a:pt x="296" y="268"/>
                  </a:lnTo>
                  <a:lnTo>
                    <a:pt x="282" y="264"/>
                  </a:lnTo>
                  <a:lnTo>
                    <a:pt x="266" y="256"/>
                  </a:lnTo>
                  <a:lnTo>
                    <a:pt x="266" y="256"/>
                  </a:lnTo>
                  <a:lnTo>
                    <a:pt x="250" y="248"/>
                  </a:lnTo>
                  <a:lnTo>
                    <a:pt x="240" y="244"/>
                  </a:lnTo>
                  <a:lnTo>
                    <a:pt x="232" y="240"/>
                  </a:lnTo>
                  <a:lnTo>
                    <a:pt x="224" y="240"/>
                  </a:lnTo>
                  <a:lnTo>
                    <a:pt x="224" y="240"/>
                  </a:lnTo>
                  <a:lnTo>
                    <a:pt x="220" y="242"/>
                  </a:lnTo>
                  <a:lnTo>
                    <a:pt x="216" y="244"/>
                  </a:lnTo>
                  <a:lnTo>
                    <a:pt x="210" y="248"/>
                  </a:lnTo>
                  <a:lnTo>
                    <a:pt x="206" y="248"/>
                  </a:lnTo>
                  <a:lnTo>
                    <a:pt x="204" y="246"/>
                  </a:lnTo>
                  <a:lnTo>
                    <a:pt x="202" y="242"/>
                  </a:lnTo>
                  <a:lnTo>
                    <a:pt x="200" y="232"/>
                  </a:lnTo>
                  <a:lnTo>
                    <a:pt x="200" y="232"/>
                  </a:lnTo>
                  <a:lnTo>
                    <a:pt x="196" y="208"/>
                  </a:lnTo>
                  <a:lnTo>
                    <a:pt x="188" y="190"/>
                  </a:lnTo>
                  <a:lnTo>
                    <a:pt x="188" y="190"/>
                  </a:lnTo>
                  <a:lnTo>
                    <a:pt x="180" y="176"/>
                  </a:lnTo>
                  <a:lnTo>
                    <a:pt x="172" y="166"/>
                  </a:lnTo>
                  <a:lnTo>
                    <a:pt x="168" y="164"/>
                  </a:lnTo>
                  <a:lnTo>
                    <a:pt x="164" y="162"/>
                  </a:lnTo>
                  <a:lnTo>
                    <a:pt x="158" y="162"/>
                  </a:lnTo>
                  <a:lnTo>
                    <a:pt x="150" y="164"/>
                  </a:lnTo>
                  <a:lnTo>
                    <a:pt x="150" y="164"/>
                  </a:lnTo>
                  <a:lnTo>
                    <a:pt x="138" y="170"/>
                  </a:lnTo>
                  <a:lnTo>
                    <a:pt x="132" y="176"/>
                  </a:lnTo>
                  <a:lnTo>
                    <a:pt x="128" y="176"/>
                  </a:lnTo>
                  <a:lnTo>
                    <a:pt x="124" y="176"/>
                  </a:lnTo>
                  <a:lnTo>
                    <a:pt x="110" y="172"/>
                  </a:lnTo>
                  <a:lnTo>
                    <a:pt x="110" y="172"/>
                  </a:lnTo>
                  <a:lnTo>
                    <a:pt x="88" y="162"/>
                  </a:lnTo>
                  <a:lnTo>
                    <a:pt x="68" y="154"/>
                  </a:lnTo>
                  <a:lnTo>
                    <a:pt x="48" y="150"/>
                  </a:lnTo>
                  <a:lnTo>
                    <a:pt x="40" y="148"/>
                  </a:lnTo>
                  <a:lnTo>
                    <a:pt x="34" y="148"/>
                  </a:lnTo>
                  <a:lnTo>
                    <a:pt x="34" y="148"/>
                  </a:lnTo>
                  <a:lnTo>
                    <a:pt x="20" y="154"/>
                  </a:lnTo>
                  <a:lnTo>
                    <a:pt x="8" y="164"/>
                  </a:lnTo>
                  <a:lnTo>
                    <a:pt x="0" y="172"/>
                  </a:lnTo>
                  <a:lnTo>
                    <a:pt x="0" y="174"/>
                  </a:lnTo>
                  <a:lnTo>
                    <a:pt x="2" y="176"/>
                  </a:lnTo>
                  <a:lnTo>
                    <a:pt x="2" y="176"/>
                  </a:lnTo>
                  <a:lnTo>
                    <a:pt x="8" y="174"/>
                  </a:lnTo>
                  <a:lnTo>
                    <a:pt x="12" y="172"/>
                  </a:lnTo>
                  <a:lnTo>
                    <a:pt x="16" y="170"/>
                  </a:lnTo>
                  <a:lnTo>
                    <a:pt x="26" y="174"/>
                  </a:lnTo>
                  <a:lnTo>
                    <a:pt x="26" y="174"/>
                  </a:lnTo>
                  <a:lnTo>
                    <a:pt x="42" y="182"/>
                  </a:lnTo>
                  <a:lnTo>
                    <a:pt x="56" y="192"/>
                  </a:lnTo>
                  <a:lnTo>
                    <a:pt x="60" y="196"/>
                  </a:lnTo>
                  <a:lnTo>
                    <a:pt x="64" y="202"/>
                  </a:lnTo>
                  <a:lnTo>
                    <a:pt x="64" y="208"/>
                  </a:lnTo>
                  <a:lnTo>
                    <a:pt x="62" y="216"/>
                  </a:lnTo>
                  <a:lnTo>
                    <a:pt x="62" y="216"/>
                  </a:lnTo>
                  <a:lnTo>
                    <a:pt x="54" y="230"/>
                  </a:lnTo>
                  <a:lnTo>
                    <a:pt x="46" y="240"/>
                  </a:lnTo>
                  <a:lnTo>
                    <a:pt x="42" y="244"/>
                  </a:lnTo>
                  <a:lnTo>
                    <a:pt x="38" y="248"/>
                  </a:lnTo>
                  <a:lnTo>
                    <a:pt x="32" y="248"/>
                  </a:lnTo>
                  <a:lnTo>
                    <a:pt x="24" y="250"/>
                  </a:lnTo>
                  <a:lnTo>
                    <a:pt x="24" y="250"/>
                  </a:lnTo>
                  <a:lnTo>
                    <a:pt x="14" y="250"/>
                  </a:lnTo>
                  <a:lnTo>
                    <a:pt x="14" y="252"/>
                  </a:lnTo>
                  <a:lnTo>
                    <a:pt x="16" y="254"/>
                  </a:lnTo>
                  <a:lnTo>
                    <a:pt x="24" y="260"/>
                  </a:lnTo>
                  <a:lnTo>
                    <a:pt x="38" y="270"/>
                  </a:lnTo>
                  <a:lnTo>
                    <a:pt x="38" y="270"/>
                  </a:lnTo>
                  <a:lnTo>
                    <a:pt x="78" y="298"/>
                  </a:lnTo>
                  <a:lnTo>
                    <a:pt x="98" y="316"/>
                  </a:lnTo>
                  <a:lnTo>
                    <a:pt x="112" y="330"/>
                  </a:lnTo>
                  <a:lnTo>
                    <a:pt x="112" y="330"/>
                  </a:lnTo>
                  <a:lnTo>
                    <a:pt x="120" y="342"/>
                  </a:lnTo>
                  <a:lnTo>
                    <a:pt x="124" y="354"/>
                  </a:lnTo>
                  <a:lnTo>
                    <a:pt x="130" y="370"/>
                  </a:lnTo>
                  <a:lnTo>
                    <a:pt x="144" y="390"/>
                  </a:lnTo>
                  <a:lnTo>
                    <a:pt x="144" y="390"/>
                  </a:lnTo>
                  <a:lnTo>
                    <a:pt x="152" y="400"/>
                  </a:lnTo>
                  <a:lnTo>
                    <a:pt x="160" y="406"/>
                  </a:lnTo>
                  <a:lnTo>
                    <a:pt x="176" y="414"/>
                  </a:lnTo>
                  <a:lnTo>
                    <a:pt x="182" y="418"/>
                  </a:lnTo>
                  <a:lnTo>
                    <a:pt x="188" y="422"/>
                  </a:lnTo>
                  <a:lnTo>
                    <a:pt x="192" y="428"/>
                  </a:lnTo>
                  <a:lnTo>
                    <a:pt x="196" y="436"/>
                  </a:lnTo>
                  <a:lnTo>
                    <a:pt x="196" y="436"/>
                  </a:lnTo>
                  <a:lnTo>
                    <a:pt x="208" y="476"/>
                  </a:lnTo>
                  <a:lnTo>
                    <a:pt x="210" y="484"/>
                  </a:lnTo>
                  <a:lnTo>
                    <a:pt x="210" y="492"/>
                  </a:lnTo>
                  <a:lnTo>
                    <a:pt x="208" y="502"/>
                  </a:lnTo>
                  <a:lnTo>
                    <a:pt x="206" y="510"/>
                  </a:lnTo>
                  <a:lnTo>
                    <a:pt x="206" y="510"/>
                  </a:lnTo>
                  <a:lnTo>
                    <a:pt x="202" y="516"/>
                  </a:lnTo>
                  <a:lnTo>
                    <a:pt x="198" y="522"/>
                  </a:lnTo>
                  <a:lnTo>
                    <a:pt x="192" y="530"/>
                  </a:lnTo>
                  <a:lnTo>
                    <a:pt x="190" y="534"/>
                  </a:lnTo>
                  <a:lnTo>
                    <a:pt x="192" y="538"/>
                  </a:lnTo>
                  <a:lnTo>
                    <a:pt x="200" y="556"/>
                  </a:lnTo>
                  <a:lnTo>
                    <a:pt x="200" y="556"/>
                  </a:lnTo>
                  <a:lnTo>
                    <a:pt x="214" y="574"/>
                  </a:lnTo>
                  <a:lnTo>
                    <a:pt x="226" y="588"/>
                  </a:lnTo>
                  <a:lnTo>
                    <a:pt x="234" y="604"/>
                  </a:lnTo>
                  <a:lnTo>
                    <a:pt x="244" y="626"/>
                  </a:lnTo>
                  <a:lnTo>
                    <a:pt x="244" y="626"/>
                  </a:lnTo>
                  <a:lnTo>
                    <a:pt x="248" y="638"/>
                  </a:lnTo>
                  <a:lnTo>
                    <a:pt x="252" y="648"/>
                  </a:lnTo>
                  <a:lnTo>
                    <a:pt x="262" y="666"/>
                  </a:lnTo>
                  <a:lnTo>
                    <a:pt x="264" y="676"/>
                  </a:lnTo>
                  <a:lnTo>
                    <a:pt x="266" y="690"/>
                  </a:lnTo>
                  <a:lnTo>
                    <a:pt x="266" y="708"/>
                  </a:lnTo>
                  <a:lnTo>
                    <a:pt x="262" y="732"/>
                  </a:lnTo>
                  <a:lnTo>
                    <a:pt x="262" y="732"/>
                  </a:lnTo>
                  <a:lnTo>
                    <a:pt x="258" y="758"/>
                  </a:lnTo>
                  <a:lnTo>
                    <a:pt x="250" y="784"/>
                  </a:lnTo>
                  <a:lnTo>
                    <a:pt x="236" y="836"/>
                  </a:lnTo>
                  <a:lnTo>
                    <a:pt x="224" y="882"/>
                  </a:lnTo>
                  <a:lnTo>
                    <a:pt x="220" y="902"/>
                  </a:lnTo>
                  <a:lnTo>
                    <a:pt x="220" y="918"/>
                  </a:lnTo>
                  <a:lnTo>
                    <a:pt x="220" y="918"/>
                  </a:lnTo>
                  <a:lnTo>
                    <a:pt x="224" y="944"/>
                  </a:lnTo>
                  <a:lnTo>
                    <a:pt x="226" y="966"/>
                  </a:lnTo>
                  <a:lnTo>
                    <a:pt x="226" y="976"/>
                  </a:lnTo>
                  <a:lnTo>
                    <a:pt x="224" y="986"/>
                  </a:lnTo>
                  <a:lnTo>
                    <a:pt x="218" y="998"/>
                  </a:lnTo>
                  <a:lnTo>
                    <a:pt x="212" y="1012"/>
                  </a:lnTo>
                  <a:lnTo>
                    <a:pt x="212" y="1012"/>
                  </a:lnTo>
                  <a:lnTo>
                    <a:pt x="182" y="1058"/>
                  </a:lnTo>
                  <a:lnTo>
                    <a:pt x="170" y="1074"/>
                  </a:lnTo>
                  <a:lnTo>
                    <a:pt x="158" y="1086"/>
                  </a:lnTo>
                  <a:lnTo>
                    <a:pt x="158" y="1086"/>
                  </a:lnTo>
                  <a:lnTo>
                    <a:pt x="138" y="1104"/>
                  </a:lnTo>
                  <a:lnTo>
                    <a:pt x="128" y="1112"/>
                  </a:lnTo>
                  <a:lnTo>
                    <a:pt x="128" y="1112"/>
                  </a:lnTo>
                  <a:lnTo>
                    <a:pt x="124" y="1116"/>
                  </a:lnTo>
                  <a:lnTo>
                    <a:pt x="124" y="1118"/>
                  </a:lnTo>
                  <a:lnTo>
                    <a:pt x="124" y="1120"/>
                  </a:lnTo>
                  <a:lnTo>
                    <a:pt x="132" y="1132"/>
                  </a:lnTo>
                  <a:lnTo>
                    <a:pt x="154" y="1154"/>
                  </a:lnTo>
                  <a:lnTo>
                    <a:pt x="154" y="1154"/>
                  </a:lnTo>
                  <a:lnTo>
                    <a:pt x="170" y="1166"/>
                  </a:lnTo>
                  <a:lnTo>
                    <a:pt x="180" y="1176"/>
                  </a:lnTo>
                  <a:lnTo>
                    <a:pt x="200" y="1188"/>
                  </a:lnTo>
                  <a:lnTo>
                    <a:pt x="218" y="1202"/>
                  </a:lnTo>
                  <a:lnTo>
                    <a:pt x="228" y="1210"/>
                  </a:lnTo>
                  <a:lnTo>
                    <a:pt x="240" y="1224"/>
                  </a:lnTo>
                  <a:lnTo>
                    <a:pt x="240" y="1224"/>
                  </a:lnTo>
                  <a:lnTo>
                    <a:pt x="262" y="1246"/>
                  </a:lnTo>
                  <a:lnTo>
                    <a:pt x="274" y="1258"/>
                  </a:lnTo>
                  <a:lnTo>
                    <a:pt x="286" y="1264"/>
                  </a:lnTo>
                  <a:lnTo>
                    <a:pt x="298" y="1270"/>
                  </a:lnTo>
                  <a:lnTo>
                    <a:pt x="298" y="1270"/>
                  </a:lnTo>
                  <a:lnTo>
                    <a:pt x="308" y="1274"/>
                  </a:lnTo>
                  <a:lnTo>
                    <a:pt x="316" y="1278"/>
                  </a:lnTo>
                  <a:lnTo>
                    <a:pt x="340" y="1280"/>
                  </a:lnTo>
                  <a:lnTo>
                    <a:pt x="352" y="1284"/>
                  </a:lnTo>
                  <a:lnTo>
                    <a:pt x="366" y="1288"/>
                  </a:lnTo>
                  <a:lnTo>
                    <a:pt x="382" y="1294"/>
                  </a:lnTo>
                  <a:lnTo>
                    <a:pt x="400" y="1302"/>
                  </a:lnTo>
                  <a:lnTo>
                    <a:pt x="400" y="1302"/>
                  </a:lnTo>
                  <a:lnTo>
                    <a:pt x="428" y="1320"/>
                  </a:lnTo>
                  <a:lnTo>
                    <a:pt x="448" y="1334"/>
                  </a:lnTo>
                  <a:lnTo>
                    <a:pt x="466" y="1350"/>
                  </a:lnTo>
                  <a:lnTo>
                    <a:pt x="484" y="1370"/>
                  </a:lnTo>
                  <a:lnTo>
                    <a:pt x="484" y="1370"/>
                  </a:lnTo>
                  <a:lnTo>
                    <a:pt x="490" y="1376"/>
                  </a:lnTo>
                  <a:lnTo>
                    <a:pt x="500" y="1382"/>
                  </a:lnTo>
                  <a:lnTo>
                    <a:pt x="522" y="1392"/>
                  </a:lnTo>
                  <a:lnTo>
                    <a:pt x="548" y="1402"/>
                  </a:lnTo>
                  <a:lnTo>
                    <a:pt x="576" y="1410"/>
                  </a:lnTo>
                  <a:lnTo>
                    <a:pt x="624" y="1420"/>
                  </a:lnTo>
                  <a:lnTo>
                    <a:pt x="646" y="1424"/>
                  </a:lnTo>
                  <a:lnTo>
                    <a:pt x="646" y="1424"/>
                  </a:lnTo>
                  <a:lnTo>
                    <a:pt x="642" y="1400"/>
                  </a:lnTo>
                  <a:lnTo>
                    <a:pt x="642" y="1380"/>
                  </a:lnTo>
                  <a:lnTo>
                    <a:pt x="642" y="1370"/>
                  </a:lnTo>
                  <a:lnTo>
                    <a:pt x="644" y="1362"/>
                  </a:lnTo>
                  <a:lnTo>
                    <a:pt x="644" y="1362"/>
                  </a:lnTo>
                  <a:lnTo>
                    <a:pt x="646" y="1354"/>
                  </a:lnTo>
                  <a:lnTo>
                    <a:pt x="644" y="1346"/>
                  </a:lnTo>
                  <a:lnTo>
                    <a:pt x="644" y="1340"/>
                  </a:lnTo>
                  <a:lnTo>
                    <a:pt x="642" y="1334"/>
                  </a:lnTo>
                  <a:lnTo>
                    <a:pt x="646" y="1328"/>
                  </a:lnTo>
                  <a:lnTo>
                    <a:pt x="652" y="1320"/>
                  </a:lnTo>
                  <a:lnTo>
                    <a:pt x="666" y="1310"/>
                  </a:lnTo>
                  <a:lnTo>
                    <a:pt x="686" y="1300"/>
                  </a:lnTo>
                  <a:lnTo>
                    <a:pt x="686" y="1300"/>
                  </a:lnTo>
                  <a:lnTo>
                    <a:pt x="730" y="1282"/>
                  </a:lnTo>
                  <a:lnTo>
                    <a:pt x="750" y="1274"/>
                  </a:lnTo>
                  <a:lnTo>
                    <a:pt x="764" y="1270"/>
                  </a:lnTo>
                  <a:lnTo>
                    <a:pt x="778" y="1268"/>
                  </a:lnTo>
                  <a:lnTo>
                    <a:pt x="788" y="1270"/>
                  </a:lnTo>
                  <a:lnTo>
                    <a:pt x="798" y="1272"/>
                  </a:lnTo>
                  <a:lnTo>
                    <a:pt x="804" y="1278"/>
                  </a:lnTo>
                  <a:lnTo>
                    <a:pt x="804" y="1278"/>
                  </a:lnTo>
                  <a:lnTo>
                    <a:pt x="812" y="1292"/>
                  </a:lnTo>
                  <a:lnTo>
                    <a:pt x="822" y="1298"/>
                  </a:lnTo>
                  <a:lnTo>
                    <a:pt x="844" y="1312"/>
                  </a:lnTo>
                  <a:lnTo>
                    <a:pt x="844" y="1312"/>
                  </a:lnTo>
                  <a:lnTo>
                    <a:pt x="876" y="1330"/>
                  </a:lnTo>
                  <a:lnTo>
                    <a:pt x="894" y="1340"/>
                  </a:lnTo>
                  <a:lnTo>
                    <a:pt x="914" y="1354"/>
                  </a:lnTo>
                  <a:lnTo>
                    <a:pt x="914" y="1354"/>
                  </a:lnTo>
                  <a:lnTo>
                    <a:pt x="924" y="1362"/>
                  </a:lnTo>
                  <a:lnTo>
                    <a:pt x="930" y="1370"/>
                  </a:lnTo>
                  <a:lnTo>
                    <a:pt x="936" y="1380"/>
                  </a:lnTo>
                  <a:lnTo>
                    <a:pt x="940" y="1384"/>
                  </a:lnTo>
                  <a:lnTo>
                    <a:pt x="948" y="1386"/>
                  </a:lnTo>
                  <a:lnTo>
                    <a:pt x="962" y="1386"/>
                  </a:lnTo>
                  <a:lnTo>
                    <a:pt x="982" y="1384"/>
                  </a:lnTo>
                  <a:lnTo>
                    <a:pt x="982" y="1384"/>
                  </a:lnTo>
                  <a:lnTo>
                    <a:pt x="1002" y="1380"/>
                  </a:lnTo>
                  <a:lnTo>
                    <a:pt x="1020" y="1374"/>
                  </a:lnTo>
                  <a:lnTo>
                    <a:pt x="1034" y="1368"/>
                  </a:lnTo>
                  <a:lnTo>
                    <a:pt x="1046" y="1360"/>
                  </a:lnTo>
                  <a:lnTo>
                    <a:pt x="1064" y="1346"/>
                  </a:lnTo>
                  <a:lnTo>
                    <a:pt x="1072" y="1340"/>
                  </a:lnTo>
                  <a:lnTo>
                    <a:pt x="1080" y="1334"/>
                  </a:lnTo>
                  <a:lnTo>
                    <a:pt x="1080" y="1334"/>
                  </a:lnTo>
                  <a:lnTo>
                    <a:pt x="1098" y="1324"/>
                  </a:lnTo>
                  <a:lnTo>
                    <a:pt x="1110" y="1318"/>
                  </a:lnTo>
                  <a:lnTo>
                    <a:pt x="1122" y="1316"/>
                  </a:lnTo>
                  <a:lnTo>
                    <a:pt x="1130" y="1314"/>
                  </a:lnTo>
                  <a:lnTo>
                    <a:pt x="1130" y="1314"/>
                  </a:lnTo>
                  <a:lnTo>
                    <a:pt x="1138" y="1312"/>
                  </a:lnTo>
                  <a:lnTo>
                    <a:pt x="1144" y="1310"/>
                  </a:lnTo>
                  <a:lnTo>
                    <a:pt x="1148" y="1306"/>
                  </a:lnTo>
                  <a:lnTo>
                    <a:pt x="1148" y="1306"/>
                  </a:lnTo>
                  <a:lnTo>
                    <a:pt x="1142" y="1290"/>
                  </a:lnTo>
                  <a:lnTo>
                    <a:pt x="1134" y="1276"/>
                  </a:lnTo>
                  <a:lnTo>
                    <a:pt x="1128" y="1264"/>
                  </a:lnTo>
                  <a:lnTo>
                    <a:pt x="1128" y="1264"/>
                  </a:lnTo>
                  <a:lnTo>
                    <a:pt x="1122" y="1260"/>
                  </a:lnTo>
                  <a:lnTo>
                    <a:pt x="1118" y="1256"/>
                  </a:lnTo>
                  <a:lnTo>
                    <a:pt x="1108" y="1250"/>
                  </a:lnTo>
                  <a:lnTo>
                    <a:pt x="1102" y="1244"/>
                  </a:lnTo>
                  <a:lnTo>
                    <a:pt x="1100" y="1236"/>
                  </a:lnTo>
                  <a:lnTo>
                    <a:pt x="1096" y="1226"/>
                  </a:lnTo>
                  <a:lnTo>
                    <a:pt x="1094" y="1212"/>
                  </a:lnTo>
                  <a:lnTo>
                    <a:pt x="1094" y="1212"/>
                  </a:lnTo>
                  <a:lnTo>
                    <a:pt x="1092" y="1164"/>
                  </a:lnTo>
                  <a:lnTo>
                    <a:pt x="1092" y="1150"/>
                  </a:lnTo>
                  <a:lnTo>
                    <a:pt x="1094" y="1134"/>
                  </a:lnTo>
                  <a:lnTo>
                    <a:pt x="1094" y="1134"/>
                  </a:lnTo>
                  <a:lnTo>
                    <a:pt x="1094" y="1120"/>
                  </a:lnTo>
                  <a:lnTo>
                    <a:pt x="1092" y="1108"/>
                  </a:lnTo>
                  <a:lnTo>
                    <a:pt x="1090" y="1098"/>
                  </a:lnTo>
                  <a:lnTo>
                    <a:pt x="1090" y="1086"/>
                  </a:lnTo>
                  <a:lnTo>
                    <a:pt x="1090" y="1086"/>
                  </a:lnTo>
                  <a:lnTo>
                    <a:pt x="1092" y="1082"/>
                  </a:lnTo>
                  <a:lnTo>
                    <a:pt x="1094" y="1078"/>
                  </a:lnTo>
                  <a:lnTo>
                    <a:pt x="1102" y="1072"/>
                  </a:lnTo>
                  <a:lnTo>
                    <a:pt x="1106" y="1068"/>
                  </a:lnTo>
                  <a:lnTo>
                    <a:pt x="1108" y="1062"/>
                  </a:lnTo>
                  <a:lnTo>
                    <a:pt x="1110" y="1056"/>
                  </a:lnTo>
                  <a:lnTo>
                    <a:pt x="1108" y="1048"/>
                  </a:lnTo>
                  <a:lnTo>
                    <a:pt x="1108" y="1048"/>
                  </a:lnTo>
                  <a:lnTo>
                    <a:pt x="1108" y="1026"/>
                  </a:lnTo>
                  <a:lnTo>
                    <a:pt x="1108" y="1002"/>
                  </a:lnTo>
                  <a:lnTo>
                    <a:pt x="1112" y="974"/>
                  </a:lnTo>
                  <a:lnTo>
                    <a:pt x="1112" y="974"/>
                  </a:lnTo>
                  <a:lnTo>
                    <a:pt x="1104" y="960"/>
                  </a:lnTo>
                  <a:lnTo>
                    <a:pt x="1098" y="946"/>
                  </a:lnTo>
                  <a:lnTo>
                    <a:pt x="1096" y="928"/>
                  </a:lnTo>
                  <a:lnTo>
                    <a:pt x="1096" y="928"/>
                  </a:lnTo>
                  <a:lnTo>
                    <a:pt x="1096" y="910"/>
                  </a:lnTo>
                  <a:lnTo>
                    <a:pt x="1096" y="892"/>
                  </a:lnTo>
                  <a:lnTo>
                    <a:pt x="1094" y="886"/>
                  </a:lnTo>
                  <a:lnTo>
                    <a:pt x="1092" y="880"/>
                  </a:lnTo>
                  <a:lnTo>
                    <a:pt x="1088" y="876"/>
                  </a:lnTo>
                  <a:lnTo>
                    <a:pt x="1080" y="876"/>
                  </a:lnTo>
                  <a:lnTo>
                    <a:pt x="1080" y="876"/>
                  </a:lnTo>
                  <a:lnTo>
                    <a:pt x="1072" y="874"/>
                  </a:lnTo>
                  <a:lnTo>
                    <a:pt x="1064" y="872"/>
                  </a:lnTo>
                  <a:lnTo>
                    <a:pt x="1058" y="868"/>
                  </a:lnTo>
                  <a:lnTo>
                    <a:pt x="1052" y="864"/>
                  </a:lnTo>
                  <a:lnTo>
                    <a:pt x="1046" y="860"/>
                  </a:lnTo>
                  <a:lnTo>
                    <a:pt x="1044" y="854"/>
                  </a:lnTo>
                  <a:lnTo>
                    <a:pt x="1042" y="848"/>
                  </a:lnTo>
                  <a:lnTo>
                    <a:pt x="1042" y="842"/>
                  </a:lnTo>
                  <a:lnTo>
                    <a:pt x="1042" y="842"/>
                  </a:lnTo>
                  <a:lnTo>
                    <a:pt x="1042" y="832"/>
                  </a:lnTo>
                  <a:lnTo>
                    <a:pt x="1046" y="822"/>
                  </a:lnTo>
                  <a:lnTo>
                    <a:pt x="1054" y="806"/>
                  </a:lnTo>
                  <a:lnTo>
                    <a:pt x="1074" y="784"/>
                  </a:lnTo>
                  <a:lnTo>
                    <a:pt x="1074" y="784"/>
                  </a:lnTo>
                  <a:lnTo>
                    <a:pt x="1090" y="764"/>
                  </a:lnTo>
                  <a:lnTo>
                    <a:pt x="1098" y="754"/>
                  </a:lnTo>
                  <a:lnTo>
                    <a:pt x="1106" y="746"/>
                  </a:lnTo>
                  <a:lnTo>
                    <a:pt x="1122" y="730"/>
                  </a:lnTo>
                  <a:lnTo>
                    <a:pt x="1122" y="730"/>
                  </a:lnTo>
                  <a:lnTo>
                    <a:pt x="1142" y="710"/>
                  </a:lnTo>
                  <a:lnTo>
                    <a:pt x="1158" y="696"/>
                  </a:lnTo>
                  <a:lnTo>
                    <a:pt x="1172" y="686"/>
                  </a:lnTo>
                  <a:lnTo>
                    <a:pt x="1172" y="686"/>
                  </a:lnTo>
                  <a:lnTo>
                    <a:pt x="1194" y="622"/>
                  </a:lnTo>
                  <a:lnTo>
                    <a:pt x="1194" y="622"/>
                  </a:lnTo>
                  <a:lnTo>
                    <a:pt x="1196" y="606"/>
                  </a:lnTo>
                  <a:lnTo>
                    <a:pt x="1198" y="590"/>
                  </a:lnTo>
                  <a:lnTo>
                    <a:pt x="1198" y="568"/>
                  </a:lnTo>
                  <a:lnTo>
                    <a:pt x="1198" y="568"/>
                  </a:lnTo>
                  <a:lnTo>
                    <a:pt x="1200" y="560"/>
                  </a:lnTo>
                  <a:lnTo>
                    <a:pt x="1206" y="550"/>
                  </a:lnTo>
                  <a:lnTo>
                    <a:pt x="1212" y="542"/>
                  </a:lnTo>
                  <a:lnTo>
                    <a:pt x="1218" y="534"/>
                  </a:lnTo>
                  <a:lnTo>
                    <a:pt x="1218" y="534"/>
                  </a:lnTo>
                  <a:lnTo>
                    <a:pt x="1272" y="494"/>
                  </a:lnTo>
                  <a:lnTo>
                    <a:pt x="1272" y="494"/>
                  </a:lnTo>
                  <a:lnTo>
                    <a:pt x="1208" y="464"/>
                  </a:lnTo>
                  <a:lnTo>
                    <a:pt x="1162" y="442"/>
                  </a:lnTo>
                  <a:lnTo>
                    <a:pt x="1136" y="432"/>
                  </a:lnTo>
                  <a:lnTo>
                    <a:pt x="1136" y="432"/>
                  </a:lnTo>
                  <a:lnTo>
                    <a:pt x="1124" y="428"/>
                  </a:lnTo>
                  <a:lnTo>
                    <a:pt x="1120" y="424"/>
                  </a:lnTo>
                  <a:lnTo>
                    <a:pt x="1118" y="420"/>
                  </a:lnTo>
                  <a:lnTo>
                    <a:pt x="1118" y="420"/>
                  </a:lnTo>
                  <a:lnTo>
                    <a:pt x="1106" y="400"/>
                  </a:lnTo>
                  <a:lnTo>
                    <a:pt x="1100" y="390"/>
                  </a:lnTo>
                  <a:lnTo>
                    <a:pt x="1094" y="384"/>
                  </a:lnTo>
                  <a:lnTo>
                    <a:pt x="1094" y="384"/>
                  </a:lnTo>
                  <a:lnTo>
                    <a:pt x="1086" y="376"/>
                  </a:lnTo>
                  <a:lnTo>
                    <a:pt x="1074" y="362"/>
                  </a:lnTo>
                  <a:lnTo>
                    <a:pt x="1060" y="350"/>
                  </a:lnTo>
                  <a:lnTo>
                    <a:pt x="1052" y="342"/>
                  </a:lnTo>
                  <a:lnTo>
                    <a:pt x="1052" y="342"/>
                  </a:lnTo>
                  <a:lnTo>
                    <a:pt x="1040" y="338"/>
                  </a:lnTo>
                  <a:lnTo>
                    <a:pt x="1018" y="328"/>
                  </a:lnTo>
                  <a:lnTo>
                    <a:pt x="1018" y="328"/>
                  </a:lnTo>
                  <a:lnTo>
                    <a:pt x="1000" y="318"/>
                  </a:lnTo>
                  <a:lnTo>
                    <a:pt x="978" y="302"/>
                  </a:lnTo>
                  <a:lnTo>
                    <a:pt x="960" y="288"/>
                  </a:lnTo>
                  <a:lnTo>
                    <a:pt x="952" y="278"/>
                  </a:lnTo>
                  <a:lnTo>
                    <a:pt x="952" y="278"/>
                  </a:lnTo>
                  <a:lnTo>
                    <a:pt x="946" y="268"/>
                  </a:lnTo>
                  <a:lnTo>
                    <a:pt x="938" y="254"/>
                  </a:lnTo>
                  <a:lnTo>
                    <a:pt x="926" y="234"/>
                  </a:lnTo>
                  <a:lnTo>
                    <a:pt x="926" y="234"/>
                  </a:lnTo>
                  <a:lnTo>
                    <a:pt x="906" y="206"/>
                  </a:lnTo>
                  <a:lnTo>
                    <a:pt x="894" y="188"/>
                  </a:lnTo>
                  <a:lnTo>
                    <a:pt x="886" y="176"/>
                  </a:lnTo>
                  <a:lnTo>
                    <a:pt x="886" y="176"/>
                  </a:lnTo>
                  <a:lnTo>
                    <a:pt x="882" y="168"/>
                  </a:lnTo>
                  <a:lnTo>
                    <a:pt x="878" y="162"/>
                  </a:lnTo>
                  <a:lnTo>
                    <a:pt x="866" y="152"/>
                  </a:lnTo>
                  <a:lnTo>
                    <a:pt x="850" y="138"/>
                  </a:lnTo>
                  <a:lnTo>
                    <a:pt x="850" y="138"/>
                  </a:lnTo>
                  <a:lnTo>
                    <a:pt x="840" y="128"/>
                  </a:lnTo>
                  <a:lnTo>
                    <a:pt x="836" y="120"/>
                  </a:lnTo>
                  <a:lnTo>
                    <a:pt x="832" y="110"/>
                  </a:lnTo>
                  <a:lnTo>
                    <a:pt x="832" y="110"/>
                  </a:lnTo>
                  <a:lnTo>
                    <a:pt x="830" y="100"/>
                  </a:lnTo>
                  <a:lnTo>
                    <a:pt x="830" y="90"/>
                  </a:lnTo>
                  <a:lnTo>
                    <a:pt x="828" y="80"/>
                  </a:lnTo>
                  <a:lnTo>
                    <a:pt x="826" y="76"/>
                  </a:lnTo>
                  <a:lnTo>
                    <a:pt x="824" y="74"/>
                  </a:lnTo>
                  <a:lnTo>
                    <a:pt x="824" y="74"/>
                  </a:lnTo>
                  <a:lnTo>
                    <a:pt x="800" y="62"/>
                  </a:lnTo>
                  <a:lnTo>
                    <a:pt x="782" y="56"/>
                  </a:lnTo>
                  <a:lnTo>
                    <a:pt x="782" y="56"/>
                  </a:lnTo>
                  <a:lnTo>
                    <a:pt x="768" y="46"/>
                  </a:lnTo>
                  <a:lnTo>
                    <a:pt x="758" y="38"/>
                  </a:lnTo>
                  <a:lnTo>
                    <a:pt x="756" y="34"/>
                  </a:lnTo>
                  <a:lnTo>
                    <a:pt x="756" y="32"/>
                  </a:lnTo>
                  <a:lnTo>
                    <a:pt x="756" y="32"/>
                  </a:lnTo>
                  <a:lnTo>
                    <a:pt x="764" y="26"/>
                  </a:lnTo>
                  <a:lnTo>
                    <a:pt x="768" y="24"/>
                  </a:lnTo>
                  <a:lnTo>
                    <a:pt x="762" y="18"/>
                  </a:lnTo>
                  <a:close/>
                </a:path>
              </a:pathLst>
            </a:custGeom>
            <a:solidFill>
              <a:srgbClr val="3A669B"/>
            </a:solidFill>
            <a:ln w="6350" cap="rnd" cmpd="sng">
              <a:solidFill>
                <a:schemeClr val="bg1"/>
              </a:solidFill>
              <a:prstDash val="solid"/>
              <a:round/>
              <a:headEnd type="none" w="sm" len="sm"/>
              <a:tailEnd type="none" w="sm" len="sm"/>
            </a:ln>
            <a:effectLst/>
          </p:spPr>
          <p:txBody>
            <a:bodyPr/>
            <a:lstStyle/>
            <a:p>
              <a:endParaRPr lang="en-US" dirty="0"/>
            </a:p>
          </p:txBody>
        </p:sp>
        <p:sp>
          <p:nvSpPr>
            <p:cNvPr id="282" name="Freeform 43">
              <a:extLst>
                <a:ext uri="{FF2B5EF4-FFF2-40B4-BE49-F238E27FC236}">
                  <a16:creationId xmlns:a16="http://schemas.microsoft.com/office/drawing/2014/main" id="{02FAEEEB-4DE7-0989-66C0-39567EC3E93A}"/>
                </a:ext>
              </a:extLst>
            </p:cNvPr>
            <p:cNvSpPr>
              <a:spLocks/>
            </p:cNvSpPr>
            <p:nvPr/>
          </p:nvSpPr>
          <p:spPr bwMode="auto">
            <a:xfrm>
              <a:off x="2581660" y="3383396"/>
              <a:ext cx="346007" cy="411551"/>
            </a:xfrm>
            <a:custGeom>
              <a:avLst/>
              <a:gdLst/>
              <a:ahLst/>
              <a:cxnLst>
                <a:cxn ang="0">
                  <a:pos x="438" y="292"/>
                </a:cxn>
                <a:cxn ang="0">
                  <a:pos x="442" y="324"/>
                </a:cxn>
                <a:cxn ang="0">
                  <a:pos x="418" y="370"/>
                </a:cxn>
                <a:cxn ang="0">
                  <a:pos x="396" y="436"/>
                </a:cxn>
                <a:cxn ang="0">
                  <a:pos x="388" y="476"/>
                </a:cxn>
                <a:cxn ang="0">
                  <a:pos x="360" y="500"/>
                </a:cxn>
                <a:cxn ang="0">
                  <a:pos x="276" y="520"/>
                </a:cxn>
                <a:cxn ang="0">
                  <a:pos x="214" y="512"/>
                </a:cxn>
                <a:cxn ang="0">
                  <a:pos x="178" y="516"/>
                </a:cxn>
                <a:cxn ang="0">
                  <a:pos x="104" y="540"/>
                </a:cxn>
                <a:cxn ang="0">
                  <a:pos x="44" y="530"/>
                </a:cxn>
                <a:cxn ang="0">
                  <a:pos x="6" y="510"/>
                </a:cxn>
                <a:cxn ang="0">
                  <a:pos x="16" y="496"/>
                </a:cxn>
                <a:cxn ang="0">
                  <a:pos x="30" y="478"/>
                </a:cxn>
                <a:cxn ang="0">
                  <a:pos x="10" y="452"/>
                </a:cxn>
                <a:cxn ang="0">
                  <a:pos x="0" y="416"/>
                </a:cxn>
                <a:cxn ang="0">
                  <a:pos x="16" y="394"/>
                </a:cxn>
                <a:cxn ang="0">
                  <a:pos x="72" y="350"/>
                </a:cxn>
                <a:cxn ang="0">
                  <a:pos x="74" y="328"/>
                </a:cxn>
                <a:cxn ang="0">
                  <a:pos x="94" y="326"/>
                </a:cxn>
                <a:cxn ang="0">
                  <a:pos x="136" y="292"/>
                </a:cxn>
                <a:cxn ang="0">
                  <a:pos x="158" y="278"/>
                </a:cxn>
                <a:cxn ang="0">
                  <a:pos x="162" y="250"/>
                </a:cxn>
                <a:cxn ang="0">
                  <a:pos x="136" y="220"/>
                </a:cxn>
                <a:cxn ang="0">
                  <a:pos x="112" y="198"/>
                </a:cxn>
                <a:cxn ang="0">
                  <a:pos x="112" y="164"/>
                </a:cxn>
                <a:cxn ang="0">
                  <a:pos x="128" y="150"/>
                </a:cxn>
                <a:cxn ang="0">
                  <a:pos x="156" y="136"/>
                </a:cxn>
                <a:cxn ang="0">
                  <a:pos x="162" y="120"/>
                </a:cxn>
                <a:cxn ang="0">
                  <a:pos x="156" y="100"/>
                </a:cxn>
                <a:cxn ang="0">
                  <a:pos x="178" y="74"/>
                </a:cxn>
                <a:cxn ang="0">
                  <a:pos x="210" y="64"/>
                </a:cxn>
                <a:cxn ang="0">
                  <a:pos x="226" y="72"/>
                </a:cxn>
                <a:cxn ang="0">
                  <a:pos x="244" y="96"/>
                </a:cxn>
                <a:cxn ang="0">
                  <a:pos x="282" y="110"/>
                </a:cxn>
                <a:cxn ang="0">
                  <a:pos x="310" y="106"/>
                </a:cxn>
                <a:cxn ang="0">
                  <a:pos x="328" y="90"/>
                </a:cxn>
                <a:cxn ang="0">
                  <a:pos x="332" y="76"/>
                </a:cxn>
                <a:cxn ang="0">
                  <a:pos x="318" y="58"/>
                </a:cxn>
                <a:cxn ang="0">
                  <a:pos x="328" y="38"/>
                </a:cxn>
                <a:cxn ang="0">
                  <a:pos x="374" y="2"/>
                </a:cxn>
                <a:cxn ang="0">
                  <a:pos x="410" y="4"/>
                </a:cxn>
                <a:cxn ang="0">
                  <a:pos x="438" y="14"/>
                </a:cxn>
                <a:cxn ang="0">
                  <a:pos x="444" y="34"/>
                </a:cxn>
                <a:cxn ang="0">
                  <a:pos x="448" y="58"/>
                </a:cxn>
                <a:cxn ang="0">
                  <a:pos x="360" y="130"/>
                </a:cxn>
                <a:cxn ang="0">
                  <a:pos x="342" y="140"/>
                </a:cxn>
                <a:cxn ang="0">
                  <a:pos x="336" y="156"/>
                </a:cxn>
                <a:cxn ang="0">
                  <a:pos x="352" y="182"/>
                </a:cxn>
                <a:cxn ang="0">
                  <a:pos x="366" y="186"/>
                </a:cxn>
                <a:cxn ang="0">
                  <a:pos x="396" y="174"/>
                </a:cxn>
                <a:cxn ang="0">
                  <a:pos x="410" y="180"/>
                </a:cxn>
                <a:cxn ang="0">
                  <a:pos x="422" y="222"/>
                </a:cxn>
                <a:cxn ang="0">
                  <a:pos x="430" y="286"/>
                </a:cxn>
              </a:cxnLst>
              <a:rect l="0" t="0" r="r" b="b"/>
              <a:pathLst>
                <a:path w="454" h="540">
                  <a:moveTo>
                    <a:pt x="430" y="286"/>
                  </a:moveTo>
                  <a:lnTo>
                    <a:pt x="430" y="286"/>
                  </a:lnTo>
                  <a:lnTo>
                    <a:pt x="436" y="288"/>
                  </a:lnTo>
                  <a:lnTo>
                    <a:pt x="438" y="292"/>
                  </a:lnTo>
                  <a:lnTo>
                    <a:pt x="442" y="296"/>
                  </a:lnTo>
                  <a:lnTo>
                    <a:pt x="444" y="304"/>
                  </a:lnTo>
                  <a:lnTo>
                    <a:pt x="446" y="312"/>
                  </a:lnTo>
                  <a:lnTo>
                    <a:pt x="442" y="324"/>
                  </a:lnTo>
                  <a:lnTo>
                    <a:pt x="434" y="338"/>
                  </a:lnTo>
                  <a:lnTo>
                    <a:pt x="434" y="338"/>
                  </a:lnTo>
                  <a:lnTo>
                    <a:pt x="426" y="354"/>
                  </a:lnTo>
                  <a:lnTo>
                    <a:pt x="418" y="370"/>
                  </a:lnTo>
                  <a:lnTo>
                    <a:pt x="408" y="398"/>
                  </a:lnTo>
                  <a:lnTo>
                    <a:pt x="402" y="420"/>
                  </a:lnTo>
                  <a:lnTo>
                    <a:pt x="396" y="436"/>
                  </a:lnTo>
                  <a:lnTo>
                    <a:pt x="396" y="436"/>
                  </a:lnTo>
                  <a:lnTo>
                    <a:pt x="394" y="444"/>
                  </a:lnTo>
                  <a:lnTo>
                    <a:pt x="394" y="450"/>
                  </a:lnTo>
                  <a:lnTo>
                    <a:pt x="390" y="466"/>
                  </a:lnTo>
                  <a:lnTo>
                    <a:pt x="388" y="476"/>
                  </a:lnTo>
                  <a:lnTo>
                    <a:pt x="382" y="484"/>
                  </a:lnTo>
                  <a:lnTo>
                    <a:pt x="374" y="492"/>
                  </a:lnTo>
                  <a:lnTo>
                    <a:pt x="360" y="500"/>
                  </a:lnTo>
                  <a:lnTo>
                    <a:pt x="360" y="500"/>
                  </a:lnTo>
                  <a:lnTo>
                    <a:pt x="336" y="510"/>
                  </a:lnTo>
                  <a:lnTo>
                    <a:pt x="316" y="518"/>
                  </a:lnTo>
                  <a:lnTo>
                    <a:pt x="300" y="520"/>
                  </a:lnTo>
                  <a:lnTo>
                    <a:pt x="276" y="520"/>
                  </a:lnTo>
                  <a:lnTo>
                    <a:pt x="276" y="520"/>
                  </a:lnTo>
                  <a:lnTo>
                    <a:pt x="252" y="518"/>
                  </a:lnTo>
                  <a:lnTo>
                    <a:pt x="232" y="514"/>
                  </a:lnTo>
                  <a:lnTo>
                    <a:pt x="214" y="512"/>
                  </a:lnTo>
                  <a:lnTo>
                    <a:pt x="204" y="512"/>
                  </a:lnTo>
                  <a:lnTo>
                    <a:pt x="192" y="512"/>
                  </a:lnTo>
                  <a:lnTo>
                    <a:pt x="192" y="512"/>
                  </a:lnTo>
                  <a:lnTo>
                    <a:pt x="178" y="516"/>
                  </a:lnTo>
                  <a:lnTo>
                    <a:pt x="164" y="520"/>
                  </a:lnTo>
                  <a:lnTo>
                    <a:pt x="134" y="532"/>
                  </a:lnTo>
                  <a:lnTo>
                    <a:pt x="120" y="536"/>
                  </a:lnTo>
                  <a:lnTo>
                    <a:pt x="104" y="540"/>
                  </a:lnTo>
                  <a:lnTo>
                    <a:pt x="88" y="540"/>
                  </a:lnTo>
                  <a:lnTo>
                    <a:pt x="72" y="538"/>
                  </a:lnTo>
                  <a:lnTo>
                    <a:pt x="72" y="538"/>
                  </a:lnTo>
                  <a:lnTo>
                    <a:pt x="44" y="530"/>
                  </a:lnTo>
                  <a:lnTo>
                    <a:pt x="20" y="524"/>
                  </a:lnTo>
                  <a:lnTo>
                    <a:pt x="12" y="520"/>
                  </a:lnTo>
                  <a:lnTo>
                    <a:pt x="8" y="514"/>
                  </a:lnTo>
                  <a:lnTo>
                    <a:pt x="6" y="510"/>
                  </a:lnTo>
                  <a:lnTo>
                    <a:pt x="6" y="504"/>
                  </a:lnTo>
                  <a:lnTo>
                    <a:pt x="6" y="504"/>
                  </a:lnTo>
                  <a:lnTo>
                    <a:pt x="10" y="500"/>
                  </a:lnTo>
                  <a:lnTo>
                    <a:pt x="16" y="496"/>
                  </a:lnTo>
                  <a:lnTo>
                    <a:pt x="26" y="490"/>
                  </a:lnTo>
                  <a:lnTo>
                    <a:pt x="30" y="486"/>
                  </a:lnTo>
                  <a:lnTo>
                    <a:pt x="30" y="484"/>
                  </a:lnTo>
                  <a:lnTo>
                    <a:pt x="30" y="478"/>
                  </a:lnTo>
                  <a:lnTo>
                    <a:pt x="26" y="472"/>
                  </a:lnTo>
                  <a:lnTo>
                    <a:pt x="26" y="472"/>
                  </a:lnTo>
                  <a:lnTo>
                    <a:pt x="16" y="462"/>
                  </a:lnTo>
                  <a:lnTo>
                    <a:pt x="10" y="452"/>
                  </a:lnTo>
                  <a:lnTo>
                    <a:pt x="6" y="442"/>
                  </a:lnTo>
                  <a:lnTo>
                    <a:pt x="2" y="430"/>
                  </a:lnTo>
                  <a:lnTo>
                    <a:pt x="2" y="430"/>
                  </a:lnTo>
                  <a:lnTo>
                    <a:pt x="0" y="416"/>
                  </a:lnTo>
                  <a:lnTo>
                    <a:pt x="2" y="404"/>
                  </a:lnTo>
                  <a:lnTo>
                    <a:pt x="8" y="398"/>
                  </a:lnTo>
                  <a:lnTo>
                    <a:pt x="16" y="394"/>
                  </a:lnTo>
                  <a:lnTo>
                    <a:pt x="16" y="394"/>
                  </a:lnTo>
                  <a:lnTo>
                    <a:pt x="86" y="374"/>
                  </a:lnTo>
                  <a:lnTo>
                    <a:pt x="86" y="374"/>
                  </a:lnTo>
                  <a:lnTo>
                    <a:pt x="82" y="366"/>
                  </a:lnTo>
                  <a:lnTo>
                    <a:pt x="72" y="350"/>
                  </a:lnTo>
                  <a:lnTo>
                    <a:pt x="70" y="342"/>
                  </a:lnTo>
                  <a:lnTo>
                    <a:pt x="70" y="334"/>
                  </a:lnTo>
                  <a:lnTo>
                    <a:pt x="70" y="332"/>
                  </a:lnTo>
                  <a:lnTo>
                    <a:pt x="74" y="328"/>
                  </a:lnTo>
                  <a:lnTo>
                    <a:pt x="76" y="328"/>
                  </a:lnTo>
                  <a:lnTo>
                    <a:pt x="82" y="326"/>
                  </a:lnTo>
                  <a:lnTo>
                    <a:pt x="82" y="326"/>
                  </a:lnTo>
                  <a:lnTo>
                    <a:pt x="94" y="326"/>
                  </a:lnTo>
                  <a:lnTo>
                    <a:pt x="106" y="320"/>
                  </a:lnTo>
                  <a:lnTo>
                    <a:pt x="114" y="314"/>
                  </a:lnTo>
                  <a:lnTo>
                    <a:pt x="124" y="306"/>
                  </a:lnTo>
                  <a:lnTo>
                    <a:pt x="136" y="292"/>
                  </a:lnTo>
                  <a:lnTo>
                    <a:pt x="140" y="286"/>
                  </a:lnTo>
                  <a:lnTo>
                    <a:pt x="140" y="286"/>
                  </a:lnTo>
                  <a:lnTo>
                    <a:pt x="146" y="284"/>
                  </a:lnTo>
                  <a:lnTo>
                    <a:pt x="158" y="278"/>
                  </a:lnTo>
                  <a:lnTo>
                    <a:pt x="164" y="274"/>
                  </a:lnTo>
                  <a:lnTo>
                    <a:pt x="166" y="268"/>
                  </a:lnTo>
                  <a:lnTo>
                    <a:pt x="166" y="260"/>
                  </a:lnTo>
                  <a:lnTo>
                    <a:pt x="162" y="250"/>
                  </a:lnTo>
                  <a:lnTo>
                    <a:pt x="162" y="250"/>
                  </a:lnTo>
                  <a:lnTo>
                    <a:pt x="150" y="234"/>
                  </a:lnTo>
                  <a:lnTo>
                    <a:pt x="142" y="226"/>
                  </a:lnTo>
                  <a:lnTo>
                    <a:pt x="136" y="220"/>
                  </a:lnTo>
                  <a:lnTo>
                    <a:pt x="122" y="212"/>
                  </a:lnTo>
                  <a:lnTo>
                    <a:pt x="122" y="212"/>
                  </a:lnTo>
                  <a:lnTo>
                    <a:pt x="116" y="206"/>
                  </a:lnTo>
                  <a:lnTo>
                    <a:pt x="112" y="198"/>
                  </a:lnTo>
                  <a:lnTo>
                    <a:pt x="110" y="190"/>
                  </a:lnTo>
                  <a:lnTo>
                    <a:pt x="108" y="182"/>
                  </a:lnTo>
                  <a:lnTo>
                    <a:pt x="110" y="172"/>
                  </a:lnTo>
                  <a:lnTo>
                    <a:pt x="112" y="164"/>
                  </a:lnTo>
                  <a:lnTo>
                    <a:pt x="116" y="158"/>
                  </a:lnTo>
                  <a:lnTo>
                    <a:pt x="120" y="154"/>
                  </a:lnTo>
                  <a:lnTo>
                    <a:pt x="120" y="154"/>
                  </a:lnTo>
                  <a:lnTo>
                    <a:pt x="128" y="150"/>
                  </a:lnTo>
                  <a:lnTo>
                    <a:pt x="140" y="148"/>
                  </a:lnTo>
                  <a:lnTo>
                    <a:pt x="146" y="144"/>
                  </a:lnTo>
                  <a:lnTo>
                    <a:pt x="152" y="142"/>
                  </a:lnTo>
                  <a:lnTo>
                    <a:pt x="156" y="136"/>
                  </a:lnTo>
                  <a:lnTo>
                    <a:pt x="160" y="130"/>
                  </a:lnTo>
                  <a:lnTo>
                    <a:pt x="160" y="130"/>
                  </a:lnTo>
                  <a:lnTo>
                    <a:pt x="162" y="124"/>
                  </a:lnTo>
                  <a:lnTo>
                    <a:pt x="162" y="120"/>
                  </a:lnTo>
                  <a:lnTo>
                    <a:pt x="156" y="114"/>
                  </a:lnTo>
                  <a:lnTo>
                    <a:pt x="154" y="110"/>
                  </a:lnTo>
                  <a:lnTo>
                    <a:pt x="154" y="106"/>
                  </a:lnTo>
                  <a:lnTo>
                    <a:pt x="156" y="100"/>
                  </a:lnTo>
                  <a:lnTo>
                    <a:pt x="162" y="90"/>
                  </a:lnTo>
                  <a:lnTo>
                    <a:pt x="162" y="90"/>
                  </a:lnTo>
                  <a:lnTo>
                    <a:pt x="170" y="80"/>
                  </a:lnTo>
                  <a:lnTo>
                    <a:pt x="178" y="74"/>
                  </a:lnTo>
                  <a:lnTo>
                    <a:pt x="186" y="68"/>
                  </a:lnTo>
                  <a:lnTo>
                    <a:pt x="194" y="64"/>
                  </a:lnTo>
                  <a:lnTo>
                    <a:pt x="202" y="64"/>
                  </a:lnTo>
                  <a:lnTo>
                    <a:pt x="210" y="64"/>
                  </a:lnTo>
                  <a:lnTo>
                    <a:pt x="216" y="66"/>
                  </a:lnTo>
                  <a:lnTo>
                    <a:pt x="222" y="68"/>
                  </a:lnTo>
                  <a:lnTo>
                    <a:pt x="222" y="68"/>
                  </a:lnTo>
                  <a:lnTo>
                    <a:pt x="226" y="72"/>
                  </a:lnTo>
                  <a:lnTo>
                    <a:pt x="228" y="76"/>
                  </a:lnTo>
                  <a:lnTo>
                    <a:pt x="232" y="84"/>
                  </a:lnTo>
                  <a:lnTo>
                    <a:pt x="238" y="92"/>
                  </a:lnTo>
                  <a:lnTo>
                    <a:pt x="244" y="96"/>
                  </a:lnTo>
                  <a:lnTo>
                    <a:pt x="252" y="102"/>
                  </a:lnTo>
                  <a:lnTo>
                    <a:pt x="252" y="102"/>
                  </a:lnTo>
                  <a:lnTo>
                    <a:pt x="270" y="108"/>
                  </a:lnTo>
                  <a:lnTo>
                    <a:pt x="282" y="110"/>
                  </a:lnTo>
                  <a:lnTo>
                    <a:pt x="292" y="110"/>
                  </a:lnTo>
                  <a:lnTo>
                    <a:pt x="302" y="108"/>
                  </a:lnTo>
                  <a:lnTo>
                    <a:pt x="302" y="108"/>
                  </a:lnTo>
                  <a:lnTo>
                    <a:pt x="310" y="106"/>
                  </a:lnTo>
                  <a:lnTo>
                    <a:pt x="316" y="102"/>
                  </a:lnTo>
                  <a:lnTo>
                    <a:pt x="320" y="96"/>
                  </a:lnTo>
                  <a:lnTo>
                    <a:pt x="320" y="96"/>
                  </a:lnTo>
                  <a:lnTo>
                    <a:pt x="328" y="90"/>
                  </a:lnTo>
                  <a:lnTo>
                    <a:pt x="332" y="84"/>
                  </a:lnTo>
                  <a:lnTo>
                    <a:pt x="332" y="80"/>
                  </a:lnTo>
                  <a:lnTo>
                    <a:pt x="332" y="76"/>
                  </a:lnTo>
                  <a:lnTo>
                    <a:pt x="332" y="76"/>
                  </a:lnTo>
                  <a:lnTo>
                    <a:pt x="330" y="72"/>
                  </a:lnTo>
                  <a:lnTo>
                    <a:pt x="326" y="70"/>
                  </a:lnTo>
                  <a:lnTo>
                    <a:pt x="318" y="64"/>
                  </a:lnTo>
                  <a:lnTo>
                    <a:pt x="318" y="58"/>
                  </a:lnTo>
                  <a:lnTo>
                    <a:pt x="318" y="54"/>
                  </a:lnTo>
                  <a:lnTo>
                    <a:pt x="320" y="48"/>
                  </a:lnTo>
                  <a:lnTo>
                    <a:pt x="328" y="38"/>
                  </a:lnTo>
                  <a:lnTo>
                    <a:pt x="328" y="38"/>
                  </a:lnTo>
                  <a:lnTo>
                    <a:pt x="344" y="22"/>
                  </a:lnTo>
                  <a:lnTo>
                    <a:pt x="360" y="8"/>
                  </a:lnTo>
                  <a:lnTo>
                    <a:pt x="368" y="4"/>
                  </a:lnTo>
                  <a:lnTo>
                    <a:pt x="374" y="2"/>
                  </a:lnTo>
                  <a:lnTo>
                    <a:pt x="384" y="0"/>
                  </a:lnTo>
                  <a:lnTo>
                    <a:pt x="392" y="2"/>
                  </a:lnTo>
                  <a:lnTo>
                    <a:pt x="392" y="2"/>
                  </a:lnTo>
                  <a:lnTo>
                    <a:pt x="410" y="4"/>
                  </a:lnTo>
                  <a:lnTo>
                    <a:pt x="424" y="6"/>
                  </a:lnTo>
                  <a:lnTo>
                    <a:pt x="430" y="6"/>
                  </a:lnTo>
                  <a:lnTo>
                    <a:pt x="434" y="10"/>
                  </a:lnTo>
                  <a:lnTo>
                    <a:pt x="438" y="14"/>
                  </a:lnTo>
                  <a:lnTo>
                    <a:pt x="440" y="22"/>
                  </a:lnTo>
                  <a:lnTo>
                    <a:pt x="440" y="22"/>
                  </a:lnTo>
                  <a:lnTo>
                    <a:pt x="442" y="28"/>
                  </a:lnTo>
                  <a:lnTo>
                    <a:pt x="444" y="34"/>
                  </a:lnTo>
                  <a:lnTo>
                    <a:pt x="452" y="42"/>
                  </a:lnTo>
                  <a:lnTo>
                    <a:pt x="454" y="46"/>
                  </a:lnTo>
                  <a:lnTo>
                    <a:pt x="452" y="52"/>
                  </a:lnTo>
                  <a:lnTo>
                    <a:pt x="448" y="58"/>
                  </a:lnTo>
                  <a:lnTo>
                    <a:pt x="440" y="64"/>
                  </a:lnTo>
                  <a:lnTo>
                    <a:pt x="440" y="64"/>
                  </a:lnTo>
                  <a:lnTo>
                    <a:pt x="394" y="102"/>
                  </a:lnTo>
                  <a:lnTo>
                    <a:pt x="360" y="130"/>
                  </a:lnTo>
                  <a:lnTo>
                    <a:pt x="360" y="130"/>
                  </a:lnTo>
                  <a:lnTo>
                    <a:pt x="356" y="134"/>
                  </a:lnTo>
                  <a:lnTo>
                    <a:pt x="352" y="136"/>
                  </a:lnTo>
                  <a:lnTo>
                    <a:pt x="342" y="140"/>
                  </a:lnTo>
                  <a:lnTo>
                    <a:pt x="338" y="142"/>
                  </a:lnTo>
                  <a:lnTo>
                    <a:pt x="336" y="144"/>
                  </a:lnTo>
                  <a:lnTo>
                    <a:pt x="336" y="148"/>
                  </a:lnTo>
                  <a:lnTo>
                    <a:pt x="336" y="156"/>
                  </a:lnTo>
                  <a:lnTo>
                    <a:pt x="336" y="156"/>
                  </a:lnTo>
                  <a:lnTo>
                    <a:pt x="342" y="168"/>
                  </a:lnTo>
                  <a:lnTo>
                    <a:pt x="348" y="178"/>
                  </a:lnTo>
                  <a:lnTo>
                    <a:pt x="352" y="182"/>
                  </a:lnTo>
                  <a:lnTo>
                    <a:pt x="356" y="184"/>
                  </a:lnTo>
                  <a:lnTo>
                    <a:pt x="360" y="186"/>
                  </a:lnTo>
                  <a:lnTo>
                    <a:pt x="366" y="186"/>
                  </a:lnTo>
                  <a:lnTo>
                    <a:pt x="366" y="186"/>
                  </a:lnTo>
                  <a:lnTo>
                    <a:pt x="372" y="184"/>
                  </a:lnTo>
                  <a:lnTo>
                    <a:pt x="378" y="182"/>
                  </a:lnTo>
                  <a:lnTo>
                    <a:pt x="390" y="176"/>
                  </a:lnTo>
                  <a:lnTo>
                    <a:pt x="396" y="174"/>
                  </a:lnTo>
                  <a:lnTo>
                    <a:pt x="402" y="172"/>
                  </a:lnTo>
                  <a:lnTo>
                    <a:pt x="406" y="174"/>
                  </a:lnTo>
                  <a:lnTo>
                    <a:pt x="410" y="180"/>
                  </a:lnTo>
                  <a:lnTo>
                    <a:pt x="410" y="180"/>
                  </a:lnTo>
                  <a:lnTo>
                    <a:pt x="420" y="198"/>
                  </a:lnTo>
                  <a:lnTo>
                    <a:pt x="422" y="206"/>
                  </a:lnTo>
                  <a:lnTo>
                    <a:pt x="422" y="222"/>
                  </a:lnTo>
                  <a:lnTo>
                    <a:pt x="422" y="222"/>
                  </a:lnTo>
                  <a:lnTo>
                    <a:pt x="424" y="244"/>
                  </a:lnTo>
                  <a:lnTo>
                    <a:pt x="426" y="264"/>
                  </a:lnTo>
                  <a:lnTo>
                    <a:pt x="430" y="286"/>
                  </a:lnTo>
                  <a:lnTo>
                    <a:pt x="430" y="286"/>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dirty="0"/>
            </a:p>
          </p:txBody>
        </p:sp>
        <p:sp>
          <p:nvSpPr>
            <p:cNvPr id="283" name="Freeform 44">
              <a:extLst>
                <a:ext uri="{FF2B5EF4-FFF2-40B4-BE49-F238E27FC236}">
                  <a16:creationId xmlns:a16="http://schemas.microsoft.com/office/drawing/2014/main" id="{B2C24218-2336-8163-0889-8B803F1B041B}"/>
                </a:ext>
              </a:extLst>
            </p:cNvPr>
            <p:cNvSpPr>
              <a:spLocks/>
            </p:cNvSpPr>
            <p:nvPr/>
          </p:nvSpPr>
          <p:spPr bwMode="auto">
            <a:xfrm>
              <a:off x="2836212" y="3445891"/>
              <a:ext cx="158523" cy="147853"/>
            </a:xfrm>
            <a:custGeom>
              <a:avLst/>
              <a:gdLst/>
              <a:ahLst/>
              <a:cxnLst>
                <a:cxn ang="0">
                  <a:pos x="120" y="4"/>
                </a:cxn>
                <a:cxn ang="0">
                  <a:pos x="134" y="0"/>
                </a:cxn>
                <a:cxn ang="0">
                  <a:pos x="144" y="0"/>
                </a:cxn>
                <a:cxn ang="0">
                  <a:pos x="162" y="12"/>
                </a:cxn>
                <a:cxn ang="0">
                  <a:pos x="170" y="18"/>
                </a:cxn>
                <a:cxn ang="0">
                  <a:pos x="182" y="34"/>
                </a:cxn>
                <a:cxn ang="0">
                  <a:pos x="192" y="60"/>
                </a:cxn>
                <a:cxn ang="0">
                  <a:pos x="194" y="80"/>
                </a:cxn>
                <a:cxn ang="0">
                  <a:pos x="200" y="112"/>
                </a:cxn>
                <a:cxn ang="0">
                  <a:pos x="208" y="138"/>
                </a:cxn>
                <a:cxn ang="0">
                  <a:pos x="208" y="146"/>
                </a:cxn>
                <a:cxn ang="0">
                  <a:pos x="202" y="168"/>
                </a:cxn>
                <a:cxn ang="0">
                  <a:pos x="184" y="186"/>
                </a:cxn>
                <a:cxn ang="0">
                  <a:pos x="168" y="190"/>
                </a:cxn>
                <a:cxn ang="0">
                  <a:pos x="122" y="194"/>
                </a:cxn>
                <a:cxn ang="0">
                  <a:pos x="114" y="194"/>
                </a:cxn>
                <a:cxn ang="0">
                  <a:pos x="94" y="190"/>
                </a:cxn>
                <a:cxn ang="0">
                  <a:pos x="90" y="136"/>
                </a:cxn>
                <a:cxn ang="0">
                  <a:pos x="88" y="126"/>
                </a:cxn>
                <a:cxn ang="0">
                  <a:pos x="76" y="98"/>
                </a:cxn>
                <a:cxn ang="0">
                  <a:pos x="72" y="94"/>
                </a:cxn>
                <a:cxn ang="0">
                  <a:pos x="62" y="92"/>
                </a:cxn>
                <a:cxn ang="0">
                  <a:pos x="40" y="98"/>
                </a:cxn>
                <a:cxn ang="0">
                  <a:pos x="20" y="100"/>
                </a:cxn>
                <a:cxn ang="0">
                  <a:pos x="14" y="96"/>
                </a:cxn>
                <a:cxn ang="0">
                  <a:pos x="6" y="78"/>
                </a:cxn>
                <a:cxn ang="0">
                  <a:pos x="0" y="70"/>
                </a:cxn>
                <a:cxn ang="0">
                  <a:pos x="8" y="62"/>
                </a:cxn>
                <a:cxn ang="0">
                  <a:pos x="24" y="50"/>
                </a:cxn>
                <a:cxn ang="0">
                  <a:pos x="76" y="8"/>
                </a:cxn>
                <a:cxn ang="0">
                  <a:pos x="86" y="6"/>
                </a:cxn>
                <a:cxn ang="0">
                  <a:pos x="104" y="6"/>
                </a:cxn>
                <a:cxn ang="0">
                  <a:pos x="110" y="6"/>
                </a:cxn>
                <a:cxn ang="0">
                  <a:pos x="120" y="4"/>
                </a:cxn>
              </a:cxnLst>
              <a:rect l="0" t="0" r="r" b="b"/>
              <a:pathLst>
                <a:path w="208" h="194">
                  <a:moveTo>
                    <a:pt x="120" y="4"/>
                  </a:moveTo>
                  <a:lnTo>
                    <a:pt x="120" y="4"/>
                  </a:lnTo>
                  <a:lnTo>
                    <a:pt x="128" y="2"/>
                  </a:lnTo>
                  <a:lnTo>
                    <a:pt x="134" y="0"/>
                  </a:lnTo>
                  <a:lnTo>
                    <a:pt x="138" y="0"/>
                  </a:lnTo>
                  <a:lnTo>
                    <a:pt x="144" y="0"/>
                  </a:lnTo>
                  <a:lnTo>
                    <a:pt x="152" y="4"/>
                  </a:lnTo>
                  <a:lnTo>
                    <a:pt x="162" y="12"/>
                  </a:lnTo>
                  <a:lnTo>
                    <a:pt x="162" y="12"/>
                  </a:lnTo>
                  <a:lnTo>
                    <a:pt x="170" y="18"/>
                  </a:lnTo>
                  <a:lnTo>
                    <a:pt x="178" y="26"/>
                  </a:lnTo>
                  <a:lnTo>
                    <a:pt x="182" y="34"/>
                  </a:lnTo>
                  <a:lnTo>
                    <a:pt x="186" y="44"/>
                  </a:lnTo>
                  <a:lnTo>
                    <a:pt x="192" y="60"/>
                  </a:lnTo>
                  <a:lnTo>
                    <a:pt x="194" y="80"/>
                  </a:lnTo>
                  <a:lnTo>
                    <a:pt x="194" y="80"/>
                  </a:lnTo>
                  <a:lnTo>
                    <a:pt x="196" y="98"/>
                  </a:lnTo>
                  <a:lnTo>
                    <a:pt x="200" y="112"/>
                  </a:lnTo>
                  <a:lnTo>
                    <a:pt x="204" y="124"/>
                  </a:lnTo>
                  <a:lnTo>
                    <a:pt x="208" y="138"/>
                  </a:lnTo>
                  <a:lnTo>
                    <a:pt x="208" y="138"/>
                  </a:lnTo>
                  <a:lnTo>
                    <a:pt x="208" y="146"/>
                  </a:lnTo>
                  <a:lnTo>
                    <a:pt x="208" y="154"/>
                  </a:lnTo>
                  <a:lnTo>
                    <a:pt x="202" y="168"/>
                  </a:lnTo>
                  <a:lnTo>
                    <a:pt x="194" y="180"/>
                  </a:lnTo>
                  <a:lnTo>
                    <a:pt x="184" y="186"/>
                  </a:lnTo>
                  <a:lnTo>
                    <a:pt x="184" y="186"/>
                  </a:lnTo>
                  <a:lnTo>
                    <a:pt x="168" y="190"/>
                  </a:lnTo>
                  <a:lnTo>
                    <a:pt x="152" y="192"/>
                  </a:lnTo>
                  <a:lnTo>
                    <a:pt x="122" y="194"/>
                  </a:lnTo>
                  <a:lnTo>
                    <a:pt x="122" y="194"/>
                  </a:lnTo>
                  <a:lnTo>
                    <a:pt x="114" y="194"/>
                  </a:lnTo>
                  <a:lnTo>
                    <a:pt x="104" y="192"/>
                  </a:lnTo>
                  <a:lnTo>
                    <a:pt x="94" y="190"/>
                  </a:lnTo>
                  <a:lnTo>
                    <a:pt x="94" y="190"/>
                  </a:lnTo>
                  <a:lnTo>
                    <a:pt x="90" y="136"/>
                  </a:lnTo>
                  <a:lnTo>
                    <a:pt x="90" y="136"/>
                  </a:lnTo>
                  <a:lnTo>
                    <a:pt x="88" y="126"/>
                  </a:lnTo>
                  <a:lnTo>
                    <a:pt x="82" y="114"/>
                  </a:lnTo>
                  <a:lnTo>
                    <a:pt x="76" y="98"/>
                  </a:lnTo>
                  <a:lnTo>
                    <a:pt x="76" y="98"/>
                  </a:lnTo>
                  <a:lnTo>
                    <a:pt x="72" y="94"/>
                  </a:lnTo>
                  <a:lnTo>
                    <a:pt x="68" y="92"/>
                  </a:lnTo>
                  <a:lnTo>
                    <a:pt x="62" y="92"/>
                  </a:lnTo>
                  <a:lnTo>
                    <a:pt x="62" y="92"/>
                  </a:lnTo>
                  <a:lnTo>
                    <a:pt x="40" y="98"/>
                  </a:lnTo>
                  <a:lnTo>
                    <a:pt x="26" y="100"/>
                  </a:lnTo>
                  <a:lnTo>
                    <a:pt x="20" y="100"/>
                  </a:lnTo>
                  <a:lnTo>
                    <a:pt x="20" y="100"/>
                  </a:lnTo>
                  <a:lnTo>
                    <a:pt x="14" y="96"/>
                  </a:lnTo>
                  <a:lnTo>
                    <a:pt x="12" y="90"/>
                  </a:lnTo>
                  <a:lnTo>
                    <a:pt x="6" y="78"/>
                  </a:lnTo>
                  <a:lnTo>
                    <a:pt x="6" y="78"/>
                  </a:lnTo>
                  <a:lnTo>
                    <a:pt x="0" y="70"/>
                  </a:lnTo>
                  <a:lnTo>
                    <a:pt x="0" y="66"/>
                  </a:lnTo>
                  <a:lnTo>
                    <a:pt x="8" y="62"/>
                  </a:lnTo>
                  <a:lnTo>
                    <a:pt x="8" y="62"/>
                  </a:lnTo>
                  <a:lnTo>
                    <a:pt x="24" y="50"/>
                  </a:lnTo>
                  <a:lnTo>
                    <a:pt x="46" y="32"/>
                  </a:lnTo>
                  <a:lnTo>
                    <a:pt x="76" y="8"/>
                  </a:lnTo>
                  <a:lnTo>
                    <a:pt x="76" y="8"/>
                  </a:lnTo>
                  <a:lnTo>
                    <a:pt x="86" y="6"/>
                  </a:lnTo>
                  <a:lnTo>
                    <a:pt x="94" y="4"/>
                  </a:lnTo>
                  <a:lnTo>
                    <a:pt x="104" y="6"/>
                  </a:lnTo>
                  <a:lnTo>
                    <a:pt x="104" y="6"/>
                  </a:lnTo>
                  <a:lnTo>
                    <a:pt x="110" y="6"/>
                  </a:lnTo>
                  <a:lnTo>
                    <a:pt x="116" y="6"/>
                  </a:lnTo>
                  <a:lnTo>
                    <a:pt x="120" y="4"/>
                  </a:lnTo>
                  <a:lnTo>
                    <a:pt x="120" y="4"/>
                  </a:lnTo>
                  <a:close/>
                </a:path>
              </a:pathLst>
            </a:custGeom>
            <a:solidFill>
              <a:srgbClr val="7695B9"/>
            </a:solidFill>
            <a:ln w="6350" cap="rnd" cmpd="sng">
              <a:solidFill>
                <a:schemeClr val="bg1"/>
              </a:solidFill>
              <a:prstDash val="solid"/>
              <a:round/>
              <a:headEnd type="none" w="sm" len="sm"/>
              <a:tailEnd type="none" w="sm" len="sm"/>
            </a:ln>
            <a:effectLst/>
          </p:spPr>
          <p:txBody>
            <a:bodyPr/>
            <a:lstStyle/>
            <a:p>
              <a:endParaRPr lang="en-US"/>
            </a:p>
          </p:txBody>
        </p:sp>
        <p:sp>
          <p:nvSpPr>
            <p:cNvPr id="284" name="Freeform 45">
              <a:extLst>
                <a:ext uri="{FF2B5EF4-FFF2-40B4-BE49-F238E27FC236}">
                  <a16:creationId xmlns:a16="http://schemas.microsoft.com/office/drawing/2014/main" id="{73F16E93-042F-E592-7C9A-540A33F43D30}"/>
                </a:ext>
              </a:extLst>
            </p:cNvPr>
            <p:cNvSpPr>
              <a:spLocks/>
            </p:cNvSpPr>
            <p:nvPr/>
          </p:nvSpPr>
          <p:spPr bwMode="auto">
            <a:xfrm>
              <a:off x="2796581" y="3109029"/>
              <a:ext cx="583792" cy="1065459"/>
            </a:xfrm>
            <a:custGeom>
              <a:avLst/>
              <a:gdLst/>
              <a:ahLst/>
              <a:cxnLst>
                <a:cxn ang="0">
                  <a:pos x="698" y="1364"/>
                </a:cxn>
                <a:cxn ang="0">
                  <a:pos x="572" y="1396"/>
                </a:cxn>
                <a:cxn ang="0">
                  <a:pos x="428" y="1352"/>
                </a:cxn>
                <a:cxn ang="0">
                  <a:pos x="252" y="1276"/>
                </a:cxn>
                <a:cxn ang="0">
                  <a:pos x="182" y="1318"/>
                </a:cxn>
                <a:cxn ang="0">
                  <a:pos x="124" y="1280"/>
                </a:cxn>
                <a:cxn ang="0">
                  <a:pos x="2" y="1286"/>
                </a:cxn>
                <a:cxn ang="0">
                  <a:pos x="112" y="1228"/>
                </a:cxn>
                <a:cxn ang="0">
                  <a:pos x="208" y="1168"/>
                </a:cxn>
                <a:cxn ang="0">
                  <a:pos x="308" y="1184"/>
                </a:cxn>
                <a:cxn ang="0">
                  <a:pos x="272" y="1150"/>
                </a:cxn>
                <a:cxn ang="0">
                  <a:pos x="244" y="1100"/>
                </a:cxn>
                <a:cxn ang="0">
                  <a:pos x="144" y="1056"/>
                </a:cxn>
                <a:cxn ang="0">
                  <a:pos x="132" y="1018"/>
                </a:cxn>
                <a:cxn ang="0">
                  <a:pos x="156" y="996"/>
                </a:cxn>
                <a:cxn ang="0">
                  <a:pos x="222" y="1010"/>
                </a:cxn>
                <a:cxn ang="0">
                  <a:pos x="272" y="954"/>
                </a:cxn>
                <a:cxn ang="0">
                  <a:pos x="282" y="904"/>
                </a:cxn>
                <a:cxn ang="0">
                  <a:pos x="270" y="858"/>
                </a:cxn>
                <a:cxn ang="0">
                  <a:pos x="334" y="854"/>
                </a:cxn>
                <a:cxn ang="0">
                  <a:pos x="394" y="830"/>
                </a:cxn>
                <a:cxn ang="0">
                  <a:pos x="448" y="758"/>
                </a:cxn>
                <a:cxn ang="0">
                  <a:pos x="424" y="634"/>
                </a:cxn>
                <a:cxn ang="0">
                  <a:pos x="412" y="608"/>
                </a:cxn>
                <a:cxn ang="0">
                  <a:pos x="322" y="576"/>
                </a:cxn>
                <a:cxn ang="0">
                  <a:pos x="342" y="502"/>
                </a:cxn>
                <a:cxn ang="0">
                  <a:pos x="376" y="442"/>
                </a:cxn>
                <a:cxn ang="0">
                  <a:pos x="398" y="414"/>
                </a:cxn>
                <a:cxn ang="0">
                  <a:pos x="356" y="396"/>
                </a:cxn>
                <a:cxn ang="0">
                  <a:pos x="326" y="348"/>
                </a:cxn>
                <a:cxn ang="0">
                  <a:pos x="386" y="270"/>
                </a:cxn>
                <a:cxn ang="0">
                  <a:pos x="330" y="276"/>
                </a:cxn>
                <a:cxn ang="0">
                  <a:pos x="382" y="200"/>
                </a:cxn>
                <a:cxn ang="0">
                  <a:pos x="360" y="154"/>
                </a:cxn>
                <a:cxn ang="0">
                  <a:pos x="334" y="98"/>
                </a:cxn>
                <a:cxn ang="0">
                  <a:pos x="374" y="82"/>
                </a:cxn>
                <a:cxn ang="0">
                  <a:pos x="412" y="94"/>
                </a:cxn>
                <a:cxn ang="0">
                  <a:pos x="458" y="84"/>
                </a:cxn>
                <a:cxn ang="0">
                  <a:pos x="508" y="2"/>
                </a:cxn>
                <a:cxn ang="0">
                  <a:pos x="588" y="26"/>
                </a:cxn>
                <a:cxn ang="0">
                  <a:pos x="650" y="54"/>
                </a:cxn>
                <a:cxn ang="0">
                  <a:pos x="598" y="112"/>
                </a:cxn>
                <a:cxn ang="0">
                  <a:pos x="508" y="154"/>
                </a:cxn>
                <a:cxn ang="0">
                  <a:pos x="586" y="170"/>
                </a:cxn>
                <a:cxn ang="0">
                  <a:pos x="584" y="378"/>
                </a:cxn>
                <a:cxn ang="0">
                  <a:pos x="562" y="406"/>
                </a:cxn>
                <a:cxn ang="0">
                  <a:pos x="512" y="456"/>
                </a:cxn>
                <a:cxn ang="0">
                  <a:pos x="584" y="500"/>
                </a:cxn>
                <a:cxn ang="0">
                  <a:pos x="612" y="626"/>
                </a:cxn>
                <a:cxn ang="0">
                  <a:pos x="598" y="734"/>
                </a:cxn>
                <a:cxn ang="0">
                  <a:pos x="650" y="770"/>
                </a:cxn>
                <a:cxn ang="0">
                  <a:pos x="672" y="858"/>
                </a:cxn>
                <a:cxn ang="0">
                  <a:pos x="636" y="924"/>
                </a:cxn>
                <a:cxn ang="0">
                  <a:pos x="656" y="1014"/>
                </a:cxn>
                <a:cxn ang="0">
                  <a:pos x="626" y="1048"/>
                </a:cxn>
                <a:cxn ang="0">
                  <a:pos x="724" y="1092"/>
                </a:cxn>
                <a:cxn ang="0">
                  <a:pos x="760" y="1180"/>
                </a:cxn>
                <a:cxn ang="0">
                  <a:pos x="690" y="1270"/>
                </a:cxn>
                <a:cxn ang="0">
                  <a:pos x="592" y="1262"/>
                </a:cxn>
                <a:cxn ang="0">
                  <a:pos x="626" y="1294"/>
                </a:cxn>
              </a:cxnLst>
              <a:rect l="0" t="0" r="r" b="b"/>
              <a:pathLst>
                <a:path w="766" h="1398">
                  <a:moveTo>
                    <a:pt x="626" y="1294"/>
                  </a:moveTo>
                  <a:lnTo>
                    <a:pt x="696" y="1342"/>
                  </a:lnTo>
                  <a:lnTo>
                    <a:pt x="696" y="1342"/>
                  </a:lnTo>
                  <a:lnTo>
                    <a:pt x="698" y="1344"/>
                  </a:lnTo>
                  <a:lnTo>
                    <a:pt x="704" y="1348"/>
                  </a:lnTo>
                  <a:lnTo>
                    <a:pt x="704" y="1350"/>
                  </a:lnTo>
                  <a:lnTo>
                    <a:pt x="704" y="1354"/>
                  </a:lnTo>
                  <a:lnTo>
                    <a:pt x="702" y="1358"/>
                  </a:lnTo>
                  <a:lnTo>
                    <a:pt x="698" y="1364"/>
                  </a:lnTo>
                  <a:lnTo>
                    <a:pt x="698" y="1364"/>
                  </a:lnTo>
                  <a:lnTo>
                    <a:pt x="686" y="1374"/>
                  </a:lnTo>
                  <a:lnTo>
                    <a:pt x="672" y="1380"/>
                  </a:lnTo>
                  <a:lnTo>
                    <a:pt x="638" y="1390"/>
                  </a:lnTo>
                  <a:lnTo>
                    <a:pt x="638" y="1390"/>
                  </a:lnTo>
                  <a:lnTo>
                    <a:pt x="618" y="1396"/>
                  </a:lnTo>
                  <a:lnTo>
                    <a:pt x="604" y="1398"/>
                  </a:lnTo>
                  <a:lnTo>
                    <a:pt x="590" y="1398"/>
                  </a:lnTo>
                  <a:lnTo>
                    <a:pt x="580" y="1398"/>
                  </a:lnTo>
                  <a:lnTo>
                    <a:pt x="580" y="1398"/>
                  </a:lnTo>
                  <a:lnTo>
                    <a:pt x="572" y="1396"/>
                  </a:lnTo>
                  <a:lnTo>
                    <a:pt x="564" y="1394"/>
                  </a:lnTo>
                  <a:lnTo>
                    <a:pt x="542" y="1380"/>
                  </a:lnTo>
                  <a:lnTo>
                    <a:pt x="542" y="1380"/>
                  </a:lnTo>
                  <a:lnTo>
                    <a:pt x="522" y="1370"/>
                  </a:lnTo>
                  <a:lnTo>
                    <a:pt x="502" y="1362"/>
                  </a:lnTo>
                  <a:lnTo>
                    <a:pt x="482" y="1358"/>
                  </a:lnTo>
                  <a:lnTo>
                    <a:pt x="462" y="1356"/>
                  </a:lnTo>
                  <a:lnTo>
                    <a:pt x="462" y="1356"/>
                  </a:lnTo>
                  <a:lnTo>
                    <a:pt x="446" y="1354"/>
                  </a:lnTo>
                  <a:lnTo>
                    <a:pt x="428" y="1352"/>
                  </a:lnTo>
                  <a:lnTo>
                    <a:pt x="390" y="1344"/>
                  </a:lnTo>
                  <a:lnTo>
                    <a:pt x="390" y="1344"/>
                  </a:lnTo>
                  <a:lnTo>
                    <a:pt x="372" y="1342"/>
                  </a:lnTo>
                  <a:lnTo>
                    <a:pt x="358" y="1336"/>
                  </a:lnTo>
                  <a:lnTo>
                    <a:pt x="344" y="1330"/>
                  </a:lnTo>
                  <a:lnTo>
                    <a:pt x="330" y="1320"/>
                  </a:lnTo>
                  <a:lnTo>
                    <a:pt x="330" y="1320"/>
                  </a:lnTo>
                  <a:lnTo>
                    <a:pt x="308" y="1306"/>
                  </a:lnTo>
                  <a:lnTo>
                    <a:pt x="282" y="1292"/>
                  </a:lnTo>
                  <a:lnTo>
                    <a:pt x="252" y="1276"/>
                  </a:lnTo>
                  <a:lnTo>
                    <a:pt x="252" y="1276"/>
                  </a:lnTo>
                  <a:lnTo>
                    <a:pt x="242" y="1284"/>
                  </a:lnTo>
                  <a:lnTo>
                    <a:pt x="222" y="1298"/>
                  </a:lnTo>
                  <a:lnTo>
                    <a:pt x="222" y="1298"/>
                  </a:lnTo>
                  <a:lnTo>
                    <a:pt x="212" y="1304"/>
                  </a:lnTo>
                  <a:lnTo>
                    <a:pt x="206" y="1312"/>
                  </a:lnTo>
                  <a:lnTo>
                    <a:pt x="200" y="1316"/>
                  </a:lnTo>
                  <a:lnTo>
                    <a:pt x="188" y="1318"/>
                  </a:lnTo>
                  <a:lnTo>
                    <a:pt x="188" y="1318"/>
                  </a:lnTo>
                  <a:lnTo>
                    <a:pt x="182" y="1318"/>
                  </a:lnTo>
                  <a:lnTo>
                    <a:pt x="178" y="1316"/>
                  </a:lnTo>
                  <a:lnTo>
                    <a:pt x="174" y="1314"/>
                  </a:lnTo>
                  <a:lnTo>
                    <a:pt x="174" y="1310"/>
                  </a:lnTo>
                  <a:lnTo>
                    <a:pt x="172" y="1302"/>
                  </a:lnTo>
                  <a:lnTo>
                    <a:pt x="172" y="1298"/>
                  </a:lnTo>
                  <a:lnTo>
                    <a:pt x="172" y="1298"/>
                  </a:lnTo>
                  <a:lnTo>
                    <a:pt x="166" y="1294"/>
                  </a:lnTo>
                  <a:lnTo>
                    <a:pt x="148" y="1286"/>
                  </a:lnTo>
                  <a:lnTo>
                    <a:pt x="136" y="1282"/>
                  </a:lnTo>
                  <a:lnTo>
                    <a:pt x="124" y="1280"/>
                  </a:lnTo>
                  <a:lnTo>
                    <a:pt x="114" y="1280"/>
                  </a:lnTo>
                  <a:lnTo>
                    <a:pt x="104" y="1282"/>
                  </a:lnTo>
                  <a:lnTo>
                    <a:pt x="104" y="1282"/>
                  </a:lnTo>
                  <a:lnTo>
                    <a:pt x="74" y="1292"/>
                  </a:lnTo>
                  <a:lnTo>
                    <a:pt x="64" y="1296"/>
                  </a:lnTo>
                  <a:lnTo>
                    <a:pt x="50" y="1298"/>
                  </a:lnTo>
                  <a:lnTo>
                    <a:pt x="50" y="1298"/>
                  </a:lnTo>
                  <a:lnTo>
                    <a:pt x="34" y="1296"/>
                  </a:lnTo>
                  <a:lnTo>
                    <a:pt x="16" y="1292"/>
                  </a:lnTo>
                  <a:lnTo>
                    <a:pt x="2" y="1286"/>
                  </a:lnTo>
                  <a:lnTo>
                    <a:pt x="0" y="1284"/>
                  </a:lnTo>
                  <a:lnTo>
                    <a:pt x="2" y="1282"/>
                  </a:lnTo>
                  <a:lnTo>
                    <a:pt x="2" y="1282"/>
                  </a:lnTo>
                  <a:lnTo>
                    <a:pt x="32" y="1264"/>
                  </a:lnTo>
                  <a:lnTo>
                    <a:pt x="50" y="1254"/>
                  </a:lnTo>
                  <a:lnTo>
                    <a:pt x="64" y="1250"/>
                  </a:lnTo>
                  <a:lnTo>
                    <a:pt x="64" y="1250"/>
                  </a:lnTo>
                  <a:lnTo>
                    <a:pt x="74" y="1246"/>
                  </a:lnTo>
                  <a:lnTo>
                    <a:pt x="84" y="1242"/>
                  </a:lnTo>
                  <a:lnTo>
                    <a:pt x="112" y="1228"/>
                  </a:lnTo>
                  <a:lnTo>
                    <a:pt x="136" y="1212"/>
                  </a:lnTo>
                  <a:lnTo>
                    <a:pt x="150" y="1202"/>
                  </a:lnTo>
                  <a:lnTo>
                    <a:pt x="150" y="1202"/>
                  </a:lnTo>
                  <a:lnTo>
                    <a:pt x="160" y="1192"/>
                  </a:lnTo>
                  <a:lnTo>
                    <a:pt x="172" y="1182"/>
                  </a:lnTo>
                  <a:lnTo>
                    <a:pt x="180" y="1176"/>
                  </a:lnTo>
                  <a:lnTo>
                    <a:pt x="188" y="1172"/>
                  </a:lnTo>
                  <a:lnTo>
                    <a:pt x="198" y="1168"/>
                  </a:lnTo>
                  <a:lnTo>
                    <a:pt x="208" y="1168"/>
                  </a:lnTo>
                  <a:lnTo>
                    <a:pt x="208" y="1168"/>
                  </a:lnTo>
                  <a:lnTo>
                    <a:pt x="240" y="1170"/>
                  </a:lnTo>
                  <a:lnTo>
                    <a:pt x="252" y="1172"/>
                  </a:lnTo>
                  <a:lnTo>
                    <a:pt x="264" y="1176"/>
                  </a:lnTo>
                  <a:lnTo>
                    <a:pt x="264" y="1176"/>
                  </a:lnTo>
                  <a:lnTo>
                    <a:pt x="274" y="1184"/>
                  </a:lnTo>
                  <a:lnTo>
                    <a:pt x="288" y="1188"/>
                  </a:lnTo>
                  <a:lnTo>
                    <a:pt x="298" y="1188"/>
                  </a:lnTo>
                  <a:lnTo>
                    <a:pt x="304" y="1186"/>
                  </a:lnTo>
                  <a:lnTo>
                    <a:pt x="308" y="1184"/>
                  </a:lnTo>
                  <a:lnTo>
                    <a:pt x="308" y="1184"/>
                  </a:lnTo>
                  <a:lnTo>
                    <a:pt x="314" y="1180"/>
                  </a:lnTo>
                  <a:lnTo>
                    <a:pt x="320" y="1178"/>
                  </a:lnTo>
                  <a:lnTo>
                    <a:pt x="332" y="1176"/>
                  </a:lnTo>
                  <a:lnTo>
                    <a:pt x="334" y="1174"/>
                  </a:lnTo>
                  <a:lnTo>
                    <a:pt x="336" y="1172"/>
                  </a:lnTo>
                  <a:lnTo>
                    <a:pt x="330" y="1170"/>
                  </a:lnTo>
                  <a:lnTo>
                    <a:pt x="320" y="1166"/>
                  </a:lnTo>
                  <a:lnTo>
                    <a:pt x="320" y="1166"/>
                  </a:lnTo>
                  <a:lnTo>
                    <a:pt x="296" y="1156"/>
                  </a:lnTo>
                  <a:lnTo>
                    <a:pt x="272" y="1150"/>
                  </a:lnTo>
                  <a:lnTo>
                    <a:pt x="252" y="1142"/>
                  </a:lnTo>
                  <a:lnTo>
                    <a:pt x="246" y="1138"/>
                  </a:lnTo>
                  <a:lnTo>
                    <a:pt x="240" y="1134"/>
                  </a:lnTo>
                  <a:lnTo>
                    <a:pt x="240" y="1134"/>
                  </a:lnTo>
                  <a:lnTo>
                    <a:pt x="240" y="1128"/>
                  </a:lnTo>
                  <a:lnTo>
                    <a:pt x="240" y="1124"/>
                  </a:lnTo>
                  <a:lnTo>
                    <a:pt x="246" y="1116"/>
                  </a:lnTo>
                  <a:lnTo>
                    <a:pt x="248" y="1110"/>
                  </a:lnTo>
                  <a:lnTo>
                    <a:pt x="248" y="1106"/>
                  </a:lnTo>
                  <a:lnTo>
                    <a:pt x="244" y="1100"/>
                  </a:lnTo>
                  <a:lnTo>
                    <a:pt x="234" y="1094"/>
                  </a:lnTo>
                  <a:lnTo>
                    <a:pt x="234" y="1094"/>
                  </a:lnTo>
                  <a:lnTo>
                    <a:pt x="192" y="1072"/>
                  </a:lnTo>
                  <a:lnTo>
                    <a:pt x="174" y="1062"/>
                  </a:lnTo>
                  <a:lnTo>
                    <a:pt x="174" y="1062"/>
                  </a:lnTo>
                  <a:lnTo>
                    <a:pt x="170" y="1064"/>
                  </a:lnTo>
                  <a:lnTo>
                    <a:pt x="160" y="1062"/>
                  </a:lnTo>
                  <a:lnTo>
                    <a:pt x="160" y="1062"/>
                  </a:lnTo>
                  <a:lnTo>
                    <a:pt x="150" y="1060"/>
                  </a:lnTo>
                  <a:lnTo>
                    <a:pt x="144" y="1056"/>
                  </a:lnTo>
                  <a:lnTo>
                    <a:pt x="140" y="1052"/>
                  </a:lnTo>
                  <a:lnTo>
                    <a:pt x="140" y="1046"/>
                  </a:lnTo>
                  <a:lnTo>
                    <a:pt x="140" y="1046"/>
                  </a:lnTo>
                  <a:lnTo>
                    <a:pt x="138" y="1044"/>
                  </a:lnTo>
                  <a:lnTo>
                    <a:pt x="134" y="1040"/>
                  </a:lnTo>
                  <a:lnTo>
                    <a:pt x="126" y="1032"/>
                  </a:lnTo>
                  <a:lnTo>
                    <a:pt x="122" y="1030"/>
                  </a:lnTo>
                  <a:lnTo>
                    <a:pt x="120" y="1026"/>
                  </a:lnTo>
                  <a:lnTo>
                    <a:pt x="124" y="1022"/>
                  </a:lnTo>
                  <a:lnTo>
                    <a:pt x="132" y="1018"/>
                  </a:lnTo>
                  <a:lnTo>
                    <a:pt x="132" y="1018"/>
                  </a:lnTo>
                  <a:lnTo>
                    <a:pt x="148" y="1012"/>
                  </a:lnTo>
                  <a:lnTo>
                    <a:pt x="152" y="1008"/>
                  </a:lnTo>
                  <a:lnTo>
                    <a:pt x="154" y="1006"/>
                  </a:lnTo>
                  <a:lnTo>
                    <a:pt x="154" y="1000"/>
                  </a:lnTo>
                  <a:lnTo>
                    <a:pt x="154" y="1000"/>
                  </a:lnTo>
                  <a:lnTo>
                    <a:pt x="154" y="1000"/>
                  </a:lnTo>
                  <a:lnTo>
                    <a:pt x="152" y="998"/>
                  </a:lnTo>
                  <a:lnTo>
                    <a:pt x="152" y="996"/>
                  </a:lnTo>
                  <a:lnTo>
                    <a:pt x="156" y="996"/>
                  </a:lnTo>
                  <a:lnTo>
                    <a:pt x="168" y="998"/>
                  </a:lnTo>
                  <a:lnTo>
                    <a:pt x="168" y="998"/>
                  </a:lnTo>
                  <a:lnTo>
                    <a:pt x="180" y="1006"/>
                  </a:lnTo>
                  <a:lnTo>
                    <a:pt x="190" y="1012"/>
                  </a:lnTo>
                  <a:lnTo>
                    <a:pt x="194" y="1014"/>
                  </a:lnTo>
                  <a:lnTo>
                    <a:pt x="200" y="1016"/>
                  </a:lnTo>
                  <a:lnTo>
                    <a:pt x="206" y="1016"/>
                  </a:lnTo>
                  <a:lnTo>
                    <a:pt x="212" y="1014"/>
                  </a:lnTo>
                  <a:lnTo>
                    <a:pt x="212" y="1014"/>
                  </a:lnTo>
                  <a:lnTo>
                    <a:pt x="222" y="1010"/>
                  </a:lnTo>
                  <a:lnTo>
                    <a:pt x="230" y="1008"/>
                  </a:lnTo>
                  <a:lnTo>
                    <a:pt x="238" y="1006"/>
                  </a:lnTo>
                  <a:lnTo>
                    <a:pt x="252" y="1000"/>
                  </a:lnTo>
                  <a:lnTo>
                    <a:pt x="252" y="1000"/>
                  </a:lnTo>
                  <a:lnTo>
                    <a:pt x="258" y="994"/>
                  </a:lnTo>
                  <a:lnTo>
                    <a:pt x="264" y="988"/>
                  </a:lnTo>
                  <a:lnTo>
                    <a:pt x="268" y="982"/>
                  </a:lnTo>
                  <a:lnTo>
                    <a:pt x="270" y="976"/>
                  </a:lnTo>
                  <a:lnTo>
                    <a:pt x="272" y="966"/>
                  </a:lnTo>
                  <a:lnTo>
                    <a:pt x="272" y="954"/>
                  </a:lnTo>
                  <a:lnTo>
                    <a:pt x="272" y="954"/>
                  </a:lnTo>
                  <a:lnTo>
                    <a:pt x="274" y="946"/>
                  </a:lnTo>
                  <a:lnTo>
                    <a:pt x="272" y="944"/>
                  </a:lnTo>
                  <a:lnTo>
                    <a:pt x="272" y="940"/>
                  </a:lnTo>
                  <a:lnTo>
                    <a:pt x="276" y="930"/>
                  </a:lnTo>
                  <a:lnTo>
                    <a:pt x="276" y="930"/>
                  </a:lnTo>
                  <a:lnTo>
                    <a:pt x="284" y="922"/>
                  </a:lnTo>
                  <a:lnTo>
                    <a:pt x="286" y="916"/>
                  </a:lnTo>
                  <a:lnTo>
                    <a:pt x="286" y="910"/>
                  </a:lnTo>
                  <a:lnTo>
                    <a:pt x="282" y="904"/>
                  </a:lnTo>
                  <a:lnTo>
                    <a:pt x="282" y="904"/>
                  </a:lnTo>
                  <a:lnTo>
                    <a:pt x="274" y="898"/>
                  </a:lnTo>
                  <a:lnTo>
                    <a:pt x="270" y="894"/>
                  </a:lnTo>
                  <a:lnTo>
                    <a:pt x="258" y="888"/>
                  </a:lnTo>
                  <a:lnTo>
                    <a:pt x="258" y="888"/>
                  </a:lnTo>
                  <a:lnTo>
                    <a:pt x="256" y="884"/>
                  </a:lnTo>
                  <a:lnTo>
                    <a:pt x="256" y="880"/>
                  </a:lnTo>
                  <a:lnTo>
                    <a:pt x="258" y="872"/>
                  </a:lnTo>
                  <a:lnTo>
                    <a:pt x="264" y="864"/>
                  </a:lnTo>
                  <a:lnTo>
                    <a:pt x="270" y="858"/>
                  </a:lnTo>
                  <a:lnTo>
                    <a:pt x="270" y="858"/>
                  </a:lnTo>
                  <a:lnTo>
                    <a:pt x="280" y="850"/>
                  </a:lnTo>
                  <a:lnTo>
                    <a:pt x="286" y="848"/>
                  </a:lnTo>
                  <a:lnTo>
                    <a:pt x="290" y="848"/>
                  </a:lnTo>
                  <a:lnTo>
                    <a:pt x="294" y="848"/>
                  </a:lnTo>
                  <a:lnTo>
                    <a:pt x="294" y="848"/>
                  </a:lnTo>
                  <a:lnTo>
                    <a:pt x="302" y="850"/>
                  </a:lnTo>
                  <a:lnTo>
                    <a:pt x="310" y="852"/>
                  </a:lnTo>
                  <a:lnTo>
                    <a:pt x="320" y="852"/>
                  </a:lnTo>
                  <a:lnTo>
                    <a:pt x="334" y="854"/>
                  </a:lnTo>
                  <a:lnTo>
                    <a:pt x="334" y="854"/>
                  </a:lnTo>
                  <a:lnTo>
                    <a:pt x="354" y="856"/>
                  </a:lnTo>
                  <a:lnTo>
                    <a:pt x="372" y="860"/>
                  </a:lnTo>
                  <a:lnTo>
                    <a:pt x="372" y="860"/>
                  </a:lnTo>
                  <a:lnTo>
                    <a:pt x="378" y="862"/>
                  </a:lnTo>
                  <a:lnTo>
                    <a:pt x="382" y="862"/>
                  </a:lnTo>
                  <a:lnTo>
                    <a:pt x="392" y="858"/>
                  </a:lnTo>
                  <a:lnTo>
                    <a:pt x="396" y="854"/>
                  </a:lnTo>
                  <a:lnTo>
                    <a:pt x="398" y="852"/>
                  </a:lnTo>
                  <a:lnTo>
                    <a:pt x="394" y="830"/>
                  </a:lnTo>
                  <a:lnTo>
                    <a:pt x="394" y="830"/>
                  </a:lnTo>
                  <a:lnTo>
                    <a:pt x="412" y="804"/>
                  </a:lnTo>
                  <a:lnTo>
                    <a:pt x="430" y="776"/>
                  </a:lnTo>
                  <a:lnTo>
                    <a:pt x="430" y="776"/>
                  </a:lnTo>
                  <a:lnTo>
                    <a:pt x="446" y="770"/>
                  </a:lnTo>
                  <a:lnTo>
                    <a:pt x="450" y="768"/>
                  </a:lnTo>
                  <a:lnTo>
                    <a:pt x="452" y="764"/>
                  </a:lnTo>
                  <a:lnTo>
                    <a:pt x="452" y="762"/>
                  </a:lnTo>
                  <a:lnTo>
                    <a:pt x="448" y="758"/>
                  </a:lnTo>
                  <a:lnTo>
                    <a:pt x="448" y="758"/>
                  </a:lnTo>
                  <a:lnTo>
                    <a:pt x="422" y="738"/>
                  </a:lnTo>
                  <a:lnTo>
                    <a:pt x="404" y="724"/>
                  </a:lnTo>
                  <a:lnTo>
                    <a:pt x="404" y="724"/>
                  </a:lnTo>
                  <a:lnTo>
                    <a:pt x="402" y="706"/>
                  </a:lnTo>
                  <a:lnTo>
                    <a:pt x="404" y="692"/>
                  </a:lnTo>
                  <a:lnTo>
                    <a:pt x="406" y="678"/>
                  </a:lnTo>
                  <a:lnTo>
                    <a:pt x="406" y="678"/>
                  </a:lnTo>
                  <a:lnTo>
                    <a:pt x="412" y="658"/>
                  </a:lnTo>
                  <a:lnTo>
                    <a:pt x="418" y="648"/>
                  </a:lnTo>
                  <a:lnTo>
                    <a:pt x="424" y="634"/>
                  </a:lnTo>
                  <a:lnTo>
                    <a:pt x="424" y="634"/>
                  </a:lnTo>
                  <a:lnTo>
                    <a:pt x="436" y="616"/>
                  </a:lnTo>
                  <a:lnTo>
                    <a:pt x="438" y="612"/>
                  </a:lnTo>
                  <a:lnTo>
                    <a:pt x="436" y="610"/>
                  </a:lnTo>
                  <a:lnTo>
                    <a:pt x="436" y="610"/>
                  </a:lnTo>
                  <a:lnTo>
                    <a:pt x="426" y="606"/>
                  </a:lnTo>
                  <a:lnTo>
                    <a:pt x="420" y="604"/>
                  </a:lnTo>
                  <a:lnTo>
                    <a:pt x="414" y="604"/>
                  </a:lnTo>
                  <a:lnTo>
                    <a:pt x="414" y="604"/>
                  </a:lnTo>
                  <a:lnTo>
                    <a:pt x="412" y="608"/>
                  </a:lnTo>
                  <a:lnTo>
                    <a:pt x="408" y="614"/>
                  </a:lnTo>
                  <a:lnTo>
                    <a:pt x="406" y="616"/>
                  </a:lnTo>
                  <a:lnTo>
                    <a:pt x="404" y="616"/>
                  </a:lnTo>
                  <a:lnTo>
                    <a:pt x="398" y="616"/>
                  </a:lnTo>
                  <a:lnTo>
                    <a:pt x="394" y="614"/>
                  </a:lnTo>
                  <a:lnTo>
                    <a:pt x="394" y="614"/>
                  </a:lnTo>
                  <a:lnTo>
                    <a:pt x="354" y="592"/>
                  </a:lnTo>
                  <a:lnTo>
                    <a:pt x="334" y="580"/>
                  </a:lnTo>
                  <a:lnTo>
                    <a:pt x="322" y="576"/>
                  </a:lnTo>
                  <a:lnTo>
                    <a:pt x="322" y="576"/>
                  </a:lnTo>
                  <a:lnTo>
                    <a:pt x="312" y="574"/>
                  </a:lnTo>
                  <a:lnTo>
                    <a:pt x="300" y="574"/>
                  </a:lnTo>
                  <a:lnTo>
                    <a:pt x="296" y="572"/>
                  </a:lnTo>
                  <a:lnTo>
                    <a:pt x="296" y="566"/>
                  </a:lnTo>
                  <a:lnTo>
                    <a:pt x="298" y="560"/>
                  </a:lnTo>
                  <a:lnTo>
                    <a:pt x="304" y="552"/>
                  </a:lnTo>
                  <a:lnTo>
                    <a:pt x="304" y="552"/>
                  </a:lnTo>
                  <a:lnTo>
                    <a:pt x="320" y="530"/>
                  </a:lnTo>
                  <a:lnTo>
                    <a:pt x="332" y="514"/>
                  </a:lnTo>
                  <a:lnTo>
                    <a:pt x="342" y="502"/>
                  </a:lnTo>
                  <a:lnTo>
                    <a:pt x="346" y="498"/>
                  </a:lnTo>
                  <a:lnTo>
                    <a:pt x="350" y="494"/>
                  </a:lnTo>
                  <a:lnTo>
                    <a:pt x="350" y="494"/>
                  </a:lnTo>
                  <a:lnTo>
                    <a:pt x="356" y="492"/>
                  </a:lnTo>
                  <a:lnTo>
                    <a:pt x="360" y="488"/>
                  </a:lnTo>
                  <a:lnTo>
                    <a:pt x="368" y="476"/>
                  </a:lnTo>
                  <a:lnTo>
                    <a:pt x="376" y="460"/>
                  </a:lnTo>
                  <a:lnTo>
                    <a:pt x="376" y="460"/>
                  </a:lnTo>
                  <a:lnTo>
                    <a:pt x="374" y="450"/>
                  </a:lnTo>
                  <a:lnTo>
                    <a:pt x="376" y="442"/>
                  </a:lnTo>
                  <a:lnTo>
                    <a:pt x="378" y="434"/>
                  </a:lnTo>
                  <a:lnTo>
                    <a:pt x="378" y="434"/>
                  </a:lnTo>
                  <a:lnTo>
                    <a:pt x="380" y="432"/>
                  </a:lnTo>
                  <a:lnTo>
                    <a:pt x="384" y="430"/>
                  </a:lnTo>
                  <a:lnTo>
                    <a:pt x="392" y="426"/>
                  </a:lnTo>
                  <a:lnTo>
                    <a:pt x="396" y="426"/>
                  </a:lnTo>
                  <a:lnTo>
                    <a:pt x="398" y="422"/>
                  </a:lnTo>
                  <a:lnTo>
                    <a:pt x="400" y="418"/>
                  </a:lnTo>
                  <a:lnTo>
                    <a:pt x="398" y="414"/>
                  </a:lnTo>
                  <a:lnTo>
                    <a:pt x="398" y="414"/>
                  </a:lnTo>
                  <a:lnTo>
                    <a:pt x="396" y="408"/>
                  </a:lnTo>
                  <a:lnTo>
                    <a:pt x="392" y="402"/>
                  </a:lnTo>
                  <a:lnTo>
                    <a:pt x="382" y="392"/>
                  </a:lnTo>
                  <a:lnTo>
                    <a:pt x="372" y="388"/>
                  </a:lnTo>
                  <a:lnTo>
                    <a:pt x="368" y="386"/>
                  </a:lnTo>
                  <a:lnTo>
                    <a:pt x="366" y="386"/>
                  </a:lnTo>
                  <a:lnTo>
                    <a:pt x="366" y="386"/>
                  </a:lnTo>
                  <a:lnTo>
                    <a:pt x="364" y="390"/>
                  </a:lnTo>
                  <a:lnTo>
                    <a:pt x="360" y="396"/>
                  </a:lnTo>
                  <a:lnTo>
                    <a:pt x="356" y="396"/>
                  </a:lnTo>
                  <a:lnTo>
                    <a:pt x="352" y="394"/>
                  </a:lnTo>
                  <a:lnTo>
                    <a:pt x="348" y="390"/>
                  </a:lnTo>
                  <a:lnTo>
                    <a:pt x="344" y="382"/>
                  </a:lnTo>
                  <a:lnTo>
                    <a:pt x="344" y="382"/>
                  </a:lnTo>
                  <a:lnTo>
                    <a:pt x="334" y="368"/>
                  </a:lnTo>
                  <a:lnTo>
                    <a:pt x="326" y="356"/>
                  </a:lnTo>
                  <a:lnTo>
                    <a:pt x="322" y="352"/>
                  </a:lnTo>
                  <a:lnTo>
                    <a:pt x="322" y="350"/>
                  </a:lnTo>
                  <a:lnTo>
                    <a:pt x="326" y="348"/>
                  </a:lnTo>
                  <a:lnTo>
                    <a:pt x="326" y="348"/>
                  </a:lnTo>
                  <a:lnTo>
                    <a:pt x="330" y="348"/>
                  </a:lnTo>
                  <a:lnTo>
                    <a:pt x="332" y="346"/>
                  </a:lnTo>
                  <a:lnTo>
                    <a:pt x="334" y="340"/>
                  </a:lnTo>
                  <a:lnTo>
                    <a:pt x="344" y="322"/>
                  </a:lnTo>
                  <a:lnTo>
                    <a:pt x="344" y="322"/>
                  </a:lnTo>
                  <a:lnTo>
                    <a:pt x="364" y="286"/>
                  </a:lnTo>
                  <a:lnTo>
                    <a:pt x="372" y="278"/>
                  </a:lnTo>
                  <a:lnTo>
                    <a:pt x="382" y="272"/>
                  </a:lnTo>
                  <a:lnTo>
                    <a:pt x="382" y="272"/>
                  </a:lnTo>
                  <a:lnTo>
                    <a:pt x="386" y="270"/>
                  </a:lnTo>
                  <a:lnTo>
                    <a:pt x="390" y="266"/>
                  </a:lnTo>
                  <a:lnTo>
                    <a:pt x="396" y="256"/>
                  </a:lnTo>
                  <a:lnTo>
                    <a:pt x="396" y="252"/>
                  </a:lnTo>
                  <a:lnTo>
                    <a:pt x="394" y="252"/>
                  </a:lnTo>
                  <a:lnTo>
                    <a:pt x="388" y="252"/>
                  </a:lnTo>
                  <a:lnTo>
                    <a:pt x="380" y="256"/>
                  </a:lnTo>
                  <a:lnTo>
                    <a:pt x="380" y="256"/>
                  </a:lnTo>
                  <a:lnTo>
                    <a:pt x="358" y="268"/>
                  </a:lnTo>
                  <a:lnTo>
                    <a:pt x="338" y="276"/>
                  </a:lnTo>
                  <a:lnTo>
                    <a:pt x="330" y="276"/>
                  </a:lnTo>
                  <a:lnTo>
                    <a:pt x="328" y="276"/>
                  </a:lnTo>
                  <a:lnTo>
                    <a:pt x="328" y="274"/>
                  </a:lnTo>
                  <a:lnTo>
                    <a:pt x="328" y="268"/>
                  </a:lnTo>
                  <a:lnTo>
                    <a:pt x="334" y="258"/>
                  </a:lnTo>
                  <a:lnTo>
                    <a:pt x="334" y="258"/>
                  </a:lnTo>
                  <a:lnTo>
                    <a:pt x="348" y="238"/>
                  </a:lnTo>
                  <a:lnTo>
                    <a:pt x="360" y="222"/>
                  </a:lnTo>
                  <a:lnTo>
                    <a:pt x="372" y="210"/>
                  </a:lnTo>
                  <a:lnTo>
                    <a:pt x="382" y="200"/>
                  </a:lnTo>
                  <a:lnTo>
                    <a:pt x="382" y="200"/>
                  </a:lnTo>
                  <a:lnTo>
                    <a:pt x="390" y="192"/>
                  </a:lnTo>
                  <a:lnTo>
                    <a:pt x="396" y="184"/>
                  </a:lnTo>
                  <a:lnTo>
                    <a:pt x="398" y="176"/>
                  </a:lnTo>
                  <a:lnTo>
                    <a:pt x="396" y="172"/>
                  </a:lnTo>
                  <a:lnTo>
                    <a:pt x="394" y="170"/>
                  </a:lnTo>
                  <a:lnTo>
                    <a:pt x="394" y="170"/>
                  </a:lnTo>
                  <a:lnTo>
                    <a:pt x="380" y="164"/>
                  </a:lnTo>
                  <a:lnTo>
                    <a:pt x="366" y="158"/>
                  </a:lnTo>
                  <a:lnTo>
                    <a:pt x="366" y="158"/>
                  </a:lnTo>
                  <a:lnTo>
                    <a:pt x="360" y="154"/>
                  </a:lnTo>
                  <a:lnTo>
                    <a:pt x="352" y="148"/>
                  </a:lnTo>
                  <a:lnTo>
                    <a:pt x="346" y="138"/>
                  </a:lnTo>
                  <a:lnTo>
                    <a:pt x="344" y="130"/>
                  </a:lnTo>
                  <a:lnTo>
                    <a:pt x="344" y="124"/>
                  </a:lnTo>
                  <a:lnTo>
                    <a:pt x="344" y="124"/>
                  </a:lnTo>
                  <a:lnTo>
                    <a:pt x="344" y="116"/>
                  </a:lnTo>
                  <a:lnTo>
                    <a:pt x="342" y="112"/>
                  </a:lnTo>
                  <a:lnTo>
                    <a:pt x="336" y="104"/>
                  </a:lnTo>
                  <a:lnTo>
                    <a:pt x="334" y="102"/>
                  </a:lnTo>
                  <a:lnTo>
                    <a:pt x="334" y="98"/>
                  </a:lnTo>
                  <a:lnTo>
                    <a:pt x="338" y="96"/>
                  </a:lnTo>
                  <a:lnTo>
                    <a:pt x="342" y="92"/>
                  </a:lnTo>
                  <a:lnTo>
                    <a:pt x="342" y="92"/>
                  </a:lnTo>
                  <a:lnTo>
                    <a:pt x="354" y="84"/>
                  </a:lnTo>
                  <a:lnTo>
                    <a:pt x="362" y="78"/>
                  </a:lnTo>
                  <a:lnTo>
                    <a:pt x="366" y="76"/>
                  </a:lnTo>
                  <a:lnTo>
                    <a:pt x="368" y="76"/>
                  </a:lnTo>
                  <a:lnTo>
                    <a:pt x="370" y="78"/>
                  </a:lnTo>
                  <a:lnTo>
                    <a:pt x="374" y="82"/>
                  </a:lnTo>
                  <a:lnTo>
                    <a:pt x="374" y="82"/>
                  </a:lnTo>
                  <a:lnTo>
                    <a:pt x="382" y="94"/>
                  </a:lnTo>
                  <a:lnTo>
                    <a:pt x="384" y="98"/>
                  </a:lnTo>
                  <a:lnTo>
                    <a:pt x="388" y="100"/>
                  </a:lnTo>
                  <a:lnTo>
                    <a:pt x="388" y="100"/>
                  </a:lnTo>
                  <a:lnTo>
                    <a:pt x="390" y="102"/>
                  </a:lnTo>
                  <a:lnTo>
                    <a:pt x="392" y="100"/>
                  </a:lnTo>
                  <a:lnTo>
                    <a:pt x="396" y="98"/>
                  </a:lnTo>
                  <a:lnTo>
                    <a:pt x="402" y="96"/>
                  </a:lnTo>
                  <a:lnTo>
                    <a:pt x="402" y="96"/>
                  </a:lnTo>
                  <a:lnTo>
                    <a:pt x="412" y="94"/>
                  </a:lnTo>
                  <a:lnTo>
                    <a:pt x="424" y="94"/>
                  </a:lnTo>
                  <a:lnTo>
                    <a:pt x="436" y="94"/>
                  </a:lnTo>
                  <a:lnTo>
                    <a:pt x="446" y="96"/>
                  </a:lnTo>
                  <a:lnTo>
                    <a:pt x="446" y="96"/>
                  </a:lnTo>
                  <a:lnTo>
                    <a:pt x="450" y="98"/>
                  </a:lnTo>
                  <a:lnTo>
                    <a:pt x="454" y="98"/>
                  </a:lnTo>
                  <a:lnTo>
                    <a:pt x="456" y="96"/>
                  </a:lnTo>
                  <a:lnTo>
                    <a:pt x="458" y="94"/>
                  </a:lnTo>
                  <a:lnTo>
                    <a:pt x="460" y="88"/>
                  </a:lnTo>
                  <a:lnTo>
                    <a:pt x="458" y="84"/>
                  </a:lnTo>
                  <a:lnTo>
                    <a:pt x="458" y="84"/>
                  </a:lnTo>
                  <a:lnTo>
                    <a:pt x="458" y="80"/>
                  </a:lnTo>
                  <a:lnTo>
                    <a:pt x="460" y="72"/>
                  </a:lnTo>
                  <a:lnTo>
                    <a:pt x="470" y="50"/>
                  </a:lnTo>
                  <a:lnTo>
                    <a:pt x="486" y="20"/>
                  </a:lnTo>
                  <a:lnTo>
                    <a:pt x="486" y="20"/>
                  </a:lnTo>
                  <a:lnTo>
                    <a:pt x="488" y="18"/>
                  </a:lnTo>
                  <a:lnTo>
                    <a:pt x="494" y="12"/>
                  </a:lnTo>
                  <a:lnTo>
                    <a:pt x="502" y="4"/>
                  </a:lnTo>
                  <a:lnTo>
                    <a:pt x="508" y="2"/>
                  </a:lnTo>
                  <a:lnTo>
                    <a:pt x="516" y="0"/>
                  </a:lnTo>
                  <a:lnTo>
                    <a:pt x="516" y="0"/>
                  </a:lnTo>
                  <a:lnTo>
                    <a:pt x="524" y="0"/>
                  </a:lnTo>
                  <a:lnTo>
                    <a:pt x="530" y="2"/>
                  </a:lnTo>
                  <a:lnTo>
                    <a:pt x="544" y="8"/>
                  </a:lnTo>
                  <a:lnTo>
                    <a:pt x="560" y="16"/>
                  </a:lnTo>
                  <a:lnTo>
                    <a:pt x="568" y="20"/>
                  </a:lnTo>
                  <a:lnTo>
                    <a:pt x="578" y="24"/>
                  </a:lnTo>
                  <a:lnTo>
                    <a:pt x="578" y="24"/>
                  </a:lnTo>
                  <a:lnTo>
                    <a:pt x="588" y="26"/>
                  </a:lnTo>
                  <a:lnTo>
                    <a:pt x="594" y="24"/>
                  </a:lnTo>
                  <a:lnTo>
                    <a:pt x="598" y="20"/>
                  </a:lnTo>
                  <a:lnTo>
                    <a:pt x="602" y="18"/>
                  </a:lnTo>
                  <a:lnTo>
                    <a:pt x="606" y="16"/>
                  </a:lnTo>
                  <a:lnTo>
                    <a:pt x="610" y="16"/>
                  </a:lnTo>
                  <a:lnTo>
                    <a:pt x="616" y="20"/>
                  </a:lnTo>
                  <a:lnTo>
                    <a:pt x="624" y="28"/>
                  </a:lnTo>
                  <a:lnTo>
                    <a:pt x="624" y="28"/>
                  </a:lnTo>
                  <a:lnTo>
                    <a:pt x="640" y="46"/>
                  </a:lnTo>
                  <a:lnTo>
                    <a:pt x="650" y="54"/>
                  </a:lnTo>
                  <a:lnTo>
                    <a:pt x="654" y="60"/>
                  </a:lnTo>
                  <a:lnTo>
                    <a:pt x="654" y="62"/>
                  </a:lnTo>
                  <a:lnTo>
                    <a:pt x="652" y="64"/>
                  </a:lnTo>
                  <a:lnTo>
                    <a:pt x="652" y="64"/>
                  </a:lnTo>
                  <a:lnTo>
                    <a:pt x="646" y="74"/>
                  </a:lnTo>
                  <a:lnTo>
                    <a:pt x="636" y="84"/>
                  </a:lnTo>
                  <a:lnTo>
                    <a:pt x="624" y="94"/>
                  </a:lnTo>
                  <a:lnTo>
                    <a:pt x="612" y="104"/>
                  </a:lnTo>
                  <a:lnTo>
                    <a:pt x="612" y="104"/>
                  </a:lnTo>
                  <a:lnTo>
                    <a:pt x="598" y="112"/>
                  </a:lnTo>
                  <a:lnTo>
                    <a:pt x="584" y="116"/>
                  </a:lnTo>
                  <a:lnTo>
                    <a:pt x="562" y="124"/>
                  </a:lnTo>
                  <a:lnTo>
                    <a:pt x="562" y="124"/>
                  </a:lnTo>
                  <a:lnTo>
                    <a:pt x="546" y="128"/>
                  </a:lnTo>
                  <a:lnTo>
                    <a:pt x="524" y="134"/>
                  </a:lnTo>
                  <a:lnTo>
                    <a:pt x="516" y="140"/>
                  </a:lnTo>
                  <a:lnTo>
                    <a:pt x="508" y="144"/>
                  </a:lnTo>
                  <a:lnTo>
                    <a:pt x="508" y="148"/>
                  </a:lnTo>
                  <a:lnTo>
                    <a:pt x="506" y="152"/>
                  </a:lnTo>
                  <a:lnTo>
                    <a:pt x="508" y="154"/>
                  </a:lnTo>
                  <a:lnTo>
                    <a:pt x="510" y="160"/>
                  </a:lnTo>
                  <a:lnTo>
                    <a:pt x="510" y="160"/>
                  </a:lnTo>
                  <a:lnTo>
                    <a:pt x="520" y="166"/>
                  </a:lnTo>
                  <a:lnTo>
                    <a:pt x="528" y="170"/>
                  </a:lnTo>
                  <a:lnTo>
                    <a:pt x="540" y="170"/>
                  </a:lnTo>
                  <a:lnTo>
                    <a:pt x="550" y="170"/>
                  </a:lnTo>
                  <a:lnTo>
                    <a:pt x="570" y="168"/>
                  </a:lnTo>
                  <a:lnTo>
                    <a:pt x="580" y="168"/>
                  </a:lnTo>
                  <a:lnTo>
                    <a:pt x="586" y="170"/>
                  </a:lnTo>
                  <a:lnTo>
                    <a:pt x="586" y="170"/>
                  </a:lnTo>
                  <a:lnTo>
                    <a:pt x="646" y="212"/>
                  </a:lnTo>
                  <a:lnTo>
                    <a:pt x="696" y="248"/>
                  </a:lnTo>
                  <a:lnTo>
                    <a:pt x="696" y="248"/>
                  </a:lnTo>
                  <a:lnTo>
                    <a:pt x="630" y="352"/>
                  </a:lnTo>
                  <a:lnTo>
                    <a:pt x="630" y="352"/>
                  </a:lnTo>
                  <a:lnTo>
                    <a:pt x="624" y="354"/>
                  </a:lnTo>
                  <a:lnTo>
                    <a:pt x="614" y="358"/>
                  </a:lnTo>
                  <a:lnTo>
                    <a:pt x="600" y="366"/>
                  </a:lnTo>
                  <a:lnTo>
                    <a:pt x="592" y="370"/>
                  </a:lnTo>
                  <a:lnTo>
                    <a:pt x="584" y="378"/>
                  </a:lnTo>
                  <a:lnTo>
                    <a:pt x="584" y="378"/>
                  </a:lnTo>
                  <a:lnTo>
                    <a:pt x="576" y="384"/>
                  </a:lnTo>
                  <a:lnTo>
                    <a:pt x="564" y="390"/>
                  </a:lnTo>
                  <a:lnTo>
                    <a:pt x="540" y="402"/>
                  </a:lnTo>
                  <a:lnTo>
                    <a:pt x="526" y="408"/>
                  </a:lnTo>
                  <a:lnTo>
                    <a:pt x="530" y="406"/>
                  </a:lnTo>
                  <a:lnTo>
                    <a:pt x="530" y="406"/>
                  </a:lnTo>
                  <a:lnTo>
                    <a:pt x="550" y="404"/>
                  </a:lnTo>
                  <a:lnTo>
                    <a:pt x="556" y="404"/>
                  </a:lnTo>
                  <a:lnTo>
                    <a:pt x="562" y="406"/>
                  </a:lnTo>
                  <a:lnTo>
                    <a:pt x="568" y="408"/>
                  </a:lnTo>
                  <a:lnTo>
                    <a:pt x="570" y="412"/>
                  </a:lnTo>
                  <a:lnTo>
                    <a:pt x="572" y="416"/>
                  </a:lnTo>
                  <a:lnTo>
                    <a:pt x="570" y="420"/>
                  </a:lnTo>
                  <a:lnTo>
                    <a:pt x="570" y="420"/>
                  </a:lnTo>
                  <a:lnTo>
                    <a:pt x="566" y="424"/>
                  </a:lnTo>
                  <a:lnTo>
                    <a:pt x="560" y="430"/>
                  </a:lnTo>
                  <a:lnTo>
                    <a:pt x="540" y="444"/>
                  </a:lnTo>
                  <a:lnTo>
                    <a:pt x="520" y="454"/>
                  </a:lnTo>
                  <a:lnTo>
                    <a:pt x="512" y="456"/>
                  </a:lnTo>
                  <a:lnTo>
                    <a:pt x="508" y="458"/>
                  </a:lnTo>
                  <a:lnTo>
                    <a:pt x="508" y="458"/>
                  </a:lnTo>
                  <a:lnTo>
                    <a:pt x="506" y="458"/>
                  </a:lnTo>
                  <a:lnTo>
                    <a:pt x="508" y="460"/>
                  </a:lnTo>
                  <a:lnTo>
                    <a:pt x="522" y="464"/>
                  </a:lnTo>
                  <a:lnTo>
                    <a:pt x="552" y="472"/>
                  </a:lnTo>
                  <a:lnTo>
                    <a:pt x="552" y="472"/>
                  </a:lnTo>
                  <a:lnTo>
                    <a:pt x="560" y="478"/>
                  </a:lnTo>
                  <a:lnTo>
                    <a:pt x="570" y="488"/>
                  </a:lnTo>
                  <a:lnTo>
                    <a:pt x="584" y="500"/>
                  </a:lnTo>
                  <a:lnTo>
                    <a:pt x="584" y="500"/>
                  </a:lnTo>
                  <a:lnTo>
                    <a:pt x="588" y="516"/>
                  </a:lnTo>
                  <a:lnTo>
                    <a:pt x="598" y="558"/>
                  </a:lnTo>
                  <a:lnTo>
                    <a:pt x="598" y="558"/>
                  </a:lnTo>
                  <a:lnTo>
                    <a:pt x="606" y="582"/>
                  </a:lnTo>
                  <a:lnTo>
                    <a:pt x="612" y="600"/>
                  </a:lnTo>
                  <a:lnTo>
                    <a:pt x="616" y="614"/>
                  </a:lnTo>
                  <a:lnTo>
                    <a:pt x="614" y="620"/>
                  </a:lnTo>
                  <a:lnTo>
                    <a:pt x="612" y="626"/>
                  </a:lnTo>
                  <a:lnTo>
                    <a:pt x="612" y="626"/>
                  </a:lnTo>
                  <a:lnTo>
                    <a:pt x="604" y="640"/>
                  </a:lnTo>
                  <a:lnTo>
                    <a:pt x="598" y="658"/>
                  </a:lnTo>
                  <a:lnTo>
                    <a:pt x="594" y="674"/>
                  </a:lnTo>
                  <a:lnTo>
                    <a:pt x="594" y="682"/>
                  </a:lnTo>
                  <a:lnTo>
                    <a:pt x="594" y="690"/>
                  </a:lnTo>
                  <a:lnTo>
                    <a:pt x="594" y="690"/>
                  </a:lnTo>
                  <a:lnTo>
                    <a:pt x="596" y="706"/>
                  </a:lnTo>
                  <a:lnTo>
                    <a:pt x="596" y="718"/>
                  </a:lnTo>
                  <a:lnTo>
                    <a:pt x="598" y="730"/>
                  </a:lnTo>
                  <a:lnTo>
                    <a:pt x="598" y="734"/>
                  </a:lnTo>
                  <a:lnTo>
                    <a:pt x="602" y="738"/>
                  </a:lnTo>
                  <a:lnTo>
                    <a:pt x="602" y="738"/>
                  </a:lnTo>
                  <a:lnTo>
                    <a:pt x="612" y="744"/>
                  </a:lnTo>
                  <a:lnTo>
                    <a:pt x="624" y="750"/>
                  </a:lnTo>
                  <a:lnTo>
                    <a:pt x="638" y="756"/>
                  </a:lnTo>
                  <a:lnTo>
                    <a:pt x="642" y="760"/>
                  </a:lnTo>
                  <a:lnTo>
                    <a:pt x="646" y="766"/>
                  </a:lnTo>
                  <a:lnTo>
                    <a:pt x="646" y="766"/>
                  </a:lnTo>
                  <a:lnTo>
                    <a:pt x="648" y="768"/>
                  </a:lnTo>
                  <a:lnTo>
                    <a:pt x="650" y="770"/>
                  </a:lnTo>
                  <a:lnTo>
                    <a:pt x="654" y="768"/>
                  </a:lnTo>
                  <a:lnTo>
                    <a:pt x="666" y="762"/>
                  </a:lnTo>
                  <a:lnTo>
                    <a:pt x="670" y="762"/>
                  </a:lnTo>
                  <a:lnTo>
                    <a:pt x="672" y="764"/>
                  </a:lnTo>
                  <a:lnTo>
                    <a:pt x="674" y="766"/>
                  </a:lnTo>
                  <a:lnTo>
                    <a:pt x="676" y="778"/>
                  </a:lnTo>
                  <a:lnTo>
                    <a:pt x="676" y="798"/>
                  </a:lnTo>
                  <a:lnTo>
                    <a:pt x="676" y="798"/>
                  </a:lnTo>
                  <a:lnTo>
                    <a:pt x="674" y="836"/>
                  </a:lnTo>
                  <a:lnTo>
                    <a:pt x="672" y="858"/>
                  </a:lnTo>
                  <a:lnTo>
                    <a:pt x="668" y="884"/>
                  </a:lnTo>
                  <a:lnTo>
                    <a:pt x="668" y="884"/>
                  </a:lnTo>
                  <a:lnTo>
                    <a:pt x="664" y="898"/>
                  </a:lnTo>
                  <a:lnTo>
                    <a:pt x="658" y="910"/>
                  </a:lnTo>
                  <a:lnTo>
                    <a:pt x="650" y="916"/>
                  </a:lnTo>
                  <a:lnTo>
                    <a:pt x="642" y="920"/>
                  </a:lnTo>
                  <a:lnTo>
                    <a:pt x="642" y="920"/>
                  </a:lnTo>
                  <a:lnTo>
                    <a:pt x="638" y="920"/>
                  </a:lnTo>
                  <a:lnTo>
                    <a:pt x="636" y="922"/>
                  </a:lnTo>
                  <a:lnTo>
                    <a:pt x="636" y="924"/>
                  </a:lnTo>
                  <a:lnTo>
                    <a:pt x="636" y="928"/>
                  </a:lnTo>
                  <a:lnTo>
                    <a:pt x="640" y="934"/>
                  </a:lnTo>
                  <a:lnTo>
                    <a:pt x="644" y="944"/>
                  </a:lnTo>
                  <a:lnTo>
                    <a:pt x="644" y="944"/>
                  </a:lnTo>
                  <a:lnTo>
                    <a:pt x="650" y="954"/>
                  </a:lnTo>
                  <a:lnTo>
                    <a:pt x="652" y="964"/>
                  </a:lnTo>
                  <a:lnTo>
                    <a:pt x="654" y="976"/>
                  </a:lnTo>
                  <a:lnTo>
                    <a:pt x="656" y="992"/>
                  </a:lnTo>
                  <a:lnTo>
                    <a:pt x="656" y="992"/>
                  </a:lnTo>
                  <a:lnTo>
                    <a:pt x="656" y="1014"/>
                  </a:lnTo>
                  <a:lnTo>
                    <a:pt x="654" y="1024"/>
                  </a:lnTo>
                  <a:lnTo>
                    <a:pt x="654" y="1024"/>
                  </a:lnTo>
                  <a:lnTo>
                    <a:pt x="650" y="1028"/>
                  </a:lnTo>
                  <a:lnTo>
                    <a:pt x="646" y="1030"/>
                  </a:lnTo>
                  <a:lnTo>
                    <a:pt x="632" y="1032"/>
                  </a:lnTo>
                  <a:lnTo>
                    <a:pt x="628" y="1034"/>
                  </a:lnTo>
                  <a:lnTo>
                    <a:pt x="624" y="1036"/>
                  </a:lnTo>
                  <a:lnTo>
                    <a:pt x="622" y="1040"/>
                  </a:lnTo>
                  <a:lnTo>
                    <a:pt x="626" y="1048"/>
                  </a:lnTo>
                  <a:lnTo>
                    <a:pt x="626" y="1048"/>
                  </a:lnTo>
                  <a:lnTo>
                    <a:pt x="632" y="1054"/>
                  </a:lnTo>
                  <a:lnTo>
                    <a:pt x="636" y="1056"/>
                  </a:lnTo>
                  <a:lnTo>
                    <a:pt x="642" y="1056"/>
                  </a:lnTo>
                  <a:lnTo>
                    <a:pt x="646" y="1056"/>
                  </a:lnTo>
                  <a:lnTo>
                    <a:pt x="652" y="1054"/>
                  </a:lnTo>
                  <a:lnTo>
                    <a:pt x="660" y="1054"/>
                  </a:lnTo>
                  <a:lnTo>
                    <a:pt x="668" y="1056"/>
                  </a:lnTo>
                  <a:lnTo>
                    <a:pt x="678" y="1060"/>
                  </a:lnTo>
                  <a:lnTo>
                    <a:pt x="678" y="1060"/>
                  </a:lnTo>
                  <a:lnTo>
                    <a:pt x="724" y="1092"/>
                  </a:lnTo>
                  <a:lnTo>
                    <a:pt x="744" y="1106"/>
                  </a:lnTo>
                  <a:lnTo>
                    <a:pt x="756" y="1116"/>
                  </a:lnTo>
                  <a:lnTo>
                    <a:pt x="756" y="1116"/>
                  </a:lnTo>
                  <a:lnTo>
                    <a:pt x="758" y="1122"/>
                  </a:lnTo>
                  <a:lnTo>
                    <a:pt x="760" y="1128"/>
                  </a:lnTo>
                  <a:lnTo>
                    <a:pt x="762" y="1146"/>
                  </a:lnTo>
                  <a:lnTo>
                    <a:pt x="760" y="1164"/>
                  </a:lnTo>
                  <a:lnTo>
                    <a:pt x="760" y="1176"/>
                  </a:lnTo>
                  <a:lnTo>
                    <a:pt x="760" y="1176"/>
                  </a:lnTo>
                  <a:lnTo>
                    <a:pt x="760" y="1180"/>
                  </a:lnTo>
                  <a:lnTo>
                    <a:pt x="760" y="1184"/>
                  </a:lnTo>
                  <a:lnTo>
                    <a:pt x="764" y="1186"/>
                  </a:lnTo>
                  <a:lnTo>
                    <a:pt x="766" y="1188"/>
                  </a:lnTo>
                  <a:lnTo>
                    <a:pt x="764" y="1192"/>
                  </a:lnTo>
                  <a:lnTo>
                    <a:pt x="754" y="1204"/>
                  </a:lnTo>
                  <a:lnTo>
                    <a:pt x="754" y="1204"/>
                  </a:lnTo>
                  <a:lnTo>
                    <a:pt x="722" y="1244"/>
                  </a:lnTo>
                  <a:lnTo>
                    <a:pt x="706" y="1260"/>
                  </a:lnTo>
                  <a:lnTo>
                    <a:pt x="698" y="1266"/>
                  </a:lnTo>
                  <a:lnTo>
                    <a:pt x="690" y="1270"/>
                  </a:lnTo>
                  <a:lnTo>
                    <a:pt x="690" y="1270"/>
                  </a:lnTo>
                  <a:lnTo>
                    <a:pt x="674" y="1276"/>
                  </a:lnTo>
                  <a:lnTo>
                    <a:pt x="664" y="1280"/>
                  </a:lnTo>
                  <a:lnTo>
                    <a:pt x="654" y="1280"/>
                  </a:lnTo>
                  <a:lnTo>
                    <a:pt x="640" y="1276"/>
                  </a:lnTo>
                  <a:lnTo>
                    <a:pt x="640" y="1276"/>
                  </a:lnTo>
                  <a:lnTo>
                    <a:pt x="624" y="1270"/>
                  </a:lnTo>
                  <a:lnTo>
                    <a:pt x="608" y="1266"/>
                  </a:lnTo>
                  <a:lnTo>
                    <a:pt x="592" y="1262"/>
                  </a:lnTo>
                  <a:lnTo>
                    <a:pt x="592" y="1262"/>
                  </a:lnTo>
                  <a:lnTo>
                    <a:pt x="570" y="1258"/>
                  </a:lnTo>
                  <a:lnTo>
                    <a:pt x="564" y="1258"/>
                  </a:lnTo>
                  <a:lnTo>
                    <a:pt x="560" y="1260"/>
                  </a:lnTo>
                  <a:lnTo>
                    <a:pt x="560" y="1262"/>
                  </a:lnTo>
                  <a:lnTo>
                    <a:pt x="566" y="1268"/>
                  </a:lnTo>
                  <a:lnTo>
                    <a:pt x="566" y="1268"/>
                  </a:lnTo>
                  <a:lnTo>
                    <a:pt x="586" y="1278"/>
                  </a:lnTo>
                  <a:lnTo>
                    <a:pt x="606" y="1286"/>
                  </a:lnTo>
                  <a:lnTo>
                    <a:pt x="626" y="1294"/>
                  </a:lnTo>
                  <a:lnTo>
                    <a:pt x="626" y="1294"/>
                  </a:lnTo>
                  <a:close/>
                </a:path>
              </a:pathLst>
            </a:custGeom>
            <a:solidFill>
              <a:srgbClr val="7695B9"/>
            </a:solidFill>
            <a:ln w="6350" cap="rnd" cmpd="sng">
              <a:solidFill>
                <a:schemeClr val="bg1"/>
              </a:solidFill>
              <a:prstDash val="solid"/>
              <a:round/>
              <a:headEnd type="none" w="sm" len="sm"/>
              <a:tailEnd type="none" w="sm" len="sm"/>
            </a:ln>
            <a:effectLst/>
          </p:spPr>
          <p:txBody>
            <a:bodyPr/>
            <a:lstStyle/>
            <a:p>
              <a:endParaRPr lang="en-US"/>
            </a:p>
          </p:txBody>
        </p:sp>
        <p:sp>
          <p:nvSpPr>
            <p:cNvPr id="285" name="Freeform 46">
              <a:extLst>
                <a:ext uri="{FF2B5EF4-FFF2-40B4-BE49-F238E27FC236}">
                  <a16:creationId xmlns:a16="http://schemas.microsoft.com/office/drawing/2014/main" id="{98962A7F-13A3-2B92-3F0F-69C76F52E23C}"/>
                </a:ext>
              </a:extLst>
            </p:cNvPr>
            <p:cNvSpPr>
              <a:spLocks/>
            </p:cNvSpPr>
            <p:nvPr/>
          </p:nvSpPr>
          <p:spPr bwMode="auto">
            <a:xfrm>
              <a:off x="2984065" y="3717210"/>
              <a:ext cx="35058" cy="27437"/>
            </a:xfrm>
            <a:custGeom>
              <a:avLst/>
              <a:gdLst/>
              <a:ahLst/>
              <a:cxnLst>
                <a:cxn ang="0">
                  <a:pos x="0" y="10"/>
                </a:cxn>
                <a:cxn ang="0">
                  <a:pos x="0" y="10"/>
                </a:cxn>
                <a:cxn ang="0">
                  <a:pos x="2" y="8"/>
                </a:cxn>
                <a:cxn ang="0">
                  <a:pos x="10" y="4"/>
                </a:cxn>
                <a:cxn ang="0">
                  <a:pos x="18" y="0"/>
                </a:cxn>
                <a:cxn ang="0">
                  <a:pos x="24" y="2"/>
                </a:cxn>
                <a:cxn ang="0">
                  <a:pos x="28" y="4"/>
                </a:cxn>
                <a:cxn ang="0">
                  <a:pos x="28" y="4"/>
                </a:cxn>
                <a:cxn ang="0">
                  <a:pos x="34" y="6"/>
                </a:cxn>
                <a:cxn ang="0">
                  <a:pos x="38" y="6"/>
                </a:cxn>
                <a:cxn ang="0">
                  <a:pos x="44" y="4"/>
                </a:cxn>
                <a:cxn ang="0">
                  <a:pos x="46" y="2"/>
                </a:cxn>
                <a:cxn ang="0">
                  <a:pos x="46" y="4"/>
                </a:cxn>
                <a:cxn ang="0">
                  <a:pos x="42" y="12"/>
                </a:cxn>
                <a:cxn ang="0">
                  <a:pos x="42" y="12"/>
                </a:cxn>
                <a:cxn ang="0">
                  <a:pos x="30" y="22"/>
                </a:cxn>
                <a:cxn ang="0">
                  <a:pos x="20" y="30"/>
                </a:cxn>
                <a:cxn ang="0">
                  <a:pos x="8" y="36"/>
                </a:cxn>
                <a:cxn ang="0">
                  <a:pos x="0" y="10"/>
                </a:cxn>
              </a:cxnLst>
              <a:rect l="0" t="0" r="r" b="b"/>
              <a:pathLst>
                <a:path w="46" h="36">
                  <a:moveTo>
                    <a:pt x="0" y="10"/>
                  </a:moveTo>
                  <a:lnTo>
                    <a:pt x="0" y="10"/>
                  </a:lnTo>
                  <a:lnTo>
                    <a:pt x="2" y="8"/>
                  </a:lnTo>
                  <a:lnTo>
                    <a:pt x="10" y="4"/>
                  </a:lnTo>
                  <a:lnTo>
                    <a:pt x="18" y="0"/>
                  </a:lnTo>
                  <a:lnTo>
                    <a:pt x="24" y="2"/>
                  </a:lnTo>
                  <a:lnTo>
                    <a:pt x="28" y="4"/>
                  </a:lnTo>
                  <a:lnTo>
                    <a:pt x="28" y="4"/>
                  </a:lnTo>
                  <a:lnTo>
                    <a:pt x="34" y="6"/>
                  </a:lnTo>
                  <a:lnTo>
                    <a:pt x="38" y="6"/>
                  </a:lnTo>
                  <a:lnTo>
                    <a:pt x="44" y="4"/>
                  </a:lnTo>
                  <a:lnTo>
                    <a:pt x="46" y="2"/>
                  </a:lnTo>
                  <a:lnTo>
                    <a:pt x="46" y="4"/>
                  </a:lnTo>
                  <a:lnTo>
                    <a:pt x="42" y="12"/>
                  </a:lnTo>
                  <a:lnTo>
                    <a:pt x="42" y="12"/>
                  </a:lnTo>
                  <a:lnTo>
                    <a:pt x="30" y="22"/>
                  </a:lnTo>
                  <a:lnTo>
                    <a:pt x="20" y="30"/>
                  </a:lnTo>
                  <a:lnTo>
                    <a:pt x="8" y="36"/>
                  </a:lnTo>
                  <a:lnTo>
                    <a:pt x="0" y="10"/>
                  </a:lnTo>
                  <a:close/>
                </a:path>
              </a:pathLst>
            </a:custGeom>
            <a:solidFill>
              <a:srgbClr val="7695B9"/>
            </a:solidFill>
            <a:ln w="6350" cap="rnd" cmpd="sng">
              <a:solidFill>
                <a:schemeClr val="bg1"/>
              </a:solidFill>
              <a:prstDash val="solid"/>
              <a:round/>
              <a:headEnd type="none" w="sm" len="sm"/>
              <a:tailEnd type="none" w="sm" len="sm"/>
            </a:ln>
            <a:effectLst/>
          </p:spPr>
          <p:txBody>
            <a:bodyPr/>
            <a:lstStyle/>
            <a:p>
              <a:endParaRPr lang="en-US"/>
            </a:p>
          </p:txBody>
        </p:sp>
        <p:sp>
          <p:nvSpPr>
            <p:cNvPr id="286" name="Freeform 47">
              <a:extLst>
                <a:ext uri="{FF2B5EF4-FFF2-40B4-BE49-F238E27FC236}">
                  <a16:creationId xmlns:a16="http://schemas.microsoft.com/office/drawing/2014/main" id="{5C300330-1F9F-C2D2-0AB1-A6FB07BDE91E}"/>
                </a:ext>
              </a:extLst>
            </p:cNvPr>
            <p:cNvSpPr>
              <a:spLocks/>
            </p:cNvSpPr>
            <p:nvPr/>
          </p:nvSpPr>
          <p:spPr bwMode="auto">
            <a:xfrm>
              <a:off x="3028269" y="3613560"/>
              <a:ext cx="27437" cy="16767"/>
            </a:xfrm>
            <a:custGeom>
              <a:avLst/>
              <a:gdLst/>
              <a:ahLst/>
              <a:cxnLst>
                <a:cxn ang="0">
                  <a:pos x="4" y="0"/>
                </a:cxn>
                <a:cxn ang="0">
                  <a:pos x="4" y="0"/>
                </a:cxn>
                <a:cxn ang="0">
                  <a:pos x="2" y="4"/>
                </a:cxn>
                <a:cxn ang="0">
                  <a:pos x="0" y="10"/>
                </a:cxn>
                <a:cxn ang="0">
                  <a:pos x="0" y="14"/>
                </a:cxn>
                <a:cxn ang="0">
                  <a:pos x="0" y="18"/>
                </a:cxn>
                <a:cxn ang="0">
                  <a:pos x="2" y="20"/>
                </a:cxn>
                <a:cxn ang="0">
                  <a:pos x="6" y="22"/>
                </a:cxn>
                <a:cxn ang="0">
                  <a:pos x="6" y="22"/>
                </a:cxn>
                <a:cxn ang="0">
                  <a:pos x="12" y="22"/>
                </a:cxn>
                <a:cxn ang="0">
                  <a:pos x="16" y="20"/>
                </a:cxn>
                <a:cxn ang="0">
                  <a:pos x="26" y="16"/>
                </a:cxn>
                <a:cxn ang="0">
                  <a:pos x="36" y="8"/>
                </a:cxn>
                <a:cxn ang="0">
                  <a:pos x="4" y="0"/>
                </a:cxn>
              </a:cxnLst>
              <a:rect l="0" t="0" r="r" b="b"/>
              <a:pathLst>
                <a:path w="36" h="22">
                  <a:moveTo>
                    <a:pt x="4" y="0"/>
                  </a:moveTo>
                  <a:lnTo>
                    <a:pt x="4" y="0"/>
                  </a:lnTo>
                  <a:lnTo>
                    <a:pt x="2" y="4"/>
                  </a:lnTo>
                  <a:lnTo>
                    <a:pt x="0" y="10"/>
                  </a:lnTo>
                  <a:lnTo>
                    <a:pt x="0" y="14"/>
                  </a:lnTo>
                  <a:lnTo>
                    <a:pt x="0" y="18"/>
                  </a:lnTo>
                  <a:lnTo>
                    <a:pt x="2" y="20"/>
                  </a:lnTo>
                  <a:lnTo>
                    <a:pt x="6" y="22"/>
                  </a:lnTo>
                  <a:lnTo>
                    <a:pt x="6" y="22"/>
                  </a:lnTo>
                  <a:lnTo>
                    <a:pt x="12" y="22"/>
                  </a:lnTo>
                  <a:lnTo>
                    <a:pt x="16" y="20"/>
                  </a:lnTo>
                  <a:lnTo>
                    <a:pt x="26" y="16"/>
                  </a:lnTo>
                  <a:lnTo>
                    <a:pt x="36" y="8"/>
                  </a:lnTo>
                  <a:lnTo>
                    <a:pt x="4" y="0"/>
                  </a:lnTo>
                  <a:close/>
                </a:path>
              </a:pathLst>
            </a:custGeom>
            <a:solidFill>
              <a:srgbClr val="7695B9"/>
            </a:solidFill>
            <a:ln w="6350" cap="rnd" cmpd="sng">
              <a:solidFill>
                <a:schemeClr val="bg1"/>
              </a:solidFill>
              <a:prstDash val="solid"/>
              <a:round/>
              <a:headEnd type="none" w="sm" len="sm"/>
              <a:tailEnd type="none" w="sm" len="sm"/>
            </a:ln>
            <a:effectLst/>
          </p:spPr>
          <p:txBody>
            <a:bodyPr/>
            <a:lstStyle/>
            <a:p>
              <a:endParaRPr lang="en-US" dirty="0"/>
            </a:p>
          </p:txBody>
        </p:sp>
        <p:sp>
          <p:nvSpPr>
            <p:cNvPr id="287" name="Freeform 48">
              <a:extLst>
                <a:ext uri="{FF2B5EF4-FFF2-40B4-BE49-F238E27FC236}">
                  <a16:creationId xmlns:a16="http://schemas.microsoft.com/office/drawing/2014/main" id="{7A559865-5971-2509-9885-8F213D5E332D}"/>
                </a:ext>
              </a:extLst>
            </p:cNvPr>
            <p:cNvSpPr>
              <a:spLocks/>
            </p:cNvSpPr>
            <p:nvPr/>
          </p:nvSpPr>
          <p:spPr bwMode="auto">
            <a:xfrm>
              <a:off x="2976444" y="3363581"/>
              <a:ext cx="39631" cy="39631"/>
            </a:xfrm>
            <a:custGeom>
              <a:avLst/>
              <a:gdLst/>
              <a:ahLst/>
              <a:cxnLst>
                <a:cxn ang="0">
                  <a:pos x="4" y="10"/>
                </a:cxn>
                <a:cxn ang="0">
                  <a:pos x="4" y="10"/>
                </a:cxn>
                <a:cxn ang="0">
                  <a:pos x="0" y="28"/>
                </a:cxn>
                <a:cxn ang="0">
                  <a:pos x="0" y="44"/>
                </a:cxn>
                <a:cxn ang="0">
                  <a:pos x="2" y="48"/>
                </a:cxn>
                <a:cxn ang="0">
                  <a:pos x="2" y="52"/>
                </a:cxn>
                <a:cxn ang="0">
                  <a:pos x="4" y="52"/>
                </a:cxn>
                <a:cxn ang="0">
                  <a:pos x="8" y="50"/>
                </a:cxn>
                <a:cxn ang="0">
                  <a:pos x="8" y="50"/>
                </a:cxn>
                <a:cxn ang="0">
                  <a:pos x="16" y="32"/>
                </a:cxn>
                <a:cxn ang="0">
                  <a:pos x="20" y="26"/>
                </a:cxn>
                <a:cxn ang="0">
                  <a:pos x="28" y="22"/>
                </a:cxn>
                <a:cxn ang="0">
                  <a:pos x="28" y="22"/>
                </a:cxn>
                <a:cxn ang="0">
                  <a:pos x="38" y="16"/>
                </a:cxn>
                <a:cxn ang="0">
                  <a:pos x="48" y="8"/>
                </a:cxn>
                <a:cxn ang="0">
                  <a:pos x="52" y="4"/>
                </a:cxn>
                <a:cxn ang="0">
                  <a:pos x="52" y="2"/>
                </a:cxn>
                <a:cxn ang="0">
                  <a:pos x="50" y="0"/>
                </a:cxn>
                <a:cxn ang="0">
                  <a:pos x="44" y="0"/>
                </a:cxn>
                <a:cxn ang="0">
                  <a:pos x="44" y="0"/>
                </a:cxn>
                <a:cxn ang="0">
                  <a:pos x="28" y="2"/>
                </a:cxn>
                <a:cxn ang="0">
                  <a:pos x="16" y="6"/>
                </a:cxn>
                <a:cxn ang="0">
                  <a:pos x="4" y="10"/>
                </a:cxn>
                <a:cxn ang="0">
                  <a:pos x="4" y="10"/>
                </a:cxn>
              </a:cxnLst>
              <a:rect l="0" t="0" r="r" b="b"/>
              <a:pathLst>
                <a:path w="52" h="52">
                  <a:moveTo>
                    <a:pt x="4" y="10"/>
                  </a:moveTo>
                  <a:lnTo>
                    <a:pt x="4" y="10"/>
                  </a:lnTo>
                  <a:lnTo>
                    <a:pt x="0" y="28"/>
                  </a:lnTo>
                  <a:lnTo>
                    <a:pt x="0" y="44"/>
                  </a:lnTo>
                  <a:lnTo>
                    <a:pt x="2" y="48"/>
                  </a:lnTo>
                  <a:lnTo>
                    <a:pt x="2" y="52"/>
                  </a:lnTo>
                  <a:lnTo>
                    <a:pt x="4" y="52"/>
                  </a:lnTo>
                  <a:lnTo>
                    <a:pt x="8" y="50"/>
                  </a:lnTo>
                  <a:lnTo>
                    <a:pt x="8" y="50"/>
                  </a:lnTo>
                  <a:lnTo>
                    <a:pt x="16" y="32"/>
                  </a:lnTo>
                  <a:lnTo>
                    <a:pt x="20" y="26"/>
                  </a:lnTo>
                  <a:lnTo>
                    <a:pt x="28" y="22"/>
                  </a:lnTo>
                  <a:lnTo>
                    <a:pt x="28" y="22"/>
                  </a:lnTo>
                  <a:lnTo>
                    <a:pt x="38" y="16"/>
                  </a:lnTo>
                  <a:lnTo>
                    <a:pt x="48" y="8"/>
                  </a:lnTo>
                  <a:lnTo>
                    <a:pt x="52" y="4"/>
                  </a:lnTo>
                  <a:lnTo>
                    <a:pt x="52" y="2"/>
                  </a:lnTo>
                  <a:lnTo>
                    <a:pt x="50" y="0"/>
                  </a:lnTo>
                  <a:lnTo>
                    <a:pt x="44" y="0"/>
                  </a:lnTo>
                  <a:lnTo>
                    <a:pt x="44" y="0"/>
                  </a:lnTo>
                  <a:lnTo>
                    <a:pt x="28" y="2"/>
                  </a:lnTo>
                  <a:lnTo>
                    <a:pt x="16" y="6"/>
                  </a:lnTo>
                  <a:lnTo>
                    <a:pt x="4" y="10"/>
                  </a:lnTo>
                  <a:lnTo>
                    <a:pt x="4" y="10"/>
                  </a:lnTo>
                  <a:close/>
                </a:path>
              </a:pathLst>
            </a:custGeom>
            <a:solidFill>
              <a:srgbClr val="7695B9"/>
            </a:solidFill>
            <a:ln w="6350" cap="rnd" cmpd="sng">
              <a:solidFill>
                <a:schemeClr val="bg1"/>
              </a:solidFill>
              <a:prstDash val="solid"/>
              <a:round/>
              <a:headEnd type="none" w="sm" len="sm"/>
              <a:tailEnd type="none" w="sm" len="sm"/>
            </a:ln>
            <a:effectLst/>
          </p:spPr>
          <p:txBody>
            <a:bodyPr/>
            <a:lstStyle/>
            <a:p>
              <a:endParaRPr lang="en-US"/>
            </a:p>
          </p:txBody>
        </p:sp>
        <p:sp>
          <p:nvSpPr>
            <p:cNvPr id="288" name="Freeform 49">
              <a:extLst>
                <a:ext uri="{FF2B5EF4-FFF2-40B4-BE49-F238E27FC236}">
                  <a16:creationId xmlns:a16="http://schemas.microsoft.com/office/drawing/2014/main" id="{938B0CCF-1E82-A173-ABE1-04CB0D2A202F}"/>
                </a:ext>
              </a:extLst>
            </p:cNvPr>
            <p:cNvSpPr>
              <a:spLocks/>
            </p:cNvSpPr>
            <p:nvPr/>
          </p:nvSpPr>
          <p:spPr bwMode="auto">
            <a:xfrm>
              <a:off x="3031318" y="3083117"/>
              <a:ext cx="76213" cy="44204"/>
            </a:xfrm>
            <a:custGeom>
              <a:avLst/>
              <a:gdLst/>
              <a:ahLst/>
              <a:cxnLst>
                <a:cxn ang="0">
                  <a:pos x="2" y="52"/>
                </a:cxn>
                <a:cxn ang="0">
                  <a:pos x="2" y="52"/>
                </a:cxn>
                <a:cxn ang="0">
                  <a:pos x="0" y="54"/>
                </a:cxn>
                <a:cxn ang="0">
                  <a:pos x="2" y="56"/>
                </a:cxn>
                <a:cxn ang="0">
                  <a:pos x="6" y="58"/>
                </a:cxn>
                <a:cxn ang="0">
                  <a:pos x="10" y="58"/>
                </a:cxn>
                <a:cxn ang="0">
                  <a:pos x="22" y="56"/>
                </a:cxn>
                <a:cxn ang="0">
                  <a:pos x="30" y="52"/>
                </a:cxn>
                <a:cxn ang="0">
                  <a:pos x="36" y="46"/>
                </a:cxn>
                <a:cxn ang="0">
                  <a:pos x="36" y="46"/>
                </a:cxn>
                <a:cxn ang="0">
                  <a:pos x="48" y="38"/>
                </a:cxn>
                <a:cxn ang="0">
                  <a:pos x="58" y="34"/>
                </a:cxn>
                <a:cxn ang="0">
                  <a:pos x="70" y="30"/>
                </a:cxn>
                <a:cxn ang="0">
                  <a:pos x="86" y="24"/>
                </a:cxn>
                <a:cxn ang="0">
                  <a:pos x="86" y="24"/>
                </a:cxn>
                <a:cxn ang="0">
                  <a:pos x="94" y="20"/>
                </a:cxn>
                <a:cxn ang="0">
                  <a:pos x="98" y="16"/>
                </a:cxn>
                <a:cxn ang="0">
                  <a:pos x="100" y="10"/>
                </a:cxn>
                <a:cxn ang="0">
                  <a:pos x="100" y="6"/>
                </a:cxn>
                <a:cxn ang="0">
                  <a:pos x="100" y="2"/>
                </a:cxn>
                <a:cxn ang="0">
                  <a:pos x="96" y="0"/>
                </a:cxn>
                <a:cxn ang="0">
                  <a:pos x="94" y="0"/>
                </a:cxn>
                <a:cxn ang="0">
                  <a:pos x="88" y="0"/>
                </a:cxn>
                <a:cxn ang="0">
                  <a:pos x="88" y="0"/>
                </a:cxn>
                <a:cxn ang="0">
                  <a:pos x="32" y="26"/>
                </a:cxn>
                <a:cxn ang="0">
                  <a:pos x="32" y="26"/>
                </a:cxn>
                <a:cxn ang="0">
                  <a:pos x="22" y="32"/>
                </a:cxn>
                <a:cxn ang="0">
                  <a:pos x="12" y="42"/>
                </a:cxn>
                <a:cxn ang="0">
                  <a:pos x="2" y="52"/>
                </a:cxn>
                <a:cxn ang="0">
                  <a:pos x="2" y="52"/>
                </a:cxn>
              </a:cxnLst>
              <a:rect l="0" t="0" r="r" b="b"/>
              <a:pathLst>
                <a:path w="100" h="58">
                  <a:moveTo>
                    <a:pt x="2" y="52"/>
                  </a:moveTo>
                  <a:lnTo>
                    <a:pt x="2" y="52"/>
                  </a:lnTo>
                  <a:lnTo>
                    <a:pt x="0" y="54"/>
                  </a:lnTo>
                  <a:lnTo>
                    <a:pt x="2" y="56"/>
                  </a:lnTo>
                  <a:lnTo>
                    <a:pt x="6" y="58"/>
                  </a:lnTo>
                  <a:lnTo>
                    <a:pt x="10" y="58"/>
                  </a:lnTo>
                  <a:lnTo>
                    <a:pt x="22" y="56"/>
                  </a:lnTo>
                  <a:lnTo>
                    <a:pt x="30" y="52"/>
                  </a:lnTo>
                  <a:lnTo>
                    <a:pt x="36" y="46"/>
                  </a:lnTo>
                  <a:lnTo>
                    <a:pt x="36" y="46"/>
                  </a:lnTo>
                  <a:lnTo>
                    <a:pt x="48" y="38"/>
                  </a:lnTo>
                  <a:lnTo>
                    <a:pt x="58" y="34"/>
                  </a:lnTo>
                  <a:lnTo>
                    <a:pt x="70" y="30"/>
                  </a:lnTo>
                  <a:lnTo>
                    <a:pt x="86" y="24"/>
                  </a:lnTo>
                  <a:lnTo>
                    <a:pt x="86" y="24"/>
                  </a:lnTo>
                  <a:lnTo>
                    <a:pt x="94" y="20"/>
                  </a:lnTo>
                  <a:lnTo>
                    <a:pt x="98" y="16"/>
                  </a:lnTo>
                  <a:lnTo>
                    <a:pt x="100" y="10"/>
                  </a:lnTo>
                  <a:lnTo>
                    <a:pt x="100" y="6"/>
                  </a:lnTo>
                  <a:lnTo>
                    <a:pt x="100" y="2"/>
                  </a:lnTo>
                  <a:lnTo>
                    <a:pt x="96" y="0"/>
                  </a:lnTo>
                  <a:lnTo>
                    <a:pt x="94" y="0"/>
                  </a:lnTo>
                  <a:lnTo>
                    <a:pt x="88" y="0"/>
                  </a:lnTo>
                  <a:lnTo>
                    <a:pt x="88" y="0"/>
                  </a:lnTo>
                  <a:lnTo>
                    <a:pt x="32" y="26"/>
                  </a:lnTo>
                  <a:lnTo>
                    <a:pt x="32" y="26"/>
                  </a:lnTo>
                  <a:lnTo>
                    <a:pt x="22" y="32"/>
                  </a:lnTo>
                  <a:lnTo>
                    <a:pt x="12" y="42"/>
                  </a:lnTo>
                  <a:lnTo>
                    <a:pt x="2" y="52"/>
                  </a:lnTo>
                  <a:lnTo>
                    <a:pt x="2" y="52"/>
                  </a:lnTo>
                  <a:close/>
                </a:path>
              </a:pathLst>
            </a:custGeom>
            <a:solidFill>
              <a:srgbClr val="7695B9"/>
            </a:solidFill>
            <a:ln w="6350" cap="rnd" cmpd="sng">
              <a:solidFill>
                <a:schemeClr val="bg1"/>
              </a:solidFill>
              <a:prstDash val="solid"/>
              <a:round/>
              <a:headEnd type="none" w="sm" len="sm"/>
              <a:tailEnd type="none" w="sm" len="sm"/>
            </a:ln>
            <a:effectLst/>
          </p:spPr>
          <p:txBody>
            <a:bodyPr/>
            <a:lstStyle/>
            <a:p>
              <a:endParaRPr lang="en-US"/>
            </a:p>
          </p:txBody>
        </p:sp>
        <p:sp>
          <p:nvSpPr>
            <p:cNvPr id="289" name="Freeform 50">
              <a:extLst>
                <a:ext uri="{FF2B5EF4-FFF2-40B4-BE49-F238E27FC236}">
                  <a16:creationId xmlns:a16="http://schemas.microsoft.com/office/drawing/2014/main" id="{4454BA4F-787B-909E-031F-841983339C16}"/>
                </a:ext>
              </a:extLst>
            </p:cNvPr>
            <p:cNvSpPr>
              <a:spLocks/>
            </p:cNvSpPr>
            <p:nvPr/>
          </p:nvSpPr>
          <p:spPr bwMode="auto">
            <a:xfrm>
              <a:off x="3288918" y="3072447"/>
              <a:ext cx="48776" cy="35058"/>
            </a:xfrm>
            <a:custGeom>
              <a:avLst/>
              <a:gdLst/>
              <a:ahLst/>
              <a:cxnLst>
                <a:cxn ang="0">
                  <a:pos x="0" y="24"/>
                </a:cxn>
                <a:cxn ang="0">
                  <a:pos x="0" y="24"/>
                </a:cxn>
                <a:cxn ang="0">
                  <a:pos x="4" y="34"/>
                </a:cxn>
                <a:cxn ang="0">
                  <a:pos x="10" y="40"/>
                </a:cxn>
                <a:cxn ang="0">
                  <a:pos x="16" y="46"/>
                </a:cxn>
                <a:cxn ang="0">
                  <a:pos x="16" y="46"/>
                </a:cxn>
                <a:cxn ang="0">
                  <a:pos x="24" y="46"/>
                </a:cxn>
                <a:cxn ang="0">
                  <a:pos x="30" y="46"/>
                </a:cxn>
                <a:cxn ang="0">
                  <a:pos x="36" y="44"/>
                </a:cxn>
                <a:cxn ang="0">
                  <a:pos x="44" y="42"/>
                </a:cxn>
                <a:cxn ang="0">
                  <a:pos x="44" y="42"/>
                </a:cxn>
                <a:cxn ang="0">
                  <a:pos x="50" y="36"/>
                </a:cxn>
                <a:cxn ang="0">
                  <a:pos x="56" y="28"/>
                </a:cxn>
                <a:cxn ang="0">
                  <a:pos x="64" y="18"/>
                </a:cxn>
                <a:cxn ang="0">
                  <a:pos x="64" y="18"/>
                </a:cxn>
                <a:cxn ang="0">
                  <a:pos x="58" y="18"/>
                </a:cxn>
                <a:cxn ang="0">
                  <a:pos x="56" y="18"/>
                </a:cxn>
                <a:cxn ang="0">
                  <a:pos x="52" y="12"/>
                </a:cxn>
                <a:cxn ang="0">
                  <a:pos x="52" y="12"/>
                </a:cxn>
                <a:cxn ang="0">
                  <a:pos x="50" y="8"/>
                </a:cxn>
                <a:cxn ang="0">
                  <a:pos x="44" y="4"/>
                </a:cxn>
                <a:cxn ang="0">
                  <a:pos x="38" y="2"/>
                </a:cxn>
                <a:cxn ang="0">
                  <a:pos x="28" y="0"/>
                </a:cxn>
                <a:cxn ang="0">
                  <a:pos x="20" y="2"/>
                </a:cxn>
                <a:cxn ang="0">
                  <a:pos x="12" y="6"/>
                </a:cxn>
                <a:cxn ang="0">
                  <a:pos x="6" y="12"/>
                </a:cxn>
                <a:cxn ang="0">
                  <a:pos x="0" y="24"/>
                </a:cxn>
                <a:cxn ang="0">
                  <a:pos x="0" y="24"/>
                </a:cxn>
              </a:cxnLst>
              <a:rect l="0" t="0" r="r" b="b"/>
              <a:pathLst>
                <a:path w="64" h="46">
                  <a:moveTo>
                    <a:pt x="0" y="24"/>
                  </a:moveTo>
                  <a:lnTo>
                    <a:pt x="0" y="24"/>
                  </a:lnTo>
                  <a:lnTo>
                    <a:pt x="4" y="34"/>
                  </a:lnTo>
                  <a:lnTo>
                    <a:pt x="10" y="40"/>
                  </a:lnTo>
                  <a:lnTo>
                    <a:pt x="16" y="46"/>
                  </a:lnTo>
                  <a:lnTo>
                    <a:pt x="16" y="46"/>
                  </a:lnTo>
                  <a:lnTo>
                    <a:pt x="24" y="46"/>
                  </a:lnTo>
                  <a:lnTo>
                    <a:pt x="30" y="46"/>
                  </a:lnTo>
                  <a:lnTo>
                    <a:pt x="36" y="44"/>
                  </a:lnTo>
                  <a:lnTo>
                    <a:pt x="44" y="42"/>
                  </a:lnTo>
                  <a:lnTo>
                    <a:pt x="44" y="42"/>
                  </a:lnTo>
                  <a:lnTo>
                    <a:pt x="50" y="36"/>
                  </a:lnTo>
                  <a:lnTo>
                    <a:pt x="56" y="28"/>
                  </a:lnTo>
                  <a:lnTo>
                    <a:pt x="64" y="18"/>
                  </a:lnTo>
                  <a:lnTo>
                    <a:pt x="64" y="18"/>
                  </a:lnTo>
                  <a:lnTo>
                    <a:pt x="58" y="18"/>
                  </a:lnTo>
                  <a:lnTo>
                    <a:pt x="56" y="18"/>
                  </a:lnTo>
                  <a:lnTo>
                    <a:pt x="52" y="12"/>
                  </a:lnTo>
                  <a:lnTo>
                    <a:pt x="52" y="12"/>
                  </a:lnTo>
                  <a:lnTo>
                    <a:pt x="50" y="8"/>
                  </a:lnTo>
                  <a:lnTo>
                    <a:pt x="44" y="4"/>
                  </a:lnTo>
                  <a:lnTo>
                    <a:pt x="38" y="2"/>
                  </a:lnTo>
                  <a:lnTo>
                    <a:pt x="28" y="0"/>
                  </a:lnTo>
                  <a:lnTo>
                    <a:pt x="20" y="2"/>
                  </a:lnTo>
                  <a:lnTo>
                    <a:pt x="12" y="6"/>
                  </a:lnTo>
                  <a:lnTo>
                    <a:pt x="6" y="12"/>
                  </a:lnTo>
                  <a:lnTo>
                    <a:pt x="0" y="24"/>
                  </a:lnTo>
                  <a:lnTo>
                    <a:pt x="0" y="24"/>
                  </a:lnTo>
                  <a:close/>
                </a:path>
              </a:pathLst>
            </a:custGeom>
            <a:solidFill>
              <a:srgbClr val="7695B9"/>
            </a:solidFill>
            <a:ln w="6350" cap="rnd" cmpd="sng">
              <a:solidFill>
                <a:schemeClr val="bg1"/>
              </a:solidFill>
              <a:prstDash val="solid"/>
              <a:round/>
              <a:headEnd type="none" w="sm" len="sm"/>
              <a:tailEnd type="none" w="sm" len="sm"/>
            </a:ln>
            <a:effectLst/>
          </p:spPr>
          <p:txBody>
            <a:bodyPr/>
            <a:lstStyle/>
            <a:p>
              <a:endParaRPr lang="en-US"/>
            </a:p>
          </p:txBody>
        </p:sp>
        <p:sp>
          <p:nvSpPr>
            <p:cNvPr id="290" name="Freeform 51">
              <a:extLst>
                <a:ext uri="{FF2B5EF4-FFF2-40B4-BE49-F238E27FC236}">
                  <a16:creationId xmlns:a16="http://schemas.microsoft.com/office/drawing/2014/main" id="{EA5C4F96-809A-EC3D-B7C2-E2B24D3B1E20}"/>
                </a:ext>
              </a:extLst>
            </p:cNvPr>
            <p:cNvSpPr>
              <a:spLocks/>
            </p:cNvSpPr>
            <p:nvPr/>
          </p:nvSpPr>
          <p:spPr bwMode="auto">
            <a:xfrm>
              <a:off x="3019123" y="3432173"/>
              <a:ext cx="38107" cy="22864"/>
            </a:xfrm>
            <a:custGeom>
              <a:avLst/>
              <a:gdLst/>
              <a:ahLst/>
              <a:cxnLst>
                <a:cxn ang="0">
                  <a:pos x="4" y="6"/>
                </a:cxn>
                <a:cxn ang="0">
                  <a:pos x="4" y="6"/>
                </a:cxn>
                <a:cxn ang="0">
                  <a:pos x="0" y="20"/>
                </a:cxn>
                <a:cxn ang="0">
                  <a:pos x="0" y="28"/>
                </a:cxn>
                <a:cxn ang="0">
                  <a:pos x="0" y="30"/>
                </a:cxn>
                <a:cxn ang="0">
                  <a:pos x="4" y="30"/>
                </a:cxn>
                <a:cxn ang="0">
                  <a:pos x="4" y="30"/>
                </a:cxn>
                <a:cxn ang="0">
                  <a:pos x="16" y="24"/>
                </a:cxn>
                <a:cxn ang="0">
                  <a:pos x="30" y="18"/>
                </a:cxn>
                <a:cxn ang="0">
                  <a:pos x="50" y="12"/>
                </a:cxn>
                <a:cxn ang="0">
                  <a:pos x="28" y="0"/>
                </a:cxn>
                <a:cxn ang="0">
                  <a:pos x="4" y="6"/>
                </a:cxn>
              </a:cxnLst>
              <a:rect l="0" t="0" r="r" b="b"/>
              <a:pathLst>
                <a:path w="50" h="30">
                  <a:moveTo>
                    <a:pt x="4" y="6"/>
                  </a:moveTo>
                  <a:lnTo>
                    <a:pt x="4" y="6"/>
                  </a:lnTo>
                  <a:lnTo>
                    <a:pt x="0" y="20"/>
                  </a:lnTo>
                  <a:lnTo>
                    <a:pt x="0" y="28"/>
                  </a:lnTo>
                  <a:lnTo>
                    <a:pt x="0" y="30"/>
                  </a:lnTo>
                  <a:lnTo>
                    <a:pt x="4" y="30"/>
                  </a:lnTo>
                  <a:lnTo>
                    <a:pt x="4" y="30"/>
                  </a:lnTo>
                  <a:lnTo>
                    <a:pt x="16" y="24"/>
                  </a:lnTo>
                  <a:lnTo>
                    <a:pt x="30" y="18"/>
                  </a:lnTo>
                  <a:lnTo>
                    <a:pt x="50" y="12"/>
                  </a:lnTo>
                  <a:lnTo>
                    <a:pt x="28" y="0"/>
                  </a:lnTo>
                  <a:lnTo>
                    <a:pt x="4" y="6"/>
                  </a:lnTo>
                  <a:close/>
                </a:path>
              </a:pathLst>
            </a:custGeom>
            <a:solidFill>
              <a:srgbClr val="7695B9"/>
            </a:solidFill>
            <a:ln w="6350" cap="rnd" cmpd="sng">
              <a:solidFill>
                <a:schemeClr val="bg1"/>
              </a:solidFill>
              <a:prstDash val="solid"/>
              <a:round/>
              <a:headEnd type="none" w="sm" len="sm"/>
              <a:tailEnd type="none" w="sm" len="sm"/>
            </a:ln>
            <a:effectLst/>
          </p:spPr>
          <p:txBody>
            <a:bodyPr/>
            <a:lstStyle/>
            <a:p>
              <a:endParaRPr lang="en-US" dirty="0"/>
            </a:p>
          </p:txBody>
        </p:sp>
        <p:sp>
          <p:nvSpPr>
            <p:cNvPr id="291" name="Freeform 52">
              <a:extLst>
                <a:ext uri="{FF2B5EF4-FFF2-40B4-BE49-F238E27FC236}">
                  <a16:creationId xmlns:a16="http://schemas.microsoft.com/office/drawing/2014/main" id="{E722AE29-6A52-09B8-5AAD-FAD65A7A5976}"/>
                </a:ext>
              </a:extLst>
            </p:cNvPr>
            <p:cNvSpPr>
              <a:spLocks/>
            </p:cNvSpPr>
            <p:nvPr/>
          </p:nvSpPr>
          <p:spPr bwMode="auto">
            <a:xfrm>
              <a:off x="4206524" y="3909267"/>
              <a:ext cx="716403" cy="705733"/>
            </a:xfrm>
            <a:custGeom>
              <a:avLst/>
              <a:gdLst/>
              <a:ahLst/>
              <a:cxnLst>
                <a:cxn ang="0">
                  <a:pos x="492" y="94"/>
                </a:cxn>
                <a:cxn ang="0">
                  <a:pos x="442" y="104"/>
                </a:cxn>
                <a:cxn ang="0">
                  <a:pos x="424" y="96"/>
                </a:cxn>
                <a:cxn ang="0">
                  <a:pos x="398" y="94"/>
                </a:cxn>
                <a:cxn ang="0">
                  <a:pos x="396" y="74"/>
                </a:cxn>
                <a:cxn ang="0">
                  <a:pos x="392" y="30"/>
                </a:cxn>
                <a:cxn ang="0">
                  <a:pos x="346" y="0"/>
                </a:cxn>
                <a:cxn ang="0">
                  <a:pos x="280" y="22"/>
                </a:cxn>
                <a:cxn ang="0">
                  <a:pos x="222" y="52"/>
                </a:cxn>
                <a:cxn ang="0">
                  <a:pos x="162" y="108"/>
                </a:cxn>
                <a:cxn ang="0">
                  <a:pos x="90" y="116"/>
                </a:cxn>
                <a:cxn ang="0">
                  <a:pos x="6" y="148"/>
                </a:cxn>
                <a:cxn ang="0">
                  <a:pos x="36" y="224"/>
                </a:cxn>
                <a:cxn ang="0">
                  <a:pos x="26" y="270"/>
                </a:cxn>
                <a:cxn ang="0">
                  <a:pos x="26" y="314"/>
                </a:cxn>
                <a:cxn ang="0">
                  <a:pos x="46" y="356"/>
                </a:cxn>
                <a:cxn ang="0">
                  <a:pos x="46" y="434"/>
                </a:cxn>
                <a:cxn ang="0">
                  <a:pos x="78" y="552"/>
                </a:cxn>
                <a:cxn ang="0">
                  <a:pos x="92" y="592"/>
                </a:cxn>
                <a:cxn ang="0">
                  <a:pos x="98" y="606"/>
                </a:cxn>
                <a:cxn ang="0">
                  <a:pos x="164" y="652"/>
                </a:cxn>
                <a:cxn ang="0">
                  <a:pos x="210" y="656"/>
                </a:cxn>
                <a:cxn ang="0">
                  <a:pos x="220" y="678"/>
                </a:cxn>
                <a:cxn ang="0">
                  <a:pos x="226" y="726"/>
                </a:cxn>
                <a:cxn ang="0">
                  <a:pos x="266" y="756"/>
                </a:cxn>
                <a:cxn ang="0">
                  <a:pos x="288" y="736"/>
                </a:cxn>
                <a:cxn ang="0">
                  <a:pos x="306" y="718"/>
                </a:cxn>
                <a:cxn ang="0">
                  <a:pos x="348" y="752"/>
                </a:cxn>
                <a:cxn ang="0">
                  <a:pos x="384" y="786"/>
                </a:cxn>
                <a:cxn ang="0">
                  <a:pos x="426" y="800"/>
                </a:cxn>
                <a:cxn ang="0">
                  <a:pos x="442" y="844"/>
                </a:cxn>
                <a:cxn ang="0">
                  <a:pos x="468" y="856"/>
                </a:cxn>
                <a:cxn ang="0">
                  <a:pos x="506" y="850"/>
                </a:cxn>
                <a:cxn ang="0">
                  <a:pos x="536" y="890"/>
                </a:cxn>
                <a:cxn ang="0">
                  <a:pos x="564" y="902"/>
                </a:cxn>
                <a:cxn ang="0">
                  <a:pos x="606" y="868"/>
                </a:cxn>
                <a:cxn ang="0">
                  <a:pos x="640" y="872"/>
                </a:cxn>
                <a:cxn ang="0">
                  <a:pos x="672" y="876"/>
                </a:cxn>
                <a:cxn ang="0">
                  <a:pos x="824" y="926"/>
                </a:cxn>
                <a:cxn ang="0">
                  <a:pos x="860" y="924"/>
                </a:cxn>
                <a:cxn ang="0">
                  <a:pos x="836" y="882"/>
                </a:cxn>
                <a:cxn ang="0">
                  <a:pos x="842" y="826"/>
                </a:cxn>
                <a:cxn ang="0">
                  <a:pos x="928" y="706"/>
                </a:cxn>
                <a:cxn ang="0">
                  <a:pos x="938" y="698"/>
                </a:cxn>
                <a:cxn ang="0">
                  <a:pos x="934" y="634"/>
                </a:cxn>
                <a:cxn ang="0">
                  <a:pos x="906" y="604"/>
                </a:cxn>
                <a:cxn ang="0">
                  <a:pos x="882" y="536"/>
                </a:cxn>
                <a:cxn ang="0">
                  <a:pos x="868" y="478"/>
                </a:cxn>
                <a:cxn ang="0">
                  <a:pos x="824" y="412"/>
                </a:cxn>
                <a:cxn ang="0">
                  <a:pos x="834" y="388"/>
                </a:cxn>
                <a:cxn ang="0">
                  <a:pos x="882" y="348"/>
                </a:cxn>
                <a:cxn ang="0">
                  <a:pos x="890" y="314"/>
                </a:cxn>
                <a:cxn ang="0">
                  <a:pos x="850" y="224"/>
                </a:cxn>
                <a:cxn ang="0">
                  <a:pos x="828" y="134"/>
                </a:cxn>
                <a:cxn ang="0">
                  <a:pos x="758" y="82"/>
                </a:cxn>
                <a:cxn ang="0">
                  <a:pos x="736" y="96"/>
                </a:cxn>
                <a:cxn ang="0">
                  <a:pos x="608" y="102"/>
                </a:cxn>
                <a:cxn ang="0">
                  <a:pos x="534" y="96"/>
                </a:cxn>
                <a:cxn ang="0">
                  <a:pos x="516" y="80"/>
                </a:cxn>
              </a:cxnLst>
              <a:rect l="0" t="0" r="r" b="b"/>
              <a:pathLst>
                <a:path w="940" h="926">
                  <a:moveTo>
                    <a:pt x="516" y="80"/>
                  </a:moveTo>
                  <a:lnTo>
                    <a:pt x="516" y="80"/>
                  </a:lnTo>
                  <a:lnTo>
                    <a:pt x="514" y="82"/>
                  </a:lnTo>
                  <a:lnTo>
                    <a:pt x="506" y="88"/>
                  </a:lnTo>
                  <a:lnTo>
                    <a:pt x="492" y="94"/>
                  </a:lnTo>
                  <a:lnTo>
                    <a:pt x="484" y="96"/>
                  </a:lnTo>
                  <a:lnTo>
                    <a:pt x="474" y="98"/>
                  </a:lnTo>
                  <a:lnTo>
                    <a:pt x="474" y="98"/>
                  </a:lnTo>
                  <a:lnTo>
                    <a:pt x="456" y="102"/>
                  </a:lnTo>
                  <a:lnTo>
                    <a:pt x="442" y="104"/>
                  </a:lnTo>
                  <a:lnTo>
                    <a:pt x="438" y="104"/>
                  </a:lnTo>
                  <a:lnTo>
                    <a:pt x="434" y="104"/>
                  </a:lnTo>
                  <a:lnTo>
                    <a:pt x="428" y="100"/>
                  </a:lnTo>
                  <a:lnTo>
                    <a:pt x="424" y="96"/>
                  </a:lnTo>
                  <a:lnTo>
                    <a:pt x="424" y="96"/>
                  </a:lnTo>
                  <a:lnTo>
                    <a:pt x="420" y="90"/>
                  </a:lnTo>
                  <a:lnTo>
                    <a:pt x="414" y="88"/>
                  </a:lnTo>
                  <a:lnTo>
                    <a:pt x="410" y="88"/>
                  </a:lnTo>
                  <a:lnTo>
                    <a:pt x="404" y="90"/>
                  </a:lnTo>
                  <a:lnTo>
                    <a:pt x="398" y="94"/>
                  </a:lnTo>
                  <a:lnTo>
                    <a:pt x="394" y="92"/>
                  </a:lnTo>
                  <a:lnTo>
                    <a:pt x="394" y="88"/>
                  </a:lnTo>
                  <a:lnTo>
                    <a:pt x="394" y="88"/>
                  </a:lnTo>
                  <a:lnTo>
                    <a:pt x="394" y="82"/>
                  </a:lnTo>
                  <a:lnTo>
                    <a:pt x="396" y="74"/>
                  </a:lnTo>
                  <a:lnTo>
                    <a:pt x="402" y="58"/>
                  </a:lnTo>
                  <a:lnTo>
                    <a:pt x="402" y="50"/>
                  </a:lnTo>
                  <a:lnTo>
                    <a:pt x="402" y="42"/>
                  </a:lnTo>
                  <a:lnTo>
                    <a:pt x="400" y="36"/>
                  </a:lnTo>
                  <a:lnTo>
                    <a:pt x="392" y="30"/>
                  </a:lnTo>
                  <a:lnTo>
                    <a:pt x="392" y="30"/>
                  </a:lnTo>
                  <a:lnTo>
                    <a:pt x="378" y="18"/>
                  </a:lnTo>
                  <a:lnTo>
                    <a:pt x="362" y="6"/>
                  </a:lnTo>
                  <a:lnTo>
                    <a:pt x="354" y="2"/>
                  </a:lnTo>
                  <a:lnTo>
                    <a:pt x="346" y="0"/>
                  </a:lnTo>
                  <a:lnTo>
                    <a:pt x="338" y="0"/>
                  </a:lnTo>
                  <a:lnTo>
                    <a:pt x="328" y="2"/>
                  </a:lnTo>
                  <a:lnTo>
                    <a:pt x="328" y="2"/>
                  </a:lnTo>
                  <a:lnTo>
                    <a:pt x="304" y="10"/>
                  </a:lnTo>
                  <a:lnTo>
                    <a:pt x="280" y="22"/>
                  </a:lnTo>
                  <a:lnTo>
                    <a:pt x="258" y="32"/>
                  </a:lnTo>
                  <a:lnTo>
                    <a:pt x="240" y="40"/>
                  </a:lnTo>
                  <a:lnTo>
                    <a:pt x="240" y="40"/>
                  </a:lnTo>
                  <a:lnTo>
                    <a:pt x="232" y="46"/>
                  </a:lnTo>
                  <a:lnTo>
                    <a:pt x="222" y="52"/>
                  </a:lnTo>
                  <a:lnTo>
                    <a:pt x="204" y="72"/>
                  </a:lnTo>
                  <a:lnTo>
                    <a:pt x="178" y="104"/>
                  </a:lnTo>
                  <a:lnTo>
                    <a:pt x="178" y="104"/>
                  </a:lnTo>
                  <a:lnTo>
                    <a:pt x="172" y="106"/>
                  </a:lnTo>
                  <a:lnTo>
                    <a:pt x="162" y="108"/>
                  </a:lnTo>
                  <a:lnTo>
                    <a:pt x="138" y="110"/>
                  </a:lnTo>
                  <a:lnTo>
                    <a:pt x="112" y="112"/>
                  </a:lnTo>
                  <a:lnTo>
                    <a:pt x="100" y="114"/>
                  </a:lnTo>
                  <a:lnTo>
                    <a:pt x="90" y="116"/>
                  </a:lnTo>
                  <a:lnTo>
                    <a:pt x="90" y="116"/>
                  </a:lnTo>
                  <a:lnTo>
                    <a:pt x="66" y="124"/>
                  </a:lnTo>
                  <a:lnTo>
                    <a:pt x="36" y="130"/>
                  </a:lnTo>
                  <a:lnTo>
                    <a:pt x="0" y="138"/>
                  </a:lnTo>
                  <a:lnTo>
                    <a:pt x="0" y="138"/>
                  </a:lnTo>
                  <a:lnTo>
                    <a:pt x="6" y="148"/>
                  </a:lnTo>
                  <a:lnTo>
                    <a:pt x="18" y="170"/>
                  </a:lnTo>
                  <a:lnTo>
                    <a:pt x="26" y="184"/>
                  </a:lnTo>
                  <a:lnTo>
                    <a:pt x="32" y="200"/>
                  </a:lnTo>
                  <a:lnTo>
                    <a:pt x="36" y="212"/>
                  </a:lnTo>
                  <a:lnTo>
                    <a:pt x="36" y="224"/>
                  </a:lnTo>
                  <a:lnTo>
                    <a:pt x="36" y="224"/>
                  </a:lnTo>
                  <a:lnTo>
                    <a:pt x="34" y="252"/>
                  </a:lnTo>
                  <a:lnTo>
                    <a:pt x="32" y="260"/>
                  </a:lnTo>
                  <a:lnTo>
                    <a:pt x="26" y="270"/>
                  </a:lnTo>
                  <a:lnTo>
                    <a:pt x="26" y="270"/>
                  </a:lnTo>
                  <a:lnTo>
                    <a:pt x="22" y="280"/>
                  </a:lnTo>
                  <a:lnTo>
                    <a:pt x="22" y="294"/>
                  </a:lnTo>
                  <a:lnTo>
                    <a:pt x="22" y="306"/>
                  </a:lnTo>
                  <a:lnTo>
                    <a:pt x="26" y="314"/>
                  </a:lnTo>
                  <a:lnTo>
                    <a:pt x="26" y="314"/>
                  </a:lnTo>
                  <a:lnTo>
                    <a:pt x="32" y="320"/>
                  </a:lnTo>
                  <a:lnTo>
                    <a:pt x="38" y="332"/>
                  </a:lnTo>
                  <a:lnTo>
                    <a:pt x="44" y="344"/>
                  </a:lnTo>
                  <a:lnTo>
                    <a:pt x="46" y="350"/>
                  </a:lnTo>
                  <a:lnTo>
                    <a:pt x="46" y="356"/>
                  </a:lnTo>
                  <a:lnTo>
                    <a:pt x="46" y="356"/>
                  </a:lnTo>
                  <a:lnTo>
                    <a:pt x="44" y="390"/>
                  </a:lnTo>
                  <a:lnTo>
                    <a:pt x="44" y="412"/>
                  </a:lnTo>
                  <a:lnTo>
                    <a:pt x="46" y="434"/>
                  </a:lnTo>
                  <a:lnTo>
                    <a:pt x="46" y="434"/>
                  </a:lnTo>
                  <a:lnTo>
                    <a:pt x="54" y="464"/>
                  </a:lnTo>
                  <a:lnTo>
                    <a:pt x="66" y="500"/>
                  </a:lnTo>
                  <a:lnTo>
                    <a:pt x="74" y="534"/>
                  </a:lnTo>
                  <a:lnTo>
                    <a:pt x="78" y="552"/>
                  </a:lnTo>
                  <a:lnTo>
                    <a:pt x="78" y="552"/>
                  </a:lnTo>
                  <a:lnTo>
                    <a:pt x="78" y="558"/>
                  </a:lnTo>
                  <a:lnTo>
                    <a:pt x="80" y="564"/>
                  </a:lnTo>
                  <a:lnTo>
                    <a:pt x="86" y="576"/>
                  </a:lnTo>
                  <a:lnTo>
                    <a:pt x="92" y="588"/>
                  </a:lnTo>
                  <a:lnTo>
                    <a:pt x="92" y="592"/>
                  </a:lnTo>
                  <a:lnTo>
                    <a:pt x="92" y="596"/>
                  </a:lnTo>
                  <a:lnTo>
                    <a:pt x="92" y="596"/>
                  </a:lnTo>
                  <a:lnTo>
                    <a:pt x="90" y="598"/>
                  </a:lnTo>
                  <a:lnTo>
                    <a:pt x="92" y="600"/>
                  </a:lnTo>
                  <a:lnTo>
                    <a:pt x="98" y="606"/>
                  </a:lnTo>
                  <a:lnTo>
                    <a:pt x="108" y="612"/>
                  </a:lnTo>
                  <a:lnTo>
                    <a:pt x="120" y="618"/>
                  </a:lnTo>
                  <a:lnTo>
                    <a:pt x="120" y="618"/>
                  </a:lnTo>
                  <a:lnTo>
                    <a:pt x="148" y="642"/>
                  </a:lnTo>
                  <a:lnTo>
                    <a:pt x="164" y="652"/>
                  </a:lnTo>
                  <a:lnTo>
                    <a:pt x="172" y="656"/>
                  </a:lnTo>
                  <a:lnTo>
                    <a:pt x="180" y="656"/>
                  </a:lnTo>
                  <a:lnTo>
                    <a:pt x="180" y="656"/>
                  </a:lnTo>
                  <a:lnTo>
                    <a:pt x="204" y="656"/>
                  </a:lnTo>
                  <a:lnTo>
                    <a:pt x="210" y="656"/>
                  </a:lnTo>
                  <a:lnTo>
                    <a:pt x="214" y="658"/>
                  </a:lnTo>
                  <a:lnTo>
                    <a:pt x="216" y="660"/>
                  </a:lnTo>
                  <a:lnTo>
                    <a:pt x="220" y="666"/>
                  </a:lnTo>
                  <a:lnTo>
                    <a:pt x="220" y="666"/>
                  </a:lnTo>
                  <a:lnTo>
                    <a:pt x="220" y="678"/>
                  </a:lnTo>
                  <a:lnTo>
                    <a:pt x="218" y="694"/>
                  </a:lnTo>
                  <a:lnTo>
                    <a:pt x="220" y="710"/>
                  </a:lnTo>
                  <a:lnTo>
                    <a:pt x="222" y="718"/>
                  </a:lnTo>
                  <a:lnTo>
                    <a:pt x="226" y="726"/>
                  </a:lnTo>
                  <a:lnTo>
                    <a:pt x="226" y="726"/>
                  </a:lnTo>
                  <a:lnTo>
                    <a:pt x="238" y="742"/>
                  </a:lnTo>
                  <a:lnTo>
                    <a:pt x="244" y="748"/>
                  </a:lnTo>
                  <a:lnTo>
                    <a:pt x="252" y="752"/>
                  </a:lnTo>
                  <a:lnTo>
                    <a:pt x="258" y="756"/>
                  </a:lnTo>
                  <a:lnTo>
                    <a:pt x="266" y="756"/>
                  </a:lnTo>
                  <a:lnTo>
                    <a:pt x="272" y="754"/>
                  </a:lnTo>
                  <a:lnTo>
                    <a:pt x="280" y="748"/>
                  </a:lnTo>
                  <a:lnTo>
                    <a:pt x="280" y="748"/>
                  </a:lnTo>
                  <a:lnTo>
                    <a:pt x="284" y="742"/>
                  </a:lnTo>
                  <a:lnTo>
                    <a:pt x="288" y="736"/>
                  </a:lnTo>
                  <a:lnTo>
                    <a:pt x="292" y="724"/>
                  </a:lnTo>
                  <a:lnTo>
                    <a:pt x="294" y="720"/>
                  </a:lnTo>
                  <a:lnTo>
                    <a:pt x="298" y="716"/>
                  </a:lnTo>
                  <a:lnTo>
                    <a:pt x="300" y="716"/>
                  </a:lnTo>
                  <a:lnTo>
                    <a:pt x="306" y="718"/>
                  </a:lnTo>
                  <a:lnTo>
                    <a:pt x="306" y="718"/>
                  </a:lnTo>
                  <a:lnTo>
                    <a:pt x="330" y="732"/>
                  </a:lnTo>
                  <a:lnTo>
                    <a:pt x="340" y="742"/>
                  </a:lnTo>
                  <a:lnTo>
                    <a:pt x="348" y="752"/>
                  </a:lnTo>
                  <a:lnTo>
                    <a:pt x="348" y="752"/>
                  </a:lnTo>
                  <a:lnTo>
                    <a:pt x="354" y="762"/>
                  </a:lnTo>
                  <a:lnTo>
                    <a:pt x="360" y="772"/>
                  </a:lnTo>
                  <a:lnTo>
                    <a:pt x="370" y="780"/>
                  </a:lnTo>
                  <a:lnTo>
                    <a:pt x="384" y="786"/>
                  </a:lnTo>
                  <a:lnTo>
                    <a:pt x="384" y="786"/>
                  </a:lnTo>
                  <a:lnTo>
                    <a:pt x="400" y="788"/>
                  </a:lnTo>
                  <a:lnTo>
                    <a:pt x="412" y="790"/>
                  </a:lnTo>
                  <a:lnTo>
                    <a:pt x="416" y="792"/>
                  </a:lnTo>
                  <a:lnTo>
                    <a:pt x="422" y="794"/>
                  </a:lnTo>
                  <a:lnTo>
                    <a:pt x="426" y="800"/>
                  </a:lnTo>
                  <a:lnTo>
                    <a:pt x="428" y="808"/>
                  </a:lnTo>
                  <a:lnTo>
                    <a:pt x="428" y="808"/>
                  </a:lnTo>
                  <a:lnTo>
                    <a:pt x="434" y="826"/>
                  </a:lnTo>
                  <a:lnTo>
                    <a:pt x="440" y="840"/>
                  </a:lnTo>
                  <a:lnTo>
                    <a:pt x="442" y="844"/>
                  </a:lnTo>
                  <a:lnTo>
                    <a:pt x="446" y="848"/>
                  </a:lnTo>
                  <a:lnTo>
                    <a:pt x="452" y="852"/>
                  </a:lnTo>
                  <a:lnTo>
                    <a:pt x="460" y="856"/>
                  </a:lnTo>
                  <a:lnTo>
                    <a:pt x="460" y="856"/>
                  </a:lnTo>
                  <a:lnTo>
                    <a:pt x="468" y="856"/>
                  </a:lnTo>
                  <a:lnTo>
                    <a:pt x="476" y="854"/>
                  </a:lnTo>
                  <a:lnTo>
                    <a:pt x="488" y="850"/>
                  </a:lnTo>
                  <a:lnTo>
                    <a:pt x="494" y="848"/>
                  </a:lnTo>
                  <a:lnTo>
                    <a:pt x="500" y="848"/>
                  </a:lnTo>
                  <a:lnTo>
                    <a:pt x="506" y="850"/>
                  </a:lnTo>
                  <a:lnTo>
                    <a:pt x="516" y="856"/>
                  </a:lnTo>
                  <a:lnTo>
                    <a:pt x="516" y="856"/>
                  </a:lnTo>
                  <a:lnTo>
                    <a:pt x="522" y="864"/>
                  </a:lnTo>
                  <a:lnTo>
                    <a:pt x="528" y="874"/>
                  </a:lnTo>
                  <a:lnTo>
                    <a:pt x="536" y="890"/>
                  </a:lnTo>
                  <a:lnTo>
                    <a:pt x="540" y="898"/>
                  </a:lnTo>
                  <a:lnTo>
                    <a:pt x="546" y="902"/>
                  </a:lnTo>
                  <a:lnTo>
                    <a:pt x="554" y="904"/>
                  </a:lnTo>
                  <a:lnTo>
                    <a:pt x="564" y="902"/>
                  </a:lnTo>
                  <a:lnTo>
                    <a:pt x="564" y="902"/>
                  </a:lnTo>
                  <a:lnTo>
                    <a:pt x="574" y="898"/>
                  </a:lnTo>
                  <a:lnTo>
                    <a:pt x="582" y="894"/>
                  </a:lnTo>
                  <a:lnTo>
                    <a:pt x="594" y="880"/>
                  </a:lnTo>
                  <a:lnTo>
                    <a:pt x="600" y="874"/>
                  </a:lnTo>
                  <a:lnTo>
                    <a:pt x="606" y="868"/>
                  </a:lnTo>
                  <a:lnTo>
                    <a:pt x="614" y="866"/>
                  </a:lnTo>
                  <a:lnTo>
                    <a:pt x="624" y="866"/>
                  </a:lnTo>
                  <a:lnTo>
                    <a:pt x="624" y="866"/>
                  </a:lnTo>
                  <a:lnTo>
                    <a:pt x="634" y="868"/>
                  </a:lnTo>
                  <a:lnTo>
                    <a:pt x="640" y="872"/>
                  </a:lnTo>
                  <a:lnTo>
                    <a:pt x="650" y="878"/>
                  </a:lnTo>
                  <a:lnTo>
                    <a:pt x="654" y="880"/>
                  </a:lnTo>
                  <a:lnTo>
                    <a:pt x="658" y="880"/>
                  </a:lnTo>
                  <a:lnTo>
                    <a:pt x="664" y="880"/>
                  </a:lnTo>
                  <a:lnTo>
                    <a:pt x="672" y="876"/>
                  </a:lnTo>
                  <a:lnTo>
                    <a:pt x="672" y="876"/>
                  </a:lnTo>
                  <a:lnTo>
                    <a:pt x="704" y="864"/>
                  </a:lnTo>
                  <a:lnTo>
                    <a:pt x="714" y="860"/>
                  </a:lnTo>
                  <a:lnTo>
                    <a:pt x="824" y="926"/>
                  </a:lnTo>
                  <a:lnTo>
                    <a:pt x="824" y="926"/>
                  </a:lnTo>
                  <a:lnTo>
                    <a:pt x="836" y="926"/>
                  </a:lnTo>
                  <a:lnTo>
                    <a:pt x="852" y="926"/>
                  </a:lnTo>
                  <a:lnTo>
                    <a:pt x="852" y="926"/>
                  </a:lnTo>
                  <a:lnTo>
                    <a:pt x="856" y="926"/>
                  </a:lnTo>
                  <a:lnTo>
                    <a:pt x="860" y="924"/>
                  </a:lnTo>
                  <a:lnTo>
                    <a:pt x="860" y="918"/>
                  </a:lnTo>
                  <a:lnTo>
                    <a:pt x="854" y="908"/>
                  </a:lnTo>
                  <a:lnTo>
                    <a:pt x="854" y="908"/>
                  </a:lnTo>
                  <a:lnTo>
                    <a:pt x="844" y="896"/>
                  </a:lnTo>
                  <a:lnTo>
                    <a:pt x="836" y="882"/>
                  </a:lnTo>
                  <a:lnTo>
                    <a:pt x="830" y="868"/>
                  </a:lnTo>
                  <a:lnTo>
                    <a:pt x="826" y="858"/>
                  </a:lnTo>
                  <a:lnTo>
                    <a:pt x="826" y="858"/>
                  </a:lnTo>
                  <a:lnTo>
                    <a:pt x="832" y="848"/>
                  </a:lnTo>
                  <a:lnTo>
                    <a:pt x="842" y="826"/>
                  </a:lnTo>
                  <a:lnTo>
                    <a:pt x="874" y="772"/>
                  </a:lnTo>
                  <a:lnTo>
                    <a:pt x="922" y="696"/>
                  </a:lnTo>
                  <a:lnTo>
                    <a:pt x="922" y="696"/>
                  </a:lnTo>
                  <a:lnTo>
                    <a:pt x="926" y="702"/>
                  </a:lnTo>
                  <a:lnTo>
                    <a:pt x="928" y="706"/>
                  </a:lnTo>
                  <a:lnTo>
                    <a:pt x="930" y="706"/>
                  </a:lnTo>
                  <a:lnTo>
                    <a:pt x="932" y="706"/>
                  </a:lnTo>
                  <a:lnTo>
                    <a:pt x="932" y="706"/>
                  </a:lnTo>
                  <a:lnTo>
                    <a:pt x="934" y="704"/>
                  </a:lnTo>
                  <a:lnTo>
                    <a:pt x="938" y="698"/>
                  </a:lnTo>
                  <a:lnTo>
                    <a:pt x="940" y="688"/>
                  </a:lnTo>
                  <a:lnTo>
                    <a:pt x="938" y="668"/>
                  </a:lnTo>
                  <a:lnTo>
                    <a:pt x="938" y="668"/>
                  </a:lnTo>
                  <a:lnTo>
                    <a:pt x="936" y="648"/>
                  </a:lnTo>
                  <a:lnTo>
                    <a:pt x="934" y="634"/>
                  </a:lnTo>
                  <a:lnTo>
                    <a:pt x="930" y="626"/>
                  </a:lnTo>
                  <a:lnTo>
                    <a:pt x="924" y="620"/>
                  </a:lnTo>
                  <a:lnTo>
                    <a:pt x="924" y="620"/>
                  </a:lnTo>
                  <a:lnTo>
                    <a:pt x="912" y="610"/>
                  </a:lnTo>
                  <a:lnTo>
                    <a:pt x="906" y="604"/>
                  </a:lnTo>
                  <a:lnTo>
                    <a:pt x="904" y="598"/>
                  </a:lnTo>
                  <a:lnTo>
                    <a:pt x="904" y="598"/>
                  </a:lnTo>
                  <a:lnTo>
                    <a:pt x="898" y="560"/>
                  </a:lnTo>
                  <a:lnTo>
                    <a:pt x="898" y="560"/>
                  </a:lnTo>
                  <a:lnTo>
                    <a:pt x="882" y="536"/>
                  </a:lnTo>
                  <a:lnTo>
                    <a:pt x="872" y="516"/>
                  </a:lnTo>
                  <a:lnTo>
                    <a:pt x="866" y="504"/>
                  </a:lnTo>
                  <a:lnTo>
                    <a:pt x="866" y="504"/>
                  </a:lnTo>
                  <a:lnTo>
                    <a:pt x="866" y="494"/>
                  </a:lnTo>
                  <a:lnTo>
                    <a:pt x="868" y="478"/>
                  </a:lnTo>
                  <a:lnTo>
                    <a:pt x="872" y="458"/>
                  </a:lnTo>
                  <a:lnTo>
                    <a:pt x="872" y="458"/>
                  </a:lnTo>
                  <a:lnTo>
                    <a:pt x="840" y="428"/>
                  </a:lnTo>
                  <a:lnTo>
                    <a:pt x="840" y="428"/>
                  </a:lnTo>
                  <a:lnTo>
                    <a:pt x="824" y="412"/>
                  </a:lnTo>
                  <a:lnTo>
                    <a:pt x="824" y="412"/>
                  </a:lnTo>
                  <a:lnTo>
                    <a:pt x="826" y="404"/>
                  </a:lnTo>
                  <a:lnTo>
                    <a:pt x="830" y="396"/>
                  </a:lnTo>
                  <a:lnTo>
                    <a:pt x="834" y="388"/>
                  </a:lnTo>
                  <a:lnTo>
                    <a:pt x="834" y="388"/>
                  </a:lnTo>
                  <a:lnTo>
                    <a:pt x="842" y="382"/>
                  </a:lnTo>
                  <a:lnTo>
                    <a:pt x="850" y="374"/>
                  </a:lnTo>
                  <a:lnTo>
                    <a:pt x="872" y="358"/>
                  </a:lnTo>
                  <a:lnTo>
                    <a:pt x="872" y="358"/>
                  </a:lnTo>
                  <a:lnTo>
                    <a:pt x="882" y="348"/>
                  </a:lnTo>
                  <a:lnTo>
                    <a:pt x="890" y="338"/>
                  </a:lnTo>
                  <a:lnTo>
                    <a:pt x="894" y="334"/>
                  </a:lnTo>
                  <a:lnTo>
                    <a:pt x="894" y="328"/>
                  </a:lnTo>
                  <a:lnTo>
                    <a:pt x="894" y="320"/>
                  </a:lnTo>
                  <a:lnTo>
                    <a:pt x="890" y="314"/>
                  </a:lnTo>
                  <a:lnTo>
                    <a:pt x="890" y="314"/>
                  </a:lnTo>
                  <a:lnTo>
                    <a:pt x="874" y="280"/>
                  </a:lnTo>
                  <a:lnTo>
                    <a:pt x="862" y="254"/>
                  </a:lnTo>
                  <a:lnTo>
                    <a:pt x="862" y="254"/>
                  </a:lnTo>
                  <a:lnTo>
                    <a:pt x="850" y="224"/>
                  </a:lnTo>
                  <a:lnTo>
                    <a:pt x="840" y="198"/>
                  </a:lnTo>
                  <a:lnTo>
                    <a:pt x="840" y="198"/>
                  </a:lnTo>
                  <a:lnTo>
                    <a:pt x="838" y="150"/>
                  </a:lnTo>
                  <a:lnTo>
                    <a:pt x="838" y="150"/>
                  </a:lnTo>
                  <a:lnTo>
                    <a:pt x="828" y="134"/>
                  </a:lnTo>
                  <a:lnTo>
                    <a:pt x="820" y="124"/>
                  </a:lnTo>
                  <a:lnTo>
                    <a:pt x="816" y="116"/>
                  </a:lnTo>
                  <a:lnTo>
                    <a:pt x="816" y="116"/>
                  </a:lnTo>
                  <a:lnTo>
                    <a:pt x="794" y="98"/>
                  </a:lnTo>
                  <a:lnTo>
                    <a:pt x="758" y="82"/>
                  </a:lnTo>
                  <a:lnTo>
                    <a:pt x="758" y="82"/>
                  </a:lnTo>
                  <a:lnTo>
                    <a:pt x="752" y="90"/>
                  </a:lnTo>
                  <a:lnTo>
                    <a:pt x="744" y="94"/>
                  </a:lnTo>
                  <a:lnTo>
                    <a:pt x="736" y="96"/>
                  </a:lnTo>
                  <a:lnTo>
                    <a:pt x="736" y="96"/>
                  </a:lnTo>
                  <a:lnTo>
                    <a:pt x="700" y="100"/>
                  </a:lnTo>
                  <a:lnTo>
                    <a:pt x="674" y="102"/>
                  </a:lnTo>
                  <a:lnTo>
                    <a:pt x="652" y="104"/>
                  </a:lnTo>
                  <a:lnTo>
                    <a:pt x="652" y="104"/>
                  </a:lnTo>
                  <a:lnTo>
                    <a:pt x="608" y="102"/>
                  </a:lnTo>
                  <a:lnTo>
                    <a:pt x="586" y="102"/>
                  </a:lnTo>
                  <a:lnTo>
                    <a:pt x="568" y="100"/>
                  </a:lnTo>
                  <a:lnTo>
                    <a:pt x="568" y="100"/>
                  </a:lnTo>
                  <a:lnTo>
                    <a:pt x="552" y="98"/>
                  </a:lnTo>
                  <a:lnTo>
                    <a:pt x="534" y="96"/>
                  </a:lnTo>
                  <a:lnTo>
                    <a:pt x="528" y="94"/>
                  </a:lnTo>
                  <a:lnTo>
                    <a:pt x="520" y="90"/>
                  </a:lnTo>
                  <a:lnTo>
                    <a:pt x="516" y="86"/>
                  </a:lnTo>
                  <a:lnTo>
                    <a:pt x="516" y="80"/>
                  </a:lnTo>
                  <a:lnTo>
                    <a:pt x="516" y="80"/>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a:p>
          </p:txBody>
        </p:sp>
        <p:sp>
          <p:nvSpPr>
            <p:cNvPr id="292" name="Freeform 53">
              <a:extLst>
                <a:ext uri="{FF2B5EF4-FFF2-40B4-BE49-F238E27FC236}">
                  <a16:creationId xmlns:a16="http://schemas.microsoft.com/office/drawing/2014/main" id="{6D178C2C-9EE5-566D-5AF3-91C935CAE1A1}"/>
                </a:ext>
              </a:extLst>
            </p:cNvPr>
            <p:cNvSpPr>
              <a:spLocks/>
            </p:cNvSpPr>
            <p:nvPr/>
          </p:nvSpPr>
          <p:spPr bwMode="auto">
            <a:xfrm>
              <a:off x="4069340" y="4368070"/>
              <a:ext cx="478618" cy="292658"/>
            </a:xfrm>
            <a:custGeom>
              <a:avLst/>
              <a:gdLst/>
              <a:ahLst/>
              <a:cxnLst>
                <a:cxn ang="0">
                  <a:pos x="162" y="360"/>
                </a:cxn>
                <a:cxn ang="0">
                  <a:pos x="174" y="380"/>
                </a:cxn>
                <a:cxn ang="0">
                  <a:pos x="200" y="382"/>
                </a:cxn>
                <a:cxn ang="0">
                  <a:pos x="240" y="366"/>
                </a:cxn>
                <a:cxn ang="0">
                  <a:pos x="252" y="352"/>
                </a:cxn>
                <a:cxn ang="0">
                  <a:pos x="268" y="338"/>
                </a:cxn>
                <a:cxn ang="0">
                  <a:pos x="286" y="314"/>
                </a:cxn>
                <a:cxn ang="0">
                  <a:pos x="302" y="312"/>
                </a:cxn>
                <a:cxn ang="0">
                  <a:pos x="370" y="354"/>
                </a:cxn>
                <a:cxn ang="0">
                  <a:pos x="396" y="374"/>
                </a:cxn>
                <a:cxn ang="0">
                  <a:pos x="420" y="378"/>
                </a:cxn>
                <a:cxn ang="0">
                  <a:pos x="450" y="368"/>
                </a:cxn>
                <a:cxn ang="0">
                  <a:pos x="496" y="362"/>
                </a:cxn>
                <a:cxn ang="0">
                  <a:pos x="514" y="370"/>
                </a:cxn>
                <a:cxn ang="0">
                  <a:pos x="538" y="370"/>
                </a:cxn>
                <a:cxn ang="0">
                  <a:pos x="554" y="354"/>
                </a:cxn>
                <a:cxn ang="0">
                  <a:pos x="598" y="288"/>
                </a:cxn>
                <a:cxn ang="0">
                  <a:pos x="622" y="242"/>
                </a:cxn>
                <a:cxn ang="0">
                  <a:pos x="614" y="218"/>
                </a:cxn>
                <a:cxn ang="0">
                  <a:pos x="600" y="190"/>
                </a:cxn>
                <a:cxn ang="0">
                  <a:pos x="572" y="184"/>
                </a:cxn>
                <a:cxn ang="0">
                  <a:pos x="550" y="178"/>
                </a:cxn>
                <a:cxn ang="0">
                  <a:pos x="528" y="150"/>
                </a:cxn>
                <a:cxn ang="0">
                  <a:pos x="496" y="120"/>
                </a:cxn>
                <a:cxn ang="0">
                  <a:pos x="486" y="116"/>
                </a:cxn>
                <a:cxn ang="0">
                  <a:pos x="472" y="122"/>
                </a:cxn>
                <a:cxn ang="0">
                  <a:pos x="464" y="138"/>
                </a:cxn>
                <a:cxn ang="0">
                  <a:pos x="450" y="154"/>
                </a:cxn>
                <a:cxn ang="0">
                  <a:pos x="434" y="152"/>
                </a:cxn>
                <a:cxn ang="0">
                  <a:pos x="402" y="120"/>
                </a:cxn>
                <a:cxn ang="0">
                  <a:pos x="400" y="88"/>
                </a:cxn>
                <a:cxn ang="0">
                  <a:pos x="398" y="60"/>
                </a:cxn>
                <a:cxn ang="0">
                  <a:pos x="374" y="56"/>
                </a:cxn>
                <a:cxn ang="0">
                  <a:pos x="354" y="54"/>
                </a:cxn>
                <a:cxn ang="0">
                  <a:pos x="332" y="44"/>
                </a:cxn>
                <a:cxn ang="0">
                  <a:pos x="294" y="14"/>
                </a:cxn>
                <a:cxn ang="0">
                  <a:pos x="272" y="0"/>
                </a:cxn>
                <a:cxn ang="0">
                  <a:pos x="170" y="24"/>
                </a:cxn>
                <a:cxn ang="0">
                  <a:pos x="126" y="38"/>
                </a:cxn>
                <a:cxn ang="0">
                  <a:pos x="88" y="62"/>
                </a:cxn>
                <a:cxn ang="0">
                  <a:pos x="68" y="74"/>
                </a:cxn>
                <a:cxn ang="0">
                  <a:pos x="44" y="80"/>
                </a:cxn>
                <a:cxn ang="0">
                  <a:pos x="22" y="78"/>
                </a:cxn>
                <a:cxn ang="0">
                  <a:pos x="16" y="82"/>
                </a:cxn>
                <a:cxn ang="0">
                  <a:pos x="0" y="106"/>
                </a:cxn>
                <a:cxn ang="0">
                  <a:pos x="0" y="118"/>
                </a:cxn>
                <a:cxn ang="0">
                  <a:pos x="28" y="218"/>
                </a:cxn>
                <a:cxn ang="0">
                  <a:pos x="42" y="240"/>
                </a:cxn>
                <a:cxn ang="0">
                  <a:pos x="64" y="274"/>
                </a:cxn>
                <a:cxn ang="0">
                  <a:pos x="90" y="304"/>
                </a:cxn>
                <a:cxn ang="0">
                  <a:pos x="128" y="332"/>
                </a:cxn>
              </a:cxnLst>
              <a:rect l="0" t="0" r="r" b="b"/>
              <a:pathLst>
                <a:path w="628" h="384">
                  <a:moveTo>
                    <a:pt x="158" y="356"/>
                  </a:moveTo>
                  <a:lnTo>
                    <a:pt x="158" y="356"/>
                  </a:lnTo>
                  <a:lnTo>
                    <a:pt x="162" y="360"/>
                  </a:lnTo>
                  <a:lnTo>
                    <a:pt x="164" y="364"/>
                  </a:lnTo>
                  <a:lnTo>
                    <a:pt x="170" y="376"/>
                  </a:lnTo>
                  <a:lnTo>
                    <a:pt x="174" y="380"/>
                  </a:lnTo>
                  <a:lnTo>
                    <a:pt x="180" y="384"/>
                  </a:lnTo>
                  <a:lnTo>
                    <a:pt x="188" y="384"/>
                  </a:lnTo>
                  <a:lnTo>
                    <a:pt x="200" y="382"/>
                  </a:lnTo>
                  <a:lnTo>
                    <a:pt x="200" y="382"/>
                  </a:lnTo>
                  <a:lnTo>
                    <a:pt x="232" y="370"/>
                  </a:lnTo>
                  <a:lnTo>
                    <a:pt x="240" y="366"/>
                  </a:lnTo>
                  <a:lnTo>
                    <a:pt x="244" y="364"/>
                  </a:lnTo>
                  <a:lnTo>
                    <a:pt x="248" y="356"/>
                  </a:lnTo>
                  <a:lnTo>
                    <a:pt x="252" y="352"/>
                  </a:lnTo>
                  <a:lnTo>
                    <a:pt x="260" y="344"/>
                  </a:lnTo>
                  <a:lnTo>
                    <a:pt x="260" y="344"/>
                  </a:lnTo>
                  <a:lnTo>
                    <a:pt x="268" y="338"/>
                  </a:lnTo>
                  <a:lnTo>
                    <a:pt x="274" y="330"/>
                  </a:lnTo>
                  <a:lnTo>
                    <a:pt x="282" y="318"/>
                  </a:lnTo>
                  <a:lnTo>
                    <a:pt x="286" y="314"/>
                  </a:lnTo>
                  <a:lnTo>
                    <a:pt x="290" y="310"/>
                  </a:lnTo>
                  <a:lnTo>
                    <a:pt x="296" y="310"/>
                  </a:lnTo>
                  <a:lnTo>
                    <a:pt x="302" y="312"/>
                  </a:lnTo>
                  <a:lnTo>
                    <a:pt x="302" y="312"/>
                  </a:lnTo>
                  <a:lnTo>
                    <a:pt x="336" y="332"/>
                  </a:lnTo>
                  <a:lnTo>
                    <a:pt x="370" y="354"/>
                  </a:lnTo>
                  <a:lnTo>
                    <a:pt x="370" y="354"/>
                  </a:lnTo>
                  <a:lnTo>
                    <a:pt x="384" y="364"/>
                  </a:lnTo>
                  <a:lnTo>
                    <a:pt x="396" y="374"/>
                  </a:lnTo>
                  <a:lnTo>
                    <a:pt x="404" y="376"/>
                  </a:lnTo>
                  <a:lnTo>
                    <a:pt x="410" y="378"/>
                  </a:lnTo>
                  <a:lnTo>
                    <a:pt x="420" y="378"/>
                  </a:lnTo>
                  <a:lnTo>
                    <a:pt x="430" y="374"/>
                  </a:lnTo>
                  <a:lnTo>
                    <a:pt x="430" y="374"/>
                  </a:lnTo>
                  <a:lnTo>
                    <a:pt x="450" y="368"/>
                  </a:lnTo>
                  <a:lnTo>
                    <a:pt x="470" y="364"/>
                  </a:lnTo>
                  <a:lnTo>
                    <a:pt x="486" y="362"/>
                  </a:lnTo>
                  <a:lnTo>
                    <a:pt x="496" y="362"/>
                  </a:lnTo>
                  <a:lnTo>
                    <a:pt x="496" y="362"/>
                  </a:lnTo>
                  <a:lnTo>
                    <a:pt x="508" y="366"/>
                  </a:lnTo>
                  <a:lnTo>
                    <a:pt x="514" y="370"/>
                  </a:lnTo>
                  <a:lnTo>
                    <a:pt x="522" y="372"/>
                  </a:lnTo>
                  <a:lnTo>
                    <a:pt x="530" y="372"/>
                  </a:lnTo>
                  <a:lnTo>
                    <a:pt x="538" y="370"/>
                  </a:lnTo>
                  <a:lnTo>
                    <a:pt x="546" y="364"/>
                  </a:lnTo>
                  <a:lnTo>
                    <a:pt x="554" y="354"/>
                  </a:lnTo>
                  <a:lnTo>
                    <a:pt x="554" y="354"/>
                  </a:lnTo>
                  <a:lnTo>
                    <a:pt x="562" y="338"/>
                  </a:lnTo>
                  <a:lnTo>
                    <a:pt x="572" y="322"/>
                  </a:lnTo>
                  <a:lnTo>
                    <a:pt x="598" y="288"/>
                  </a:lnTo>
                  <a:lnTo>
                    <a:pt x="628" y="252"/>
                  </a:lnTo>
                  <a:lnTo>
                    <a:pt x="628" y="252"/>
                  </a:lnTo>
                  <a:lnTo>
                    <a:pt x="622" y="242"/>
                  </a:lnTo>
                  <a:lnTo>
                    <a:pt x="616" y="230"/>
                  </a:lnTo>
                  <a:lnTo>
                    <a:pt x="614" y="218"/>
                  </a:lnTo>
                  <a:lnTo>
                    <a:pt x="614" y="218"/>
                  </a:lnTo>
                  <a:lnTo>
                    <a:pt x="612" y="206"/>
                  </a:lnTo>
                  <a:lnTo>
                    <a:pt x="606" y="196"/>
                  </a:lnTo>
                  <a:lnTo>
                    <a:pt x="600" y="190"/>
                  </a:lnTo>
                  <a:lnTo>
                    <a:pt x="594" y="188"/>
                  </a:lnTo>
                  <a:lnTo>
                    <a:pt x="594" y="188"/>
                  </a:lnTo>
                  <a:lnTo>
                    <a:pt x="572" y="184"/>
                  </a:lnTo>
                  <a:lnTo>
                    <a:pt x="558" y="180"/>
                  </a:lnTo>
                  <a:lnTo>
                    <a:pt x="550" y="178"/>
                  </a:lnTo>
                  <a:lnTo>
                    <a:pt x="550" y="178"/>
                  </a:lnTo>
                  <a:lnTo>
                    <a:pt x="546" y="174"/>
                  </a:lnTo>
                  <a:lnTo>
                    <a:pt x="540" y="166"/>
                  </a:lnTo>
                  <a:lnTo>
                    <a:pt x="528" y="150"/>
                  </a:lnTo>
                  <a:lnTo>
                    <a:pt x="528" y="150"/>
                  </a:lnTo>
                  <a:lnTo>
                    <a:pt x="508" y="128"/>
                  </a:lnTo>
                  <a:lnTo>
                    <a:pt x="496" y="120"/>
                  </a:lnTo>
                  <a:lnTo>
                    <a:pt x="490" y="118"/>
                  </a:lnTo>
                  <a:lnTo>
                    <a:pt x="486" y="116"/>
                  </a:lnTo>
                  <a:lnTo>
                    <a:pt x="486" y="116"/>
                  </a:lnTo>
                  <a:lnTo>
                    <a:pt x="478" y="118"/>
                  </a:lnTo>
                  <a:lnTo>
                    <a:pt x="474" y="120"/>
                  </a:lnTo>
                  <a:lnTo>
                    <a:pt x="472" y="122"/>
                  </a:lnTo>
                  <a:lnTo>
                    <a:pt x="468" y="128"/>
                  </a:lnTo>
                  <a:lnTo>
                    <a:pt x="468" y="128"/>
                  </a:lnTo>
                  <a:lnTo>
                    <a:pt x="464" y="138"/>
                  </a:lnTo>
                  <a:lnTo>
                    <a:pt x="458" y="148"/>
                  </a:lnTo>
                  <a:lnTo>
                    <a:pt x="454" y="152"/>
                  </a:lnTo>
                  <a:lnTo>
                    <a:pt x="450" y="154"/>
                  </a:lnTo>
                  <a:lnTo>
                    <a:pt x="442" y="154"/>
                  </a:lnTo>
                  <a:lnTo>
                    <a:pt x="434" y="152"/>
                  </a:lnTo>
                  <a:lnTo>
                    <a:pt x="434" y="152"/>
                  </a:lnTo>
                  <a:lnTo>
                    <a:pt x="420" y="142"/>
                  </a:lnTo>
                  <a:lnTo>
                    <a:pt x="408" y="130"/>
                  </a:lnTo>
                  <a:lnTo>
                    <a:pt x="402" y="120"/>
                  </a:lnTo>
                  <a:lnTo>
                    <a:pt x="400" y="114"/>
                  </a:lnTo>
                  <a:lnTo>
                    <a:pt x="400" y="114"/>
                  </a:lnTo>
                  <a:lnTo>
                    <a:pt x="400" y="88"/>
                  </a:lnTo>
                  <a:lnTo>
                    <a:pt x="400" y="64"/>
                  </a:lnTo>
                  <a:lnTo>
                    <a:pt x="400" y="64"/>
                  </a:lnTo>
                  <a:lnTo>
                    <a:pt x="398" y="60"/>
                  </a:lnTo>
                  <a:lnTo>
                    <a:pt x="392" y="58"/>
                  </a:lnTo>
                  <a:lnTo>
                    <a:pt x="384" y="56"/>
                  </a:lnTo>
                  <a:lnTo>
                    <a:pt x="374" y="56"/>
                  </a:lnTo>
                  <a:lnTo>
                    <a:pt x="374" y="56"/>
                  </a:lnTo>
                  <a:lnTo>
                    <a:pt x="364" y="56"/>
                  </a:lnTo>
                  <a:lnTo>
                    <a:pt x="354" y="54"/>
                  </a:lnTo>
                  <a:lnTo>
                    <a:pt x="344" y="50"/>
                  </a:lnTo>
                  <a:lnTo>
                    <a:pt x="332" y="44"/>
                  </a:lnTo>
                  <a:lnTo>
                    <a:pt x="332" y="44"/>
                  </a:lnTo>
                  <a:lnTo>
                    <a:pt x="320" y="36"/>
                  </a:lnTo>
                  <a:lnTo>
                    <a:pt x="310" y="26"/>
                  </a:lnTo>
                  <a:lnTo>
                    <a:pt x="294" y="14"/>
                  </a:lnTo>
                  <a:lnTo>
                    <a:pt x="294" y="14"/>
                  </a:lnTo>
                  <a:lnTo>
                    <a:pt x="272" y="0"/>
                  </a:lnTo>
                  <a:lnTo>
                    <a:pt x="272" y="0"/>
                  </a:lnTo>
                  <a:lnTo>
                    <a:pt x="222" y="12"/>
                  </a:lnTo>
                  <a:lnTo>
                    <a:pt x="170" y="24"/>
                  </a:lnTo>
                  <a:lnTo>
                    <a:pt x="170" y="24"/>
                  </a:lnTo>
                  <a:lnTo>
                    <a:pt x="160" y="26"/>
                  </a:lnTo>
                  <a:lnTo>
                    <a:pt x="138" y="32"/>
                  </a:lnTo>
                  <a:lnTo>
                    <a:pt x="126" y="38"/>
                  </a:lnTo>
                  <a:lnTo>
                    <a:pt x="112" y="44"/>
                  </a:lnTo>
                  <a:lnTo>
                    <a:pt x="100" y="52"/>
                  </a:lnTo>
                  <a:lnTo>
                    <a:pt x="88" y="62"/>
                  </a:lnTo>
                  <a:lnTo>
                    <a:pt x="88" y="62"/>
                  </a:lnTo>
                  <a:lnTo>
                    <a:pt x="80" y="68"/>
                  </a:lnTo>
                  <a:lnTo>
                    <a:pt x="68" y="74"/>
                  </a:lnTo>
                  <a:lnTo>
                    <a:pt x="54" y="80"/>
                  </a:lnTo>
                  <a:lnTo>
                    <a:pt x="48" y="82"/>
                  </a:lnTo>
                  <a:lnTo>
                    <a:pt x="44" y="80"/>
                  </a:lnTo>
                  <a:lnTo>
                    <a:pt x="44" y="80"/>
                  </a:lnTo>
                  <a:lnTo>
                    <a:pt x="30" y="78"/>
                  </a:lnTo>
                  <a:lnTo>
                    <a:pt x="22" y="78"/>
                  </a:lnTo>
                  <a:lnTo>
                    <a:pt x="18" y="82"/>
                  </a:lnTo>
                  <a:lnTo>
                    <a:pt x="16" y="82"/>
                  </a:lnTo>
                  <a:lnTo>
                    <a:pt x="16" y="82"/>
                  </a:lnTo>
                  <a:lnTo>
                    <a:pt x="14" y="86"/>
                  </a:lnTo>
                  <a:lnTo>
                    <a:pt x="6" y="94"/>
                  </a:lnTo>
                  <a:lnTo>
                    <a:pt x="0" y="106"/>
                  </a:lnTo>
                  <a:lnTo>
                    <a:pt x="0" y="112"/>
                  </a:lnTo>
                  <a:lnTo>
                    <a:pt x="0" y="118"/>
                  </a:lnTo>
                  <a:lnTo>
                    <a:pt x="0" y="118"/>
                  </a:lnTo>
                  <a:lnTo>
                    <a:pt x="22" y="196"/>
                  </a:lnTo>
                  <a:lnTo>
                    <a:pt x="22" y="196"/>
                  </a:lnTo>
                  <a:lnTo>
                    <a:pt x="28" y="218"/>
                  </a:lnTo>
                  <a:lnTo>
                    <a:pt x="34" y="230"/>
                  </a:lnTo>
                  <a:lnTo>
                    <a:pt x="42" y="240"/>
                  </a:lnTo>
                  <a:lnTo>
                    <a:pt x="42" y="240"/>
                  </a:lnTo>
                  <a:lnTo>
                    <a:pt x="48" y="248"/>
                  </a:lnTo>
                  <a:lnTo>
                    <a:pt x="54" y="256"/>
                  </a:lnTo>
                  <a:lnTo>
                    <a:pt x="64" y="274"/>
                  </a:lnTo>
                  <a:lnTo>
                    <a:pt x="76" y="292"/>
                  </a:lnTo>
                  <a:lnTo>
                    <a:pt x="84" y="300"/>
                  </a:lnTo>
                  <a:lnTo>
                    <a:pt x="90" y="304"/>
                  </a:lnTo>
                  <a:lnTo>
                    <a:pt x="90" y="304"/>
                  </a:lnTo>
                  <a:lnTo>
                    <a:pt x="106" y="316"/>
                  </a:lnTo>
                  <a:lnTo>
                    <a:pt x="128" y="332"/>
                  </a:lnTo>
                  <a:lnTo>
                    <a:pt x="158" y="356"/>
                  </a:lnTo>
                  <a:lnTo>
                    <a:pt x="158" y="356"/>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dirty="0"/>
            </a:p>
          </p:txBody>
        </p:sp>
        <p:sp>
          <p:nvSpPr>
            <p:cNvPr id="293" name="Freeform 54">
              <a:extLst>
                <a:ext uri="{FF2B5EF4-FFF2-40B4-BE49-F238E27FC236}">
                  <a16:creationId xmlns:a16="http://schemas.microsoft.com/office/drawing/2014/main" id="{28FB78E0-71FA-538F-58B9-1FC090BC55E8}"/>
                </a:ext>
              </a:extLst>
            </p:cNvPr>
            <p:cNvSpPr>
              <a:spLocks/>
            </p:cNvSpPr>
            <p:nvPr/>
          </p:nvSpPr>
          <p:spPr bwMode="auto">
            <a:xfrm>
              <a:off x="4421444" y="4555554"/>
              <a:ext cx="413075" cy="228639"/>
            </a:xfrm>
            <a:custGeom>
              <a:avLst/>
              <a:gdLst/>
              <a:ahLst/>
              <a:cxnLst>
                <a:cxn ang="0">
                  <a:pos x="502" y="182"/>
                </a:cxn>
                <a:cxn ang="0">
                  <a:pos x="504" y="186"/>
                </a:cxn>
                <a:cxn ang="0">
                  <a:pos x="482" y="188"/>
                </a:cxn>
                <a:cxn ang="0">
                  <a:pos x="474" y="184"/>
                </a:cxn>
                <a:cxn ang="0">
                  <a:pos x="450" y="176"/>
                </a:cxn>
                <a:cxn ang="0">
                  <a:pos x="430" y="166"/>
                </a:cxn>
                <a:cxn ang="0">
                  <a:pos x="420" y="164"/>
                </a:cxn>
                <a:cxn ang="0">
                  <a:pos x="380" y="168"/>
                </a:cxn>
                <a:cxn ang="0">
                  <a:pos x="354" y="176"/>
                </a:cxn>
                <a:cxn ang="0">
                  <a:pos x="346" y="186"/>
                </a:cxn>
                <a:cxn ang="0">
                  <a:pos x="314" y="222"/>
                </a:cxn>
                <a:cxn ang="0">
                  <a:pos x="300" y="230"/>
                </a:cxn>
                <a:cxn ang="0">
                  <a:pos x="290" y="230"/>
                </a:cxn>
                <a:cxn ang="0">
                  <a:pos x="266" y="232"/>
                </a:cxn>
                <a:cxn ang="0">
                  <a:pos x="250" y="238"/>
                </a:cxn>
                <a:cxn ang="0">
                  <a:pos x="190" y="276"/>
                </a:cxn>
                <a:cxn ang="0">
                  <a:pos x="178" y="282"/>
                </a:cxn>
                <a:cxn ang="0">
                  <a:pos x="138" y="298"/>
                </a:cxn>
                <a:cxn ang="0">
                  <a:pos x="118" y="300"/>
                </a:cxn>
                <a:cxn ang="0">
                  <a:pos x="98" y="298"/>
                </a:cxn>
                <a:cxn ang="0">
                  <a:pos x="72" y="288"/>
                </a:cxn>
                <a:cxn ang="0">
                  <a:pos x="54" y="276"/>
                </a:cxn>
                <a:cxn ang="0">
                  <a:pos x="46" y="266"/>
                </a:cxn>
                <a:cxn ang="0">
                  <a:pos x="28" y="250"/>
                </a:cxn>
                <a:cxn ang="0">
                  <a:pos x="12" y="240"/>
                </a:cxn>
                <a:cxn ang="0">
                  <a:pos x="6" y="224"/>
                </a:cxn>
                <a:cxn ang="0">
                  <a:pos x="4" y="210"/>
                </a:cxn>
                <a:cxn ang="0">
                  <a:pos x="0" y="158"/>
                </a:cxn>
                <a:cxn ang="0">
                  <a:pos x="0" y="134"/>
                </a:cxn>
                <a:cxn ang="0">
                  <a:pos x="2" y="128"/>
                </a:cxn>
                <a:cxn ang="0">
                  <a:pos x="6" y="118"/>
                </a:cxn>
                <a:cxn ang="0">
                  <a:pos x="16" y="114"/>
                </a:cxn>
                <a:cxn ang="0">
                  <a:pos x="22" y="114"/>
                </a:cxn>
                <a:cxn ang="0">
                  <a:pos x="58" y="124"/>
                </a:cxn>
                <a:cxn ang="0">
                  <a:pos x="64" y="126"/>
                </a:cxn>
                <a:cxn ang="0">
                  <a:pos x="74" y="124"/>
                </a:cxn>
                <a:cxn ang="0">
                  <a:pos x="86" y="116"/>
                </a:cxn>
                <a:cxn ang="0">
                  <a:pos x="92" y="108"/>
                </a:cxn>
                <a:cxn ang="0">
                  <a:pos x="144" y="30"/>
                </a:cxn>
                <a:cxn ang="0">
                  <a:pos x="166" y="6"/>
                </a:cxn>
                <a:cxn ang="0">
                  <a:pos x="190" y="8"/>
                </a:cxn>
                <a:cxn ang="0">
                  <a:pos x="200" y="4"/>
                </a:cxn>
                <a:cxn ang="0">
                  <a:pos x="208" y="0"/>
                </a:cxn>
                <a:cxn ang="0">
                  <a:pos x="222" y="0"/>
                </a:cxn>
                <a:cxn ang="0">
                  <a:pos x="228" y="2"/>
                </a:cxn>
                <a:cxn ang="0">
                  <a:pos x="240" y="18"/>
                </a:cxn>
                <a:cxn ang="0">
                  <a:pos x="252" y="36"/>
                </a:cxn>
                <a:cxn ang="0">
                  <a:pos x="258" y="44"/>
                </a:cxn>
                <a:cxn ang="0">
                  <a:pos x="270" y="56"/>
                </a:cxn>
                <a:cxn ang="0">
                  <a:pos x="282" y="56"/>
                </a:cxn>
                <a:cxn ang="0">
                  <a:pos x="322" y="22"/>
                </a:cxn>
                <a:cxn ang="0">
                  <a:pos x="326" y="20"/>
                </a:cxn>
                <a:cxn ang="0">
                  <a:pos x="346" y="18"/>
                </a:cxn>
                <a:cxn ang="0">
                  <a:pos x="356" y="24"/>
                </a:cxn>
                <a:cxn ang="0">
                  <a:pos x="370" y="32"/>
                </a:cxn>
                <a:cxn ang="0">
                  <a:pos x="380" y="34"/>
                </a:cxn>
                <a:cxn ang="0">
                  <a:pos x="432" y="12"/>
                </a:cxn>
                <a:cxn ang="0">
                  <a:pos x="542" y="78"/>
                </a:cxn>
                <a:cxn ang="0">
                  <a:pos x="530" y="90"/>
                </a:cxn>
                <a:cxn ang="0">
                  <a:pos x="524" y="100"/>
                </a:cxn>
                <a:cxn ang="0">
                  <a:pos x="502" y="162"/>
                </a:cxn>
                <a:cxn ang="0">
                  <a:pos x="502" y="174"/>
                </a:cxn>
                <a:cxn ang="0">
                  <a:pos x="502" y="182"/>
                </a:cxn>
              </a:cxnLst>
              <a:rect l="0" t="0" r="r" b="b"/>
              <a:pathLst>
                <a:path w="542" h="300">
                  <a:moveTo>
                    <a:pt x="502" y="182"/>
                  </a:moveTo>
                  <a:lnTo>
                    <a:pt x="502" y="182"/>
                  </a:lnTo>
                  <a:lnTo>
                    <a:pt x="502" y="184"/>
                  </a:lnTo>
                  <a:lnTo>
                    <a:pt x="504" y="186"/>
                  </a:lnTo>
                  <a:lnTo>
                    <a:pt x="498" y="188"/>
                  </a:lnTo>
                  <a:lnTo>
                    <a:pt x="482" y="188"/>
                  </a:lnTo>
                  <a:lnTo>
                    <a:pt x="482" y="188"/>
                  </a:lnTo>
                  <a:lnTo>
                    <a:pt x="474" y="184"/>
                  </a:lnTo>
                  <a:lnTo>
                    <a:pt x="464" y="182"/>
                  </a:lnTo>
                  <a:lnTo>
                    <a:pt x="450" y="176"/>
                  </a:lnTo>
                  <a:lnTo>
                    <a:pt x="438" y="168"/>
                  </a:lnTo>
                  <a:lnTo>
                    <a:pt x="430" y="166"/>
                  </a:lnTo>
                  <a:lnTo>
                    <a:pt x="420" y="164"/>
                  </a:lnTo>
                  <a:lnTo>
                    <a:pt x="420" y="164"/>
                  </a:lnTo>
                  <a:lnTo>
                    <a:pt x="398" y="164"/>
                  </a:lnTo>
                  <a:lnTo>
                    <a:pt x="380" y="168"/>
                  </a:lnTo>
                  <a:lnTo>
                    <a:pt x="364" y="172"/>
                  </a:lnTo>
                  <a:lnTo>
                    <a:pt x="354" y="176"/>
                  </a:lnTo>
                  <a:lnTo>
                    <a:pt x="354" y="176"/>
                  </a:lnTo>
                  <a:lnTo>
                    <a:pt x="346" y="186"/>
                  </a:lnTo>
                  <a:lnTo>
                    <a:pt x="330" y="204"/>
                  </a:lnTo>
                  <a:lnTo>
                    <a:pt x="314" y="222"/>
                  </a:lnTo>
                  <a:lnTo>
                    <a:pt x="306" y="228"/>
                  </a:lnTo>
                  <a:lnTo>
                    <a:pt x="300" y="230"/>
                  </a:lnTo>
                  <a:lnTo>
                    <a:pt x="300" y="230"/>
                  </a:lnTo>
                  <a:lnTo>
                    <a:pt x="290" y="230"/>
                  </a:lnTo>
                  <a:lnTo>
                    <a:pt x="280" y="230"/>
                  </a:lnTo>
                  <a:lnTo>
                    <a:pt x="266" y="232"/>
                  </a:lnTo>
                  <a:lnTo>
                    <a:pt x="250" y="238"/>
                  </a:lnTo>
                  <a:lnTo>
                    <a:pt x="250" y="238"/>
                  </a:lnTo>
                  <a:lnTo>
                    <a:pt x="216" y="260"/>
                  </a:lnTo>
                  <a:lnTo>
                    <a:pt x="190" y="276"/>
                  </a:lnTo>
                  <a:lnTo>
                    <a:pt x="190" y="276"/>
                  </a:lnTo>
                  <a:lnTo>
                    <a:pt x="178" y="282"/>
                  </a:lnTo>
                  <a:lnTo>
                    <a:pt x="158" y="292"/>
                  </a:lnTo>
                  <a:lnTo>
                    <a:pt x="138" y="298"/>
                  </a:lnTo>
                  <a:lnTo>
                    <a:pt x="126" y="300"/>
                  </a:lnTo>
                  <a:lnTo>
                    <a:pt x="118" y="300"/>
                  </a:lnTo>
                  <a:lnTo>
                    <a:pt x="118" y="300"/>
                  </a:lnTo>
                  <a:lnTo>
                    <a:pt x="98" y="298"/>
                  </a:lnTo>
                  <a:lnTo>
                    <a:pt x="82" y="292"/>
                  </a:lnTo>
                  <a:lnTo>
                    <a:pt x="72" y="288"/>
                  </a:lnTo>
                  <a:lnTo>
                    <a:pt x="64" y="284"/>
                  </a:lnTo>
                  <a:lnTo>
                    <a:pt x="54" y="276"/>
                  </a:lnTo>
                  <a:lnTo>
                    <a:pt x="46" y="266"/>
                  </a:lnTo>
                  <a:lnTo>
                    <a:pt x="46" y="266"/>
                  </a:lnTo>
                  <a:lnTo>
                    <a:pt x="36" y="256"/>
                  </a:lnTo>
                  <a:lnTo>
                    <a:pt x="28" y="250"/>
                  </a:lnTo>
                  <a:lnTo>
                    <a:pt x="18" y="244"/>
                  </a:lnTo>
                  <a:lnTo>
                    <a:pt x="12" y="240"/>
                  </a:lnTo>
                  <a:lnTo>
                    <a:pt x="10" y="234"/>
                  </a:lnTo>
                  <a:lnTo>
                    <a:pt x="6" y="224"/>
                  </a:lnTo>
                  <a:lnTo>
                    <a:pt x="4" y="210"/>
                  </a:lnTo>
                  <a:lnTo>
                    <a:pt x="4" y="210"/>
                  </a:lnTo>
                  <a:lnTo>
                    <a:pt x="0" y="182"/>
                  </a:lnTo>
                  <a:lnTo>
                    <a:pt x="0" y="158"/>
                  </a:lnTo>
                  <a:lnTo>
                    <a:pt x="0" y="144"/>
                  </a:lnTo>
                  <a:lnTo>
                    <a:pt x="0" y="134"/>
                  </a:lnTo>
                  <a:lnTo>
                    <a:pt x="0" y="134"/>
                  </a:lnTo>
                  <a:lnTo>
                    <a:pt x="2" y="128"/>
                  </a:lnTo>
                  <a:lnTo>
                    <a:pt x="4" y="120"/>
                  </a:lnTo>
                  <a:lnTo>
                    <a:pt x="6" y="118"/>
                  </a:lnTo>
                  <a:lnTo>
                    <a:pt x="10" y="116"/>
                  </a:lnTo>
                  <a:lnTo>
                    <a:pt x="16" y="114"/>
                  </a:lnTo>
                  <a:lnTo>
                    <a:pt x="22" y="114"/>
                  </a:lnTo>
                  <a:lnTo>
                    <a:pt x="22" y="114"/>
                  </a:lnTo>
                  <a:lnTo>
                    <a:pt x="46" y="118"/>
                  </a:lnTo>
                  <a:lnTo>
                    <a:pt x="58" y="124"/>
                  </a:lnTo>
                  <a:lnTo>
                    <a:pt x="58" y="124"/>
                  </a:lnTo>
                  <a:lnTo>
                    <a:pt x="64" y="126"/>
                  </a:lnTo>
                  <a:lnTo>
                    <a:pt x="70" y="126"/>
                  </a:lnTo>
                  <a:lnTo>
                    <a:pt x="74" y="124"/>
                  </a:lnTo>
                  <a:lnTo>
                    <a:pt x="80" y="120"/>
                  </a:lnTo>
                  <a:lnTo>
                    <a:pt x="86" y="116"/>
                  </a:lnTo>
                  <a:lnTo>
                    <a:pt x="92" y="108"/>
                  </a:lnTo>
                  <a:lnTo>
                    <a:pt x="92" y="108"/>
                  </a:lnTo>
                  <a:lnTo>
                    <a:pt x="124" y="58"/>
                  </a:lnTo>
                  <a:lnTo>
                    <a:pt x="144" y="30"/>
                  </a:lnTo>
                  <a:lnTo>
                    <a:pt x="166" y="6"/>
                  </a:lnTo>
                  <a:lnTo>
                    <a:pt x="166" y="6"/>
                  </a:lnTo>
                  <a:lnTo>
                    <a:pt x="178" y="8"/>
                  </a:lnTo>
                  <a:lnTo>
                    <a:pt x="190" y="8"/>
                  </a:lnTo>
                  <a:lnTo>
                    <a:pt x="194" y="6"/>
                  </a:lnTo>
                  <a:lnTo>
                    <a:pt x="200" y="4"/>
                  </a:lnTo>
                  <a:lnTo>
                    <a:pt x="200" y="4"/>
                  </a:lnTo>
                  <a:lnTo>
                    <a:pt x="208" y="0"/>
                  </a:lnTo>
                  <a:lnTo>
                    <a:pt x="216" y="0"/>
                  </a:lnTo>
                  <a:lnTo>
                    <a:pt x="222" y="0"/>
                  </a:lnTo>
                  <a:lnTo>
                    <a:pt x="228" y="2"/>
                  </a:lnTo>
                  <a:lnTo>
                    <a:pt x="228" y="2"/>
                  </a:lnTo>
                  <a:lnTo>
                    <a:pt x="234" y="8"/>
                  </a:lnTo>
                  <a:lnTo>
                    <a:pt x="240" y="18"/>
                  </a:lnTo>
                  <a:lnTo>
                    <a:pt x="246" y="28"/>
                  </a:lnTo>
                  <a:lnTo>
                    <a:pt x="252" y="36"/>
                  </a:lnTo>
                  <a:lnTo>
                    <a:pt x="252" y="36"/>
                  </a:lnTo>
                  <a:lnTo>
                    <a:pt x="258" y="44"/>
                  </a:lnTo>
                  <a:lnTo>
                    <a:pt x="266" y="52"/>
                  </a:lnTo>
                  <a:lnTo>
                    <a:pt x="270" y="56"/>
                  </a:lnTo>
                  <a:lnTo>
                    <a:pt x="274" y="56"/>
                  </a:lnTo>
                  <a:lnTo>
                    <a:pt x="282" y="56"/>
                  </a:lnTo>
                  <a:lnTo>
                    <a:pt x="290" y="52"/>
                  </a:lnTo>
                  <a:lnTo>
                    <a:pt x="322" y="22"/>
                  </a:lnTo>
                  <a:lnTo>
                    <a:pt x="322" y="22"/>
                  </a:lnTo>
                  <a:lnTo>
                    <a:pt x="326" y="20"/>
                  </a:lnTo>
                  <a:lnTo>
                    <a:pt x="334" y="18"/>
                  </a:lnTo>
                  <a:lnTo>
                    <a:pt x="346" y="18"/>
                  </a:lnTo>
                  <a:lnTo>
                    <a:pt x="352" y="20"/>
                  </a:lnTo>
                  <a:lnTo>
                    <a:pt x="356" y="24"/>
                  </a:lnTo>
                  <a:lnTo>
                    <a:pt x="356" y="24"/>
                  </a:lnTo>
                  <a:lnTo>
                    <a:pt x="370" y="32"/>
                  </a:lnTo>
                  <a:lnTo>
                    <a:pt x="374" y="34"/>
                  </a:lnTo>
                  <a:lnTo>
                    <a:pt x="380" y="34"/>
                  </a:lnTo>
                  <a:lnTo>
                    <a:pt x="380" y="34"/>
                  </a:lnTo>
                  <a:lnTo>
                    <a:pt x="432" y="12"/>
                  </a:lnTo>
                  <a:lnTo>
                    <a:pt x="542" y="78"/>
                  </a:lnTo>
                  <a:lnTo>
                    <a:pt x="542" y="78"/>
                  </a:lnTo>
                  <a:lnTo>
                    <a:pt x="536" y="84"/>
                  </a:lnTo>
                  <a:lnTo>
                    <a:pt x="530" y="90"/>
                  </a:lnTo>
                  <a:lnTo>
                    <a:pt x="524" y="100"/>
                  </a:lnTo>
                  <a:lnTo>
                    <a:pt x="524" y="100"/>
                  </a:lnTo>
                  <a:lnTo>
                    <a:pt x="512" y="136"/>
                  </a:lnTo>
                  <a:lnTo>
                    <a:pt x="502" y="162"/>
                  </a:lnTo>
                  <a:lnTo>
                    <a:pt x="502" y="162"/>
                  </a:lnTo>
                  <a:lnTo>
                    <a:pt x="502" y="174"/>
                  </a:lnTo>
                  <a:lnTo>
                    <a:pt x="502" y="182"/>
                  </a:lnTo>
                  <a:lnTo>
                    <a:pt x="502" y="182"/>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294" name="Freeform 55">
              <a:extLst>
                <a:ext uri="{FF2B5EF4-FFF2-40B4-BE49-F238E27FC236}">
                  <a16:creationId xmlns:a16="http://schemas.microsoft.com/office/drawing/2014/main" id="{6981F5C9-16F9-88B0-0C54-0BA6CD928372}"/>
                </a:ext>
              </a:extLst>
            </p:cNvPr>
            <p:cNvSpPr>
              <a:spLocks/>
            </p:cNvSpPr>
            <p:nvPr/>
          </p:nvSpPr>
          <p:spPr bwMode="auto">
            <a:xfrm>
              <a:off x="4381814" y="4680544"/>
              <a:ext cx="470997" cy="339910"/>
            </a:xfrm>
            <a:custGeom>
              <a:avLst/>
              <a:gdLst/>
              <a:ahLst/>
              <a:cxnLst>
                <a:cxn ang="0">
                  <a:pos x="606" y="82"/>
                </a:cxn>
                <a:cxn ang="0">
                  <a:pos x="618" y="96"/>
                </a:cxn>
                <a:cxn ang="0">
                  <a:pos x="608" y="114"/>
                </a:cxn>
                <a:cxn ang="0">
                  <a:pos x="566" y="150"/>
                </a:cxn>
                <a:cxn ang="0">
                  <a:pos x="552" y="176"/>
                </a:cxn>
                <a:cxn ang="0">
                  <a:pos x="544" y="222"/>
                </a:cxn>
                <a:cxn ang="0">
                  <a:pos x="528" y="272"/>
                </a:cxn>
                <a:cxn ang="0">
                  <a:pos x="502" y="318"/>
                </a:cxn>
                <a:cxn ang="0">
                  <a:pos x="502" y="336"/>
                </a:cxn>
                <a:cxn ang="0">
                  <a:pos x="502" y="354"/>
                </a:cxn>
                <a:cxn ang="0">
                  <a:pos x="488" y="358"/>
                </a:cxn>
                <a:cxn ang="0">
                  <a:pos x="444" y="372"/>
                </a:cxn>
                <a:cxn ang="0">
                  <a:pos x="410" y="378"/>
                </a:cxn>
                <a:cxn ang="0">
                  <a:pos x="356" y="380"/>
                </a:cxn>
                <a:cxn ang="0">
                  <a:pos x="340" y="386"/>
                </a:cxn>
                <a:cxn ang="0">
                  <a:pos x="300" y="424"/>
                </a:cxn>
                <a:cxn ang="0">
                  <a:pos x="276" y="440"/>
                </a:cxn>
                <a:cxn ang="0">
                  <a:pos x="218" y="444"/>
                </a:cxn>
                <a:cxn ang="0">
                  <a:pos x="166" y="434"/>
                </a:cxn>
                <a:cxn ang="0">
                  <a:pos x="134" y="418"/>
                </a:cxn>
                <a:cxn ang="0">
                  <a:pos x="102" y="378"/>
                </a:cxn>
                <a:cxn ang="0">
                  <a:pos x="82" y="352"/>
                </a:cxn>
                <a:cxn ang="0">
                  <a:pos x="34" y="314"/>
                </a:cxn>
                <a:cxn ang="0">
                  <a:pos x="8" y="298"/>
                </a:cxn>
                <a:cxn ang="0">
                  <a:pos x="0" y="278"/>
                </a:cxn>
                <a:cxn ang="0">
                  <a:pos x="6" y="240"/>
                </a:cxn>
                <a:cxn ang="0">
                  <a:pos x="18" y="210"/>
                </a:cxn>
                <a:cxn ang="0">
                  <a:pos x="24" y="186"/>
                </a:cxn>
                <a:cxn ang="0">
                  <a:pos x="24" y="172"/>
                </a:cxn>
                <a:cxn ang="0">
                  <a:pos x="18" y="150"/>
                </a:cxn>
                <a:cxn ang="0">
                  <a:pos x="26" y="146"/>
                </a:cxn>
                <a:cxn ang="0">
                  <a:pos x="58" y="128"/>
                </a:cxn>
                <a:cxn ang="0">
                  <a:pos x="86" y="88"/>
                </a:cxn>
                <a:cxn ang="0">
                  <a:pos x="126" y="124"/>
                </a:cxn>
                <a:cxn ang="0">
                  <a:pos x="156" y="134"/>
                </a:cxn>
                <a:cxn ang="0">
                  <a:pos x="188" y="134"/>
                </a:cxn>
                <a:cxn ang="0">
                  <a:pos x="232" y="116"/>
                </a:cxn>
                <a:cxn ang="0">
                  <a:pos x="302" y="78"/>
                </a:cxn>
                <a:cxn ang="0">
                  <a:pos x="332" y="64"/>
                </a:cxn>
                <a:cxn ang="0">
                  <a:pos x="356" y="64"/>
                </a:cxn>
                <a:cxn ang="0">
                  <a:pos x="380" y="44"/>
                </a:cxn>
                <a:cxn ang="0">
                  <a:pos x="410" y="12"/>
                </a:cxn>
                <a:cxn ang="0">
                  <a:pos x="436" y="2"/>
                </a:cxn>
                <a:cxn ang="0">
                  <a:pos x="480" y="2"/>
                </a:cxn>
                <a:cxn ang="0">
                  <a:pos x="510" y="16"/>
                </a:cxn>
                <a:cxn ang="0">
                  <a:pos x="534" y="24"/>
                </a:cxn>
                <a:cxn ang="0">
                  <a:pos x="556" y="22"/>
                </a:cxn>
                <a:cxn ang="0">
                  <a:pos x="566" y="24"/>
                </a:cxn>
                <a:cxn ang="0">
                  <a:pos x="590" y="60"/>
                </a:cxn>
                <a:cxn ang="0">
                  <a:pos x="604" y="78"/>
                </a:cxn>
              </a:cxnLst>
              <a:rect l="0" t="0" r="r" b="b"/>
              <a:pathLst>
                <a:path w="618" h="446">
                  <a:moveTo>
                    <a:pt x="604" y="78"/>
                  </a:moveTo>
                  <a:lnTo>
                    <a:pt x="604" y="78"/>
                  </a:lnTo>
                  <a:lnTo>
                    <a:pt x="606" y="82"/>
                  </a:lnTo>
                  <a:lnTo>
                    <a:pt x="610" y="86"/>
                  </a:lnTo>
                  <a:lnTo>
                    <a:pt x="616" y="92"/>
                  </a:lnTo>
                  <a:lnTo>
                    <a:pt x="618" y="96"/>
                  </a:lnTo>
                  <a:lnTo>
                    <a:pt x="618" y="100"/>
                  </a:lnTo>
                  <a:lnTo>
                    <a:pt x="614" y="106"/>
                  </a:lnTo>
                  <a:lnTo>
                    <a:pt x="608" y="114"/>
                  </a:lnTo>
                  <a:lnTo>
                    <a:pt x="608" y="114"/>
                  </a:lnTo>
                  <a:lnTo>
                    <a:pt x="576" y="138"/>
                  </a:lnTo>
                  <a:lnTo>
                    <a:pt x="566" y="150"/>
                  </a:lnTo>
                  <a:lnTo>
                    <a:pt x="558" y="164"/>
                  </a:lnTo>
                  <a:lnTo>
                    <a:pt x="558" y="164"/>
                  </a:lnTo>
                  <a:lnTo>
                    <a:pt x="552" y="176"/>
                  </a:lnTo>
                  <a:lnTo>
                    <a:pt x="550" y="182"/>
                  </a:lnTo>
                  <a:lnTo>
                    <a:pt x="544" y="222"/>
                  </a:lnTo>
                  <a:lnTo>
                    <a:pt x="544" y="222"/>
                  </a:lnTo>
                  <a:lnTo>
                    <a:pt x="540" y="240"/>
                  </a:lnTo>
                  <a:lnTo>
                    <a:pt x="534" y="256"/>
                  </a:lnTo>
                  <a:lnTo>
                    <a:pt x="528" y="272"/>
                  </a:lnTo>
                  <a:lnTo>
                    <a:pt x="520" y="286"/>
                  </a:lnTo>
                  <a:lnTo>
                    <a:pt x="506" y="308"/>
                  </a:lnTo>
                  <a:lnTo>
                    <a:pt x="502" y="318"/>
                  </a:lnTo>
                  <a:lnTo>
                    <a:pt x="500" y="324"/>
                  </a:lnTo>
                  <a:lnTo>
                    <a:pt x="500" y="324"/>
                  </a:lnTo>
                  <a:lnTo>
                    <a:pt x="502" y="336"/>
                  </a:lnTo>
                  <a:lnTo>
                    <a:pt x="504" y="346"/>
                  </a:lnTo>
                  <a:lnTo>
                    <a:pt x="504" y="352"/>
                  </a:lnTo>
                  <a:lnTo>
                    <a:pt x="502" y="354"/>
                  </a:lnTo>
                  <a:lnTo>
                    <a:pt x="496" y="358"/>
                  </a:lnTo>
                  <a:lnTo>
                    <a:pt x="488" y="358"/>
                  </a:lnTo>
                  <a:lnTo>
                    <a:pt x="488" y="358"/>
                  </a:lnTo>
                  <a:lnTo>
                    <a:pt x="470" y="362"/>
                  </a:lnTo>
                  <a:lnTo>
                    <a:pt x="456" y="366"/>
                  </a:lnTo>
                  <a:lnTo>
                    <a:pt x="444" y="372"/>
                  </a:lnTo>
                  <a:lnTo>
                    <a:pt x="428" y="376"/>
                  </a:lnTo>
                  <a:lnTo>
                    <a:pt x="428" y="376"/>
                  </a:lnTo>
                  <a:lnTo>
                    <a:pt x="410" y="378"/>
                  </a:lnTo>
                  <a:lnTo>
                    <a:pt x="392" y="378"/>
                  </a:lnTo>
                  <a:lnTo>
                    <a:pt x="374" y="378"/>
                  </a:lnTo>
                  <a:lnTo>
                    <a:pt x="356" y="380"/>
                  </a:lnTo>
                  <a:lnTo>
                    <a:pt x="356" y="380"/>
                  </a:lnTo>
                  <a:lnTo>
                    <a:pt x="348" y="382"/>
                  </a:lnTo>
                  <a:lnTo>
                    <a:pt x="340" y="386"/>
                  </a:lnTo>
                  <a:lnTo>
                    <a:pt x="324" y="402"/>
                  </a:lnTo>
                  <a:lnTo>
                    <a:pt x="310" y="418"/>
                  </a:lnTo>
                  <a:lnTo>
                    <a:pt x="300" y="424"/>
                  </a:lnTo>
                  <a:lnTo>
                    <a:pt x="292" y="430"/>
                  </a:lnTo>
                  <a:lnTo>
                    <a:pt x="292" y="430"/>
                  </a:lnTo>
                  <a:lnTo>
                    <a:pt x="276" y="440"/>
                  </a:lnTo>
                  <a:lnTo>
                    <a:pt x="260" y="446"/>
                  </a:lnTo>
                  <a:lnTo>
                    <a:pt x="242" y="446"/>
                  </a:lnTo>
                  <a:lnTo>
                    <a:pt x="218" y="444"/>
                  </a:lnTo>
                  <a:lnTo>
                    <a:pt x="218" y="444"/>
                  </a:lnTo>
                  <a:lnTo>
                    <a:pt x="192" y="438"/>
                  </a:lnTo>
                  <a:lnTo>
                    <a:pt x="166" y="434"/>
                  </a:lnTo>
                  <a:lnTo>
                    <a:pt x="154" y="430"/>
                  </a:lnTo>
                  <a:lnTo>
                    <a:pt x="142" y="424"/>
                  </a:lnTo>
                  <a:lnTo>
                    <a:pt x="134" y="418"/>
                  </a:lnTo>
                  <a:lnTo>
                    <a:pt x="126" y="410"/>
                  </a:lnTo>
                  <a:lnTo>
                    <a:pt x="126" y="410"/>
                  </a:lnTo>
                  <a:lnTo>
                    <a:pt x="102" y="378"/>
                  </a:lnTo>
                  <a:lnTo>
                    <a:pt x="92" y="364"/>
                  </a:lnTo>
                  <a:lnTo>
                    <a:pt x="82" y="352"/>
                  </a:lnTo>
                  <a:lnTo>
                    <a:pt x="82" y="352"/>
                  </a:lnTo>
                  <a:lnTo>
                    <a:pt x="60" y="334"/>
                  </a:lnTo>
                  <a:lnTo>
                    <a:pt x="48" y="324"/>
                  </a:lnTo>
                  <a:lnTo>
                    <a:pt x="34" y="314"/>
                  </a:lnTo>
                  <a:lnTo>
                    <a:pt x="34" y="314"/>
                  </a:lnTo>
                  <a:lnTo>
                    <a:pt x="20" y="306"/>
                  </a:lnTo>
                  <a:lnTo>
                    <a:pt x="8" y="298"/>
                  </a:lnTo>
                  <a:lnTo>
                    <a:pt x="2" y="288"/>
                  </a:lnTo>
                  <a:lnTo>
                    <a:pt x="0" y="284"/>
                  </a:lnTo>
                  <a:lnTo>
                    <a:pt x="0" y="278"/>
                  </a:lnTo>
                  <a:lnTo>
                    <a:pt x="0" y="278"/>
                  </a:lnTo>
                  <a:lnTo>
                    <a:pt x="2" y="254"/>
                  </a:lnTo>
                  <a:lnTo>
                    <a:pt x="6" y="240"/>
                  </a:lnTo>
                  <a:lnTo>
                    <a:pt x="12" y="222"/>
                  </a:lnTo>
                  <a:lnTo>
                    <a:pt x="12" y="222"/>
                  </a:lnTo>
                  <a:lnTo>
                    <a:pt x="18" y="210"/>
                  </a:lnTo>
                  <a:lnTo>
                    <a:pt x="20" y="202"/>
                  </a:lnTo>
                  <a:lnTo>
                    <a:pt x="22" y="196"/>
                  </a:lnTo>
                  <a:lnTo>
                    <a:pt x="24" y="186"/>
                  </a:lnTo>
                  <a:lnTo>
                    <a:pt x="24" y="186"/>
                  </a:lnTo>
                  <a:lnTo>
                    <a:pt x="26" y="180"/>
                  </a:lnTo>
                  <a:lnTo>
                    <a:pt x="24" y="172"/>
                  </a:lnTo>
                  <a:lnTo>
                    <a:pt x="20" y="160"/>
                  </a:lnTo>
                  <a:lnTo>
                    <a:pt x="18" y="154"/>
                  </a:lnTo>
                  <a:lnTo>
                    <a:pt x="18" y="150"/>
                  </a:lnTo>
                  <a:lnTo>
                    <a:pt x="20" y="148"/>
                  </a:lnTo>
                  <a:lnTo>
                    <a:pt x="26" y="146"/>
                  </a:lnTo>
                  <a:lnTo>
                    <a:pt x="26" y="146"/>
                  </a:lnTo>
                  <a:lnTo>
                    <a:pt x="32" y="144"/>
                  </a:lnTo>
                  <a:lnTo>
                    <a:pt x="40" y="140"/>
                  </a:lnTo>
                  <a:lnTo>
                    <a:pt x="58" y="128"/>
                  </a:lnTo>
                  <a:lnTo>
                    <a:pt x="76" y="114"/>
                  </a:lnTo>
                  <a:lnTo>
                    <a:pt x="86" y="88"/>
                  </a:lnTo>
                  <a:lnTo>
                    <a:pt x="86" y="88"/>
                  </a:lnTo>
                  <a:lnTo>
                    <a:pt x="100" y="104"/>
                  </a:lnTo>
                  <a:lnTo>
                    <a:pt x="114" y="116"/>
                  </a:lnTo>
                  <a:lnTo>
                    <a:pt x="126" y="124"/>
                  </a:lnTo>
                  <a:lnTo>
                    <a:pt x="126" y="124"/>
                  </a:lnTo>
                  <a:lnTo>
                    <a:pt x="140" y="128"/>
                  </a:lnTo>
                  <a:lnTo>
                    <a:pt x="156" y="134"/>
                  </a:lnTo>
                  <a:lnTo>
                    <a:pt x="174" y="136"/>
                  </a:lnTo>
                  <a:lnTo>
                    <a:pt x="182" y="136"/>
                  </a:lnTo>
                  <a:lnTo>
                    <a:pt x="188" y="134"/>
                  </a:lnTo>
                  <a:lnTo>
                    <a:pt x="188" y="134"/>
                  </a:lnTo>
                  <a:lnTo>
                    <a:pt x="206" y="128"/>
                  </a:lnTo>
                  <a:lnTo>
                    <a:pt x="232" y="116"/>
                  </a:lnTo>
                  <a:lnTo>
                    <a:pt x="272" y="94"/>
                  </a:lnTo>
                  <a:lnTo>
                    <a:pt x="272" y="94"/>
                  </a:lnTo>
                  <a:lnTo>
                    <a:pt x="302" y="78"/>
                  </a:lnTo>
                  <a:lnTo>
                    <a:pt x="318" y="68"/>
                  </a:lnTo>
                  <a:lnTo>
                    <a:pt x="332" y="64"/>
                  </a:lnTo>
                  <a:lnTo>
                    <a:pt x="332" y="64"/>
                  </a:lnTo>
                  <a:lnTo>
                    <a:pt x="340" y="66"/>
                  </a:lnTo>
                  <a:lnTo>
                    <a:pt x="350" y="66"/>
                  </a:lnTo>
                  <a:lnTo>
                    <a:pt x="356" y="64"/>
                  </a:lnTo>
                  <a:lnTo>
                    <a:pt x="362" y="60"/>
                  </a:lnTo>
                  <a:lnTo>
                    <a:pt x="370" y="54"/>
                  </a:lnTo>
                  <a:lnTo>
                    <a:pt x="380" y="44"/>
                  </a:lnTo>
                  <a:lnTo>
                    <a:pt x="380" y="44"/>
                  </a:lnTo>
                  <a:lnTo>
                    <a:pt x="396" y="26"/>
                  </a:lnTo>
                  <a:lnTo>
                    <a:pt x="410" y="12"/>
                  </a:lnTo>
                  <a:lnTo>
                    <a:pt x="422" y="4"/>
                  </a:lnTo>
                  <a:lnTo>
                    <a:pt x="436" y="2"/>
                  </a:lnTo>
                  <a:lnTo>
                    <a:pt x="436" y="2"/>
                  </a:lnTo>
                  <a:lnTo>
                    <a:pt x="450" y="0"/>
                  </a:lnTo>
                  <a:lnTo>
                    <a:pt x="464" y="0"/>
                  </a:lnTo>
                  <a:lnTo>
                    <a:pt x="480" y="2"/>
                  </a:lnTo>
                  <a:lnTo>
                    <a:pt x="490" y="6"/>
                  </a:lnTo>
                  <a:lnTo>
                    <a:pt x="490" y="6"/>
                  </a:lnTo>
                  <a:lnTo>
                    <a:pt x="510" y="16"/>
                  </a:lnTo>
                  <a:lnTo>
                    <a:pt x="522" y="20"/>
                  </a:lnTo>
                  <a:lnTo>
                    <a:pt x="534" y="24"/>
                  </a:lnTo>
                  <a:lnTo>
                    <a:pt x="534" y="24"/>
                  </a:lnTo>
                  <a:lnTo>
                    <a:pt x="546" y="24"/>
                  </a:lnTo>
                  <a:lnTo>
                    <a:pt x="552" y="22"/>
                  </a:lnTo>
                  <a:lnTo>
                    <a:pt x="556" y="22"/>
                  </a:lnTo>
                  <a:lnTo>
                    <a:pt x="562" y="22"/>
                  </a:lnTo>
                  <a:lnTo>
                    <a:pt x="562" y="22"/>
                  </a:lnTo>
                  <a:lnTo>
                    <a:pt x="566" y="24"/>
                  </a:lnTo>
                  <a:lnTo>
                    <a:pt x="570" y="28"/>
                  </a:lnTo>
                  <a:lnTo>
                    <a:pt x="578" y="40"/>
                  </a:lnTo>
                  <a:lnTo>
                    <a:pt x="590" y="60"/>
                  </a:lnTo>
                  <a:lnTo>
                    <a:pt x="590" y="60"/>
                  </a:lnTo>
                  <a:lnTo>
                    <a:pt x="598" y="72"/>
                  </a:lnTo>
                  <a:lnTo>
                    <a:pt x="604" y="78"/>
                  </a:lnTo>
                  <a:lnTo>
                    <a:pt x="604" y="78"/>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a:p>
          </p:txBody>
        </p:sp>
        <p:sp>
          <p:nvSpPr>
            <p:cNvPr id="295" name="Freeform 56">
              <a:extLst>
                <a:ext uri="{FF2B5EF4-FFF2-40B4-BE49-F238E27FC236}">
                  <a16:creationId xmlns:a16="http://schemas.microsoft.com/office/drawing/2014/main" id="{CCCBDE03-EA4E-33CD-63EA-8D7FC5C0D77C}"/>
                </a:ext>
              </a:extLst>
            </p:cNvPr>
            <p:cNvSpPr>
              <a:spLocks/>
            </p:cNvSpPr>
            <p:nvPr/>
          </p:nvSpPr>
          <p:spPr bwMode="auto">
            <a:xfrm>
              <a:off x="3599867" y="4703408"/>
              <a:ext cx="317046" cy="228639"/>
            </a:xfrm>
            <a:custGeom>
              <a:avLst/>
              <a:gdLst/>
              <a:ahLst/>
              <a:cxnLst>
                <a:cxn ang="0">
                  <a:pos x="350" y="52"/>
                </a:cxn>
                <a:cxn ang="0">
                  <a:pos x="348" y="56"/>
                </a:cxn>
                <a:cxn ang="0">
                  <a:pos x="338" y="76"/>
                </a:cxn>
                <a:cxn ang="0">
                  <a:pos x="336" y="92"/>
                </a:cxn>
                <a:cxn ang="0">
                  <a:pos x="336" y="102"/>
                </a:cxn>
                <a:cxn ang="0">
                  <a:pos x="344" y="134"/>
                </a:cxn>
                <a:cxn ang="0">
                  <a:pos x="350" y="150"/>
                </a:cxn>
                <a:cxn ang="0">
                  <a:pos x="356" y="154"/>
                </a:cxn>
                <a:cxn ang="0">
                  <a:pos x="380" y="176"/>
                </a:cxn>
                <a:cxn ang="0">
                  <a:pos x="394" y="194"/>
                </a:cxn>
                <a:cxn ang="0">
                  <a:pos x="412" y="204"/>
                </a:cxn>
                <a:cxn ang="0">
                  <a:pos x="416" y="212"/>
                </a:cxn>
                <a:cxn ang="0">
                  <a:pos x="410" y="224"/>
                </a:cxn>
                <a:cxn ang="0">
                  <a:pos x="398" y="238"/>
                </a:cxn>
                <a:cxn ang="0">
                  <a:pos x="380" y="254"/>
                </a:cxn>
                <a:cxn ang="0">
                  <a:pos x="368" y="254"/>
                </a:cxn>
                <a:cxn ang="0">
                  <a:pos x="322" y="252"/>
                </a:cxn>
                <a:cxn ang="0">
                  <a:pos x="310" y="256"/>
                </a:cxn>
                <a:cxn ang="0">
                  <a:pos x="300" y="266"/>
                </a:cxn>
                <a:cxn ang="0">
                  <a:pos x="286" y="280"/>
                </a:cxn>
                <a:cxn ang="0">
                  <a:pos x="276" y="282"/>
                </a:cxn>
                <a:cxn ang="0">
                  <a:pos x="270" y="280"/>
                </a:cxn>
                <a:cxn ang="0">
                  <a:pos x="224" y="246"/>
                </a:cxn>
                <a:cxn ang="0">
                  <a:pos x="222" y="244"/>
                </a:cxn>
                <a:cxn ang="0">
                  <a:pos x="202" y="250"/>
                </a:cxn>
                <a:cxn ang="0">
                  <a:pos x="182" y="264"/>
                </a:cxn>
                <a:cxn ang="0">
                  <a:pos x="140" y="292"/>
                </a:cxn>
                <a:cxn ang="0">
                  <a:pos x="122" y="300"/>
                </a:cxn>
                <a:cxn ang="0">
                  <a:pos x="118" y="300"/>
                </a:cxn>
                <a:cxn ang="0">
                  <a:pos x="70" y="292"/>
                </a:cxn>
                <a:cxn ang="0">
                  <a:pos x="62" y="276"/>
                </a:cxn>
                <a:cxn ang="0">
                  <a:pos x="54" y="256"/>
                </a:cxn>
                <a:cxn ang="0">
                  <a:pos x="56" y="228"/>
                </a:cxn>
                <a:cxn ang="0">
                  <a:pos x="54" y="202"/>
                </a:cxn>
                <a:cxn ang="0">
                  <a:pos x="48" y="198"/>
                </a:cxn>
                <a:cxn ang="0">
                  <a:pos x="20" y="192"/>
                </a:cxn>
                <a:cxn ang="0">
                  <a:pos x="16" y="190"/>
                </a:cxn>
                <a:cxn ang="0">
                  <a:pos x="4" y="178"/>
                </a:cxn>
                <a:cxn ang="0">
                  <a:pos x="0" y="160"/>
                </a:cxn>
                <a:cxn ang="0">
                  <a:pos x="2" y="150"/>
                </a:cxn>
                <a:cxn ang="0">
                  <a:pos x="14" y="122"/>
                </a:cxn>
                <a:cxn ang="0">
                  <a:pos x="24" y="110"/>
                </a:cxn>
                <a:cxn ang="0">
                  <a:pos x="38" y="98"/>
                </a:cxn>
                <a:cxn ang="0">
                  <a:pos x="68" y="58"/>
                </a:cxn>
                <a:cxn ang="0">
                  <a:pos x="70" y="52"/>
                </a:cxn>
                <a:cxn ang="0">
                  <a:pos x="130" y="0"/>
                </a:cxn>
                <a:cxn ang="0">
                  <a:pos x="144" y="18"/>
                </a:cxn>
                <a:cxn ang="0">
                  <a:pos x="152" y="18"/>
                </a:cxn>
                <a:cxn ang="0">
                  <a:pos x="170" y="18"/>
                </a:cxn>
                <a:cxn ang="0">
                  <a:pos x="226" y="20"/>
                </a:cxn>
                <a:cxn ang="0">
                  <a:pos x="248" y="20"/>
                </a:cxn>
                <a:cxn ang="0">
                  <a:pos x="284" y="22"/>
                </a:cxn>
                <a:cxn ang="0">
                  <a:pos x="304" y="28"/>
                </a:cxn>
                <a:cxn ang="0">
                  <a:pos x="308" y="32"/>
                </a:cxn>
                <a:cxn ang="0">
                  <a:pos x="328" y="46"/>
                </a:cxn>
                <a:cxn ang="0">
                  <a:pos x="350" y="52"/>
                </a:cxn>
              </a:cxnLst>
              <a:rect l="0" t="0" r="r" b="b"/>
              <a:pathLst>
                <a:path w="416" h="300">
                  <a:moveTo>
                    <a:pt x="350" y="52"/>
                  </a:moveTo>
                  <a:lnTo>
                    <a:pt x="350" y="52"/>
                  </a:lnTo>
                  <a:lnTo>
                    <a:pt x="350" y="54"/>
                  </a:lnTo>
                  <a:lnTo>
                    <a:pt x="348" y="56"/>
                  </a:lnTo>
                  <a:lnTo>
                    <a:pt x="342" y="68"/>
                  </a:lnTo>
                  <a:lnTo>
                    <a:pt x="338" y="76"/>
                  </a:lnTo>
                  <a:lnTo>
                    <a:pt x="336" y="84"/>
                  </a:lnTo>
                  <a:lnTo>
                    <a:pt x="336" y="92"/>
                  </a:lnTo>
                  <a:lnTo>
                    <a:pt x="336" y="102"/>
                  </a:lnTo>
                  <a:lnTo>
                    <a:pt x="336" y="102"/>
                  </a:lnTo>
                  <a:lnTo>
                    <a:pt x="340" y="120"/>
                  </a:lnTo>
                  <a:lnTo>
                    <a:pt x="344" y="134"/>
                  </a:lnTo>
                  <a:lnTo>
                    <a:pt x="348" y="144"/>
                  </a:lnTo>
                  <a:lnTo>
                    <a:pt x="350" y="150"/>
                  </a:lnTo>
                  <a:lnTo>
                    <a:pt x="356" y="154"/>
                  </a:lnTo>
                  <a:lnTo>
                    <a:pt x="356" y="154"/>
                  </a:lnTo>
                  <a:lnTo>
                    <a:pt x="368" y="164"/>
                  </a:lnTo>
                  <a:lnTo>
                    <a:pt x="380" y="176"/>
                  </a:lnTo>
                  <a:lnTo>
                    <a:pt x="394" y="194"/>
                  </a:lnTo>
                  <a:lnTo>
                    <a:pt x="394" y="194"/>
                  </a:lnTo>
                  <a:lnTo>
                    <a:pt x="402" y="200"/>
                  </a:lnTo>
                  <a:lnTo>
                    <a:pt x="412" y="204"/>
                  </a:lnTo>
                  <a:lnTo>
                    <a:pt x="414" y="208"/>
                  </a:lnTo>
                  <a:lnTo>
                    <a:pt x="416" y="212"/>
                  </a:lnTo>
                  <a:lnTo>
                    <a:pt x="414" y="218"/>
                  </a:lnTo>
                  <a:lnTo>
                    <a:pt x="410" y="224"/>
                  </a:lnTo>
                  <a:lnTo>
                    <a:pt x="410" y="224"/>
                  </a:lnTo>
                  <a:lnTo>
                    <a:pt x="398" y="238"/>
                  </a:lnTo>
                  <a:lnTo>
                    <a:pt x="390" y="248"/>
                  </a:lnTo>
                  <a:lnTo>
                    <a:pt x="380" y="254"/>
                  </a:lnTo>
                  <a:lnTo>
                    <a:pt x="368" y="254"/>
                  </a:lnTo>
                  <a:lnTo>
                    <a:pt x="368" y="254"/>
                  </a:lnTo>
                  <a:lnTo>
                    <a:pt x="336" y="252"/>
                  </a:lnTo>
                  <a:lnTo>
                    <a:pt x="322" y="252"/>
                  </a:lnTo>
                  <a:lnTo>
                    <a:pt x="316" y="254"/>
                  </a:lnTo>
                  <a:lnTo>
                    <a:pt x="310" y="256"/>
                  </a:lnTo>
                  <a:lnTo>
                    <a:pt x="310" y="256"/>
                  </a:lnTo>
                  <a:lnTo>
                    <a:pt x="300" y="266"/>
                  </a:lnTo>
                  <a:lnTo>
                    <a:pt x="290" y="276"/>
                  </a:lnTo>
                  <a:lnTo>
                    <a:pt x="286" y="280"/>
                  </a:lnTo>
                  <a:lnTo>
                    <a:pt x="280" y="282"/>
                  </a:lnTo>
                  <a:lnTo>
                    <a:pt x="276" y="282"/>
                  </a:lnTo>
                  <a:lnTo>
                    <a:pt x="270" y="280"/>
                  </a:lnTo>
                  <a:lnTo>
                    <a:pt x="270" y="280"/>
                  </a:lnTo>
                  <a:lnTo>
                    <a:pt x="242" y="260"/>
                  </a:lnTo>
                  <a:lnTo>
                    <a:pt x="224" y="246"/>
                  </a:lnTo>
                  <a:lnTo>
                    <a:pt x="224" y="246"/>
                  </a:lnTo>
                  <a:lnTo>
                    <a:pt x="222" y="244"/>
                  </a:lnTo>
                  <a:lnTo>
                    <a:pt x="214" y="244"/>
                  </a:lnTo>
                  <a:lnTo>
                    <a:pt x="202" y="250"/>
                  </a:lnTo>
                  <a:lnTo>
                    <a:pt x="182" y="264"/>
                  </a:lnTo>
                  <a:lnTo>
                    <a:pt x="182" y="264"/>
                  </a:lnTo>
                  <a:lnTo>
                    <a:pt x="160" y="280"/>
                  </a:lnTo>
                  <a:lnTo>
                    <a:pt x="140" y="292"/>
                  </a:lnTo>
                  <a:lnTo>
                    <a:pt x="126" y="298"/>
                  </a:lnTo>
                  <a:lnTo>
                    <a:pt x="122" y="300"/>
                  </a:lnTo>
                  <a:lnTo>
                    <a:pt x="118" y="300"/>
                  </a:lnTo>
                  <a:lnTo>
                    <a:pt x="118" y="300"/>
                  </a:lnTo>
                  <a:lnTo>
                    <a:pt x="90" y="294"/>
                  </a:lnTo>
                  <a:lnTo>
                    <a:pt x="70" y="292"/>
                  </a:lnTo>
                  <a:lnTo>
                    <a:pt x="70" y="292"/>
                  </a:lnTo>
                  <a:lnTo>
                    <a:pt x="62" y="276"/>
                  </a:lnTo>
                  <a:lnTo>
                    <a:pt x="56" y="264"/>
                  </a:lnTo>
                  <a:lnTo>
                    <a:pt x="54" y="256"/>
                  </a:lnTo>
                  <a:lnTo>
                    <a:pt x="54" y="256"/>
                  </a:lnTo>
                  <a:lnTo>
                    <a:pt x="56" y="228"/>
                  </a:lnTo>
                  <a:lnTo>
                    <a:pt x="56" y="212"/>
                  </a:lnTo>
                  <a:lnTo>
                    <a:pt x="54" y="202"/>
                  </a:lnTo>
                  <a:lnTo>
                    <a:pt x="54" y="202"/>
                  </a:lnTo>
                  <a:lnTo>
                    <a:pt x="48" y="198"/>
                  </a:lnTo>
                  <a:lnTo>
                    <a:pt x="40" y="196"/>
                  </a:lnTo>
                  <a:lnTo>
                    <a:pt x="20" y="192"/>
                  </a:lnTo>
                  <a:lnTo>
                    <a:pt x="20" y="192"/>
                  </a:lnTo>
                  <a:lnTo>
                    <a:pt x="16" y="190"/>
                  </a:lnTo>
                  <a:lnTo>
                    <a:pt x="12" y="186"/>
                  </a:lnTo>
                  <a:lnTo>
                    <a:pt x="4" y="178"/>
                  </a:lnTo>
                  <a:lnTo>
                    <a:pt x="0" y="168"/>
                  </a:lnTo>
                  <a:lnTo>
                    <a:pt x="0" y="160"/>
                  </a:lnTo>
                  <a:lnTo>
                    <a:pt x="0" y="160"/>
                  </a:lnTo>
                  <a:lnTo>
                    <a:pt x="2" y="150"/>
                  </a:lnTo>
                  <a:lnTo>
                    <a:pt x="6" y="136"/>
                  </a:lnTo>
                  <a:lnTo>
                    <a:pt x="14" y="122"/>
                  </a:lnTo>
                  <a:lnTo>
                    <a:pt x="20" y="116"/>
                  </a:lnTo>
                  <a:lnTo>
                    <a:pt x="24" y="110"/>
                  </a:lnTo>
                  <a:lnTo>
                    <a:pt x="24" y="110"/>
                  </a:lnTo>
                  <a:lnTo>
                    <a:pt x="38" y="98"/>
                  </a:lnTo>
                  <a:lnTo>
                    <a:pt x="50" y="82"/>
                  </a:lnTo>
                  <a:lnTo>
                    <a:pt x="68" y="58"/>
                  </a:lnTo>
                  <a:lnTo>
                    <a:pt x="68" y="58"/>
                  </a:lnTo>
                  <a:lnTo>
                    <a:pt x="70" y="52"/>
                  </a:lnTo>
                  <a:lnTo>
                    <a:pt x="130" y="0"/>
                  </a:lnTo>
                  <a:lnTo>
                    <a:pt x="130" y="0"/>
                  </a:lnTo>
                  <a:lnTo>
                    <a:pt x="136" y="10"/>
                  </a:lnTo>
                  <a:lnTo>
                    <a:pt x="144" y="18"/>
                  </a:lnTo>
                  <a:lnTo>
                    <a:pt x="148" y="18"/>
                  </a:lnTo>
                  <a:lnTo>
                    <a:pt x="152" y="18"/>
                  </a:lnTo>
                  <a:lnTo>
                    <a:pt x="152" y="18"/>
                  </a:lnTo>
                  <a:lnTo>
                    <a:pt x="170" y="18"/>
                  </a:lnTo>
                  <a:lnTo>
                    <a:pt x="196" y="18"/>
                  </a:lnTo>
                  <a:lnTo>
                    <a:pt x="226" y="20"/>
                  </a:lnTo>
                  <a:lnTo>
                    <a:pt x="248" y="20"/>
                  </a:lnTo>
                  <a:lnTo>
                    <a:pt x="248" y="20"/>
                  </a:lnTo>
                  <a:lnTo>
                    <a:pt x="266" y="20"/>
                  </a:lnTo>
                  <a:lnTo>
                    <a:pt x="284" y="22"/>
                  </a:lnTo>
                  <a:lnTo>
                    <a:pt x="300" y="26"/>
                  </a:lnTo>
                  <a:lnTo>
                    <a:pt x="304" y="28"/>
                  </a:lnTo>
                  <a:lnTo>
                    <a:pt x="308" y="32"/>
                  </a:lnTo>
                  <a:lnTo>
                    <a:pt x="308" y="32"/>
                  </a:lnTo>
                  <a:lnTo>
                    <a:pt x="318" y="40"/>
                  </a:lnTo>
                  <a:lnTo>
                    <a:pt x="328" y="46"/>
                  </a:lnTo>
                  <a:lnTo>
                    <a:pt x="340" y="50"/>
                  </a:lnTo>
                  <a:lnTo>
                    <a:pt x="350" y="52"/>
                  </a:lnTo>
                  <a:lnTo>
                    <a:pt x="350" y="52"/>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a:p>
          </p:txBody>
        </p:sp>
        <p:sp>
          <p:nvSpPr>
            <p:cNvPr id="296" name="Freeform 57">
              <a:extLst>
                <a:ext uri="{FF2B5EF4-FFF2-40B4-BE49-F238E27FC236}">
                  <a16:creationId xmlns:a16="http://schemas.microsoft.com/office/drawing/2014/main" id="{7E6CF457-200D-9195-771A-B396ECBB1BE0}"/>
                </a:ext>
              </a:extLst>
            </p:cNvPr>
            <p:cNvSpPr>
              <a:spLocks/>
            </p:cNvSpPr>
            <p:nvPr/>
          </p:nvSpPr>
          <p:spPr bwMode="auto">
            <a:xfrm>
              <a:off x="3855943" y="4605855"/>
              <a:ext cx="591414" cy="318571"/>
            </a:xfrm>
            <a:custGeom>
              <a:avLst/>
              <a:gdLst/>
              <a:ahLst/>
              <a:cxnLst>
                <a:cxn ang="0">
                  <a:pos x="654" y="396"/>
                </a:cxn>
                <a:cxn ang="0">
                  <a:pos x="596" y="404"/>
                </a:cxn>
                <a:cxn ang="0">
                  <a:pos x="516" y="414"/>
                </a:cxn>
                <a:cxn ang="0">
                  <a:pos x="424" y="414"/>
                </a:cxn>
                <a:cxn ang="0">
                  <a:pos x="356" y="380"/>
                </a:cxn>
                <a:cxn ang="0">
                  <a:pos x="310" y="372"/>
                </a:cxn>
                <a:cxn ang="0">
                  <a:pos x="286" y="364"/>
                </a:cxn>
                <a:cxn ang="0">
                  <a:pos x="270" y="326"/>
                </a:cxn>
                <a:cxn ang="0">
                  <a:pos x="256" y="308"/>
                </a:cxn>
                <a:cxn ang="0">
                  <a:pos x="186" y="310"/>
                </a:cxn>
                <a:cxn ang="0">
                  <a:pos x="142" y="330"/>
                </a:cxn>
                <a:cxn ang="0">
                  <a:pos x="108" y="340"/>
                </a:cxn>
                <a:cxn ang="0">
                  <a:pos x="72" y="330"/>
                </a:cxn>
                <a:cxn ang="0">
                  <a:pos x="52" y="314"/>
                </a:cxn>
                <a:cxn ang="0">
                  <a:pos x="16" y="280"/>
                </a:cxn>
                <a:cxn ang="0">
                  <a:pos x="4" y="238"/>
                </a:cxn>
                <a:cxn ang="0">
                  <a:pos x="0" y="220"/>
                </a:cxn>
                <a:cxn ang="0">
                  <a:pos x="64" y="208"/>
                </a:cxn>
                <a:cxn ang="0">
                  <a:pos x="108" y="212"/>
                </a:cxn>
                <a:cxn ang="0">
                  <a:pos x="154" y="222"/>
                </a:cxn>
                <a:cxn ang="0">
                  <a:pos x="190" y="224"/>
                </a:cxn>
                <a:cxn ang="0">
                  <a:pos x="200" y="204"/>
                </a:cxn>
                <a:cxn ang="0">
                  <a:pos x="230" y="196"/>
                </a:cxn>
                <a:cxn ang="0">
                  <a:pos x="258" y="198"/>
                </a:cxn>
                <a:cxn ang="0">
                  <a:pos x="302" y="226"/>
                </a:cxn>
                <a:cxn ang="0">
                  <a:pos x="334" y="222"/>
                </a:cxn>
                <a:cxn ang="0">
                  <a:pos x="350" y="188"/>
                </a:cxn>
                <a:cxn ang="0">
                  <a:pos x="338" y="150"/>
                </a:cxn>
                <a:cxn ang="0">
                  <a:pos x="342" y="126"/>
                </a:cxn>
                <a:cxn ang="0">
                  <a:pos x="376" y="102"/>
                </a:cxn>
                <a:cxn ang="0">
                  <a:pos x="430" y="62"/>
                </a:cxn>
                <a:cxn ang="0">
                  <a:pos x="452" y="64"/>
                </a:cxn>
                <a:cxn ang="0">
                  <a:pos x="474" y="68"/>
                </a:cxn>
                <a:cxn ang="0">
                  <a:pos x="528" y="46"/>
                </a:cxn>
                <a:cxn ang="0">
                  <a:pos x="564" y="4"/>
                </a:cxn>
                <a:cxn ang="0">
                  <a:pos x="580" y="0"/>
                </a:cxn>
                <a:cxn ang="0">
                  <a:pos x="638" y="34"/>
                </a:cxn>
                <a:cxn ang="0">
                  <a:pos x="684" y="64"/>
                </a:cxn>
                <a:cxn ang="0">
                  <a:pos x="728" y="60"/>
                </a:cxn>
                <a:cxn ang="0">
                  <a:pos x="742" y="98"/>
                </a:cxn>
                <a:cxn ang="0">
                  <a:pos x="746" y="128"/>
                </a:cxn>
                <a:cxn ang="0">
                  <a:pos x="756" y="170"/>
                </a:cxn>
                <a:cxn ang="0">
                  <a:pos x="766" y="212"/>
                </a:cxn>
                <a:cxn ang="0">
                  <a:pos x="736" y="234"/>
                </a:cxn>
                <a:cxn ang="0">
                  <a:pos x="706" y="248"/>
                </a:cxn>
                <a:cxn ang="0">
                  <a:pos x="714" y="282"/>
                </a:cxn>
                <a:cxn ang="0">
                  <a:pos x="706" y="306"/>
                </a:cxn>
                <a:cxn ang="0">
                  <a:pos x="690" y="388"/>
                </a:cxn>
              </a:cxnLst>
              <a:rect l="0" t="0" r="r" b="b"/>
              <a:pathLst>
                <a:path w="776" h="418">
                  <a:moveTo>
                    <a:pt x="690" y="388"/>
                  </a:moveTo>
                  <a:lnTo>
                    <a:pt x="690" y="388"/>
                  </a:lnTo>
                  <a:lnTo>
                    <a:pt x="670" y="394"/>
                  </a:lnTo>
                  <a:lnTo>
                    <a:pt x="654" y="396"/>
                  </a:lnTo>
                  <a:lnTo>
                    <a:pt x="638" y="398"/>
                  </a:lnTo>
                  <a:lnTo>
                    <a:pt x="638" y="398"/>
                  </a:lnTo>
                  <a:lnTo>
                    <a:pt x="620" y="400"/>
                  </a:lnTo>
                  <a:lnTo>
                    <a:pt x="596" y="404"/>
                  </a:lnTo>
                  <a:lnTo>
                    <a:pt x="572" y="410"/>
                  </a:lnTo>
                  <a:lnTo>
                    <a:pt x="552" y="412"/>
                  </a:lnTo>
                  <a:lnTo>
                    <a:pt x="552" y="412"/>
                  </a:lnTo>
                  <a:lnTo>
                    <a:pt x="516" y="414"/>
                  </a:lnTo>
                  <a:lnTo>
                    <a:pt x="464" y="418"/>
                  </a:lnTo>
                  <a:lnTo>
                    <a:pt x="464" y="418"/>
                  </a:lnTo>
                  <a:lnTo>
                    <a:pt x="440" y="418"/>
                  </a:lnTo>
                  <a:lnTo>
                    <a:pt x="424" y="414"/>
                  </a:lnTo>
                  <a:lnTo>
                    <a:pt x="410" y="408"/>
                  </a:lnTo>
                  <a:lnTo>
                    <a:pt x="390" y="398"/>
                  </a:lnTo>
                  <a:lnTo>
                    <a:pt x="390" y="398"/>
                  </a:lnTo>
                  <a:lnTo>
                    <a:pt x="356" y="380"/>
                  </a:lnTo>
                  <a:lnTo>
                    <a:pt x="342" y="376"/>
                  </a:lnTo>
                  <a:lnTo>
                    <a:pt x="324" y="372"/>
                  </a:lnTo>
                  <a:lnTo>
                    <a:pt x="324" y="372"/>
                  </a:lnTo>
                  <a:lnTo>
                    <a:pt x="310" y="372"/>
                  </a:lnTo>
                  <a:lnTo>
                    <a:pt x="300" y="372"/>
                  </a:lnTo>
                  <a:lnTo>
                    <a:pt x="296" y="372"/>
                  </a:lnTo>
                  <a:lnTo>
                    <a:pt x="290" y="370"/>
                  </a:lnTo>
                  <a:lnTo>
                    <a:pt x="286" y="364"/>
                  </a:lnTo>
                  <a:lnTo>
                    <a:pt x="282" y="358"/>
                  </a:lnTo>
                  <a:lnTo>
                    <a:pt x="282" y="358"/>
                  </a:lnTo>
                  <a:lnTo>
                    <a:pt x="274" y="340"/>
                  </a:lnTo>
                  <a:lnTo>
                    <a:pt x="270" y="326"/>
                  </a:lnTo>
                  <a:lnTo>
                    <a:pt x="264" y="316"/>
                  </a:lnTo>
                  <a:lnTo>
                    <a:pt x="260" y="312"/>
                  </a:lnTo>
                  <a:lnTo>
                    <a:pt x="256" y="308"/>
                  </a:lnTo>
                  <a:lnTo>
                    <a:pt x="256" y="308"/>
                  </a:lnTo>
                  <a:lnTo>
                    <a:pt x="248" y="306"/>
                  </a:lnTo>
                  <a:lnTo>
                    <a:pt x="238" y="304"/>
                  </a:lnTo>
                  <a:lnTo>
                    <a:pt x="214" y="304"/>
                  </a:lnTo>
                  <a:lnTo>
                    <a:pt x="186" y="310"/>
                  </a:lnTo>
                  <a:lnTo>
                    <a:pt x="174" y="314"/>
                  </a:lnTo>
                  <a:lnTo>
                    <a:pt x="162" y="320"/>
                  </a:lnTo>
                  <a:lnTo>
                    <a:pt x="162" y="320"/>
                  </a:lnTo>
                  <a:lnTo>
                    <a:pt x="142" y="330"/>
                  </a:lnTo>
                  <a:lnTo>
                    <a:pt x="128" y="336"/>
                  </a:lnTo>
                  <a:lnTo>
                    <a:pt x="118" y="340"/>
                  </a:lnTo>
                  <a:lnTo>
                    <a:pt x="108" y="340"/>
                  </a:lnTo>
                  <a:lnTo>
                    <a:pt x="108" y="340"/>
                  </a:lnTo>
                  <a:lnTo>
                    <a:pt x="96" y="338"/>
                  </a:lnTo>
                  <a:lnTo>
                    <a:pt x="84" y="334"/>
                  </a:lnTo>
                  <a:lnTo>
                    <a:pt x="72" y="330"/>
                  </a:lnTo>
                  <a:lnTo>
                    <a:pt x="72" y="330"/>
                  </a:lnTo>
                  <a:lnTo>
                    <a:pt x="66" y="326"/>
                  </a:lnTo>
                  <a:lnTo>
                    <a:pt x="58" y="320"/>
                  </a:lnTo>
                  <a:lnTo>
                    <a:pt x="52" y="314"/>
                  </a:lnTo>
                  <a:lnTo>
                    <a:pt x="52" y="314"/>
                  </a:lnTo>
                  <a:lnTo>
                    <a:pt x="38" y="300"/>
                  </a:lnTo>
                  <a:lnTo>
                    <a:pt x="24" y="288"/>
                  </a:lnTo>
                  <a:lnTo>
                    <a:pt x="24" y="288"/>
                  </a:lnTo>
                  <a:lnTo>
                    <a:pt x="16" y="280"/>
                  </a:lnTo>
                  <a:lnTo>
                    <a:pt x="10" y="276"/>
                  </a:lnTo>
                  <a:lnTo>
                    <a:pt x="10" y="276"/>
                  </a:lnTo>
                  <a:lnTo>
                    <a:pt x="6" y="254"/>
                  </a:lnTo>
                  <a:lnTo>
                    <a:pt x="4" y="238"/>
                  </a:lnTo>
                  <a:lnTo>
                    <a:pt x="0" y="230"/>
                  </a:lnTo>
                  <a:lnTo>
                    <a:pt x="0" y="230"/>
                  </a:lnTo>
                  <a:lnTo>
                    <a:pt x="0" y="226"/>
                  </a:lnTo>
                  <a:lnTo>
                    <a:pt x="0" y="220"/>
                  </a:lnTo>
                  <a:lnTo>
                    <a:pt x="4" y="204"/>
                  </a:lnTo>
                  <a:lnTo>
                    <a:pt x="12" y="182"/>
                  </a:lnTo>
                  <a:lnTo>
                    <a:pt x="12" y="182"/>
                  </a:lnTo>
                  <a:lnTo>
                    <a:pt x="64" y="208"/>
                  </a:lnTo>
                  <a:lnTo>
                    <a:pt x="64" y="208"/>
                  </a:lnTo>
                  <a:lnTo>
                    <a:pt x="74" y="212"/>
                  </a:lnTo>
                  <a:lnTo>
                    <a:pt x="92" y="212"/>
                  </a:lnTo>
                  <a:lnTo>
                    <a:pt x="108" y="212"/>
                  </a:lnTo>
                  <a:lnTo>
                    <a:pt x="118" y="214"/>
                  </a:lnTo>
                  <a:lnTo>
                    <a:pt x="118" y="214"/>
                  </a:lnTo>
                  <a:lnTo>
                    <a:pt x="132" y="218"/>
                  </a:lnTo>
                  <a:lnTo>
                    <a:pt x="154" y="222"/>
                  </a:lnTo>
                  <a:lnTo>
                    <a:pt x="176" y="226"/>
                  </a:lnTo>
                  <a:lnTo>
                    <a:pt x="184" y="226"/>
                  </a:lnTo>
                  <a:lnTo>
                    <a:pt x="190" y="224"/>
                  </a:lnTo>
                  <a:lnTo>
                    <a:pt x="190" y="224"/>
                  </a:lnTo>
                  <a:lnTo>
                    <a:pt x="192" y="222"/>
                  </a:lnTo>
                  <a:lnTo>
                    <a:pt x="194" y="218"/>
                  </a:lnTo>
                  <a:lnTo>
                    <a:pt x="198" y="210"/>
                  </a:lnTo>
                  <a:lnTo>
                    <a:pt x="200" y="204"/>
                  </a:lnTo>
                  <a:lnTo>
                    <a:pt x="202" y="202"/>
                  </a:lnTo>
                  <a:lnTo>
                    <a:pt x="206" y="200"/>
                  </a:lnTo>
                  <a:lnTo>
                    <a:pt x="206" y="200"/>
                  </a:lnTo>
                  <a:lnTo>
                    <a:pt x="230" y="196"/>
                  </a:lnTo>
                  <a:lnTo>
                    <a:pt x="246" y="194"/>
                  </a:lnTo>
                  <a:lnTo>
                    <a:pt x="252" y="196"/>
                  </a:lnTo>
                  <a:lnTo>
                    <a:pt x="258" y="198"/>
                  </a:lnTo>
                  <a:lnTo>
                    <a:pt x="258" y="198"/>
                  </a:lnTo>
                  <a:lnTo>
                    <a:pt x="268" y="206"/>
                  </a:lnTo>
                  <a:lnTo>
                    <a:pt x="282" y="216"/>
                  </a:lnTo>
                  <a:lnTo>
                    <a:pt x="296" y="224"/>
                  </a:lnTo>
                  <a:lnTo>
                    <a:pt x="302" y="226"/>
                  </a:lnTo>
                  <a:lnTo>
                    <a:pt x="308" y="228"/>
                  </a:lnTo>
                  <a:lnTo>
                    <a:pt x="308" y="228"/>
                  </a:lnTo>
                  <a:lnTo>
                    <a:pt x="320" y="226"/>
                  </a:lnTo>
                  <a:lnTo>
                    <a:pt x="334" y="222"/>
                  </a:lnTo>
                  <a:lnTo>
                    <a:pt x="350" y="216"/>
                  </a:lnTo>
                  <a:lnTo>
                    <a:pt x="350" y="216"/>
                  </a:lnTo>
                  <a:lnTo>
                    <a:pt x="350" y="200"/>
                  </a:lnTo>
                  <a:lnTo>
                    <a:pt x="350" y="188"/>
                  </a:lnTo>
                  <a:lnTo>
                    <a:pt x="348" y="176"/>
                  </a:lnTo>
                  <a:lnTo>
                    <a:pt x="348" y="176"/>
                  </a:lnTo>
                  <a:lnTo>
                    <a:pt x="344" y="164"/>
                  </a:lnTo>
                  <a:lnTo>
                    <a:pt x="338" y="150"/>
                  </a:lnTo>
                  <a:lnTo>
                    <a:pt x="336" y="144"/>
                  </a:lnTo>
                  <a:lnTo>
                    <a:pt x="336" y="138"/>
                  </a:lnTo>
                  <a:lnTo>
                    <a:pt x="338" y="132"/>
                  </a:lnTo>
                  <a:lnTo>
                    <a:pt x="342" y="126"/>
                  </a:lnTo>
                  <a:lnTo>
                    <a:pt x="342" y="126"/>
                  </a:lnTo>
                  <a:lnTo>
                    <a:pt x="348" y="120"/>
                  </a:lnTo>
                  <a:lnTo>
                    <a:pt x="356" y="114"/>
                  </a:lnTo>
                  <a:lnTo>
                    <a:pt x="376" y="102"/>
                  </a:lnTo>
                  <a:lnTo>
                    <a:pt x="396" y="92"/>
                  </a:lnTo>
                  <a:lnTo>
                    <a:pt x="410" y="84"/>
                  </a:lnTo>
                  <a:lnTo>
                    <a:pt x="410" y="84"/>
                  </a:lnTo>
                  <a:lnTo>
                    <a:pt x="430" y="62"/>
                  </a:lnTo>
                  <a:lnTo>
                    <a:pt x="442" y="46"/>
                  </a:lnTo>
                  <a:lnTo>
                    <a:pt x="442" y="46"/>
                  </a:lnTo>
                  <a:lnTo>
                    <a:pt x="446" y="56"/>
                  </a:lnTo>
                  <a:lnTo>
                    <a:pt x="452" y="64"/>
                  </a:lnTo>
                  <a:lnTo>
                    <a:pt x="456" y="66"/>
                  </a:lnTo>
                  <a:lnTo>
                    <a:pt x="460" y="68"/>
                  </a:lnTo>
                  <a:lnTo>
                    <a:pt x="460" y="68"/>
                  </a:lnTo>
                  <a:lnTo>
                    <a:pt x="474" y="68"/>
                  </a:lnTo>
                  <a:lnTo>
                    <a:pt x="494" y="64"/>
                  </a:lnTo>
                  <a:lnTo>
                    <a:pt x="514" y="56"/>
                  </a:lnTo>
                  <a:lnTo>
                    <a:pt x="522" y="52"/>
                  </a:lnTo>
                  <a:lnTo>
                    <a:pt x="528" y="46"/>
                  </a:lnTo>
                  <a:lnTo>
                    <a:pt x="528" y="46"/>
                  </a:lnTo>
                  <a:lnTo>
                    <a:pt x="548" y="20"/>
                  </a:lnTo>
                  <a:lnTo>
                    <a:pt x="558" y="8"/>
                  </a:lnTo>
                  <a:lnTo>
                    <a:pt x="564" y="4"/>
                  </a:lnTo>
                  <a:lnTo>
                    <a:pt x="570" y="0"/>
                  </a:lnTo>
                  <a:lnTo>
                    <a:pt x="570" y="0"/>
                  </a:lnTo>
                  <a:lnTo>
                    <a:pt x="574" y="0"/>
                  </a:lnTo>
                  <a:lnTo>
                    <a:pt x="580" y="0"/>
                  </a:lnTo>
                  <a:lnTo>
                    <a:pt x="590" y="4"/>
                  </a:lnTo>
                  <a:lnTo>
                    <a:pt x="612" y="18"/>
                  </a:lnTo>
                  <a:lnTo>
                    <a:pt x="612" y="18"/>
                  </a:lnTo>
                  <a:lnTo>
                    <a:pt x="638" y="34"/>
                  </a:lnTo>
                  <a:lnTo>
                    <a:pt x="664" y="52"/>
                  </a:lnTo>
                  <a:lnTo>
                    <a:pt x="664" y="52"/>
                  </a:lnTo>
                  <a:lnTo>
                    <a:pt x="674" y="58"/>
                  </a:lnTo>
                  <a:lnTo>
                    <a:pt x="684" y="64"/>
                  </a:lnTo>
                  <a:lnTo>
                    <a:pt x="694" y="68"/>
                  </a:lnTo>
                  <a:lnTo>
                    <a:pt x="702" y="66"/>
                  </a:lnTo>
                  <a:lnTo>
                    <a:pt x="702" y="66"/>
                  </a:lnTo>
                  <a:lnTo>
                    <a:pt x="728" y="60"/>
                  </a:lnTo>
                  <a:lnTo>
                    <a:pt x="748" y="54"/>
                  </a:lnTo>
                  <a:lnTo>
                    <a:pt x="748" y="54"/>
                  </a:lnTo>
                  <a:lnTo>
                    <a:pt x="744" y="78"/>
                  </a:lnTo>
                  <a:lnTo>
                    <a:pt x="742" y="98"/>
                  </a:lnTo>
                  <a:lnTo>
                    <a:pt x="742" y="106"/>
                  </a:lnTo>
                  <a:lnTo>
                    <a:pt x="744" y="112"/>
                  </a:lnTo>
                  <a:lnTo>
                    <a:pt x="744" y="112"/>
                  </a:lnTo>
                  <a:lnTo>
                    <a:pt x="746" y="128"/>
                  </a:lnTo>
                  <a:lnTo>
                    <a:pt x="748" y="146"/>
                  </a:lnTo>
                  <a:lnTo>
                    <a:pt x="750" y="162"/>
                  </a:lnTo>
                  <a:lnTo>
                    <a:pt x="752" y="168"/>
                  </a:lnTo>
                  <a:lnTo>
                    <a:pt x="756" y="170"/>
                  </a:lnTo>
                  <a:lnTo>
                    <a:pt x="756" y="170"/>
                  </a:lnTo>
                  <a:lnTo>
                    <a:pt x="768" y="180"/>
                  </a:lnTo>
                  <a:lnTo>
                    <a:pt x="776" y="186"/>
                  </a:lnTo>
                  <a:lnTo>
                    <a:pt x="766" y="212"/>
                  </a:lnTo>
                  <a:lnTo>
                    <a:pt x="766" y="212"/>
                  </a:lnTo>
                  <a:lnTo>
                    <a:pt x="758" y="218"/>
                  </a:lnTo>
                  <a:lnTo>
                    <a:pt x="750" y="226"/>
                  </a:lnTo>
                  <a:lnTo>
                    <a:pt x="736" y="234"/>
                  </a:lnTo>
                  <a:lnTo>
                    <a:pt x="736" y="234"/>
                  </a:lnTo>
                  <a:lnTo>
                    <a:pt x="712" y="244"/>
                  </a:lnTo>
                  <a:lnTo>
                    <a:pt x="708" y="246"/>
                  </a:lnTo>
                  <a:lnTo>
                    <a:pt x="706" y="248"/>
                  </a:lnTo>
                  <a:lnTo>
                    <a:pt x="708" y="252"/>
                  </a:lnTo>
                  <a:lnTo>
                    <a:pt x="708" y="252"/>
                  </a:lnTo>
                  <a:lnTo>
                    <a:pt x="714" y="270"/>
                  </a:lnTo>
                  <a:lnTo>
                    <a:pt x="714" y="282"/>
                  </a:lnTo>
                  <a:lnTo>
                    <a:pt x="714" y="286"/>
                  </a:lnTo>
                  <a:lnTo>
                    <a:pt x="712" y="292"/>
                  </a:lnTo>
                  <a:lnTo>
                    <a:pt x="712" y="292"/>
                  </a:lnTo>
                  <a:lnTo>
                    <a:pt x="706" y="306"/>
                  </a:lnTo>
                  <a:lnTo>
                    <a:pt x="702" y="322"/>
                  </a:lnTo>
                  <a:lnTo>
                    <a:pt x="696" y="350"/>
                  </a:lnTo>
                  <a:lnTo>
                    <a:pt x="696" y="350"/>
                  </a:lnTo>
                  <a:lnTo>
                    <a:pt x="690" y="388"/>
                  </a:lnTo>
                  <a:lnTo>
                    <a:pt x="690" y="388"/>
                  </a:lnTo>
                  <a:close/>
                </a:path>
              </a:pathLst>
            </a:custGeom>
            <a:solidFill>
              <a:srgbClr val="3A669B"/>
            </a:solidFill>
            <a:ln w="6350" cap="rnd" cmpd="sng">
              <a:solidFill>
                <a:schemeClr val="bg1"/>
              </a:solidFill>
              <a:prstDash val="solid"/>
              <a:round/>
              <a:headEnd type="none" w="sm" len="sm"/>
              <a:tailEnd type="none" w="sm" len="sm"/>
            </a:ln>
            <a:effectLst/>
          </p:spPr>
          <p:txBody>
            <a:bodyPr/>
            <a:lstStyle/>
            <a:p>
              <a:endParaRPr lang="en-US"/>
            </a:p>
          </p:txBody>
        </p:sp>
        <p:sp>
          <p:nvSpPr>
            <p:cNvPr id="297" name="Freeform 58">
              <a:extLst>
                <a:ext uri="{FF2B5EF4-FFF2-40B4-BE49-F238E27FC236}">
                  <a16:creationId xmlns:a16="http://schemas.microsoft.com/office/drawing/2014/main" id="{F56158A0-82A1-BC17-DC12-EB1B48730332}"/>
                </a:ext>
              </a:extLst>
            </p:cNvPr>
            <p:cNvSpPr>
              <a:spLocks/>
            </p:cNvSpPr>
            <p:nvPr/>
          </p:nvSpPr>
          <p:spPr bwMode="auto">
            <a:xfrm>
              <a:off x="3636450" y="4837543"/>
              <a:ext cx="1009061" cy="1149294"/>
            </a:xfrm>
            <a:custGeom>
              <a:avLst/>
              <a:gdLst/>
              <a:ahLst/>
              <a:cxnLst>
                <a:cxn ang="0">
                  <a:pos x="1088" y="1196"/>
                </a:cxn>
                <a:cxn ang="0">
                  <a:pos x="1150" y="1246"/>
                </a:cxn>
                <a:cxn ang="0">
                  <a:pos x="1178" y="1292"/>
                </a:cxn>
                <a:cxn ang="0">
                  <a:pos x="1118" y="1384"/>
                </a:cxn>
                <a:cxn ang="0">
                  <a:pos x="1092" y="1444"/>
                </a:cxn>
                <a:cxn ang="0">
                  <a:pos x="1076" y="1496"/>
                </a:cxn>
                <a:cxn ang="0">
                  <a:pos x="1032" y="1492"/>
                </a:cxn>
                <a:cxn ang="0">
                  <a:pos x="1018" y="1442"/>
                </a:cxn>
                <a:cxn ang="0">
                  <a:pos x="1054" y="1366"/>
                </a:cxn>
                <a:cxn ang="0">
                  <a:pos x="1026" y="1212"/>
                </a:cxn>
                <a:cxn ang="0">
                  <a:pos x="942" y="1132"/>
                </a:cxn>
                <a:cxn ang="0">
                  <a:pos x="906" y="1110"/>
                </a:cxn>
                <a:cxn ang="0">
                  <a:pos x="870" y="1056"/>
                </a:cxn>
                <a:cxn ang="0">
                  <a:pos x="792" y="1018"/>
                </a:cxn>
                <a:cxn ang="0">
                  <a:pos x="734" y="944"/>
                </a:cxn>
                <a:cxn ang="0">
                  <a:pos x="648" y="914"/>
                </a:cxn>
                <a:cxn ang="0">
                  <a:pos x="522" y="790"/>
                </a:cxn>
                <a:cxn ang="0">
                  <a:pos x="450" y="692"/>
                </a:cxn>
                <a:cxn ang="0">
                  <a:pos x="376" y="620"/>
                </a:cxn>
                <a:cxn ang="0">
                  <a:pos x="354" y="498"/>
                </a:cxn>
                <a:cxn ang="0">
                  <a:pos x="260" y="406"/>
                </a:cxn>
                <a:cxn ang="0">
                  <a:pos x="174" y="382"/>
                </a:cxn>
                <a:cxn ang="0">
                  <a:pos x="108" y="444"/>
                </a:cxn>
                <a:cxn ang="0">
                  <a:pos x="58" y="448"/>
                </a:cxn>
                <a:cxn ang="0">
                  <a:pos x="12" y="382"/>
                </a:cxn>
                <a:cxn ang="0">
                  <a:pos x="0" y="292"/>
                </a:cxn>
                <a:cxn ang="0">
                  <a:pos x="2" y="228"/>
                </a:cxn>
                <a:cxn ang="0">
                  <a:pos x="18" y="178"/>
                </a:cxn>
                <a:cxn ang="0">
                  <a:pos x="86" y="116"/>
                </a:cxn>
                <a:cxn ang="0">
                  <a:pos x="182" y="78"/>
                </a:cxn>
                <a:cxn ang="0">
                  <a:pos x="238" y="104"/>
                </a:cxn>
                <a:cxn ang="0">
                  <a:pos x="284" y="74"/>
                </a:cxn>
                <a:cxn ang="0">
                  <a:pos x="350" y="64"/>
                </a:cxn>
                <a:cxn ang="0">
                  <a:pos x="368" y="34"/>
                </a:cxn>
                <a:cxn ang="0">
                  <a:pos x="440" y="20"/>
                </a:cxn>
                <a:cxn ang="0">
                  <a:pos x="544" y="4"/>
                </a:cxn>
                <a:cxn ang="0">
                  <a:pos x="578" y="64"/>
                </a:cxn>
                <a:cxn ang="0">
                  <a:pos x="656" y="80"/>
                </a:cxn>
                <a:cxn ang="0">
                  <a:pos x="692" y="116"/>
                </a:cxn>
                <a:cxn ang="0">
                  <a:pos x="690" y="192"/>
                </a:cxn>
                <a:cxn ang="0">
                  <a:pos x="644" y="234"/>
                </a:cxn>
                <a:cxn ang="0">
                  <a:pos x="542" y="292"/>
                </a:cxn>
                <a:cxn ang="0">
                  <a:pos x="546" y="334"/>
                </a:cxn>
                <a:cxn ang="0">
                  <a:pos x="566" y="414"/>
                </a:cxn>
                <a:cxn ang="0">
                  <a:pos x="588" y="488"/>
                </a:cxn>
                <a:cxn ang="0">
                  <a:pos x="712" y="578"/>
                </a:cxn>
                <a:cxn ang="0">
                  <a:pos x="748" y="662"/>
                </a:cxn>
                <a:cxn ang="0">
                  <a:pos x="794" y="772"/>
                </a:cxn>
                <a:cxn ang="0">
                  <a:pos x="916" y="856"/>
                </a:cxn>
                <a:cxn ang="0">
                  <a:pos x="1006" y="856"/>
                </a:cxn>
                <a:cxn ang="0">
                  <a:pos x="1016" y="884"/>
                </a:cxn>
                <a:cxn ang="0">
                  <a:pos x="984" y="916"/>
                </a:cxn>
                <a:cxn ang="0">
                  <a:pos x="1090" y="966"/>
                </a:cxn>
                <a:cxn ang="0">
                  <a:pos x="1296" y="1096"/>
                </a:cxn>
                <a:cxn ang="0">
                  <a:pos x="1324" y="1162"/>
                </a:cxn>
                <a:cxn ang="0">
                  <a:pos x="1292" y="1174"/>
                </a:cxn>
                <a:cxn ang="0">
                  <a:pos x="1200" y="1100"/>
                </a:cxn>
                <a:cxn ang="0">
                  <a:pos x="1146" y="1088"/>
                </a:cxn>
                <a:cxn ang="0">
                  <a:pos x="1098" y="1164"/>
                </a:cxn>
              </a:cxnLst>
              <a:rect l="0" t="0" r="r" b="b"/>
              <a:pathLst>
                <a:path w="1324" h="1508">
                  <a:moveTo>
                    <a:pt x="1098" y="1164"/>
                  </a:moveTo>
                  <a:lnTo>
                    <a:pt x="1098" y="1164"/>
                  </a:lnTo>
                  <a:lnTo>
                    <a:pt x="1094" y="1168"/>
                  </a:lnTo>
                  <a:lnTo>
                    <a:pt x="1088" y="1178"/>
                  </a:lnTo>
                  <a:lnTo>
                    <a:pt x="1086" y="1184"/>
                  </a:lnTo>
                  <a:lnTo>
                    <a:pt x="1086" y="1190"/>
                  </a:lnTo>
                  <a:lnTo>
                    <a:pt x="1088" y="1196"/>
                  </a:lnTo>
                  <a:lnTo>
                    <a:pt x="1094" y="1202"/>
                  </a:lnTo>
                  <a:lnTo>
                    <a:pt x="1094" y="1202"/>
                  </a:lnTo>
                  <a:lnTo>
                    <a:pt x="1108" y="1212"/>
                  </a:lnTo>
                  <a:lnTo>
                    <a:pt x="1122" y="1224"/>
                  </a:lnTo>
                  <a:lnTo>
                    <a:pt x="1134" y="1236"/>
                  </a:lnTo>
                  <a:lnTo>
                    <a:pt x="1150" y="1246"/>
                  </a:lnTo>
                  <a:lnTo>
                    <a:pt x="1150" y="1246"/>
                  </a:lnTo>
                  <a:lnTo>
                    <a:pt x="1166" y="1258"/>
                  </a:lnTo>
                  <a:lnTo>
                    <a:pt x="1176" y="1270"/>
                  </a:lnTo>
                  <a:lnTo>
                    <a:pt x="1178" y="1276"/>
                  </a:lnTo>
                  <a:lnTo>
                    <a:pt x="1180" y="1282"/>
                  </a:lnTo>
                  <a:lnTo>
                    <a:pt x="1180" y="1286"/>
                  </a:lnTo>
                  <a:lnTo>
                    <a:pt x="1178" y="1292"/>
                  </a:lnTo>
                  <a:lnTo>
                    <a:pt x="1178" y="1292"/>
                  </a:lnTo>
                  <a:lnTo>
                    <a:pt x="1170" y="1302"/>
                  </a:lnTo>
                  <a:lnTo>
                    <a:pt x="1160" y="1316"/>
                  </a:lnTo>
                  <a:lnTo>
                    <a:pt x="1130" y="1352"/>
                  </a:lnTo>
                  <a:lnTo>
                    <a:pt x="1130" y="1352"/>
                  </a:lnTo>
                  <a:lnTo>
                    <a:pt x="1124" y="1362"/>
                  </a:lnTo>
                  <a:lnTo>
                    <a:pt x="1120" y="1372"/>
                  </a:lnTo>
                  <a:lnTo>
                    <a:pt x="1118" y="1384"/>
                  </a:lnTo>
                  <a:lnTo>
                    <a:pt x="1118" y="1394"/>
                  </a:lnTo>
                  <a:lnTo>
                    <a:pt x="1120" y="1410"/>
                  </a:lnTo>
                  <a:lnTo>
                    <a:pt x="1122" y="1416"/>
                  </a:lnTo>
                  <a:lnTo>
                    <a:pt x="1122" y="1416"/>
                  </a:lnTo>
                  <a:lnTo>
                    <a:pt x="1112" y="1422"/>
                  </a:lnTo>
                  <a:lnTo>
                    <a:pt x="1102" y="1432"/>
                  </a:lnTo>
                  <a:lnTo>
                    <a:pt x="1092" y="1444"/>
                  </a:lnTo>
                  <a:lnTo>
                    <a:pt x="1092" y="1444"/>
                  </a:lnTo>
                  <a:lnTo>
                    <a:pt x="1086" y="1458"/>
                  </a:lnTo>
                  <a:lnTo>
                    <a:pt x="1084" y="1470"/>
                  </a:lnTo>
                  <a:lnTo>
                    <a:pt x="1082" y="1480"/>
                  </a:lnTo>
                  <a:lnTo>
                    <a:pt x="1080" y="1492"/>
                  </a:lnTo>
                  <a:lnTo>
                    <a:pt x="1080" y="1492"/>
                  </a:lnTo>
                  <a:lnTo>
                    <a:pt x="1076" y="1496"/>
                  </a:lnTo>
                  <a:lnTo>
                    <a:pt x="1070" y="1502"/>
                  </a:lnTo>
                  <a:lnTo>
                    <a:pt x="1062" y="1506"/>
                  </a:lnTo>
                  <a:lnTo>
                    <a:pt x="1052" y="1508"/>
                  </a:lnTo>
                  <a:lnTo>
                    <a:pt x="1044" y="1508"/>
                  </a:lnTo>
                  <a:lnTo>
                    <a:pt x="1038" y="1506"/>
                  </a:lnTo>
                  <a:lnTo>
                    <a:pt x="1032" y="1500"/>
                  </a:lnTo>
                  <a:lnTo>
                    <a:pt x="1032" y="1492"/>
                  </a:lnTo>
                  <a:lnTo>
                    <a:pt x="1032" y="1492"/>
                  </a:lnTo>
                  <a:lnTo>
                    <a:pt x="1032" y="1484"/>
                  </a:lnTo>
                  <a:lnTo>
                    <a:pt x="1028" y="1476"/>
                  </a:lnTo>
                  <a:lnTo>
                    <a:pt x="1020" y="1464"/>
                  </a:lnTo>
                  <a:lnTo>
                    <a:pt x="1016" y="1458"/>
                  </a:lnTo>
                  <a:lnTo>
                    <a:pt x="1016" y="1450"/>
                  </a:lnTo>
                  <a:lnTo>
                    <a:pt x="1018" y="1442"/>
                  </a:lnTo>
                  <a:lnTo>
                    <a:pt x="1026" y="1430"/>
                  </a:lnTo>
                  <a:lnTo>
                    <a:pt x="1026" y="1430"/>
                  </a:lnTo>
                  <a:lnTo>
                    <a:pt x="1040" y="1412"/>
                  </a:lnTo>
                  <a:lnTo>
                    <a:pt x="1046" y="1400"/>
                  </a:lnTo>
                  <a:lnTo>
                    <a:pt x="1048" y="1386"/>
                  </a:lnTo>
                  <a:lnTo>
                    <a:pt x="1054" y="1366"/>
                  </a:lnTo>
                  <a:lnTo>
                    <a:pt x="1054" y="1366"/>
                  </a:lnTo>
                  <a:lnTo>
                    <a:pt x="1060" y="1344"/>
                  </a:lnTo>
                  <a:lnTo>
                    <a:pt x="1060" y="1332"/>
                  </a:lnTo>
                  <a:lnTo>
                    <a:pt x="1060" y="1322"/>
                  </a:lnTo>
                  <a:lnTo>
                    <a:pt x="1058" y="1298"/>
                  </a:lnTo>
                  <a:lnTo>
                    <a:pt x="1048" y="1270"/>
                  </a:lnTo>
                  <a:lnTo>
                    <a:pt x="1048" y="1270"/>
                  </a:lnTo>
                  <a:lnTo>
                    <a:pt x="1026" y="1212"/>
                  </a:lnTo>
                  <a:lnTo>
                    <a:pt x="1016" y="1188"/>
                  </a:lnTo>
                  <a:lnTo>
                    <a:pt x="1010" y="1180"/>
                  </a:lnTo>
                  <a:lnTo>
                    <a:pt x="1004" y="1174"/>
                  </a:lnTo>
                  <a:lnTo>
                    <a:pt x="1004" y="1174"/>
                  </a:lnTo>
                  <a:lnTo>
                    <a:pt x="976" y="1154"/>
                  </a:lnTo>
                  <a:lnTo>
                    <a:pt x="942" y="1132"/>
                  </a:lnTo>
                  <a:lnTo>
                    <a:pt x="942" y="1132"/>
                  </a:lnTo>
                  <a:lnTo>
                    <a:pt x="934" y="1128"/>
                  </a:lnTo>
                  <a:lnTo>
                    <a:pt x="928" y="1128"/>
                  </a:lnTo>
                  <a:lnTo>
                    <a:pt x="918" y="1128"/>
                  </a:lnTo>
                  <a:lnTo>
                    <a:pt x="914" y="1126"/>
                  </a:lnTo>
                  <a:lnTo>
                    <a:pt x="912" y="1124"/>
                  </a:lnTo>
                  <a:lnTo>
                    <a:pt x="908" y="1118"/>
                  </a:lnTo>
                  <a:lnTo>
                    <a:pt x="906" y="1110"/>
                  </a:lnTo>
                  <a:lnTo>
                    <a:pt x="906" y="1110"/>
                  </a:lnTo>
                  <a:lnTo>
                    <a:pt x="904" y="1100"/>
                  </a:lnTo>
                  <a:lnTo>
                    <a:pt x="902" y="1092"/>
                  </a:lnTo>
                  <a:lnTo>
                    <a:pt x="902" y="1082"/>
                  </a:lnTo>
                  <a:lnTo>
                    <a:pt x="900" y="1078"/>
                  </a:lnTo>
                  <a:lnTo>
                    <a:pt x="894" y="1072"/>
                  </a:lnTo>
                  <a:lnTo>
                    <a:pt x="870" y="1056"/>
                  </a:lnTo>
                  <a:lnTo>
                    <a:pt x="870" y="1056"/>
                  </a:lnTo>
                  <a:lnTo>
                    <a:pt x="854" y="1048"/>
                  </a:lnTo>
                  <a:lnTo>
                    <a:pt x="840" y="1044"/>
                  </a:lnTo>
                  <a:lnTo>
                    <a:pt x="818" y="1040"/>
                  </a:lnTo>
                  <a:lnTo>
                    <a:pt x="808" y="1038"/>
                  </a:lnTo>
                  <a:lnTo>
                    <a:pt x="800" y="1030"/>
                  </a:lnTo>
                  <a:lnTo>
                    <a:pt x="792" y="1018"/>
                  </a:lnTo>
                  <a:lnTo>
                    <a:pt x="782" y="1000"/>
                  </a:lnTo>
                  <a:lnTo>
                    <a:pt x="782" y="1000"/>
                  </a:lnTo>
                  <a:lnTo>
                    <a:pt x="766" y="966"/>
                  </a:lnTo>
                  <a:lnTo>
                    <a:pt x="760" y="956"/>
                  </a:lnTo>
                  <a:lnTo>
                    <a:pt x="754" y="950"/>
                  </a:lnTo>
                  <a:lnTo>
                    <a:pt x="746" y="946"/>
                  </a:lnTo>
                  <a:lnTo>
                    <a:pt x="734" y="944"/>
                  </a:lnTo>
                  <a:lnTo>
                    <a:pt x="704" y="940"/>
                  </a:lnTo>
                  <a:lnTo>
                    <a:pt x="704" y="940"/>
                  </a:lnTo>
                  <a:lnTo>
                    <a:pt x="674" y="934"/>
                  </a:lnTo>
                  <a:lnTo>
                    <a:pt x="666" y="932"/>
                  </a:lnTo>
                  <a:lnTo>
                    <a:pt x="660" y="928"/>
                  </a:lnTo>
                  <a:lnTo>
                    <a:pt x="654" y="922"/>
                  </a:lnTo>
                  <a:lnTo>
                    <a:pt x="648" y="914"/>
                  </a:lnTo>
                  <a:lnTo>
                    <a:pt x="624" y="884"/>
                  </a:lnTo>
                  <a:lnTo>
                    <a:pt x="624" y="884"/>
                  </a:lnTo>
                  <a:lnTo>
                    <a:pt x="606" y="864"/>
                  </a:lnTo>
                  <a:lnTo>
                    <a:pt x="592" y="848"/>
                  </a:lnTo>
                  <a:lnTo>
                    <a:pt x="564" y="824"/>
                  </a:lnTo>
                  <a:lnTo>
                    <a:pt x="540" y="806"/>
                  </a:lnTo>
                  <a:lnTo>
                    <a:pt x="522" y="790"/>
                  </a:lnTo>
                  <a:lnTo>
                    <a:pt x="522" y="790"/>
                  </a:lnTo>
                  <a:lnTo>
                    <a:pt x="512" y="782"/>
                  </a:lnTo>
                  <a:lnTo>
                    <a:pt x="504" y="770"/>
                  </a:lnTo>
                  <a:lnTo>
                    <a:pt x="488" y="744"/>
                  </a:lnTo>
                  <a:lnTo>
                    <a:pt x="470" y="718"/>
                  </a:lnTo>
                  <a:lnTo>
                    <a:pt x="460" y="704"/>
                  </a:lnTo>
                  <a:lnTo>
                    <a:pt x="450" y="692"/>
                  </a:lnTo>
                  <a:lnTo>
                    <a:pt x="450" y="692"/>
                  </a:lnTo>
                  <a:lnTo>
                    <a:pt x="426" y="670"/>
                  </a:lnTo>
                  <a:lnTo>
                    <a:pt x="402" y="650"/>
                  </a:lnTo>
                  <a:lnTo>
                    <a:pt x="384" y="632"/>
                  </a:lnTo>
                  <a:lnTo>
                    <a:pt x="378" y="626"/>
                  </a:lnTo>
                  <a:lnTo>
                    <a:pt x="376" y="620"/>
                  </a:lnTo>
                  <a:lnTo>
                    <a:pt x="376" y="620"/>
                  </a:lnTo>
                  <a:lnTo>
                    <a:pt x="370" y="586"/>
                  </a:lnTo>
                  <a:lnTo>
                    <a:pt x="362" y="546"/>
                  </a:lnTo>
                  <a:lnTo>
                    <a:pt x="362" y="546"/>
                  </a:lnTo>
                  <a:lnTo>
                    <a:pt x="362" y="532"/>
                  </a:lnTo>
                  <a:lnTo>
                    <a:pt x="362" y="516"/>
                  </a:lnTo>
                  <a:lnTo>
                    <a:pt x="360" y="508"/>
                  </a:lnTo>
                  <a:lnTo>
                    <a:pt x="354" y="498"/>
                  </a:lnTo>
                  <a:lnTo>
                    <a:pt x="348" y="486"/>
                  </a:lnTo>
                  <a:lnTo>
                    <a:pt x="336" y="472"/>
                  </a:lnTo>
                  <a:lnTo>
                    <a:pt x="336" y="472"/>
                  </a:lnTo>
                  <a:lnTo>
                    <a:pt x="320" y="456"/>
                  </a:lnTo>
                  <a:lnTo>
                    <a:pt x="300" y="438"/>
                  </a:lnTo>
                  <a:lnTo>
                    <a:pt x="280" y="422"/>
                  </a:lnTo>
                  <a:lnTo>
                    <a:pt x="260" y="406"/>
                  </a:lnTo>
                  <a:lnTo>
                    <a:pt x="238" y="392"/>
                  </a:lnTo>
                  <a:lnTo>
                    <a:pt x="218" y="382"/>
                  </a:lnTo>
                  <a:lnTo>
                    <a:pt x="202" y="378"/>
                  </a:lnTo>
                  <a:lnTo>
                    <a:pt x="194" y="376"/>
                  </a:lnTo>
                  <a:lnTo>
                    <a:pt x="186" y="378"/>
                  </a:lnTo>
                  <a:lnTo>
                    <a:pt x="186" y="378"/>
                  </a:lnTo>
                  <a:lnTo>
                    <a:pt x="174" y="382"/>
                  </a:lnTo>
                  <a:lnTo>
                    <a:pt x="162" y="388"/>
                  </a:lnTo>
                  <a:lnTo>
                    <a:pt x="150" y="396"/>
                  </a:lnTo>
                  <a:lnTo>
                    <a:pt x="140" y="404"/>
                  </a:lnTo>
                  <a:lnTo>
                    <a:pt x="122" y="422"/>
                  </a:lnTo>
                  <a:lnTo>
                    <a:pt x="114" y="434"/>
                  </a:lnTo>
                  <a:lnTo>
                    <a:pt x="114" y="434"/>
                  </a:lnTo>
                  <a:lnTo>
                    <a:pt x="108" y="444"/>
                  </a:lnTo>
                  <a:lnTo>
                    <a:pt x="106" y="452"/>
                  </a:lnTo>
                  <a:lnTo>
                    <a:pt x="100" y="458"/>
                  </a:lnTo>
                  <a:lnTo>
                    <a:pt x="94" y="462"/>
                  </a:lnTo>
                  <a:lnTo>
                    <a:pt x="84" y="462"/>
                  </a:lnTo>
                  <a:lnTo>
                    <a:pt x="74" y="458"/>
                  </a:lnTo>
                  <a:lnTo>
                    <a:pt x="58" y="448"/>
                  </a:lnTo>
                  <a:lnTo>
                    <a:pt x="58" y="448"/>
                  </a:lnTo>
                  <a:lnTo>
                    <a:pt x="50" y="430"/>
                  </a:lnTo>
                  <a:lnTo>
                    <a:pt x="44" y="414"/>
                  </a:lnTo>
                  <a:lnTo>
                    <a:pt x="38" y="406"/>
                  </a:lnTo>
                  <a:lnTo>
                    <a:pt x="38" y="406"/>
                  </a:lnTo>
                  <a:lnTo>
                    <a:pt x="22" y="394"/>
                  </a:lnTo>
                  <a:lnTo>
                    <a:pt x="14" y="388"/>
                  </a:lnTo>
                  <a:lnTo>
                    <a:pt x="12" y="382"/>
                  </a:lnTo>
                  <a:lnTo>
                    <a:pt x="12" y="382"/>
                  </a:lnTo>
                  <a:lnTo>
                    <a:pt x="8" y="376"/>
                  </a:lnTo>
                  <a:lnTo>
                    <a:pt x="4" y="364"/>
                  </a:lnTo>
                  <a:lnTo>
                    <a:pt x="2" y="352"/>
                  </a:lnTo>
                  <a:lnTo>
                    <a:pt x="0" y="338"/>
                  </a:lnTo>
                  <a:lnTo>
                    <a:pt x="0" y="318"/>
                  </a:lnTo>
                  <a:lnTo>
                    <a:pt x="0" y="292"/>
                  </a:lnTo>
                  <a:lnTo>
                    <a:pt x="0" y="292"/>
                  </a:lnTo>
                  <a:lnTo>
                    <a:pt x="2" y="266"/>
                  </a:lnTo>
                  <a:lnTo>
                    <a:pt x="2" y="252"/>
                  </a:lnTo>
                  <a:lnTo>
                    <a:pt x="2" y="244"/>
                  </a:lnTo>
                  <a:lnTo>
                    <a:pt x="2" y="244"/>
                  </a:lnTo>
                  <a:lnTo>
                    <a:pt x="0" y="236"/>
                  </a:lnTo>
                  <a:lnTo>
                    <a:pt x="2" y="228"/>
                  </a:lnTo>
                  <a:lnTo>
                    <a:pt x="6" y="218"/>
                  </a:lnTo>
                  <a:lnTo>
                    <a:pt x="10" y="214"/>
                  </a:lnTo>
                  <a:lnTo>
                    <a:pt x="14" y="210"/>
                  </a:lnTo>
                  <a:lnTo>
                    <a:pt x="14" y="210"/>
                  </a:lnTo>
                  <a:lnTo>
                    <a:pt x="18" y="200"/>
                  </a:lnTo>
                  <a:lnTo>
                    <a:pt x="18" y="190"/>
                  </a:lnTo>
                  <a:lnTo>
                    <a:pt x="18" y="178"/>
                  </a:lnTo>
                  <a:lnTo>
                    <a:pt x="18" y="178"/>
                  </a:lnTo>
                  <a:lnTo>
                    <a:pt x="18" y="162"/>
                  </a:lnTo>
                  <a:lnTo>
                    <a:pt x="18" y="142"/>
                  </a:lnTo>
                  <a:lnTo>
                    <a:pt x="22" y="116"/>
                  </a:lnTo>
                  <a:lnTo>
                    <a:pt x="70" y="124"/>
                  </a:lnTo>
                  <a:lnTo>
                    <a:pt x="70" y="124"/>
                  </a:lnTo>
                  <a:lnTo>
                    <a:pt x="86" y="116"/>
                  </a:lnTo>
                  <a:lnTo>
                    <a:pt x="114" y="104"/>
                  </a:lnTo>
                  <a:lnTo>
                    <a:pt x="114" y="104"/>
                  </a:lnTo>
                  <a:lnTo>
                    <a:pt x="144" y="82"/>
                  </a:lnTo>
                  <a:lnTo>
                    <a:pt x="162" y="70"/>
                  </a:lnTo>
                  <a:lnTo>
                    <a:pt x="172" y="66"/>
                  </a:lnTo>
                  <a:lnTo>
                    <a:pt x="172" y="66"/>
                  </a:lnTo>
                  <a:lnTo>
                    <a:pt x="182" y="78"/>
                  </a:lnTo>
                  <a:lnTo>
                    <a:pt x="202" y="92"/>
                  </a:lnTo>
                  <a:lnTo>
                    <a:pt x="202" y="92"/>
                  </a:lnTo>
                  <a:lnTo>
                    <a:pt x="210" y="98"/>
                  </a:lnTo>
                  <a:lnTo>
                    <a:pt x="222" y="104"/>
                  </a:lnTo>
                  <a:lnTo>
                    <a:pt x="226" y="106"/>
                  </a:lnTo>
                  <a:lnTo>
                    <a:pt x="232" y="106"/>
                  </a:lnTo>
                  <a:lnTo>
                    <a:pt x="238" y="104"/>
                  </a:lnTo>
                  <a:lnTo>
                    <a:pt x="244" y="100"/>
                  </a:lnTo>
                  <a:lnTo>
                    <a:pt x="244" y="100"/>
                  </a:lnTo>
                  <a:lnTo>
                    <a:pt x="254" y="90"/>
                  </a:lnTo>
                  <a:lnTo>
                    <a:pt x="264" y="82"/>
                  </a:lnTo>
                  <a:lnTo>
                    <a:pt x="270" y="78"/>
                  </a:lnTo>
                  <a:lnTo>
                    <a:pt x="276" y="76"/>
                  </a:lnTo>
                  <a:lnTo>
                    <a:pt x="284" y="74"/>
                  </a:lnTo>
                  <a:lnTo>
                    <a:pt x="294" y="74"/>
                  </a:lnTo>
                  <a:lnTo>
                    <a:pt x="294" y="74"/>
                  </a:lnTo>
                  <a:lnTo>
                    <a:pt x="314" y="76"/>
                  </a:lnTo>
                  <a:lnTo>
                    <a:pt x="332" y="74"/>
                  </a:lnTo>
                  <a:lnTo>
                    <a:pt x="338" y="72"/>
                  </a:lnTo>
                  <a:lnTo>
                    <a:pt x="344" y="68"/>
                  </a:lnTo>
                  <a:lnTo>
                    <a:pt x="350" y="64"/>
                  </a:lnTo>
                  <a:lnTo>
                    <a:pt x="356" y="58"/>
                  </a:lnTo>
                  <a:lnTo>
                    <a:pt x="356" y="58"/>
                  </a:lnTo>
                  <a:lnTo>
                    <a:pt x="362" y="44"/>
                  </a:lnTo>
                  <a:lnTo>
                    <a:pt x="366" y="34"/>
                  </a:lnTo>
                  <a:lnTo>
                    <a:pt x="368" y="32"/>
                  </a:lnTo>
                  <a:lnTo>
                    <a:pt x="368" y="34"/>
                  </a:lnTo>
                  <a:lnTo>
                    <a:pt x="368" y="34"/>
                  </a:lnTo>
                  <a:lnTo>
                    <a:pt x="382" y="34"/>
                  </a:lnTo>
                  <a:lnTo>
                    <a:pt x="382" y="34"/>
                  </a:lnTo>
                  <a:lnTo>
                    <a:pt x="404" y="36"/>
                  </a:lnTo>
                  <a:lnTo>
                    <a:pt x="416" y="32"/>
                  </a:lnTo>
                  <a:lnTo>
                    <a:pt x="428" y="28"/>
                  </a:lnTo>
                  <a:lnTo>
                    <a:pt x="428" y="28"/>
                  </a:lnTo>
                  <a:lnTo>
                    <a:pt x="440" y="20"/>
                  </a:lnTo>
                  <a:lnTo>
                    <a:pt x="458" y="12"/>
                  </a:lnTo>
                  <a:lnTo>
                    <a:pt x="478" y="6"/>
                  </a:lnTo>
                  <a:lnTo>
                    <a:pt x="494" y="2"/>
                  </a:lnTo>
                  <a:lnTo>
                    <a:pt x="494" y="2"/>
                  </a:lnTo>
                  <a:lnTo>
                    <a:pt x="510" y="0"/>
                  </a:lnTo>
                  <a:lnTo>
                    <a:pt x="528" y="2"/>
                  </a:lnTo>
                  <a:lnTo>
                    <a:pt x="544" y="4"/>
                  </a:lnTo>
                  <a:lnTo>
                    <a:pt x="550" y="8"/>
                  </a:lnTo>
                  <a:lnTo>
                    <a:pt x="552" y="12"/>
                  </a:lnTo>
                  <a:lnTo>
                    <a:pt x="552" y="12"/>
                  </a:lnTo>
                  <a:lnTo>
                    <a:pt x="564" y="38"/>
                  </a:lnTo>
                  <a:lnTo>
                    <a:pt x="576" y="60"/>
                  </a:lnTo>
                  <a:lnTo>
                    <a:pt x="576" y="60"/>
                  </a:lnTo>
                  <a:lnTo>
                    <a:pt x="578" y="64"/>
                  </a:lnTo>
                  <a:lnTo>
                    <a:pt x="584" y="66"/>
                  </a:lnTo>
                  <a:lnTo>
                    <a:pt x="596" y="68"/>
                  </a:lnTo>
                  <a:lnTo>
                    <a:pt x="616" y="70"/>
                  </a:lnTo>
                  <a:lnTo>
                    <a:pt x="616" y="70"/>
                  </a:lnTo>
                  <a:lnTo>
                    <a:pt x="628" y="70"/>
                  </a:lnTo>
                  <a:lnTo>
                    <a:pt x="638" y="72"/>
                  </a:lnTo>
                  <a:lnTo>
                    <a:pt x="656" y="80"/>
                  </a:lnTo>
                  <a:lnTo>
                    <a:pt x="676" y="92"/>
                  </a:lnTo>
                  <a:lnTo>
                    <a:pt x="676" y="92"/>
                  </a:lnTo>
                  <a:lnTo>
                    <a:pt x="682" y="98"/>
                  </a:lnTo>
                  <a:lnTo>
                    <a:pt x="688" y="104"/>
                  </a:lnTo>
                  <a:lnTo>
                    <a:pt x="692" y="110"/>
                  </a:lnTo>
                  <a:lnTo>
                    <a:pt x="692" y="110"/>
                  </a:lnTo>
                  <a:lnTo>
                    <a:pt x="692" y="116"/>
                  </a:lnTo>
                  <a:lnTo>
                    <a:pt x="692" y="124"/>
                  </a:lnTo>
                  <a:lnTo>
                    <a:pt x="684" y="152"/>
                  </a:lnTo>
                  <a:lnTo>
                    <a:pt x="684" y="152"/>
                  </a:lnTo>
                  <a:lnTo>
                    <a:pt x="682" y="162"/>
                  </a:lnTo>
                  <a:lnTo>
                    <a:pt x="684" y="170"/>
                  </a:lnTo>
                  <a:lnTo>
                    <a:pt x="688" y="186"/>
                  </a:lnTo>
                  <a:lnTo>
                    <a:pt x="690" y="192"/>
                  </a:lnTo>
                  <a:lnTo>
                    <a:pt x="692" y="198"/>
                  </a:lnTo>
                  <a:lnTo>
                    <a:pt x="692" y="204"/>
                  </a:lnTo>
                  <a:lnTo>
                    <a:pt x="688" y="208"/>
                  </a:lnTo>
                  <a:lnTo>
                    <a:pt x="688" y="208"/>
                  </a:lnTo>
                  <a:lnTo>
                    <a:pt x="670" y="218"/>
                  </a:lnTo>
                  <a:lnTo>
                    <a:pt x="644" y="234"/>
                  </a:lnTo>
                  <a:lnTo>
                    <a:pt x="644" y="234"/>
                  </a:lnTo>
                  <a:lnTo>
                    <a:pt x="624" y="244"/>
                  </a:lnTo>
                  <a:lnTo>
                    <a:pt x="606" y="250"/>
                  </a:lnTo>
                  <a:lnTo>
                    <a:pt x="590" y="256"/>
                  </a:lnTo>
                  <a:lnTo>
                    <a:pt x="576" y="266"/>
                  </a:lnTo>
                  <a:lnTo>
                    <a:pt x="576" y="266"/>
                  </a:lnTo>
                  <a:lnTo>
                    <a:pt x="560" y="278"/>
                  </a:lnTo>
                  <a:lnTo>
                    <a:pt x="542" y="292"/>
                  </a:lnTo>
                  <a:lnTo>
                    <a:pt x="534" y="300"/>
                  </a:lnTo>
                  <a:lnTo>
                    <a:pt x="530" y="306"/>
                  </a:lnTo>
                  <a:lnTo>
                    <a:pt x="528" y="314"/>
                  </a:lnTo>
                  <a:lnTo>
                    <a:pt x="528" y="316"/>
                  </a:lnTo>
                  <a:lnTo>
                    <a:pt x="528" y="318"/>
                  </a:lnTo>
                  <a:lnTo>
                    <a:pt x="528" y="318"/>
                  </a:lnTo>
                  <a:lnTo>
                    <a:pt x="546" y="334"/>
                  </a:lnTo>
                  <a:lnTo>
                    <a:pt x="554" y="344"/>
                  </a:lnTo>
                  <a:lnTo>
                    <a:pt x="560" y="354"/>
                  </a:lnTo>
                  <a:lnTo>
                    <a:pt x="560" y="354"/>
                  </a:lnTo>
                  <a:lnTo>
                    <a:pt x="562" y="364"/>
                  </a:lnTo>
                  <a:lnTo>
                    <a:pt x="562" y="378"/>
                  </a:lnTo>
                  <a:lnTo>
                    <a:pt x="564" y="396"/>
                  </a:lnTo>
                  <a:lnTo>
                    <a:pt x="566" y="414"/>
                  </a:lnTo>
                  <a:lnTo>
                    <a:pt x="566" y="414"/>
                  </a:lnTo>
                  <a:lnTo>
                    <a:pt x="572" y="434"/>
                  </a:lnTo>
                  <a:lnTo>
                    <a:pt x="576" y="456"/>
                  </a:lnTo>
                  <a:lnTo>
                    <a:pt x="580" y="476"/>
                  </a:lnTo>
                  <a:lnTo>
                    <a:pt x="584" y="482"/>
                  </a:lnTo>
                  <a:lnTo>
                    <a:pt x="588" y="488"/>
                  </a:lnTo>
                  <a:lnTo>
                    <a:pt x="588" y="488"/>
                  </a:lnTo>
                  <a:lnTo>
                    <a:pt x="606" y="504"/>
                  </a:lnTo>
                  <a:lnTo>
                    <a:pt x="636" y="524"/>
                  </a:lnTo>
                  <a:lnTo>
                    <a:pt x="636" y="524"/>
                  </a:lnTo>
                  <a:lnTo>
                    <a:pt x="664" y="540"/>
                  </a:lnTo>
                  <a:lnTo>
                    <a:pt x="680" y="550"/>
                  </a:lnTo>
                  <a:lnTo>
                    <a:pt x="696" y="562"/>
                  </a:lnTo>
                  <a:lnTo>
                    <a:pt x="712" y="578"/>
                  </a:lnTo>
                  <a:lnTo>
                    <a:pt x="726" y="594"/>
                  </a:lnTo>
                  <a:lnTo>
                    <a:pt x="732" y="604"/>
                  </a:lnTo>
                  <a:lnTo>
                    <a:pt x="738" y="616"/>
                  </a:lnTo>
                  <a:lnTo>
                    <a:pt x="742" y="626"/>
                  </a:lnTo>
                  <a:lnTo>
                    <a:pt x="744" y="638"/>
                  </a:lnTo>
                  <a:lnTo>
                    <a:pt x="744" y="638"/>
                  </a:lnTo>
                  <a:lnTo>
                    <a:pt x="748" y="662"/>
                  </a:lnTo>
                  <a:lnTo>
                    <a:pt x="754" y="684"/>
                  </a:lnTo>
                  <a:lnTo>
                    <a:pt x="758" y="704"/>
                  </a:lnTo>
                  <a:lnTo>
                    <a:pt x="766" y="724"/>
                  </a:lnTo>
                  <a:lnTo>
                    <a:pt x="772" y="740"/>
                  </a:lnTo>
                  <a:lnTo>
                    <a:pt x="780" y="754"/>
                  </a:lnTo>
                  <a:lnTo>
                    <a:pt x="788" y="764"/>
                  </a:lnTo>
                  <a:lnTo>
                    <a:pt x="794" y="772"/>
                  </a:lnTo>
                  <a:lnTo>
                    <a:pt x="794" y="772"/>
                  </a:lnTo>
                  <a:lnTo>
                    <a:pt x="814" y="786"/>
                  </a:lnTo>
                  <a:lnTo>
                    <a:pt x="840" y="804"/>
                  </a:lnTo>
                  <a:lnTo>
                    <a:pt x="888" y="836"/>
                  </a:lnTo>
                  <a:lnTo>
                    <a:pt x="888" y="836"/>
                  </a:lnTo>
                  <a:lnTo>
                    <a:pt x="904" y="848"/>
                  </a:lnTo>
                  <a:lnTo>
                    <a:pt x="916" y="856"/>
                  </a:lnTo>
                  <a:lnTo>
                    <a:pt x="928" y="858"/>
                  </a:lnTo>
                  <a:lnTo>
                    <a:pt x="944" y="856"/>
                  </a:lnTo>
                  <a:lnTo>
                    <a:pt x="944" y="856"/>
                  </a:lnTo>
                  <a:lnTo>
                    <a:pt x="964" y="854"/>
                  </a:lnTo>
                  <a:lnTo>
                    <a:pt x="982" y="852"/>
                  </a:lnTo>
                  <a:lnTo>
                    <a:pt x="1000" y="854"/>
                  </a:lnTo>
                  <a:lnTo>
                    <a:pt x="1006" y="856"/>
                  </a:lnTo>
                  <a:lnTo>
                    <a:pt x="1010" y="860"/>
                  </a:lnTo>
                  <a:lnTo>
                    <a:pt x="1010" y="860"/>
                  </a:lnTo>
                  <a:lnTo>
                    <a:pt x="1016" y="866"/>
                  </a:lnTo>
                  <a:lnTo>
                    <a:pt x="1020" y="874"/>
                  </a:lnTo>
                  <a:lnTo>
                    <a:pt x="1020" y="876"/>
                  </a:lnTo>
                  <a:lnTo>
                    <a:pt x="1018" y="880"/>
                  </a:lnTo>
                  <a:lnTo>
                    <a:pt x="1016" y="884"/>
                  </a:lnTo>
                  <a:lnTo>
                    <a:pt x="1010" y="886"/>
                  </a:lnTo>
                  <a:lnTo>
                    <a:pt x="1010" y="886"/>
                  </a:lnTo>
                  <a:lnTo>
                    <a:pt x="998" y="894"/>
                  </a:lnTo>
                  <a:lnTo>
                    <a:pt x="986" y="902"/>
                  </a:lnTo>
                  <a:lnTo>
                    <a:pt x="984" y="906"/>
                  </a:lnTo>
                  <a:lnTo>
                    <a:pt x="982" y="912"/>
                  </a:lnTo>
                  <a:lnTo>
                    <a:pt x="984" y="916"/>
                  </a:lnTo>
                  <a:lnTo>
                    <a:pt x="990" y="920"/>
                  </a:lnTo>
                  <a:lnTo>
                    <a:pt x="990" y="920"/>
                  </a:lnTo>
                  <a:lnTo>
                    <a:pt x="1010" y="930"/>
                  </a:lnTo>
                  <a:lnTo>
                    <a:pt x="1038" y="942"/>
                  </a:lnTo>
                  <a:lnTo>
                    <a:pt x="1066" y="954"/>
                  </a:lnTo>
                  <a:lnTo>
                    <a:pt x="1090" y="966"/>
                  </a:lnTo>
                  <a:lnTo>
                    <a:pt x="1090" y="966"/>
                  </a:lnTo>
                  <a:lnTo>
                    <a:pt x="1194" y="1032"/>
                  </a:lnTo>
                  <a:lnTo>
                    <a:pt x="1194" y="1032"/>
                  </a:lnTo>
                  <a:lnTo>
                    <a:pt x="1244" y="1060"/>
                  </a:lnTo>
                  <a:lnTo>
                    <a:pt x="1270" y="1076"/>
                  </a:lnTo>
                  <a:lnTo>
                    <a:pt x="1286" y="1086"/>
                  </a:lnTo>
                  <a:lnTo>
                    <a:pt x="1286" y="1086"/>
                  </a:lnTo>
                  <a:lnTo>
                    <a:pt x="1296" y="1096"/>
                  </a:lnTo>
                  <a:lnTo>
                    <a:pt x="1304" y="1108"/>
                  </a:lnTo>
                  <a:lnTo>
                    <a:pt x="1310" y="1120"/>
                  </a:lnTo>
                  <a:lnTo>
                    <a:pt x="1316" y="1132"/>
                  </a:lnTo>
                  <a:lnTo>
                    <a:pt x="1316" y="1132"/>
                  </a:lnTo>
                  <a:lnTo>
                    <a:pt x="1320" y="1144"/>
                  </a:lnTo>
                  <a:lnTo>
                    <a:pt x="1324" y="1154"/>
                  </a:lnTo>
                  <a:lnTo>
                    <a:pt x="1324" y="1162"/>
                  </a:lnTo>
                  <a:lnTo>
                    <a:pt x="1322" y="1168"/>
                  </a:lnTo>
                  <a:lnTo>
                    <a:pt x="1322" y="1168"/>
                  </a:lnTo>
                  <a:lnTo>
                    <a:pt x="1316" y="1172"/>
                  </a:lnTo>
                  <a:lnTo>
                    <a:pt x="1308" y="1176"/>
                  </a:lnTo>
                  <a:lnTo>
                    <a:pt x="1298" y="1176"/>
                  </a:lnTo>
                  <a:lnTo>
                    <a:pt x="1292" y="1174"/>
                  </a:lnTo>
                  <a:lnTo>
                    <a:pt x="1292" y="1174"/>
                  </a:lnTo>
                  <a:lnTo>
                    <a:pt x="1282" y="1164"/>
                  </a:lnTo>
                  <a:lnTo>
                    <a:pt x="1272" y="1150"/>
                  </a:lnTo>
                  <a:lnTo>
                    <a:pt x="1272" y="1150"/>
                  </a:lnTo>
                  <a:lnTo>
                    <a:pt x="1262" y="1136"/>
                  </a:lnTo>
                  <a:lnTo>
                    <a:pt x="1250" y="1126"/>
                  </a:lnTo>
                  <a:lnTo>
                    <a:pt x="1250" y="1126"/>
                  </a:lnTo>
                  <a:lnTo>
                    <a:pt x="1200" y="1100"/>
                  </a:lnTo>
                  <a:lnTo>
                    <a:pt x="1200" y="1100"/>
                  </a:lnTo>
                  <a:lnTo>
                    <a:pt x="1186" y="1088"/>
                  </a:lnTo>
                  <a:lnTo>
                    <a:pt x="1178" y="1082"/>
                  </a:lnTo>
                  <a:lnTo>
                    <a:pt x="1174" y="1080"/>
                  </a:lnTo>
                  <a:lnTo>
                    <a:pt x="1170" y="1080"/>
                  </a:lnTo>
                  <a:lnTo>
                    <a:pt x="1170" y="1080"/>
                  </a:lnTo>
                  <a:lnTo>
                    <a:pt x="1146" y="1088"/>
                  </a:lnTo>
                  <a:lnTo>
                    <a:pt x="1134" y="1092"/>
                  </a:lnTo>
                  <a:lnTo>
                    <a:pt x="1128" y="1098"/>
                  </a:lnTo>
                  <a:lnTo>
                    <a:pt x="1128" y="1098"/>
                  </a:lnTo>
                  <a:lnTo>
                    <a:pt x="1112" y="1130"/>
                  </a:lnTo>
                  <a:lnTo>
                    <a:pt x="1104" y="1152"/>
                  </a:lnTo>
                  <a:lnTo>
                    <a:pt x="1098" y="1164"/>
                  </a:lnTo>
                  <a:lnTo>
                    <a:pt x="1098" y="1164"/>
                  </a:lnTo>
                  <a:close/>
                </a:path>
              </a:pathLst>
            </a:custGeom>
            <a:solidFill>
              <a:srgbClr val="3A669B"/>
            </a:solidFill>
            <a:ln w="6350" cap="rnd" cmpd="sng">
              <a:solidFill>
                <a:schemeClr val="bg1"/>
              </a:solidFill>
              <a:prstDash val="solid"/>
              <a:round/>
              <a:headEnd type="none" w="sm" len="sm"/>
              <a:tailEnd type="none" w="sm" len="sm"/>
            </a:ln>
            <a:effectLst/>
          </p:spPr>
          <p:txBody>
            <a:bodyPr/>
            <a:lstStyle/>
            <a:p>
              <a:endParaRPr lang="en-US"/>
            </a:p>
          </p:txBody>
        </p:sp>
        <p:sp>
          <p:nvSpPr>
            <p:cNvPr id="298" name="Freeform 59">
              <a:extLst>
                <a:ext uri="{FF2B5EF4-FFF2-40B4-BE49-F238E27FC236}">
                  <a16:creationId xmlns:a16="http://schemas.microsoft.com/office/drawing/2014/main" id="{B4044374-9FC6-45BB-857E-CCDD3B19D03A}"/>
                </a:ext>
              </a:extLst>
            </p:cNvPr>
            <p:cNvSpPr>
              <a:spLocks/>
            </p:cNvSpPr>
            <p:nvPr/>
          </p:nvSpPr>
          <p:spPr bwMode="auto">
            <a:xfrm>
              <a:off x="4121165" y="5936535"/>
              <a:ext cx="283513" cy="201203"/>
            </a:xfrm>
            <a:custGeom>
              <a:avLst/>
              <a:gdLst/>
              <a:ahLst/>
              <a:cxnLst>
                <a:cxn ang="0">
                  <a:pos x="316" y="20"/>
                </a:cxn>
                <a:cxn ang="0">
                  <a:pos x="294" y="20"/>
                </a:cxn>
                <a:cxn ang="0">
                  <a:pos x="276" y="24"/>
                </a:cxn>
                <a:cxn ang="0">
                  <a:pos x="236" y="38"/>
                </a:cxn>
                <a:cxn ang="0">
                  <a:pos x="204" y="48"/>
                </a:cxn>
                <a:cxn ang="0">
                  <a:pos x="190" y="50"/>
                </a:cxn>
                <a:cxn ang="0">
                  <a:pos x="162" y="48"/>
                </a:cxn>
                <a:cxn ang="0">
                  <a:pos x="148" y="44"/>
                </a:cxn>
                <a:cxn ang="0">
                  <a:pos x="126" y="34"/>
                </a:cxn>
                <a:cxn ang="0">
                  <a:pos x="112" y="26"/>
                </a:cxn>
                <a:cxn ang="0">
                  <a:pos x="108" y="22"/>
                </a:cxn>
                <a:cxn ang="0">
                  <a:pos x="94" y="8"/>
                </a:cxn>
                <a:cxn ang="0">
                  <a:pos x="78" y="6"/>
                </a:cxn>
                <a:cxn ang="0">
                  <a:pos x="54" y="12"/>
                </a:cxn>
                <a:cxn ang="0">
                  <a:pos x="28" y="18"/>
                </a:cxn>
                <a:cxn ang="0">
                  <a:pos x="8" y="22"/>
                </a:cxn>
                <a:cxn ang="0">
                  <a:pos x="2" y="28"/>
                </a:cxn>
                <a:cxn ang="0">
                  <a:pos x="0" y="40"/>
                </a:cxn>
                <a:cxn ang="0">
                  <a:pos x="2" y="54"/>
                </a:cxn>
                <a:cxn ang="0">
                  <a:pos x="14" y="74"/>
                </a:cxn>
                <a:cxn ang="0">
                  <a:pos x="22" y="92"/>
                </a:cxn>
                <a:cxn ang="0">
                  <a:pos x="32" y="100"/>
                </a:cxn>
                <a:cxn ang="0">
                  <a:pos x="36" y="98"/>
                </a:cxn>
                <a:cxn ang="0">
                  <a:pos x="54" y="96"/>
                </a:cxn>
                <a:cxn ang="0">
                  <a:pos x="82" y="108"/>
                </a:cxn>
                <a:cxn ang="0">
                  <a:pos x="138" y="146"/>
                </a:cxn>
                <a:cxn ang="0">
                  <a:pos x="184" y="176"/>
                </a:cxn>
                <a:cxn ang="0">
                  <a:pos x="190" y="176"/>
                </a:cxn>
                <a:cxn ang="0">
                  <a:pos x="208" y="174"/>
                </a:cxn>
                <a:cxn ang="0">
                  <a:pos x="220" y="174"/>
                </a:cxn>
                <a:cxn ang="0">
                  <a:pos x="232" y="182"/>
                </a:cxn>
                <a:cxn ang="0">
                  <a:pos x="258" y="218"/>
                </a:cxn>
                <a:cxn ang="0">
                  <a:pos x="270" y="232"/>
                </a:cxn>
                <a:cxn ang="0">
                  <a:pos x="308" y="256"/>
                </a:cxn>
                <a:cxn ang="0">
                  <a:pos x="320" y="262"/>
                </a:cxn>
                <a:cxn ang="0">
                  <a:pos x="330" y="264"/>
                </a:cxn>
                <a:cxn ang="0">
                  <a:pos x="338" y="260"/>
                </a:cxn>
                <a:cxn ang="0">
                  <a:pos x="344" y="248"/>
                </a:cxn>
                <a:cxn ang="0">
                  <a:pos x="348" y="232"/>
                </a:cxn>
                <a:cxn ang="0">
                  <a:pos x="352" y="218"/>
                </a:cxn>
                <a:cxn ang="0">
                  <a:pos x="348" y="206"/>
                </a:cxn>
                <a:cxn ang="0">
                  <a:pos x="334" y="168"/>
                </a:cxn>
                <a:cxn ang="0">
                  <a:pos x="330" y="154"/>
                </a:cxn>
                <a:cxn ang="0">
                  <a:pos x="332" y="118"/>
                </a:cxn>
                <a:cxn ang="0">
                  <a:pos x="338" y="88"/>
                </a:cxn>
                <a:cxn ang="0">
                  <a:pos x="348" y="68"/>
                </a:cxn>
                <a:cxn ang="0">
                  <a:pos x="366" y="34"/>
                </a:cxn>
                <a:cxn ang="0">
                  <a:pos x="372" y="18"/>
                </a:cxn>
                <a:cxn ang="0">
                  <a:pos x="370" y="6"/>
                </a:cxn>
                <a:cxn ang="0">
                  <a:pos x="364" y="0"/>
                </a:cxn>
                <a:cxn ang="0">
                  <a:pos x="356" y="2"/>
                </a:cxn>
                <a:cxn ang="0">
                  <a:pos x="332" y="12"/>
                </a:cxn>
                <a:cxn ang="0">
                  <a:pos x="316" y="20"/>
                </a:cxn>
              </a:cxnLst>
              <a:rect l="0" t="0" r="r" b="b"/>
              <a:pathLst>
                <a:path w="372" h="264">
                  <a:moveTo>
                    <a:pt x="316" y="20"/>
                  </a:moveTo>
                  <a:lnTo>
                    <a:pt x="316" y="20"/>
                  </a:lnTo>
                  <a:lnTo>
                    <a:pt x="304" y="20"/>
                  </a:lnTo>
                  <a:lnTo>
                    <a:pt x="294" y="20"/>
                  </a:lnTo>
                  <a:lnTo>
                    <a:pt x="276" y="24"/>
                  </a:lnTo>
                  <a:lnTo>
                    <a:pt x="276" y="24"/>
                  </a:lnTo>
                  <a:lnTo>
                    <a:pt x="256" y="32"/>
                  </a:lnTo>
                  <a:lnTo>
                    <a:pt x="236" y="38"/>
                  </a:lnTo>
                  <a:lnTo>
                    <a:pt x="218" y="44"/>
                  </a:lnTo>
                  <a:lnTo>
                    <a:pt x="204" y="48"/>
                  </a:lnTo>
                  <a:lnTo>
                    <a:pt x="204" y="48"/>
                  </a:lnTo>
                  <a:lnTo>
                    <a:pt x="190" y="50"/>
                  </a:lnTo>
                  <a:lnTo>
                    <a:pt x="176" y="50"/>
                  </a:lnTo>
                  <a:lnTo>
                    <a:pt x="162" y="48"/>
                  </a:lnTo>
                  <a:lnTo>
                    <a:pt x="148" y="44"/>
                  </a:lnTo>
                  <a:lnTo>
                    <a:pt x="148" y="44"/>
                  </a:lnTo>
                  <a:lnTo>
                    <a:pt x="136" y="38"/>
                  </a:lnTo>
                  <a:lnTo>
                    <a:pt x="126" y="34"/>
                  </a:lnTo>
                  <a:lnTo>
                    <a:pt x="116" y="30"/>
                  </a:lnTo>
                  <a:lnTo>
                    <a:pt x="112" y="26"/>
                  </a:lnTo>
                  <a:lnTo>
                    <a:pt x="108" y="22"/>
                  </a:lnTo>
                  <a:lnTo>
                    <a:pt x="108" y="22"/>
                  </a:lnTo>
                  <a:lnTo>
                    <a:pt x="102" y="12"/>
                  </a:lnTo>
                  <a:lnTo>
                    <a:pt x="94" y="8"/>
                  </a:lnTo>
                  <a:lnTo>
                    <a:pt x="86" y="6"/>
                  </a:lnTo>
                  <a:lnTo>
                    <a:pt x="78" y="6"/>
                  </a:lnTo>
                  <a:lnTo>
                    <a:pt x="78" y="6"/>
                  </a:lnTo>
                  <a:lnTo>
                    <a:pt x="54" y="12"/>
                  </a:lnTo>
                  <a:lnTo>
                    <a:pt x="28" y="18"/>
                  </a:lnTo>
                  <a:lnTo>
                    <a:pt x="28" y="18"/>
                  </a:lnTo>
                  <a:lnTo>
                    <a:pt x="18" y="20"/>
                  </a:lnTo>
                  <a:lnTo>
                    <a:pt x="8" y="22"/>
                  </a:lnTo>
                  <a:lnTo>
                    <a:pt x="4" y="24"/>
                  </a:lnTo>
                  <a:lnTo>
                    <a:pt x="2" y="28"/>
                  </a:lnTo>
                  <a:lnTo>
                    <a:pt x="0" y="32"/>
                  </a:lnTo>
                  <a:lnTo>
                    <a:pt x="0" y="40"/>
                  </a:lnTo>
                  <a:lnTo>
                    <a:pt x="0" y="40"/>
                  </a:lnTo>
                  <a:lnTo>
                    <a:pt x="2" y="54"/>
                  </a:lnTo>
                  <a:lnTo>
                    <a:pt x="6" y="62"/>
                  </a:lnTo>
                  <a:lnTo>
                    <a:pt x="14" y="74"/>
                  </a:lnTo>
                  <a:lnTo>
                    <a:pt x="14" y="74"/>
                  </a:lnTo>
                  <a:lnTo>
                    <a:pt x="22" y="92"/>
                  </a:lnTo>
                  <a:lnTo>
                    <a:pt x="28" y="98"/>
                  </a:lnTo>
                  <a:lnTo>
                    <a:pt x="32" y="100"/>
                  </a:lnTo>
                  <a:lnTo>
                    <a:pt x="36" y="98"/>
                  </a:lnTo>
                  <a:lnTo>
                    <a:pt x="36" y="98"/>
                  </a:lnTo>
                  <a:lnTo>
                    <a:pt x="44" y="96"/>
                  </a:lnTo>
                  <a:lnTo>
                    <a:pt x="54" y="96"/>
                  </a:lnTo>
                  <a:lnTo>
                    <a:pt x="66" y="100"/>
                  </a:lnTo>
                  <a:lnTo>
                    <a:pt x="82" y="108"/>
                  </a:lnTo>
                  <a:lnTo>
                    <a:pt x="82" y="108"/>
                  </a:lnTo>
                  <a:lnTo>
                    <a:pt x="138" y="146"/>
                  </a:lnTo>
                  <a:lnTo>
                    <a:pt x="166" y="166"/>
                  </a:lnTo>
                  <a:lnTo>
                    <a:pt x="184" y="176"/>
                  </a:lnTo>
                  <a:lnTo>
                    <a:pt x="184" y="176"/>
                  </a:lnTo>
                  <a:lnTo>
                    <a:pt x="190" y="176"/>
                  </a:lnTo>
                  <a:lnTo>
                    <a:pt x="196" y="176"/>
                  </a:lnTo>
                  <a:lnTo>
                    <a:pt x="208" y="174"/>
                  </a:lnTo>
                  <a:lnTo>
                    <a:pt x="214" y="172"/>
                  </a:lnTo>
                  <a:lnTo>
                    <a:pt x="220" y="174"/>
                  </a:lnTo>
                  <a:lnTo>
                    <a:pt x="226" y="176"/>
                  </a:lnTo>
                  <a:lnTo>
                    <a:pt x="232" y="182"/>
                  </a:lnTo>
                  <a:lnTo>
                    <a:pt x="232" y="182"/>
                  </a:lnTo>
                  <a:lnTo>
                    <a:pt x="258" y="218"/>
                  </a:lnTo>
                  <a:lnTo>
                    <a:pt x="258" y="218"/>
                  </a:lnTo>
                  <a:lnTo>
                    <a:pt x="270" y="232"/>
                  </a:lnTo>
                  <a:lnTo>
                    <a:pt x="282" y="240"/>
                  </a:lnTo>
                  <a:lnTo>
                    <a:pt x="308" y="256"/>
                  </a:lnTo>
                  <a:lnTo>
                    <a:pt x="308" y="256"/>
                  </a:lnTo>
                  <a:lnTo>
                    <a:pt x="320" y="262"/>
                  </a:lnTo>
                  <a:lnTo>
                    <a:pt x="326" y="264"/>
                  </a:lnTo>
                  <a:lnTo>
                    <a:pt x="330" y="264"/>
                  </a:lnTo>
                  <a:lnTo>
                    <a:pt x="334" y="264"/>
                  </a:lnTo>
                  <a:lnTo>
                    <a:pt x="338" y="260"/>
                  </a:lnTo>
                  <a:lnTo>
                    <a:pt x="340" y="256"/>
                  </a:lnTo>
                  <a:lnTo>
                    <a:pt x="344" y="248"/>
                  </a:lnTo>
                  <a:lnTo>
                    <a:pt x="344" y="248"/>
                  </a:lnTo>
                  <a:lnTo>
                    <a:pt x="348" y="232"/>
                  </a:lnTo>
                  <a:lnTo>
                    <a:pt x="350" y="224"/>
                  </a:lnTo>
                  <a:lnTo>
                    <a:pt x="352" y="218"/>
                  </a:lnTo>
                  <a:lnTo>
                    <a:pt x="348" y="206"/>
                  </a:lnTo>
                  <a:lnTo>
                    <a:pt x="348" y="206"/>
                  </a:lnTo>
                  <a:lnTo>
                    <a:pt x="338" y="180"/>
                  </a:lnTo>
                  <a:lnTo>
                    <a:pt x="334" y="168"/>
                  </a:lnTo>
                  <a:lnTo>
                    <a:pt x="330" y="154"/>
                  </a:lnTo>
                  <a:lnTo>
                    <a:pt x="330" y="154"/>
                  </a:lnTo>
                  <a:lnTo>
                    <a:pt x="330" y="136"/>
                  </a:lnTo>
                  <a:lnTo>
                    <a:pt x="332" y="118"/>
                  </a:lnTo>
                  <a:lnTo>
                    <a:pt x="334" y="100"/>
                  </a:lnTo>
                  <a:lnTo>
                    <a:pt x="338" y="88"/>
                  </a:lnTo>
                  <a:lnTo>
                    <a:pt x="338" y="88"/>
                  </a:lnTo>
                  <a:lnTo>
                    <a:pt x="348" y="68"/>
                  </a:lnTo>
                  <a:lnTo>
                    <a:pt x="366" y="34"/>
                  </a:lnTo>
                  <a:lnTo>
                    <a:pt x="366" y="34"/>
                  </a:lnTo>
                  <a:lnTo>
                    <a:pt x="370" y="26"/>
                  </a:lnTo>
                  <a:lnTo>
                    <a:pt x="372" y="18"/>
                  </a:lnTo>
                  <a:lnTo>
                    <a:pt x="372" y="12"/>
                  </a:lnTo>
                  <a:lnTo>
                    <a:pt x="370" y="6"/>
                  </a:lnTo>
                  <a:lnTo>
                    <a:pt x="368" y="2"/>
                  </a:lnTo>
                  <a:lnTo>
                    <a:pt x="364" y="0"/>
                  </a:lnTo>
                  <a:lnTo>
                    <a:pt x="360" y="0"/>
                  </a:lnTo>
                  <a:lnTo>
                    <a:pt x="356" y="2"/>
                  </a:lnTo>
                  <a:lnTo>
                    <a:pt x="356" y="2"/>
                  </a:lnTo>
                  <a:lnTo>
                    <a:pt x="332" y="12"/>
                  </a:lnTo>
                  <a:lnTo>
                    <a:pt x="316" y="20"/>
                  </a:lnTo>
                  <a:lnTo>
                    <a:pt x="316" y="20"/>
                  </a:lnTo>
                  <a:close/>
                </a:path>
              </a:pathLst>
            </a:custGeom>
            <a:solidFill>
              <a:srgbClr val="3A669B"/>
            </a:solidFill>
            <a:ln w="6350" cap="rnd" cmpd="sng">
              <a:solidFill>
                <a:schemeClr val="bg1"/>
              </a:solidFill>
              <a:prstDash val="solid"/>
              <a:round/>
              <a:headEnd type="none" w="sm" len="sm"/>
              <a:tailEnd type="none" w="sm" len="sm"/>
            </a:ln>
            <a:effectLst/>
          </p:spPr>
          <p:txBody>
            <a:bodyPr/>
            <a:lstStyle/>
            <a:p>
              <a:endParaRPr lang="en-US"/>
            </a:p>
          </p:txBody>
        </p:sp>
        <p:sp>
          <p:nvSpPr>
            <p:cNvPr id="299" name="Freeform 60">
              <a:extLst>
                <a:ext uri="{FF2B5EF4-FFF2-40B4-BE49-F238E27FC236}">
                  <a16:creationId xmlns:a16="http://schemas.microsoft.com/office/drawing/2014/main" id="{FFB0360B-EDDA-1535-B308-2B99B8F50872}"/>
                </a:ext>
              </a:extLst>
            </p:cNvPr>
            <p:cNvSpPr>
              <a:spLocks/>
            </p:cNvSpPr>
            <p:nvPr/>
          </p:nvSpPr>
          <p:spPr bwMode="auto">
            <a:xfrm>
              <a:off x="3764488" y="5332928"/>
              <a:ext cx="74689" cy="152426"/>
            </a:xfrm>
            <a:custGeom>
              <a:avLst/>
              <a:gdLst/>
              <a:ahLst/>
              <a:cxnLst>
                <a:cxn ang="0">
                  <a:pos x="0" y="74"/>
                </a:cxn>
                <a:cxn ang="0">
                  <a:pos x="0" y="74"/>
                </a:cxn>
                <a:cxn ang="0">
                  <a:pos x="6" y="104"/>
                </a:cxn>
                <a:cxn ang="0">
                  <a:pos x="12" y="136"/>
                </a:cxn>
                <a:cxn ang="0">
                  <a:pos x="12" y="136"/>
                </a:cxn>
                <a:cxn ang="0">
                  <a:pos x="14" y="154"/>
                </a:cxn>
                <a:cxn ang="0">
                  <a:pos x="14" y="166"/>
                </a:cxn>
                <a:cxn ang="0">
                  <a:pos x="16" y="172"/>
                </a:cxn>
                <a:cxn ang="0">
                  <a:pos x="16" y="176"/>
                </a:cxn>
                <a:cxn ang="0">
                  <a:pos x="20" y="182"/>
                </a:cxn>
                <a:cxn ang="0">
                  <a:pos x="26" y="186"/>
                </a:cxn>
                <a:cxn ang="0">
                  <a:pos x="26" y="186"/>
                </a:cxn>
                <a:cxn ang="0">
                  <a:pos x="34" y="192"/>
                </a:cxn>
                <a:cxn ang="0">
                  <a:pos x="40" y="196"/>
                </a:cxn>
                <a:cxn ang="0">
                  <a:pos x="54" y="200"/>
                </a:cxn>
                <a:cxn ang="0">
                  <a:pos x="66" y="200"/>
                </a:cxn>
                <a:cxn ang="0">
                  <a:pos x="70" y="200"/>
                </a:cxn>
                <a:cxn ang="0">
                  <a:pos x="70" y="200"/>
                </a:cxn>
                <a:cxn ang="0">
                  <a:pos x="80" y="182"/>
                </a:cxn>
                <a:cxn ang="0">
                  <a:pos x="86" y="164"/>
                </a:cxn>
                <a:cxn ang="0">
                  <a:pos x="88" y="156"/>
                </a:cxn>
                <a:cxn ang="0">
                  <a:pos x="90" y="148"/>
                </a:cxn>
                <a:cxn ang="0">
                  <a:pos x="90" y="148"/>
                </a:cxn>
                <a:cxn ang="0">
                  <a:pos x="90" y="138"/>
                </a:cxn>
                <a:cxn ang="0">
                  <a:pos x="94" y="128"/>
                </a:cxn>
                <a:cxn ang="0">
                  <a:pos x="96" y="112"/>
                </a:cxn>
                <a:cxn ang="0">
                  <a:pos x="98" y="82"/>
                </a:cxn>
                <a:cxn ang="0">
                  <a:pos x="98" y="82"/>
                </a:cxn>
                <a:cxn ang="0">
                  <a:pos x="96" y="48"/>
                </a:cxn>
                <a:cxn ang="0">
                  <a:pos x="94" y="24"/>
                </a:cxn>
                <a:cxn ang="0">
                  <a:pos x="92" y="8"/>
                </a:cxn>
                <a:cxn ang="0">
                  <a:pos x="90" y="4"/>
                </a:cxn>
                <a:cxn ang="0">
                  <a:pos x="88" y="2"/>
                </a:cxn>
                <a:cxn ang="0">
                  <a:pos x="88" y="2"/>
                </a:cxn>
                <a:cxn ang="0">
                  <a:pos x="82" y="0"/>
                </a:cxn>
                <a:cxn ang="0">
                  <a:pos x="76" y="0"/>
                </a:cxn>
                <a:cxn ang="0">
                  <a:pos x="68" y="2"/>
                </a:cxn>
                <a:cxn ang="0">
                  <a:pos x="60" y="10"/>
                </a:cxn>
                <a:cxn ang="0">
                  <a:pos x="60" y="10"/>
                </a:cxn>
                <a:cxn ang="0">
                  <a:pos x="50" y="18"/>
                </a:cxn>
                <a:cxn ang="0">
                  <a:pos x="38" y="26"/>
                </a:cxn>
                <a:cxn ang="0">
                  <a:pos x="26" y="30"/>
                </a:cxn>
                <a:cxn ang="0">
                  <a:pos x="18" y="36"/>
                </a:cxn>
                <a:cxn ang="0">
                  <a:pos x="18" y="36"/>
                </a:cxn>
                <a:cxn ang="0">
                  <a:pos x="12" y="46"/>
                </a:cxn>
                <a:cxn ang="0">
                  <a:pos x="6" y="58"/>
                </a:cxn>
                <a:cxn ang="0">
                  <a:pos x="0" y="74"/>
                </a:cxn>
                <a:cxn ang="0">
                  <a:pos x="0" y="74"/>
                </a:cxn>
              </a:cxnLst>
              <a:rect l="0" t="0" r="r" b="b"/>
              <a:pathLst>
                <a:path w="98" h="200">
                  <a:moveTo>
                    <a:pt x="0" y="74"/>
                  </a:moveTo>
                  <a:lnTo>
                    <a:pt x="0" y="74"/>
                  </a:lnTo>
                  <a:lnTo>
                    <a:pt x="6" y="104"/>
                  </a:lnTo>
                  <a:lnTo>
                    <a:pt x="12" y="136"/>
                  </a:lnTo>
                  <a:lnTo>
                    <a:pt x="12" y="136"/>
                  </a:lnTo>
                  <a:lnTo>
                    <a:pt x="14" y="154"/>
                  </a:lnTo>
                  <a:lnTo>
                    <a:pt x="14" y="166"/>
                  </a:lnTo>
                  <a:lnTo>
                    <a:pt x="16" y="172"/>
                  </a:lnTo>
                  <a:lnTo>
                    <a:pt x="16" y="176"/>
                  </a:lnTo>
                  <a:lnTo>
                    <a:pt x="20" y="182"/>
                  </a:lnTo>
                  <a:lnTo>
                    <a:pt x="26" y="186"/>
                  </a:lnTo>
                  <a:lnTo>
                    <a:pt x="26" y="186"/>
                  </a:lnTo>
                  <a:lnTo>
                    <a:pt x="34" y="192"/>
                  </a:lnTo>
                  <a:lnTo>
                    <a:pt x="40" y="196"/>
                  </a:lnTo>
                  <a:lnTo>
                    <a:pt x="54" y="200"/>
                  </a:lnTo>
                  <a:lnTo>
                    <a:pt x="66" y="200"/>
                  </a:lnTo>
                  <a:lnTo>
                    <a:pt x="70" y="200"/>
                  </a:lnTo>
                  <a:lnTo>
                    <a:pt x="70" y="200"/>
                  </a:lnTo>
                  <a:lnTo>
                    <a:pt x="80" y="182"/>
                  </a:lnTo>
                  <a:lnTo>
                    <a:pt x="86" y="164"/>
                  </a:lnTo>
                  <a:lnTo>
                    <a:pt x="88" y="156"/>
                  </a:lnTo>
                  <a:lnTo>
                    <a:pt x="90" y="148"/>
                  </a:lnTo>
                  <a:lnTo>
                    <a:pt x="90" y="148"/>
                  </a:lnTo>
                  <a:lnTo>
                    <a:pt x="90" y="138"/>
                  </a:lnTo>
                  <a:lnTo>
                    <a:pt x="94" y="128"/>
                  </a:lnTo>
                  <a:lnTo>
                    <a:pt x="96" y="112"/>
                  </a:lnTo>
                  <a:lnTo>
                    <a:pt x="98" y="82"/>
                  </a:lnTo>
                  <a:lnTo>
                    <a:pt x="98" y="82"/>
                  </a:lnTo>
                  <a:lnTo>
                    <a:pt x="96" y="48"/>
                  </a:lnTo>
                  <a:lnTo>
                    <a:pt x="94" y="24"/>
                  </a:lnTo>
                  <a:lnTo>
                    <a:pt x="92" y="8"/>
                  </a:lnTo>
                  <a:lnTo>
                    <a:pt x="90" y="4"/>
                  </a:lnTo>
                  <a:lnTo>
                    <a:pt x="88" y="2"/>
                  </a:lnTo>
                  <a:lnTo>
                    <a:pt x="88" y="2"/>
                  </a:lnTo>
                  <a:lnTo>
                    <a:pt x="82" y="0"/>
                  </a:lnTo>
                  <a:lnTo>
                    <a:pt x="76" y="0"/>
                  </a:lnTo>
                  <a:lnTo>
                    <a:pt x="68" y="2"/>
                  </a:lnTo>
                  <a:lnTo>
                    <a:pt x="60" y="10"/>
                  </a:lnTo>
                  <a:lnTo>
                    <a:pt x="60" y="10"/>
                  </a:lnTo>
                  <a:lnTo>
                    <a:pt x="50" y="18"/>
                  </a:lnTo>
                  <a:lnTo>
                    <a:pt x="38" y="26"/>
                  </a:lnTo>
                  <a:lnTo>
                    <a:pt x="26" y="30"/>
                  </a:lnTo>
                  <a:lnTo>
                    <a:pt x="18" y="36"/>
                  </a:lnTo>
                  <a:lnTo>
                    <a:pt x="18" y="36"/>
                  </a:lnTo>
                  <a:lnTo>
                    <a:pt x="12" y="46"/>
                  </a:lnTo>
                  <a:lnTo>
                    <a:pt x="6" y="58"/>
                  </a:lnTo>
                  <a:lnTo>
                    <a:pt x="0" y="74"/>
                  </a:lnTo>
                  <a:lnTo>
                    <a:pt x="0" y="74"/>
                  </a:lnTo>
                  <a:close/>
                </a:path>
              </a:pathLst>
            </a:custGeom>
            <a:solidFill>
              <a:srgbClr val="3A669B"/>
            </a:solidFill>
            <a:ln w="6350" cap="rnd" cmpd="sng">
              <a:solidFill>
                <a:schemeClr val="bg1"/>
              </a:solidFill>
              <a:prstDash val="solid"/>
              <a:round/>
              <a:headEnd type="none" w="sm" len="sm"/>
              <a:tailEnd type="none" w="sm" len="sm"/>
            </a:ln>
            <a:effectLst/>
          </p:spPr>
          <p:txBody>
            <a:bodyPr/>
            <a:lstStyle/>
            <a:p>
              <a:endParaRPr lang="en-US"/>
            </a:p>
          </p:txBody>
        </p:sp>
        <p:sp>
          <p:nvSpPr>
            <p:cNvPr id="300" name="Freeform 61">
              <a:extLst>
                <a:ext uri="{FF2B5EF4-FFF2-40B4-BE49-F238E27FC236}">
                  <a16:creationId xmlns:a16="http://schemas.microsoft.com/office/drawing/2014/main" id="{38C91615-473C-FE7E-7DE0-556BF3318F2F}"/>
                </a:ext>
              </a:extLst>
            </p:cNvPr>
            <p:cNvSpPr>
              <a:spLocks/>
            </p:cNvSpPr>
            <p:nvPr/>
          </p:nvSpPr>
          <p:spPr bwMode="auto">
            <a:xfrm>
              <a:off x="3718760" y="5532606"/>
              <a:ext cx="152426" cy="285037"/>
            </a:xfrm>
            <a:custGeom>
              <a:avLst/>
              <a:gdLst/>
              <a:ahLst/>
              <a:cxnLst>
                <a:cxn ang="0">
                  <a:pos x="12" y="32"/>
                </a:cxn>
                <a:cxn ang="0">
                  <a:pos x="26" y="32"/>
                </a:cxn>
                <a:cxn ang="0">
                  <a:pos x="34" y="40"/>
                </a:cxn>
                <a:cxn ang="0">
                  <a:pos x="46" y="54"/>
                </a:cxn>
                <a:cxn ang="0">
                  <a:pos x="52" y="56"/>
                </a:cxn>
                <a:cxn ang="0">
                  <a:pos x="72" y="50"/>
                </a:cxn>
                <a:cxn ang="0">
                  <a:pos x="92" y="30"/>
                </a:cxn>
                <a:cxn ang="0">
                  <a:pos x="102" y="14"/>
                </a:cxn>
                <a:cxn ang="0">
                  <a:pos x="110" y="2"/>
                </a:cxn>
                <a:cxn ang="0">
                  <a:pos x="126" y="4"/>
                </a:cxn>
                <a:cxn ang="0">
                  <a:pos x="138" y="6"/>
                </a:cxn>
                <a:cxn ang="0">
                  <a:pos x="152" y="10"/>
                </a:cxn>
                <a:cxn ang="0">
                  <a:pos x="160" y="18"/>
                </a:cxn>
                <a:cxn ang="0">
                  <a:pos x="172" y="48"/>
                </a:cxn>
                <a:cxn ang="0">
                  <a:pos x="176" y="72"/>
                </a:cxn>
                <a:cxn ang="0">
                  <a:pos x="182" y="80"/>
                </a:cxn>
                <a:cxn ang="0">
                  <a:pos x="194" y="92"/>
                </a:cxn>
                <a:cxn ang="0">
                  <a:pos x="200" y="104"/>
                </a:cxn>
                <a:cxn ang="0">
                  <a:pos x="200" y="112"/>
                </a:cxn>
                <a:cxn ang="0">
                  <a:pos x="184" y="150"/>
                </a:cxn>
                <a:cxn ang="0">
                  <a:pos x="170" y="174"/>
                </a:cxn>
                <a:cxn ang="0">
                  <a:pos x="172" y="180"/>
                </a:cxn>
                <a:cxn ang="0">
                  <a:pos x="184" y="208"/>
                </a:cxn>
                <a:cxn ang="0">
                  <a:pos x="186" y="226"/>
                </a:cxn>
                <a:cxn ang="0">
                  <a:pos x="184" y="242"/>
                </a:cxn>
                <a:cxn ang="0">
                  <a:pos x="180" y="262"/>
                </a:cxn>
                <a:cxn ang="0">
                  <a:pos x="180" y="278"/>
                </a:cxn>
                <a:cxn ang="0">
                  <a:pos x="186" y="322"/>
                </a:cxn>
                <a:cxn ang="0">
                  <a:pos x="184" y="336"/>
                </a:cxn>
                <a:cxn ang="0">
                  <a:pos x="174" y="340"/>
                </a:cxn>
                <a:cxn ang="0">
                  <a:pos x="134" y="334"/>
                </a:cxn>
                <a:cxn ang="0">
                  <a:pos x="114" y="330"/>
                </a:cxn>
                <a:cxn ang="0">
                  <a:pos x="112" y="332"/>
                </a:cxn>
                <a:cxn ang="0">
                  <a:pos x="106" y="352"/>
                </a:cxn>
                <a:cxn ang="0">
                  <a:pos x="98" y="370"/>
                </a:cxn>
                <a:cxn ang="0">
                  <a:pos x="94" y="374"/>
                </a:cxn>
                <a:cxn ang="0">
                  <a:pos x="70" y="372"/>
                </a:cxn>
                <a:cxn ang="0">
                  <a:pos x="46" y="356"/>
                </a:cxn>
                <a:cxn ang="0">
                  <a:pos x="36" y="346"/>
                </a:cxn>
                <a:cxn ang="0">
                  <a:pos x="26" y="330"/>
                </a:cxn>
                <a:cxn ang="0">
                  <a:pos x="24" y="314"/>
                </a:cxn>
                <a:cxn ang="0">
                  <a:pos x="26" y="306"/>
                </a:cxn>
                <a:cxn ang="0">
                  <a:pos x="32" y="256"/>
                </a:cxn>
                <a:cxn ang="0">
                  <a:pos x="38" y="230"/>
                </a:cxn>
                <a:cxn ang="0">
                  <a:pos x="40" y="226"/>
                </a:cxn>
                <a:cxn ang="0">
                  <a:pos x="42" y="218"/>
                </a:cxn>
                <a:cxn ang="0">
                  <a:pos x="46" y="164"/>
                </a:cxn>
                <a:cxn ang="0">
                  <a:pos x="44" y="158"/>
                </a:cxn>
                <a:cxn ang="0">
                  <a:pos x="34" y="134"/>
                </a:cxn>
                <a:cxn ang="0">
                  <a:pos x="6" y="76"/>
                </a:cxn>
                <a:cxn ang="0">
                  <a:pos x="0" y="50"/>
                </a:cxn>
                <a:cxn ang="0">
                  <a:pos x="6" y="38"/>
                </a:cxn>
                <a:cxn ang="0">
                  <a:pos x="12" y="32"/>
                </a:cxn>
              </a:cxnLst>
              <a:rect l="0" t="0" r="r" b="b"/>
              <a:pathLst>
                <a:path w="200" h="374">
                  <a:moveTo>
                    <a:pt x="12" y="32"/>
                  </a:moveTo>
                  <a:lnTo>
                    <a:pt x="12" y="32"/>
                  </a:lnTo>
                  <a:lnTo>
                    <a:pt x="20" y="30"/>
                  </a:lnTo>
                  <a:lnTo>
                    <a:pt x="26" y="32"/>
                  </a:lnTo>
                  <a:lnTo>
                    <a:pt x="30" y="36"/>
                  </a:lnTo>
                  <a:lnTo>
                    <a:pt x="34" y="40"/>
                  </a:lnTo>
                  <a:lnTo>
                    <a:pt x="42" y="50"/>
                  </a:lnTo>
                  <a:lnTo>
                    <a:pt x="46" y="54"/>
                  </a:lnTo>
                  <a:lnTo>
                    <a:pt x="52" y="56"/>
                  </a:lnTo>
                  <a:lnTo>
                    <a:pt x="52" y="56"/>
                  </a:lnTo>
                  <a:lnTo>
                    <a:pt x="62" y="54"/>
                  </a:lnTo>
                  <a:lnTo>
                    <a:pt x="72" y="50"/>
                  </a:lnTo>
                  <a:lnTo>
                    <a:pt x="80" y="44"/>
                  </a:lnTo>
                  <a:lnTo>
                    <a:pt x="92" y="30"/>
                  </a:lnTo>
                  <a:lnTo>
                    <a:pt x="92" y="30"/>
                  </a:lnTo>
                  <a:lnTo>
                    <a:pt x="102" y="14"/>
                  </a:lnTo>
                  <a:lnTo>
                    <a:pt x="108" y="4"/>
                  </a:lnTo>
                  <a:lnTo>
                    <a:pt x="110" y="2"/>
                  </a:lnTo>
                  <a:lnTo>
                    <a:pt x="114" y="0"/>
                  </a:lnTo>
                  <a:lnTo>
                    <a:pt x="126" y="4"/>
                  </a:lnTo>
                  <a:lnTo>
                    <a:pt x="126" y="4"/>
                  </a:lnTo>
                  <a:lnTo>
                    <a:pt x="138" y="6"/>
                  </a:lnTo>
                  <a:lnTo>
                    <a:pt x="146" y="6"/>
                  </a:lnTo>
                  <a:lnTo>
                    <a:pt x="152" y="10"/>
                  </a:lnTo>
                  <a:lnTo>
                    <a:pt x="160" y="18"/>
                  </a:lnTo>
                  <a:lnTo>
                    <a:pt x="160" y="18"/>
                  </a:lnTo>
                  <a:lnTo>
                    <a:pt x="166" y="32"/>
                  </a:lnTo>
                  <a:lnTo>
                    <a:pt x="172" y="48"/>
                  </a:lnTo>
                  <a:lnTo>
                    <a:pt x="176" y="72"/>
                  </a:lnTo>
                  <a:lnTo>
                    <a:pt x="176" y="72"/>
                  </a:lnTo>
                  <a:lnTo>
                    <a:pt x="178" y="78"/>
                  </a:lnTo>
                  <a:lnTo>
                    <a:pt x="182" y="80"/>
                  </a:lnTo>
                  <a:lnTo>
                    <a:pt x="190" y="88"/>
                  </a:lnTo>
                  <a:lnTo>
                    <a:pt x="194" y="92"/>
                  </a:lnTo>
                  <a:lnTo>
                    <a:pt x="198" y="98"/>
                  </a:lnTo>
                  <a:lnTo>
                    <a:pt x="200" y="104"/>
                  </a:lnTo>
                  <a:lnTo>
                    <a:pt x="200" y="112"/>
                  </a:lnTo>
                  <a:lnTo>
                    <a:pt x="200" y="112"/>
                  </a:lnTo>
                  <a:lnTo>
                    <a:pt x="194" y="132"/>
                  </a:lnTo>
                  <a:lnTo>
                    <a:pt x="184" y="150"/>
                  </a:lnTo>
                  <a:lnTo>
                    <a:pt x="170" y="174"/>
                  </a:lnTo>
                  <a:lnTo>
                    <a:pt x="170" y="174"/>
                  </a:lnTo>
                  <a:lnTo>
                    <a:pt x="170" y="176"/>
                  </a:lnTo>
                  <a:lnTo>
                    <a:pt x="172" y="180"/>
                  </a:lnTo>
                  <a:lnTo>
                    <a:pt x="178" y="192"/>
                  </a:lnTo>
                  <a:lnTo>
                    <a:pt x="184" y="208"/>
                  </a:lnTo>
                  <a:lnTo>
                    <a:pt x="186" y="216"/>
                  </a:lnTo>
                  <a:lnTo>
                    <a:pt x="186" y="226"/>
                  </a:lnTo>
                  <a:lnTo>
                    <a:pt x="186" y="226"/>
                  </a:lnTo>
                  <a:lnTo>
                    <a:pt x="184" y="242"/>
                  </a:lnTo>
                  <a:lnTo>
                    <a:pt x="182" y="250"/>
                  </a:lnTo>
                  <a:lnTo>
                    <a:pt x="180" y="262"/>
                  </a:lnTo>
                  <a:lnTo>
                    <a:pt x="180" y="278"/>
                  </a:lnTo>
                  <a:lnTo>
                    <a:pt x="180" y="278"/>
                  </a:lnTo>
                  <a:lnTo>
                    <a:pt x="182" y="302"/>
                  </a:lnTo>
                  <a:lnTo>
                    <a:pt x="186" y="322"/>
                  </a:lnTo>
                  <a:lnTo>
                    <a:pt x="186" y="330"/>
                  </a:lnTo>
                  <a:lnTo>
                    <a:pt x="184" y="336"/>
                  </a:lnTo>
                  <a:lnTo>
                    <a:pt x="180" y="340"/>
                  </a:lnTo>
                  <a:lnTo>
                    <a:pt x="174" y="340"/>
                  </a:lnTo>
                  <a:lnTo>
                    <a:pt x="174" y="340"/>
                  </a:lnTo>
                  <a:lnTo>
                    <a:pt x="134" y="334"/>
                  </a:lnTo>
                  <a:lnTo>
                    <a:pt x="118" y="330"/>
                  </a:lnTo>
                  <a:lnTo>
                    <a:pt x="114" y="330"/>
                  </a:lnTo>
                  <a:lnTo>
                    <a:pt x="112" y="332"/>
                  </a:lnTo>
                  <a:lnTo>
                    <a:pt x="112" y="332"/>
                  </a:lnTo>
                  <a:lnTo>
                    <a:pt x="110" y="340"/>
                  </a:lnTo>
                  <a:lnTo>
                    <a:pt x="106" y="352"/>
                  </a:lnTo>
                  <a:lnTo>
                    <a:pt x="102" y="366"/>
                  </a:lnTo>
                  <a:lnTo>
                    <a:pt x="98" y="370"/>
                  </a:lnTo>
                  <a:lnTo>
                    <a:pt x="94" y="374"/>
                  </a:lnTo>
                  <a:lnTo>
                    <a:pt x="94" y="374"/>
                  </a:lnTo>
                  <a:lnTo>
                    <a:pt x="82" y="374"/>
                  </a:lnTo>
                  <a:lnTo>
                    <a:pt x="70" y="372"/>
                  </a:lnTo>
                  <a:lnTo>
                    <a:pt x="58" y="366"/>
                  </a:lnTo>
                  <a:lnTo>
                    <a:pt x="46" y="356"/>
                  </a:lnTo>
                  <a:lnTo>
                    <a:pt x="46" y="356"/>
                  </a:lnTo>
                  <a:lnTo>
                    <a:pt x="36" y="346"/>
                  </a:lnTo>
                  <a:lnTo>
                    <a:pt x="28" y="336"/>
                  </a:lnTo>
                  <a:lnTo>
                    <a:pt x="26" y="330"/>
                  </a:lnTo>
                  <a:lnTo>
                    <a:pt x="24" y="322"/>
                  </a:lnTo>
                  <a:lnTo>
                    <a:pt x="24" y="314"/>
                  </a:lnTo>
                  <a:lnTo>
                    <a:pt x="26" y="306"/>
                  </a:lnTo>
                  <a:lnTo>
                    <a:pt x="26" y="306"/>
                  </a:lnTo>
                  <a:lnTo>
                    <a:pt x="30" y="282"/>
                  </a:lnTo>
                  <a:lnTo>
                    <a:pt x="32" y="256"/>
                  </a:lnTo>
                  <a:lnTo>
                    <a:pt x="36" y="236"/>
                  </a:lnTo>
                  <a:lnTo>
                    <a:pt x="38" y="230"/>
                  </a:lnTo>
                  <a:lnTo>
                    <a:pt x="40" y="226"/>
                  </a:lnTo>
                  <a:lnTo>
                    <a:pt x="40" y="226"/>
                  </a:lnTo>
                  <a:lnTo>
                    <a:pt x="42" y="224"/>
                  </a:lnTo>
                  <a:lnTo>
                    <a:pt x="42" y="218"/>
                  </a:lnTo>
                  <a:lnTo>
                    <a:pt x="44" y="204"/>
                  </a:lnTo>
                  <a:lnTo>
                    <a:pt x="46" y="164"/>
                  </a:lnTo>
                  <a:lnTo>
                    <a:pt x="46" y="164"/>
                  </a:lnTo>
                  <a:lnTo>
                    <a:pt x="44" y="158"/>
                  </a:lnTo>
                  <a:lnTo>
                    <a:pt x="42" y="150"/>
                  </a:lnTo>
                  <a:lnTo>
                    <a:pt x="34" y="134"/>
                  </a:lnTo>
                  <a:lnTo>
                    <a:pt x="14" y="94"/>
                  </a:lnTo>
                  <a:lnTo>
                    <a:pt x="6" y="76"/>
                  </a:lnTo>
                  <a:lnTo>
                    <a:pt x="0" y="58"/>
                  </a:lnTo>
                  <a:lnTo>
                    <a:pt x="0" y="50"/>
                  </a:lnTo>
                  <a:lnTo>
                    <a:pt x="2" y="44"/>
                  </a:lnTo>
                  <a:lnTo>
                    <a:pt x="6" y="38"/>
                  </a:lnTo>
                  <a:lnTo>
                    <a:pt x="12" y="32"/>
                  </a:lnTo>
                  <a:lnTo>
                    <a:pt x="12" y="32"/>
                  </a:lnTo>
                  <a:close/>
                </a:path>
              </a:pathLst>
            </a:custGeom>
            <a:solidFill>
              <a:srgbClr val="3A669B"/>
            </a:solidFill>
            <a:ln w="6350" cap="rnd" cmpd="sng">
              <a:solidFill>
                <a:schemeClr val="bg1"/>
              </a:solidFill>
              <a:prstDash val="solid"/>
              <a:round/>
              <a:headEnd type="none" w="sm" len="sm"/>
              <a:tailEnd type="none" w="sm" len="sm"/>
            </a:ln>
            <a:effectLst/>
          </p:spPr>
          <p:txBody>
            <a:bodyPr/>
            <a:lstStyle/>
            <a:p>
              <a:endParaRPr lang="en-US"/>
            </a:p>
          </p:txBody>
        </p:sp>
        <p:sp>
          <p:nvSpPr>
            <p:cNvPr id="301" name="Freeform 62">
              <a:extLst>
                <a:ext uri="{FF2B5EF4-FFF2-40B4-BE49-F238E27FC236}">
                  <a16:creationId xmlns:a16="http://schemas.microsoft.com/office/drawing/2014/main" id="{AAFD4A11-F737-24FB-7F85-13605EBFC351}"/>
                </a:ext>
              </a:extLst>
            </p:cNvPr>
            <p:cNvSpPr>
              <a:spLocks/>
            </p:cNvSpPr>
            <p:nvPr/>
          </p:nvSpPr>
          <p:spPr bwMode="auto">
            <a:xfrm>
              <a:off x="3197462" y="5587479"/>
              <a:ext cx="92980" cy="83834"/>
            </a:xfrm>
            <a:custGeom>
              <a:avLst/>
              <a:gdLst/>
              <a:ahLst/>
              <a:cxnLst>
                <a:cxn ang="0">
                  <a:pos x="2" y="40"/>
                </a:cxn>
                <a:cxn ang="0">
                  <a:pos x="2" y="40"/>
                </a:cxn>
                <a:cxn ang="0">
                  <a:pos x="16" y="56"/>
                </a:cxn>
                <a:cxn ang="0">
                  <a:pos x="44" y="80"/>
                </a:cxn>
                <a:cxn ang="0">
                  <a:pos x="44" y="80"/>
                </a:cxn>
                <a:cxn ang="0">
                  <a:pos x="62" y="94"/>
                </a:cxn>
                <a:cxn ang="0">
                  <a:pos x="76" y="106"/>
                </a:cxn>
                <a:cxn ang="0">
                  <a:pos x="82" y="108"/>
                </a:cxn>
                <a:cxn ang="0">
                  <a:pos x="86" y="110"/>
                </a:cxn>
                <a:cxn ang="0">
                  <a:pos x="92" y="108"/>
                </a:cxn>
                <a:cxn ang="0">
                  <a:pos x="98" y="106"/>
                </a:cxn>
                <a:cxn ang="0">
                  <a:pos x="98" y="106"/>
                </a:cxn>
                <a:cxn ang="0">
                  <a:pos x="108" y="96"/>
                </a:cxn>
                <a:cxn ang="0">
                  <a:pos x="118" y="84"/>
                </a:cxn>
                <a:cxn ang="0">
                  <a:pos x="122" y="72"/>
                </a:cxn>
                <a:cxn ang="0">
                  <a:pos x="122" y="68"/>
                </a:cxn>
                <a:cxn ang="0">
                  <a:pos x="120" y="66"/>
                </a:cxn>
                <a:cxn ang="0">
                  <a:pos x="120" y="66"/>
                </a:cxn>
                <a:cxn ang="0">
                  <a:pos x="112" y="62"/>
                </a:cxn>
                <a:cxn ang="0">
                  <a:pos x="108" y="56"/>
                </a:cxn>
                <a:cxn ang="0">
                  <a:pos x="104" y="44"/>
                </a:cxn>
                <a:cxn ang="0">
                  <a:pos x="104" y="44"/>
                </a:cxn>
                <a:cxn ang="0">
                  <a:pos x="94" y="18"/>
                </a:cxn>
                <a:cxn ang="0">
                  <a:pos x="94" y="18"/>
                </a:cxn>
                <a:cxn ang="0">
                  <a:pos x="94" y="16"/>
                </a:cxn>
                <a:cxn ang="0">
                  <a:pos x="94" y="10"/>
                </a:cxn>
                <a:cxn ang="0">
                  <a:pos x="92" y="8"/>
                </a:cxn>
                <a:cxn ang="0">
                  <a:pos x="88" y="4"/>
                </a:cxn>
                <a:cxn ang="0">
                  <a:pos x="82" y="2"/>
                </a:cxn>
                <a:cxn ang="0">
                  <a:pos x="74" y="0"/>
                </a:cxn>
                <a:cxn ang="0">
                  <a:pos x="74" y="0"/>
                </a:cxn>
                <a:cxn ang="0">
                  <a:pos x="62" y="0"/>
                </a:cxn>
                <a:cxn ang="0">
                  <a:pos x="50" y="4"/>
                </a:cxn>
                <a:cxn ang="0">
                  <a:pos x="36" y="8"/>
                </a:cxn>
                <a:cxn ang="0">
                  <a:pos x="22" y="14"/>
                </a:cxn>
                <a:cxn ang="0">
                  <a:pos x="12" y="20"/>
                </a:cxn>
                <a:cxn ang="0">
                  <a:pos x="4" y="28"/>
                </a:cxn>
                <a:cxn ang="0">
                  <a:pos x="0" y="34"/>
                </a:cxn>
                <a:cxn ang="0">
                  <a:pos x="0" y="38"/>
                </a:cxn>
                <a:cxn ang="0">
                  <a:pos x="2" y="40"/>
                </a:cxn>
                <a:cxn ang="0">
                  <a:pos x="2" y="40"/>
                </a:cxn>
              </a:cxnLst>
              <a:rect l="0" t="0" r="r" b="b"/>
              <a:pathLst>
                <a:path w="122" h="110">
                  <a:moveTo>
                    <a:pt x="2" y="40"/>
                  </a:moveTo>
                  <a:lnTo>
                    <a:pt x="2" y="40"/>
                  </a:lnTo>
                  <a:lnTo>
                    <a:pt x="16" y="56"/>
                  </a:lnTo>
                  <a:lnTo>
                    <a:pt x="44" y="80"/>
                  </a:lnTo>
                  <a:lnTo>
                    <a:pt x="44" y="80"/>
                  </a:lnTo>
                  <a:lnTo>
                    <a:pt x="62" y="94"/>
                  </a:lnTo>
                  <a:lnTo>
                    <a:pt x="76" y="106"/>
                  </a:lnTo>
                  <a:lnTo>
                    <a:pt x="82" y="108"/>
                  </a:lnTo>
                  <a:lnTo>
                    <a:pt x="86" y="110"/>
                  </a:lnTo>
                  <a:lnTo>
                    <a:pt x="92" y="108"/>
                  </a:lnTo>
                  <a:lnTo>
                    <a:pt x="98" y="106"/>
                  </a:lnTo>
                  <a:lnTo>
                    <a:pt x="98" y="106"/>
                  </a:lnTo>
                  <a:lnTo>
                    <a:pt x="108" y="96"/>
                  </a:lnTo>
                  <a:lnTo>
                    <a:pt x="118" y="84"/>
                  </a:lnTo>
                  <a:lnTo>
                    <a:pt x="122" y="72"/>
                  </a:lnTo>
                  <a:lnTo>
                    <a:pt x="122" y="68"/>
                  </a:lnTo>
                  <a:lnTo>
                    <a:pt x="120" y="66"/>
                  </a:lnTo>
                  <a:lnTo>
                    <a:pt x="120" y="66"/>
                  </a:lnTo>
                  <a:lnTo>
                    <a:pt x="112" y="62"/>
                  </a:lnTo>
                  <a:lnTo>
                    <a:pt x="108" y="56"/>
                  </a:lnTo>
                  <a:lnTo>
                    <a:pt x="104" y="44"/>
                  </a:lnTo>
                  <a:lnTo>
                    <a:pt x="104" y="44"/>
                  </a:lnTo>
                  <a:lnTo>
                    <a:pt x="94" y="18"/>
                  </a:lnTo>
                  <a:lnTo>
                    <a:pt x="94" y="18"/>
                  </a:lnTo>
                  <a:lnTo>
                    <a:pt x="94" y="16"/>
                  </a:lnTo>
                  <a:lnTo>
                    <a:pt x="94" y="10"/>
                  </a:lnTo>
                  <a:lnTo>
                    <a:pt x="92" y="8"/>
                  </a:lnTo>
                  <a:lnTo>
                    <a:pt x="88" y="4"/>
                  </a:lnTo>
                  <a:lnTo>
                    <a:pt x="82" y="2"/>
                  </a:lnTo>
                  <a:lnTo>
                    <a:pt x="74" y="0"/>
                  </a:lnTo>
                  <a:lnTo>
                    <a:pt x="74" y="0"/>
                  </a:lnTo>
                  <a:lnTo>
                    <a:pt x="62" y="0"/>
                  </a:lnTo>
                  <a:lnTo>
                    <a:pt x="50" y="4"/>
                  </a:lnTo>
                  <a:lnTo>
                    <a:pt x="36" y="8"/>
                  </a:lnTo>
                  <a:lnTo>
                    <a:pt x="22" y="14"/>
                  </a:lnTo>
                  <a:lnTo>
                    <a:pt x="12" y="20"/>
                  </a:lnTo>
                  <a:lnTo>
                    <a:pt x="4" y="28"/>
                  </a:lnTo>
                  <a:lnTo>
                    <a:pt x="0" y="34"/>
                  </a:lnTo>
                  <a:lnTo>
                    <a:pt x="0" y="38"/>
                  </a:lnTo>
                  <a:lnTo>
                    <a:pt x="2" y="40"/>
                  </a:lnTo>
                  <a:lnTo>
                    <a:pt x="2" y="40"/>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a:p>
          </p:txBody>
        </p:sp>
        <p:sp>
          <p:nvSpPr>
            <p:cNvPr id="302" name="Freeform 63">
              <a:extLst>
                <a:ext uri="{FF2B5EF4-FFF2-40B4-BE49-F238E27FC236}">
                  <a16:creationId xmlns:a16="http://schemas.microsoft.com/office/drawing/2014/main" id="{B6C54D89-7EA2-140F-8A0A-A037256F0F16}"/>
                </a:ext>
              </a:extLst>
            </p:cNvPr>
            <p:cNvSpPr>
              <a:spLocks/>
            </p:cNvSpPr>
            <p:nvPr/>
          </p:nvSpPr>
          <p:spPr bwMode="auto">
            <a:xfrm>
              <a:off x="3334646" y="5589004"/>
              <a:ext cx="35058" cy="39631"/>
            </a:xfrm>
            <a:custGeom>
              <a:avLst/>
              <a:gdLst/>
              <a:ahLst/>
              <a:cxnLst>
                <a:cxn ang="0">
                  <a:pos x="0" y="14"/>
                </a:cxn>
                <a:cxn ang="0">
                  <a:pos x="0" y="14"/>
                </a:cxn>
                <a:cxn ang="0">
                  <a:pos x="0" y="18"/>
                </a:cxn>
                <a:cxn ang="0">
                  <a:pos x="0" y="22"/>
                </a:cxn>
                <a:cxn ang="0">
                  <a:pos x="6" y="26"/>
                </a:cxn>
                <a:cxn ang="0">
                  <a:pos x="28" y="36"/>
                </a:cxn>
                <a:cxn ang="0">
                  <a:pos x="28" y="36"/>
                </a:cxn>
                <a:cxn ang="0">
                  <a:pos x="34" y="44"/>
                </a:cxn>
                <a:cxn ang="0">
                  <a:pos x="38" y="50"/>
                </a:cxn>
                <a:cxn ang="0">
                  <a:pos x="40" y="52"/>
                </a:cxn>
                <a:cxn ang="0">
                  <a:pos x="42" y="46"/>
                </a:cxn>
                <a:cxn ang="0">
                  <a:pos x="42" y="46"/>
                </a:cxn>
                <a:cxn ang="0">
                  <a:pos x="44" y="38"/>
                </a:cxn>
                <a:cxn ang="0">
                  <a:pos x="46" y="30"/>
                </a:cxn>
                <a:cxn ang="0">
                  <a:pos x="44" y="24"/>
                </a:cxn>
                <a:cxn ang="0">
                  <a:pos x="40" y="18"/>
                </a:cxn>
                <a:cxn ang="0">
                  <a:pos x="40" y="18"/>
                </a:cxn>
                <a:cxn ang="0">
                  <a:pos x="30" y="8"/>
                </a:cxn>
                <a:cxn ang="0">
                  <a:pos x="24" y="4"/>
                </a:cxn>
                <a:cxn ang="0">
                  <a:pos x="18" y="2"/>
                </a:cxn>
                <a:cxn ang="0">
                  <a:pos x="12" y="0"/>
                </a:cxn>
                <a:cxn ang="0">
                  <a:pos x="8" y="2"/>
                </a:cxn>
                <a:cxn ang="0">
                  <a:pos x="2" y="6"/>
                </a:cxn>
                <a:cxn ang="0">
                  <a:pos x="0" y="14"/>
                </a:cxn>
                <a:cxn ang="0">
                  <a:pos x="0" y="14"/>
                </a:cxn>
              </a:cxnLst>
              <a:rect l="0" t="0" r="r" b="b"/>
              <a:pathLst>
                <a:path w="46" h="52">
                  <a:moveTo>
                    <a:pt x="0" y="14"/>
                  </a:moveTo>
                  <a:lnTo>
                    <a:pt x="0" y="14"/>
                  </a:lnTo>
                  <a:lnTo>
                    <a:pt x="0" y="18"/>
                  </a:lnTo>
                  <a:lnTo>
                    <a:pt x="0" y="22"/>
                  </a:lnTo>
                  <a:lnTo>
                    <a:pt x="6" y="26"/>
                  </a:lnTo>
                  <a:lnTo>
                    <a:pt x="28" y="36"/>
                  </a:lnTo>
                  <a:lnTo>
                    <a:pt x="28" y="36"/>
                  </a:lnTo>
                  <a:lnTo>
                    <a:pt x="34" y="44"/>
                  </a:lnTo>
                  <a:lnTo>
                    <a:pt x="38" y="50"/>
                  </a:lnTo>
                  <a:lnTo>
                    <a:pt x="40" y="52"/>
                  </a:lnTo>
                  <a:lnTo>
                    <a:pt x="42" y="46"/>
                  </a:lnTo>
                  <a:lnTo>
                    <a:pt x="42" y="46"/>
                  </a:lnTo>
                  <a:lnTo>
                    <a:pt x="44" y="38"/>
                  </a:lnTo>
                  <a:lnTo>
                    <a:pt x="46" y="30"/>
                  </a:lnTo>
                  <a:lnTo>
                    <a:pt x="44" y="24"/>
                  </a:lnTo>
                  <a:lnTo>
                    <a:pt x="40" y="18"/>
                  </a:lnTo>
                  <a:lnTo>
                    <a:pt x="40" y="18"/>
                  </a:lnTo>
                  <a:lnTo>
                    <a:pt x="30" y="8"/>
                  </a:lnTo>
                  <a:lnTo>
                    <a:pt x="24" y="4"/>
                  </a:lnTo>
                  <a:lnTo>
                    <a:pt x="18" y="2"/>
                  </a:lnTo>
                  <a:lnTo>
                    <a:pt x="12" y="0"/>
                  </a:lnTo>
                  <a:lnTo>
                    <a:pt x="8" y="2"/>
                  </a:lnTo>
                  <a:lnTo>
                    <a:pt x="2" y="6"/>
                  </a:lnTo>
                  <a:lnTo>
                    <a:pt x="0" y="14"/>
                  </a:lnTo>
                  <a:lnTo>
                    <a:pt x="0" y="14"/>
                  </a:lnTo>
                  <a:close/>
                </a:path>
              </a:pathLst>
            </a:custGeom>
            <a:solidFill>
              <a:srgbClr val="E5E6E6"/>
            </a:solidFill>
            <a:ln w="6350" cap="rnd" cmpd="sng">
              <a:solidFill>
                <a:schemeClr val="bg1"/>
              </a:solidFill>
              <a:prstDash val="solid"/>
              <a:round/>
              <a:headEnd type="none" w="sm" len="sm"/>
              <a:tailEnd type="none" w="sm" len="sm"/>
            </a:ln>
            <a:effectLst/>
          </p:spPr>
          <p:txBody>
            <a:bodyPr/>
            <a:lstStyle/>
            <a:p>
              <a:endParaRPr lang="en-US"/>
            </a:p>
          </p:txBody>
        </p:sp>
        <p:sp>
          <p:nvSpPr>
            <p:cNvPr id="303" name="Freeform 64">
              <a:extLst>
                <a:ext uri="{FF2B5EF4-FFF2-40B4-BE49-F238E27FC236}">
                  <a16:creationId xmlns:a16="http://schemas.microsoft.com/office/drawing/2014/main" id="{0A5D1CEA-25AA-2F75-804E-6DD59583028B}"/>
                </a:ext>
              </a:extLst>
            </p:cNvPr>
            <p:cNvSpPr>
              <a:spLocks/>
            </p:cNvSpPr>
            <p:nvPr/>
          </p:nvSpPr>
          <p:spPr bwMode="auto">
            <a:xfrm>
              <a:off x="2266138" y="4767427"/>
              <a:ext cx="1044119" cy="1070032"/>
            </a:xfrm>
            <a:custGeom>
              <a:avLst/>
              <a:gdLst/>
              <a:ahLst/>
              <a:cxnLst>
                <a:cxn ang="0">
                  <a:pos x="1370" y="694"/>
                </a:cxn>
                <a:cxn ang="0">
                  <a:pos x="1334" y="768"/>
                </a:cxn>
                <a:cxn ang="0">
                  <a:pos x="1172" y="820"/>
                </a:cxn>
                <a:cxn ang="0">
                  <a:pos x="1074" y="854"/>
                </a:cxn>
                <a:cxn ang="0">
                  <a:pos x="1016" y="910"/>
                </a:cxn>
                <a:cxn ang="0">
                  <a:pos x="908" y="1038"/>
                </a:cxn>
                <a:cxn ang="0">
                  <a:pos x="930" y="1148"/>
                </a:cxn>
                <a:cxn ang="0">
                  <a:pos x="958" y="1180"/>
                </a:cxn>
                <a:cxn ang="0">
                  <a:pos x="924" y="1190"/>
                </a:cxn>
                <a:cxn ang="0">
                  <a:pos x="850" y="1228"/>
                </a:cxn>
                <a:cxn ang="0">
                  <a:pos x="838" y="1316"/>
                </a:cxn>
                <a:cxn ang="0">
                  <a:pos x="792" y="1320"/>
                </a:cxn>
                <a:cxn ang="0">
                  <a:pos x="720" y="1334"/>
                </a:cxn>
                <a:cxn ang="0">
                  <a:pos x="672" y="1400"/>
                </a:cxn>
                <a:cxn ang="0">
                  <a:pos x="572" y="1394"/>
                </a:cxn>
                <a:cxn ang="0">
                  <a:pos x="452" y="1356"/>
                </a:cxn>
                <a:cxn ang="0">
                  <a:pos x="368" y="1328"/>
                </a:cxn>
                <a:cxn ang="0">
                  <a:pos x="318" y="1352"/>
                </a:cxn>
                <a:cxn ang="0">
                  <a:pos x="240" y="1344"/>
                </a:cxn>
                <a:cxn ang="0">
                  <a:pos x="204" y="1380"/>
                </a:cxn>
                <a:cxn ang="0">
                  <a:pos x="134" y="1316"/>
                </a:cxn>
                <a:cxn ang="0">
                  <a:pos x="112" y="1212"/>
                </a:cxn>
                <a:cxn ang="0">
                  <a:pos x="82" y="1118"/>
                </a:cxn>
                <a:cxn ang="0">
                  <a:pos x="22" y="1110"/>
                </a:cxn>
                <a:cxn ang="0">
                  <a:pos x="2" y="1054"/>
                </a:cxn>
                <a:cxn ang="0">
                  <a:pos x="26" y="978"/>
                </a:cxn>
                <a:cxn ang="0">
                  <a:pos x="86" y="988"/>
                </a:cxn>
                <a:cxn ang="0">
                  <a:pos x="86" y="944"/>
                </a:cxn>
                <a:cxn ang="0">
                  <a:pos x="64" y="866"/>
                </a:cxn>
                <a:cxn ang="0">
                  <a:pos x="106" y="822"/>
                </a:cxn>
                <a:cxn ang="0">
                  <a:pos x="72" y="704"/>
                </a:cxn>
                <a:cxn ang="0">
                  <a:pos x="78" y="684"/>
                </a:cxn>
                <a:cxn ang="0">
                  <a:pos x="136" y="672"/>
                </a:cxn>
                <a:cxn ang="0">
                  <a:pos x="162" y="612"/>
                </a:cxn>
                <a:cxn ang="0">
                  <a:pos x="194" y="564"/>
                </a:cxn>
                <a:cxn ang="0">
                  <a:pos x="198" y="506"/>
                </a:cxn>
                <a:cxn ang="0">
                  <a:pos x="280" y="418"/>
                </a:cxn>
                <a:cxn ang="0">
                  <a:pos x="222" y="310"/>
                </a:cxn>
                <a:cxn ang="0">
                  <a:pos x="142" y="316"/>
                </a:cxn>
                <a:cxn ang="0">
                  <a:pos x="110" y="276"/>
                </a:cxn>
                <a:cxn ang="0">
                  <a:pos x="86" y="222"/>
                </a:cxn>
                <a:cxn ang="0">
                  <a:pos x="24" y="92"/>
                </a:cxn>
                <a:cxn ang="0">
                  <a:pos x="26" y="34"/>
                </a:cxn>
                <a:cxn ang="0">
                  <a:pos x="98" y="8"/>
                </a:cxn>
                <a:cxn ang="0">
                  <a:pos x="140" y="18"/>
                </a:cxn>
                <a:cxn ang="0">
                  <a:pos x="194" y="0"/>
                </a:cxn>
                <a:cxn ang="0">
                  <a:pos x="234" y="20"/>
                </a:cxn>
                <a:cxn ang="0">
                  <a:pos x="332" y="100"/>
                </a:cxn>
                <a:cxn ang="0">
                  <a:pos x="476" y="172"/>
                </a:cxn>
                <a:cxn ang="0">
                  <a:pos x="548" y="226"/>
                </a:cxn>
                <a:cxn ang="0">
                  <a:pos x="624" y="232"/>
                </a:cxn>
                <a:cxn ang="0">
                  <a:pos x="766" y="320"/>
                </a:cxn>
                <a:cxn ang="0">
                  <a:pos x="844" y="370"/>
                </a:cxn>
                <a:cxn ang="0">
                  <a:pos x="924" y="436"/>
                </a:cxn>
                <a:cxn ang="0">
                  <a:pos x="982" y="490"/>
                </a:cxn>
                <a:cxn ang="0">
                  <a:pos x="1106" y="534"/>
                </a:cxn>
                <a:cxn ang="0">
                  <a:pos x="1198" y="610"/>
                </a:cxn>
                <a:cxn ang="0">
                  <a:pos x="1354" y="658"/>
                </a:cxn>
              </a:cxnLst>
              <a:rect l="0" t="0" r="r" b="b"/>
              <a:pathLst>
                <a:path w="1370" h="1404">
                  <a:moveTo>
                    <a:pt x="1354" y="658"/>
                  </a:moveTo>
                  <a:lnTo>
                    <a:pt x="1354" y="658"/>
                  </a:lnTo>
                  <a:lnTo>
                    <a:pt x="1358" y="662"/>
                  </a:lnTo>
                  <a:lnTo>
                    <a:pt x="1366" y="670"/>
                  </a:lnTo>
                  <a:lnTo>
                    <a:pt x="1370" y="676"/>
                  </a:lnTo>
                  <a:lnTo>
                    <a:pt x="1370" y="684"/>
                  </a:lnTo>
                  <a:lnTo>
                    <a:pt x="1370" y="694"/>
                  </a:lnTo>
                  <a:lnTo>
                    <a:pt x="1368" y="708"/>
                  </a:lnTo>
                  <a:lnTo>
                    <a:pt x="1368" y="708"/>
                  </a:lnTo>
                  <a:lnTo>
                    <a:pt x="1358" y="732"/>
                  </a:lnTo>
                  <a:lnTo>
                    <a:pt x="1350" y="750"/>
                  </a:lnTo>
                  <a:lnTo>
                    <a:pt x="1346" y="758"/>
                  </a:lnTo>
                  <a:lnTo>
                    <a:pt x="1340" y="762"/>
                  </a:lnTo>
                  <a:lnTo>
                    <a:pt x="1334" y="768"/>
                  </a:lnTo>
                  <a:lnTo>
                    <a:pt x="1326" y="770"/>
                  </a:lnTo>
                  <a:lnTo>
                    <a:pt x="1326" y="770"/>
                  </a:lnTo>
                  <a:lnTo>
                    <a:pt x="1308" y="776"/>
                  </a:lnTo>
                  <a:lnTo>
                    <a:pt x="1284" y="784"/>
                  </a:lnTo>
                  <a:lnTo>
                    <a:pt x="1214" y="808"/>
                  </a:lnTo>
                  <a:lnTo>
                    <a:pt x="1214" y="808"/>
                  </a:lnTo>
                  <a:lnTo>
                    <a:pt x="1172" y="820"/>
                  </a:lnTo>
                  <a:lnTo>
                    <a:pt x="1134" y="828"/>
                  </a:lnTo>
                  <a:lnTo>
                    <a:pt x="1102" y="834"/>
                  </a:lnTo>
                  <a:lnTo>
                    <a:pt x="1092" y="838"/>
                  </a:lnTo>
                  <a:lnTo>
                    <a:pt x="1084" y="842"/>
                  </a:lnTo>
                  <a:lnTo>
                    <a:pt x="1084" y="842"/>
                  </a:lnTo>
                  <a:lnTo>
                    <a:pt x="1078" y="848"/>
                  </a:lnTo>
                  <a:lnTo>
                    <a:pt x="1074" y="854"/>
                  </a:lnTo>
                  <a:lnTo>
                    <a:pt x="1070" y="868"/>
                  </a:lnTo>
                  <a:lnTo>
                    <a:pt x="1064" y="884"/>
                  </a:lnTo>
                  <a:lnTo>
                    <a:pt x="1058" y="890"/>
                  </a:lnTo>
                  <a:lnTo>
                    <a:pt x="1052" y="894"/>
                  </a:lnTo>
                  <a:lnTo>
                    <a:pt x="1052" y="894"/>
                  </a:lnTo>
                  <a:lnTo>
                    <a:pt x="1036" y="900"/>
                  </a:lnTo>
                  <a:lnTo>
                    <a:pt x="1016" y="910"/>
                  </a:lnTo>
                  <a:lnTo>
                    <a:pt x="1006" y="918"/>
                  </a:lnTo>
                  <a:lnTo>
                    <a:pt x="994" y="928"/>
                  </a:lnTo>
                  <a:lnTo>
                    <a:pt x="982" y="942"/>
                  </a:lnTo>
                  <a:lnTo>
                    <a:pt x="968" y="958"/>
                  </a:lnTo>
                  <a:lnTo>
                    <a:pt x="968" y="958"/>
                  </a:lnTo>
                  <a:lnTo>
                    <a:pt x="918" y="1024"/>
                  </a:lnTo>
                  <a:lnTo>
                    <a:pt x="908" y="1038"/>
                  </a:lnTo>
                  <a:lnTo>
                    <a:pt x="902" y="1048"/>
                  </a:lnTo>
                  <a:lnTo>
                    <a:pt x="898" y="1060"/>
                  </a:lnTo>
                  <a:lnTo>
                    <a:pt x="898" y="1068"/>
                  </a:lnTo>
                  <a:lnTo>
                    <a:pt x="898" y="1068"/>
                  </a:lnTo>
                  <a:lnTo>
                    <a:pt x="912" y="1106"/>
                  </a:lnTo>
                  <a:lnTo>
                    <a:pt x="920" y="1128"/>
                  </a:lnTo>
                  <a:lnTo>
                    <a:pt x="930" y="1148"/>
                  </a:lnTo>
                  <a:lnTo>
                    <a:pt x="930" y="1148"/>
                  </a:lnTo>
                  <a:lnTo>
                    <a:pt x="936" y="1154"/>
                  </a:lnTo>
                  <a:lnTo>
                    <a:pt x="942" y="1160"/>
                  </a:lnTo>
                  <a:lnTo>
                    <a:pt x="954" y="1168"/>
                  </a:lnTo>
                  <a:lnTo>
                    <a:pt x="958" y="1172"/>
                  </a:lnTo>
                  <a:lnTo>
                    <a:pt x="958" y="1176"/>
                  </a:lnTo>
                  <a:lnTo>
                    <a:pt x="958" y="1180"/>
                  </a:lnTo>
                  <a:lnTo>
                    <a:pt x="952" y="1184"/>
                  </a:lnTo>
                  <a:lnTo>
                    <a:pt x="952" y="1184"/>
                  </a:lnTo>
                  <a:lnTo>
                    <a:pt x="946" y="1186"/>
                  </a:lnTo>
                  <a:lnTo>
                    <a:pt x="942" y="1188"/>
                  </a:lnTo>
                  <a:lnTo>
                    <a:pt x="936" y="1186"/>
                  </a:lnTo>
                  <a:lnTo>
                    <a:pt x="932" y="1188"/>
                  </a:lnTo>
                  <a:lnTo>
                    <a:pt x="924" y="1190"/>
                  </a:lnTo>
                  <a:lnTo>
                    <a:pt x="914" y="1196"/>
                  </a:lnTo>
                  <a:lnTo>
                    <a:pt x="902" y="1204"/>
                  </a:lnTo>
                  <a:lnTo>
                    <a:pt x="902" y="1204"/>
                  </a:lnTo>
                  <a:lnTo>
                    <a:pt x="886" y="1214"/>
                  </a:lnTo>
                  <a:lnTo>
                    <a:pt x="874" y="1220"/>
                  </a:lnTo>
                  <a:lnTo>
                    <a:pt x="856" y="1224"/>
                  </a:lnTo>
                  <a:lnTo>
                    <a:pt x="850" y="1228"/>
                  </a:lnTo>
                  <a:lnTo>
                    <a:pt x="844" y="1234"/>
                  </a:lnTo>
                  <a:lnTo>
                    <a:pt x="842" y="1246"/>
                  </a:lnTo>
                  <a:lnTo>
                    <a:pt x="838" y="1264"/>
                  </a:lnTo>
                  <a:lnTo>
                    <a:pt x="838" y="1264"/>
                  </a:lnTo>
                  <a:lnTo>
                    <a:pt x="838" y="1282"/>
                  </a:lnTo>
                  <a:lnTo>
                    <a:pt x="838" y="1298"/>
                  </a:lnTo>
                  <a:lnTo>
                    <a:pt x="838" y="1316"/>
                  </a:lnTo>
                  <a:lnTo>
                    <a:pt x="836" y="1322"/>
                  </a:lnTo>
                  <a:lnTo>
                    <a:pt x="832" y="1324"/>
                  </a:lnTo>
                  <a:lnTo>
                    <a:pt x="824" y="1326"/>
                  </a:lnTo>
                  <a:lnTo>
                    <a:pt x="812" y="1326"/>
                  </a:lnTo>
                  <a:lnTo>
                    <a:pt x="812" y="1326"/>
                  </a:lnTo>
                  <a:lnTo>
                    <a:pt x="800" y="1324"/>
                  </a:lnTo>
                  <a:lnTo>
                    <a:pt x="792" y="1320"/>
                  </a:lnTo>
                  <a:lnTo>
                    <a:pt x="776" y="1312"/>
                  </a:lnTo>
                  <a:lnTo>
                    <a:pt x="770" y="1310"/>
                  </a:lnTo>
                  <a:lnTo>
                    <a:pt x="760" y="1310"/>
                  </a:lnTo>
                  <a:lnTo>
                    <a:pt x="750" y="1314"/>
                  </a:lnTo>
                  <a:lnTo>
                    <a:pt x="734" y="1322"/>
                  </a:lnTo>
                  <a:lnTo>
                    <a:pt x="734" y="1322"/>
                  </a:lnTo>
                  <a:lnTo>
                    <a:pt x="720" y="1334"/>
                  </a:lnTo>
                  <a:lnTo>
                    <a:pt x="712" y="1346"/>
                  </a:lnTo>
                  <a:lnTo>
                    <a:pt x="704" y="1360"/>
                  </a:lnTo>
                  <a:lnTo>
                    <a:pt x="698" y="1372"/>
                  </a:lnTo>
                  <a:lnTo>
                    <a:pt x="692" y="1384"/>
                  </a:lnTo>
                  <a:lnTo>
                    <a:pt x="684" y="1392"/>
                  </a:lnTo>
                  <a:lnTo>
                    <a:pt x="678" y="1396"/>
                  </a:lnTo>
                  <a:lnTo>
                    <a:pt x="672" y="1400"/>
                  </a:lnTo>
                  <a:lnTo>
                    <a:pt x="666" y="1402"/>
                  </a:lnTo>
                  <a:lnTo>
                    <a:pt x="656" y="1402"/>
                  </a:lnTo>
                  <a:lnTo>
                    <a:pt x="656" y="1402"/>
                  </a:lnTo>
                  <a:lnTo>
                    <a:pt x="610" y="1404"/>
                  </a:lnTo>
                  <a:lnTo>
                    <a:pt x="594" y="1402"/>
                  </a:lnTo>
                  <a:lnTo>
                    <a:pt x="572" y="1394"/>
                  </a:lnTo>
                  <a:lnTo>
                    <a:pt x="572" y="1394"/>
                  </a:lnTo>
                  <a:lnTo>
                    <a:pt x="548" y="1386"/>
                  </a:lnTo>
                  <a:lnTo>
                    <a:pt x="526" y="1382"/>
                  </a:lnTo>
                  <a:lnTo>
                    <a:pt x="506" y="1378"/>
                  </a:lnTo>
                  <a:lnTo>
                    <a:pt x="480" y="1370"/>
                  </a:lnTo>
                  <a:lnTo>
                    <a:pt x="480" y="1370"/>
                  </a:lnTo>
                  <a:lnTo>
                    <a:pt x="466" y="1364"/>
                  </a:lnTo>
                  <a:lnTo>
                    <a:pt x="452" y="1356"/>
                  </a:lnTo>
                  <a:lnTo>
                    <a:pt x="426" y="1340"/>
                  </a:lnTo>
                  <a:lnTo>
                    <a:pt x="414" y="1334"/>
                  </a:lnTo>
                  <a:lnTo>
                    <a:pt x="402" y="1328"/>
                  </a:lnTo>
                  <a:lnTo>
                    <a:pt x="390" y="1326"/>
                  </a:lnTo>
                  <a:lnTo>
                    <a:pt x="378" y="1326"/>
                  </a:lnTo>
                  <a:lnTo>
                    <a:pt x="378" y="1326"/>
                  </a:lnTo>
                  <a:lnTo>
                    <a:pt x="368" y="1328"/>
                  </a:lnTo>
                  <a:lnTo>
                    <a:pt x="360" y="1332"/>
                  </a:lnTo>
                  <a:lnTo>
                    <a:pt x="350" y="1340"/>
                  </a:lnTo>
                  <a:lnTo>
                    <a:pt x="344" y="1344"/>
                  </a:lnTo>
                  <a:lnTo>
                    <a:pt x="338" y="1348"/>
                  </a:lnTo>
                  <a:lnTo>
                    <a:pt x="330" y="1350"/>
                  </a:lnTo>
                  <a:lnTo>
                    <a:pt x="318" y="1352"/>
                  </a:lnTo>
                  <a:lnTo>
                    <a:pt x="318" y="1352"/>
                  </a:lnTo>
                  <a:lnTo>
                    <a:pt x="306" y="1352"/>
                  </a:lnTo>
                  <a:lnTo>
                    <a:pt x="292" y="1350"/>
                  </a:lnTo>
                  <a:lnTo>
                    <a:pt x="270" y="1344"/>
                  </a:lnTo>
                  <a:lnTo>
                    <a:pt x="252" y="1340"/>
                  </a:lnTo>
                  <a:lnTo>
                    <a:pt x="244" y="1340"/>
                  </a:lnTo>
                  <a:lnTo>
                    <a:pt x="240" y="1344"/>
                  </a:lnTo>
                  <a:lnTo>
                    <a:pt x="240" y="1344"/>
                  </a:lnTo>
                  <a:lnTo>
                    <a:pt x="236" y="1354"/>
                  </a:lnTo>
                  <a:lnTo>
                    <a:pt x="230" y="1366"/>
                  </a:lnTo>
                  <a:lnTo>
                    <a:pt x="224" y="1376"/>
                  </a:lnTo>
                  <a:lnTo>
                    <a:pt x="220" y="1380"/>
                  </a:lnTo>
                  <a:lnTo>
                    <a:pt x="216" y="1380"/>
                  </a:lnTo>
                  <a:lnTo>
                    <a:pt x="216" y="1380"/>
                  </a:lnTo>
                  <a:lnTo>
                    <a:pt x="204" y="1380"/>
                  </a:lnTo>
                  <a:lnTo>
                    <a:pt x="194" y="1378"/>
                  </a:lnTo>
                  <a:lnTo>
                    <a:pt x="182" y="1370"/>
                  </a:lnTo>
                  <a:lnTo>
                    <a:pt x="164" y="1356"/>
                  </a:lnTo>
                  <a:lnTo>
                    <a:pt x="164" y="1356"/>
                  </a:lnTo>
                  <a:lnTo>
                    <a:pt x="148" y="1340"/>
                  </a:lnTo>
                  <a:lnTo>
                    <a:pt x="140" y="1328"/>
                  </a:lnTo>
                  <a:lnTo>
                    <a:pt x="134" y="1316"/>
                  </a:lnTo>
                  <a:lnTo>
                    <a:pt x="128" y="1294"/>
                  </a:lnTo>
                  <a:lnTo>
                    <a:pt x="128" y="1294"/>
                  </a:lnTo>
                  <a:lnTo>
                    <a:pt x="116" y="1248"/>
                  </a:lnTo>
                  <a:lnTo>
                    <a:pt x="112" y="1230"/>
                  </a:lnTo>
                  <a:lnTo>
                    <a:pt x="112" y="1218"/>
                  </a:lnTo>
                  <a:lnTo>
                    <a:pt x="112" y="1218"/>
                  </a:lnTo>
                  <a:lnTo>
                    <a:pt x="112" y="1212"/>
                  </a:lnTo>
                  <a:lnTo>
                    <a:pt x="114" y="1208"/>
                  </a:lnTo>
                  <a:lnTo>
                    <a:pt x="114" y="1198"/>
                  </a:lnTo>
                  <a:lnTo>
                    <a:pt x="106" y="1174"/>
                  </a:lnTo>
                  <a:lnTo>
                    <a:pt x="106" y="1174"/>
                  </a:lnTo>
                  <a:lnTo>
                    <a:pt x="96" y="1146"/>
                  </a:lnTo>
                  <a:lnTo>
                    <a:pt x="86" y="1124"/>
                  </a:lnTo>
                  <a:lnTo>
                    <a:pt x="82" y="1118"/>
                  </a:lnTo>
                  <a:lnTo>
                    <a:pt x="76" y="1112"/>
                  </a:lnTo>
                  <a:lnTo>
                    <a:pt x="68" y="1108"/>
                  </a:lnTo>
                  <a:lnTo>
                    <a:pt x="58" y="1106"/>
                  </a:lnTo>
                  <a:lnTo>
                    <a:pt x="58" y="1106"/>
                  </a:lnTo>
                  <a:lnTo>
                    <a:pt x="48" y="1106"/>
                  </a:lnTo>
                  <a:lnTo>
                    <a:pt x="38" y="1108"/>
                  </a:lnTo>
                  <a:lnTo>
                    <a:pt x="22" y="1110"/>
                  </a:lnTo>
                  <a:lnTo>
                    <a:pt x="16" y="1110"/>
                  </a:lnTo>
                  <a:lnTo>
                    <a:pt x="12" y="1108"/>
                  </a:lnTo>
                  <a:lnTo>
                    <a:pt x="8" y="1104"/>
                  </a:lnTo>
                  <a:lnTo>
                    <a:pt x="8" y="1096"/>
                  </a:lnTo>
                  <a:lnTo>
                    <a:pt x="8" y="1096"/>
                  </a:lnTo>
                  <a:lnTo>
                    <a:pt x="6" y="1076"/>
                  </a:lnTo>
                  <a:lnTo>
                    <a:pt x="2" y="1054"/>
                  </a:lnTo>
                  <a:lnTo>
                    <a:pt x="0" y="1032"/>
                  </a:lnTo>
                  <a:lnTo>
                    <a:pt x="0" y="1024"/>
                  </a:lnTo>
                  <a:lnTo>
                    <a:pt x="2" y="1018"/>
                  </a:lnTo>
                  <a:lnTo>
                    <a:pt x="2" y="1018"/>
                  </a:lnTo>
                  <a:lnTo>
                    <a:pt x="10" y="1004"/>
                  </a:lnTo>
                  <a:lnTo>
                    <a:pt x="20" y="986"/>
                  </a:lnTo>
                  <a:lnTo>
                    <a:pt x="26" y="978"/>
                  </a:lnTo>
                  <a:lnTo>
                    <a:pt x="34" y="972"/>
                  </a:lnTo>
                  <a:lnTo>
                    <a:pt x="44" y="968"/>
                  </a:lnTo>
                  <a:lnTo>
                    <a:pt x="54" y="968"/>
                  </a:lnTo>
                  <a:lnTo>
                    <a:pt x="54" y="968"/>
                  </a:lnTo>
                  <a:lnTo>
                    <a:pt x="64" y="970"/>
                  </a:lnTo>
                  <a:lnTo>
                    <a:pt x="74" y="976"/>
                  </a:lnTo>
                  <a:lnTo>
                    <a:pt x="86" y="988"/>
                  </a:lnTo>
                  <a:lnTo>
                    <a:pt x="90" y="990"/>
                  </a:lnTo>
                  <a:lnTo>
                    <a:pt x="90" y="990"/>
                  </a:lnTo>
                  <a:lnTo>
                    <a:pt x="92" y="988"/>
                  </a:lnTo>
                  <a:lnTo>
                    <a:pt x="92" y="980"/>
                  </a:lnTo>
                  <a:lnTo>
                    <a:pt x="90" y="964"/>
                  </a:lnTo>
                  <a:lnTo>
                    <a:pt x="90" y="964"/>
                  </a:lnTo>
                  <a:lnTo>
                    <a:pt x="86" y="944"/>
                  </a:lnTo>
                  <a:lnTo>
                    <a:pt x="80" y="928"/>
                  </a:lnTo>
                  <a:lnTo>
                    <a:pt x="68" y="904"/>
                  </a:lnTo>
                  <a:lnTo>
                    <a:pt x="60" y="888"/>
                  </a:lnTo>
                  <a:lnTo>
                    <a:pt x="60" y="880"/>
                  </a:lnTo>
                  <a:lnTo>
                    <a:pt x="60" y="874"/>
                  </a:lnTo>
                  <a:lnTo>
                    <a:pt x="60" y="874"/>
                  </a:lnTo>
                  <a:lnTo>
                    <a:pt x="64" y="866"/>
                  </a:lnTo>
                  <a:lnTo>
                    <a:pt x="70" y="860"/>
                  </a:lnTo>
                  <a:lnTo>
                    <a:pt x="82" y="848"/>
                  </a:lnTo>
                  <a:lnTo>
                    <a:pt x="94" y="840"/>
                  </a:lnTo>
                  <a:lnTo>
                    <a:pt x="102" y="834"/>
                  </a:lnTo>
                  <a:lnTo>
                    <a:pt x="102" y="834"/>
                  </a:lnTo>
                  <a:lnTo>
                    <a:pt x="104" y="830"/>
                  </a:lnTo>
                  <a:lnTo>
                    <a:pt x="106" y="822"/>
                  </a:lnTo>
                  <a:lnTo>
                    <a:pt x="104" y="796"/>
                  </a:lnTo>
                  <a:lnTo>
                    <a:pt x="98" y="766"/>
                  </a:lnTo>
                  <a:lnTo>
                    <a:pt x="94" y="754"/>
                  </a:lnTo>
                  <a:lnTo>
                    <a:pt x="90" y="746"/>
                  </a:lnTo>
                  <a:lnTo>
                    <a:pt x="90" y="746"/>
                  </a:lnTo>
                  <a:lnTo>
                    <a:pt x="82" y="728"/>
                  </a:lnTo>
                  <a:lnTo>
                    <a:pt x="72" y="704"/>
                  </a:lnTo>
                  <a:lnTo>
                    <a:pt x="70" y="694"/>
                  </a:lnTo>
                  <a:lnTo>
                    <a:pt x="70" y="686"/>
                  </a:lnTo>
                  <a:lnTo>
                    <a:pt x="70" y="684"/>
                  </a:lnTo>
                  <a:lnTo>
                    <a:pt x="72" y="682"/>
                  </a:lnTo>
                  <a:lnTo>
                    <a:pt x="74" y="682"/>
                  </a:lnTo>
                  <a:lnTo>
                    <a:pt x="78" y="684"/>
                  </a:lnTo>
                  <a:lnTo>
                    <a:pt x="78" y="684"/>
                  </a:lnTo>
                  <a:lnTo>
                    <a:pt x="94" y="692"/>
                  </a:lnTo>
                  <a:lnTo>
                    <a:pt x="102" y="696"/>
                  </a:lnTo>
                  <a:lnTo>
                    <a:pt x="108" y="698"/>
                  </a:lnTo>
                  <a:lnTo>
                    <a:pt x="116" y="698"/>
                  </a:lnTo>
                  <a:lnTo>
                    <a:pt x="122" y="694"/>
                  </a:lnTo>
                  <a:lnTo>
                    <a:pt x="130" y="686"/>
                  </a:lnTo>
                  <a:lnTo>
                    <a:pt x="136" y="672"/>
                  </a:lnTo>
                  <a:lnTo>
                    <a:pt x="136" y="672"/>
                  </a:lnTo>
                  <a:lnTo>
                    <a:pt x="146" y="644"/>
                  </a:lnTo>
                  <a:lnTo>
                    <a:pt x="150" y="628"/>
                  </a:lnTo>
                  <a:lnTo>
                    <a:pt x="154" y="618"/>
                  </a:lnTo>
                  <a:lnTo>
                    <a:pt x="158" y="616"/>
                  </a:lnTo>
                  <a:lnTo>
                    <a:pt x="162" y="612"/>
                  </a:lnTo>
                  <a:lnTo>
                    <a:pt x="162" y="612"/>
                  </a:lnTo>
                  <a:lnTo>
                    <a:pt x="174" y="606"/>
                  </a:lnTo>
                  <a:lnTo>
                    <a:pt x="184" y="598"/>
                  </a:lnTo>
                  <a:lnTo>
                    <a:pt x="192" y="586"/>
                  </a:lnTo>
                  <a:lnTo>
                    <a:pt x="194" y="578"/>
                  </a:lnTo>
                  <a:lnTo>
                    <a:pt x="194" y="570"/>
                  </a:lnTo>
                  <a:lnTo>
                    <a:pt x="194" y="570"/>
                  </a:lnTo>
                  <a:lnTo>
                    <a:pt x="194" y="564"/>
                  </a:lnTo>
                  <a:lnTo>
                    <a:pt x="192" y="556"/>
                  </a:lnTo>
                  <a:lnTo>
                    <a:pt x="186" y="542"/>
                  </a:lnTo>
                  <a:lnTo>
                    <a:pt x="184" y="534"/>
                  </a:lnTo>
                  <a:lnTo>
                    <a:pt x="186" y="526"/>
                  </a:lnTo>
                  <a:lnTo>
                    <a:pt x="190" y="516"/>
                  </a:lnTo>
                  <a:lnTo>
                    <a:pt x="198" y="506"/>
                  </a:lnTo>
                  <a:lnTo>
                    <a:pt x="198" y="506"/>
                  </a:lnTo>
                  <a:lnTo>
                    <a:pt x="222" y="486"/>
                  </a:lnTo>
                  <a:lnTo>
                    <a:pt x="246" y="468"/>
                  </a:lnTo>
                  <a:lnTo>
                    <a:pt x="268" y="454"/>
                  </a:lnTo>
                  <a:lnTo>
                    <a:pt x="278" y="444"/>
                  </a:lnTo>
                  <a:lnTo>
                    <a:pt x="278" y="444"/>
                  </a:lnTo>
                  <a:lnTo>
                    <a:pt x="280" y="434"/>
                  </a:lnTo>
                  <a:lnTo>
                    <a:pt x="280" y="418"/>
                  </a:lnTo>
                  <a:lnTo>
                    <a:pt x="274" y="398"/>
                  </a:lnTo>
                  <a:lnTo>
                    <a:pt x="266" y="376"/>
                  </a:lnTo>
                  <a:lnTo>
                    <a:pt x="266" y="376"/>
                  </a:lnTo>
                  <a:lnTo>
                    <a:pt x="254" y="352"/>
                  </a:lnTo>
                  <a:lnTo>
                    <a:pt x="238" y="328"/>
                  </a:lnTo>
                  <a:lnTo>
                    <a:pt x="230" y="318"/>
                  </a:lnTo>
                  <a:lnTo>
                    <a:pt x="222" y="310"/>
                  </a:lnTo>
                  <a:lnTo>
                    <a:pt x="212" y="304"/>
                  </a:lnTo>
                  <a:lnTo>
                    <a:pt x="202" y="302"/>
                  </a:lnTo>
                  <a:lnTo>
                    <a:pt x="202" y="302"/>
                  </a:lnTo>
                  <a:lnTo>
                    <a:pt x="190" y="304"/>
                  </a:lnTo>
                  <a:lnTo>
                    <a:pt x="178" y="306"/>
                  </a:lnTo>
                  <a:lnTo>
                    <a:pt x="154" y="314"/>
                  </a:lnTo>
                  <a:lnTo>
                    <a:pt x="142" y="316"/>
                  </a:lnTo>
                  <a:lnTo>
                    <a:pt x="132" y="314"/>
                  </a:lnTo>
                  <a:lnTo>
                    <a:pt x="128" y="310"/>
                  </a:lnTo>
                  <a:lnTo>
                    <a:pt x="122" y="306"/>
                  </a:lnTo>
                  <a:lnTo>
                    <a:pt x="118" y="300"/>
                  </a:lnTo>
                  <a:lnTo>
                    <a:pt x="114" y="292"/>
                  </a:lnTo>
                  <a:lnTo>
                    <a:pt x="114" y="292"/>
                  </a:lnTo>
                  <a:lnTo>
                    <a:pt x="110" y="276"/>
                  </a:lnTo>
                  <a:lnTo>
                    <a:pt x="106" y="260"/>
                  </a:lnTo>
                  <a:lnTo>
                    <a:pt x="106" y="238"/>
                  </a:lnTo>
                  <a:lnTo>
                    <a:pt x="106" y="230"/>
                  </a:lnTo>
                  <a:lnTo>
                    <a:pt x="102" y="224"/>
                  </a:lnTo>
                  <a:lnTo>
                    <a:pt x="96" y="222"/>
                  </a:lnTo>
                  <a:lnTo>
                    <a:pt x="86" y="222"/>
                  </a:lnTo>
                  <a:lnTo>
                    <a:pt x="86" y="222"/>
                  </a:lnTo>
                  <a:lnTo>
                    <a:pt x="40" y="234"/>
                  </a:lnTo>
                  <a:lnTo>
                    <a:pt x="18" y="240"/>
                  </a:lnTo>
                  <a:lnTo>
                    <a:pt x="50" y="174"/>
                  </a:lnTo>
                  <a:lnTo>
                    <a:pt x="50" y="174"/>
                  </a:lnTo>
                  <a:lnTo>
                    <a:pt x="38" y="138"/>
                  </a:lnTo>
                  <a:lnTo>
                    <a:pt x="24" y="92"/>
                  </a:lnTo>
                  <a:lnTo>
                    <a:pt x="24" y="92"/>
                  </a:lnTo>
                  <a:lnTo>
                    <a:pt x="18" y="80"/>
                  </a:lnTo>
                  <a:lnTo>
                    <a:pt x="14" y="66"/>
                  </a:lnTo>
                  <a:lnTo>
                    <a:pt x="14" y="58"/>
                  </a:lnTo>
                  <a:lnTo>
                    <a:pt x="16" y="50"/>
                  </a:lnTo>
                  <a:lnTo>
                    <a:pt x="18" y="42"/>
                  </a:lnTo>
                  <a:lnTo>
                    <a:pt x="26" y="34"/>
                  </a:lnTo>
                  <a:lnTo>
                    <a:pt x="26" y="34"/>
                  </a:lnTo>
                  <a:lnTo>
                    <a:pt x="34" y="26"/>
                  </a:lnTo>
                  <a:lnTo>
                    <a:pt x="44" y="20"/>
                  </a:lnTo>
                  <a:lnTo>
                    <a:pt x="66" y="10"/>
                  </a:lnTo>
                  <a:lnTo>
                    <a:pt x="76" y="6"/>
                  </a:lnTo>
                  <a:lnTo>
                    <a:pt x="84" y="6"/>
                  </a:lnTo>
                  <a:lnTo>
                    <a:pt x="92" y="6"/>
                  </a:lnTo>
                  <a:lnTo>
                    <a:pt x="98" y="8"/>
                  </a:lnTo>
                  <a:lnTo>
                    <a:pt x="98" y="8"/>
                  </a:lnTo>
                  <a:lnTo>
                    <a:pt x="110" y="18"/>
                  </a:lnTo>
                  <a:lnTo>
                    <a:pt x="110" y="18"/>
                  </a:lnTo>
                  <a:lnTo>
                    <a:pt x="114" y="20"/>
                  </a:lnTo>
                  <a:lnTo>
                    <a:pt x="126" y="20"/>
                  </a:lnTo>
                  <a:lnTo>
                    <a:pt x="134" y="20"/>
                  </a:lnTo>
                  <a:lnTo>
                    <a:pt x="140" y="18"/>
                  </a:lnTo>
                  <a:lnTo>
                    <a:pt x="148" y="16"/>
                  </a:lnTo>
                  <a:lnTo>
                    <a:pt x="152" y="10"/>
                  </a:lnTo>
                  <a:lnTo>
                    <a:pt x="152" y="10"/>
                  </a:lnTo>
                  <a:lnTo>
                    <a:pt x="160" y="6"/>
                  </a:lnTo>
                  <a:lnTo>
                    <a:pt x="170" y="2"/>
                  </a:lnTo>
                  <a:lnTo>
                    <a:pt x="182" y="0"/>
                  </a:lnTo>
                  <a:lnTo>
                    <a:pt x="194" y="0"/>
                  </a:lnTo>
                  <a:lnTo>
                    <a:pt x="208" y="0"/>
                  </a:lnTo>
                  <a:lnTo>
                    <a:pt x="220" y="2"/>
                  </a:lnTo>
                  <a:lnTo>
                    <a:pt x="228" y="6"/>
                  </a:lnTo>
                  <a:lnTo>
                    <a:pt x="234" y="10"/>
                  </a:lnTo>
                  <a:lnTo>
                    <a:pt x="234" y="10"/>
                  </a:lnTo>
                  <a:lnTo>
                    <a:pt x="234" y="14"/>
                  </a:lnTo>
                  <a:lnTo>
                    <a:pt x="234" y="20"/>
                  </a:lnTo>
                  <a:lnTo>
                    <a:pt x="232" y="30"/>
                  </a:lnTo>
                  <a:lnTo>
                    <a:pt x="234" y="36"/>
                  </a:lnTo>
                  <a:lnTo>
                    <a:pt x="238" y="42"/>
                  </a:lnTo>
                  <a:lnTo>
                    <a:pt x="246" y="50"/>
                  </a:lnTo>
                  <a:lnTo>
                    <a:pt x="260" y="58"/>
                  </a:lnTo>
                  <a:lnTo>
                    <a:pt x="260" y="58"/>
                  </a:lnTo>
                  <a:lnTo>
                    <a:pt x="332" y="100"/>
                  </a:lnTo>
                  <a:lnTo>
                    <a:pt x="370" y="120"/>
                  </a:lnTo>
                  <a:lnTo>
                    <a:pt x="370" y="120"/>
                  </a:lnTo>
                  <a:lnTo>
                    <a:pt x="408" y="136"/>
                  </a:lnTo>
                  <a:lnTo>
                    <a:pt x="440" y="150"/>
                  </a:lnTo>
                  <a:lnTo>
                    <a:pt x="466" y="164"/>
                  </a:lnTo>
                  <a:lnTo>
                    <a:pt x="466" y="164"/>
                  </a:lnTo>
                  <a:lnTo>
                    <a:pt x="476" y="172"/>
                  </a:lnTo>
                  <a:lnTo>
                    <a:pt x="484" y="182"/>
                  </a:lnTo>
                  <a:lnTo>
                    <a:pt x="500" y="202"/>
                  </a:lnTo>
                  <a:lnTo>
                    <a:pt x="510" y="212"/>
                  </a:lnTo>
                  <a:lnTo>
                    <a:pt x="520" y="220"/>
                  </a:lnTo>
                  <a:lnTo>
                    <a:pt x="534" y="224"/>
                  </a:lnTo>
                  <a:lnTo>
                    <a:pt x="540" y="226"/>
                  </a:lnTo>
                  <a:lnTo>
                    <a:pt x="548" y="226"/>
                  </a:lnTo>
                  <a:lnTo>
                    <a:pt x="548" y="226"/>
                  </a:lnTo>
                  <a:lnTo>
                    <a:pt x="574" y="220"/>
                  </a:lnTo>
                  <a:lnTo>
                    <a:pt x="590" y="216"/>
                  </a:lnTo>
                  <a:lnTo>
                    <a:pt x="598" y="216"/>
                  </a:lnTo>
                  <a:lnTo>
                    <a:pt x="606" y="218"/>
                  </a:lnTo>
                  <a:lnTo>
                    <a:pt x="614" y="222"/>
                  </a:lnTo>
                  <a:lnTo>
                    <a:pt x="624" y="232"/>
                  </a:lnTo>
                  <a:lnTo>
                    <a:pt x="624" y="232"/>
                  </a:lnTo>
                  <a:lnTo>
                    <a:pt x="660" y="266"/>
                  </a:lnTo>
                  <a:lnTo>
                    <a:pt x="674" y="278"/>
                  </a:lnTo>
                  <a:lnTo>
                    <a:pt x="686" y="286"/>
                  </a:lnTo>
                  <a:lnTo>
                    <a:pt x="686" y="286"/>
                  </a:lnTo>
                  <a:lnTo>
                    <a:pt x="716" y="300"/>
                  </a:lnTo>
                  <a:lnTo>
                    <a:pt x="766" y="320"/>
                  </a:lnTo>
                  <a:lnTo>
                    <a:pt x="836" y="346"/>
                  </a:lnTo>
                  <a:lnTo>
                    <a:pt x="836" y="346"/>
                  </a:lnTo>
                  <a:lnTo>
                    <a:pt x="834" y="352"/>
                  </a:lnTo>
                  <a:lnTo>
                    <a:pt x="836" y="358"/>
                  </a:lnTo>
                  <a:lnTo>
                    <a:pt x="840" y="366"/>
                  </a:lnTo>
                  <a:lnTo>
                    <a:pt x="840" y="366"/>
                  </a:lnTo>
                  <a:lnTo>
                    <a:pt x="844" y="370"/>
                  </a:lnTo>
                  <a:lnTo>
                    <a:pt x="850" y="374"/>
                  </a:lnTo>
                  <a:lnTo>
                    <a:pt x="856" y="380"/>
                  </a:lnTo>
                  <a:lnTo>
                    <a:pt x="862" y="388"/>
                  </a:lnTo>
                  <a:lnTo>
                    <a:pt x="862" y="388"/>
                  </a:lnTo>
                  <a:lnTo>
                    <a:pt x="874" y="400"/>
                  </a:lnTo>
                  <a:lnTo>
                    <a:pt x="892" y="414"/>
                  </a:lnTo>
                  <a:lnTo>
                    <a:pt x="924" y="436"/>
                  </a:lnTo>
                  <a:lnTo>
                    <a:pt x="924" y="436"/>
                  </a:lnTo>
                  <a:lnTo>
                    <a:pt x="936" y="446"/>
                  </a:lnTo>
                  <a:lnTo>
                    <a:pt x="950" y="462"/>
                  </a:lnTo>
                  <a:lnTo>
                    <a:pt x="964" y="476"/>
                  </a:lnTo>
                  <a:lnTo>
                    <a:pt x="974" y="484"/>
                  </a:lnTo>
                  <a:lnTo>
                    <a:pt x="974" y="484"/>
                  </a:lnTo>
                  <a:lnTo>
                    <a:pt x="982" y="490"/>
                  </a:lnTo>
                  <a:lnTo>
                    <a:pt x="998" y="498"/>
                  </a:lnTo>
                  <a:lnTo>
                    <a:pt x="1018" y="506"/>
                  </a:lnTo>
                  <a:lnTo>
                    <a:pt x="1048" y="512"/>
                  </a:lnTo>
                  <a:lnTo>
                    <a:pt x="1048" y="512"/>
                  </a:lnTo>
                  <a:lnTo>
                    <a:pt x="1064" y="516"/>
                  </a:lnTo>
                  <a:lnTo>
                    <a:pt x="1078" y="520"/>
                  </a:lnTo>
                  <a:lnTo>
                    <a:pt x="1106" y="534"/>
                  </a:lnTo>
                  <a:lnTo>
                    <a:pt x="1128" y="546"/>
                  </a:lnTo>
                  <a:lnTo>
                    <a:pt x="1140" y="554"/>
                  </a:lnTo>
                  <a:lnTo>
                    <a:pt x="1140" y="554"/>
                  </a:lnTo>
                  <a:lnTo>
                    <a:pt x="1150" y="564"/>
                  </a:lnTo>
                  <a:lnTo>
                    <a:pt x="1168" y="582"/>
                  </a:lnTo>
                  <a:lnTo>
                    <a:pt x="1186" y="600"/>
                  </a:lnTo>
                  <a:lnTo>
                    <a:pt x="1198" y="610"/>
                  </a:lnTo>
                  <a:lnTo>
                    <a:pt x="1198" y="610"/>
                  </a:lnTo>
                  <a:lnTo>
                    <a:pt x="1214" y="618"/>
                  </a:lnTo>
                  <a:lnTo>
                    <a:pt x="1238" y="628"/>
                  </a:lnTo>
                  <a:lnTo>
                    <a:pt x="1286" y="644"/>
                  </a:lnTo>
                  <a:lnTo>
                    <a:pt x="1286" y="644"/>
                  </a:lnTo>
                  <a:lnTo>
                    <a:pt x="1328" y="654"/>
                  </a:lnTo>
                  <a:lnTo>
                    <a:pt x="1354" y="658"/>
                  </a:lnTo>
                  <a:lnTo>
                    <a:pt x="1354" y="658"/>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a:p>
          </p:txBody>
        </p:sp>
        <p:sp>
          <p:nvSpPr>
            <p:cNvPr id="304" name="Freeform 65">
              <a:extLst>
                <a:ext uri="{FF2B5EF4-FFF2-40B4-BE49-F238E27FC236}">
                  <a16:creationId xmlns:a16="http://schemas.microsoft.com/office/drawing/2014/main" id="{5D79595C-B032-F821-10D2-BE42BA293739}"/>
                </a:ext>
              </a:extLst>
            </p:cNvPr>
            <p:cNvSpPr>
              <a:spLocks/>
            </p:cNvSpPr>
            <p:nvPr/>
          </p:nvSpPr>
          <p:spPr bwMode="auto">
            <a:xfrm>
              <a:off x="2125906" y="4933571"/>
              <a:ext cx="356677" cy="685918"/>
            </a:xfrm>
            <a:custGeom>
              <a:avLst/>
              <a:gdLst/>
              <a:ahLst/>
              <a:cxnLst>
                <a:cxn ang="0">
                  <a:pos x="22" y="802"/>
                </a:cxn>
                <a:cxn ang="0">
                  <a:pos x="42" y="834"/>
                </a:cxn>
                <a:cxn ang="0">
                  <a:pos x="90" y="842"/>
                </a:cxn>
                <a:cxn ang="0">
                  <a:pos x="114" y="866"/>
                </a:cxn>
                <a:cxn ang="0">
                  <a:pos x="154" y="896"/>
                </a:cxn>
                <a:cxn ang="0">
                  <a:pos x="188" y="896"/>
                </a:cxn>
                <a:cxn ang="0">
                  <a:pos x="192" y="858"/>
                </a:cxn>
                <a:cxn ang="0">
                  <a:pos x="184" y="820"/>
                </a:cxn>
                <a:cxn ang="0">
                  <a:pos x="208" y="766"/>
                </a:cxn>
                <a:cxn ang="0">
                  <a:pos x="240" y="752"/>
                </a:cxn>
                <a:cxn ang="0">
                  <a:pos x="276" y="770"/>
                </a:cxn>
                <a:cxn ang="0">
                  <a:pos x="270" y="728"/>
                </a:cxn>
                <a:cxn ang="0">
                  <a:pos x="246" y="656"/>
                </a:cxn>
                <a:cxn ang="0">
                  <a:pos x="256" y="646"/>
                </a:cxn>
                <a:cxn ang="0">
                  <a:pos x="286" y="616"/>
                </a:cxn>
                <a:cxn ang="0">
                  <a:pos x="292" y="580"/>
                </a:cxn>
                <a:cxn ang="0">
                  <a:pos x="278" y="534"/>
                </a:cxn>
                <a:cxn ang="0">
                  <a:pos x="252" y="472"/>
                </a:cxn>
                <a:cxn ang="0">
                  <a:pos x="268" y="470"/>
                </a:cxn>
                <a:cxn ang="0">
                  <a:pos x="286" y="480"/>
                </a:cxn>
                <a:cxn ang="0">
                  <a:pos x="312" y="468"/>
                </a:cxn>
                <a:cxn ang="0">
                  <a:pos x="330" y="426"/>
                </a:cxn>
                <a:cxn ang="0">
                  <a:pos x="342" y="406"/>
                </a:cxn>
                <a:cxn ang="0">
                  <a:pos x="380" y="370"/>
                </a:cxn>
                <a:cxn ang="0">
                  <a:pos x="378" y="348"/>
                </a:cxn>
                <a:cxn ang="0">
                  <a:pos x="368" y="324"/>
                </a:cxn>
                <a:cxn ang="0">
                  <a:pos x="370" y="300"/>
                </a:cxn>
                <a:cxn ang="0">
                  <a:pos x="458" y="234"/>
                </a:cxn>
                <a:cxn ang="0">
                  <a:pos x="468" y="198"/>
                </a:cxn>
                <a:cxn ang="0">
                  <a:pos x="438" y="134"/>
                </a:cxn>
                <a:cxn ang="0">
                  <a:pos x="410" y="96"/>
                </a:cxn>
                <a:cxn ang="0">
                  <a:pos x="384" y="78"/>
                </a:cxn>
                <a:cxn ang="0">
                  <a:pos x="330" y="94"/>
                </a:cxn>
                <a:cxn ang="0">
                  <a:pos x="306" y="86"/>
                </a:cxn>
                <a:cxn ang="0">
                  <a:pos x="294" y="64"/>
                </a:cxn>
                <a:cxn ang="0">
                  <a:pos x="284" y="2"/>
                </a:cxn>
                <a:cxn ang="0">
                  <a:pos x="202" y="22"/>
                </a:cxn>
                <a:cxn ang="0">
                  <a:pos x="200" y="34"/>
                </a:cxn>
                <a:cxn ang="0">
                  <a:pos x="190" y="100"/>
                </a:cxn>
                <a:cxn ang="0">
                  <a:pos x="190" y="126"/>
                </a:cxn>
                <a:cxn ang="0">
                  <a:pos x="204" y="154"/>
                </a:cxn>
                <a:cxn ang="0">
                  <a:pos x="196" y="180"/>
                </a:cxn>
                <a:cxn ang="0">
                  <a:pos x="142" y="278"/>
                </a:cxn>
                <a:cxn ang="0">
                  <a:pos x="108" y="338"/>
                </a:cxn>
                <a:cxn ang="0">
                  <a:pos x="48" y="420"/>
                </a:cxn>
                <a:cxn ang="0">
                  <a:pos x="8" y="478"/>
                </a:cxn>
                <a:cxn ang="0">
                  <a:pos x="4" y="500"/>
                </a:cxn>
                <a:cxn ang="0">
                  <a:pos x="32" y="502"/>
                </a:cxn>
                <a:cxn ang="0">
                  <a:pos x="48" y="524"/>
                </a:cxn>
                <a:cxn ang="0">
                  <a:pos x="66" y="592"/>
                </a:cxn>
                <a:cxn ang="0">
                  <a:pos x="48" y="638"/>
                </a:cxn>
                <a:cxn ang="0">
                  <a:pos x="32" y="692"/>
                </a:cxn>
                <a:cxn ang="0">
                  <a:pos x="50" y="740"/>
                </a:cxn>
                <a:cxn ang="0">
                  <a:pos x="42" y="758"/>
                </a:cxn>
                <a:cxn ang="0">
                  <a:pos x="20" y="790"/>
                </a:cxn>
              </a:cxnLst>
              <a:rect l="0" t="0" r="r" b="b"/>
              <a:pathLst>
                <a:path w="468" h="900">
                  <a:moveTo>
                    <a:pt x="20" y="790"/>
                  </a:moveTo>
                  <a:lnTo>
                    <a:pt x="20" y="790"/>
                  </a:lnTo>
                  <a:lnTo>
                    <a:pt x="22" y="796"/>
                  </a:lnTo>
                  <a:lnTo>
                    <a:pt x="22" y="802"/>
                  </a:lnTo>
                  <a:lnTo>
                    <a:pt x="26" y="816"/>
                  </a:lnTo>
                  <a:lnTo>
                    <a:pt x="28" y="824"/>
                  </a:lnTo>
                  <a:lnTo>
                    <a:pt x="34" y="830"/>
                  </a:lnTo>
                  <a:lnTo>
                    <a:pt x="42" y="834"/>
                  </a:lnTo>
                  <a:lnTo>
                    <a:pt x="52" y="836"/>
                  </a:lnTo>
                  <a:lnTo>
                    <a:pt x="52" y="836"/>
                  </a:lnTo>
                  <a:lnTo>
                    <a:pt x="76" y="838"/>
                  </a:lnTo>
                  <a:lnTo>
                    <a:pt x="90" y="842"/>
                  </a:lnTo>
                  <a:lnTo>
                    <a:pt x="96" y="846"/>
                  </a:lnTo>
                  <a:lnTo>
                    <a:pt x="102" y="850"/>
                  </a:lnTo>
                  <a:lnTo>
                    <a:pt x="114" y="866"/>
                  </a:lnTo>
                  <a:lnTo>
                    <a:pt x="114" y="866"/>
                  </a:lnTo>
                  <a:lnTo>
                    <a:pt x="122" y="874"/>
                  </a:lnTo>
                  <a:lnTo>
                    <a:pt x="132" y="882"/>
                  </a:lnTo>
                  <a:lnTo>
                    <a:pt x="142" y="890"/>
                  </a:lnTo>
                  <a:lnTo>
                    <a:pt x="154" y="896"/>
                  </a:lnTo>
                  <a:lnTo>
                    <a:pt x="166" y="900"/>
                  </a:lnTo>
                  <a:lnTo>
                    <a:pt x="176" y="900"/>
                  </a:lnTo>
                  <a:lnTo>
                    <a:pt x="184" y="900"/>
                  </a:lnTo>
                  <a:lnTo>
                    <a:pt x="188" y="896"/>
                  </a:lnTo>
                  <a:lnTo>
                    <a:pt x="188" y="896"/>
                  </a:lnTo>
                  <a:lnTo>
                    <a:pt x="192" y="888"/>
                  </a:lnTo>
                  <a:lnTo>
                    <a:pt x="192" y="878"/>
                  </a:lnTo>
                  <a:lnTo>
                    <a:pt x="192" y="858"/>
                  </a:lnTo>
                  <a:lnTo>
                    <a:pt x="188" y="838"/>
                  </a:lnTo>
                  <a:lnTo>
                    <a:pt x="184" y="824"/>
                  </a:lnTo>
                  <a:lnTo>
                    <a:pt x="184" y="824"/>
                  </a:lnTo>
                  <a:lnTo>
                    <a:pt x="184" y="820"/>
                  </a:lnTo>
                  <a:lnTo>
                    <a:pt x="184" y="812"/>
                  </a:lnTo>
                  <a:lnTo>
                    <a:pt x="192" y="794"/>
                  </a:lnTo>
                  <a:lnTo>
                    <a:pt x="200" y="776"/>
                  </a:lnTo>
                  <a:lnTo>
                    <a:pt x="208" y="766"/>
                  </a:lnTo>
                  <a:lnTo>
                    <a:pt x="208" y="766"/>
                  </a:lnTo>
                  <a:lnTo>
                    <a:pt x="216" y="760"/>
                  </a:lnTo>
                  <a:lnTo>
                    <a:pt x="228" y="754"/>
                  </a:lnTo>
                  <a:lnTo>
                    <a:pt x="240" y="752"/>
                  </a:lnTo>
                  <a:lnTo>
                    <a:pt x="246" y="754"/>
                  </a:lnTo>
                  <a:lnTo>
                    <a:pt x="252" y="756"/>
                  </a:lnTo>
                  <a:lnTo>
                    <a:pt x="252" y="756"/>
                  </a:lnTo>
                  <a:lnTo>
                    <a:pt x="276" y="770"/>
                  </a:lnTo>
                  <a:lnTo>
                    <a:pt x="276" y="770"/>
                  </a:lnTo>
                  <a:lnTo>
                    <a:pt x="272" y="736"/>
                  </a:lnTo>
                  <a:lnTo>
                    <a:pt x="272" y="736"/>
                  </a:lnTo>
                  <a:lnTo>
                    <a:pt x="270" y="728"/>
                  </a:lnTo>
                  <a:lnTo>
                    <a:pt x="266" y="714"/>
                  </a:lnTo>
                  <a:lnTo>
                    <a:pt x="256" y="688"/>
                  </a:lnTo>
                  <a:lnTo>
                    <a:pt x="246" y="664"/>
                  </a:lnTo>
                  <a:lnTo>
                    <a:pt x="246" y="656"/>
                  </a:lnTo>
                  <a:lnTo>
                    <a:pt x="246" y="652"/>
                  </a:lnTo>
                  <a:lnTo>
                    <a:pt x="246" y="652"/>
                  </a:lnTo>
                  <a:lnTo>
                    <a:pt x="250" y="650"/>
                  </a:lnTo>
                  <a:lnTo>
                    <a:pt x="256" y="646"/>
                  </a:lnTo>
                  <a:lnTo>
                    <a:pt x="266" y="634"/>
                  </a:lnTo>
                  <a:lnTo>
                    <a:pt x="266" y="634"/>
                  </a:lnTo>
                  <a:lnTo>
                    <a:pt x="286" y="616"/>
                  </a:lnTo>
                  <a:lnTo>
                    <a:pt x="286" y="616"/>
                  </a:lnTo>
                  <a:lnTo>
                    <a:pt x="290" y="604"/>
                  </a:lnTo>
                  <a:lnTo>
                    <a:pt x="292" y="592"/>
                  </a:lnTo>
                  <a:lnTo>
                    <a:pt x="292" y="580"/>
                  </a:lnTo>
                  <a:lnTo>
                    <a:pt x="292" y="580"/>
                  </a:lnTo>
                  <a:lnTo>
                    <a:pt x="290" y="570"/>
                  </a:lnTo>
                  <a:lnTo>
                    <a:pt x="286" y="556"/>
                  </a:lnTo>
                  <a:lnTo>
                    <a:pt x="278" y="534"/>
                  </a:lnTo>
                  <a:lnTo>
                    <a:pt x="278" y="534"/>
                  </a:lnTo>
                  <a:lnTo>
                    <a:pt x="262" y="504"/>
                  </a:lnTo>
                  <a:lnTo>
                    <a:pt x="254" y="484"/>
                  </a:lnTo>
                  <a:lnTo>
                    <a:pt x="252" y="478"/>
                  </a:lnTo>
                  <a:lnTo>
                    <a:pt x="252" y="472"/>
                  </a:lnTo>
                  <a:lnTo>
                    <a:pt x="252" y="472"/>
                  </a:lnTo>
                  <a:lnTo>
                    <a:pt x="256" y="468"/>
                  </a:lnTo>
                  <a:lnTo>
                    <a:pt x="262" y="468"/>
                  </a:lnTo>
                  <a:lnTo>
                    <a:pt x="268" y="470"/>
                  </a:lnTo>
                  <a:lnTo>
                    <a:pt x="272" y="472"/>
                  </a:lnTo>
                  <a:lnTo>
                    <a:pt x="272" y="472"/>
                  </a:lnTo>
                  <a:lnTo>
                    <a:pt x="280" y="476"/>
                  </a:lnTo>
                  <a:lnTo>
                    <a:pt x="286" y="480"/>
                  </a:lnTo>
                  <a:lnTo>
                    <a:pt x="292" y="482"/>
                  </a:lnTo>
                  <a:lnTo>
                    <a:pt x="298" y="482"/>
                  </a:lnTo>
                  <a:lnTo>
                    <a:pt x="306" y="478"/>
                  </a:lnTo>
                  <a:lnTo>
                    <a:pt x="312" y="468"/>
                  </a:lnTo>
                  <a:lnTo>
                    <a:pt x="320" y="454"/>
                  </a:lnTo>
                  <a:lnTo>
                    <a:pt x="320" y="454"/>
                  </a:lnTo>
                  <a:lnTo>
                    <a:pt x="326" y="436"/>
                  </a:lnTo>
                  <a:lnTo>
                    <a:pt x="330" y="426"/>
                  </a:lnTo>
                  <a:lnTo>
                    <a:pt x="334" y="420"/>
                  </a:lnTo>
                  <a:lnTo>
                    <a:pt x="340" y="410"/>
                  </a:lnTo>
                  <a:lnTo>
                    <a:pt x="340" y="410"/>
                  </a:lnTo>
                  <a:lnTo>
                    <a:pt x="342" y="406"/>
                  </a:lnTo>
                  <a:lnTo>
                    <a:pt x="346" y="400"/>
                  </a:lnTo>
                  <a:lnTo>
                    <a:pt x="358" y="390"/>
                  </a:lnTo>
                  <a:lnTo>
                    <a:pt x="370" y="380"/>
                  </a:lnTo>
                  <a:lnTo>
                    <a:pt x="380" y="370"/>
                  </a:lnTo>
                  <a:lnTo>
                    <a:pt x="380" y="370"/>
                  </a:lnTo>
                  <a:lnTo>
                    <a:pt x="380" y="366"/>
                  </a:lnTo>
                  <a:lnTo>
                    <a:pt x="382" y="360"/>
                  </a:lnTo>
                  <a:lnTo>
                    <a:pt x="378" y="348"/>
                  </a:lnTo>
                  <a:lnTo>
                    <a:pt x="374" y="336"/>
                  </a:lnTo>
                  <a:lnTo>
                    <a:pt x="370" y="330"/>
                  </a:lnTo>
                  <a:lnTo>
                    <a:pt x="370" y="330"/>
                  </a:lnTo>
                  <a:lnTo>
                    <a:pt x="368" y="324"/>
                  </a:lnTo>
                  <a:lnTo>
                    <a:pt x="366" y="316"/>
                  </a:lnTo>
                  <a:lnTo>
                    <a:pt x="366" y="308"/>
                  </a:lnTo>
                  <a:lnTo>
                    <a:pt x="368" y="304"/>
                  </a:lnTo>
                  <a:lnTo>
                    <a:pt x="370" y="300"/>
                  </a:lnTo>
                  <a:lnTo>
                    <a:pt x="370" y="300"/>
                  </a:lnTo>
                  <a:lnTo>
                    <a:pt x="418" y="264"/>
                  </a:lnTo>
                  <a:lnTo>
                    <a:pt x="458" y="234"/>
                  </a:lnTo>
                  <a:lnTo>
                    <a:pt x="458" y="234"/>
                  </a:lnTo>
                  <a:lnTo>
                    <a:pt x="460" y="228"/>
                  </a:lnTo>
                  <a:lnTo>
                    <a:pt x="466" y="216"/>
                  </a:lnTo>
                  <a:lnTo>
                    <a:pt x="468" y="208"/>
                  </a:lnTo>
                  <a:lnTo>
                    <a:pt x="468" y="198"/>
                  </a:lnTo>
                  <a:lnTo>
                    <a:pt x="466" y="186"/>
                  </a:lnTo>
                  <a:lnTo>
                    <a:pt x="462" y="172"/>
                  </a:lnTo>
                  <a:lnTo>
                    <a:pt x="462" y="172"/>
                  </a:lnTo>
                  <a:lnTo>
                    <a:pt x="438" y="134"/>
                  </a:lnTo>
                  <a:lnTo>
                    <a:pt x="426" y="112"/>
                  </a:lnTo>
                  <a:lnTo>
                    <a:pt x="416" y="102"/>
                  </a:lnTo>
                  <a:lnTo>
                    <a:pt x="416" y="102"/>
                  </a:lnTo>
                  <a:lnTo>
                    <a:pt x="410" y="96"/>
                  </a:lnTo>
                  <a:lnTo>
                    <a:pt x="402" y="86"/>
                  </a:lnTo>
                  <a:lnTo>
                    <a:pt x="398" y="80"/>
                  </a:lnTo>
                  <a:lnTo>
                    <a:pt x="392" y="78"/>
                  </a:lnTo>
                  <a:lnTo>
                    <a:pt x="384" y="78"/>
                  </a:lnTo>
                  <a:lnTo>
                    <a:pt x="374" y="78"/>
                  </a:lnTo>
                  <a:lnTo>
                    <a:pt x="374" y="78"/>
                  </a:lnTo>
                  <a:lnTo>
                    <a:pt x="342" y="92"/>
                  </a:lnTo>
                  <a:lnTo>
                    <a:pt x="330" y="94"/>
                  </a:lnTo>
                  <a:lnTo>
                    <a:pt x="324" y="96"/>
                  </a:lnTo>
                  <a:lnTo>
                    <a:pt x="324" y="96"/>
                  </a:lnTo>
                  <a:lnTo>
                    <a:pt x="316" y="92"/>
                  </a:lnTo>
                  <a:lnTo>
                    <a:pt x="306" y="86"/>
                  </a:lnTo>
                  <a:lnTo>
                    <a:pt x="298" y="74"/>
                  </a:lnTo>
                  <a:lnTo>
                    <a:pt x="296" y="70"/>
                  </a:lnTo>
                  <a:lnTo>
                    <a:pt x="294" y="64"/>
                  </a:lnTo>
                  <a:lnTo>
                    <a:pt x="294" y="64"/>
                  </a:lnTo>
                  <a:lnTo>
                    <a:pt x="290" y="28"/>
                  </a:lnTo>
                  <a:lnTo>
                    <a:pt x="290" y="2"/>
                  </a:lnTo>
                  <a:lnTo>
                    <a:pt x="290" y="2"/>
                  </a:lnTo>
                  <a:lnTo>
                    <a:pt x="284" y="2"/>
                  </a:lnTo>
                  <a:lnTo>
                    <a:pt x="274" y="0"/>
                  </a:lnTo>
                  <a:lnTo>
                    <a:pt x="274" y="0"/>
                  </a:lnTo>
                  <a:lnTo>
                    <a:pt x="236" y="12"/>
                  </a:lnTo>
                  <a:lnTo>
                    <a:pt x="202" y="22"/>
                  </a:lnTo>
                  <a:lnTo>
                    <a:pt x="202" y="22"/>
                  </a:lnTo>
                  <a:lnTo>
                    <a:pt x="202" y="22"/>
                  </a:lnTo>
                  <a:lnTo>
                    <a:pt x="202" y="24"/>
                  </a:lnTo>
                  <a:lnTo>
                    <a:pt x="200" y="34"/>
                  </a:lnTo>
                  <a:lnTo>
                    <a:pt x="198" y="56"/>
                  </a:lnTo>
                  <a:lnTo>
                    <a:pt x="198" y="56"/>
                  </a:lnTo>
                  <a:lnTo>
                    <a:pt x="194" y="82"/>
                  </a:lnTo>
                  <a:lnTo>
                    <a:pt x="190" y="100"/>
                  </a:lnTo>
                  <a:lnTo>
                    <a:pt x="188" y="112"/>
                  </a:lnTo>
                  <a:lnTo>
                    <a:pt x="188" y="120"/>
                  </a:lnTo>
                  <a:lnTo>
                    <a:pt x="190" y="126"/>
                  </a:lnTo>
                  <a:lnTo>
                    <a:pt x="190" y="126"/>
                  </a:lnTo>
                  <a:lnTo>
                    <a:pt x="192" y="134"/>
                  </a:lnTo>
                  <a:lnTo>
                    <a:pt x="196" y="140"/>
                  </a:lnTo>
                  <a:lnTo>
                    <a:pt x="202" y="148"/>
                  </a:lnTo>
                  <a:lnTo>
                    <a:pt x="204" y="154"/>
                  </a:lnTo>
                  <a:lnTo>
                    <a:pt x="204" y="160"/>
                  </a:lnTo>
                  <a:lnTo>
                    <a:pt x="202" y="170"/>
                  </a:lnTo>
                  <a:lnTo>
                    <a:pt x="196" y="180"/>
                  </a:lnTo>
                  <a:lnTo>
                    <a:pt x="196" y="180"/>
                  </a:lnTo>
                  <a:lnTo>
                    <a:pt x="182" y="206"/>
                  </a:lnTo>
                  <a:lnTo>
                    <a:pt x="166" y="232"/>
                  </a:lnTo>
                  <a:lnTo>
                    <a:pt x="152" y="256"/>
                  </a:lnTo>
                  <a:lnTo>
                    <a:pt x="142" y="278"/>
                  </a:lnTo>
                  <a:lnTo>
                    <a:pt x="142" y="278"/>
                  </a:lnTo>
                  <a:lnTo>
                    <a:pt x="132" y="298"/>
                  </a:lnTo>
                  <a:lnTo>
                    <a:pt x="122" y="318"/>
                  </a:lnTo>
                  <a:lnTo>
                    <a:pt x="108" y="338"/>
                  </a:lnTo>
                  <a:lnTo>
                    <a:pt x="92" y="360"/>
                  </a:lnTo>
                  <a:lnTo>
                    <a:pt x="92" y="360"/>
                  </a:lnTo>
                  <a:lnTo>
                    <a:pt x="62" y="402"/>
                  </a:lnTo>
                  <a:lnTo>
                    <a:pt x="48" y="420"/>
                  </a:lnTo>
                  <a:lnTo>
                    <a:pt x="36" y="440"/>
                  </a:lnTo>
                  <a:lnTo>
                    <a:pt x="36" y="440"/>
                  </a:lnTo>
                  <a:lnTo>
                    <a:pt x="22" y="460"/>
                  </a:lnTo>
                  <a:lnTo>
                    <a:pt x="8" y="478"/>
                  </a:lnTo>
                  <a:lnTo>
                    <a:pt x="2" y="486"/>
                  </a:lnTo>
                  <a:lnTo>
                    <a:pt x="0" y="492"/>
                  </a:lnTo>
                  <a:lnTo>
                    <a:pt x="0" y="498"/>
                  </a:lnTo>
                  <a:lnTo>
                    <a:pt x="4" y="500"/>
                  </a:lnTo>
                  <a:lnTo>
                    <a:pt x="4" y="500"/>
                  </a:lnTo>
                  <a:lnTo>
                    <a:pt x="16" y="500"/>
                  </a:lnTo>
                  <a:lnTo>
                    <a:pt x="28" y="500"/>
                  </a:lnTo>
                  <a:lnTo>
                    <a:pt x="32" y="502"/>
                  </a:lnTo>
                  <a:lnTo>
                    <a:pt x="38" y="506"/>
                  </a:lnTo>
                  <a:lnTo>
                    <a:pt x="42" y="514"/>
                  </a:lnTo>
                  <a:lnTo>
                    <a:pt x="48" y="524"/>
                  </a:lnTo>
                  <a:lnTo>
                    <a:pt x="48" y="524"/>
                  </a:lnTo>
                  <a:lnTo>
                    <a:pt x="58" y="550"/>
                  </a:lnTo>
                  <a:lnTo>
                    <a:pt x="64" y="572"/>
                  </a:lnTo>
                  <a:lnTo>
                    <a:pt x="66" y="582"/>
                  </a:lnTo>
                  <a:lnTo>
                    <a:pt x="66" y="592"/>
                  </a:lnTo>
                  <a:lnTo>
                    <a:pt x="64" y="604"/>
                  </a:lnTo>
                  <a:lnTo>
                    <a:pt x="60" y="616"/>
                  </a:lnTo>
                  <a:lnTo>
                    <a:pt x="60" y="616"/>
                  </a:lnTo>
                  <a:lnTo>
                    <a:pt x="48" y="638"/>
                  </a:lnTo>
                  <a:lnTo>
                    <a:pt x="38" y="658"/>
                  </a:lnTo>
                  <a:lnTo>
                    <a:pt x="34" y="668"/>
                  </a:lnTo>
                  <a:lnTo>
                    <a:pt x="32" y="680"/>
                  </a:lnTo>
                  <a:lnTo>
                    <a:pt x="32" y="692"/>
                  </a:lnTo>
                  <a:lnTo>
                    <a:pt x="36" y="704"/>
                  </a:lnTo>
                  <a:lnTo>
                    <a:pt x="36" y="704"/>
                  </a:lnTo>
                  <a:lnTo>
                    <a:pt x="44" y="728"/>
                  </a:lnTo>
                  <a:lnTo>
                    <a:pt x="50" y="740"/>
                  </a:lnTo>
                  <a:lnTo>
                    <a:pt x="50" y="746"/>
                  </a:lnTo>
                  <a:lnTo>
                    <a:pt x="50" y="750"/>
                  </a:lnTo>
                  <a:lnTo>
                    <a:pt x="42" y="758"/>
                  </a:lnTo>
                  <a:lnTo>
                    <a:pt x="42" y="758"/>
                  </a:lnTo>
                  <a:lnTo>
                    <a:pt x="24" y="774"/>
                  </a:lnTo>
                  <a:lnTo>
                    <a:pt x="18" y="782"/>
                  </a:lnTo>
                  <a:lnTo>
                    <a:pt x="18" y="786"/>
                  </a:lnTo>
                  <a:lnTo>
                    <a:pt x="20" y="790"/>
                  </a:lnTo>
                  <a:lnTo>
                    <a:pt x="20" y="790"/>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a:p>
          </p:txBody>
        </p:sp>
        <p:sp>
          <p:nvSpPr>
            <p:cNvPr id="305" name="Freeform 66">
              <a:extLst>
                <a:ext uri="{FF2B5EF4-FFF2-40B4-BE49-F238E27FC236}">
                  <a16:creationId xmlns:a16="http://schemas.microsoft.com/office/drawing/2014/main" id="{DAA24D4E-00FC-D726-04C2-BD27F71A68A0}"/>
                </a:ext>
              </a:extLst>
            </p:cNvPr>
            <p:cNvSpPr>
              <a:spLocks/>
            </p:cNvSpPr>
            <p:nvPr/>
          </p:nvSpPr>
          <p:spPr bwMode="auto">
            <a:xfrm>
              <a:off x="6021918" y="5980739"/>
              <a:ext cx="187484" cy="143281"/>
            </a:xfrm>
            <a:custGeom>
              <a:avLst/>
              <a:gdLst/>
              <a:ahLst/>
              <a:cxnLst>
                <a:cxn ang="0">
                  <a:pos x="4" y="158"/>
                </a:cxn>
                <a:cxn ang="0">
                  <a:pos x="4" y="158"/>
                </a:cxn>
                <a:cxn ang="0">
                  <a:pos x="12" y="168"/>
                </a:cxn>
                <a:cxn ang="0">
                  <a:pos x="18" y="174"/>
                </a:cxn>
                <a:cxn ang="0">
                  <a:pos x="24" y="180"/>
                </a:cxn>
                <a:cxn ang="0">
                  <a:pos x="34" y="184"/>
                </a:cxn>
                <a:cxn ang="0">
                  <a:pos x="44" y="188"/>
                </a:cxn>
                <a:cxn ang="0">
                  <a:pos x="56" y="188"/>
                </a:cxn>
                <a:cxn ang="0">
                  <a:pos x="72" y="188"/>
                </a:cxn>
                <a:cxn ang="0">
                  <a:pos x="72" y="188"/>
                </a:cxn>
                <a:cxn ang="0">
                  <a:pos x="88" y="186"/>
                </a:cxn>
                <a:cxn ang="0">
                  <a:pos x="106" y="184"/>
                </a:cxn>
                <a:cxn ang="0">
                  <a:pos x="138" y="182"/>
                </a:cxn>
                <a:cxn ang="0">
                  <a:pos x="152" y="180"/>
                </a:cxn>
                <a:cxn ang="0">
                  <a:pos x="162" y="178"/>
                </a:cxn>
                <a:cxn ang="0">
                  <a:pos x="170" y="172"/>
                </a:cxn>
                <a:cxn ang="0">
                  <a:pos x="172" y="168"/>
                </a:cxn>
                <a:cxn ang="0">
                  <a:pos x="174" y="164"/>
                </a:cxn>
                <a:cxn ang="0">
                  <a:pos x="174" y="164"/>
                </a:cxn>
                <a:cxn ang="0">
                  <a:pos x="174" y="150"/>
                </a:cxn>
                <a:cxn ang="0">
                  <a:pos x="172" y="138"/>
                </a:cxn>
                <a:cxn ang="0">
                  <a:pos x="172" y="134"/>
                </a:cxn>
                <a:cxn ang="0">
                  <a:pos x="174" y="126"/>
                </a:cxn>
                <a:cxn ang="0">
                  <a:pos x="186" y="106"/>
                </a:cxn>
                <a:cxn ang="0">
                  <a:pos x="186" y="106"/>
                </a:cxn>
                <a:cxn ang="0">
                  <a:pos x="202" y="84"/>
                </a:cxn>
                <a:cxn ang="0">
                  <a:pos x="214" y="68"/>
                </a:cxn>
                <a:cxn ang="0">
                  <a:pos x="226" y="56"/>
                </a:cxn>
                <a:cxn ang="0">
                  <a:pos x="230" y="48"/>
                </a:cxn>
                <a:cxn ang="0">
                  <a:pos x="232" y="40"/>
                </a:cxn>
                <a:cxn ang="0">
                  <a:pos x="232" y="40"/>
                </a:cxn>
                <a:cxn ang="0">
                  <a:pos x="240" y="22"/>
                </a:cxn>
                <a:cxn ang="0">
                  <a:pos x="246" y="6"/>
                </a:cxn>
                <a:cxn ang="0">
                  <a:pos x="246" y="0"/>
                </a:cxn>
                <a:cxn ang="0">
                  <a:pos x="246" y="0"/>
                </a:cxn>
                <a:cxn ang="0">
                  <a:pos x="244" y="0"/>
                </a:cxn>
                <a:cxn ang="0">
                  <a:pos x="236" y="2"/>
                </a:cxn>
                <a:cxn ang="0">
                  <a:pos x="222" y="12"/>
                </a:cxn>
                <a:cxn ang="0">
                  <a:pos x="222" y="12"/>
                </a:cxn>
                <a:cxn ang="0">
                  <a:pos x="192" y="32"/>
                </a:cxn>
                <a:cxn ang="0">
                  <a:pos x="166" y="46"/>
                </a:cxn>
                <a:cxn ang="0">
                  <a:pos x="140" y="62"/>
                </a:cxn>
                <a:cxn ang="0">
                  <a:pos x="114" y="80"/>
                </a:cxn>
                <a:cxn ang="0">
                  <a:pos x="114" y="80"/>
                </a:cxn>
                <a:cxn ang="0">
                  <a:pos x="96" y="92"/>
                </a:cxn>
                <a:cxn ang="0">
                  <a:pos x="76" y="102"/>
                </a:cxn>
                <a:cxn ang="0">
                  <a:pos x="34" y="118"/>
                </a:cxn>
                <a:cxn ang="0">
                  <a:pos x="18" y="128"/>
                </a:cxn>
                <a:cxn ang="0">
                  <a:pos x="4" y="136"/>
                </a:cxn>
                <a:cxn ang="0">
                  <a:pos x="0" y="142"/>
                </a:cxn>
                <a:cxn ang="0">
                  <a:pos x="0" y="146"/>
                </a:cxn>
                <a:cxn ang="0">
                  <a:pos x="0" y="152"/>
                </a:cxn>
                <a:cxn ang="0">
                  <a:pos x="4" y="158"/>
                </a:cxn>
                <a:cxn ang="0">
                  <a:pos x="4" y="158"/>
                </a:cxn>
              </a:cxnLst>
              <a:rect l="0" t="0" r="r" b="b"/>
              <a:pathLst>
                <a:path w="246" h="188">
                  <a:moveTo>
                    <a:pt x="4" y="158"/>
                  </a:moveTo>
                  <a:lnTo>
                    <a:pt x="4" y="158"/>
                  </a:lnTo>
                  <a:lnTo>
                    <a:pt x="12" y="168"/>
                  </a:lnTo>
                  <a:lnTo>
                    <a:pt x="18" y="174"/>
                  </a:lnTo>
                  <a:lnTo>
                    <a:pt x="24" y="180"/>
                  </a:lnTo>
                  <a:lnTo>
                    <a:pt x="34" y="184"/>
                  </a:lnTo>
                  <a:lnTo>
                    <a:pt x="44" y="188"/>
                  </a:lnTo>
                  <a:lnTo>
                    <a:pt x="56" y="188"/>
                  </a:lnTo>
                  <a:lnTo>
                    <a:pt x="72" y="188"/>
                  </a:lnTo>
                  <a:lnTo>
                    <a:pt x="72" y="188"/>
                  </a:lnTo>
                  <a:lnTo>
                    <a:pt x="88" y="186"/>
                  </a:lnTo>
                  <a:lnTo>
                    <a:pt x="106" y="184"/>
                  </a:lnTo>
                  <a:lnTo>
                    <a:pt x="138" y="182"/>
                  </a:lnTo>
                  <a:lnTo>
                    <a:pt x="152" y="180"/>
                  </a:lnTo>
                  <a:lnTo>
                    <a:pt x="162" y="178"/>
                  </a:lnTo>
                  <a:lnTo>
                    <a:pt x="170" y="172"/>
                  </a:lnTo>
                  <a:lnTo>
                    <a:pt x="172" y="168"/>
                  </a:lnTo>
                  <a:lnTo>
                    <a:pt x="174" y="164"/>
                  </a:lnTo>
                  <a:lnTo>
                    <a:pt x="174" y="164"/>
                  </a:lnTo>
                  <a:lnTo>
                    <a:pt x="174" y="150"/>
                  </a:lnTo>
                  <a:lnTo>
                    <a:pt x="172" y="138"/>
                  </a:lnTo>
                  <a:lnTo>
                    <a:pt x="172" y="134"/>
                  </a:lnTo>
                  <a:lnTo>
                    <a:pt x="174" y="126"/>
                  </a:lnTo>
                  <a:lnTo>
                    <a:pt x="186" y="106"/>
                  </a:lnTo>
                  <a:lnTo>
                    <a:pt x="186" y="106"/>
                  </a:lnTo>
                  <a:lnTo>
                    <a:pt x="202" y="84"/>
                  </a:lnTo>
                  <a:lnTo>
                    <a:pt x="214" y="68"/>
                  </a:lnTo>
                  <a:lnTo>
                    <a:pt x="226" y="56"/>
                  </a:lnTo>
                  <a:lnTo>
                    <a:pt x="230" y="48"/>
                  </a:lnTo>
                  <a:lnTo>
                    <a:pt x="232" y="40"/>
                  </a:lnTo>
                  <a:lnTo>
                    <a:pt x="232" y="40"/>
                  </a:lnTo>
                  <a:lnTo>
                    <a:pt x="240" y="22"/>
                  </a:lnTo>
                  <a:lnTo>
                    <a:pt x="246" y="6"/>
                  </a:lnTo>
                  <a:lnTo>
                    <a:pt x="246" y="0"/>
                  </a:lnTo>
                  <a:lnTo>
                    <a:pt x="246" y="0"/>
                  </a:lnTo>
                  <a:lnTo>
                    <a:pt x="244" y="0"/>
                  </a:lnTo>
                  <a:lnTo>
                    <a:pt x="236" y="2"/>
                  </a:lnTo>
                  <a:lnTo>
                    <a:pt x="222" y="12"/>
                  </a:lnTo>
                  <a:lnTo>
                    <a:pt x="222" y="12"/>
                  </a:lnTo>
                  <a:lnTo>
                    <a:pt x="192" y="32"/>
                  </a:lnTo>
                  <a:lnTo>
                    <a:pt x="166" y="46"/>
                  </a:lnTo>
                  <a:lnTo>
                    <a:pt x="140" y="62"/>
                  </a:lnTo>
                  <a:lnTo>
                    <a:pt x="114" y="80"/>
                  </a:lnTo>
                  <a:lnTo>
                    <a:pt x="114" y="80"/>
                  </a:lnTo>
                  <a:lnTo>
                    <a:pt x="96" y="92"/>
                  </a:lnTo>
                  <a:lnTo>
                    <a:pt x="76" y="102"/>
                  </a:lnTo>
                  <a:lnTo>
                    <a:pt x="34" y="118"/>
                  </a:lnTo>
                  <a:lnTo>
                    <a:pt x="18" y="128"/>
                  </a:lnTo>
                  <a:lnTo>
                    <a:pt x="4" y="136"/>
                  </a:lnTo>
                  <a:lnTo>
                    <a:pt x="0" y="142"/>
                  </a:lnTo>
                  <a:lnTo>
                    <a:pt x="0" y="146"/>
                  </a:lnTo>
                  <a:lnTo>
                    <a:pt x="0" y="152"/>
                  </a:lnTo>
                  <a:lnTo>
                    <a:pt x="4" y="158"/>
                  </a:lnTo>
                  <a:lnTo>
                    <a:pt x="4" y="158"/>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dirty="0"/>
            </a:p>
          </p:txBody>
        </p:sp>
        <p:sp>
          <p:nvSpPr>
            <p:cNvPr id="306" name="Freeform 67">
              <a:extLst>
                <a:ext uri="{FF2B5EF4-FFF2-40B4-BE49-F238E27FC236}">
                  <a16:creationId xmlns:a16="http://schemas.microsoft.com/office/drawing/2014/main" id="{233465B9-F413-E62B-30A1-20DA19655D0E}"/>
                </a:ext>
              </a:extLst>
            </p:cNvPr>
            <p:cNvSpPr>
              <a:spLocks/>
            </p:cNvSpPr>
            <p:nvPr/>
          </p:nvSpPr>
          <p:spPr bwMode="auto">
            <a:xfrm>
              <a:off x="5581406" y="6035613"/>
              <a:ext cx="35058" cy="82310"/>
            </a:xfrm>
            <a:custGeom>
              <a:avLst/>
              <a:gdLst/>
              <a:ahLst/>
              <a:cxnLst>
                <a:cxn ang="0">
                  <a:pos x="12" y="10"/>
                </a:cxn>
                <a:cxn ang="0">
                  <a:pos x="12" y="10"/>
                </a:cxn>
                <a:cxn ang="0">
                  <a:pos x="2" y="48"/>
                </a:cxn>
                <a:cxn ang="0">
                  <a:pos x="0" y="62"/>
                </a:cxn>
                <a:cxn ang="0">
                  <a:pos x="2" y="74"/>
                </a:cxn>
                <a:cxn ang="0">
                  <a:pos x="2" y="74"/>
                </a:cxn>
                <a:cxn ang="0">
                  <a:pos x="4" y="88"/>
                </a:cxn>
                <a:cxn ang="0">
                  <a:pos x="6" y="100"/>
                </a:cxn>
                <a:cxn ang="0">
                  <a:pos x="8" y="106"/>
                </a:cxn>
                <a:cxn ang="0">
                  <a:pos x="10" y="108"/>
                </a:cxn>
                <a:cxn ang="0">
                  <a:pos x="12" y="106"/>
                </a:cxn>
                <a:cxn ang="0">
                  <a:pos x="18" y="100"/>
                </a:cxn>
                <a:cxn ang="0">
                  <a:pos x="18" y="100"/>
                </a:cxn>
                <a:cxn ang="0">
                  <a:pos x="28" y="90"/>
                </a:cxn>
                <a:cxn ang="0">
                  <a:pos x="34" y="80"/>
                </a:cxn>
                <a:cxn ang="0">
                  <a:pos x="40" y="70"/>
                </a:cxn>
                <a:cxn ang="0">
                  <a:pos x="44" y="52"/>
                </a:cxn>
                <a:cxn ang="0">
                  <a:pos x="44" y="52"/>
                </a:cxn>
                <a:cxn ang="0">
                  <a:pos x="46" y="24"/>
                </a:cxn>
                <a:cxn ang="0">
                  <a:pos x="46" y="24"/>
                </a:cxn>
                <a:cxn ang="0">
                  <a:pos x="42" y="18"/>
                </a:cxn>
                <a:cxn ang="0">
                  <a:pos x="34" y="6"/>
                </a:cxn>
                <a:cxn ang="0">
                  <a:pos x="28" y="2"/>
                </a:cxn>
                <a:cxn ang="0">
                  <a:pos x="22" y="0"/>
                </a:cxn>
                <a:cxn ang="0">
                  <a:pos x="16" y="4"/>
                </a:cxn>
                <a:cxn ang="0">
                  <a:pos x="12" y="10"/>
                </a:cxn>
                <a:cxn ang="0">
                  <a:pos x="12" y="10"/>
                </a:cxn>
              </a:cxnLst>
              <a:rect l="0" t="0" r="r" b="b"/>
              <a:pathLst>
                <a:path w="46" h="108">
                  <a:moveTo>
                    <a:pt x="12" y="10"/>
                  </a:moveTo>
                  <a:lnTo>
                    <a:pt x="12" y="10"/>
                  </a:lnTo>
                  <a:lnTo>
                    <a:pt x="2" y="48"/>
                  </a:lnTo>
                  <a:lnTo>
                    <a:pt x="0" y="62"/>
                  </a:lnTo>
                  <a:lnTo>
                    <a:pt x="2" y="74"/>
                  </a:lnTo>
                  <a:lnTo>
                    <a:pt x="2" y="74"/>
                  </a:lnTo>
                  <a:lnTo>
                    <a:pt x="4" y="88"/>
                  </a:lnTo>
                  <a:lnTo>
                    <a:pt x="6" y="100"/>
                  </a:lnTo>
                  <a:lnTo>
                    <a:pt x="8" y="106"/>
                  </a:lnTo>
                  <a:lnTo>
                    <a:pt x="10" y="108"/>
                  </a:lnTo>
                  <a:lnTo>
                    <a:pt x="12" y="106"/>
                  </a:lnTo>
                  <a:lnTo>
                    <a:pt x="18" y="100"/>
                  </a:lnTo>
                  <a:lnTo>
                    <a:pt x="18" y="100"/>
                  </a:lnTo>
                  <a:lnTo>
                    <a:pt x="28" y="90"/>
                  </a:lnTo>
                  <a:lnTo>
                    <a:pt x="34" y="80"/>
                  </a:lnTo>
                  <a:lnTo>
                    <a:pt x="40" y="70"/>
                  </a:lnTo>
                  <a:lnTo>
                    <a:pt x="44" y="52"/>
                  </a:lnTo>
                  <a:lnTo>
                    <a:pt x="44" y="52"/>
                  </a:lnTo>
                  <a:lnTo>
                    <a:pt x="46" y="24"/>
                  </a:lnTo>
                  <a:lnTo>
                    <a:pt x="46" y="24"/>
                  </a:lnTo>
                  <a:lnTo>
                    <a:pt x="42" y="18"/>
                  </a:lnTo>
                  <a:lnTo>
                    <a:pt x="34" y="6"/>
                  </a:lnTo>
                  <a:lnTo>
                    <a:pt x="28" y="2"/>
                  </a:lnTo>
                  <a:lnTo>
                    <a:pt x="22" y="0"/>
                  </a:lnTo>
                  <a:lnTo>
                    <a:pt x="16" y="4"/>
                  </a:lnTo>
                  <a:lnTo>
                    <a:pt x="12" y="10"/>
                  </a:lnTo>
                  <a:lnTo>
                    <a:pt x="12" y="10"/>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a:p>
          </p:txBody>
        </p:sp>
        <p:sp>
          <p:nvSpPr>
            <p:cNvPr id="307" name="Freeform 68">
              <a:extLst>
                <a:ext uri="{FF2B5EF4-FFF2-40B4-BE49-F238E27FC236}">
                  <a16:creationId xmlns:a16="http://schemas.microsoft.com/office/drawing/2014/main" id="{F817BCE4-EEA9-026D-A739-D1072C2D311E}"/>
                </a:ext>
              </a:extLst>
            </p:cNvPr>
            <p:cNvSpPr>
              <a:spLocks/>
            </p:cNvSpPr>
            <p:nvPr/>
          </p:nvSpPr>
          <p:spPr bwMode="auto">
            <a:xfrm>
              <a:off x="5515863" y="6124020"/>
              <a:ext cx="27437" cy="57922"/>
            </a:xfrm>
            <a:custGeom>
              <a:avLst/>
              <a:gdLst/>
              <a:ahLst/>
              <a:cxnLst>
                <a:cxn ang="0">
                  <a:pos x="0" y="56"/>
                </a:cxn>
                <a:cxn ang="0">
                  <a:pos x="10" y="76"/>
                </a:cxn>
                <a:cxn ang="0">
                  <a:pos x="10" y="76"/>
                </a:cxn>
                <a:cxn ang="0">
                  <a:pos x="14" y="74"/>
                </a:cxn>
                <a:cxn ang="0">
                  <a:pos x="16" y="72"/>
                </a:cxn>
                <a:cxn ang="0">
                  <a:pos x="20" y="68"/>
                </a:cxn>
                <a:cxn ang="0">
                  <a:pos x="20" y="68"/>
                </a:cxn>
                <a:cxn ang="0">
                  <a:pos x="24" y="64"/>
                </a:cxn>
                <a:cxn ang="0">
                  <a:pos x="30" y="62"/>
                </a:cxn>
                <a:cxn ang="0">
                  <a:pos x="32" y="58"/>
                </a:cxn>
                <a:cxn ang="0">
                  <a:pos x="34" y="54"/>
                </a:cxn>
                <a:cxn ang="0">
                  <a:pos x="36" y="48"/>
                </a:cxn>
                <a:cxn ang="0">
                  <a:pos x="34" y="40"/>
                </a:cxn>
                <a:cxn ang="0">
                  <a:pos x="34" y="40"/>
                </a:cxn>
                <a:cxn ang="0">
                  <a:pos x="32" y="20"/>
                </a:cxn>
                <a:cxn ang="0">
                  <a:pos x="30" y="6"/>
                </a:cxn>
                <a:cxn ang="0">
                  <a:pos x="28" y="2"/>
                </a:cxn>
                <a:cxn ang="0">
                  <a:pos x="26" y="0"/>
                </a:cxn>
                <a:cxn ang="0">
                  <a:pos x="24" y="2"/>
                </a:cxn>
                <a:cxn ang="0">
                  <a:pos x="22" y="8"/>
                </a:cxn>
                <a:cxn ang="0">
                  <a:pos x="22" y="8"/>
                </a:cxn>
                <a:cxn ang="0">
                  <a:pos x="0" y="56"/>
                </a:cxn>
                <a:cxn ang="0">
                  <a:pos x="0" y="56"/>
                </a:cxn>
              </a:cxnLst>
              <a:rect l="0" t="0" r="r" b="b"/>
              <a:pathLst>
                <a:path w="36" h="76">
                  <a:moveTo>
                    <a:pt x="0" y="56"/>
                  </a:moveTo>
                  <a:lnTo>
                    <a:pt x="10" y="76"/>
                  </a:lnTo>
                  <a:lnTo>
                    <a:pt x="10" y="76"/>
                  </a:lnTo>
                  <a:lnTo>
                    <a:pt x="14" y="74"/>
                  </a:lnTo>
                  <a:lnTo>
                    <a:pt x="16" y="72"/>
                  </a:lnTo>
                  <a:lnTo>
                    <a:pt x="20" y="68"/>
                  </a:lnTo>
                  <a:lnTo>
                    <a:pt x="20" y="68"/>
                  </a:lnTo>
                  <a:lnTo>
                    <a:pt x="24" y="64"/>
                  </a:lnTo>
                  <a:lnTo>
                    <a:pt x="30" y="62"/>
                  </a:lnTo>
                  <a:lnTo>
                    <a:pt x="32" y="58"/>
                  </a:lnTo>
                  <a:lnTo>
                    <a:pt x="34" y="54"/>
                  </a:lnTo>
                  <a:lnTo>
                    <a:pt x="36" y="48"/>
                  </a:lnTo>
                  <a:lnTo>
                    <a:pt x="34" y="40"/>
                  </a:lnTo>
                  <a:lnTo>
                    <a:pt x="34" y="40"/>
                  </a:lnTo>
                  <a:lnTo>
                    <a:pt x="32" y="20"/>
                  </a:lnTo>
                  <a:lnTo>
                    <a:pt x="30" y="6"/>
                  </a:lnTo>
                  <a:lnTo>
                    <a:pt x="28" y="2"/>
                  </a:lnTo>
                  <a:lnTo>
                    <a:pt x="26" y="0"/>
                  </a:lnTo>
                  <a:lnTo>
                    <a:pt x="24" y="2"/>
                  </a:lnTo>
                  <a:lnTo>
                    <a:pt x="22" y="8"/>
                  </a:lnTo>
                  <a:lnTo>
                    <a:pt x="22" y="8"/>
                  </a:lnTo>
                  <a:lnTo>
                    <a:pt x="0" y="56"/>
                  </a:lnTo>
                  <a:lnTo>
                    <a:pt x="0" y="56"/>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308" name="Freeform 69">
              <a:extLst>
                <a:ext uri="{FF2B5EF4-FFF2-40B4-BE49-F238E27FC236}">
                  <a16:creationId xmlns:a16="http://schemas.microsoft.com/office/drawing/2014/main" id="{12F16E5F-20A5-F4FF-EB64-EC85B87239A8}"/>
                </a:ext>
              </a:extLst>
            </p:cNvPr>
            <p:cNvSpPr>
              <a:spLocks/>
            </p:cNvSpPr>
            <p:nvPr/>
          </p:nvSpPr>
          <p:spPr bwMode="auto">
            <a:xfrm>
              <a:off x="5211011" y="6206330"/>
              <a:ext cx="272843" cy="68592"/>
            </a:xfrm>
            <a:custGeom>
              <a:avLst/>
              <a:gdLst/>
              <a:ahLst/>
              <a:cxnLst>
                <a:cxn ang="0">
                  <a:pos x="300" y="0"/>
                </a:cxn>
                <a:cxn ang="0">
                  <a:pos x="310" y="2"/>
                </a:cxn>
                <a:cxn ang="0">
                  <a:pos x="336" y="0"/>
                </a:cxn>
                <a:cxn ang="0">
                  <a:pos x="346" y="4"/>
                </a:cxn>
                <a:cxn ang="0">
                  <a:pos x="350" y="10"/>
                </a:cxn>
                <a:cxn ang="0">
                  <a:pos x="356" y="28"/>
                </a:cxn>
                <a:cxn ang="0">
                  <a:pos x="356" y="46"/>
                </a:cxn>
                <a:cxn ang="0">
                  <a:pos x="346" y="56"/>
                </a:cxn>
                <a:cxn ang="0">
                  <a:pos x="326" y="60"/>
                </a:cxn>
                <a:cxn ang="0">
                  <a:pos x="308" y="62"/>
                </a:cxn>
                <a:cxn ang="0">
                  <a:pos x="256" y="74"/>
                </a:cxn>
                <a:cxn ang="0">
                  <a:pos x="216" y="88"/>
                </a:cxn>
                <a:cxn ang="0">
                  <a:pos x="208" y="90"/>
                </a:cxn>
                <a:cxn ang="0">
                  <a:pos x="196" y="86"/>
                </a:cxn>
                <a:cxn ang="0">
                  <a:pos x="184" y="68"/>
                </a:cxn>
                <a:cxn ang="0">
                  <a:pos x="172" y="62"/>
                </a:cxn>
                <a:cxn ang="0">
                  <a:pos x="162" y="60"/>
                </a:cxn>
                <a:cxn ang="0">
                  <a:pos x="130" y="62"/>
                </a:cxn>
                <a:cxn ang="0">
                  <a:pos x="86" y="64"/>
                </a:cxn>
                <a:cxn ang="0">
                  <a:pos x="30" y="62"/>
                </a:cxn>
                <a:cxn ang="0">
                  <a:pos x="6" y="58"/>
                </a:cxn>
                <a:cxn ang="0">
                  <a:pos x="0" y="50"/>
                </a:cxn>
                <a:cxn ang="0">
                  <a:pos x="2" y="48"/>
                </a:cxn>
                <a:cxn ang="0">
                  <a:pos x="6" y="36"/>
                </a:cxn>
                <a:cxn ang="0">
                  <a:pos x="8" y="22"/>
                </a:cxn>
                <a:cxn ang="0">
                  <a:pos x="16" y="20"/>
                </a:cxn>
                <a:cxn ang="0">
                  <a:pos x="24" y="20"/>
                </a:cxn>
                <a:cxn ang="0">
                  <a:pos x="66" y="22"/>
                </a:cxn>
                <a:cxn ang="0">
                  <a:pos x="116" y="16"/>
                </a:cxn>
                <a:cxn ang="0">
                  <a:pos x="142" y="12"/>
                </a:cxn>
                <a:cxn ang="0">
                  <a:pos x="170" y="2"/>
                </a:cxn>
                <a:cxn ang="0">
                  <a:pos x="188" y="2"/>
                </a:cxn>
                <a:cxn ang="0">
                  <a:pos x="196" y="6"/>
                </a:cxn>
                <a:cxn ang="0">
                  <a:pos x="222" y="10"/>
                </a:cxn>
                <a:cxn ang="0">
                  <a:pos x="256" y="8"/>
                </a:cxn>
                <a:cxn ang="0">
                  <a:pos x="300" y="0"/>
                </a:cxn>
              </a:cxnLst>
              <a:rect l="0" t="0" r="r" b="b"/>
              <a:pathLst>
                <a:path w="358" h="90">
                  <a:moveTo>
                    <a:pt x="300" y="0"/>
                  </a:moveTo>
                  <a:lnTo>
                    <a:pt x="300" y="0"/>
                  </a:lnTo>
                  <a:lnTo>
                    <a:pt x="304" y="2"/>
                  </a:lnTo>
                  <a:lnTo>
                    <a:pt x="310" y="2"/>
                  </a:lnTo>
                  <a:lnTo>
                    <a:pt x="324" y="0"/>
                  </a:lnTo>
                  <a:lnTo>
                    <a:pt x="336" y="0"/>
                  </a:lnTo>
                  <a:lnTo>
                    <a:pt x="340" y="2"/>
                  </a:lnTo>
                  <a:lnTo>
                    <a:pt x="346" y="4"/>
                  </a:lnTo>
                  <a:lnTo>
                    <a:pt x="346" y="4"/>
                  </a:lnTo>
                  <a:lnTo>
                    <a:pt x="350" y="10"/>
                  </a:lnTo>
                  <a:lnTo>
                    <a:pt x="354" y="18"/>
                  </a:lnTo>
                  <a:lnTo>
                    <a:pt x="356" y="28"/>
                  </a:lnTo>
                  <a:lnTo>
                    <a:pt x="358" y="36"/>
                  </a:lnTo>
                  <a:lnTo>
                    <a:pt x="356" y="46"/>
                  </a:lnTo>
                  <a:lnTo>
                    <a:pt x="352" y="52"/>
                  </a:lnTo>
                  <a:lnTo>
                    <a:pt x="346" y="56"/>
                  </a:lnTo>
                  <a:lnTo>
                    <a:pt x="342" y="58"/>
                  </a:lnTo>
                  <a:lnTo>
                    <a:pt x="326" y="60"/>
                  </a:lnTo>
                  <a:lnTo>
                    <a:pt x="326" y="60"/>
                  </a:lnTo>
                  <a:lnTo>
                    <a:pt x="308" y="62"/>
                  </a:lnTo>
                  <a:lnTo>
                    <a:pt x="290" y="64"/>
                  </a:lnTo>
                  <a:lnTo>
                    <a:pt x="256" y="74"/>
                  </a:lnTo>
                  <a:lnTo>
                    <a:pt x="228" y="84"/>
                  </a:lnTo>
                  <a:lnTo>
                    <a:pt x="216" y="88"/>
                  </a:lnTo>
                  <a:lnTo>
                    <a:pt x="208" y="90"/>
                  </a:lnTo>
                  <a:lnTo>
                    <a:pt x="208" y="90"/>
                  </a:lnTo>
                  <a:lnTo>
                    <a:pt x="202" y="88"/>
                  </a:lnTo>
                  <a:lnTo>
                    <a:pt x="196" y="86"/>
                  </a:lnTo>
                  <a:lnTo>
                    <a:pt x="190" y="76"/>
                  </a:lnTo>
                  <a:lnTo>
                    <a:pt x="184" y="68"/>
                  </a:lnTo>
                  <a:lnTo>
                    <a:pt x="178" y="64"/>
                  </a:lnTo>
                  <a:lnTo>
                    <a:pt x="172" y="62"/>
                  </a:lnTo>
                  <a:lnTo>
                    <a:pt x="172" y="62"/>
                  </a:lnTo>
                  <a:lnTo>
                    <a:pt x="162" y="60"/>
                  </a:lnTo>
                  <a:lnTo>
                    <a:pt x="152" y="60"/>
                  </a:lnTo>
                  <a:lnTo>
                    <a:pt x="130" y="62"/>
                  </a:lnTo>
                  <a:lnTo>
                    <a:pt x="108" y="64"/>
                  </a:lnTo>
                  <a:lnTo>
                    <a:pt x="86" y="64"/>
                  </a:lnTo>
                  <a:lnTo>
                    <a:pt x="86" y="64"/>
                  </a:lnTo>
                  <a:lnTo>
                    <a:pt x="30" y="62"/>
                  </a:lnTo>
                  <a:lnTo>
                    <a:pt x="16" y="60"/>
                  </a:lnTo>
                  <a:lnTo>
                    <a:pt x="6" y="58"/>
                  </a:lnTo>
                  <a:lnTo>
                    <a:pt x="0" y="54"/>
                  </a:lnTo>
                  <a:lnTo>
                    <a:pt x="0" y="50"/>
                  </a:lnTo>
                  <a:lnTo>
                    <a:pt x="2" y="48"/>
                  </a:lnTo>
                  <a:lnTo>
                    <a:pt x="2" y="48"/>
                  </a:lnTo>
                  <a:lnTo>
                    <a:pt x="4" y="42"/>
                  </a:lnTo>
                  <a:lnTo>
                    <a:pt x="6" y="36"/>
                  </a:lnTo>
                  <a:lnTo>
                    <a:pt x="6" y="26"/>
                  </a:lnTo>
                  <a:lnTo>
                    <a:pt x="8" y="22"/>
                  </a:lnTo>
                  <a:lnTo>
                    <a:pt x="10" y="20"/>
                  </a:lnTo>
                  <a:lnTo>
                    <a:pt x="16" y="20"/>
                  </a:lnTo>
                  <a:lnTo>
                    <a:pt x="24" y="20"/>
                  </a:lnTo>
                  <a:lnTo>
                    <a:pt x="24" y="20"/>
                  </a:lnTo>
                  <a:lnTo>
                    <a:pt x="44" y="22"/>
                  </a:lnTo>
                  <a:lnTo>
                    <a:pt x="66" y="22"/>
                  </a:lnTo>
                  <a:lnTo>
                    <a:pt x="116" y="16"/>
                  </a:lnTo>
                  <a:lnTo>
                    <a:pt x="116" y="16"/>
                  </a:lnTo>
                  <a:lnTo>
                    <a:pt x="130" y="14"/>
                  </a:lnTo>
                  <a:lnTo>
                    <a:pt x="142" y="12"/>
                  </a:lnTo>
                  <a:lnTo>
                    <a:pt x="162" y="4"/>
                  </a:lnTo>
                  <a:lnTo>
                    <a:pt x="170" y="2"/>
                  </a:lnTo>
                  <a:lnTo>
                    <a:pt x="180" y="2"/>
                  </a:lnTo>
                  <a:lnTo>
                    <a:pt x="188" y="2"/>
                  </a:lnTo>
                  <a:lnTo>
                    <a:pt x="196" y="6"/>
                  </a:lnTo>
                  <a:lnTo>
                    <a:pt x="196" y="6"/>
                  </a:lnTo>
                  <a:lnTo>
                    <a:pt x="206" y="10"/>
                  </a:lnTo>
                  <a:lnTo>
                    <a:pt x="222" y="10"/>
                  </a:lnTo>
                  <a:lnTo>
                    <a:pt x="238" y="10"/>
                  </a:lnTo>
                  <a:lnTo>
                    <a:pt x="256" y="8"/>
                  </a:lnTo>
                  <a:lnTo>
                    <a:pt x="288" y="4"/>
                  </a:lnTo>
                  <a:lnTo>
                    <a:pt x="300" y="0"/>
                  </a:lnTo>
                  <a:lnTo>
                    <a:pt x="300" y="0"/>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09" name="Freeform 70">
              <a:extLst>
                <a:ext uri="{FF2B5EF4-FFF2-40B4-BE49-F238E27FC236}">
                  <a16:creationId xmlns:a16="http://schemas.microsoft.com/office/drawing/2014/main" id="{5E7EE728-293A-757D-D869-94905F14EF09}"/>
                </a:ext>
              </a:extLst>
            </p:cNvPr>
            <p:cNvSpPr>
              <a:spLocks/>
            </p:cNvSpPr>
            <p:nvPr/>
          </p:nvSpPr>
          <p:spPr bwMode="auto">
            <a:xfrm>
              <a:off x="5317710" y="5732285"/>
              <a:ext cx="56398" cy="35058"/>
            </a:xfrm>
            <a:custGeom>
              <a:avLst/>
              <a:gdLst/>
              <a:ahLst/>
              <a:cxnLst>
                <a:cxn ang="0">
                  <a:pos x="0" y="34"/>
                </a:cxn>
                <a:cxn ang="0">
                  <a:pos x="0" y="34"/>
                </a:cxn>
                <a:cxn ang="0">
                  <a:pos x="14" y="40"/>
                </a:cxn>
                <a:cxn ang="0">
                  <a:pos x="28" y="44"/>
                </a:cxn>
                <a:cxn ang="0">
                  <a:pos x="46" y="46"/>
                </a:cxn>
                <a:cxn ang="0">
                  <a:pos x="46" y="46"/>
                </a:cxn>
                <a:cxn ang="0">
                  <a:pos x="62" y="46"/>
                </a:cxn>
                <a:cxn ang="0">
                  <a:pos x="72" y="44"/>
                </a:cxn>
                <a:cxn ang="0">
                  <a:pos x="74" y="44"/>
                </a:cxn>
                <a:cxn ang="0">
                  <a:pos x="74" y="40"/>
                </a:cxn>
                <a:cxn ang="0">
                  <a:pos x="70" y="36"/>
                </a:cxn>
                <a:cxn ang="0">
                  <a:pos x="70" y="36"/>
                </a:cxn>
                <a:cxn ang="0">
                  <a:pos x="68" y="32"/>
                </a:cxn>
                <a:cxn ang="0">
                  <a:pos x="68" y="28"/>
                </a:cxn>
                <a:cxn ang="0">
                  <a:pos x="70" y="20"/>
                </a:cxn>
                <a:cxn ang="0">
                  <a:pos x="70" y="16"/>
                </a:cxn>
                <a:cxn ang="0">
                  <a:pos x="68" y="12"/>
                </a:cxn>
                <a:cxn ang="0">
                  <a:pos x="64" y="8"/>
                </a:cxn>
                <a:cxn ang="0">
                  <a:pos x="56" y="4"/>
                </a:cxn>
                <a:cxn ang="0">
                  <a:pos x="56" y="4"/>
                </a:cxn>
                <a:cxn ang="0">
                  <a:pos x="46" y="0"/>
                </a:cxn>
                <a:cxn ang="0">
                  <a:pos x="38" y="0"/>
                </a:cxn>
                <a:cxn ang="0">
                  <a:pos x="20" y="0"/>
                </a:cxn>
                <a:cxn ang="0">
                  <a:pos x="10" y="4"/>
                </a:cxn>
                <a:cxn ang="0">
                  <a:pos x="6" y="4"/>
                </a:cxn>
                <a:cxn ang="0">
                  <a:pos x="0" y="34"/>
                </a:cxn>
              </a:cxnLst>
              <a:rect l="0" t="0" r="r" b="b"/>
              <a:pathLst>
                <a:path w="74" h="46">
                  <a:moveTo>
                    <a:pt x="0" y="34"/>
                  </a:moveTo>
                  <a:lnTo>
                    <a:pt x="0" y="34"/>
                  </a:lnTo>
                  <a:lnTo>
                    <a:pt x="14" y="40"/>
                  </a:lnTo>
                  <a:lnTo>
                    <a:pt x="28" y="44"/>
                  </a:lnTo>
                  <a:lnTo>
                    <a:pt x="46" y="46"/>
                  </a:lnTo>
                  <a:lnTo>
                    <a:pt x="46" y="46"/>
                  </a:lnTo>
                  <a:lnTo>
                    <a:pt x="62" y="46"/>
                  </a:lnTo>
                  <a:lnTo>
                    <a:pt x="72" y="44"/>
                  </a:lnTo>
                  <a:lnTo>
                    <a:pt x="74" y="44"/>
                  </a:lnTo>
                  <a:lnTo>
                    <a:pt x="74" y="40"/>
                  </a:lnTo>
                  <a:lnTo>
                    <a:pt x="70" y="36"/>
                  </a:lnTo>
                  <a:lnTo>
                    <a:pt x="70" y="36"/>
                  </a:lnTo>
                  <a:lnTo>
                    <a:pt x="68" y="32"/>
                  </a:lnTo>
                  <a:lnTo>
                    <a:pt x="68" y="28"/>
                  </a:lnTo>
                  <a:lnTo>
                    <a:pt x="70" y="20"/>
                  </a:lnTo>
                  <a:lnTo>
                    <a:pt x="70" y="16"/>
                  </a:lnTo>
                  <a:lnTo>
                    <a:pt x="68" y="12"/>
                  </a:lnTo>
                  <a:lnTo>
                    <a:pt x="64" y="8"/>
                  </a:lnTo>
                  <a:lnTo>
                    <a:pt x="56" y="4"/>
                  </a:lnTo>
                  <a:lnTo>
                    <a:pt x="56" y="4"/>
                  </a:lnTo>
                  <a:lnTo>
                    <a:pt x="46" y="0"/>
                  </a:lnTo>
                  <a:lnTo>
                    <a:pt x="38" y="0"/>
                  </a:lnTo>
                  <a:lnTo>
                    <a:pt x="20" y="0"/>
                  </a:lnTo>
                  <a:lnTo>
                    <a:pt x="10" y="4"/>
                  </a:lnTo>
                  <a:lnTo>
                    <a:pt x="6" y="4"/>
                  </a:lnTo>
                  <a:lnTo>
                    <a:pt x="0" y="34"/>
                  </a:lnTo>
                  <a:close/>
                </a:path>
              </a:pathLst>
            </a:custGeom>
            <a:solidFill>
              <a:srgbClr val="E5E6E6"/>
            </a:solidFill>
            <a:ln w="6350" cap="rnd" cmpd="sng">
              <a:solidFill>
                <a:schemeClr val="bg1"/>
              </a:solidFill>
              <a:prstDash val="solid"/>
              <a:round/>
              <a:headEnd type="none" w="sm" len="sm"/>
              <a:tailEnd type="none" w="sm" len="sm"/>
            </a:ln>
            <a:effectLst/>
          </p:spPr>
          <p:txBody>
            <a:bodyPr/>
            <a:lstStyle/>
            <a:p>
              <a:endParaRPr lang="en-US"/>
            </a:p>
          </p:txBody>
        </p:sp>
        <p:sp>
          <p:nvSpPr>
            <p:cNvPr id="310" name="Freeform 71">
              <a:extLst>
                <a:ext uri="{FF2B5EF4-FFF2-40B4-BE49-F238E27FC236}">
                  <a16:creationId xmlns:a16="http://schemas.microsoft.com/office/drawing/2014/main" id="{E81131AB-1607-2275-1BA6-07AE27986227}"/>
                </a:ext>
              </a:extLst>
            </p:cNvPr>
            <p:cNvSpPr>
              <a:spLocks/>
            </p:cNvSpPr>
            <p:nvPr/>
          </p:nvSpPr>
          <p:spPr bwMode="auto">
            <a:xfrm>
              <a:off x="5316185" y="5816119"/>
              <a:ext cx="45728" cy="60970"/>
            </a:xfrm>
            <a:custGeom>
              <a:avLst/>
              <a:gdLst/>
              <a:ahLst/>
              <a:cxnLst>
                <a:cxn ang="0">
                  <a:pos x="4" y="26"/>
                </a:cxn>
                <a:cxn ang="0">
                  <a:pos x="4" y="26"/>
                </a:cxn>
                <a:cxn ang="0">
                  <a:pos x="8" y="32"/>
                </a:cxn>
                <a:cxn ang="0">
                  <a:pos x="12" y="38"/>
                </a:cxn>
                <a:cxn ang="0">
                  <a:pos x="20" y="52"/>
                </a:cxn>
                <a:cxn ang="0">
                  <a:pos x="26" y="66"/>
                </a:cxn>
                <a:cxn ang="0">
                  <a:pos x="34" y="76"/>
                </a:cxn>
                <a:cxn ang="0">
                  <a:pos x="34" y="76"/>
                </a:cxn>
                <a:cxn ang="0">
                  <a:pos x="38" y="78"/>
                </a:cxn>
                <a:cxn ang="0">
                  <a:pos x="42" y="80"/>
                </a:cxn>
                <a:cxn ang="0">
                  <a:pos x="52" y="78"/>
                </a:cxn>
                <a:cxn ang="0">
                  <a:pos x="56" y="76"/>
                </a:cxn>
                <a:cxn ang="0">
                  <a:pos x="60" y="74"/>
                </a:cxn>
                <a:cxn ang="0">
                  <a:pos x="60" y="70"/>
                </a:cxn>
                <a:cxn ang="0">
                  <a:pos x="60" y="66"/>
                </a:cxn>
                <a:cxn ang="0">
                  <a:pos x="60" y="66"/>
                </a:cxn>
                <a:cxn ang="0">
                  <a:pos x="58" y="64"/>
                </a:cxn>
                <a:cxn ang="0">
                  <a:pos x="56" y="62"/>
                </a:cxn>
                <a:cxn ang="0">
                  <a:pos x="54" y="62"/>
                </a:cxn>
                <a:cxn ang="0">
                  <a:pos x="54" y="58"/>
                </a:cxn>
                <a:cxn ang="0">
                  <a:pos x="56" y="40"/>
                </a:cxn>
                <a:cxn ang="0">
                  <a:pos x="56" y="40"/>
                </a:cxn>
                <a:cxn ang="0">
                  <a:pos x="56" y="28"/>
                </a:cxn>
                <a:cxn ang="0">
                  <a:pos x="54" y="18"/>
                </a:cxn>
                <a:cxn ang="0">
                  <a:pos x="50" y="10"/>
                </a:cxn>
                <a:cxn ang="0">
                  <a:pos x="44" y="4"/>
                </a:cxn>
                <a:cxn ang="0">
                  <a:pos x="38" y="2"/>
                </a:cxn>
                <a:cxn ang="0">
                  <a:pos x="32" y="0"/>
                </a:cxn>
                <a:cxn ang="0">
                  <a:pos x="26" y="0"/>
                </a:cxn>
                <a:cxn ang="0">
                  <a:pos x="22" y="2"/>
                </a:cxn>
                <a:cxn ang="0">
                  <a:pos x="22" y="2"/>
                </a:cxn>
                <a:cxn ang="0">
                  <a:pos x="14" y="8"/>
                </a:cxn>
                <a:cxn ang="0">
                  <a:pos x="4" y="12"/>
                </a:cxn>
                <a:cxn ang="0">
                  <a:pos x="2" y="16"/>
                </a:cxn>
                <a:cxn ang="0">
                  <a:pos x="0" y="20"/>
                </a:cxn>
                <a:cxn ang="0">
                  <a:pos x="2" y="22"/>
                </a:cxn>
                <a:cxn ang="0">
                  <a:pos x="4" y="26"/>
                </a:cxn>
                <a:cxn ang="0">
                  <a:pos x="4" y="26"/>
                </a:cxn>
              </a:cxnLst>
              <a:rect l="0" t="0" r="r" b="b"/>
              <a:pathLst>
                <a:path w="60" h="80">
                  <a:moveTo>
                    <a:pt x="4" y="26"/>
                  </a:moveTo>
                  <a:lnTo>
                    <a:pt x="4" y="26"/>
                  </a:lnTo>
                  <a:lnTo>
                    <a:pt x="8" y="32"/>
                  </a:lnTo>
                  <a:lnTo>
                    <a:pt x="12" y="38"/>
                  </a:lnTo>
                  <a:lnTo>
                    <a:pt x="20" y="52"/>
                  </a:lnTo>
                  <a:lnTo>
                    <a:pt x="26" y="66"/>
                  </a:lnTo>
                  <a:lnTo>
                    <a:pt x="34" y="76"/>
                  </a:lnTo>
                  <a:lnTo>
                    <a:pt x="34" y="76"/>
                  </a:lnTo>
                  <a:lnTo>
                    <a:pt x="38" y="78"/>
                  </a:lnTo>
                  <a:lnTo>
                    <a:pt x="42" y="80"/>
                  </a:lnTo>
                  <a:lnTo>
                    <a:pt x="52" y="78"/>
                  </a:lnTo>
                  <a:lnTo>
                    <a:pt x="56" y="76"/>
                  </a:lnTo>
                  <a:lnTo>
                    <a:pt x="60" y="74"/>
                  </a:lnTo>
                  <a:lnTo>
                    <a:pt x="60" y="70"/>
                  </a:lnTo>
                  <a:lnTo>
                    <a:pt x="60" y="66"/>
                  </a:lnTo>
                  <a:lnTo>
                    <a:pt x="60" y="66"/>
                  </a:lnTo>
                  <a:lnTo>
                    <a:pt x="58" y="64"/>
                  </a:lnTo>
                  <a:lnTo>
                    <a:pt x="56" y="62"/>
                  </a:lnTo>
                  <a:lnTo>
                    <a:pt x="54" y="62"/>
                  </a:lnTo>
                  <a:lnTo>
                    <a:pt x="54" y="58"/>
                  </a:lnTo>
                  <a:lnTo>
                    <a:pt x="56" y="40"/>
                  </a:lnTo>
                  <a:lnTo>
                    <a:pt x="56" y="40"/>
                  </a:lnTo>
                  <a:lnTo>
                    <a:pt x="56" y="28"/>
                  </a:lnTo>
                  <a:lnTo>
                    <a:pt x="54" y="18"/>
                  </a:lnTo>
                  <a:lnTo>
                    <a:pt x="50" y="10"/>
                  </a:lnTo>
                  <a:lnTo>
                    <a:pt x="44" y="4"/>
                  </a:lnTo>
                  <a:lnTo>
                    <a:pt x="38" y="2"/>
                  </a:lnTo>
                  <a:lnTo>
                    <a:pt x="32" y="0"/>
                  </a:lnTo>
                  <a:lnTo>
                    <a:pt x="26" y="0"/>
                  </a:lnTo>
                  <a:lnTo>
                    <a:pt x="22" y="2"/>
                  </a:lnTo>
                  <a:lnTo>
                    <a:pt x="22" y="2"/>
                  </a:lnTo>
                  <a:lnTo>
                    <a:pt x="14" y="8"/>
                  </a:lnTo>
                  <a:lnTo>
                    <a:pt x="4" y="12"/>
                  </a:lnTo>
                  <a:lnTo>
                    <a:pt x="2" y="16"/>
                  </a:lnTo>
                  <a:lnTo>
                    <a:pt x="0" y="20"/>
                  </a:lnTo>
                  <a:lnTo>
                    <a:pt x="2" y="22"/>
                  </a:lnTo>
                  <a:lnTo>
                    <a:pt x="4" y="26"/>
                  </a:lnTo>
                  <a:lnTo>
                    <a:pt x="4" y="26"/>
                  </a:lnTo>
                  <a:close/>
                </a:path>
              </a:pathLst>
            </a:custGeom>
            <a:solidFill>
              <a:srgbClr val="E5E6E6"/>
            </a:solidFill>
            <a:ln w="6350" cap="rnd" cmpd="sng">
              <a:solidFill>
                <a:schemeClr val="bg1"/>
              </a:solidFill>
              <a:prstDash val="solid"/>
              <a:round/>
              <a:headEnd type="none" w="sm" len="sm"/>
              <a:tailEnd type="none" w="sm" len="sm"/>
            </a:ln>
            <a:effectLst/>
          </p:spPr>
          <p:txBody>
            <a:bodyPr/>
            <a:lstStyle/>
            <a:p>
              <a:endParaRPr lang="en-US"/>
            </a:p>
          </p:txBody>
        </p:sp>
        <p:sp>
          <p:nvSpPr>
            <p:cNvPr id="311" name="Freeform 72">
              <a:extLst>
                <a:ext uri="{FF2B5EF4-FFF2-40B4-BE49-F238E27FC236}">
                  <a16:creationId xmlns:a16="http://schemas.microsoft.com/office/drawing/2014/main" id="{31016836-B8AA-8C3B-BB89-A4E6CB96E46F}"/>
                </a:ext>
              </a:extLst>
            </p:cNvPr>
            <p:cNvSpPr>
              <a:spLocks/>
            </p:cNvSpPr>
            <p:nvPr/>
          </p:nvSpPr>
          <p:spPr bwMode="auto">
            <a:xfrm>
              <a:off x="5384778" y="5813070"/>
              <a:ext cx="36582" cy="51825"/>
            </a:xfrm>
            <a:custGeom>
              <a:avLst/>
              <a:gdLst/>
              <a:ahLst/>
              <a:cxnLst>
                <a:cxn ang="0">
                  <a:pos x="4" y="30"/>
                </a:cxn>
                <a:cxn ang="0">
                  <a:pos x="4" y="30"/>
                </a:cxn>
                <a:cxn ang="0">
                  <a:pos x="16" y="48"/>
                </a:cxn>
                <a:cxn ang="0">
                  <a:pos x="32" y="64"/>
                </a:cxn>
                <a:cxn ang="0">
                  <a:pos x="32" y="64"/>
                </a:cxn>
                <a:cxn ang="0">
                  <a:pos x="36" y="68"/>
                </a:cxn>
                <a:cxn ang="0">
                  <a:pos x="40" y="68"/>
                </a:cxn>
                <a:cxn ang="0">
                  <a:pos x="44" y="66"/>
                </a:cxn>
                <a:cxn ang="0">
                  <a:pos x="46" y="64"/>
                </a:cxn>
                <a:cxn ang="0">
                  <a:pos x="48" y="60"/>
                </a:cxn>
                <a:cxn ang="0">
                  <a:pos x="48" y="56"/>
                </a:cxn>
                <a:cxn ang="0">
                  <a:pos x="46" y="50"/>
                </a:cxn>
                <a:cxn ang="0">
                  <a:pos x="42" y="44"/>
                </a:cxn>
                <a:cxn ang="0">
                  <a:pos x="42" y="44"/>
                </a:cxn>
                <a:cxn ang="0">
                  <a:pos x="32" y="36"/>
                </a:cxn>
                <a:cxn ang="0">
                  <a:pos x="26" y="32"/>
                </a:cxn>
                <a:cxn ang="0">
                  <a:pos x="24" y="24"/>
                </a:cxn>
                <a:cxn ang="0">
                  <a:pos x="20" y="12"/>
                </a:cxn>
                <a:cxn ang="0">
                  <a:pos x="20" y="12"/>
                </a:cxn>
                <a:cxn ang="0">
                  <a:pos x="18" y="4"/>
                </a:cxn>
                <a:cxn ang="0">
                  <a:pos x="16" y="0"/>
                </a:cxn>
                <a:cxn ang="0">
                  <a:pos x="12" y="2"/>
                </a:cxn>
                <a:cxn ang="0">
                  <a:pos x="6" y="4"/>
                </a:cxn>
                <a:cxn ang="0">
                  <a:pos x="4" y="8"/>
                </a:cxn>
                <a:cxn ang="0">
                  <a:pos x="0" y="16"/>
                </a:cxn>
                <a:cxn ang="0">
                  <a:pos x="0" y="22"/>
                </a:cxn>
                <a:cxn ang="0">
                  <a:pos x="4" y="30"/>
                </a:cxn>
                <a:cxn ang="0">
                  <a:pos x="4" y="30"/>
                </a:cxn>
              </a:cxnLst>
              <a:rect l="0" t="0" r="r" b="b"/>
              <a:pathLst>
                <a:path w="48" h="68">
                  <a:moveTo>
                    <a:pt x="4" y="30"/>
                  </a:moveTo>
                  <a:lnTo>
                    <a:pt x="4" y="30"/>
                  </a:lnTo>
                  <a:lnTo>
                    <a:pt x="16" y="48"/>
                  </a:lnTo>
                  <a:lnTo>
                    <a:pt x="32" y="64"/>
                  </a:lnTo>
                  <a:lnTo>
                    <a:pt x="32" y="64"/>
                  </a:lnTo>
                  <a:lnTo>
                    <a:pt x="36" y="68"/>
                  </a:lnTo>
                  <a:lnTo>
                    <a:pt x="40" y="68"/>
                  </a:lnTo>
                  <a:lnTo>
                    <a:pt x="44" y="66"/>
                  </a:lnTo>
                  <a:lnTo>
                    <a:pt x="46" y="64"/>
                  </a:lnTo>
                  <a:lnTo>
                    <a:pt x="48" y="60"/>
                  </a:lnTo>
                  <a:lnTo>
                    <a:pt x="48" y="56"/>
                  </a:lnTo>
                  <a:lnTo>
                    <a:pt x="46" y="50"/>
                  </a:lnTo>
                  <a:lnTo>
                    <a:pt x="42" y="44"/>
                  </a:lnTo>
                  <a:lnTo>
                    <a:pt x="42" y="44"/>
                  </a:lnTo>
                  <a:lnTo>
                    <a:pt x="32" y="36"/>
                  </a:lnTo>
                  <a:lnTo>
                    <a:pt x="26" y="32"/>
                  </a:lnTo>
                  <a:lnTo>
                    <a:pt x="24" y="24"/>
                  </a:lnTo>
                  <a:lnTo>
                    <a:pt x="20" y="12"/>
                  </a:lnTo>
                  <a:lnTo>
                    <a:pt x="20" y="12"/>
                  </a:lnTo>
                  <a:lnTo>
                    <a:pt x="18" y="4"/>
                  </a:lnTo>
                  <a:lnTo>
                    <a:pt x="16" y="0"/>
                  </a:lnTo>
                  <a:lnTo>
                    <a:pt x="12" y="2"/>
                  </a:lnTo>
                  <a:lnTo>
                    <a:pt x="6" y="4"/>
                  </a:lnTo>
                  <a:lnTo>
                    <a:pt x="4" y="8"/>
                  </a:lnTo>
                  <a:lnTo>
                    <a:pt x="0" y="16"/>
                  </a:lnTo>
                  <a:lnTo>
                    <a:pt x="0" y="22"/>
                  </a:lnTo>
                  <a:lnTo>
                    <a:pt x="4" y="30"/>
                  </a:lnTo>
                  <a:lnTo>
                    <a:pt x="4" y="30"/>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312" name="Freeform 73">
              <a:extLst>
                <a:ext uri="{FF2B5EF4-FFF2-40B4-BE49-F238E27FC236}">
                  <a16:creationId xmlns:a16="http://schemas.microsoft.com/office/drawing/2014/main" id="{C63745F3-59E8-ED7A-4A9B-4F00B1F19685}"/>
                </a:ext>
              </a:extLst>
            </p:cNvPr>
            <p:cNvSpPr>
              <a:spLocks/>
            </p:cNvSpPr>
            <p:nvPr/>
          </p:nvSpPr>
          <p:spPr bwMode="auto">
            <a:xfrm>
              <a:off x="5390875" y="5910625"/>
              <a:ext cx="30485" cy="28961"/>
            </a:xfrm>
            <a:custGeom>
              <a:avLst/>
              <a:gdLst/>
              <a:ahLst/>
              <a:cxnLst>
                <a:cxn ang="0">
                  <a:pos x="0" y="30"/>
                </a:cxn>
                <a:cxn ang="0">
                  <a:pos x="0" y="30"/>
                </a:cxn>
                <a:cxn ang="0">
                  <a:pos x="0" y="32"/>
                </a:cxn>
                <a:cxn ang="0">
                  <a:pos x="0" y="36"/>
                </a:cxn>
                <a:cxn ang="0">
                  <a:pos x="2" y="38"/>
                </a:cxn>
                <a:cxn ang="0">
                  <a:pos x="4" y="38"/>
                </a:cxn>
                <a:cxn ang="0">
                  <a:pos x="10" y="32"/>
                </a:cxn>
                <a:cxn ang="0">
                  <a:pos x="10" y="32"/>
                </a:cxn>
                <a:cxn ang="0">
                  <a:pos x="34" y="14"/>
                </a:cxn>
                <a:cxn ang="0">
                  <a:pos x="38" y="12"/>
                </a:cxn>
                <a:cxn ang="0">
                  <a:pos x="40" y="8"/>
                </a:cxn>
                <a:cxn ang="0">
                  <a:pos x="38" y="6"/>
                </a:cxn>
                <a:cxn ang="0">
                  <a:pos x="34" y="6"/>
                </a:cxn>
                <a:cxn ang="0">
                  <a:pos x="34" y="6"/>
                </a:cxn>
                <a:cxn ang="0">
                  <a:pos x="28" y="6"/>
                </a:cxn>
                <a:cxn ang="0">
                  <a:pos x="24" y="4"/>
                </a:cxn>
                <a:cxn ang="0">
                  <a:pos x="20" y="0"/>
                </a:cxn>
                <a:cxn ang="0">
                  <a:pos x="20" y="0"/>
                </a:cxn>
                <a:cxn ang="0">
                  <a:pos x="20" y="0"/>
                </a:cxn>
                <a:cxn ang="0">
                  <a:pos x="14" y="6"/>
                </a:cxn>
                <a:cxn ang="0">
                  <a:pos x="14" y="6"/>
                </a:cxn>
                <a:cxn ang="0">
                  <a:pos x="0" y="30"/>
                </a:cxn>
                <a:cxn ang="0">
                  <a:pos x="0" y="30"/>
                </a:cxn>
              </a:cxnLst>
              <a:rect l="0" t="0" r="r" b="b"/>
              <a:pathLst>
                <a:path w="40" h="38">
                  <a:moveTo>
                    <a:pt x="0" y="30"/>
                  </a:moveTo>
                  <a:lnTo>
                    <a:pt x="0" y="30"/>
                  </a:lnTo>
                  <a:lnTo>
                    <a:pt x="0" y="32"/>
                  </a:lnTo>
                  <a:lnTo>
                    <a:pt x="0" y="36"/>
                  </a:lnTo>
                  <a:lnTo>
                    <a:pt x="2" y="38"/>
                  </a:lnTo>
                  <a:lnTo>
                    <a:pt x="4" y="38"/>
                  </a:lnTo>
                  <a:lnTo>
                    <a:pt x="10" y="32"/>
                  </a:lnTo>
                  <a:lnTo>
                    <a:pt x="10" y="32"/>
                  </a:lnTo>
                  <a:lnTo>
                    <a:pt x="34" y="14"/>
                  </a:lnTo>
                  <a:lnTo>
                    <a:pt x="38" y="12"/>
                  </a:lnTo>
                  <a:lnTo>
                    <a:pt x="40" y="8"/>
                  </a:lnTo>
                  <a:lnTo>
                    <a:pt x="38" y="6"/>
                  </a:lnTo>
                  <a:lnTo>
                    <a:pt x="34" y="6"/>
                  </a:lnTo>
                  <a:lnTo>
                    <a:pt x="34" y="6"/>
                  </a:lnTo>
                  <a:lnTo>
                    <a:pt x="28" y="6"/>
                  </a:lnTo>
                  <a:lnTo>
                    <a:pt x="24" y="4"/>
                  </a:lnTo>
                  <a:lnTo>
                    <a:pt x="20" y="0"/>
                  </a:lnTo>
                  <a:lnTo>
                    <a:pt x="20" y="0"/>
                  </a:lnTo>
                  <a:lnTo>
                    <a:pt x="20" y="0"/>
                  </a:lnTo>
                  <a:lnTo>
                    <a:pt x="14" y="6"/>
                  </a:lnTo>
                  <a:lnTo>
                    <a:pt x="14" y="6"/>
                  </a:lnTo>
                  <a:lnTo>
                    <a:pt x="0" y="30"/>
                  </a:lnTo>
                  <a:lnTo>
                    <a:pt x="0" y="30"/>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313" name="Freeform 74">
              <a:extLst>
                <a:ext uri="{FF2B5EF4-FFF2-40B4-BE49-F238E27FC236}">
                  <a16:creationId xmlns:a16="http://schemas.microsoft.com/office/drawing/2014/main" id="{20262373-4411-C1E0-6C8C-CB766DC1A274}"/>
                </a:ext>
              </a:extLst>
            </p:cNvPr>
            <p:cNvSpPr>
              <a:spLocks/>
            </p:cNvSpPr>
            <p:nvPr/>
          </p:nvSpPr>
          <p:spPr bwMode="auto">
            <a:xfrm>
              <a:off x="5444223" y="5899954"/>
              <a:ext cx="21340" cy="15243"/>
            </a:xfrm>
            <a:custGeom>
              <a:avLst/>
              <a:gdLst/>
              <a:ahLst/>
              <a:cxnLst>
                <a:cxn ang="0">
                  <a:pos x="0" y="14"/>
                </a:cxn>
                <a:cxn ang="0">
                  <a:pos x="0" y="14"/>
                </a:cxn>
                <a:cxn ang="0">
                  <a:pos x="8" y="18"/>
                </a:cxn>
                <a:cxn ang="0">
                  <a:pos x="14" y="20"/>
                </a:cxn>
                <a:cxn ang="0">
                  <a:pos x="16" y="20"/>
                </a:cxn>
                <a:cxn ang="0">
                  <a:pos x="18" y="18"/>
                </a:cxn>
                <a:cxn ang="0">
                  <a:pos x="18" y="18"/>
                </a:cxn>
                <a:cxn ang="0">
                  <a:pos x="20" y="14"/>
                </a:cxn>
                <a:cxn ang="0">
                  <a:pos x="24" y="10"/>
                </a:cxn>
                <a:cxn ang="0">
                  <a:pos x="28" y="6"/>
                </a:cxn>
                <a:cxn ang="0">
                  <a:pos x="26" y="4"/>
                </a:cxn>
                <a:cxn ang="0">
                  <a:pos x="24" y="2"/>
                </a:cxn>
                <a:cxn ang="0">
                  <a:pos x="24" y="2"/>
                </a:cxn>
                <a:cxn ang="0">
                  <a:pos x="18" y="0"/>
                </a:cxn>
                <a:cxn ang="0">
                  <a:pos x="10" y="0"/>
                </a:cxn>
                <a:cxn ang="0">
                  <a:pos x="0" y="2"/>
                </a:cxn>
                <a:cxn ang="0">
                  <a:pos x="0" y="14"/>
                </a:cxn>
              </a:cxnLst>
              <a:rect l="0" t="0" r="r" b="b"/>
              <a:pathLst>
                <a:path w="28" h="20">
                  <a:moveTo>
                    <a:pt x="0" y="14"/>
                  </a:moveTo>
                  <a:lnTo>
                    <a:pt x="0" y="14"/>
                  </a:lnTo>
                  <a:lnTo>
                    <a:pt x="8" y="18"/>
                  </a:lnTo>
                  <a:lnTo>
                    <a:pt x="14" y="20"/>
                  </a:lnTo>
                  <a:lnTo>
                    <a:pt x="16" y="20"/>
                  </a:lnTo>
                  <a:lnTo>
                    <a:pt x="18" y="18"/>
                  </a:lnTo>
                  <a:lnTo>
                    <a:pt x="18" y="18"/>
                  </a:lnTo>
                  <a:lnTo>
                    <a:pt x="20" y="14"/>
                  </a:lnTo>
                  <a:lnTo>
                    <a:pt x="24" y="10"/>
                  </a:lnTo>
                  <a:lnTo>
                    <a:pt x="28" y="6"/>
                  </a:lnTo>
                  <a:lnTo>
                    <a:pt x="26" y="4"/>
                  </a:lnTo>
                  <a:lnTo>
                    <a:pt x="24" y="2"/>
                  </a:lnTo>
                  <a:lnTo>
                    <a:pt x="24" y="2"/>
                  </a:lnTo>
                  <a:lnTo>
                    <a:pt x="18" y="0"/>
                  </a:lnTo>
                  <a:lnTo>
                    <a:pt x="10" y="0"/>
                  </a:lnTo>
                  <a:lnTo>
                    <a:pt x="0" y="2"/>
                  </a:lnTo>
                  <a:lnTo>
                    <a:pt x="0" y="14"/>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314" name="Freeform 75">
              <a:extLst>
                <a:ext uri="{FF2B5EF4-FFF2-40B4-BE49-F238E27FC236}">
                  <a16:creationId xmlns:a16="http://schemas.microsoft.com/office/drawing/2014/main" id="{BCE14BE1-84A6-5AD5-D6B6-64BBB0B91296}"/>
                </a:ext>
              </a:extLst>
            </p:cNvPr>
            <p:cNvSpPr>
              <a:spLocks/>
            </p:cNvSpPr>
            <p:nvPr/>
          </p:nvSpPr>
          <p:spPr bwMode="auto">
            <a:xfrm>
              <a:off x="5200341" y="5794780"/>
              <a:ext cx="18291" cy="25912"/>
            </a:xfrm>
            <a:custGeom>
              <a:avLst/>
              <a:gdLst/>
              <a:ahLst/>
              <a:cxnLst>
                <a:cxn ang="0">
                  <a:pos x="0" y="0"/>
                </a:cxn>
                <a:cxn ang="0">
                  <a:pos x="0" y="0"/>
                </a:cxn>
                <a:cxn ang="0">
                  <a:pos x="2" y="10"/>
                </a:cxn>
                <a:cxn ang="0">
                  <a:pos x="6" y="24"/>
                </a:cxn>
                <a:cxn ang="0">
                  <a:pos x="12" y="32"/>
                </a:cxn>
                <a:cxn ang="0">
                  <a:pos x="16" y="34"/>
                </a:cxn>
                <a:cxn ang="0">
                  <a:pos x="18" y="34"/>
                </a:cxn>
                <a:cxn ang="0">
                  <a:pos x="18" y="34"/>
                </a:cxn>
                <a:cxn ang="0">
                  <a:pos x="22" y="22"/>
                </a:cxn>
                <a:cxn ang="0">
                  <a:pos x="24" y="14"/>
                </a:cxn>
                <a:cxn ang="0">
                  <a:pos x="0" y="0"/>
                </a:cxn>
              </a:cxnLst>
              <a:rect l="0" t="0" r="r" b="b"/>
              <a:pathLst>
                <a:path w="24" h="34">
                  <a:moveTo>
                    <a:pt x="0" y="0"/>
                  </a:moveTo>
                  <a:lnTo>
                    <a:pt x="0" y="0"/>
                  </a:lnTo>
                  <a:lnTo>
                    <a:pt x="2" y="10"/>
                  </a:lnTo>
                  <a:lnTo>
                    <a:pt x="6" y="24"/>
                  </a:lnTo>
                  <a:lnTo>
                    <a:pt x="12" y="32"/>
                  </a:lnTo>
                  <a:lnTo>
                    <a:pt x="16" y="34"/>
                  </a:lnTo>
                  <a:lnTo>
                    <a:pt x="18" y="34"/>
                  </a:lnTo>
                  <a:lnTo>
                    <a:pt x="18" y="34"/>
                  </a:lnTo>
                  <a:lnTo>
                    <a:pt x="22" y="22"/>
                  </a:lnTo>
                  <a:lnTo>
                    <a:pt x="24" y="14"/>
                  </a:lnTo>
                  <a:lnTo>
                    <a:pt x="0" y="0"/>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315" name="Freeform 76">
              <a:extLst>
                <a:ext uri="{FF2B5EF4-FFF2-40B4-BE49-F238E27FC236}">
                  <a16:creationId xmlns:a16="http://schemas.microsoft.com/office/drawing/2014/main" id="{5965D486-49E8-6920-DFEB-443D2B23FEC4}"/>
                </a:ext>
              </a:extLst>
            </p:cNvPr>
            <p:cNvSpPr>
              <a:spLocks/>
            </p:cNvSpPr>
            <p:nvPr/>
          </p:nvSpPr>
          <p:spPr bwMode="auto">
            <a:xfrm>
              <a:off x="5227778" y="5666743"/>
              <a:ext cx="27437" cy="18291"/>
            </a:xfrm>
            <a:custGeom>
              <a:avLst/>
              <a:gdLst/>
              <a:ahLst/>
              <a:cxnLst>
                <a:cxn ang="0">
                  <a:pos x="0" y="0"/>
                </a:cxn>
                <a:cxn ang="0">
                  <a:pos x="0" y="0"/>
                </a:cxn>
                <a:cxn ang="0">
                  <a:pos x="0" y="4"/>
                </a:cxn>
                <a:cxn ang="0">
                  <a:pos x="0" y="14"/>
                </a:cxn>
                <a:cxn ang="0">
                  <a:pos x="0" y="18"/>
                </a:cxn>
                <a:cxn ang="0">
                  <a:pos x="2" y="22"/>
                </a:cxn>
                <a:cxn ang="0">
                  <a:pos x="4" y="24"/>
                </a:cxn>
                <a:cxn ang="0">
                  <a:pos x="10" y="24"/>
                </a:cxn>
                <a:cxn ang="0">
                  <a:pos x="10" y="24"/>
                </a:cxn>
                <a:cxn ang="0">
                  <a:pos x="24" y="20"/>
                </a:cxn>
                <a:cxn ang="0">
                  <a:pos x="26" y="18"/>
                </a:cxn>
                <a:cxn ang="0">
                  <a:pos x="28" y="12"/>
                </a:cxn>
                <a:cxn ang="0">
                  <a:pos x="28" y="12"/>
                </a:cxn>
                <a:cxn ang="0">
                  <a:pos x="30" y="10"/>
                </a:cxn>
                <a:cxn ang="0">
                  <a:pos x="32" y="8"/>
                </a:cxn>
                <a:cxn ang="0">
                  <a:pos x="36" y="8"/>
                </a:cxn>
                <a:cxn ang="0">
                  <a:pos x="36" y="8"/>
                </a:cxn>
                <a:cxn ang="0">
                  <a:pos x="30" y="4"/>
                </a:cxn>
                <a:cxn ang="0">
                  <a:pos x="30" y="4"/>
                </a:cxn>
                <a:cxn ang="0">
                  <a:pos x="20" y="2"/>
                </a:cxn>
                <a:cxn ang="0">
                  <a:pos x="10" y="0"/>
                </a:cxn>
                <a:cxn ang="0">
                  <a:pos x="0" y="0"/>
                </a:cxn>
                <a:cxn ang="0">
                  <a:pos x="0" y="0"/>
                </a:cxn>
              </a:cxnLst>
              <a:rect l="0" t="0" r="r" b="b"/>
              <a:pathLst>
                <a:path w="36" h="24">
                  <a:moveTo>
                    <a:pt x="0" y="0"/>
                  </a:moveTo>
                  <a:lnTo>
                    <a:pt x="0" y="0"/>
                  </a:lnTo>
                  <a:lnTo>
                    <a:pt x="0" y="4"/>
                  </a:lnTo>
                  <a:lnTo>
                    <a:pt x="0" y="14"/>
                  </a:lnTo>
                  <a:lnTo>
                    <a:pt x="0" y="18"/>
                  </a:lnTo>
                  <a:lnTo>
                    <a:pt x="2" y="22"/>
                  </a:lnTo>
                  <a:lnTo>
                    <a:pt x="4" y="24"/>
                  </a:lnTo>
                  <a:lnTo>
                    <a:pt x="10" y="24"/>
                  </a:lnTo>
                  <a:lnTo>
                    <a:pt x="10" y="24"/>
                  </a:lnTo>
                  <a:lnTo>
                    <a:pt x="24" y="20"/>
                  </a:lnTo>
                  <a:lnTo>
                    <a:pt x="26" y="18"/>
                  </a:lnTo>
                  <a:lnTo>
                    <a:pt x="28" y="12"/>
                  </a:lnTo>
                  <a:lnTo>
                    <a:pt x="28" y="12"/>
                  </a:lnTo>
                  <a:lnTo>
                    <a:pt x="30" y="10"/>
                  </a:lnTo>
                  <a:lnTo>
                    <a:pt x="32" y="8"/>
                  </a:lnTo>
                  <a:lnTo>
                    <a:pt x="36" y="8"/>
                  </a:lnTo>
                  <a:lnTo>
                    <a:pt x="36" y="8"/>
                  </a:lnTo>
                  <a:lnTo>
                    <a:pt x="30" y="4"/>
                  </a:lnTo>
                  <a:lnTo>
                    <a:pt x="30" y="4"/>
                  </a:lnTo>
                  <a:lnTo>
                    <a:pt x="20" y="2"/>
                  </a:lnTo>
                  <a:lnTo>
                    <a:pt x="10" y="0"/>
                  </a:lnTo>
                  <a:lnTo>
                    <a:pt x="0" y="0"/>
                  </a:lnTo>
                  <a:lnTo>
                    <a:pt x="0" y="0"/>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316" name="Freeform 77">
              <a:extLst>
                <a:ext uri="{FF2B5EF4-FFF2-40B4-BE49-F238E27FC236}">
                  <a16:creationId xmlns:a16="http://schemas.microsoft.com/office/drawing/2014/main" id="{EE11DFFF-A323-0B02-1E05-58842B64EFD1}"/>
                </a:ext>
              </a:extLst>
            </p:cNvPr>
            <p:cNvSpPr>
              <a:spLocks/>
            </p:cNvSpPr>
            <p:nvPr/>
          </p:nvSpPr>
          <p:spPr bwMode="auto">
            <a:xfrm>
              <a:off x="4900062" y="5156115"/>
              <a:ext cx="512152" cy="374968"/>
            </a:xfrm>
            <a:custGeom>
              <a:avLst/>
              <a:gdLst/>
              <a:ahLst/>
              <a:cxnLst>
                <a:cxn ang="0">
                  <a:pos x="670" y="298"/>
                </a:cxn>
                <a:cxn ang="0">
                  <a:pos x="650" y="268"/>
                </a:cxn>
                <a:cxn ang="0">
                  <a:pos x="622" y="262"/>
                </a:cxn>
                <a:cxn ang="0">
                  <a:pos x="610" y="244"/>
                </a:cxn>
                <a:cxn ang="0">
                  <a:pos x="602" y="214"/>
                </a:cxn>
                <a:cxn ang="0">
                  <a:pos x="616" y="186"/>
                </a:cxn>
                <a:cxn ang="0">
                  <a:pos x="622" y="154"/>
                </a:cxn>
                <a:cxn ang="0">
                  <a:pos x="622" y="92"/>
                </a:cxn>
                <a:cxn ang="0">
                  <a:pos x="638" y="84"/>
                </a:cxn>
                <a:cxn ang="0">
                  <a:pos x="664" y="58"/>
                </a:cxn>
                <a:cxn ang="0">
                  <a:pos x="644" y="34"/>
                </a:cxn>
                <a:cxn ang="0">
                  <a:pos x="550" y="8"/>
                </a:cxn>
                <a:cxn ang="0">
                  <a:pos x="506" y="0"/>
                </a:cxn>
                <a:cxn ang="0">
                  <a:pos x="410" y="38"/>
                </a:cxn>
                <a:cxn ang="0">
                  <a:pos x="380" y="74"/>
                </a:cxn>
                <a:cxn ang="0">
                  <a:pos x="332" y="100"/>
                </a:cxn>
                <a:cxn ang="0">
                  <a:pos x="284" y="92"/>
                </a:cxn>
                <a:cxn ang="0">
                  <a:pos x="242" y="98"/>
                </a:cxn>
                <a:cxn ang="0">
                  <a:pos x="216" y="116"/>
                </a:cxn>
                <a:cxn ang="0">
                  <a:pos x="176" y="112"/>
                </a:cxn>
                <a:cxn ang="0">
                  <a:pos x="130" y="88"/>
                </a:cxn>
                <a:cxn ang="0">
                  <a:pos x="96" y="108"/>
                </a:cxn>
                <a:cxn ang="0">
                  <a:pos x="76" y="110"/>
                </a:cxn>
                <a:cxn ang="0">
                  <a:pos x="48" y="64"/>
                </a:cxn>
                <a:cxn ang="0">
                  <a:pos x="30" y="44"/>
                </a:cxn>
                <a:cxn ang="0">
                  <a:pos x="2" y="84"/>
                </a:cxn>
                <a:cxn ang="0">
                  <a:pos x="6" y="108"/>
                </a:cxn>
                <a:cxn ang="0">
                  <a:pos x="28" y="144"/>
                </a:cxn>
                <a:cxn ang="0">
                  <a:pos x="76" y="176"/>
                </a:cxn>
                <a:cxn ang="0">
                  <a:pos x="98" y="196"/>
                </a:cxn>
                <a:cxn ang="0">
                  <a:pos x="94" y="236"/>
                </a:cxn>
                <a:cxn ang="0">
                  <a:pos x="54" y="254"/>
                </a:cxn>
                <a:cxn ang="0">
                  <a:pos x="52" y="282"/>
                </a:cxn>
                <a:cxn ang="0">
                  <a:pos x="62" y="306"/>
                </a:cxn>
                <a:cxn ang="0">
                  <a:pos x="46" y="344"/>
                </a:cxn>
                <a:cxn ang="0">
                  <a:pos x="60" y="368"/>
                </a:cxn>
                <a:cxn ang="0">
                  <a:pos x="96" y="390"/>
                </a:cxn>
                <a:cxn ang="0">
                  <a:pos x="130" y="434"/>
                </a:cxn>
                <a:cxn ang="0">
                  <a:pos x="138" y="478"/>
                </a:cxn>
                <a:cxn ang="0">
                  <a:pos x="150" y="492"/>
                </a:cxn>
                <a:cxn ang="0">
                  <a:pos x="190" y="476"/>
                </a:cxn>
                <a:cxn ang="0">
                  <a:pos x="244" y="458"/>
                </a:cxn>
                <a:cxn ang="0">
                  <a:pos x="270" y="438"/>
                </a:cxn>
                <a:cxn ang="0">
                  <a:pos x="302" y="436"/>
                </a:cxn>
                <a:cxn ang="0">
                  <a:pos x="342" y="452"/>
                </a:cxn>
                <a:cxn ang="0">
                  <a:pos x="398" y="474"/>
                </a:cxn>
                <a:cxn ang="0">
                  <a:pos x="436" y="462"/>
                </a:cxn>
                <a:cxn ang="0">
                  <a:pos x="486" y="456"/>
                </a:cxn>
                <a:cxn ang="0">
                  <a:pos x="494" y="426"/>
                </a:cxn>
                <a:cxn ang="0">
                  <a:pos x="480" y="390"/>
                </a:cxn>
                <a:cxn ang="0">
                  <a:pos x="576" y="324"/>
                </a:cxn>
                <a:cxn ang="0">
                  <a:pos x="650" y="312"/>
                </a:cxn>
              </a:cxnLst>
              <a:rect l="0" t="0" r="r" b="b"/>
              <a:pathLst>
                <a:path w="672" h="492">
                  <a:moveTo>
                    <a:pt x="672" y="316"/>
                  </a:moveTo>
                  <a:lnTo>
                    <a:pt x="672" y="316"/>
                  </a:lnTo>
                  <a:lnTo>
                    <a:pt x="672" y="310"/>
                  </a:lnTo>
                  <a:lnTo>
                    <a:pt x="670" y="298"/>
                  </a:lnTo>
                  <a:lnTo>
                    <a:pt x="668" y="290"/>
                  </a:lnTo>
                  <a:lnTo>
                    <a:pt x="662" y="282"/>
                  </a:lnTo>
                  <a:lnTo>
                    <a:pt x="658" y="274"/>
                  </a:lnTo>
                  <a:lnTo>
                    <a:pt x="650" y="268"/>
                  </a:lnTo>
                  <a:lnTo>
                    <a:pt x="650" y="268"/>
                  </a:lnTo>
                  <a:lnTo>
                    <a:pt x="640" y="264"/>
                  </a:lnTo>
                  <a:lnTo>
                    <a:pt x="634" y="262"/>
                  </a:lnTo>
                  <a:lnTo>
                    <a:pt x="622" y="262"/>
                  </a:lnTo>
                  <a:lnTo>
                    <a:pt x="618" y="260"/>
                  </a:lnTo>
                  <a:lnTo>
                    <a:pt x="616" y="258"/>
                  </a:lnTo>
                  <a:lnTo>
                    <a:pt x="612" y="252"/>
                  </a:lnTo>
                  <a:lnTo>
                    <a:pt x="610" y="244"/>
                  </a:lnTo>
                  <a:lnTo>
                    <a:pt x="610" y="244"/>
                  </a:lnTo>
                  <a:lnTo>
                    <a:pt x="606" y="228"/>
                  </a:lnTo>
                  <a:lnTo>
                    <a:pt x="602" y="218"/>
                  </a:lnTo>
                  <a:lnTo>
                    <a:pt x="602" y="214"/>
                  </a:lnTo>
                  <a:lnTo>
                    <a:pt x="602" y="208"/>
                  </a:lnTo>
                  <a:lnTo>
                    <a:pt x="608" y="196"/>
                  </a:lnTo>
                  <a:lnTo>
                    <a:pt x="608" y="196"/>
                  </a:lnTo>
                  <a:lnTo>
                    <a:pt x="616" y="186"/>
                  </a:lnTo>
                  <a:lnTo>
                    <a:pt x="620" y="180"/>
                  </a:lnTo>
                  <a:lnTo>
                    <a:pt x="622" y="174"/>
                  </a:lnTo>
                  <a:lnTo>
                    <a:pt x="622" y="154"/>
                  </a:lnTo>
                  <a:lnTo>
                    <a:pt x="622" y="154"/>
                  </a:lnTo>
                  <a:lnTo>
                    <a:pt x="618" y="110"/>
                  </a:lnTo>
                  <a:lnTo>
                    <a:pt x="618" y="102"/>
                  </a:lnTo>
                  <a:lnTo>
                    <a:pt x="618" y="96"/>
                  </a:lnTo>
                  <a:lnTo>
                    <a:pt x="622" y="92"/>
                  </a:lnTo>
                  <a:lnTo>
                    <a:pt x="626" y="90"/>
                  </a:lnTo>
                  <a:lnTo>
                    <a:pt x="626" y="90"/>
                  </a:lnTo>
                  <a:lnTo>
                    <a:pt x="632" y="88"/>
                  </a:lnTo>
                  <a:lnTo>
                    <a:pt x="638" y="84"/>
                  </a:lnTo>
                  <a:lnTo>
                    <a:pt x="650" y="76"/>
                  </a:lnTo>
                  <a:lnTo>
                    <a:pt x="664" y="62"/>
                  </a:lnTo>
                  <a:lnTo>
                    <a:pt x="664" y="62"/>
                  </a:lnTo>
                  <a:lnTo>
                    <a:pt x="664" y="58"/>
                  </a:lnTo>
                  <a:lnTo>
                    <a:pt x="660" y="48"/>
                  </a:lnTo>
                  <a:lnTo>
                    <a:pt x="654" y="40"/>
                  </a:lnTo>
                  <a:lnTo>
                    <a:pt x="650" y="36"/>
                  </a:lnTo>
                  <a:lnTo>
                    <a:pt x="644" y="34"/>
                  </a:lnTo>
                  <a:lnTo>
                    <a:pt x="644" y="34"/>
                  </a:lnTo>
                  <a:lnTo>
                    <a:pt x="624" y="30"/>
                  </a:lnTo>
                  <a:lnTo>
                    <a:pt x="598" y="22"/>
                  </a:lnTo>
                  <a:lnTo>
                    <a:pt x="550" y="8"/>
                  </a:lnTo>
                  <a:lnTo>
                    <a:pt x="550" y="8"/>
                  </a:lnTo>
                  <a:lnTo>
                    <a:pt x="520" y="2"/>
                  </a:lnTo>
                  <a:lnTo>
                    <a:pt x="506" y="0"/>
                  </a:lnTo>
                  <a:lnTo>
                    <a:pt x="506" y="0"/>
                  </a:lnTo>
                  <a:lnTo>
                    <a:pt x="470" y="12"/>
                  </a:lnTo>
                  <a:lnTo>
                    <a:pt x="422" y="30"/>
                  </a:lnTo>
                  <a:lnTo>
                    <a:pt x="422" y="30"/>
                  </a:lnTo>
                  <a:lnTo>
                    <a:pt x="410" y="38"/>
                  </a:lnTo>
                  <a:lnTo>
                    <a:pt x="398" y="50"/>
                  </a:lnTo>
                  <a:lnTo>
                    <a:pt x="388" y="64"/>
                  </a:lnTo>
                  <a:lnTo>
                    <a:pt x="380" y="74"/>
                  </a:lnTo>
                  <a:lnTo>
                    <a:pt x="380" y="74"/>
                  </a:lnTo>
                  <a:lnTo>
                    <a:pt x="372" y="82"/>
                  </a:lnTo>
                  <a:lnTo>
                    <a:pt x="358" y="92"/>
                  </a:lnTo>
                  <a:lnTo>
                    <a:pt x="340" y="98"/>
                  </a:lnTo>
                  <a:lnTo>
                    <a:pt x="332" y="100"/>
                  </a:lnTo>
                  <a:lnTo>
                    <a:pt x="322" y="100"/>
                  </a:lnTo>
                  <a:lnTo>
                    <a:pt x="322" y="100"/>
                  </a:lnTo>
                  <a:lnTo>
                    <a:pt x="304" y="96"/>
                  </a:lnTo>
                  <a:lnTo>
                    <a:pt x="284" y="92"/>
                  </a:lnTo>
                  <a:lnTo>
                    <a:pt x="274" y="92"/>
                  </a:lnTo>
                  <a:lnTo>
                    <a:pt x="264" y="92"/>
                  </a:lnTo>
                  <a:lnTo>
                    <a:pt x="254" y="94"/>
                  </a:lnTo>
                  <a:lnTo>
                    <a:pt x="242" y="98"/>
                  </a:lnTo>
                  <a:lnTo>
                    <a:pt x="242" y="98"/>
                  </a:lnTo>
                  <a:lnTo>
                    <a:pt x="232" y="104"/>
                  </a:lnTo>
                  <a:lnTo>
                    <a:pt x="226" y="108"/>
                  </a:lnTo>
                  <a:lnTo>
                    <a:pt x="216" y="116"/>
                  </a:lnTo>
                  <a:lnTo>
                    <a:pt x="210" y="118"/>
                  </a:lnTo>
                  <a:lnTo>
                    <a:pt x="204" y="118"/>
                  </a:lnTo>
                  <a:lnTo>
                    <a:pt x="176" y="112"/>
                  </a:lnTo>
                  <a:lnTo>
                    <a:pt x="176" y="112"/>
                  </a:lnTo>
                  <a:lnTo>
                    <a:pt x="160" y="108"/>
                  </a:lnTo>
                  <a:lnTo>
                    <a:pt x="150" y="102"/>
                  </a:lnTo>
                  <a:lnTo>
                    <a:pt x="138" y="94"/>
                  </a:lnTo>
                  <a:lnTo>
                    <a:pt x="130" y="88"/>
                  </a:lnTo>
                  <a:lnTo>
                    <a:pt x="126" y="88"/>
                  </a:lnTo>
                  <a:lnTo>
                    <a:pt x="122" y="90"/>
                  </a:lnTo>
                  <a:lnTo>
                    <a:pt x="122" y="90"/>
                  </a:lnTo>
                  <a:lnTo>
                    <a:pt x="96" y="108"/>
                  </a:lnTo>
                  <a:lnTo>
                    <a:pt x="84" y="112"/>
                  </a:lnTo>
                  <a:lnTo>
                    <a:pt x="80" y="112"/>
                  </a:lnTo>
                  <a:lnTo>
                    <a:pt x="76" y="110"/>
                  </a:lnTo>
                  <a:lnTo>
                    <a:pt x="76" y="110"/>
                  </a:lnTo>
                  <a:lnTo>
                    <a:pt x="68" y="98"/>
                  </a:lnTo>
                  <a:lnTo>
                    <a:pt x="54" y="78"/>
                  </a:lnTo>
                  <a:lnTo>
                    <a:pt x="54" y="78"/>
                  </a:lnTo>
                  <a:lnTo>
                    <a:pt x="48" y="64"/>
                  </a:lnTo>
                  <a:lnTo>
                    <a:pt x="42" y="50"/>
                  </a:lnTo>
                  <a:lnTo>
                    <a:pt x="40" y="44"/>
                  </a:lnTo>
                  <a:lnTo>
                    <a:pt x="36" y="42"/>
                  </a:lnTo>
                  <a:lnTo>
                    <a:pt x="30" y="44"/>
                  </a:lnTo>
                  <a:lnTo>
                    <a:pt x="24" y="50"/>
                  </a:lnTo>
                  <a:lnTo>
                    <a:pt x="24" y="50"/>
                  </a:lnTo>
                  <a:lnTo>
                    <a:pt x="12" y="68"/>
                  </a:lnTo>
                  <a:lnTo>
                    <a:pt x="2" y="84"/>
                  </a:lnTo>
                  <a:lnTo>
                    <a:pt x="0" y="90"/>
                  </a:lnTo>
                  <a:lnTo>
                    <a:pt x="0" y="96"/>
                  </a:lnTo>
                  <a:lnTo>
                    <a:pt x="2" y="102"/>
                  </a:lnTo>
                  <a:lnTo>
                    <a:pt x="6" y="108"/>
                  </a:lnTo>
                  <a:lnTo>
                    <a:pt x="6" y="108"/>
                  </a:lnTo>
                  <a:lnTo>
                    <a:pt x="14" y="122"/>
                  </a:lnTo>
                  <a:lnTo>
                    <a:pt x="20" y="132"/>
                  </a:lnTo>
                  <a:lnTo>
                    <a:pt x="28" y="144"/>
                  </a:lnTo>
                  <a:lnTo>
                    <a:pt x="40" y="156"/>
                  </a:lnTo>
                  <a:lnTo>
                    <a:pt x="40" y="156"/>
                  </a:lnTo>
                  <a:lnTo>
                    <a:pt x="58" y="166"/>
                  </a:lnTo>
                  <a:lnTo>
                    <a:pt x="76" y="176"/>
                  </a:lnTo>
                  <a:lnTo>
                    <a:pt x="90" y="184"/>
                  </a:lnTo>
                  <a:lnTo>
                    <a:pt x="96" y="190"/>
                  </a:lnTo>
                  <a:lnTo>
                    <a:pt x="98" y="196"/>
                  </a:lnTo>
                  <a:lnTo>
                    <a:pt x="98" y="196"/>
                  </a:lnTo>
                  <a:lnTo>
                    <a:pt x="102" y="210"/>
                  </a:lnTo>
                  <a:lnTo>
                    <a:pt x="102" y="222"/>
                  </a:lnTo>
                  <a:lnTo>
                    <a:pt x="98" y="230"/>
                  </a:lnTo>
                  <a:lnTo>
                    <a:pt x="94" y="236"/>
                  </a:lnTo>
                  <a:lnTo>
                    <a:pt x="94" y="236"/>
                  </a:lnTo>
                  <a:lnTo>
                    <a:pt x="84" y="242"/>
                  </a:lnTo>
                  <a:lnTo>
                    <a:pt x="68" y="248"/>
                  </a:lnTo>
                  <a:lnTo>
                    <a:pt x="54" y="254"/>
                  </a:lnTo>
                  <a:lnTo>
                    <a:pt x="50" y="258"/>
                  </a:lnTo>
                  <a:lnTo>
                    <a:pt x="48" y="264"/>
                  </a:lnTo>
                  <a:lnTo>
                    <a:pt x="48" y="264"/>
                  </a:lnTo>
                  <a:lnTo>
                    <a:pt x="52" y="282"/>
                  </a:lnTo>
                  <a:lnTo>
                    <a:pt x="54" y="292"/>
                  </a:lnTo>
                  <a:lnTo>
                    <a:pt x="60" y="300"/>
                  </a:lnTo>
                  <a:lnTo>
                    <a:pt x="60" y="300"/>
                  </a:lnTo>
                  <a:lnTo>
                    <a:pt x="62" y="306"/>
                  </a:lnTo>
                  <a:lnTo>
                    <a:pt x="60" y="312"/>
                  </a:lnTo>
                  <a:lnTo>
                    <a:pt x="56" y="328"/>
                  </a:lnTo>
                  <a:lnTo>
                    <a:pt x="50" y="340"/>
                  </a:lnTo>
                  <a:lnTo>
                    <a:pt x="46" y="344"/>
                  </a:lnTo>
                  <a:lnTo>
                    <a:pt x="46" y="344"/>
                  </a:lnTo>
                  <a:lnTo>
                    <a:pt x="48" y="348"/>
                  </a:lnTo>
                  <a:lnTo>
                    <a:pt x="52" y="356"/>
                  </a:lnTo>
                  <a:lnTo>
                    <a:pt x="60" y="368"/>
                  </a:lnTo>
                  <a:lnTo>
                    <a:pt x="68" y="374"/>
                  </a:lnTo>
                  <a:lnTo>
                    <a:pt x="76" y="380"/>
                  </a:lnTo>
                  <a:lnTo>
                    <a:pt x="76" y="380"/>
                  </a:lnTo>
                  <a:lnTo>
                    <a:pt x="96" y="390"/>
                  </a:lnTo>
                  <a:lnTo>
                    <a:pt x="110" y="400"/>
                  </a:lnTo>
                  <a:lnTo>
                    <a:pt x="124" y="410"/>
                  </a:lnTo>
                  <a:lnTo>
                    <a:pt x="124" y="410"/>
                  </a:lnTo>
                  <a:lnTo>
                    <a:pt x="130" y="434"/>
                  </a:lnTo>
                  <a:lnTo>
                    <a:pt x="138" y="464"/>
                  </a:lnTo>
                  <a:lnTo>
                    <a:pt x="138" y="464"/>
                  </a:lnTo>
                  <a:lnTo>
                    <a:pt x="138" y="470"/>
                  </a:lnTo>
                  <a:lnTo>
                    <a:pt x="138" y="478"/>
                  </a:lnTo>
                  <a:lnTo>
                    <a:pt x="142" y="486"/>
                  </a:lnTo>
                  <a:lnTo>
                    <a:pt x="144" y="490"/>
                  </a:lnTo>
                  <a:lnTo>
                    <a:pt x="150" y="492"/>
                  </a:lnTo>
                  <a:lnTo>
                    <a:pt x="150" y="492"/>
                  </a:lnTo>
                  <a:lnTo>
                    <a:pt x="154" y="492"/>
                  </a:lnTo>
                  <a:lnTo>
                    <a:pt x="162" y="490"/>
                  </a:lnTo>
                  <a:lnTo>
                    <a:pt x="176" y="484"/>
                  </a:lnTo>
                  <a:lnTo>
                    <a:pt x="190" y="476"/>
                  </a:lnTo>
                  <a:lnTo>
                    <a:pt x="204" y="470"/>
                  </a:lnTo>
                  <a:lnTo>
                    <a:pt x="204" y="470"/>
                  </a:lnTo>
                  <a:lnTo>
                    <a:pt x="230" y="462"/>
                  </a:lnTo>
                  <a:lnTo>
                    <a:pt x="244" y="458"/>
                  </a:lnTo>
                  <a:lnTo>
                    <a:pt x="256" y="450"/>
                  </a:lnTo>
                  <a:lnTo>
                    <a:pt x="256" y="450"/>
                  </a:lnTo>
                  <a:lnTo>
                    <a:pt x="266" y="442"/>
                  </a:lnTo>
                  <a:lnTo>
                    <a:pt x="270" y="438"/>
                  </a:lnTo>
                  <a:lnTo>
                    <a:pt x="276" y="434"/>
                  </a:lnTo>
                  <a:lnTo>
                    <a:pt x="282" y="434"/>
                  </a:lnTo>
                  <a:lnTo>
                    <a:pt x="292" y="434"/>
                  </a:lnTo>
                  <a:lnTo>
                    <a:pt x="302" y="436"/>
                  </a:lnTo>
                  <a:lnTo>
                    <a:pt x="316" y="440"/>
                  </a:lnTo>
                  <a:lnTo>
                    <a:pt x="316" y="440"/>
                  </a:lnTo>
                  <a:lnTo>
                    <a:pt x="330" y="446"/>
                  </a:lnTo>
                  <a:lnTo>
                    <a:pt x="342" y="452"/>
                  </a:lnTo>
                  <a:lnTo>
                    <a:pt x="364" y="466"/>
                  </a:lnTo>
                  <a:lnTo>
                    <a:pt x="374" y="472"/>
                  </a:lnTo>
                  <a:lnTo>
                    <a:pt x="386" y="474"/>
                  </a:lnTo>
                  <a:lnTo>
                    <a:pt x="398" y="474"/>
                  </a:lnTo>
                  <a:lnTo>
                    <a:pt x="410" y="470"/>
                  </a:lnTo>
                  <a:lnTo>
                    <a:pt x="410" y="470"/>
                  </a:lnTo>
                  <a:lnTo>
                    <a:pt x="422" y="464"/>
                  </a:lnTo>
                  <a:lnTo>
                    <a:pt x="436" y="462"/>
                  </a:lnTo>
                  <a:lnTo>
                    <a:pt x="460" y="464"/>
                  </a:lnTo>
                  <a:lnTo>
                    <a:pt x="470" y="464"/>
                  </a:lnTo>
                  <a:lnTo>
                    <a:pt x="478" y="462"/>
                  </a:lnTo>
                  <a:lnTo>
                    <a:pt x="486" y="456"/>
                  </a:lnTo>
                  <a:lnTo>
                    <a:pt x="490" y="448"/>
                  </a:lnTo>
                  <a:lnTo>
                    <a:pt x="490" y="448"/>
                  </a:lnTo>
                  <a:lnTo>
                    <a:pt x="494" y="436"/>
                  </a:lnTo>
                  <a:lnTo>
                    <a:pt x="494" y="426"/>
                  </a:lnTo>
                  <a:lnTo>
                    <a:pt x="492" y="418"/>
                  </a:lnTo>
                  <a:lnTo>
                    <a:pt x="488" y="410"/>
                  </a:lnTo>
                  <a:lnTo>
                    <a:pt x="482" y="398"/>
                  </a:lnTo>
                  <a:lnTo>
                    <a:pt x="480" y="390"/>
                  </a:lnTo>
                  <a:lnTo>
                    <a:pt x="480" y="390"/>
                  </a:lnTo>
                  <a:lnTo>
                    <a:pt x="488" y="376"/>
                  </a:lnTo>
                  <a:lnTo>
                    <a:pt x="494" y="364"/>
                  </a:lnTo>
                  <a:lnTo>
                    <a:pt x="576" y="324"/>
                  </a:lnTo>
                  <a:lnTo>
                    <a:pt x="576" y="324"/>
                  </a:lnTo>
                  <a:lnTo>
                    <a:pt x="590" y="320"/>
                  </a:lnTo>
                  <a:lnTo>
                    <a:pt x="618" y="316"/>
                  </a:lnTo>
                  <a:lnTo>
                    <a:pt x="650" y="312"/>
                  </a:lnTo>
                  <a:lnTo>
                    <a:pt x="664" y="312"/>
                  </a:lnTo>
                  <a:lnTo>
                    <a:pt x="672" y="316"/>
                  </a:lnTo>
                  <a:lnTo>
                    <a:pt x="672" y="316"/>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a:p>
          </p:txBody>
        </p:sp>
        <p:sp>
          <p:nvSpPr>
            <p:cNvPr id="317" name="Freeform 78">
              <a:extLst>
                <a:ext uri="{FF2B5EF4-FFF2-40B4-BE49-F238E27FC236}">
                  <a16:creationId xmlns:a16="http://schemas.microsoft.com/office/drawing/2014/main" id="{C129BD38-D8C1-4CCD-F971-3B95866C289A}"/>
                </a:ext>
              </a:extLst>
            </p:cNvPr>
            <p:cNvSpPr>
              <a:spLocks/>
            </p:cNvSpPr>
            <p:nvPr/>
          </p:nvSpPr>
          <p:spPr bwMode="auto">
            <a:xfrm>
              <a:off x="4794889" y="5413714"/>
              <a:ext cx="213397" cy="189008"/>
            </a:xfrm>
            <a:custGeom>
              <a:avLst/>
              <a:gdLst/>
              <a:ahLst/>
              <a:cxnLst>
                <a:cxn ang="0">
                  <a:pos x="280" y="156"/>
                </a:cxn>
                <a:cxn ang="0">
                  <a:pos x="264" y="180"/>
                </a:cxn>
                <a:cxn ang="0">
                  <a:pos x="256" y="188"/>
                </a:cxn>
                <a:cxn ang="0">
                  <a:pos x="232" y="198"/>
                </a:cxn>
                <a:cxn ang="0">
                  <a:pos x="198" y="204"/>
                </a:cxn>
                <a:cxn ang="0">
                  <a:pos x="190" y="204"/>
                </a:cxn>
                <a:cxn ang="0">
                  <a:pos x="174" y="210"/>
                </a:cxn>
                <a:cxn ang="0">
                  <a:pos x="154" y="226"/>
                </a:cxn>
                <a:cxn ang="0">
                  <a:pos x="136" y="236"/>
                </a:cxn>
                <a:cxn ang="0">
                  <a:pos x="86" y="248"/>
                </a:cxn>
                <a:cxn ang="0">
                  <a:pos x="68" y="246"/>
                </a:cxn>
                <a:cxn ang="0">
                  <a:pos x="52" y="240"/>
                </a:cxn>
                <a:cxn ang="0">
                  <a:pos x="22" y="228"/>
                </a:cxn>
                <a:cxn ang="0">
                  <a:pos x="10" y="214"/>
                </a:cxn>
                <a:cxn ang="0">
                  <a:pos x="6" y="204"/>
                </a:cxn>
                <a:cxn ang="0">
                  <a:pos x="4" y="152"/>
                </a:cxn>
                <a:cxn ang="0">
                  <a:pos x="2" y="108"/>
                </a:cxn>
                <a:cxn ang="0">
                  <a:pos x="0" y="94"/>
                </a:cxn>
                <a:cxn ang="0">
                  <a:pos x="2" y="84"/>
                </a:cxn>
                <a:cxn ang="0">
                  <a:pos x="8" y="74"/>
                </a:cxn>
                <a:cxn ang="0">
                  <a:pos x="26" y="66"/>
                </a:cxn>
                <a:cxn ang="0">
                  <a:pos x="46" y="60"/>
                </a:cxn>
                <a:cxn ang="0">
                  <a:pos x="78" y="44"/>
                </a:cxn>
                <a:cxn ang="0">
                  <a:pos x="94" y="30"/>
                </a:cxn>
                <a:cxn ang="0">
                  <a:pos x="116" y="6"/>
                </a:cxn>
                <a:cxn ang="0">
                  <a:pos x="126" y="0"/>
                </a:cxn>
                <a:cxn ang="0">
                  <a:pos x="138" y="0"/>
                </a:cxn>
                <a:cxn ang="0">
                  <a:pos x="172" y="8"/>
                </a:cxn>
                <a:cxn ang="0">
                  <a:pos x="188" y="14"/>
                </a:cxn>
                <a:cxn ang="0">
                  <a:pos x="206" y="34"/>
                </a:cxn>
                <a:cxn ang="0">
                  <a:pos x="214" y="42"/>
                </a:cxn>
                <a:cxn ang="0">
                  <a:pos x="254" y="64"/>
                </a:cxn>
                <a:cxn ang="0">
                  <a:pos x="262" y="72"/>
                </a:cxn>
                <a:cxn ang="0">
                  <a:pos x="272" y="104"/>
                </a:cxn>
                <a:cxn ang="0">
                  <a:pos x="278" y="134"/>
                </a:cxn>
                <a:cxn ang="0">
                  <a:pos x="280" y="156"/>
                </a:cxn>
              </a:cxnLst>
              <a:rect l="0" t="0" r="r" b="b"/>
              <a:pathLst>
                <a:path w="280" h="248">
                  <a:moveTo>
                    <a:pt x="280" y="156"/>
                  </a:moveTo>
                  <a:lnTo>
                    <a:pt x="280" y="156"/>
                  </a:lnTo>
                  <a:lnTo>
                    <a:pt x="272" y="170"/>
                  </a:lnTo>
                  <a:lnTo>
                    <a:pt x="264" y="180"/>
                  </a:lnTo>
                  <a:lnTo>
                    <a:pt x="256" y="188"/>
                  </a:lnTo>
                  <a:lnTo>
                    <a:pt x="256" y="188"/>
                  </a:lnTo>
                  <a:lnTo>
                    <a:pt x="246" y="194"/>
                  </a:lnTo>
                  <a:lnTo>
                    <a:pt x="232" y="198"/>
                  </a:lnTo>
                  <a:lnTo>
                    <a:pt x="216" y="202"/>
                  </a:lnTo>
                  <a:lnTo>
                    <a:pt x="198" y="204"/>
                  </a:lnTo>
                  <a:lnTo>
                    <a:pt x="198" y="204"/>
                  </a:lnTo>
                  <a:lnTo>
                    <a:pt x="190" y="204"/>
                  </a:lnTo>
                  <a:lnTo>
                    <a:pt x="184" y="204"/>
                  </a:lnTo>
                  <a:lnTo>
                    <a:pt x="174" y="210"/>
                  </a:lnTo>
                  <a:lnTo>
                    <a:pt x="164" y="218"/>
                  </a:lnTo>
                  <a:lnTo>
                    <a:pt x="154" y="226"/>
                  </a:lnTo>
                  <a:lnTo>
                    <a:pt x="154" y="226"/>
                  </a:lnTo>
                  <a:lnTo>
                    <a:pt x="136" y="236"/>
                  </a:lnTo>
                  <a:lnTo>
                    <a:pt x="110" y="244"/>
                  </a:lnTo>
                  <a:lnTo>
                    <a:pt x="86" y="248"/>
                  </a:lnTo>
                  <a:lnTo>
                    <a:pt x="76" y="248"/>
                  </a:lnTo>
                  <a:lnTo>
                    <a:pt x="68" y="246"/>
                  </a:lnTo>
                  <a:lnTo>
                    <a:pt x="68" y="246"/>
                  </a:lnTo>
                  <a:lnTo>
                    <a:pt x="52" y="240"/>
                  </a:lnTo>
                  <a:lnTo>
                    <a:pt x="32" y="232"/>
                  </a:lnTo>
                  <a:lnTo>
                    <a:pt x="22" y="228"/>
                  </a:lnTo>
                  <a:lnTo>
                    <a:pt x="14" y="222"/>
                  </a:lnTo>
                  <a:lnTo>
                    <a:pt x="10" y="214"/>
                  </a:lnTo>
                  <a:lnTo>
                    <a:pt x="6" y="204"/>
                  </a:lnTo>
                  <a:lnTo>
                    <a:pt x="6" y="204"/>
                  </a:lnTo>
                  <a:lnTo>
                    <a:pt x="4" y="180"/>
                  </a:lnTo>
                  <a:lnTo>
                    <a:pt x="4" y="152"/>
                  </a:lnTo>
                  <a:lnTo>
                    <a:pt x="4" y="126"/>
                  </a:lnTo>
                  <a:lnTo>
                    <a:pt x="2" y="108"/>
                  </a:lnTo>
                  <a:lnTo>
                    <a:pt x="2" y="108"/>
                  </a:lnTo>
                  <a:lnTo>
                    <a:pt x="0" y="94"/>
                  </a:lnTo>
                  <a:lnTo>
                    <a:pt x="0" y="88"/>
                  </a:lnTo>
                  <a:lnTo>
                    <a:pt x="2" y="84"/>
                  </a:lnTo>
                  <a:lnTo>
                    <a:pt x="4" y="78"/>
                  </a:lnTo>
                  <a:lnTo>
                    <a:pt x="8" y="74"/>
                  </a:lnTo>
                  <a:lnTo>
                    <a:pt x="16" y="68"/>
                  </a:lnTo>
                  <a:lnTo>
                    <a:pt x="26" y="66"/>
                  </a:lnTo>
                  <a:lnTo>
                    <a:pt x="26" y="66"/>
                  </a:lnTo>
                  <a:lnTo>
                    <a:pt x="46" y="60"/>
                  </a:lnTo>
                  <a:lnTo>
                    <a:pt x="64" y="54"/>
                  </a:lnTo>
                  <a:lnTo>
                    <a:pt x="78" y="44"/>
                  </a:lnTo>
                  <a:lnTo>
                    <a:pt x="94" y="30"/>
                  </a:lnTo>
                  <a:lnTo>
                    <a:pt x="94" y="30"/>
                  </a:lnTo>
                  <a:lnTo>
                    <a:pt x="108" y="14"/>
                  </a:lnTo>
                  <a:lnTo>
                    <a:pt x="116" y="6"/>
                  </a:lnTo>
                  <a:lnTo>
                    <a:pt x="120" y="2"/>
                  </a:lnTo>
                  <a:lnTo>
                    <a:pt x="126" y="0"/>
                  </a:lnTo>
                  <a:lnTo>
                    <a:pt x="138" y="0"/>
                  </a:lnTo>
                  <a:lnTo>
                    <a:pt x="138" y="0"/>
                  </a:lnTo>
                  <a:lnTo>
                    <a:pt x="156" y="4"/>
                  </a:lnTo>
                  <a:lnTo>
                    <a:pt x="172" y="8"/>
                  </a:lnTo>
                  <a:lnTo>
                    <a:pt x="188" y="14"/>
                  </a:lnTo>
                  <a:lnTo>
                    <a:pt x="188" y="14"/>
                  </a:lnTo>
                  <a:lnTo>
                    <a:pt x="196" y="24"/>
                  </a:lnTo>
                  <a:lnTo>
                    <a:pt x="206" y="34"/>
                  </a:lnTo>
                  <a:lnTo>
                    <a:pt x="214" y="42"/>
                  </a:lnTo>
                  <a:lnTo>
                    <a:pt x="214" y="42"/>
                  </a:lnTo>
                  <a:lnTo>
                    <a:pt x="242" y="56"/>
                  </a:lnTo>
                  <a:lnTo>
                    <a:pt x="254" y="64"/>
                  </a:lnTo>
                  <a:lnTo>
                    <a:pt x="258" y="68"/>
                  </a:lnTo>
                  <a:lnTo>
                    <a:pt x="262" y="72"/>
                  </a:lnTo>
                  <a:lnTo>
                    <a:pt x="262" y="72"/>
                  </a:lnTo>
                  <a:lnTo>
                    <a:pt x="272" y="104"/>
                  </a:lnTo>
                  <a:lnTo>
                    <a:pt x="278" y="124"/>
                  </a:lnTo>
                  <a:lnTo>
                    <a:pt x="278" y="134"/>
                  </a:lnTo>
                  <a:lnTo>
                    <a:pt x="278" y="134"/>
                  </a:lnTo>
                  <a:lnTo>
                    <a:pt x="280" y="156"/>
                  </a:lnTo>
                  <a:lnTo>
                    <a:pt x="280" y="156"/>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18" name="Freeform 79">
              <a:extLst>
                <a:ext uri="{FF2B5EF4-FFF2-40B4-BE49-F238E27FC236}">
                  <a16:creationId xmlns:a16="http://schemas.microsoft.com/office/drawing/2014/main" id="{EFD07CA1-713D-2588-67FA-AF301FC45B7E}"/>
                </a:ext>
              </a:extLst>
            </p:cNvPr>
            <p:cNvSpPr>
              <a:spLocks/>
            </p:cNvSpPr>
            <p:nvPr/>
          </p:nvSpPr>
          <p:spPr bwMode="auto">
            <a:xfrm>
              <a:off x="4592162" y="4968629"/>
              <a:ext cx="385638" cy="503006"/>
            </a:xfrm>
            <a:custGeom>
              <a:avLst/>
              <a:gdLst/>
              <a:ahLst/>
              <a:cxnLst>
                <a:cxn ang="0">
                  <a:pos x="130" y="6"/>
                </a:cxn>
                <a:cxn ang="0">
                  <a:pos x="176" y="36"/>
                </a:cxn>
                <a:cxn ang="0">
                  <a:pos x="208" y="64"/>
                </a:cxn>
                <a:cxn ang="0">
                  <a:pos x="208" y="80"/>
                </a:cxn>
                <a:cxn ang="0">
                  <a:pos x="216" y="104"/>
                </a:cxn>
                <a:cxn ang="0">
                  <a:pos x="240" y="124"/>
                </a:cxn>
                <a:cxn ang="0">
                  <a:pos x="278" y="134"/>
                </a:cxn>
                <a:cxn ang="0">
                  <a:pos x="298" y="158"/>
                </a:cxn>
                <a:cxn ang="0">
                  <a:pos x="296" y="188"/>
                </a:cxn>
                <a:cxn ang="0">
                  <a:pos x="306" y="200"/>
                </a:cxn>
                <a:cxn ang="0">
                  <a:pos x="322" y="218"/>
                </a:cxn>
                <a:cxn ang="0">
                  <a:pos x="360" y="220"/>
                </a:cxn>
                <a:cxn ang="0">
                  <a:pos x="394" y="202"/>
                </a:cxn>
                <a:cxn ang="0">
                  <a:pos x="414" y="202"/>
                </a:cxn>
                <a:cxn ang="0">
                  <a:pos x="436" y="228"/>
                </a:cxn>
                <a:cxn ang="0">
                  <a:pos x="412" y="238"/>
                </a:cxn>
                <a:cxn ang="0">
                  <a:pos x="410" y="242"/>
                </a:cxn>
                <a:cxn ang="0">
                  <a:pos x="422" y="276"/>
                </a:cxn>
                <a:cxn ang="0">
                  <a:pos x="432" y="288"/>
                </a:cxn>
                <a:cxn ang="0">
                  <a:pos x="416" y="314"/>
                </a:cxn>
                <a:cxn ang="0">
                  <a:pos x="408" y="340"/>
                </a:cxn>
                <a:cxn ang="0">
                  <a:pos x="428" y="384"/>
                </a:cxn>
                <a:cxn ang="0">
                  <a:pos x="468" y="412"/>
                </a:cxn>
                <a:cxn ang="0">
                  <a:pos x="502" y="442"/>
                </a:cxn>
                <a:cxn ang="0">
                  <a:pos x="504" y="480"/>
                </a:cxn>
                <a:cxn ang="0">
                  <a:pos x="474" y="498"/>
                </a:cxn>
                <a:cxn ang="0">
                  <a:pos x="452" y="510"/>
                </a:cxn>
                <a:cxn ang="0">
                  <a:pos x="462" y="558"/>
                </a:cxn>
                <a:cxn ang="0">
                  <a:pos x="454" y="598"/>
                </a:cxn>
                <a:cxn ang="0">
                  <a:pos x="412" y="586"/>
                </a:cxn>
                <a:cxn ang="0">
                  <a:pos x="378" y="594"/>
                </a:cxn>
                <a:cxn ang="0">
                  <a:pos x="338" y="636"/>
                </a:cxn>
                <a:cxn ang="0">
                  <a:pos x="274" y="660"/>
                </a:cxn>
                <a:cxn ang="0">
                  <a:pos x="246" y="636"/>
                </a:cxn>
                <a:cxn ang="0">
                  <a:pos x="200" y="590"/>
                </a:cxn>
                <a:cxn ang="0">
                  <a:pos x="168" y="566"/>
                </a:cxn>
                <a:cxn ang="0">
                  <a:pos x="158" y="562"/>
                </a:cxn>
                <a:cxn ang="0">
                  <a:pos x="172" y="536"/>
                </a:cxn>
                <a:cxn ang="0">
                  <a:pos x="186" y="496"/>
                </a:cxn>
                <a:cxn ang="0">
                  <a:pos x="172" y="484"/>
                </a:cxn>
                <a:cxn ang="0">
                  <a:pos x="116" y="466"/>
                </a:cxn>
                <a:cxn ang="0">
                  <a:pos x="78" y="462"/>
                </a:cxn>
                <a:cxn ang="0">
                  <a:pos x="68" y="446"/>
                </a:cxn>
                <a:cxn ang="0">
                  <a:pos x="94" y="394"/>
                </a:cxn>
                <a:cxn ang="0">
                  <a:pos x="102" y="358"/>
                </a:cxn>
                <a:cxn ang="0">
                  <a:pos x="92" y="338"/>
                </a:cxn>
                <a:cxn ang="0">
                  <a:pos x="72" y="308"/>
                </a:cxn>
                <a:cxn ang="0">
                  <a:pos x="60" y="288"/>
                </a:cxn>
                <a:cxn ang="0">
                  <a:pos x="60" y="252"/>
                </a:cxn>
                <a:cxn ang="0">
                  <a:pos x="74" y="232"/>
                </a:cxn>
                <a:cxn ang="0">
                  <a:pos x="56" y="214"/>
                </a:cxn>
                <a:cxn ang="0">
                  <a:pos x="36" y="212"/>
                </a:cxn>
                <a:cxn ang="0">
                  <a:pos x="28" y="204"/>
                </a:cxn>
                <a:cxn ang="0">
                  <a:pos x="54" y="174"/>
                </a:cxn>
                <a:cxn ang="0">
                  <a:pos x="52" y="164"/>
                </a:cxn>
                <a:cxn ang="0">
                  <a:pos x="32" y="136"/>
                </a:cxn>
                <a:cxn ang="0">
                  <a:pos x="2" y="100"/>
                </a:cxn>
                <a:cxn ang="0">
                  <a:pos x="4" y="76"/>
                </a:cxn>
                <a:cxn ang="0">
                  <a:pos x="14" y="48"/>
                </a:cxn>
                <a:cxn ang="0">
                  <a:pos x="74" y="4"/>
                </a:cxn>
                <a:cxn ang="0">
                  <a:pos x="126" y="0"/>
                </a:cxn>
              </a:cxnLst>
              <a:rect l="0" t="0" r="r" b="b"/>
              <a:pathLst>
                <a:path w="506" h="660">
                  <a:moveTo>
                    <a:pt x="126" y="0"/>
                  </a:moveTo>
                  <a:lnTo>
                    <a:pt x="126" y="0"/>
                  </a:lnTo>
                  <a:lnTo>
                    <a:pt x="126" y="0"/>
                  </a:lnTo>
                  <a:lnTo>
                    <a:pt x="130" y="6"/>
                  </a:lnTo>
                  <a:lnTo>
                    <a:pt x="138" y="12"/>
                  </a:lnTo>
                  <a:lnTo>
                    <a:pt x="156" y="24"/>
                  </a:lnTo>
                  <a:lnTo>
                    <a:pt x="156" y="24"/>
                  </a:lnTo>
                  <a:lnTo>
                    <a:pt x="176" y="36"/>
                  </a:lnTo>
                  <a:lnTo>
                    <a:pt x="194" y="48"/>
                  </a:lnTo>
                  <a:lnTo>
                    <a:pt x="200" y="52"/>
                  </a:lnTo>
                  <a:lnTo>
                    <a:pt x="204" y="58"/>
                  </a:lnTo>
                  <a:lnTo>
                    <a:pt x="208" y="64"/>
                  </a:lnTo>
                  <a:lnTo>
                    <a:pt x="210" y="70"/>
                  </a:lnTo>
                  <a:lnTo>
                    <a:pt x="210" y="70"/>
                  </a:lnTo>
                  <a:lnTo>
                    <a:pt x="210" y="76"/>
                  </a:lnTo>
                  <a:lnTo>
                    <a:pt x="208" y="80"/>
                  </a:lnTo>
                  <a:lnTo>
                    <a:pt x="206" y="84"/>
                  </a:lnTo>
                  <a:lnTo>
                    <a:pt x="206" y="86"/>
                  </a:lnTo>
                  <a:lnTo>
                    <a:pt x="208" y="90"/>
                  </a:lnTo>
                  <a:lnTo>
                    <a:pt x="216" y="104"/>
                  </a:lnTo>
                  <a:lnTo>
                    <a:pt x="216" y="104"/>
                  </a:lnTo>
                  <a:lnTo>
                    <a:pt x="224" y="112"/>
                  </a:lnTo>
                  <a:lnTo>
                    <a:pt x="232" y="120"/>
                  </a:lnTo>
                  <a:lnTo>
                    <a:pt x="240" y="124"/>
                  </a:lnTo>
                  <a:lnTo>
                    <a:pt x="250" y="128"/>
                  </a:lnTo>
                  <a:lnTo>
                    <a:pt x="266" y="132"/>
                  </a:lnTo>
                  <a:lnTo>
                    <a:pt x="278" y="134"/>
                  </a:lnTo>
                  <a:lnTo>
                    <a:pt x="278" y="134"/>
                  </a:lnTo>
                  <a:lnTo>
                    <a:pt x="286" y="136"/>
                  </a:lnTo>
                  <a:lnTo>
                    <a:pt x="294" y="142"/>
                  </a:lnTo>
                  <a:lnTo>
                    <a:pt x="298" y="150"/>
                  </a:lnTo>
                  <a:lnTo>
                    <a:pt x="298" y="158"/>
                  </a:lnTo>
                  <a:lnTo>
                    <a:pt x="298" y="158"/>
                  </a:lnTo>
                  <a:lnTo>
                    <a:pt x="296" y="168"/>
                  </a:lnTo>
                  <a:lnTo>
                    <a:pt x="294" y="178"/>
                  </a:lnTo>
                  <a:lnTo>
                    <a:pt x="296" y="188"/>
                  </a:lnTo>
                  <a:lnTo>
                    <a:pt x="298" y="192"/>
                  </a:lnTo>
                  <a:lnTo>
                    <a:pt x="302" y="196"/>
                  </a:lnTo>
                  <a:lnTo>
                    <a:pt x="302" y="196"/>
                  </a:lnTo>
                  <a:lnTo>
                    <a:pt x="306" y="200"/>
                  </a:lnTo>
                  <a:lnTo>
                    <a:pt x="308" y="204"/>
                  </a:lnTo>
                  <a:lnTo>
                    <a:pt x="312" y="212"/>
                  </a:lnTo>
                  <a:lnTo>
                    <a:pt x="316" y="216"/>
                  </a:lnTo>
                  <a:lnTo>
                    <a:pt x="322" y="218"/>
                  </a:lnTo>
                  <a:lnTo>
                    <a:pt x="332" y="220"/>
                  </a:lnTo>
                  <a:lnTo>
                    <a:pt x="346" y="220"/>
                  </a:lnTo>
                  <a:lnTo>
                    <a:pt x="346" y="220"/>
                  </a:lnTo>
                  <a:lnTo>
                    <a:pt x="360" y="220"/>
                  </a:lnTo>
                  <a:lnTo>
                    <a:pt x="370" y="216"/>
                  </a:lnTo>
                  <a:lnTo>
                    <a:pt x="378" y="212"/>
                  </a:lnTo>
                  <a:lnTo>
                    <a:pt x="384" y="208"/>
                  </a:lnTo>
                  <a:lnTo>
                    <a:pt x="394" y="202"/>
                  </a:lnTo>
                  <a:lnTo>
                    <a:pt x="398" y="200"/>
                  </a:lnTo>
                  <a:lnTo>
                    <a:pt x="406" y="200"/>
                  </a:lnTo>
                  <a:lnTo>
                    <a:pt x="406" y="200"/>
                  </a:lnTo>
                  <a:lnTo>
                    <a:pt x="414" y="202"/>
                  </a:lnTo>
                  <a:lnTo>
                    <a:pt x="422" y="206"/>
                  </a:lnTo>
                  <a:lnTo>
                    <a:pt x="428" y="212"/>
                  </a:lnTo>
                  <a:lnTo>
                    <a:pt x="432" y="218"/>
                  </a:lnTo>
                  <a:lnTo>
                    <a:pt x="436" y="228"/>
                  </a:lnTo>
                  <a:lnTo>
                    <a:pt x="438" y="232"/>
                  </a:lnTo>
                  <a:lnTo>
                    <a:pt x="418" y="236"/>
                  </a:lnTo>
                  <a:lnTo>
                    <a:pt x="418" y="236"/>
                  </a:lnTo>
                  <a:lnTo>
                    <a:pt x="412" y="238"/>
                  </a:lnTo>
                  <a:lnTo>
                    <a:pt x="410" y="240"/>
                  </a:lnTo>
                  <a:lnTo>
                    <a:pt x="410" y="240"/>
                  </a:lnTo>
                  <a:lnTo>
                    <a:pt x="410" y="242"/>
                  </a:lnTo>
                  <a:lnTo>
                    <a:pt x="410" y="242"/>
                  </a:lnTo>
                  <a:lnTo>
                    <a:pt x="412" y="248"/>
                  </a:lnTo>
                  <a:lnTo>
                    <a:pt x="416" y="260"/>
                  </a:lnTo>
                  <a:lnTo>
                    <a:pt x="420" y="272"/>
                  </a:lnTo>
                  <a:lnTo>
                    <a:pt x="422" y="276"/>
                  </a:lnTo>
                  <a:lnTo>
                    <a:pt x="426" y="280"/>
                  </a:lnTo>
                  <a:lnTo>
                    <a:pt x="426" y="280"/>
                  </a:lnTo>
                  <a:lnTo>
                    <a:pt x="430" y="284"/>
                  </a:lnTo>
                  <a:lnTo>
                    <a:pt x="432" y="288"/>
                  </a:lnTo>
                  <a:lnTo>
                    <a:pt x="430" y="292"/>
                  </a:lnTo>
                  <a:lnTo>
                    <a:pt x="428" y="296"/>
                  </a:lnTo>
                  <a:lnTo>
                    <a:pt x="428" y="296"/>
                  </a:lnTo>
                  <a:lnTo>
                    <a:pt x="416" y="314"/>
                  </a:lnTo>
                  <a:lnTo>
                    <a:pt x="410" y="328"/>
                  </a:lnTo>
                  <a:lnTo>
                    <a:pt x="408" y="334"/>
                  </a:lnTo>
                  <a:lnTo>
                    <a:pt x="408" y="340"/>
                  </a:lnTo>
                  <a:lnTo>
                    <a:pt x="408" y="340"/>
                  </a:lnTo>
                  <a:lnTo>
                    <a:pt x="410" y="350"/>
                  </a:lnTo>
                  <a:lnTo>
                    <a:pt x="418" y="364"/>
                  </a:lnTo>
                  <a:lnTo>
                    <a:pt x="428" y="384"/>
                  </a:lnTo>
                  <a:lnTo>
                    <a:pt x="428" y="384"/>
                  </a:lnTo>
                  <a:lnTo>
                    <a:pt x="434" y="390"/>
                  </a:lnTo>
                  <a:lnTo>
                    <a:pt x="446" y="398"/>
                  </a:lnTo>
                  <a:lnTo>
                    <a:pt x="468" y="412"/>
                  </a:lnTo>
                  <a:lnTo>
                    <a:pt x="468" y="412"/>
                  </a:lnTo>
                  <a:lnTo>
                    <a:pt x="486" y="424"/>
                  </a:lnTo>
                  <a:lnTo>
                    <a:pt x="498" y="434"/>
                  </a:lnTo>
                  <a:lnTo>
                    <a:pt x="498" y="434"/>
                  </a:lnTo>
                  <a:lnTo>
                    <a:pt x="502" y="442"/>
                  </a:lnTo>
                  <a:lnTo>
                    <a:pt x="506" y="454"/>
                  </a:lnTo>
                  <a:lnTo>
                    <a:pt x="506" y="468"/>
                  </a:lnTo>
                  <a:lnTo>
                    <a:pt x="506" y="474"/>
                  </a:lnTo>
                  <a:lnTo>
                    <a:pt x="504" y="480"/>
                  </a:lnTo>
                  <a:lnTo>
                    <a:pt x="504" y="480"/>
                  </a:lnTo>
                  <a:lnTo>
                    <a:pt x="498" y="486"/>
                  </a:lnTo>
                  <a:lnTo>
                    <a:pt x="492" y="490"/>
                  </a:lnTo>
                  <a:lnTo>
                    <a:pt x="474" y="498"/>
                  </a:lnTo>
                  <a:lnTo>
                    <a:pt x="460" y="504"/>
                  </a:lnTo>
                  <a:lnTo>
                    <a:pt x="454" y="506"/>
                  </a:lnTo>
                  <a:lnTo>
                    <a:pt x="452" y="510"/>
                  </a:lnTo>
                  <a:lnTo>
                    <a:pt x="452" y="510"/>
                  </a:lnTo>
                  <a:lnTo>
                    <a:pt x="458" y="526"/>
                  </a:lnTo>
                  <a:lnTo>
                    <a:pt x="464" y="546"/>
                  </a:lnTo>
                  <a:lnTo>
                    <a:pt x="464" y="546"/>
                  </a:lnTo>
                  <a:lnTo>
                    <a:pt x="462" y="558"/>
                  </a:lnTo>
                  <a:lnTo>
                    <a:pt x="460" y="570"/>
                  </a:lnTo>
                  <a:lnTo>
                    <a:pt x="456" y="588"/>
                  </a:lnTo>
                  <a:lnTo>
                    <a:pt x="454" y="598"/>
                  </a:lnTo>
                  <a:lnTo>
                    <a:pt x="454" y="598"/>
                  </a:lnTo>
                  <a:lnTo>
                    <a:pt x="438" y="590"/>
                  </a:lnTo>
                  <a:lnTo>
                    <a:pt x="424" y="586"/>
                  </a:lnTo>
                  <a:lnTo>
                    <a:pt x="412" y="586"/>
                  </a:lnTo>
                  <a:lnTo>
                    <a:pt x="412" y="586"/>
                  </a:lnTo>
                  <a:lnTo>
                    <a:pt x="392" y="588"/>
                  </a:lnTo>
                  <a:lnTo>
                    <a:pt x="384" y="590"/>
                  </a:lnTo>
                  <a:lnTo>
                    <a:pt x="378" y="594"/>
                  </a:lnTo>
                  <a:lnTo>
                    <a:pt x="378" y="594"/>
                  </a:lnTo>
                  <a:lnTo>
                    <a:pt x="360" y="616"/>
                  </a:lnTo>
                  <a:lnTo>
                    <a:pt x="348" y="628"/>
                  </a:lnTo>
                  <a:lnTo>
                    <a:pt x="338" y="636"/>
                  </a:lnTo>
                  <a:lnTo>
                    <a:pt x="338" y="636"/>
                  </a:lnTo>
                  <a:lnTo>
                    <a:pt x="308" y="648"/>
                  </a:lnTo>
                  <a:lnTo>
                    <a:pt x="280" y="658"/>
                  </a:lnTo>
                  <a:lnTo>
                    <a:pt x="280" y="658"/>
                  </a:lnTo>
                  <a:lnTo>
                    <a:pt x="274" y="660"/>
                  </a:lnTo>
                  <a:lnTo>
                    <a:pt x="266" y="658"/>
                  </a:lnTo>
                  <a:lnTo>
                    <a:pt x="256" y="656"/>
                  </a:lnTo>
                  <a:lnTo>
                    <a:pt x="256" y="656"/>
                  </a:lnTo>
                  <a:lnTo>
                    <a:pt x="246" y="636"/>
                  </a:lnTo>
                  <a:lnTo>
                    <a:pt x="236" y="624"/>
                  </a:lnTo>
                  <a:lnTo>
                    <a:pt x="230" y="616"/>
                  </a:lnTo>
                  <a:lnTo>
                    <a:pt x="230" y="616"/>
                  </a:lnTo>
                  <a:lnTo>
                    <a:pt x="200" y="590"/>
                  </a:lnTo>
                  <a:lnTo>
                    <a:pt x="182" y="574"/>
                  </a:lnTo>
                  <a:lnTo>
                    <a:pt x="174" y="568"/>
                  </a:lnTo>
                  <a:lnTo>
                    <a:pt x="168" y="566"/>
                  </a:lnTo>
                  <a:lnTo>
                    <a:pt x="168" y="566"/>
                  </a:lnTo>
                  <a:lnTo>
                    <a:pt x="162" y="564"/>
                  </a:lnTo>
                  <a:lnTo>
                    <a:pt x="160" y="564"/>
                  </a:lnTo>
                  <a:lnTo>
                    <a:pt x="158" y="564"/>
                  </a:lnTo>
                  <a:lnTo>
                    <a:pt x="158" y="562"/>
                  </a:lnTo>
                  <a:lnTo>
                    <a:pt x="158" y="562"/>
                  </a:lnTo>
                  <a:lnTo>
                    <a:pt x="158" y="558"/>
                  </a:lnTo>
                  <a:lnTo>
                    <a:pt x="160" y="552"/>
                  </a:lnTo>
                  <a:lnTo>
                    <a:pt x="172" y="536"/>
                  </a:lnTo>
                  <a:lnTo>
                    <a:pt x="192" y="512"/>
                  </a:lnTo>
                  <a:lnTo>
                    <a:pt x="192" y="512"/>
                  </a:lnTo>
                  <a:lnTo>
                    <a:pt x="190" y="506"/>
                  </a:lnTo>
                  <a:lnTo>
                    <a:pt x="186" y="496"/>
                  </a:lnTo>
                  <a:lnTo>
                    <a:pt x="180" y="488"/>
                  </a:lnTo>
                  <a:lnTo>
                    <a:pt x="176" y="484"/>
                  </a:lnTo>
                  <a:lnTo>
                    <a:pt x="172" y="484"/>
                  </a:lnTo>
                  <a:lnTo>
                    <a:pt x="172" y="484"/>
                  </a:lnTo>
                  <a:lnTo>
                    <a:pt x="162" y="482"/>
                  </a:lnTo>
                  <a:lnTo>
                    <a:pt x="146" y="478"/>
                  </a:lnTo>
                  <a:lnTo>
                    <a:pt x="116" y="466"/>
                  </a:lnTo>
                  <a:lnTo>
                    <a:pt x="116" y="466"/>
                  </a:lnTo>
                  <a:lnTo>
                    <a:pt x="110" y="466"/>
                  </a:lnTo>
                  <a:lnTo>
                    <a:pt x="102" y="464"/>
                  </a:lnTo>
                  <a:lnTo>
                    <a:pt x="86" y="464"/>
                  </a:lnTo>
                  <a:lnTo>
                    <a:pt x="78" y="462"/>
                  </a:lnTo>
                  <a:lnTo>
                    <a:pt x="72" y="458"/>
                  </a:lnTo>
                  <a:lnTo>
                    <a:pt x="68" y="454"/>
                  </a:lnTo>
                  <a:lnTo>
                    <a:pt x="68" y="446"/>
                  </a:lnTo>
                  <a:lnTo>
                    <a:pt x="68" y="446"/>
                  </a:lnTo>
                  <a:lnTo>
                    <a:pt x="70" y="436"/>
                  </a:lnTo>
                  <a:lnTo>
                    <a:pt x="74" y="426"/>
                  </a:lnTo>
                  <a:lnTo>
                    <a:pt x="82" y="410"/>
                  </a:lnTo>
                  <a:lnTo>
                    <a:pt x="94" y="394"/>
                  </a:lnTo>
                  <a:lnTo>
                    <a:pt x="94" y="394"/>
                  </a:lnTo>
                  <a:lnTo>
                    <a:pt x="98" y="384"/>
                  </a:lnTo>
                  <a:lnTo>
                    <a:pt x="100" y="372"/>
                  </a:lnTo>
                  <a:lnTo>
                    <a:pt x="102" y="358"/>
                  </a:lnTo>
                  <a:lnTo>
                    <a:pt x="102" y="358"/>
                  </a:lnTo>
                  <a:lnTo>
                    <a:pt x="100" y="346"/>
                  </a:lnTo>
                  <a:lnTo>
                    <a:pt x="96" y="342"/>
                  </a:lnTo>
                  <a:lnTo>
                    <a:pt x="92" y="338"/>
                  </a:lnTo>
                  <a:lnTo>
                    <a:pt x="86" y="332"/>
                  </a:lnTo>
                  <a:lnTo>
                    <a:pt x="86" y="332"/>
                  </a:lnTo>
                  <a:lnTo>
                    <a:pt x="80" y="322"/>
                  </a:lnTo>
                  <a:lnTo>
                    <a:pt x="72" y="308"/>
                  </a:lnTo>
                  <a:lnTo>
                    <a:pt x="66" y="296"/>
                  </a:lnTo>
                  <a:lnTo>
                    <a:pt x="62" y="290"/>
                  </a:lnTo>
                  <a:lnTo>
                    <a:pt x="62" y="290"/>
                  </a:lnTo>
                  <a:lnTo>
                    <a:pt x="60" y="288"/>
                  </a:lnTo>
                  <a:lnTo>
                    <a:pt x="60" y="284"/>
                  </a:lnTo>
                  <a:lnTo>
                    <a:pt x="60" y="270"/>
                  </a:lnTo>
                  <a:lnTo>
                    <a:pt x="60" y="252"/>
                  </a:lnTo>
                  <a:lnTo>
                    <a:pt x="60" y="252"/>
                  </a:lnTo>
                  <a:lnTo>
                    <a:pt x="64" y="246"/>
                  </a:lnTo>
                  <a:lnTo>
                    <a:pt x="64" y="246"/>
                  </a:lnTo>
                  <a:lnTo>
                    <a:pt x="72" y="236"/>
                  </a:lnTo>
                  <a:lnTo>
                    <a:pt x="74" y="232"/>
                  </a:lnTo>
                  <a:lnTo>
                    <a:pt x="74" y="230"/>
                  </a:lnTo>
                  <a:lnTo>
                    <a:pt x="68" y="224"/>
                  </a:lnTo>
                  <a:lnTo>
                    <a:pt x="68" y="224"/>
                  </a:lnTo>
                  <a:lnTo>
                    <a:pt x="56" y="214"/>
                  </a:lnTo>
                  <a:lnTo>
                    <a:pt x="54" y="212"/>
                  </a:lnTo>
                  <a:lnTo>
                    <a:pt x="50" y="212"/>
                  </a:lnTo>
                  <a:lnTo>
                    <a:pt x="50" y="212"/>
                  </a:lnTo>
                  <a:lnTo>
                    <a:pt x="36" y="212"/>
                  </a:lnTo>
                  <a:lnTo>
                    <a:pt x="30" y="210"/>
                  </a:lnTo>
                  <a:lnTo>
                    <a:pt x="28" y="208"/>
                  </a:lnTo>
                  <a:lnTo>
                    <a:pt x="28" y="204"/>
                  </a:lnTo>
                  <a:lnTo>
                    <a:pt x="28" y="204"/>
                  </a:lnTo>
                  <a:lnTo>
                    <a:pt x="30" y="200"/>
                  </a:lnTo>
                  <a:lnTo>
                    <a:pt x="34" y="194"/>
                  </a:lnTo>
                  <a:lnTo>
                    <a:pt x="46" y="184"/>
                  </a:lnTo>
                  <a:lnTo>
                    <a:pt x="54" y="174"/>
                  </a:lnTo>
                  <a:lnTo>
                    <a:pt x="56" y="170"/>
                  </a:lnTo>
                  <a:lnTo>
                    <a:pt x="56" y="168"/>
                  </a:lnTo>
                  <a:lnTo>
                    <a:pt x="56" y="168"/>
                  </a:lnTo>
                  <a:lnTo>
                    <a:pt x="52" y="164"/>
                  </a:lnTo>
                  <a:lnTo>
                    <a:pt x="46" y="154"/>
                  </a:lnTo>
                  <a:lnTo>
                    <a:pt x="40" y="144"/>
                  </a:lnTo>
                  <a:lnTo>
                    <a:pt x="32" y="136"/>
                  </a:lnTo>
                  <a:lnTo>
                    <a:pt x="32" y="136"/>
                  </a:lnTo>
                  <a:lnTo>
                    <a:pt x="24" y="126"/>
                  </a:lnTo>
                  <a:lnTo>
                    <a:pt x="12" y="114"/>
                  </a:lnTo>
                  <a:lnTo>
                    <a:pt x="6" y="106"/>
                  </a:lnTo>
                  <a:lnTo>
                    <a:pt x="2" y="100"/>
                  </a:lnTo>
                  <a:lnTo>
                    <a:pt x="0" y="92"/>
                  </a:lnTo>
                  <a:lnTo>
                    <a:pt x="2" y="86"/>
                  </a:lnTo>
                  <a:lnTo>
                    <a:pt x="2" y="86"/>
                  </a:lnTo>
                  <a:lnTo>
                    <a:pt x="4" y="76"/>
                  </a:lnTo>
                  <a:lnTo>
                    <a:pt x="8" y="64"/>
                  </a:lnTo>
                  <a:lnTo>
                    <a:pt x="10" y="54"/>
                  </a:lnTo>
                  <a:lnTo>
                    <a:pt x="14" y="48"/>
                  </a:lnTo>
                  <a:lnTo>
                    <a:pt x="14" y="48"/>
                  </a:lnTo>
                  <a:lnTo>
                    <a:pt x="42" y="26"/>
                  </a:lnTo>
                  <a:lnTo>
                    <a:pt x="60" y="14"/>
                  </a:lnTo>
                  <a:lnTo>
                    <a:pt x="74" y="4"/>
                  </a:lnTo>
                  <a:lnTo>
                    <a:pt x="74" y="4"/>
                  </a:lnTo>
                  <a:lnTo>
                    <a:pt x="86" y="2"/>
                  </a:lnTo>
                  <a:lnTo>
                    <a:pt x="104" y="0"/>
                  </a:lnTo>
                  <a:lnTo>
                    <a:pt x="126" y="0"/>
                  </a:lnTo>
                  <a:lnTo>
                    <a:pt x="126" y="0"/>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19" name="Freeform 80">
              <a:extLst>
                <a:ext uri="{FF2B5EF4-FFF2-40B4-BE49-F238E27FC236}">
                  <a16:creationId xmlns:a16="http://schemas.microsoft.com/office/drawing/2014/main" id="{C071BE7D-CD5E-78B1-FD66-436C32E3051B}"/>
                </a:ext>
              </a:extLst>
            </p:cNvPr>
            <p:cNvSpPr>
              <a:spLocks/>
            </p:cNvSpPr>
            <p:nvPr/>
          </p:nvSpPr>
          <p:spPr bwMode="auto">
            <a:xfrm>
              <a:off x="4596735" y="5316163"/>
              <a:ext cx="141756" cy="153950"/>
            </a:xfrm>
            <a:custGeom>
              <a:avLst/>
              <a:gdLst/>
              <a:ahLst/>
              <a:cxnLst>
                <a:cxn ang="0">
                  <a:pos x="20" y="126"/>
                </a:cxn>
                <a:cxn ang="0">
                  <a:pos x="24" y="138"/>
                </a:cxn>
                <a:cxn ang="0">
                  <a:pos x="28" y="144"/>
                </a:cxn>
                <a:cxn ang="0">
                  <a:pos x="36" y="144"/>
                </a:cxn>
                <a:cxn ang="0">
                  <a:pos x="56" y="138"/>
                </a:cxn>
                <a:cxn ang="0">
                  <a:pos x="64" y="138"/>
                </a:cxn>
                <a:cxn ang="0">
                  <a:pos x="66" y="140"/>
                </a:cxn>
                <a:cxn ang="0">
                  <a:pos x="72" y="142"/>
                </a:cxn>
                <a:cxn ang="0">
                  <a:pos x="76" y="148"/>
                </a:cxn>
                <a:cxn ang="0">
                  <a:pos x="88" y="168"/>
                </a:cxn>
                <a:cxn ang="0">
                  <a:pos x="102" y="180"/>
                </a:cxn>
                <a:cxn ang="0">
                  <a:pos x="116" y="192"/>
                </a:cxn>
                <a:cxn ang="0">
                  <a:pos x="126" y="202"/>
                </a:cxn>
                <a:cxn ang="0">
                  <a:pos x="128" y="170"/>
                </a:cxn>
                <a:cxn ang="0">
                  <a:pos x="134" y="150"/>
                </a:cxn>
                <a:cxn ang="0">
                  <a:pos x="142" y="130"/>
                </a:cxn>
                <a:cxn ang="0">
                  <a:pos x="154" y="116"/>
                </a:cxn>
                <a:cxn ang="0">
                  <a:pos x="162" y="110"/>
                </a:cxn>
                <a:cxn ang="0">
                  <a:pos x="152" y="108"/>
                </a:cxn>
                <a:cxn ang="0">
                  <a:pos x="150" y="104"/>
                </a:cxn>
                <a:cxn ang="0">
                  <a:pos x="158" y="92"/>
                </a:cxn>
                <a:cxn ang="0">
                  <a:pos x="170" y="78"/>
                </a:cxn>
                <a:cxn ang="0">
                  <a:pos x="186" y="56"/>
                </a:cxn>
                <a:cxn ang="0">
                  <a:pos x="182" y="44"/>
                </a:cxn>
                <a:cxn ang="0">
                  <a:pos x="178" y="32"/>
                </a:cxn>
                <a:cxn ang="0">
                  <a:pos x="174" y="30"/>
                </a:cxn>
                <a:cxn ang="0">
                  <a:pos x="150" y="22"/>
                </a:cxn>
                <a:cxn ang="0">
                  <a:pos x="110" y="10"/>
                </a:cxn>
                <a:cxn ang="0">
                  <a:pos x="84" y="4"/>
                </a:cxn>
                <a:cxn ang="0">
                  <a:pos x="64" y="0"/>
                </a:cxn>
                <a:cxn ang="0">
                  <a:pos x="36" y="8"/>
                </a:cxn>
                <a:cxn ang="0">
                  <a:pos x="22" y="6"/>
                </a:cxn>
                <a:cxn ang="0">
                  <a:pos x="14" y="6"/>
                </a:cxn>
                <a:cxn ang="0">
                  <a:pos x="10" y="6"/>
                </a:cxn>
                <a:cxn ang="0">
                  <a:pos x="2" y="0"/>
                </a:cxn>
                <a:cxn ang="0">
                  <a:pos x="0" y="0"/>
                </a:cxn>
                <a:cxn ang="0">
                  <a:pos x="8" y="14"/>
                </a:cxn>
                <a:cxn ang="0">
                  <a:pos x="20" y="38"/>
                </a:cxn>
                <a:cxn ang="0">
                  <a:pos x="16" y="54"/>
                </a:cxn>
                <a:cxn ang="0">
                  <a:pos x="10" y="64"/>
                </a:cxn>
                <a:cxn ang="0">
                  <a:pos x="4" y="74"/>
                </a:cxn>
                <a:cxn ang="0">
                  <a:pos x="8" y="82"/>
                </a:cxn>
                <a:cxn ang="0">
                  <a:pos x="16" y="110"/>
                </a:cxn>
                <a:cxn ang="0">
                  <a:pos x="20" y="126"/>
                </a:cxn>
              </a:cxnLst>
              <a:rect l="0" t="0" r="r" b="b"/>
              <a:pathLst>
                <a:path w="186" h="202">
                  <a:moveTo>
                    <a:pt x="20" y="126"/>
                  </a:moveTo>
                  <a:lnTo>
                    <a:pt x="20" y="126"/>
                  </a:lnTo>
                  <a:lnTo>
                    <a:pt x="22" y="132"/>
                  </a:lnTo>
                  <a:lnTo>
                    <a:pt x="24" y="138"/>
                  </a:lnTo>
                  <a:lnTo>
                    <a:pt x="24" y="142"/>
                  </a:lnTo>
                  <a:lnTo>
                    <a:pt x="28" y="144"/>
                  </a:lnTo>
                  <a:lnTo>
                    <a:pt x="32" y="146"/>
                  </a:lnTo>
                  <a:lnTo>
                    <a:pt x="36" y="144"/>
                  </a:lnTo>
                  <a:lnTo>
                    <a:pt x="36" y="144"/>
                  </a:lnTo>
                  <a:lnTo>
                    <a:pt x="56" y="138"/>
                  </a:lnTo>
                  <a:lnTo>
                    <a:pt x="60" y="136"/>
                  </a:lnTo>
                  <a:lnTo>
                    <a:pt x="64" y="138"/>
                  </a:lnTo>
                  <a:lnTo>
                    <a:pt x="64" y="138"/>
                  </a:lnTo>
                  <a:lnTo>
                    <a:pt x="66" y="140"/>
                  </a:lnTo>
                  <a:lnTo>
                    <a:pt x="70" y="140"/>
                  </a:lnTo>
                  <a:lnTo>
                    <a:pt x="72" y="142"/>
                  </a:lnTo>
                  <a:lnTo>
                    <a:pt x="76" y="148"/>
                  </a:lnTo>
                  <a:lnTo>
                    <a:pt x="76" y="148"/>
                  </a:lnTo>
                  <a:lnTo>
                    <a:pt x="80" y="158"/>
                  </a:lnTo>
                  <a:lnTo>
                    <a:pt x="88" y="168"/>
                  </a:lnTo>
                  <a:lnTo>
                    <a:pt x="96" y="176"/>
                  </a:lnTo>
                  <a:lnTo>
                    <a:pt x="102" y="180"/>
                  </a:lnTo>
                  <a:lnTo>
                    <a:pt x="102" y="180"/>
                  </a:lnTo>
                  <a:lnTo>
                    <a:pt x="116" y="192"/>
                  </a:lnTo>
                  <a:lnTo>
                    <a:pt x="126" y="202"/>
                  </a:lnTo>
                  <a:lnTo>
                    <a:pt x="126" y="202"/>
                  </a:lnTo>
                  <a:lnTo>
                    <a:pt x="126" y="188"/>
                  </a:lnTo>
                  <a:lnTo>
                    <a:pt x="128" y="170"/>
                  </a:lnTo>
                  <a:lnTo>
                    <a:pt x="128" y="170"/>
                  </a:lnTo>
                  <a:lnTo>
                    <a:pt x="134" y="150"/>
                  </a:lnTo>
                  <a:lnTo>
                    <a:pt x="142" y="130"/>
                  </a:lnTo>
                  <a:lnTo>
                    <a:pt x="142" y="130"/>
                  </a:lnTo>
                  <a:lnTo>
                    <a:pt x="148" y="124"/>
                  </a:lnTo>
                  <a:lnTo>
                    <a:pt x="154" y="116"/>
                  </a:lnTo>
                  <a:lnTo>
                    <a:pt x="162" y="110"/>
                  </a:lnTo>
                  <a:lnTo>
                    <a:pt x="162" y="110"/>
                  </a:lnTo>
                  <a:lnTo>
                    <a:pt x="160" y="110"/>
                  </a:lnTo>
                  <a:lnTo>
                    <a:pt x="152" y="108"/>
                  </a:lnTo>
                  <a:lnTo>
                    <a:pt x="150" y="108"/>
                  </a:lnTo>
                  <a:lnTo>
                    <a:pt x="150" y="104"/>
                  </a:lnTo>
                  <a:lnTo>
                    <a:pt x="152" y="100"/>
                  </a:lnTo>
                  <a:lnTo>
                    <a:pt x="158" y="92"/>
                  </a:lnTo>
                  <a:lnTo>
                    <a:pt x="158" y="92"/>
                  </a:lnTo>
                  <a:lnTo>
                    <a:pt x="170" y="78"/>
                  </a:lnTo>
                  <a:lnTo>
                    <a:pt x="180" y="66"/>
                  </a:lnTo>
                  <a:lnTo>
                    <a:pt x="186" y="56"/>
                  </a:lnTo>
                  <a:lnTo>
                    <a:pt x="186" y="56"/>
                  </a:lnTo>
                  <a:lnTo>
                    <a:pt x="182" y="44"/>
                  </a:lnTo>
                  <a:lnTo>
                    <a:pt x="180" y="36"/>
                  </a:lnTo>
                  <a:lnTo>
                    <a:pt x="178" y="32"/>
                  </a:lnTo>
                  <a:lnTo>
                    <a:pt x="174" y="30"/>
                  </a:lnTo>
                  <a:lnTo>
                    <a:pt x="174" y="30"/>
                  </a:lnTo>
                  <a:lnTo>
                    <a:pt x="150" y="22"/>
                  </a:lnTo>
                  <a:lnTo>
                    <a:pt x="150" y="22"/>
                  </a:lnTo>
                  <a:lnTo>
                    <a:pt x="130" y="16"/>
                  </a:lnTo>
                  <a:lnTo>
                    <a:pt x="110" y="10"/>
                  </a:lnTo>
                  <a:lnTo>
                    <a:pt x="110" y="10"/>
                  </a:lnTo>
                  <a:lnTo>
                    <a:pt x="84" y="4"/>
                  </a:lnTo>
                  <a:lnTo>
                    <a:pt x="64" y="0"/>
                  </a:lnTo>
                  <a:lnTo>
                    <a:pt x="64" y="0"/>
                  </a:lnTo>
                  <a:lnTo>
                    <a:pt x="36" y="8"/>
                  </a:lnTo>
                  <a:lnTo>
                    <a:pt x="36" y="8"/>
                  </a:lnTo>
                  <a:lnTo>
                    <a:pt x="28" y="8"/>
                  </a:lnTo>
                  <a:lnTo>
                    <a:pt x="22" y="6"/>
                  </a:lnTo>
                  <a:lnTo>
                    <a:pt x="16" y="6"/>
                  </a:lnTo>
                  <a:lnTo>
                    <a:pt x="14" y="6"/>
                  </a:lnTo>
                  <a:lnTo>
                    <a:pt x="14" y="6"/>
                  </a:lnTo>
                  <a:lnTo>
                    <a:pt x="10" y="6"/>
                  </a:lnTo>
                  <a:lnTo>
                    <a:pt x="8" y="4"/>
                  </a:lnTo>
                  <a:lnTo>
                    <a:pt x="2" y="0"/>
                  </a:lnTo>
                  <a:lnTo>
                    <a:pt x="0" y="0"/>
                  </a:lnTo>
                  <a:lnTo>
                    <a:pt x="0" y="0"/>
                  </a:lnTo>
                  <a:lnTo>
                    <a:pt x="8" y="14"/>
                  </a:lnTo>
                  <a:lnTo>
                    <a:pt x="8" y="14"/>
                  </a:lnTo>
                  <a:lnTo>
                    <a:pt x="16" y="28"/>
                  </a:lnTo>
                  <a:lnTo>
                    <a:pt x="20" y="38"/>
                  </a:lnTo>
                  <a:lnTo>
                    <a:pt x="20" y="44"/>
                  </a:lnTo>
                  <a:lnTo>
                    <a:pt x="16" y="54"/>
                  </a:lnTo>
                  <a:lnTo>
                    <a:pt x="16" y="54"/>
                  </a:lnTo>
                  <a:lnTo>
                    <a:pt x="10" y="64"/>
                  </a:lnTo>
                  <a:lnTo>
                    <a:pt x="6" y="70"/>
                  </a:lnTo>
                  <a:lnTo>
                    <a:pt x="4" y="74"/>
                  </a:lnTo>
                  <a:lnTo>
                    <a:pt x="8" y="82"/>
                  </a:lnTo>
                  <a:lnTo>
                    <a:pt x="8" y="82"/>
                  </a:lnTo>
                  <a:lnTo>
                    <a:pt x="12" y="94"/>
                  </a:lnTo>
                  <a:lnTo>
                    <a:pt x="16" y="110"/>
                  </a:lnTo>
                  <a:lnTo>
                    <a:pt x="20" y="126"/>
                  </a:lnTo>
                  <a:lnTo>
                    <a:pt x="20" y="126"/>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20" name="Freeform 81">
              <a:extLst>
                <a:ext uri="{FF2B5EF4-FFF2-40B4-BE49-F238E27FC236}">
                  <a16:creationId xmlns:a16="http://schemas.microsoft.com/office/drawing/2014/main" id="{01AB2213-34E7-02DE-FA20-FD667B9846B9}"/>
                </a:ext>
              </a:extLst>
            </p:cNvPr>
            <p:cNvSpPr>
              <a:spLocks/>
            </p:cNvSpPr>
            <p:nvPr/>
          </p:nvSpPr>
          <p:spPr bwMode="auto">
            <a:xfrm>
              <a:off x="4157746" y="4909183"/>
              <a:ext cx="208824" cy="129562"/>
            </a:xfrm>
            <a:custGeom>
              <a:avLst/>
              <a:gdLst/>
              <a:ahLst/>
              <a:cxnLst>
                <a:cxn ang="0">
                  <a:pos x="4" y="114"/>
                </a:cxn>
                <a:cxn ang="0">
                  <a:pos x="16" y="122"/>
                </a:cxn>
                <a:cxn ang="0">
                  <a:pos x="24" y="132"/>
                </a:cxn>
                <a:cxn ang="0">
                  <a:pos x="44" y="150"/>
                </a:cxn>
                <a:cxn ang="0">
                  <a:pos x="52" y="160"/>
                </a:cxn>
                <a:cxn ang="0">
                  <a:pos x="52" y="162"/>
                </a:cxn>
                <a:cxn ang="0">
                  <a:pos x="48" y="170"/>
                </a:cxn>
                <a:cxn ang="0">
                  <a:pos x="84" y="170"/>
                </a:cxn>
                <a:cxn ang="0">
                  <a:pos x="94" y="168"/>
                </a:cxn>
                <a:cxn ang="0">
                  <a:pos x="120" y="154"/>
                </a:cxn>
                <a:cxn ang="0">
                  <a:pos x="130" y="156"/>
                </a:cxn>
                <a:cxn ang="0">
                  <a:pos x="132" y="158"/>
                </a:cxn>
                <a:cxn ang="0">
                  <a:pos x="140" y="168"/>
                </a:cxn>
                <a:cxn ang="0">
                  <a:pos x="150" y="170"/>
                </a:cxn>
                <a:cxn ang="0">
                  <a:pos x="168" y="168"/>
                </a:cxn>
                <a:cxn ang="0">
                  <a:pos x="182" y="162"/>
                </a:cxn>
                <a:cxn ang="0">
                  <a:pos x="186" y="156"/>
                </a:cxn>
                <a:cxn ang="0">
                  <a:pos x="188" y="142"/>
                </a:cxn>
                <a:cxn ang="0">
                  <a:pos x="192" y="134"/>
                </a:cxn>
                <a:cxn ang="0">
                  <a:pos x="200" y="116"/>
                </a:cxn>
                <a:cxn ang="0">
                  <a:pos x="204" y="100"/>
                </a:cxn>
                <a:cxn ang="0">
                  <a:pos x="212" y="90"/>
                </a:cxn>
                <a:cxn ang="0">
                  <a:pos x="222" y="86"/>
                </a:cxn>
                <a:cxn ang="0">
                  <a:pos x="256" y="66"/>
                </a:cxn>
                <a:cxn ang="0">
                  <a:pos x="262" y="56"/>
                </a:cxn>
                <a:cxn ang="0">
                  <a:pos x="274" y="38"/>
                </a:cxn>
                <a:cxn ang="0">
                  <a:pos x="270" y="24"/>
                </a:cxn>
                <a:cxn ang="0">
                  <a:pos x="266" y="16"/>
                </a:cxn>
                <a:cxn ang="0">
                  <a:pos x="260" y="2"/>
                </a:cxn>
                <a:cxn ang="0">
                  <a:pos x="256" y="0"/>
                </a:cxn>
                <a:cxn ang="0">
                  <a:pos x="222" y="4"/>
                </a:cxn>
                <a:cxn ang="0">
                  <a:pos x="186" y="10"/>
                </a:cxn>
                <a:cxn ang="0">
                  <a:pos x="86" y="20"/>
                </a:cxn>
                <a:cxn ang="0">
                  <a:pos x="52" y="18"/>
                </a:cxn>
                <a:cxn ang="0">
                  <a:pos x="24" y="12"/>
                </a:cxn>
                <a:cxn ang="0">
                  <a:pos x="14" y="6"/>
                </a:cxn>
                <a:cxn ang="0">
                  <a:pos x="10" y="10"/>
                </a:cxn>
                <a:cxn ang="0">
                  <a:pos x="10" y="20"/>
                </a:cxn>
                <a:cxn ang="0">
                  <a:pos x="4" y="36"/>
                </a:cxn>
                <a:cxn ang="0">
                  <a:pos x="0" y="58"/>
                </a:cxn>
                <a:cxn ang="0">
                  <a:pos x="4" y="88"/>
                </a:cxn>
                <a:cxn ang="0">
                  <a:pos x="4" y="110"/>
                </a:cxn>
                <a:cxn ang="0">
                  <a:pos x="4" y="114"/>
                </a:cxn>
              </a:cxnLst>
              <a:rect l="0" t="0" r="r" b="b"/>
              <a:pathLst>
                <a:path w="274" h="170">
                  <a:moveTo>
                    <a:pt x="4" y="114"/>
                  </a:moveTo>
                  <a:lnTo>
                    <a:pt x="4" y="114"/>
                  </a:lnTo>
                  <a:lnTo>
                    <a:pt x="10" y="116"/>
                  </a:lnTo>
                  <a:lnTo>
                    <a:pt x="16" y="122"/>
                  </a:lnTo>
                  <a:lnTo>
                    <a:pt x="24" y="132"/>
                  </a:lnTo>
                  <a:lnTo>
                    <a:pt x="24" y="132"/>
                  </a:lnTo>
                  <a:lnTo>
                    <a:pt x="32" y="142"/>
                  </a:lnTo>
                  <a:lnTo>
                    <a:pt x="44" y="150"/>
                  </a:lnTo>
                  <a:lnTo>
                    <a:pt x="50" y="156"/>
                  </a:lnTo>
                  <a:lnTo>
                    <a:pt x="52" y="160"/>
                  </a:lnTo>
                  <a:lnTo>
                    <a:pt x="52" y="162"/>
                  </a:lnTo>
                  <a:lnTo>
                    <a:pt x="52" y="162"/>
                  </a:lnTo>
                  <a:lnTo>
                    <a:pt x="48" y="170"/>
                  </a:lnTo>
                  <a:lnTo>
                    <a:pt x="48" y="170"/>
                  </a:lnTo>
                  <a:lnTo>
                    <a:pt x="68" y="170"/>
                  </a:lnTo>
                  <a:lnTo>
                    <a:pt x="84" y="170"/>
                  </a:lnTo>
                  <a:lnTo>
                    <a:pt x="94" y="168"/>
                  </a:lnTo>
                  <a:lnTo>
                    <a:pt x="94" y="168"/>
                  </a:lnTo>
                  <a:lnTo>
                    <a:pt x="110" y="158"/>
                  </a:lnTo>
                  <a:lnTo>
                    <a:pt x="120" y="154"/>
                  </a:lnTo>
                  <a:lnTo>
                    <a:pt x="124" y="154"/>
                  </a:lnTo>
                  <a:lnTo>
                    <a:pt x="130" y="156"/>
                  </a:lnTo>
                  <a:lnTo>
                    <a:pt x="130" y="156"/>
                  </a:lnTo>
                  <a:lnTo>
                    <a:pt x="132" y="158"/>
                  </a:lnTo>
                  <a:lnTo>
                    <a:pt x="136" y="162"/>
                  </a:lnTo>
                  <a:lnTo>
                    <a:pt x="140" y="168"/>
                  </a:lnTo>
                  <a:lnTo>
                    <a:pt x="144" y="170"/>
                  </a:lnTo>
                  <a:lnTo>
                    <a:pt x="150" y="170"/>
                  </a:lnTo>
                  <a:lnTo>
                    <a:pt x="158" y="170"/>
                  </a:lnTo>
                  <a:lnTo>
                    <a:pt x="168" y="168"/>
                  </a:lnTo>
                  <a:lnTo>
                    <a:pt x="168" y="168"/>
                  </a:lnTo>
                  <a:lnTo>
                    <a:pt x="182" y="162"/>
                  </a:lnTo>
                  <a:lnTo>
                    <a:pt x="186" y="158"/>
                  </a:lnTo>
                  <a:lnTo>
                    <a:pt x="186" y="156"/>
                  </a:lnTo>
                  <a:lnTo>
                    <a:pt x="186" y="150"/>
                  </a:lnTo>
                  <a:lnTo>
                    <a:pt x="188" y="142"/>
                  </a:lnTo>
                  <a:lnTo>
                    <a:pt x="192" y="134"/>
                  </a:lnTo>
                  <a:lnTo>
                    <a:pt x="192" y="134"/>
                  </a:lnTo>
                  <a:lnTo>
                    <a:pt x="198" y="124"/>
                  </a:lnTo>
                  <a:lnTo>
                    <a:pt x="200" y="116"/>
                  </a:lnTo>
                  <a:lnTo>
                    <a:pt x="202" y="104"/>
                  </a:lnTo>
                  <a:lnTo>
                    <a:pt x="204" y="100"/>
                  </a:lnTo>
                  <a:lnTo>
                    <a:pt x="206" y="96"/>
                  </a:lnTo>
                  <a:lnTo>
                    <a:pt x="212" y="90"/>
                  </a:lnTo>
                  <a:lnTo>
                    <a:pt x="222" y="86"/>
                  </a:lnTo>
                  <a:lnTo>
                    <a:pt x="222" y="86"/>
                  </a:lnTo>
                  <a:lnTo>
                    <a:pt x="248" y="72"/>
                  </a:lnTo>
                  <a:lnTo>
                    <a:pt x="256" y="66"/>
                  </a:lnTo>
                  <a:lnTo>
                    <a:pt x="262" y="56"/>
                  </a:lnTo>
                  <a:lnTo>
                    <a:pt x="262" y="56"/>
                  </a:lnTo>
                  <a:lnTo>
                    <a:pt x="270" y="46"/>
                  </a:lnTo>
                  <a:lnTo>
                    <a:pt x="274" y="38"/>
                  </a:lnTo>
                  <a:lnTo>
                    <a:pt x="274" y="32"/>
                  </a:lnTo>
                  <a:lnTo>
                    <a:pt x="270" y="24"/>
                  </a:lnTo>
                  <a:lnTo>
                    <a:pt x="270" y="24"/>
                  </a:lnTo>
                  <a:lnTo>
                    <a:pt x="266" y="16"/>
                  </a:lnTo>
                  <a:lnTo>
                    <a:pt x="264" y="8"/>
                  </a:lnTo>
                  <a:lnTo>
                    <a:pt x="260" y="2"/>
                  </a:lnTo>
                  <a:lnTo>
                    <a:pt x="258" y="0"/>
                  </a:lnTo>
                  <a:lnTo>
                    <a:pt x="256" y="0"/>
                  </a:lnTo>
                  <a:lnTo>
                    <a:pt x="256" y="0"/>
                  </a:lnTo>
                  <a:lnTo>
                    <a:pt x="222" y="4"/>
                  </a:lnTo>
                  <a:lnTo>
                    <a:pt x="186" y="10"/>
                  </a:lnTo>
                  <a:lnTo>
                    <a:pt x="186" y="10"/>
                  </a:lnTo>
                  <a:lnTo>
                    <a:pt x="138" y="16"/>
                  </a:lnTo>
                  <a:lnTo>
                    <a:pt x="86" y="20"/>
                  </a:lnTo>
                  <a:lnTo>
                    <a:pt x="86" y="20"/>
                  </a:lnTo>
                  <a:lnTo>
                    <a:pt x="52" y="18"/>
                  </a:lnTo>
                  <a:lnTo>
                    <a:pt x="34" y="16"/>
                  </a:lnTo>
                  <a:lnTo>
                    <a:pt x="24" y="12"/>
                  </a:lnTo>
                  <a:lnTo>
                    <a:pt x="24" y="12"/>
                  </a:lnTo>
                  <a:lnTo>
                    <a:pt x="14" y="6"/>
                  </a:lnTo>
                  <a:lnTo>
                    <a:pt x="10" y="6"/>
                  </a:lnTo>
                  <a:lnTo>
                    <a:pt x="10" y="10"/>
                  </a:lnTo>
                  <a:lnTo>
                    <a:pt x="10" y="20"/>
                  </a:lnTo>
                  <a:lnTo>
                    <a:pt x="10" y="20"/>
                  </a:lnTo>
                  <a:lnTo>
                    <a:pt x="8" y="28"/>
                  </a:lnTo>
                  <a:lnTo>
                    <a:pt x="4" y="36"/>
                  </a:lnTo>
                  <a:lnTo>
                    <a:pt x="0" y="46"/>
                  </a:lnTo>
                  <a:lnTo>
                    <a:pt x="0" y="58"/>
                  </a:lnTo>
                  <a:lnTo>
                    <a:pt x="0" y="58"/>
                  </a:lnTo>
                  <a:lnTo>
                    <a:pt x="4" y="88"/>
                  </a:lnTo>
                  <a:lnTo>
                    <a:pt x="6" y="104"/>
                  </a:lnTo>
                  <a:lnTo>
                    <a:pt x="4" y="110"/>
                  </a:lnTo>
                  <a:lnTo>
                    <a:pt x="4" y="114"/>
                  </a:lnTo>
                  <a:lnTo>
                    <a:pt x="4" y="114"/>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21" name="Freeform 82">
              <a:extLst>
                <a:ext uri="{FF2B5EF4-FFF2-40B4-BE49-F238E27FC236}">
                  <a16:creationId xmlns:a16="http://schemas.microsoft.com/office/drawing/2014/main" id="{C981E713-326B-49B3-F365-3ABCD06110CC}"/>
                </a:ext>
              </a:extLst>
            </p:cNvPr>
            <p:cNvSpPr>
              <a:spLocks/>
            </p:cNvSpPr>
            <p:nvPr/>
          </p:nvSpPr>
          <p:spPr bwMode="auto">
            <a:xfrm>
              <a:off x="4160795" y="4901562"/>
              <a:ext cx="474045" cy="452706"/>
            </a:xfrm>
            <a:custGeom>
              <a:avLst/>
              <a:gdLst/>
              <a:ahLst/>
              <a:cxnLst>
                <a:cxn ang="0">
                  <a:pos x="566" y="268"/>
                </a:cxn>
                <a:cxn ang="0">
                  <a:pos x="496" y="258"/>
                </a:cxn>
                <a:cxn ang="0">
                  <a:pos x="378" y="240"/>
                </a:cxn>
                <a:cxn ang="0">
                  <a:pos x="356" y="230"/>
                </a:cxn>
                <a:cxn ang="0">
                  <a:pos x="326" y="246"/>
                </a:cxn>
                <a:cxn ang="0">
                  <a:pos x="264" y="252"/>
                </a:cxn>
                <a:cxn ang="0">
                  <a:pos x="244" y="262"/>
                </a:cxn>
                <a:cxn ang="0">
                  <a:pos x="268" y="304"/>
                </a:cxn>
                <a:cxn ang="0">
                  <a:pos x="304" y="346"/>
                </a:cxn>
                <a:cxn ang="0">
                  <a:pos x="298" y="386"/>
                </a:cxn>
                <a:cxn ang="0">
                  <a:pos x="318" y="426"/>
                </a:cxn>
                <a:cxn ang="0">
                  <a:pos x="362" y="456"/>
                </a:cxn>
                <a:cxn ang="0">
                  <a:pos x="386" y="482"/>
                </a:cxn>
                <a:cxn ang="0">
                  <a:pos x="428" y="550"/>
                </a:cxn>
                <a:cxn ang="0">
                  <a:pos x="454" y="578"/>
                </a:cxn>
                <a:cxn ang="0">
                  <a:pos x="382" y="524"/>
                </a:cxn>
                <a:cxn ang="0">
                  <a:pos x="346" y="508"/>
                </a:cxn>
                <a:cxn ang="0">
                  <a:pos x="334" y="488"/>
                </a:cxn>
                <a:cxn ang="0">
                  <a:pos x="322" y="486"/>
                </a:cxn>
                <a:cxn ang="0">
                  <a:pos x="312" y="498"/>
                </a:cxn>
                <a:cxn ang="0">
                  <a:pos x="280" y="506"/>
                </a:cxn>
                <a:cxn ang="0">
                  <a:pos x="272" y="484"/>
                </a:cxn>
                <a:cxn ang="0">
                  <a:pos x="238" y="454"/>
                </a:cxn>
                <a:cxn ang="0">
                  <a:pos x="238" y="442"/>
                </a:cxn>
                <a:cxn ang="0">
                  <a:pos x="230" y="404"/>
                </a:cxn>
                <a:cxn ang="0">
                  <a:pos x="222" y="390"/>
                </a:cxn>
                <a:cxn ang="0">
                  <a:pos x="192" y="352"/>
                </a:cxn>
                <a:cxn ang="0">
                  <a:pos x="174" y="294"/>
                </a:cxn>
                <a:cxn ang="0">
                  <a:pos x="162" y="266"/>
                </a:cxn>
                <a:cxn ang="0">
                  <a:pos x="138" y="234"/>
                </a:cxn>
                <a:cxn ang="0">
                  <a:pos x="90" y="200"/>
                </a:cxn>
                <a:cxn ang="0">
                  <a:pos x="78" y="200"/>
                </a:cxn>
                <a:cxn ang="0">
                  <a:pos x="76" y="230"/>
                </a:cxn>
                <a:cxn ang="0">
                  <a:pos x="76" y="264"/>
                </a:cxn>
                <a:cxn ang="0">
                  <a:pos x="56" y="282"/>
                </a:cxn>
                <a:cxn ang="0">
                  <a:pos x="32" y="270"/>
                </a:cxn>
                <a:cxn ang="0">
                  <a:pos x="14" y="230"/>
                </a:cxn>
                <a:cxn ang="0">
                  <a:pos x="6" y="200"/>
                </a:cxn>
                <a:cxn ang="0">
                  <a:pos x="2" y="182"/>
                </a:cxn>
                <a:cxn ang="0">
                  <a:pos x="56" y="178"/>
                </a:cxn>
                <a:cxn ang="0">
                  <a:pos x="130" y="172"/>
                </a:cxn>
                <a:cxn ang="0">
                  <a:pos x="164" y="178"/>
                </a:cxn>
                <a:cxn ang="0">
                  <a:pos x="182" y="166"/>
                </a:cxn>
                <a:cxn ang="0">
                  <a:pos x="196" y="126"/>
                </a:cxn>
                <a:cxn ang="0">
                  <a:pos x="236" y="88"/>
                </a:cxn>
                <a:cxn ang="0">
                  <a:pos x="260" y="64"/>
                </a:cxn>
                <a:cxn ang="0">
                  <a:pos x="300" y="8"/>
                </a:cxn>
                <a:cxn ang="0">
                  <a:pos x="354" y="46"/>
                </a:cxn>
                <a:cxn ang="0">
                  <a:pos x="412" y="112"/>
                </a:cxn>
                <a:cxn ang="0">
                  <a:pos x="490" y="150"/>
                </a:cxn>
                <a:cxn ang="0">
                  <a:pos x="548" y="154"/>
                </a:cxn>
                <a:cxn ang="0">
                  <a:pos x="568" y="172"/>
                </a:cxn>
                <a:cxn ang="0">
                  <a:pos x="584" y="206"/>
                </a:cxn>
                <a:cxn ang="0">
                  <a:pos x="622" y="256"/>
                </a:cxn>
                <a:cxn ang="0">
                  <a:pos x="604" y="280"/>
                </a:cxn>
              </a:cxnLst>
              <a:rect l="0" t="0" r="r" b="b"/>
              <a:pathLst>
                <a:path w="622" h="594">
                  <a:moveTo>
                    <a:pt x="590" y="288"/>
                  </a:moveTo>
                  <a:lnTo>
                    <a:pt x="590" y="288"/>
                  </a:lnTo>
                  <a:lnTo>
                    <a:pt x="580" y="280"/>
                  </a:lnTo>
                  <a:lnTo>
                    <a:pt x="572" y="272"/>
                  </a:lnTo>
                  <a:lnTo>
                    <a:pt x="566" y="268"/>
                  </a:lnTo>
                  <a:lnTo>
                    <a:pt x="560" y="266"/>
                  </a:lnTo>
                  <a:lnTo>
                    <a:pt x="552" y="262"/>
                  </a:lnTo>
                  <a:lnTo>
                    <a:pt x="540" y="262"/>
                  </a:lnTo>
                  <a:lnTo>
                    <a:pt x="540" y="262"/>
                  </a:lnTo>
                  <a:lnTo>
                    <a:pt x="496" y="258"/>
                  </a:lnTo>
                  <a:lnTo>
                    <a:pt x="476" y="258"/>
                  </a:lnTo>
                  <a:lnTo>
                    <a:pt x="456" y="254"/>
                  </a:lnTo>
                  <a:lnTo>
                    <a:pt x="456" y="254"/>
                  </a:lnTo>
                  <a:lnTo>
                    <a:pt x="416" y="246"/>
                  </a:lnTo>
                  <a:lnTo>
                    <a:pt x="378" y="240"/>
                  </a:lnTo>
                  <a:lnTo>
                    <a:pt x="378" y="240"/>
                  </a:lnTo>
                  <a:lnTo>
                    <a:pt x="374" y="238"/>
                  </a:lnTo>
                  <a:lnTo>
                    <a:pt x="368" y="236"/>
                  </a:lnTo>
                  <a:lnTo>
                    <a:pt x="360" y="232"/>
                  </a:lnTo>
                  <a:lnTo>
                    <a:pt x="356" y="230"/>
                  </a:lnTo>
                  <a:lnTo>
                    <a:pt x="352" y="230"/>
                  </a:lnTo>
                  <a:lnTo>
                    <a:pt x="346" y="230"/>
                  </a:lnTo>
                  <a:lnTo>
                    <a:pt x="340" y="234"/>
                  </a:lnTo>
                  <a:lnTo>
                    <a:pt x="340" y="234"/>
                  </a:lnTo>
                  <a:lnTo>
                    <a:pt x="326" y="246"/>
                  </a:lnTo>
                  <a:lnTo>
                    <a:pt x="318" y="250"/>
                  </a:lnTo>
                  <a:lnTo>
                    <a:pt x="300" y="252"/>
                  </a:lnTo>
                  <a:lnTo>
                    <a:pt x="300" y="252"/>
                  </a:lnTo>
                  <a:lnTo>
                    <a:pt x="280" y="252"/>
                  </a:lnTo>
                  <a:lnTo>
                    <a:pt x="264" y="252"/>
                  </a:lnTo>
                  <a:lnTo>
                    <a:pt x="252" y="250"/>
                  </a:lnTo>
                  <a:lnTo>
                    <a:pt x="250" y="252"/>
                  </a:lnTo>
                  <a:lnTo>
                    <a:pt x="248" y="254"/>
                  </a:lnTo>
                  <a:lnTo>
                    <a:pt x="248" y="254"/>
                  </a:lnTo>
                  <a:lnTo>
                    <a:pt x="244" y="262"/>
                  </a:lnTo>
                  <a:lnTo>
                    <a:pt x="244" y="270"/>
                  </a:lnTo>
                  <a:lnTo>
                    <a:pt x="250" y="280"/>
                  </a:lnTo>
                  <a:lnTo>
                    <a:pt x="260" y="296"/>
                  </a:lnTo>
                  <a:lnTo>
                    <a:pt x="260" y="296"/>
                  </a:lnTo>
                  <a:lnTo>
                    <a:pt x="268" y="304"/>
                  </a:lnTo>
                  <a:lnTo>
                    <a:pt x="274" y="312"/>
                  </a:lnTo>
                  <a:lnTo>
                    <a:pt x="290" y="326"/>
                  </a:lnTo>
                  <a:lnTo>
                    <a:pt x="296" y="332"/>
                  </a:lnTo>
                  <a:lnTo>
                    <a:pt x="302" y="338"/>
                  </a:lnTo>
                  <a:lnTo>
                    <a:pt x="304" y="346"/>
                  </a:lnTo>
                  <a:lnTo>
                    <a:pt x="304" y="354"/>
                  </a:lnTo>
                  <a:lnTo>
                    <a:pt x="304" y="354"/>
                  </a:lnTo>
                  <a:lnTo>
                    <a:pt x="300" y="368"/>
                  </a:lnTo>
                  <a:lnTo>
                    <a:pt x="298" y="380"/>
                  </a:lnTo>
                  <a:lnTo>
                    <a:pt x="298" y="386"/>
                  </a:lnTo>
                  <a:lnTo>
                    <a:pt x="298" y="394"/>
                  </a:lnTo>
                  <a:lnTo>
                    <a:pt x="302" y="400"/>
                  </a:lnTo>
                  <a:lnTo>
                    <a:pt x="306" y="408"/>
                  </a:lnTo>
                  <a:lnTo>
                    <a:pt x="306" y="408"/>
                  </a:lnTo>
                  <a:lnTo>
                    <a:pt x="318" y="426"/>
                  </a:lnTo>
                  <a:lnTo>
                    <a:pt x="332" y="440"/>
                  </a:lnTo>
                  <a:lnTo>
                    <a:pt x="344" y="450"/>
                  </a:lnTo>
                  <a:lnTo>
                    <a:pt x="356" y="456"/>
                  </a:lnTo>
                  <a:lnTo>
                    <a:pt x="356" y="456"/>
                  </a:lnTo>
                  <a:lnTo>
                    <a:pt x="362" y="456"/>
                  </a:lnTo>
                  <a:lnTo>
                    <a:pt x="364" y="456"/>
                  </a:lnTo>
                  <a:lnTo>
                    <a:pt x="368" y="454"/>
                  </a:lnTo>
                  <a:lnTo>
                    <a:pt x="370" y="456"/>
                  </a:lnTo>
                  <a:lnTo>
                    <a:pt x="374" y="460"/>
                  </a:lnTo>
                  <a:lnTo>
                    <a:pt x="386" y="482"/>
                  </a:lnTo>
                  <a:lnTo>
                    <a:pt x="386" y="482"/>
                  </a:lnTo>
                  <a:lnTo>
                    <a:pt x="414" y="530"/>
                  </a:lnTo>
                  <a:lnTo>
                    <a:pt x="422" y="544"/>
                  </a:lnTo>
                  <a:lnTo>
                    <a:pt x="428" y="550"/>
                  </a:lnTo>
                  <a:lnTo>
                    <a:pt x="428" y="550"/>
                  </a:lnTo>
                  <a:lnTo>
                    <a:pt x="468" y="574"/>
                  </a:lnTo>
                  <a:lnTo>
                    <a:pt x="480" y="594"/>
                  </a:lnTo>
                  <a:lnTo>
                    <a:pt x="480" y="594"/>
                  </a:lnTo>
                  <a:lnTo>
                    <a:pt x="454" y="578"/>
                  </a:lnTo>
                  <a:lnTo>
                    <a:pt x="454" y="578"/>
                  </a:lnTo>
                  <a:lnTo>
                    <a:pt x="422" y="558"/>
                  </a:lnTo>
                  <a:lnTo>
                    <a:pt x="394" y="538"/>
                  </a:lnTo>
                  <a:lnTo>
                    <a:pt x="394" y="538"/>
                  </a:lnTo>
                  <a:lnTo>
                    <a:pt x="388" y="530"/>
                  </a:lnTo>
                  <a:lnTo>
                    <a:pt x="382" y="524"/>
                  </a:lnTo>
                  <a:lnTo>
                    <a:pt x="374" y="518"/>
                  </a:lnTo>
                  <a:lnTo>
                    <a:pt x="374" y="518"/>
                  </a:lnTo>
                  <a:lnTo>
                    <a:pt x="364" y="514"/>
                  </a:lnTo>
                  <a:lnTo>
                    <a:pt x="354" y="512"/>
                  </a:lnTo>
                  <a:lnTo>
                    <a:pt x="346" y="508"/>
                  </a:lnTo>
                  <a:lnTo>
                    <a:pt x="344" y="506"/>
                  </a:lnTo>
                  <a:lnTo>
                    <a:pt x="344" y="504"/>
                  </a:lnTo>
                  <a:lnTo>
                    <a:pt x="344" y="504"/>
                  </a:lnTo>
                  <a:lnTo>
                    <a:pt x="340" y="496"/>
                  </a:lnTo>
                  <a:lnTo>
                    <a:pt x="334" y="488"/>
                  </a:lnTo>
                  <a:lnTo>
                    <a:pt x="328" y="484"/>
                  </a:lnTo>
                  <a:lnTo>
                    <a:pt x="324" y="484"/>
                  </a:lnTo>
                  <a:lnTo>
                    <a:pt x="322" y="486"/>
                  </a:lnTo>
                  <a:lnTo>
                    <a:pt x="322" y="486"/>
                  </a:lnTo>
                  <a:lnTo>
                    <a:pt x="322" y="486"/>
                  </a:lnTo>
                  <a:lnTo>
                    <a:pt x="322" y="488"/>
                  </a:lnTo>
                  <a:lnTo>
                    <a:pt x="326" y="490"/>
                  </a:lnTo>
                  <a:lnTo>
                    <a:pt x="326" y="492"/>
                  </a:lnTo>
                  <a:lnTo>
                    <a:pt x="324" y="492"/>
                  </a:lnTo>
                  <a:lnTo>
                    <a:pt x="312" y="498"/>
                  </a:lnTo>
                  <a:lnTo>
                    <a:pt x="312" y="498"/>
                  </a:lnTo>
                  <a:lnTo>
                    <a:pt x="296" y="504"/>
                  </a:lnTo>
                  <a:lnTo>
                    <a:pt x="286" y="508"/>
                  </a:lnTo>
                  <a:lnTo>
                    <a:pt x="282" y="508"/>
                  </a:lnTo>
                  <a:lnTo>
                    <a:pt x="280" y="506"/>
                  </a:lnTo>
                  <a:lnTo>
                    <a:pt x="278" y="504"/>
                  </a:lnTo>
                  <a:lnTo>
                    <a:pt x="278" y="500"/>
                  </a:lnTo>
                  <a:lnTo>
                    <a:pt x="278" y="500"/>
                  </a:lnTo>
                  <a:lnTo>
                    <a:pt x="274" y="488"/>
                  </a:lnTo>
                  <a:lnTo>
                    <a:pt x="272" y="484"/>
                  </a:lnTo>
                  <a:lnTo>
                    <a:pt x="266" y="480"/>
                  </a:lnTo>
                  <a:lnTo>
                    <a:pt x="266" y="480"/>
                  </a:lnTo>
                  <a:lnTo>
                    <a:pt x="256" y="474"/>
                  </a:lnTo>
                  <a:lnTo>
                    <a:pt x="246" y="464"/>
                  </a:lnTo>
                  <a:lnTo>
                    <a:pt x="238" y="454"/>
                  </a:lnTo>
                  <a:lnTo>
                    <a:pt x="236" y="450"/>
                  </a:lnTo>
                  <a:lnTo>
                    <a:pt x="236" y="446"/>
                  </a:lnTo>
                  <a:lnTo>
                    <a:pt x="236" y="446"/>
                  </a:lnTo>
                  <a:lnTo>
                    <a:pt x="236" y="444"/>
                  </a:lnTo>
                  <a:lnTo>
                    <a:pt x="238" y="442"/>
                  </a:lnTo>
                  <a:lnTo>
                    <a:pt x="240" y="442"/>
                  </a:lnTo>
                  <a:lnTo>
                    <a:pt x="240" y="438"/>
                  </a:lnTo>
                  <a:lnTo>
                    <a:pt x="236" y="420"/>
                  </a:lnTo>
                  <a:lnTo>
                    <a:pt x="236" y="420"/>
                  </a:lnTo>
                  <a:lnTo>
                    <a:pt x="230" y="404"/>
                  </a:lnTo>
                  <a:lnTo>
                    <a:pt x="226" y="398"/>
                  </a:lnTo>
                  <a:lnTo>
                    <a:pt x="224" y="398"/>
                  </a:lnTo>
                  <a:lnTo>
                    <a:pt x="224" y="394"/>
                  </a:lnTo>
                  <a:lnTo>
                    <a:pt x="224" y="394"/>
                  </a:lnTo>
                  <a:lnTo>
                    <a:pt x="222" y="390"/>
                  </a:lnTo>
                  <a:lnTo>
                    <a:pt x="220" y="386"/>
                  </a:lnTo>
                  <a:lnTo>
                    <a:pt x="210" y="378"/>
                  </a:lnTo>
                  <a:lnTo>
                    <a:pt x="200" y="370"/>
                  </a:lnTo>
                  <a:lnTo>
                    <a:pt x="196" y="362"/>
                  </a:lnTo>
                  <a:lnTo>
                    <a:pt x="192" y="352"/>
                  </a:lnTo>
                  <a:lnTo>
                    <a:pt x="192" y="352"/>
                  </a:lnTo>
                  <a:lnTo>
                    <a:pt x="186" y="330"/>
                  </a:lnTo>
                  <a:lnTo>
                    <a:pt x="180" y="310"/>
                  </a:lnTo>
                  <a:lnTo>
                    <a:pt x="180" y="310"/>
                  </a:lnTo>
                  <a:lnTo>
                    <a:pt x="174" y="294"/>
                  </a:lnTo>
                  <a:lnTo>
                    <a:pt x="172" y="284"/>
                  </a:lnTo>
                  <a:lnTo>
                    <a:pt x="170" y="276"/>
                  </a:lnTo>
                  <a:lnTo>
                    <a:pt x="168" y="270"/>
                  </a:lnTo>
                  <a:lnTo>
                    <a:pt x="168" y="270"/>
                  </a:lnTo>
                  <a:lnTo>
                    <a:pt x="162" y="266"/>
                  </a:lnTo>
                  <a:lnTo>
                    <a:pt x="156" y="260"/>
                  </a:lnTo>
                  <a:lnTo>
                    <a:pt x="148" y="254"/>
                  </a:lnTo>
                  <a:lnTo>
                    <a:pt x="142" y="244"/>
                  </a:lnTo>
                  <a:lnTo>
                    <a:pt x="142" y="244"/>
                  </a:lnTo>
                  <a:lnTo>
                    <a:pt x="138" y="234"/>
                  </a:lnTo>
                  <a:lnTo>
                    <a:pt x="132" y="224"/>
                  </a:lnTo>
                  <a:lnTo>
                    <a:pt x="122" y="216"/>
                  </a:lnTo>
                  <a:lnTo>
                    <a:pt x="122" y="216"/>
                  </a:lnTo>
                  <a:lnTo>
                    <a:pt x="102" y="204"/>
                  </a:lnTo>
                  <a:lnTo>
                    <a:pt x="90" y="200"/>
                  </a:lnTo>
                  <a:lnTo>
                    <a:pt x="86" y="198"/>
                  </a:lnTo>
                  <a:lnTo>
                    <a:pt x="82" y="200"/>
                  </a:lnTo>
                  <a:lnTo>
                    <a:pt x="82" y="200"/>
                  </a:lnTo>
                  <a:lnTo>
                    <a:pt x="80" y="200"/>
                  </a:lnTo>
                  <a:lnTo>
                    <a:pt x="78" y="200"/>
                  </a:lnTo>
                  <a:lnTo>
                    <a:pt x="76" y="204"/>
                  </a:lnTo>
                  <a:lnTo>
                    <a:pt x="76" y="212"/>
                  </a:lnTo>
                  <a:lnTo>
                    <a:pt x="76" y="212"/>
                  </a:lnTo>
                  <a:lnTo>
                    <a:pt x="76" y="224"/>
                  </a:lnTo>
                  <a:lnTo>
                    <a:pt x="76" y="230"/>
                  </a:lnTo>
                  <a:lnTo>
                    <a:pt x="78" y="236"/>
                  </a:lnTo>
                  <a:lnTo>
                    <a:pt x="78" y="236"/>
                  </a:lnTo>
                  <a:lnTo>
                    <a:pt x="80" y="248"/>
                  </a:lnTo>
                  <a:lnTo>
                    <a:pt x="78" y="258"/>
                  </a:lnTo>
                  <a:lnTo>
                    <a:pt x="76" y="264"/>
                  </a:lnTo>
                  <a:lnTo>
                    <a:pt x="72" y="266"/>
                  </a:lnTo>
                  <a:lnTo>
                    <a:pt x="72" y="266"/>
                  </a:lnTo>
                  <a:lnTo>
                    <a:pt x="64" y="272"/>
                  </a:lnTo>
                  <a:lnTo>
                    <a:pt x="58" y="280"/>
                  </a:lnTo>
                  <a:lnTo>
                    <a:pt x="56" y="282"/>
                  </a:lnTo>
                  <a:lnTo>
                    <a:pt x="52" y="282"/>
                  </a:lnTo>
                  <a:lnTo>
                    <a:pt x="48" y="280"/>
                  </a:lnTo>
                  <a:lnTo>
                    <a:pt x="42" y="276"/>
                  </a:lnTo>
                  <a:lnTo>
                    <a:pt x="42" y="276"/>
                  </a:lnTo>
                  <a:lnTo>
                    <a:pt x="32" y="270"/>
                  </a:lnTo>
                  <a:lnTo>
                    <a:pt x="26" y="266"/>
                  </a:lnTo>
                  <a:lnTo>
                    <a:pt x="22" y="260"/>
                  </a:lnTo>
                  <a:lnTo>
                    <a:pt x="18" y="246"/>
                  </a:lnTo>
                  <a:lnTo>
                    <a:pt x="18" y="246"/>
                  </a:lnTo>
                  <a:lnTo>
                    <a:pt x="14" y="230"/>
                  </a:lnTo>
                  <a:lnTo>
                    <a:pt x="12" y="224"/>
                  </a:lnTo>
                  <a:lnTo>
                    <a:pt x="10" y="220"/>
                  </a:lnTo>
                  <a:lnTo>
                    <a:pt x="8" y="210"/>
                  </a:lnTo>
                  <a:lnTo>
                    <a:pt x="8" y="210"/>
                  </a:lnTo>
                  <a:lnTo>
                    <a:pt x="6" y="200"/>
                  </a:lnTo>
                  <a:lnTo>
                    <a:pt x="2" y="194"/>
                  </a:lnTo>
                  <a:lnTo>
                    <a:pt x="0" y="188"/>
                  </a:lnTo>
                  <a:lnTo>
                    <a:pt x="0" y="184"/>
                  </a:lnTo>
                  <a:lnTo>
                    <a:pt x="2" y="182"/>
                  </a:lnTo>
                  <a:lnTo>
                    <a:pt x="2" y="182"/>
                  </a:lnTo>
                  <a:lnTo>
                    <a:pt x="10" y="176"/>
                  </a:lnTo>
                  <a:lnTo>
                    <a:pt x="16" y="176"/>
                  </a:lnTo>
                  <a:lnTo>
                    <a:pt x="28" y="178"/>
                  </a:lnTo>
                  <a:lnTo>
                    <a:pt x="28" y="178"/>
                  </a:lnTo>
                  <a:lnTo>
                    <a:pt x="56" y="178"/>
                  </a:lnTo>
                  <a:lnTo>
                    <a:pt x="82" y="180"/>
                  </a:lnTo>
                  <a:lnTo>
                    <a:pt x="112" y="164"/>
                  </a:lnTo>
                  <a:lnTo>
                    <a:pt x="112" y="164"/>
                  </a:lnTo>
                  <a:lnTo>
                    <a:pt x="122" y="168"/>
                  </a:lnTo>
                  <a:lnTo>
                    <a:pt x="130" y="172"/>
                  </a:lnTo>
                  <a:lnTo>
                    <a:pt x="136" y="176"/>
                  </a:lnTo>
                  <a:lnTo>
                    <a:pt x="136" y="176"/>
                  </a:lnTo>
                  <a:lnTo>
                    <a:pt x="142" y="178"/>
                  </a:lnTo>
                  <a:lnTo>
                    <a:pt x="148" y="180"/>
                  </a:lnTo>
                  <a:lnTo>
                    <a:pt x="164" y="178"/>
                  </a:lnTo>
                  <a:lnTo>
                    <a:pt x="164" y="178"/>
                  </a:lnTo>
                  <a:lnTo>
                    <a:pt x="172" y="174"/>
                  </a:lnTo>
                  <a:lnTo>
                    <a:pt x="178" y="170"/>
                  </a:lnTo>
                  <a:lnTo>
                    <a:pt x="182" y="166"/>
                  </a:lnTo>
                  <a:lnTo>
                    <a:pt x="182" y="166"/>
                  </a:lnTo>
                  <a:lnTo>
                    <a:pt x="184" y="156"/>
                  </a:lnTo>
                  <a:lnTo>
                    <a:pt x="186" y="150"/>
                  </a:lnTo>
                  <a:lnTo>
                    <a:pt x="188" y="144"/>
                  </a:lnTo>
                  <a:lnTo>
                    <a:pt x="188" y="144"/>
                  </a:lnTo>
                  <a:lnTo>
                    <a:pt x="196" y="126"/>
                  </a:lnTo>
                  <a:lnTo>
                    <a:pt x="204" y="110"/>
                  </a:lnTo>
                  <a:lnTo>
                    <a:pt x="204" y="110"/>
                  </a:lnTo>
                  <a:lnTo>
                    <a:pt x="210" y="104"/>
                  </a:lnTo>
                  <a:lnTo>
                    <a:pt x="222" y="96"/>
                  </a:lnTo>
                  <a:lnTo>
                    <a:pt x="236" y="88"/>
                  </a:lnTo>
                  <a:lnTo>
                    <a:pt x="244" y="84"/>
                  </a:lnTo>
                  <a:lnTo>
                    <a:pt x="244" y="84"/>
                  </a:lnTo>
                  <a:lnTo>
                    <a:pt x="248" y="80"/>
                  </a:lnTo>
                  <a:lnTo>
                    <a:pt x="252" y="76"/>
                  </a:lnTo>
                  <a:lnTo>
                    <a:pt x="260" y="64"/>
                  </a:lnTo>
                  <a:lnTo>
                    <a:pt x="272" y="46"/>
                  </a:lnTo>
                  <a:lnTo>
                    <a:pt x="256" y="8"/>
                  </a:lnTo>
                  <a:lnTo>
                    <a:pt x="290" y="0"/>
                  </a:lnTo>
                  <a:lnTo>
                    <a:pt x="290" y="0"/>
                  </a:lnTo>
                  <a:lnTo>
                    <a:pt x="300" y="8"/>
                  </a:lnTo>
                  <a:lnTo>
                    <a:pt x="310" y="16"/>
                  </a:lnTo>
                  <a:lnTo>
                    <a:pt x="324" y="24"/>
                  </a:lnTo>
                  <a:lnTo>
                    <a:pt x="324" y="24"/>
                  </a:lnTo>
                  <a:lnTo>
                    <a:pt x="340" y="34"/>
                  </a:lnTo>
                  <a:lnTo>
                    <a:pt x="354" y="46"/>
                  </a:lnTo>
                  <a:lnTo>
                    <a:pt x="370" y="58"/>
                  </a:lnTo>
                  <a:lnTo>
                    <a:pt x="382" y="74"/>
                  </a:lnTo>
                  <a:lnTo>
                    <a:pt x="382" y="74"/>
                  </a:lnTo>
                  <a:lnTo>
                    <a:pt x="396" y="92"/>
                  </a:lnTo>
                  <a:lnTo>
                    <a:pt x="412" y="112"/>
                  </a:lnTo>
                  <a:lnTo>
                    <a:pt x="428" y="128"/>
                  </a:lnTo>
                  <a:lnTo>
                    <a:pt x="436" y="132"/>
                  </a:lnTo>
                  <a:lnTo>
                    <a:pt x="442" y="136"/>
                  </a:lnTo>
                  <a:lnTo>
                    <a:pt x="442" y="136"/>
                  </a:lnTo>
                  <a:lnTo>
                    <a:pt x="490" y="150"/>
                  </a:lnTo>
                  <a:lnTo>
                    <a:pt x="518" y="156"/>
                  </a:lnTo>
                  <a:lnTo>
                    <a:pt x="528" y="158"/>
                  </a:lnTo>
                  <a:lnTo>
                    <a:pt x="536" y="158"/>
                  </a:lnTo>
                  <a:lnTo>
                    <a:pt x="536" y="158"/>
                  </a:lnTo>
                  <a:lnTo>
                    <a:pt x="548" y="154"/>
                  </a:lnTo>
                  <a:lnTo>
                    <a:pt x="560" y="150"/>
                  </a:lnTo>
                  <a:lnTo>
                    <a:pt x="576" y="144"/>
                  </a:lnTo>
                  <a:lnTo>
                    <a:pt x="576" y="144"/>
                  </a:lnTo>
                  <a:lnTo>
                    <a:pt x="570" y="158"/>
                  </a:lnTo>
                  <a:lnTo>
                    <a:pt x="568" y="172"/>
                  </a:lnTo>
                  <a:lnTo>
                    <a:pt x="568" y="178"/>
                  </a:lnTo>
                  <a:lnTo>
                    <a:pt x="570" y="184"/>
                  </a:lnTo>
                  <a:lnTo>
                    <a:pt x="570" y="184"/>
                  </a:lnTo>
                  <a:lnTo>
                    <a:pt x="576" y="196"/>
                  </a:lnTo>
                  <a:lnTo>
                    <a:pt x="584" y="206"/>
                  </a:lnTo>
                  <a:lnTo>
                    <a:pt x="598" y="224"/>
                  </a:lnTo>
                  <a:lnTo>
                    <a:pt x="598" y="224"/>
                  </a:lnTo>
                  <a:lnTo>
                    <a:pt x="614" y="244"/>
                  </a:lnTo>
                  <a:lnTo>
                    <a:pt x="622" y="256"/>
                  </a:lnTo>
                  <a:lnTo>
                    <a:pt x="622" y="256"/>
                  </a:lnTo>
                  <a:lnTo>
                    <a:pt x="618" y="264"/>
                  </a:lnTo>
                  <a:lnTo>
                    <a:pt x="614" y="272"/>
                  </a:lnTo>
                  <a:lnTo>
                    <a:pt x="608" y="276"/>
                  </a:lnTo>
                  <a:lnTo>
                    <a:pt x="608" y="276"/>
                  </a:lnTo>
                  <a:lnTo>
                    <a:pt x="604" y="280"/>
                  </a:lnTo>
                  <a:lnTo>
                    <a:pt x="600" y="286"/>
                  </a:lnTo>
                  <a:lnTo>
                    <a:pt x="594" y="292"/>
                  </a:lnTo>
                  <a:lnTo>
                    <a:pt x="590" y="288"/>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22" name="Freeform 83">
              <a:extLst>
                <a:ext uri="{FF2B5EF4-FFF2-40B4-BE49-F238E27FC236}">
                  <a16:creationId xmlns:a16="http://schemas.microsoft.com/office/drawing/2014/main" id="{93B647F8-2E08-E4E8-A661-CED04C9BA614}"/>
                </a:ext>
              </a:extLst>
            </p:cNvPr>
            <p:cNvSpPr>
              <a:spLocks/>
            </p:cNvSpPr>
            <p:nvPr/>
          </p:nvSpPr>
          <p:spPr bwMode="auto">
            <a:xfrm>
              <a:off x="4564725" y="5378656"/>
              <a:ext cx="48776" cy="44204"/>
            </a:xfrm>
            <a:custGeom>
              <a:avLst/>
              <a:gdLst/>
              <a:ahLst/>
              <a:cxnLst>
                <a:cxn ang="0">
                  <a:pos x="0" y="0"/>
                </a:cxn>
                <a:cxn ang="0">
                  <a:pos x="0" y="0"/>
                </a:cxn>
                <a:cxn ang="0">
                  <a:pos x="8" y="0"/>
                </a:cxn>
                <a:cxn ang="0">
                  <a:pos x="14" y="2"/>
                </a:cxn>
                <a:cxn ang="0">
                  <a:pos x="18" y="4"/>
                </a:cxn>
                <a:cxn ang="0">
                  <a:pos x="18" y="4"/>
                </a:cxn>
                <a:cxn ang="0">
                  <a:pos x="30" y="16"/>
                </a:cxn>
                <a:cxn ang="0">
                  <a:pos x="36" y="22"/>
                </a:cxn>
                <a:cxn ang="0">
                  <a:pos x="60" y="36"/>
                </a:cxn>
                <a:cxn ang="0">
                  <a:pos x="64" y="58"/>
                </a:cxn>
                <a:cxn ang="0">
                  <a:pos x="64" y="58"/>
                </a:cxn>
                <a:cxn ang="0">
                  <a:pos x="44" y="44"/>
                </a:cxn>
                <a:cxn ang="0">
                  <a:pos x="44" y="44"/>
                </a:cxn>
                <a:cxn ang="0">
                  <a:pos x="34" y="36"/>
                </a:cxn>
                <a:cxn ang="0">
                  <a:pos x="18" y="24"/>
                </a:cxn>
                <a:cxn ang="0">
                  <a:pos x="2" y="10"/>
                </a:cxn>
                <a:cxn ang="0">
                  <a:pos x="0" y="4"/>
                </a:cxn>
                <a:cxn ang="0">
                  <a:pos x="0" y="0"/>
                </a:cxn>
                <a:cxn ang="0">
                  <a:pos x="0" y="0"/>
                </a:cxn>
              </a:cxnLst>
              <a:rect l="0" t="0" r="r" b="b"/>
              <a:pathLst>
                <a:path w="64" h="58">
                  <a:moveTo>
                    <a:pt x="0" y="0"/>
                  </a:moveTo>
                  <a:lnTo>
                    <a:pt x="0" y="0"/>
                  </a:lnTo>
                  <a:lnTo>
                    <a:pt x="8" y="0"/>
                  </a:lnTo>
                  <a:lnTo>
                    <a:pt x="14" y="2"/>
                  </a:lnTo>
                  <a:lnTo>
                    <a:pt x="18" y="4"/>
                  </a:lnTo>
                  <a:lnTo>
                    <a:pt x="18" y="4"/>
                  </a:lnTo>
                  <a:lnTo>
                    <a:pt x="30" y="16"/>
                  </a:lnTo>
                  <a:lnTo>
                    <a:pt x="36" y="22"/>
                  </a:lnTo>
                  <a:lnTo>
                    <a:pt x="60" y="36"/>
                  </a:lnTo>
                  <a:lnTo>
                    <a:pt x="64" y="58"/>
                  </a:lnTo>
                  <a:lnTo>
                    <a:pt x="64" y="58"/>
                  </a:lnTo>
                  <a:lnTo>
                    <a:pt x="44" y="44"/>
                  </a:lnTo>
                  <a:lnTo>
                    <a:pt x="44" y="44"/>
                  </a:lnTo>
                  <a:lnTo>
                    <a:pt x="34" y="36"/>
                  </a:lnTo>
                  <a:lnTo>
                    <a:pt x="18" y="24"/>
                  </a:lnTo>
                  <a:lnTo>
                    <a:pt x="2" y="10"/>
                  </a:lnTo>
                  <a:lnTo>
                    <a:pt x="0" y="4"/>
                  </a:lnTo>
                  <a:lnTo>
                    <a:pt x="0" y="0"/>
                  </a:lnTo>
                  <a:lnTo>
                    <a:pt x="0" y="0"/>
                  </a:lnTo>
                  <a:close/>
                </a:path>
              </a:pathLst>
            </a:custGeom>
            <a:grpFill/>
            <a:ln w="6350" cap="rnd" cmpd="sng">
              <a:solidFill>
                <a:schemeClr val="bg1"/>
              </a:solidFill>
              <a:prstDash val="solid"/>
              <a:round/>
              <a:headEnd type="none" w="sm" len="sm"/>
              <a:tailEnd type="none" w="sm" len="sm"/>
            </a:ln>
            <a:effectLst/>
          </p:spPr>
          <p:txBody>
            <a:bodyPr/>
            <a:lstStyle/>
            <a:p>
              <a:endParaRPr lang="en-US"/>
            </a:p>
          </p:txBody>
        </p:sp>
        <p:sp>
          <p:nvSpPr>
            <p:cNvPr id="323" name="Freeform 84">
              <a:extLst>
                <a:ext uri="{FF2B5EF4-FFF2-40B4-BE49-F238E27FC236}">
                  <a16:creationId xmlns:a16="http://schemas.microsoft.com/office/drawing/2014/main" id="{1B0934A1-5AC7-C47A-71A0-D19B61ADCB32}"/>
                </a:ext>
              </a:extLst>
            </p:cNvPr>
            <p:cNvSpPr>
              <a:spLocks/>
            </p:cNvSpPr>
            <p:nvPr/>
          </p:nvSpPr>
          <p:spPr bwMode="auto">
            <a:xfrm>
              <a:off x="4346756" y="5076852"/>
              <a:ext cx="326192" cy="329241"/>
            </a:xfrm>
            <a:custGeom>
              <a:avLst/>
              <a:gdLst/>
              <a:ahLst/>
              <a:cxnLst>
                <a:cxn ang="0">
                  <a:pos x="392" y="312"/>
                </a:cxn>
                <a:cxn ang="0">
                  <a:pos x="390" y="294"/>
                </a:cxn>
                <a:cxn ang="0">
                  <a:pos x="400" y="278"/>
                </a:cxn>
                <a:cxn ang="0">
                  <a:pos x="428" y="230"/>
                </a:cxn>
                <a:cxn ang="0">
                  <a:pos x="426" y="216"/>
                </a:cxn>
                <a:cxn ang="0">
                  <a:pos x="424" y="200"/>
                </a:cxn>
                <a:cxn ang="0">
                  <a:pos x="416" y="200"/>
                </a:cxn>
                <a:cxn ang="0">
                  <a:pos x="408" y="190"/>
                </a:cxn>
                <a:cxn ang="0">
                  <a:pos x="390" y="160"/>
                </a:cxn>
                <a:cxn ang="0">
                  <a:pos x="384" y="140"/>
                </a:cxn>
                <a:cxn ang="0">
                  <a:pos x="384" y="122"/>
                </a:cxn>
                <a:cxn ang="0">
                  <a:pos x="394" y="88"/>
                </a:cxn>
                <a:cxn ang="0">
                  <a:pos x="382" y="74"/>
                </a:cxn>
                <a:cxn ang="0">
                  <a:pos x="364" y="72"/>
                </a:cxn>
                <a:cxn ang="0">
                  <a:pos x="354" y="70"/>
                </a:cxn>
                <a:cxn ang="0">
                  <a:pos x="352" y="58"/>
                </a:cxn>
                <a:cxn ang="0">
                  <a:pos x="316" y="34"/>
                </a:cxn>
                <a:cxn ang="0">
                  <a:pos x="268" y="30"/>
                </a:cxn>
                <a:cxn ang="0">
                  <a:pos x="214" y="22"/>
                </a:cxn>
                <a:cxn ang="0">
                  <a:pos x="126" y="6"/>
                </a:cxn>
                <a:cxn ang="0">
                  <a:pos x="114" y="0"/>
                </a:cxn>
                <a:cxn ang="0">
                  <a:pos x="100" y="4"/>
                </a:cxn>
                <a:cxn ang="0">
                  <a:pos x="78" y="20"/>
                </a:cxn>
                <a:cxn ang="0">
                  <a:pos x="28" y="20"/>
                </a:cxn>
                <a:cxn ang="0">
                  <a:pos x="6" y="18"/>
                </a:cxn>
                <a:cxn ang="0">
                  <a:pos x="0" y="26"/>
                </a:cxn>
                <a:cxn ang="0">
                  <a:pos x="4" y="48"/>
                </a:cxn>
                <a:cxn ang="0">
                  <a:pos x="18" y="70"/>
                </a:cxn>
                <a:cxn ang="0">
                  <a:pos x="56" y="108"/>
                </a:cxn>
                <a:cxn ang="0">
                  <a:pos x="60" y="124"/>
                </a:cxn>
                <a:cxn ang="0">
                  <a:pos x="54" y="152"/>
                </a:cxn>
                <a:cxn ang="0">
                  <a:pos x="60" y="174"/>
                </a:cxn>
                <a:cxn ang="0">
                  <a:pos x="80" y="204"/>
                </a:cxn>
                <a:cxn ang="0">
                  <a:pos x="110" y="224"/>
                </a:cxn>
                <a:cxn ang="0">
                  <a:pos x="122" y="226"/>
                </a:cxn>
                <a:cxn ang="0">
                  <a:pos x="130" y="234"/>
                </a:cxn>
                <a:cxn ang="0">
                  <a:pos x="162" y="290"/>
                </a:cxn>
                <a:cxn ang="0">
                  <a:pos x="178" y="314"/>
                </a:cxn>
                <a:cxn ang="0">
                  <a:pos x="240" y="370"/>
                </a:cxn>
                <a:cxn ang="0">
                  <a:pos x="250" y="382"/>
                </a:cxn>
                <a:cxn ang="0">
                  <a:pos x="268" y="392"/>
                </a:cxn>
                <a:cxn ang="0">
                  <a:pos x="288" y="398"/>
                </a:cxn>
                <a:cxn ang="0">
                  <a:pos x="300" y="398"/>
                </a:cxn>
                <a:cxn ang="0">
                  <a:pos x="332" y="386"/>
                </a:cxn>
                <a:cxn ang="0">
                  <a:pos x="350" y="362"/>
                </a:cxn>
                <a:cxn ang="0">
                  <a:pos x="344" y="348"/>
                </a:cxn>
                <a:cxn ang="0">
                  <a:pos x="358" y="326"/>
                </a:cxn>
              </a:cxnLst>
              <a:rect l="0" t="0" r="r" b="b"/>
              <a:pathLst>
                <a:path w="428" h="432">
                  <a:moveTo>
                    <a:pt x="392" y="314"/>
                  </a:moveTo>
                  <a:lnTo>
                    <a:pt x="392" y="314"/>
                  </a:lnTo>
                  <a:lnTo>
                    <a:pt x="392" y="312"/>
                  </a:lnTo>
                  <a:lnTo>
                    <a:pt x="390" y="306"/>
                  </a:lnTo>
                  <a:lnTo>
                    <a:pt x="390" y="300"/>
                  </a:lnTo>
                  <a:lnTo>
                    <a:pt x="390" y="294"/>
                  </a:lnTo>
                  <a:lnTo>
                    <a:pt x="394" y="286"/>
                  </a:lnTo>
                  <a:lnTo>
                    <a:pt x="400" y="278"/>
                  </a:lnTo>
                  <a:lnTo>
                    <a:pt x="400" y="278"/>
                  </a:lnTo>
                  <a:lnTo>
                    <a:pt x="422" y="246"/>
                  </a:lnTo>
                  <a:lnTo>
                    <a:pt x="428" y="236"/>
                  </a:lnTo>
                  <a:lnTo>
                    <a:pt x="428" y="230"/>
                  </a:lnTo>
                  <a:lnTo>
                    <a:pt x="428" y="226"/>
                  </a:lnTo>
                  <a:lnTo>
                    <a:pt x="428" y="226"/>
                  </a:lnTo>
                  <a:lnTo>
                    <a:pt x="426" y="216"/>
                  </a:lnTo>
                  <a:lnTo>
                    <a:pt x="426" y="208"/>
                  </a:lnTo>
                  <a:lnTo>
                    <a:pt x="426" y="204"/>
                  </a:lnTo>
                  <a:lnTo>
                    <a:pt x="424" y="200"/>
                  </a:lnTo>
                  <a:lnTo>
                    <a:pt x="424" y="200"/>
                  </a:lnTo>
                  <a:lnTo>
                    <a:pt x="420" y="198"/>
                  </a:lnTo>
                  <a:lnTo>
                    <a:pt x="416" y="200"/>
                  </a:lnTo>
                  <a:lnTo>
                    <a:pt x="412" y="198"/>
                  </a:lnTo>
                  <a:lnTo>
                    <a:pt x="408" y="190"/>
                  </a:lnTo>
                  <a:lnTo>
                    <a:pt x="408" y="190"/>
                  </a:lnTo>
                  <a:lnTo>
                    <a:pt x="402" y="178"/>
                  </a:lnTo>
                  <a:lnTo>
                    <a:pt x="396" y="168"/>
                  </a:lnTo>
                  <a:lnTo>
                    <a:pt x="390" y="160"/>
                  </a:lnTo>
                  <a:lnTo>
                    <a:pt x="388" y="154"/>
                  </a:lnTo>
                  <a:lnTo>
                    <a:pt x="388" y="154"/>
                  </a:lnTo>
                  <a:lnTo>
                    <a:pt x="384" y="140"/>
                  </a:lnTo>
                  <a:lnTo>
                    <a:pt x="384" y="132"/>
                  </a:lnTo>
                  <a:lnTo>
                    <a:pt x="384" y="122"/>
                  </a:lnTo>
                  <a:lnTo>
                    <a:pt x="384" y="122"/>
                  </a:lnTo>
                  <a:lnTo>
                    <a:pt x="386" y="110"/>
                  </a:lnTo>
                  <a:lnTo>
                    <a:pt x="390" y="100"/>
                  </a:lnTo>
                  <a:lnTo>
                    <a:pt x="394" y="88"/>
                  </a:lnTo>
                  <a:lnTo>
                    <a:pt x="394" y="88"/>
                  </a:lnTo>
                  <a:lnTo>
                    <a:pt x="388" y="80"/>
                  </a:lnTo>
                  <a:lnTo>
                    <a:pt x="382" y="74"/>
                  </a:lnTo>
                  <a:lnTo>
                    <a:pt x="376" y="70"/>
                  </a:lnTo>
                  <a:lnTo>
                    <a:pt x="376" y="70"/>
                  </a:lnTo>
                  <a:lnTo>
                    <a:pt x="364" y="72"/>
                  </a:lnTo>
                  <a:lnTo>
                    <a:pt x="358" y="72"/>
                  </a:lnTo>
                  <a:lnTo>
                    <a:pt x="354" y="72"/>
                  </a:lnTo>
                  <a:lnTo>
                    <a:pt x="354" y="70"/>
                  </a:lnTo>
                  <a:lnTo>
                    <a:pt x="354" y="70"/>
                  </a:lnTo>
                  <a:lnTo>
                    <a:pt x="352" y="60"/>
                  </a:lnTo>
                  <a:lnTo>
                    <a:pt x="352" y="58"/>
                  </a:lnTo>
                  <a:lnTo>
                    <a:pt x="352" y="58"/>
                  </a:lnTo>
                  <a:lnTo>
                    <a:pt x="316" y="34"/>
                  </a:lnTo>
                  <a:lnTo>
                    <a:pt x="316" y="34"/>
                  </a:lnTo>
                  <a:lnTo>
                    <a:pt x="308" y="32"/>
                  </a:lnTo>
                  <a:lnTo>
                    <a:pt x="296" y="30"/>
                  </a:lnTo>
                  <a:lnTo>
                    <a:pt x="268" y="30"/>
                  </a:lnTo>
                  <a:lnTo>
                    <a:pt x="268" y="30"/>
                  </a:lnTo>
                  <a:lnTo>
                    <a:pt x="246" y="28"/>
                  </a:lnTo>
                  <a:lnTo>
                    <a:pt x="214" y="22"/>
                  </a:lnTo>
                  <a:lnTo>
                    <a:pt x="166" y="14"/>
                  </a:lnTo>
                  <a:lnTo>
                    <a:pt x="166" y="14"/>
                  </a:lnTo>
                  <a:lnTo>
                    <a:pt x="126" y="6"/>
                  </a:lnTo>
                  <a:lnTo>
                    <a:pt x="126" y="6"/>
                  </a:lnTo>
                  <a:lnTo>
                    <a:pt x="120" y="2"/>
                  </a:lnTo>
                  <a:lnTo>
                    <a:pt x="114" y="0"/>
                  </a:lnTo>
                  <a:lnTo>
                    <a:pt x="106" y="0"/>
                  </a:lnTo>
                  <a:lnTo>
                    <a:pt x="106" y="0"/>
                  </a:lnTo>
                  <a:lnTo>
                    <a:pt x="100" y="4"/>
                  </a:lnTo>
                  <a:lnTo>
                    <a:pt x="92" y="10"/>
                  </a:lnTo>
                  <a:lnTo>
                    <a:pt x="78" y="20"/>
                  </a:lnTo>
                  <a:lnTo>
                    <a:pt x="78" y="20"/>
                  </a:lnTo>
                  <a:lnTo>
                    <a:pt x="70" y="22"/>
                  </a:lnTo>
                  <a:lnTo>
                    <a:pt x="56" y="22"/>
                  </a:lnTo>
                  <a:lnTo>
                    <a:pt x="28" y="20"/>
                  </a:lnTo>
                  <a:lnTo>
                    <a:pt x="28" y="20"/>
                  </a:lnTo>
                  <a:lnTo>
                    <a:pt x="16" y="20"/>
                  </a:lnTo>
                  <a:lnTo>
                    <a:pt x="6" y="18"/>
                  </a:lnTo>
                  <a:lnTo>
                    <a:pt x="0" y="20"/>
                  </a:lnTo>
                  <a:lnTo>
                    <a:pt x="0" y="22"/>
                  </a:lnTo>
                  <a:lnTo>
                    <a:pt x="0" y="26"/>
                  </a:lnTo>
                  <a:lnTo>
                    <a:pt x="0" y="26"/>
                  </a:lnTo>
                  <a:lnTo>
                    <a:pt x="0" y="36"/>
                  </a:lnTo>
                  <a:lnTo>
                    <a:pt x="4" y="48"/>
                  </a:lnTo>
                  <a:lnTo>
                    <a:pt x="10" y="60"/>
                  </a:lnTo>
                  <a:lnTo>
                    <a:pt x="18" y="70"/>
                  </a:lnTo>
                  <a:lnTo>
                    <a:pt x="18" y="70"/>
                  </a:lnTo>
                  <a:lnTo>
                    <a:pt x="40" y="90"/>
                  </a:lnTo>
                  <a:lnTo>
                    <a:pt x="50" y="100"/>
                  </a:lnTo>
                  <a:lnTo>
                    <a:pt x="56" y="108"/>
                  </a:lnTo>
                  <a:lnTo>
                    <a:pt x="56" y="108"/>
                  </a:lnTo>
                  <a:lnTo>
                    <a:pt x="58" y="118"/>
                  </a:lnTo>
                  <a:lnTo>
                    <a:pt x="60" y="124"/>
                  </a:lnTo>
                  <a:lnTo>
                    <a:pt x="60" y="124"/>
                  </a:lnTo>
                  <a:lnTo>
                    <a:pt x="56" y="134"/>
                  </a:lnTo>
                  <a:lnTo>
                    <a:pt x="54" y="152"/>
                  </a:lnTo>
                  <a:lnTo>
                    <a:pt x="54" y="152"/>
                  </a:lnTo>
                  <a:lnTo>
                    <a:pt x="54" y="162"/>
                  </a:lnTo>
                  <a:lnTo>
                    <a:pt x="60" y="174"/>
                  </a:lnTo>
                  <a:lnTo>
                    <a:pt x="70" y="190"/>
                  </a:lnTo>
                  <a:lnTo>
                    <a:pt x="80" y="204"/>
                  </a:lnTo>
                  <a:lnTo>
                    <a:pt x="80" y="204"/>
                  </a:lnTo>
                  <a:lnTo>
                    <a:pt x="88" y="212"/>
                  </a:lnTo>
                  <a:lnTo>
                    <a:pt x="96" y="218"/>
                  </a:lnTo>
                  <a:lnTo>
                    <a:pt x="110" y="224"/>
                  </a:lnTo>
                  <a:lnTo>
                    <a:pt x="120" y="226"/>
                  </a:lnTo>
                  <a:lnTo>
                    <a:pt x="122" y="226"/>
                  </a:lnTo>
                  <a:lnTo>
                    <a:pt x="122" y="226"/>
                  </a:lnTo>
                  <a:lnTo>
                    <a:pt x="126" y="228"/>
                  </a:lnTo>
                  <a:lnTo>
                    <a:pt x="130" y="234"/>
                  </a:lnTo>
                  <a:lnTo>
                    <a:pt x="130" y="234"/>
                  </a:lnTo>
                  <a:lnTo>
                    <a:pt x="144" y="258"/>
                  </a:lnTo>
                  <a:lnTo>
                    <a:pt x="154" y="274"/>
                  </a:lnTo>
                  <a:lnTo>
                    <a:pt x="162" y="290"/>
                  </a:lnTo>
                  <a:lnTo>
                    <a:pt x="162" y="290"/>
                  </a:lnTo>
                  <a:lnTo>
                    <a:pt x="170" y="304"/>
                  </a:lnTo>
                  <a:lnTo>
                    <a:pt x="178" y="314"/>
                  </a:lnTo>
                  <a:lnTo>
                    <a:pt x="190" y="324"/>
                  </a:lnTo>
                  <a:lnTo>
                    <a:pt x="224" y="344"/>
                  </a:lnTo>
                  <a:lnTo>
                    <a:pt x="240" y="370"/>
                  </a:lnTo>
                  <a:lnTo>
                    <a:pt x="240" y="370"/>
                  </a:lnTo>
                  <a:lnTo>
                    <a:pt x="246" y="378"/>
                  </a:lnTo>
                  <a:lnTo>
                    <a:pt x="250" y="382"/>
                  </a:lnTo>
                  <a:lnTo>
                    <a:pt x="254" y="386"/>
                  </a:lnTo>
                  <a:lnTo>
                    <a:pt x="254" y="386"/>
                  </a:lnTo>
                  <a:lnTo>
                    <a:pt x="268" y="392"/>
                  </a:lnTo>
                  <a:lnTo>
                    <a:pt x="280" y="400"/>
                  </a:lnTo>
                  <a:lnTo>
                    <a:pt x="280" y="400"/>
                  </a:lnTo>
                  <a:lnTo>
                    <a:pt x="288" y="398"/>
                  </a:lnTo>
                  <a:lnTo>
                    <a:pt x="296" y="396"/>
                  </a:lnTo>
                  <a:lnTo>
                    <a:pt x="300" y="398"/>
                  </a:lnTo>
                  <a:lnTo>
                    <a:pt x="300" y="398"/>
                  </a:lnTo>
                  <a:lnTo>
                    <a:pt x="346" y="432"/>
                  </a:lnTo>
                  <a:lnTo>
                    <a:pt x="332" y="386"/>
                  </a:lnTo>
                  <a:lnTo>
                    <a:pt x="332" y="386"/>
                  </a:lnTo>
                  <a:lnTo>
                    <a:pt x="344" y="374"/>
                  </a:lnTo>
                  <a:lnTo>
                    <a:pt x="350" y="366"/>
                  </a:lnTo>
                  <a:lnTo>
                    <a:pt x="350" y="362"/>
                  </a:lnTo>
                  <a:lnTo>
                    <a:pt x="350" y="358"/>
                  </a:lnTo>
                  <a:lnTo>
                    <a:pt x="350" y="358"/>
                  </a:lnTo>
                  <a:lnTo>
                    <a:pt x="344" y="348"/>
                  </a:lnTo>
                  <a:lnTo>
                    <a:pt x="338" y="336"/>
                  </a:lnTo>
                  <a:lnTo>
                    <a:pt x="332" y="320"/>
                  </a:lnTo>
                  <a:lnTo>
                    <a:pt x="358" y="326"/>
                  </a:lnTo>
                  <a:lnTo>
                    <a:pt x="392" y="314"/>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24" name="Freeform 85">
              <a:extLst>
                <a:ext uri="{FF2B5EF4-FFF2-40B4-BE49-F238E27FC236}">
                  <a16:creationId xmlns:a16="http://schemas.microsoft.com/office/drawing/2014/main" id="{DFA67093-1178-D9A7-564E-49719A4FB027}"/>
                </a:ext>
              </a:extLst>
            </p:cNvPr>
            <p:cNvSpPr>
              <a:spLocks/>
            </p:cNvSpPr>
            <p:nvPr/>
          </p:nvSpPr>
          <p:spPr bwMode="auto">
            <a:xfrm>
              <a:off x="4691239" y="5398473"/>
              <a:ext cx="155475" cy="373444"/>
            </a:xfrm>
            <a:custGeom>
              <a:avLst/>
              <a:gdLst/>
              <a:ahLst/>
              <a:cxnLst>
                <a:cxn ang="0">
                  <a:pos x="2" y="102"/>
                </a:cxn>
                <a:cxn ang="0">
                  <a:pos x="10" y="98"/>
                </a:cxn>
                <a:cxn ang="0">
                  <a:pos x="16" y="102"/>
                </a:cxn>
                <a:cxn ang="0">
                  <a:pos x="22" y="116"/>
                </a:cxn>
                <a:cxn ang="0">
                  <a:pos x="26" y="124"/>
                </a:cxn>
                <a:cxn ang="0">
                  <a:pos x="34" y="136"/>
                </a:cxn>
                <a:cxn ang="0">
                  <a:pos x="34" y="144"/>
                </a:cxn>
                <a:cxn ang="0">
                  <a:pos x="30" y="166"/>
                </a:cxn>
                <a:cxn ang="0">
                  <a:pos x="28" y="194"/>
                </a:cxn>
                <a:cxn ang="0">
                  <a:pos x="30" y="214"/>
                </a:cxn>
                <a:cxn ang="0">
                  <a:pos x="36" y="244"/>
                </a:cxn>
                <a:cxn ang="0">
                  <a:pos x="34" y="256"/>
                </a:cxn>
                <a:cxn ang="0">
                  <a:pos x="26" y="294"/>
                </a:cxn>
                <a:cxn ang="0">
                  <a:pos x="26" y="320"/>
                </a:cxn>
                <a:cxn ang="0">
                  <a:pos x="26" y="328"/>
                </a:cxn>
                <a:cxn ang="0">
                  <a:pos x="22" y="350"/>
                </a:cxn>
                <a:cxn ang="0">
                  <a:pos x="24" y="362"/>
                </a:cxn>
                <a:cxn ang="0">
                  <a:pos x="38" y="372"/>
                </a:cxn>
                <a:cxn ang="0">
                  <a:pos x="58" y="378"/>
                </a:cxn>
                <a:cxn ang="0">
                  <a:pos x="80" y="390"/>
                </a:cxn>
                <a:cxn ang="0">
                  <a:pos x="86" y="398"/>
                </a:cxn>
                <a:cxn ang="0">
                  <a:pos x="104" y="422"/>
                </a:cxn>
                <a:cxn ang="0">
                  <a:pos x="124" y="444"/>
                </a:cxn>
                <a:cxn ang="0">
                  <a:pos x="144" y="474"/>
                </a:cxn>
                <a:cxn ang="0">
                  <a:pos x="158" y="490"/>
                </a:cxn>
                <a:cxn ang="0">
                  <a:pos x="162" y="488"/>
                </a:cxn>
                <a:cxn ang="0">
                  <a:pos x="172" y="460"/>
                </a:cxn>
                <a:cxn ang="0">
                  <a:pos x="186" y="424"/>
                </a:cxn>
                <a:cxn ang="0">
                  <a:pos x="200" y="376"/>
                </a:cxn>
                <a:cxn ang="0">
                  <a:pos x="200" y="354"/>
                </a:cxn>
                <a:cxn ang="0">
                  <a:pos x="168" y="252"/>
                </a:cxn>
                <a:cxn ang="0">
                  <a:pos x="156" y="246"/>
                </a:cxn>
                <a:cxn ang="0">
                  <a:pos x="146" y="236"/>
                </a:cxn>
                <a:cxn ang="0">
                  <a:pos x="144" y="232"/>
                </a:cxn>
                <a:cxn ang="0">
                  <a:pos x="140" y="184"/>
                </a:cxn>
                <a:cxn ang="0">
                  <a:pos x="140" y="172"/>
                </a:cxn>
                <a:cxn ang="0">
                  <a:pos x="140" y="150"/>
                </a:cxn>
                <a:cxn ang="0">
                  <a:pos x="136" y="120"/>
                </a:cxn>
                <a:cxn ang="0">
                  <a:pos x="138" y="108"/>
                </a:cxn>
                <a:cxn ang="0">
                  <a:pos x="140" y="98"/>
                </a:cxn>
                <a:cxn ang="0">
                  <a:pos x="138" y="96"/>
                </a:cxn>
                <a:cxn ang="0">
                  <a:pos x="126" y="92"/>
                </a:cxn>
                <a:cxn ang="0">
                  <a:pos x="120" y="78"/>
                </a:cxn>
                <a:cxn ang="0">
                  <a:pos x="108" y="60"/>
                </a:cxn>
                <a:cxn ang="0">
                  <a:pos x="76" y="30"/>
                </a:cxn>
                <a:cxn ang="0">
                  <a:pos x="46" y="0"/>
                </a:cxn>
                <a:cxn ang="0">
                  <a:pos x="30" y="6"/>
                </a:cxn>
                <a:cxn ang="0">
                  <a:pos x="26" y="10"/>
                </a:cxn>
                <a:cxn ang="0">
                  <a:pos x="6" y="44"/>
                </a:cxn>
                <a:cxn ang="0">
                  <a:pos x="0" y="94"/>
                </a:cxn>
                <a:cxn ang="0">
                  <a:pos x="2" y="102"/>
                </a:cxn>
              </a:cxnLst>
              <a:rect l="0" t="0" r="r" b="b"/>
              <a:pathLst>
                <a:path w="204" h="490">
                  <a:moveTo>
                    <a:pt x="2" y="102"/>
                  </a:moveTo>
                  <a:lnTo>
                    <a:pt x="2" y="102"/>
                  </a:lnTo>
                  <a:lnTo>
                    <a:pt x="4" y="100"/>
                  </a:lnTo>
                  <a:lnTo>
                    <a:pt x="10" y="98"/>
                  </a:lnTo>
                  <a:lnTo>
                    <a:pt x="12" y="98"/>
                  </a:lnTo>
                  <a:lnTo>
                    <a:pt x="16" y="102"/>
                  </a:lnTo>
                  <a:lnTo>
                    <a:pt x="20" y="106"/>
                  </a:lnTo>
                  <a:lnTo>
                    <a:pt x="22" y="116"/>
                  </a:lnTo>
                  <a:lnTo>
                    <a:pt x="22" y="116"/>
                  </a:lnTo>
                  <a:lnTo>
                    <a:pt x="26" y="124"/>
                  </a:lnTo>
                  <a:lnTo>
                    <a:pt x="28" y="128"/>
                  </a:lnTo>
                  <a:lnTo>
                    <a:pt x="34" y="136"/>
                  </a:lnTo>
                  <a:lnTo>
                    <a:pt x="34" y="138"/>
                  </a:lnTo>
                  <a:lnTo>
                    <a:pt x="34" y="144"/>
                  </a:lnTo>
                  <a:lnTo>
                    <a:pt x="30" y="166"/>
                  </a:lnTo>
                  <a:lnTo>
                    <a:pt x="30" y="166"/>
                  </a:lnTo>
                  <a:lnTo>
                    <a:pt x="28" y="180"/>
                  </a:lnTo>
                  <a:lnTo>
                    <a:pt x="28" y="194"/>
                  </a:lnTo>
                  <a:lnTo>
                    <a:pt x="28" y="204"/>
                  </a:lnTo>
                  <a:lnTo>
                    <a:pt x="30" y="214"/>
                  </a:lnTo>
                  <a:lnTo>
                    <a:pt x="36" y="234"/>
                  </a:lnTo>
                  <a:lnTo>
                    <a:pt x="36" y="244"/>
                  </a:lnTo>
                  <a:lnTo>
                    <a:pt x="34" y="256"/>
                  </a:lnTo>
                  <a:lnTo>
                    <a:pt x="34" y="256"/>
                  </a:lnTo>
                  <a:lnTo>
                    <a:pt x="30" y="278"/>
                  </a:lnTo>
                  <a:lnTo>
                    <a:pt x="26" y="294"/>
                  </a:lnTo>
                  <a:lnTo>
                    <a:pt x="24" y="308"/>
                  </a:lnTo>
                  <a:lnTo>
                    <a:pt x="26" y="320"/>
                  </a:lnTo>
                  <a:lnTo>
                    <a:pt x="26" y="320"/>
                  </a:lnTo>
                  <a:lnTo>
                    <a:pt x="26" y="328"/>
                  </a:lnTo>
                  <a:lnTo>
                    <a:pt x="26" y="334"/>
                  </a:lnTo>
                  <a:lnTo>
                    <a:pt x="22" y="350"/>
                  </a:lnTo>
                  <a:lnTo>
                    <a:pt x="22" y="356"/>
                  </a:lnTo>
                  <a:lnTo>
                    <a:pt x="24" y="362"/>
                  </a:lnTo>
                  <a:lnTo>
                    <a:pt x="30" y="368"/>
                  </a:lnTo>
                  <a:lnTo>
                    <a:pt x="38" y="372"/>
                  </a:lnTo>
                  <a:lnTo>
                    <a:pt x="38" y="372"/>
                  </a:lnTo>
                  <a:lnTo>
                    <a:pt x="58" y="378"/>
                  </a:lnTo>
                  <a:lnTo>
                    <a:pt x="70" y="384"/>
                  </a:lnTo>
                  <a:lnTo>
                    <a:pt x="80" y="390"/>
                  </a:lnTo>
                  <a:lnTo>
                    <a:pt x="86" y="398"/>
                  </a:lnTo>
                  <a:lnTo>
                    <a:pt x="86" y="398"/>
                  </a:lnTo>
                  <a:lnTo>
                    <a:pt x="94" y="408"/>
                  </a:lnTo>
                  <a:lnTo>
                    <a:pt x="104" y="422"/>
                  </a:lnTo>
                  <a:lnTo>
                    <a:pt x="124" y="444"/>
                  </a:lnTo>
                  <a:lnTo>
                    <a:pt x="124" y="444"/>
                  </a:lnTo>
                  <a:lnTo>
                    <a:pt x="134" y="458"/>
                  </a:lnTo>
                  <a:lnTo>
                    <a:pt x="144" y="474"/>
                  </a:lnTo>
                  <a:lnTo>
                    <a:pt x="154" y="486"/>
                  </a:lnTo>
                  <a:lnTo>
                    <a:pt x="158" y="490"/>
                  </a:lnTo>
                  <a:lnTo>
                    <a:pt x="162" y="488"/>
                  </a:lnTo>
                  <a:lnTo>
                    <a:pt x="162" y="488"/>
                  </a:lnTo>
                  <a:lnTo>
                    <a:pt x="166" y="476"/>
                  </a:lnTo>
                  <a:lnTo>
                    <a:pt x="172" y="460"/>
                  </a:lnTo>
                  <a:lnTo>
                    <a:pt x="186" y="424"/>
                  </a:lnTo>
                  <a:lnTo>
                    <a:pt x="186" y="424"/>
                  </a:lnTo>
                  <a:lnTo>
                    <a:pt x="196" y="392"/>
                  </a:lnTo>
                  <a:lnTo>
                    <a:pt x="200" y="376"/>
                  </a:lnTo>
                  <a:lnTo>
                    <a:pt x="200" y="354"/>
                  </a:lnTo>
                  <a:lnTo>
                    <a:pt x="200" y="354"/>
                  </a:lnTo>
                  <a:lnTo>
                    <a:pt x="204" y="266"/>
                  </a:lnTo>
                  <a:lnTo>
                    <a:pt x="168" y="252"/>
                  </a:lnTo>
                  <a:lnTo>
                    <a:pt x="168" y="252"/>
                  </a:lnTo>
                  <a:lnTo>
                    <a:pt x="156" y="246"/>
                  </a:lnTo>
                  <a:lnTo>
                    <a:pt x="148" y="240"/>
                  </a:lnTo>
                  <a:lnTo>
                    <a:pt x="146" y="236"/>
                  </a:lnTo>
                  <a:lnTo>
                    <a:pt x="144" y="232"/>
                  </a:lnTo>
                  <a:lnTo>
                    <a:pt x="144" y="232"/>
                  </a:lnTo>
                  <a:lnTo>
                    <a:pt x="142" y="202"/>
                  </a:lnTo>
                  <a:lnTo>
                    <a:pt x="140" y="184"/>
                  </a:lnTo>
                  <a:lnTo>
                    <a:pt x="140" y="172"/>
                  </a:lnTo>
                  <a:lnTo>
                    <a:pt x="140" y="172"/>
                  </a:lnTo>
                  <a:lnTo>
                    <a:pt x="140" y="164"/>
                  </a:lnTo>
                  <a:lnTo>
                    <a:pt x="140" y="150"/>
                  </a:lnTo>
                  <a:lnTo>
                    <a:pt x="138" y="134"/>
                  </a:lnTo>
                  <a:lnTo>
                    <a:pt x="136" y="120"/>
                  </a:lnTo>
                  <a:lnTo>
                    <a:pt x="136" y="120"/>
                  </a:lnTo>
                  <a:lnTo>
                    <a:pt x="138" y="108"/>
                  </a:lnTo>
                  <a:lnTo>
                    <a:pt x="140" y="100"/>
                  </a:lnTo>
                  <a:lnTo>
                    <a:pt x="140" y="98"/>
                  </a:lnTo>
                  <a:lnTo>
                    <a:pt x="138" y="96"/>
                  </a:lnTo>
                  <a:lnTo>
                    <a:pt x="138" y="96"/>
                  </a:lnTo>
                  <a:lnTo>
                    <a:pt x="130" y="94"/>
                  </a:lnTo>
                  <a:lnTo>
                    <a:pt x="126" y="92"/>
                  </a:lnTo>
                  <a:lnTo>
                    <a:pt x="126" y="92"/>
                  </a:lnTo>
                  <a:lnTo>
                    <a:pt x="120" y="78"/>
                  </a:lnTo>
                  <a:lnTo>
                    <a:pt x="114" y="68"/>
                  </a:lnTo>
                  <a:lnTo>
                    <a:pt x="108" y="60"/>
                  </a:lnTo>
                  <a:lnTo>
                    <a:pt x="108" y="60"/>
                  </a:lnTo>
                  <a:lnTo>
                    <a:pt x="76" y="30"/>
                  </a:lnTo>
                  <a:lnTo>
                    <a:pt x="46" y="0"/>
                  </a:lnTo>
                  <a:lnTo>
                    <a:pt x="46" y="0"/>
                  </a:lnTo>
                  <a:lnTo>
                    <a:pt x="36" y="2"/>
                  </a:lnTo>
                  <a:lnTo>
                    <a:pt x="30" y="6"/>
                  </a:lnTo>
                  <a:lnTo>
                    <a:pt x="26" y="10"/>
                  </a:lnTo>
                  <a:lnTo>
                    <a:pt x="26" y="10"/>
                  </a:lnTo>
                  <a:lnTo>
                    <a:pt x="6" y="44"/>
                  </a:lnTo>
                  <a:lnTo>
                    <a:pt x="6" y="44"/>
                  </a:lnTo>
                  <a:lnTo>
                    <a:pt x="2" y="74"/>
                  </a:lnTo>
                  <a:lnTo>
                    <a:pt x="0" y="94"/>
                  </a:lnTo>
                  <a:lnTo>
                    <a:pt x="0" y="100"/>
                  </a:lnTo>
                  <a:lnTo>
                    <a:pt x="2" y="102"/>
                  </a:lnTo>
                  <a:lnTo>
                    <a:pt x="2" y="102"/>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25" name="Freeform 86">
              <a:extLst>
                <a:ext uri="{FF2B5EF4-FFF2-40B4-BE49-F238E27FC236}">
                  <a16:creationId xmlns:a16="http://schemas.microsoft.com/office/drawing/2014/main" id="{18735A5B-C830-81D8-5166-620551E295C9}"/>
                </a:ext>
              </a:extLst>
            </p:cNvPr>
            <p:cNvSpPr>
              <a:spLocks/>
            </p:cNvSpPr>
            <p:nvPr/>
          </p:nvSpPr>
          <p:spPr bwMode="auto">
            <a:xfrm>
              <a:off x="4811654" y="5435052"/>
              <a:ext cx="499958" cy="507579"/>
            </a:xfrm>
            <a:custGeom>
              <a:avLst/>
              <a:gdLst/>
              <a:ahLst/>
              <a:cxnLst>
                <a:cxn ang="0">
                  <a:pos x="646" y="190"/>
                </a:cxn>
                <a:cxn ang="0">
                  <a:pos x="622" y="156"/>
                </a:cxn>
                <a:cxn ang="0">
                  <a:pos x="534" y="154"/>
                </a:cxn>
                <a:cxn ang="0">
                  <a:pos x="488" y="166"/>
                </a:cxn>
                <a:cxn ang="0">
                  <a:pos x="476" y="192"/>
                </a:cxn>
                <a:cxn ang="0">
                  <a:pos x="454" y="198"/>
                </a:cxn>
                <a:cxn ang="0">
                  <a:pos x="406" y="186"/>
                </a:cxn>
                <a:cxn ang="0">
                  <a:pos x="346" y="210"/>
                </a:cxn>
                <a:cxn ang="0">
                  <a:pos x="372" y="250"/>
                </a:cxn>
                <a:cxn ang="0">
                  <a:pos x="362" y="282"/>
                </a:cxn>
                <a:cxn ang="0">
                  <a:pos x="294" y="280"/>
                </a:cxn>
                <a:cxn ang="0">
                  <a:pos x="278" y="260"/>
                </a:cxn>
                <a:cxn ang="0">
                  <a:pos x="266" y="236"/>
                </a:cxn>
                <a:cxn ang="0">
                  <a:pos x="226" y="262"/>
                </a:cxn>
                <a:cxn ang="0">
                  <a:pos x="240" y="320"/>
                </a:cxn>
                <a:cxn ang="0">
                  <a:pos x="270" y="372"/>
                </a:cxn>
                <a:cxn ang="0">
                  <a:pos x="324" y="418"/>
                </a:cxn>
                <a:cxn ang="0">
                  <a:pos x="306" y="454"/>
                </a:cxn>
                <a:cxn ang="0">
                  <a:pos x="294" y="510"/>
                </a:cxn>
                <a:cxn ang="0">
                  <a:pos x="316" y="536"/>
                </a:cxn>
                <a:cxn ang="0">
                  <a:pos x="402" y="548"/>
                </a:cxn>
                <a:cxn ang="0">
                  <a:pos x="412" y="540"/>
                </a:cxn>
                <a:cxn ang="0">
                  <a:pos x="436" y="530"/>
                </a:cxn>
                <a:cxn ang="0">
                  <a:pos x="464" y="548"/>
                </a:cxn>
                <a:cxn ang="0">
                  <a:pos x="470" y="592"/>
                </a:cxn>
                <a:cxn ang="0">
                  <a:pos x="510" y="608"/>
                </a:cxn>
                <a:cxn ang="0">
                  <a:pos x="538" y="620"/>
                </a:cxn>
                <a:cxn ang="0">
                  <a:pos x="496" y="638"/>
                </a:cxn>
                <a:cxn ang="0">
                  <a:pos x="472" y="654"/>
                </a:cxn>
                <a:cxn ang="0">
                  <a:pos x="460" y="666"/>
                </a:cxn>
                <a:cxn ang="0">
                  <a:pos x="434" y="644"/>
                </a:cxn>
                <a:cxn ang="0">
                  <a:pos x="406" y="642"/>
                </a:cxn>
                <a:cxn ang="0">
                  <a:pos x="394" y="618"/>
                </a:cxn>
                <a:cxn ang="0">
                  <a:pos x="332" y="594"/>
                </a:cxn>
                <a:cxn ang="0">
                  <a:pos x="238" y="598"/>
                </a:cxn>
                <a:cxn ang="0">
                  <a:pos x="178" y="604"/>
                </a:cxn>
                <a:cxn ang="0">
                  <a:pos x="144" y="622"/>
                </a:cxn>
                <a:cxn ang="0">
                  <a:pos x="124" y="570"/>
                </a:cxn>
                <a:cxn ang="0">
                  <a:pos x="112" y="518"/>
                </a:cxn>
                <a:cxn ang="0">
                  <a:pos x="70" y="496"/>
                </a:cxn>
                <a:cxn ang="0">
                  <a:pos x="30" y="480"/>
                </a:cxn>
                <a:cxn ang="0">
                  <a:pos x="18" y="402"/>
                </a:cxn>
                <a:cxn ang="0">
                  <a:pos x="42" y="312"/>
                </a:cxn>
                <a:cxn ang="0">
                  <a:pos x="68" y="216"/>
                </a:cxn>
                <a:cxn ang="0">
                  <a:pos x="152" y="180"/>
                </a:cxn>
                <a:cxn ang="0">
                  <a:pos x="218" y="168"/>
                </a:cxn>
                <a:cxn ang="0">
                  <a:pos x="258" y="124"/>
                </a:cxn>
                <a:cxn ang="0">
                  <a:pos x="306" y="106"/>
                </a:cxn>
                <a:cxn ang="0">
                  <a:pos x="372" y="80"/>
                </a:cxn>
                <a:cxn ang="0">
                  <a:pos x="422" y="70"/>
                </a:cxn>
                <a:cxn ang="0">
                  <a:pos x="504" y="110"/>
                </a:cxn>
                <a:cxn ang="0">
                  <a:pos x="560" y="98"/>
                </a:cxn>
                <a:cxn ang="0">
                  <a:pos x="606" y="82"/>
                </a:cxn>
                <a:cxn ang="0">
                  <a:pos x="598" y="32"/>
                </a:cxn>
                <a:cxn ang="0">
                  <a:pos x="610" y="0"/>
                </a:cxn>
                <a:cxn ang="0">
                  <a:pos x="646" y="30"/>
                </a:cxn>
                <a:cxn ang="0">
                  <a:pos x="648" y="72"/>
                </a:cxn>
                <a:cxn ang="0">
                  <a:pos x="646" y="148"/>
                </a:cxn>
              </a:cxnLst>
              <a:rect l="0" t="0" r="r" b="b"/>
              <a:pathLst>
                <a:path w="656" h="666">
                  <a:moveTo>
                    <a:pt x="656" y="174"/>
                  </a:moveTo>
                  <a:lnTo>
                    <a:pt x="656" y="174"/>
                  </a:lnTo>
                  <a:lnTo>
                    <a:pt x="654" y="178"/>
                  </a:lnTo>
                  <a:lnTo>
                    <a:pt x="650" y="186"/>
                  </a:lnTo>
                  <a:lnTo>
                    <a:pt x="648" y="190"/>
                  </a:lnTo>
                  <a:lnTo>
                    <a:pt x="646" y="190"/>
                  </a:lnTo>
                  <a:lnTo>
                    <a:pt x="642" y="190"/>
                  </a:lnTo>
                  <a:lnTo>
                    <a:pt x="638" y="184"/>
                  </a:lnTo>
                  <a:lnTo>
                    <a:pt x="638" y="184"/>
                  </a:lnTo>
                  <a:lnTo>
                    <a:pt x="626" y="164"/>
                  </a:lnTo>
                  <a:lnTo>
                    <a:pt x="622" y="156"/>
                  </a:lnTo>
                  <a:lnTo>
                    <a:pt x="622" y="156"/>
                  </a:lnTo>
                  <a:lnTo>
                    <a:pt x="618" y="156"/>
                  </a:lnTo>
                  <a:lnTo>
                    <a:pt x="596" y="156"/>
                  </a:lnTo>
                  <a:lnTo>
                    <a:pt x="596" y="156"/>
                  </a:lnTo>
                  <a:lnTo>
                    <a:pt x="558" y="154"/>
                  </a:lnTo>
                  <a:lnTo>
                    <a:pt x="534" y="154"/>
                  </a:lnTo>
                  <a:lnTo>
                    <a:pt x="534" y="154"/>
                  </a:lnTo>
                  <a:lnTo>
                    <a:pt x="528" y="152"/>
                  </a:lnTo>
                  <a:lnTo>
                    <a:pt x="522" y="152"/>
                  </a:lnTo>
                  <a:lnTo>
                    <a:pt x="512" y="154"/>
                  </a:lnTo>
                  <a:lnTo>
                    <a:pt x="500" y="160"/>
                  </a:lnTo>
                  <a:lnTo>
                    <a:pt x="500" y="160"/>
                  </a:lnTo>
                  <a:lnTo>
                    <a:pt x="488" y="166"/>
                  </a:lnTo>
                  <a:lnTo>
                    <a:pt x="476" y="168"/>
                  </a:lnTo>
                  <a:lnTo>
                    <a:pt x="470" y="172"/>
                  </a:lnTo>
                  <a:lnTo>
                    <a:pt x="470" y="174"/>
                  </a:lnTo>
                  <a:lnTo>
                    <a:pt x="470" y="178"/>
                  </a:lnTo>
                  <a:lnTo>
                    <a:pt x="470" y="178"/>
                  </a:lnTo>
                  <a:lnTo>
                    <a:pt x="476" y="192"/>
                  </a:lnTo>
                  <a:lnTo>
                    <a:pt x="476" y="198"/>
                  </a:lnTo>
                  <a:lnTo>
                    <a:pt x="476" y="198"/>
                  </a:lnTo>
                  <a:lnTo>
                    <a:pt x="474" y="200"/>
                  </a:lnTo>
                  <a:lnTo>
                    <a:pt x="474" y="200"/>
                  </a:lnTo>
                  <a:lnTo>
                    <a:pt x="464" y="200"/>
                  </a:lnTo>
                  <a:lnTo>
                    <a:pt x="454" y="198"/>
                  </a:lnTo>
                  <a:lnTo>
                    <a:pt x="442" y="194"/>
                  </a:lnTo>
                  <a:lnTo>
                    <a:pt x="434" y="190"/>
                  </a:lnTo>
                  <a:lnTo>
                    <a:pt x="434" y="190"/>
                  </a:lnTo>
                  <a:lnTo>
                    <a:pt x="426" y="188"/>
                  </a:lnTo>
                  <a:lnTo>
                    <a:pt x="418" y="186"/>
                  </a:lnTo>
                  <a:lnTo>
                    <a:pt x="406" y="186"/>
                  </a:lnTo>
                  <a:lnTo>
                    <a:pt x="396" y="190"/>
                  </a:lnTo>
                  <a:lnTo>
                    <a:pt x="396" y="190"/>
                  </a:lnTo>
                  <a:lnTo>
                    <a:pt x="380" y="196"/>
                  </a:lnTo>
                  <a:lnTo>
                    <a:pt x="362" y="202"/>
                  </a:lnTo>
                  <a:lnTo>
                    <a:pt x="348" y="208"/>
                  </a:lnTo>
                  <a:lnTo>
                    <a:pt x="346" y="210"/>
                  </a:lnTo>
                  <a:lnTo>
                    <a:pt x="346" y="214"/>
                  </a:lnTo>
                  <a:lnTo>
                    <a:pt x="346" y="214"/>
                  </a:lnTo>
                  <a:lnTo>
                    <a:pt x="354" y="222"/>
                  </a:lnTo>
                  <a:lnTo>
                    <a:pt x="362" y="232"/>
                  </a:lnTo>
                  <a:lnTo>
                    <a:pt x="372" y="250"/>
                  </a:lnTo>
                  <a:lnTo>
                    <a:pt x="372" y="250"/>
                  </a:lnTo>
                  <a:lnTo>
                    <a:pt x="376" y="258"/>
                  </a:lnTo>
                  <a:lnTo>
                    <a:pt x="376" y="264"/>
                  </a:lnTo>
                  <a:lnTo>
                    <a:pt x="376" y="270"/>
                  </a:lnTo>
                  <a:lnTo>
                    <a:pt x="374" y="274"/>
                  </a:lnTo>
                  <a:lnTo>
                    <a:pt x="368" y="280"/>
                  </a:lnTo>
                  <a:lnTo>
                    <a:pt x="362" y="282"/>
                  </a:lnTo>
                  <a:lnTo>
                    <a:pt x="352" y="282"/>
                  </a:lnTo>
                  <a:lnTo>
                    <a:pt x="352" y="282"/>
                  </a:lnTo>
                  <a:lnTo>
                    <a:pt x="312" y="280"/>
                  </a:lnTo>
                  <a:lnTo>
                    <a:pt x="312" y="280"/>
                  </a:lnTo>
                  <a:lnTo>
                    <a:pt x="308" y="280"/>
                  </a:lnTo>
                  <a:lnTo>
                    <a:pt x="294" y="280"/>
                  </a:lnTo>
                  <a:lnTo>
                    <a:pt x="288" y="278"/>
                  </a:lnTo>
                  <a:lnTo>
                    <a:pt x="282" y="276"/>
                  </a:lnTo>
                  <a:lnTo>
                    <a:pt x="278" y="272"/>
                  </a:lnTo>
                  <a:lnTo>
                    <a:pt x="276" y="266"/>
                  </a:lnTo>
                  <a:lnTo>
                    <a:pt x="276" y="266"/>
                  </a:lnTo>
                  <a:lnTo>
                    <a:pt x="278" y="260"/>
                  </a:lnTo>
                  <a:lnTo>
                    <a:pt x="280" y="252"/>
                  </a:lnTo>
                  <a:lnTo>
                    <a:pt x="284" y="240"/>
                  </a:lnTo>
                  <a:lnTo>
                    <a:pt x="286" y="236"/>
                  </a:lnTo>
                  <a:lnTo>
                    <a:pt x="282" y="234"/>
                  </a:lnTo>
                  <a:lnTo>
                    <a:pt x="276" y="232"/>
                  </a:lnTo>
                  <a:lnTo>
                    <a:pt x="266" y="236"/>
                  </a:lnTo>
                  <a:lnTo>
                    <a:pt x="266" y="236"/>
                  </a:lnTo>
                  <a:lnTo>
                    <a:pt x="242" y="244"/>
                  </a:lnTo>
                  <a:lnTo>
                    <a:pt x="234" y="246"/>
                  </a:lnTo>
                  <a:lnTo>
                    <a:pt x="230" y="250"/>
                  </a:lnTo>
                  <a:lnTo>
                    <a:pt x="226" y="254"/>
                  </a:lnTo>
                  <a:lnTo>
                    <a:pt x="226" y="262"/>
                  </a:lnTo>
                  <a:lnTo>
                    <a:pt x="228" y="270"/>
                  </a:lnTo>
                  <a:lnTo>
                    <a:pt x="232" y="282"/>
                  </a:lnTo>
                  <a:lnTo>
                    <a:pt x="232" y="282"/>
                  </a:lnTo>
                  <a:lnTo>
                    <a:pt x="236" y="294"/>
                  </a:lnTo>
                  <a:lnTo>
                    <a:pt x="238" y="304"/>
                  </a:lnTo>
                  <a:lnTo>
                    <a:pt x="240" y="320"/>
                  </a:lnTo>
                  <a:lnTo>
                    <a:pt x="242" y="326"/>
                  </a:lnTo>
                  <a:lnTo>
                    <a:pt x="244" y="336"/>
                  </a:lnTo>
                  <a:lnTo>
                    <a:pt x="250" y="346"/>
                  </a:lnTo>
                  <a:lnTo>
                    <a:pt x="260" y="358"/>
                  </a:lnTo>
                  <a:lnTo>
                    <a:pt x="260" y="358"/>
                  </a:lnTo>
                  <a:lnTo>
                    <a:pt x="270" y="372"/>
                  </a:lnTo>
                  <a:lnTo>
                    <a:pt x="282" y="382"/>
                  </a:lnTo>
                  <a:lnTo>
                    <a:pt x="302" y="400"/>
                  </a:lnTo>
                  <a:lnTo>
                    <a:pt x="316" y="412"/>
                  </a:lnTo>
                  <a:lnTo>
                    <a:pt x="322" y="416"/>
                  </a:lnTo>
                  <a:lnTo>
                    <a:pt x="324" y="418"/>
                  </a:lnTo>
                  <a:lnTo>
                    <a:pt x="324" y="418"/>
                  </a:lnTo>
                  <a:lnTo>
                    <a:pt x="324" y="420"/>
                  </a:lnTo>
                  <a:lnTo>
                    <a:pt x="322" y="424"/>
                  </a:lnTo>
                  <a:lnTo>
                    <a:pt x="316" y="430"/>
                  </a:lnTo>
                  <a:lnTo>
                    <a:pt x="310" y="440"/>
                  </a:lnTo>
                  <a:lnTo>
                    <a:pt x="306" y="446"/>
                  </a:lnTo>
                  <a:lnTo>
                    <a:pt x="306" y="454"/>
                  </a:lnTo>
                  <a:lnTo>
                    <a:pt x="306" y="454"/>
                  </a:lnTo>
                  <a:lnTo>
                    <a:pt x="304" y="484"/>
                  </a:lnTo>
                  <a:lnTo>
                    <a:pt x="306" y="500"/>
                  </a:lnTo>
                  <a:lnTo>
                    <a:pt x="306" y="500"/>
                  </a:lnTo>
                  <a:lnTo>
                    <a:pt x="302" y="504"/>
                  </a:lnTo>
                  <a:lnTo>
                    <a:pt x="294" y="510"/>
                  </a:lnTo>
                  <a:lnTo>
                    <a:pt x="292" y="516"/>
                  </a:lnTo>
                  <a:lnTo>
                    <a:pt x="290" y="520"/>
                  </a:lnTo>
                  <a:lnTo>
                    <a:pt x="292" y="526"/>
                  </a:lnTo>
                  <a:lnTo>
                    <a:pt x="296" y="530"/>
                  </a:lnTo>
                  <a:lnTo>
                    <a:pt x="296" y="530"/>
                  </a:lnTo>
                  <a:lnTo>
                    <a:pt x="316" y="536"/>
                  </a:lnTo>
                  <a:lnTo>
                    <a:pt x="346" y="544"/>
                  </a:lnTo>
                  <a:lnTo>
                    <a:pt x="374" y="550"/>
                  </a:lnTo>
                  <a:lnTo>
                    <a:pt x="386" y="550"/>
                  </a:lnTo>
                  <a:lnTo>
                    <a:pt x="392" y="548"/>
                  </a:lnTo>
                  <a:lnTo>
                    <a:pt x="392" y="548"/>
                  </a:lnTo>
                  <a:lnTo>
                    <a:pt x="402" y="548"/>
                  </a:lnTo>
                  <a:lnTo>
                    <a:pt x="408" y="550"/>
                  </a:lnTo>
                  <a:lnTo>
                    <a:pt x="410" y="552"/>
                  </a:lnTo>
                  <a:lnTo>
                    <a:pt x="412" y="554"/>
                  </a:lnTo>
                  <a:lnTo>
                    <a:pt x="412" y="554"/>
                  </a:lnTo>
                  <a:lnTo>
                    <a:pt x="410" y="550"/>
                  </a:lnTo>
                  <a:lnTo>
                    <a:pt x="412" y="540"/>
                  </a:lnTo>
                  <a:lnTo>
                    <a:pt x="412" y="536"/>
                  </a:lnTo>
                  <a:lnTo>
                    <a:pt x="414" y="532"/>
                  </a:lnTo>
                  <a:lnTo>
                    <a:pt x="418" y="530"/>
                  </a:lnTo>
                  <a:lnTo>
                    <a:pt x="422" y="530"/>
                  </a:lnTo>
                  <a:lnTo>
                    <a:pt x="422" y="530"/>
                  </a:lnTo>
                  <a:lnTo>
                    <a:pt x="436" y="530"/>
                  </a:lnTo>
                  <a:lnTo>
                    <a:pt x="452" y="532"/>
                  </a:lnTo>
                  <a:lnTo>
                    <a:pt x="458" y="532"/>
                  </a:lnTo>
                  <a:lnTo>
                    <a:pt x="462" y="536"/>
                  </a:lnTo>
                  <a:lnTo>
                    <a:pt x="466" y="540"/>
                  </a:lnTo>
                  <a:lnTo>
                    <a:pt x="464" y="548"/>
                  </a:lnTo>
                  <a:lnTo>
                    <a:pt x="464" y="548"/>
                  </a:lnTo>
                  <a:lnTo>
                    <a:pt x="460" y="566"/>
                  </a:lnTo>
                  <a:lnTo>
                    <a:pt x="460" y="580"/>
                  </a:lnTo>
                  <a:lnTo>
                    <a:pt x="464" y="588"/>
                  </a:lnTo>
                  <a:lnTo>
                    <a:pt x="468" y="592"/>
                  </a:lnTo>
                  <a:lnTo>
                    <a:pt x="470" y="592"/>
                  </a:lnTo>
                  <a:lnTo>
                    <a:pt x="470" y="592"/>
                  </a:lnTo>
                  <a:lnTo>
                    <a:pt x="474" y="592"/>
                  </a:lnTo>
                  <a:lnTo>
                    <a:pt x="476" y="594"/>
                  </a:lnTo>
                  <a:lnTo>
                    <a:pt x="480" y="598"/>
                  </a:lnTo>
                  <a:lnTo>
                    <a:pt x="492" y="604"/>
                  </a:lnTo>
                  <a:lnTo>
                    <a:pt x="492" y="604"/>
                  </a:lnTo>
                  <a:lnTo>
                    <a:pt x="510" y="608"/>
                  </a:lnTo>
                  <a:lnTo>
                    <a:pt x="524" y="608"/>
                  </a:lnTo>
                  <a:lnTo>
                    <a:pt x="534" y="610"/>
                  </a:lnTo>
                  <a:lnTo>
                    <a:pt x="538" y="612"/>
                  </a:lnTo>
                  <a:lnTo>
                    <a:pt x="538" y="616"/>
                  </a:lnTo>
                  <a:lnTo>
                    <a:pt x="538" y="616"/>
                  </a:lnTo>
                  <a:lnTo>
                    <a:pt x="538" y="620"/>
                  </a:lnTo>
                  <a:lnTo>
                    <a:pt x="534" y="624"/>
                  </a:lnTo>
                  <a:lnTo>
                    <a:pt x="524" y="632"/>
                  </a:lnTo>
                  <a:lnTo>
                    <a:pt x="510" y="638"/>
                  </a:lnTo>
                  <a:lnTo>
                    <a:pt x="504" y="638"/>
                  </a:lnTo>
                  <a:lnTo>
                    <a:pt x="496" y="638"/>
                  </a:lnTo>
                  <a:lnTo>
                    <a:pt x="496" y="638"/>
                  </a:lnTo>
                  <a:lnTo>
                    <a:pt x="488" y="640"/>
                  </a:lnTo>
                  <a:lnTo>
                    <a:pt x="482" y="640"/>
                  </a:lnTo>
                  <a:lnTo>
                    <a:pt x="478" y="644"/>
                  </a:lnTo>
                  <a:lnTo>
                    <a:pt x="474" y="646"/>
                  </a:lnTo>
                  <a:lnTo>
                    <a:pt x="472" y="650"/>
                  </a:lnTo>
                  <a:lnTo>
                    <a:pt x="472" y="654"/>
                  </a:lnTo>
                  <a:lnTo>
                    <a:pt x="472" y="658"/>
                  </a:lnTo>
                  <a:lnTo>
                    <a:pt x="474" y="660"/>
                  </a:lnTo>
                  <a:lnTo>
                    <a:pt x="474" y="660"/>
                  </a:lnTo>
                  <a:lnTo>
                    <a:pt x="474" y="664"/>
                  </a:lnTo>
                  <a:lnTo>
                    <a:pt x="472" y="664"/>
                  </a:lnTo>
                  <a:lnTo>
                    <a:pt x="460" y="666"/>
                  </a:lnTo>
                  <a:lnTo>
                    <a:pt x="442" y="664"/>
                  </a:lnTo>
                  <a:lnTo>
                    <a:pt x="442" y="664"/>
                  </a:lnTo>
                  <a:lnTo>
                    <a:pt x="442" y="656"/>
                  </a:lnTo>
                  <a:lnTo>
                    <a:pt x="440" y="650"/>
                  </a:lnTo>
                  <a:lnTo>
                    <a:pt x="438" y="646"/>
                  </a:lnTo>
                  <a:lnTo>
                    <a:pt x="434" y="644"/>
                  </a:lnTo>
                  <a:lnTo>
                    <a:pt x="434" y="644"/>
                  </a:lnTo>
                  <a:lnTo>
                    <a:pt x="426" y="640"/>
                  </a:lnTo>
                  <a:lnTo>
                    <a:pt x="418" y="640"/>
                  </a:lnTo>
                  <a:lnTo>
                    <a:pt x="412" y="640"/>
                  </a:lnTo>
                  <a:lnTo>
                    <a:pt x="406" y="642"/>
                  </a:lnTo>
                  <a:lnTo>
                    <a:pt x="406" y="642"/>
                  </a:lnTo>
                  <a:lnTo>
                    <a:pt x="402" y="642"/>
                  </a:lnTo>
                  <a:lnTo>
                    <a:pt x="402" y="640"/>
                  </a:lnTo>
                  <a:lnTo>
                    <a:pt x="400" y="634"/>
                  </a:lnTo>
                  <a:lnTo>
                    <a:pt x="400" y="634"/>
                  </a:lnTo>
                  <a:lnTo>
                    <a:pt x="398" y="628"/>
                  </a:lnTo>
                  <a:lnTo>
                    <a:pt x="394" y="618"/>
                  </a:lnTo>
                  <a:lnTo>
                    <a:pt x="384" y="610"/>
                  </a:lnTo>
                  <a:lnTo>
                    <a:pt x="372" y="602"/>
                  </a:lnTo>
                  <a:lnTo>
                    <a:pt x="372" y="602"/>
                  </a:lnTo>
                  <a:lnTo>
                    <a:pt x="360" y="598"/>
                  </a:lnTo>
                  <a:lnTo>
                    <a:pt x="348" y="596"/>
                  </a:lnTo>
                  <a:lnTo>
                    <a:pt x="332" y="594"/>
                  </a:lnTo>
                  <a:lnTo>
                    <a:pt x="310" y="590"/>
                  </a:lnTo>
                  <a:lnTo>
                    <a:pt x="310" y="590"/>
                  </a:lnTo>
                  <a:lnTo>
                    <a:pt x="288" y="586"/>
                  </a:lnTo>
                  <a:lnTo>
                    <a:pt x="272" y="586"/>
                  </a:lnTo>
                  <a:lnTo>
                    <a:pt x="256" y="590"/>
                  </a:lnTo>
                  <a:lnTo>
                    <a:pt x="238" y="598"/>
                  </a:lnTo>
                  <a:lnTo>
                    <a:pt x="238" y="598"/>
                  </a:lnTo>
                  <a:lnTo>
                    <a:pt x="228" y="604"/>
                  </a:lnTo>
                  <a:lnTo>
                    <a:pt x="218" y="606"/>
                  </a:lnTo>
                  <a:lnTo>
                    <a:pt x="208" y="606"/>
                  </a:lnTo>
                  <a:lnTo>
                    <a:pt x="196" y="606"/>
                  </a:lnTo>
                  <a:lnTo>
                    <a:pt x="178" y="604"/>
                  </a:lnTo>
                  <a:lnTo>
                    <a:pt x="166" y="604"/>
                  </a:lnTo>
                  <a:lnTo>
                    <a:pt x="166" y="604"/>
                  </a:lnTo>
                  <a:lnTo>
                    <a:pt x="162" y="606"/>
                  </a:lnTo>
                  <a:lnTo>
                    <a:pt x="158" y="610"/>
                  </a:lnTo>
                  <a:lnTo>
                    <a:pt x="148" y="620"/>
                  </a:lnTo>
                  <a:lnTo>
                    <a:pt x="144" y="622"/>
                  </a:lnTo>
                  <a:lnTo>
                    <a:pt x="140" y="622"/>
                  </a:lnTo>
                  <a:lnTo>
                    <a:pt x="136" y="616"/>
                  </a:lnTo>
                  <a:lnTo>
                    <a:pt x="132" y="604"/>
                  </a:lnTo>
                  <a:lnTo>
                    <a:pt x="132" y="604"/>
                  </a:lnTo>
                  <a:lnTo>
                    <a:pt x="126" y="582"/>
                  </a:lnTo>
                  <a:lnTo>
                    <a:pt x="124" y="570"/>
                  </a:lnTo>
                  <a:lnTo>
                    <a:pt x="122" y="560"/>
                  </a:lnTo>
                  <a:lnTo>
                    <a:pt x="116" y="546"/>
                  </a:lnTo>
                  <a:lnTo>
                    <a:pt x="116" y="546"/>
                  </a:lnTo>
                  <a:lnTo>
                    <a:pt x="114" y="538"/>
                  </a:lnTo>
                  <a:lnTo>
                    <a:pt x="112" y="530"/>
                  </a:lnTo>
                  <a:lnTo>
                    <a:pt x="112" y="518"/>
                  </a:lnTo>
                  <a:lnTo>
                    <a:pt x="110" y="512"/>
                  </a:lnTo>
                  <a:lnTo>
                    <a:pt x="108" y="508"/>
                  </a:lnTo>
                  <a:lnTo>
                    <a:pt x="102" y="502"/>
                  </a:lnTo>
                  <a:lnTo>
                    <a:pt x="92" y="500"/>
                  </a:lnTo>
                  <a:lnTo>
                    <a:pt x="92" y="500"/>
                  </a:lnTo>
                  <a:lnTo>
                    <a:pt x="70" y="496"/>
                  </a:lnTo>
                  <a:lnTo>
                    <a:pt x="54" y="494"/>
                  </a:lnTo>
                  <a:lnTo>
                    <a:pt x="48" y="492"/>
                  </a:lnTo>
                  <a:lnTo>
                    <a:pt x="42" y="490"/>
                  </a:lnTo>
                  <a:lnTo>
                    <a:pt x="36" y="486"/>
                  </a:lnTo>
                  <a:lnTo>
                    <a:pt x="30" y="480"/>
                  </a:lnTo>
                  <a:lnTo>
                    <a:pt x="30" y="480"/>
                  </a:lnTo>
                  <a:lnTo>
                    <a:pt x="20" y="466"/>
                  </a:lnTo>
                  <a:lnTo>
                    <a:pt x="10" y="456"/>
                  </a:lnTo>
                  <a:lnTo>
                    <a:pt x="0" y="446"/>
                  </a:lnTo>
                  <a:lnTo>
                    <a:pt x="0" y="446"/>
                  </a:lnTo>
                  <a:lnTo>
                    <a:pt x="10" y="422"/>
                  </a:lnTo>
                  <a:lnTo>
                    <a:pt x="18" y="402"/>
                  </a:lnTo>
                  <a:lnTo>
                    <a:pt x="24" y="390"/>
                  </a:lnTo>
                  <a:lnTo>
                    <a:pt x="24" y="390"/>
                  </a:lnTo>
                  <a:lnTo>
                    <a:pt x="34" y="352"/>
                  </a:lnTo>
                  <a:lnTo>
                    <a:pt x="40" y="328"/>
                  </a:lnTo>
                  <a:lnTo>
                    <a:pt x="42" y="318"/>
                  </a:lnTo>
                  <a:lnTo>
                    <a:pt x="42" y="312"/>
                  </a:lnTo>
                  <a:lnTo>
                    <a:pt x="42" y="312"/>
                  </a:lnTo>
                  <a:lnTo>
                    <a:pt x="42" y="292"/>
                  </a:lnTo>
                  <a:lnTo>
                    <a:pt x="44" y="260"/>
                  </a:lnTo>
                  <a:lnTo>
                    <a:pt x="46" y="218"/>
                  </a:lnTo>
                  <a:lnTo>
                    <a:pt x="46" y="218"/>
                  </a:lnTo>
                  <a:lnTo>
                    <a:pt x="68" y="216"/>
                  </a:lnTo>
                  <a:lnTo>
                    <a:pt x="86" y="214"/>
                  </a:lnTo>
                  <a:lnTo>
                    <a:pt x="100" y="212"/>
                  </a:lnTo>
                  <a:lnTo>
                    <a:pt x="100" y="212"/>
                  </a:lnTo>
                  <a:lnTo>
                    <a:pt x="114" y="204"/>
                  </a:lnTo>
                  <a:lnTo>
                    <a:pt x="128" y="194"/>
                  </a:lnTo>
                  <a:lnTo>
                    <a:pt x="152" y="180"/>
                  </a:lnTo>
                  <a:lnTo>
                    <a:pt x="152" y="180"/>
                  </a:lnTo>
                  <a:lnTo>
                    <a:pt x="162" y="176"/>
                  </a:lnTo>
                  <a:lnTo>
                    <a:pt x="180" y="174"/>
                  </a:lnTo>
                  <a:lnTo>
                    <a:pt x="210" y="170"/>
                  </a:lnTo>
                  <a:lnTo>
                    <a:pt x="210" y="170"/>
                  </a:lnTo>
                  <a:lnTo>
                    <a:pt x="218" y="168"/>
                  </a:lnTo>
                  <a:lnTo>
                    <a:pt x="228" y="162"/>
                  </a:lnTo>
                  <a:lnTo>
                    <a:pt x="238" y="154"/>
                  </a:lnTo>
                  <a:lnTo>
                    <a:pt x="246" y="144"/>
                  </a:lnTo>
                  <a:lnTo>
                    <a:pt x="246" y="144"/>
                  </a:lnTo>
                  <a:lnTo>
                    <a:pt x="254" y="130"/>
                  </a:lnTo>
                  <a:lnTo>
                    <a:pt x="258" y="124"/>
                  </a:lnTo>
                  <a:lnTo>
                    <a:pt x="258" y="124"/>
                  </a:lnTo>
                  <a:lnTo>
                    <a:pt x="272" y="122"/>
                  </a:lnTo>
                  <a:lnTo>
                    <a:pt x="284" y="120"/>
                  </a:lnTo>
                  <a:lnTo>
                    <a:pt x="296" y="114"/>
                  </a:lnTo>
                  <a:lnTo>
                    <a:pt x="296" y="114"/>
                  </a:lnTo>
                  <a:lnTo>
                    <a:pt x="306" y="106"/>
                  </a:lnTo>
                  <a:lnTo>
                    <a:pt x="318" y="102"/>
                  </a:lnTo>
                  <a:lnTo>
                    <a:pt x="346" y="98"/>
                  </a:lnTo>
                  <a:lnTo>
                    <a:pt x="346" y="98"/>
                  </a:lnTo>
                  <a:lnTo>
                    <a:pt x="352" y="94"/>
                  </a:lnTo>
                  <a:lnTo>
                    <a:pt x="360" y="92"/>
                  </a:lnTo>
                  <a:lnTo>
                    <a:pt x="372" y="80"/>
                  </a:lnTo>
                  <a:lnTo>
                    <a:pt x="384" y="72"/>
                  </a:lnTo>
                  <a:lnTo>
                    <a:pt x="390" y="68"/>
                  </a:lnTo>
                  <a:lnTo>
                    <a:pt x="394" y="66"/>
                  </a:lnTo>
                  <a:lnTo>
                    <a:pt x="394" y="66"/>
                  </a:lnTo>
                  <a:lnTo>
                    <a:pt x="406" y="68"/>
                  </a:lnTo>
                  <a:lnTo>
                    <a:pt x="422" y="70"/>
                  </a:lnTo>
                  <a:lnTo>
                    <a:pt x="440" y="76"/>
                  </a:lnTo>
                  <a:lnTo>
                    <a:pt x="458" y="84"/>
                  </a:lnTo>
                  <a:lnTo>
                    <a:pt x="458" y="84"/>
                  </a:lnTo>
                  <a:lnTo>
                    <a:pt x="484" y="102"/>
                  </a:lnTo>
                  <a:lnTo>
                    <a:pt x="498" y="108"/>
                  </a:lnTo>
                  <a:lnTo>
                    <a:pt x="504" y="110"/>
                  </a:lnTo>
                  <a:lnTo>
                    <a:pt x="510" y="108"/>
                  </a:lnTo>
                  <a:lnTo>
                    <a:pt x="510" y="108"/>
                  </a:lnTo>
                  <a:lnTo>
                    <a:pt x="534" y="100"/>
                  </a:lnTo>
                  <a:lnTo>
                    <a:pt x="546" y="98"/>
                  </a:lnTo>
                  <a:lnTo>
                    <a:pt x="560" y="98"/>
                  </a:lnTo>
                  <a:lnTo>
                    <a:pt x="560" y="98"/>
                  </a:lnTo>
                  <a:lnTo>
                    <a:pt x="574" y="98"/>
                  </a:lnTo>
                  <a:lnTo>
                    <a:pt x="588" y="98"/>
                  </a:lnTo>
                  <a:lnTo>
                    <a:pt x="594" y="96"/>
                  </a:lnTo>
                  <a:lnTo>
                    <a:pt x="600" y="92"/>
                  </a:lnTo>
                  <a:lnTo>
                    <a:pt x="604" y="88"/>
                  </a:lnTo>
                  <a:lnTo>
                    <a:pt x="606" y="82"/>
                  </a:lnTo>
                  <a:lnTo>
                    <a:pt x="606" y="82"/>
                  </a:lnTo>
                  <a:lnTo>
                    <a:pt x="608" y="68"/>
                  </a:lnTo>
                  <a:lnTo>
                    <a:pt x="606" y="56"/>
                  </a:lnTo>
                  <a:lnTo>
                    <a:pt x="602" y="38"/>
                  </a:lnTo>
                  <a:lnTo>
                    <a:pt x="602" y="38"/>
                  </a:lnTo>
                  <a:lnTo>
                    <a:pt x="598" y="32"/>
                  </a:lnTo>
                  <a:lnTo>
                    <a:pt x="596" y="28"/>
                  </a:lnTo>
                  <a:lnTo>
                    <a:pt x="596" y="26"/>
                  </a:lnTo>
                  <a:lnTo>
                    <a:pt x="598" y="20"/>
                  </a:lnTo>
                  <a:lnTo>
                    <a:pt x="598" y="20"/>
                  </a:lnTo>
                  <a:lnTo>
                    <a:pt x="606" y="6"/>
                  </a:lnTo>
                  <a:lnTo>
                    <a:pt x="610" y="0"/>
                  </a:lnTo>
                  <a:lnTo>
                    <a:pt x="612" y="0"/>
                  </a:lnTo>
                  <a:lnTo>
                    <a:pt x="614" y="2"/>
                  </a:lnTo>
                  <a:lnTo>
                    <a:pt x="614" y="2"/>
                  </a:lnTo>
                  <a:lnTo>
                    <a:pt x="624" y="8"/>
                  </a:lnTo>
                  <a:lnTo>
                    <a:pt x="636" y="18"/>
                  </a:lnTo>
                  <a:lnTo>
                    <a:pt x="646" y="30"/>
                  </a:lnTo>
                  <a:lnTo>
                    <a:pt x="650" y="36"/>
                  </a:lnTo>
                  <a:lnTo>
                    <a:pt x="652" y="42"/>
                  </a:lnTo>
                  <a:lnTo>
                    <a:pt x="652" y="42"/>
                  </a:lnTo>
                  <a:lnTo>
                    <a:pt x="652" y="50"/>
                  </a:lnTo>
                  <a:lnTo>
                    <a:pt x="652" y="60"/>
                  </a:lnTo>
                  <a:lnTo>
                    <a:pt x="648" y="72"/>
                  </a:lnTo>
                  <a:lnTo>
                    <a:pt x="646" y="86"/>
                  </a:lnTo>
                  <a:lnTo>
                    <a:pt x="646" y="86"/>
                  </a:lnTo>
                  <a:lnTo>
                    <a:pt x="644" y="104"/>
                  </a:lnTo>
                  <a:lnTo>
                    <a:pt x="646" y="120"/>
                  </a:lnTo>
                  <a:lnTo>
                    <a:pt x="646" y="148"/>
                  </a:lnTo>
                  <a:lnTo>
                    <a:pt x="646" y="148"/>
                  </a:lnTo>
                  <a:lnTo>
                    <a:pt x="648" y="160"/>
                  </a:lnTo>
                  <a:lnTo>
                    <a:pt x="650" y="168"/>
                  </a:lnTo>
                  <a:lnTo>
                    <a:pt x="656" y="174"/>
                  </a:lnTo>
                  <a:lnTo>
                    <a:pt x="656" y="174"/>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26" name="Freeform 87">
              <a:extLst>
                <a:ext uri="{FF2B5EF4-FFF2-40B4-BE49-F238E27FC236}">
                  <a16:creationId xmlns:a16="http://schemas.microsoft.com/office/drawing/2014/main" id="{5A17A0A5-3FE9-11A9-0846-14DCBAACBA2F}"/>
                </a:ext>
              </a:extLst>
            </p:cNvPr>
            <p:cNvSpPr>
              <a:spLocks/>
            </p:cNvSpPr>
            <p:nvPr/>
          </p:nvSpPr>
          <p:spPr bwMode="auto">
            <a:xfrm>
              <a:off x="4957984" y="5913674"/>
              <a:ext cx="192057" cy="210348"/>
            </a:xfrm>
            <a:custGeom>
              <a:avLst/>
              <a:gdLst/>
              <a:ahLst/>
              <a:cxnLst>
                <a:cxn ang="0">
                  <a:pos x="6" y="78"/>
                </a:cxn>
                <a:cxn ang="0">
                  <a:pos x="32" y="110"/>
                </a:cxn>
                <a:cxn ang="0">
                  <a:pos x="42" y="136"/>
                </a:cxn>
                <a:cxn ang="0">
                  <a:pos x="40" y="172"/>
                </a:cxn>
                <a:cxn ang="0">
                  <a:pos x="44" y="188"/>
                </a:cxn>
                <a:cxn ang="0">
                  <a:pos x="52" y="198"/>
                </a:cxn>
                <a:cxn ang="0">
                  <a:pos x="66" y="216"/>
                </a:cxn>
                <a:cxn ang="0">
                  <a:pos x="88" y="210"/>
                </a:cxn>
                <a:cxn ang="0">
                  <a:pos x="112" y="188"/>
                </a:cxn>
                <a:cxn ang="0">
                  <a:pos x="120" y="186"/>
                </a:cxn>
                <a:cxn ang="0">
                  <a:pos x="120" y="202"/>
                </a:cxn>
                <a:cxn ang="0">
                  <a:pos x="128" y="212"/>
                </a:cxn>
                <a:cxn ang="0">
                  <a:pos x="144" y="212"/>
                </a:cxn>
                <a:cxn ang="0">
                  <a:pos x="164" y="202"/>
                </a:cxn>
                <a:cxn ang="0">
                  <a:pos x="180" y="202"/>
                </a:cxn>
                <a:cxn ang="0">
                  <a:pos x="210" y="220"/>
                </a:cxn>
                <a:cxn ang="0">
                  <a:pos x="214" y="230"/>
                </a:cxn>
                <a:cxn ang="0">
                  <a:pos x="216" y="272"/>
                </a:cxn>
                <a:cxn ang="0">
                  <a:pos x="232" y="276"/>
                </a:cxn>
                <a:cxn ang="0">
                  <a:pos x="240" y="266"/>
                </a:cxn>
                <a:cxn ang="0">
                  <a:pos x="226" y="214"/>
                </a:cxn>
                <a:cxn ang="0">
                  <a:pos x="214" y="184"/>
                </a:cxn>
                <a:cxn ang="0">
                  <a:pos x="186" y="164"/>
                </a:cxn>
                <a:cxn ang="0">
                  <a:pos x="178" y="152"/>
                </a:cxn>
                <a:cxn ang="0">
                  <a:pos x="164" y="136"/>
                </a:cxn>
                <a:cxn ang="0">
                  <a:pos x="158" y="124"/>
                </a:cxn>
                <a:cxn ang="0">
                  <a:pos x="174" y="118"/>
                </a:cxn>
                <a:cxn ang="0">
                  <a:pos x="218" y="126"/>
                </a:cxn>
                <a:cxn ang="0">
                  <a:pos x="244" y="122"/>
                </a:cxn>
                <a:cxn ang="0">
                  <a:pos x="252" y="112"/>
                </a:cxn>
                <a:cxn ang="0">
                  <a:pos x="244" y="104"/>
                </a:cxn>
                <a:cxn ang="0">
                  <a:pos x="202" y="92"/>
                </a:cxn>
                <a:cxn ang="0">
                  <a:pos x="182" y="84"/>
                </a:cxn>
                <a:cxn ang="0">
                  <a:pos x="174" y="66"/>
                </a:cxn>
                <a:cxn ang="0">
                  <a:pos x="168" y="44"/>
                </a:cxn>
                <a:cxn ang="0">
                  <a:pos x="166" y="30"/>
                </a:cxn>
                <a:cxn ang="0">
                  <a:pos x="156" y="24"/>
                </a:cxn>
                <a:cxn ang="0">
                  <a:pos x="134" y="22"/>
                </a:cxn>
                <a:cxn ang="0">
                  <a:pos x="90" y="16"/>
                </a:cxn>
                <a:cxn ang="0">
                  <a:pos x="76" y="12"/>
                </a:cxn>
                <a:cxn ang="0">
                  <a:pos x="38" y="0"/>
                </a:cxn>
                <a:cxn ang="0">
                  <a:pos x="18" y="10"/>
                </a:cxn>
                <a:cxn ang="0">
                  <a:pos x="0" y="36"/>
                </a:cxn>
                <a:cxn ang="0">
                  <a:pos x="4" y="52"/>
                </a:cxn>
                <a:cxn ang="0">
                  <a:pos x="2" y="68"/>
                </a:cxn>
              </a:cxnLst>
              <a:rect l="0" t="0" r="r" b="b"/>
              <a:pathLst>
                <a:path w="252" h="276">
                  <a:moveTo>
                    <a:pt x="2" y="68"/>
                  </a:moveTo>
                  <a:lnTo>
                    <a:pt x="2" y="68"/>
                  </a:lnTo>
                  <a:lnTo>
                    <a:pt x="6" y="78"/>
                  </a:lnTo>
                  <a:lnTo>
                    <a:pt x="12" y="88"/>
                  </a:lnTo>
                  <a:lnTo>
                    <a:pt x="24" y="102"/>
                  </a:lnTo>
                  <a:lnTo>
                    <a:pt x="32" y="110"/>
                  </a:lnTo>
                  <a:lnTo>
                    <a:pt x="36" y="118"/>
                  </a:lnTo>
                  <a:lnTo>
                    <a:pt x="40" y="126"/>
                  </a:lnTo>
                  <a:lnTo>
                    <a:pt x="42" y="136"/>
                  </a:lnTo>
                  <a:lnTo>
                    <a:pt x="42" y="136"/>
                  </a:lnTo>
                  <a:lnTo>
                    <a:pt x="42" y="156"/>
                  </a:lnTo>
                  <a:lnTo>
                    <a:pt x="40" y="172"/>
                  </a:lnTo>
                  <a:lnTo>
                    <a:pt x="40" y="178"/>
                  </a:lnTo>
                  <a:lnTo>
                    <a:pt x="40" y="184"/>
                  </a:lnTo>
                  <a:lnTo>
                    <a:pt x="44" y="188"/>
                  </a:lnTo>
                  <a:lnTo>
                    <a:pt x="48" y="194"/>
                  </a:lnTo>
                  <a:lnTo>
                    <a:pt x="48" y="194"/>
                  </a:lnTo>
                  <a:lnTo>
                    <a:pt x="52" y="198"/>
                  </a:lnTo>
                  <a:lnTo>
                    <a:pt x="56" y="204"/>
                  </a:lnTo>
                  <a:lnTo>
                    <a:pt x="62" y="214"/>
                  </a:lnTo>
                  <a:lnTo>
                    <a:pt x="66" y="216"/>
                  </a:lnTo>
                  <a:lnTo>
                    <a:pt x="72" y="216"/>
                  </a:lnTo>
                  <a:lnTo>
                    <a:pt x="78" y="214"/>
                  </a:lnTo>
                  <a:lnTo>
                    <a:pt x="88" y="210"/>
                  </a:lnTo>
                  <a:lnTo>
                    <a:pt x="88" y="210"/>
                  </a:lnTo>
                  <a:lnTo>
                    <a:pt x="104" y="196"/>
                  </a:lnTo>
                  <a:lnTo>
                    <a:pt x="112" y="188"/>
                  </a:lnTo>
                  <a:lnTo>
                    <a:pt x="118" y="184"/>
                  </a:lnTo>
                  <a:lnTo>
                    <a:pt x="118" y="186"/>
                  </a:lnTo>
                  <a:lnTo>
                    <a:pt x="120" y="186"/>
                  </a:lnTo>
                  <a:lnTo>
                    <a:pt x="120" y="186"/>
                  </a:lnTo>
                  <a:lnTo>
                    <a:pt x="120" y="194"/>
                  </a:lnTo>
                  <a:lnTo>
                    <a:pt x="120" y="202"/>
                  </a:lnTo>
                  <a:lnTo>
                    <a:pt x="120" y="206"/>
                  </a:lnTo>
                  <a:lnTo>
                    <a:pt x="124" y="210"/>
                  </a:lnTo>
                  <a:lnTo>
                    <a:pt x="128" y="212"/>
                  </a:lnTo>
                  <a:lnTo>
                    <a:pt x="136" y="214"/>
                  </a:lnTo>
                  <a:lnTo>
                    <a:pt x="136" y="214"/>
                  </a:lnTo>
                  <a:lnTo>
                    <a:pt x="144" y="212"/>
                  </a:lnTo>
                  <a:lnTo>
                    <a:pt x="150" y="210"/>
                  </a:lnTo>
                  <a:lnTo>
                    <a:pt x="160" y="204"/>
                  </a:lnTo>
                  <a:lnTo>
                    <a:pt x="164" y="202"/>
                  </a:lnTo>
                  <a:lnTo>
                    <a:pt x="170" y="200"/>
                  </a:lnTo>
                  <a:lnTo>
                    <a:pt x="174" y="200"/>
                  </a:lnTo>
                  <a:lnTo>
                    <a:pt x="180" y="202"/>
                  </a:lnTo>
                  <a:lnTo>
                    <a:pt x="180" y="202"/>
                  </a:lnTo>
                  <a:lnTo>
                    <a:pt x="204" y="214"/>
                  </a:lnTo>
                  <a:lnTo>
                    <a:pt x="210" y="220"/>
                  </a:lnTo>
                  <a:lnTo>
                    <a:pt x="212" y="224"/>
                  </a:lnTo>
                  <a:lnTo>
                    <a:pt x="214" y="230"/>
                  </a:lnTo>
                  <a:lnTo>
                    <a:pt x="214" y="230"/>
                  </a:lnTo>
                  <a:lnTo>
                    <a:pt x="214" y="264"/>
                  </a:lnTo>
                  <a:lnTo>
                    <a:pt x="216" y="272"/>
                  </a:lnTo>
                  <a:lnTo>
                    <a:pt x="216" y="272"/>
                  </a:lnTo>
                  <a:lnTo>
                    <a:pt x="218" y="274"/>
                  </a:lnTo>
                  <a:lnTo>
                    <a:pt x="228" y="276"/>
                  </a:lnTo>
                  <a:lnTo>
                    <a:pt x="232" y="276"/>
                  </a:lnTo>
                  <a:lnTo>
                    <a:pt x="236" y="274"/>
                  </a:lnTo>
                  <a:lnTo>
                    <a:pt x="238" y="272"/>
                  </a:lnTo>
                  <a:lnTo>
                    <a:pt x="240" y="266"/>
                  </a:lnTo>
                  <a:lnTo>
                    <a:pt x="240" y="266"/>
                  </a:lnTo>
                  <a:lnTo>
                    <a:pt x="236" y="244"/>
                  </a:lnTo>
                  <a:lnTo>
                    <a:pt x="226" y="214"/>
                  </a:lnTo>
                  <a:lnTo>
                    <a:pt x="226" y="214"/>
                  </a:lnTo>
                  <a:lnTo>
                    <a:pt x="218" y="192"/>
                  </a:lnTo>
                  <a:lnTo>
                    <a:pt x="214" y="184"/>
                  </a:lnTo>
                  <a:lnTo>
                    <a:pt x="204" y="178"/>
                  </a:lnTo>
                  <a:lnTo>
                    <a:pt x="204" y="178"/>
                  </a:lnTo>
                  <a:lnTo>
                    <a:pt x="186" y="164"/>
                  </a:lnTo>
                  <a:lnTo>
                    <a:pt x="180" y="158"/>
                  </a:lnTo>
                  <a:lnTo>
                    <a:pt x="178" y="152"/>
                  </a:lnTo>
                  <a:lnTo>
                    <a:pt x="178" y="152"/>
                  </a:lnTo>
                  <a:lnTo>
                    <a:pt x="178" y="148"/>
                  </a:lnTo>
                  <a:lnTo>
                    <a:pt x="174" y="144"/>
                  </a:lnTo>
                  <a:lnTo>
                    <a:pt x="164" y="136"/>
                  </a:lnTo>
                  <a:lnTo>
                    <a:pt x="158" y="132"/>
                  </a:lnTo>
                  <a:lnTo>
                    <a:pt x="156" y="128"/>
                  </a:lnTo>
                  <a:lnTo>
                    <a:pt x="158" y="124"/>
                  </a:lnTo>
                  <a:lnTo>
                    <a:pt x="164" y="122"/>
                  </a:lnTo>
                  <a:lnTo>
                    <a:pt x="164" y="122"/>
                  </a:lnTo>
                  <a:lnTo>
                    <a:pt x="174" y="118"/>
                  </a:lnTo>
                  <a:lnTo>
                    <a:pt x="182" y="118"/>
                  </a:lnTo>
                  <a:lnTo>
                    <a:pt x="196" y="118"/>
                  </a:lnTo>
                  <a:lnTo>
                    <a:pt x="218" y="126"/>
                  </a:lnTo>
                  <a:lnTo>
                    <a:pt x="218" y="126"/>
                  </a:lnTo>
                  <a:lnTo>
                    <a:pt x="230" y="124"/>
                  </a:lnTo>
                  <a:lnTo>
                    <a:pt x="244" y="122"/>
                  </a:lnTo>
                  <a:lnTo>
                    <a:pt x="248" y="118"/>
                  </a:lnTo>
                  <a:lnTo>
                    <a:pt x="252" y="116"/>
                  </a:lnTo>
                  <a:lnTo>
                    <a:pt x="252" y="112"/>
                  </a:lnTo>
                  <a:lnTo>
                    <a:pt x="250" y="108"/>
                  </a:lnTo>
                  <a:lnTo>
                    <a:pt x="250" y="108"/>
                  </a:lnTo>
                  <a:lnTo>
                    <a:pt x="244" y="104"/>
                  </a:lnTo>
                  <a:lnTo>
                    <a:pt x="238" y="100"/>
                  </a:lnTo>
                  <a:lnTo>
                    <a:pt x="220" y="96"/>
                  </a:lnTo>
                  <a:lnTo>
                    <a:pt x="202" y="92"/>
                  </a:lnTo>
                  <a:lnTo>
                    <a:pt x="190" y="88"/>
                  </a:lnTo>
                  <a:lnTo>
                    <a:pt x="190" y="88"/>
                  </a:lnTo>
                  <a:lnTo>
                    <a:pt x="182" y="84"/>
                  </a:lnTo>
                  <a:lnTo>
                    <a:pt x="176" y="78"/>
                  </a:lnTo>
                  <a:lnTo>
                    <a:pt x="174" y="72"/>
                  </a:lnTo>
                  <a:lnTo>
                    <a:pt x="174" y="66"/>
                  </a:lnTo>
                  <a:lnTo>
                    <a:pt x="174" y="66"/>
                  </a:lnTo>
                  <a:lnTo>
                    <a:pt x="170" y="54"/>
                  </a:lnTo>
                  <a:lnTo>
                    <a:pt x="168" y="44"/>
                  </a:lnTo>
                  <a:lnTo>
                    <a:pt x="168" y="44"/>
                  </a:lnTo>
                  <a:lnTo>
                    <a:pt x="166" y="36"/>
                  </a:lnTo>
                  <a:lnTo>
                    <a:pt x="166" y="30"/>
                  </a:lnTo>
                  <a:lnTo>
                    <a:pt x="164" y="28"/>
                  </a:lnTo>
                  <a:lnTo>
                    <a:pt x="162" y="24"/>
                  </a:lnTo>
                  <a:lnTo>
                    <a:pt x="156" y="24"/>
                  </a:lnTo>
                  <a:lnTo>
                    <a:pt x="150" y="24"/>
                  </a:lnTo>
                  <a:lnTo>
                    <a:pt x="150" y="24"/>
                  </a:lnTo>
                  <a:lnTo>
                    <a:pt x="134" y="22"/>
                  </a:lnTo>
                  <a:lnTo>
                    <a:pt x="116" y="20"/>
                  </a:lnTo>
                  <a:lnTo>
                    <a:pt x="102" y="16"/>
                  </a:lnTo>
                  <a:lnTo>
                    <a:pt x="90" y="16"/>
                  </a:lnTo>
                  <a:lnTo>
                    <a:pt x="90" y="16"/>
                  </a:lnTo>
                  <a:lnTo>
                    <a:pt x="84" y="14"/>
                  </a:lnTo>
                  <a:lnTo>
                    <a:pt x="76" y="12"/>
                  </a:lnTo>
                  <a:lnTo>
                    <a:pt x="58" y="4"/>
                  </a:lnTo>
                  <a:lnTo>
                    <a:pt x="48" y="2"/>
                  </a:lnTo>
                  <a:lnTo>
                    <a:pt x="38" y="0"/>
                  </a:lnTo>
                  <a:lnTo>
                    <a:pt x="28" y="4"/>
                  </a:lnTo>
                  <a:lnTo>
                    <a:pt x="18" y="10"/>
                  </a:lnTo>
                  <a:lnTo>
                    <a:pt x="18" y="10"/>
                  </a:lnTo>
                  <a:lnTo>
                    <a:pt x="4" y="26"/>
                  </a:lnTo>
                  <a:lnTo>
                    <a:pt x="2" y="30"/>
                  </a:lnTo>
                  <a:lnTo>
                    <a:pt x="0" y="36"/>
                  </a:lnTo>
                  <a:lnTo>
                    <a:pt x="0" y="44"/>
                  </a:lnTo>
                  <a:lnTo>
                    <a:pt x="4" y="52"/>
                  </a:lnTo>
                  <a:lnTo>
                    <a:pt x="4" y="52"/>
                  </a:lnTo>
                  <a:lnTo>
                    <a:pt x="4" y="60"/>
                  </a:lnTo>
                  <a:lnTo>
                    <a:pt x="4" y="64"/>
                  </a:lnTo>
                  <a:lnTo>
                    <a:pt x="2" y="68"/>
                  </a:lnTo>
                  <a:lnTo>
                    <a:pt x="2" y="68"/>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27" name="Freeform 88">
              <a:extLst>
                <a:ext uri="{FF2B5EF4-FFF2-40B4-BE49-F238E27FC236}">
                  <a16:creationId xmlns:a16="http://schemas.microsoft.com/office/drawing/2014/main" id="{8CF1BAC0-D517-F4D3-FEDC-364B6968E076}"/>
                </a:ext>
              </a:extLst>
            </p:cNvPr>
            <p:cNvSpPr>
              <a:spLocks/>
            </p:cNvSpPr>
            <p:nvPr/>
          </p:nvSpPr>
          <p:spPr bwMode="auto">
            <a:xfrm>
              <a:off x="4688190" y="4618049"/>
              <a:ext cx="756034" cy="629520"/>
            </a:xfrm>
            <a:custGeom>
              <a:avLst/>
              <a:gdLst/>
              <a:ahLst/>
              <a:cxnLst>
                <a:cxn ang="0">
                  <a:pos x="950" y="492"/>
                </a:cxn>
                <a:cxn ang="0">
                  <a:pos x="980" y="512"/>
                </a:cxn>
                <a:cxn ang="0">
                  <a:pos x="980" y="562"/>
                </a:cxn>
                <a:cxn ang="0">
                  <a:pos x="950" y="586"/>
                </a:cxn>
                <a:cxn ang="0">
                  <a:pos x="930" y="568"/>
                </a:cxn>
                <a:cxn ang="0">
                  <a:pos x="924" y="646"/>
                </a:cxn>
                <a:cxn ang="0">
                  <a:pos x="928" y="742"/>
                </a:cxn>
                <a:cxn ang="0">
                  <a:pos x="772" y="714"/>
                </a:cxn>
                <a:cxn ang="0">
                  <a:pos x="672" y="758"/>
                </a:cxn>
                <a:cxn ang="0">
                  <a:pos x="632" y="804"/>
                </a:cxn>
                <a:cxn ang="0">
                  <a:pos x="552" y="804"/>
                </a:cxn>
                <a:cxn ang="0">
                  <a:pos x="504" y="818"/>
                </a:cxn>
                <a:cxn ang="0">
                  <a:pos x="466" y="826"/>
                </a:cxn>
                <a:cxn ang="0">
                  <a:pos x="410" y="796"/>
                </a:cxn>
                <a:cxn ang="0">
                  <a:pos x="372" y="820"/>
                </a:cxn>
                <a:cxn ang="0">
                  <a:pos x="354" y="816"/>
                </a:cxn>
                <a:cxn ang="0">
                  <a:pos x="328" y="772"/>
                </a:cxn>
                <a:cxn ang="0">
                  <a:pos x="298" y="742"/>
                </a:cxn>
                <a:cxn ang="0">
                  <a:pos x="292" y="698"/>
                </a:cxn>
                <a:cxn ang="0">
                  <a:pos x="302" y="674"/>
                </a:cxn>
                <a:cxn ang="0">
                  <a:pos x="268" y="662"/>
                </a:cxn>
                <a:cxn ang="0">
                  <a:pos x="232" y="680"/>
                </a:cxn>
                <a:cxn ang="0">
                  <a:pos x="174" y="656"/>
                </a:cxn>
                <a:cxn ang="0">
                  <a:pos x="170" y="610"/>
                </a:cxn>
                <a:cxn ang="0">
                  <a:pos x="136" y="592"/>
                </a:cxn>
                <a:cxn ang="0">
                  <a:pos x="86" y="556"/>
                </a:cxn>
                <a:cxn ang="0">
                  <a:pos x="60" y="504"/>
                </a:cxn>
                <a:cxn ang="0">
                  <a:pos x="0" y="460"/>
                </a:cxn>
                <a:cxn ang="0">
                  <a:pos x="94" y="438"/>
                </a:cxn>
                <a:cxn ang="0">
                  <a:pos x="96" y="418"/>
                </a:cxn>
                <a:cxn ang="0">
                  <a:pos x="124" y="362"/>
                </a:cxn>
                <a:cxn ang="0">
                  <a:pos x="152" y="258"/>
                </a:cxn>
                <a:cxn ang="0">
                  <a:pos x="194" y="204"/>
                </a:cxn>
                <a:cxn ang="0">
                  <a:pos x="278" y="150"/>
                </a:cxn>
                <a:cxn ang="0">
                  <a:pos x="364" y="144"/>
                </a:cxn>
                <a:cxn ang="0">
                  <a:pos x="434" y="182"/>
                </a:cxn>
                <a:cxn ang="0">
                  <a:pos x="458" y="176"/>
                </a:cxn>
                <a:cxn ang="0">
                  <a:pos x="502" y="130"/>
                </a:cxn>
                <a:cxn ang="0">
                  <a:pos x="568" y="102"/>
                </a:cxn>
                <a:cxn ang="0">
                  <a:pos x="644" y="40"/>
                </a:cxn>
                <a:cxn ang="0">
                  <a:pos x="700" y="0"/>
                </a:cxn>
                <a:cxn ang="0">
                  <a:pos x="736" y="42"/>
                </a:cxn>
                <a:cxn ang="0">
                  <a:pos x="850" y="112"/>
                </a:cxn>
                <a:cxn ang="0">
                  <a:pos x="896" y="170"/>
                </a:cxn>
                <a:cxn ang="0">
                  <a:pos x="938" y="244"/>
                </a:cxn>
                <a:cxn ang="0">
                  <a:pos x="982" y="300"/>
                </a:cxn>
                <a:cxn ang="0">
                  <a:pos x="932" y="308"/>
                </a:cxn>
                <a:cxn ang="0">
                  <a:pos x="874" y="326"/>
                </a:cxn>
                <a:cxn ang="0">
                  <a:pos x="904" y="354"/>
                </a:cxn>
                <a:cxn ang="0">
                  <a:pos x="920" y="388"/>
                </a:cxn>
                <a:cxn ang="0">
                  <a:pos x="880" y="432"/>
                </a:cxn>
                <a:cxn ang="0">
                  <a:pos x="878" y="474"/>
                </a:cxn>
                <a:cxn ang="0">
                  <a:pos x="918" y="498"/>
                </a:cxn>
                <a:cxn ang="0">
                  <a:pos x="984" y="446"/>
                </a:cxn>
              </a:cxnLst>
              <a:rect l="0" t="0" r="r" b="b"/>
              <a:pathLst>
                <a:path w="992" h="826">
                  <a:moveTo>
                    <a:pt x="984" y="446"/>
                  </a:moveTo>
                  <a:lnTo>
                    <a:pt x="984" y="446"/>
                  </a:lnTo>
                  <a:lnTo>
                    <a:pt x="972" y="460"/>
                  </a:lnTo>
                  <a:lnTo>
                    <a:pt x="954" y="486"/>
                  </a:lnTo>
                  <a:lnTo>
                    <a:pt x="954" y="486"/>
                  </a:lnTo>
                  <a:lnTo>
                    <a:pt x="950" y="492"/>
                  </a:lnTo>
                  <a:lnTo>
                    <a:pt x="950" y="496"/>
                  </a:lnTo>
                  <a:lnTo>
                    <a:pt x="950" y="502"/>
                  </a:lnTo>
                  <a:lnTo>
                    <a:pt x="954" y="506"/>
                  </a:lnTo>
                  <a:lnTo>
                    <a:pt x="956" y="508"/>
                  </a:lnTo>
                  <a:lnTo>
                    <a:pt x="980" y="512"/>
                  </a:lnTo>
                  <a:lnTo>
                    <a:pt x="980" y="512"/>
                  </a:lnTo>
                  <a:lnTo>
                    <a:pt x="986" y="516"/>
                  </a:lnTo>
                  <a:lnTo>
                    <a:pt x="990" y="520"/>
                  </a:lnTo>
                  <a:lnTo>
                    <a:pt x="992" y="528"/>
                  </a:lnTo>
                  <a:lnTo>
                    <a:pt x="992" y="528"/>
                  </a:lnTo>
                  <a:lnTo>
                    <a:pt x="988" y="542"/>
                  </a:lnTo>
                  <a:lnTo>
                    <a:pt x="980" y="562"/>
                  </a:lnTo>
                  <a:lnTo>
                    <a:pt x="972" y="580"/>
                  </a:lnTo>
                  <a:lnTo>
                    <a:pt x="968" y="586"/>
                  </a:lnTo>
                  <a:lnTo>
                    <a:pt x="964" y="588"/>
                  </a:lnTo>
                  <a:lnTo>
                    <a:pt x="964" y="588"/>
                  </a:lnTo>
                  <a:lnTo>
                    <a:pt x="958" y="588"/>
                  </a:lnTo>
                  <a:lnTo>
                    <a:pt x="950" y="586"/>
                  </a:lnTo>
                  <a:lnTo>
                    <a:pt x="942" y="582"/>
                  </a:lnTo>
                  <a:lnTo>
                    <a:pt x="938" y="578"/>
                  </a:lnTo>
                  <a:lnTo>
                    <a:pt x="936" y="576"/>
                  </a:lnTo>
                  <a:lnTo>
                    <a:pt x="936" y="576"/>
                  </a:lnTo>
                  <a:lnTo>
                    <a:pt x="934" y="570"/>
                  </a:lnTo>
                  <a:lnTo>
                    <a:pt x="930" y="568"/>
                  </a:lnTo>
                  <a:lnTo>
                    <a:pt x="928" y="570"/>
                  </a:lnTo>
                  <a:lnTo>
                    <a:pt x="926" y="572"/>
                  </a:lnTo>
                  <a:lnTo>
                    <a:pt x="924" y="584"/>
                  </a:lnTo>
                  <a:lnTo>
                    <a:pt x="924" y="584"/>
                  </a:lnTo>
                  <a:lnTo>
                    <a:pt x="924" y="608"/>
                  </a:lnTo>
                  <a:lnTo>
                    <a:pt x="924" y="646"/>
                  </a:lnTo>
                  <a:lnTo>
                    <a:pt x="924" y="700"/>
                  </a:lnTo>
                  <a:lnTo>
                    <a:pt x="924" y="700"/>
                  </a:lnTo>
                  <a:lnTo>
                    <a:pt x="924" y="712"/>
                  </a:lnTo>
                  <a:lnTo>
                    <a:pt x="926" y="724"/>
                  </a:lnTo>
                  <a:lnTo>
                    <a:pt x="928" y="742"/>
                  </a:lnTo>
                  <a:lnTo>
                    <a:pt x="928" y="742"/>
                  </a:lnTo>
                  <a:lnTo>
                    <a:pt x="876" y="730"/>
                  </a:lnTo>
                  <a:lnTo>
                    <a:pt x="876" y="730"/>
                  </a:lnTo>
                  <a:lnTo>
                    <a:pt x="796" y="710"/>
                  </a:lnTo>
                  <a:lnTo>
                    <a:pt x="796" y="710"/>
                  </a:lnTo>
                  <a:lnTo>
                    <a:pt x="786" y="710"/>
                  </a:lnTo>
                  <a:lnTo>
                    <a:pt x="772" y="714"/>
                  </a:lnTo>
                  <a:lnTo>
                    <a:pt x="736" y="722"/>
                  </a:lnTo>
                  <a:lnTo>
                    <a:pt x="736" y="722"/>
                  </a:lnTo>
                  <a:lnTo>
                    <a:pt x="718" y="730"/>
                  </a:lnTo>
                  <a:lnTo>
                    <a:pt x="698" y="738"/>
                  </a:lnTo>
                  <a:lnTo>
                    <a:pt x="680" y="752"/>
                  </a:lnTo>
                  <a:lnTo>
                    <a:pt x="672" y="758"/>
                  </a:lnTo>
                  <a:lnTo>
                    <a:pt x="666" y="764"/>
                  </a:lnTo>
                  <a:lnTo>
                    <a:pt x="666" y="764"/>
                  </a:lnTo>
                  <a:lnTo>
                    <a:pt x="650" y="790"/>
                  </a:lnTo>
                  <a:lnTo>
                    <a:pt x="642" y="798"/>
                  </a:lnTo>
                  <a:lnTo>
                    <a:pt x="636" y="802"/>
                  </a:lnTo>
                  <a:lnTo>
                    <a:pt x="632" y="804"/>
                  </a:lnTo>
                  <a:lnTo>
                    <a:pt x="632" y="804"/>
                  </a:lnTo>
                  <a:lnTo>
                    <a:pt x="610" y="808"/>
                  </a:lnTo>
                  <a:lnTo>
                    <a:pt x="584" y="810"/>
                  </a:lnTo>
                  <a:lnTo>
                    <a:pt x="584" y="810"/>
                  </a:lnTo>
                  <a:lnTo>
                    <a:pt x="570" y="808"/>
                  </a:lnTo>
                  <a:lnTo>
                    <a:pt x="552" y="804"/>
                  </a:lnTo>
                  <a:lnTo>
                    <a:pt x="534" y="800"/>
                  </a:lnTo>
                  <a:lnTo>
                    <a:pt x="526" y="802"/>
                  </a:lnTo>
                  <a:lnTo>
                    <a:pt x="520" y="804"/>
                  </a:lnTo>
                  <a:lnTo>
                    <a:pt x="520" y="804"/>
                  </a:lnTo>
                  <a:lnTo>
                    <a:pt x="510" y="812"/>
                  </a:lnTo>
                  <a:lnTo>
                    <a:pt x="504" y="818"/>
                  </a:lnTo>
                  <a:lnTo>
                    <a:pt x="498" y="822"/>
                  </a:lnTo>
                  <a:lnTo>
                    <a:pt x="486" y="822"/>
                  </a:lnTo>
                  <a:lnTo>
                    <a:pt x="486" y="822"/>
                  </a:lnTo>
                  <a:lnTo>
                    <a:pt x="474" y="824"/>
                  </a:lnTo>
                  <a:lnTo>
                    <a:pt x="470" y="826"/>
                  </a:lnTo>
                  <a:lnTo>
                    <a:pt x="466" y="826"/>
                  </a:lnTo>
                  <a:lnTo>
                    <a:pt x="454" y="822"/>
                  </a:lnTo>
                  <a:lnTo>
                    <a:pt x="454" y="822"/>
                  </a:lnTo>
                  <a:lnTo>
                    <a:pt x="438" y="814"/>
                  </a:lnTo>
                  <a:lnTo>
                    <a:pt x="426" y="806"/>
                  </a:lnTo>
                  <a:lnTo>
                    <a:pt x="414" y="798"/>
                  </a:lnTo>
                  <a:lnTo>
                    <a:pt x="410" y="796"/>
                  </a:lnTo>
                  <a:lnTo>
                    <a:pt x="404" y="796"/>
                  </a:lnTo>
                  <a:lnTo>
                    <a:pt x="404" y="796"/>
                  </a:lnTo>
                  <a:lnTo>
                    <a:pt x="396" y="802"/>
                  </a:lnTo>
                  <a:lnTo>
                    <a:pt x="386" y="810"/>
                  </a:lnTo>
                  <a:lnTo>
                    <a:pt x="372" y="820"/>
                  </a:lnTo>
                  <a:lnTo>
                    <a:pt x="372" y="820"/>
                  </a:lnTo>
                  <a:lnTo>
                    <a:pt x="368" y="824"/>
                  </a:lnTo>
                  <a:lnTo>
                    <a:pt x="364" y="826"/>
                  </a:lnTo>
                  <a:lnTo>
                    <a:pt x="362" y="826"/>
                  </a:lnTo>
                  <a:lnTo>
                    <a:pt x="360" y="824"/>
                  </a:lnTo>
                  <a:lnTo>
                    <a:pt x="356" y="820"/>
                  </a:lnTo>
                  <a:lnTo>
                    <a:pt x="354" y="816"/>
                  </a:lnTo>
                  <a:lnTo>
                    <a:pt x="354" y="816"/>
                  </a:lnTo>
                  <a:lnTo>
                    <a:pt x="348" y="804"/>
                  </a:lnTo>
                  <a:lnTo>
                    <a:pt x="342" y="796"/>
                  </a:lnTo>
                  <a:lnTo>
                    <a:pt x="334" y="786"/>
                  </a:lnTo>
                  <a:lnTo>
                    <a:pt x="328" y="772"/>
                  </a:lnTo>
                  <a:lnTo>
                    <a:pt x="328" y="772"/>
                  </a:lnTo>
                  <a:lnTo>
                    <a:pt x="322" y="762"/>
                  </a:lnTo>
                  <a:lnTo>
                    <a:pt x="314" y="754"/>
                  </a:lnTo>
                  <a:lnTo>
                    <a:pt x="306" y="748"/>
                  </a:lnTo>
                  <a:lnTo>
                    <a:pt x="300" y="744"/>
                  </a:lnTo>
                  <a:lnTo>
                    <a:pt x="300" y="744"/>
                  </a:lnTo>
                  <a:lnTo>
                    <a:pt x="298" y="742"/>
                  </a:lnTo>
                  <a:lnTo>
                    <a:pt x="296" y="738"/>
                  </a:lnTo>
                  <a:lnTo>
                    <a:pt x="292" y="724"/>
                  </a:lnTo>
                  <a:lnTo>
                    <a:pt x="288" y="710"/>
                  </a:lnTo>
                  <a:lnTo>
                    <a:pt x="290" y="702"/>
                  </a:lnTo>
                  <a:lnTo>
                    <a:pt x="290" y="702"/>
                  </a:lnTo>
                  <a:lnTo>
                    <a:pt x="292" y="698"/>
                  </a:lnTo>
                  <a:lnTo>
                    <a:pt x="296" y="694"/>
                  </a:lnTo>
                  <a:lnTo>
                    <a:pt x="306" y="688"/>
                  </a:lnTo>
                  <a:lnTo>
                    <a:pt x="306" y="688"/>
                  </a:lnTo>
                  <a:lnTo>
                    <a:pt x="308" y="684"/>
                  </a:lnTo>
                  <a:lnTo>
                    <a:pt x="306" y="680"/>
                  </a:lnTo>
                  <a:lnTo>
                    <a:pt x="302" y="674"/>
                  </a:lnTo>
                  <a:lnTo>
                    <a:pt x="296" y="668"/>
                  </a:lnTo>
                  <a:lnTo>
                    <a:pt x="282" y="658"/>
                  </a:lnTo>
                  <a:lnTo>
                    <a:pt x="276" y="656"/>
                  </a:lnTo>
                  <a:lnTo>
                    <a:pt x="274" y="658"/>
                  </a:lnTo>
                  <a:lnTo>
                    <a:pt x="274" y="658"/>
                  </a:lnTo>
                  <a:lnTo>
                    <a:pt x="268" y="662"/>
                  </a:lnTo>
                  <a:lnTo>
                    <a:pt x="262" y="670"/>
                  </a:lnTo>
                  <a:lnTo>
                    <a:pt x="256" y="674"/>
                  </a:lnTo>
                  <a:lnTo>
                    <a:pt x="250" y="678"/>
                  </a:lnTo>
                  <a:lnTo>
                    <a:pt x="242" y="680"/>
                  </a:lnTo>
                  <a:lnTo>
                    <a:pt x="232" y="680"/>
                  </a:lnTo>
                  <a:lnTo>
                    <a:pt x="232" y="680"/>
                  </a:lnTo>
                  <a:lnTo>
                    <a:pt x="216" y="680"/>
                  </a:lnTo>
                  <a:lnTo>
                    <a:pt x="204" y="680"/>
                  </a:lnTo>
                  <a:lnTo>
                    <a:pt x="196" y="680"/>
                  </a:lnTo>
                  <a:lnTo>
                    <a:pt x="190" y="674"/>
                  </a:lnTo>
                  <a:lnTo>
                    <a:pt x="190" y="674"/>
                  </a:lnTo>
                  <a:lnTo>
                    <a:pt x="174" y="656"/>
                  </a:lnTo>
                  <a:lnTo>
                    <a:pt x="168" y="646"/>
                  </a:lnTo>
                  <a:lnTo>
                    <a:pt x="166" y="638"/>
                  </a:lnTo>
                  <a:lnTo>
                    <a:pt x="166" y="632"/>
                  </a:lnTo>
                  <a:lnTo>
                    <a:pt x="166" y="632"/>
                  </a:lnTo>
                  <a:lnTo>
                    <a:pt x="168" y="620"/>
                  </a:lnTo>
                  <a:lnTo>
                    <a:pt x="170" y="610"/>
                  </a:lnTo>
                  <a:lnTo>
                    <a:pt x="170" y="606"/>
                  </a:lnTo>
                  <a:lnTo>
                    <a:pt x="170" y="604"/>
                  </a:lnTo>
                  <a:lnTo>
                    <a:pt x="168" y="600"/>
                  </a:lnTo>
                  <a:lnTo>
                    <a:pt x="164" y="598"/>
                  </a:lnTo>
                  <a:lnTo>
                    <a:pt x="164" y="598"/>
                  </a:lnTo>
                  <a:lnTo>
                    <a:pt x="136" y="592"/>
                  </a:lnTo>
                  <a:lnTo>
                    <a:pt x="124" y="588"/>
                  </a:lnTo>
                  <a:lnTo>
                    <a:pt x="116" y="586"/>
                  </a:lnTo>
                  <a:lnTo>
                    <a:pt x="116" y="586"/>
                  </a:lnTo>
                  <a:lnTo>
                    <a:pt x="100" y="572"/>
                  </a:lnTo>
                  <a:lnTo>
                    <a:pt x="90" y="562"/>
                  </a:lnTo>
                  <a:lnTo>
                    <a:pt x="86" y="556"/>
                  </a:lnTo>
                  <a:lnTo>
                    <a:pt x="86" y="556"/>
                  </a:lnTo>
                  <a:lnTo>
                    <a:pt x="84" y="530"/>
                  </a:lnTo>
                  <a:lnTo>
                    <a:pt x="84" y="530"/>
                  </a:lnTo>
                  <a:lnTo>
                    <a:pt x="76" y="520"/>
                  </a:lnTo>
                  <a:lnTo>
                    <a:pt x="68" y="510"/>
                  </a:lnTo>
                  <a:lnTo>
                    <a:pt x="60" y="504"/>
                  </a:lnTo>
                  <a:lnTo>
                    <a:pt x="60" y="504"/>
                  </a:lnTo>
                  <a:lnTo>
                    <a:pt x="24" y="482"/>
                  </a:lnTo>
                  <a:lnTo>
                    <a:pt x="6" y="468"/>
                  </a:lnTo>
                  <a:lnTo>
                    <a:pt x="0" y="462"/>
                  </a:lnTo>
                  <a:lnTo>
                    <a:pt x="0" y="460"/>
                  </a:lnTo>
                  <a:lnTo>
                    <a:pt x="0" y="460"/>
                  </a:lnTo>
                  <a:lnTo>
                    <a:pt x="30" y="452"/>
                  </a:lnTo>
                  <a:lnTo>
                    <a:pt x="64" y="444"/>
                  </a:lnTo>
                  <a:lnTo>
                    <a:pt x="64" y="444"/>
                  </a:lnTo>
                  <a:lnTo>
                    <a:pt x="72" y="442"/>
                  </a:lnTo>
                  <a:lnTo>
                    <a:pt x="84" y="440"/>
                  </a:lnTo>
                  <a:lnTo>
                    <a:pt x="94" y="438"/>
                  </a:lnTo>
                  <a:lnTo>
                    <a:pt x="98" y="434"/>
                  </a:lnTo>
                  <a:lnTo>
                    <a:pt x="100" y="432"/>
                  </a:lnTo>
                  <a:lnTo>
                    <a:pt x="100" y="432"/>
                  </a:lnTo>
                  <a:lnTo>
                    <a:pt x="100" y="428"/>
                  </a:lnTo>
                  <a:lnTo>
                    <a:pt x="100" y="424"/>
                  </a:lnTo>
                  <a:lnTo>
                    <a:pt x="96" y="418"/>
                  </a:lnTo>
                  <a:lnTo>
                    <a:pt x="96" y="414"/>
                  </a:lnTo>
                  <a:lnTo>
                    <a:pt x="96" y="410"/>
                  </a:lnTo>
                  <a:lnTo>
                    <a:pt x="98" y="406"/>
                  </a:lnTo>
                  <a:lnTo>
                    <a:pt x="98" y="406"/>
                  </a:lnTo>
                  <a:lnTo>
                    <a:pt x="110" y="390"/>
                  </a:lnTo>
                  <a:lnTo>
                    <a:pt x="124" y="362"/>
                  </a:lnTo>
                  <a:lnTo>
                    <a:pt x="124" y="362"/>
                  </a:lnTo>
                  <a:lnTo>
                    <a:pt x="132" y="342"/>
                  </a:lnTo>
                  <a:lnTo>
                    <a:pt x="140" y="318"/>
                  </a:lnTo>
                  <a:lnTo>
                    <a:pt x="148" y="282"/>
                  </a:lnTo>
                  <a:lnTo>
                    <a:pt x="148" y="282"/>
                  </a:lnTo>
                  <a:lnTo>
                    <a:pt x="152" y="258"/>
                  </a:lnTo>
                  <a:lnTo>
                    <a:pt x="156" y="244"/>
                  </a:lnTo>
                  <a:lnTo>
                    <a:pt x="160" y="236"/>
                  </a:lnTo>
                  <a:lnTo>
                    <a:pt x="164" y="228"/>
                  </a:lnTo>
                  <a:lnTo>
                    <a:pt x="164" y="228"/>
                  </a:lnTo>
                  <a:lnTo>
                    <a:pt x="178" y="216"/>
                  </a:lnTo>
                  <a:lnTo>
                    <a:pt x="194" y="204"/>
                  </a:lnTo>
                  <a:lnTo>
                    <a:pt x="208" y="194"/>
                  </a:lnTo>
                  <a:lnTo>
                    <a:pt x="212" y="188"/>
                  </a:lnTo>
                  <a:lnTo>
                    <a:pt x="214" y="184"/>
                  </a:lnTo>
                  <a:lnTo>
                    <a:pt x="204" y="156"/>
                  </a:lnTo>
                  <a:lnTo>
                    <a:pt x="204" y="156"/>
                  </a:lnTo>
                  <a:lnTo>
                    <a:pt x="278" y="150"/>
                  </a:lnTo>
                  <a:lnTo>
                    <a:pt x="278" y="150"/>
                  </a:lnTo>
                  <a:lnTo>
                    <a:pt x="314" y="148"/>
                  </a:lnTo>
                  <a:lnTo>
                    <a:pt x="348" y="144"/>
                  </a:lnTo>
                  <a:lnTo>
                    <a:pt x="348" y="144"/>
                  </a:lnTo>
                  <a:lnTo>
                    <a:pt x="356" y="144"/>
                  </a:lnTo>
                  <a:lnTo>
                    <a:pt x="364" y="144"/>
                  </a:lnTo>
                  <a:lnTo>
                    <a:pt x="382" y="150"/>
                  </a:lnTo>
                  <a:lnTo>
                    <a:pt x="400" y="158"/>
                  </a:lnTo>
                  <a:lnTo>
                    <a:pt x="412" y="164"/>
                  </a:lnTo>
                  <a:lnTo>
                    <a:pt x="412" y="164"/>
                  </a:lnTo>
                  <a:lnTo>
                    <a:pt x="422" y="172"/>
                  </a:lnTo>
                  <a:lnTo>
                    <a:pt x="434" y="182"/>
                  </a:lnTo>
                  <a:lnTo>
                    <a:pt x="440" y="186"/>
                  </a:lnTo>
                  <a:lnTo>
                    <a:pt x="446" y="188"/>
                  </a:lnTo>
                  <a:lnTo>
                    <a:pt x="450" y="188"/>
                  </a:lnTo>
                  <a:lnTo>
                    <a:pt x="454" y="184"/>
                  </a:lnTo>
                  <a:lnTo>
                    <a:pt x="454" y="184"/>
                  </a:lnTo>
                  <a:lnTo>
                    <a:pt x="458" y="176"/>
                  </a:lnTo>
                  <a:lnTo>
                    <a:pt x="460" y="172"/>
                  </a:lnTo>
                  <a:lnTo>
                    <a:pt x="464" y="166"/>
                  </a:lnTo>
                  <a:lnTo>
                    <a:pt x="474" y="156"/>
                  </a:lnTo>
                  <a:lnTo>
                    <a:pt x="474" y="156"/>
                  </a:lnTo>
                  <a:lnTo>
                    <a:pt x="488" y="142"/>
                  </a:lnTo>
                  <a:lnTo>
                    <a:pt x="502" y="130"/>
                  </a:lnTo>
                  <a:lnTo>
                    <a:pt x="516" y="122"/>
                  </a:lnTo>
                  <a:lnTo>
                    <a:pt x="530" y="116"/>
                  </a:lnTo>
                  <a:lnTo>
                    <a:pt x="530" y="116"/>
                  </a:lnTo>
                  <a:lnTo>
                    <a:pt x="550" y="110"/>
                  </a:lnTo>
                  <a:lnTo>
                    <a:pt x="568" y="102"/>
                  </a:lnTo>
                  <a:lnTo>
                    <a:pt x="568" y="102"/>
                  </a:lnTo>
                  <a:lnTo>
                    <a:pt x="590" y="88"/>
                  </a:lnTo>
                  <a:lnTo>
                    <a:pt x="604" y="76"/>
                  </a:lnTo>
                  <a:lnTo>
                    <a:pt x="604" y="76"/>
                  </a:lnTo>
                  <a:lnTo>
                    <a:pt x="620" y="64"/>
                  </a:lnTo>
                  <a:lnTo>
                    <a:pt x="632" y="52"/>
                  </a:lnTo>
                  <a:lnTo>
                    <a:pt x="644" y="40"/>
                  </a:lnTo>
                  <a:lnTo>
                    <a:pt x="644" y="40"/>
                  </a:lnTo>
                  <a:lnTo>
                    <a:pt x="658" y="24"/>
                  </a:lnTo>
                  <a:lnTo>
                    <a:pt x="676" y="10"/>
                  </a:lnTo>
                  <a:lnTo>
                    <a:pt x="686" y="4"/>
                  </a:lnTo>
                  <a:lnTo>
                    <a:pt x="694" y="2"/>
                  </a:lnTo>
                  <a:lnTo>
                    <a:pt x="700" y="0"/>
                  </a:lnTo>
                  <a:lnTo>
                    <a:pt x="706" y="4"/>
                  </a:lnTo>
                  <a:lnTo>
                    <a:pt x="706" y="4"/>
                  </a:lnTo>
                  <a:lnTo>
                    <a:pt x="720" y="24"/>
                  </a:lnTo>
                  <a:lnTo>
                    <a:pt x="728" y="34"/>
                  </a:lnTo>
                  <a:lnTo>
                    <a:pt x="736" y="42"/>
                  </a:lnTo>
                  <a:lnTo>
                    <a:pt x="736" y="42"/>
                  </a:lnTo>
                  <a:lnTo>
                    <a:pt x="772" y="68"/>
                  </a:lnTo>
                  <a:lnTo>
                    <a:pt x="798" y="82"/>
                  </a:lnTo>
                  <a:lnTo>
                    <a:pt x="814" y="92"/>
                  </a:lnTo>
                  <a:lnTo>
                    <a:pt x="814" y="92"/>
                  </a:lnTo>
                  <a:lnTo>
                    <a:pt x="830" y="100"/>
                  </a:lnTo>
                  <a:lnTo>
                    <a:pt x="850" y="112"/>
                  </a:lnTo>
                  <a:lnTo>
                    <a:pt x="868" y="124"/>
                  </a:lnTo>
                  <a:lnTo>
                    <a:pt x="880" y="134"/>
                  </a:lnTo>
                  <a:lnTo>
                    <a:pt x="880" y="134"/>
                  </a:lnTo>
                  <a:lnTo>
                    <a:pt x="886" y="146"/>
                  </a:lnTo>
                  <a:lnTo>
                    <a:pt x="892" y="158"/>
                  </a:lnTo>
                  <a:lnTo>
                    <a:pt x="896" y="170"/>
                  </a:lnTo>
                  <a:lnTo>
                    <a:pt x="902" y="180"/>
                  </a:lnTo>
                  <a:lnTo>
                    <a:pt x="902" y="180"/>
                  </a:lnTo>
                  <a:lnTo>
                    <a:pt x="910" y="192"/>
                  </a:lnTo>
                  <a:lnTo>
                    <a:pt x="918" y="208"/>
                  </a:lnTo>
                  <a:lnTo>
                    <a:pt x="928" y="226"/>
                  </a:lnTo>
                  <a:lnTo>
                    <a:pt x="938" y="244"/>
                  </a:lnTo>
                  <a:lnTo>
                    <a:pt x="938" y="244"/>
                  </a:lnTo>
                  <a:lnTo>
                    <a:pt x="954" y="262"/>
                  </a:lnTo>
                  <a:lnTo>
                    <a:pt x="970" y="278"/>
                  </a:lnTo>
                  <a:lnTo>
                    <a:pt x="980" y="292"/>
                  </a:lnTo>
                  <a:lnTo>
                    <a:pt x="982" y="296"/>
                  </a:lnTo>
                  <a:lnTo>
                    <a:pt x="982" y="300"/>
                  </a:lnTo>
                  <a:lnTo>
                    <a:pt x="982" y="300"/>
                  </a:lnTo>
                  <a:lnTo>
                    <a:pt x="978" y="302"/>
                  </a:lnTo>
                  <a:lnTo>
                    <a:pt x="974" y="304"/>
                  </a:lnTo>
                  <a:lnTo>
                    <a:pt x="962" y="306"/>
                  </a:lnTo>
                  <a:lnTo>
                    <a:pt x="932" y="308"/>
                  </a:lnTo>
                  <a:lnTo>
                    <a:pt x="932" y="308"/>
                  </a:lnTo>
                  <a:lnTo>
                    <a:pt x="902" y="312"/>
                  </a:lnTo>
                  <a:lnTo>
                    <a:pt x="890" y="314"/>
                  </a:lnTo>
                  <a:lnTo>
                    <a:pt x="880" y="320"/>
                  </a:lnTo>
                  <a:lnTo>
                    <a:pt x="880" y="320"/>
                  </a:lnTo>
                  <a:lnTo>
                    <a:pt x="876" y="322"/>
                  </a:lnTo>
                  <a:lnTo>
                    <a:pt x="874" y="326"/>
                  </a:lnTo>
                  <a:lnTo>
                    <a:pt x="874" y="328"/>
                  </a:lnTo>
                  <a:lnTo>
                    <a:pt x="876" y="332"/>
                  </a:lnTo>
                  <a:lnTo>
                    <a:pt x="882" y="340"/>
                  </a:lnTo>
                  <a:lnTo>
                    <a:pt x="892" y="346"/>
                  </a:lnTo>
                  <a:lnTo>
                    <a:pt x="892" y="346"/>
                  </a:lnTo>
                  <a:lnTo>
                    <a:pt x="904" y="354"/>
                  </a:lnTo>
                  <a:lnTo>
                    <a:pt x="914" y="364"/>
                  </a:lnTo>
                  <a:lnTo>
                    <a:pt x="918" y="370"/>
                  </a:lnTo>
                  <a:lnTo>
                    <a:pt x="922" y="376"/>
                  </a:lnTo>
                  <a:lnTo>
                    <a:pt x="922" y="382"/>
                  </a:lnTo>
                  <a:lnTo>
                    <a:pt x="920" y="388"/>
                  </a:lnTo>
                  <a:lnTo>
                    <a:pt x="920" y="388"/>
                  </a:lnTo>
                  <a:lnTo>
                    <a:pt x="914" y="398"/>
                  </a:lnTo>
                  <a:lnTo>
                    <a:pt x="904" y="406"/>
                  </a:lnTo>
                  <a:lnTo>
                    <a:pt x="896" y="412"/>
                  </a:lnTo>
                  <a:lnTo>
                    <a:pt x="888" y="422"/>
                  </a:lnTo>
                  <a:lnTo>
                    <a:pt x="888" y="422"/>
                  </a:lnTo>
                  <a:lnTo>
                    <a:pt x="880" y="432"/>
                  </a:lnTo>
                  <a:lnTo>
                    <a:pt x="874" y="444"/>
                  </a:lnTo>
                  <a:lnTo>
                    <a:pt x="870" y="456"/>
                  </a:lnTo>
                  <a:lnTo>
                    <a:pt x="870" y="460"/>
                  </a:lnTo>
                  <a:lnTo>
                    <a:pt x="870" y="464"/>
                  </a:lnTo>
                  <a:lnTo>
                    <a:pt x="870" y="464"/>
                  </a:lnTo>
                  <a:lnTo>
                    <a:pt x="878" y="474"/>
                  </a:lnTo>
                  <a:lnTo>
                    <a:pt x="890" y="488"/>
                  </a:lnTo>
                  <a:lnTo>
                    <a:pt x="898" y="494"/>
                  </a:lnTo>
                  <a:lnTo>
                    <a:pt x="904" y="498"/>
                  </a:lnTo>
                  <a:lnTo>
                    <a:pt x="912" y="500"/>
                  </a:lnTo>
                  <a:lnTo>
                    <a:pt x="918" y="498"/>
                  </a:lnTo>
                  <a:lnTo>
                    <a:pt x="918" y="498"/>
                  </a:lnTo>
                  <a:lnTo>
                    <a:pt x="932" y="486"/>
                  </a:lnTo>
                  <a:lnTo>
                    <a:pt x="954" y="468"/>
                  </a:lnTo>
                  <a:lnTo>
                    <a:pt x="974" y="452"/>
                  </a:lnTo>
                  <a:lnTo>
                    <a:pt x="980" y="446"/>
                  </a:lnTo>
                  <a:lnTo>
                    <a:pt x="984" y="446"/>
                  </a:lnTo>
                  <a:lnTo>
                    <a:pt x="984" y="446"/>
                  </a:lnTo>
                  <a:close/>
                </a:path>
              </a:pathLst>
            </a:custGeom>
            <a:solidFill>
              <a:srgbClr val="B2C8DC"/>
            </a:solidFill>
            <a:ln w="6350" cap="rnd" cmpd="sng">
              <a:solidFill>
                <a:schemeClr val="bg1"/>
              </a:solidFill>
              <a:prstDash val="solid"/>
              <a:round/>
              <a:headEnd type="none" w="sm" len="sm"/>
              <a:tailEnd type="none" w="sm" len="sm"/>
            </a:ln>
            <a:effectLst/>
          </p:spPr>
          <p:txBody>
            <a:bodyPr/>
            <a:lstStyle/>
            <a:p>
              <a:endParaRPr lang="en-US" dirty="0"/>
            </a:p>
          </p:txBody>
        </p:sp>
        <p:sp>
          <p:nvSpPr>
            <p:cNvPr id="328" name="Freeform 89">
              <a:extLst>
                <a:ext uri="{FF2B5EF4-FFF2-40B4-BE49-F238E27FC236}">
                  <a16:creationId xmlns:a16="http://schemas.microsoft.com/office/drawing/2014/main" id="{111C338D-2B13-EE68-CA7C-9F64E11CE2EE}"/>
                </a:ext>
              </a:extLst>
            </p:cNvPr>
            <p:cNvSpPr>
              <a:spLocks/>
            </p:cNvSpPr>
            <p:nvPr/>
          </p:nvSpPr>
          <p:spPr bwMode="auto">
            <a:xfrm>
              <a:off x="4302552" y="6213953"/>
              <a:ext cx="48776" cy="48776"/>
            </a:xfrm>
            <a:custGeom>
              <a:avLst/>
              <a:gdLst/>
              <a:ahLst/>
              <a:cxnLst>
                <a:cxn ang="0">
                  <a:pos x="0" y="10"/>
                </a:cxn>
                <a:cxn ang="0">
                  <a:pos x="0" y="10"/>
                </a:cxn>
                <a:cxn ang="0">
                  <a:pos x="0" y="18"/>
                </a:cxn>
                <a:cxn ang="0">
                  <a:pos x="2" y="28"/>
                </a:cxn>
                <a:cxn ang="0">
                  <a:pos x="6" y="36"/>
                </a:cxn>
                <a:cxn ang="0">
                  <a:pos x="12" y="42"/>
                </a:cxn>
                <a:cxn ang="0">
                  <a:pos x="26" y="54"/>
                </a:cxn>
                <a:cxn ang="0">
                  <a:pos x="38" y="60"/>
                </a:cxn>
                <a:cxn ang="0">
                  <a:pos x="38" y="60"/>
                </a:cxn>
                <a:cxn ang="0">
                  <a:pos x="48" y="62"/>
                </a:cxn>
                <a:cxn ang="0">
                  <a:pos x="56" y="64"/>
                </a:cxn>
                <a:cxn ang="0">
                  <a:pos x="60" y="64"/>
                </a:cxn>
                <a:cxn ang="0">
                  <a:pos x="62" y="62"/>
                </a:cxn>
                <a:cxn ang="0">
                  <a:pos x="64" y="60"/>
                </a:cxn>
                <a:cxn ang="0">
                  <a:pos x="64" y="56"/>
                </a:cxn>
                <a:cxn ang="0">
                  <a:pos x="64" y="56"/>
                </a:cxn>
                <a:cxn ang="0">
                  <a:pos x="64" y="44"/>
                </a:cxn>
                <a:cxn ang="0">
                  <a:pos x="62" y="38"/>
                </a:cxn>
                <a:cxn ang="0">
                  <a:pos x="54" y="26"/>
                </a:cxn>
                <a:cxn ang="0">
                  <a:pos x="54" y="26"/>
                </a:cxn>
                <a:cxn ang="0">
                  <a:pos x="48" y="18"/>
                </a:cxn>
                <a:cxn ang="0">
                  <a:pos x="40" y="12"/>
                </a:cxn>
                <a:cxn ang="0">
                  <a:pos x="32" y="6"/>
                </a:cxn>
                <a:cxn ang="0">
                  <a:pos x="24" y="2"/>
                </a:cxn>
                <a:cxn ang="0">
                  <a:pos x="16" y="0"/>
                </a:cxn>
                <a:cxn ang="0">
                  <a:pos x="8" y="0"/>
                </a:cxn>
                <a:cxn ang="0">
                  <a:pos x="4" y="4"/>
                </a:cxn>
                <a:cxn ang="0">
                  <a:pos x="0" y="10"/>
                </a:cxn>
                <a:cxn ang="0">
                  <a:pos x="0" y="10"/>
                </a:cxn>
              </a:cxnLst>
              <a:rect l="0" t="0" r="r" b="b"/>
              <a:pathLst>
                <a:path w="64" h="64">
                  <a:moveTo>
                    <a:pt x="0" y="10"/>
                  </a:moveTo>
                  <a:lnTo>
                    <a:pt x="0" y="10"/>
                  </a:lnTo>
                  <a:lnTo>
                    <a:pt x="0" y="18"/>
                  </a:lnTo>
                  <a:lnTo>
                    <a:pt x="2" y="28"/>
                  </a:lnTo>
                  <a:lnTo>
                    <a:pt x="6" y="36"/>
                  </a:lnTo>
                  <a:lnTo>
                    <a:pt x="12" y="42"/>
                  </a:lnTo>
                  <a:lnTo>
                    <a:pt x="26" y="54"/>
                  </a:lnTo>
                  <a:lnTo>
                    <a:pt x="38" y="60"/>
                  </a:lnTo>
                  <a:lnTo>
                    <a:pt x="38" y="60"/>
                  </a:lnTo>
                  <a:lnTo>
                    <a:pt x="48" y="62"/>
                  </a:lnTo>
                  <a:lnTo>
                    <a:pt x="56" y="64"/>
                  </a:lnTo>
                  <a:lnTo>
                    <a:pt x="60" y="64"/>
                  </a:lnTo>
                  <a:lnTo>
                    <a:pt x="62" y="62"/>
                  </a:lnTo>
                  <a:lnTo>
                    <a:pt x="64" y="60"/>
                  </a:lnTo>
                  <a:lnTo>
                    <a:pt x="64" y="56"/>
                  </a:lnTo>
                  <a:lnTo>
                    <a:pt x="64" y="56"/>
                  </a:lnTo>
                  <a:lnTo>
                    <a:pt x="64" y="44"/>
                  </a:lnTo>
                  <a:lnTo>
                    <a:pt x="62" y="38"/>
                  </a:lnTo>
                  <a:lnTo>
                    <a:pt x="54" y="26"/>
                  </a:lnTo>
                  <a:lnTo>
                    <a:pt x="54" y="26"/>
                  </a:lnTo>
                  <a:lnTo>
                    <a:pt x="48" y="18"/>
                  </a:lnTo>
                  <a:lnTo>
                    <a:pt x="40" y="12"/>
                  </a:lnTo>
                  <a:lnTo>
                    <a:pt x="32" y="6"/>
                  </a:lnTo>
                  <a:lnTo>
                    <a:pt x="24" y="2"/>
                  </a:lnTo>
                  <a:lnTo>
                    <a:pt x="16" y="0"/>
                  </a:lnTo>
                  <a:lnTo>
                    <a:pt x="8" y="0"/>
                  </a:lnTo>
                  <a:lnTo>
                    <a:pt x="4" y="4"/>
                  </a:lnTo>
                  <a:lnTo>
                    <a:pt x="0" y="10"/>
                  </a:lnTo>
                  <a:lnTo>
                    <a:pt x="0" y="10"/>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29" name="Freeform 96">
              <a:extLst>
                <a:ext uri="{FF2B5EF4-FFF2-40B4-BE49-F238E27FC236}">
                  <a16:creationId xmlns:a16="http://schemas.microsoft.com/office/drawing/2014/main" id="{209D225B-929B-B922-A8A8-B8875154134C}"/>
                </a:ext>
              </a:extLst>
            </p:cNvPr>
            <p:cNvSpPr>
              <a:spLocks/>
            </p:cNvSpPr>
            <p:nvPr/>
          </p:nvSpPr>
          <p:spPr bwMode="auto">
            <a:xfrm>
              <a:off x="3595293" y="4384839"/>
              <a:ext cx="50301" cy="76213"/>
            </a:xfrm>
            <a:custGeom>
              <a:avLst/>
              <a:gdLst/>
              <a:ahLst/>
              <a:cxnLst>
                <a:cxn ang="0">
                  <a:pos x="60" y="0"/>
                </a:cxn>
                <a:cxn ang="0">
                  <a:pos x="60" y="0"/>
                </a:cxn>
                <a:cxn ang="0">
                  <a:pos x="58" y="20"/>
                </a:cxn>
                <a:cxn ang="0">
                  <a:pos x="58" y="20"/>
                </a:cxn>
                <a:cxn ang="0">
                  <a:pos x="58" y="28"/>
                </a:cxn>
                <a:cxn ang="0">
                  <a:pos x="62" y="38"/>
                </a:cxn>
                <a:cxn ang="0">
                  <a:pos x="64" y="46"/>
                </a:cxn>
                <a:cxn ang="0">
                  <a:pos x="66" y="54"/>
                </a:cxn>
                <a:cxn ang="0">
                  <a:pos x="66" y="54"/>
                </a:cxn>
                <a:cxn ang="0">
                  <a:pos x="64" y="66"/>
                </a:cxn>
                <a:cxn ang="0">
                  <a:pos x="58" y="80"/>
                </a:cxn>
                <a:cxn ang="0">
                  <a:pos x="48" y="92"/>
                </a:cxn>
                <a:cxn ang="0">
                  <a:pos x="44" y="98"/>
                </a:cxn>
                <a:cxn ang="0">
                  <a:pos x="40" y="100"/>
                </a:cxn>
                <a:cxn ang="0">
                  <a:pos x="40" y="100"/>
                </a:cxn>
                <a:cxn ang="0">
                  <a:pos x="30" y="90"/>
                </a:cxn>
                <a:cxn ang="0">
                  <a:pos x="22" y="82"/>
                </a:cxn>
                <a:cxn ang="0">
                  <a:pos x="16" y="78"/>
                </a:cxn>
                <a:cxn ang="0">
                  <a:pos x="2" y="46"/>
                </a:cxn>
                <a:cxn ang="0">
                  <a:pos x="2" y="46"/>
                </a:cxn>
                <a:cxn ang="0">
                  <a:pos x="0" y="42"/>
                </a:cxn>
                <a:cxn ang="0">
                  <a:pos x="2" y="34"/>
                </a:cxn>
                <a:cxn ang="0">
                  <a:pos x="4" y="30"/>
                </a:cxn>
                <a:cxn ang="0">
                  <a:pos x="6" y="26"/>
                </a:cxn>
                <a:cxn ang="0">
                  <a:pos x="12" y="22"/>
                </a:cxn>
                <a:cxn ang="0">
                  <a:pos x="18" y="18"/>
                </a:cxn>
                <a:cxn ang="0">
                  <a:pos x="18" y="18"/>
                </a:cxn>
                <a:cxn ang="0">
                  <a:pos x="60" y="0"/>
                </a:cxn>
                <a:cxn ang="0">
                  <a:pos x="60" y="0"/>
                </a:cxn>
              </a:cxnLst>
              <a:rect l="0" t="0" r="r" b="b"/>
              <a:pathLst>
                <a:path w="66" h="100">
                  <a:moveTo>
                    <a:pt x="60" y="0"/>
                  </a:moveTo>
                  <a:lnTo>
                    <a:pt x="60" y="0"/>
                  </a:lnTo>
                  <a:lnTo>
                    <a:pt x="58" y="20"/>
                  </a:lnTo>
                  <a:lnTo>
                    <a:pt x="58" y="20"/>
                  </a:lnTo>
                  <a:lnTo>
                    <a:pt x="58" y="28"/>
                  </a:lnTo>
                  <a:lnTo>
                    <a:pt x="62" y="38"/>
                  </a:lnTo>
                  <a:lnTo>
                    <a:pt x="64" y="46"/>
                  </a:lnTo>
                  <a:lnTo>
                    <a:pt x="66" y="54"/>
                  </a:lnTo>
                  <a:lnTo>
                    <a:pt x="66" y="54"/>
                  </a:lnTo>
                  <a:lnTo>
                    <a:pt x="64" y="66"/>
                  </a:lnTo>
                  <a:lnTo>
                    <a:pt x="58" y="80"/>
                  </a:lnTo>
                  <a:lnTo>
                    <a:pt x="48" y="92"/>
                  </a:lnTo>
                  <a:lnTo>
                    <a:pt x="44" y="98"/>
                  </a:lnTo>
                  <a:lnTo>
                    <a:pt x="40" y="100"/>
                  </a:lnTo>
                  <a:lnTo>
                    <a:pt x="40" y="100"/>
                  </a:lnTo>
                  <a:lnTo>
                    <a:pt x="30" y="90"/>
                  </a:lnTo>
                  <a:lnTo>
                    <a:pt x="22" y="82"/>
                  </a:lnTo>
                  <a:lnTo>
                    <a:pt x="16" y="78"/>
                  </a:lnTo>
                  <a:lnTo>
                    <a:pt x="2" y="46"/>
                  </a:lnTo>
                  <a:lnTo>
                    <a:pt x="2" y="46"/>
                  </a:lnTo>
                  <a:lnTo>
                    <a:pt x="0" y="42"/>
                  </a:lnTo>
                  <a:lnTo>
                    <a:pt x="2" y="34"/>
                  </a:lnTo>
                  <a:lnTo>
                    <a:pt x="4" y="30"/>
                  </a:lnTo>
                  <a:lnTo>
                    <a:pt x="6" y="26"/>
                  </a:lnTo>
                  <a:lnTo>
                    <a:pt x="12" y="22"/>
                  </a:lnTo>
                  <a:lnTo>
                    <a:pt x="18" y="18"/>
                  </a:lnTo>
                  <a:lnTo>
                    <a:pt x="18" y="18"/>
                  </a:lnTo>
                  <a:lnTo>
                    <a:pt x="60" y="0"/>
                  </a:lnTo>
                  <a:lnTo>
                    <a:pt x="60" y="0"/>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30" name="Freeform 97">
              <a:extLst>
                <a:ext uri="{FF2B5EF4-FFF2-40B4-BE49-F238E27FC236}">
                  <a16:creationId xmlns:a16="http://schemas.microsoft.com/office/drawing/2014/main" id="{A478A27D-6C01-48B9-2510-86BE234F6E1B}"/>
                </a:ext>
              </a:extLst>
            </p:cNvPr>
            <p:cNvSpPr>
              <a:spLocks/>
            </p:cNvSpPr>
            <p:nvPr/>
          </p:nvSpPr>
          <p:spPr bwMode="auto">
            <a:xfrm>
              <a:off x="2497825" y="2022230"/>
              <a:ext cx="498434" cy="448133"/>
            </a:xfrm>
            <a:custGeom>
              <a:avLst/>
              <a:gdLst/>
              <a:ahLst/>
              <a:cxnLst>
                <a:cxn ang="0">
                  <a:pos x="122" y="264"/>
                </a:cxn>
                <a:cxn ang="0">
                  <a:pos x="138" y="250"/>
                </a:cxn>
                <a:cxn ang="0">
                  <a:pos x="28" y="160"/>
                </a:cxn>
                <a:cxn ang="0">
                  <a:pos x="42" y="152"/>
                </a:cxn>
                <a:cxn ang="0">
                  <a:pos x="122" y="186"/>
                </a:cxn>
                <a:cxn ang="0">
                  <a:pos x="202" y="168"/>
                </a:cxn>
                <a:cxn ang="0">
                  <a:pos x="194" y="118"/>
                </a:cxn>
                <a:cxn ang="0">
                  <a:pos x="94" y="84"/>
                </a:cxn>
                <a:cxn ang="0">
                  <a:pos x="146" y="62"/>
                </a:cxn>
                <a:cxn ang="0">
                  <a:pos x="154" y="28"/>
                </a:cxn>
                <a:cxn ang="0">
                  <a:pos x="176" y="54"/>
                </a:cxn>
                <a:cxn ang="0">
                  <a:pos x="202" y="8"/>
                </a:cxn>
                <a:cxn ang="0">
                  <a:pos x="218" y="42"/>
                </a:cxn>
                <a:cxn ang="0">
                  <a:pos x="246" y="36"/>
                </a:cxn>
                <a:cxn ang="0">
                  <a:pos x="270" y="0"/>
                </a:cxn>
                <a:cxn ang="0">
                  <a:pos x="280" y="58"/>
                </a:cxn>
                <a:cxn ang="0">
                  <a:pos x="272" y="138"/>
                </a:cxn>
                <a:cxn ang="0">
                  <a:pos x="262" y="204"/>
                </a:cxn>
                <a:cxn ang="0">
                  <a:pos x="334" y="144"/>
                </a:cxn>
                <a:cxn ang="0">
                  <a:pos x="358" y="136"/>
                </a:cxn>
                <a:cxn ang="0">
                  <a:pos x="356" y="200"/>
                </a:cxn>
                <a:cxn ang="0">
                  <a:pos x="372" y="200"/>
                </a:cxn>
                <a:cxn ang="0">
                  <a:pos x="422" y="190"/>
                </a:cxn>
                <a:cxn ang="0">
                  <a:pos x="442" y="244"/>
                </a:cxn>
                <a:cxn ang="0">
                  <a:pos x="460" y="198"/>
                </a:cxn>
                <a:cxn ang="0">
                  <a:pos x="478" y="194"/>
                </a:cxn>
                <a:cxn ang="0">
                  <a:pos x="506" y="236"/>
                </a:cxn>
                <a:cxn ang="0">
                  <a:pos x="546" y="228"/>
                </a:cxn>
                <a:cxn ang="0">
                  <a:pos x="544" y="266"/>
                </a:cxn>
                <a:cxn ang="0">
                  <a:pos x="576" y="230"/>
                </a:cxn>
                <a:cxn ang="0">
                  <a:pos x="602" y="228"/>
                </a:cxn>
                <a:cxn ang="0">
                  <a:pos x="622" y="276"/>
                </a:cxn>
                <a:cxn ang="0">
                  <a:pos x="650" y="296"/>
                </a:cxn>
                <a:cxn ang="0">
                  <a:pos x="630" y="312"/>
                </a:cxn>
                <a:cxn ang="0">
                  <a:pos x="650" y="352"/>
                </a:cxn>
                <a:cxn ang="0">
                  <a:pos x="610" y="364"/>
                </a:cxn>
                <a:cxn ang="0">
                  <a:pos x="586" y="392"/>
                </a:cxn>
                <a:cxn ang="0">
                  <a:pos x="624" y="390"/>
                </a:cxn>
                <a:cxn ang="0">
                  <a:pos x="626" y="446"/>
                </a:cxn>
                <a:cxn ang="0">
                  <a:pos x="602" y="476"/>
                </a:cxn>
                <a:cxn ang="0">
                  <a:pos x="610" y="516"/>
                </a:cxn>
                <a:cxn ang="0">
                  <a:pos x="588" y="530"/>
                </a:cxn>
                <a:cxn ang="0">
                  <a:pos x="550" y="536"/>
                </a:cxn>
                <a:cxn ang="0">
                  <a:pos x="476" y="540"/>
                </a:cxn>
                <a:cxn ang="0">
                  <a:pos x="408" y="552"/>
                </a:cxn>
                <a:cxn ang="0">
                  <a:pos x="390" y="588"/>
                </a:cxn>
                <a:cxn ang="0">
                  <a:pos x="354" y="564"/>
                </a:cxn>
                <a:cxn ang="0">
                  <a:pos x="268" y="556"/>
                </a:cxn>
                <a:cxn ang="0">
                  <a:pos x="248" y="566"/>
                </a:cxn>
                <a:cxn ang="0">
                  <a:pos x="162" y="492"/>
                </a:cxn>
                <a:cxn ang="0">
                  <a:pos x="132" y="446"/>
                </a:cxn>
                <a:cxn ang="0">
                  <a:pos x="90" y="384"/>
                </a:cxn>
                <a:cxn ang="0">
                  <a:pos x="50" y="362"/>
                </a:cxn>
                <a:cxn ang="0">
                  <a:pos x="0" y="318"/>
                </a:cxn>
                <a:cxn ang="0">
                  <a:pos x="66" y="328"/>
                </a:cxn>
                <a:cxn ang="0">
                  <a:pos x="110" y="308"/>
                </a:cxn>
                <a:cxn ang="0">
                  <a:pos x="144" y="300"/>
                </a:cxn>
              </a:cxnLst>
              <a:rect l="0" t="0" r="r" b="b"/>
              <a:pathLst>
                <a:path w="654" h="588">
                  <a:moveTo>
                    <a:pt x="158" y="284"/>
                  </a:moveTo>
                  <a:lnTo>
                    <a:pt x="158" y="284"/>
                  </a:lnTo>
                  <a:lnTo>
                    <a:pt x="144" y="278"/>
                  </a:lnTo>
                  <a:lnTo>
                    <a:pt x="132" y="272"/>
                  </a:lnTo>
                  <a:lnTo>
                    <a:pt x="122" y="264"/>
                  </a:lnTo>
                  <a:lnTo>
                    <a:pt x="122" y="264"/>
                  </a:lnTo>
                  <a:lnTo>
                    <a:pt x="120" y="260"/>
                  </a:lnTo>
                  <a:lnTo>
                    <a:pt x="122" y="260"/>
                  </a:lnTo>
                  <a:lnTo>
                    <a:pt x="134" y="260"/>
                  </a:lnTo>
                  <a:lnTo>
                    <a:pt x="138" y="258"/>
                  </a:lnTo>
                  <a:lnTo>
                    <a:pt x="140" y="256"/>
                  </a:lnTo>
                  <a:lnTo>
                    <a:pt x="138" y="250"/>
                  </a:lnTo>
                  <a:lnTo>
                    <a:pt x="130" y="240"/>
                  </a:lnTo>
                  <a:lnTo>
                    <a:pt x="130" y="240"/>
                  </a:lnTo>
                  <a:lnTo>
                    <a:pt x="66" y="176"/>
                  </a:lnTo>
                  <a:lnTo>
                    <a:pt x="66" y="176"/>
                  </a:lnTo>
                  <a:lnTo>
                    <a:pt x="52" y="170"/>
                  </a:lnTo>
                  <a:lnTo>
                    <a:pt x="28" y="160"/>
                  </a:lnTo>
                  <a:lnTo>
                    <a:pt x="18" y="154"/>
                  </a:lnTo>
                  <a:lnTo>
                    <a:pt x="16" y="152"/>
                  </a:lnTo>
                  <a:lnTo>
                    <a:pt x="16" y="150"/>
                  </a:lnTo>
                  <a:lnTo>
                    <a:pt x="18" y="150"/>
                  </a:lnTo>
                  <a:lnTo>
                    <a:pt x="22" y="150"/>
                  </a:lnTo>
                  <a:lnTo>
                    <a:pt x="42" y="152"/>
                  </a:lnTo>
                  <a:lnTo>
                    <a:pt x="42" y="152"/>
                  </a:lnTo>
                  <a:lnTo>
                    <a:pt x="66" y="158"/>
                  </a:lnTo>
                  <a:lnTo>
                    <a:pt x="86" y="164"/>
                  </a:lnTo>
                  <a:lnTo>
                    <a:pt x="102" y="172"/>
                  </a:lnTo>
                  <a:lnTo>
                    <a:pt x="114" y="178"/>
                  </a:lnTo>
                  <a:lnTo>
                    <a:pt x="122" y="186"/>
                  </a:lnTo>
                  <a:lnTo>
                    <a:pt x="126" y="190"/>
                  </a:lnTo>
                  <a:lnTo>
                    <a:pt x="130" y="196"/>
                  </a:lnTo>
                  <a:lnTo>
                    <a:pt x="178" y="208"/>
                  </a:lnTo>
                  <a:lnTo>
                    <a:pt x="162" y="176"/>
                  </a:lnTo>
                  <a:lnTo>
                    <a:pt x="202" y="168"/>
                  </a:lnTo>
                  <a:lnTo>
                    <a:pt x="202" y="168"/>
                  </a:lnTo>
                  <a:lnTo>
                    <a:pt x="202" y="158"/>
                  </a:lnTo>
                  <a:lnTo>
                    <a:pt x="202" y="148"/>
                  </a:lnTo>
                  <a:lnTo>
                    <a:pt x="204" y="132"/>
                  </a:lnTo>
                  <a:lnTo>
                    <a:pt x="202" y="126"/>
                  </a:lnTo>
                  <a:lnTo>
                    <a:pt x="200" y="120"/>
                  </a:lnTo>
                  <a:lnTo>
                    <a:pt x="194" y="118"/>
                  </a:lnTo>
                  <a:lnTo>
                    <a:pt x="186" y="116"/>
                  </a:lnTo>
                  <a:lnTo>
                    <a:pt x="186" y="116"/>
                  </a:lnTo>
                  <a:lnTo>
                    <a:pt x="174" y="114"/>
                  </a:lnTo>
                  <a:lnTo>
                    <a:pt x="160" y="110"/>
                  </a:lnTo>
                  <a:lnTo>
                    <a:pt x="130" y="100"/>
                  </a:lnTo>
                  <a:lnTo>
                    <a:pt x="94" y="84"/>
                  </a:lnTo>
                  <a:lnTo>
                    <a:pt x="106" y="44"/>
                  </a:lnTo>
                  <a:lnTo>
                    <a:pt x="122" y="36"/>
                  </a:lnTo>
                  <a:lnTo>
                    <a:pt x="122" y="36"/>
                  </a:lnTo>
                  <a:lnTo>
                    <a:pt x="132" y="50"/>
                  </a:lnTo>
                  <a:lnTo>
                    <a:pt x="140" y="60"/>
                  </a:lnTo>
                  <a:lnTo>
                    <a:pt x="146" y="62"/>
                  </a:lnTo>
                  <a:lnTo>
                    <a:pt x="150" y="64"/>
                  </a:lnTo>
                  <a:lnTo>
                    <a:pt x="150" y="64"/>
                  </a:lnTo>
                  <a:lnTo>
                    <a:pt x="154" y="62"/>
                  </a:lnTo>
                  <a:lnTo>
                    <a:pt x="156" y="58"/>
                  </a:lnTo>
                  <a:lnTo>
                    <a:pt x="156" y="46"/>
                  </a:lnTo>
                  <a:lnTo>
                    <a:pt x="154" y="28"/>
                  </a:lnTo>
                  <a:lnTo>
                    <a:pt x="154" y="28"/>
                  </a:lnTo>
                  <a:lnTo>
                    <a:pt x="156" y="34"/>
                  </a:lnTo>
                  <a:lnTo>
                    <a:pt x="160" y="44"/>
                  </a:lnTo>
                  <a:lnTo>
                    <a:pt x="164" y="50"/>
                  </a:lnTo>
                  <a:lnTo>
                    <a:pt x="170" y="54"/>
                  </a:lnTo>
                  <a:lnTo>
                    <a:pt x="176" y="54"/>
                  </a:lnTo>
                  <a:lnTo>
                    <a:pt x="182" y="52"/>
                  </a:lnTo>
                  <a:lnTo>
                    <a:pt x="182" y="52"/>
                  </a:lnTo>
                  <a:lnTo>
                    <a:pt x="188" y="46"/>
                  </a:lnTo>
                  <a:lnTo>
                    <a:pt x="194" y="36"/>
                  </a:lnTo>
                  <a:lnTo>
                    <a:pt x="200" y="16"/>
                  </a:lnTo>
                  <a:lnTo>
                    <a:pt x="202" y="8"/>
                  </a:lnTo>
                  <a:lnTo>
                    <a:pt x="206" y="4"/>
                  </a:lnTo>
                  <a:lnTo>
                    <a:pt x="206" y="4"/>
                  </a:lnTo>
                  <a:lnTo>
                    <a:pt x="208" y="6"/>
                  </a:lnTo>
                  <a:lnTo>
                    <a:pt x="210" y="16"/>
                  </a:lnTo>
                  <a:lnTo>
                    <a:pt x="210" y="16"/>
                  </a:lnTo>
                  <a:lnTo>
                    <a:pt x="218" y="42"/>
                  </a:lnTo>
                  <a:lnTo>
                    <a:pt x="228" y="62"/>
                  </a:lnTo>
                  <a:lnTo>
                    <a:pt x="238" y="80"/>
                  </a:lnTo>
                  <a:lnTo>
                    <a:pt x="238" y="80"/>
                  </a:lnTo>
                  <a:lnTo>
                    <a:pt x="240" y="68"/>
                  </a:lnTo>
                  <a:lnTo>
                    <a:pt x="242" y="54"/>
                  </a:lnTo>
                  <a:lnTo>
                    <a:pt x="246" y="36"/>
                  </a:lnTo>
                  <a:lnTo>
                    <a:pt x="246" y="36"/>
                  </a:lnTo>
                  <a:lnTo>
                    <a:pt x="250" y="26"/>
                  </a:lnTo>
                  <a:lnTo>
                    <a:pt x="254" y="16"/>
                  </a:lnTo>
                  <a:lnTo>
                    <a:pt x="260" y="8"/>
                  </a:lnTo>
                  <a:lnTo>
                    <a:pt x="266" y="2"/>
                  </a:lnTo>
                  <a:lnTo>
                    <a:pt x="270" y="0"/>
                  </a:lnTo>
                  <a:lnTo>
                    <a:pt x="274" y="2"/>
                  </a:lnTo>
                  <a:lnTo>
                    <a:pt x="276" y="8"/>
                  </a:lnTo>
                  <a:lnTo>
                    <a:pt x="278" y="20"/>
                  </a:lnTo>
                  <a:lnTo>
                    <a:pt x="278" y="20"/>
                  </a:lnTo>
                  <a:lnTo>
                    <a:pt x="278" y="44"/>
                  </a:lnTo>
                  <a:lnTo>
                    <a:pt x="280" y="58"/>
                  </a:lnTo>
                  <a:lnTo>
                    <a:pt x="282" y="72"/>
                  </a:lnTo>
                  <a:lnTo>
                    <a:pt x="282" y="88"/>
                  </a:lnTo>
                  <a:lnTo>
                    <a:pt x="282" y="88"/>
                  </a:lnTo>
                  <a:lnTo>
                    <a:pt x="282" y="100"/>
                  </a:lnTo>
                  <a:lnTo>
                    <a:pt x="278" y="112"/>
                  </a:lnTo>
                  <a:lnTo>
                    <a:pt x="272" y="138"/>
                  </a:lnTo>
                  <a:lnTo>
                    <a:pt x="262" y="168"/>
                  </a:lnTo>
                  <a:lnTo>
                    <a:pt x="246" y="176"/>
                  </a:lnTo>
                  <a:lnTo>
                    <a:pt x="246" y="176"/>
                  </a:lnTo>
                  <a:lnTo>
                    <a:pt x="254" y="196"/>
                  </a:lnTo>
                  <a:lnTo>
                    <a:pt x="260" y="204"/>
                  </a:lnTo>
                  <a:lnTo>
                    <a:pt x="262" y="204"/>
                  </a:lnTo>
                  <a:lnTo>
                    <a:pt x="262" y="200"/>
                  </a:lnTo>
                  <a:lnTo>
                    <a:pt x="310" y="196"/>
                  </a:lnTo>
                  <a:lnTo>
                    <a:pt x="310" y="196"/>
                  </a:lnTo>
                  <a:lnTo>
                    <a:pt x="314" y="184"/>
                  </a:lnTo>
                  <a:lnTo>
                    <a:pt x="326" y="156"/>
                  </a:lnTo>
                  <a:lnTo>
                    <a:pt x="334" y="144"/>
                  </a:lnTo>
                  <a:lnTo>
                    <a:pt x="342" y="136"/>
                  </a:lnTo>
                  <a:lnTo>
                    <a:pt x="346" y="132"/>
                  </a:lnTo>
                  <a:lnTo>
                    <a:pt x="350" y="132"/>
                  </a:lnTo>
                  <a:lnTo>
                    <a:pt x="354" y="132"/>
                  </a:lnTo>
                  <a:lnTo>
                    <a:pt x="358" y="136"/>
                  </a:lnTo>
                  <a:lnTo>
                    <a:pt x="358" y="136"/>
                  </a:lnTo>
                  <a:lnTo>
                    <a:pt x="364" y="146"/>
                  </a:lnTo>
                  <a:lnTo>
                    <a:pt x="364" y="156"/>
                  </a:lnTo>
                  <a:lnTo>
                    <a:pt x="364" y="168"/>
                  </a:lnTo>
                  <a:lnTo>
                    <a:pt x="362" y="178"/>
                  </a:lnTo>
                  <a:lnTo>
                    <a:pt x="356" y="196"/>
                  </a:lnTo>
                  <a:lnTo>
                    <a:pt x="356" y="200"/>
                  </a:lnTo>
                  <a:lnTo>
                    <a:pt x="356" y="202"/>
                  </a:lnTo>
                  <a:lnTo>
                    <a:pt x="358" y="204"/>
                  </a:lnTo>
                  <a:lnTo>
                    <a:pt x="358" y="204"/>
                  </a:lnTo>
                  <a:lnTo>
                    <a:pt x="362" y="204"/>
                  </a:lnTo>
                  <a:lnTo>
                    <a:pt x="366" y="204"/>
                  </a:lnTo>
                  <a:lnTo>
                    <a:pt x="372" y="200"/>
                  </a:lnTo>
                  <a:lnTo>
                    <a:pt x="380" y="194"/>
                  </a:lnTo>
                  <a:lnTo>
                    <a:pt x="390" y="188"/>
                  </a:lnTo>
                  <a:lnTo>
                    <a:pt x="390" y="188"/>
                  </a:lnTo>
                  <a:lnTo>
                    <a:pt x="396" y="186"/>
                  </a:lnTo>
                  <a:lnTo>
                    <a:pt x="404" y="186"/>
                  </a:lnTo>
                  <a:lnTo>
                    <a:pt x="422" y="190"/>
                  </a:lnTo>
                  <a:lnTo>
                    <a:pt x="436" y="196"/>
                  </a:lnTo>
                  <a:lnTo>
                    <a:pt x="442" y="200"/>
                  </a:lnTo>
                  <a:lnTo>
                    <a:pt x="442" y="200"/>
                  </a:lnTo>
                  <a:lnTo>
                    <a:pt x="440" y="216"/>
                  </a:lnTo>
                  <a:lnTo>
                    <a:pt x="440" y="230"/>
                  </a:lnTo>
                  <a:lnTo>
                    <a:pt x="442" y="244"/>
                  </a:lnTo>
                  <a:lnTo>
                    <a:pt x="442" y="244"/>
                  </a:lnTo>
                  <a:lnTo>
                    <a:pt x="442" y="246"/>
                  </a:lnTo>
                  <a:lnTo>
                    <a:pt x="444" y="246"/>
                  </a:lnTo>
                  <a:lnTo>
                    <a:pt x="446" y="242"/>
                  </a:lnTo>
                  <a:lnTo>
                    <a:pt x="452" y="222"/>
                  </a:lnTo>
                  <a:lnTo>
                    <a:pt x="460" y="198"/>
                  </a:lnTo>
                  <a:lnTo>
                    <a:pt x="464" y="192"/>
                  </a:lnTo>
                  <a:lnTo>
                    <a:pt x="468" y="188"/>
                  </a:lnTo>
                  <a:lnTo>
                    <a:pt x="470" y="188"/>
                  </a:lnTo>
                  <a:lnTo>
                    <a:pt x="470" y="188"/>
                  </a:lnTo>
                  <a:lnTo>
                    <a:pt x="474" y="190"/>
                  </a:lnTo>
                  <a:lnTo>
                    <a:pt x="478" y="194"/>
                  </a:lnTo>
                  <a:lnTo>
                    <a:pt x="484" y="206"/>
                  </a:lnTo>
                  <a:lnTo>
                    <a:pt x="486" y="214"/>
                  </a:lnTo>
                  <a:lnTo>
                    <a:pt x="490" y="222"/>
                  </a:lnTo>
                  <a:lnTo>
                    <a:pt x="498" y="230"/>
                  </a:lnTo>
                  <a:lnTo>
                    <a:pt x="506" y="236"/>
                  </a:lnTo>
                  <a:lnTo>
                    <a:pt x="506" y="236"/>
                  </a:lnTo>
                  <a:lnTo>
                    <a:pt x="516" y="240"/>
                  </a:lnTo>
                  <a:lnTo>
                    <a:pt x="524" y="242"/>
                  </a:lnTo>
                  <a:lnTo>
                    <a:pt x="530" y="240"/>
                  </a:lnTo>
                  <a:lnTo>
                    <a:pt x="536" y="238"/>
                  </a:lnTo>
                  <a:lnTo>
                    <a:pt x="544" y="232"/>
                  </a:lnTo>
                  <a:lnTo>
                    <a:pt x="546" y="228"/>
                  </a:lnTo>
                  <a:lnTo>
                    <a:pt x="546" y="228"/>
                  </a:lnTo>
                  <a:lnTo>
                    <a:pt x="544" y="238"/>
                  </a:lnTo>
                  <a:lnTo>
                    <a:pt x="542" y="254"/>
                  </a:lnTo>
                  <a:lnTo>
                    <a:pt x="542" y="262"/>
                  </a:lnTo>
                  <a:lnTo>
                    <a:pt x="542" y="264"/>
                  </a:lnTo>
                  <a:lnTo>
                    <a:pt x="544" y="266"/>
                  </a:lnTo>
                  <a:lnTo>
                    <a:pt x="546" y="264"/>
                  </a:lnTo>
                  <a:lnTo>
                    <a:pt x="550" y="262"/>
                  </a:lnTo>
                  <a:lnTo>
                    <a:pt x="558" y="252"/>
                  </a:lnTo>
                  <a:lnTo>
                    <a:pt x="558" y="252"/>
                  </a:lnTo>
                  <a:lnTo>
                    <a:pt x="568" y="238"/>
                  </a:lnTo>
                  <a:lnTo>
                    <a:pt x="576" y="230"/>
                  </a:lnTo>
                  <a:lnTo>
                    <a:pt x="584" y="224"/>
                  </a:lnTo>
                  <a:lnTo>
                    <a:pt x="590" y="220"/>
                  </a:lnTo>
                  <a:lnTo>
                    <a:pt x="594" y="220"/>
                  </a:lnTo>
                  <a:lnTo>
                    <a:pt x="598" y="222"/>
                  </a:lnTo>
                  <a:lnTo>
                    <a:pt x="600" y="224"/>
                  </a:lnTo>
                  <a:lnTo>
                    <a:pt x="602" y="228"/>
                  </a:lnTo>
                  <a:lnTo>
                    <a:pt x="602" y="228"/>
                  </a:lnTo>
                  <a:lnTo>
                    <a:pt x="610" y="256"/>
                  </a:lnTo>
                  <a:lnTo>
                    <a:pt x="614" y="270"/>
                  </a:lnTo>
                  <a:lnTo>
                    <a:pt x="618" y="274"/>
                  </a:lnTo>
                  <a:lnTo>
                    <a:pt x="622" y="276"/>
                  </a:lnTo>
                  <a:lnTo>
                    <a:pt x="622" y="276"/>
                  </a:lnTo>
                  <a:lnTo>
                    <a:pt x="626" y="276"/>
                  </a:lnTo>
                  <a:lnTo>
                    <a:pt x="632" y="280"/>
                  </a:lnTo>
                  <a:lnTo>
                    <a:pt x="642" y="286"/>
                  </a:lnTo>
                  <a:lnTo>
                    <a:pt x="654" y="296"/>
                  </a:lnTo>
                  <a:lnTo>
                    <a:pt x="654" y="296"/>
                  </a:lnTo>
                  <a:lnTo>
                    <a:pt x="650" y="296"/>
                  </a:lnTo>
                  <a:lnTo>
                    <a:pt x="642" y="298"/>
                  </a:lnTo>
                  <a:lnTo>
                    <a:pt x="638" y="300"/>
                  </a:lnTo>
                  <a:lnTo>
                    <a:pt x="634" y="302"/>
                  </a:lnTo>
                  <a:lnTo>
                    <a:pt x="632" y="306"/>
                  </a:lnTo>
                  <a:lnTo>
                    <a:pt x="630" y="312"/>
                  </a:lnTo>
                  <a:lnTo>
                    <a:pt x="630" y="312"/>
                  </a:lnTo>
                  <a:lnTo>
                    <a:pt x="632" y="318"/>
                  </a:lnTo>
                  <a:lnTo>
                    <a:pt x="634" y="324"/>
                  </a:lnTo>
                  <a:lnTo>
                    <a:pt x="644" y="336"/>
                  </a:lnTo>
                  <a:lnTo>
                    <a:pt x="648" y="342"/>
                  </a:lnTo>
                  <a:lnTo>
                    <a:pt x="650" y="348"/>
                  </a:lnTo>
                  <a:lnTo>
                    <a:pt x="650" y="352"/>
                  </a:lnTo>
                  <a:lnTo>
                    <a:pt x="646" y="356"/>
                  </a:lnTo>
                  <a:lnTo>
                    <a:pt x="646" y="356"/>
                  </a:lnTo>
                  <a:lnTo>
                    <a:pt x="638" y="358"/>
                  </a:lnTo>
                  <a:lnTo>
                    <a:pt x="632" y="358"/>
                  </a:lnTo>
                  <a:lnTo>
                    <a:pt x="624" y="358"/>
                  </a:lnTo>
                  <a:lnTo>
                    <a:pt x="610" y="364"/>
                  </a:lnTo>
                  <a:lnTo>
                    <a:pt x="610" y="364"/>
                  </a:lnTo>
                  <a:lnTo>
                    <a:pt x="602" y="368"/>
                  </a:lnTo>
                  <a:lnTo>
                    <a:pt x="596" y="374"/>
                  </a:lnTo>
                  <a:lnTo>
                    <a:pt x="590" y="382"/>
                  </a:lnTo>
                  <a:lnTo>
                    <a:pt x="586" y="390"/>
                  </a:lnTo>
                  <a:lnTo>
                    <a:pt x="586" y="392"/>
                  </a:lnTo>
                  <a:lnTo>
                    <a:pt x="586" y="392"/>
                  </a:lnTo>
                  <a:lnTo>
                    <a:pt x="592" y="388"/>
                  </a:lnTo>
                  <a:lnTo>
                    <a:pt x="600" y="386"/>
                  </a:lnTo>
                  <a:lnTo>
                    <a:pt x="608" y="384"/>
                  </a:lnTo>
                  <a:lnTo>
                    <a:pt x="616" y="386"/>
                  </a:lnTo>
                  <a:lnTo>
                    <a:pt x="624" y="390"/>
                  </a:lnTo>
                  <a:lnTo>
                    <a:pt x="626" y="394"/>
                  </a:lnTo>
                  <a:lnTo>
                    <a:pt x="628" y="400"/>
                  </a:lnTo>
                  <a:lnTo>
                    <a:pt x="630" y="416"/>
                  </a:lnTo>
                  <a:lnTo>
                    <a:pt x="630" y="416"/>
                  </a:lnTo>
                  <a:lnTo>
                    <a:pt x="630" y="434"/>
                  </a:lnTo>
                  <a:lnTo>
                    <a:pt x="626" y="446"/>
                  </a:lnTo>
                  <a:lnTo>
                    <a:pt x="624" y="454"/>
                  </a:lnTo>
                  <a:lnTo>
                    <a:pt x="620" y="460"/>
                  </a:lnTo>
                  <a:lnTo>
                    <a:pt x="610" y="468"/>
                  </a:lnTo>
                  <a:lnTo>
                    <a:pt x="606" y="472"/>
                  </a:lnTo>
                  <a:lnTo>
                    <a:pt x="602" y="476"/>
                  </a:lnTo>
                  <a:lnTo>
                    <a:pt x="602" y="476"/>
                  </a:lnTo>
                  <a:lnTo>
                    <a:pt x="600" y="480"/>
                  </a:lnTo>
                  <a:lnTo>
                    <a:pt x="602" y="486"/>
                  </a:lnTo>
                  <a:lnTo>
                    <a:pt x="610" y="498"/>
                  </a:lnTo>
                  <a:lnTo>
                    <a:pt x="612" y="504"/>
                  </a:lnTo>
                  <a:lnTo>
                    <a:pt x="612" y="510"/>
                  </a:lnTo>
                  <a:lnTo>
                    <a:pt x="610" y="516"/>
                  </a:lnTo>
                  <a:lnTo>
                    <a:pt x="602" y="520"/>
                  </a:lnTo>
                  <a:lnTo>
                    <a:pt x="602" y="520"/>
                  </a:lnTo>
                  <a:lnTo>
                    <a:pt x="594" y="524"/>
                  </a:lnTo>
                  <a:lnTo>
                    <a:pt x="590" y="526"/>
                  </a:lnTo>
                  <a:lnTo>
                    <a:pt x="588" y="530"/>
                  </a:lnTo>
                  <a:lnTo>
                    <a:pt x="588" y="530"/>
                  </a:lnTo>
                  <a:lnTo>
                    <a:pt x="588" y="532"/>
                  </a:lnTo>
                  <a:lnTo>
                    <a:pt x="586" y="532"/>
                  </a:lnTo>
                  <a:lnTo>
                    <a:pt x="574" y="532"/>
                  </a:lnTo>
                  <a:lnTo>
                    <a:pt x="574" y="532"/>
                  </a:lnTo>
                  <a:lnTo>
                    <a:pt x="562" y="534"/>
                  </a:lnTo>
                  <a:lnTo>
                    <a:pt x="550" y="536"/>
                  </a:lnTo>
                  <a:lnTo>
                    <a:pt x="528" y="544"/>
                  </a:lnTo>
                  <a:lnTo>
                    <a:pt x="502" y="556"/>
                  </a:lnTo>
                  <a:lnTo>
                    <a:pt x="502" y="556"/>
                  </a:lnTo>
                  <a:lnTo>
                    <a:pt x="492" y="548"/>
                  </a:lnTo>
                  <a:lnTo>
                    <a:pt x="482" y="542"/>
                  </a:lnTo>
                  <a:lnTo>
                    <a:pt x="476" y="540"/>
                  </a:lnTo>
                  <a:lnTo>
                    <a:pt x="470" y="540"/>
                  </a:lnTo>
                  <a:lnTo>
                    <a:pt x="470" y="540"/>
                  </a:lnTo>
                  <a:lnTo>
                    <a:pt x="452" y="540"/>
                  </a:lnTo>
                  <a:lnTo>
                    <a:pt x="430" y="544"/>
                  </a:lnTo>
                  <a:lnTo>
                    <a:pt x="418" y="548"/>
                  </a:lnTo>
                  <a:lnTo>
                    <a:pt x="408" y="552"/>
                  </a:lnTo>
                  <a:lnTo>
                    <a:pt x="402" y="558"/>
                  </a:lnTo>
                  <a:lnTo>
                    <a:pt x="398" y="564"/>
                  </a:lnTo>
                  <a:lnTo>
                    <a:pt x="398" y="564"/>
                  </a:lnTo>
                  <a:lnTo>
                    <a:pt x="396" y="578"/>
                  </a:lnTo>
                  <a:lnTo>
                    <a:pt x="392" y="586"/>
                  </a:lnTo>
                  <a:lnTo>
                    <a:pt x="390" y="588"/>
                  </a:lnTo>
                  <a:lnTo>
                    <a:pt x="386" y="588"/>
                  </a:lnTo>
                  <a:lnTo>
                    <a:pt x="380" y="584"/>
                  </a:lnTo>
                  <a:lnTo>
                    <a:pt x="374" y="580"/>
                  </a:lnTo>
                  <a:lnTo>
                    <a:pt x="374" y="580"/>
                  </a:lnTo>
                  <a:lnTo>
                    <a:pt x="354" y="564"/>
                  </a:lnTo>
                  <a:lnTo>
                    <a:pt x="354" y="564"/>
                  </a:lnTo>
                  <a:lnTo>
                    <a:pt x="326" y="562"/>
                  </a:lnTo>
                  <a:lnTo>
                    <a:pt x="306" y="558"/>
                  </a:lnTo>
                  <a:lnTo>
                    <a:pt x="290" y="556"/>
                  </a:lnTo>
                  <a:lnTo>
                    <a:pt x="290" y="556"/>
                  </a:lnTo>
                  <a:lnTo>
                    <a:pt x="280" y="554"/>
                  </a:lnTo>
                  <a:lnTo>
                    <a:pt x="268" y="556"/>
                  </a:lnTo>
                  <a:lnTo>
                    <a:pt x="254" y="560"/>
                  </a:lnTo>
                  <a:lnTo>
                    <a:pt x="254" y="560"/>
                  </a:lnTo>
                  <a:lnTo>
                    <a:pt x="254" y="562"/>
                  </a:lnTo>
                  <a:lnTo>
                    <a:pt x="254" y="564"/>
                  </a:lnTo>
                  <a:lnTo>
                    <a:pt x="250" y="566"/>
                  </a:lnTo>
                  <a:lnTo>
                    <a:pt x="248" y="566"/>
                  </a:lnTo>
                  <a:lnTo>
                    <a:pt x="234" y="560"/>
                  </a:lnTo>
                  <a:lnTo>
                    <a:pt x="234" y="560"/>
                  </a:lnTo>
                  <a:lnTo>
                    <a:pt x="224" y="554"/>
                  </a:lnTo>
                  <a:lnTo>
                    <a:pt x="214" y="546"/>
                  </a:lnTo>
                  <a:lnTo>
                    <a:pt x="196" y="528"/>
                  </a:lnTo>
                  <a:lnTo>
                    <a:pt x="162" y="492"/>
                  </a:lnTo>
                  <a:lnTo>
                    <a:pt x="162" y="492"/>
                  </a:lnTo>
                  <a:lnTo>
                    <a:pt x="142" y="470"/>
                  </a:lnTo>
                  <a:lnTo>
                    <a:pt x="136" y="462"/>
                  </a:lnTo>
                  <a:lnTo>
                    <a:pt x="134" y="452"/>
                  </a:lnTo>
                  <a:lnTo>
                    <a:pt x="134" y="452"/>
                  </a:lnTo>
                  <a:lnTo>
                    <a:pt x="132" y="446"/>
                  </a:lnTo>
                  <a:lnTo>
                    <a:pt x="128" y="438"/>
                  </a:lnTo>
                  <a:lnTo>
                    <a:pt x="114" y="420"/>
                  </a:lnTo>
                  <a:lnTo>
                    <a:pt x="94" y="396"/>
                  </a:lnTo>
                  <a:lnTo>
                    <a:pt x="94" y="396"/>
                  </a:lnTo>
                  <a:lnTo>
                    <a:pt x="94" y="392"/>
                  </a:lnTo>
                  <a:lnTo>
                    <a:pt x="90" y="384"/>
                  </a:lnTo>
                  <a:lnTo>
                    <a:pt x="84" y="376"/>
                  </a:lnTo>
                  <a:lnTo>
                    <a:pt x="80" y="374"/>
                  </a:lnTo>
                  <a:lnTo>
                    <a:pt x="74" y="372"/>
                  </a:lnTo>
                  <a:lnTo>
                    <a:pt x="74" y="372"/>
                  </a:lnTo>
                  <a:lnTo>
                    <a:pt x="64" y="370"/>
                  </a:lnTo>
                  <a:lnTo>
                    <a:pt x="50" y="362"/>
                  </a:lnTo>
                  <a:lnTo>
                    <a:pt x="32" y="352"/>
                  </a:lnTo>
                  <a:lnTo>
                    <a:pt x="16" y="340"/>
                  </a:lnTo>
                  <a:lnTo>
                    <a:pt x="4" y="330"/>
                  </a:lnTo>
                  <a:lnTo>
                    <a:pt x="0" y="324"/>
                  </a:lnTo>
                  <a:lnTo>
                    <a:pt x="0" y="322"/>
                  </a:lnTo>
                  <a:lnTo>
                    <a:pt x="0" y="318"/>
                  </a:lnTo>
                  <a:lnTo>
                    <a:pt x="4" y="318"/>
                  </a:lnTo>
                  <a:lnTo>
                    <a:pt x="12" y="318"/>
                  </a:lnTo>
                  <a:lnTo>
                    <a:pt x="22" y="320"/>
                  </a:lnTo>
                  <a:lnTo>
                    <a:pt x="22" y="320"/>
                  </a:lnTo>
                  <a:lnTo>
                    <a:pt x="46" y="324"/>
                  </a:lnTo>
                  <a:lnTo>
                    <a:pt x="66" y="328"/>
                  </a:lnTo>
                  <a:lnTo>
                    <a:pt x="80" y="328"/>
                  </a:lnTo>
                  <a:lnTo>
                    <a:pt x="94" y="326"/>
                  </a:lnTo>
                  <a:lnTo>
                    <a:pt x="102" y="324"/>
                  </a:lnTo>
                  <a:lnTo>
                    <a:pt x="108" y="318"/>
                  </a:lnTo>
                  <a:lnTo>
                    <a:pt x="110" y="314"/>
                  </a:lnTo>
                  <a:lnTo>
                    <a:pt x="110" y="308"/>
                  </a:lnTo>
                  <a:lnTo>
                    <a:pt x="110" y="308"/>
                  </a:lnTo>
                  <a:lnTo>
                    <a:pt x="110" y="304"/>
                  </a:lnTo>
                  <a:lnTo>
                    <a:pt x="114" y="302"/>
                  </a:lnTo>
                  <a:lnTo>
                    <a:pt x="128" y="304"/>
                  </a:lnTo>
                  <a:lnTo>
                    <a:pt x="136" y="304"/>
                  </a:lnTo>
                  <a:lnTo>
                    <a:pt x="144" y="300"/>
                  </a:lnTo>
                  <a:lnTo>
                    <a:pt x="152" y="294"/>
                  </a:lnTo>
                  <a:lnTo>
                    <a:pt x="158" y="284"/>
                  </a:lnTo>
                  <a:lnTo>
                    <a:pt x="158" y="284"/>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31" name="Freeform 98">
              <a:extLst>
                <a:ext uri="{FF2B5EF4-FFF2-40B4-BE49-F238E27FC236}">
                  <a16:creationId xmlns:a16="http://schemas.microsoft.com/office/drawing/2014/main" id="{FEA7CA46-42B5-73C4-97C7-21611479CAFD}"/>
                </a:ext>
              </a:extLst>
            </p:cNvPr>
            <p:cNvSpPr>
              <a:spLocks/>
            </p:cNvSpPr>
            <p:nvPr/>
          </p:nvSpPr>
          <p:spPr bwMode="auto">
            <a:xfrm>
              <a:off x="5148518" y="4618050"/>
              <a:ext cx="288086" cy="376493"/>
            </a:xfrm>
            <a:custGeom>
              <a:avLst/>
              <a:gdLst/>
              <a:ahLst/>
              <a:cxnLst>
                <a:cxn ang="0">
                  <a:pos x="0" y="76"/>
                </a:cxn>
                <a:cxn ang="0">
                  <a:pos x="14" y="86"/>
                </a:cxn>
                <a:cxn ang="0">
                  <a:pos x="32" y="108"/>
                </a:cxn>
                <a:cxn ang="0">
                  <a:pos x="36" y="118"/>
                </a:cxn>
                <a:cxn ang="0">
                  <a:pos x="48" y="152"/>
                </a:cxn>
                <a:cxn ang="0">
                  <a:pos x="58" y="168"/>
                </a:cxn>
                <a:cxn ang="0">
                  <a:pos x="78" y="184"/>
                </a:cxn>
                <a:cxn ang="0">
                  <a:pos x="102" y="200"/>
                </a:cxn>
                <a:cxn ang="0">
                  <a:pos x="128" y="220"/>
                </a:cxn>
                <a:cxn ang="0">
                  <a:pos x="144" y="236"/>
                </a:cxn>
                <a:cxn ang="0">
                  <a:pos x="150" y="248"/>
                </a:cxn>
                <a:cxn ang="0">
                  <a:pos x="176" y="292"/>
                </a:cxn>
                <a:cxn ang="0">
                  <a:pos x="182" y="304"/>
                </a:cxn>
                <a:cxn ang="0">
                  <a:pos x="184" y="320"/>
                </a:cxn>
                <a:cxn ang="0">
                  <a:pos x="182" y="366"/>
                </a:cxn>
                <a:cxn ang="0">
                  <a:pos x="184" y="392"/>
                </a:cxn>
                <a:cxn ang="0">
                  <a:pos x="192" y="418"/>
                </a:cxn>
                <a:cxn ang="0">
                  <a:pos x="212" y="458"/>
                </a:cxn>
                <a:cxn ang="0">
                  <a:pos x="220" y="466"/>
                </a:cxn>
                <a:cxn ang="0">
                  <a:pos x="232" y="486"/>
                </a:cxn>
                <a:cxn ang="0">
                  <a:pos x="236" y="494"/>
                </a:cxn>
                <a:cxn ang="0">
                  <a:pos x="242" y="488"/>
                </a:cxn>
                <a:cxn ang="0">
                  <a:pos x="248" y="474"/>
                </a:cxn>
                <a:cxn ang="0">
                  <a:pos x="264" y="452"/>
                </a:cxn>
                <a:cxn ang="0">
                  <a:pos x="268" y="446"/>
                </a:cxn>
                <a:cxn ang="0">
                  <a:pos x="284" y="422"/>
                </a:cxn>
                <a:cxn ang="0">
                  <a:pos x="310" y="396"/>
                </a:cxn>
                <a:cxn ang="0">
                  <a:pos x="314" y="390"/>
                </a:cxn>
                <a:cxn ang="0">
                  <a:pos x="318" y="378"/>
                </a:cxn>
                <a:cxn ang="0">
                  <a:pos x="316" y="370"/>
                </a:cxn>
                <a:cxn ang="0">
                  <a:pos x="306" y="362"/>
                </a:cxn>
                <a:cxn ang="0">
                  <a:pos x="288" y="346"/>
                </a:cxn>
                <a:cxn ang="0">
                  <a:pos x="270" y="328"/>
                </a:cxn>
                <a:cxn ang="0">
                  <a:pos x="272" y="322"/>
                </a:cxn>
                <a:cxn ang="0">
                  <a:pos x="282" y="314"/>
                </a:cxn>
                <a:cxn ang="0">
                  <a:pos x="304" y="312"/>
                </a:cxn>
                <a:cxn ang="0">
                  <a:pos x="340" y="308"/>
                </a:cxn>
                <a:cxn ang="0">
                  <a:pos x="372" y="306"/>
                </a:cxn>
                <a:cxn ang="0">
                  <a:pos x="378" y="300"/>
                </a:cxn>
                <a:cxn ang="0">
                  <a:pos x="378" y="300"/>
                </a:cxn>
                <a:cxn ang="0">
                  <a:pos x="374" y="290"/>
                </a:cxn>
                <a:cxn ang="0">
                  <a:pos x="366" y="280"/>
                </a:cxn>
                <a:cxn ang="0">
                  <a:pos x="338" y="248"/>
                </a:cxn>
                <a:cxn ang="0">
                  <a:pos x="290" y="160"/>
                </a:cxn>
                <a:cxn ang="0">
                  <a:pos x="288" y="156"/>
                </a:cxn>
                <a:cxn ang="0">
                  <a:pos x="272" y="132"/>
                </a:cxn>
                <a:cxn ang="0">
                  <a:pos x="258" y="120"/>
                </a:cxn>
                <a:cxn ang="0">
                  <a:pos x="192" y="80"/>
                </a:cxn>
                <a:cxn ang="0">
                  <a:pos x="132" y="42"/>
                </a:cxn>
                <a:cxn ang="0">
                  <a:pos x="102" y="4"/>
                </a:cxn>
                <a:cxn ang="0">
                  <a:pos x="100" y="2"/>
                </a:cxn>
                <a:cxn ang="0">
                  <a:pos x="90" y="0"/>
                </a:cxn>
                <a:cxn ang="0">
                  <a:pos x="80" y="4"/>
                </a:cxn>
                <a:cxn ang="0">
                  <a:pos x="58" y="20"/>
                </a:cxn>
                <a:cxn ang="0">
                  <a:pos x="46" y="30"/>
                </a:cxn>
                <a:cxn ang="0">
                  <a:pos x="16" y="62"/>
                </a:cxn>
                <a:cxn ang="0">
                  <a:pos x="0" y="76"/>
                </a:cxn>
              </a:cxnLst>
              <a:rect l="0" t="0" r="r" b="b"/>
              <a:pathLst>
                <a:path w="378" h="494">
                  <a:moveTo>
                    <a:pt x="0" y="76"/>
                  </a:moveTo>
                  <a:lnTo>
                    <a:pt x="0" y="76"/>
                  </a:lnTo>
                  <a:lnTo>
                    <a:pt x="6" y="78"/>
                  </a:lnTo>
                  <a:lnTo>
                    <a:pt x="14" y="86"/>
                  </a:lnTo>
                  <a:lnTo>
                    <a:pt x="26" y="100"/>
                  </a:lnTo>
                  <a:lnTo>
                    <a:pt x="32" y="108"/>
                  </a:lnTo>
                  <a:lnTo>
                    <a:pt x="36" y="118"/>
                  </a:lnTo>
                  <a:lnTo>
                    <a:pt x="36" y="118"/>
                  </a:lnTo>
                  <a:lnTo>
                    <a:pt x="42" y="136"/>
                  </a:lnTo>
                  <a:lnTo>
                    <a:pt x="48" y="152"/>
                  </a:lnTo>
                  <a:lnTo>
                    <a:pt x="52" y="160"/>
                  </a:lnTo>
                  <a:lnTo>
                    <a:pt x="58" y="168"/>
                  </a:lnTo>
                  <a:lnTo>
                    <a:pt x="66" y="176"/>
                  </a:lnTo>
                  <a:lnTo>
                    <a:pt x="78" y="184"/>
                  </a:lnTo>
                  <a:lnTo>
                    <a:pt x="78" y="184"/>
                  </a:lnTo>
                  <a:lnTo>
                    <a:pt x="102" y="200"/>
                  </a:lnTo>
                  <a:lnTo>
                    <a:pt x="120" y="212"/>
                  </a:lnTo>
                  <a:lnTo>
                    <a:pt x="128" y="220"/>
                  </a:lnTo>
                  <a:lnTo>
                    <a:pt x="136" y="228"/>
                  </a:lnTo>
                  <a:lnTo>
                    <a:pt x="144" y="236"/>
                  </a:lnTo>
                  <a:lnTo>
                    <a:pt x="150" y="248"/>
                  </a:lnTo>
                  <a:lnTo>
                    <a:pt x="150" y="248"/>
                  </a:lnTo>
                  <a:lnTo>
                    <a:pt x="170" y="282"/>
                  </a:lnTo>
                  <a:lnTo>
                    <a:pt x="176" y="292"/>
                  </a:lnTo>
                  <a:lnTo>
                    <a:pt x="182" y="304"/>
                  </a:lnTo>
                  <a:lnTo>
                    <a:pt x="182" y="304"/>
                  </a:lnTo>
                  <a:lnTo>
                    <a:pt x="184" y="312"/>
                  </a:lnTo>
                  <a:lnTo>
                    <a:pt x="184" y="320"/>
                  </a:lnTo>
                  <a:lnTo>
                    <a:pt x="184" y="342"/>
                  </a:lnTo>
                  <a:lnTo>
                    <a:pt x="182" y="366"/>
                  </a:lnTo>
                  <a:lnTo>
                    <a:pt x="182" y="378"/>
                  </a:lnTo>
                  <a:lnTo>
                    <a:pt x="184" y="392"/>
                  </a:lnTo>
                  <a:lnTo>
                    <a:pt x="184" y="392"/>
                  </a:lnTo>
                  <a:lnTo>
                    <a:pt x="192" y="418"/>
                  </a:lnTo>
                  <a:lnTo>
                    <a:pt x="202" y="440"/>
                  </a:lnTo>
                  <a:lnTo>
                    <a:pt x="212" y="458"/>
                  </a:lnTo>
                  <a:lnTo>
                    <a:pt x="220" y="466"/>
                  </a:lnTo>
                  <a:lnTo>
                    <a:pt x="220" y="466"/>
                  </a:lnTo>
                  <a:lnTo>
                    <a:pt x="226" y="474"/>
                  </a:lnTo>
                  <a:lnTo>
                    <a:pt x="232" y="486"/>
                  </a:lnTo>
                  <a:lnTo>
                    <a:pt x="234" y="492"/>
                  </a:lnTo>
                  <a:lnTo>
                    <a:pt x="236" y="494"/>
                  </a:lnTo>
                  <a:lnTo>
                    <a:pt x="240" y="494"/>
                  </a:lnTo>
                  <a:lnTo>
                    <a:pt x="242" y="488"/>
                  </a:lnTo>
                  <a:lnTo>
                    <a:pt x="242" y="488"/>
                  </a:lnTo>
                  <a:lnTo>
                    <a:pt x="248" y="474"/>
                  </a:lnTo>
                  <a:lnTo>
                    <a:pt x="256" y="462"/>
                  </a:lnTo>
                  <a:lnTo>
                    <a:pt x="264" y="452"/>
                  </a:lnTo>
                  <a:lnTo>
                    <a:pt x="268" y="446"/>
                  </a:lnTo>
                  <a:lnTo>
                    <a:pt x="268" y="446"/>
                  </a:lnTo>
                  <a:lnTo>
                    <a:pt x="278" y="430"/>
                  </a:lnTo>
                  <a:lnTo>
                    <a:pt x="284" y="422"/>
                  </a:lnTo>
                  <a:lnTo>
                    <a:pt x="284" y="422"/>
                  </a:lnTo>
                  <a:lnTo>
                    <a:pt x="310" y="396"/>
                  </a:lnTo>
                  <a:lnTo>
                    <a:pt x="310" y="396"/>
                  </a:lnTo>
                  <a:lnTo>
                    <a:pt x="314" y="390"/>
                  </a:lnTo>
                  <a:lnTo>
                    <a:pt x="316" y="384"/>
                  </a:lnTo>
                  <a:lnTo>
                    <a:pt x="318" y="378"/>
                  </a:lnTo>
                  <a:lnTo>
                    <a:pt x="316" y="370"/>
                  </a:lnTo>
                  <a:lnTo>
                    <a:pt x="316" y="370"/>
                  </a:lnTo>
                  <a:lnTo>
                    <a:pt x="312" y="366"/>
                  </a:lnTo>
                  <a:lnTo>
                    <a:pt x="306" y="362"/>
                  </a:lnTo>
                  <a:lnTo>
                    <a:pt x="288" y="346"/>
                  </a:lnTo>
                  <a:lnTo>
                    <a:pt x="288" y="346"/>
                  </a:lnTo>
                  <a:lnTo>
                    <a:pt x="278" y="336"/>
                  </a:lnTo>
                  <a:lnTo>
                    <a:pt x="270" y="328"/>
                  </a:lnTo>
                  <a:lnTo>
                    <a:pt x="270" y="324"/>
                  </a:lnTo>
                  <a:lnTo>
                    <a:pt x="272" y="322"/>
                  </a:lnTo>
                  <a:lnTo>
                    <a:pt x="276" y="318"/>
                  </a:lnTo>
                  <a:lnTo>
                    <a:pt x="282" y="314"/>
                  </a:lnTo>
                  <a:lnTo>
                    <a:pt x="282" y="314"/>
                  </a:lnTo>
                  <a:lnTo>
                    <a:pt x="304" y="312"/>
                  </a:lnTo>
                  <a:lnTo>
                    <a:pt x="340" y="308"/>
                  </a:lnTo>
                  <a:lnTo>
                    <a:pt x="340" y="308"/>
                  </a:lnTo>
                  <a:lnTo>
                    <a:pt x="364" y="308"/>
                  </a:lnTo>
                  <a:lnTo>
                    <a:pt x="372" y="306"/>
                  </a:lnTo>
                  <a:lnTo>
                    <a:pt x="376" y="304"/>
                  </a:lnTo>
                  <a:lnTo>
                    <a:pt x="378" y="300"/>
                  </a:lnTo>
                  <a:lnTo>
                    <a:pt x="378" y="300"/>
                  </a:lnTo>
                  <a:lnTo>
                    <a:pt x="378" y="300"/>
                  </a:lnTo>
                  <a:lnTo>
                    <a:pt x="378" y="296"/>
                  </a:lnTo>
                  <a:lnTo>
                    <a:pt x="374" y="290"/>
                  </a:lnTo>
                  <a:lnTo>
                    <a:pt x="366" y="280"/>
                  </a:lnTo>
                  <a:lnTo>
                    <a:pt x="366" y="280"/>
                  </a:lnTo>
                  <a:lnTo>
                    <a:pt x="352" y="266"/>
                  </a:lnTo>
                  <a:lnTo>
                    <a:pt x="338" y="248"/>
                  </a:lnTo>
                  <a:lnTo>
                    <a:pt x="322" y="228"/>
                  </a:lnTo>
                  <a:lnTo>
                    <a:pt x="290" y="160"/>
                  </a:lnTo>
                  <a:lnTo>
                    <a:pt x="290" y="160"/>
                  </a:lnTo>
                  <a:lnTo>
                    <a:pt x="288" y="156"/>
                  </a:lnTo>
                  <a:lnTo>
                    <a:pt x="282" y="146"/>
                  </a:lnTo>
                  <a:lnTo>
                    <a:pt x="272" y="132"/>
                  </a:lnTo>
                  <a:lnTo>
                    <a:pt x="266" y="126"/>
                  </a:lnTo>
                  <a:lnTo>
                    <a:pt x="258" y="120"/>
                  </a:lnTo>
                  <a:lnTo>
                    <a:pt x="258" y="120"/>
                  </a:lnTo>
                  <a:lnTo>
                    <a:pt x="192" y="80"/>
                  </a:lnTo>
                  <a:lnTo>
                    <a:pt x="132" y="42"/>
                  </a:lnTo>
                  <a:lnTo>
                    <a:pt x="132" y="42"/>
                  </a:lnTo>
                  <a:lnTo>
                    <a:pt x="118" y="26"/>
                  </a:lnTo>
                  <a:lnTo>
                    <a:pt x="102" y="4"/>
                  </a:lnTo>
                  <a:lnTo>
                    <a:pt x="102" y="4"/>
                  </a:lnTo>
                  <a:lnTo>
                    <a:pt x="100" y="2"/>
                  </a:lnTo>
                  <a:lnTo>
                    <a:pt x="96" y="0"/>
                  </a:lnTo>
                  <a:lnTo>
                    <a:pt x="90" y="0"/>
                  </a:lnTo>
                  <a:lnTo>
                    <a:pt x="80" y="4"/>
                  </a:lnTo>
                  <a:lnTo>
                    <a:pt x="80" y="4"/>
                  </a:lnTo>
                  <a:lnTo>
                    <a:pt x="68" y="12"/>
                  </a:lnTo>
                  <a:lnTo>
                    <a:pt x="58" y="20"/>
                  </a:lnTo>
                  <a:lnTo>
                    <a:pt x="46" y="30"/>
                  </a:lnTo>
                  <a:lnTo>
                    <a:pt x="46" y="30"/>
                  </a:lnTo>
                  <a:lnTo>
                    <a:pt x="30" y="48"/>
                  </a:lnTo>
                  <a:lnTo>
                    <a:pt x="16" y="62"/>
                  </a:lnTo>
                  <a:lnTo>
                    <a:pt x="0" y="76"/>
                  </a:lnTo>
                  <a:lnTo>
                    <a:pt x="0" y="76"/>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32" name="Freeform 11">
              <a:extLst>
                <a:ext uri="{FF2B5EF4-FFF2-40B4-BE49-F238E27FC236}">
                  <a16:creationId xmlns:a16="http://schemas.microsoft.com/office/drawing/2014/main" id="{ED1FAED1-D581-DF72-685D-849BB2E65F8F}"/>
                </a:ext>
              </a:extLst>
            </p:cNvPr>
            <p:cNvSpPr>
              <a:spLocks/>
            </p:cNvSpPr>
            <p:nvPr/>
          </p:nvSpPr>
          <p:spPr bwMode="auto">
            <a:xfrm>
              <a:off x="6500536" y="3695870"/>
              <a:ext cx="486240" cy="678297"/>
            </a:xfrm>
            <a:custGeom>
              <a:avLst/>
              <a:gdLst/>
              <a:ahLst/>
              <a:cxnLst>
                <a:cxn ang="0">
                  <a:pos x="622" y="2"/>
                </a:cxn>
                <a:cxn ang="0">
                  <a:pos x="564" y="2"/>
                </a:cxn>
                <a:cxn ang="0">
                  <a:pos x="556" y="12"/>
                </a:cxn>
                <a:cxn ang="0">
                  <a:pos x="564" y="34"/>
                </a:cxn>
                <a:cxn ang="0">
                  <a:pos x="562" y="44"/>
                </a:cxn>
                <a:cxn ang="0">
                  <a:pos x="534" y="30"/>
                </a:cxn>
                <a:cxn ang="0">
                  <a:pos x="476" y="6"/>
                </a:cxn>
                <a:cxn ang="0">
                  <a:pos x="420" y="4"/>
                </a:cxn>
                <a:cxn ang="0">
                  <a:pos x="390" y="4"/>
                </a:cxn>
                <a:cxn ang="0">
                  <a:pos x="362" y="22"/>
                </a:cxn>
                <a:cxn ang="0">
                  <a:pos x="306" y="14"/>
                </a:cxn>
                <a:cxn ang="0">
                  <a:pos x="300" y="20"/>
                </a:cxn>
                <a:cxn ang="0">
                  <a:pos x="296" y="48"/>
                </a:cxn>
                <a:cxn ang="0">
                  <a:pos x="288" y="60"/>
                </a:cxn>
                <a:cxn ang="0">
                  <a:pos x="250" y="80"/>
                </a:cxn>
                <a:cxn ang="0">
                  <a:pos x="224" y="74"/>
                </a:cxn>
                <a:cxn ang="0">
                  <a:pos x="200" y="78"/>
                </a:cxn>
                <a:cxn ang="0">
                  <a:pos x="196" y="86"/>
                </a:cxn>
                <a:cxn ang="0">
                  <a:pos x="192" y="128"/>
                </a:cxn>
                <a:cxn ang="0">
                  <a:pos x="132" y="232"/>
                </a:cxn>
                <a:cxn ang="0">
                  <a:pos x="150" y="412"/>
                </a:cxn>
                <a:cxn ang="0">
                  <a:pos x="128" y="434"/>
                </a:cxn>
                <a:cxn ang="0">
                  <a:pos x="120" y="430"/>
                </a:cxn>
                <a:cxn ang="0">
                  <a:pos x="90" y="406"/>
                </a:cxn>
                <a:cxn ang="0">
                  <a:pos x="72" y="388"/>
                </a:cxn>
                <a:cxn ang="0">
                  <a:pos x="50" y="374"/>
                </a:cxn>
                <a:cxn ang="0">
                  <a:pos x="34" y="380"/>
                </a:cxn>
                <a:cxn ang="0">
                  <a:pos x="20" y="396"/>
                </a:cxn>
                <a:cxn ang="0">
                  <a:pos x="18" y="416"/>
                </a:cxn>
                <a:cxn ang="0">
                  <a:pos x="18" y="472"/>
                </a:cxn>
                <a:cxn ang="0">
                  <a:pos x="0" y="514"/>
                </a:cxn>
                <a:cxn ang="0">
                  <a:pos x="6" y="544"/>
                </a:cxn>
                <a:cxn ang="0">
                  <a:pos x="30" y="582"/>
                </a:cxn>
                <a:cxn ang="0">
                  <a:pos x="34" y="604"/>
                </a:cxn>
                <a:cxn ang="0">
                  <a:pos x="36" y="662"/>
                </a:cxn>
                <a:cxn ang="0">
                  <a:pos x="56" y="672"/>
                </a:cxn>
                <a:cxn ang="0">
                  <a:pos x="100" y="688"/>
                </a:cxn>
                <a:cxn ang="0">
                  <a:pos x="126" y="706"/>
                </a:cxn>
                <a:cxn ang="0">
                  <a:pos x="138" y="722"/>
                </a:cxn>
                <a:cxn ang="0">
                  <a:pos x="164" y="742"/>
                </a:cxn>
                <a:cxn ang="0">
                  <a:pos x="198" y="744"/>
                </a:cxn>
                <a:cxn ang="0">
                  <a:pos x="226" y="734"/>
                </a:cxn>
                <a:cxn ang="0">
                  <a:pos x="242" y="724"/>
                </a:cxn>
                <a:cxn ang="0">
                  <a:pos x="276" y="736"/>
                </a:cxn>
                <a:cxn ang="0">
                  <a:pos x="362" y="796"/>
                </a:cxn>
                <a:cxn ang="0">
                  <a:pos x="432" y="890"/>
                </a:cxn>
                <a:cxn ang="0">
                  <a:pos x="432" y="862"/>
                </a:cxn>
                <a:cxn ang="0">
                  <a:pos x="446" y="824"/>
                </a:cxn>
                <a:cxn ang="0">
                  <a:pos x="472" y="800"/>
                </a:cxn>
                <a:cxn ang="0">
                  <a:pos x="536" y="710"/>
                </a:cxn>
                <a:cxn ang="0">
                  <a:pos x="562" y="666"/>
                </a:cxn>
                <a:cxn ang="0">
                  <a:pos x="584" y="654"/>
                </a:cxn>
                <a:cxn ang="0">
                  <a:pos x="616" y="656"/>
                </a:cxn>
                <a:cxn ang="0">
                  <a:pos x="638" y="4"/>
                </a:cxn>
              </a:cxnLst>
              <a:rect l="0" t="0" r="r" b="b"/>
              <a:pathLst>
                <a:path w="638" h="890">
                  <a:moveTo>
                    <a:pt x="638" y="4"/>
                  </a:moveTo>
                  <a:lnTo>
                    <a:pt x="638" y="4"/>
                  </a:lnTo>
                  <a:lnTo>
                    <a:pt x="622" y="2"/>
                  </a:lnTo>
                  <a:lnTo>
                    <a:pt x="592" y="0"/>
                  </a:lnTo>
                  <a:lnTo>
                    <a:pt x="576" y="0"/>
                  </a:lnTo>
                  <a:lnTo>
                    <a:pt x="564" y="2"/>
                  </a:lnTo>
                  <a:lnTo>
                    <a:pt x="560" y="4"/>
                  </a:lnTo>
                  <a:lnTo>
                    <a:pt x="556" y="8"/>
                  </a:lnTo>
                  <a:lnTo>
                    <a:pt x="556" y="12"/>
                  </a:lnTo>
                  <a:lnTo>
                    <a:pt x="556" y="16"/>
                  </a:lnTo>
                  <a:lnTo>
                    <a:pt x="556" y="16"/>
                  </a:lnTo>
                  <a:lnTo>
                    <a:pt x="564" y="34"/>
                  </a:lnTo>
                  <a:lnTo>
                    <a:pt x="566" y="40"/>
                  </a:lnTo>
                  <a:lnTo>
                    <a:pt x="566" y="42"/>
                  </a:lnTo>
                  <a:lnTo>
                    <a:pt x="562" y="44"/>
                  </a:lnTo>
                  <a:lnTo>
                    <a:pt x="556" y="42"/>
                  </a:lnTo>
                  <a:lnTo>
                    <a:pt x="534" y="30"/>
                  </a:lnTo>
                  <a:lnTo>
                    <a:pt x="534" y="30"/>
                  </a:lnTo>
                  <a:lnTo>
                    <a:pt x="508" y="18"/>
                  </a:lnTo>
                  <a:lnTo>
                    <a:pt x="490" y="10"/>
                  </a:lnTo>
                  <a:lnTo>
                    <a:pt x="476" y="6"/>
                  </a:lnTo>
                  <a:lnTo>
                    <a:pt x="462" y="4"/>
                  </a:lnTo>
                  <a:lnTo>
                    <a:pt x="462" y="4"/>
                  </a:lnTo>
                  <a:lnTo>
                    <a:pt x="420" y="4"/>
                  </a:lnTo>
                  <a:lnTo>
                    <a:pt x="402" y="2"/>
                  </a:lnTo>
                  <a:lnTo>
                    <a:pt x="394" y="4"/>
                  </a:lnTo>
                  <a:lnTo>
                    <a:pt x="390" y="4"/>
                  </a:lnTo>
                  <a:lnTo>
                    <a:pt x="390" y="4"/>
                  </a:lnTo>
                  <a:lnTo>
                    <a:pt x="362" y="22"/>
                  </a:lnTo>
                  <a:lnTo>
                    <a:pt x="362" y="22"/>
                  </a:lnTo>
                  <a:lnTo>
                    <a:pt x="334" y="16"/>
                  </a:lnTo>
                  <a:lnTo>
                    <a:pt x="314" y="14"/>
                  </a:lnTo>
                  <a:lnTo>
                    <a:pt x="306" y="14"/>
                  </a:lnTo>
                  <a:lnTo>
                    <a:pt x="302" y="16"/>
                  </a:lnTo>
                  <a:lnTo>
                    <a:pt x="302" y="16"/>
                  </a:lnTo>
                  <a:lnTo>
                    <a:pt x="300" y="20"/>
                  </a:lnTo>
                  <a:lnTo>
                    <a:pt x="300" y="26"/>
                  </a:lnTo>
                  <a:lnTo>
                    <a:pt x="298" y="36"/>
                  </a:lnTo>
                  <a:lnTo>
                    <a:pt x="296" y="48"/>
                  </a:lnTo>
                  <a:lnTo>
                    <a:pt x="292" y="54"/>
                  </a:lnTo>
                  <a:lnTo>
                    <a:pt x="288" y="60"/>
                  </a:lnTo>
                  <a:lnTo>
                    <a:pt x="288" y="60"/>
                  </a:lnTo>
                  <a:lnTo>
                    <a:pt x="276" y="68"/>
                  </a:lnTo>
                  <a:lnTo>
                    <a:pt x="264" y="76"/>
                  </a:lnTo>
                  <a:lnTo>
                    <a:pt x="250" y="80"/>
                  </a:lnTo>
                  <a:lnTo>
                    <a:pt x="250" y="80"/>
                  </a:lnTo>
                  <a:lnTo>
                    <a:pt x="242" y="78"/>
                  </a:lnTo>
                  <a:lnTo>
                    <a:pt x="224" y="74"/>
                  </a:lnTo>
                  <a:lnTo>
                    <a:pt x="214" y="74"/>
                  </a:lnTo>
                  <a:lnTo>
                    <a:pt x="206" y="76"/>
                  </a:lnTo>
                  <a:lnTo>
                    <a:pt x="200" y="78"/>
                  </a:lnTo>
                  <a:lnTo>
                    <a:pt x="196" y="82"/>
                  </a:lnTo>
                  <a:lnTo>
                    <a:pt x="196" y="86"/>
                  </a:lnTo>
                  <a:lnTo>
                    <a:pt x="196" y="86"/>
                  </a:lnTo>
                  <a:lnTo>
                    <a:pt x="194" y="102"/>
                  </a:lnTo>
                  <a:lnTo>
                    <a:pt x="192" y="116"/>
                  </a:lnTo>
                  <a:lnTo>
                    <a:pt x="192" y="128"/>
                  </a:lnTo>
                  <a:lnTo>
                    <a:pt x="188" y="136"/>
                  </a:lnTo>
                  <a:lnTo>
                    <a:pt x="188" y="136"/>
                  </a:lnTo>
                  <a:lnTo>
                    <a:pt x="132" y="232"/>
                  </a:lnTo>
                  <a:lnTo>
                    <a:pt x="118" y="316"/>
                  </a:lnTo>
                  <a:lnTo>
                    <a:pt x="150" y="412"/>
                  </a:lnTo>
                  <a:lnTo>
                    <a:pt x="150" y="412"/>
                  </a:lnTo>
                  <a:lnTo>
                    <a:pt x="142" y="422"/>
                  </a:lnTo>
                  <a:lnTo>
                    <a:pt x="134" y="430"/>
                  </a:lnTo>
                  <a:lnTo>
                    <a:pt x="128" y="434"/>
                  </a:lnTo>
                  <a:lnTo>
                    <a:pt x="128" y="434"/>
                  </a:lnTo>
                  <a:lnTo>
                    <a:pt x="124" y="434"/>
                  </a:lnTo>
                  <a:lnTo>
                    <a:pt x="120" y="430"/>
                  </a:lnTo>
                  <a:lnTo>
                    <a:pt x="110" y="424"/>
                  </a:lnTo>
                  <a:lnTo>
                    <a:pt x="100" y="414"/>
                  </a:lnTo>
                  <a:lnTo>
                    <a:pt x="90" y="406"/>
                  </a:lnTo>
                  <a:lnTo>
                    <a:pt x="90" y="406"/>
                  </a:lnTo>
                  <a:lnTo>
                    <a:pt x="82" y="398"/>
                  </a:lnTo>
                  <a:lnTo>
                    <a:pt x="72" y="388"/>
                  </a:lnTo>
                  <a:lnTo>
                    <a:pt x="60" y="378"/>
                  </a:lnTo>
                  <a:lnTo>
                    <a:pt x="56" y="376"/>
                  </a:lnTo>
                  <a:lnTo>
                    <a:pt x="50" y="374"/>
                  </a:lnTo>
                  <a:lnTo>
                    <a:pt x="50" y="374"/>
                  </a:lnTo>
                  <a:lnTo>
                    <a:pt x="38" y="376"/>
                  </a:lnTo>
                  <a:lnTo>
                    <a:pt x="34" y="380"/>
                  </a:lnTo>
                  <a:lnTo>
                    <a:pt x="28" y="384"/>
                  </a:lnTo>
                  <a:lnTo>
                    <a:pt x="22" y="388"/>
                  </a:lnTo>
                  <a:lnTo>
                    <a:pt x="20" y="396"/>
                  </a:lnTo>
                  <a:lnTo>
                    <a:pt x="18" y="406"/>
                  </a:lnTo>
                  <a:lnTo>
                    <a:pt x="18" y="416"/>
                  </a:lnTo>
                  <a:lnTo>
                    <a:pt x="18" y="416"/>
                  </a:lnTo>
                  <a:lnTo>
                    <a:pt x="20" y="440"/>
                  </a:lnTo>
                  <a:lnTo>
                    <a:pt x="20" y="460"/>
                  </a:lnTo>
                  <a:lnTo>
                    <a:pt x="18" y="472"/>
                  </a:lnTo>
                  <a:lnTo>
                    <a:pt x="14" y="484"/>
                  </a:lnTo>
                  <a:lnTo>
                    <a:pt x="8" y="498"/>
                  </a:lnTo>
                  <a:lnTo>
                    <a:pt x="0" y="514"/>
                  </a:lnTo>
                  <a:lnTo>
                    <a:pt x="0" y="514"/>
                  </a:lnTo>
                  <a:lnTo>
                    <a:pt x="2" y="530"/>
                  </a:lnTo>
                  <a:lnTo>
                    <a:pt x="6" y="544"/>
                  </a:lnTo>
                  <a:lnTo>
                    <a:pt x="14" y="558"/>
                  </a:lnTo>
                  <a:lnTo>
                    <a:pt x="14" y="558"/>
                  </a:lnTo>
                  <a:lnTo>
                    <a:pt x="30" y="582"/>
                  </a:lnTo>
                  <a:lnTo>
                    <a:pt x="34" y="594"/>
                  </a:lnTo>
                  <a:lnTo>
                    <a:pt x="34" y="604"/>
                  </a:lnTo>
                  <a:lnTo>
                    <a:pt x="34" y="604"/>
                  </a:lnTo>
                  <a:lnTo>
                    <a:pt x="32" y="636"/>
                  </a:lnTo>
                  <a:lnTo>
                    <a:pt x="34" y="652"/>
                  </a:lnTo>
                  <a:lnTo>
                    <a:pt x="36" y="662"/>
                  </a:lnTo>
                  <a:lnTo>
                    <a:pt x="36" y="662"/>
                  </a:lnTo>
                  <a:lnTo>
                    <a:pt x="42" y="666"/>
                  </a:lnTo>
                  <a:lnTo>
                    <a:pt x="56" y="672"/>
                  </a:lnTo>
                  <a:lnTo>
                    <a:pt x="96" y="688"/>
                  </a:lnTo>
                  <a:lnTo>
                    <a:pt x="96" y="688"/>
                  </a:lnTo>
                  <a:lnTo>
                    <a:pt x="100" y="688"/>
                  </a:lnTo>
                  <a:lnTo>
                    <a:pt x="112" y="694"/>
                  </a:lnTo>
                  <a:lnTo>
                    <a:pt x="120" y="700"/>
                  </a:lnTo>
                  <a:lnTo>
                    <a:pt x="126" y="706"/>
                  </a:lnTo>
                  <a:lnTo>
                    <a:pt x="132" y="712"/>
                  </a:lnTo>
                  <a:lnTo>
                    <a:pt x="138" y="722"/>
                  </a:lnTo>
                  <a:lnTo>
                    <a:pt x="138" y="722"/>
                  </a:lnTo>
                  <a:lnTo>
                    <a:pt x="144" y="730"/>
                  </a:lnTo>
                  <a:lnTo>
                    <a:pt x="154" y="738"/>
                  </a:lnTo>
                  <a:lnTo>
                    <a:pt x="164" y="742"/>
                  </a:lnTo>
                  <a:lnTo>
                    <a:pt x="174" y="744"/>
                  </a:lnTo>
                  <a:lnTo>
                    <a:pt x="186" y="744"/>
                  </a:lnTo>
                  <a:lnTo>
                    <a:pt x="198" y="744"/>
                  </a:lnTo>
                  <a:lnTo>
                    <a:pt x="218" y="738"/>
                  </a:lnTo>
                  <a:lnTo>
                    <a:pt x="218" y="738"/>
                  </a:lnTo>
                  <a:lnTo>
                    <a:pt x="226" y="734"/>
                  </a:lnTo>
                  <a:lnTo>
                    <a:pt x="232" y="730"/>
                  </a:lnTo>
                  <a:lnTo>
                    <a:pt x="236" y="726"/>
                  </a:lnTo>
                  <a:lnTo>
                    <a:pt x="242" y="724"/>
                  </a:lnTo>
                  <a:lnTo>
                    <a:pt x="250" y="724"/>
                  </a:lnTo>
                  <a:lnTo>
                    <a:pt x="262" y="728"/>
                  </a:lnTo>
                  <a:lnTo>
                    <a:pt x="276" y="736"/>
                  </a:lnTo>
                  <a:lnTo>
                    <a:pt x="298" y="750"/>
                  </a:lnTo>
                  <a:lnTo>
                    <a:pt x="298" y="750"/>
                  </a:lnTo>
                  <a:lnTo>
                    <a:pt x="362" y="796"/>
                  </a:lnTo>
                  <a:lnTo>
                    <a:pt x="376" y="808"/>
                  </a:lnTo>
                  <a:lnTo>
                    <a:pt x="432" y="890"/>
                  </a:lnTo>
                  <a:lnTo>
                    <a:pt x="432" y="890"/>
                  </a:lnTo>
                  <a:lnTo>
                    <a:pt x="432" y="882"/>
                  </a:lnTo>
                  <a:lnTo>
                    <a:pt x="432" y="874"/>
                  </a:lnTo>
                  <a:lnTo>
                    <a:pt x="432" y="862"/>
                  </a:lnTo>
                  <a:lnTo>
                    <a:pt x="434" y="850"/>
                  </a:lnTo>
                  <a:lnTo>
                    <a:pt x="438" y="838"/>
                  </a:lnTo>
                  <a:lnTo>
                    <a:pt x="446" y="824"/>
                  </a:lnTo>
                  <a:lnTo>
                    <a:pt x="458" y="812"/>
                  </a:lnTo>
                  <a:lnTo>
                    <a:pt x="458" y="812"/>
                  </a:lnTo>
                  <a:lnTo>
                    <a:pt x="472" y="800"/>
                  </a:lnTo>
                  <a:lnTo>
                    <a:pt x="486" y="784"/>
                  </a:lnTo>
                  <a:lnTo>
                    <a:pt x="512" y="748"/>
                  </a:lnTo>
                  <a:lnTo>
                    <a:pt x="536" y="710"/>
                  </a:lnTo>
                  <a:lnTo>
                    <a:pt x="554" y="678"/>
                  </a:lnTo>
                  <a:lnTo>
                    <a:pt x="554" y="678"/>
                  </a:lnTo>
                  <a:lnTo>
                    <a:pt x="562" y="666"/>
                  </a:lnTo>
                  <a:lnTo>
                    <a:pt x="570" y="660"/>
                  </a:lnTo>
                  <a:lnTo>
                    <a:pt x="576" y="656"/>
                  </a:lnTo>
                  <a:lnTo>
                    <a:pt x="584" y="654"/>
                  </a:lnTo>
                  <a:lnTo>
                    <a:pt x="590" y="654"/>
                  </a:lnTo>
                  <a:lnTo>
                    <a:pt x="598" y="654"/>
                  </a:lnTo>
                  <a:lnTo>
                    <a:pt x="616" y="656"/>
                  </a:lnTo>
                  <a:lnTo>
                    <a:pt x="616" y="656"/>
                  </a:lnTo>
                  <a:lnTo>
                    <a:pt x="632" y="656"/>
                  </a:lnTo>
                  <a:lnTo>
                    <a:pt x="638" y="4"/>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33" name="Freeform 91">
              <a:extLst>
                <a:ext uri="{FF2B5EF4-FFF2-40B4-BE49-F238E27FC236}">
                  <a16:creationId xmlns:a16="http://schemas.microsoft.com/office/drawing/2014/main" id="{E439437B-FB62-3663-1B1C-58C5B64EB7A7}"/>
                </a:ext>
              </a:extLst>
            </p:cNvPr>
            <p:cNvSpPr>
              <a:spLocks/>
            </p:cNvSpPr>
            <p:nvPr/>
          </p:nvSpPr>
          <p:spPr bwMode="auto">
            <a:xfrm>
              <a:off x="6752029" y="4174090"/>
              <a:ext cx="234747" cy="659066"/>
            </a:xfrm>
            <a:custGeom>
              <a:avLst/>
              <a:gdLst>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778 w 10000"/>
                <a:gd name="connsiteY71" fmla="*/ 5479 h 10000"/>
                <a:gd name="connsiteX72" fmla="*/ 6556 w 10000"/>
                <a:gd name="connsiteY72" fmla="*/ 5302 h 10000"/>
                <a:gd name="connsiteX73" fmla="*/ 6556 w 10000"/>
                <a:gd name="connsiteY73" fmla="*/ 5302 h 10000"/>
                <a:gd name="connsiteX74" fmla="*/ 6556 w 10000"/>
                <a:gd name="connsiteY74" fmla="*/ 5287 h 10000"/>
                <a:gd name="connsiteX75" fmla="*/ 6556 w 10000"/>
                <a:gd name="connsiteY75" fmla="*/ 5199 h 10000"/>
                <a:gd name="connsiteX76" fmla="*/ 6556 w 10000"/>
                <a:gd name="connsiteY76" fmla="*/ 5199 h 10000"/>
                <a:gd name="connsiteX77" fmla="*/ 6389 w 10000"/>
                <a:gd name="connsiteY77" fmla="*/ 5096 h 10000"/>
                <a:gd name="connsiteX78" fmla="*/ 6056 w 10000"/>
                <a:gd name="connsiteY78" fmla="*/ 4934 h 10000"/>
                <a:gd name="connsiteX79" fmla="*/ 5333 w 10000"/>
                <a:gd name="connsiteY79" fmla="*/ 4624 h 10000"/>
                <a:gd name="connsiteX80" fmla="*/ 5333 w 10000"/>
                <a:gd name="connsiteY80" fmla="*/ 4624 h 10000"/>
                <a:gd name="connsiteX81" fmla="*/ 5167 w 10000"/>
                <a:gd name="connsiteY81" fmla="*/ 4580 h 10000"/>
                <a:gd name="connsiteX82" fmla="*/ 4889 w 10000"/>
                <a:gd name="connsiteY82" fmla="*/ 4521 h 10000"/>
                <a:gd name="connsiteX83" fmla="*/ 4056 w 10000"/>
                <a:gd name="connsiteY83" fmla="*/ 4389 h 10000"/>
                <a:gd name="connsiteX84" fmla="*/ 2889 w 10000"/>
                <a:gd name="connsiteY84" fmla="*/ 4227 h 10000"/>
                <a:gd name="connsiteX85" fmla="*/ 2889 w 10000"/>
                <a:gd name="connsiteY85" fmla="*/ 4227 h 10000"/>
                <a:gd name="connsiteX86" fmla="*/ 2389 w 10000"/>
                <a:gd name="connsiteY86" fmla="*/ 4212 h 10000"/>
                <a:gd name="connsiteX87" fmla="*/ 2000 w 10000"/>
                <a:gd name="connsiteY87" fmla="*/ 4197 h 10000"/>
                <a:gd name="connsiteX88" fmla="*/ 1889 w 10000"/>
                <a:gd name="connsiteY88" fmla="*/ 4183 h 10000"/>
                <a:gd name="connsiteX89" fmla="*/ 1778 w 10000"/>
                <a:gd name="connsiteY89" fmla="*/ 4168 h 10000"/>
                <a:gd name="connsiteX90" fmla="*/ 1778 w 10000"/>
                <a:gd name="connsiteY90" fmla="*/ 4168 h 10000"/>
                <a:gd name="connsiteX91" fmla="*/ 1667 w 10000"/>
                <a:gd name="connsiteY91" fmla="*/ 4109 h 10000"/>
                <a:gd name="connsiteX92" fmla="*/ 1500 w 10000"/>
                <a:gd name="connsiteY92" fmla="*/ 4006 h 10000"/>
                <a:gd name="connsiteX93" fmla="*/ 1444 w 10000"/>
                <a:gd name="connsiteY93" fmla="*/ 3947 h 10000"/>
                <a:gd name="connsiteX94" fmla="*/ 1444 w 10000"/>
                <a:gd name="connsiteY94" fmla="*/ 3888 h 10000"/>
                <a:gd name="connsiteX95" fmla="*/ 1444 w 10000"/>
                <a:gd name="connsiteY95" fmla="*/ 3844 h 10000"/>
                <a:gd name="connsiteX96" fmla="*/ 1556 w 10000"/>
                <a:gd name="connsiteY96" fmla="*/ 3800 h 10000"/>
                <a:gd name="connsiteX97" fmla="*/ 1556 w 10000"/>
                <a:gd name="connsiteY97" fmla="*/ 3800 h 10000"/>
                <a:gd name="connsiteX98" fmla="*/ 1833 w 10000"/>
                <a:gd name="connsiteY98" fmla="*/ 3726 h 10000"/>
                <a:gd name="connsiteX99" fmla="*/ 2111 w 10000"/>
                <a:gd name="connsiteY99" fmla="*/ 3652 h 10000"/>
                <a:gd name="connsiteX100" fmla="*/ 2278 w 10000"/>
                <a:gd name="connsiteY100" fmla="*/ 3608 h 10000"/>
                <a:gd name="connsiteX101" fmla="*/ 2389 w 10000"/>
                <a:gd name="connsiteY101" fmla="*/ 3564 h 10000"/>
                <a:gd name="connsiteX102" fmla="*/ 2389 w 10000"/>
                <a:gd name="connsiteY102" fmla="*/ 3505 h 10000"/>
                <a:gd name="connsiteX103" fmla="*/ 2389 w 10000"/>
                <a:gd name="connsiteY103" fmla="*/ 3432 h 10000"/>
                <a:gd name="connsiteX104" fmla="*/ 2389 w 10000"/>
                <a:gd name="connsiteY104" fmla="*/ 3432 h 10000"/>
                <a:gd name="connsiteX105" fmla="*/ 2167 w 10000"/>
                <a:gd name="connsiteY105" fmla="*/ 3225 h 10000"/>
                <a:gd name="connsiteX106" fmla="*/ 1889 w 10000"/>
                <a:gd name="connsiteY106" fmla="*/ 2946 h 10000"/>
                <a:gd name="connsiteX107" fmla="*/ 1667 w 10000"/>
                <a:gd name="connsiteY107" fmla="*/ 2695 h 10000"/>
                <a:gd name="connsiteX108" fmla="*/ 1611 w 10000"/>
                <a:gd name="connsiteY108" fmla="*/ 2622 h 10000"/>
                <a:gd name="connsiteX109" fmla="*/ 1611 w 10000"/>
                <a:gd name="connsiteY109" fmla="*/ 2592 h 10000"/>
                <a:gd name="connsiteX110" fmla="*/ 1667 w 10000"/>
                <a:gd name="connsiteY110" fmla="*/ 2577 h 10000"/>
                <a:gd name="connsiteX111" fmla="*/ 1667 w 10000"/>
                <a:gd name="connsiteY111" fmla="*/ 2577 h 10000"/>
                <a:gd name="connsiteX112" fmla="*/ 2000 w 10000"/>
                <a:gd name="connsiteY112" fmla="*/ 2563 h 10000"/>
                <a:gd name="connsiteX113" fmla="*/ 2222 w 10000"/>
                <a:gd name="connsiteY113" fmla="*/ 2563 h 10000"/>
                <a:gd name="connsiteX114" fmla="*/ 2389 w 10000"/>
                <a:gd name="connsiteY114" fmla="*/ 2577 h 10000"/>
                <a:gd name="connsiteX115" fmla="*/ 2389 w 10000"/>
                <a:gd name="connsiteY115" fmla="*/ 2577 h 10000"/>
                <a:gd name="connsiteX116" fmla="*/ 2444 w 10000"/>
                <a:gd name="connsiteY116" fmla="*/ 2577 h 10000"/>
                <a:gd name="connsiteX117" fmla="*/ 2500 w 10000"/>
                <a:gd name="connsiteY117" fmla="*/ 2548 h 10000"/>
                <a:gd name="connsiteX118" fmla="*/ 2778 w 10000"/>
                <a:gd name="connsiteY118" fmla="*/ 2459 h 10000"/>
                <a:gd name="connsiteX119" fmla="*/ 3500 w 10000"/>
                <a:gd name="connsiteY119" fmla="*/ 2165 h 10000"/>
                <a:gd name="connsiteX120" fmla="*/ 4444 w 10000"/>
                <a:gd name="connsiteY120" fmla="*/ 1738 h 10000"/>
                <a:gd name="connsiteX121" fmla="*/ 4444 w 10000"/>
                <a:gd name="connsiteY121" fmla="*/ 1738 h 10000"/>
                <a:gd name="connsiteX122" fmla="*/ 4444 w 10000"/>
                <a:gd name="connsiteY122" fmla="*/ 1679 h 10000"/>
                <a:gd name="connsiteX123" fmla="*/ 4444 w 10000"/>
                <a:gd name="connsiteY123" fmla="*/ 1546 h 10000"/>
                <a:gd name="connsiteX124" fmla="*/ 4500 w 10000"/>
                <a:gd name="connsiteY124" fmla="*/ 1458 h 10000"/>
                <a:gd name="connsiteX125" fmla="*/ 4611 w 10000"/>
                <a:gd name="connsiteY125" fmla="*/ 1384 h 10000"/>
                <a:gd name="connsiteX126" fmla="*/ 4778 w 10000"/>
                <a:gd name="connsiteY126" fmla="*/ 1296 h 10000"/>
                <a:gd name="connsiteX127" fmla="*/ 5000 w 10000"/>
                <a:gd name="connsiteY127" fmla="*/ 1222 h 10000"/>
                <a:gd name="connsiteX128" fmla="*/ 5000 w 10000"/>
                <a:gd name="connsiteY128" fmla="*/ 1222 h 10000"/>
                <a:gd name="connsiteX129" fmla="*/ 5556 w 10000"/>
                <a:gd name="connsiteY129" fmla="*/ 1075 h 10000"/>
                <a:gd name="connsiteX130" fmla="*/ 6111 w 10000"/>
                <a:gd name="connsiteY130" fmla="*/ 884 h 10000"/>
                <a:gd name="connsiteX131" fmla="*/ 6667 w 10000"/>
                <a:gd name="connsiteY131" fmla="*/ 707 h 10000"/>
                <a:gd name="connsiteX132" fmla="*/ 7056 w 10000"/>
                <a:gd name="connsiteY132" fmla="*/ 545 h 10000"/>
                <a:gd name="connsiteX133" fmla="*/ 7056 w 10000"/>
                <a:gd name="connsiteY133" fmla="*/ 545 h 10000"/>
                <a:gd name="connsiteX134" fmla="*/ 7333 w 10000"/>
                <a:gd name="connsiteY134" fmla="*/ 398 h 10000"/>
                <a:gd name="connsiteX135" fmla="*/ 7667 w 10000"/>
                <a:gd name="connsiteY135" fmla="*/ 221 h 10000"/>
                <a:gd name="connsiteX136" fmla="*/ 8000 w 10000"/>
                <a:gd name="connsiteY136" fmla="*/ 88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013 h 10000"/>
                <a:gd name="connsiteX144" fmla="*/ 10000 w 10000"/>
                <a:gd name="connsiteY144" fmla="*/ 9013 h 10000"/>
                <a:gd name="connsiteX145" fmla="*/ 9722 w 10000"/>
                <a:gd name="connsiteY145" fmla="*/ 8999 h 10000"/>
                <a:gd name="connsiteX146" fmla="*/ 9389 w 10000"/>
                <a:gd name="connsiteY146" fmla="*/ 9013 h 10000"/>
                <a:gd name="connsiteX147" fmla="*/ 9389 w 10000"/>
                <a:gd name="connsiteY147" fmla="*/ 9013 h 10000"/>
                <a:gd name="connsiteX148" fmla="*/ 9278 w 10000"/>
                <a:gd name="connsiteY148" fmla="*/ 9028 h 10000"/>
                <a:gd name="connsiteX149" fmla="*/ 9056 w 10000"/>
                <a:gd name="connsiteY149" fmla="*/ 9013 h 10000"/>
                <a:gd name="connsiteX150" fmla="*/ 8889 w 10000"/>
                <a:gd name="connsiteY150" fmla="*/ 8999 h 10000"/>
                <a:gd name="connsiteX151" fmla="*/ 8722 w 10000"/>
                <a:gd name="connsiteY151" fmla="*/ 8969 h 10000"/>
                <a:gd name="connsiteX152" fmla="*/ 8611 w 10000"/>
                <a:gd name="connsiteY152" fmla="*/ 8925 h 10000"/>
                <a:gd name="connsiteX153" fmla="*/ 8444 w 10000"/>
                <a:gd name="connsiteY153" fmla="*/ 8851 h 10000"/>
                <a:gd name="connsiteX154" fmla="*/ 8444 w 10000"/>
                <a:gd name="connsiteY154" fmla="*/ 8851 h 10000"/>
                <a:gd name="connsiteX155" fmla="*/ 8222 w 10000"/>
                <a:gd name="connsiteY155" fmla="*/ 8719 h 10000"/>
                <a:gd name="connsiteX156" fmla="*/ 8111 w 10000"/>
                <a:gd name="connsiteY156" fmla="*/ 8660 h 10000"/>
                <a:gd name="connsiteX157" fmla="*/ 7944 w 10000"/>
                <a:gd name="connsiteY157" fmla="*/ 8616 h 10000"/>
                <a:gd name="connsiteX158" fmla="*/ 7778 w 10000"/>
                <a:gd name="connsiteY158" fmla="*/ 8586 h 10000"/>
                <a:gd name="connsiteX159" fmla="*/ 7556 w 10000"/>
                <a:gd name="connsiteY159" fmla="*/ 8571 h 10000"/>
                <a:gd name="connsiteX160" fmla="*/ 7333 w 10000"/>
                <a:gd name="connsiteY160" fmla="*/ 8557 h 10000"/>
                <a:gd name="connsiteX161" fmla="*/ 7000 w 10000"/>
                <a:gd name="connsiteY161" fmla="*/ 8542 h 10000"/>
                <a:gd name="connsiteX162" fmla="*/ 7000 w 10000"/>
                <a:gd name="connsiteY162" fmla="*/ 8542 h 10000"/>
                <a:gd name="connsiteX163" fmla="*/ 6556 w 10000"/>
                <a:gd name="connsiteY163" fmla="*/ 8557 h 10000"/>
                <a:gd name="connsiteX164" fmla="*/ 6222 w 10000"/>
                <a:gd name="connsiteY164" fmla="*/ 8557 h 10000"/>
                <a:gd name="connsiteX165" fmla="*/ 6111 w 10000"/>
                <a:gd name="connsiteY165" fmla="*/ 8542 h 10000"/>
                <a:gd name="connsiteX166" fmla="*/ 6056 w 10000"/>
                <a:gd name="connsiteY166" fmla="*/ 8527 h 10000"/>
                <a:gd name="connsiteX167" fmla="*/ 6056 w 10000"/>
                <a:gd name="connsiteY167" fmla="*/ 8527 h 10000"/>
                <a:gd name="connsiteX168" fmla="*/ 6056 w 10000"/>
                <a:gd name="connsiteY168" fmla="*/ 8262 h 10000"/>
                <a:gd name="connsiteX169" fmla="*/ 6056 w 10000"/>
                <a:gd name="connsiteY169" fmla="*/ 8262 h 10000"/>
                <a:gd name="connsiteX170" fmla="*/ 6056 w 10000"/>
                <a:gd name="connsiteY170" fmla="*/ 8203 h 10000"/>
                <a:gd name="connsiteX171" fmla="*/ 5944 w 10000"/>
                <a:gd name="connsiteY171" fmla="*/ 8130 h 10000"/>
                <a:gd name="connsiteX172" fmla="*/ 5889 w 10000"/>
                <a:gd name="connsiteY172" fmla="*/ 8115 h 10000"/>
                <a:gd name="connsiteX173" fmla="*/ 5778 w 10000"/>
                <a:gd name="connsiteY173" fmla="*/ 8100 h 10000"/>
                <a:gd name="connsiteX174" fmla="*/ 5667 w 10000"/>
                <a:gd name="connsiteY174" fmla="*/ 8100 h 10000"/>
                <a:gd name="connsiteX175" fmla="*/ 5500 w 10000"/>
                <a:gd name="connsiteY175" fmla="*/ 8115 h 10000"/>
                <a:gd name="connsiteX176" fmla="*/ 5500 w 10000"/>
                <a:gd name="connsiteY176" fmla="*/ 8115 h 10000"/>
                <a:gd name="connsiteX177" fmla="*/ 4889 w 10000"/>
                <a:gd name="connsiteY177" fmla="*/ 8218 h 10000"/>
                <a:gd name="connsiteX178" fmla="*/ 4611 w 10000"/>
                <a:gd name="connsiteY178" fmla="*/ 8247 h 10000"/>
                <a:gd name="connsiteX179" fmla="*/ 4556 w 10000"/>
                <a:gd name="connsiteY179" fmla="*/ 8262 h 10000"/>
                <a:gd name="connsiteX180" fmla="*/ 4500 w 10000"/>
                <a:gd name="connsiteY180" fmla="*/ 8247 h 10000"/>
                <a:gd name="connsiteX181" fmla="*/ 4500 w 10000"/>
                <a:gd name="connsiteY181" fmla="*/ 8247 h 10000"/>
                <a:gd name="connsiteX182" fmla="*/ 4222 w 10000"/>
                <a:gd name="connsiteY182" fmla="*/ 8100 h 10000"/>
                <a:gd name="connsiteX183" fmla="*/ 4222 w 10000"/>
                <a:gd name="connsiteY183" fmla="*/ 8100 h 10000"/>
                <a:gd name="connsiteX184" fmla="*/ 4111 w 10000"/>
                <a:gd name="connsiteY184" fmla="*/ 8027 h 10000"/>
                <a:gd name="connsiteX185" fmla="*/ 4111 w 10000"/>
                <a:gd name="connsiteY185" fmla="*/ 7982 h 10000"/>
                <a:gd name="connsiteX186" fmla="*/ 4111 w 10000"/>
                <a:gd name="connsiteY186" fmla="*/ 7938 h 10000"/>
                <a:gd name="connsiteX187" fmla="*/ 4111 w 10000"/>
                <a:gd name="connsiteY187" fmla="*/ 7938 h 10000"/>
                <a:gd name="connsiteX188" fmla="*/ 4278 w 10000"/>
                <a:gd name="connsiteY188" fmla="*/ 7894 h 10000"/>
                <a:gd name="connsiteX189" fmla="*/ 4389 w 10000"/>
                <a:gd name="connsiteY189" fmla="*/ 7879 h 10000"/>
                <a:gd name="connsiteX190" fmla="*/ 4389 w 10000"/>
                <a:gd name="connsiteY190" fmla="*/ 7879 h 10000"/>
                <a:gd name="connsiteX191" fmla="*/ 4000 w 10000"/>
                <a:gd name="connsiteY191" fmla="*/ 7879 h 10000"/>
                <a:gd name="connsiteX192" fmla="*/ 3722 w 10000"/>
                <a:gd name="connsiteY192" fmla="*/ 7894 h 10000"/>
                <a:gd name="connsiteX193" fmla="*/ 3611 w 10000"/>
                <a:gd name="connsiteY193" fmla="*/ 7909 h 10000"/>
                <a:gd name="connsiteX194" fmla="*/ 3556 w 10000"/>
                <a:gd name="connsiteY194" fmla="*/ 7923 h 10000"/>
                <a:gd name="connsiteX195" fmla="*/ 3556 w 10000"/>
                <a:gd name="connsiteY195" fmla="*/ 7923 h 10000"/>
                <a:gd name="connsiteX196" fmla="*/ 3444 w 10000"/>
                <a:gd name="connsiteY196" fmla="*/ 7982 h 10000"/>
                <a:gd name="connsiteX197" fmla="*/ 3278 w 10000"/>
                <a:gd name="connsiteY197" fmla="*/ 8071 h 10000"/>
                <a:gd name="connsiteX198" fmla="*/ 3000 w 10000"/>
                <a:gd name="connsiteY198" fmla="*/ 8174 h 10000"/>
                <a:gd name="connsiteX199" fmla="*/ 2667 w 10000"/>
                <a:gd name="connsiteY199" fmla="*/ 8247 h 10000"/>
                <a:gd name="connsiteX200" fmla="*/ 2667 w 10000"/>
                <a:gd name="connsiteY200" fmla="*/ 8247 h 10000"/>
                <a:gd name="connsiteX201" fmla="*/ 2333 w 10000"/>
                <a:gd name="connsiteY201" fmla="*/ 8306 h 10000"/>
                <a:gd name="connsiteX202" fmla="*/ 1833 w 10000"/>
                <a:gd name="connsiteY202" fmla="*/ 8365 h 10000"/>
                <a:gd name="connsiteX203" fmla="*/ 1389 w 10000"/>
                <a:gd name="connsiteY203" fmla="*/ 8395 h 10000"/>
                <a:gd name="connsiteX204" fmla="*/ 889 w 10000"/>
                <a:gd name="connsiteY204" fmla="*/ 8409 h 10000"/>
                <a:gd name="connsiteX205" fmla="*/ 889 w 10000"/>
                <a:gd name="connsiteY205" fmla="*/ 8409 h 10000"/>
                <a:gd name="connsiteX206" fmla="*/ 500 w 10000"/>
                <a:gd name="connsiteY206" fmla="*/ 8424 h 10000"/>
                <a:gd name="connsiteX207" fmla="*/ 222 w 10000"/>
                <a:gd name="connsiteY207" fmla="*/ 8439 h 10000"/>
                <a:gd name="connsiteX208" fmla="*/ 0 w 10000"/>
                <a:gd name="connsiteY208" fmla="*/ 8454 h 10000"/>
                <a:gd name="connsiteX209" fmla="*/ 0 w 10000"/>
                <a:gd name="connsiteY209" fmla="*/ 8454 h 10000"/>
                <a:gd name="connsiteX210" fmla="*/ 278 w 10000"/>
                <a:gd name="connsiteY210" fmla="*/ 8689 h 10000"/>
                <a:gd name="connsiteX211" fmla="*/ 500 w 10000"/>
                <a:gd name="connsiteY211" fmla="*/ 8866 h 10000"/>
                <a:gd name="connsiteX212" fmla="*/ 722 w 10000"/>
                <a:gd name="connsiteY212" fmla="*/ 9013 h 10000"/>
                <a:gd name="connsiteX213" fmla="*/ 722 w 10000"/>
                <a:gd name="connsiteY213" fmla="*/ 9013 h 10000"/>
                <a:gd name="connsiteX214" fmla="*/ 889 w 10000"/>
                <a:gd name="connsiteY214" fmla="*/ 9102 h 10000"/>
                <a:gd name="connsiteX215" fmla="*/ 944 w 10000"/>
                <a:gd name="connsiteY215" fmla="*/ 9175 h 10000"/>
                <a:gd name="connsiteX216" fmla="*/ 1111 w 10000"/>
                <a:gd name="connsiteY216" fmla="*/ 9249 h 10000"/>
                <a:gd name="connsiteX217" fmla="*/ 1333 w 10000"/>
                <a:gd name="connsiteY217" fmla="*/ 9367 h 10000"/>
                <a:gd name="connsiteX218" fmla="*/ 1333 w 10000"/>
                <a:gd name="connsiteY218" fmla="*/ 9367 h 10000"/>
                <a:gd name="connsiteX219" fmla="*/ 1444 w 10000"/>
                <a:gd name="connsiteY219" fmla="*/ 9426 h 10000"/>
                <a:gd name="connsiteX220" fmla="*/ 1500 w 10000"/>
                <a:gd name="connsiteY220" fmla="*/ 9470 h 10000"/>
                <a:gd name="connsiteX221" fmla="*/ 1500 w 10000"/>
                <a:gd name="connsiteY221" fmla="*/ 9514 h 10000"/>
                <a:gd name="connsiteX222" fmla="*/ 1556 w 10000"/>
                <a:gd name="connsiteY222" fmla="*/ 9529 h 10000"/>
                <a:gd name="connsiteX223" fmla="*/ 1722 w 10000"/>
                <a:gd name="connsiteY223" fmla="*/ 9543 h 10000"/>
                <a:gd name="connsiteX224" fmla="*/ 1944 w 10000"/>
                <a:gd name="connsiteY224" fmla="*/ 9558 h 10000"/>
                <a:gd name="connsiteX225" fmla="*/ 2944 w 10000"/>
                <a:gd name="connsiteY225" fmla="*/ 9573 h 10000"/>
                <a:gd name="connsiteX226" fmla="*/ 2944 w 10000"/>
                <a:gd name="connsiteY226" fmla="*/ 9573 h 10000"/>
                <a:gd name="connsiteX227" fmla="*/ 4167 w 10000"/>
                <a:gd name="connsiteY227" fmla="*/ 9602 h 10000"/>
                <a:gd name="connsiteX228" fmla="*/ 4889 w 10000"/>
                <a:gd name="connsiteY228" fmla="*/ 9647 h 10000"/>
                <a:gd name="connsiteX229" fmla="*/ 5278 w 10000"/>
                <a:gd name="connsiteY229" fmla="*/ 9691 h 10000"/>
                <a:gd name="connsiteX230" fmla="*/ 5444 w 10000"/>
                <a:gd name="connsiteY230" fmla="*/ 9705 h 10000"/>
                <a:gd name="connsiteX231" fmla="*/ 5444 w 10000"/>
                <a:gd name="connsiteY231" fmla="*/ 9705 h 10000"/>
                <a:gd name="connsiteX232" fmla="*/ 5722 w 10000"/>
                <a:gd name="connsiteY232" fmla="*/ 9735 h 10000"/>
                <a:gd name="connsiteX233" fmla="*/ 5833 w 10000"/>
                <a:gd name="connsiteY233" fmla="*/ 9750 h 10000"/>
                <a:gd name="connsiteX234" fmla="*/ 5833 w 10000"/>
                <a:gd name="connsiteY234" fmla="*/ 9750 h 10000"/>
                <a:gd name="connsiteX235" fmla="*/ 5833 w 10000"/>
                <a:gd name="connsiteY235" fmla="*/ 9735 h 10000"/>
                <a:gd name="connsiteX236" fmla="*/ 5889 w 10000"/>
                <a:gd name="connsiteY236" fmla="*/ 9720 h 10000"/>
                <a:gd name="connsiteX237" fmla="*/ 6000 w 10000"/>
                <a:gd name="connsiteY237" fmla="*/ 9705 h 10000"/>
                <a:gd name="connsiteX238" fmla="*/ 6167 w 10000"/>
                <a:gd name="connsiteY238" fmla="*/ 9691 h 10000"/>
                <a:gd name="connsiteX239" fmla="*/ 6444 w 10000"/>
                <a:gd name="connsiteY239" fmla="*/ 9691 h 10000"/>
                <a:gd name="connsiteX240" fmla="*/ 6833 w 10000"/>
                <a:gd name="connsiteY240" fmla="*/ 9705 h 10000"/>
                <a:gd name="connsiteX241" fmla="*/ 7278 w 10000"/>
                <a:gd name="connsiteY241" fmla="*/ 9750 h 10000"/>
                <a:gd name="connsiteX242" fmla="*/ 7278 w 10000"/>
                <a:gd name="connsiteY242" fmla="*/ 9750 h 10000"/>
                <a:gd name="connsiteX243" fmla="*/ 8722 w 10000"/>
                <a:gd name="connsiteY243" fmla="*/ 9882 h 10000"/>
                <a:gd name="connsiteX244" fmla="*/ 10000 w 10000"/>
                <a:gd name="connsiteY244" fmla="*/ 10000 h 10000"/>
                <a:gd name="connsiteX245" fmla="*/ 10000 w 10000"/>
                <a:gd name="connsiteY245" fmla="*/ 8999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778 w 10000"/>
                <a:gd name="connsiteY71" fmla="*/ 5479 h 10000"/>
                <a:gd name="connsiteX72" fmla="*/ 6556 w 10000"/>
                <a:gd name="connsiteY72" fmla="*/ 5302 h 10000"/>
                <a:gd name="connsiteX73" fmla="*/ 6556 w 10000"/>
                <a:gd name="connsiteY73" fmla="*/ 5302 h 10000"/>
                <a:gd name="connsiteX74" fmla="*/ 6556 w 10000"/>
                <a:gd name="connsiteY74" fmla="*/ 5287 h 10000"/>
                <a:gd name="connsiteX75" fmla="*/ 6556 w 10000"/>
                <a:gd name="connsiteY75" fmla="*/ 5199 h 10000"/>
                <a:gd name="connsiteX76" fmla="*/ 6556 w 10000"/>
                <a:gd name="connsiteY76" fmla="*/ 5199 h 10000"/>
                <a:gd name="connsiteX77" fmla="*/ 6389 w 10000"/>
                <a:gd name="connsiteY77" fmla="*/ 5096 h 10000"/>
                <a:gd name="connsiteX78" fmla="*/ 6056 w 10000"/>
                <a:gd name="connsiteY78" fmla="*/ 4934 h 10000"/>
                <a:gd name="connsiteX79" fmla="*/ 5333 w 10000"/>
                <a:gd name="connsiteY79" fmla="*/ 4624 h 10000"/>
                <a:gd name="connsiteX80" fmla="*/ 5333 w 10000"/>
                <a:gd name="connsiteY80" fmla="*/ 4624 h 10000"/>
                <a:gd name="connsiteX81" fmla="*/ 5167 w 10000"/>
                <a:gd name="connsiteY81" fmla="*/ 4580 h 10000"/>
                <a:gd name="connsiteX82" fmla="*/ 4889 w 10000"/>
                <a:gd name="connsiteY82" fmla="*/ 4521 h 10000"/>
                <a:gd name="connsiteX83" fmla="*/ 4056 w 10000"/>
                <a:gd name="connsiteY83" fmla="*/ 4389 h 10000"/>
                <a:gd name="connsiteX84" fmla="*/ 2889 w 10000"/>
                <a:gd name="connsiteY84" fmla="*/ 4227 h 10000"/>
                <a:gd name="connsiteX85" fmla="*/ 2889 w 10000"/>
                <a:gd name="connsiteY85" fmla="*/ 4227 h 10000"/>
                <a:gd name="connsiteX86" fmla="*/ 2389 w 10000"/>
                <a:gd name="connsiteY86" fmla="*/ 4212 h 10000"/>
                <a:gd name="connsiteX87" fmla="*/ 2000 w 10000"/>
                <a:gd name="connsiteY87" fmla="*/ 4197 h 10000"/>
                <a:gd name="connsiteX88" fmla="*/ 1889 w 10000"/>
                <a:gd name="connsiteY88" fmla="*/ 4183 h 10000"/>
                <a:gd name="connsiteX89" fmla="*/ 1778 w 10000"/>
                <a:gd name="connsiteY89" fmla="*/ 4168 h 10000"/>
                <a:gd name="connsiteX90" fmla="*/ 1778 w 10000"/>
                <a:gd name="connsiteY90" fmla="*/ 4168 h 10000"/>
                <a:gd name="connsiteX91" fmla="*/ 1667 w 10000"/>
                <a:gd name="connsiteY91" fmla="*/ 4109 h 10000"/>
                <a:gd name="connsiteX92" fmla="*/ 1500 w 10000"/>
                <a:gd name="connsiteY92" fmla="*/ 4006 h 10000"/>
                <a:gd name="connsiteX93" fmla="*/ 1444 w 10000"/>
                <a:gd name="connsiteY93" fmla="*/ 3947 h 10000"/>
                <a:gd name="connsiteX94" fmla="*/ 1444 w 10000"/>
                <a:gd name="connsiteY94" fmla="*/ 3888 h 10000"/>
                <a:gd name="connsiteX95" fmla="*/ 1444 w 10000"/>
                <a:gd name="connsiteY95" fmla="*/ 3844 h 10000"/>
                <a:gd name="connsiteX96" fmla="*/ 1556 w 10000"/>
                <a:gd name="connsiteY96" fmla="*/ 3800 h 10000"/>
                <a:gd name="connsiteX97" fmla="*/ 1556 w 10000"/>
                <a:gd name="connsiteY97" fmla="*/ 3800 h 10000"/>
                <a:gd name="connsiteX98" fmla="*/ 1833 w 10000"/>
                <a:gd name="connsiteY98" fmla="*/ 3726 h 10000"/>
                <a:gd name="connsiteX99" fmla="*/ 2111 w 10000"/>
                <a:gd name="connsiteY99" fmla="*/ 3652 h 10000"/>
                <a:gd name="connsiteX100" fmla="*/ 2278 w 10000"/>
                <a:gd name="connsiteY100" fmla="*/ 3608 h 10000"/>
                <a:gd name="connsiteX101" fmla="*/ 2389 w 10000"/>
                <a:gd name="connsiteY101" fmla="*/ 3564 h 10000"/>
                <a:gd name="connsiteX102" fmla="*/ 2389 w 10000"/>
                <a:gd name="connsiteY102" fmla="*/ 3505 h 10000"/>
                <a:gd name="connsiteX103" fmla="*/ 2389 w 10000"/>
                <a:gd name="connsiteY103" fmla="*/ 3432 h 10000"/>
                <a:gd name="connsiteX104" fmla="*/ 2389 w 10000"/>
                <a:gd name="connsiteY104" fmla="*/ 3432 h 10000"/>
                <a:gd name="connsiteX105" fmla="*/ 2167 w 10000"/>
                <a:gd name="connsiteY105" fmla="*/ 3225 h 10000"/>
                <a:gd name="connsiteX106" fmla="*/ 1889 w 10000"/>
                <a:gd name="connsiteY106" fmla="*/ 2946 h 10000"/>
                <a:gd name="connsiteX107" fmla="*/ 1667 w 10000"/>
                <a:gd name="connsiteY107" fmla="*/ 2695 h 10000"/>
                <a:gd name="connsiteX108" fmla="*/ 1611 w 10000"/>
                <a:gd name="connsiteY108" fmla="*/ 2622 h 10000"/>
                <a:gd name="connsiteX109" fmla="*/ 1611 w 10000"/>
                <a:gd name="connsiteY109" fmla="*/ 2592 h 10000"/>
                <a:gd name="connsiteX110" fmla="*/ 1667 w 10000"/>
                <a:gd name="connsiteY110" fmla="*/ 2577 h 10000"/>
                <a:gd name="connsiteX111" fmla="*/ 1667 w 10000"/>
                <a:gd name="connsiteY111" fmla="*/ 2577 h 10000"/>
                <a:gd name="connsiteX112" fmla="*/ 2000 w 10000"/>
                <a:gd name="connsiteY112" fmla="*/ 2563 h 10000"/>
                <a:gd name="connsiteX113" fmla="*/ 2222 w 10000"/>
                <a:gd name="connsiteY113" fmla="*/ 2563 h 10000"/>
                <a:gd name="connsiteX114" fmla="*/ 2389 w 10000"/>
                <a:gd name="connsiteY114" fmla="*/ 2577 h 10000"/>
                <a:gd name="connsiteX115" fmla="*/ 2389 w 10000"/>
                <a:gd name="connsiteY115" fmla="*/ 2577 h 10000"/>
                <a:gd name="connsiteX116" fmla="*/ 2444 w 10000"/>
                <a:gd name="connsiteY116" fmla="*/ 2577 h 10000"/>
                <a:gd name="connsiteX117" fmla="*/ 2500 w 10000"/>
                <a:gd name="connsiteY117" fmla="*/ 2548 h 10000"/>
                <a:gd name="connsiteX118" fmla="*/ 2778 w 10000"/>
                <a:gd name="connsiteY118" fmla="*/ 2459 h 10000"/>
                <a:gd name="connsiteX119" fmla="*/ 3500 w 10000"/>
                <a:gd name="connsiteY119" fmla="*/ 2165 h 10000"/>
                <a:gd name="connsiteX120" fmla="*/ 4444 w 10000"/>
                <a:gd name="connsiteY120" fmla="*/ 1738 h 10000"/>
                <a:gd name="connsiteX121" fmla="*/ 4444 w 10000"/>
                <a:gd name="connsiteY121" fmla="*/ 1738 h 10000"/>
                <a:gd name="connsiteX122" fmla="*/ 4444 w 10000"/>
                <a:gd name="connsiteY122" fmla="*/ 1679 h 10000"/>
                <a:gd name="connsiteX123" fmla="*/ 4444 w 10000"/>
                <a:gd name="connsiteY123" fmla="*/ 1546 h 10000"/>
                <a:gd name="connsiteX124" fmla="*/ 4500 w 10000"/>
                <a:gd name="connsiteY124" fmla="*/ 1458 h 10000"/>
                <a:gd name="connsiteX125" fmla="*/ 4611 w 10000"/>
                <a:gd name="connsiteY125" fmla="*/ 1384 h 10000"/>
                <a:gd name="connsiteX126" fmla="*/ 4778 w 10000"/>
                <a:gd name="connsiteY126" fmla="*/ 1296 h 10000"/>
                <a:gd name="connsiteX127" fmla="*/ 5000 w 10000"/>
                <a:gd name="connsiteY127" fmla="*/ 1222 h 10000"/>
                <a:gd name="connsiteX128" fmla="*/ 5000 w 10000"/>
                <a:gd name="connsiteY128" fmla="*/ 1222 h 10000"/>
                <a:gd name="connsiteX129" fmla="*/ 5556 w 10000"/>
                <a:gd name="connsiteY129" fmla="*/ 1075 h 10000"/>
                <a:gd name="connsiteX130" fmla="*/ 6111 w 10000"/>
                <a:gd name="connsiteY130" fmla="*/ 884 h 10000"/>
                <a:gd name="connsiteX131" fmla="*/ 6667 w 10000"/>
                <a:gd name="connsiteY131" fmla="*/ 707 h 10000"/>
                <a:gd name="connsiteX132" fmla="*/ 7056 w 10000"/>
                <a:gd name="connsiteY132" fmla="*/ 545 h 10000"/>
                <a:gd name="connsiteX133" fmla="*/ 7056 w 10000"/>
                <a:gd name="connsiteY133" fmla="*/ 545 h 10000"/>
                <a:gd name="connsiteX134" fmla="*/ 7333 w 10000"/>
                <a:gd name="connsiteY134" fmla="*/ 398 h 10000"/>
                <a:gd name="connsiteX135" fmla="*/ 7667 w 10000"/>
                <a:gd name="connsiteY135" fmla="*/ 221 h 10000"/>
                <a:gd name="connsiteX136" fmla="*/ 8000 w 10000"/>
                <a:gd name="connsiteY136" fmla="*/ 88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013 h 10000"/>
                <a:gd name="connsiteX144" fmla="*/ 10000 w 10000"/>
                <a:gd name="connsiteY144" fmla="*/ 9013 h 10000"/>
                <a:gd name="connsiteX145" fmla="*/ 9722 w 10000"/>
                <a:gd name="connsiteY145" fmla="*/ 8999 h 10000"/>
                <a:gd name="connsiteX146" fmla="*/ 9389 w 10000"/>
                <a:gd name="connsiteY146" fmla="*/ 9013 h 10000"/>
                <a:gd name="connsiteX147" fmla="*/ 9389 w 10000"/>
                <a:gd name="connsiteY147" fmla="*/ 9013 h 10000"/>
                <a:gd name="connsiteX148" fmla="*/ 9278 w 10000"/>
                <a:gd name="connsiteY148" fmla="*/ 9028 h 10000"/>
                <a:gd name="connsiteX149" fmla="*/ 9056 w 10000"/>
                <a:gd name="connsiteY149" fmla="*/ 9013 h 10000"/>
                <a:gd name="connsiteX150" fmla="*/ 8889 w 10000"/>
                <a:gd name="connsiteY150" fmla="*/ 8999 h 10000"/>
                <a:gd name="connsiteX151" fmla="*/ 8722 w 10000"/>
                <a:gd name="connsiteY151" fmla="*/ 8969 h 10000"/>
                <a:gd name="connsiteX152" fmla="*/ 8611 w 10000"/>
                <a:gd name="connsiteY152" fmla="*/ 8925 h 10000"/>
                <a:gd name="connsiteX153" fmla="*/ 8444 w 10000"/>
                <a:gd name="connsiteY153" fmla="*/ 8851 h 10000"/>
                <a:gd name="connsiteX154" fmla="*/ 8444 w 10000"/>
                <a:gd name="connsiteY154" fmla="*/ 8851 h 10000"/>
                <a:gd name="connsiteX155" fmla="*/ 8222 w 10000"/>
                <a:gd name="connsiteY155" fmla="*/ 8719 h 10000"/>
                <a:gd name="connsiteX156" fmla="*/ 8111 w 10000"/>
                <a:gd name="connsiteY156" fmla="*/ 8660 h 10000"/>
                <a:gd name="connsiteX157" fmla="*/ 7944 w 10000"/>
                <a:gd name="connsiteY157" fmla="*/ 8616 h 10000"/>
                <a:gd name="connsiteX158" fmla="*/ 7778 w 10000"/>
                <a:gd name="connsiteY158" fmla="*/ 8586 h 10000"/>
                <a:gd name="connsiteX159" fmla="*/ 7556 w 10000"/>
                <a:gd name="connsiteY159" fmla="*/ 8571 h 10000"/>
                <a:gd name="connsiteX160" fmla="*/ 7333 w 10000"/>
                <a:gd name="connsiteY160" fmla="*/ 8557 h 10000"/>
                <a:gd name="connsiteX161" fmla="*/ 7000 w 10000"/>
                <a:gd name="connsiteY161" fmla="*/ 8542 h 10000"/>
                <a:gd name="connsiteX162" fmla="*/ 7000 w 10000"/>
                <a:gd name="connsiteY162" fmla="*/ 8542 h 10000"/>
                <a:gd name="connsiteX163" fmla="*/ 6556 w 10000"/>
                <a:gd name="connsiteY163" fmla="*/ 8557 h 10000"/>
                <a:gd name="connsiteX164" fmla="*/ 6222 w 10000"/>
                <a:gd name="connsiteY164" fmla="*/ 8557 h 10000"/>
                <a:gd name="connsiteX165" fmla="*/ 6111 w 10000"/>
                <a:gd name="connsiteY165" fmla="*/ 8542 h 10000"/>
                <a:gd name="connsiteX166" fmla="*/ 6056 w 10000"/>
                <a:gd name="connsiteY166" fmla="*/ 8527 h 10000"/>
                <a:gd name="connsiteX167" fmla="*/ 6056 w 10000"/>
                <a:gd name="connsiteY167" fmla="*/ 8527 h 10000"/>
                <a:gd name="connsiteX168" fmla="*/ 6056 w 10000"/>
                <a:gd name="connsiteY168" fmla="*/ 8262 h 10000"/>
                <a:gd name="connsiteX169" fmla="*/ 6056 w 10000"/>
                <a:gd name="connsiteY169" fmla="*/ 8262 h 10000"/>
                <a:gd name="connsiteX170" fmla="*/ 6056 w 10000"/>
                <a:gd name="connsiteY170" fmla="*/ 8203 h 10000"/>
                <a:gd name="connsiteX171" fmla="*/ 5944 w 10000"/>
                <a:gd name="connsiteY171" fmla="*/ 8130 h 10000"/>
                <a:gd name="connsiteX172" fmla="*/ 5889 w 10000"/>
                <a:gd name="connsiteY172" fmla="*/ 8115 h 10000"/>
                <a:gd name="connsiteX173" fmla="*/ 5778 w 10000"/>
                <a:gd name="connsiteY173" fmla="*/ 8100 h 10000"/>
                <a:gd name="connsiteX174" fmla="*/ 5667 w 10000"/>
                <a:gd name="connsiteY174" fmla="*/ 8100 h 10000"/>
                <a:gd name="connsiteX175" fmla="*/ 5500 w 10000"/>
                <a:gd name="connsiteY175" fmla="*/ 8115 h 10000"/>
                <a:gd name="connsiteX176" fmla="*/ 5500 w 10000"/>
                <a:gd name="connsiteY176" fmla="*/ 8115 h 10000"/>
                <a:gd name="connsiteX177" fmla="*/ 4889 w 10000"/>
                <a:gd name="connsiteY177" fmla="*/ 8218 h 10000"/>
                <a:gd name="connsiteX178" fmla="*/ 4611 w 10000"/>
                <a:gd name="connsiteY178" fmla="*/ 8247 h 10000"/>
                <a:gd name="connsiteX179" fmla="*/ 4556 w 10000"/>
                <a:gd name="connsiteY179" fmla="*/ 8262 h 10000"/>
                <a:gd name="connsiteX180" fmla="*/ 4500 w 10000"/>
                <a:gd name="connsiteY180" fmla="*/ 8247 h 10000"/>
                <a:gd name="connsiteX181" fmla="*/ 4500 w 10000"/>
                <a:gd name="connsiteY181" fmla="*/ 8247 h 10000"/>
                <a:gd name="connsiteX182" fmla="*/ 4222 w 10000"/>
                <a:gd name="connsiteY182" fmla="*/ 8100 h 10000"/>
                <a:gd name="connsiteX183" fmla="*/ 4222 w 10000"/>
                <a:gd name="connsiteY183" fmla="*/ 8100 h 10000"/>
                <a:gd name="connsiteX184" fmla="*/ 4111 w 10000"/>
                <a:gd name="connsiteY184" fmla="*/ 8027 h 10000"/>
                <a:gd name="connsiteX185" fmla="*/ 4111 w 10000"/>
                <a:gd name="connsiteY185" fmla="*/ 7982 h 10000"/>
                <a:gd name="connsiteX186" fmla="*/ 4111 w 10000"/>
                <a:gd name="connsiteY186" fmla="*/ 7938 h 10000"/>
                <a:gd name="connsiteX187" fmla="*/ 4111 w 10000"/>
                <a:gd name="connsiteY187" fmla="*/ 7938 h 10000"/>
                <a:gd name="connsiteX188" fmla="*/ 4278 w 10000"/>
                <a:gd name="connsiteY188" fmla="*/ 7894 h 10000"/>
                <a:gd name="connsiteX189" fmla="*/ 4389 w 10000"/>
                <a:gd name="connsiteY189" fmla="*/ 7879 h 10000"/>
                <a:gd name="connsiteX190" fmla="*/ 4389 w 10000"/>
                <a:gd name="connsiteY190" fmla="*/ 7879 h 10000"/>
                <a:gd name="connsiteX191" fmla="*/ 4000 w 10000"/>
                <a:gd name="connsiteY191" fmla="*/ 7879 h 10000"/>
                <a:gd name="connsiteX192" fmla="*/ 3722 w 10000"/>
                <a:gd name="connsiteY192" fmla="*/ 7894 h 10000"/>
                <a:gd name="connsiteX193" fmla="*/ 3611 w 10000"/>
                <a:gd name="connsiteY193" fmla="*/ 7909 h 10000"/>
                <a:gd name="connsiteX194" fmla="*/ 3556 w 10000"/>
                <a:gd name="connsiteY194" fmla="*/ 7923 h 10000"/>
                <a:gd name="connsiteX195" fmla="*/ 3556 w 10000"/>
                <a:gd name="connsiteY195" fmla="*/ 7923 h 10000"/>
                <a:gd name="connsiteX196" fmla="*/ 3444 w 10000"/>
                <a:gd name="connsiteY196" fmla="*/ 7982 h 10000"/>
                <a:gd name="connsiteX197" fmla="*/ 3278 w 10000"/>
                <a:gd name="connsiteY197" fmla="*/ 8071 h 10000"/>
                <a:gd name="connsiteX198" fmla="*/ 3000 w 10000"/>
                <a:gd name="connsiteY198" fmla="*/ 8174 h 10000"/>
                <a:gd name="connsiteX199" fmla="*/ 2667 w 10000"/>
                <a:gd name="connsiteY199" fmla="*/ 8247 h 10000"/>
                <a:gd name="connsiteX200" fmla="*/ 2667 w 10000"/>
                <a:gd name="connsiteY200" fmla="*/ 8247 h 10000"/>
                <a:gd name="connsiteX201" fmla="*/ 2333 w 10000"/>
                <a:gd name="connsiteY201" fmla="*/ 8306 h 10000"/>
                <a:gd name="connsiteX202" fmla="*/ 1833 w 10000"/>
                <a:gd name="connsiteY202" fmla="*/ 8365 h 10000"/>
                <a:gd name="connsiteX203" fmla="*/ 1389 w 10000"/>
                <a:gd name="connsiteY203" fmla="*/ 8395 h 10000"/>
                <a:gd name="connsiteX204" fmla="*/ 889 w 10000"/>
                <a:gd name="connsiteY204" fmla="*/ 8409 h 10000"/>
                <a:gd name="connsiteX205" fmla="*/ 889 w 10000"/>
                <a:gd name="connsiteY205" fmla="*/ 8409 h 10000"/>
                <a:gd name="connsiteX206" fmla="*/ 500 w 10000"/>
                <a:gd name="connsiteY206" fmla="*/ 8424 h 10000"/>
                <a:gd name="connsiteX207" fmla="*/ 222 w 10000"/>
                <a:gd name="connsiteY207" fmla="*/ 8439 h 10000"/>
                <a:gd name="connsiteX208" fmla="*/ 0 w 10000"/>
                <a:gd name="connsiteY208" fmla="*/ 8454 h 10000"/>
                <a:gd name="connsiteX209" fmla="*/ 0 w 10000"/>
                <a:gd name="connsiteY209" fmla="*/ 8454 h 10000"/>
                <a:gd name="connsiteX210" fmla="*/ 278 w 10000"/>
                <a:gd name="connsiteY210" fmla="*/ 8689 h 10000"/>
                <a:gd name="connsiteX211" fmla="*/ 500 w 10000"/>
                <a:gd name="connsiteY211" fmla="*/ 8866 h 10000"/>
                <a:gd name="connsiteX212" fmla="*/ 722 w 10000"/>
                <a:gd name="connsiteY212" fmla="*/ 9013 h 10000"/>
                <a:gd name="connsiteX213" fmla="*/ 722 w 10000"/>
                <a:gd name="connsiteY213" fmla="*/ 9013 h 10000"/>
                <a:gd name="connsiteX214" fmla="*/ 889 w 10000"/>
                <a:gd name="connsiteY214" fmla="*/ 9102 h 10000"/>
                <a:gd name="connsiteX215" fmla="*/ 944 w 10000"/>
                <a:gd name="connsiteY215" fmla="*/ 9175 h 10000"/>
                <a:gd name="connsiteX216" fmla="*/ 1111 w 10000"/>
                <a:gd name="connsiteY216" fmla="*/ 9249 h 10000"/>
                <a:gd name="connsiteX217" fmla="*/ 1333 w 10000"/>
                <a:gd name="connsiteY217" fmla="*/ 9367 h 10000"/>
                <a:gd name="connsiteX218" fmla="*/ 1333 w 10000"/>
                <a:gd name="connsiteY218" fmla="*/ 9367 h 10000"/>
                <a:gd name="connsiteX219" fmla="*/ 1444 w 10000"/>
                <a:gd name="connsiteY219" fmla="*/ 9426 h 10000"/>
                <a:gd name="connsiteX220" fmla="*/ 1500 w 10000"/>
                <a:gd name="connsiteY220" fmla="*/ 9470 h 10000"/>
                <a:gd name="connsiteX221" fmla="*/ 1500 w 10000"/>
                <a:gd name="connsiteY221" fmla="*/ 9514 h 10000"/>
                <a:gd name="connsiteX222" fmla="*/ 1556 w 10000"/>
                <a:gd name="connsiteY222" fmla="*/ 9529 h 10000"/>
                <a:gd name="connsiteX223" fmla="*/ 1722 w 10000"/>
                <a:gd name="connsiteY223" fmla="*/ 9543 h 10000"/>
                <a:gd name="connsiteX224" fmla="*/ 2944 w 10000"/>
                <a:gd name="connsiteY224" fmla="*/ 9573 h 10000"/>
                <a:gd name="connsiteX225" fmla="*/ 2944 w 10000"/>
                <a:gd name="connsiteY225" fmla="*/ 9573 h 10000"/>
                <a:gd name="connsiteX226" fmla="*/ 4167 w 10000"/>
                <a:gd name="connsiteY226" fmla="*/ 9602 h 10000"/>
                <a:gd name="connsiteX227" fmla="*/ 4889 w 10000"/>
                <a:gd name="connsiteY227" fmla="*/ 9647 h 10000"/>
                <a:gd name="connsiteX228" fmla="*/ 5278 w 10000"/>
                <a:gd name="connsiteY228" fmla="*/ 9691 h 10000"/>
                <a:gd name="connsiteX229" fmla="*/ 5444 w 10000"/>
                <a:gd name="connsiteY229" fmla="*/ 9705 h 10000"/>
                <a:gd name="connsiteX230" fmla="*/ 5444 w 10000"/>
                <a:gd name="connsiteY230" fmla="*/ 9705 h 10000"/>
                <a:gd name="connsiteX231" fmla="*/ 5722 w 10000"/>
                <a:gd name="connsiteY231" fmla="*/ 9735 h 10000"/>
                <a:gd name="connsiteX232" fmla="*/ 5833 w 10000"/>
                <a:gd name="connsiteY232" fmla="*/ 9750 h 10000"/>
                <a:gd name="connsiteX233" fmla="*/ 5833 w 10000"/>
                <a:gd name="connsiteY233" fmla="*/ 9750 h 10000"/>
                <a:gd name="connsiteX234" fmla="*/ 5833 w 10000"/>
                <a:gd name="connsiteY234" fmla="*/ 9735 h 10000"/>
                <a:gd name="connsiteX235" fmla="*/ 5889 w 10000"/>
                <a:gd name="connsiteY235" fmla="*/ 9720 h 10000"/>
                <a:gd name="connsiteX236" fmla="*/ 6000 w 10000"/>
                <a:gd name="connsiteY236" fmla="*/ 9705 h 10000"/>
                <a:gd name="connsiteX237" fmla="*/ 6167 w 10000"/>
                <a:gd name="connsiteY237" fmla="*/ 9691 h 10000"/>
                <a:gd name="connsiteX238" fmla="*/ 6444 w 10000"/>
                <a:gd name="connsiteY238" fmla="*/ 9691 h 10000"/>
                <a:gd name="connsiteX239" fmla="*/ 6833 w 10000"/>
                <a:gd name="connsiteY239" fmla="*/ 9705 h 10000"/>
                <a:gd name="connsiteX240" fmla="*/ 7278 w 10000"/>
                <a:gd name="connsiteY240" fmla="*/ 9750 h 10000"/>
                <a:gd name="connsiteX241" fmla="*/ 7278 w 10000"/>
                <a:gd name="connsiteY241" fmla="*/ 9750 h 10000"/>
                <a:gd name="connsiteX242" fmla="*/ 8722 w 10000"/>
                <a:gd name="connsiteY242" fmla="*/ 9882 h 10000"/>
                <a:gd name="connsiteX243" fmla="*/ 10000 w 10000"/>
                <a:gd name="connsiteY243" fmla="*/ 10000 h 10000"/>
                <a:gd name="connsiteX244" fmla="*/ 10000 w 10000"/>
                <a:gd name="connsiteY244" fmla="*/ 8999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778 w 10000"/>
                <a:gd name="connsiteY71" fmla="*/ 5479 h 10000"/>
                <a:gd name="connsiteX72" fmla="*/ 6556 w 10000"/>
                <a:gd name="connsiteY72" fmla="*/ 5302 h 10000"/>
                <a:gd name="connsiteX73" fmla="*/ 6556 w 10000"/>
                <a:gd name="connsiteY73" fmla="*/ 5302 h 10000"/>
                <a:gd name="connsiteX74" fmla="*/ 6556 w 10000"/>
                <a:gd name="connsiteY74" fmla="*/ 5287 h 10000"/>
                <a:gd name="connsiteX75" fmla="*/ 6556 w 10000"/>
                <a:gd name="connsiteY75" fmla="*/ 5199 h 10000"/>
                <a:gd name="connsiteX76" fmla="*/ 6556 w 10000"/>
                <a:gd name="connsiteY76" fmla="*/ 5199 h 10000"/>
                <a:gd name="connsiteX77" fmla="*/ 6389 w 10000"/>
                <a:gd name="connsiteY77" fmla="*/ 5096 h 10000"/>
                <a:gd name="connsiteX78" fmla="*/ 6056 w 10000"/>
                <a:gd name="connsiteY78" fmla="*/ 4934 h 10000"/>
                <a:gd name="connsiteX79" fmla="*/ 5333 w 10000"/>
                <a:gd name="connsiteY79" fmla="*/ 4624 h 10000"/>
                <a:gd name="connsiteX80" fmla="*/ 5333 w 10000"/>
                <a:gd name="connsiteY80" fmla="*/ 4624 h 10000"/>
                <a:gd name="connsiteX81" fmla="*/ 5167 w 10000"/>
                <a:gd name="connsiteY81" fmla="*/ 4580 h 10000"/>
                <a:gd name="connsiteX82" fmla="*/ 4889 w 10000"/>
                <a:gd name="connsiteY82" fmla="*/ 4521 h 10000"/>
                <a:gd name="connsiteX83" fmla="*/ 4056 w 10000"/>
                <a:gd name="connsiteY83" fmla="*/ 4389 h 10000"/>
                <a:gd name="connsiteX84" fmla="*/ 2889 w 10000"/>
                <a:gd name="connsiteY84" fmla="*/ 4227 h 10000"/>
                <a:gd name="connsiteX85" fmla="*/ 2889 w 10000"/>
                <a:gd name="connsiteY85" fmla="*/ 4227 h 10000"/>
                <a:gd name="connsiteX86" fmla="*/ 2389 w 10000"/>
                <a:gd name="connsiteY86" fmla="*/ 4212 h 10000"/>
                <a:gd name="connsiteX87" fmla="*/ 2000 w 10000"/>
                <a:gd name="connsiteY87" fmla="*/ 4197 h 10000"/>
                <a:gd name="connsiteX88" fmla="*/ 1889 w 10000"/>
                <a:gd name="connsiteY88" fmla="*/ 4183 h 10000"/>
                <a:gd name="connsiteX89" fmla="*/ 1778 w 10000"/>
                <a:gd name="connsiteY89" fmla="*/ 4168 h 10000"/>
                <a:gd name="connsiteX90" fmla="*/ 1778 w 10000"/>
                <a:gd name="connsiteY90" fmla="*/ 4168 h 10000"/>
                <a:gd name="connsiteX91" fmla="*/ 1667 w 10000"/>
                <a:gd name="connsiteY91" fmla="*/ 4109 h 10000"/>
                <a:gd name="connsiteX92" fmla="*/ 1500 w 10000"/>
                <a:gd name="connsiteY92" fmla="*/ 4006 h 10000"/>
                <a:gd name="connsiteX93" fmla="*/ 1444 w 10000"/>
                <a:gd name="connsiteY93" fmla="*/ 3947 h 10000"/>
                <a:gd name="connsiteX94" fmla="*/ 1444 w 10000"/>
                <a:gd name="connsiteY94" fmla="*/ 3888 h 10000"/>
                <a:gd name="connsiteX95" fmla="*/ 1444 w 10000"/>
                <a:gd name="connsiteY95" fmla="*/ 3844 h 10000"/>
                <a:gd name="connsiteX96" fmla="*/ 1556 w 10000"/>
                <a:gd name="connsiteY96" fmla="*/ 3800 h 10000"/>
                <a:gd name="connsiteX97" fmla="*/ 1556 w 10000"/>
                <a:gd name="connsiteY97" fmla="*/ 3800 h 10000"/>
                <a:gd name="connsiteX98" fmla="*/ 1833 w 10000"/>
                <a:gd name="connsiteY98" fmla="*/ 3726 h 10000"/>
                <a:gd name="connsiteX99" fmla="*/ 2111 w 10000"/>
                <a:gd name="connsiteY99" fmla="*/ 3652 h 10000"/>
                <a:gd name="connsiteX100" fmla="*/ 2278 w 10000"/>
                <a:gd name="connsiteY100" fmla="*/ 3608 h 10000"/>
                <a:gd name="connsiteX101" fmla="*/ 2389 w 10000"/>
                <a:gd name="connsiteY101" fmla="*/ 3564 h 10000"/>
                <a:gd name="connsiteX102" fmla="*/ 2389 w 10000"/>
                <a:gd name="connsiteY102" fmla="*/ 3505 h 10000"/>
                <a:gd name="connsiteX103" fmla="*/ 2389 w 10000"/>
                <a:gd name="connsiteY103" fmla="*/ 3432 h 10000"/>
                <a:gd name="connsiteX104" fmla="*/ 2389 w 10000"/>
                <a:gd name="connsiteY104" fmla="*/ 3432 h 10000"/>
                <a:gd name="connsiteX105" fmla="*/ 2167 w 10000"/>
                <a:gd name="connsiteY105" fmla="*/ 3225 h 10000"/>
                <a:gd name="connsiteX106" fmla="*/ 1889 w 10000"/>
                <a:gd name="connsiteY106" fmla="*/ 2946 h 10000"/>
                <a:gd name="connsiteX107" fmla="*/ 1667 w 10000"/>
                <a:gd name="connsiteY107" fmla="*/ 2695 h 10000"/>
                <a:gd name="connsiteX108" fmla="*/ 1611 w 10000"/>
                <a:gd name="connsiteY108" fmla="*/ 2622 h 10000"/>
                <a:gd name="connsiteX109" fmla="*/ 1611 w 10000"/>
                <a:gd name="connsiteY109" fmla="*/ 2592 h 10000"/>
                <a:gd name="connsiteX110" fmla="*/ 1667 w 10000"/>
                <a:gd name="connsiteY110" fmla="*/ 2577 h 10000"/>
                <a:gd name="connsiteX111" fmla="*/ 1667 w 10000"/>
                <a:gd name="connsiteY111" fmla="*/ 2577 h 10000"/>
                <a:gd name="connsiteX112" fmla="*/ 2000 w 10000"/>
                <a:gd name="connsiteY112" fmla="*/ 2563 h 10000"/>
                <a:gd name="connsiteX113" fmla="*/ 2222 w 10000"/>
                <a:gd name="connsiteY113" fmla="*/ 2563 h 10000"/>
                <a:gd name="connsiteX114" fmla="*/ 2389 w 10000"/>
                <a:gd name="connsiteY114" fmla="*/ 2577 h 10000"/>
                <a:gd name="connsiteX115" fmla="*/ 2389 w 10000"/>
                <a:gd name="connsiteY115" fmla="*/ 2577 h 10000"/>
                <a:gd name="connsiteX116" fmla="*/ 2444 w 10000"/>
                <a:gd name="connsiteY116" fmla="*/ 2577 h 10000"/>
                <a:gd name="connsiteX117" fmla="*/ 2500 w 10000"/>
                <a:gd name="connsiteY117" fmla="*/ 2548 h 10000"/>
                <a:gd name="connsiteX118" fmla="*/ 2778 w 10000"/>
                <a:gd name="connsiteY118" fmla="*/ 2459 h 10000"/>
                <a:gd name="connsiteX119" fmla="*/ 3500 w 10000"/>
                <a:gd name="connsiteY119" fmla="*/ 2165 h 10000"/>
                <a:gd name="connsiteX120" fmla="*/ 4444 w 10000"/>
                <a:gd name="connsiteY120" fmla="*/ 1738 h 10000"/>
                <a:gd name="connsiteX121" fmla="*/ 4444 w 10000"/>
                <a:gd name="connsiteY121" fmla="*/ 1738 h 10000"/>
                <a:gd name="connsiteX122" fmla="*/ 4444 w 10000"/>
                <a:gd name="connsiteY122" fmla="*/ 1679 h 10000"/>
                <a:gd name="connsiteX123" fmla="*/ 4444 w 10000"/>
                <a:gd name="connsiteY123" fmla="*/ 1546 h 10000"/>
                <a:gd name="connsiteX124" fmla="*/ 4500 w 10000"/>
                <a:gd name="connsiteY124" fmla="*/ 1458 h 10000"/>
                <a:gd name="connsiteX125" fmla="*/ 4611 w 10000"/>
                <a:gd name="connsiteY125" fmla="*/ 1384 h 10000"/>
                <a:gd name="connsiteX126" fmla="*/ 4778 w 10000"/>
                <a:gd name="connsiteY126" fmla="*/ 1296 h 10000"/>
                <a:gd name="connsiteX127" fmla="*/ 5000 w 10000"/>
                <a:gd name="connsiteY127" fmla="*/ 1222 h 10000"/>
                <a:gd name="connsiteX128" fmla="*/ 5000 w 10000"/>
                <a:gd name="connsiteY128" fmla="*/ 1222 h 10000"/>
                <a:gd name="connsiteX129" fmla="*/ 5556 w 10000"/>
                <a:gd name="connsiteY129" fmla="*/ 1075 h 10000"/>
                <a:gd name="connsiteX130" fmla="*/ 6111 w 10000"/>
                <a:gd name="connsiteY130" fmla="*/ 884 h 10000"/>
                <a:gd name="connsiteX131" fmla="*/ 6667 w 10000"/>
                <a:gd name="connsiteY131" fmla="*/ 707 h 10000"/>
                <a:gd name="connsiteX132" fmla="*/ 7056 w 10000"/>
                <a:gd name="connsiteY132" fmla="*/ 545 h 10000"/>
                <a:gd name="connsiteX133" fmla="*/ 7056 w 10000"/>
                <a:gd name="connsiteY133" fmla="*/ 545 h 10000"/>
                <a:gd name="connsiteX134" fmla="*/ 7333 w 10000"/>
                <a:gd name="connsiteY134" fmla="*/ 398 h 10000"/>
                <a:gd name="connsiteX135" fmla="*/ 7667 w 10000"/>
                <a:gd name="connsiteY135" fmla="*/ 221 h 10000"/>
                <a:gd name="connsiteX136" fmla="*/ 8000 w 10000"/>
                <a:gd name="connsiteY136" fmla="*/ 88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013 h 10000"/>
                <a:gd name="connsiteX144" fmla="*/ 10000 w 10000"/>
                <a:gd name="connsiteY144" fmla="*/ 9013 h 10000"/>
                <a:gd name="connsiteX145" fmla="*/ 9722 w 10000"/>
                <a:gd name="connsiteY145" fmla="*/ 8999 h 10000"/>
                <a:gd name="connsiteX146" fmla="*/ 9389 w 10000"/>
                <a:gd name="connsiteY146" fmla="*/ 9013 h 10000"/>
                <a:gd name="connsiteX147" fmla="*/ 9389 w 10000"/>
                <a:gd name="connsiteY147" fmla="*/ 9013 h 10000"/>
                <a:gd name="connsiteX148" fmla="*/ 9278 w 10000"/>
                <a:gd name="connsiteY148" fmla="*/ 9028 h 10000"/>
                <a:gd name="connsiteX149" fmla="*/ 9056 w 10000"/>
                <a:gd name="connsiteY149" fmla="*/ 9013 h 10000"/>
                <a:gd name="connsiteX150" fmla="*/ 8889 w 10000"/>
                <a:gd name="connsiteY150" fmla="*/ 8999 h 10000"/>
                <a:gd name="connsiteX151" fmla="*/ 8722 w 10000"/>
                <a:gd name="connsiteY151" fmla="*/ 8969 h 10000"/>
                <a:gd name="connsiteX152" fmla="*/ 8611 w 10000"/>
                <a:gd name="connsiteY152" fmla="*/ 8925 h 10000"/>
                <a:gd name="connsiteX153" fmla="*/ 8444 w 10000"/>
                <a:gd name="connsiteY153" fmla="*/ 8851 h 10000"/>
                <a:gd name="connsiteX154" fmla="*/ 8444 w 10000"/>
                <a:gd name="connsiteY154" fmla="*/ 8851 h 10000"/>
                <a:gd name="connsiteX155" fmla="*/ 8222 w 10000"/>
                <a:gd name="connsiteY155" fmla="*/ 8719 h 10000"/>
                <a:gd name="connsiteX156" fmla="*/ 8111 w 10000"/>
                <a:gd name="connsiteY156" fmla="*/ 8660 h 10000"/>
                <a:gd name="connsiteX157" fmla="*/ 7944 w 10000"/>
                <a:gd name="connsiteY157" fmla="*/ 8616 h 10000"/>
                <a:gd name="connsiteX158" fmla="*/ 7778 w 10000"/>
                <a:gd name="connsiteY158" fmla="*/ 8586 h 10000"/>
                <a:gd name="connsiteX159" fmla="*/ 7556 w 10000"/>
                <a:gd name="connsiteY159" fmla="*/ 8571 h 10000"/>
                <a:gd name="connsiteX160" fmla="*/ 7333 w 10000"/>
                <a:gd name="connsiteY160" fmla="*/ 8557 h 10000"/>
                <a:gd name="connsiteX161" fmla="*/ 7000 w 10000"/>
                <a:gd name="connsiteY161" fmla="*/ 8542 h 10000"/>
                <a:gd name="connsiteX162" fmla="*/ 7000 w 10000"/>
                <a:gd name="connsiteY162" fmla="*/ 8542 h 10000"/>
                <a:gd name="connsiteX163" fmla="*/ 6556 w 10000"/>
                <a:gd name="connsiteY163" fmla="*/ 8557 h 10000"/>
                <a:gd name="connsiteX164" fmla="*/ 6222 w 10000"/>
                <a:gd name="connsiteY164" fmla="*/ 8557 h 10000"/>
                <a:gd name="connsiteX165" fmla="*/ 6111 w 10000"/>
                <a:gd name="connsiteY165" fmla="*/ 8542 h 10000"/>
                <a:gd name="connsiteX166" fmla="*/ 6056 w 10000"/>
                <a:gd name="connsiteY166" fmla="*/ 8527 h 10000"/>
                <a:gd name="connsiteX167" fmla="*/ 6056 w 10000"/>
                <a:gd name="connsiteY167" fmla="*/ 8527 h 10000"/>
                <a:gd name="connsiteX168" fmla="*/ 6056 w 10000"/>
                <a:gd name="connsiteY168" fmla="*/ 8262 h 10000"/>
                <a:gd name="connsiteX169" fmla="*/ 6056 w 10000"/>
                <a:gd name="connsiteY169" fmla="*/ 8262 h 10000"/>
                <a:gd name="connsiteX170" fmla="*/ 6056 w 10000"/>
                <a:gd name="connsiteY170" fmla="*/ 8203 h 10000"/>
                <a:gd name="connsiteX171" fmla="*/ 5944 w 10000"/>
                <a:gd name="connsiteY171" fmla="*/ 8130 h 10000"/>
                <a:gd name="connsiteX172" fmla="*/ 5889 w 10000"/>
                <a:gd name="connsiteY172" fmla="*/ 8115 h 10000"/>
                <a:gd name="connsiteX173" fmla="*/ 5778 w 10000"/>
                <a:gd name="connsiteY173" fmla="*/ 8100 h 10000"/>
                <a:gd name="connsiteX174" fmla="*/ 5667 w 10000"/>
                <a:gd name="connsiteY174" fmla="*/ 8100 h 10000"/>
                <a:gd name="connsiteX175" fmla="*/ 5500 w 10000"/>
                <a:gd name="connsiteY175" fmla="*/ 8115 h 10000"/>
                <a:gd name="connsiteX176" fmla="*/ 5500 w 10000"/>
                <a:gd name="connsiteY176" fmla="*/ 8115 h 10000"/>
                <a:gd name="connsiteX177" fmla="*/ 4889 w 10000"/>
                <a:gd name="connsiteY177" fmla="*/ 8218 h 10000"/>
                <a:gd name="connsiteX178" fmla="*/ 4611 w 10000"/>
                <a:gd name="connsiteY178" fmla="*/ 8247 h 10000"/>
                <a:gd name="connsiteX179" fmla="*/ 4556 w 10000"/>
                <a:gd name="connsiteY179" fmla="*/ 8262 h 10000"/>
                <a:gd name="connsiteX180" fmla="*/ 4500 w 10000"/>
                <a:gd name="connsiteY180" fmla="*/ 8247 h 10000"/>
                <a:gd name="connsiteX181" fmla="*/ 4500 w 10000"/>
                <a:gd name="connsiteY181" fmla="*/ 8247 h 10000"/>
                <a:gd name="connsiteX182" fmla="*/ 4222 w 10000"/>
                <a:gd name="connsiteY182" fmla="*/ 8100 h 10000"/>
                <a:gd name="connsiteX183" fmla="*/ 4222 w 10000"/>
                <a:gd name="connsiteY183" fmla="*/ 8100 h 10000"/>
                <a:gd name="connsiteX184" fmla="*/ 4111 w 10000"/>
                <a:gd name="connsiteY184" fmla="*/ 8027 h 10000"/>
                <a:gd name="connsiteX185" fmla="*/ 4111 w 10000"/>
                <a:gd name="connsiteY185" fmla="*/ 7982 h 10000"/>
                <a:gd name="connsiteX186" fmla="*/ 4111 w 10000"/>
                <a:gd name="connsiteY186" fmla="*/ 7938 h 10000"/>
                <a:gd name="connsiteX187" fmla="*/ 4111 w 10000"/>
                <a:gd name="connsiteY187" fmla="*/ 7938 h 10000"/>
                <a:gd name="connsiteX188" fmla="*/ 4278 w 10000"/>
                <a:gd name="connsiteY188" fmla="*/ 7894 h 10000"/>
                <a:gd name="connsiteX189" fmla="*/ 4389 w 10000"/>
                <a:gd name="connsiteY189" fmla="*/ 7879 h 10000"/>
                <a:gd name="connsiteX190" fmla="*/ 4389 w 10000"/>
                <a:gd name="connsiteY190" fmla="*/ 7879 h 10000"/>
                <a:gd name="connsiteX191" fmla="*/ 4000 w 10000"/>
                <a:gd name="connsiteY191" fmla="*/ 7879 h 10000"/>
                <a:gd name="connsiteX192" fmla="*/ 3722 w 10000"/>
                <a:gd name="connsiteY192" fmla="*/ 7894 h 10000"/>
                <a:gd name="connsiteX193" fmla="*/ 3611 w 10000"/>
                <a:gd name="connsiteY193" fmla="*/ 7909 h 10000"/>
                <a:gd name="connsiteX194" fmla="*/ 3556 w 10000"/>
                <a:gd name="connsiteY194" fmla="*/ 7923 h 10000"/>
                <a:gd name="connsiteX195" fmla="*/ 3556 w 10000"/>
                <a:gd name="connsiteY195" fmla="*/ 7923 h 10000"/>
                <a:gd name="connsiteX196" fmla="*/ 3444 w 10000"/>
                <a:gd name="connsiteY196" fmla="*/ 7982 h 10000"/>
                <a:gd name="connsiteX197" fmla="*/ 3278 w 10000"/>
                <a:gd name="connsiteY197" fmla="*/ 8071 h 10000"/>
                <a:gd name="connsiteX198" fmla="*/ 3000 w 10000"/>
                <a:gd name="connsiteY198" fmla="*/ 8174 h 10000"/>
                <a:gd name="connsiteX199" fmla="*/ 2667 w 10000"/>
                <a:gd name="connsiteY199" fmla="*/ 8247 h 10000"/>
                <a:gd name="connsiteX200" fmla="*/ 2667 w 10000"/>
                <a:gd name="connsiteY200" fmla="*/ 8247 h 10000"/>
                <a:gd name="connsiteX201" fmla="*/ 2333 w 10000"/>
                <a:gd name="connsiteY201" fmla="*/ 8306 h 10000"/>
                <a:gd name="connsiteX202" fmla="*/ 1833 w 10000"/>
                <a:gd name="connsiteY202" fmla="*/ 8365 h 10000"/>
                <a:gd name="connsiteX203" fmla="*/ 1389 w 10000"/>
                <a:gd name="connsiteY203" fmla="*/ 8395 h 10000"/>
                <a:gd name="connsiteX204" fmla="*/ 889 w 10000"/>
                <a:gd name="connsiteY204" fmla="*/ 8409 h 10000"/>
                <a:gd name="connsiteX205" fmla="*/ 889 w 10000"/>
                <a:gd name="connsiteY205" fmla="*/ 8409 h 10000"/>
                <a:gd name="connsiteX206" fmla="*/ 500 w 10000"/>
                <a:gd name="connsiteY206" fmla="*/ 8424 h 10000"/>
                <a:gd name="connsiteX207" fmla="*/ 222 w 10000"/>
                <a:gd name="connsiteY207" fmla="*/ 8439 h 10000"/>
                <a:gd name="connsiteX208" fmla="*/ 0 w 10000"/>
                <a:gd name="connsiteY208" fmla="*/ 8454 h 10000"/>
                <a:gd name="connsiteX209" fmla="*/ 0 w 10000"/>
                <a:gd name="connsiteY209" fmla="*/ 8454 h 10000"/>
                <a:gd name="connsiteX210" fmla="*/ 278 w 10000"/>
                <a:gd name="connsiteY210" fmla="*/ 8689 h 10000"/>
                <a:gd name="connsiteX211" fmla="*/ 500 w 10000"/>
                <a:gd name="connsiteY211" fmla="*/ 8866 h 10000"/>
                <a:gd name="connsiteX212" fmla="*/ 722 w 10000"/>
                <a:gd name="connsiteY212" fmla="*/ 9013 h 10000"/>
                <a:gd name="connsiteX213" fmla="*/ 722 w 10000"/>
                <a:gd name="connsiteY213" fmla="*/ 9013 h 10000"/>
                <a:gd name="connsiteX214" fmla="*/ 889 w 10000"/>
                <a:gd name="connsiteY214" fmla="*/ 9102 h 10000"/>
                <a:gd name="connsiteX215" fmla="*/ 944 w 10000"/>
                <a:gd name="connsiteY215" fmla="*/ 9175 h 10000"/>
                <a:gd name="connsiteX216" fmla="*/ 1111 w 10000"/>
                <a:gd name="connsiteY216" fmla="*/ 9249 h 10000"/>
                <a:gd name="connsiteX217" fmla="*/ 1333 w 10000"/>
                <a:gd name="connsiteY217" fmla="*/ 9367 h 10000"/>
                <a:gd name="connsiteX218" fmla="*/ 1333 w 10000"/>
                <a:gd name="connsiteY218" fmla="*/ 9367 h 10000"/>
                <a:gd name="connsiteX219" fmla="*/ 1444 w 10000"/>
                <a:gd name="connsiteY219" fmla="*/ 9426 h 10000"/>
                <a:gd name="connsiteX220" fmla="*/ 1500 w 10000"/>
                <a:gd name="connsiteY220" fmla="*/ 9470 h 10000"/>
                <a:gd name="connsiteX221" fmla="*/ 1500 w 10000"/>
                <a:gd name="connsiteY221" fmla="*/ 9514 h 10000"/>
                <a:gd name="connsiteX222" fmla="*/ 1556 w 10000"/>
                <a:gd name="connsiteY222" fmla="*/ 9529 h 10000"/>
                <a:gd name="connsiteX223" fmla="*/ 1722 w 10000"/>
                <a:gd name="connsiteY223" fmla="*/ 9543 h 10000"/>
                <a:gd name="connsiteX224" fmla="*/ 2944 w 10000"/>
                <a:gd name="connsiteY224" fmla="*/ 9573 h 10000"/>
                <a:gd name="connsiteX225" fmla="*/ 4167 w 10000"/>
                <a:gd name="connsiteY225" fmla="*/ 9602 h 10000"/>
                <a:gd name="connsiteX226" fmla="*/ 4889 w 10000"/>
                <a:gd name="connsiteY226" fmla="*/ 9647 h 10000"/>
                <a:gd name="connsiteX227" fmla="*/ 5278 w 10000"/>
                <a:gd name="connsiteY227" fmla="*/ 9691 h 10000"/>
                <a:gd name="connsiteX228" fmla="*/ 5444 w 10000"/>
                <a:gd name="connsiteY228" fmla="*/ 9705 h 10000"/>
                <a:gd name="connsiteX229" fmla="*/ 5444 w 10000"/>
                <a:gd name="connsiteY229" fmla="*/ 9705 h 10000"/>
                <a:gd name="connsiteX230" fmla="*/ 5722 w 10000"/>
                <a:gd name="connsiteY230" fmla="*/ 9735 h 10000"/>
                <a:gd name="connsiteX231" fmla="*/ 5833 w 10000"/>
                <a:gd name="connsiteY231" fmla="*/ 9750 h 10000"/>
                <a:gd name="connsiteX232" fmla="*/ 5833 w 10000"/>
                <a:gd name="connsiteY232" fmla="*/ 9750 h 10000"/>
                <a:gd name="connsiteX233" fmla="*/ 5833 w 10000"/>
                <a:gd name="connsiteY233" fmla="*/ 9735 h 10000"/>
                <a:gd name="connsiteX234" fmla="*/ 5889 w 10000"/>
                <a:gd name="connsiteY234" fmla="*/ 9720 h 10000"/>
                <a:gd name="connsiteX235" fmla="*/ 6000 w 10000"/>
                <a:gd name="connsiteY235" fmla="*/ 9705 h 10000"/>
                <a:gd name="connsiteX236" fmla="*/ 6167 w 10000"/>
                <a:gd name="connsiteY236" fmla="*/ 9691 h 10000"/>
                <a:gd name="connsiteX237" fmla="*/ 6444 w 10000"/>
                <a:gd name="connsiteY237" fmla="*/ 9691 h 10000"/>
                <a:gd name="connsiteX238" fmla="*/ 6833 w 10000"/>
                <a:gd name="connsiteY238" fmla="*/ 9705 h 10000"/>
                <a:gd name="connsiteX239" fmla="*/ 7278 w 10000"/>
                <a:gd name="connsiteY239" fmla="*/ 9750 h 10000"/>
                <a:gd name="connsiteX240" fmla="*/ 7278 w 10000"/>
                <a:gd name="connsiteY240" fmla="*/ 9750 h 10000"/>
                <a:gd name="connsiteX241" fmla="*/ 8722 w 10000"/>
                <a:gd name="connsiteY241" fmla="*/ 9882 h 10000"/>
                <a:gd name="connsiteX242" fmla="*/ 10000 w 10000"/>
                <a:gd name="connsiteY242" fmla="*/ 10000 h 10000"/>
                <a:gd name="connsiteX243" fmla="*/ 10000 w 10000"/>
                <a:gd name="connsiteY243" fmla="*/ 8999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778 w 10000"/>
                <a:gd name="connsiteY71" fmla="*/ 5479 h 10000"/>
                <a:gd name="connsiteX72" fmla="*/ 6556 w 10000"/>
                <a:gd name="connsiteY72" fmla="*/ 5302 h 10000"/>
                <a:gd name="connsiteX73" fmla="*/ 6556 w 10000"/>
                <a:gd name="connsiteY73" fmla="*/ 5302 h 10000"/>
                <a:gd name="connsiteX74" fmla="*/ 6556 w 10000"/>
                <a:gd name="connsiteY74" fmla="*/ 5287 h 10000"/>
                <a:gd name="connsiteX75" fmla="*/ 6556 w 10000"/>
                <a:gd name="connsiteY75" fmla="*/ 5199 h 10000"/>
                <a:gd name="connsiteX76" fmla="*/ 6556 w 10000"/>
                <a:gd name="connsiteY76" fmla="*/ 5199 h 10000"/>
                <a:gd name="connsiteX77" fmla="*/ 6389 w 10000"/>
                <a:gd name="connsiteY77" fmla="*/ 5096 h 10000"/>
                <a:gd name="connsiteX78" fmla="*/ 6056 w 10000"/>
                <a:gd name="connsiteY78" fmla="*/ 4934 h 10000"/>
                <a:gd name="connsiteX79" fmla="*/ 5333 w 10000"/>
                <a:gd name="connsiteY79" fmla="*/ 4624 h 10000"/>
                <a:gd name="connsiteX80" fmla="*/ 5333 w 10000"/>
                <a:gd name="connsiteY80" fmla="*/ 4624 h 10000"/>
                <a:gd name="connsiteX81" fmla="*/ 5167 w 10000"/>
                <a:gd name="connsiteY81" fmla="*/ 4580 h 10000"/>
                <a:gd name="connsiteX82" fmla="*/ 4889 w 10000"/>
                <a:gd name="connsiteY82" fmla="*/ 4521 h 10000"/>
                <a:gd name="connsiteX83" fmla="*/ 4056 w 10000"/>
                <a:gd name="connsiteY83" fmla="*/ 4389 h 10000"/>
                <a:gd name="connsiteX84" fmla="*/ 2889 w 10000"/>
                <a:gd name="connsiteY84" fmla="*/ 4227 h 10000"/>
                <a:gd name="connsiteX85" fmla="*/ 2889 w 10000"/>
                <a:gd name="connsiteY85" fmla="*/ 4227 h 10000"/>
                <a:gd name="connsiteX86" fmla="*/ 2389 w 10000"/>
                <a:gd name="connsiteY86" fmla="*/ 4212 h 10000"/>
                <a:gd name="connsiteX87" fmla="*/ 2000 w 10000"/>
                <a:gd name="connsiteY87" fmla="*/ 4197 h 10000"/>
                <a:gd name="connsiteX88" fmla="*/ 1889 w 10000"/>
                <a:gd name="connsiteY88" fmla="*/ 4183 h 10000"/>
                <a:gd name="connsiteX89" fmla="*/ 1778 w 10000"/>
                <a:gd name="connsiteY89" fmla="*/ 4168 h 10000"/>
                <a:gd name="connsiteX90" fmla="*/ 1778 w 10000"/>
                <a:gd name="connsiteY90" fmla="*/ 4168 h 10000"/>
                <a:gd name="connsiteX91" fmla="*/ 1667 w 10000"/>
                <a:gd name="connsiteY91" fmla="*/ 4109 h 10000"/>
                <a:gd name="connsiteX92" fmla="*/ 1500 w 10000"/>
                <a:gd name="connsiteY92" fmla="*/ 4006 h 10000"/>
                <a:gd name="connsiteX93" fmla="*/ 1444 w 10000"/>
                <a:gd name="connsiteY93" fmla="*/ 3947 h 10000"/>
                <a:gd name="connsiteX94" fmla="*/ 1444 w 10000"/>
                <a:gd name="connsiteY94" fmla="*/ 3888 h 10000"/>
                <a:gd name="connsiteX95" fmla="*/ 1444 w 10000"/>
                <a:gd name="connsiteY95" fmla="*/ 3844 h 10000"/>
                <a:gd name="connsiteX96" fmla="*/ 1556 w 10000"/>
                <a:gd name="connsiteY96" fmla="*/ 3800 h 10000"/>
                <a:gd name="connsiteX97" fmla="*/ 1556 w 10000"/>
                <a:gd name="connsiteY97" fmla="*/ 3800 h 10000"/>
                <a:gd name="connsiteX98" fmla="*/ 1833 w 10000"/>
                <a:gd name="connsiteY98" fmla="*/ 3726 h 10000"/>
                <a:gd name="connsiteX99" fmla="*/ 2111 w 10000"/>
                <a:gd name="connsiteY99" fmla="*/ 3652 h 10000"/>
                <a:gd name="connsiteX100" fmla="*/ 2278 w 10000"/>
                <a:gd name="connsiteY100" fmla="*/ 3608 h 10000"/>
                <a:gd name="connsiteX101" fmla="*/ 2389 w 10000"/>
                <a:gd name="connsiteY101" fmla="*/ 3564 h 10000"/>
                <a:gd name="connsiteX102" fmla="*/ 2389 w 10000"/>
                <a:gd name="connsiteY102" fmla="*/ 3505 h 10000"/>
                <a:gd name="connsiteX103" fmla="*/ 2389 w 10000"/>
                <a:gd name="connsiteY103" fmla="*/ 3432 h 10000"/>
                <a:gd name="connsiteX104" fmla="*/ 2389 w 10000"/>
                <a:gd name="connsiteY104" fmla="*/ 3432 h 10000"/>
                <a:gd name="connsiteX105" fmla="*/ 2167 w 10000"/>
                <a:gd name="connsiteY105" fmla="*/ 3225 h 10000"/>
                <a:gd name="connsiteX106" fmla="*/ 1889 w 10000"/>
                <a:gd name="connsiteY106" fmla="*/ 2946 h 10000"/>
                <a:gd name="connsiteX107" fmla="*/ 1667 w 10000"/>
                <a:gd name="connsiteY107" fmla="*/ 2695 h 10000"/>
                <a:gd name="connsiteX108" fmla="*/ 1611 w 10000"/>
                <a:gd name="connsiteY108" fmla="*/ 2622 h 10000"/>
                <a:gd name="connsiteX109" fmla="*/ 1611 w 10000"/>
                <a:gd name="connsiteY109" fmla="*/ 2592 h 10000"/>
                <a:gd name="connsiteX110" fmla="*/ 1667 w 10000"/>
                <a:gd name="connsiteY110" fmla="*/ 2577 h 10000"/>
                <a:gd name="connsiteX111" fmla="*/ 1667 w 10000"/>
                <a:gd name="connsiteY111" fmla="*/ 2577 h 10000"/>
                <a:gd name="connsiteX112" fmla="*/ 2000 w 10000"/>
                <a:gd name="connsiteY112" fmla="*/ 2563 h 10000"/>
                <a:gd name="connsiteX113" fmla="*/ 2222 w 10000"/>
                <a:gd name="connsiteY113" fmla="*/ 2563 h 10000"/>
                <a:gd name="connsiteX114" fmla="*/ 2389 w 10000"/>
                <a:gd name="connsiteY114" fmla="*/ 2577 h 10000"/>
                <a:gd name="connsiteX115" fmla="*/ 2389 w 10000"/>
                <a:gd name="connsiteY115" fmla="*/ 2577 h 10000"/>
                <a:gd name="connsiteX116" fmla="*/ 2444 w 10000"/>
                <a:gd name="connsiteY116" fmla="*/ 2577 h 10000"/>
                <a:gd name="connsiteX117" fmla="*/ 2500 w 10000"/>
                <a:gd name="connsiteY117" fmla="*/ 2548 h 10000"/>
                <a:gd name="connsiteX118" fmla="*/ 2778 w 10000"/>
                <a:gd name="connsiteY118" fmla="*/ 2459 h 10000"/>
                <a:gd name="connsiteX119" fmla="*/ 3500 w 10000"/>
                <a:gd name="connsiteY119" fmla="*/ 2165 h 10000"/>
                <a:gd name="connsiteX120" fmla="*/ 4444 w 10000"/>
                <a:gd name="connsiteY120" fmla="*/ 1738 h 10000"/>
                <a:gd name="connsiteX121" fmla="*/ 4444 w 10000"/>
                <a:gd name="connsiteY121" fmla="*/ 1738 h 10000"/>
                <a:gd name="connsiteX122" fmla="*/ 4444 w 10000"/>
                <a:gd name="connsiteY122" fmla="*/ 1679 h 10000"/>
                <a:gd name="connsiteX123" fmla="*/ 4444 w 10000"/>
                <a:gd name="connsiteY123" fmla="*/ 1546 h 10000"/>
                <a:gd name="connsiteX124" fmla="*/ 4500 w 10000"/>
                <a:gd name="connsiteY124" fmla="*/ 1458 h 10000"/>
                <a:gd name="connsiteX125" fmla="*/ 4611 w 10000"/>
                <a:gd name="connsiteY125" fmla="*/ 1384 h 10000"/>
                <a:gd name="connsiteX126" fmla="*/ 4778 w 10000"/>
                <a:gd name="connsiteY126" fmla="*/ 1296 h 10000"/>
                <a:gd name="connsiteX127" fmla="*/ 5000 w 10000"/>
                <a:gd name="connsiteY127" fmla="*/ 1222 h 10000"/>
                <a:gd name="connsiteX128" fmla="*/ 5000 w 10000"/>
                <a:gd name="connsiteY128" fmla="*/ 1222 h 10000"/>
                <a:gd name="connsiteX129" fmla="*/ 5556 w 10000"/>
                <a:gd name="connsiteY129" fmla="*/ 1075 h 10000"/>
                <a:gd name="connsiteX130" fmla="*/ 6111 w 10000"/>
                <a:gd name="connsiteY130" fmla="*/ 884 h 10000"/>
                <a:gd name="connsiteX131" fmla="*/ 6667 w 10000"/>
                <a:gd name="connsiteY131" fmla="*/ 707 h 10000"/>
                <a:gd name="connsiteX132" fmla="*/ 7056 w 10000"/>
                <a:gd name="connsiteY132" fmla="*/ 545 h 10000"/>
                <a:gd name="connsiteX133" fmla="*/ 7056 w 10000"/>
                <a:gd name="connsiteY133" fmla="*/ 545 h 10000"/>
                <a:gd name="connsiteX134" fmla="*/ 7333 w 10000"/>
                <a:gd name="connsiteY134" fmla="*/ 398 h 10000"/>
                <a:gd name="connsiteX135" fmla="*/ 7667 w 10000"/>
                <a:gd name="connsiteY135" fmla="*/ 221 h 10000"/>
                <a:gd name="connsiteX136" fmla="*/ 8000 w 10000"/>
                <a:gd name="connsiteY136" fmla="*/ 88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013 h 10000"/>
                <a:gd name="connsiteX144" fmla="*/ 10000 w 10000"/>
                <a:gd name="connsiteY144" fmla="*/ 9013 h 10000"/>
                <a:gd name="connsiteX145" fmla="*/ 9722 w 10000"/>
                <a:gd name="connsiteY145" fmla="*/ 8999 h 10000"/>
                <a:gd name="connsiteX146" fmla="*/ 9389 w 10000"/>
                <a:gd name="connsiteY146" fmla="*/ 9013 h 10000"/>
                <a:gd name="connsiteX147" fmla="*/ 9389 w 10000"/>
                <a:gd name="connsiteY147" fmla="*/ 9013 h 10000"/>
                <a:gd name="connsiteX148" fmla="*/ 9278 w 10000"/>
                <a:gd name="connsiteY148" fmla="*/ 9028 h 10000"/>
                <a:gd name="connsiteX149" fmla="*/ 9056 w 10000"/>
                <a:gd name="connsiteY149" fmla="*/ 9013 h 10000"/>
                <a:gd name="connsiteX150" fmla="*/ 8889 w 10000"/>
                <a:gd name="connsiteY150" fmla="*/ 8999 h 10000"/>
                <a:gd name="connsiteX151" fmla="*/ 8722 w 10000"/>
                <a:gd name="connsiteY151" fmla="*/ 8969 h 10000"/>
                <a:gd name="connsiteX152" fmla="*/ 8611 w 10000"/>
                <a:gd name="connsiteY152" fmla="*/ 8925 h 10000"/>
                <a:gd name="connsiteX153" fmla="*/ 8444 w 10000"/>
                <a:gd name="connsiteY153" fmla="*/ 8851 h 10000"/>
                <a:gd name="connsiteX154" fmla="*/ 8444 w 10000"/>
                <a:gd name="connsiteY154" fmla="*/ 8851 h 10000"/>
                <a:gd name="connsiteX155" fmla="*/ 8222 w 10000"/>
                <a:gd name="connsiteY155" fmla="*/ 8719 h 10000"/>
                <a:gd name="connsiteX156" fmla="*/ 8111 w 10000"/>
                <a:gd name="connsiteY156" fmla="*/ 8660 h 10000"/>
                <a:gd name="connsiteX157" fmla="*/ 7944 w 10000"/>
                <a:gd name="connsiteY157" fmla="*/ 8616 h 10000"/>
                <a:gd name="connsiteX158" fmla="*/ 7778 w 10000"/>
                <a:gd name="connsiteY158" fmla="*/ 8586 h 10000"/>
                <a:gd name="connsiteX159" fmla="*/ 7556 w 10000"/>
                <a:gd name="connsiteY159" fmla="*/ 8571 h 10000"/>
                <a:gd name="connsiteX160" fmla="*/ 7333 w 10000"/>
                <a:gd name="connsiteY160" fmla="*/ 8557 h 10000"/>
                <a:gd name="connsiteX161" fmla="*/ 7000 w 10000"/>
                <a:gd name="connsiteY161" fmla="*/ 8542 h 10000"/>
                <a:gd name="connsiteX162" fmla="*/ 7000 w 10000"/>
                <a:gd name="connsiteY162" fmla="*/ 8542 h 10000"/>
                <a:gd name="connsiteX163" fmla="*/ 6556 w 10000"/>
                <a:gd name="connsiteY163" fmla="*/ 8557 h 10000"/>
                <a:gd name="connsiteX164" fmla="*/ 6222 w 10000"/>
                <a:gd name="connsiteY164" fmla="*/ 8557 h 10000"/>
                <a:gd name="connsiteX165" fmla="*/ 6111 w 10000"/>
                <a:gd name="connsiteY165" fmla="*/ 8542 h 10000"/>
                <a:gd name="connsiteX166" fmla="*/ 6056 w 10000"/>
                <a:gd name="connsiteY166" fmla="*/ 8527 h 10000"/>
                <a:gd name="connsiteX167" fmla="*/ 6056 w 10000"/>
                <a:gd name="connsiteY167" fmla="*/ 8527 h 10000"/>
                <a:gd name="connsiteX168" fmla="*/ 6056 w 10000"/>
                <a:gd name="connsiteY168" fmla="*/ 8262 h 10000"/>
                <a:gd name="connsiteX169" fmla="*/ 6056 w 10000"/>
                <a:gd name="connsiteY169" fmla="*/ 8262 h 10000"/>
                <a:gd name="connsiteX170" fmla="*/ 6056 w 10000"/>
                <a:gd name="connsiteY170" fmla="*/ 8203 h 10000"/>
                <a:gd name="connsiteX171" fmla="*/ 5944 w 10000"/>
                <a:gd name="connsiteY171" fmla="*/ 8130 h 10000"/>
                <a:gd name="connsiteX172" fmla="*/ 5889 w 10000"/>
                <a:gd name="connsiteY172" fmla="*/ 8115 h 10000"/>
                <a:gd name="connsiteX173" fmla="*/ 5778 w 10000"/>
                <a:gd name="connsiteY173" fmla="*/ 8100 h 10000"/>
                <a:gd name="connsiteX174" fmla="*/ 5667 w 10000"/>
                <a:gd name="connsiteY174" fmla="*/ 8100 h 10000"/>
                <a:gd name="connsiteX175" fmla="*/ 5500 w 10000"/>
                <a:gd name="connsiteY175" fmla="*/ 8115 h 10000"/>
                <a:gd name="connsiteX176" fmla="*/ 5500 w 10000"/>
                <a:gd name="connsiteY176" fmla="*/ 8115 h 10000"/>
                <a:gd name="connsiteX177" fmla="*/ 4889 w 10000"/>
                <a:gd name="connsiteY177" fmla="*/ 8218 h 10000"/>
                <a:gd name="connsiteX178" fmla="*/ 4611 w 10000"/>
                <a:gd name="connsiteY178" fmla="*/ 8247 h 10000"/>
                <a:gd name="connsiteX179" fmla="*/ 4556 w 10000"/>
                <a:gd name="connsiteY179" fmla="*/ 8262 h 10000"/>
                <a:gd name="connsiteX180" fmla="*/ 4500 w 10000"/>
                <a:gd name="connsiteY180" fmla="*/ 8247 h 10000"/>
                <a:gd name="connsiteX181" fmla="*/ 4500 w 10000"/>
                <a:gd name="connsiteY181" fmla="*/ 8247 h 10000"/>
                <a:gd name="connsiteX182" fmla="*/ 4222 w 10000"/>
                <a:gd name="connsiteY182" fmla="*/ 8100 h 10000"/>
                <a:gd name="connsiteX183" fmla="*/ 4222 w 10000"/>
                <a:gd name="connsiteY183" fmla="*/ 8100 h 10000"/>
                <a:gd name="connsiteX184" fmla="*/ 4111 w 10000"/>
                <a:gd name="connsiteY184" fmla="*/ 8027 h 10000"/>
                <a:gd name="connsiteX185" fmla="*/ 4111 w 10000"/>
                <a:gd name="connsiteY185" fmla="*/ 7982 h 10000"/>
                <a:gd name="connsiteX186" fmla="*/ 4111 w 10000"/>
                <a:gd name="connsiteY186" fmla="*/ 7938 h 10000"/>
                <a:gd name="connsiteX187" fmla="*/ 4111 w 10000"/>
                <a:gd name="connsiteY187" fmla="*/ 7938 h 10000"/>
                <a:gd name="connsiteX188" fmla="*/ 4278 w 10000"/>
                <a:gd name="connsiteY188" fmla="*/ 7894 h 10000"/>
                <a:gd name="connsiteX189" fmla="*/ 4389 w 10000"/>
                <a:gd name="connsiteY189" fmla="*/ 7879 h 10000"/>
                <a:gd name="connsiteX190" fmla="*/ 4389 w 10000"/>
                <a:gd name="connsiteY190" fmla="*/ 7879 h 10000"/>
                <a:gd name="connsiteX191" fmla="*/ 4000 w 10000"/>
                <a:gd name="connsiteY191" fmla="*/ 7879 h 10000"/>
                <a:gd name="connsiteX192" fmla="*/ 3722 w 10000"/>
                <a:gd name="connsiteY192" fmla="*/ 7894 h 10000"/>
                <a:gd name="connsiteX193" fmla="*/ 3611 w 10000"/>
                <a:gd name="connsiteY193" fmla="*/ 7909 h 10000"/>
                <a:gd name="connsiteX194" fmla="*/ 3556 w 10000"/>
                <a:gd name="connsiteY194" fmla="*/ 7923 h 10000"/>
                <a:gd name="connsiteX195" fmla="*/ 3556 w 10000"/>
                <a:gd name="connsiteY195" fmla="*/ 7923 h 10000"/>
                <a:gd name="connsiteX196" fmla="*/ 3444 w 10000"/>
                <a:gd name="connsiteY196" fmla="*/ 7982 h 10000"/>
                <a:gd name="connsiteX197" fmla="*/ 3278 w 10000"/>
                <a:gd name="connsiteY197" fmla="*/ 8071 h 10000"/>
                <a:gd name="connsiteX198" fmla="*/ 3000 w 10000"/>
                <a:gd name="connsiteY198" fmla="*/ 8174 h 10000"/>
                <a:gd name="connsiteX199" fmla="*/ 2667 w 10000"/>
                <a:gd name="connsiteY199" fmla="*/ 8247 h 10000"/>
                <a:gd name="connsiteX200" fmla="*/ 2667 w 10000"/>
                <a:gd name="connsiteY200" fmla="*/ 8247 h 10000"/>
                <a:gd name="connsiteX201" fmla="*/ 2333 w 10000"/>
                <a:gd name="connsiteY201" fmla="*/ 8306 h 10000"/>
                <a:gd name="connsiteX202" fmla="*/ 1833 w 10000"/>
                <a:gd name="connsiteY202" fmla="*/ 8365 h 10000"/>
                <a:gd name="connsiteX203" fmla="*/ 1389 w 10000"/>
                <a:gd name="connsiteY203" fmla="*/ 8395 h 10000"/>
                <a:gd name="connsiteX204" fmla="*/ 889 w 10000"/>
                <a:gd name="connsiteY204" fmla="*/ 8409 h 10000"/>
                <a:gd name="connsiteX205" fmla="*/ 889 w 10000"/>
                <a:gd name="connsiteY205" fmla="*/ 8409 h 10000"/>
                <a:gd name="connsiteX206" fmla="*/ 500 w 10000"/>
                <a:gd name="connsiteY206" fmla="*/ 8424 h 10000"/>
                <a:gd name="connsiteX207" fmla="*/ 222 w 10000"/>
                <a:gd name="connsiteY207" fmla="*/ 8439 h 10000"/>
                <a:gd name="connsiteX208" fmla="*/ 0 w 10000"/>
                <a:gd name="connsiteY208" fmla="*/ 8454 h 10000"/>
                <a:gd name="connsiteX209" fmla="*/ 0 w 10000"/>
                <a:gd name="connsiteY209" fmla="*/ 8454 h 10000"/>
                <a:gd name="connsiteX210" fmla="*/ 278 w 10000"/>
                <a:gd name="connsiteY210" fmla="*/ 8689 h 10000"/>
                <a:gd name="connsiteX211" fmla="*/ 500 w 10000"/>
                <a:gd name="connsiteY211" fmla="*/ 8866 h 10000"/>
                <a:gd name="connsiteX212" fmla="*/ 722 w 10000"/>
                <a:gd name="connsiteY212" fmla="*/ 9013 h 10000"/>
                <a:gd name="connsiteX213" fmla="*/ 722 w 10000"/>
                <a:gd name="connsiteY213" fmla="*/ 9013 h 10000"/>
                <a:gd name="connsiteX214" fmla="*/ 889 w 10000"/>
                <a:gd name="connsiteY214" fmla="*/ 9102 h 10000"/>
                <a:gd name="connsiteX215" fmla="*/ 944 w 10000"/>
                <a:gd name="connsiteY215" fmla="*/ 9175 h 10000"/>
                <a:gd name="connsiteX216" fmla="*/ 1111 w 10000"/>
                <a:gd name="connsiteY216" fmla="*/ 9249 h 10000"/>
                <a:gd name="connsiteX217" fmla="*/ 1333 w 10000"/>
                <a:gd name="connsiteY217" fmla="*/ 9367 h 10000"/>
                <a:gd name="connsiteX218" fmla="*/ 1333 w 10000"/>
                <a:gd name="connsiteY218" fmla="*/ 9367 h 10000"/>
                <a:gd name="connsiteX219" fmla="*/ 1444 w 10000"/>
                <a:gd name="connsiteY219" fmla="*/ 9426 h 10000"/>
                <a:gd name="connsiteX220" fmla="*/ 1500 w 10000"/>
                <a:gd name="connsiteY220" fmla="*/ 9470 h 10000"/>
                <a:gd name="connsiteX221" fmla="*/ 1500 w 10000"/>
                <a:gd name="connsiteY221" fmla="*/ 9514 h 10000"/>
                <a:gd name="connsiteX222" fmla="*/ 1556 w 10000"/>
                <a:gd name="connsiteY222" fmla="*/ 9529 h 10000"/>
                <a:gd name="connsiteX223" fmla="*/ 1722 w 10000"/>
                <a:gd name="connsiteY223" fmla="*/ 9543 h 10000"/>
                <a:gd name="connsiteX224" fmla="*/ 4167 w 10000"/>
                <a:gd name="connsiteY224" fmla="*/ 9602 h 10000"/>
                <a:gd name="connsiteX225" fmla="*/ 4889 w 10000"/>
                <a:gd name="connsiteY225" fmla="*/ 9647 h 10000"/>
                <a:gd name="connsiteX226" fmla="*/ 5278 w 10000"/>
                <a:gd name="connsiteY226" fmla="*/ 9691 h 10000"/>
                <a:gd name="connsiteX227" fmla="*/ 5444 w 10000"/>
                <a:gd name="connsiteY227" fmla="*/ 9705 h 10000"/>
                <a:gd name="connsiteX228" fmla="*/ 5444 w 10000"/>
                <a:gd name="connsiteY228" fmla="*/ 9705 h 10000"/>
                <a:gd name="connsiteX229" fmla="*/ 5722 w 10000"/>
                <a:gd name="connsiteY229" fmla="*/ 9735 h 10000"/>
                <a:gd name="connsiteX230" fmla="*/ 5833 w 10000"/>
                <a:gd name="connsiteY230" fmla="*/ 9750 h 10000"/>
                <a:gd name="connsiteX231" fmla="*/ 5833 w 10000"/>
                <a:gd name="connsiteY231" fmla="*/ 9750 h 10000"/>
                <a:gd name="connsiteX232" fmla="*/ 5833 w 10000"/>
                <a:gd name="connsiteY232" fmla="*/ 9735 h 10000"/>
                <a:gd name="connsiteX233" fmla="*/ 5889 w 10000"/>
                <a:gd name="connsiteY233" fmla="*/ 9720 h 10000"/>
                <a:gd name="connsiteX234" fmla="*/ 6000 w 10000"/>
                <a:gd name="connsiteY234" fmla="*/ 9705 h 10000"/>
                <a:gd name="connsiteX235" fmla="*/ 6167 w 10000"/>
                <a:gd name="connsiteY235" fmla="*/ 9691 h 10000"/>
                <a:gd name="connsiteX236" fmla="*/ 6444 w 10000"/>
                <a:gd name="connsiteY236" fmla="*/ 9691 h 10000"/>
                <a:gd name="connsiteX237" fmla="*/ 6833 w 10000"/>
                <a:gd name="connsiteY237" fmla="*/ 9705 h 10000"/>
                <a:gd name="connsiteX238" fmla="*/ 7278 w 10000"/>
                <a:gd name="connsiteY238" fmla="*/ 9750 h 10000"/>
                <a:gd name="connsiteX239" fmla="*/ 7278 w 10000"/>
                <a:gd name="connsiteY239" fmla="*/ 9750 h 10000"/>
                <a:gd name="connsiteX240" fmla="*/ 8722 w 10000"/>
                <a:gd name="connsiteY240" fmla="*/ 9882 h 10000"/>
                <a:gd name="connsiteX241" fmla="*/ 10000 w 10000"/>
                <a:gd name="connsiteY241" fmla="*/ 10000 h 10000"/>
                <a:gd name="connsiteX242" fmla="*/ 10000 w 10000"/>
                <a:gd name="connsiteY242" fmla="*/ 8999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778 w 10000"/>
                <a:gd name="connsiteY71" fmla="*/ 5479 h 10000"/>
                <a:gd name="connsiteX72" fmla="*/ 6556 w 10000"/>
                <a:gd name="connsiteY72" fmla="*/ 5302 h 10000"/>
                <a:gd name="connsiteX73" fmla="*/ 6556 w 10000"/>
                <a:gd name="connsiteY73" fmla="*/ 5302 h 10000"/>
                <a:gd name="connsiteX74" fmla="*/ 6556 w 10000"/>
                <a:gd name="connsiteY74" fmla="*/ 5287 h 10000"/>
                <a:gd name="connsiteX75" fmla="*/ 6556 w 10000"/>
                <a:gd name="connsiteY75" fmla="*/ 5199 h 10000"/>
                <a:gd name="connsiteX76" fmla="*/ 6556 w 10000"/>
                <a:gd name="connsiteY76" fmla="*/ 5199 h 10000"/>
                <a:gd name="connsiteX77" fmla="*/ 6389 w 10000"/>
                <a:gd name="connsiteY77" fmla="*/ 5096 h 10000"/>
                <a:gd name="connsiteX78" fmla="*/ 6056 w 10000"/>
                <a:gd name="connsiteY78" fmla="*/ 4934 h 10000"/>
                <a:gd name="connsiteX79" fmla="*/ 5333 w 10000"/>
                <a:gd name="connsiteY79" fmla="*/ 4624 h 10000"/>
                <a:gd name="connsiteX80" fmla="*/ 5333 w 10000"/>
                <a:gd name="connsiteY80" fmla="*/ 4624 h 10000"/>
                <a:gd name="connsiteX81" fmla="*/ 5167 w 10000"/>
                <a:gd name="connsiteY81" fmla="*/ 4580 h 10000"/>
                <a:gd name="connsiteX82" fmla="*/ 4889 w 10000"/>
                <a:gd name="connsiteY82" fmla="*/ 4521 h 10000"/>
                <a:gd name="connsiteX83" fmla="*/ 4056 w 10000"/>
                <a:gd name="connsiteY83" fmla="*/ 4389 h 10000"/>
                <a:gd name="connsiteX84" fmla="*/ 2889 w 10000"/>
                <a:gd name="connsiteY84" fmla="*/ 4227 h 10000"/>
                <a:gd name="connsiteX85" fmla="*/ 2889 w 10000"/>
                <a:gd name="connsiteY85" fmla="*/ 4227 h 10000"/>
                <a:gd name="connsiteX86" fmla="*/ 2389 w 10000"/>
                <a:gd name="connsiteY86" fmla="*/ 4212 h 10000"/>
                <a:gd name="connsiteX87" fmla="*/ 2000 w 10000"/>
                <a:gd name="connsiteY87" fmla="*/ 4197 h 10000"/>
                <a:gd name="connsiteX88" fmla="*/ 1889 w 10000"/>
                <a:gd name="connsiteY88" fmla="*/ 4183 h 10000"/>
                <a:gd name="connsiteX89" fmla="*/ 1778 w 10000"/>
                <a:gd name="connsiteY89" fmla="*/ 4168 h 10000"/>
                <a:gd name="connsiteX90" fmla="*/ 1778 w 10000"/>
                <a:gd name="connsiteY90" fmla="*/ 4168 h 10000"/>
                <a:gd name="connsiteX91" fmla="*/ 1667 w 10000"/>
                <a:gd name="connsiteY91" fmla="*/ 4109 h 10000"/>
                <a:gd name="connsiteX92" fmla="*/ 1500 w 10000"/>
                <a:gd name="connsiteY92" fmla="*/ 4006 h 10000"/>
                <a:gd name="connsiteX93" fmla="*/ 1444 w 10000"/>
                <a:gd name="connsiteY93" fmla="*/ 3947 h 10000"/>
                <a:gd name="connsiteX94" fmla="*/ 1444 w 10000"/>
                <a:gd name="connsiteY94" fmla="*/ 3888 h 10000"/>
                <a:gd name="connsiteX95" fmla="*/ 1444 w 10000"/>
                <a:gd name="connsiteY95" fmla="*/ 3844 h 10000"/>
                <a:gd name="connsiteX96" fmla="*/ 1556 w 10000"/>
                <a:gd name="connsiteY96" fmla="*/ 3800 h 10000"/>
                <a:gd name="connsiteX97" fmla="*/ 1556 w 10000"/>
                <a:gd name="connsiteY97" fmla="*/ 3800 h 10000"/>
                <a:gd name="connsiteX98" fmla="*/ 1833 w 10000"/>
                <a:gd name="connsiteY98" fmla="*/ 3726 h 10000"/>
                <a:gd name="connsiteX99" fmla="*/ 2111 w 10000"/>
                <a:gd name="connsiteY99" fmla="*/ 3652 h 10000"/>
                <a:gd name="connsiteX100" fmla="*/ 2278 w 10000"/>
                <a:gd name="connsiteY100" fmla="*/ 3608 h 10000"/>
                <a:gd name="connsiteX101" fmla="*/ 2389 w 10000"/>
                <a:gd name="connsiteY101" fmla="*/ 3564 h 10000"/>
                <a:gd name="connsiteX102" fmla="*/ 2389 w 10000"/>
                <a:gd name="connsiteY102" fmla="*/ 3505 h 10000"/>
                <a:gd name="connsiteX103" fmla="*/ 2389 w 10000"/>
                <a:gd name="connsiteY103" fmla="*/ 3432 h 10000"/>
                <a:gd name="connsiteX104" fmla="*/ 2389 w 10000"/>
                <a:gd name="connsiteY104" fmla="*/ 3432 h 10000"/>
                <a:gd name="connsiteX105" fmla="*/ 2167 w 10000"/>
                <a:gd name="connsiteY105" fmla="*/ 3225 h 10000"/>
                <a:gd name="connsiteX106" fmla="*/ 1889 w 10000"/>
                <a:gd name="connsiteY106" fmla="*/ 2946 h 10000"/>
                <a:gd name="connsiteX107" fmla="*/ 1667 w 10000"/>
                <a:gd name="connsiteY107" fmla="*/ 2695 h 10000"/>
                <a:gd name="connsiteX108" fmla="*/ 1611 w 10000"/>
                <a:gd name="connsiteY108" fmla="*/ 2622 h 10000"/>
                <a:gd name="connsiteX109" fmla="*/ 1611 w 10000"/>
                <a:gd name="connsiteY109" fmla="*/ 2592 h 10000"/>
                <a:gd name="connsiteX110" fmla="*/ 1667 w 10000"/>
                <a:gd name="connsiteY110" fmla="*/ 2577 h 10000"/>
                <a:gd name="connsiteX111" fmla="*/ 1667 w 10000"/>
                <a:gd name="connsiteY111" fmla="*/ 2577 h 10000"/>
                <a:gd name="connsiteX112" fmla="*/ 2000 w 10000"/>
                <a:gd name="connsiteY112" fmla="*/ 2563 h 10000"/>
                <a:gd name="connsiteX113" fmla="*/ 2222 w 10000"/>
                <a:gd name="connsiteY113" fmla="*/ 2563 h 10000"/>
                <a:gd name="connsiteX114" fmla="*/ 2389 w 10000"/>
                <a:gd name="connsiteY114" fmla="*/ 2577 h 10000"/>
                <a:gd name="connsiteX115" fmla="*/ 2389 w 10000"/>
                <a:gd name="connsiteY115" fmla="*/ 2577 h 10000"/>
                <a:gd name="connsiteX116" fmla="*/ 2444 w 10000"/>
                <a:gd name="connsiteY116" fmla="*/ 2577 h 10000"/>
                <a:gd name="connsiteX117" fmla="*/ 2500 w 10000"/>
                <a:gd name="connsiteY117" fmla="*/ 2548 h 10000"/>
                <a:gd name="connsiteX118" fmla="*/ 2778 w 10000"/>
                <a:gd name="connsiteY118" fmla="*/ 2459 h 10000"/>
                <a:gd name="connsiteX119" fmla="*/ 3500 w 10000"/>
                <a:gd name="connsiteY119" fmla="*/ 2165 h 10000"/>
                <a:gd name="connsiteX120" fmla="*/ 4444 w 10000"/>
                <a:gd name="connsiteY120" fmla="*/ 1738 h 10000"/>
                <a:gd name="connsiteX121" fmla="*/ 4444 w 10000"/>
                <a:gd name="connsiteY121" fmla="*/ 1738 h 10000"/>
                <a:gd name="connsiteX122" fmla="*/ 4444 w 10000"/>
                <a:gd name="connsiteY122" fmla="*/ 1679 h 10000"/>
                <a:gd name="connsiteX123" fmla="*/ 4444 w 10000"/>
                <a:gd name="connsiteY123" fmla="*/ 1546 h 10000"/>
                <a:gd name="connsiteX124" fmla="*/ 4500 w 10000"/>
                <a:gd name="connsiteY124" fmla="*/ 1458 h 10000"/>
                <a:gd name="connsiteX125" fmla="*/ 4611 w 10000"/>
                <a:gd name="connsiteY125" fmla="*/ 1384 h 10000"/>
                <a:gd name="connsiteX126" fmla="*/ 4778 w 10000"/>
                <a:gd name="connsiteY126" fmla="*/ 1296 h 10000"/>
                <a:gd name="connsiteX127" fmla="*/ 5000 w 10000"/>
                <a:gd name="connsiteY127" fmla="*/ 1222 h 10000"/>
                <a:gd name="connsiteX128" fmla="*/ 5000 w 10000"/>
                <a:gd name="connsiteY128" fmla="*/ 1222 h 10000"/>
                <a:gd name="connsiteX129" fmla="*/ 5556 w 10000"/>
                <a:gd name="connsiteY129" fmla="*/ 1075 h 10000"/>
                <a:gd name="connsiteX130" fmla="*/ 6111 w 10000"/>
                <a:gd name="connsiteY130" fmla="*/ 884 h 10000"/>
                <a:gd name="connsiteX131" fmla="*/ 6667 w 10000"/>
                <a:gd name="connsiteY131" fmla="*/ 707 h 10000"/>
                <a:gd name="connsiteX132" fmla="*/ 7056 w 10000"/>
                <a:gd name="connsiteY132" fmla="*/ 545 h 10000"/>
                <a:gd name="connsiteX133" fmla="*/ 7056 w 10000"/>
                <a:gd name="connsiteY133" fmla="*/ 545 h 10000"/>
                <a:gd name="connsiteX134" fmla="*/ 7333 w 10000"/>
                <a:gd name="connsiteY134" fmla="*/ 398 h 10000"/>
                <a:gd name="connsiteX135" fmla="*/ 7667 w 10000"/>
                <a:gd name="connsiteY135" fmla="*/ 221 h 10000"/>
                <a:gd name="connsiteX136" fmla="*/ 8000 w 10000"/>
                <a:gd name="connsiteY136" fmla="*/ 88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013 h 10000"/>
                <a:gd name="connsiteX144" fmla="*/ 10000 w 10000"/>
                <a:gd name="connsiteY144" fmla="*/ 9013 h 10000"/>
                <a:gd name="connsiteX145" fmla="*/ 9722 w 10000"/>
                <a:gd name="connsiteY145" fmla="*/ 8999 h 10000"/>
                <a:gd name="connsiteX146" fmla="*/ 9389 w 10000"/>
                <a:gd name="connsiteY146" fmla="*/ 9013 h 10000"/>
                <a:gd name="connsiteX147" fmla="*/ 9389 w 10000"/>
                <a:gd name="connsiteY147" fmla="*/ 9013 h 10000"/>
                <a:gd name="connsiteX148" fmla="*/ 9278 w 10000"/>
                <a:gd name="connsiteY148" fmla="*/ 9028 h 10000"/>
                <a:gd name="connsiteX149" fmla="*/ 9056 w 10000"/>
                <a:gd name="connsiteY149" fmla="*/ 9013 h 10000"/>
                <a:gd name="connsiteX150" fmla="*/ 8889 w 10000"/>
                <a:gd name="connsiteY150" fmla="*/ 8999 h 10000"/>
                <a:gd name="connsiteX151" fmla="*/ 8722 w 10000"/>
                <a:gd name="connsiteY151" fmla="*/ 8969 h 10000"/>
                <a:gd name="connsiteX152" fmla="*/ 8611 w 10000"/>
                <a:gd name="connsiteY152" fmla="*/ 8925 h 10000"/>
                <a:gd name="connsiteX153" fmla="*/ 8444 w 10000"/>
                <a:gd name="connsiteY153" fmla="*/ 8851 h 10000"/>
                <a:gd name="connsiteX154" fmla="*/ 8444 w 10000"/>
                <a:gd name="connsiteY154" fmla="*/ 8851 h 10000"/>
                <a:gd name="connsiteX155" fmla="*/ 8222 w 10000"/>
                <a:gd name="connsiteY155" fmla="*/ 8719 h 10000"/>
                <a:gd name="connsiteX156" fmla="*/ 8111 w 10000"/>
                <a:gd name="connsiteY156" fmla="*/ 8660 h 10000"/>
                <a:gd name="connsiteX157" fmla="*/ 7944 w 10000"/>
                <a:gd name="connsiteY157" fmla="*/ 8616 h 10000"/>
                <a:gd name="connsiteX158" fmla="*/ 7778 w 10000"/>
                <a:gd name="connsiteY158" fmla="*/ 8586 h 10000"/>
                <a:gd name="connsiteX159" fmla="*/ 7556 w 10000"/>
                <a:gd name="connsiteY159" fmla="*/ 8571 h 10000"/>
                <a:gd name="connsiteX160" fmla="*/ 7333 w 10000"/>
                <a:gd name="connsiteY160" fmla="*/ 8557 h 10000"/>
                <a:gd name="connsiteX161" fmla="*/ 7000 w 10000"/>
                <a:gd name="connsiteY161" fmla="*/ 8542 h 10000"/>
                <a:gd name="connsiteX162" fmla="*/ 7000 w 10000"/>
                <a:gd name="connsiteY162" fmla="*/ 8542 h 10000"/>
                <a:gd name="connsiteX163" fmla="*/ 6556 w 10000"/>
                <a:gd name="connsiteY163" fmla="*/ 8557 h 10000"/>
                <a:gd name="connsiteX164" fmla="*/ 6222 w 10000"/>
                <a:gd name="connsiteY164" fmla="*/ 8557 h 10000"/>
                <a:gd name="connsiteX165" fmla="*/ 6111 w 10000"/>
                <a:gd name="connsiteY165" fmla="*/ 8542 h 10000"/>
                <a:gd name="connsiteX166" fmla="*/ 6056 w 10000"/>
                <a:gd name="connsiteY166" fmla="*/ 8527 h 10000"/>
                <a:gd name="connsiteX167" fmla="*/ 6056 w 10000"/>
                <a:gd name="connsiteY167" fmla="*/ 8527 h 10000"/>
                <a:gd name="connsiteX168" fmla="*/ 6056 w 10000"/>
                <a:gd name="connsiteY168" fmla="*/ 8262 h 10000"/>
                <a:gd name="connsiteX169" fmla="*/ 6056 w 10000"/>
                <a:gd name="connsiteY169" fmla="*/ 8262 h 10000"/>
                <a:gd name="connsiteX170" fmla="*/ 6056 w 10000"/>
                <a:gd name="connsiteY170" fmla="*/ 8203 h 10000"/>
                <a:gd name="connsiteX171" fmla="*/ 5944 w 10000"/>
                <a:gd name="connsiteY171" fmla="*/ 8130 h 10000"/>
                <a:gd name="connsiteX172" fmla="*/ 5889 w 10000"/>
                <a:gd name="connsiteY172" fmla="*/ 8115 h 10000"/>
                <a:gd name="connsiteX173" fmla="*/ 5778 w 10000"/>
                <a:gd name="connsiteY173" fmla="*/ 8100 h 10000"/>
                <a:gd name="connsiteX174" fmla="*/ 5667 w 10000"/>
                <a:gd name="connsiteY174" fmla="*/ 8100 h 10000"/>
                <a:gd name="connsiteX175" fmla="*/ 5500 w 10000"/>
                <a:gd name="connsiteY175" fmla="*/ 8115 h 10000"/>
                <a:gd name="connsiteX176" fmla="*/ 5500 w 10000"/>
                <a:gd name="connsiteY176" fmla="*/ 8115 h 10000"/>
                <a:gd name="connsiteX177" fmla="*/ 4889 w 10000"/>
                <a:gd name="connsiteY177" fmla="*/ 8218 h 10000"/>
                <a:gd name="connsiteX178" fmla="*/ 4611 w 10000"/>
                <a:gd name="connsiteY178" fmla="*/ 8247 h 10000"/>
                <a:gd name="connsiteX179" fmla="*/ 4556 w 10000"/>
                <a:gd name="connsiteY179" fmla="*/ 8262 h 10000"/>
                <a:gd name="connsiteX180" fmla="*/ 4500 w 10000"/>
                <a:gd name="connsiteY180" fmla="*/ 8247 h 10000"/>
                <a:gd name="connsiteX181" fmla="*/ 4500 w 10000"/>
                <a:gd name="connsiteY181" fmla="*/ 8247 h 10000"/>
                <a:gd name="connsiteX182" fmla="*/ 4222 w 10000"/>
                <a:gd name="connsiteY182" fmla="*/ 8100 h 10000"/>
                <a:gd name="connsiteX183" fmla="*/ 4222 w 10000"/>
                <a:gd name="connsiteY183" fmla="*/ 8100 h 10000"/>
                <a:gd name="connsiteX184" fmla="*/ 4111 w 10000"/>
                <a:gd name="connsiteY184" fmla="*/ 8027 h 10000"/>
                <a:gd name="connsiteX185" fmla="*/ 4111 w 10000"/>
                <a:gd name="connsiteY185" fmla="*/ 7982 h 10000"/>
                <a:gd name="connsiteX186" fmla="*/ 4111 w 10000"/>
                <a:gd name="connsiteY186" fmla="*/ 7938 h 10000"/>
                <a:gd name="connsiteX187" fmla="*/ 4111 w 10000"/>
                <a:gd name="connsiteY187" fmla="*/ 7938 h 10000"/>
                <a:gd name="connsiteX188" fmla="*/ 4278 w 10000"/>
                <a:gd name="connsiteY188" fmla="*/ 7894 h 10000"/>
                <a:gd name="connsiteX189" fmla="*/ 4389 w 10000"/>
                <a:gd name="connsiteY189" fmla="*/ 7879 h 10000"/>
                <a:gd name="connsiteX190" fmla="*/ 4389 w 10000"/>
                <a:gd name="connsiteY190" fmla="*/ 7879 h 10000"/>
                <a:gd name="connsiteX191" fmla="*/ 4000 w 10000"/>
                <a:gd name="connsiteY191" fmla="*/ 7879 h 10000"/>
                <a:gd name="connsiteX192" fmla="*/ 3722 w 10000"/>
                <a:gd name="connsiteY192" fmla="*/ 7894 h 10000"/>
                <a:gd name="connsiteX193" fmla="*/ 3611 w 10000"/>
                <a:gd name="connsiteY193" fmla="*/ 7909 h 10000"/>
                <a:gd name="connsiteX194" fmla="*/ 3556 w 10000"/>
                <a:gd name="connsiteY194" fmla="*/ 7923 h 10000"/>
                <a:gd name="connsiteX195" fmla="*/ 3556 w 10000"/>
                <a:gd name="connsiteY195" fmla="*/ 7923 h 10000"/>
                <a:gd name="connsiteX196" fmla="*/ 3444 w 10000"/>
                <a:gd name="connsiteY196" fmla="*/ 7982 h 10000"/>
                <a:gd name="connsiteX197" fmla="*/ 3278 w 10000"/>
                <a:gd name="connsiteY197" fmla="*/ 8071 h 10000"/>
                <a:gd name="connsiteX198" fmla="*/ 3000 w 10000"/>
                <a:gd name="connsiteY198" fmla="*/ 8174 h 10000"/>
                <a:gd name="connsiteX199" fmla="*/ 2667 w 10000"/>
                <a:gd name="connsiteY199" fmla="*/ 8247 h 10000"/>
                <a:gd name="connsiteX200" fmla="*/ 2667 w 10000"/>
                <a:gd name="connsiteY200" fmla="*/ 8247 h 10000"/>
                <a:gd name="connsiteX201" fmla="*/ 2333 w 10000"/>
                <a:gd name="connsiteY201" fmla="*/ 8306 h 10000"/>
                <a:gd name="connsiteX202" fmla="*/ 1833 w 10000"/>
                <a:gd name="connsiteY202" fmla="*/ 8365 h 10000"/>
                <a:gd name="connsiteX203" fmla="*/ 1389 w 10000"/>
                <a:gd name="connsiteY203" fmla="*/ 8395 h 10000"/>
                <a:gd name="connsiteX204" fmla="*/ 889 w 10000"/>
                <a:gd name="connsiteY204" fmla="*/ 8409 h 10000"/>
                <a:gd name="connsiteX205" fmla="*/ 889 w 10000"/>
                <a:gd name="connsiteY205" fmla="*/ 8409 h 10000"/>
                <a:gd name="connsiteX206" fmla="*/ 500 w 10000"/>
                <a:gd name="connsiteY206" fmla="*/ 8424 h 10000"/>
                <a:gd name="connsiteX207" fmla="*/ 222 w 10000"/>
                <a:gd name="connsiteY207" fmla="*/ 8439 h 10000"/>
                <a:gd name="connsiteX208" fmla="*/ 0 w 10000"/>
                <a:gd name="connsiteY208" fmla="*/ 8454 h 10000"/>
                <a:gd name="connsiteX209" fmla="*/ 0 w 10000"/>
                <a:gd name="connsiteY209" fmla="*/ 8454 h 10000"/>
                <a:gd name="connsiteX210" fmla="*/ 278 w 10000"/>
                <a:gd name="connsiteY210" fmla="*/ 8689 h 10000"/>
                <a:gd name="connsiteX211" fmla="*/ 500 w 10000"/>
                <a:gd name="connsiteY211" fmla="*/ 8866 h 10000"/>
                <a:gd name="connsiteX212" fmla="*/ 722 w 10000"/>
                <a:gd name="connsiteY212" fmla="*/ 9013 h 10000"/>
                <a:gd name="connsiteX213" fmla="*/ 722 w 10000"/>
                <a:gd name="connsiteY213" fmla="*/ 9013 h 10000"/>
                <a:gd name="connsiteX214" fmla="*/ 889 w 10000"/>
                <a:gd name="connsiteY214" fmla="*/ 9102 h 10000"/>
                <a:gd name="connsiteX215" fmla="*/ 944 w 10000"/>
                <a:gd name="connsiteY215" fmla="*/ 9175 h 10000"/>
                <a:gd name="connsiteX216" fmla="*/ 1111 w 10000"/>
                <a:gd name="connsiteY216" fmla="*/ 9249 h 10000"/>
                <a:gd name="connsiteX217" fmla="*/ 1333 w 10000"/>
                <a:gd name="connsiteY217" fmla="*/ 9367 h 10000"/>
                <a:gd name="connsiteX218" fmla="*/ 1333 w 10000"/>
                <a:gd name="connsiteY218" fmla="*/ 9367 h 10000"/>
                <a:gd name="connsiteX219" fmla="*/ 1444 w 10000"/>
                <a:gd name="connsiteY219" fmla="*/ 9426 h 10000"/>
                <a:gd name="connsiteX220" fmla="*/ 1500 w 10000"/>
                <a:gd name="connsiteY220" fmla="*/ 9470 h 10000"/>
                <a:gd name="connsiteX221" fmla="*/ 1500 w 10000"/>
                <a:gd name="connsiteY221" fmla="*/ 9514 h 10000"/>
                <a:gd name="connsiteX222" fmla="*/ 1556 w 10000"/>
                <a:gd name="connsiteY222" fmla="*/ 9529 h 10000"/>
                <a:gd name="connsiteX223" fmla="*/ 1722 w 10000"/>
                <a:gd name="connsiteY223" fmla="*/ 9543 h 10000"/>
                <a:gd name="connsiteX224" fmla="*/ 4889 w 10000"/>
                <a:gd name="connsiteY224" fmla="*/ 9647 h 10000"/>
                <a:gd name="connsiteX225" fmla="*/ 5278 w 10000"/>
                <a:gd name="connsiteY225" fmla="*/ 9691 h 10000"/>
                <a:gd name="connsiteX226" fmla="*/ 5444 w 10000"/>
                <a:gd name="connsiteY226" fmla="*/ 9705 h 10000"/>
                <a:gd name="connsiteX227" fmla="*/ 5444 w 10000"/>
                <a:gd name="connsiteY227" fmla="*/ 9705 h 10000"/>
                <a:gd name="connsiteX228" fmla="*/ 5722 w 10000"/>
                <a:gd name="connsiteY228" fmla="*/ 9735 h 10000"/>
                <a:gd name="connsiteX229" fmla="*/ 5833 w 10000"/>
                <a:gd name="connsiteY229" fmla="*/ 9750 h 10000"/>
                <a:gd name="connsiteX230" fmla="*/ 5833 w 10000"/>
                <a:gd name="connsiteY230" fmla="*/ 9750 h 10000"/>
                <a:gd name="connsiteX231" fmla="*/ 5833 w 10000"/>
                <a:gd name="connsiteY231" fmla="*/ 9735 h 10000"/>
                <a:gd name="connsiteX232" fmla="*/ 5889 w 10000"/>
                <a:gd name="connsiteY232" fmla="*/ 9720 h 10000"/>
                <a:gd name="connsiteX233" fmla="*/ 6000 w 10000"/>
                <a:gd name="connsiteY233" fmla="*/ 9705 h 10000"/>
                <a:gd name="connsiteX234" fmla="*/ 6167 w 10000"/>
                <a:gd name="connsiteY234" fmla="*/ 9691 h 10000"/>
                <a:gd name="connsiteX235" fmla="*/ 6444 w 10000"/>
                <a:gd name="connsiteY235" fmla="*/ 9691 h 10000"/>
                <a:gd name="connsiteX236" fmla="*/ 6833 w 10000"/>
                <a:gd name="connsiteY236" fmla="*/ 9705 h 10000"/>
                <a:gd name="connsiteX237" fmla="*/ 7278 w 10000"/>
                <a:gd name="connsiteY237" fmla="*/ 9750 h 10000"/>
                <a:gd name="connsiteX238" fmla="*/ 7278 w 10000"/>
                <a:gd name="connsiteY238" fmla="*/ 9750 h 10000"/>
                <a:gd name="connsiteX239" fmla="*/ 8722 w 10000"/>
                <a:gd name="connsiteY239" fmla="*/ 9882 h 10000"/>
                <a:gd name="connsiteX240" fmla="*/ 10000 w 10000"/>
                <a:gd name="connsiteY240" fmla="*/ 10000 h 10000"/>
                <a:gd name="connsiteX241" fmla="*/ 10000 w 10000"/>
                <a:gd name="connsiteY241" fmla="*/ 8999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778 w 10000"/>
                <a:gd name="connsiteY71" fmla="*/ 5479 h 10000"/>
                <a:gd name="connsiteX72" fmla="*/ 6556 w 10000"/>
                <a:gd name="connsiteY72" fmla="*/ 5302 h 10000"/>
                <a:gd name="connsiteX73" fmla="*/ 6556 w 10000"/>
                <a:gd name="connsiteY73" fmla="*/ 5302 h 10000"/>
                <a:gd name="connsiteX74" fmla="*/ 6556 w 10000"/>
                <a:gd name="connsiteY74" fmla="*/ 5287 h 10000"/>
                <a:gd name="connsiteX75" fmla="*/ 6556 w 10000"/>
                <a:gd name="connsiteY75" fmla="*/ 5199 h 10000"/>
                <a:gd name="connsiteX76" fmla="*/ 6556 w 10000"/>
                <a:gd name="connsiteY76" fmla="*/ 5199 h 10000"/>
                <a:gd name="connsiteX77" fmla="*/ 6389 w 10000"/>
                <a:gd name="connsiteY77" fmla="*/ 5096 h 10000"/>
                <a:gd name="connsiteX78" fmla="*/ 6056 w 10000"/>
                <a:gd name="connsiteY78" fmla="*/ 4934 h 10000"/>
                <a:gd name="connsiteX79" fmla="*/ 5333 w 10000"/>
                <a:gd name="connsiteY79" fmla="*/ 4624 h 10000"/>
                <a:gd name="connsiteX80" fmla="*/ 5333 w 10000"/>
                <a:gd name="connsiteY80" fmla="*/ 4624 h 10000"/>
                <a:gd name="connsiteX81" fmla="*/ 5167 w 10000"/>
                <a:gd name="connsiteY81" fmla="*/ 4580 h 10000"/>
                <a:gd name="connsiteX82" fmla="*/ 4889 w 10000"/>
                <a:gd name="connsiteY82" fmla="*/ 4521 h 10000"/>
                <a:gd name="connsiteX83" fmla="*/ 4056 w 10000"/>
                <a:gd name="connsiteY83" fmla="*/ 4389 h 10000"/>
                <a:gd name="connsiteX84" fmla="*/ 2889 w 10000"/>
                <a:gd name="connsiteY84" fmla="*/ 4227 h 10000"/>
                <a:gd name="connsiteX85" fmla="*/ 2889 w 10000"/>
                <a:gd name="connsiteY85" fmla="*/ 4227 h 10000"/>
                <a:gd name="connsiteX86" fmla="*/ 2389 w 10000"/>
                <a:gd name="connsiteY86" fmla="*/ 4212 h 10000"/>
                <a:gd name="connsiteX87" fmla="*/ 2000 w 10000"/>
                <a:gd name="connsiteY87" fmla="*/ 4197 h 10000"/>
                <a:gd name="connsiteX88" fmla="*/ 1889 w 10000"/>
                <a:gd name="connsiteY88" fmla="*/ 4183 h 10000"/>
                <a:gd name="connsiteX89" fmla="*/ 1778 w 10000"/>
                <a:gd name="connsiteY89" fmla="*/ 4168 h 10000"/>
                <a:gd name="connsiteX90" fmla="*/ 1778 w 10000"/>
                <a:gd name="connsiteY90" fmla="*/ 4168 h 10000"/>
                <a:gd name="connsiteX91" fmla="*/ 1667 w 10000"/>
                <a:gd name="connsiteY91" fmla="*/ 4109 h 10000"/>
                <a:gd name="connsiteX92" fmla="*/ 1500 w 10000"/>
                <a:gd name="connsiteY92" fmla="*/ 4006 h 10000"/>
                <a:gd name="connsiteX93" fmla="*/ 1444 w 10000"/>
                <a:gd name="connsiteY93" fmla="*/ 3947 h 10000"/>
                <a:gd name="connsiteX94" fmla="*/ 1444 w 10000"/>
                <a:gd name="connsiteY94" fmla="*/ 3888 h 10000"/>
                <a:gd name="connsiteX95" fmla="*/ 1444 w 10000"/>
                <a:gd name="connsiteY95" fmla="*/ 3844 h 10000"/>
                <a:gd name="connsiteX96" fmla="*/ 1556 w 10000"/>
                <a:gd name="connsiteY96" fmla="*/ 3800 h 10000"/>
                <a:gd name="connsiteX97" fmla="*/ 1556 w 10000"/>
                <a:gd name="connsiteY97" fmla="*/ 3800 h 10000"/>
                <a:gd name="connsiteX98" fmla="*/ 1833 w 10000"/>
                <a:gd name="connsiteY98" fmla="*/ 3726 h 10000"/>
                <a:gd name="connsiteX99" fmla="*/ 2111 w 10000"/>
                <a:gd name="connsiteY99" fmla="*/ 3652 h 10000"/>
                <a:gd name="connsiteX100" fmla="*/ 2278 w 10000"/>
                <a:gd name="connsiteY100" fmla="*/ 3608 h 10000"/>
                <a:gd name="connsiteX101" fmla="*/ 2389 w 10000"/>
                <a:gd name="connsiteY101" fmla="*/ 3564 h 10000"/>
                <a:gd name="connsiteX102" fmla="*/ 2389 w 10000"/>
                <a:gd name="connsiteY102" fmla="*/ 3505 h 10000"/>
                <a:gd name="connsiteX103" fmla="*/ 2389 w 10000"/>
                <a:gd name="connsiteY103" fmla="*/ 3432 h 10000"/>
                <a:gd name="connsiteX104" fmla="*/ 2389 w 10000"/>
                <a:gd name="connsiteY104" fmla="*/ 3432 h 10000"/>
                <a:gd name="connsiteX105" fmla="*/ 2167 w 10000"/>
                <a:gd name="connsiteY105" fmla="*/ 3225 h 10000"/>
                <a:gd name="connsiteX106" fmla="*/ 1889 w 10000"/>
                <a:gd name="connsiteY106" fmla="*/ 2946 h 10000"/>
                <a:gd name="connsiteX107" fmla="*/ 1667 w 10000"/>
                <a:gd name="connsiteY107" fmla="*/ 2695 h 10000"/>
                <a:gd name="connsiteX108" fmla="*/ 1611 w 10000"/>
                <a:gd name="connsiteY108" fmla="*/ 2622 h 10000"/>
                <a:gd name="connsiteX109" fmla="*/ 1611 w 10000"/>
                <a:gd name="connsiteY109" fmla="*/ 2592 h 10000"/>
                <a:gd name="connsiteX110" fmla="*/ 1667 w 10000"/>
                <a:gd name="connsiteY110" fmla="*/ 2577 h 10000"/>
                <a:gd name="connsiteX111" fmla="*/ 1667 w 10000"/>
                <a:gd name="connsiteY111" fmla="*/ 2577 h 10000"/>
                <a:gd name="connsiteX112" fmla="*/ 2000 w 10000"/>
                <a:gd name="connsiteY112" fmla="*/ 2563 h 10000"/>
                <a:gd name="connsiteX113" fmla="*/ 2222 w 10000"/>
                <a:gd name="connsiteY113" fmla="*/ 2563 h 10000"/>
                <a:gd name="connsiteX114" fmla="*/ 2389 w 10000"/>
                <a:gd name="connsiteY114" fmla="*/ 2577 h 10000"/>
                <a:gd name="connsiteX115" fmla="*/ 2389 w 10000"/>
                <a:gd name="connsiteY115" fmla="*/ 2577 h 10000"/>
                <a:gd name="connsiteX116" fmla="*/ 2444 w 10000"/>
                <a:gd name="connsiteY116" fmla="*/ 2577 h 10000"/>
                <a:gd name="connsiteX117" fmla="*/ 2500 w 10000"/>
                <a:gd name="connsiteY117" fmla="*/ 2548 h 10000"/>
                <a:gd name="connsiteX118" fmla="*/ 2778 w 10000"/>
                <a:gd name="connsiteY118" fmla="*/ 2459 h 10000"/>
                <a:gd name="connsiteX119" fmla="*/ 3500 w 10000"/>
                <a:gd name="connsiteY119" fmla="*/ 2165 h 10000"/>
                <a:gd name="connsiteX120" fmla="*/ 4444 w 10000"/>
                <a:gd name="connsiteY120" fmla="*/ 1738 h 10000"/>
                <a:gd name="connsiteX121" fmla="*/ 4444 w 10000"/>
                <a:gd name="connsiteY121" fmla="*/ 1738 h 10000"/>
                <a:gd name="connsiteX122" fmla="*/ 4444 w 10000"/>
                <a:gd name="connsiteY122" fmla="*/ 1679 h 10000"/>
                <a:gd name="connsiteX123" fmla="*/ 4444 w 10000"/>
                <a:gd name="connsiteY123" fmla="*/ 1546 h 10000"/>
                <a:gd name="connsiteX124" fmla="*/ 4500 w 10000"/>
                <a:gd name="connsiteY124" fmla="*/ 1458 h 10000"/>
                <a:gd name="connsiteX125" fmla="*/ 4611 w 10000"/>
                <a:gd name="connsiteY125" fmla="*/ 1384 h 10000"/>
                <a:gd name="connsiteX126" fmla="*/ 4778 w 10000"/>
                <a:gd name="connsiteY126" fmla="*/ 1296 h 10000"/>
                <a:gd name="connsiteX127" fmla="*/ 5000 w 10000"/>
                <a:gd name="connsiteY127" fmla="*/ 1222 h 10000"/>
                <a:gd name="connsiteX128" fmla="*/ 5000 w 10000"/>
                <a:gd name="connsiteY128" fmla="*/ 1222 h 10000"/>
                <a:gd name="connsiteX129" fmla="*/ 5556 w 10000"/>
                <a:gd name="connsiteY129" fmla="*/ 1075 h 10000"/>
                <a:gd name="connsiteX130" fmla="*/ 6111 w 10000"/>
                <a:gd name="connsiteY130" fmla="*/ 884 h 10000"/>
                <a:gd name="connsiteX131" fmla="*/ 6667 w 10000"/>
                <a:gd name="connsiteY131" fmla="*/ 707 h 10000"/>
                <a:gd name="connsiteX132" fmla="*/ 7056 w 10000"/>
                <a:gd name="connsiteY132" fmla="*/ 545 h 10000"/>
                <a:gd name="connsiteX133" fmla="*/ 7056 w 10000"/>
                <a:gd name="connsiteY133" fmla="*/ 545 h 10000"/>
                <a:gd name="connsiteX134" fmla="*/ 7333 w 10000"/>
                <a:gd name="connsiteY134" fmla="*/ 398 h 10000"/>
                <a:gd name="connsiteX135" fmla="*/ 7667 w 10000"/>
                <a:gd name="connsiteY135" fmla="*/ 221 h 10000"/>
                <a:gd name="connsiteX136" fmla="*/ 8000 w 10000"/>
                <a:gd name="connsiteY136" fmla="*/ 88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013 h 10000"/>
                <a:gd name="connsiteX144" fmla="*/ 10000 w 10000"/>
                <a:gd name="connsiteY144" fmla="*/ 9013 h 10000"/>
                <a:gd name="connsiteX145" fmla="*/ 9722 w 10000"/>
                <a:gd name="connsiteY145" fmla="*/ 8999 h 10000"/>
                <a:gd name="connsiteX146" fmla="*/ 9389 w 10000"/>
                <a:gd name="connsiteY146" fmla="*/ 9013 h 10000"/>
                <a:gd name="connsiteX147" fmla="*/ 9389 w 10000"/>
                <a:gd name="connsiteY147" fmla="*/ 9013 h 10000"/>
                <a:gd name="connsiteX148" fmla="*/ 9278 w 10000"/>
                <a:gd name="connsiteY148" fmla="*/ 9028 h 10000"/>
                <a:gd name="connsiteX149" fmla="*/ 9056 w 10000"/>
                <a:gd name="connsiteY149" fmla="*/ 9013 h 10000"/>
                <a:gd name="connsiteX150" fmla="*/ 8889 w 10000"/>
                <a:gd name="connsiteY150" fmla="*/ 8999 h 10000"/>
                <a:gd name="connsiteX151" fmla="*/ 8722 w 10000"/>
                <a:gd name="connsiteY151" fmla="*/ 8969 h 10000"/>
                <a:gd name="connsiteX152" fmla="*/ 8611 w 10000"/>
                <a:gd name="connsiteY152" fmla="*/ 8925 h 10000"/>
                <a:gd name="connsiteX153" fmla="*/ 8444 w 10000"/>
                <a:gd name="connsiteY153" fmla="*/ 8851 h 10000"/>
                <a:gd name="connsiteX154" fmla="*/ 8444 w 10000"/>
                <a:gd name="connsiteY154" fmla="*/ 8851 h 10000"/>
                <a:gd name="connsiteX155" fmla="*/ 8222 w 10000"/>
                <a:gd name="connsiteY155" fmla="*/ 8719 h 10000"/>
                <a:gd name="connsiteX156" fmla="*/ 8111 w 10000"/>
                <a:gd name="connsiteY156" fmla="*/ 8660 h 10000"/>
                <a:gd name="connsiteX157" fmla="*/ 7944 w 10000"/>
                <a:gd name="connsiteY157" fmla="*/ 8616 h 10000"/>
                <a:gd name="connsiteX158" fmla="*/ 7778 w 10000"/>
                <a:gd name="connsiteY158" fmla="*/ 8586 h 10000"/>
                <a:gd name="connsiteX159" fmla="*/ 7556 w 10000"/>
                <a:gd name="connsiteY159" fmla="*/ 8571 h 10000"/>
                <a:gd name="connsiteX160" fmla="*/ 7333 w 10000"/>
                <a:gd name="connsiteY160" fmla="*/ 8557 h 10000"/>
                <a:gd name="connsiteX161" fmla="*/ 7000 w 10000"/>
                <a:gd name="connsiteY161" fmla="*/ 8542 h 10000"/>
                <a:gd name="connsiteX162" fmla="*/ 7000 w 10000"/>
                <a:gd name="connsiteY162" fmla="*/ 8542 h 10000"/>
                <a:gd name="connsiteX163" fmla="*/ 6556 w 10000"/>
                <a:gd name="connsiteY163" fmla="*/ 8557 h 10000"/>
                <a:gd name="connsiteX164" fmla="*/ 6222 w 10000"/>
                <a:gd name="connsiteY164" fmla="*/ 8557 h 10000"/>
                <a:gd name="connsiteX165" fmla="*/ 6111 w 10000"/>
                <a:gd name="connsiteY165" fmla="*/ 8542 h 10000"/>
                <a:gd name="connsiteX166" fmla="*/ 6056 w 10000"/>
                <a:gd name="connsiteY166" fmla="*/ 8527 h 10000"/>
                <a:gd name="connsiteX167" fmla="*/ 6056 w 10000"/>
                <a:gd name="connsiteY167" fmla="*/ 8527 h 10000"/>
                <a:gd name="connsiteX168" fmla="*/ 6056 w 10000"/>
                <a:gd name="connsiteY168" fmla="*/ 8262 h 10000"/>
                <a:gd name="connsiteX169" fmla="*/ 6056 w 10000"/>
                <a:gd name="connsiteY169" fmla="*/ 8262 h 10000"/>
                <a:gd name="connsiteX170" fmla="*/ 6056 w 10000"/>
                <a:gd name="connsiteY170" fmla="*/ 8203 h 10000"/>
                <a:gd name="connsiteX171" fmla="*/ 5944 w 10000"/>
                <a:gd name="connsiteY171" fmla="*/ 8130 h 10000"/>
                <a:gd name="connsiteX172" fmla="*/ 5889 w 10000"/>
                <a:gd name="connsiteY172" fmla="*/ 8115 h 10000"/>
                <a:gd name="connsiteX173" fmla="*/ 5778 w 10000"/>
                <a:gd name="connsiteY173" fmla="*/ 8100 h 10000"/>
                <a:gd name="connsiteX174" fmla="*/ 5667 w 10000"/>
                <a:gd name="connsiteY174" fmla="*/ 8100 h 10000"/>
                <a:gd name="connsiteX175" fmla="*/ 5500 w 10000"/>
                <a:gd name="connsiteY175" fmla="*/ 8115 h 10000"/>
                <a:gd name="connsiteX176" fmla="*/ 5500 w 10000"/>
                <a:gd name="connsiteY176" fmla="*/ 8115 h 10000"/>
                <a:gd name="connsiteX177" fmla="*/ 4889 w 10000"/>
                <a:gd name="connsiteY177" fmla="*/ 8218 h 10000"/>
                <a:gd name="connsiteX178" fmla="*/ 4611 w 10000"/>
                <a:gd name="connsiteY178" fmla="*/ 8247 h 10000"/>
                <a:gd name="connsiteX179" fmla="*/ 4556 w 10000"/>
                <a:gd name="connsiteY179" fmla="*/ 8262 h 10000"/>
                <a:gd name="connsiteX180" fmla="*/ 4500 w 10000"/>
                <a:gd name="connsiteY180" fmla="*/ 8247 h 10000"/>
                <a:gd name="connsiteX181" fmla="*/ 4500 w 10000"/>
                <a:gd name="connsiteY181" fmla="*/ 8247 h 10000"/>
                <a:gd name="connsiteX182" fmla="*/ 4222 w 10000"/>
                <a:gd name="connsiteY182" fmla="*/ 8100 h 10000"/>
                <a:gd name="connsiteX183" fmla="*/ 4222 w 10000"/>
                <a:gd name="connsiteY183" fmla="*/ 8100 h 10000"/>
                <a:gd name="connsiteX184" fmla="*/ 4111 w 10000"/>
                <a:gd name="connsiteY184" fmla="*/ 8027 h 10000"/>
                <a:gd name="connsiteX185" fmla="*/ 4111 w 10000"/>
                <a:gd name="connsiteY185" fmla="*/ 7982 h 10000"/>
                <a:gd name="connsiteX186" fmla="*/ 4111 w 10000"/>
                <a:gd name="connsiteY186" fmla="*/ 7938 h 10000"/>
                <a:gd name="connsiteX187" fmla="*/ 4111 w 10000"/>
                <a:gd name="connsiteY187" fmla="*/ 7938 h 10000"/>
                <a:gd name="connsiteX188" fmla="*/ 4278 w 10000"/>
                <a:gd name="connsiteY188" fmla="*/ 7894 h 10000"/>
                <a:gd name="connsiteX189" fmla="*/ 4389 w 10000"/>
                <a:gd name="connsiteY189" fmla="*/ 7879 h 10000"/>
                <a:gd name="connsiteX190" fmla="*/ 4389 w 10000"/>
                <a:gd name="connsiteY190" fmla="*/ 7879 h 10000"/>
                <a:gd name="connsiteX191" fmla="*/ 4000 w 10000"/>
                <a:gd name="connsiteY191" fmla="*/ 7879 h 10000"/>
                <a:gd name="connsiteX192" fmla="*/ 3722 w 10000"/>
                <a:gd name="connsiteY192" fmla="*/ 7894 h 10000"/>
                <a:gd name="connsiteX193" fmla="*/ 3611 w 10000"/>
                <a:gd name="connsiteY193" fmla="*/ 7909 h 10000"/>
                <a:gd name="connsiteX194" fmla="*/ 3556 w 10000"/>
                <a:gd name="connsiteY194" fmla="*/ 7923 h 10000"/>
                <a:gd name="connsiteX195" fmla="*/ 3556 w 10000"/>
                <a:gd name="connsiteY195" fmla="*/ 7923 h 10000"/>
                <a:gd name="connsiteX196" fmla="*/ 3444 w 10000"/>
                <a:gd name="connsiteY196" fmla="*/ 7982 h 10000"/>
                <a:gd name="connsiteX197" fmla="*/ 3278 w 10000"/>
                <a:gd name="connsiteY197" fmla="*/ 8071 h 10000"/>
                <a:gd name="connsiteX198" fmla="*/ 3000 w 10000"/>
                <a:gd name="connsiteY198" fmla="*/ 8174 h 10000"/>
                <a:gd name="connsiteX199" fmla="*/ 2667 w 10000"/>
                <a:gd name="connsiteY199" fmla="*/ 8247 h 10000"/>
                <a:gd name="connsiteX200" fmla="*/ 2667 w 10000"/>
                <a:gd name="connsiteY200" fmla="*/ 8247 h 10000"/>
                <a:gd name="connsiteX201" fmla="*/ 2333 w 10000"/>
                <a:gd name="connsiteY201" fmla="*/ 8306 h 10000"/>
                <a:gd name="connsiteX202" fmla="*/ 1833 w 10000"/>
                <a:gd name="connsiteY202" fmla="*/ 8365 h 10000"/>
                <a:gd name="connsiteX203" fmla="*/ 1389 w 10000"/>
                <a:gd name="connsiteY203" fmla="*/ 8395 h 10000"/>
                <a:gd name="connsiteX204" fmla="*/ 889 w 10000"/>
                <a:gd name="connsiteY204" fmla="*/ 8409 h 10000"/>
                <a:gd name="connsiteX205" fmla="*/ 889 w 10000"/>
                <a:gd name="connsiteY205" fmla="*/ 8409 h 10000"/>
                <a:gd name="connsiteX206" fmla="*/ 500 w 10000"/>
                <a:gd name="connsiteY206" fmla="*/ 8424 h 10000"/>
                <a:gd name="connsiteX207" fmla="*/ 222 w 10000"/>
                <a:gd name="connsiteY207" fmla="*/ 8439 h 10000"/>
                <a:gd name="connsiteX208" fmla="*/ 0 w 10000"/>
                <a:gd name="connsiteY208" fmla="*/ 8454 h 10000"/>
                <a:gd name="connsiteX209" fmla="*/ 0 w 10000"/>
                <a:gd name="connsiteY209" fmla="*/ 8454 h 10000"/>
                <a:gd name="connsiteX210" fmla="*/ 278 w 10000"/>
                <a:gd name="connsiteY210" fmla="*/ 8689 h 10000"/>
                <a:gd name="connsiteX211" fmla="*/ 500 w 10000"/>
                <a:gd name="connsiteY211" fmla="*/ 8866 h 10000"/>
                <a:gd name="connsiteX212" fmla="*/ 722 w 10000"/>
                <a:gd name="connsiteY212" fmla="*/ 9013 h 10000"/>
                <a:gd name="connsiteX213" fmla="*/ 722 w 10000"/>
                <a:gd name="connsiteY213" fmla="*/ 9013 h 10000"/>
                <a:gd name="connsiteX214" fmla="*/ 889 w 10000"/>
                <a:gd name="connsiteY214" fmla="*/ 9102 h 10000"/>
                <a:gd name="connsiteX215" fmla="*/ 944 w 10000"/>
                <a:gd name="connsiteY215" fmla="*/ 9175 h 10000"/>
                <a:gd name="connsiteX216" fmla="*/ 1111 w 10000"/>
                <a:gd name="connsiteY216" fmla="*/ 9249 h 10000"/>
                <a:gd name="connsiteX217" fmla="*/ 1333 w 10000"/>
                <a:gd name="connsiteY217" fmla="*/ 9367 h 10000"/>
                <a:gd name="connsiteX218" fmla="*/ 1333 w 10000"/>
                <a:gd name="connsiteY218" fmla="*/ 9367 h 10000"/>
                <a:gd name="connsiteX219" fmla="*/ 1444 w 10000"/>
                <a:gd name="connsiteY219" fmla="*/ 9426 h 10000"/>
                <a:gd name="connsiteX220" fmla="*/ 1500 w 10000"/>
                <a:gd name="connsiteY220" fmla="*/ 9470 h 10000"/>
                <a:gd name="connsiteX221" fmla="*/ 1500 w 10000"/>
                <a:gd name="connsiteY221" fmla="*/ 9514 h 10000"/>
                <a:gd name="connsiteX222" fmla="*/ 1556 w 10000"/>
                <a:gd name="connsiteY222" fmla="*/ 9529 h 10000"/>
                <a:gd name="connsiteX223" fmla="*/ 1722 w 10000"/>
                <a:gd name="connsiteY223" fmla="*/ 9543 h 10000"/>
                <a:gd name="connsiteX224" fmla="*/ 5278 w 10000"/>
                <a:gd name="connsiteY224" fmla="*/ 9691 h 10000"/>
                <a:gd name="connsiteX225" fmla="*/ 5444 w 10000"/>
                <a:gd name="connsiteY225" fmla="*/ 9705 h 10000"/>
                <a:gd name="connsiteX226" fmla="*/ 5444 w 10000"/>
                <a:gd name="connsiteY226" fmla="*/ 9705 h 10000"/>
                <a:gd name="connsiteX227" fmla="*/ 5722 w 10000"/>
                <a:gd name="connsiteY227" fmla="*/ 9735 h 10000"/>
                <a:gd name="connsiteX228" fmla="*/ 5833 w 10000"/>
                <a:gd name="connsiteY228" fmla="*/ 9750 h 10000"/>
                <a:gd name="connsiteX229" fmla="*/ 5833 w 10000"/>
                <a:gd name="connsiteY229" fmla="*/ 9750 h 10000"/>
                <a:gd name="connsiteX230" fmla="*/ 5833 w 10000"/>
                <a:gd name="connsiteY230" fmla="*/ 9735 h 10000"/>
                <a:gd name="connsiteX231" fmla="*/ 5889 w 10000"/>
                <a:gd name="connsiteY231" fmla="*/ 9720 h 10000"/>
                <a:gd name="connsiteX232" fmla="*/ 6000 w 10000"/>
                <a:gd name="connsiteY232" fmla="*/ 9705 h 10000"/>
                <a:gd name="connsiteX233" fmla="*/ 6167 w 10000"/>
                <a:gd name="connsiteY233" fmla="*/ 9691 h 10000"/>
                <a:gd name="connsiteX234" fmla="*/ 6444 w 10000"/>
                <a:gd name="connsiteY234" fmla="*/ 9691 h 10000"/>
                <a:gd name="connsiteX235" fmla="*/ 6833 w 10000"/>
                <a:gd name="connsiteY235" fmla="*/ 9705 h 10000"/>
                <a:gd name="connsiteX236" fmla="*/ 7278 w 10000"/>
                <a:gd name="connsiteY236" fmla="*/ 9750 h 10000"/>
                <a:gd name="connsiteX237" fmla="*/ 7278 w 10000"/>
                <a:gd name="connsiteY237" fmla="*/ 9750 h 10000"/>
                <a:gd name="connsiteX238" fmla="*/ 8722 w 10000"/>
                <a:gd name="connsiteY238" fmla="*/ 9882 h 10000"/>
                <a:gd name="connsiteX239" fmla="*/ 10000 w 10000"/>
                <a:gd name="connsiteY239" fmla="*/ 10000 h 10000"/>
                <a:gd name="connsiteX240" fmla="*/ 10000 w 10000"/>
                <a:gd name="connsiteY240" fmla="*/ 8999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778 w 10000"/>
                <a:gd name="connsiteY71" fmla="*/ 5479 h 10000"/>
                <a:gd name="connsiteX72" fmla="*/ 6556 w 10000"/>
                <a:gd name="connsiteY72" fmla="*/ 5302 h 10000"/>
                <a:gd name="connsiteX73" fmla="*/ 6556 w 10000"/>
                <a:gd name="connsiteY73" fmla="*/ 5302 h 10000"/>
                <a:gd name="connsiteX74" fmla="*/ 6556 w 10000"/>
                <a:gd name="connsiteY74" fmla="*/ 5287 h 10000"/>
                <a:gd name="connsiteX75" fmla="*/ 6556 w 10000"/>
                <a:gd name="connsiteY75" fmla="*/ 5199 h 10000"/>
                <a:gd name="connsiteX76" fmla="*/ 6556 w 10000"/>
                <a:gd name="connsiteY76" fmla="*/ 5199 h 10000"/>
                <a:gd name="connsiteX77" fmla="*/ 6389 w 10000"/>
                <a:gd name="connsiteY77" fmla="*/ 5096 h 10000"/>
                <a:gd name="connsiteX78" fmla="*/ 6056 w 10000"/>
                <a:gd name="connsiteY78" fmla="*/ 4934 h 10000"/>
                <a:gd name="connsiteX79" fmla="*/ 5333 w 10000"/>
                <a:gd name="connsiteY79" fmla="*/ 4624 h 10000"/>
                <a:gd name="connsiteX80" fmla="*/ 5333 w 10000"/>
                <a:gd name="connsiteY80" fmla="*/ 4624 h 10000"/>
                <a:gd name="connsiteX81" fmla="*/ 5167 w 10000"/>
                <a:gd name="connsiteY81" fmla="*/ 4580 h 10000"/>
                <a:gd name="connsiteX82" fmla="*/ 4889 w 10000"/>
                <a:gd name="connsiteY82" fmla="*/ 4521 h 10000"/>
                <a:gd name="connsiteX83" fmla="*/ 4056 w 10000"/>
                <a:gd name="connsiteY83" fmla="*/ 4389 h 10000"/>
                <a:gd name="connsiteX84" fmla="*/ 2889 w 10000"/>
                <a:gd name="connsiteY84" fmla="*/ 4227 h 10000"/>
                <a:gd name="connsiteX85" fmla="*/ 2889 w 10000"/>
                <a:gd name="connsiteY85" fmla="*/ 4227 h 10000"/>
                <a:gd name="connsiteX86" fmla="*/ 2389 w 10000"/>
                <a:gd name="connsiteY86" fmla="*/ 4212 h 10000"/>
                <a:gd name="connsiteX87" fmla="*/ 2000 w 10000"/>
                <a:gd name="connsiteY87" fmla="*/ 4197 h 10000"/>
                <a:gd name="connsiteX88" fmla="*/ 1889 w 10000"/>
                <a:gd name="connsiteY88" fmla="*/ 4183 h 10000"/>
                <a:gd name="connsiteX89" fmla="*/ 1778 w 10000"/>
                <a:gd name="connsiteY89" fmla="*/ 4168 h 10000"/>
                <a:gd name="connsiteX90" fmla="*/ 1778 w 10000"/>
                <a:gd name="connsiteY90" fmla="*/ 4168 h 10000"/>
                <a:gd name="connsiteX91" fmla="*/ 1667 w 10000"/>
                <a:gd name="connsiteY91" fmla="*/ 4109 h 10000"/>
                <a:gd name="connsiteX92" fmla="*/ 1500 w 10000"/>
                <a:gd name="connsiteY92" fmla="*/ 4006 h 10000"/>
                <a:gd name="connsiteX93" fmla="*/ 1444 w 10000"/>
                <a:gd name="connsiteY93" fmla="*/ 3947 h 10000"/>
                <a:gd name="connsiteX94" fmla="*/ 1444 w 10000"/>
                <a:gd name="connsiteY94" fmla="*/ 3888 h 10000"/>
                <a:gd name="connsiteX95" fmla="*/ 1444 w 10000"/>
                <a:gd name="connsiteY95" fmla="*/ 3844 h 10000"/>
                <a:gd name="connsiteX96" fmla="*/ 1556 w 10000"/>
                <a:gd name="connsiteY96" fmla="*/ 3800 h 10000"/>
                <a:gd name="connsiteX97" fmla="*/ 1556 w 10000"/>
                <a:gd name="connsiteY97" fmla="*/ 3800 h 10000"/>
                <a:gd name="connsiteX98" fmla="*/ 1833 w 10000"/>
                <a:gd name="connsiteY98" fmla="*/ 3726 h 10000"/>
                <a:gd name="connsiteX99" fmla="*/ 2111 w 10000"/>
                <a:gd name="connsiteY99" fmla="*/ 3652 h 10000"/>
                <a:gd name="connsiteX100" fmla="*/ 2278 w 10000"/>
                <a:gd name="connsiteY100" fmla="*/ 3608 h 10000"/>
                <a:gd name="connsiteX101" fmla="*/ 2389 w 10000"/>
                <a:gd name="connsiteY101" fmla="*/ 3564 h 10000"/>
                <a:gd name="connsiteX102" fmla="*/ 2389 w 10000"/>
                <a:gd name="connsiteY102" fmla="*/ 3505 h 10000"/>
                <a:gd name="connsiteX103" fmla="*/ 2389 w 10000"/>
                <a:gd name="connsiteY103" fmla="*/ 3432 h 10000"/>
                <a:gd name="connsiteX104" fmla="*/ 2389 w 10000"/>
                <a:gd name="connsiteY104" fmla="*/ 3432 h 10000"/>
                <a:gd name="connsiteX105" fmla="*/ 2167 w 10000"/>
                <a:gd name="connsiteY105" fmla="*/ 3225 h 10000"/>
                <a:gd name="connsiteX106" fmla="*/ 1889 w 10000"/>
                <a:gd name="connsiteY106" fmla="*/ 2946 h 10000"/>
                <a:gd name="connsiteX107" fmla="*/ 1667 w 10000"/>
                <a:gd name="connsiteY107" fmla="*/ 2695 h 10000"/>
                <a:gd name="connsiteX108" fmla="*/ 1611 w 10000"/>
                <a:gd name="connsiteY108" fmla="*/ 2622 h 10000"/>
                <a:gd name="connsiteX109" fmla="*/ 1611 w 10000"/>
                <a:gd name="connsiteY109" fmla="*/ 2592 h 10000"/>
                <a:gd name="connsiteX110" fmla="*/ 1667 w 10000"/>
                <a:gd name="connsiteY110" fmla="*/ 2577 h 10000"/>
                <a:gd name="connsiteX111" fmla="*/ 1667 w 10000"/>
                <a:gd name="connsiteY111" fmla="*/ 2577 h 10000"/>
                <a:gd name="connsiteX112" fmla="*/ 2000 w 10000"/>
                <a:gd name="connsiteY112" fmla="*/ 2563 h 10000"/>
                <a:gd name="connsiteX113" fmla="*/ 2222 w 10000"/>
                <a:gd name="connsiteY113" fmla="*/ 2563 h 10000"/>
                <a:gd name="connsiteX114" fmla="*/ 2389 w 10000"/>
                <a:gd name="connsiteY114" fmla="*/ 2577 h 10000"/>
                <a:gd name="connsiteX115" fmla="*/ 2389 w 10000"/>
                <a:gd name="connsiteY115" fmla="*/ 2577 h 10000"/>
                <a:gd name="connsiteX116" fmla="*/ 2444 w 10000"/>
                <a:gd name="connsiteY116" fmla="*/ 2577 h 10000"/>
                <a:gd name="connsiteX117" fmla="*/ 2500 w 10000"/>
                <a:gd name="connsiteY117" fmla="*/ 2548 h 10000"/>
                <a:gd name="connsiteX118" fmla="*/ 2778 w 10000"/>
                <a:gd name="connsiteY118" fmla="*/ 2459 h 10000"/>
                <a:gd name="connsiteX119" fmla="*/ 3500 w 10000"/>
                <a:gd name="connsiteY119" fmla="*/ 2165 h 10000"/>
                <a:gd name="connsiteX120" fmla="*/ 4444 w 10000"/>
                <a:gd name="connsiteY120" fmla="*/ 1738 h 10000"/>
                <a:gd name="connsiteX121" fmla="*/ 4444 w 10000"/>
                <a:gd name="connsiteY121" fmla="*/ 1738 h 10000"/>
                <a:gd name="connsiteX122" fmla="*/ 4444 w 10000"/>
                <a:gd name="connsiteY122" fmla="*/ 1679 h 10000"/>
                <a:gd name="connsiteX123" fmla="*/ 4444 w 10000"/>
                <a:gd name="connsiteY123" fmla="*/ 1546 h 10000"/>
                <a:gd name="connsiteX124" fmla="*/ 4500 w 10000"/>
                <a:gd name="connsiteY124" fmla="*/ 1458 h 10000"/>
                <a:gd name="connsiteX125" fmla="*/ 4611 w 10000"/>
                <a:gd name="connsiteY125" fmla="*/ 1384 h 10000"/>
                <a:gd name="connsiteX126" fmla="*/ 4778 w 10000"/>
                <a:gd name="connsiteY126" fmla="*/ 1296 h 10000"/>
                <a:gd name="connsiteX127" fmla="*/ 5000 w 10000"/>
                <a:gd name="connsiteY127" fmla="*/ 1222 h 10000"/>
                <a:gd name="connsiteX128" fmla="*/ 5000 w 10000"/>
                <a:gd name="connsiteY128" fmla="*/ 1222 h 10000"/>
                <a:gd name="connsiteX129" fmla="*/ 5556 w 10000"/>
                <a:gd name="connsiteY129" fmla="*/ 1075 h 10000"/>
                <a:gd name="connsiteX130" fmla="*/ 6111 w 10000"/>
                <a:gd name="connsiteY130" fmla="*/ 884 h 10000"/>
                <a:gd name="connsiteX131" fmla="*/ 6667 w 10000"/>
                <a:gd name="connsiteY131" fmla="*/ 707 h 10000"/>
                <a:gd name="connsiteX132" fmla="*/ 7056 w 10000"/>
                <a:gd name="connsiteY132" fmla="*/ 545 h 10000"/>
                <a:gd name="connsiteX133" fmla="*/ 7056 w 10000"/>
                <a:gd name="connsiteY133" fmla="*/ 545 h 10000"/>
                <a:gd name="connsiteX134" fmla="*/ 7333 w 10000"/>
                <a:gd name="connsiteY134" fmla="*/ 398 h 10000"/>
                <a:gd name="connsiteX135" fmla="*/ 7667 w 10000"/>
                <a:gd name="connsiteY135" fmla="*/ 221 h 10000"/>
                <a:gd name="connsiteX136" fmla="*/ 8000 w 10000"/>
                <a:gd name="connsiteY136" fmla="*/ 88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013 h 10000"/>
                <a:gd name="connsiteX144" fmla="*/ 10000 w 10000"/>
                <a:gd name="connsiteY144" fmla="*/ 9013 h 10000"/>
                <a:gd name="connsiteX145" fmla="*/ 9722 w 10000"/>
                <a:gd name="connsiteY145" fmla="*/ 8999 h 10000"/>
                <a:gd name="connsiteX146" fmla="*/ 9389 w 10000"/>
                <a:gd name="connsiteY146" fmla="*/ 9013 h 10000"/>
                <a:gd name="connsiteX147" fmla="*/ 9389 w 10000"/>
                <a:gd name="connsiteY147" fmla="*/ 9013 h 10000"/>
                <a:gd name="connsiteX148" fmla="*/ 9278 w 10000"/>
                <a:gd name="connsiteY148" fmla="*/ 9028 h 10000"/>
                <a:gd name="connsiteX149" fmla="*/ 9056 w 10000"/>
                <a:gd name="connsiteY149" fmla="*/ 9013 h 10000"/>
                <a:gd name="connsiteX150" fmla="*/ 8889 w 10000"/>
                <a:gd name="connsiteY150" fmla="*/ 8999 h 10000"/>
                <a:gd name="connsiteX151" fmla="*/ 8722 w 10000"/>
                <a:gd name="connsiteY151" fmla="*/ 8969 h 10000"/>
                <a:gd name="connsiteX152" fmla="*/ 8611 w 10000"/>
                <a:gd name="connsiteY152" fmla="*/ 8925 h 10000"/>
                <a:gd name="connsiteX153" fmla="*/ 8444 w 10000"/>
                <a:gd name="connsiteY153" fmla="*/ 8851 h 10000"/>
                <a:gd name="connsiteX154" fmla="*/ 8444 w 10000"/>
                <a:gd name="connsiteY154" fmla="*/ 8851 h 10000"/>
                <a:gd name="connsiteX155" fmla="*/ 8222 w 10000"/>
                <a:gd name="connsiteY155" fmla="*/ 8719 h 10000"/>
                <a:gd name="connsiteX156" fmla="*/ 8111 w 10000"/>
                <a:gd name="connsiteY156" fmla="*/ 8660 h 10000"/>
                <a:gd name="connsiteX157" fmla="*/ 7944 w 10000"/>
                <a:gd name="connsiteY157" fmla="*/ 8616 h 10000"/>
                <a:gd name="connsiteX158" fmla="*/ 7778 w 10000"/>
                <a:gd name="connsiteY158" fmla="*/ 8586 h 10000"/>
                <a:gd name="connsiteX159" fmla="*/ 7556 w 10000"/>
                <a:gd name="connsiteY159" fmla="*/ 8571 h 10000"/>
                <a:gd name="connsiteX160" fmla="*/ 7333 w 10000"/>
                <a:gd name="connsiteY160" fmla="*/ 8557 h 10000"/>
                <a:gd name="connsiteX161" fmla="*/ 7000 w 10000"/>
                <a:gd name="connsiteY161" fmla="*/ 8542 h 10000"/>
                <a:gd name="connsiteX162" fmla="*/ 7000 w 10000"/>
                <a:gd name="connsiteY162" fmla="*/ 8542 h 10000"/>
                <a:gd name="connsiteX163" fmla="*/ 6556 w 10000"/>
                <a:gd name="connsiteY163" fmla="*/ 8557 h 10000"/>
                <a:gd name="connsiteX164" fmla="*/ 6222 w 10000"/>
                <a:gd name="connsiteY164" fmla="*/ 8557 h 10000"/>
                <a:gd name="connsiteX165" fmla="*/ 6111 w 10000"/>
                <a:gd name="connsiteY165" fmla="*/ 8542 h 10000"/>
                <a:gd name="connsiteX166" fmla="*/ 6056 w 10000"/>
                <a:gd name="connsiteY166" fmla="*/ 8527 h 10000"/>
                <a:gd name="connsiteX167" fmla="*/ 6056 w 10000"/>
                <a:gd name="connsiteY167" fmla="*/ 8527 h 10000"/>
                <a:gd name="connsiteX168" fmla="*/ 6056 w 10000"/>
                <a:gd name="connsiteY168" fmla="*/ 8262 h 10000"/>
                <a:gd name="connsiteX169" fmla="*/ 6056 w 10000"/>
                <a:gd name="connsiteY169" fmla="*/ 8262 h 10000"/>
                <a:gd name="connsiteX170" fmla="*/ 6056 w 10000"/>
                <a:gd name="connsiteY170" fmla="*/ 8203 h 10000"/>
                <a:gd name="connsiteX171" fmla="*/ 5944 w 10000"/>
                <a:gd name="connsiteY171" fmla="*/ 8130 h 10000"/>
                <a:gd name="connsiteX172" fmla="*/ 5889 w 10000"/>
                <a:gd name="connsiteY172" fmla="*/ 8115 h 10000"/>
                <a:gd name="connsiteX173" fmla="*/ 5778 w 10000"/>
                <a:gd name="connsiteY173" fmla="*/ 8100 h 10000"/>
                <a:gd name="connsiteX174" fmla="*/ 5667 w 10000"/>
                <a:gd name="connsiteY174" fmla="*/ 8100 h 10000"/>
                <a:gd name="connsiteX175" fmla="*/ 5500 w 10000"/>
                <a:gd name="connsiteY175" fmla="*/ 8115 h 10000"/>
                <a:gd name="connsiteX176" fmla="*/ 5500 w 10000"/>
                <a:gd name="connsiteY176" fmla="*/ 8115 h 10000"/>
                <a:gd name="connsiteX177" fmla="*/ 4889 w 10000"/>
                <a:gd name="connsiteY177" fmla="*/ 8218 h 10000"/>
                <a:gd name="connsiteX178" fmla="*/ 4611 w 10000"/>
                <a:gd name="connsiteY178" fmla="*/ 8247 h 10000"/>
                <a:gd name="connsiteX179" fmla="*/ 4556 w 10000"/>
                <a:gd name="connsiteY179" fmla="*/ 8262 h 10000"/>
                <a:gd name="connsiteX180" fmla="*/ 4500 w 10000"/>
                <a:gd name="connsiteY180" fmla="*/ 8247 h 10000"/>
                <a:gd name="connsiteX181" fmla="*/ 4500 w 10000"/>
                <a:gd name="connsiteY181" fmla="*/ 8247 h 10000"/>
                <a:gd name="connsiteX182" fmla="*/ 4222 w 10000"/>
                <a:gd name="connsiteY182" fmla="*/ 8100 h 10000"/>
                <a:gd name="connsiteX183" fmla="*/ 4222 w 10000"/>
                <a:gd name="connsiteY183" fmla="*/ 8100 h 10000"/>
                <a:gd name="connsiteX184" fmla="*/ 4111 w 10000"/>
                <a:gd name="connsiteY184" fmla="*/ 8027 h 10000"/>
                <a:gd name="connsiteX185" fmla="*/ 4111 w 10000"/>
                <a:gd name="connsiteY185" fmla="*/ 7982 h 10000"/>
                <a:gd name="connsiteX186" fmla="*/ 4111 w 10000"/>
                <a:gd name="connsiteY186" fmla="*/ 7938 h 10000"/>
                <a:gd name="connsiteX187" fmla="*/ 4111 w 10000"/>
                <a:gd name="connsiteY187" fmla="*/ 7938 h 10000"/>
                <a:gd name="connsiteX188" fmla="*/ 4278 w 10000"/>
                <a:gd name="connsiteY188" fmla="*/ 7894 h 10000"/>
                <a:gd name="connsiteX189" fmla="*/ 4389 w 10000"/>
                <a:gd name="connsiteY189" fmla="*/ 7879 h 10000"/>
                <a:gd name="connsiteX190" fmla="*/ 4389 w 10000"/>
                <a:gd name="connsiteY190" fmla="*/ 7879 h 10000"/>
                <a:gd name="connsiteX191" fmla="*/ 4000 w 10000"/>
                <a:gd name="connsiteY191" fmla="*/ 7879 h 10000"/>
                <a:gd name="connsiteX192" fmla="*/ 3722 w 10000"/>
                <a:gd name="connsiteY192" fmla="*/ 7894 h 10000"/>
                <a:gd name="connsiteX193" fmla="*/ 3611 w 10000"/>
                <a:gd name="connsiteY193" fmla="*/ 7909 h 10000"/>
                <a:gd name="connsiteX194" fmla="*/ 3556 w 10000"/>
                <a:gd name="connsiteY194" fmla="*/ 7923 h 10000"/>
                <a:gd name="connsiteX195" fmla="*/ 3556 w 10000"/>
                <a:gd name="connsiteY195" fmla="*/ 7923 h 10000"/>
                <a:gd name="connsiteX196" fmla="*/ 3444 w 10000"/>
                <a:gd name="connsiteY196" fmla="*/ 7982 h 10000"/>
                <a:gd name="connsiteX197" fmla="*/ 3278 w 10000"/>
                <a:gd name="connsiteY197" fmla="*/ 8071 h 10000"/>
                <a:gd name="connsiteX198" fmla="*/ 3000 w 10000"/>
                <a:gd name="connsiteY198" fmla="*/ 8174 h 10000"/>
                <a:gd name="connsiteX199" fmla="*/ 2667 w 10000"/>
                <a:gd name="connsiteY199" fmla="*/ 8247 h 10000"/>
                <a:gd name="connsiteX200" fmla="*/ 2667 w 10000"/>
                <a:gd name="connsiteY200" fmla="*/ 8247 h 10000"/>
                <a:gd name="connsiteX201" fmla="*/ 2333 w 10000"/>
                <a:gd name="connsiteY201" fmla="*/ 8306 h 10000"/>
                <a:gd name="connsiteX202" fmla="*/ 1833 w 10000"/>
                <a:gd name="connsiteY202" fmla="*/ 8365 h 10000"/>
                <a:gd name="connsiteX203" fmla="*/ 1389 w 10000"/>
                <a:gd name="connsiteY203" fmla="*/ 8395 h 10000"/>
                <a:gd name="connsiteX204" fmla="*/ 889 w 10000"/>
                <a:gd name="connsiteY204" fmla="*/ 8409 h 10000"/>
                <a:gd name="connsiteX205" fmla="*/ 889 w 10000"/>
                <a:gd name="connsiteY205" fmla="*/ 8409 h 10000"/>
                <a:gd name="connsiteX206" fmla="*/ 500 w 10000"/>
                <a:gd name="connsiteY206" fmla="*/ 8424 h 10000"/>
                <a:gd name="connsiteX207" fmla="*/ 222 w 10000"/>
                <a:gd name="connsiteY207" fmla="*/ 8439 h 10000"/>
                <a:gd name="connsiteX208" fmla="*/ 0 w 10000"/>
                <a:gd name="connsiteY208" fmla="*/ 8454 h 10000"/>
                <a:gd name="connsiteX209" fmla="*/ 0 w 10000"/>
                <a:gd name="connsiteY209" fmla="*/ 8454 h 10000"/>
                <a:gd name="connsiteX210" fmla="*/ 278 w 10000"/>
                <a:gd name="connsiteY210" fmla="*/ 8689 h 10000"/>
                <a:gd name="connsiteX211" fmla="*/ 500 w 10000"/>
                <a:gd name="connsiteY211" fmla="*/ 8866 h 10000"/>
                <a:gd name="connsiteX212" fmla="*/ 722 w 10000"/>
                <a:gd name="connsiteY212" fmla="*/ 9013 h 10000"/>
                <a:gd name="connsiteX213" fmla="*/ 722 w 10000"/>
                <a:gd name="connsiteY213" fmla="*/ 9013 h 10000"/>
                <a:gd name="connsiteX214" fmla="*/ 889 w 10000"/>
                <a:gd name="connsiteY214" fmla="*/ 9102 h 10000"/>
                <a:gd name="connsiteX215" fmla="*/ 944 w 10000"/>
                <a:gd name="connsiteY215" fmla="*/ 9175 h 10000"/>
                <a:gd name="connsiteX216" fmla="*/ 1111 w 10000"/>
                <a:gd name="connsiteY216" fmla="*/ 9249 h 10000"/>
                <a:gd name="connsiteX217" fmla="*/ 1333 w 10000"/>
                <a:gd name="connsiteY217" fmla="*/ 9367 h 10000"/>
                <a:gd name="connsiteX218" fmla="*/ 1333 w 10000"/>
                <a:gd name="connsiteY218" fmla="*/ 9367 h 10000"/>
                <a:gd name="connsiteX219" fmla="*/ 1444 w 10000"/>
                <a:gd name="connsiteY219" fmla="*/ 9426 h 10000"/>
                <a:gd name="connsiteX220" fmla="*/ 1500 w 10000"/>
                <a:gd name="connsiteY220" fmla="*/ 9470 h 10000"/>
                <a:gd name="connsiteX221" fmla="*/ 1500 w 10000"/>
                <a:gd name="connsiteY221" fmla="*/ 9514 h 10000"/>
                <a:gd name="connsiteX222" fmla="*/ 1556 w 10000"/>
                <a:gd name="connsiteY222" fmla="*/ 9529 h 10000"/>
                <a:gd name="connsiteX223" fmla="*/ 1722 w 10000"/>
                <a:gd name="connsiteY223" fmla="*/ 9543 h 10000"/>
                <a:gd name="connsiteX224" fmla="*/ 5278 w 10000"/>
                <a:gd name="connsiteY224" fmla="*/ 9691 h 10000"/>
                <a:gd name="connsiteX225" fmla="*/ 5444 w 10000"/>
                <a:gd name="connsiteY225" fmla="*/ 9705 h 10000"/>
                <a:gd name="connsiteX226" fmla="*/ 5444 w 10000"/>
                <a:gd name="connsiteY226" fmla="*/ 9705 h 10000"/>
                <a:gd name="connsiteX227" fmla="*/ 5722 w 10000"/>
                <a:gd name="connsiteY227" fmla="*/ 9735 h 10000"/>
                <a:gd name="connsiteX228" fmla="*/ 5833 w 10000"/>
                <a:gd name="connsiteY228" fmla="*/ 9750 h 10000"/>
                <a:gd name="connsiteX229" fmla="*/ 5833 w 10000"/>
                <a:gd name="connsiteY229" fmla="*/ 9750 h 10000"/>
                <a:gd name="connsiteX230" fmla="*/ 5889 w 10000"/>
                <a:gd name="connsiteY230" fmla="*/ 9720 h 10000"/>
                <a:gd name="connsiteX231" fmla="*/ 6000 w 10000"/>
                <a:gd name="connsiteY231" fmla="*/ 9705 h 10000"/>
                <a:gd name="connsiteX232" fmla="*/ 6167 w 10000"/>
                <a:gd name="connsiteY232" fmla="*/ 9691 h 10000"/>
                <a:gd name="connsiteX233" fmla="*/ 6444 w 10000"/>
                <a:gd name="connsiteY233" fmla="*/ 9691 h 10000"/>
                <a:gd name="connsiteX234" fmla="*/ 6833 w 10000"/>
                <a:gd name="connsiteY234" fmla="*/ 9705 h 10000"/>
                <a:gd name="connsiteX235" fmla="*/ 7278 w 10000"/>
                <a:gd name="connsiteY235" fmla="*/ 9750 h 10000"/>
                <a:gd name="connsiteX236" fmla="*/ 7278 w 10000"/>
                <a:gd name="connsiteY236" fmla="*/ 9750 h 10000"/>
                <a:gd name="connsiteX237" fmla="*/ 8722 w 10000"/>
                <a:gd name="connsiteY237" fmla="*/ 9882 h 10000"/>
                <a:gd name="connsiteX238" fmla="*/ 10000 w 10000"/>
                <a:gd name="connsiteY238" fmla="*/ 10000 h 10000"/>
                <a:gd name="connsiteX239" fmla="*/ 10000 w 10000"/>
                <a:gd name="connsiteY239" fmla="*/ 8999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778 w 10000"/>
                <a:gd name="connsiteY71" fmla="*/ 5479 h 10000"/>
                <a:gd name="connsiteX72" fmla="*/ 6556 w 10000"/>
                <a:gd name="connsiteY72" fmla="*/ 5302 h 10000"/>
                <a:gd name="connsiteX73" fmla="*/ 6556 w 10000"/>
                <a:gd name="connsiteY73" fmla="*/ 5302 h 10000"/>
                <a:gd name="connsiteX74" fmla="*/ 6556 w 10000"/>
                <a:gd name="connsiteY74" fmla="*/ 5287 h 10000"/>
                <a:gd name="connsiteX75" fmla="*/ 6556 w 10000"/>
                <a:gd name="connsiteY75" fmla="*/ 5199 h 10000"/>
                <a:gd name="connsiteX76" fmla="*/ 6556 w 10000"/>
                <a:gd name="connsiteY76" fmla="*/ 5199 h 10000"/>
                <a:gd name="connsiteX77" fmla="*/ 6389 w 10000"/>
                <a:gd name="connsiteY77" fmla="*/ 5096 h 10000"/>
                <a:gd name="connsiteX78" fmla="*/ 6056 w 10000"/>
                <a:gd name="connsiteY78" fmla="*/ 4934 h 10000"/>
                <a:gd name="connsiteX79" fmla="*/ 5333 w 10000"/>
                <a:gd name="connsiteY79" fmla="*/ 4624 h 10000"/>
                <a:gd name="connsiteX80" fmla="*/ 5333 w 10000"/>
                <a:gd name="connsiteY80" fmla="*/ 4624 h 10000"/>
                <a:gd name="connsiteX81" fmla="*/ 5167 w 10000"/>
                <a:gd name="connsiteY81" fmla="*/ 4580 h 10000"/>
                <a:gd name="connsiteX82" fmla="*/ 4889 w 10000"/>
                <a:gd name="connsiteY82" fmla="*/ 4521 h 10000"/>
                <a:gd name="connsiteX83" fmla="*/ 4056 w 10000"/>
                <a:gd name="connsiteY83" fmla="*/ 4389 h 10000"/>
                <a:gd name="connsiteX84" fmla="*/ 2889 w 10000"/>
                <a:gd name="connsiteY84" fmla="*/ 4227 h 10000"/>
                <a:gd name="connsiteX85" fmla="*/ 2889 w 10000"/>
                <a:gd name="connsiteY85" fmla="*/ 4227 h 10000"/>
                <a:gd name="connsiteX86" fmla="*/ 2389 w 10000"/>
                <a:gd name="connsiteY86" fmla="*/ 4212 h 10000"/>
                <a:gd name="connsiteX87" fmla="*/ 2000 w 10000"/>
                <a:gd name="connsiteY87" fmla="*/ 4197 h 10000"/>
                <a:gd name="connsiteX88" fmla="*/ 1889 w 10000"/>
                <a:gd name="connsiteY88" fmla="*/ 4183 h 10000"/>
                <a:gd name="connsiteX89" fmla="*/ 1778 w 10000"/>
                <a:gd name="connsiteY89" fmla="*/ 4168 h 10000"/>
                <a:gd name="connsiteX90" fmla="*/ 1778 w 10000"/>
                <a:gd name="connsiteY90" fmla="*/ 4168 h 10000"/>
                <a:gd name="connsiteX91" fmla="*/ 1667 w 10000"/>
                <a:gd name="connsiteY91" fmla="*/ 4109 h 10000"/>
                <a:gd name="connsiteX92" fmla="*/ 1500 w 10000"/>
                <a:gd name="connsiteY92" fmla="*/ 4006 h 10000"/>
                <a:gd name="connsiteX93" fmla="*/ 1444 w 10000"/>
                <a:gd name="connsiteY93" fmla="*/ 3947 h 10000"/>
                <a:gd name="connsiteX94" fmla="*/ 1444 w 10000"/>
                <a:gd name="connsiteY94" fmla="*/ 3888 h 10000"/>
                <a:gd name="connsiteX95" fmla="*/ 1444 w 10000"/>
                <a:gd name="connsiteY95" fmla="*/ 3844 h 10000"/>
                <a:gd name="connsiteX96" fmla="*/ 1556 w 10000"/>
                <a:gd name="connsiteY96" fmla="*/ 3800 h 10000"/>
                <a:gd name="connsiteX97" fmla="*/ 1556 w 10000"/>
                <a:gd name="connsiteY97" fmla="*/ 3800 h 10000"/>
                <a:gd name="connsiteX98" fmla="*/ 1833 w 10000"/>
                <a:gd name="connsiteY98" fmla="*/ 3726 h 10000"/>
                <a:gd name="connsiteX99" fmla="*/ 2111 w 10000"/>
                <a:gd name="connsiteY99" fmla="*/ 3652 h 10000"/>
                <a:gd name="connsiteX100" fmla="*/ 2278 w 10000"/>
                <a:gd name="connsiteY100" fmla="*/ 3608 h 10000"/>
                <a:gd name="connsiteX101" fmla="*/ 2389 w 10000"/>
                <a:gd name="connsiteY101" fmla="*/ 3564 h 10000"/>
                <a:gd name="connsiteX102" fmla="*/ 2389 w 10000"/>
                <a:gd name="connsiteY102" fmla="*/ 3505 h 10000"/>
                <a:gd name="connsiteX103" fmla="*/ 2389 w 10000"/>
                <a:gd name="connsiteY103" fmla="*/ 3432 h 10000"/>
                <a:gd name="connsiteX104" fmla="*/ 2389 w 10000"/>
                <a:gd name="connsiteY104" fmla="*/ 3432 h 10000"/>
                <a:gd name="connsiteX105" fmla="*/ 2167 w 10000"/>
                <a:gd name="connsiteY105" fmla="*/ 3225 h 10000"/>
                <a:gd name="connsiteX106" fmla="*/ 1889 w 10000"/>
                <a:gd name="connsiteY106" fmla="*/ 2946 h 10000"/>
                <a:gd name="connsiteX107" fmla="*/ 1667 w 10000"/>
                <a:gd name="connsiteY107" fmla="*/ 2695 h 10000"/>
                <a:gd name="connsiteX108" fmla="*/ 1611 w 10000"/>
                <a:gd name="connsiteY108" fmla="*/ 2622 h 10000"/>
                <a:gd name="connsiteX109" fmla="*/ 1611 w 10000"/>
                <a:gd name="connsiteY109" fmla="*/ 2592 h 10000"/>
                <a:gd name="connsiteX110" fmla="*/ 1667 w 10000"/>
                <a:gd name="connsiteY110" fmla="*/ 2577 h 10000"/>
                <a:gd name="connsiteX111" fmla="*/ 1667 w 10000"/>
                <a:gd name="connsiteY111" fmla="*/ 2577 h 10000"/>
                <a:gd name="connsiteX112" fmla="*/ 2000 w 10000"/>
                <a:gd name="connsiteY112" fmla="*/ 2563 h 10000"/>
                <a:gd name="connsiteX113" fmla="*/ 2222 w 10000"/>
                <a:gd name="connsiteY113" fmla="*/ 2563 h 10000"/>
                <a:gd name="connsiteX114" fmla="*/ 2389 w 10000"/>
                <a:gd name="connsiteY114" fmla="*/ 2577 h 10000"/>
                <a:gd name="connsiteX115" fmla="*/ 2389 w 10000"/>
                <a:gd name="connsiteY115" fmla="*/ 2577 h 10000"/>
                <a:gd name="connsiteX116" fmla="*/ 2444 w 10000"/>
                <a:gd name="connsiteY116" fmla="*/ 2577 h 10000"/>
                <a:gd name="connsiteX117" fmla="*/ 2500 w 10000"/>
                <a:gd name="connsiteY117" fmla="*/ 2548 h 10000"/>
                <a:gd name="connsiteX118" fmla="*/ 2778 w 10000"/>
                <a:gd name="connsiteY118" fmla="*/ 2459 h 10000"/>
                <a:gd name="connsiteX119" fmla="*/ 3500 w 10000"/>
                <a:gd name="connsiteY119" fmla="*/ 2165 h 10000"/>
                <a:gd name="connsiteX120" fmla="*/ 4444 w 10000"/>
                <a:gd name="connsiteY120" fmla="*/ 1738 h 10000"/>
                <a:gd name="connsiteX121" fmla="*/ 4444 w 10000"/>
                <a:gd name="connsiteY121" fmla="*/ 1738 h 10000"/>
                <a:gd name="connsiteX122" fmla="*/ 4444 w 10000"/>
                <a:gd name="connsiteY122" fmla="*/ 1679 h 10000"/>
                <a:gd name="connsiteX123" fmla="*/ 4444 w 10000"/>
                <a:gd name="connsiteY123" fmla="*/ 1546 h 10000"/>
                <a:gd name="connsiteX124" fmla="*/ 4500 w 10000"/>
                <a:gd name="connsiteY124" fmla="*/ 1458 h 10000"/>
                <a:gd name="connsiteX125" fmla="*/ 4611 w 10000"/>
                <a:gd name="connsiteY125" fmla="*/ 1384 h 10000"/>
                <a:gd name="connsiteX126" fmla="*/ 4778 w 10000"/>
                <a:gd name="connsiteY126" fmla="*/ 1296 h 10000"/>
                <a:gd name="connsiteX127" fmla="*/ 5000 w 10000"/>
                <a:gd name="connsiteY127" fmla="*/ 1222 h 10000"/>
                <a:gd name="connsiteX128" fmla="*/ 5000 w 10000"/>
                <a:gd name="connsiteY128" fmla="*/ 1222 h 10000"/>
                <a:gd name="connsiteX129" fmla="*/ 5556 w 10000"/>
                <a:gd name="connsiteY129" fmla="*/ 1075 h 10000"/>
                <a:gd name="connsiteX130" fmla="*/ 6111 w 10000"/>
                <a:gd name="connsiteY130" fmla="*/ 884 h 10000"/>
                <a:gd name="connsiteX131" fmla="*/ 6667 w 10000"/>
                <a:gd name="connsiteY131" fmla="*/ 707 h 10000"/>
                <a:gd name="connsiteX132" fmla="*/ 7056 w 10000"/>
                <a:gd name="connsiteY132" fmla="*/ 545 h 10000"/>
                <a:gd name="connsiteX133" fmla="*/ 7056 w 10000"/>
                <a:gd name="connsiteY133" fmla="*/ 545 h 10000"/>
                <a:gd name="connsiteX134" fmla="*/ 7333 w 10000"/>
                <a:gd name="connsiteY134" fmla="*/ 398 h 10000"/>
                <a:gd name="connsiteX135" fmla="*/ 7667 w 10000"/>
                <a:gd name="connsiteY135" fmla="*/ 221 h 10000"/>
                <a:gd name="connsiteX136" fmla="*/ 8000 w 10000"/>
                <a:gd name="connsiteY136" fmla="*/ 88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013 h 10000"/>
                <a:gd name="connsiteX144" fmla="*/ 10000 w 10000"/>
                <a:gd name="connsiteY144" fmla="*/ 9013 h 10000"/>
                <a:gd name="connsiteX145" fmla="*/ 9722 w 10000"/>
                <a:gd name="connsiteY145" fmla="*/ 8999 h 10000"/>
                <a:gd name="connsiteX146" fmla="*/ 9389 w 10000"/>
                <a:gd name="connsiteY146" fmla="*/ 9013 h 10000"/>
                <a:gd name="connsiteX147" fmla="*/ 9389 w 10000"/>
                <a:gd name="connsiteY147" fmla="*/ 9013 h 10000"/>
                <a:gd name="connsiteX148" fmla="*/ 9278 w 10000"/>
                <a:gd name="connsiteY148" fmla="*/ 9028 h 10000"/>
                <a:gd name="connsiteX149" fmla="*/ 9056 w 10000"/>
                <a:gd name="connsiteY149" fmla="*/ 9013 h 10000"/>
                <a:gd name="connsiteX150" fmla="*/ 8889 w 10000"/>
                <a:gd name="connsiteY150" fmla="*/ 8999 h 10000"/>
                <a:gd name="connsiteX151" fmla="*/ 8722 w 10000"/>
                <a:gd name="connsiteY151" fmla="*/ 8969 h 10000"/>
                <a:gd name="connsiteX152" fmla="*/ 8611 w 10000"/>
                <a:gd name="connsiteY152" fmla="*/ 8925 h 10000"/>
                <a:gd name="connsiteX153" fmla="*/ 8444 w 10000"/>
                <a:gd name="connsiteY153" fmla="*/ 8851 h 10000"/>
                <a:gd name="connsiteX154" fmla="*/ 8444 w 10000"/>
                <a:gd name="connsiteY154" fmla="*/ 8851 h 10000"/>
                <a:gd name="connsiteX155" fmla="*/ 8222 w 10000"/>
                <a:gd name="connsiteY155" fmla="*/ 8719 h 10000"/>
                <a:gd name="connsiteX156" fmla="*/ 8111 w 10000"/>
                <a:gd name="connsiteY156" fmla="*/ 8660 h 10000"/>
                <a:gd name="connsiteX157" fmla="*/ 7944 w 10000"/>
                <a:gd name="connsiteY157" fmla="*/ 8616 h 10000"/>
                <a:gd name="connsiteX158" fmla="*/ 7778 w 10000"/>
                <a:gd name="connsiteY158" fmla="*/ 8586 h 10000"/>
                <a:gd name="connsiteX159" fmla="*/ 7556 w 10000"/>
                <a:gd name="connsiteY159" fmla="*/ 8571 h 10000"/>
                <a:gd name="connsiteX160" fmla="*/ 7333 w 10000"/>
                <a:gd name="connsiteY160" fmla="*/ 8557 h 10000"/>
                <a:gd name="connsiteX161" fmla="*/ 7000 w 10000"/>
                <a:gd name="connsiteY161" fmla="*/ 8542 h 10000"/>
                <a:gd name="connsiteX162" fmla="*/ 7000 w 10000"/>
                <a:gd name="connsiteY162" fmla="*/ 8542 h 10000"/>
                <a:gd name="connsiteX163" fmla="*/ 6556 w 10000"/>
                <a:gd name="connsiteY163" fmla="*/ 8557 h 10000"/>
                <a:gd name="connsiteX164" fmla="*/ 6222 w 10000"/>
                <a:gd name="connsiteY164" fmla="*/ 8557 h 10000"/>
                <a:gd name="connsiteX165" fmla="*/ 6111 w 10000"/>
                <a:gd name="connsiteY165" fmla="*/ 8542 h 10000"/>
                <a:gd name="connsiteX166" fmla="*/ 6056 w 10000"/>
                <a:gd name="connsiteY166" fmla="*/ 8527 h 10000"/>
                <a:gd name="connsiteX167" fmla="*/ 6056 w 10000"/>
                <a:gd name="connsiteY167" fmla="*/ 8527 h 10000"/>
                <a:gd name="connsiteX168" fmla="*/ 6056 w 10000"/>
                <a:gd name="connsiteY168" fmla="*/ 8262 h 10000"/>
                <a:gd name="connsiteX169" fmla="*/ 6056 w 10000"/>
                <a:gd name="connsiteY169" fmla="*/ 8262 h 10000"/>
                <a:gd name="connsiteX170" fmla="*/ 6056 w 10000"/>
                <a:gd name="connsiteY170" fmla="*/ 8203 h 10000"/>
                <a:gd name="connsiteX171" fmla="*/ 5944 w 10000"/>
                <a:gd name="connsiteY171" fmla="*/ 8130 h 10000"/>
                <a:gd name="connsiteX172" fmla="*/ 5889 w 10000"/>
                <a:gd name="connsiteY172" fmla="*/ 8115 h 10000"/>
                <a:gd name="connsiteX173" fmla="*/ 5778 w 10000"/>
                <a:gd name="connsiteY173" fmla="*/ 8100 h 10000"/>
                <a:gd name="connsiteX174" fmla="*/ 5667 w 10000"/>
                <a:gd name="connsiteY174" fmla="*/ 8100 h 10000"/>
                <a:gd name="connsiteX175" fmla="*/ 5500 w 10000"/>
                <a:gd name="connsiteY175" fmla="*/ 8115 h 10000"/>
                <a:gd name="connsiteX176" fmla="*/ 5500 w 10000"/>
                <a:gd name="connsiteY176" fmla="*/ 8115 h 10000"/>
                <a:gd name="connsiteX177" fmla="*/ 4889 w 10000"/>
                <a:gd name="connsiteY177" fmla="*/ 8218 h 10000"/>
                <a:gd name="connsiteX178" fmla="*/ 4611 w 10000"/>
                <a:gd name="connsiteY178" fmla="*/ 8247 h 10000"/>
                <a:gd name="connsiteX179" fmla="*/ 4556 w 10000"/>
                <a:gd name="connsiteY179" fmla="*/ 8262 h 10000"/>
                <a:gd name="connsiteX180" fmla="*/ 4500 w 10000"/>
                <a:gd name="connsiteY180" fmla="*/ 8247 h 10000"/>
                <a:gd name="connsiteX181" fmla="*/ 4500 w 10000"/>
                <a:gd name="connsiteY181" fmla="*/ 8247 h 10000"/>
                <a:gd name="connsiteX182" fmla="*/ 4222 w 10000"/>
                <a:gd name="connsiteY182" fmla="*/ 8100 h 10000"/>
                <a:gd name="connsiteX183" fmla="*/ 4222 w 10000"/>
                <a:gd name="connsiteY183" fmla="*/ 8100 h 10000"/>
                <a:gd name="connsiteX184" fmla="*/ 4111 w 10000"/>
                <a:gd name="connsiteY184" fmla="*/ 8027 h 10000"/>
                <a:gd name="connsiteX185" fmla="*/ 4111 w 10000"/>
                <a:gd name="connsiteY185" fmla="*/ 7982 h 10000"/>
                <a:gd name="connsiteX186" fmla="*/ 4111 w 10000"/>
                <a:gd name="connsiteY186" fmla="*/ 7938 h 10000"/>
                <a:gd name="connsiteX187" fmla="*/ 4111 w 10000"/>
                <a:gd name="connsiteY187" fmla="*/ 7938 h 10000"/>
                <a:gd name="connsiteX188" fmla="*/ 4278 w 10000"/>
                <a:gd name="connsiteY188" fmla="*/ 7894 h 10000"/>
                <a:gd name="connsiteX189" fmla="*/ 4389 w 10000"/>
                <a:gd name="connsiteY189" fmla="*/ 7879 h 10000"/>
                <a:gd name="connsiteX190" fmla="*/ 4389 w 10000"/>
                <a:gd name="connsiteY190" fmla="*/ 7879 h 10000"/>
                <a:gd name="connsiteX191" fmla="*/ 4000 w 10000"/>
                <a:gd name="connsiteY191" fmla="*/ 7879 h 10000"/>
                <a:gd name="connsiteX192" fmla="*/ 3722 w 10000"/>
                <a:gd name="connsiteY192" fmla="*/ 7894 h 10000"/>
                <a:gd name="connsiteX193" fmla="*/ 3611 w 10000"/>
                <a:gd name="connsiteY193" fmla="*/ 7909 h 10000"/>
                <a:gd name="connsiteX194" fmla="*/ 3556 w 10000"/>
                <a:gd name="connsiteY194" fmla="*/ 7923 h 10000"/>
                <a:gd name="connsiteX195" fmla="*/ 3556 w 10000"/>
                <a:gd name="connsiteY195" fmla="*/ 7923 h 10000"/>
                <a:gd name="connsiteX196" fmla="*/ 3444 w 10000"/>
                <a:gd name="connsiteY196" fmla="*/ 7982 h 10000"/>
                <a:gd name="connsiteX197" fmla="*/ 3278 w 10000"/>
                <a:gd name="connsiteY197" fmla="*/ 8071 h 10000"/>
                <a:gd name="connsiteX198" fmla="*/ 3000 w 10000"/>
                <a:gd name="connsiteY198" fmla="*/ 8174 h 10000"/>
                <a:gd name="connsiteX199" fmla="*/ 2667 w 10000"/>
                <a:gd name="connsiteY199" fmla="*/ 8247 h 10000"/>
                <a:gd name="connsiteX200" fmla="*/ 2667 w 10000"/>
                <a:gd name="connsiteY200" fmla="*/ 8247 h 10000"/>
                <a:gd name="connsiteX201" fmla="*/ 2333 w 10000"/>
                <a:gd name="connsiteY201" fmla="*/ 8306 h 10000"/>
                <a:gd name="connsiteX202" fmla="*/ 1833 w 10000"/>
                <a:gd name="connsiteY202" fmla="*/ 8365 h 10000"/>
                <a:gd name="connsiteX203" fmla="*/ 1389 w 10000"/>
                <a:gd name="connsiteY203" fmla="*/ 8395 h 10000"/>
                <a:gd name="connsiteX204" fmla="*/ 889 w 10000"/>
                <a:gd name="connsiteY204" fmla="*/ 8409 h 10000"/>
                <a:gd name="connsiteX205" fmla="*/ 889 w 10000"/>
                <a:gd name="connsiteY205" fmla="*/ 8409 h 10000"/>
                <a:gd name="connsiteX206" fmla="*/ 500 w 10000"/>
                <a:gd name="connsiteY206" fmla="*/ 8424 h 10000"/>
                <a:gd name="connsiteX207" fmla="*/ 222 w 10000"/>
                <a:gd name="connsiteY207" fmla="*/ 8439 h 10000"/>
                <a:gd name="connsiteX208" fmla="*/ 0 w 10000"/>
                <a:gd name="connsiteY208" fmla="*/ 8454 h 10000"/>
                <a:gd name="connsiteX209" fmla="*/ 0 w 10000"/>
                <a:gd name="connsiteY209" fmla="*/ 8454 h 10000"/>
                <a:gd name="connsiteX210" fmla="*/ 278 w 10000"/>
                <a:gd name="connsiteY210" fmla="*/ 8689 h 10000"/>
                <a:gd name="connsiteX211" fmla="*/ 500 w 10000"/>
                <a:gd name="connsiteY211" fmla="*/ 8866 h 10000"/>
                <a:gd name="connsiteX212" fmla="*/ 722 w 10000"/>
                <a:gd name="connsiteY212" fmla="*/ 9013 h 10000"/>
                <a:gd name="connsiteX213" fmla="*/ 722 w 10000"/>
                <a:gd name="connsiteY213" fmla="*/ 9013 h 10000"/>
                <a:gd name="connsiteX214" fmla="*/ 889 w 10000"/>
                <a:gd name="connsiteY214" fmla="*/ 9102 h 10000"/>
                <a:gd name="connsiteX215" fmla="*/ 944 w 10000"/>
                <a:gd name="connsiteY215" fmla="*/ 9175 h 10000"/>
                <a:gd name="connsiteX216" fmla="*/ 1111 w 10000"/>
                <a:gd name="connsiteY216" fmla="*/ 9249 h 10000"/>
                <a:gd name="connsiteX217" fmla="*/ 1333 w 10000"/>
                <a:gd name="connsiteY217" fmla="*/ 9367 h 10000"/>
                <a:gd name="connsiteX218" fmla="*/ 1333 w 10000"/>
                <a:gd name="connsiteY218" fmla="*/ 9367 h 10000"/>
                <a:gd name="connsiteX219" fmla="*/ 1444 w 10000"/>
                <a:gd name="connsiteY219" fmla="*/ 9426 h 10000"/>
                <a:gd name="connsiteX220" fmla="*/ 1500 w 10000"/>
                <a:gd name="connsiteY220" fmla="*/ 9470 h 10000"/>
                <a:gd name="connsiteX221" fmla="*/ 1500 w 10000"/>
                <a:gd name="connsiteY221" fmla="*/ 9514 h 10000"/>
                <a:gd name="connsiteX222" fmla="*/ 1556 w 10000"/>
                <a:gd name="connsiteY222" fmla="*/ 9529 h 10000"/>
                <a:gd name="connsiteX223" fmla="*/ 1722 w 10000"/>
                <a:gd name="connsiteY223" fmla="*/ 9543 h 10000"/>
                <a:gd name="connsiteX224" fmla="*/ 5278 w 10000"/>
                <a:gd name="connsiteY224" fmla="*/ 9691 h 10000"/>
                <a:gd name="connsiteX225" fmla="*/ 5444 w 10000"/>
                <a:gd name="connsiteY225" fmla="*/ 9705 h 10000"/>
                <a:gd name="connsiteX226" fmla="*/ 5444 w 10000"/>
                <a:gd name="connsiteY226" fmla="*/ 9705 h 10000"/>
                <a:gd name="connsiteX227" fmla="*/ 5722 w 10000"/>
                <a:gd name="connsiteY227" fmla="*/ 9735 h 10000"/>
                <a:gd name="connsiteX228" fmla="*/ 5833 w 10000"/>
                <a:gd name="connsiteY228" fmla="*/ 9750 h 10000"/>
                <a:gd name="connsiteX229" fmla="*/ 5833 w 10000"/>
                <a:gd name="connsiteY229" fmla="*/ 9750 h 10000"/>
                <a:gd name="connsiteX230" fmla="*/ 5889 w 10000"/>
                <a:gd name="connsiteY230" fmla="*/ 9720 h 10000"/>
                <a:gd name="connsiteX231" fmla="*/ 6000 w 10000"/>
                <a:gd name="connsiteY231" fmla="*/ 9705 h 10000"/>
                <a:gd name="connsiteX232" fmla="*/ 6167 w 10000"/>
                <a:gd name="connsiteY232" fmla="*/ 9691 h 10000"/>
                <a:gd name="connsiteX233" fmla="*/ 6444 w 10000"/>
                <a:gd name="connsiteY233" fmla="*/ 9691 h 10000"/>
                <a:gd name="connsiteX234" fmla="*/ 7278 w 10000"/>
                <a:gd name="connsiteY234" fmla="*/ 9750 h 10000"/>
                <a:gd name="connsiteX235" fmla="*/ 7278 w 10000"/>
                <a:gd name="connsiteY235" fmla="*/ 9750 h 10000"/>
                <a:gd name="connsiteX236" fmla="*/ 8722 w 10000"/>
                <a:gd name="connsiteY236" fmla="*/ 9882 h 10000"/>
                <a:gd name="connsiteX237" fmla="*/ 10000 w 10000"/>
                <a:gd name="connsiteY237" fmla="*/ 10000 h 10000"/>
                <a:gd name="connsiteX238" fmla="*/ 10000 w 10000"/>
                <a:gd name="connsiteY238" fmla="*/ 8999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778 w 10000"/>
                <a:gd name="connsiteY71" fmla="*/ 5479 h 10000"/>
                <a:gd name="connsiteX72" fmla="*/ 6556 w 10000"/>
                <a:gd name="connsiteY72" fmla="*/ 5302 h 10000"/>
                <a:gd name="connsiteX73" fmla="*/ 6556 w 10000"/>
                <a:gd name="connsiteY73" fmla="*/ 5302 h 10000"/>
                <a:gd name="connsiteX74" fmla="*/ 6556 w 10000"/>
                <a:gd name="connsiteY74" fmla="*/ 5287 h 10000"/>
                <a:gd name="connsiteX75" fmla="*/ 6556 w 10000"/>
                <a:gd name="connsiteY75" fmla="*/ 5199 h 10000"/>
                <a:gd name="connsiteX76" fmla="*/ 6556 w 10000"/>
                <a:gd name="connsiteY76" fmla="*/ 5199 h 10000"/>
                <a:gd name="connsiteX77" fmla="*/ 6389 w 10000"/>
                <a:gd name="connsiteY77" fmla="*/ 5096 h 10000"/>
                <a:gd name="connsiteX78" fmla="*/ 6056 w 10000"/>
                <a:gd name="connsiteY78" fmla="*/ 4934 h 10000"/>
                <a:gd name="connsiteX79" fmla="*/ 5333 w 10000"/>
                <a:gd name="connsiteY79" fmla="*/ 4624 h 10000"/>
                <a:gd name="connsiteX80" fmla="*/ 5333 w 10000"/>
                <a:gd name="connsiteY80" fmla="*/ 4624 h 10000"/>
                <a:gd name="connsiteX81" fmla="*/ 5167 w 10000"/>
                <a:gd name="connsiteY81" fmla="*/ 4580 h 10000"/>
                <a:gd name="connsiteX82" fmla="*/ 4889 w 10000"/>
                <a:gd name="connsiteY82" fmla="*/ 4521 h 10000"/>
                <a:gd name="connsiteX83" fmla="*/ 4056 w 10000"/>
                <a:gd name="connsiteY83" fmla="*/ 4389 h 10000"/>
                <a:gd name="connsiteX84" fmla="*/ 2889 w 10000"/>
                <a:gd name="connsiteY84" fmla="*/ 4227 h 10000"/>
                <a:gd name="connsiteX85" fmla="*/ 2889 w 10000"/>
                <a:gd name="connsiteY85" fmla="*/ 4227 h 10000"/>
                <a:gd name="connsiteX86" fmla="*/ 2389 w 10000"/>
                <a:gd name="connsiteY86" fmla="*/ 4212 h 10000"/>
                <a:gd name="connsiteX87" fmla="*/ 2000 w 10000"/>
                <a:gd name="connsiteY87" fmla="*/ 4197 h 10000"/>
                <a:gd name="connsiteX88" fmla="*/ 1889 w 10000"/>
                <a:gd name="connsiteY88" fmla="*/ 4183 h 10000"/>
                <a:gd name="connsiteX89" fmla="*/ 1778 w 10000"/>
                <a:gd name="connsiteY89" fmla="*/ 4168 h 10000"/>
                <a:gd name="connsiteX90" fmla="*/ 1778 w 10000"/>
                <a:gd name="connsiteY90" fmla="*/ 4168 h 10000"/>
                <a:gd name="connsiteX91" fmla="*/ 1667 w 10000"/>
                <a:gd name="connsiteY91" fmla="*/ 4109 h 10000"/>
                <a:gd name="connsiteX92" fmla="*/ 1500 w 10000"/>
                <a:gd name="connsiteY92" fmla="*/ 4006 h 10000"/>
                <a:gd name="connsiteX93" fmla="*/ 1444 w 10000"/>
                <a:gd name="connsiteY93" fmla="*/ 3947 h 10000"/>
                <a:gd name="connsiteX94" fmla="*/ 1444 w 10000"/>
                <a:gd name="connsiteY94" fmla="*/ 3888 h 10000"/>
                <a:gd name="connsiteX95" fmla="*/ 1444 w 10000"/>
                <a:gd name="connsiteY95" fmla="*/ 3844 h 10000"/>
                <a:gd name="connsiteX96" fmla="*/ 1556 w 10000"/>
                <a:gd name="connsiteY96" fmla="*/ 3800 h 10000"/>
                <a:gd name="connsiteX97" fmla="*/ 1556 w 10000"/>
                <a:gd name="connsiteY97" fmla="*/ 3800 h 10000"/>
                <a:gd name="connsiteX98" fmla="*/ 1833 w 10000"/>
                <a:gd name="connsiteY98" fmla="*/ 3726 h 10000"/>
                <a:gd name="connsiteX99" fmla="*/ 2111 w 10000"/>
                <a:gd name="connsiteY99" fmla="*/ 3652 h 10000"/>
                <a:gd name="connsiteX100" fmla="*/ 2278 w 10000"/>
                <a:gd name="connsiteY100" fmla="*/ 3608 h 10000"/>
                <a:gd name="connsiteX101" fmla="*/ 2389 w 10000"/>
                <a:gd name="connsiteY101" fmla="*/ 3564 h 10000"/>
                <a:gd name="connsiteX102" fmla="*/ 2389 w 10000"/>
                <a:gd name="connsiteY102" fmla="*/ 3505 h 10000"/>
                <a:gd name="connsiteX103" fmla="*/ 2389 w 10000"/>
                <a:gd name="connsiteY103" fmla="*/ 3432 h 10000"/>
                <a:gd name="connsiteX104" fmla="*/ 2389 w 10000"/>
                <a:gd name="connsiteY104" fmla="*/ 3432 h 10000"/>
                <a:gd name="connsiteX105" fmla="*/ 2167 w 10000"/>
                <a:gd name="connsiteY105" fmla="*/ 3225 h 10000"/>
                <a:gd name="connsiteX106" fmla="*/ 1889 w 10000"/>
                <a:gd name="connsiteY106" fmla="*/ 2946 h 10000"/>
                <a:gd name="connsiteX107" fmla="*/ 1667 w 10000"/>
                <a:gd name="connsiteY107" fmla="*/ 2695 h 10000"/>
                <a:gd name="connsiteX108" fmla="*/ 1611 w 10000"/>
                <a:gd name="connsiteY108" fmla="*/ 2622 h 10000"/>
                <a:gd name="connsiteX109" fmla="*/ 1611 w 10000"/>
                <a:gd name="connsiteY109" fmla="*/ 2592 h 10000"/>
                <a:gd name="connsiteX110" fmla="*/ 1667 w 10000"/>
                <a:gd name="connsiteY110" fmla="*/ 2577 h 10000"/>
                <a:gd name="connsiteX111" fmla="*/ 1667 w 10000"/>
                <a:gd name="connsiteY111" fmla="*/ 2577 h 10000"/>
                <a:gd name="connsiteX112" fmla="*/ 2000 w 10000"/>
                <a:gd name="connsiteY112" fmla="*/ 2563 h 10000"/>
                <a:gd name="connsiteX113" fmla="*/ 2222 w 10000"/>
                <a:gd name="connsiteY113" fmla="*/ 2563 h 10000"/>
                <a:gd name="connsiteX114" fmla="*/ 2389 w 10000"/>
                <a:gd name="connsiteY114" fmla="*/ 2577 h 10000"/>
                <a:gd name="connsiteX115" fmla="*/ 2389 w 10000"/>
                <a:gd name="connsiteY115" fmla="*/ 2577 h 10000"/>
                <a:gd name="connsiteX116" fmla="*/ 2444 w 10000"/>
                <a:gd name="connsiteY116" fmla="*/ 2577 h 10000"/>
                <a:gd name="connsiteX117" fmla="*/ 2500 w 10000"/>
                <a:gd name="connsiteY117" fmla="*/ 2548 h 10000"/>
                <a:gd name="connsiteX118" fmla="*/ 2778 w 10000"/>
                <a:gd name="connsiteY118" fmla="*/ 2459 h 10000"/>
                <a:gd name="connsiteX119" fmla="*/ 3500 w 10000"/>
                <a:gd name="connsiteY119" fmla="*/ 2165 h 10000"/>
                <a:gd name="connsiteX120" fmla="*/ 4444 w 10000"/>
                <a:gd name="connsiteY120" fmla="*/ 1738 h 10000"/>
                <a:gd name="connsiteX121" fmla="*/ 4444 w 10000"/>
                <a:gd name="connsiteY121" fmla="*/ 1738 h 10000"/>
                <a:gd name="connsiteX122" fmla="*/ 4444 w 10000"/>
                <a:gd name="connsiteY122" fmla="*/ 1679 h 10000"/>
                <a:gd name="connsiteX123" fmla="*/ 4444 w 10000"/>
                <a:gd name="connsiteY123" fmla="*/ 1546 h 10000"/>
                <a:gd name="connsiteX124" fmla="*/ 4500 w 10000"/>
                <a:gd name="connsiteY124" fmla="*/ 1458 h 10000"/>
                <a:gd name="connsiteX125" fmla="*/ 4611 w 10000"/>
                <a:gd name="connsiteY125" fmla="*/ 1384 h 10000"/>
                <a:gd name="connsiteX126" fmla="*/ 4778 w 10000"/>
                <a:gd name="connsiteY126" fmla="*/ 1296 h 10000"/>
                <a:gd name="connsiteX127" fmla="*/ 5000 w 10000"/>
                <a:gd name="connsiteY127" fmla="*/ 1222 h 10000"/>
                <a:gd name="connsiteX128" fmla="*/ 5000 w 10000"/>
                <a:gd name="connsiteY128" fmla="*/ 1222 h 10000"/>
                <a:gd name="connsiteX129" fmla="*/ 5556 w 10000"/>
                <a:gd name="connsiteY129" fmla="*/ 1075 h 10000"/>
                <a:gd name="connsiteX130" fmla="*/ 6111 w 10000"/>
                <a:gd name="connsiteY130" fmla="*/ 884 h 10000"/>
                <a:gd name="connsiteX131" fmla="*/ 6667 w 10000"/>
                <a:gd name="connsiteY131" fmla="*/ 707 h 10000"/>
                <a:gd name="connsiteX132" fmla="*/ 7056 w 10000"/>
                <a:gd name="connsiteY132" fmla="*/ 545 h 10000"/>
                <a:gd name="connsiteX133" fmla="*/ 7056 w 10000"/>
                <a:gd name="connsiteY133" fmla="*/ 545 h 10000"/>
                <a:gd name="connsiteX134" fmla="*/ 7333 w 10000"/>
                <a:gd name="connsiteY134" fmla="*/ 398 h 10000"/>
                <a:gd name="connsiteX135" fmla="*/ 7667 w 10000"/>
                <a:gd name="connsiteY135" fmla="*/ 221 h 10000"/>
                <a:gd name="connsiteX136" fmla="*/ 8000 w 10000"/>
                <a:gd name="connsiteY136" fmla="*/ 88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013 h 10000"/>
                <a:gd name="connsiteX144" fmla="*/ 10000 w 10000"/>
                <a:gd name="connsiteY144" fmla="*/ 9013 h 10000"/>
                <a:gd name="connsiteX145" fmla="*/ 9722 w 10000"/>
                <a:gd name="connsiteY145" fmla="*/ 8999 h 10000"/>
                <a:gd name="connsiteX146" fmla="*/ 9389 w 10000"/>
                <a:gd name="connsiteY146" fmla="*/ 9013 h 10000"/>
                <a:gd name="connsiteX147" fmla="*/ 9389 w 10000"/>
                <a:gd name="connsiteY147" fmla="*/ 9013 h 10000"/>
                <a:gd name="connsiteX148" fmla="*/ 9278 w 10000"/>
                <a:gd name="connsiteY148" fmla="*/ 9028 h 10000"/>
                <a:gd name="connsiteX149" fmla="*/ 9056 w 10000"/>
                <a:gd name="connsiteY149" fmla="*/ 9013 h 10000"/>
                <a:gd name="connsiteX150" fmla="*/ 8889 w 10000"/>
                <a:gd name="connsiteY150" fmla="*/ 8999 h 10000"/>
                <a:gd name="connsiteX151" fmla="*/ 8722 w 10000"/>
                <a:gd name="connsiteY151" fmla="*/ 8969 h 10000"/>
                <a:gd name="connsiteX152" fmla="*/ 8611 w 10000"/>
                <a:gd name="connsiteY152" fmla="*/ 8925 h 10000"/>
                <a:gd name="connsiteX153" fmla="*/ 8444 w 10000"/>
                <a:gd name="connsiteY153" fmla="*/ 8851 h 10000"/>
                <a:gd name="connsiteX154" fmla="*/ 8444 w 10000"/>
                <a:gd name="connsiteY154" fmla="*/ 8851 h 10000"/>
                <a:gd name="connsiteX155" fmla="*/ 8222 w 10000"/>
                <a:gd name="connsiteY155" fmla="*/ 8719 h 10000"/>
                <a:gd name="connsiteX156" fmla="*/ 8111 w 10000"/>
                <a:gd name="connsiteY156" fmla="*/ 8660 h 10000"/>
                <a:gd name="connsiteX157" fmla="*/ 7944 w 10000"/>
                <a:gd name="connsiteY157" fmla="*/ 8616 h 10000"/>
                <a:gd name="connsiteX158" fmla="*/ 7778 w 10000"/>
                <a:gd name="connsiteY158" fmla="*/ 8586 h 10000"/>
                <a:gd name="connsiteX159" fmla="*/ 7556 w 10000"/>
                <a:gd name="connsiteY159" fmla="*/ 8571 h 10000"/>
                <a:gd name="connsiteX160" fmla="*/ 7333 w 10000"/>
                <a:gd name="connsiteY160" fmla="*/ 8557 h 10000"/>
                <a:gd name="connsiteX161" fmla="*/ 7000 w 10000"/>
                <a:gd name="connsiteY161" fmla="*/ 8542 h 10000"/>
                <a:gd name="connsiteX162" fmla="*/ 7000 w 10000"/>
                <a:gd name="connsiteY162" fmla="*/ 8542 h 10000"/>
                <a:gd name="connsiteX163" fmla="*/ 6556 w 10000"/>
                <a:gd name="connsiteY163" fmla="*/ 8557 h 10000"/>
                <a:gd name="connsiteX164" fmla="*/ 6222 w 10000"/>
                <a:gd name="connsiteY164" fmla="*/ 8557 h 10000"/>
                <a:gd name="connsiteX165" fmla="*/ 6111 w 10000"/>
                <a:gd name="connsiteY165" fmla="*/ 8542 h 10000"/>
                <a:gd name="connsiteX166" fmla="*/ 6056 w 10000"/>
                <a:gd name="connsiteY166" fmla="*/ 8527 h 10000"/>
                <a:gd name="connsiteX167" fmla="*/ 6056 w 10000"/>
                <a:gd name="connsiteY167" fmla="*/ 8527 h 10000"/>
                <a:gd name="connsiteX168" fmla="*/ 6056 w 10000"/>
                <a:gd name="connsiteY168" fmla="*/ 8262 h 10000"/>
                <a:gd name="connsiteX169" fmla="*/ 6056 w 10000"/>
                <a:gd name="connsiteY169" fmla="*/ 8262 h 10000"/>
                <a:gd name="connsiteX170" fmla="*/ 6056 w 10000"/>
                <a:gd name="connsiteY170" fmla="*/ 8203 h 10000"/>
                <a:gd name="connsiteX171" fmla="*/ 5944 w 10000"/>
                <a:gd name="connsiteY171" fmla="*/ 8130 h 10000"/>
                <a:gd name="connsiteX172" fmla="*/ 5889 w 10000"/>
                <a:gd name="connsiteY172" fmla="*/ 8115 h 10000"/>
                <a:gd name="connsiteX173" fmla="*/ 5778 w 10000"/>
                <a:gd name="connsiteY173" fmla="*/ 8100 h 10000"/>
                <a:gd name="connsiteX174" fmla="*/ 5667 w 10000"/>
                <a:gd name="connsiteY174" fmla="*/ 8100 h 10000"/>
                <a:gd name="connsiteX175" fmla="*/ 5500 w 10000"/>
                <a:gd name="connsiteY175" fmla="*/ 8115 h 10000"/>
                <a:gd name="connsiteX176" fmla="*/ 5500 w 10000"/>
                <a:gd name="connsiteY176" fmla="*/ 8115 h 10000"/>
                <a:gd name="connsiteX177" fmla="*/ 4889 w 10000"/>
                <a:gd name="connsiteY177" fmla="*/ 8218 h 10000"/>
                <a:gd name="connsiteX178" fmla="*/ 4611 w 10000"/>
                <a:gd name="connsiteY178" fmla="*/ 8247 h 10000"/>
                <a:gd name="connsiteX179" fmla="*/ 4556 w 10000"/>
                <a:gd name="connsiteY179" fmla="*/ 8262 h 10000"/>
                <a:gd name="connsiteX180" fmla="*/ 4500 w 10000"/>
                <a:gd name="connsiteY180" fmla="*/ 8247 h 10000"/>
                <a:gd name="connsiteX181" fmla="*/ 4500 w 10000"/>
                <a:gd name="connsiteY181" fmla="*/ 8247 h 10000"/>
                <a:gd name="connsiteX182" fmla="*/ 4222 w 10000"/>
                <a:gd name="connsiteY182" fmla="*/ 8100 h 10000"/>
                <a:gd name="connsiteX183" fmla="*/ 4222 w 10000"/>
                <a:gd name="connsiteY183" fmla="*/ 8100 h 10000"/>
                <a:gd name="connsiteX184" fmla="*/ 4111 w 10000"/>
                <a:gd name="connsiteY184" fmla="*/ 8027 h 10000"/>
                <a:gd name="connsiteX185" fmla="*/ 4111 w 10000"/>
                <a:gd name="connsiteY185" fmla="*/ 7982 h 10000"/>
                <a:gd name="connsiteX186" fmla="*/ 4111 w 10000"/>
                <a:gd name="connsiteY186" fmla="*/ 7938 h 10000"/>
                <a:gd name="connsiteX187" fmla="*/ 4111 w 10000"/>
                <a:gd name="connsiteY187" fmla="*/ 7938 h 10000"/>
                <a:gd name="connsiteX188" fmla="*/ 4278 w 10000"/>
                <a:gd name="connsiteY188" fmla="*/ 7894 h 10000"/>
                <a:gd name="connsiteX189" fmla="*/ 4389 w 10000"/>
                <a:gd name="connsiteY189" fmla="*/ 7879 h 10000"/>
                <a:gd name="connsiteX190" fmla="*/ 4389 w 10000"/>
                <a:gd name="connsiteY190" fmla="*/ 7879 h 10000"/>
                <a:gd name="connsiteX191" fmla="*/ 4000 w 10000"/>
                <a:gd name="connsiteY191" fmla="*/ 7879 h 10000"/>
                <a:gd name="connsiteX192" fmla="*/ 3722 w 10000"/>
                <a:gd name="connsiteY192" fmla="*/ 7894 h 10000"/>
                <a:gd name="connsiteX193" fmla="*/ 3611 w 10000"/>
                <a:gd name="connsiteY193" fmla="*/ 7909 h 10000"/>
                <a:gd name="connsiteX194" fmla="*/ 3556 w 10000"/>
                <a:gd name="connsiteY194" fmla="*/ 7923 h 10000"/>
                <a:gd name="connsiteX195" fmla="*/ 3556 w 10000"/>
                <a:gd name="connsiteY195" fmla="*/ 7923 h 10000"/>
                <a:gd name="connsiteX196" fmla="*/ 3444 w 10000"/>
                <a:gd name="connsiteY196" fmla="*/ 7982 h 10000"/>
                <a:gd name="connsiteX197" fmla="*/ 3278 w 10000"/>
                <a:gd name="connsiteY197" fmla="*/ 8071 h 10000"/>
                <a:gd name="connsiteX198" fmla="*/ 3000 w 10000"/>
                <a:gd name="connsiteY198" fmla="*/ 8174 h 10000"/>
                <a:gd name="connsiteX199" fmla="*/ 2667 w 10000"/>
                <a:gd name="connsiteY199" fmla="*/ 8247 h 10000"/>
                <a:gd name="connsiteX200" fmla="*/ 2667 w 10000"/>
                <a:gd name="connsiteY200" fmla="*/ 8247 h 10000"/>
                <a:gd name="connsiteX201" fmla="*/ 2333 w 10000"/>
                <a:gd name="connsiteY201" fmla="*/ 8306 h 10000"/>
                <a:gd name="connsiteX202" fmla="*/ 1833 w 10000"/>
                <a:gd name="connsiteY202" fmla="*/ 8365 h 10000"/>
                <a:gd name="connsiteX203" fmla="*/ 1389 w 10000"/>
                <a:gd name="connsiteY203" fmla="*/ 8395 h 10000"/>
                <a:gd name="connsiteX204" fmla="*/ 889 w 10000"/>
                <a:gd name="connsiteY204" fmla="*/ 8409 h 10000"/>
                <a:gd name="connsiteX205" fmla="*/ 889 w 10000"/>
                <a:gd name="connsiteY205" fmla="*/ 8409 h 10000"/>
                <a:gd name="connsiteX206" fmla="*/ 500 w 10000"/>
                <a:gd name="connsiteY206" fmla="*/ 8424 h 10000"/>
                <a:gd name="connsiteX207" fmla="*/ 222 w 10000"/>
                <a:gd name="connsiteY207" fmla="*/ 8439 h 10000"/>
                <a:gd name="connsiteX208" fmla="*/ 0 w 10000"/>
                <a:gd name="connsiteY208" fmla="*/ 8454 h 10000"/>
                <a:gd name="connsiteX209" fmla="*/ 0 w 10000"/>
                <a:gd name="connsiteY209" fmla="*/ 8454 h 10000"/>
                <a:gd name="connsiteX210" fmla="*/ 278 w 10000"/>
                <a:gd name="connsiteY210" fmla="*/ 8689 h 10000"/>
                <a:gd name="connsiteX211" fmla="*/ 500 w 10000"/>
                <a:gd name="connsiteY211" fmla="*/ 8866 h 10000"/>
                <a:gd name="connsiteX212" fmla="*/ 722 w 10000"/>
                <a:gd name="connsiteY212" fmla="*/ 9013 h 10000"/>
                <a:gd name="connsiteX213" fmla="*/ 722 w 10000"/>
                <a:gd name="connsiteY213" fmla="*/ 9013 h 10000"/>
                <a:gd name="connsiteX214" fmla="*/ 889 w 10000"/>
                <a:gd name="connsiteY214" fmla="*/ 9102 h 10000"/>
                <a:gd name="connsiteX215" fmla="*/ 944 w 10000"/>
                <a:gd name="connsiteY215" fmla="*/ 9175 h 10000"/>
                <a:gd name="connsiteX216" fmla="*/ 1111 w 10000"/>
                <a:gd name="connsiteY216" fmla="*/ 9249 h 10000"/>
                <a:gd name="connsiteX217" fmla="*/ 1333 w 10000"/>
                <a:gd name="connsiteY217" fmla="*/ 9367 h 10000"/>
                <a:gd name="connsiteX218" fmla="*/ 1333 w 10000"/>
                <a:gd name="connsiteY218" fmla="*/ 9367 h 10000"/>
                <a:gd name="connsiteX219" fmla="*/ 1444 w 10000"/>
                <a:gd name="connsiteY219" fmla="*/ 9426 h 10000"/>
                <a:gd name="connsiteX220" fmla="*/ 1500 w 10000"/>
                <a:gd name="connsiteY220" fmla="*/ 9470 h 10000"/>
                <a:gd name="connsiteX221" fmla="*/ 1500 w 10000"/>
                <a:gd name="connsiteY221" fmla="*/ 9514 h 10000"/>
                <a:gd name="connsiteX222" fmla="*/ 1556 w 10000"/>
                <a:gd name="connsiteY222" fmla="*/ 9529 h 10000"/>
                <a:gd name="connsiteX223" fmla="*/ 1722 w 10000"/>
                <a:gd name="connsiteY223" fmla="*/ 9543 h 10000"/>
                <a:gd name="connsiteX224" fmla="*/ 5278 w 10000"/>
                <a:gd name="connsiteY224" fmla="*/ 9691 h 10000"/>
                <a:gd name="connsiteX225" fmla="*/ 5444 w 10000"/>
                <a:gd name="connsiteY225" fmla="*/ 9705 h 10000"/>
                <a:gd name="connsiteX226" fmla="*/ 5444 w 10000"/>
                <a:gd name="connsiteY226" fmla="*/ 9705 h 10000"/>
                <a:gd name="connsiteX227" fmla="*/ 5722 w 10000"/>
                <a:gd name="connsiteY227" fmla="*/ 9735 h 10000"/>
                <a:gd name="connsiteX228" fmla="*/ 5833 w 10000"/>
                <a:gd name="connsiteY228" fmla="*/ 9750 h 10000"/>
                <a:gd name="connsiteX229" fmla="*/ 5833 w 10000"/>
                <a:gd name="connsiteY229" fmla="*/ 9750 h 10000"/>
                <a:gd name="connsiteX230" fmla="*/ 5889 w 10000"/>
                <a:gd name="connsiteY230" fmla="*/ 9720 h 10000"/>
                <a:gd name="connsiteX231" fmla="*/ 6000 w 10000"/>
                <a:gd name="connsiteY231" fmla="*/ 9705 h 10000"/>
                <a:gd name="connsiteX232" fmla="*/ 6167 w 10000"/>
                <a:gd name="connsiteY232" fmla="*/ 9691 h 10000"/>
                <a:gd name="connsiteX233" fmla="*/ 6444 w 10000"/>
                <a:gd name="connsiteY233" fmla="*/ 9691 h 10000"/>
                <a:gd name="connsiteX234" fmla="*/ 7278 w 10000"/>
                <a:gd name="connsiteY234" fmla="*/ 9750 h 10000"/>
                <a:gd name="connsiteX235" fmla="*/ 8722 w 10000"/>
                <a:gd name="connsiteY235" fmla="*/ 9882 h 10000"/>
                <a:gd name="connsiteX236" fmla="*/ 10000 w 10000"/>
                <a:gd name="connsiteY236" fmla="*/ 10000 h 10000"/>
                <a:gd name="connsiteX237" fmla="*/ 10000 w 10000"/>
                <a:gd name="connsiteY237" fmla="*/ 8999 h 10000"/>
                <a:gd name="connsiteX0" fmla="*/ 10000 w 10000"/>
                <a:gd name="connsiteY0" fmla="*/ 8999 h 9882"/>
                <a:gd name="connsiteX1" fmla="*/ 10000 w 10000"/>
                <a:gd name="connsiteY1" fmla="*/ 8999 h 9882"/>
                <a:gd name="connsiteX2" fmla="*/ 9222 w 10000"/>
                <a:gd name="connsiteY2" fmla="*/ 9013 h 9882"/>
                <a:gd name="connsiteX3" fmla="*/ 8944 w 10000"/>
                <a:gd name="connsiteY3" fmla="*/ 9013 h 9882"/>
                <a:gd name="connsiteX4" fmla="*/ 8833 w 10000"/>
                <a:gd name="connsiteY4" fmla="*/ 8999 h 9882"/>
                <a:gd name="connsiteX5" fmla="*/ 8778 w 10000"/>
                <a:gd name="connsiteY5" fmla="*/ 8984 h 9882"/>
                <a:gd name="connsiteX6" fmla="*/ 8778 w 10000"/>
                <a:gd name="connsiteY6" fmla="*/ 8984 h 9882"/>
                <a:gd name="connsiteX7" fmla="*/ 8444 w 10000"/>
                <a:gd name="connsiteY7" fmla="*/ 8807 h 9882"/>
                <a:gd name="connsiteX8" fmla="*/ 8167 w 10000"/>
                <a:gd name="connsiteY8" fmla="*/ 8645 h 9882"/>
                <a:gd name="connsiteX9" fmla="*/ 8167 w 10000"/>
                <a:gd name="connsiteY9" fmla="*/ 8645 h 9882"/>
                <a:gd name="connsiteX10" fmla="*/ 8056 w 10000"/>
                <a:gd name="connsiteY10" fmla="*/ 8616 h 9882"/>
                <a:gd name="connsiteX11" fmla="*/ 7889 w 10000"/>
                <a:gd name="connsiteY11" fmla="*/ 8586 h 9882"/>
                <a:gd name="connsiteX12" fmla="*/ 7444 w 10000"/>
                <a:gd name="connsiteY12" fmla="*/ 8571 h 9882"/>
                <a:gd name="connsiteX13" fmla="*/ 6889 w 10000"/>
                <a:gd name="connsiteY13" fmla="*/ 8557 h 9882"/>
                <a:gd name="connsiteX14" fmla="*/ 6389 w 10000"/>
                <a:gd name="connsiteY14" fmla="*/ 8557 h 9882"/>
                <a:gd name="connsiteX15" fmla="*/ 6389 w 10000"/>
                <a:gd name="connsiteY15" fmla="*/ 8557 h 9882"/>
                <a:gd name="connsiteX16" fmla="*/ 6167 w 10000"/>
                <a:gd name="connsiteY16" fmla="*/ 8542 h 9882"/>
                <a:gd name="connsiteX17" fmla="*/ 6056 w 10000"/>
                <a:gd name="connsiteY17" fmla="*/ 8513 h 9882"/>
                <a:gd name="connsiteX18" fmla="*/ 6000 w 10000"/>
                <a:gd name="connsiteY18" fmla="*/ 8483 h 9882"/>
                <a:gd name="connsiteX19" fmla="*/ 6000 w 10000"/>
                <a:gd name="connsiteY19" fmla="*/ 8424 h 9882"/>
                <a:gd name="connsiteX20" fmla="*/ 6056 w 10000"/>
                <a:gd name="connsiteY20" fmla="*/ 8306 h 9882"/>
                <a:gd name="connsiteX21" fmla="*/ 6111 w 10000"/>
                <a:gd name="connsiteY21" fmla="*/ 8247 h 9882"/>
                <a:gd name="connsiteX22" fmla="*/ 6056 w 10000"/>
                <a:gd name="connsiteY22" fmla="*/ 8174 h 9882"/>
                <a:gd name="connsiteX23" fmla="*/ 6056 w 10000"/>
                <a:gd name="connsiteY23" fmla="*/ 8174 h 9882"/>
                <a:gd name="connsiteX24" fmla="*/ 6000 w 10000"/>
                <a:gd name="connsiteY24" fmla="*/ 8130 h 9882"/>
                <a:gd name="connsiteX25" fmla="*/ 5944 w 10000"/>
                <a:gd name="connsiteY25" fmla="*/ 8100 h 9882"/>
                <a:gd name="connsiteX26" fmla="*/ 5833 w 10000"/>
                <a:gd name="connsiteY26" fmla="*/ 8100 h 9882"/>
                <a:gd name="connsiteX27" fmla="*/ 5667 w 10000"/>
                <a:gd name="connsiteY27" fmla="*/ 8115 h 9882"/>
                <a:gd name="connsiteX28" fmla="*/ 5333 w 10000"/>
                <a:gd name="connsiteY28" fmla="*/ 8159 h 9882"/>
                <a:gd name="connsiteX29" fmla="*/ 4889 w 10000"/>
                <a:gd name="connsiteY29" fmla="*/ 8233 h 9882"/>
                <a:gd name="connsiteX30" fmla="*/ 4889 w 10000"/>
                <a:gd name="connsiteY30" fmla="*/ 8233 h 9882"/>
                <a:gd name="connsiteX31" fmla="*/ 4611 w 10000"/>
                <a:gd name="connsiteY31" fmla="*/ 8247 h 9882"/>
                <a:gd name="connsiteX32" fmla="*/ 4500 w 10000"/>
                <a:gd name="connsiteY32" fmla="*/ 8247 h 9882"/>
                <a:gd name="connsiteX33" fmla="*/ 4444 w 10000"/>
                <a:gd name="connsiteY33" fmla="*/ 8233 h 9882"/>
                <a:gd name="connsiteX34" fmla="*/ 4389 w 10000"/>
                <a:gd name="connsiteY34" fmla="*/ 8174 h 9882"/>
                <a:gd name="connsiteX35" fmla="*/ 4222 w 10000"/>
                <a:gd name="connsiteY35" fmla="*/ 8100 h 9882"/>
                <a:gd name="connsiteX36" fmla="*/ 4222 w 10000"/>
                <a:gd name="connsiteY36" fmla="*/ 8100 h 9882"/>
                <a:gd name="connsiteX37" fmla="*/ 4111 w 10000"/>
                <a:gd name="connsiteY37" fmla="*/ 8056 h 9882"/>
                <a:gd name="connsiteX38" fmla="*/ 4111 w 10000"/>
                <a:gd name="connsiteY38" fmla="*/ 8012 h 9882"/>
                <a:gd name="connsiteX39" fmla="*/ 4111 w 10000"/>
                <a:gd name="connsiteY39" fmla="*/ 7982 h 9882"/>
                <a:gd name="connsiteX40" fmla="*/ 4167 w 10000"/>
                <a:gd name="connsiteY40" fmla="*/ 7953 h 9882"/>
                <a:gd name="connsiteX41" fmla="*/ 4278 w 10000"/>
                <a:gd name="connsiteY41" fmla="*/ 7894 h 9882"/>
                <a:gd name="connsiteX42" fmla="*/ 4389 w 10000"/>
                <a:gd name="connsiteY42" fmla="*/ 7879 h 9882"/>
                <a:gd name="connsiteX43" fmla="*/ 4389 w 10000"/>
                <a:gd name="connsiteY43" fmla="*/ 7879 h 9882"/>
                <a:gd name="connsiteX44" fmla="*/ 4389 w 10000"/>
                <a:gd name="connsiteY44" fmla="*/ 7865 h 9882"/>
                <a:gd name="connsiteX45" fmla="*/ 4444 w 10000"/>
                <a:gd name="connsiteY45" fmla="*/ 7850 h 9882"/>
                <a:gd name="connsiteX46" fmla="*/ 4667 w 10000"/>
                <a:gd name="connsiteY46" fmla="*/ 7835 h 9882"/>
                <a:gd name="connsiteX47" fmla="*/ 5333 w 10000"/>
                <a:gd name="connsiteY47" fmla="*/ 7806 h 9882"/>
                <a:gd name="connsiteX48" fmla="*/ 6500 w 10000"/>
                <a:gd name="connsiteY48" fmla="*/ 7761 h 9882"/>
                <a:gd name="connsiteX49" fmla="*/ 6500 w 10000"/>
                <a:gd name="connsiteY49" fmla="*/ 7761 h 9882"/>
                <a:gd name="connsiteX50" fmla="*/ 7167 w 10000"/>
                <a:gd name="connsiteY50" fmla="*/ 7717 h 9882"/>
                <a:gd name="connsiteX51" fmla="*/ 8389 w 10000"/>
                <a:gd name="connsiteY51" fmla="*/ 7629 h 9882"/>
                <a:gd name="connsiteX52" fmla="*/ 8389 w 10000"/>
                <a:gd name="connsiteY52" fmla="*/ 7629 h 9882"/>
                <a:gd name="connsiteX53" fmla="*/ 8667 w 10000"/>
                <a:gd name="connsiteY53" fmla="*/ 7599 h 9882"/>
                <a:gd name="connsiteX54" fmla="*/ 8778 w 10000"/>
                <a:gd name="connsiteY54" fmla="*/ 7555 h 9882"/>
                <a:gd name="connsiteX55" fmla="*/ 8889 w 10000"/>
                <a:gd name="connsiteY55" fmla="*/ 7526 h 9882"/>
                <a:gd name="connsiteX56" fmla="*/ 8833 w 10000"/>
                <a:gd name="connsiteY56" fmla="*/ 7496 h 9882"/>
                <a:gd name="connsiteX57" fmla="*/ 8833 w 10000"/>
                <a:gd name="connsiteY57" fmla="*/ 7467 h 9882"/>
                <a:gd name="connsiteX58" fmla="*/ 8722 w 10000"/>
                <a:gd name="connsiteY58" fmla="*/ 7437 h 9882"/>
                <a:gd name="connsiteX59" fmla="*/ 8556 w 10000"/>
                <a:gd name="connsiteY59" fmla="*/ 7393 h 9882"/>
                <a:gd name="connsiteX60" fmla="*/ 8556 w 10000"/>
                <a:gd name="connsiteY60" fmla="*/ 7393 h 9882"/>
                <a:gd name="connsiteX61" fmla="*/ 6556 w 10000"/>
                <a:gd name="connsiteY61" fmla="*/ 7128 h 9882"/>
                <a:gd name="connsiteX62" fmla="*/ 6556 w 10000"/>
                <a:gd name="connsiteY62" fmla="*/ 7128 h 9882"/>
                <a:gd name="connsiteX63" fmla="*/ 6333 w 10000"/>
                <a:gd name="connsiteY63" fmla="*/ 7084 h 9882"/>
                <a:gd name="connsiteX64" fmla="*/ 6167 w 10000"/>
                <a:gd name="connsiteY64" fmla="*/ 7040 h 9882"/>
                <a:gd name="connsiteX65" fmla="*/ 6056 w 10000"/>
                <a:gd name="connsiteY65" fmla="*/ 6996 h 9882"/>
                <a:gd name="connsiteX66" fmla="*/ 6056 w 10000"/>
                <a:gd name="connsiteY66" fmla="*/ 6996 h 9882"/>
                <a:gd name="connsiteX67" fmla="*/ 8056 w 10000"/>
                <a:gd name="connsiteY67" fmla="*/ 6981 h 9882"/>
                <a:gd name="connsiteX68" fmla="*/ 10000 w 10000"/>
                <a:gd name="connsiteY68" fmla="*/ 7128 h 9882"/>
                <a:gd name="connsiteX69" fmla="*/ 10000 w 10000"/>
                <a:gd name="connsiteY69" fmla="*/ 5788 h 9882"/>
                <a:gd name="connsiteX70" fmla="*/ 10000 w 10000"/>
                <a:gd name="connsiteY70" fmla="*/ 5788 h 9882"/>
                <a:gd name="connsiteX71" fmla="*/ 7778 w 10000"/>
                <a:gd name="connsiteY71" fmla="*/ 5479 h 9882"/>
                <a:gd name="connsiteX72" fmla="*/ 6556 w 10000"/>
                <a:gd name="connsiteY72" fmla="*/ 5302 h 9882"/>
                <a:gd name="connsiteX73" fmla="*/ 6556 w 10000"/>
                <a:gd name="connsiteY73" fmla="*/ 5302 h 9882"/>
                <a:gd name="connsiteX74" fmla="*/ 6556 w 10000"/>
                <a:gd name="connsiteY74" fmla="*/ 5287 h 9882"/>
                <a:gd name="connsiteX75" fmla="*/ 6556 w 10000"/>
                <a:gd name="connsiteY75" fmla="*/ 5199 h 9882"/>
                <a:gd name="connsiteX76" fmla="*/ 6556 w 10000"/>
                <a:gd name="connsiteY76" fmla="*/ 5199 h 9882"/>
                <a:gd name="connsiteX77" fmla="*/ 6389 w 10000"/>
                <a:gd name="connsiteY77" fmla="*/ 5096 h 9882"/>
                <a:gd name="connsiteX78" fmla="*/ 6056 w 10000"/>
                <a:gd name="connsiteY78" fmla="*/ 4934 h 9882"/>
                <a:gd name="connsiteX79" fmla="*/ 5333 w 10000"/>
                <a:gd name="connsiteY79" fmla="*/ 4624 h 9882"/>
                <a:gd name="connsiteX80" fmla="*/ 5333 w 10000"/>
                <a:gd name="connsiteY80" fmla="*/ 4624 h 9882"/>
                <a:gd name="connsiteX81" fmla="*/ 5167 w 10000"/>
                <a:gd name="connsiteY81" fmla="*/ 4580 h 9882"/>
                <a:gd name="connsiteX82" fmla="*/ 4889 w 10000"/>
                <a:gd name="connsiteY82" fmla="*/ 4521 h 9882"/>
                <a:gd name="connsiteX83" fmla="*/ 4056 w 10000"/>
                <a:gd name="connsiteY83" fmla="*/ 4389 h 9882"/>
                <a:gd name="connsiteX84" fmla="*/ 2889 w 10000"/>
                <a:gd name="connsiteY84" fmla="*/ 4227 h 9882"/>
                <a:gd name="connsiteX85" fmla="*/ 2889 w 10000"/>
                <a:gd name="connsiteY85" fmla="*/ 4227 h 9882"/>
                <a:gd name="connsiteX86" fmla="*/ 2389 w 10000"/>
                <a:gd name="connsiteY86" fmla="*/ 4212 h 9882"/>
                <a:gd name="connsiteX87" fmla="*/ 2000 w 10000"/>
                <a:gd name="connsiteY87" fmla="*/ 4197 h 9882"/>
                <a:gd name="connsiteX88" fmla="*/ 1889 w 10000"/>
                <a:gd name="connsiteY88" fmla="*/ 4183 h 9882"/>
                <a:gd name="connsiteX89" fmla="*/ 1778 w 10000"/>
                <a:gd name="connsiteY89" fmla="*/ 4168 h 9882"/>
                <a:gd name="connsiteX90" fmla="*/ 1778 w 10000"/>
                <a:gd name="connsiteY90" fmla="*/ 4168 h 9882"/>
                <a:gd name="connsiteX91" fmla="*/ 1667 w 10000"/>
                <a:gd name="connsiteY91" fmla="*/ 4109 h 9882"/>
                <a:gd name="connsiteX92" fmla="*/ 1500 w 10000"/>
                <a:gd name="connsiteY92" fmla="*/ 4006 h 9882"/>
                <a:gd name="connsiteX93" fmla="*/ 1444 w 10000"/>
                <a:gd name="connsiteY93" fmla="*/ 3947 h 9882"/>
                <a:gd name="connsiteX94" fmla="*/ 1444 w 10000"/>
                <a:gd name="connsiteY94" fmla="*/ 3888 h 9882"/>
                <a:gd name="connsiteX95" fmla="*/ 1444 w 10000"/>
                <a:gd name="connsiteY95" fmla="*/ 3844 h 9882"/>
                <a:gd name="connsiteX96" fmla="*/ 1556 w 10000"/>
                <a:gd name="connsiteY96" fmla="*/ 3800 h 9882"/>
                <a:gd name="connsiteX97" fmla="*/ 1556 w 10000"/>
                <a:gd name="connsiteY97" fmla="*/ 3800 h 9882"/>
                <a:gd name="connsiteX98" fmla="*/ 1833 w 10000"/>
                <a:gd name="connsiteY98" fmla="*/ 3726 h 9882"/>
                <a:gd name="connsiteX99" fmla="*/ 2111 w 10000"/>
                <a:gd name="connsiteY99" fmla="*/ 3652 h 9882"/>
                <a:gd name="connsiteX100" fmla="*/ 2278 w 10000"/>
                <a:gd name="connsiteY100" fmla="*/ 3608 h 9882"/>
                <a:gd name="connsiteX101" fmla="*/ 2389 w 10000"/>
                <a:gd name="connsiteY101" fmla="*/ 3564 h 9882"/>
                <a:gd name="connsiteX102" fmla="*/ 2389 w 10000"/>
                <a:gd name="connsiteY102" fmla="*/ 3505 h 9882"/>
                <a:gd name="connsiteX103" fmla="*/ 2389 w 10000"/>
                <a:gd name="connsiteY103" fmla="*/ 3432 h 9882"/>
                <a:gd name="connsiteX104" fmla="*/ 2389 w 10000"/>
                <a:gd name="connsiteY104" fmla="*/ 3432 h 9882"/>
                <a:gd name="connsiteX105" fmla="*/ 2167 w 10000"/>
                <a:gd name="connsiteY105" fmla="*/ 3225 h 9882"/>
                <a:gd name="connsiteX106" fmla="*/ 1889 w 10000"/>
                <a:gd name="connsiteY106" fmla="*/ 2946 h 9882"/>
                <a:gd name="connsiteX107" fmla="*/ 1667 w 10000"/>
                <a:gd name="connsiteY107" fmla="*/ 2695 h 9882"/>
                <a:gd name="connsiteX108" fmla="*/ 1611 w 10000"/>
                <a:gd name="connsiteY108" fmla="*/ 2622 h 9882"/>
                <a:gd name="connsiteX109" fmla="*/ 1611 w 10000"/>
                <a:gd name="connsiteY109" fmla="*/ 2592 h 9882"/>
                <a:gd name="connsiteX110" fmla="*/ 1667 w 10000"/>
                <a:gd name="connsiteY110" fmla="*/ 2577 h 9882"/>
                <a:gd name="connsiteX111" fmla="*/ 1667 w 10000"/>
                <a:gd name="connsiteY111" fmla="*/ 2577 h 9882"/>
                <a:gd name="connsiteX112" fmla="*/ 2000 w 10000"/>
                <a:gd name="connsiteY112" fmla="*/ 2563 h 9882"/>
                <a:gd name="connsiteX113" fmla="*/ 2222 w 10000"/>
                <a:gd name="connsiteY113" fmla="*/ 2563 h 9882"/>
                <a:gd name="connsiteX114" fmla="*/ 2389 w 10000"/>
                <a:gd name="connsiteY114" fmla="*/ 2577 h 9882"/>
                <a:gd name="connsiteX115" fmla="*/ 2389 w 10000"/>
                <a:gd name="connsiteY115" fmla="*/ 2577 h 9882"/>
                <a:gd name="connsiteX116" fmla="*/ 2444 w 10000"/>
                <a:gd name="connsiteY116" fmla="*/ 2577 h 9882"/>
                <a:gd name="connsiteX117" fmla="*/ 2500 w 10000"/>
                <a:gd name="connsiteY117" fmla="*/ 2548 h 9882"/>
                <a:gd name="connsiteX118" fmla="*/ 2778 w 10000"/>
                <a:gd name="connsiteY118" fmla="*/ 2459 h 9882"/>
                <a:gd name="connsiteX119" fmla="*/ 3500 w 10000"/>
                <a:gd name="connsiteY119" fmla="*/ 2165 h 9882"/>
                <a:gd name="connsiteX120" fmla="*/ 4444 w 10000"/>
                <a:gd name="connsiteY120" fmla="*/ 1738 h 9882"/>
                <a:gd name="connsiteX121" fmla="*/ 4444 w 10000"/>
                <a:gd name="connsiteY121" fmla="*/ 1738 h 9882"/>
                <a:gd name="connsiteX122" fmla="*/ 4444 w 10000"/>
                <a:gd name="connsiteY122" fmla="*/ 1679 h 9882"/>
                <a:gd name="connsiteX123" fmla="*/ 4444 w 10000"/>
                <a:gd name="connsiteY123" fmla="*/ 1546 h 9882"/>
                <a:gd name="connsiteX124" fmla="*/ 4500 w 10000"/>
                <a:gd name="connsiteY124" fmla="*/ 1458 h 9882"/>
                <a:gd name="connsiteX125" fmla="*/ 4611 w 10000"/>
                <a:gd name="connsiteY125" fmla="*/ 1384 h 9882"/>
                <a:gd name="connsiteX126" fmla="*/ 4778 w 10000"/>
                <a:gd name="connsiteY126" fmla="*/ 1296 h 9882"/>
                <a:gd name="connsiteX127" fmla="*/ 5000 w 10000"/>
                <a:gd name="connsiteY127" fmla="*/ 1222 h 9882"/>
                <a:gd name="connsiteX128" fmla="*/ 5000 w 10000"/>
                <a:gd name="connsiteY128" fmla="*/ 1222 h 9882"/>
                <a:gd name="connsiteX129" fmla="*/ 5556 w 10000"/>
                <a:gd name="connsiteY129" fmla="*/ 1075 h 9882"/>
                <a:gd name="connsiteX130" fmla="*/ 6111 w 10000"/>
                <a:gd name="connsiteY130" fmla="*/ 884 h 9882"/>
                <a:gd name="connsiteX131" fmla="*/ 6667 w 10000"/>
                <a:gd name="connsiteY131" fmla="*/ 707 h 9882"/>
                <a:gd name="connsiteX132" fmla="*/ 7056 w 10000"/>
                <a:gd name="connsiteY132" fmla="*/ 545 h 9882"/>
                <a:gd name="connsiteX133" fmla="*/ 7056 w 10000"/>
                <a:gd name="connsiteY133" fmla="*/ 545 h 9882"/>
                <a:gd name="connsiteX134" fmla="*/ 7333 w 10000"/>
                <a:gd name="connsiteY134" fmla="*/ 398 h 9882"/>
                <a:gd name="connsiteX135" fmla="*/ 7667 w 10000"/>
                <a:gd name="connsiteY135" fmla="*/ 221 h 9882"/>
                <a:gd name="connsiteX136" fmla="*/ 8000 w 10000"/>
                <a:gd name="connsiteY136" fmla="*/ 88 h 9882"/>
                <a:gd name="connsiteX137" fmla="*/ 8167 w 10000"/>
                <a:gd name="connsiteY137" fmla="*/ 29 h 9882"/>
                <a:gd name="connsiteX138" fmla="*/ 8333 w 10000"/>
                <a:gd name="connsiteY138" fmla="*/ 15 h 9882"/>
                <a:gd name="connsiteX139" fmla="*/ 8333 w 10000"/>
                <a:gd name="connsiteY139" fmla="*/ 15 h 9882"/>
                <a:gd name="connsiteX140" fmla="*/ 8667 w 10000"/>
                <a:gd name="connsiteY140" fmla="*/ 0 h 9882"/>
                <a:gd name="connsiteX141" fmla="*/ 9111 w 10000"/>
                <a:gd name="connsiteY141" fmla="*/ 0 h 9882"/>
                <a:gd name="connsiteX142" fmla="*/ 10000 w 10000"/>
                <a:gd name="connsiteY142" fmla="*/ 15 h 9882"/>
                <a:gd name="connsiteX143" fmla="*/ 10000 w 10000"/>
                <a:gd name="connsiteY143" fmla="*/ 9013 h 9882"/>
                <a:gd name="connsiteX144" fmla="*/ 10000 w 10000"/>
                <a:gd name="connsiteY144" fmla="*/ 9013 h 9882"/>
                <a:gd name="connsiteX145" fmla="*/ 9722 w 10000"/>
                <a:gd name="connsiteY145" fmla="*/ 8999 h 9882"/>
                <a:gd name="connsiteX146" fmla="*/ 9389 w 10000"/>
                <a:gd name="connsiteY146" fmla="*/ 9013 h 9882"/>
                <a:gd name="connsiteX147" fmla="*/ 9389 w 10000"/>
                <a:gd name="connsiteY147" fmla="*/ 9013 h 9882"/>
                <a:gd name="connsiteX148" fmla="*/ 9278 w 10000"/>
                <a:gd name="connsiteY148" fmla="*/ 9028 h 9882"/>
                <a:gd name="connsiteX149" fmla="*/ 9056 w 10000"/>
                <a:gd name="connsiteY149" fmla="*/ 9013 h 9882"/>
                <a:gd name="connsiteX150" fmla="*/ 8889 w 10000"/>
                <a:gd name="connsiteY150" fmla="*/ 8999 h 9882"/>
                <a:gd name="connsiteX151" fmla="*/ 8722 w 10000"/>
                <a:gd name="connsiteY151" fmla="*/ 8969 h 9882"/>
                <a:gd name="connsiteX152" fmla="*/ 8611 w 10000"/>
                <a:gd name="connsiteY152" fmla="*/ 8925 h 9882"/>
                <a:gd name="connsiteX153" fmla="*/ 8444 w 10000"/>
                <a:gd name="connsiteY153" fmla="*/ 8851 h 9882"/>
                <a:gd name="connsiteX154" fmla="*/ 8444 w 10000"/>
                <a:gd name="connsiteY154" fmla="*/ 8851 h 9882"/>
                <a:gd name="connsiteX155" fmla="*/ 8222 w 10000"/>
                <a:gd name="connsiteY155" fmla="*/ 8719 h 9882"/>
                <a:gd name="connsiteX156" fmla="*/ 8111 w 10000"/>
                <a:gd name="connsiteY156" fmla="*/ 8660 h 9882"/>
                <a:gd name="connsiteX157" fmla="*/ 7944 w 10000"/>
                <a:gd name="connsiteY157" fmla="*/ 8616 h 9882"/>
                <a:gd name="connsiteX158" fmla="*/ 7778 w 10000"/>
                <a:gd name="connsiteY158" fmla="*/ 8586 h 9882"/>
                <a:gd name="connsiteX159" fmla="*/ 7556 w 10000"/>
                <a:gd name="connsiteY159" fmla="*/ 8571 h 9882"/>
                <a:gd name="connsiteX160" fmla="*/ 7333 w 10000"/>
                <a:gd name="connsiteY160" fmla="*/ 8557 h 9882"/>
                <a:gd name="connsiteX161" fmla="*/ 7000 w 10000"/>
                <a:gd name="connsiteY161" fmla="*/ 8542 h 9882"/>
                <a:gd name="connsiteX162" fmla="*/ 7000 w 10000"/>
                <a:gd name="connsiteY162" fmla="*/ 8542 h 9882"/>
                <a:gd name="connsiteX163" fmla="*/ 6556 w 10000"/>
                <a:gd name="connsiteY163" fmla="*/ 8557 h 9882"/>
                <a:gd name="connsiteX164" fmla="*/ 6222 w 10000"/>
                <a:gd name="connsiteY164" fmla="*/ 8557 h 9882"/>
                <a:gd name="connsiteX165" fmla="*/ 6111 w 10000"/>
                <a:gd name="connsiteY165" fmla="*/ 8542 h 9882"/>
                <a:gd name="connsiteX166" fmla="*/ 6056 w 10000"/>
                <a:gd name="connsiteY166" fmla="*/ 8527 h 9882"/>
                <a:gd name="connsiteX167" fmla="*/ 6056 w 10000"/>
                <a:gd name="connsiteY167" fmla="*/ 8527 h 9882"/>
                <a:gd name="connsiteX168" fmla="*/ 6056 w 10000"/>
                <a:gd name="connsiteY168" fmla="*/ 8262 h 9882"/>
                <a:gd name="connsiteX169" fmla="*/ 6056 w 10000"/>
                <a:gd name="connsiteY169" fmla="*/ 8262 h 9882"/>
                <a:gd name="connsiteX170" fmla="*/ 6056 w 10000"/>
                <a:gd name="connsiteY170" fmla="*/ 8203 h 9882"/>
                <a:gd name="connsiteX171" fmla="*/ 5944 w 10000"/>
                <a:gd name="connsiteY171" fmla="*/ 8130 h 9882"/>
                <a:gd name="connsiteX172" fmla="*/ 5889 w 10000"/>
                <a:gd name="connsiteY172" fmla="*/ 8115 h 9882"/>
                <a:gd name="connsiteX173" fmla="*/ 5778 w 10000"/>
                <a:gd name="connsiteY173" fmla="*/ 8100 h 9882"/>
                <a:gd name="connsiteX174" fmla="*/ 5667 w 10000"/>
                <a:gd name="connsiteY174" fmla="*/ 8100 h 9882"/>
                <a:gd name="connsiteX175" fmla="*/ 5500 w 10000"/>
                <a:gd name="connsiteY175" fmla="*/ 8115 h 9882"/>
                <a:gd name="connsiteX176" fmla="*/ 5500 w 10000"/>
                <a:gd name="connsiteY176" fmla="*/ 8115 h 9882"/>
                <a:gd name="connsiteX177" fmla="*/ 4889 w 10000"/>
                <a:gd name="connsiteY177" fmla="*/ 8218 h 9882"/>
                <a:gd name="connsiteX178" fmla="*/ 4611 w 10000"/>
                <a:gd name="connsiteY178" fmla="*/ 8247 h 9882"/>
                <a:gd name="connsiteX179" fmla="*/ 4556 w 10000"/>
                <a:gd name="connsiteY179" fmla="*/ 8262 h 9882"/>
                <a:gd name="connsiteX180" fmla="*/ 4500 w 10000"/>
                <a:gd name="connsiteY180" fmla="*/ 8247 h 9882"/>
                <a:gd name="connsiteX181" fmla="*/ 4500 w 10000"/>
                <a:gd name="connsiteY181" fmla="*/ 8247 h 9882"/>
                <a:gd name="connsiteX182" fmla="*/ 4222 w 10000"/>
                <a:gd name="connsiteY182" fmla="*/ 8100 h 9882"/>
                <a:gd name="connsiteX183" fmla="*/ 4222 w 10000"/>
                <a:gd name="connsiteY183" fmla="*/ 8100 h 9882"/>
                <a:gd name="connsiteX184" fmla="*/ 4111 w 10000"/>
                <a:gd name="connsiteY184" fmla="*/ 8027 h 9882"/>
                <a:gd name="connsiteX185" fmla="*/ 4111 w 10000"/>
                <a:gd name="connsiteY185" fmla="*/ 7982 h 9882"/>
                <a:gd name="connsiteX186" fmla="*/ 4111 w 10000"/>
                <a:gd name="connsiteY186" fmla="*/ 7938 h 9882"/>
                <a:gd name="connsiteX187" fmla="*/ 4111 w 10000"/>
                <a:gd name="connsiteY187" fmla="*/ 7938 h 9882"/>
                <a:gd name="connsiteX188" fmla="*/ 4278 w 10000"/>
                <a:gd name="connsiteY188" fmla="*/ 7894 h 9882"/>
                <a:gd name="connsiteX189" fmla="*/ 4389 w 10000"/>
                <a:gd name="connsiteY189" fmla="*/ 7879 h 9882"/>
                <a:gd name="connsiteX190" fmla="*/ 4389 w 10000"/>
                <a:gd name="connsiteY190" fmla="*/ 7879 h 9882"/>
                <a:gd name="connsiteX191" fmla="*/ 4000 w 10000"/>
                <a:gd name="connsiteY191" fmla="*/ 7879 h 9882"/>
                <a:gd name="connsiteX192" fmla="*/ 3722 w 10000"/>
                <a:gd name="connsiteY192" fmla="*/ 7894 h 9882"/>
                <a:gd name="connsiteX193" fmla="*/ 3611 w 10000"/>
                <a:gd name="connsiteY193" fmla="*/ 7909 h 9882"/>
                <a:gd name="connsiteX194" fmla="*/ 3556 w 10000"/>
                <a:gd name="connsiteY194" fmla="*/ 7923 h 9882"/>
                <a:gd name="connsiteX195" fmla="*/ 3556 w 10000"/>
                <a:gd name="connsiteY195" fmla="*/ 7923 h 9882"/>
                <a:gd name="connsiteX196" fmla="*/ 3444 w 10000"/>
                <a:gd name="connsiteY196" fmla="*/ 7982 h 9882"/>
                <a:gd name="connsiteX197" fmla="*/ 3278 w 10000"/>
                <a:gd name="connsiteY197" fmla="*/ 8071 h 9882"/>
                <a:gd name="connsiteX198" fmla="*/ 3000 w 10000"/>
                <a:gd name="connsiteY198" fmla="*/ 8174 h 9882"/>
                <a:gd name="connsiteX199" fmla="*/ 2667 w 10000"/>
                <a:gd name="connsiteY199" fmla="*/ 8247 h 9882"/>
                <a:gd name="connsiteX200" fmla="*/ 2667 w 10000"/>
                <a:gd name="connsiteY200" fmla="*/ 8247 h 9882"/>
                <a:gd name="connsiteX201" fmla="*/ 2333 w 10000"/>
                <a:gd name="connsiteY201" fmla="*/ 8306 h 9882"/>
                <a:gd name="connsiteX202" fmla="*/ 1833 w 10000"/>
                <a:gd name="connsiteY202" fmla="*/ 8365 h 9882"/>
                <a:gd name="connsiteX203" fmla="*/ 1389 w 10000"/>
                <a:gd name="connsiteY203" fmla="*/ 8395 h 9882"/>
                <a:gd name="connsiteX204" fmla="*/ 889 w 10000"/>
                <a:gd name="connsiteY204" fmla="*/ 8409 h 9882"/>
                <a:gd name="connsiteX205" fmla="*/ 889 w 10000"/>
                <a:gd name="connsiteY205" fmla="*/ 8409 h 9882"/>
                <a:gd name="connsiteX206" fmla="*/ 500 w 10000"/>
                <a:gd name="connsiteY206" fmla="*/ 8424 h 9882"/>
                <a:gd name="connsiteX207" fmla="*/ 222 w 10000"/>
                <a:gd name="connsiteY207" fmla="*/ 8439 h 9882"/>
                <a:gd name="connsiteX208" fmla="*/ 0 w 10000"/>
                <a:gd name="connsiteY208" fmla="*/ 8454 h 9882"/>
                <a:gd name="connsiteX209" fmla="*/ 0 w 10000"/>
                <a:gd name="connsiteY209" fmla="*/ 8454 h 9882"/>
                <a:gd name="connsiteX210" fmla="*/ 278 w 10000"/>
                <a:gd name="connsiteY210" fmla="*/ 8689 h 9882"/>
                <a:gd name="connsiteX211" fmla="*/ 500 w 10000"/>
                <a:gd name="connsiteY211" fmla="*/ 8866 h 9882"/>
                <a:gd name="connsiteX212" fmla="*/ 722 w 10000"/>
                <a:gd name="connsiteY212" fmla="*/ 9013 h 9882"/>
                <a:gd name="connsiteX213" fmla="*/ 722 w 10000"/>
                <a:gd name="connsiteY213" fmla="*/ 9013 h 9882"/>
                <a:gd name="connsiteX214" fmla="*/ 889 w 10000"/>
                <a:gd name="connsiteY214" fmla="*/ 9102 h 9882"/>
                <a:gd name="connsiteX215" fmla="*/ 944 w 10000"/>
                <a:gd name="connsiteY215" fmla="*/ 9175 h 9882"/>
                <a:gd name="connsiteX216" fmla="*/ 1111 w 10000"/>
                <a:gd name="connsiteY216" fmla="*/ 9249 h 9882"/>
                <a:gd name="connsiteX217" fmla="*/ 1333 w 10000"/>
                <a:gd name="connsiteY217" fmla="*/ 9367 h 9882"/>
                <a:gd name="connsiteX218" fmla="*/ 1333 w 10000"/>
                <a:gd name="connsiteY218" fmla="*/ 9367 h 9882"/>
                <a:gd name="connsiteX219" fmla="*/ 1444 w 10000"/>
                <a:gd name="connsiteY219" fmla="*/ 9426 h 9882"/>
                <a:gd name="connsiteX220" fmla="*/ 1500 w 10000"/>
                <a:gd name="connsiteY220" fmla="*/ 9470 h 9882"/>
                <a:gd name="connsiteX221" fmla="*/ 1500 w 10000"/>
                <a:gd name="connsiteY221" fmla="*/ 9514 h 9882"/>
                <a:gd name="connsiteX222" fmla="*/ 1556 w 10000"/>
                <a:gd name="connsiteY222" fmla="*/ 9529 h 9882"/>
                <a:gd name="connsiteX223" fmla="*/ 1722 w 10000"/>
                <a:gd name="connsiteY223" fmla="*/ 9543 h 9882"/>
                <a:gd name="connsiteX224" fmla="*/ 5278 w 10000"/>
                <a:gd name="connsiteY224" fmla="*/ 9691 h 9882"/>
                <a:gd name="connsiteX225" fmla="*/ 5444 w 10000"/>
                <a:gd name="connsiteY225" fmla="*/ 9705 h 9882"/>
                <a:gd name="connsiteX226" fmla="*/ 5444 w 10000"/>
                <a:gd name="connsiteY226" fmla="*/ 9705 h 9882"/>
                <a:gd name="connsiteX227" fmla="*/ 5722 w 10000"/>
                <a:gd name="connsiteY227" fmla="*/ 9735 h 9882"/>
                <a:gd name="connsiteX228" fmla="*/ 5833 w 10000"/>
                <a:gd name="connsiteY228" fmla="*/ 9750 h 9882"/>
                <a:gd name="connsiteX229" fmla="*/ 5833 w 10000"/>
                <a:gd name="connsiteY229" fmla="*/ 9750 h 9882"/>
                <a:gd name="connsiteX230" fmla="*/ 5889 w 10000"/>
                <a:gd name="connsiteY230" fmla="*/ 9720 h 9882"/>
                <a:gd name="connsiteX231" fmla="*/ 6000 w 10000"/>
                <a:gd name="connsiteY231" fmla="*/ 9705 h 9882"/>
                <a:gd name="connsiteX232" fmla="*/ 6167 w 10000"/>
                <a:gd name="connsiteY232" fmla="*/ 9691 h 9882"/>
                <a:gd name="connsiteX233" fmla="*/ 6444 w 10000"/>
                <a:gd name="connsiteY233" fmla="*/ 9691 h 9882"/>
                <a:gd name="connsiteX234" fmla="*/ 7278 w 10000"/>
                <a:gd name="connsiteY234" fmla="*/ 9750 h 9882"/>
                <a:gd name="connsiteX235" fmla="*/ 8722 w 10000"/>
                <a:gd name="connsiteY235" fmla="*/ 9882 h 9882"/>
                <a:gd name="connsiteX236" fmla="*/ 10000 w 10000"/>
                <a:gd name="connsiteY236" fmla="*/ 8999 h 9882"/>
                <a:gd name="connsiteX0" fmla="*/ 10000 w 10000"/>
                <a:gd name="connsiteY0" fmla="*/ 9106 h 9866"/>
                <a:gd name="connsiteX1" fmla="*/ 10000 w 10000"/>
                <a:gd name="connsiteY1" fmla="*/ 9106 h 9866"/>
                <a:gd name="connsiteX2" fmla="*/ 9222 w 10000"/>
                <a:gd name="connsiteY2" fmla="*/ 9121 h 9866"/>
                <a:gd name="connsiteX3" fmla="*/ 8944 w 10000"/>
                <a:gd name="connsiteY3" fmla="*/ 9121 h 9866"/>
                <a:gd name="connsiteX4" fmla="*/ 8833 w 10000"/>
                <a:gd name="connsiteY4" fmla="*/ 9106 h 9866"/>
                <a:gd name="connsiteX5" fmla="*/ 8778 w 10000"/>
                <a:gd name="connsiteY5" fmla="*/ 9091 h 9866"/>
                <a:gd name="connsiteX6" fmla="*/ 8778 w 10000"/>
                <a:gd name="connsiteY6" fmla="*/ 9091 h 9866"/>
                <a:gd name="connsiteX7" fmla="*/ 8444 w 10000"/>
                <a:gd name="connsiteY7" fmla="*/ 8912 h 9866"/>
                <a:gd name="connsiteX8" fmla="*/ 8167 w 10000"/>
                <a:gd name="connsiteY8" fmla="*/ 8748 h 9866"/>
                <a:gd name="connsiteX9" fmla="*/ 8167 w 10000"/>
                <a:gd name="connsiteY9" fmla="*/ 8748 h 9866"/>
                <a:gd name="connsiteX10" fmla="*/ 8056 w 10000"/>
                <a:gd name="connsiteY10" fmla="*/ 8719 h 9866"/>
                <a:gd name="connsiteX11" fmla="*/ 7889 w 10000"/>
                <a:gd name="connsiteY11" fmla="*/ 8689 h 9866"/>
                <a:gd name="connsiteX12" fmla="*/ 7444 w 10000"/>
                <a:gd name="connsiteY12" fmla="*/ 8673 h 9866"/>
                <a:gd name="connsiteX13" fmla="*/ 6889 w 10000"/>
                <a:gd name="connsiteY13" fmla="*/ 8659 h 9866"/>
                <a:gd name="connsiteX14" fmla="*/ 6389 w 10000"/>
                <a:gd name="connsiteY14" fmla="*/ 8659 h 9866"/>
                <a:gd name="connsiteX15" fmla="*/ 6389 w 10000"/>
                <a:gd name="connsiteY15" fmla="*/ 8659 h 9866"/>
                <a:gd name="connsiteX16" fmla="*/ 6167 w 10000"/>
                <a:gd name="connsiteY16" fmla="*/ 8644 h 9866"/>
                <a:gd name="connsiteX17" fmla="*/ 6056 w 10000"/>
                <a:gd name="connsiteY17" fmla="*/ 8615 h 9866"/>
                <a:gd name="connsiteX18" fmla="*/ 6000 w 10000"/>
                <a:gd name="connsiteY18" fmla="*/ 8584 h 9866"/>
                <a:gd name="connsiteX19" fmla="*/ 6000 w 10000"/>
                <a:gd name="connsiteY19" fmla="*/ 8525 h 9866"/>
                <a:gd name="connsiteX20" fmla="*/ 6056 w 10000"/>
                <a:gd name="connsiteY20" fmla="*/ 8405 h 9866"/>
                <a:gd name="connsiteX21" fmla="*/ 6111 w 10000"/>
                <a:gd name="connsiteY21" fmla="*/ 8345 h 9866"/>
                <a:gd name="connsiteX22" fmla="*/ 6056 w 10000"/>
                <a:gd name="connsiteY22" fmla="*/ 8272 h 9866"/>
                <a:gd name="connsiteX23" fmla="*/ 6056 w 10000"/>
                <a:gd name="connsiteY23" fmla="*/ 8272 h 9866"/>
                <a:gd name="connsiteX24" fmla="*/ 6000 w 10000"/>
                <a:gd name="connsiteY24" fmla="*/ 8227 h 9866"/>
                <a:gd name="connsiteX25" fmla="*/ 5944 w 10000"/>
                <a:gd name="connsiteY25" fmla="*/ 8197 h 9866"/>
                <a:gd name="connsiteX26" fmla="*/ 5833 w 10000"/>
                <a:gd name="connsiteY26" fmla="*/ 8197 h 9866"/>
                <a:gd name="connsiteX27" fmla="*/ 5667 w 10000"/>
                <a:gd name="connsiteY27" fmla="*/ 8212 h 9866"/>
                <a:gd name="connsiteX28" fmla="*/ 5333 w 10000"/>
                <a:gd name="connsiteY28" fmla="*/ 8256 h 9866"/>
                <a:gd name="connsiteX29" fmla="*/ 4889 w 10000"/>
                <a:gd name="connsiteY29" fmla="*/ 8331 h 9866"/>
                <a:gd name="connsiteX30" fmla="*/ 4889 w 10000"/>
                <a:gd name="connsiteY30" fmla="*/ 8331 h 9866"/>
                <a:gd name="connsiteX31" fmla="*/ 4611 w 10000"/>
                <a:gd name="connsiteY31" fmla="*/ 8345 h 9866"/>
                <a:gd name="connsiteX32" fmla="*/ 4500 w 10000"/>
                <a:gd name="connsiteY32" fmla="*/ 8345 h 9866"/>
                <a:gd name="connsiteX33" fmla="*/ 4444 w 10000"/>
                <a:gd name="connsiteY33" fmla="*/ 8331 h 9866"/>
                <a:gd name="connsiteX34" fmla="*/ 4389 w 10000"/>
                <a:gd name="connsiteY34" fmla="*/ 8272 h 9866"/>
                <a:gd name="connsiteX35" fmla="*/ 4222 w 10000"/>
                <a:gd name="connsiteY35" fmla="*/ 8197 h 9866"/>
                <a:gd name="connsiteX36" fmla="*/ 4222 w 10000"/>
                <a:gd name="connsiteY36" fmla="*/ 8197 h 9866"/>
                <a:gd name="connsiteX37" fmla="*/ 4111 w 10000"/>
                <a:gd name="connsiteY37" fmla="*/ 8152 h 9866"/>
                <a:gd name="connsiteX38" fmla="*/ 4111 w 10000"/>
                <a:gd name="connsiteY38" fmla="*/ 8108 h 9866"/>
                <a:gd name="connsiteX39" fmla="*/ 4111 w 10000"/>
                <a:gd name="connsiteY39" fmla="*/ 8077 h 9866"/>
                <a:gd name="connsiteX40" fmla="*/ 4167 w 10000"/>
                <a:gd name="connsiteY40" fmla="*/ 8048 h 9866"/>
                <a:gd name="connsiteX41" fmla="*/ 4278 w 10000"/>
                <a:gd name="connsiteY41" fmla="*/ 7988 h 9866"/>
                <a:gd name="connsiteX42" fmla="*/ 4389 w 10000"/>
                <a:gd name="connsiteY42" fmla="*/ 7973 h 9866"/>
                <a:gd name="connsiteX43" fmla="*/ 4389 w 10000"/>
                <a:gd name="connsiteY43" fmla="*/ 7973 h 9866"/>
                <a:gd name="connsiteX44" fmla="*/ 4389 w 10000"/>
                <a:gd name="connsiteY44" fmla="*/ 7959 h 9866"/>
                <a:gd name="connsiteX45" fmla="*/ 4444 w 10000"/>
                <a:gd name="connsiteY45" fmla="*/ 7944 h 9866"/>
                <a:gd name="connsiteX46" fmla="*/ 4667 w 10000"/>
                <a:gd name="connsiteY46" fmla="*/ 7929 h 9866"/>
                <a:gd name="connsiteX47" fmla="*/ 5333 w 10000"/>
                <a:gd name="connsiteY47" fmla="*/ 7899 h 9866"/>
                <a:gd name="connsiteX48" fmla="*/ 6500 w 10000"/>
                <a:gd name="connsiteY48" fmla="*/ 7854 h 9866"/>
                <a:gd name="connsiteX49" fmla="*/ 6500 w 10000"/>
                <a:gd name="connsiteY49" fmla="*/ 7854 h 9866"/>
                <a:gd name="connsiteX50" fmla="*/ 7167 w 10000"/>
                <a:gd name="connsiteY50" fmla="*/ 7809 h 9866"/>
                <a:gd name="connsiteX51" fmla="*/ 8389 w 10000"/>
                <a:gd name="connsiteY51" fmla="*/ 7720 h 9866"/>
                <a:gd name="connsiteX52" fmla="*/ 8389 w 10000"/>
                <a:gd name="connsiteY52" fmla="*/ 7720 h 9866"/>
                <a:gd name="connsiteX53" fmla="*/ 8667 w 10000"/>
                <a:gd name="connsiteY53" fmla="*/ 7690 h 9866"/>
                <a:gd name="connsiteX54" fmla="*/ 8778 w 10000"/>
                <a:gd name="connsiteY54" fmla="*/ 7645 h 9866"/>
                <a:gd name="connsiteX55" fmla="*/ 8889 w 10000"/>
                <a:gd name="connsiteY55" fmla="*/ 7616 h 9866"/>
                <a:gd name="connsiteX56" fmla="*/ 8833 w 10000"/>
                <a:gd name="connsiteY56" fmla="*/ 7586 h 9866"/>
                <a:gd name="connsiteX57" fmla="*/ 8833 w 10000"/>
                <a:gd name="connsiteY57" fmla="*/ 7556 h 9866"/>
                <a:gd name="connsiteX58" fmla="*/ 8722 w 10000"/>
                <a:gd name="connsiteY58" fmla="*/ 7526 h 9866"/>
                <a:gd name="connsiteX59" fmla="*/ 8556 w 10000"/>
                <a:gd name="connsiteY59" fmla="*/ 7481 h 9866"/>
                <a:gd name="connsiteX60" fmla="*/ 8556 w 10000"/>
                <a:gd name="connsiteY60" fmla="*/ 7481 h 9866"/>
                <a:gd name="connsiteX61" fmla="*/ 6556 w 10000"/>
                <a:gd name="connsiteY61" fmla="*/ 7213 h 9866"/>
                <a:gd name="connsiteX62" fmla="*/ 6556 w 10000"/>
                <a:gd name="connsiteY62" fmla="*/ 7213 h 9866"/>
                <a:gd name="connsiteX63" fmla="*/ 6333 w 10000"/>
                <a:gd name="connsiteY63" fmla="*/ 7169 h 9866"/>
                <a:gd name="connsiteX64" fmla="*/ 6167 w 10000"/>
                <a:gd name="connsiteY64" fmla="*/ 7124 h 9866"/>
                <a:gd name="connsiteX65" fmla="*/ 6056 w 10000"/>
                <a:gd name="connsiteY65" fmla="*/ 7080 h 9866"/>
                <a:gd name="connsiteX66" fmla="*/ 6056 w 10000"/>
                <a:gd name="connsiteY66" fmla="*/ 7080 h 9866"/>
                <a:gd name="connsiteX67" fmla="*/ 8056 w 10000"/>
                <a:gd name="connsiteY67" fmla="*/ 7064 h 9866"/>
                <a:gd name="connsiteX68" fmla="*/ 10000 w 10000"/>
                <a:gd name="connsiteY68" fmla="*/ 7213 h 9866"/>
                <a:gd name="connsiteX69" fmla="*/ 10000 w 10000"/>
                <a:gd name="connsiteY69" fmla="*/ 5857 h 9866"/>
                <a:gd name="connsiteX70" fmla="*/ 10000 w 10000"/>
                <a:gd name="connsiteY70" fmla="*/ 5857 h 9866"/>
                <a:gd name="connsiteX71" fmla="*/ 7778 w 10000"/>
                <a:gd name="connsiteY71" fmla="*/ 5544 h 9866"/>
                <a:gd name="connsiteX72" fmla="*/ 6556 w 10000"/>
                <a:gd name="connsiteY72" fmla="*/ 5365 h 9866"/>
                <a:gd name="connsiteX73" fmla="*/ 6556 w 10000"/>
                <a:gd name="connsiteY73" fmla="*/ 5365 h 9866"/>
                <a:gd name="connsiteX74" fmla="*/ 6556 w 10000"/>
                <a:gd name="connsiteY74" fmla="*/ 5350 h 9866"/>
                <a:gd name="connsiteX75" fmla="*/ 6556 w 10000"/>
                <a:gd name="connsiteY75" fmla="*/ 5261 h 9866"/>
                <a:gd name="connsiteX76" fmla="*/ 6556 w 10000"/>
                <a:gd name="connsiteY76" fmla="*/ 5261 h 9866"/>
                <a:gd name="connsiteX77" fmla="*/ 6389 w 10000"/>
                <a:gd name="connsiteY77" fmla="*/ 5157 h 9866"/>
                <a:gd name="connsiteX78" fmla="*/ 6056 w 10000"/>
                <a:gd name="connsiteY78" fmla="*/ 4993 h 9866"/>
                <a:gd name="connsiteX79" fmla="*/ 5333 w 10000"/>
                <a:gd name="connsiteY79" fmla="*/ 4679 h 9866"/>
                <a:gd name="connsiteX80" fmla="*/ 5333 w 10000"/>
                <a:gd name="connsiteY80" fmla="*/ 4679 h 9866"/>
                <a:gd name="connsiteX81" fmla="*/ 5167 w 10000"/>
                <a:gd name="connsiteY81" fmla="*/ 4635 h 9866"/>
                <a:gd name="connsiteX82" fmla="*/ 4889 w 10000"/>
                <a:gd name="connsiteY82" fmla="*/ 4575 h 9866"/>
                <a:gd name="connsiteX83" fmla="*/ 4056 w 10000"/>
                <a:gd name="connsiteY83" fmla="*/ 4441 h 9866"/>
                <a:gd name="connsiteX84" fmla="*/ 2889 w 10000"/>
                <a:gd name="connsiteY84" fmla="*/ 4277 h 9866"/>
                <a:gd name="connsiteX85" fmla="*/ 2889 w 10000"/>
                <a:gd name="connsiteY85" fmla="*/ 4277 h 9866"/>
                <a:gd name="connsiteX86" fmla="*/ 2389 w 10000"/>
                <a:gd name="connsiteY86" fmla="*/ 4262 h 9866"/>
                <a:gd name="connsiteX87" fmla="*/ 2000 w 10000"/>
                <a:gd name="connsiteY87" fmla="*/ 4247 h 9866"/>
                <a:gd name="connsiteX88" fmla="*/ 1889 w 10000"/>
                <a:gd name="connsiteY88" fmla="*/ 4233 h 9866"/>
                <a:gd name="connsiteX89" fmla="*/ 1778 w 10000"/>
                <a:gd name="connsiteY89" fmla="*/ 4218 h 9866"/>
                <a:gd name="connsiteX90" fmla="*/ 1778 w 10000"/>
                <a:gd name="connsiteY90" fmla="*/ 4218 h 9866"/>
                <a:gd name="connsiteX91" fmla="*/ 1667 w 10000"/>
                <a:gd name="connsiteY91" fmla="*/ 4158 h 9866"/>
                <a:gd name="connsiteX92" fmla="*/ 1500 w 10000"/>
                <a:gd name="connsiteY92" fmla="*/ 4054 h 9866"/>
                <a:gd name="connsiteX93" fmla="*/ 1444 w 10000"/>
                <a:gd name="connsiteY93" fmla="*/ 3994 h 9866"/>
                <a:gd name="connsiteX94" fmla="*/ 1444 w 10000"/>
                <a:gd name="connsiteY94" fmla="*/ 3934 h 9866"/>
                <a:gd name="connsiteX95" fmla="*/ 1444 w 10000"/>
                <a:gd name="connsiteY95" fmla="*/ 3890 h 9866"/>
                <a:gd name="connsiteX96" fmla="*/ 1556 w 10000"/>
                <a:gd name="connsiteY96" fmla="*/ 3845 h 9866"/>
                <a:gd name="connsiteX97" fmla="*/ 1556 w 10000"/>
                <a:gd name="connsiteY97" fmla="*/ 3845 h 9866"/>
                <a:gd name="connsiteX98" fmla="*/ 1833 w 10000"/>
                <a:gd name="connsiteY98" fmla="*/ 3770 h 9866"/>
                <a:gd name="connsiteX99" fmla="*/ 2111 w 10000"/>
                <a:gd name="connsiteY99" fmla="*/ 3696 h 9866"/>
                <a:gd name="connsiteX100" fmla="*/ 2278 w 10000"/>
                <a:gd name="connsiteY100" fmla="*/ 3651 h 9866"/>
                <a:gd name="connsiteX101" fmla="*/ 2389 w 10000"/>
                <a:gd name="connsiteY101" fmla="*/ 3607 h 9866"/>
                <a:gd name="connsiteX102" fmla="*/ 2389 w 10000"/>
                <a:gd name="connsiteY102" fmla="*/ 3547 h 9866"/>
                <a:gd name="connsiteX103" fmla="*/ 2389 w 10000"/>
                <a:gd name="connsiteY103" fmla="*/ 3473 h 9866"/>
                <a:gd name="connsiteX104" fmla="*/ 2389 w 10000"/>
                <a:gd name="connsiteY104" fmla="*/ 3473 h 9866"/>
                <a:gd name="connsiteX105" fmla="*/ 2167 w 10000"/>
                <a:gd name="connsiteY105" fmla="*/ 3264 h 9866"/>
                <a:gd name="connsiteX106" fmla="*/ 1889 w 10000"/>
                <a:gd name="connsiteY106" fmla="*/ 2981 h 9866"/>
                <a:gd name="connsiteX107" fmla="*/ 1667 w 10000"/>
                <a:gd name="connsiteY107" fmla="*/ 2727 h 9866"/>
                <a:gd name="connsiteX108" fmla="*/ 1611 w 10000"/>
                <a:gd name="connsiteY108" fmla="*/ 2653 h 9866"/>
                <a:gd name="connsiteX109" fmla="*/ 1611 w 10000"/>
                <a:gd name="connsiteY109" fmla="*/ 2623 h 9866"/>
                <a:gd name="connsiteX110" fmla="*/ 1667 w 10000"/>
                <a:gd name="connsiteY110" fmla="*/ 2608 h 9866"/>
                <a:gd name="connsiteX111" fmla="*/ 1667 w 10000"/>
                <a:gd name="connsiteY111" fmla="*/ 2608 h 9866"/>
                <a:gd name="connsiteX112" fmla="*/ 2000 w 10000"/>
                <a:gd name="connsiteY112" fmla="*/ 2594 h 9866"/>
                <a:gd name="connsiteX113" fmla="*/ 2222 w 10000"/>
                <a:gd name="connsiteY113" fmla="*/ 2594 h 9866"/>
                <a:gd name="connsiteX114" fmla="*/ 2389 w 10000"/>
                <a:gd name="connsiteY114" fmla="*/ 2608 h 9866"/>
                <a:gd name="connsiteX115" fmla="*/ 2389 w 10000"/>
                <a:gd name="connsiteY115" fmla="*/ 2608 h 9866"/>
                <a:gd name="connsiteX116" fmla="*/ 2444 w 10000"/>
                <a:gd name="connsiteY116" fmla="*/ 2608 h 9866"/>
                <a:gd name="connsiteX117" fmla="*/ 2500 w 10000"/>
                <a:gd name="connsiteY117" fmla="*/ 2578 h 9866"/>
                <a:gd name="connsiteX118" fmla="*/ 2778 w 10000"/>
                <a:gd name="connsiteY118" fmla="*/ 2488 h 9866"/>
                <a:gd name="connsiteX119" fmla="*/ 3500 w 10000"/>
                <a:gd name="connsiteY119" fmla="*/ 2191 h 9866"/>
                <a:gd name="connsiteX120" fmla="*/ 4444 w 10000"/>
                <a:gd name="connsiteY120" fmla="*/ 1759 h 9866"/>
                <a:gd name="connsiteX121" fmla="*/ 4444 w 10000"/>
                <a:gd name="connsiteY121" fmla="*/ 1759 h 9866"/>
                <a:gd name="connsiteX122" fmla="*/ 4444 w 10000"/>
                <a:gd name="connsiteY122" fmla="*/ 1699 h 9866"/>
                <a:gd name="connsiteX123" fmla="*/ 4444 w 10000"/>
                <a:gd name="connsiteY123" fmla="*/ 1564 h 9866"/>
                <a:gd name="connsiteX124" fmla="*/ 4500 w 10000"/>
                <a:gd name="connsiteY124" fmla="*/ 1475 h 9866"/>
                <a:gd name="connsiteX125" fmla="*/ 4611 w 10000"/>
                <a:gd name="connsiteY125" fmla="*/ 1401 h 9866"/>
                <a:gd name="connsiteX126" fmla="*/ 4778 w 10000"/>
                <a:gd name="connsiteY126" fmla="*/ 1311 h 9866"/>
                <a:gd name="connsiteX127" fmla="*/ 5000 w 10000"/>
                <a:gd name="connsiteY127" fmla="*/ 1237 h 9866"/>
                <a:gd name="connsiteX128" fmla="*/ 5000 w 10000"/>
                <a:gd name="connsiteY128" fmla="*/ 1237 h 9866"/>
                <a:gd name="connsiteX129" fmla="*/ 5556 w 10000"/>
                <a:gd name="connsiteY129" fmla="*/ 1088 h 9866"/>
                <a:gd name="connsiteX130" fmla="*/ 6111 w 10000"/>
                <a:gd name="connsiteY130" fmla="*/ 895 h 9866"/>
                <a:gd name="connsiteX131" fmla="*/ 6667 w 10000"/>
                <a:gd name="connsiteY131" fmla="*/ 715 h 9866"/>
                <a:gd name="connsiteX132" fmla="*/ 7056 w 10000"/>
                <a:gd name="connsiteY132" fmla="*/ 552 h 9866"/>
                <a:gd name="connsiteX133" fmla="*/ 7056 w 10000"/>
                <a:gd name="connsiteY133" fmla="*/ 552 h 9866"/>
                <a:gd name="connsiteX134" fmla="*/ 7333 w 10000"/>
                <a:gd name="connsiteY134" fmla="*/ 403 h 9866"/>
                <a:gd name="connsiteX135" fmla="*/ 7667 w 10000"/>
                <a:gd name="connsiteY135" fmla="*/ 224 h 9866"/>
                <a:gd name="connsiteX136" fmla="*/ 8000 w 10000"/>
                <a:gd name="connsiteY136" fmla="*/ 89 h 9866"/>
                <a:gd name="connsiteX137" fmla="*/ 8167 w 10000"/>
                <a:gd name="connsiteY137" fmla="*/ 29 h 9866"/>
                <a:gd name="connsiteX138" fmla="*/ 8333 w 10000"/>
                <a:gd name="connsiteY138" fmla="*/ 15 h 9866"/>
                <a:gd name="connsiteX139" fmla="*/ 8333 w 10000"/>
                <a:gd name="connsiteY139" fmla="*/ 15 h 9866"/>
                <a:gd name="connsiteX140" fmla="*/ 8667 w 10000"/>
                <a:gd name="connsiteY140" fmla="*/ 0 h 9866"/>
                <a:gd name="connsiteX141" fmla="*/ 9111 w 10000"/>
                <a:gd name="connsiteY141" fmla="*/ 0 h 9866"/>
                <a:gd name="connsiteX142" fmla="*/ 10000 w 10000"/>
                <a:gd name="connsiteY142" fmla="*/ 15 h 9866"/>
                <a:gd name="connsiteX143" fmla="*/ 10000 w 10000"/>
                <a:gd name="connsiteY143" fmla="*/ 9121 h 9866"/>
                <a:gd name="connsiteX144" fmla="*/ 10000 w 10000"/>
                <a:gd name="connsiteY144" fmla="*/ 9121 h 9866"/>
                <a:gd name="connsiteX145" fmla="*/ 9722 w 10000"/>
                <a:gd name="connsiteY145" fmla="*/ 9106 h 9866"/>
                <a:gd name="connsiteX146" fmla="*/ 9389 w 10000"/>
                <a:gd name="connsiteY146" fmla="*/ 9121 h 9866"/>
                <a:gd name="connsiteX147" fmla="*/ 9389 w 10000"/>
                <a:gd name="connsiteY147" fmla="*/ 9121 h 9866"/>
                <a:gd name="connsiteX148" fmla="*/ 9278 w 10000"/>
                <a:gd name="connsiteY148" fmla="*/ 9136 h 9866"/>
                <a:gd name="connsiteX149" fmla="*/ 9056 w 10000"/>
                <a:gd name="connsiteY149" fmla="*/ 9121 h 9866"/>
                <a:gd name="connsiteX150" fmla="*/ 8889 w 10000"/>
                <a:gd name="connsiteY150" fmla="*/ 9106 h 9866"/>
                <a:gd name="connsiteX151" fmla="*/ 8722 w 10000"/>
                <a:gd name="connsiteY151" fmla="*/ 9076 h 9866"/>
                <a:gd name="connsiteX152" fmla="*/ 8611 w 10000"/>
                <a:gd name="connsiteY152" fmla="*/ 9032 h 9866"/>
                <a:gd name="connsiteX153" fmla="*/ 8444 w 10000"/>
                <a:gd name="connsiteY153" fmla="*/ 8957 h 9866"/>
                <a:gd name="connsiteX154" fmla="*/ 8444 w 10000"/>
                <a:gd name="connsiteY154" fmla="*/ 8957 h 9866"/>
                <a:gd name="connsiteX155" fmla="*/ 8222 w 10000"/>
                <a:gd name="connsiteY155" fmla="*/ 8823 h 9866"/>
                <a:gd name="connsiteX156" fmla="*/ 8111 w 10000"/>
                <a:gd name="connsiteY156" fmla="*/ 8763 h 9866"/>
                <a:gd name="connsiteX157" fmla="*/ 7944 w 10000"/>
                <a:gd name="connsiteY157" fmla="*/ 8719 h 9866"/>
                <a:gd name="connsiteX158" fmla="*/ 7778 w 10000"/>
                <a:gd name="connsiteY158" fmla="*/ 8689 h 9866"/>
                <a:gd name="connsiteX159" fmla="*/ 7556 w 10000"/>
                <a:gd name="connsiteY159" fmla="*/ 8673 h 9866"/>
                <a:gd name="connsiteX160" fmla="*/ 7333 w 10000"/>
                <a:gd name="connsiteY160" fmla="*/ 8659 h 9866"/>
                <a:gd name="connsiteX161" fmla="*/ 7000 w 10000"/>
                <a:gd name="connsiteY161" fmla="*/ 8644 h 9866"/>
                <a:gd name="connsiteX162" fmla="*/ 7000 w 10000"/>
                <a:gd name="connsiteY162" fmla="*/ 8644 h 9866"/>
                <a:gd name="connsiteX163" fmla="*/ 6556 w 10000"/>
                <a:gd name="connsiteY163" fmla="*/ 8659 h 9866"/>
                <a:gd name="connsiteX164" fmla="*/ 6222 w 10000"/>
                <a:gd name="connsiteY164" fmla="*/ 8659 h 9866"/>
                <a:gd name="connsiteX165" fmla="*/ 6111 w 10000"/>
                <a:gd name="connsiteY165" fmla="*/ 8644 h 9866"/>
                <a:gd name="connsiteX166" fmla="*/ 6056 w 10000"/>
                <a:gd name="connsiteY166" fmla="*/ 8629 h 9866"/>
                <a:gd name="connsiteX167" fmla="*/ 6056 w 10000"/>
                <a:gd name="connsiteY167" fmla="*/ 8629 h 9866"/>
                <a:gd name="connsiteX168" fmla="*/ 6056 w 10000"/>
                <a:gd name="connsiteY168" fmla="*/ 8361 h 9866"/>
                <a:gd name="connsiteX169" fmla="*/ 6056 w 10000"/>
                <a:gd name="connsiteY169" fmla="*/ 8361 h 9866"/>
                <a:gd name="connsiteX170" fmla="*/ 6056 w 10000"/>
                <a:gd name="connsiteY170" fmla="*/ 8301 h 9866"/>
                <a:gd name="connsiteX171" fmla="*/ 5944 w 10000"/>
                <a:gd name="connsiteY171" fmla="*/ 8227 h 9866"/>
                <a:gd name="connsiteX172" fmla="*/ 5889 w 10000"/>
                <a:gd name="connsiteY172" fmla="*/ 8212 h 9866"/>
                <a:gd name="connsiteX173" fmla="*/ 5778 w 10000"/>
                <a:gd name="connsiteY173" fmla="*/ 8197 h 9866"/>
                <a:gd name="connsiteX174" fmla="*/ 5667 w 10000"/>
                <a:gd name="connsiteY174" fmla="*/ 8197 h 9866"/>
                <a:gd name="connsiteX175" fmla="*/ 5500 w 10000"/>
                <a:gd name="connsiteY175" fmla="*/ 8212 h 9866"/>
                <a:gd name="connsiteX176" fmla="*/ 5500 w 10000"/>
                <a:gd name="connsiteY176" fmla="*/ 8212 h 9866"/>
                <a:gd name="connsiteX177" fmla="*/ 4889 w 10000"/>
                <a:gd name="connsiteY177" fmla="*/ 8316 h 9866"/>
                <a:gd name="connsiteX178" fmla="*/ 4611 w 10000"/>
                <a:gd name="connsiteY178" fmla="*/ 8345 h 9866"/>
                <a:gd name="connsiteX179" fmla="*/ 4556 w 10000"/>
                <a:gd name="connsiteY179" fmla="*/ 8361 h 9866"/>
                <a:gd name="connsiteX180" fmla="*/ 4500 w 10000"/>
                <a:gd name="connsiteY180" fmla="*/ 8345 h 9866"/>
                <a:gd name="connsiteX181" fmla="*/ 4500 w 10000"/>
                <a:gd name="connsiteY181" fmla="*/ 8345 h 9866"/>
                <a:gd name="connsiteX182" fmla="*/ 4222 w 10000"/>
                <a:gd name="connsiteY182" fmla="*/ 8197 h 9866"/>
                <a:gd name="connsiteX183" fmla="*/ 4222 w 10000"/>
                <a:gd name="connsiteY183" fmla="*/ 8197 h 9866"/>
                <a:gd name="connsiteX184" fmla="*/ 4111 w 10000"/>
                <a:gd name="connsiteY184" fmla="*/ 8123 h 9866"/>
                <a:gd name="connsiteX185" fmla="*/ 4111 w 10000"/>
                <a:gd name="connsiteY185" fmla="*/ 8077 h 9866"/>
                <a:gd name="connsiteX186" fmla="*/ 4111 w 10000"/>
                <a:gd name="connsiteY186" fmla="*/ 8033 h 9866"/>
                <a:gd name="connsiteX187" fmla="*/ 4111 w 10000"/>
                <a:gd name="connsiteY187" fmla="*/ 8033 h 9866"/>
                <a:gd name="connsiteX188" fmla="*/ 4278 w 10000"/>
                <a:gd name="connsiteY188" fmla="*/ 7988 h 9866"/>
                <a:gd name="connsiteX189" fmla="*/ 4389 w 10000"/>
                <a:gd name="connsiteY189" fmla="*/ 7973 h 9866"/>
                <a:gd name="connsiteX190" fmla="*/ 4389 w 10000"/>
                <a:gd name="connsiteY190" fmla="*/ 7973 h 9866"/>
                <a:gd name="connsiteX191" fmla="*/ 4000 w 10000"/>
                <a:gd name="connsiteY191" fmla="*/ 7973 h 9866"/>
                <a:gd name="connsiteX192" fmla="*/ 3722 w 10000"/>
                <a:gd name="connsiteY192" fmla="*/ 7988 h 9866"/>
                <a:gd name="connsiteX193" fmla="*/ 3611 w 10000"/>
                <a:gd name="connsiteY193" fmla="*/ 8003 h 9866"/>
                <a:gd name="connsiteX194" fmla="*/ 3556 w 10000"/>
                <a:gd name="connsiteY194" fmla="*/ 8018 h 9866"/>
                <a:gd name="connsiteX195" fmla="*/ 3556 w 10000"/>
                <a:gd name="connsiteY195" fmla="*/ 8018 h 9866"/>
                <a:gd name="connsiteX196" fmla="*/ 3444 w 10000"/>
                <a:gd name="connsiteY196" fmla="*/ 8077 h 9866"/>
                <a:gd name="connsiteX197" fmla="*/ 3278 w 10000"/>
                <a:gd name="connsiteY197" fmla="*/ 8167 h 9866"/>
                <a:gd name="connsiteX198" fmla="*/ 3000 w 10000"/>
                <a:gd name="connsiteY198" fmla="*/ 8272 h 9866"/>
                <a:gd name="connsiteX199" fmla="*/ 2667 w 10000"/>
                <a:gd name="connsiteY199" fmla="*/ 8345 h 9866"/>
                <a:gd name="connsiteX200" fmla="*/ 2667 w 10000"/>
                <a:gd name="connsiteY200" fmla="*/ 8345 h 9866"/>
                <a:gd name="connsiteX201" fmla="*/ 2333 w 10000"/>
                <a:gd name="connsiteY201" fmla="*/ 8405 h 9866"/>
                <a:gd name="connsiteX202" fmla="*/ 1833 w 10000"/>
                <a:gd name="connsiteY202" fmla="*/ 8465 h 9866"/>
                <a:gd name="connsiteX203" fmla="*/ 1389 w 10000"/>
                <a:gd name="connsiteY203" fmla="*/ 8495 h 9866"/>
                <a:gd name="connsiteX204" fmla="*/ 889 w 10000"/>
                <a:gd name="connsiteY204" fmla="*/ 8509 h 9866"/>
                <a:gd name="connsiteX205" fmla="*/ 889 w 10000"/>
                <a:gd name="connsiteY205" fmla="*/ 8509 h 9866"/>
                <a:gd name="connsiteX206" fmla="*/ 500 w 10000"/>
                <a:gd name="connsiteY206" fmla="*/ 8525 h 9866"/>
                <a:gd name="connsiteX207" fmla="*/ 222 w 10000"/>
                <a:gd name="connsiteY207" fmla="*/ 8540 h 9866"/>
                <a:gd name="connsiteX208" fmla="*/ 0 w 10000"/>
                <a:gd name="connsiteY208" fmla="*/ 8555 h 9866"/>
                <a:gd name="connsiteX209" fmla="*/ 0 w 10000"/>
                <a:gd name="connsiteY209" fmla="*/ 8555 h 9866"/>
                <a:gd name="connsiteX210" fmla="*/ 278 w 10000"/>
                <a:gd name="connsiteY210" fmla="*/ 8793 h 9866"/>
                <a:gd name="connsiteX211" fmla="*/ 500 w 10000"/>
                <a:gd name="connsiteY211" fmla="*/ 8972 h 9866"/>
                <a:gd name="connsiteX212" fmla="*/ 722 w 10000"/>
                <a:gd name="connsiteY212" fmla="*/ 9121 h 9866"/>
                <a:gd name="connsiteX213" fmla="*/ 722 w 10000"/>
                <a:gd name="connsiteY213" fmla="*/ 9121 h 9866"/>
                <a:gd name="connsiteX214" fmla="*/ 889 w 10000"/>
                <a:gd name="connsiteY214" fmla="*/ 9211 h 9866"/>
                <a:gd name="connsiteX215" fmla="*/ 944 w 10000"/>
                <a:gd name="connsiteY215" fmla="*/ 9285 h 9866"/>
                <a:gd name="connsiteX216" fmla="*/ 1111 w 10000"/>
                <a:gd name="connsiteY216" fmla="*/ 9359 h 9866"/>
                <a:gd name="connsiteX217" fmla="*/ 1333 w 10000"/>
                <a:gd name="connsiteY217" fmla="*/ 9479 h 9866"/>
                <a:gd name="connsiteX218" fmla="*/ 1333 w 10000"/>
                <a:gd name="connsiteY218" fmla="*/ 9479 h 9866"/>
                <a:gd name="connsiteX219" fmla="*/ 1444 w 10000"/>
                <a:gd name="connsiteY219" fmla="*/ 9539 h 9866"/>
                <a:gd name="connsiteX220" fmla="*/ 1500 w 10000"/>
                <a:gd name="connsiteY220" fmla="*/ 9583 h 9866"/>
                <a:gd name="connsiteX221" fmla="*/ 1500 w 10000"/>
                <a:gd name="connsiteY221" fmla="*/ 9628 h 9866"/>
                <a:gd name="connsiteX222" fmla="*/ 1556 w 10000"/>
                <a:gd name="connsiteY222" fmla="*/ 9643 h 9866"/>
                <a:gd name="connsiteX223" fmla="*/ 1722 w 10000"/>
                <a:gd name="connsiteY223" fmla="*/ 9657 h 9866"/>
                <a:gd name="connsiteX224" fmla="*/ 5278 w 10000"/>
                <a:gd name="connsiteY224" fmla="*/ 9807 h 9866"/>
                <a:gd name="connsiteX225" fmla="*/ 5444 w 10000"/>
                <a:gd name="connsiteY225" fmla="*/ 9821 h 9866"/>
                <a:gd name="connsiteX226" fmla="*/ 5444 w 10000"/>
                <a:gd name="connsiteY226" fmla="*/ 9821 h 9866"/>
                <a:gd name="connsiteX227" fmla="*/ 5722 w 10000"/>
                <a:gd name="connsiteY227" fmla="*/ 9851 h 9866"/>
                <a:gd name="connsiteX228" fmla="*/ 5833 w 10000"/>
                <a:gd name="connsiteY228" fmla="*/ 9866 h 9866"/>
                <a:gd name="connsiteX229" fmla="*/ 5833 w 10000"/>
                <a:gd name="connsiteY229" fmla="*/ 9866 h 9866"/>
                <a:gd name="connsiteX230" fmla="*/ 5889 w 10000"/>
                <a:gd name="connsiteY230" fmla="*/ 9836 h 9866"/>
                <a:gd name="connsiteX231" fmla="*/ 6000 w 10000"/>
                <a:gd name="connsiteY231" fmla="*/ 9821 h 9866"/>
                <a:gd name="connsiteX232" fmla="*/ 6167 w 10000"/>
                <a:gd name="connsiteY232" fmla="*/ 9807 h 9866"/>
                <a:gd name="connsiteX233" fmla="*/ 6444 w 10000"/>
                <a:gd name="connsiteY233" fmla="*/ 9807 h 9866"/>
                <a:gd name="connsiteX234" fmla="*/ 7278 w 10000"/>
                <a:gd name="connsiteY234" fmla="*/ 9866 h 9866"/>
                <a:gd name="connsiteX235" fmla="*/ 10000 w 10000"/>
                <a:gd name="connsiteY235" fmla="*/ 9106 h 9866"/>
                <a:gd name="connsiteX0" fmla="*/ 10000 w 10000"/>
                <a:gd name="connsiteY0" fmla="*/ 9230 h 10000"/>
                <a:gd name="connsiteX1" fmla="*/ 10000 w 10000"/>
                <a:gd name="connsiteY1" fmla="*/ 9230 h 10000"/>
                <a:gd name="connsiteX2" fmla="*/ 9222 w 10000"/>
                <a:gd name="connsiteY2" fmla="*/ 9245 h 10000"/>
                <a:gd name="connsiteX3" fmla="*/ 8944 w 10000"/>
                <a:gd name="connsiteY3" fmla="*/ 9245 h 10000"/>
                <a:gd name="connsiteX4" fmla="*/ 8833 w 10000"/>
                <a:gd name="connsiteY4" fmla="*/ 9230 h 10000"/>
                <a:gd name="connsiteX5" fmla="*/ 8778 w 10000"/>
                <a:gd name="connsiteY5" fmla="*/ 9214 h 10000"/>
                <a:gd name="connsiteX6" fmla="*/ 8778 w 10000"/>
                <a:gd name="connsiteY6" fmla="*/ 9214 h 10000"/>
                <a:gd name="connsiteX7" fmla="*/ 8444 w 10000"/>
                <a:gd name="connsiteY7" fmla="*/ 9033 h 10000"/>
                <a:gd name="connsiteX8" fmla="*/ 8167 w 10000"/>
                <a:gd name="connsiteY8" fmla="*/ 8867 h 10000"/>
                <a:gd name="connsiteX9" fmla="*/ 8167 w 10000"/>
                <a:gd name="connsiteY9" fmla="*/ 8867 h 10000"/>
                <a:gd name="connsiteX10" fmla="*/ 8056 w 10000"/>
                <a:gd name="connsiteY10" fmla="*/ 8837 h 10000"/>
                <a:gd name="connsiteX11" fmla="*/ 7889 w 10000"/>
                <a:gd name="connsiteY11" fmla="*/ 8807 h 10000"/>
                <a:gd name="connsiteX12" fmla="*/ 7444 w 10000"/>
                <a:gd name="connsiteY12" fmla="*/ 8791 h 10000"/>
                <a:gd name="connsiteX13" fmla="*/ 6889 w 10000"/>
                <a:gd name="connsiteY13" fmla="*/ 8777 h 10000"/>
                <a:gd name="connsiteX14" fmla="*/ 6389 w 10000"/>
                <a:gd name="connsiteY14" fmla="*/ 8777 h 10000"/>
                <a:gd name="connsiteX15" fmla="*/ 6389 w 10000"/>
                <a:gd name="connsiteY15" fmla="*/ 8777 h 10000"/>
                <a:gd name="connsiteX16" fmla="*/ 6167 w 10000"/>
                <a:gd name="connsiteY16" fmla="*/ 8761 h 10000"/>
                <a:gd name="connsiteX17" fmla="*/ 6056 w 10000"/>
                <a:gd name="connsiteY17" fmla="*/ 8732 h 10000"/>
                <a:gd name="connsiteX18" fmla="*/ 6000 w 10000"/>
                <a:gd name="connsiteY18" fmla="*/ 8701 h 10000"/>
                <a:gd name="connsiteX19" fmla="*/ 6000 w 10000"/>
                <a:gd name="connsiteY19" fmla="*/ 8641 h 10000"/>
                <a:gd name="connsiteX20" fmla="*/ 6056 w 10000"/>
                <a:gd name="connsiteY20" fmla="*/ 8519 h 10000"/>
                <a:gd name="connsiteX21" fmla="*/ 6111 w 10000"/>
                <a:gd name="connsiteY21" fmla="*/ 8458 h 10000"/>
                <a:gd name="connsiteX22" fmla="*/ 6056 w 10000"/>
                <a:gd name="connsiteY22" fmla="*/ 8384 h 10000"/>
                <a:gd name="connsiteX23" fmla="*/ 6056 w 10000"/>
                <a:gd name="connsiteY23" fmla="*/ 8384 h 10000"/>
                <a:gd name="connsiteX24" fmla="*/ 6000 w 10000"/>
                <a:gd name="connsiteY24" fmla="*/ 8339 h 10000"/>
                <a:gd name="connsiteX25" fmla="*/ 5944 w 10000"/>
                <a:gd name="connsiteY25" fmla="*/ 8308 h 10000"/>
                <a:gd name="connsiteX26" fmla="*/ 5833 w 10000"/>
                <a:gd name="connsiteY26" fmla="*/ 8308 h 10000"/>
                <a:gd name="connsiteX27" fmla="*/ 5667 w 10000"/>
                <a:gd name="connsiteY27" fmla="*/ 8324 h 10000"/>
                <a:gd name="connsiteX28" fmla="*/ 5333 w 10000"/>
                <a:gd name="connsiteY28" fmla="*/ 8368 h 10000"/>
                <a:gd name="connsiteX29" fmla="*/ 4889 w 10000"/>
                <a:gd name="connsiteY29" fmla="*/ 8444 h 10000"/>
                <a:gd name="connsiteX30" fmla="*/ 4889 w 10000"/>
                <a:gd name="connsiteY30" fmla="*/ 8444 h 10000"/>
                <a:gd name="connsiteX31" fmla="*/ 4611 w 10000"/>
                <a:gd name="connsiteY31" fmla="*/ 8458 h 10000"/>
                <a:gd name="connsiteX32" fmla="*/ 4500 w 10000"/>
                <a:gd name="connsiteY32" fmla="*/ 8458 h 10000"/>
                <a:gd name="connsiteX33" fmla="*/ 4444 w 10000"/>
                <a:gd name="connsiteY33" fmla="*/ 8444 h 10000"/>
                <a:gd name="connsiteX34" fmla="*/ 4389 w 10000"/>
                <a:gd name="connsiteY34" fmla="*/ 8384 h 10000"/>
                <a:gd name="connsiteX35" fmla="*/ 4222 w 10000"/>
                <a:gd name="connsiteY35" fmla="*/ 8308 h 10000"/>
                <a:gd name="connsiteX36" fmla="*/ 4222 w 10000"/>
                <a:gd name="connsiteY36" fmla="*/ 8308 h 10000"/>
                <a:gd name="connsiteX37" fmla="*/ 4111 w 10000"/>
                <a:gd name="connsiteY37" fmla="*/ 8263 h 10000"/>
                <a:gd name="connsiteX38" fmla="*/ 4111 w 10000"/>
                <a:gd name="connsiteY38" fmla="*/ 8218 h 10000"/>
                <a:gd name="connsiteX39" fmla="*/ 4111 w 10000"/>
                <a:gd name="connsiteY39" fmla="*/ 8187 h 10000"/>
                <a:gd name="connsiteX40" fmla="*/ 4167 w 10000"/>
                <a:gd name="connsiteY40" fmla="*/ 8157 h 10000"/>
                <a:gd name="connsiteX41" fmla="*/ 4278 w 10000"/>
                <a:gd name="connsiteY41" fmla="*/ 8096 h 10000"/>
                <a:gd name="connsiteX42" fmla="*/ 4389 w 10000"/>
                <a:gd name="connsiteY42" fmla="*/ 8081 h 10000"/>
                <a:gd name="connsiteX43" fmla="*/ 4389 w 10000"/>
                <a:gd name="connsiteY43" fmla="*/ 8081 h 10000"/>
                <a:gd name="connsiteX44" fmla="*/ 4389 w 10000"/>
                <a:gd name="connsiteY44" fmla="*/ 8067 h 10000"/>
                <a:gd name="connsiteX45" fmla="*/ 4444 w 10000"/>
                <a:gd name="connsiteY45" fmla="*/ 8052 h 10000"/>
                <a:gd name="connsiteX46" fmla="*/ 4667 w 10000"/>
                <a:gd name="connsiteY46" fmla="*/ 8037 h 10000"/>
                <a:gd name="connsiteX47" fmla="*/ 5333 w 10000"/>
                <a:gd name="connsiteY47" fmla="*/ 8006 h 10000"/>
                <a:gd name="connsiteX48" fmla="*/ 6500 w 10000"/>
                <a:gd name="connsiteY48" fmla="*/ 7961 h 10000"/>
                <a:gd name="connsiteX49" fmla="*/ 6500 w 10000"/>
                <a:gd name="connsiteY49" fmla="*/ 7961 h 10000"/>
                <a:gd name="connsiteX50" fmla="*/ 7167 w 10000"/>
                <a:gd name="connsiteY50" fmla="*/ 7915 h 10000"/>
                <a:gd name="connsiteX51" fmla="*/ 8389 w 10000"/>
                <a:gd name="connsiteY51" fmla="*/ 7825 h 10000"/>
                <a:gd name="connsiteX52" fmla="*/ 8389 w 10000"/>
                <a:gd name="connsiteY52" fmla="*/ 7825 h 10000"/>
                <a:gd name="connsiteX53" fmla="*/ 8667 w 10000"/>
                <a:gd name="connsiteY53" fmla="*/ 7794 h 10000"/>
                <a:gd name="connsiteX54" fmla="*/ 8778 w 10000"/>
                <a:gd name="connsiteY54" fmla="*/ 7749 h 10000"/>
                <a:gd name="connsiteX55" fmla="*/ 8889 w 10000"/>
                <a:gd name="connsiteY55" fmla="*/ 7719 h 10000"/>
                <a:gd name="connsiteX56" fmla="*/ 8833 w 10000"/>
                <a:gd name="connsiteY56" fmla="*/ 7689 h 10000"/>
                <a:gd name="connsiteX57" fmla="*/ 8833 w 10000"/>
                <a:gd name="connsiteY57" fmla="*/ 7659 h 10000"/>
                <a:gd name="connsiteX58" fmla="*/ 8722 w 10000"/>
                <a:gd name="connsiteY58" fmla="*/ 7628 h 10000"/>
                <a:gd name="connsiteX59" fmla="*/ 8556 w 10000"/>
                <a:gd name="connsiteY59" fmla="*/ 7583 h 10000"/>
                <a:gd name="connsiteX60" fmla="*/ 8556 w 10000"/>
                <a:gd name="connsiteY60" fmla="*/ 7583 h 10000"/>
                <a:gd name="connsiteX61" fmla="*/ 6556 w 10000"/>
                <a:gd name="connsiteY61" fmla="*/ 7311 h 10000"/>
                <a:gd name="connsiteX62" fmla="*/ 6556 w 10000"/>
                <a:gd name="connsiteY62" fmla="*/ 7311 h 10000"/>
                <a:gd name="connsiteX63" fmla="*/ 6333 w 10000"/>
                <a:gd name="connsiteY63" fmla="*/ 7266 h 10000"/>
                <a:gd name="connsiteX64" fmla="*/ 6167 w 10000"/>
                <a:gd name="connsiteY64" fmla="*/ 7221 h 10000"/>
                <a:gd name="connsiteX65" fmla="*/ 6056 w 10000"/>
                <a:gd name="connsiteY65" fmla="*/ 7176 h 10000"/>
                <a:gd name="connsiteX66" fmla="*/ 6056 w 10000"/>
                <a:gd name="connsiteY66" fmla="*/ 7176 h 10000"/>
                <a:gd name="connsiteX67" fmla="*/ 8056 w 10000"/>
                <a:gd name="connsiteY67" fmla="*/ 7160 h 10000"/>
                <a:gd name="connsiteX68" fmla="*/ 10000 w 10000"/>
                <a:gd name="connsiteY68" fmla="*/ 7311 h 10000"/>
                <a:gd name="connsiteX69" fmla="*/ 10000 w 10000"/>
                <a:gd name="connsiteY69" fmla="*/ 5937 h 10000"/>
                <a:gd name="connsiteX70" fmla="*/ 10000 w 10000"/>
                <a:gd name="connsiteY70" fmla="*/ 5937 h 10000"/>
                <a:gd name="connsiteX71" fmla="*/ 7778 w 10000"/>
                <a:gd name="connsiteY71" fmla="*/ 5619 h 10000"/>
                <a:gd name="connsiteX72" fmla="*/ 6556 w 10000"/>
                <a:gd name="connsiteY72" fmla="*/ 5438 h 10000"/>
                <a:gd name="connsiteX73" fmla="*/ 6556 w 10000"/>
                <a:gd name="connsiteY73" fmla="*/ 5438 h 10000"/>
                <a:gd name="connsiteX74" fmla="*/ 6556 w 10000"/>
                <a:gd name="connsiteY74" fmla="*/ 5423 h 10000"/>
                <a:gd name="connsiteX75" fmla="*/ 6556 w 10000"/>
                <a:gd name="connsiteY75" fmla="*/ 5332 h 10000"/>
                <a:gd name="connsiteX76" fmla="*/ 6556 w 10000"/>
                <a:gd name="connsiteY76" fmla="*/ 5332 h 10000"/>
                <a:gd name="connsiteX77" fmla="*/ 6389 w 10000"/>
                <a:gd name="connsiteY77" fmla="*/ 5227 h 10000"/>
                <a:gd name="connsiteX78" fmla="*/ 6056 w 10000"/>
                <a:gd name="connsiteY78" fmla="*/ 5061 h 10000"/>
                <a:gd name="connsiteX79" fmla="*/ 5333 w 10000"/>
                <a:gd name="connsiteY79" fmla="*/ 4743 h 10000"/>
                <a:gd name="connsiteX80" fmla="*/ 5333 w 10000"/>
                <a:gd name="connsiteY80" fmla="*/ 4743 h 10000"/>
                <a:gd name="connsiteX81" fmla="*/ 5167 w 10000"/>
                <a:gd name="connsiteY81" fmla="*/ 4698 h 10000"/>
                <a:gd name="connsiteX82" fmla="*/ 4889 w 10000"/>
                <a:gd name="connsiteY82" fmla="*/ 4637 h 10000"/>
                <a:gd name="connsiteX83" fmla="*/ 4056 w 10000"/>
                <a:gd name="connsiteY83" fmla="*/ 4501 h 10000"/>
                <a:gd name="connsiteX84" fmla="*/ 2889 w 10000"/>
                <a:gd name="connsiteY84" fmla="*/ 4335 h 10000"/>
                <a:gd name="connsiteX85" fmla="*/ 2889 w 10000"/>
                <a:gd name="connsiteY85" fmla="*/ 4335 h 10000"/>
                <a:gd name="connsiteX86" fmla="*/ 2389 w 10000"/>
                <a:gd name="connsiteY86" fmla="*/ 4320 h 10000"/>
                <a:gd name="connsiteX87" fmla="*/ 2000 w 10000"/>
                <a:gd name="connsiteY87" fmla="*/ 4305 h 10000"/>
                <a:gd name="connsiteX88" fmla="*/ 1889 w 10000"/>
                <a:gd name="connsiteY88" fmla="*/ 4290 h 10000"/>
                <a:gd name="connsiteX89" fmla="*/ 1778 w 10000"/>
                <a:gd name="connsiteY89" fmla="*/ 4275 h 10000"/>
                <a:gd name="connsiteX90" fmla="*/ 1778 w 10000"/>
                <a:gd name="connsiteY90" fmla="*/ 4275 h 10000"/>
                <a:gd name="connsiteX91" fmla="*/ 1667 w 10000"/>
                <a:gd name="connsiteY91" fmla="*/ 4214 h 10000"/>
                <a:gd name="connsiteX92" fmla="*/ 1500 w 10000"/>
                <a:gd name="connsiteY92" fmla="*/ 4109 h 10000"/>
                <a:gd name="connsiteX93" fmla="*/ 1444 w 10000"/>
                <a:gd name="connsiteY93" fmla="*/ 4048 h 10000"/>
                <a:gd name="connsiteX94" fmla="*/ 1444 w 10000"/>
                <a:gd name="connsiteY94" fmla="*/ 3987 h 10000"/>
                <a:gd name="connsiteX95" fmla="*/ 1444 w 10000"/>
                <a:gd name="connsiteY95" fmla="*/ 3943 h 10000"/>
                <a:gd name="connsiteX96" fmla="*/ 1556 w 10000"/>
                <a:gd name="connsiteY96" fmla="*/ 3897 h 10000"/>
                <a:gd name="connsiteX97" fmla="*/ 1556 w 10000"/>
                <a:gd name="connsiteY97" fmla="*/ 3897 h 10000"/>
                <a:gd name="connsiteX98" fmla="*/ 1833 w 10000"/>
                <a:gd name="connsiteY98" fmla="*/ 3821 h 10000"/>
                <a:gd name="connsiteX99" fmla="*/ 2111 w 10000"/>
                <a:gd name="connsiteY99" fmla="*/ 3746 h 10000"/>
                <a:gd name="connsiteX100" fmla="*/ 2278 w 10000"/>
                <a:gd name="connsiteY100" fmla="*/ 3701 h 10000"/>
                <a:gd name="connsiteX101" fmla="*/ 2389 w 10000"/>
                <a:gd name="connsiteY101" fmla="*/ 3656 h 10000"/>
                <a:gd name="connsiteX102" fmla="*/ 2389 w 10000"/>
                <a:gd name="connsiteY102" fmla="*/ 3595 h 10000"/>
                <a:gd name="connsiteX103" fmla="*/ 2389 w 10000"/>
                <a:gd name="connsiteY103" fmla="*/ 3520 h 10000"/>
                <a:gd name="connsiteX104" fmla="*/ 2389 w 10000"/>
                <a:gd name="connsiteY104" fmla="*/ 3520 h 10000"/>
                <a:gd name="connsiteX105" fmla="*/ 2167 w 10000"/>
                <a:gd name="connsiteY105" fmla="*/ 3308 h 10000"/>
                <a:gd name="connsiteX106" fmla="*/ 1889 w 10000"/>
                <a:gd name="connsiteY106" fmla="*/ 3021 h 10000"/>
                <a:gd name="connsiteX107" fmla="*/ 1667 w 10000"/>
                <a:gd name="connsiteY107" fmla="*/ 2764 h 10000"/>
                <a:gd name="connsiteX108" fmla="*/ 1611 w 10000"/>
                <a:gd name="connsiteY108" fmla="*/ 2689 h 10000"/>
                <a:gd name="connsiteX109" fmla="*/ 1611 w 10000"/>
                <a:gd name="connsiteY109" fmla="*/ 2659 h 10000"/>
                <a:gd name="connsiteX110" fmla="*/ 1667 w 10000"/>
                <a:gd name="connsiteY110" fmla="*/ 2643 h 10000"/>
                <a:gd name="connsiteX111" fmla="*/ 1667 w 10000"/>
                <a:gd name="connsiteY111" fmla="*/ 2643 h 10000"/>
                <a:gd name="connsiteX112" fmla="*/ 2000 w 10000"/>
                <a:gd name="connsiteY112" fmla="*/ 2629 h 10000"/>
                <a:gd name="connsiteX113" fmla="*/ 2222 w 10000"/>
                <a:gd name="connsiteY113" fmla="*/ 2629 h 10000"/>
                <a:gd name="connsiteX114" fmla="*/ 2389 w 10000"/>
                <a:gd name="connsiteY114" fmla="*/ 2643 h 10000"/>
                <a:gd name="connsiteX115" fmla="*/ 2389 w 10000"/>
                <a:gd name="connsiteY115" fmla="*/ 2643 h 10000"/>
                <a:gd name="connsiteX116" fmla="*/ 2444 w 10000"/>
                <a:gd name="connsiteY116" fmla="*/ 2643 h 10000"/>
                <a:gd name="connsiteX117" fmla="*/ 2500 w 10000"/>
                <a:gd name="connsiteY117" fmla="*/ 2613 h 10000"/>
                <a:gd name="connsiteX118" fmla="*/ 2778 w 10000"/>
                <a:gd name="connsiteY118" fmla="*/ 2522 h 10000"/>
                <a:gd name="connsiteX119" fmla="*/ 3500 w 10000"/>
                <a:gd name="connsiteY119" fmla="*/ 2221 h 10000"/>
                <a:gd name="connsiteX120" fmla="*/ 4444 w 10000"/>
                <a:gd name="connsiteY120" fmla="*/ 1783 h 10000"/>
                <a:gd name="connsiteX121" fmla="*/ 4444 w 10000"/>
                <a:gd name="connsiteY121" fmla="*/ 1783 h 10000"/>
                <a:gd name="connsiteX122" fmla="*/ 4444 w 10000"/>
                <a:gd name="connsiteY122" fmla="*/ 1722 h 10000"/>
                <a:gd name="connsiteX123" fmla="*/ 4444 w 10000"/>
                <a:gd name="connsiteY123" fmla="*/ 1585 h 10000"/>
                <a:gd name="connsiteX124" fmla="*/ 4500 w 10000"/>
                <a:gd name="connsiteY124" fmla="*/ 1495 h 10000"/>
                <a:gd name="connsiteX125" fmla="*/ 4611 w 10000"/>
                <a:gd name="connsiteY125" fmla="*/ 1420 h 10000"/>
                <a:gd name="connsiteX126" fmla="*/ 4778 w 10000"/>
                <a:gd name="connsiteY126" fmla="*/ 1329 h 10000"/>
                <a:gd name="connsiteX127" fmla="*/ 5000 w 10000"/>
                <a:gd name="connsiteY127" fmla="*/ 1254 h 10000"/>
                <a:gd name="connsiteX128" fmla="*/ 5000 w 10000"/>
                <a:gd name="connsiteY128" fmla="*/ 1254 h 10000"/>
                <a:gd name="connsiteX129" fmla="*/ 5556 w 10000"/>
                <a:gd name="connsiteY129" fmla="*/ 1103 h 10000"/>
                <a:gd name="connsiteX130" fmla="*/ 6111 w 10000"/>
                <a:gd name="connsiteY130" fmla="*/ 907 h 10000"/>
                <a:gd name="connsiteX131" fmla="*/ 6667 w 10000"/>
                <a:gd name="connsiteY131" fmla="*/ 725 h 10000"/>
                <a:gd name="connsiteX132" fmla="*/ 7056 w 10000"/>
                <a:gd name="connsiteY132" fmla="*/ 559 h 10000"/>
                <a:gd name="connsiteX133" fmla="*/ 7056 w 10000"/>
                <a:gd name="connsiteY133" fmla="*/ 559 h 10000"/>
                <a:gd name="connsiteX134" fmla="*/ 7333 w 10000"/>
                <a:gd name="connsiteY134" fmla="*/ 408 h 10000"/>
                <a:gd name="connsiteX135" fmla="*/ 7667 w 10000"/>
                <a:gd name="connsiteY135" fmla="*/ 227 h 10000"/>
                <a:gd name="connsiteX136" fmla="*/ 8000 w 10000"/>
                <a:gd name="connsiteY136" fmla="*/ 90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245 h 10000"/>
                <a:gd name="connsiteX144" fmla="*/ 10000 w 10000"/>
                <a:gd name="connsiteY144" fmla="*/ 9245 h 10000"/>
                <a:gd name="connsiteX145" fmla="*/ 9722 w 10000"/>
                <a:gd name="connsiteY145" fmla="*/ 9230 h 10000"/>
                <a:gd name="connsiteX146" fmla="*/ 9389 w 10000"/>
                <a:gd name="connsiteY146" fmla="*/ 9245 h 10000"/>
                <a:gd name="connsiteX147" fmla="*/ 9389 w 10000"/>
                <a:gd name="connsiteY147" fmla="*/ 9245 h 10000"/>
                <a:gd name="connsiteX148" fmla="*/ 9278 w 10000"/>
                <a:gd name="connsiteY148" fmla="*/ 9260 h 10000"/>
                <a:gd name="connsiteX149" fmla="*/ 9056 w 10000"/>
                <a:gd name="connsiteY149" fmla="*/ 9245 h 10000"/>
                <a:gd name="connsiteX150" fmla="*/ 8889 w 10000"/>
                <a:gd name="connsiteY150" fmla="*/ 9230 h 10000"/>
                <a:gd name="connsiteX151" fmla="*/ 8722 w 10000"/>
                <a:gd name="connsiteY151" fmla="*/ 9199 h 10000"/>
                <a:gd name="connsiteX152" fmla="*/ 8611 w 10000"/>
                <a:gd name="connsiteY152" fmla="*/ 9155 h 10000"/>
                <a:gd name="connsiteX153" fmla="*/ 8444 w 10000"/>
                <a:gd name="connsiteY153" fmla="*/ 9079 h 10000"/>
                <a:gd name="connsiteX154" fmla="*/ 8444 w 10000"/>
                <a:gd name="connsiteY154" fmla="*/ 9079 h 10000"/>
                <a:gd name="connsiteX155" fmla="*/ 8222 w 10000"/>
                <a:gd name="connsiteY155" fmla="*/ 8943 h 10000"/>
                <a:gd name="connsiteX156" fmla="*/ 8111 w 10000"/>
                <a:gd name="connsiteY156" fmla="*/ 8882 h 10000"/>
                <a:gd name="connsiteX157" fmla="*/ 7944 w 10000"/>
                <a:gd name="connsiteY157" fmla="*/ 8837 h 10000"/>
                <a:gd name="connsiteX158" fmla="*/ 7778 w 10000"/>
                <a:gd name="connsiteY158" fmla="*/ 8807 h 10000"/>
                <a:gd name="connsiteX159" fmla="*/ 7556 w 10000"/>
                <a:gd name="connsiteY159" fmla="*/ 8791 h 10000"/>
                <a:gd name="connsiteX160" fmla="*/ 7333 w 10000"/>
                <a:gd name="connsiteY160" fmla="*/ 8777 h 10000"/>
                <a:gd name="connsiteX161" fmla="*/ 7000 w 10000"/>
                <a:gd name="connsiteY161" fmla="*/ 8761 h 10000"/>
                <a:gd name="connsiteX162" fmla="*/ 7000 w 10000"/>
                <a:gd name="connsiteY162" fmla="*/ 8761 h 10000"/>
                <a:gd name="connsiteX163" fmla="*/ 6556 w 10000"/>
                <a:gd name="connsiteY163" fmla="*/ 8777 h 10000"/>
                <a:gd name="connsiteX164" fmla="*/ 6222 w 10000"/>
                <a:gd name="connsiteY164" fmla="*/ 8777 h 10000"/>
                <a:gd name="connsiteX165" fmla="*/ 6111 w 10000"/>
                <a:gd name="connsiteY165" fmla="*/ 8761 h 10000"/>
                <a:gd name="connsiteX166" fmla="*/ 6056 w 10000"/>
                <a:gd name="connsiteY166" fmla="*/ 8746 h 10000"/>
                <a:gd name="connsiteX167" fmla="*/ 6056 w 10000"/>
                <a:gd name="connsiteY167" fmla="*/ 8746 h 10000"/>
                <a:gd name="connsiteX168" fmla="*/ 6056 w 10000"/>
                <a:gd name="connsiteY168" fmla="*/ 8475 h 10000"/>
                <a:gd name="connsiteX169" fmla="*/ 6056 w 10000"/>
                <a:gd name="connsiteY169" fmla="*/ 8475 h 10000"/>
                <a:gd name="connsiteX170" fmla="*/ 6056 w 10000"/>
                <a:gd name="connsiteY170" fmla="*/ 8414 h 10000"/>
                <a:gd name="connsiteX171" fmla="*/ 5944 w 10000"/>
                <a:gd name="connsiteY171" fmla="*/ 8339 h 10000"/>
                <a:gd name="connsiteX172" fmla="*/ 5889 w 10000"/>
                <a:gd name="connsiteY172" fmla="*/ 8324 h 10000"/>
                <a:gd name="connsiteX173" fmla="*/ 5778 w 10000"/>
                <a:gd name="connsiteY173" fmla="*/ 8308 h 10000"/>
                <a:gd name="connsiteX174" fmla="*/ 5667 w 10000"/>
                <a:gd name="connsiteY174" fmla="*/ 8308 h 10000"/>
                <a:gd name="connsiteX175" fmla="*/ 5500 w 10000"/>
                <a:gd name="connsiteY175" fmla="*/ 8324 h 10000"/>
                <a:gd name="connsiteX176" fmla="*/ 5500 w 10000"/>
                <a:gd name="connsiteY176" fmla="*/ 8324 h 10000"/>
                <a:gd name="connsiteX177" fmla="*/ 4889 w 10000"/>
                <a:gd name="connsiteY177" fmla="*/ 8429 h 10000"/>
                <a:gd name="connsiteX178" fmla="*/ 4611 w 10000"/>
                <a:gd name="connsiteY178" fmla="*/ 8458 h 10000"/>
                <a:gd name="connsiteX179" fmla="*/ 4556 w 10000"/>
                <a:gd name="connsiteY179" fmla="*/ 8475 h 10000"/>
                <a:gd name="connsiteX180" fmla="*/ 4500 w 10000"/>
                <a:gd name="connsiteY180" fmla="*/ 8458 h 10000"/>
                <a:gd name="connsiteX181" fmla="*/ 4500 w 10000"/>
                <a:gd name="connsiteY181" fmla="*/ 8458 h 10000"/>
                <a:gd name="connsiteX182" fmla="*/ 4222 w 10000"/>
                <a:gd name="connsiteY182" fmla="*/ 8308 h 10000"/>
                <a:gd name="connsiteX183" fmla="*/ 4222 w 10000"/>
                <a:gd name="connsiteY183" fmla="*/ 8308 h 10000"/>
                <a:gd name="connsiteX184" fmla="*/ 4111 w 10000"/>
                <a:gd name="connsiteY184" fmla="*/ 8233 h 10000"/>
                <a:gd name="connsiteX185" fmla="*/ 4111 w 10000"/>
                <a:gd name="connsiteY185" fmla="*/ 8187 h 10000"/>
                <a:gd name="connsiteX186" fmla="*/ 4111 w 10000"/>
                <a:gd name="connsiteY186" fmla="*/ 8142 h 10000"/>
                <a:gd name="connsiteX187" fmla="*/ 4111 w 10000"/>
                <a:gd name="connsiteY187" fmla="*/ 8142 h 10000"/>
                <a:gd name="connsiteX188" fmla="*/ 4278 w 10000"/>
                <a:gd name="connsiteY188" fmla="*/ 8096 h 10000"/>
                <a:gd name="connsiteX189" fmla="*/ 4389 w 10000"/>
                <a:gd name="connsiteY189" fmla="*/ 8081 h 10000"/>
                <a:gd name="connsiteX190" fmla="*/ 4389 w 10000"/>
                <a:gd name="connsiteY190" fmla="*/ 8081 h 10000"/>
                <a:gd name="connsiteX191" fmla="*/ 4000 w 10000"/>
                <a:gd name="connsiteY191" fmla="*/ 8081 h 10000"/>
                <a:gd name="connsiteX192" fmla="*/ 3722 w 10000"/>
                <a:gd name="connsiteY192" fmla="*/ 8096 h 10000"/>
                <a:gd name="connsiteX193" fmla="*/ 3611 w 10000"/>
                <a:gd name="connsiteY193" fmla="*/ 8112 h 10000"/>
                <a:gd name="connsiteX194" fmla="*/ 3556 w 10000"/>
                <a:gd name="connsiteY194" fmla="*/ 8127 h 10000"/>
                <a:gd name="connsiteX195" fmla="*/ 3556 w 10000"/>
                <a:gd name="connsiteY195" fmla="*/ 8127 h 10000"/>
                <a:gd name="connsiteX196" fmla="*/ 3444 w 10000"/>
                <a:gd name="connsiteY196" fmla="*/ 8187 h 10000"/>
                <a:gd name="connsiteX197" fmla="*/ 3278 w 10000"/>
                <a:gd name="connsiteY197" fmla="*/ 8278 h 10000"/>
                <a:gd name="connsiteX198" fmla="*/ 3000 w 10000"/>
                <a:gd name="connsiteY198" fmla="*/ 8384 h 10000"/>
                <a:gd name="connsiteX199" fmla="*/ 2667 w 10000"/>
                <a:gd name="connsiteY199" fmla="*/ 8458 h 10000"/>
                <a:gd name="connsiteX200" fmla="*/ 2667 w 10000"/>
                <a:gd name="connsiteY200" fmla="*/ 8458 h 10000"/>
                <a:gd name="connsiteX201" fmla="*/ 2333 w 10000"/>
                <a:gd name="connsiteY201" fmla="*/ 8519 h 10000"/>
                <a:gd name="connsiteX202" fmla="*/ 1833 w 10000"/>
                <a:gd name="connsiteY202" fmla="*/ 8580 h 10000"/>
                <a:gd name="connsiteX203" fmla="*/ 1389 w 10000"/>
                <a:gd name="connsiteY203" fmla="*/ 8610 h 10000"/>
                <a:gd name="connsiteX204" fmla="*/ 889 w 10000"/>
                <a:gd name="connsiteY204" fmla="*/ 8625 h 10000"/>
                <a:gd name="connsiteX205" fmla="*/ 889 w 10000"/>
                <a:gd name="connsiteY205" fmla="*/ 8625 h 10000"/>
                <a:gd name="connsiteX206" fmla="*/ 500 w 10000"/>
                <a:gd name="connsiteY206" fmla="*/ 8641 h 10000"/>
                <a:gd name="connsiteX207" fmla="*/ 222 w 10000"/>
                <a:gd name="connsiteY207" fmla="*/ 8656 h 10000"/>
                <a:gd name="connsiteX208" fmla="*/ 0 w 10000"/>
                <a:gd name="connsiteY208" fmla="*/ 8671 h 10000"/>
                <a:gd name="connsiteX209" fmla="*/ 0 w 10000"/>
                <a:gd name="connsiteY209" fmla="*/ 8671 h 10000"/>
                <a:gd name="connsiteX210" fmla="*/ 278 w 10000"/>
                <a:gd name="connsiteY210" fmla="*/ 8912 h 10000"/>
                <a:gd name="connsiteX211" fmla="*/ 500 w 10000"/>
                <a:gd name="connsiteY211" fmla="*/ 9094 h 10000"/>
                <a:gd name="connsiteX212" fmla="*/ 722 w 10000"/>
                <a:gd name="connsiteY212" fmla="*/ 9245 h 10000"/>
                <a:gd name="connsiteX213" fmla="*/ 722 w 10000"/>
                <a:gd name="connsiteY213" fmla="*/ 9245 h 10000"/>
                <a:gd name="connsiteX214" fmla="*/ 889 w 10000"/>
                <a:gd name="connsiteY214" fmla="*/ 9336 h 10000"/>
                <a:gd name="connsiteX215" fmla="*/ 944 w 10000"/>
                <a:gd name="connsiteY215" fmla="*/ 9411 h 10000"/>
                <a:gd name="connsiteX216" fmla="*/ 1111 w 10000"/>
                <a:gd name="connsiteY216" fmla="*/ 9486 h 10000"/>
                <a:gd name="connsiteX217" fmla="*/ 1333 w 10000"/>
                <a:gd name="connsiteY217" fmla="*/ 9608 h 10000"/>
                <a:gd name="connsiteX218" fmla="*/ 1333 w 10000"/>
                <a:gd name="connsiteY218" fmla="*/ 9608 h 10000"/>
                <a:gd name="connsiteX219" fmla="*/ 1444 w 10000"/>
                <a:gd name="connsiteY219" fmla="*/ 9669 h 10000"/>
                <a:gd name="connsiteX220" fmla="*/ 1500 w 10000"/>
                <a:gd name="connsiteY220" fmla="*/ 9713 h 10000"/>
                <a:gd name="connsiteX221" fmla="*/ 1500 w 10000"/>
                <a:gd name="connsiteY221" fmla="*/ 9759 h 10000"/>
                <a:gd name="connsiteX222" fmla="*/ 1556 w 10000"/>
                <a:gd name="connsiteY222" fmla="*/ 9774 h 10000"/>
                <a:gd name="connsiteX223" fmla="*/ 1722 w 10000"/>
                <a:gd name="connsiteY223" fmla="*/ 9788 h 10000"/>
                <a:gd name="connsiteX224" fmla="*/ 5278 w 10000"/>
                <a:gd name="connsiteY224" fmla="*/ 9940 h 10000"/>
                <a:gd name="connsiteX225" fmla="*/ 5444 w 10000"/>
                <a:gd name="connsiteY225" fmla="*/ 9954 h 10000"/>
                <a:gd name="connsiteX226" fmla="*/ 5444 w 10000"/>
                <a:gd name="connsiteY226" fmla="*/ 9954 h 10000"/>
                <a:gd name="connsiteX227" fmla="*/ 5722 w 10000"/>
                <a:gd name="connsiteY227" fmla="*/ 9985 h 10000"/>
                <a:gd name="connsiteX228" fmla="*/ 5833 w 10000"/>
                <a:gd name="connsiteY228" fmla="*/ 10000 h 10000"/>
                <a:gd name="connsiteX229" fmla="*/ 5833 w 10000"/>
                <a:gd name="connsiteY229" fmla="*/ 10000 h 10000"/>
                <a:gd name="connsiteX230" fmla="*/ 5889 w 10000"/>
                <a:gd name="connsiteY230" fmla="*/ 9970 h 10000"/>
                <a:gd name="connsiteX231" fmla="*/ 6000 w 10000"/>
                <a:gd name="connsiteY231" fmla="*/ 9954 h 10000"/>
                <a:gd name="connsiteX232" fmla="*/ 6167 w 10000"/>
                <a:gd name="connsiteY232" fmla="*/ 9940 h 10000"/>
                <a:gd name="connsiteX233" fmla="*/ 6444 w 10000"/>
                <a:gd name="connsiteY233" fmla="*/ 9940 h 10000"/>
                <a:gd name="connsiteX234" fmla="*/ 10000 w 10000"/>
                <a:gd name="connsiteY234" fmla="*/ 9230 h 10000"/>
                <a:gd name="connsiteX0" fmla="*/ 10000 w 10000"/>
                <a:gd name="connsiteY0" fmla="*/ 9230 h 10000"/>
                <a:gd name="connsiteX1" fmla="*/ 10000 w 10000"/>
                <a:gd name="connsiteY1" fmla="*/ 9230 h 10000"/>
                <a:gd name="connsiteX2" fmla="*/ 9222 w 10000"/>
                <a:gd name="connsiteY2" fmla="*/ 9245 h 10000"/>
                <a:gd name="connsiteX3" fmla="*/ 8944 w 10000"/>
                <a:gd name="connsiteY3" fmla="*/ 9245 h 10000"/>
                <a:gd name="connsiteX4" fmla="*/ 8833 w 10000"/>
                <a:gd name="connsiteY4" fmla="*/ 9230 h 10000"/>
                <a:gd name="connsiteX5" fmla="*/ 8778 w 10000"/>
                <a:gd name="connsiteY5" fmla="*/ 9214 h 10000"/>
                <a:gd name="connsiteX6" fmla="*/ 8778 w 10000"/>
                <a:gd name="connsiteY6" fmla="*/ 9214 h 10000"/>
                <a:gd name="connsiteX7" fmla="*/ 8444 w 10000"/>
                <a:gd name="connsiteY7" fmla="*/ 9033 h 10000"/>
                <a:gd name="connsiteX8" fmla="*/ 8167 w 10000"/>
                <a:gd name="connsiteY8" fmla="*/ 8867 h 10000"/>
                <a:gd name="connsiteX9" fmla="*/ 8167 w 10000"/>
                <a:gd name="connsiteY9" fmla="*/ 8867 h 10000"/>
                <a:gd name="connsiteX10" fmla="*/ 8056 w 10000"/>
                <a:gd name="connsiteY10" fmla="*/ 8837 h 10000"/>
                <a:gd name="connsiteX11" fmla="*/ 7889 w 10000"/>
                <a:gd name="connsiteY11" fmla="*/ 8807 h 10000"/>
                <a:gd name="connsiteX12" fmla="*/ 7444 w 10000"/>
                <a:gd name="connsiteY12" fmla="*/ 8791 h 10000"/>
                <a:gd name="connsiteX13" fmla="*/ 6889 w 10000"/>
                <a:gd name="connsiteY13" fmla="*/ 8777 h 10000"/>
                <a:gd name="connsiteX14" fmla="*/ 6389 w 10000"/>
                <a:gd name="connsiteY14" fmla="*/ 8777 h 10000"/>
                <a:gd name="connsiteX15" fmla="*/ 6389 w 10000"/>
                <a:gd name="connsiteY15" fmla="*/ 8777 h 10000"/>
                <a:gd name="connsiteX16" fmla="*/ 6167 w 10000"/>
                <a:gd name="connsiteY16" fmla="*/ 8761 h 10000"/>
                <a:gd name="connsiteX17" fmla="*/ 6056 w 10000"/>
                <a:gd name="connsiteY17" fmla="*/ 8732 h 10000"/>
                <a:gd name="connsiteX18" fmla="*/ 6000 w 10000"/>
                <a:gd name="connsiteY18" fmla="*/ 8701 h 10000"/>
                <a:gd name="connsiteX19" fmla="*/ 6000 w 10000"/>
                <a:gd name="connsiteY19" fmla="*/ 8641 h 10000"/>
                <a:gd name="connsiteX20" fmla="*/ 6056 w 10000"/>
                <a:gd name="connsiteY20" fmla="*/ 8519 h 10000"/>
                <a:gd name="connsiteX21" fmla="*/ 6111 w 10000"/>
                <a:gd name="connsiteY21" fmla="*/ 8458 h 10000"/>
                <a:gd name="connsiteX22" fmla="*/ 6056 w 10000"/>
                <a:gd name="connsiteY22" fmla="*/ 8384 h 10000"/>
                <a:gd name="connsiteX23" fmla="*/ 6056 w 10000"/>
                <a:gd name="connsiteY23" fmla="*/ 8384 h 10000"/>
                <a:gd name="connsiteX24" fmla="*/ 6000 w 10000"/>
                <a:gd name="connsiteY24" fmla="*/ 8339 h 10000"/>
                <a:gd name="connsiteX25" fmla="*/ 5944 w 10000"/>
                <a:gd name="connsiteY25" fmla="*/ 8308 h 10000"/>
                <a:gd name="connsiteX26" fmla="*/ 5833 w 10000"/>
                <a:gd name="connsiteY26" fmla="*/ 8308 h 10000"/>
                <a:gd name="connsiteX27" fmla="*/ 5667 w 10000"/>
                <a:gd name="connsiteY27" fmla="*/ 8324 h 10000"/>
                <a:gd name="connsiteX28" fmla="*/ 5333 w 10000"/>
                <a:gd name="connsiteY28" fmla="*/ 8368 h 10000"/>
                <a:gd name="connsiteX29" fmla="*/ 4889 w 10000"/>
                <a:gd name="connsiteY29" fmla="*/ 8444 h 10000"/>
                <a:gd name="connsiteX30" fmla="*/ 4889 w 10000"/>
                <a:gd name="connsiteY30" fmla="*/ 8444 h 10000"/>
                <a:gd name="connsiteX31" fmla="*/ 4611 w 10000"/>
                <a:gd name="connsiteY31" fmla="*/ 8458 h 10000"/>
                <a:gd name="connsiteX32" fmla="*/ 4500 w 10000"/>
                <a:gd name="connsiteY32" fmla="*/ 8458 h 10000"/>
                <a:gd name="connsiteX33" fmla="*/ 4444 w 10000"/>
                <a:gd name="connsiteY33" fmla="*/ 8444 h 10000"/>
                <a:gd name="connsiteX34" fmla="*/ 4389 w 10000"/>
                <a:gd name="connsiteY34" fmla="*/ 8384 h 10000"/>
                <a:gd name="connsiteX35" fmla="*/ 4222 w 10000"/>
                <a:gd name="connsiteY35" fmla="*/ 8308 h 10000"/>
                <a:gd name="connsiteX36" fmla="*/ 4222 w 10000"/>
                <a:gd name="connsiteY36" fmla="*/ 8308 h 10000"/>
                <a:gd name="connsiteX37" fmla="*/ 4111 w 10000"/>
                <a:gd name="connsiteY37" fmla="*/ 8263 h 10000"/>
                <a:gd name="connsiteX38" fmla="*/ 4111 w 10000"/>
                <a:gd name="connsiteY38" fmla="*/ 8218 h 10000"/>
                <a:gd name="connsiteX39" fmla="*/ 4111 w 10000"/>
                <a:gd name="connsiteY39" fmla="*/ 8187 h 10000"/>
                <a:gd name="connsiteX40" fmla="*/ 4167 w 10000"/>
                <a:gd name="connsiteY40" fmla="*/ 8157 h 10000"/>
                <a:gd name="connsiteX41" fmla="*/ 4278 w 10000"/>
                <a:gd name="connsiteY41" fmla="*/ 8096 h 10000"/>
                <a:gd name="connsiteX42" fmla="*/ 4389 w 10000"/>
                <a:gd name="connsiteY42" fmla="*/ 8081 h 10000"/>
                <a:gd name="connsiteX43" fmla="*/ 4389 w 10000"/>
                <a:gd name="connsiteY43" fmla="*/ 8081 h 10000"/>
                <a:gd name="connsiteX44" fmla="*/ 4389 w 10000"/>
                <a:gd name="connsiteY44" fmla="*/ 8067 h 10000"/>
                <a:gd name="connsiteX45" fmla="*/ 4444 w 10000"/>
                <a:gd name="connsiteY45" fmla="*/ 8052 h 10000"/>
                <a:gd name="connsiteX46" fmla="*/ 4667 w 10000"/>
                <a:gd name="connsiteY46" fmla="*/ 8037 h 10000"/>
                <a:gd name="connsiteX47" fmla="*/ 5333 w 10000"/>
                <a:gd name="connsiteY47" fmla="*/ 8006 h 10000"/>
                <a:gd name="connsiteX48" fmla="*/ 6500 w 10000"/>
                <a:gd name="connsiteY48" fmla="*/ 7961 h 10000"/>
                <a:gd name="connsiteX49" fmla="*/ 6500 w 10000"/>
                <a:gd name="connsiteY49" fmla="*/ 7961 h 10000"/>
                <a:gd name="connsiteX50" fmla="*/ 7167 w 10000"/>
                <a:gd name="connsiteY50" fmla="*/ 7915 h 10000"/>
                <a:gd name="connsiteX51" fmla="*/ 8389 w 10000"/>
                <a:gd name="connsiteY51" fmla="*/ 7825 h 10000"/>
                <a:gd name="connsiteX52" fmla="*/ 8389 w 10000"/>
                <a:gd name="connsiteY52" fmla="*/ 7825 h 10000"/>
                <a:gd name="connsiteX53" fmla="*/ 8667 w 10000"/>
                <a:gd name="connsiteY53" fmla="*/ 7794 h 10000"/>
                <a:gd name="connsiteX54" fmla="*/ 8778 w 10000"/>
                <a:gd name="connsiteY54" fmla="*/ 7749 h 10000"/>
                <a:gd name="connsiteX55" fmla="*/ 8889 w 10000"/>
                <a:gd name="connsiteY55" fmla="*/ 7719 h 10000"/>
                <a:gd name="connsiteX56" fmla="*/ 8833 w 10000"/>
                <a:gd name="connsiteY56" fmla="*/ 7689 h 10000"/>
                <a:gd name="connsiteX57" fmla="*/ 8833 w 10000"/>
                <a:gd name="connsiteY57" fmla="*/ 7659 h 10000"/>
                <a:gd name="connsiteX58" fmla="*/ 8722 w 10000"/>
                <a:gd name="connsiteY58" fmla="*/ 7628 h 10000"/>
                <a:gd name="connsiteX59" fmla="*/ 8556 w 10000"/>
                <a:gd name="connsiteY59" fmla="*/ 7583 h 10000"/>
                <a:gd name="connsiteX60" fmla="*/ 8556 w 10000"/>
                <a:gd name="connsiteY60" fmla="*/ 7583 h 10000"/>
                <a:gd name="connsiteX61" fmla="*/ 6556 w 10000"/>
                <a:gd name="connsiteY61" fmla="*/ 7311 h 10000"/>
                <a:gd name="connsiteX62" fmla="*/ 6556 w 10000"/>
                <a:gd name="connsiteY62" fmla="*/ 7311 h 10000"/>
                <a:gd name="connsiteX63" fmla="*/ 6333 w 10000"/>
                <a:gd name="connsiteY63" fmla="*/ 7266 h 10000"/>
                <a:gd name="connsiteX64" fmla="*/ 6167 w 10000"/>
                <a:gd name="connsiteY64" fmla="*/ 7221 h 10000"/>
                <a:gd name="connsiteX65" fmla="*/ 6056 w 10000"/>
                <a:gd name="connsiteY65" fmla="*/ 7176 h 10000"/>
                <a:gd name="connsiteX66" fmla="*/ 6056 w 10000"/>
                <a:gd name="connsiteY66" fmla="*/ 7176 h 10000"/>
                <a:gd name="connsiteX67" fmla="*/ 8056 w 10000"/>
                <a:gd name="connsiteY67" fmla="*/ 7160 h 10000"/>
                <a:gd name="connsiteX68" fmla="*/ 10000 w 10000"/>
                <a:gd name="connsiteY68" fmla="*/ 7311 h 10000"/>
                <a:gd name="connsiteX69" fmla="*/ 10000 w 10000"/>
                <a:gd name="connsiteY69" fmla="*/ 5937 h 10000"/>
                <a:gd name="connsiteX70" fmla="*/ 10000 w 10000"/>
                <a:gd name="connsiteY70" fmla="*/ 5937 h 10000"/>
                <a:gd name="connsiteX71" fmla="*/ 7778 w 10000"/>
                <a:gd name="connsiteY71" fmla="*/ 5619 h 10000"/>
                <a:gd name="connsiteX72" fmla="*/ 6556 w 10000"/>
                <a:gd name="connsiteY72" fmla="*/ 5438 h 10000"/>
                <a:gd name="connsiteX73" fmla="*/ 6556 w 10000"/>
                <a:gd name="connsiteY73" fmla="*/ 5438 h 10000"/>
                <a:gd name="connsiteX74" fmla="*/ 6556 w 10000"/>
                <a:gd name="connsiteY74" fmla="*/ 5423 h 10000"/>
                <a:gd name="connsiteX75" fmla="*/ 6556 w 10000"/>
                <a:gd name="connsiteY75" fmla="*/ 5332 h 10000"/>
                <a:gd name="connsiteX76" fmla="*/ 6556 w 10000"/>
                <a:gd name="connsiteY76" fmla="*/ 5332 h 10000"/>
                <a:gd name="connsiteX77" fmla="*/ 6389 w 10000"/>
                <a:gd name="connsiteY77" fmla="*/ 5227 h 10000"/>
                <a:gd name="connsiteX78" fmla="*/ 6056 w 10000"/>
                <a:gd name="connsiteY78" fmla="*/ 5061 h 10000"/>
                <a:gd name="connsiteX79" fmla="*/ 5333 w 10000"/>
                <a:gd name="connsiteY79" fmla="*/ 4743 h 10000"/>
                <a:gd name="connsiteX80" fmla="*/ 5333 w 10000"/>
                <a:gd name="connsiteY80" fmla="*/ 4743 h 10000"/>
                <a:gd name="connsiteX81" fmla="*/ 5167 w 10000"/>
                <a:gd name="connsiteY81" fmla="*/ 4698 h 10000"/>
                <a:gd name="connsiteX82" fmla="*/ 4889 w 10000"/>
                <a:gd name="connsiteY82" fmla="*/ 4637 h 10000"/>
                <a:gd name="connsiteX83" fmla="*/ 4056 w 10000"/>
                <a:gd name="connsiteY83" fmla="*/ 4501 h 10000"/>
                <a:gd name="connsiteX84" fmla="*/ 2889 w 10000"/>
                <a:gd name="connsiteY84" fmla="*/ 4335 h 10000"/>
                <a:gd name="connsiteX85" fmla="*/ 2889 w 10000"/>
                <a:gd name="connsiteY85" fmla="*/ 4335 h 10000"/>
                <a:gd name="connsiteX86" fmla="*/ 2389 w 10000"/>
                <a:gd name="connsiteY86" fmla="*/ 4320 h 10000"/>
                <a:gd name="connsiteX87" fmla="*/ 2000 w 10000"/>
                <a:gd name="connsiteY87" fmla="*/ 4305 h 10000"/>
                <a:gd name="connsiteX88" fmla="*/ 1889 w 10000"/>
                <a:gd name="connsiteY88" fmla="*/ 4290 h 10000"/>
                <a:gd name="connsiteX89" fmla="*/ 1778 w 10000"/>
                <a:gd name="connsiteY89" fmla="*/ 4275 h 10000"/>
                <a:gd name="connsiteX90" fmla="*/ 1778 w 10000"/>
                <a:gd name="connsiteY90" fmla="*/ 4275 h 10000"/>
                <a:gd name="connsiteX91" fmla="*/ 1667 w 10000"/>
                <a:gd name="connsiteY91" fmla="*/ 4214 h 10000"/>
                <a:gd name="connsiteX92" fmla="*/ 1500 w 10000"/>
                <a:gd name="connsiteY92" fmla="*/ 4109 h 10000"/>
                <a:gd name="connsiteX93" fmla="*/ 1444 w 10000"/>
                <a:gd name="connsiteY93" fmla="*/ 4048 h 10000"/>
                <a:gd name="connsiteX94" fmla="*/ 1444 w 10000"/>
                <a:gd name="connsiteY94" fmla="*/ 3987 h 10000"/>
                <a:gd name="connsiteX95" fmla="*/ 1444 w 10000"/>
                <a:gd name="connsiteY95" fmla="*/ 3943 h 10000"/>
                <a:gd name="connsiteX96" fmla="*/ 1556 w 10000"/>
                <a:gd name="connsiteY96" fmla="*/ 3897 h 10000"/>
                <a:gd name="connsiteX97" fmla="*/ 1556 w 10000"/>
                <a:gd name="connsiteY97" fmla="*/ 3897 h 10000"/>
                <a:gd name="connsiteX98" fmla="*/ 1833 w 10000"/>
                <a:gd name="connsiteY98" fmla="*/ 3821 h 10000"/>
                <a:gd name="connsiteX99" fmla="*/ 2111 w 10000"/>
                <a:gd name="connsiteY99" fmla="*/ 3746 h 10000"/>
                <a:gd name="connsiteX100" fmla="*/ 2278 w 10000"/>
                <a:gd name="connsiteY100" fmla="*/ 3701 h 10000"/>
                <a:gd name="connsiteX101" fmla="*/ 2389 w 10000"/>
                <a:gd name="connsiteY101" fmla="*/ 3656 h 10000"/>
                <a:gd name="connsiteX102" fmla="*/ 2389 w 10000"/>
                <a:gd name="connsiteY102" fmla="*/ 3595 h 10000"/>
                <a:gd name="connsiteX103" fmla="*/ 2389 w 10000"/>
                <a:gd name="connsiteY103" fmla="*/ 3520 h 10000"/>
                <a:gd name="connsiteX104" fmla="*/ 2389 w 10000"/>
                <a:gd name="connsiteY104" fmla="*/ 3520 h 10000"/>
                <a:gd name="connsiteX105" fmla="*/ 2167 w 10000"/>
                <a:gd name="connsiteY105" fmla="*/ 3308 h 10000"/>
                <a:gd name="connsiteX106" fmla="*/ 1889 w 10000"/>
                <a:gd name="connsiteY106" fmla="*/ 3021 h 10000"/>
                <a:gd name="connsiteX107" fmla="*/ 1667 w 10000"/>
                <a:gd name="connsiteY107" fmla="*/ 2764 h 10000"/>
                <a:gd name="connsiteX108" fmla="*/ 1611 w 10000"/>
                <a:gd name="connsiteY108" fmla="*/ 2689 h 10000"/>
                <a:gd name="connsiteX109" fmla="*/ 1611 w 10000"/>
                <a:gd name="connsiteY109" fmla="*/ 2659 h 10000"/>
                <a:gd name="connsiteX110" fmla="*/ 1667 w 10000"/>
                <a:gd name="connsiteY110" fmla="*/ 2643 h 10000"/>
                <a:gd name="connsiteX111" fmla="*/ 1667 w 10000"/>
                <a:gd name="connsiteY111" fmla="*/ 2643 h 10000"/>
                <a:gd name="connsiteX112" fmla="*/ 2000 w 10000"/>
                <a:gd name="connsiteY112" fmla="*/ 2629 h 10000"/>
                <a:gd name="connsiteX113" fmla="*/ 2222 w 10000"/>
                <a:gd name="connsiteY113" fmla="*/ 2629 h 10000"/>
                <a:gd name="connsiteX114" fmla="*/ 2389 w 10000"/>
                <a:gd name="connsiteY114" fmla="*/ 2643 h 10000"/>
                <a:gd name="connsiteX115" fmla="*/ 2389 w 10000"/>
                <a:gd name="connsiteY115" fmla="*/ 2643 h 10000"/>
                <a:gd name="connsiteX116" fmla="*/ 2444 w 10000"/>
                <a:gd name="connsiteY116" fmla="*/ 2643 h 10000"/>
                <a:gd name="connsiteX117" fmla="*/ 2500 w 10000"/>
                <a:gd name="connsiteY117" fmla="*/ 2613 h 10000"/>
                <a:gd name="connsiteX118" fmla="*/ 2778 w 10000"/>
                <a:gd name="connsiteY118" fmla="*/ 2522 h 10000"/>
                <a:gd name="connsiteX119" fmla="*/ 3500 w 10000"/>
                <a:gd name="connsiteY119" fmla="*/ 2221 h 10000"/>
                <a:gd name="connsiteX120" fmla="*/ 4444 w 10000"/>
                <a:gd name="connsiteY120" fmla="*/ 1783 h 10000"/>
                <a:gd name="connsiteX121" fmla="*/ 4444 w 10000"/>
                <a:gd name="connsiteY121" fmla="*/ 1783 h 10000"/>
                <a:gd name="connsiteX122" fmla="*/ 4444 w 10000"/>
                <a:gd name="connsiteY122" fmla="*/ 1722 h 10000"/>
                <a:gd name="connsiteX123" fmla="*/ 4444 w 10000"/>
                <a:gd name="connsiteY123" fmla="*/ 1585 h 10000"/>
                <a:gd name="connsiteX124" fmla="*/ 4500 w 10000"/>
                <a:gd name="connsiteY124" fmla="*/ 1495 h 10000"/>
                <a:gd name="connsiteX125" fmla="*/ 4611 w 10000"/>
                <a:gd name="connsiteY125" fmla="*/ 1420 h 10000"/>
                <a:gd name="connsiteX126" fmla="*/ 4778 w 10000"/>
                <a:gd name="connsiteY126" fmla="*/ 1329 h 10000"/>
                <a:gd name="connsiteX127" fmla="*/ 5000 w 10000"/>
                <a:gd name="connsiteY127" fmla="*/ 1254 h 10000"/>
                <a:gd name="connsiteX128" fmla="*/ 5000 w 10000"/>
                <a:gd name="connsiteY128" fmla="*/ 1254 h 10000"/>
                <a:gd name="connsiteX129" fmla="*/ 5556 w 10000"/>
                <a:gd name="connsiteY129" fmla="*/ 1103 h 10000"/>
                <a:gd name="connsiteX130" fmla="*/ 6111 w 10000"/>
                <a:gd name="connsiteY130" fmla="*/ 907 h 10000"/>
                <a:gd name="connsiteX131" fmla="*/ 6667 w 10000"/>
                <a:gd name="connsiteY131" fmla="*/ 725 h 10000"/>
                <a:gd name="connsiteX132" fmla="*/ 7056 w 10000"/>
                <a:gd name="connsiteY132" fmla="*/ 559 h 10000"/>
                <a:gd name="connsiteX133" fmla="*/ 7056 w 10000"/>
                <a:gd name="connsiteY133" fmla="*/ 559 h 10000"/>
                <a:gd name="connsiteX134" fmla="*/ 7333 w 10000"/>
                <a:gd name="connsiteY134" fmla="*/ 408 h 10000"/>
                <a:gd name="connsiteX135" fmla="*/ 7667 w 10000"/>
                <a:gd name="connsiteY135" fmla="*/ 227 h 10000"/>
                <a:gd name="connsiteX136" fmla="*/ 8000 w 10000"/>
                <a:gd name="connsiteY136" fmla="*/ 90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245 h 10000"/>
                <a:gd name="connsiteX144" fmla="*/ 10000 w 10000"/>
                <a:gd name="connsiteY144" fmla="*/ 9245 h 10000"/>
                <a:gd name="connsiteX145" fmla="*/ 9722 w 10000"/>
                <a:gd name="connsiteY145" fmla="*/ 9230 h 10000"/>
                <a:gd name="connsiteX146" fmla="*/ 9389 w 10000"/>
                <a:gd name="connsiteY146" fmla="*/ 9245 h 10000"/>
                <a:gd name="connsiteX147" fmla="*/ 9389 w 10000"/>
                <a:gd name="connsiteY147" fmla="*/ 9245 h 10000"/>
                <a:gd name="connsiteX148" fmla="*/ 9278 w 10000"/>
                <a:gd name="connsiteY148" fmla="*/ 9260 h 10000"/>
                <a:gd name="connsiteX149" fmla="*/ 9056 w 10000"/>
                <a:gd name="connsiteY149" fmla="*/ 9245 h 10000"/>
                <a:gd name="connsiteX150" fmla="*/ 8889 w 10000"/>
                <a:gd name="connsiteY150" fmla="*/ 9230 h 10000"/>
                <a:gd name="connsiteX151" fmla="*/ 8722 w 10000"/>
                <a:gd name="connsiteY151" fmla="*/ 9199 h 10000"/>
                <a:gd name="connsiteX152" fmla="*/ 8611 w 10000"/>
                <a:gd name="connsiteY152" fmla="*/ 9155 h 10000"/>
                <a:gd name="connsiteX153" fmla="*/ 8444 w 10000"/>
                <a:gd name="connsiteY153" fmla="*/ 9079 h 10000"/>
                <a:gd name="connsiteX154" fmla="*/ 8444 w 10000"/>
                <a:gd name="connsiteY154" fmla="*/ 9079 h 10000"/>
                <a:gd name="connsiteX155" fmla="*/ 8222 w 10000"/>
                <a:gd name="connsiteY155" fmla="*/ 8943 h 10000"/>
                <a:gd name="connsiteX156" fmla="*/ 8111 w 10000"/>
                <a:gd name="connsiteY156" fmla="*/ 8882 h 10000"/>
                <a:gd name="connsiteX157" fmla="*/ 7944 w 10000"/>
                <a:gd name="connsiteY157" fmla="*/ 8837 h 10000"/>
                <a:gd name="connsiteX158" fmla="*/ 7778 w 10000"/>
                <a:gd name="connsiteY158" fmla="*/ 8807 h 10000"/>
                <a:gd name="connsiteX159" fmla="*/ 7556 w 10000"/>
                <a:gd name="connsiteY159" fmla="*/ 8791 h 10000"/>
                <a:gd name="connsiteX160" fmla="*/ 7333 w 10000"/>
                <a:gd name="connsiteY160" fmla="*/ 8777 h 10000"/>
                <a:gd name="connsiteX161" fmla="*/ 7000 w 10000"/>
                <a:gd name="connsiteY161" fmla="*/ 8761 h 10000"/>
                <a:gd name="connsiteX162" fmla="*/ 7000 w 10000"/>
                <a:gd name="connsiteY162" fmla="*/ 8761 h 10000"/>
                <a:gd name="connsiteX163" fmla="*/ 6556 w 10000"/>
                <a:gd name="connsiteY163" fmla="*/ 8777 h 10000"/>
                <a:gd name="connsiteX164" fmla="*/ 6222 w 10000"/>
                <a:gd name="connsiteY164" fmla="*/ 8777 h 10000"/>
                <a:gd name="connsiteX165" fmla="*/ 6111 w 10000"/>
                <a:gd name="connsiteY165" fmla="*/ 8761 h 10000"/>
                <a:gd name="connsiteX166" fmla="*/ 6056 w 10000"/>
                <a:gd name="connsiteY166" fmla="*/ 8746 h 10000"/>
                <a:gd name="connsiteX167" fmla="*/ 6056 w 10000"/>
                <a:gd name="connsiteY167" fmla="*/ 8746 h 10000"/>
                <a:gd name="connsiteX168" fmla="*/ 6056 w 10000"/>
                <a:gd name="connsiteY168" fmla="*/ 8475 h 10000"/>
                <a:gd name="connsiteX169" fmla="*/ 6056 w 10000"/>
                <a:gd name="connsiteY169" fmla="*/ 8475 h 10000"/>
                <a:gd name="connsiteX170" fmla="*/ 6056 w 10000"/>
                <a:gd name="connsiteY170" fmla="*/ 8414 h 10000"/>
                <a:gd name="connsiteX171" fmla="*/ 5944 w 10000"/>
                <a:gd name="connsiteY171" fmla="*/ 8339 h 10000"/>
                <a:gd name="connsiteX172" fmla="*/ 5889 w 10000"/>
                <a:gd name="connsiteY172" fmla="*/ 8324 h 10000"/>
                <a:gd name="connsiteX173" fmla="*/ 5778 w 10000"/>
                <a:gd name="connsiteY173" fmla="*/ 8308 h 10000"/>
                <a:gd name="connsiteX174" fmla="*/ 5667 w 10000"/>
                <a:gd name="connsiteY174" fmla="*/ 8308 h 10000"/>
                <a:gd name="connsiteX175" fmla="*/ 5500 w 10000"/>
                <a:gd name="connsiteY175" fmla="*/ 8324 h 10000"/>
                <a:gd name="connsiteX176" fmla="*/ 5500 w 10000"/>
                <a:gd name="connsiteY176" fmla="*/ 8324 h 10000"/>
                <a:gd name="connsiteX177" fmla="*/ 4889 w 10000"/>
                <a:gd name="connsiteY177" fmla="*/ 8429 h 10000"/>
                <a:gd name="connsiteX178" fmla="*/ 4611 w 10000"/>
                <a:gd name="connsiteY178" fmla="*/ 8458 h 10000"/>
                <a:gd name="connsiteX179" fmla="*/ 4556 w 10000"/>
                <a:gd name="connsiteY179" fmla="*/ 8475 h 10000"/>
                <a:gd name="connsiteX180" fmla="*/ 4500 w 10000"/>
                <a:gd name="connsiteY180" fmla="*/ 8458 h 10000"/>
                <a:gd name="connsiteX181" fmla="*/ 4500 w 10000"/>
                <a:gd name="connsiteY181" fmla="*/ 8458 h 10000"/>
                <a:gd name="connsiteX182" fmla="*/ 4222 w 10000"/>
                <a:gd name="connsiteY182" fmla="*/ 8308 h 10000"/>
                <a:gd name="connsiteX183" fmla="*/ 4222 w 10000"/>
                <a:gd name="connsiteY183" fmla="*/ 8308 h 10000"/>
                <a:gd name="connsiteX184" fmla="*/ 4111 w 10000"/>
                <a:gd name="connsiteY184" fmla="*/ 8233 h 10000"/>
                <a:gd name="connsiteX185" fmla="*/ 4111 w 10000"/>
                <a:gd name="connsiteY185" fmla="*/ 8187 h 10000"/>
                <a:gd name="connsiteX186" fmla="*/ 4111 w 10000"/>
                <a:gd name="connsiteY186" fmla="*/ 8142 h 10000"/>
                <a:gd name="connsiteX187" fmla="*/ 4111 w 10000"/>
                <a:gd name="connsiteY187" fmla="*/ 8142 h 10000"/>
                <a:gd name="connsiteX188" fmla="*/ 4278 w 10000"/>
                <a:gd name="connsiteY188" fmla="*/ 8096 h 10000"/>
                <a:gd name="connsiteX189" fmla="*/ 4389 w 10000"/>
                <a:gd name="connsiteY189" fmla="*/ 8081 h 10000"/>
                <a:gd name="connsiteX190" fmla="*/ 4389 w 10000"/>
                <a:gd name="connsiteY190" fmla="*/ 8081 h 10000"/>
                <a:gd name="connsiteX191" fmla="*/ 4000 w 10000"/>
                <a:gd name="connsiteY191" fmla="*/ 8081 h 10000"/>
                <a:gd name="connsiteX192" fmla="*/ 3722 w 10000"/>
                <a:gd name="connsiteY192" fmla="*/ 8096 h 10000"/>
                <a:gd name="connsiteX193" fmla="*/ 3611 w 10000"/>
                <a:gd name="connsiteY193" fmla="*/ 8112 h 10000"/>
                <a:gd name="connsiteX194" fmla="*/ 3556 w 10000"/>
                <a:gd name="connsiteY194" fmla="*/ 8127 h 10000"/>
                <a:gd name="connsiteX195" fmla="*/ 3556 w 10000"/>
                <a:gd name="connsiteY195" fmla="*/ 8127 h 10000"/>
                <a:gd name="connsiteX196" fmla="*/ 3444 w 10000"/>
                <a:gd name="connsiteY196" fmla="*/ 8187 h 10000"/>
                <a:gd name="connsiteX197" fmla="*/ 3278 w 10000"/>
                <a:gd name="connsiteY197" fmla="*/ 8278 h 10000"/>
                <a:gd name="connsiteX198" fmla="*/ 3000 w 10000"/>
                <a:gd name="connsiteY198" fmla="*/ 8384 h 10000"/>
                <a:gd name="connsiteX199" fmla="*/ 2667 w 10000"/>
                <a:gd name="connsiteY199" fmla="*/ 8458 h 10000"/>
                <a:gd name="connsiteX200" fmla="*/ 2667 w 10000"/>
                <a:gd name="connsiteY200" fmla="*/ 8458 h 10000"/>
                <a:gd name="connsiteX201" fmla="*/ 2333 w 10000"/>
                <a:gd name="connsiteY201" fmla="*/ 8519 h 10000"/>
                <a:gd name="connsiteX202" fmla="*/ 1833 w 10000"/>
                <a:gd name="connsiteY202" fmla="*/ 8580 h 10000"/>
                <a:gd name="connsiteX203" fmla="*/ 1389 w 10000"/>
                <a:gd name="connsiteY203" fmla="*/ 8610 h 10000"/>
                <a:gd name="connsiteX204" fmla="*/ 889 w 10000"/>
                <a:gd name="connsiteY204" fmla="*/ 8625 h 10000"/>
                <a:gd name="connsiteX205" fmla="*/ 889 w 10000"/>
                <a:gd name="connsiteY205" fmla="*/ 8625 h 10000"/>
                <a:gd name="connsiteX206" fmla="*/ 500 w 10000"/>
                <a:gd name="connsiteY206" fmla="*/ 8641 h 10000"/>
                <a:gd name="connsiteX207" fmla="*/ 222 w 10000"/>
                <a:gd name="connsiteY207" fmla="*/ 8656 h 10000"/>
                <a:gd name="connsiteX208" fmla="*/ 0 w 10000"/>
                <a:gd name="connsiteY208" fmla="*/ 8671 h 10000"/>
                <a:gd name="connsiteX209" fmla="*/ 0 w 10000"/>
                <a:gd name="connsiteY209" fmla="*/ 8671 h 10000"/>
                <a:gd name="connsiteX210" fmla="*/ 278 w 10000"/>
                <a:gd name="connsiteY210" fmla="*/ 8912 h 10000"/>
                <a:gd name="connsiteX211" fmla="*/ 500 w 10000"/>
                <a:gd name="connsiteY211" fmla="*/ 9094 h 10000"/>
                <a:gd name="connsiteX212" fmla="*/ 722 w 10000"/>
                <a:gd name="connsiteY212" fmla="*/ 9245 h 10000"/>
                <a:gd name="connsiteX213" fmla="*/ 722 w 10000"/>
                <a:gd name="connsiteY213" fmla="*/ 9245 h 10000"/>
                <a:gd name="connsiteX214" fmla="*/ 889 w 10000"/>
                <a:gd name="connsiteY214" fmla="*/ 9336 h 10000"/>
                <a:gd name="connsiteX215" fmla="*/ 944 w 10000"/>
                <a:gd name="connsiteY215" fmla="*/ 9411 h 10000"/>
                <a:gd name="connsiteX216" fmla="*/ 1111 w 10000"/>
                <a:gd name="connsiteY216" fmla="*/ 9486 h 10000"/>
                <a:gd name="connsiteX217" fmla="*/ 1333 w 10000"/>
                <a:gd name="connsiteY217" fmla="*/ 9608 h 10000"/>
                <a:gd name="connsiteX218" fmla="*/ 1333 w 10000"/>
                <a:gd name="connsiteY218" fmla="*/ 9608 h 10000"/>
                <a:gd name="connsiteX219" fmla="*/ 1444 w 10000"/>
                <a:gd name="connsiteY219" fmla="*/ 9669 h 10000"/>
                <a:gd name="connsiteX220" fmla="*/ 1500 w 10000"/>
                <a:gd name="connsiteY220" fmla="*/ 9713 h 10000"/>
                <a:gd name="connsiteX221" fmla="*/ 1500 w 10000"/>
                <a:gd name="connsiteY221" fmla="*/ 9759 h 10000"/>
                <a:gd name="connsiteX222" fmla="*/ 1556 w 10000"/>
                <a:gd name="connsiteY222" fmla="*/ 9774 h 10000"/>
                <a:gd name="connsiteX223" fmla="*/ 1722 w 10000"/>
                <a:gd name="connsiteY223" fmla="*/ 9788 h 10000"/>
                <a:gd name="connsiteX224" fmla="*/ 5278 w 10000"/>
                <a:gd name="connsiteY224" fmla="*/ 9940 h 10000"/>
                <a:gd name="connsiteX225" fmla="*/ 5444 w 10000"/>
                <a:gd name="connsiteY225" fmla="*/ 9954 h 10000"/>
                <a:gd name="connsiteX226" fmla="*/ 5444 w 10000"/>
                <a:gd name="connsiteY226" fmla="*/ 9954 h 10000"/>
                <a:gd name="connsiteX227" fmla="*/ 5722 w 10000"/>
                <a:gd name="connsiteY227" fmla="*/ 9985 h 10000"/>
                <a:gd name="connsiteX228" fmla="*/ 5833 w 10000"/>
                <a:gd name="connsiteY228" fmla="*/ 10000 h 10000"/>
                <a:gd name="connsiteX229" fmla="*/ 5833 w 10000"/>
                <a:gd name="connsiteY229" fmla="*/ 10000 h 10000"/>
                <a:gd name="connsiteX230" fmla="*/ 5889 w 10000"/>
                <a:gd name="connsiteY230" fmla="*/ 9970 h 10000"/>
                <a:gd name="connsiteX231" fmla="*/ 6000 w 10000"/>
                <a:gd name="connsiteY231" fmla="*/ 9954 h 10000"/>
                <a:gd name="connsiteX232" fmla="*/ 6167 w 10000"/>
                <a:gd name="connsiteY232" fmla="*/ 9940 h 10000"/>
                <a:gd name="connsiteX233" fmla="*/ 10000 w 10000"/>
                <a:gd name="connsiteY233" fmla="*/ 9230 h 10000"/>
                <a:gd name="connsiteX0" fmla="*/ 10000 w 10000"/>
                <a:gd name="connsiteY0" fmla="*/ 9230 h 10000"/>
                <a:gd name="connsiteX1" fmla="*/ 10000 w 10000"/>
                <a:gd name="connsiteY1" fmla="*/ 9230 h 10000"/>
                <a:gd name="connsiteX2" fmla="*/ 9222 w 10000"/>
                <a:gd name="connsiteY2" fmla="*/ 9245 h 10000"/>
                <a:gd name="connsiteX3" fmla="*/ 8944 w 10000"/>
                <a:gd name="connsiteY3" fmla="*/ 9245 h 10000"/>
                <a:gd name="connsiteX4" fmla="*/ 8833 w 10000"/>
                <a:gd name="connsiteY4" fmla="*/ 9230 h 10000"/>
                <a:gd name="connsiteX5" fmla="*/ 8778 w 10000"/>
                <a:gd name="connsiteY5" fmla="*/ 9214 h 10000"/>
                <a:gd name="connsiteX6" fmla="*/ 8778 w 10000"/>
                <a:gd name="connsiteY6" fmla="*/ 9214 h 10000"/>
                <a:gd name="connsiteX7" fmla="*/ 8444 w 10000"/>
                <a:gd name="connsiteY7" fmla="*/ 9033 h 10000"/>
                <a:gd name="connsiteX8" fmla="*/ 8167 w 10000"/>
                <a:gd name="connsiteY8" fmla="*/ 8867 h 10000"/>
                <a:gd name="connsiteX9" fmla="*/ 8167 w 10000"/>
                <a:gd name="connsiteY9" fmla="*/ 8867 h 10000"/>
                <a:gd name="connsiteX10" fmla="*/ 8056 w 10000"/>
                <a:gd name="connsiteY10" fmla="*/ 8837 h 10000"/>
                <a:gd name="connsiteX11" fmla="*/ 7889 w 10000"/>
                <a:gd name="connsiteY11" fmla="*/ 8807 h 10000"/>
                <a:gd name="connsiteX12" fmla="*/ 7444 w 10000"/>
                <a:gd name="connsiteY12" fmla="*/ 8791 h 10000"/>
                <a:gd name="connsiteX13" fmla="*/ 6889 w 10000"/>
                <a:gd name="connsiteY13" fmla="*/ 8777 h 10000"/>
                <a:gd name="connsiteX14" fmla="*/ 6389 w 10000"/>
                <a:gd name="connsiteY14" fmla="*/ 8777 h 10000"/>
                <a:gd name="connsiteX15" fmla="*/ 6389 w 10000"/>
                <a:gd name="connsiteY15" fmla="*/ 8777 h 10000"/>
                <a:gd name="connsiteX16" fmla="*/ 6167 w 10000"/>
                <a:gd name="connsiteY16" fmla="*/ 8761 h 10000"/>
                <a:gd name="connsiteX17" fmla="*/ 6056 w 10000"/>
                <a:gd name="connsiteY17" fmla="*/ 8732 h 10000"/>
                <a:gd name="connsiteX18" fmla="*/ 6000 w 10000"/>
                <a:gd name="connsiteY18" fmla="*/ 8701 h 10000"/>
                <a:gd name="connsiteX19" fmla="*/ 6000 w 10000"/>
                <a:gd name="connsiteY19" fmla="*/ 8641 h 10000"/>
                <a:gd name="connsiteX20" fmla="*/ 6056 w 10000"/>
                <a:gd name="connsiteY20" fmla="*/ 8519 h 10000"/>
                <a:gd name="connsiteX21" fmla="*/ 6111 w 10000"/>
                <a:gd name="connsiteY21" fmla="*/ 8458 h 10000"/>
                <a:gd name="connsiteX22" fmla="*/ 6056 w 10000"/>
                <a:gd name="connsiteY22" fmla="*/ 8384 h 10000"/>
                <a:gd name="connsiteX23" fmla="*/ 6056 w 10000"/>
                <a:gd name="connsiteY23" fmla="*/ 8384 h 10000"/>
                <a:gd name="connsiteX24" fmla="*/ 6000 w 10000"/>
                <a:gd name="connsiteY24" fmla="*/ 8339 h 10000"/>
                <a:gd name="connsiteX25" fmla="*/ 5944 w 10000"/>
                <a:gd name="connsiteY25" fmla="*/ 8308 h 10000"/>
                <a:gd name="connsiteX26" fmla="*/ 5833 w 10000"/>
                <a:gd name="connsiteY26" fmla="*/ 8308 h 10000"/>
                <a:gd name="connsiteX27" fmla="*/ 5667 w 10000"/>
                <a:gd name="connsiteY27" fmla="*/ 8324 h 10000"/>
                <a:gd name="connsiteX28" fmla="*/ 5333 w 10000"/>
                <a:gd name="connsiteY28" fmla="*/ 8368 h 10000"/>
                <a:gd name="connsiteX29" fmla="*/ 4889 w 10000"/>
                <a:gd name="connsiteY29" fmla="*/ 8444 h 10000"/>
                <a:gd name="connsiteX30" fmla="*/ 4889 w 10000"/>
                <a:gd name="connsiteY30" fmla="*/ 8444 h 10000"/>
                <a:gd name="connsiteX31" fmla="*/ 4611 w 10000"/>
                <a:gd name="connsiteY31" fmla="*/ 8458 h 10000"/>
                <a:gd name="connsiteX32" fmla="*/ 4500 w 10000"/>
                <a:gd name="connsiteY32" fmla="*/ 8458 h 10000"/>
                <a:gd name="connsiteX33" fmla="*/ 4444 w 10000"/>
                <a:gd name="connsiteY33" fmla="*/ 8444 h 10000"/>
                <a:gd name="connsiteX34" fmla="*/ 4389 w 10000"/>
                <a:gd name="connsiteY34" fmla="*/ 8384 h 10000"/>
                <a:gd name="connsiteX35" fmla="*/ 4222 w 10000"/>
                <a:gd name="connsiteY35" fmla="*/ 8308 h 10000"/>
                <a:gd name="connsiteX36" fmla="*/ 4222 w 10000"/>
                <a:gd name="connsiteY36" fmla="*/ 8308 h 10000"/>
                <a:gd name="connsiteX37" fmla="*/ 4111 w 10000"/>
                <a:gd name="connsiteY37" fmla="*/ 8263 h 10000"/>
                <a:gd name="connsiteX38" fmla="*/ 4111 w 10000"/>
                <a:gd name="connsiteY38" fmla="*/ 8218 h 10000"/>
                <a:gd name="connsiteX39" fmla="*/ 4111 w 10000"/>
                <a:gd name="connsiteY39" fmla="*/ 8187 h 10000"/>
                <a:gd name="connsiteX40" fmla="*/ 4167 w 10000"/>
                <a:gd name="connsiteY40" fmla="*/ 8157 h 10000"/>
                <a:gd name="connsiteX41" fmla="*/ 4278 w 10000"/>
                <a:gd name="connsiteY41" fmla="*/ 8096 h 10000"/>
                <a:gd name="connsiteX42" fmla="*/ 4389 w 10000"/>
                <a:gd name="connsiteY42" fmla="*/ 8081 h 10000"/>
                <a:gd name="connsiteX43" fmla="*/ 4389 w 10000"/>
                <a:gd name="connsiteY43" fmla="*/ 8081 h 10000"/>
                <a:gd name="connsiteX44" fmla="*/ 4389 w 10000"/>
                <a:gd name="connsiteY44" fmla="*/ 8067 h 10000"/>
                <a:gd name="connsiteX45" fmla="*/ 4444 w 10000"/>
                <a:gd name="connsiteY45" fmla="*/ 8052 h 10000"/>
                <a:gd name="connsiteX46" fmla="*/ 4667 w 10000"/>
                <a:gd name="connsiteY46" fmla="*/ 8037 h 10000"/>
                <a:gd name="connsiteX47" fmla="*/ 5333 w 10000"/>
                <a:gd name="connsiteY47" fmla="*/ 8006 h 10000"/>
                <a:gd name="connsiteX48" fmla="*/ 6500 w 10000"/>
                <a:gd name="connsiteY48" fmla="*/ 7961 h 10000"/>
                <a:gd name="connsiteX49" fmla="*/ 6500 w 10000"/>
                <a:gd name="connsiteY49" fmla="*/ 7961 h 10000"/>
                <a:gd name="connsiteX50" fmla="*/ 7167 w 10000"/>
                <a:gd name="connsiteY50" fmla="*/ 7915 h 10000"/>
                <a:gd name="connsiteX51" fmla="*/ 8389 w 10000"/>
                <a:gd name="connsiteY51" fmla="*/ 7825 h 10000"/>
                <a:gd name="connsiteX52" fmla="*/ 8389 w 10000"/>
                <a:gd name="connsiteY52" fmla="*/ 7825 h 10000"/>
                <a:gd name="connsiteX53" fmla="*/ 8667 w 10000"/>
                <a:gd name="connsiteY53" fmla="*/ 7794 h 10000"/>
                <a:gd name="connsiteX54" fmla="*/ 8778 w 10000"/>
                <a:gd name="connsiteY54" fmla="*/ 7749 h 10000"/>
                <a:gd name="connsiteX55" fmla="*/ 8889 w 10000"/>
                <a:gd name="connsiteY55" fmla="*/ 7719 h 10000"/>
                <a:gd name="connsiteX56" fmla="*/ 8833 w 10000"/>
                <a:gd name="connsiteY56" fmla="*/ 7689 h 10000"/>
                <a:gd name="connsiteX57" fmla="*/ 8833 w 10000"/>
                <a:gd name="connsiteY57" fmla="*/ 7659 h 10000"/>
                <a:gd name="connsiteX58" fmla="*/ 8722 w 10000"/>
                <a:gd name="connsiteY58" fmla="*/ 7628 h 10000"/>
                <a:gd name="connsiteX59" fmla="*/ 8556 w 10000"/>
                <a:gd name="connsiteY59" fmla="*/ 7583 h 10000"/>
                <a:gd name="connsiteX60" fmla="*/ 8556 w 10000"/>
                <a:gd name="connsiteY60" fmla="*/ 7583 h 10000"/>
                <a:gd name="connsiteX61" fmla="*/ 6556 w 10000"/>
                <a:gd name="connsiteY61" fmla="*/ 7311 h 10000"/>
                <a:gd name="connsiteX62" fmla="*/ 6556 w 10000"/>
                <a:gd name="connsiteY62" fmla="*/ 7311 h 10000"/>
                <a:gd name="connsiteX63" fmla="*/ 6333 w 10000"/>
                <a:gd name="connsiteY63" fmla="*/ 7266 h 10000"/>
                <a:gd name="connsiteX64" fmla="*/ 6167 w 10000"/>
                <a:gd name="connsiteY64" fmla="*/ 7221 h 10000"/>
                <a:gd name="connsiteX65" fmla="*/ 6056 w 10000"/>
                <a:gd name="connsiteY65" fmla="*/ 7176 h 10000"/>
                <a:gd name="connsiteX66" fmla="*/ 6056 w 10000"/>
                <a:gd name="connsiteY66" fmla="*/ 7176 h 10000"/>
                <a:gd name="connsiteX67" fmla="*/ 8056 w 10000"/>
                <a:gd name="connsiteY67" fmla="*/ 7160 h 10000"/>
                <a:gd name="connsiteX68" fmla="*/ 10000 w 10000"/>
                <a:gd name="connsiteY68" fmla="*/ 7311 h 10000"/>
                <a:gd name="connsiteX69" fmla="*/ 10000 w 10000"/>
                <a:gd name="connsiteY69" fmla="*/ 5937 h 10000"/>
                <a:gd name="connsiteX70" fmla="*/ 10000 w 10000"/>
                <a:gd name="connsiteY70" fmla="*/ 5937 h 10000"/>
                <a:gd name="connsiteX71" fmla="*/ 7778 w 10000"/>
                <a:gd name="connsiteY71" fmla="*/ 5619 h 10000"/>
                <a:gd name="connsiteX72" fmla="*/ 6556 w 10000"/>
                <a:gd name="connsiteY72" fmla="*/ 5438 h 10000"/>
                <a:gd name="connsiteX73" fmla="*/ 6556 w 10000"/>
                <a:gd name="connsiteY73" fmla="*/ 5438 h 10000"/>
                <a:gd name="connsiteX74" fmla="*/ 6556 w 10000"/>
                <a:gd name="connsiteY74" fmla="*/ 5423 h 10000"/>
                <a:gd name="connsiteX75" fmla="*/ 6556 w 10000"/>
                <a:gd name="connsiteY75" fmla="*/ 5332 h 10000"/>
                <a:gd name="connsiteX76" fmla="*/ 6556 w 10000"/>
                <a:gd name="connsiteY76" fmla="*/ 5332 h 10000"/>
                <a:gd name="connsiteX77" fmla="*/ 6389 w 10000"/>
                <a:gd name="connsiteY77" fmla="*/ 5227 h 10000"/>
                <a:gd name="connsiteX78" fmla="*/ 6056 w 10000"/>
                <a:gd name="connsiteY78" fmla="*/ 5061 h 10000"/>
                <a:gd name="connsiteX79" fmla="*/ 5333 w 10000"/>
                <a:gd name="connsiteY79" fmla="*/ 4743 h 10000"/>
                <a:gd name="connsiteX80" fmla="*/ 5333 w 10000"/>
                <a:gd name="connsiteY80" fmla="*/ 4743 h 10000"/>
                <a:gd name="connsiteX81" fmla="*/ 5167 w 10000"/>
                <a:gd name="connsiteY81" fmla="*/ 4698 h 10000"/>
                <a:gd name="connsiteX82" fmla="*/ 4889 w 10000"/>
                <a:gd name="connsiteY82" fmla="*/ 4637 h 10000"/>
                <a:gd name="connsiteX83" fmla="*/ 4056 w 10000"/>
                <a:gd name="connsiteY83" fmla="*/ 4501 h 10000"/>
                <a:gd name="connsiteX84" fmla="*/ 2889 w 10000"/>
                <a:gd name="connsiteY84" fmla="*/ 4335 h 10000"/>
                <a:gd name="connsiteX85" fmla="*/ 2889 w 10000"/>
                <a:gd name="connsiteY85" fmla="*/ 4335 h 10000"/>
                <a:gd name="connsiteX86" fmla="*/ 2389 w 10000"/>
                <a:gd name="connsiteY86" fmla="*/ 4320 h 10000"/>
                <a:gd name="connsiteX87" fmla="*/ 2000 w 10000"/>
                <a:gd name="connsiteY87" fmla="*/ 4305 h 10000"/>
                <a:gd name="connsiteX88" fmla="*/ 1889 w 10000"/>
                <a:gd name="connsiteY88" fmla="*/ 4290 h 10000"/>
                <a:gd name="connsiteX89" fmla="*/ 1778 w 10000"/>
                <a:gd name="connsiteY89" fmla="*/ 4275 h 10000"/>
                <a:gd name="connsiteX90" fmla="*/ 1778 w 10000"/>
                <a:gd name="connsiteY90" fmla="*/ 4275 h 10000"/>
                <a:gd name="connsiteX91" fmla="*/ 1667 w 10000"/>
                <a:gd name="connsiteY91" fmla="*/ 4214 h 10000"/>
                <a:gd name="connsiteX92" fmla="*/ 1500 w 10000"/>
                <a:gd name="connsiteY92" fmla="*/ 4109 h 10000"/>
                <a:gd name="connsiteX93" fmla="*/ 1444 w 10000"/>
                <a:gd name="connsiteY93" fmla="*/ 4048 h 10000"/>
                <a:gd name="connsiteX94" fmla="*/ 1444 w 10000"/>
                <a:gd name="connsiteY94" fmla="*/ 3987 h 10000"/>
                <a:gd name="connsiteX95" fmla="*/ 1444 w 10000"/>
                <a:gd name="connsiteY95" fmla="*/ 3943 h 10000"/>
                <a:gd name="connsiteX96" fmla="*/ 1556 w 10000"/>
                <a:gd name="connsiteY96" fmla="*/ 3897 h 10000"/>
                <a:gd name="connsiteX97" fmla="*/ 1556 w 10000"/>
                <a:gd name="connsiteY97" fmla="*/ 3897 h 10000"/>
                <a:gd name="connsiteX98" fmla="*/ 1833 w 10000"/>
                <a:gd name="connsiteY98" fmla="*/ 3821 h 10000"/>
                <a:gd name="connsiteX99" fmla="*/ 2111 w 10000"/>
                <a:gd name="connsiteY99" fmla="*/ 3746 h 10000"/>
                <a:gd name="connsiteX100" fmla="*/ 2278 w 10000"/>
                <a:gd name="connsiteY100" fmla="*/ 3701 h 10000"/>
                <a:gd name="connsiteX101" fmla="*/ 2389 w 10000"/>
                <a:gd name="connsiteY101" fmla="*/ 3656 h 10000"/>
                <a:gd name="connsiteX102" fmla="*/ 2389 w 10000"/>
                <a:gd name="connsiteY102" fmla="*/ 3595 h 10000"/>
                <a:gd name="connsiteX103" fmla="*/ 2389 w 10000"/>
                <a:gd name="connsiteY103" fmla="*/ 3520 h 10000"/>
                <a:gd name="connsiteX104" fmla="*/ 2389 w 10000"/>
                <a:gd name="connsiteY104" fmla="*/ 3520 h 10000"/>
                <a:gd name="connsiteX105" fmla="*/ 2167 w 10000"/>
                <a:gd name="connsiteY105" fmla="*/ 3308 h 10000"/>
                <a:gd name="connsiteX106" fmla="*/ 1889 w 10000"/>
                <a:gd name="connsiteY106" fmla="*/ 3021 h 10000"/>
                <a:gd name="connsiteX107" fmla="*/ 1667 w 10000"/>
                <a:gd name="connsiteY107" fmla="*/ 2764 h 10000"/>
                <a:gd name="connsiteX108" fmla="*/ 1611 w 10000"/>
                <a:gd name="connsiteY108" fmla="*/ 2689 h 10000"/>
                <a:gd name="connsiteX109" fmla="*/ 1611 w 10000"/>
                <a:gd name="connsiteY109" fmla="*/ 2659 h 10000"/>
                <a:gd name="connsiteX110" fmla="*/ 1667 w 10000"/>
                <a:gd name="connsiteY110" fmla="*/ 2643 h 10000"/>
                <a:gd name="connsiteX111" fmla="*/ 1667 w 10000"/>
                <a:gd name="connsiteY111" fmla="*/ 2643 h 10000"/>
                <a:gd name="connsiteX112" fmla="*/ 2000 w 10000"/>
                <a:gd name="connsiteY112" fmla="*/ 2629 h 10000"/>
                <a:gd name="connsiteX113" fmla="*/ 2222 w 10000"/>
                <a:gd name="connsiteY113" fmla="*/ 2629 h 10000"/>
                <a:gd name="connsiteX114" fmla="*/ 2389 w 10000"/>
                <a:gd name="connsiteY114" fmla="*/ 2643 h 10000"/>
                <a:gd name="connsiteX115" fmla="*/ 2389 w 10000"/>
                <a:gd name="connsiteY115" fmla="*/ 2643 h 10000"/>
                <a:gd name="connsiteX116" fmla="*/ 2444 w 10000"/>
                <a:gd name="connsiteY116" fmla="*/ 2643 h 10000"/>
                <a:gd name="connsiteX117" fmla="*/ 2500 w 10000"/>
                <a:gd name="connsiteY117" fmla="*/ 2613 h 10000"/>
                <a:gd name="connsiteX118" fmla="*/ 2778 w 10000"/>
                <a:gd name="connsiteY118" fmla="*/ 2522 h 10000"/>
                <a:gd name="connsiteX119" fmla="*/ 3500 w 10000"/>
                <a:gd name="connsiteY119" fmla="*/ 2221 h 10000"/>
                <a:gd name="connsiteX120" fmla="*/ 4444 w 10000"/>
                <a:gd name="connsiteY120" fmla="*/ 1783 h 10000"/>
                <a:gd name="connsiteX121" fmla="*/ 4444 w 10000"/>
                <a:gd name="connsiteY121" fmla="*/ 1783 h 10000"/>
                <a:gd name="connsiteX122" fmla="*/ 4444 w 10000"/>
                <a:gd name="connsiteY122" fmla="*/ 1722 h 10000"/>
                <a:gd name="connsiteX123" fmla="*/ 4444 w 10000"/>
                <a:gd name="connsiteY123" fmla="*/ 1585 h 10000"/>
                <a:gd name="connsiteX124" fmla="*/ 4500 w 10000"/>
                <a:gd name="connsiteY124" fmla="*/ 1495 h 10000"/>
                <a:gd name="connsiteX125" fmla="*/ 4611 w 10000"/>
                <a:gd name="connsiteY125" fmla="*/ 1420 h 10000"/>
                <a:gd name="connsiteX126" fmla="*/ 4778 w 10000"/>
                <a:gd name="connsiteY126" fmla="*/ 1329 h 10000"/>
                <a:gd name="connsiteX127" fmla="*/ 5000 w 10000"/>
                <a:gd name="connsiteY127" fmla="*/ 1254 h 10000"/>
                <a:gd name="connsiteX128" fmla="*/ 5000 w 10000"/>
                <a:gd name="connsiteY128" fmla="*/ 1254 h 10000"/>
                <a:gd name="connsiteX129" fmla="*/ 5556 w 10000"/>
                <a:gd name="connsiteY129" fmla="*/ 1103 h 10000"/>
                <a:gd name="connsiteX130" fmla="*/ 6111 w 10000"/>
                <a:gd name="connsiteY130" fmla="*/ 907 h 10000"/>
                <a:gd name="connsiteX131" fmla="*/ 6667 w 10000"/>
                <a:gd name="connsiteY131" fmla="*/ 725 h 10000"/>
                <a:gd name="connsiteX132" fmla="*/ 7056 w 10000"/>
                <a:gd name="connsiteY132" fmla="*/ 559 h 10000"/>
                <a:gd name="connsiteX133" fmla="*/ 7056 w 10000"/>
                <a:gd name="connsiteY133" fmla="*/ 559 h 10000"/>
                <a:gd name="connsiteX134" fmla="*/ 7333 w 10000"/>
                <a:gd name="connsiteY134" fmla="*/ 408 h 10000"/>
                <a:gd name="connsiteX135" fmla="*/ 7667 w 10000"/>
                <a:gd name="connsiteY135" fmla="*/ 227 h 10000"/>
                <a:gd name="connsiteX136" fmla="*/ 8000 w 10000"/>
                <a:gd name="connsiteY136" fmla="*/ 90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245 h 10000"/>
                <a:gd name="connsiteX144" fmla="*/ 10000 w 10000"/>
                <a:gd name="connsiteY144" fmla="*/ 9245 h 10000"/>
                <a:gd name="connsiteX145" fmla="*/ 9722 w 10000"/>
                <a:gd name="connsiteY145" fmla="*/ 9230 h 10000"/>
                <a:gd name="connsiteX146" fmla="*/ 9389 w 10000"/>
                <a:gd name="connsiteY146" fmla="*/ 9245 h 10000"/>
                <a:gd name="connsiteX147" fmla="*/ 9389 w 10000"/>
                <a:gd name="connsiteY147" fmla="*/ 9245 h 10000"/>
                <a:gd name="connsiteX148" fmla="*/ 9278 w 10000"/>
                <a:gd name="connsiteY148" fmla="*/ 9260 h 10000"/>
                <a:gd name="connsiteX149" fmla="*/ 9056 w 10000"/>
                <a:gd name="connsiteY149" fmla="*/ 9245 h 10000"/>
                <a:gd name="connsiteX150" fmla="*/ 8889 w 10000"/>
                <a:gd name="connsiteY150" fmla="*/ 9230 h 10000"/>
                <a:gd name="connsiteX151" fmla="*/ 8722 w 10000"/>
                <a:gd name="connsiteY151" fmla="*/ 9199 h 10000"/>
                <a:gd name="connsiteX152" fmla="*/ 8611 w 10000"/>
                <a:gd name="connsiteY152" fmla="*/ 9155 h 10000"/>
                <a:gd name="connsiteX153" fmla="*/ 8444 w 10000"/>
                <a:gd name="connsiteY153" fmla="*/ 9079 h 10000"/>
                <a:gd name="connsiteX154" fmla="*/ 8444 w 10000"/>
                <a:gd name="connsiteY154" fmla="*/ 9079 h 10000"/>
                <a:gd name="connsiteX155" fmla="*/ 8222 w 10000"/>
                <a:gd name="connsiteY155" fmla="*/ 8943 h 10000"/>
                <a:gd name="connsiteX156" fmla="*/ 8111 w 10000"/>
                <a:gd name="connsiteY156" fmla="*/ 8882 h 10000"/>
                <a:gd name="connsiteX157" fmla="*/ 7944 w 10000"/>
                <a:gd name="connsiteY157" fmla="*/ 8837 h 10000"/>
                <a:gd name="connsiteX158" fmla="*/ 7778 w 10000"/>
                <a:gd name="connsiteY158" fmla="*/ 8807 h 10000"/>
                <a:gd name="connsiteX159" fmla="*/ 7556 w 10000"/>
                <a:gd name="connsiteY159" fmla="*/ 8791 h 10000"/>
                <a:gd name="connsiteX160" fmla="*/ 7333 w 10000"/>
                <a:gd name="connsiteY160" fmla="*/ 8777 h 10000"/>
                <a:gd name="connsiteX161" fmla="*/ 7000 w 10000"/>
                <a:gd name="connsiteY161" fmla="*/ 8761 h 10000"/>
                <a:gd name="connsiteX162" fmla="*/ 7000 w 10000"/>
                <a:gd name="connsiteY162" fmla="*/ 8761 h 10000"/>
                <a:gd name="connsiteX163" fmla="*/ 6556 w 10000"/>
                <a:gd name="connsiteY163" fmla="*/ 8777 h 10000"/>
                <a:gd name="connsiteX164" fmla="*/ 6222 w 10000"/>
                <a:gd name="connsiteY164" fmla="*/ 8777 h 10000"/>
                <a:gd name="connsiteX165" fmla="*/ 6111 w 10000"/>
                <a:gd name="connsiteY165" fmla="*/ 8761 h 10000"/>
                <a:gd name="connsiteX166" fmla="*/ 6056 w 10000"/>
                <a:gd name="connsiteY166" fmla="*/ 8746 h 10000"/>
                <a:gd name="connsiteX167" fmla="*/ 6056 w 10000"/>
                <a:gd name="connsiteY167" fmla="*/ 8746 h 10000"/>
                <a:gd name="connsiteX168" fmla="*/ 6056 w 10000"/>
                <a:gd name="connsiteY168" fmla="*/ 8475 h 10000"/>
                <a:gd name="connsiteX169" fmla="*/ 6056 w 10000"/>
                <a:gd name="connsiteY169" fmla="*/ 8475 h 10000"/>
                <a:gd name="connsiteX170" fmla="*/ 6056 w 10000"/>
                <a:gd name="connsiteY170" fmla="*/ 8414 h 10000"/>
                <a:gd name="connsiteX171" fmla="*/ 5944 w 10000"/>
                <a:gd name="connsiteY171" fmla="*/ 8339 h 10000"/>
                <a:gd name="connsiteX172" fmla="*/ 5889 w 10000"/>
                <a:gd name="connsiteY172" fmla="*/ 8324 h 10000"/>
                <a:gd name="connsiteX173" fmla="*/ 5778 w 10000"/>
                <a:gd name="connsiteY173" fmla="*/ 8308 h 10000"/>
                <a:gd name="connsiteX174" fmla="*/ 5667 w 10000"/>
                <a:gd name="connsiteY174" fmla="*/ 8308 h 10000"/>
                <a:gd name="connsiteX175" fmla="*/ 5500 w 10000"/>
                <a:gd name="connsiteY175" fmla="*/ 8324 h 10000"/>
                <a:gd name="connsiteX176" fmla="*/ 5500 w 10000"/>
                <a:gd name="connsiteY176" fmla="*/ 8324 h 10000"/>
                <a:gd name="connsiteX177" fmla="*/ 4889 w 10000"/>
                <a:gd name="connsiteY177" fmla="*/ 8429 h 10000"/>
                <a:gd name="connsiteX178" fmla="*/ 4611 w 10000"/>
                <a:gd name="connsiteY178" fmla="*/ 8458 h 10000"/>
                <a:gd name="connsiteX179" fmla="*/ 4556 w 10000"/>
                <a:gd name="connsiteY179" fmla="*/ 8475 h 10000"/>
                <a:gd name="connsiteX180" fmla="*/ 4500 w 10000"/>
                <a:gd name="connsiteY180" fmla="*/ 8458 h 10000"/>
                <a:gd name="connsiteX181" fmla="*/ 4500 w 10000"/>
                <a:gd name="connsiteY181" fmla="*/ 8458 h 10000"/>
                <a:gd name="connsiteX182" fmla="*/ 4222 w 10000"/>
                <a:gd name="connsiteY182" fmla="*/ 8308 h 10000"/>
                <a:gd name="connsiteX183" fmla="*/ 4222 w 10000"/>
                <a:gd name="connsiteY183" fmla="*/ 8308 h 10000"/>
                <a:gd name="connsiteX184" fmla="*/ 4111 w 10000"/>
                <a:gd name="connsiteY184" fmla="*/ 8233 h 10000"/>
                <a:gd name="connsiteX185" fmla="*/ 4111 w 10000"/>
                <a:gd name="connsiteY185" fmla="*/ 8187 h 10000"/>
                <a:gd name="connsiteX186" fmla="*/ 4111 w 10000"/>
                <a:gd name="connsiteY186" fmla="*/ 8142 h 10000"/>
                <a:gd name="connsiteX187" fmla="*/ 4111 w 10000"/>
                <a:gd name="connsiteY187" fmla="*/ 8142 h 10000"/>
                <a:gd name="connsiteX188" fmla="*/ 4278 w 10000"/>
                <a:gd name="connsiteY188" fmla="*/ 8096 h 10000"/>
                <a:gd name="connsiteX189" fmla="*/ 4389 w 10000"/>
                <a:gd name="connsiteY189" fmla="*/ 8081 h 10000"/>
                <a:gd name="connsiteX190" fmla="*/ 4389 w 10000"/>
                <a:gd name="connsiteY190" fmla="*/ 8081 h 10000"/>
                <a:gd name="connsiteX191" fmla="*/ 4000 w 10000"/>
                <a:gd name="connsiteY191" fmla="*/ 8081 h 10000"/>
                <a:gd name="connsiteX192" fmla="*/ 3722 w 10000"/>
                <a:gd name="connsiteY192" fmla="*/ 8096 h 10000"/>
                <a:gd name="connsiteX193" fmla="*/ 3611 w 10000"/>
                <a:gd name="connsiteY193" fmla="*/ 8112 h 10000"/>
                <a:gd name="connsiteX194" fmla="*/ 3556 w 10000"/>
                <a:gd name="connsiteY194" fmla="*/ 8127 h 10000"/>
                <a:gd name="connsiteX195" fmla="*/ 3556 w 10000"/>
                <a:gd name="connsiteY195" fmla="*/ 8127 h 10000"/>
                <a:gd name="connsiteX196" fmla="*/ 3444 w 10000"/>
                <a:gd name="connsiteY196" fmla="*/ 8187 h 10000"/>
                <a:gd name="connsiteX197" fmla="*/ 3278 w 10000"/>
                <a:gd name="connsiteY197" fmla="*/ 8278 h 10000"/>
                <a:gd name="connsiteX198" fmla="*/ 3000 w 10000"/>
                <a:gd name="connsiteY198" fmla="*/ 8384 h 10000"/>
                <a:gd name="connsiteX199" fmla="*/ 2667 w 10000"/>
                <a:gd name="connsiteY199" fmla="*/ 8458 h 10000"/>
                <a:gd name="connsiteX200" fmla="*/ 2667 w 10000"/>
                <a:gd name="connsiteY200" fmla="*/ 8458 h 10000"/>
                <a:gd name="connsiteX201" fmla="*/ 2333 w 10000"/>
                <a:gd name="connsiteY201" fmla="*/ 8519 h 10000"/>
                <a:gd name="connsiteX202" fmla="*/ 1833 w 10000"/>
                <a:gd name="connsiteY202" fmla="*/ 8580 h 10000"/>
                <a:gd name="connsiteX203" fmla="*/ 1389 w 10000"/>
                <a:gd name="connsiteY203" fmla="*/ 8610 h 10000"/>
                <a:gd name="connsiteX204" fmla="*/ 889 w 10000"/>
                <a:gd name="connsiteY204" fmla="*/ 8625 h 10000"/>
                <a:gd name="connsiteX205" fmla="*/ 889 w 10000"/>
                <a:gd name="connsiteY205" fmla="*/ 8625 h 10000"/>
                <a:gd name="connsiteX206" fmla="*/ 500 w 10000"/>
                <a:gd name="connsiteY206" fmla="*/ 8641 h 10000"/>
                <a:gd name="connsiteX207" fmla="*/ 222 w 10000"/>
                <a:gd name="connsiteY207" fmla="*/ 8656 h 10000"/>
                <a:gd name="connsiteX208" fmla="*/ 0 w 10000"/>
                <a:gd name="connsiteY208" fmla="*/ 8671 h 10000"/>
                <a:gd name="connsiteX209" fmla="*/ 0 w 10000"/>
                <a:gd name="connsiteY209" fmla="*/ 8671 h 10000"/>
                <a:gd name="connsiteX210" fmla="*/ 278 w 10000"/>
                <a:gd name="connsiteY210" fmla="*/ 8912 h 10000"/>
                <a:gd name="connsiteX211" fmla="*/ 500 w 10000"/>
                <a:gd name="connsiteY211" fmla="*/ 9094 h 10000"/>
                <a:gd name="connsiteX212" fmla="*/ 722 w 10000"/>
                <a:gd name="connsiteY212" fmla="*/ 9245 h 10000"/>
                <a:gd name="connsiteX213" fmla="*/ 722 w 10000"/>
                <a:gd name="connsiteY213" fmla="*/ 9245 h 10000"/>
                <a:gd name="connsiteX214" fmla="*/ 889 w 10000"/>
                <a:gd name="connsiteY214" fmla="*/ 9336 h 10000"/>
                <a:gd name="connsiteX215" fmla="*/ 944 w 10000"/>
                <a:gd name="connsiteY215" fmla="*/ 9411 h 10000"/>
                <a:gd name="connsiteX216" fmla="*/ 1111 w 10000"/>
                <a:gd name="connsiteY216" fmla="*/ 9486 h 10000"/>
                <a:gd name="connsiteX217" fmla="*/ 1333 w 10000"/>
                <a:gd name="connsiteY217" fmla="*/ 9608 h 10000"/>
                <a:gd name="connsiteX218" fmla="*/ 1333 w 10000"/>
                <a:gd name="connsiteY218" fmla="*/ 9608 h 10000"/>
                <a:gd name="connsiteX219" fmla="*/ 1444 w 10000"/>
                <a:gd name="connsiteY219" fmla="*/ 9669 h 10000"/>
                <a:gd name="connsiteX220" fmla="*/ 1500 w 10000"/>
                <a:gd name="connsiteY220" fmla="*/ 9713 h 10000"/>
                <a:gd name="connsiteX221" fmla="*/ 1500 w 10000"/>
                <a:gd name="connsiteY221" fmla="*/ 9759 h 10000"/>
                <a:gd name="connsiteX222" fmla="*/ 1556 w 10000"/>
                <a:gd name="connsiteY222" fmla="*/ 9774 h 10000"/>
                <a:gd name="connsiteX223" fmla="*/ 1722 w 10000"/>
                <a:gd name="connsiteY223" fmla="*/ 9788 h 10000"/>
                <a:gd name="connsiteX224" fmla="*/ 5278 w 10000"/>
                <a:gd name="connsiteY224" fmla="*/ 9940 h 10000"/>
                <a:gd name="connsiteX225" fmla="*/ 5444 w 10000"/>
                <a:gd name="connsiteY225" fmla="*/ 9954 h 10000"/>
                <a:gd name="connsiteX226" fmla="*/ 5444 w 10000"/>
                <a:gd name="connsiteY226" fmla="*/ 9954 h 10000"/>
                <a:gd name="connsiteX227" fmla="*/ 5722 w 10000"/>
                <a:gd name="connsiteY227" fmla="*/ 9985 h 10000"/>
                <a:gd name="connsiteX228" fmla="*/ 5833 w 10000"/>
                <a:gd name="connsiteY228" fmla="*/ 10000 h 10000"/>
                <a:gd name="connsiteX229" fmla="*/ 5833 w 10000"/>
                <a:gd name="connsiteY229" fmla="*/ 10000 h 10000"/>
                <a:gd name="connsiteX230" fmla="*/ 5889 w 10000"/>
                <a:gd name="connsiteY230" fmla="*/ 9970 h 10000"/>
                <a:gd name="connsiteX231" fmla="*/ 6000 w 10000"/>
                <a:gd name="connsiteY231" fmla="*/ 9954 h 10000"/>
                <a:gd name="connsiteX232" fmla="*/ 10000 w 10000"/>
                <a:gd name="connsiteY232" fmla="*/ 9230 h 10000"/>
                <a:gd name="connsiteX0" fmla="*/ 10000 w 10000"/>
                <a:gd name="connsiteY0" fmla="*/ 9230 h 10000"/>
                <a:gd name="connsiteX1" fmla="*/ 10000 w 10000"/>
                <a:gd name="connsiteY1" fmla="*/ 9230 h 10000"/>
                <a:gd name="connsiteX2" fmla="*/ 9222 w 10000"/>
                <a:gd name="connsiteY2" fmla="*/ 9245 h 10000"/>
                <a:gd name="connsiteX3" fmla="*/ 8944 w 10000"/>
                <a:gd name="connsiteY3" fmla="*/ 9245 h 10000"/>
                <a:gd name="connsiteX4" fmla="*/ 8833 w 10000"/>
                <a:gd name="connsiteY4" fmla="*/ 9230 h 10000"/>
                <a:gd name="connsiteX5" fmla="*/ 8778 w 10000"/>
                <a:gd name="connsiteY5" fmla="*/ 9214 h 10000"/>
                <a:gd name="connsiteX6" fmla="*/ 8778 w 10000"/>
                <a:gd name="connsiteY6" fmla="*/ 9214 h 10000"/>
                <a:gd name="connsiteX7" fmla="*/ 8444 w 10000"/>
                <a:gd name="connsiteY7" fmla="*/ 9033 h 10000"/>
                <a:gd name="connsiteX8" fmla="*/ 8167 w 10000"/>
                <a:gd name="connsiteY8" fmla="*/ 8867 h 10000"/>
                <a:gd name="connsiteX9" fmla="*/ 8167 w 10000"/>
                <a:gd name="connsiteY9" fmla="*/ 8867 h 10000"/>
                <a:gd name="connsiteX10" fmla="*/ 8056 w 10000"/>
                <a:gd name="connsiteY10" fmla="*/ 8837 h 10000"/>
                <a:gd name="connsiteX11" fmla="*/ 7889 w 10000"/>
                <a:gd name="connsiteY11" fmla="*/ 8807 h 10000"/>
                <a:gd name="connsiteX12" fmla="*/ 7444 w 10000"/>
                <a:gd name="connsiteY12" fmla="*/ 8791 h 10000"/>
                <a:gd name="connsiteX13" fmla="*/ 6889 w 10000"/>
                <a:gd name="connsiteY13" fmla="*/ 8777 h 10000"/>
                <a:gd name="connsiteX14" fmla="*/ 6389 w 10000"/>
                <a:gd name="connsiteY14" fmla="*/ 8777 h 10000"/>
                <a:gd name="connsiteX15" fmla="*/ 6389 w 10000"/>
                <a:gd name="connsiteY15" fmla="*/ 8777 h 10000"/>
                <a:gd name="connsiteX16" fmla="*/ 6167 w 10000"/>
                <a:gd name="connsiteY16" fmla="*/ 8761 h 10000"/>
                <a:gd name="connsiteX17" fmla="*/ 6056 w 10000"/>
                <a:gd name="connsiteY17" fmla="*/ 8732 h 10000"/>
                <a:gd name="connsiteX18" fmla="*/ 6000 w 10000"/>
                <a:gd name="connsiteY18" fmla="*/ 8701 h 10000"/>
                <a:gd name="connsiteX19" fmla="*/ 6000 w 10000"/>
                <a:gd name="connsiteY19" fmla="*/ 8641 h 10000"/>
                <a:gd name="connsiteX20" fmla="*/ 6056 w 10000"/>
                <a:gd name="connsiteY20" fmla="*/ 8519 h 10000"/>
                <a:gd name="connsiteX21" fmla="*/ 6111 w 10000"/>
                <a:gd name="connsiteY21" fmla="*/ 8458 h 10000"/>
                <a:gd name="connsiteX22" fmla="*/ 6056 w 10000"/>
                <a:gd name="connsiteY22" fmla="*/ 8384 h 10000"/>
                <a:gd name="connsiteX23" fmla="*/ 6056 w 10000"/>
                <a:gd name="connsiteY23" fmla="*/ 8384 h 10000"/>
                <a:gd name="connsiteX24" fmla="*/ 6000 w 10000"/>
                <a:gd name="connsiteY24" fmla="*/ 8339 h 10000"/>
                <a:gd name="connsiteX25" fmla="*/ 5944 w 10000"/>
                <a:gd name="connsiteY25" fmla="*/ 8308 h 10000"/>
                <a:gd name="connsiteX26" fmla="*/ 5833 w 10000"/>
                <a:gd name="connsiteY26" fmla="*/ 8308 h 10000"/>
                <a:gd name="connsiteX27" fmla="*/ 5667 w 10000"/>
                <a:gd name="connsiteY27" fmla="*/ 8324 h 10000"/>
                <a:gd name="connsiteX28" fmla="*/ 5333 w 10000"/>
                <a:gd name="connsiteY28" fmla="*/ 8368 h 10000"/>
                <a:gd name="connsiteX29" fmla="*/ 4889 w 10000"/>
                <a:gd name="connsiteY29" fmla="*/ 8444 h 10000"/>
                <a:gd name="connsiteX30" fmla="*/ 4889 w 10000"/>
                <a:gd name="connsiteY30" fmla="*/ 8444 h 10000"/>
                <a:gd name="connsiteX31" fmla="*/ 4611 w 10000"/>
                <a:gd name="connsiteY31" fmla="*/ 8458 h 10000"/>
                <a:gd name="connsiteX32" fmla="*/ 4500 w 10000"/>
                <a:gd name="connsiteY32" fmla="*/ 8458 h 10000"/>
                <a:gd name="connsiteX33" fmla="*/ 4444 w 10000"/>
                <a:gd name="connsiteY33" fmla="*/ 8444 h 10000"/>
                <a:gd name="connsiteX34" fmla="*/ 4389 w 10000"/>
                <a:gd name="connsiteY34" fmla="*/ 8384 h 10000"/>
                <a:gd name="connsiteX35" fmla="*/ 4222 w 10000"/>
                <a:gd name="connsiteY35" fmla="*/ 8308 h 10000"/>
                <a:gd name="connsiteX36" fmla="*/ 4222 w 10000"/>
                <a:gd name="connsiteY36" fmla="*/ 8308 h 10000"/>
                <a:gd name="connsiteX37" fmla="*/ 4111 w 10000"/>
                <a:gd name="connsiteY37" fmla="*/ 8263 h 10000"/>
                <a:gd name="connsiteX38" fmla="*/ 4111 w 10000"/>
                <a:gd name="connsiteY38" fmla="*/ 8218 h 10000"/>
                <a:gd name="connsiteX39" fmla="*/ 4111 w 10000"/>
                <a:gd name="connsiteY39" fmla="*/ 8187 h 10000"/>
                <a:gd name="connsiteX40" fmla="*/ 4167 w 10000"/>
                <a:gd name="connsiteY40" fmla="*/ 8157 h 10000"/>
                <a:gd name="connsiteX41" fmla="*/ 4278 w 10000"/>
                <a:gd name="connsiteY41" fmla="*/ 8096 h 10000"/>
                <a:gd name="connsiteX42" fmla="*/ 4389 w 10000"/>
                <a:gd name="connsiteY42" fmla="*/ 8081 h 10000"/>
                <a:gd name="connsiteX43" fmla="*/ 4389 w 10000"/>
                <a:gd name="connsiteY43" fmla="*/ 8081 h 10000"/>
                <a:gd name="connsiteX44" fmla="*/ 4389 w 10000"/>
                <a:gd name="connsiteY44" fmla="*/ 8067 h 10000"/>
                <a:gd name="connsiteX45" fmla="*/ 4444 w 10000"/>
                <a:gd name="connsiteY45" fmla="*/ 8052 h 10000"/>
                <a:gd name="connsiteX46" fmla="*/ 4667 w 10000"/>
                <a:gd name="connsiteY46" fmla="*/ 8037 h 10000"/>
                <a:gd name="connsiteX47" fmla="*/ 5333 w 10000"/>
                <a:gd name="connsiteY47" fmla="*/ 8006 h 10000"/>
                <a:gd name="connsiteX48" fmla="*/ 6500 w 10000"/>
                <a:gd name="connsiteY48" fmla="*/ 7961 h 10000"/>
                <a:gd name="connsiteX49" fmla="*/ 6500 w 10000"/>
                <a:gd name="connsiteY49" fmla="*/ 7961 h 10000"/>
                <a:gd name="connsiteX50" fmla="*/ 7167 w 10000"/>
                <a:gd name="connsiteY50" fmla="*/ 7915 h 10000"/>
                <a:gd name="connsiteX51" fmla="*/ 8389 w 10000"/>
                <a:gd name="connsiteY51" fmla="*/ 7825 h 10000"/>
                <a:gd name="connsiteX52" fmla="*/ 8389 w 10000"/>
                <a:gd name="connsiteY52" fmla="*/ 7825 h 10000"/>
                <a:gd name="connsiteX53" fmla="*/ 8667 w 10000"/>
                <a:gd name="connsiteY53" fmla="*/ 7794 h 10000"/>
                <a:gd name="connsiteX54" fmla="*/ 8778 w 10000"/>
                <a:gd name="connsiteY54" fmla="*/ 7749 h 10000"/>
                <a:gd name="connsiteX55" fmla="*/ 8889 w 10000"/>
                <a:gd name="connsiteY55" fmla="*/ 7719 h 10000"/>
                <a:gd name="connsiteX56" fmla="*/ 8833 w 10000"/>
                <a:gd name="connsiteY56" fmla="*/ 7689 h 10000"/>
                <a:gd name="connsiteX57" fmla="*/ 8833 w 10000"/>
                <a:gd name="connsiteY57" fmla="*/ 7659 h 10000"/>
                <a:gd name="connsiteX58" fmla="*/ 8722 w 10000"/>
                <a:gd name="connsiteY58" fmla="*/ 7628 h 10000"/>
                <a:gd name="connsiteX59" fmla="*/ 8556 w 10000"/>
                <a:gd name="connsiteY59" fmla="*/ 7583 h 10000"/>
                <a:gd name="connsiteX60" fmla="*/ 8556 w 10000"/>
                <a:gd name="connsiteY60" fmla="*/ 7583 h 10000"/>
                <a:gd name="connsiteX61" fmla="*/ 6556 w 10000"/>
                <a:gd name="connsiteY61" fmla="*/ 7311 h 10000"/>
                <a:gd name="connsiteX62" fmla="*/ 6556 w 10000"/>
                <a:gd name="connsiteY62" fmla="*/ 7311 h 10000"/>
                <a:gd name="connsiteX63" fmla="*/ 6333 w 10000"/>
                <a:gd name="connsiteY63" fmla="*/ 7266 h 10000"/>
                <a:gd name="connsiteX64" fmla="*/ 6167 w 10000"/>
                <a:gd name="connsiteY64" fmla="*/ 7221 h 10000"/>
                <a:gd name="connsiteX65" fmla="*/ 6056 w 10000"/>
                <a:gd name="connsiteY65" fmla="*/ 7176 h 10000"/>
                <a:gd name="connsiteX66" fmla="*/ 6056 w 10000"/>
                <a:gd name="connsiteY66" fmla="*/ 7176 h 10000"/>
                <a:gd name="connsiteX67" fmla="*/ 8056 w 10000"/>
                <a:gd name="connsiteY67" fmla="*/ 7160 h 10000"/>
                <a:gd name="connsiteX68" fmla="*/ 10000 w 10000"/>
                <a:gd name="connsiteY68" fmla="*/ 7311 h 10000"/>
                <a:gd name="connsiteX69" fmla="*/ 10000 w 10000"/>
                <a:gd name="connsiteY69" fmla="*/ 5937 h 10000"/>
                <a:gd name="connsiteX70" fmla="*/ 10000 w 10000"/>
                <a:gd name="connsiteY70" fmla="*/ 5937 h 10000"/>
                <a:gd name="connsiteX71" fmla="*/ 7778 w 10000"/>
                <a:gd name="connsiteY71" fmla="*/ 5619 h 10000"/>
                <a:gd name="connsiteX72" fmla="*/ 6556 w 10000"/>
                <a:gd name="connsiteY72" fmla="*/ 5438 h 10000"/>
                <a:gd name="connsiteX73" fmla="*/ 6556 w 10000"/>
                <a:gd name="connsiteY73" fmla="*/ 5438 h 10000"/>
                <a:gd name="connsiteX74" fmla="*/ 6556 w 10000"/>
                <a:gd name="connsiteY74" fmla="*/ 5423 h 10000"/>
                <a:gd name="connsiteX75" fmla="*/ 6556 w 10000"/>
                <a:gd name="connsiteY75" fmla="*/ 5332 h 10000"/>
                <a:gd name="connsiteX76" fmla="*/ 6556 w 10000"/>
                <a:gd name="connsiteY76" fmla="*/ 5332 h 10000"/>
                <a:gd name="connsiteX77" fmla="*/ 6389 w 10000"/>
                <a:gd name="connsiteY77" fmla="*/ 5227 h 10000"/>
                <a:gd name="connsiteX78" fmla="*/ 6056 w 10000"/>
                <a:gd name="connsiteY78" fmla="*/ 5061 h 10000"/>
                <a:gd name="connsiteX79" fmla="*/ 5333 w 10000"/>
                <a:gd name="connsiteY79" fmla="*/ 4743 h 10000"/>
                <a:gd name="connsiteX80" fmla="*/ 5333 w 10000"/>
                <a:gd name="connsiteY80" fmla="*/ 4743 h 10000"/>
                <a:gd name="connsiteX81" fmla="*/ 5167 w 10000"/>
                <a:gd name="connsiteY81" fmla="*/ 4698 h 10000"/>
                <a:gd name="connsiteX82" fmla="*/ 4889 w 10000"/>
                <a:gd name="connsiteY82" fmla="*/ 4637 h 10000"/>
                <a:gd name="connsiteX83" fmla="*/ 4056 w 10000"/>
                <a:gd name="connsiteY83" fmla="*/ 4501 h 10000"/>
                <a:gd name="connsiteX84" fmla="*/ 2889 w 10000"/>
                <a:gd name="connsiteY84" fmla="*/ 4335 h 10000"/>
                <a:gd name="connsiteX85" fmla="*/ 2889 w 10000"/>
                <a:gd name="connsiteY85" fmla="*/ 4335 h 10000"/>
                <a:gd name="connsiteX86" fmla="*/ 2389 w 10000"/>
                <a:gd name="connsiteY86" fmla="*/ 4320 h 10000"/>
                <a:gd name="connsiteX87" fmla="*/ 2000 w 10000"/>
                <a:gd name="connsiteY87" fmla="*/ 4305 h 10000"/>
                <a:gd name="connsiteX88" fmla="*/ 1889 w 10000"/>
                <a:gd name="connsiteY88" fmla="*/ 4290 h 10000"/>
                <a:gd name="connsiteX89" fmla="*/ 1778 w 10000"/>
                <a:gd name="connsiteY89" fmla="*/ 4275 h 10000"/>
                <a:gd name="connsiteX90" fmla="*/ 1778 w 10000"/>
                <a:gd name="connsiteY90" fmla="*/ 4275 h 10000"/>
                <a:gd name="connsiteX91" fmla="*/ 1667 w 10000"/>
                <a:gd name="connsiteY91" fmla="*/ 4214 h 10000"/>
                <a:gd name="connsiteX92" fmla="*/ 1500 w 10000"/>
                <a:gd name="connsiteY92" fmla="*/ 4109 h 10000"/>
                <a:gd name="connsiteX93" fmla="*/ 1444 w 10000"/>
                <a:gd name="connsiteY93" fmla="*/ 4048 h 10000"/>
                <a:gd name="connsiteX94" fmla="*/ 1444 w 10000"/>
                <a:gd name="connsiteY94" fmla="*/ 3987 h 10000"/>
                <a:gd name="connsiteX95" fmla="*/ 1444 w 10000"/>
                <a:gd name="connsiteY95" fmla="*/ 3943 h 10000"/>
                <a:gd name="connsiteX96" fmla="*/ 1556 w 10000"/>
                <a:gd name="connsiteY96" fmla="*/ 3897 h 10000"/>
                <a:gd name="connsiteX97" fmla="*/ 1556 w 10000"/>
                <a:gd name="connsiteY97" fmla="*/ 3897 h 10000"/>
                <a:gd name="connsiteX98" fmla="*/ 1833 w 10000"/>
                <a:gd name="connsiteY98" fmla="*/ 3821 h 10000"/>
                <a:gd name="connsiteX99" fmla="*/ 2111 w 10000"/>
                <a:gd name="connsiteY99" fmla="*/ 3746 h 10000"/>
                <a:gd name="connsiteX100" fmla="*/ 2278 w 10000"/>
                <a:gd name="connsiteY100" fmla="*/ 3701 h 10000"/>
                <a:gd name="connsiteX101" fmla="*/ 2389 w 10000"/>
                <a:gd name="connsiteY101" fmla="*/ 3656 h 10000"/>
                <a:gd name="connsiteX102" fmla="*/ 2389 w 10000"/>
                <a:gd name="connsiteY102" fmla="*/ 3595 h 10000"/>
                <a:gd name="connsiteX103" fmla="*/ 2389 w 10000"/>
                <a:gd name="connsiteY103" fmla="*/ 3520 h 10000"/>
                <a:gd name="connsiteX104" fmla="*/ 2389 w 10000"/>
                <a:gd name="connsiteY104" fmla="*/ 3520 h 10000"/>
                <a:gd name="connsiteX105" fmla="*/ 2167 w 10000"/>
                <a:gd name="connsiteY105" fmla="*/ 3308 h 10000"/>
                <a:gd name="connsiteX106" fmla="*/ 1889 w 10000"/>
                <a:gd name="connsiteY106" fmla="*/ 3021 h 10000"/>
                <a:gd name="connsiteX107" fmla="*/ 1667 w 10000"/>
                <a:gd name="connsiteY107" fmla="*/ 2764 h 10000"/>
                <a:gd name="connsiteX108" fmla="*/ 1611 w 10000"/>
                <a:gd name="connsiteY108" fmla="*/ 2689 h 10000"/>
                <a:gd name="connsiteX109" fmla="*/ 1611 w 10000"/>
                <a:gd name="connsiteY109" fmla="*/ 2659 h 10000"/>
                <a:gd name="connsiteX110" fmla="*/ 1667 w 10000"/>
                <a:gd name="connsiteY110" fmla="*/ 2643 h 10000"/>
                <a:gd name="connsiteX111" fmla="*/ 1667 w 10000"/>
                <a:gd name="connsiteY111" fmla="*/ 2643 h 10000"/>
                <a:gd name="connsiteX112" fmla="*/ 2000 w 10000"/>
                <a:gd name="connsiteY112" fmla="*/ 2629 h 10000"/>
                <a:gd name="connsiteX113" fmla="*/ 2222 w 10000"/>
                <a:gd name="connsiteY113" fmla="*/ 2629 h 10000"/>
                <a:gd name="connsiteX114" fmla="*/ 2389 w 10000"/>
                <a:gd name="connsiteY114" fmla="*/ 2643 h 10000"/>
                <a:gd name="connsiteX115" fmla="*/ 2389 w 10000"/>
                <a:gd name="connsiteY115" fmla="*/ 2643 h 10000"/>
                <a:gd name="connsiteX116" fmla="*/ 2444 w 10000"/>
                <a:gd name="connsiteY116" fmla="*/ 2643 h 10000"/>
                <a:gd name="connsiteX117" fmla="*/ 2500 w 10000"/>
                <a:gd name="connsiteY117" fmla="*/ 2613 h 10000"/>
                <a:gd name="connsiteX118" fmla="*/ 2778 w 10000"/>
                <a:gd name="connsiteY118" fmla="*/ 2522 h 10000"/>
                <a:gd name="connsiteX119" fmla="*/ 3500 w 10000"/>
                <a:gd name="connsiteY119" fmla="*/ 2221 h 10000"/>
                <a:gd name="connsiteX120" fmla="*/ 4444 w 10000"/>
                <a:gd name="connsiteY120" fmla="*/ 1783 h 10000"/>
                <a:gd name="connsiteX121" fmla="*/ 4444 w 10000"/>
                <a:gd name="connsiteY121" fmla="*/ 1783 h 10000"/>
                <a:gd name="connsiteX122" fmla="*/ 4444 w 10000"/>
                <a:gd name="connsiteY122" fmla="*/ 1722 h 10000"/>
                <a:gd name="connsiteX123" fmla="*/ 4444 w 10000"/>
                <a:gd name="connsiteY123" fmla="*/ 1585 h 10000"/>
                <a:gd name="connsiteX124" fmla="*/ 4500 w 10000"/>
                <a:gd name="connsiteY124" fmla="*/ 1495 h 10000"/>
                <a:gd name="connsiteX125" fmla="*/ 4611 w 10000"/>
                <a:gd name="connsiteY125" fmla="*/ 1420 h 10000"/>
                <a:gd name="connsiteX126" fmla="*/ 4778 w 10000"/>
                <a:gd name="connsiteY126" fmla="*/ 1329 h 10000"/>
                <a:gd name="connsiteX127" fmla="*/ 5000 w 10000"/>
                <a:gd name="connsiteY127" fmla="*/ 1254 h 10000"/>
                <a:gd name="connsiteX128" fmla="*/ 5000 w 10000"/>
                <a:gd name="connsiteY128" fmla="*/ 1254 h 10000"/>
                <a:gd name="connsiteX129" fmla="*/ 5556 w 10000"/>
                <a:gd name="connsiteY129" fmla="*/ 1103 h 10000"/>
                <a:gd name="connsiteX130" fmla="*/ 6111 w 10000"/>
                <a:gd name="connsiteY130" fmla="*/ 907 h 10000"/>
                <a:gd name="connsiteX131" fmla="*/ 6667 w 10000"/>
                <a:gd name="connsiteY131" fmla="*/ 725 h 10000"/>
                <a:gd name="connsiteX132" fmla="*/ 7056 w 10000"/>
                <a:gd name="connsiteY132" fmla="*/ 559 h 10000"/>
                <a:gd name="connsiteX133" fmla="*/ 7056 w 10000"/>
                <a:gd name="connsiteY133" fmla="*/ 559 h 10000"/>
                <a:gd name="connsiteX134" fmla="*/ 7333 w 10000"/>
                <a:gd name="connsiteY134" fmla="*/ 408 h 10000"/>
                <a:gd name="connsiteX135" fmla="*/ 7667 w 10000"/>
                <a:gd name="connsiteY135" fmla="*/ 227 h 10000"/>
                <a:gd name="connsiteX136" fmla="*/ 8000 w 10000"/>
                <a:gd name="connsiteY136" fmla="*/ 90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245 h 10000"/>
                <a:gd name="connsiteX144" fmla="*/ 10000 w 10000"/>
                <a:gd name="connsiteY144" fmla="*/ 9245 h 10000"/>
                <a:gd name="connsiteX145" fmla="*/ 9722 w 10000"/>
                <a:gd name="connsiteY145" fmla="*/ 9230 h 10000"/>
                <a:gd name="connsiteX146" fmla="*/ 9389 w 10000"/>
                <a:gd name="connsiteY146" fmla="*/ 9245 h 10000"/>
                <a:gd name="connsiteX147" fmla="*/ 9389 w 10000"/>
                <a:gd name="connsiteY147" fmla="*/ 9245 h 10000"/>
                <a:gd name="connsiteX148" fmla="*/ 9278 w 10000"/>
                <a:gd name="connsiteY148" fmla="*/ 9260 h 10000"/>
                <a:gd name="connsiteX149" fmla="*/ 9056 w 10000"/>
                <a:gd name="connsiteY149" fmla="*/ 9245 h 10000"/>
                <a:gd name="connsiteX150" fmla="*/ 8889 w 10000"/>
                <a:gd name="connsiteY150" fmla="*/ 9230 h 10000"/>
                <a:gd name="connsiteX151" fmla="*/ 8722 w 10000"/>
                <a:gd name="connsiteY151" fmla="*/ 9199 h 10000"/>
                <a:gd name="connsiteX152" fmla="*/ 8611 w 10000"/>
                <a:gd name="connsiteY152" fmla="*/ 9155 h 10000"/>
                <a:gd name="connsiteX153" fmla="*/ 8444 w 10000"/>
                <a:gd name="connsiteY153" fmla="*/ 9079 h 10000"/>
                <a:gd name="connsiteX154" fmla="*/ 8444 w 10000"/>
                <a:gd name="connsiteY154" fmla="*/ 9079 h 10000"/>
                <a:gd name="connsiteX155" fmla="*/ 8222 w 10000"/>
                <a:gd name="connsiteY155" fmla="*/ 8943 h 10000"/>
                <a:gd name="connsiteX156" fmla="*/ 8111 w 10000"/>
                <a:gd name="connsiteY156" fmla="*/ 8882 h 10000"/>
                <a:gd name="connsiteX157" fmla="*/ 7944 w 10000"/>
                <a:gd name="connsiteY157" fmla="*/ 8837 h 10000"/>
                <a:gd name="connsiteX158" fmla="*/ 7778 w 10000"/>
                <a:gd name="connsiteY158" fmla="*/ 8807 h 10000"/>
                <a:gd name="connsiteX159" fmla="*/ 7556 w 10000"/>
                <a:gd name="connsiteY159" fmla="*/ 8791 h 10000"/>
                <a:gd name="connsiteX160" fmla="*/ 7333 w 10000"/>
                <a:gd name="connsiteY160" fmla="*/ 8777 h 10000"/>
                <a:gd name="connsiteX161" fmla="*/ 7000 w 10000"/>
                <a:gd name="connsiteY161" fmla="*/ 8761 h 10000"/>
                <a:gd name="connsiteX162" fmla="*/ 7000 w 10000"/>
                <a:gd name="connsiteY162" fmla="*/ 8761 h 10000"/>
                <a:gd name="connsiteX163" fmla="*/ 6556 w 10000"/>
                <a:gd name="connsiteY163" fmla="*/ 8777 h 10000"/>
                <a:gd name="connsiteX164" fmla="*/ 6222 w 10000"/>
                <a:gd name="connsiteY164" fmla="*/ 8777 h 10000"/>
                <a:gd name="connsiteX165" fmla="*/ 6111 w 10000"/>
                <a:gd name="connsiteY165" fmla="*/ 8761 h 10000"/>
                <a:gd name="connsiteX166" fmla="*/ 6056 w 10000"/>
                <a:gd name="connsiteY166" fmla="*/ 8746 h 10000"/>
                <a:gd name="connsiteX167" fmla="*/ 6056 w 10000"/>
                <a:gd name="connsiteY167" fmla="*/ 8746 h 10000"/>
                <a:gd name="connsiteX168" fmla="*/ 6056 w 10000"/>
                <a:gd name="connsiteY168" fmla="*/ 8475 h 10000"/>
                <a:gd name="connsiteX169" fmla="*/ 6056 w 10000"/>
                <a:gd name="connsiteY169" fmla="*/ 8475 h 10000"/>
                <a:gd name="connsiteX170" fmla="*/ 6056 w 10000"/>
                <a:gd name="connsiteY170" fmla="*/ 8414 h 10000"/>
                <a:gd name="connsiteX171" fmla="*/ 5944 w 10000"/>
                <a:gd name="connsiteY171" fmla="*/ 8339 h 10000"/>
                <a:gd name="connsiteX172" fmla="*/ 5889 w 10000"/>
                <a:gd name="connsiteY172" fmla="*/ 8324 h 10000"/>
                <a:gd name="connsiteX173" fmla="*/ 5778 w 10000"/>
                <a:gd name="connsiteY173" fmla="*/ 8308 h 10000"/>
                <a:gd name="connsiteX174" fmla="*/ 5667 w 10000"/>
                <a:gd name="connsiteY174" fmla="*/ 8308 h 10000"/>
                <a:gd name="connsiteX175" fmla="*/ 5500 w 10000"/>
                <a:gd name="connsiteY175" fmla="*/ 8324 h 10000"/>
                <a:gd name="connsiteX176" fmla="*/ 5500 w 10000"/>
                <a:gd name="connsiteY176" fmla="*/ 8324 h 10000"/>
                <a:gd name="connsiteX177" fmla="*/ 4889 w 10000"/>
                <a:gd name="connsiteY177" fmla="*/ 8429 h 10000"/>
                <a:gd name="connsiteX178" fmla="*/ 4611 w 10000"/>
                <a:gd name="connsiteY178" fmla="*/ 8458 h 10000"/>
                <a:gd name="connsiteX179" fmla="*/ 4556 w 10000"/>
                <a:gd name="connsiteY179" fmla="*/ 8475 h 10000"/>
                <a:gd name="connsiteX180" fmla="*/ 4500 w 10000"/>
                <a:gd name="connsiteY180" fmla="*/ 8458 h 10000"/>
                <a:gd name="connsiteX181" fmla="*/ 4500 w 10000"/>
                <a:gd name="connsiteY181" fmla="*/ 8458 h 10000"/>
                <a:gd name="connsiteX182" fmla="*/ 4222 w 10000"/>
                <a:gd name="connsiteY182" fmla="*/ 8308 h 10000"/>
                <a:gd name="connsiteX183" fmla="*/ 4222 w 10000"/>
                <a:gd name="connsiteY183" fmla="*/ 8308 h 10000"/>
                <a:gd name="connsiteX184" fmla="*/ 4111 w 10000"/>
                <a:gd name="connsiteY184" fmla="*/ 8233 h 10000"/>
                <a:gd name="connsiteX185" fmla="*/ 4111 w 10000"/>
                <a:gd name="connsiteY185" fmla="*/ 8187 h 10000"/>
                <a:gd name="connsiteX186" fmla="*/ 4111 w 10000"/>
                <a:gd name="connsiteY186" fmla="*/ 8142 h 10000"/>
                <a:gd name="connsiteX187" fmla="*/ 4111 w 10000"/>
                <a:gd name="connsiteY187" fmla="*/ 8142 h 10000"/>
                <a:gd name="connsiteX188" fmla="*/ 4278 w 10000"/>
                <a:gd name="connsiteY188" fmla="*/ 8096 h 10000"/>
                <a:gd name="connsiteX189" fmla="*/ 4389 w 10000"/>
                <a:gd name="connsiteY189" fmla="*/ 8081 h 10000"/>
                <a:gd name="connsiteX190" fmla="*/ 4389 w 10000"/>
                <a:gd name="connsiteY190" fmla="*/ 8081 h 10000"/>
                <a:gd name="connsiteX191" fmla="*/ 4000 w 10000"/>
                <a:gd name="connsiteY191" fmla="*/ 8081 h 10000"/>
                <a:gd name="connsiteX192" fmla="*/ 3722 w 10000"/>
                <a:gd name="connsiteY192" fmla="*/ 8096 h 10000"/>
                <a:gd name="connsiteX193" fmla="*/ 3611 w 10000"/>
                <a:gd name="connsiteY193" fmla="*/ 8112 h 10000"/>
                <a:gd name="connsiteX194" fmla="*/ 3556 w 10000"/>
                <a:gd name="connsiteY194" fmla="*/ 8127 h 10000"/>
                <a:gd name="connsiteX195" fmla="*/ 3556 w 10000"/>
                <a:gd name="connsiteY195" fmla="*/ 8127 h 10000"/>
                <a:gd name="connsiteX196" fmla="*/ 3444 w 10000"/>
                <a:gd name="connsiteY196" fmla="*/ 8187 h 10000"/>
                <a:gd name="connsiteX197" fmla="*/ 3278 w 10000"/>
                <a:gd name="connsiteY197" fmla="*/ 8278 h 10000"/>
                <a:gd name="connsiteX198" fmla="*/ 3000 w 10000"/>
                <a:gd name="connsiteY198" fmla="*/ 8384 h 10000"/>
                <a:gd name="connsiteX199" fmla="*/ 2667 w 10000"/>
                <a:gd name="connsiteY199" fmla="*/ 8458 h 10000"/>
                <a:gd name="connsiteX200" fmla="*/ 2667 w 10000"/>
                <a:gd name="connsiteY200" fmla="*/ 8458 h 10000"/>
                <a:gd name="connsiteX201" fmla="*/ 2333 w 10000"/>
                <a:gd name="connsiteY201" fmla="*/ 8519 h 10000"/>
                <a:gd name="connsiteX202" fmla="*/ 1833 w 10000"/>
                <a:gd name="connsiteY202" fmla="*/ 8580 h 10000"/>
                <a:gd name="connsiteX203" fmla="*/ 1389 w 10000"/>
                <a:gd name="connsiteY203" fmla="*/ 8610 h 10000"/>
                <a:gd name="connsiteX204" fmla="*/ 889 w 10000"/>
                <a:gd name="connsiteY204" fmla="*/ 8625 h 10000"/>
                <a:gd name="connsiteX205" fmla="*/ 889 w 10000"/>
                <a:gd name="connsiteY205" fmla="*/ 8625 h 10000"/>
                <a:gd name="connsiteX206" fmla="*/ 500 w 10000"/>
                <a:gd name="connsiteY206" fmla="*/ 8641 h 10000"/>
                <a:gd name="connsiteX207" fmla="*/ 222 w 10000"/>
                <a:gd name="connsiteY207" fmla="*/ 8656 h 10000"/>
                <a:gd name="connsiteX208" fmla="*/ 0 w 10000"/>
                <a:gd name="connsiteY208" fmla="*/ 8671 h 10000"/>
                <a:gd name="connsiteX209" fmla="*/ 0 w 10000"/>
                <a:gd name="connsiteY209" fmla="*/ 8671 h 10000"/>
                <a:gd name="connsiteX210" fmla="*/ 278 w 10000"/>
                <a:gd name="connsiteY210" fmla="*/ 8912 h 10000"/>
                <a:gd name="connsiteX211" fmla="*/ 500 w 10000"/>
                <a:gd name="connsiteY211" fmla="*/ 9094 h 10000"/>
                <a:gd name="connsiteX212" fmla="*/ 722 w 10000"/>
                <a:gd name="connsiteY212" fmla="*/ 9245 h 10000"/>
                <a:gd name="connsiteX213" fmla="*/ 722 w 10000"/>
                <a:gd name="connsiteY213" fmla="*/ 9245 h 10000"/>
                <a:gd name="connsiteX214" fmla="*/ 889 w 10000"/>
                <a:gd name="connsiteY214" fmla="*/ 9336 h 10000"/>
                <a:gd name="connsiteX215" fmla="*/ 944 w 10000"/>
                <a:gd name="connsiteY215" fmla="*/ 9411 h 10000"/>
                <a:gd name="connsiteX216" fmla="*/ 1111 w 10000"/>
                <a:gd name="connsiteY216" fmla="*/ 9486 h 10000"/>
                <a:gd name="connsiteX217" fmla="*/ 1333 w 10000"/>
                <a:gd name="connsiteY217" fmla="*/ 9608 h 10000"/>
                <a:gd name="connsiteX218" fmla="*/ 1333 w 10000"/>
                <a:gd name="connsiteY218" fmla="*/ 9608 h 10000"/>
                <a:gd name="connsiteX219" fmla="*/ 1444 w 10000"/>
                <a:gd name="connsiteY219" fmla="*/ 9669 h 10000"/>
                <a:gd name="connsiteX220" fmla="*/ 1500 w 10000"/>
                <a:gd name="connsiteY220" fmla="*/ 9713 h 10000"/>
                <a:gd name="connsiteX221" fmla="*/ 1500 w 10000"/>
                <a:gd name="connsiteY221" fmla="*/ 9759 h 10000"/>
                <a:gd name="connsiteX222" fmla="*/ 1556 w 10000"/>
                <a:gd name="connsiteY222" fmla="*/ 9774 h 10000"/>
                <a:gd name="connsiteX223" fmla="*/ 1722 w 10000"/>
                <a:gd name="connsiteY223" fmla="*/ 9788 h 10000"/>
                <a:gd name="connsiteX224" fmla="*/ 5444 w 10000"/>
                <a:gd name="connsiteY224" fmla="*/ 9954 h 10000"/>
                <a:gd name="connsiteX225" fmla="*/ 5444 w 10000"/>
                <a:gd name="connsiteY225" fmla="*/ 9954 h 10000"/>
                <a:gd name="connsiteX226" fmla="*/ 5722 w 10000"/>
                <a:gd name="connsiteY226" fmla="*/ 9985 h 10000"/>
                <a:gd name="connsiteX227" fmla="*/ 5833 w 10000"/>
                <a:gd name="connsiteY227" fmla="*/ 10000 h 10000"/>
                <a:gd name="connsiteX228" fmla="*/ 5833 w 10000"/>
                <a:gd name="connsiteY228" fmla="*/ 10000 h 10000"/>
                <a:gd name="connsiteX229" fmla="*/ 5889 w 10000"/>
                <a:gd name="connsiteY229" fmla="*/ 9970 h 10000"/>
                <a:gd name="connsiteX230" fmla="*/ 6000 w 10000"/>
                <a:gd name="connsiteY230" fmla="*/ 9954 h 10000"/>
                <a:gd name="connsiteX231" fmla="*/ 10000 w 10000"/>
                <a:gd name="connsiteY231" fmla="*/ 9230 h 10000"/>
                <a:gd name="connsiteX0" fmla="*/ 10000 w 10000"/>
                <a:gd name="connsiteY0" fmla="*/ 9230 h 10000"/>
                <a:gd name="connsiteX1" fmla="*/ 10000 w 10000"/>
                <a:gd name="connsiteY1" fmla="*/ 9230 h 10000"/>
                <a:gd name="connsiteX2" fmla="*/ 9222 w 10000"/>
                <a:gd name="connsiteY2" fmla="*/ 9245 h 10000"/>
                <a:gd name="connsiteX3" fmla="*/ 8944 w 10000"/>
                <a:gd name="connsiteY3" fmla="*/ 9245 h 10000"/>
                <a:gd name="connsiteX4" fmla="*/ 8833 w 10000"/>
                <a:gd name="connsiteY4" fmla="*/ 9230 h 10000"/>
                <a:gd name="connsiteX5" fmla="*/ 8778 w 10000"/>
                <a:gd name="connsiteY5" fmla="*/ 9214 h 10000"/>
                <a:gd name="connsiteX6" fmla="*/ 8778 w 10000"/>
                <a:gd name="connsiteY6" fmla="*/ 9214 h 10000"/>
                <a:gd name="connsiteX7" fmla="*/ 8444 w 10000"/>
                <a:gd name="connsiteY7" fmla="*/ 9033 h 10000"/>
                <a:gd name="connsiteX8" fmla="*/ 8167 w 10000"/>
                <a:gd name="connsiteY8" fmla="*/ 8867 h 10000"/>
                <a:gd name="connsiteX9" fmla="*/ 8167 w 10000"/>
                <a:gd name="connsiteY9" fmla="*/ 8867 h 10000"/>
                <a:gd name="connsiteX10" fmla="*/ 8056 w 10000"/>
                <a:gd name="connsiteY10" fmla="*/ 8837 h 10000"/>
                <a:gd name="connsiteX11" fmla="*/ 7889 w 10000"/>
                <a:gd name="connsiteY11" fmla="*/ 8807 h 10000"/>
                <a:gd name="connsiteX12" fmla="*/ 7444 w 10000"/>
                <a:gd name="connsiteY12" fmla="*/ 8791 h 10000"/>
                <a:gd name="connsiteX13" fmla="*/ 6889 w 10000"/>
                <a:gd name="connsiteY13" fmla="*/ 8777 h 10000"/>
                <a:gd name="connsiteX14" fmla="*/ 6389 w 10000"/>
                <a:gd name="connsiteY14" fmla="*/ 8777 h 10000"/>
                <a:gd name="connsiteX15" fmla="*/ 6389 w 10000"/>
                <a:gd name="connsiteY15" fmla="*/ 8777 h 10000"/>
                <a:gd name="connsiteX16" fmla="*/ 6167 w 10000"/>
                <a:gd name="connsiteY16" fmla="*/ 8761 h 10000"/>
                <a:gd name="connsiteX17" fmla="*/ 6056 w 10000"/>
                <a:gd name="connsiteY17" fmla="*/ 8732 h 10000"/>
                <a:gd name="connsiteX18" fmla="*/ 6000 w 10000"/>
                <a:gd name="connsiteY18" fmla="*/ 8701 h 10000"/>
                <a:gd name="connsiteX19" fmla="*/ 6000 w 10000"/>
                <a:gd name="connsiteY19" fmla="*/ 8641 h 10000"/>
                <a:gd name="connsiteX20" fmla="*/ 6056 w 10000"/>
                <a:gd name="connsiteY20" fmla="*/ 8519 h 10000"/>
                <a:gd name="connsiteX21" fmla="*/ 6111 w 10000"/>
                <a:gd name="connsiteY21" fmla="*/ 8458 h 10000"/>
                <a:gd name="connsiteX22" fmla="*/ 6056 w 10000"/>
                <a:gd name="connsiteY22" fmla="*/ 8384 h 10000"/>
                <a:gd name="connsiteX23" fmla="*/ 6056 w 10000"/>
                <a:gd name="connsiteY23" fmla="*/ 8384 h 10000"/>
                <a:gd name="connsiteX24" fmla="*/ 6000 w 10000"/>
                <a:gd name="connsiteY24" fmla="*/ 8339 h 10000"/>
                <a:gd name="connsiteX25" fmla="*/ 5944 w 10000"/>
                <a:gd name="connsiteY25" fmla="*/ 8308 h 10000"/>
                <a:gd name="connsiteX26" fmla="*/ 5833 w 10000"/>
                <a:gd name="connsiteY26" fmla="*/ 8308 h 10000"/>
                <a:gd name="connsiteX27" fmla="*/ 5667 w 10000"/>
                <a:gd name="connsiteY27" fmla="*/ 8324 h 10000"/>
                <a:gd name="connsiteX28" fmla="*/ 5333 w 10000"/>
                <a:gd name="connsiteY28" fmla="*/ 8368 h 10000"/>
                <a:gd name="connsiteX29" fmla="*/ 4889 w 10000"/>
                <a:gd name="connsiteY29" fmla="*/ 8444 h 10000"/>
                <a:gd name="connsiteX30" fmla="*/ 4889 w 10000"/>
                <a:gd name="connsiteY30" fmla="*/ 8444 h 10000"/>
                <a:gd name="connsiteX31" fmla="*/ 4611 w 10000"/>
                <a:gd name="connsiteY31" fmla="*/ 8458 h 10000"/>
                <a:gd name="connsiteX32" fmla="*/ 4500 w 10000"/>
                <a:gd name="connsiteY32" fmla="*/ 8458 h 10000"/>
                <a:gd name="connsiteX33" fmla="*/ 4444 w 10000"/>
                <a:gd name="connsiteY33" fmla="*/ 8444 h 10000"/>
                <a:gd name="connsiteX34" fmla="*/ 4389 w 10000"/>
                <a:gd name="connsiteY34" fmla="*/ 8384 h 10000"/>
                <a:gd name="connsiteX35" fmla="*/ 4222 w 10000"/>
                <a:gd name="connsiteY35" fmla="*/ 8308 h 10000"/>
                <a:gd name="connsiteX36" fmla="*/ 4222 w 10000"/>
                <a:gd name="connsiteY36" fmla="*/ 8308 h 10000"/>
                <a:gd name="connsiteX37" fmla="*/ 4111 w 10000"/>
                <a:gd name="connsiteY37" fmla="*/ 8263 h 10000"/>
                <a:gd name="connsiteX38" fmla="*/ 4111 w 10000"/>
                <a:gd name="connsiteY38" fmla="*/ 8218 h 10000"/>
                <a:gd name="connsiteX39" fmla="*/ 4111 w 10000"/>
                <a:gd name="connsiteY39" fmla="*/ 8187 h 10000"/>
                <a:gd name="connsiteX40" fmla="*/ 4167 w 10000"/>
                <a:gd name="connsiteY40" fmla="*/ 8157 h 10000"/>
                <a:gd name="connsiteX41" fmla="*/ 4278 w 10000"/>
                <a:gd name="connsiteY41" fmla="*/ 8096 h 10000"/>
                <a:gd name="connsiteX42" fmla="*/ 4389 w 10000"/>
                <a:gd name="connsiteY42" fmla="*/ 8081 h 10000"/>
                <a:gd name="connsiteX43" fmla="*/ 4389 w 10000"/>
                <a:gd name="connsiteY43" fmla="*/ 8081 h 10000"/>
                <a:gd name="connsiteX44" fmla="*/ 4389 w 10000"/>
                <a:gd name="connsiteY44" fmla="*/ 8067 h 10000"/>
                <a:gd name="connsiteX45" fmla="*/ 4444 w 10000"/>
                <a:gd name="connsiteY45" fmla="*/ 8052 h 10000"/>
                <a:gd name="connsiteX46" fmla="*/ 4667 w 10000"/>
                <a:gd name="connsiteY46" fmla="*/ 8037 h 10000"/>
                <a:gd name="connsiteX47" fmla="*/ 5333 w 10000"/>
                <a:gd name="connsiteY47" fmla="*/ 8006 h 10000"/>
                <a:gd name="connsiteX48" fmla="*/ 6500 w 10000"/>
                <a:gd name="connsiteY48" fmla="*/ 7961 h 10000"/>
                <a:gd name="connsiteX49" fmla="*/ 6500 w 10000"/>
                <a:gd name="connsiteY49" fmla="*/ 7961 h 10000"/>
                <a:gd name="connsiteX50" fmla="*/ 7167 w 10000"/>
                <a:gd name="connsiteY50" fmla="*/ 7915 h 10000"/>
                <a:gd name="connsiteX51" fmla="*/ 8389 w 10000"/>
                <a:gd name="connsiteY51" fmla="*/ 7825 h 10000"/>
                <a:gd name="connsiteX52" fmla="*/ 8389 w 10000"/>
                <a:gd name="connsiteY52" fmla="*/ 7825 h 10000"/>
                <a:gd name="connsiteX53" fmla="*/ 8667 w 10000"/>
                <a:gd name="connsiteY53" fmla="*/ 7794 h 10000"/>
                <a:gd name="connsiteX54" fmla="*/ 8778 w 10000"/>
                <a:gd name="connsiteY54" fmla="*/ 7749 h 10000"/>
                <a:gd name="connsiteX55" fmla="*/ 8889 w 10000"/>
                <a:gd name="connsiteY55" fmla="*/ 7719 h 10000"/>
                <a:gd name="connsiteX56" fmla="*/ 8833 w 10000"/>
                <a:gd name="connsiteY56" fmla="*/ 7689 h 10000"/>
                <a:gd name="connsiteX57" fmla="*/ 8833 w 10000"/>
                <a:gd name="connsiteY57" fmla="*/ 7659 h 10000"/>
                <a:gd name="connsiteX58" fmla="*/ 8722 w 10000"/>
                <a:gd name="connsiteY58" fmla="*/ 7628 h 10000"/>
                <a:gd name="connsiteX59" fmla="*/ 8556 w 10000"/>
                <a:gd name="connsiteY59" fmla="*/ 7583 h 10000"/>
                <a:gd name="connsiteX60" fmla="*/ 8556 w 10000"/>
                <a:gd name="connsiteY60" fmla="*/ 7583 h 10000"/>
                <a:gd name="connsiteX61" fmla="*/ 6556 w 10000"/>
                <a:gd name="connsiteY61" fmla="*/ 7311 h 10000"/>
                <a:gd name="connsiteX62" fmla="*/ 6556 w 10000"/>
                <a:gd name="connsiteY62" fmla="*/ 7311 h 10000"/>
                <a:gd name="connsiteX63" fmla="*/ 6333 w 10000"/>
                <a:gd name="connsiteY63" fmla="*/ 7266 h 10000"/>
                <a:gd name="connsiteX64" fmla="*/ 6167 w 10000"/>
                <a:gd name="connsiteY64" fmla="*/ 7221 h 10000"/>
                <a:gd name="connsiteX65" fmla="*/ 6056 w 10000"/>
                <a:gd name="connsiteY65" fmla="*/ 7176 h 10000"/>
                <a:gd name="connsiteX66" fmla="*/ 6056 w 10000"/>
                <a:gd name="connsiteY66" fmla="*/ 7176 h 10000"/>
                <a:gd name="connsiteX67" fmla="*/ 8056 w 10000"/>
                <a:gd name="connsiteY67" fmla="*/ 7160 h 10000"/>
                <a:gd name="connsiteX68" fmla="*/ 10000 w 10000"/>
                <a:gd name="connsiteY68" fmla="*/ 7311 h 10000"/>
                <a:gd name="connsiteX69" fmla="*/ 10000 w 10000"/>
                <a:gd name="connsiteY69" fmla="*/ 5937 h 10000"/>
                <a:gd name="connsiteX70" fmla="*/ 10000 w 10000"/>
                <a:gd name="connsiteY70" fmla="*/ 5937 h 10000"/>
                <a:gd name="connsiteX71" fmla="*/ 7778 w 10000"/>
                <a:gd name="connsiteY71" fmla="*/ 5619 h 10000"/>
                <a:gd name="connsiteX72" fmla="*/ 6556 w 10000"/>
                <a:gd name="connsiteY72" fmla="*/ 5438 h 10000"/>
                <a:gd name="connsiteX73" fmla="*/ 6556 w 10000"/>
                <a:gd name="connsiteY73" fmla="*/ 5438 h 10000"/>
                <a:gd name="connsiteX74" fmla="*/ 6556 w 10000"/>
                <a:gd name="connsiteY74" fmla="*/ 5423 h 10000"/>
                <a:gd name="connsiteX75" fmla="*/ 6556 w 10000"/>
                <a:gd name="connsiteY75" fmla="*/ 5332 h 10000"/>
                <a:gd name="connsiteX76" fmla="*/ 6556 w 10000"/>
                <a:gd name="connsiteY76" fmla="*/ 5332 h 10000"/>
                <a:gd name="connsiteX77" fmla="*/ 6389 w 10000"/>
                <a:gd name="connsiteY77" fmla="*/ 5227 h 10000"/>
                <a:gd name="connsiteX78" fmla="*/ 6056 w 10000"/>
                <a:gd name="connsiteY78" fmla="*/ 5061 h 10000"/>
                <a:gd name="connsiteX79" fmla="*/ 5333 w 10000"/>
                <a:gd name="connsiteY79" fmla="*/ 4743 h 10000"/>
                <a:gd name="connsiteX80" fmla="*/ 5333 w 10000"/>
                <a:gd name="connsiteY80" fmla="*/ 4743 h 10000"/>
                <a:gd name="connsiteX81" fmla="*/ 5167 w 10000"/>
                <a:gd name="connsiteY81" fmla="*/ 4698 h 10000"/>
                <a:gd name="connsiteX82" fmla="*/ 4889 w 10000"/>
                <a:gd name="connsiteY82" fmla="*/ 4637 h 10000"/>
                <a:gd name="connsiteX83" fmla="*/ 4056 w 10000"/>
                <a:gd name="connsiteY83" fmla="*/ 4501 h 10000"/>
                <a:gd name="connsiteX84" fmla="*/ 2889 w 10000"/>
                <a:gd name="connsiteY84" fmla="*/ 4335 h 10000"/>
                <a:gd name="connsiteX85" fmla="*/ 2889 w 10000"/>
                <a:gd name="connsiteY85" fmla="*/ 4335 h 10000"/>
                <a:gd name="connsiteX86" fmla="*/ 2389 w 10000"/>
                <a:gd name="connsiteY86" fmla="*/ 4320 h 10000"/>
                <a:gd name="connsiteX87" fmla="*/ 2000 w 10000"/>
                <a:gd name="connsiteY87" fmla="*/ 4305 h 10000"/>
                <a:gd name="connsiteX88" fmla="*/ 1889 w 10000"/>
                <a:gd name="connsiteY88" fmla="*/ 4290 h 10000"/>
                <a:gd name="connsiteX89" fmla="*/ 1778 w 10000"/>
                <a:gd name="connsiteY89" fmla="*/ 4275 h 10000"/>
                <a:gd name="connsiteX90" fmla="*/ 1778 w 10000"/>
                <a:gd name="connsiteY90" fmla="*/ 4275 h 10000"/>
                <a:gd name="connsiteX91" fmla="*/ 1667 w 10000"/>
                <a:gd name="connsiteY91" fmla="*/ 4214 h 10000"/>
                <a:gd name="connsiteX92" fmla="*/ 1500 w 10000"/>
                <a:gd name="connsiteY92" fmla="*/ 4109 h 10000"/>
                <a:gd name="connsiteX93" fmla="*/ 1444 w 10000"/>
                <a:gd name="connsiteY93" fmla="*/ 4048 h 10000"/>
                <a:gd name="connsiteX94" fmla="*/ 1444 w 10000"/>
                <a:gd name="connsiteY94" fmla="*/ 3987 h 10000"/>
                <a:gd name="connsiteX95" fmla="*/ 1444 w 10000"/>
                <a:gd name="connsiteY95" fmla="*/ 3943 h 10000"/>
                <a:gd name="connsiteX96" fmla="*/ 1556 w 10000"/>
                <a:gd name="connsiteY96" fmla="*/ 3897 h 10000"/>
                <a:gd name="connsiteX97" fmla="*/ 1556 w 10000"/>
                <a:gd name="connsiteY97" fmla="*/ 3897 h 10000"/>
                <a:gd name="connsiteX98" fmla="*/ 1833 w 10000"/>
                <a:gd name="connsiteY98" fmla="*/ 3821 h 10000"/>
                <a:gd name="connsiteX99" fmla="*/ 2111 w 10000"/>
                <a:gd name="connsiteY99" fmla="*/ 3746 h 10000"/>
                <a:gd name="connsiteX100" fmla="*/ 2278 w 10000"/>
                <a:gd name="connsiteY100" fmla="*/ 3701 h 10000"/>
                <a:gd name="connsiteX101" fmla="*/ 2389 w 10000"/>
                <a:gd name="connsiteY101" fmla="*/ 3656 h 10000"/>
                <a:gd name="connsiteX102" fmla="*/ 2389 w 10000"/>
                <a:gd name="connsiteY102" fmla="*/ 3595 h 10000"/>
                <a:gd name="connsiteX103" fmla="*/ 2389 w 10000"/>
                <a:gd name="connsiteY103" fmla="*/ 3520 h 10000"/>
                <a:gd name="connsiteX104" fmla="*/ 2389 w 10000"/>
                <a:gd name="connsiteY104" fmla="*/ 3520 h 10000"/>
                <a:gd name="connsiteX105" fmla="*/ 2167 w 10000"/>
                <a:gd name="connsiteY105" fmla="*/ 3308 h 10000"/>
                <a:gd name="connsiteX106" fmla="*/ 1889 w 10000"/>
                <a:gd name="connsiteY106" fmla="*/ 3021 h 10000"/>
                <a:gd name="connsiteX107" fmla="*/ 1667 w 10000"/>
                <a:gd name="connsiteY107" fmla="*/ 2764 h 10000"/>
                <a:gd name="connsiteX108" fmla="*/ 1611 w 10000"/>
                <a:gd name="connsiteY108" fmla="*/ 2689 h 10000"/>
                <a:gd name="connsiteX109" fmla="*/ 1611 w 10000"/>
                <a:gd name="connsiteY109" fmla="*/ 2659 h 10000"/>
                <a:gd name="connsiteX110" fmla="*/ 1667 w 10000"/>
                <a:gd name="connsiteY110" fmla="*/ 2643 h 10000"/>
                <a:gd name="connsiteX111" fmla="*/ 1667 w 10000"/>
                <a:gd name="connsiteY111" fmla="*/ 2643 h 10000"/>
                <a:gd name="connsiteX112" fmla="*/ 2000 w 10000"/>
                <a:gd name="connsiteY112" fmla="*/ 2629 h 10000"/>
                <a:gd name="connsiteX113" fmla="*/ 2222 w 10000"/>
                <a:gd name="connsiteY113" fmla="*/ 2629 h 10000"/>
                <a:gd name="connsiteX114" fmla="*/ 2389 w 10000"/>
                <a:gd name="connsiteY114" fmla="*/ 2643 h 10000"/>
                <a:gd name="connsiteX115" fmla="*/ 2389 w 10000"/>
                <a:gd name="connsiteY115" fmla="*/ 2643 h 10000"/>
                <a:gd name="connsiteX116" fmla="*/ 2444 w 10000"/>
                <a:gd name="connsiteY116" fmla="*/ 2643 h 10000"/>
                <a:gd name="connsiteX117" fmla="*/ 2500 w 10000"/>
                <a:gd name="connsiteY117" fmla="*/ 2613 h 10000"/>
                <a:gd name="connsiteX118" fmla="*/ 2778 w 10000"/>
                <a:gd name="connsiteY118" fmla="*/ 2522 h 10000"/>
                <a:gd name="connsiteX119" fmla="*/ 3500 w 10000"/>
                <a:gd name="connsiteY119" fmla="*/ 2221 h 10000"/>
                <a:gd name="connsiteX120" fmla="*/ 4444 w 10000"/>
                <a:gd name="connsiteY120" fmla="*/ 1783 h 10000"/>
                <a:gd name="connsiteX121" fmla="*/ 4444 w 10000"/>
                <a:gd name="connsiteY121" fmla="*/ 1783 h 10000"/>
                <a:gd name="connsiteX122" fmla="*/ 4444 w 10000"/>
                <a:gd name="connsiteY122" fmla="*/ 1722 h 10000"/>
                <a:gd name="connsiteX123" fmla="*/ 4444 w 10000"/>
                <a:gd name="connsiteY123" fmla="*/ 1585 h 10000"/>
                <a:gd name="connsiteX124" fmla="*/ 4500 w 10000"/>
                <a:gd name="connsiteY124" fmla="*/ 1495 h 10000"/>
                <a:gd name="connsiteX125" fmla="*/ 4611 w 10000"/>
                <a:gd name="connsiteY125" fmla="*/ 1420 h 10000"/>
                <a:gd name="connsiteX126" fmla="*/ 4778 w 10000"/>
                <a:gd name="connsiteY126" fmla="*/ 1329 h 10000"/>
                <a:gd name="connsiteX127" fmla="*/ 5000 w 10000"/>
                <a:gd name="connsiteY127" fmla="*/ 1254 h 10000"/>
                <a:gd name="connsiteX128" fmla="*/ 5000 w 10000"/>
                <a:gd name="connsiteY128" fmla="*/ 1254 h 10000"/>
                <a:gd name="connsiteX129" fmla="*/ 5556 w 10000"/>
                <a:gd name="connsiteY129" fmla="*/ 1103 h 10000"/>
                <a:gd name="connsiteX130" fmla="*/ 6111 w 10000"/>
                <a:gd name="connsiteY130" fmla="*/ 907 h 10000"/>
                <a:gd name="connsiteX131" fmla="*/ 6667 w 10000"/>
                <a:gd name="connsiteY131" fmla="*/ 725 h 10000"/>
                <a:gd name="connsiteX132" fmla="*/ 7056 w 10000"/>
                <a:gd name="connsiteY132" fmla="*/ 559 h 10000"/>
                <a:gd name="connsiteX133" fmla="*/ 7056 w 10000"/>
                <a:gd name="connsiteY133" fmla="*/ 559 h 10000"/>
                <a:gd name="connsiteX134" fmla="*/ 7333 w 10000"/>
                <a:gd name="connsiteY134" fmla="*/ 408 h 10000"/>
                <a:gd name="connsiteX135" fmla="*/ 7667 w 10000"/>
                <a:gd name="connsiteY135" fmla="*/ 227 h 10000"/>
                <a:gd name="connsiteX136" fmla="*/ 8000 w 10000"/>
                <a:gd name="connsiteY136" fmla="*/ 90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245 h 10000"/>
                <a:gd name="connsiteX144" fmla="*/ 10000 w 10000"/>
                <a:gd name="connsiteY144" fmla="*/ 9245 h 10000"/>
                <a:gd name="connsiteX145" fmla="*/ 9722 w 10000"/>
                <a:gd name="connsiteY145" fmla="*/ 9230 h 10000"/>
                <a:gd name="connsiteX146" fmla="*/ 9389 w 10000"/>
                <a:gd name="connsiteY146" fmla="*/ 9245 h 10000"/>
                <a:gd name="connsiteX147" fmla="*/ 9389 w 10000"/>
                <a:gd name="connsiteY147" fmla="*/ 9245 h 10000"/>
                <a:gd name="connsiteX148" fmla="*/ 9278 w 10000"/>
                <a:gd name="connsiteY148" fmla="*/ 9260 h 10000"/>
                <a:gd name="connsiteX149" fmla="*/ 9056 w 10000"/>
                <a:gd name="connsiteY149" fmla="*/ 9245 h 10000"/>
                <a:gd name="connsiteX150" fmla="*/ 8889 w 10000"/>
                <a:gd name="connsiteY150" fmla="*/ 9230 h 10000"/>
                <a:gd name="connsiteX151" fmla="*/ 8722 w 10000"/>
                <a:gd name="connsiteY151" fmla="*/ 9199 h 10000"/>
                <a:gd name="connsiteX152" fmla="*/ 8611 w 10000"/>
                <a:gd name="connsiteY152" fmla="*/ 9155 h 10000"/>
                <a:gd name="connsiteX153" fmla="*/ 8444 w 10000"/>
                <a:gd name="connsiteY153" fmla="*/ 9079 h 10000"/>
                <a:gd name="connsiteX154" fmla="*/ 8444 w 10000"/>
                <a:gd name="connsiteY154" fmla="*/ 9079 h 10000"/>
                <a:gd name="connsiteX155" fmla="*/ 8222 w 10000"/>
                <a:gd name="connsiteY155" fmla="*/ 8943 h 10000"/>
                <a:gd name="connsiteX156" fmla="*/ 8111 w 10000"/>
                <a:gd name="connsiteY156" fmla="*/ 8882 h 10000"/>
                <a:gd name="connsiteX157" fmla="*/ 7944 w 10000"/>
                <a:gd name="connsiteY157" fmla="*/ 8837 h 10000"/>
                <a:gd name="connsiteX158" fmla="*/ 7778 w 10000"/>
                <a:gd name="connsiteY158" fmla="*/ 8807 h 10000"/>
                <a:gd name="connsiteX159" fmla="*/ 7556 w 10000"/>
                <a:gd name="connsiteY159" fmla="*/ 8791 h 10000"/>
                <a:gd name="connsiteX160" fmla="*/ 7333 w 10000"/>
                <a:gd name="connsiteY160" fmla="*/ 8777 h 10000"/>
                <a:gd name="connsiteX161" fmla="*/ 7000 w 10000"/>
                <a:gd name="connsiteY161" fmla="*/ 8761 h 10000"/>
                <a:gd name="connsiteX162" fmla="*/ 7000 w 10000"/>
                <a:gd name="connsiteY162" fmla="*/ 8761 h 10000"/>
                <a:gd name="connsiteX163" fmla="*/ 6556 w 10000"/>
                <a:gd name="connsiteY163" fmla="*/ 8777 h 10000"/>
                <a:gd name="connsiteX164" fmla="*/ 6222 w 10000"/>
                <a:gd name="connsiteY164" fmla="*/ 8777 h 10000"/>
                <a:gd name="connsiteX165" fmla="*/ 6111 w 10000"/>
                <a:gd name="connsiteY165" fmla="*/ 8761 h 10000"/>
                <a:gd name="connsiteX166" fmla="*/ 6056 w 10000"/>
                <a:gd name="connsiteY166" fmla="*/ 8746 h 10000"/>
                <a:gd name="connsiteX167" fmla="*/ 6056 w 10000"/>
                <a:gd name="connsiteY167" fmla="*/ 8746 h 10000"/>
                <a:gd name="connsiteX168" fmla="*/ 6056 w 10000"/>
                <a:gd name="connsiteY168" fmla="*/ 8475 h 10000"/>
                <a:gd name="connsiteX169" fmla="*/ 6056 w 10000"/>
                <a:gd name="connsiteY169" fmla="*/ 8475 h 10000"/>
                <a:gd name="connsiteX170" fmla="*/ 6056 w 10000"/>
                <a:gd name="connsiteY170" fmla="*/ 8414 h 10000"/>
                <a:gd name="connsiteX171" fmla="*/ 5944 w 10000"/>
                <a:gd name="connsiteY171" fmla="*/ 8339 h 10000"/>
                <a:gd name="connsiteX172" fmla="*/ 5889 w 10000"/>
                <a:gd name="connsiteY172" fmla="*/ 8324 h 10000"/>
                <a:gd name="connsiteX173" fmla="*/ 5778 w 10000"/>
                <a:gd name="connsiteY173" fmla="*/ 8308 h 10000"/>
                <a:gd name="connsiteX174" fmla="*/ 5667 w 10000"/>
                <a:gd name="connsiteY174" fmla="*/ 8308 h 10000"/>
                <a:gd name="connsiteX175" fmla="*/ 5500 w 10000"/>
                <a:gd name="connsiteY175" fmla="*/ 8324 h 10000"/>
                <a:gd name="connsiteX176" fmla="*/ 5500 w 10000"/>
                <a:gd name="connsiteY176" fmla="*/ 8324 h 10000"/>
                <a:gd name="connsiteX177" fmla="*/ 4889 w 10000"/>
                <a:gd name="connsiteY177" fmla="*/ 8429 h 10000"/>
                <a:gd name="connsiteX178" fmla="*/ 4611 w 10000"/>
                <a:gd name="connsiteY178" fmla="*/ 8458 h 10000"/>
                <a:gd name="connsiteX179" fmla="*/ 4556 w 10000"/>
                <a:gd name="connsiteY179" fmla="*/ 8475 h 10000"/>
                <a:gd name="connsiteX180" fmla="*/ 4500 w 10000"/>
                <a:gd name="connsiteY180" fmla="*/ 8458 h 10000"/>
                <a:gd name="connsiteX181" fmla="*/ 4500 w 10000"/>
                <a:gd name="connsiteY181" fmla="*/ 8458 h 10000"/>
                <a:gd name="connsiteX182" fmla="*/ 4222 w 10000"/>
                <a:gd name="connsiteY182" fmla="*/ 8308 h 10000"/>
                <a:gd name="connsiteX183" fmla="*/ 4222 w 10000"/>
                <a:gd name="connsiteY183" fmla="*/ 8308 h 10000"/>
                <a:gd name="connsiteX184" fmla="*/ 4111 w 10000"/>
                <a:gd name="connsiteY184" fmla="*/ 8233 h 10000"/>
                <a:gd name="connsiteX185" fmla="*/ 4111 w 10000"/>
                <a:gd name="connsiteY185" fmla="*/ 8187 h 10000"/>
                <a:gd name="connsiteX186" fmla="*/ 4111 w 10000"/>
                <a:gd name="connsiteY186" fmla="*/ 8142 h 10000"/>
                <a:gd name="connsiteX187" fmla="*/ 4111 w 10000"/>
                <a:gd name="connsiteY187" fmla="*/ 8142 h 10000"/>
                <a:gd name="connsiteX188" fmla="*/ 4278 w 10000"/>
                <a:gd name="connsiteY188" fmla="*/ 8096 h 10000"/>
                <a:gd name="connsiteX189" fmla="*/ 4389 w 10000"/>
                <a:gd name="connsiteY189" fmla="*/ 8081 h 10000"/>
                <a:gd name="connsiteX190" fmla="*/ 4389 w 10000"/>
                <a:gd name="connsiteY190" fmla="*/ 8081 h 10000"/>
                <a:gd name="connsiteX191" fmla="*/ 4000 w 10000"/>
                <a:gd name="connsiteY191" fmla="*/ 8081 h 10000"/>
                <a:gd name="connsiteX192" fmla="*/ 3722 w 10000"/>
                <a:gd name="connsiteY192" fmla="*/ 8096 h 10000"/>
                <a:gd name="connsiteX193" fmla="*/ 3611 w 10000"/>
                <a:gd name="connsiteY193" fmla="*/ 8112 h 10000"/>
                <a:gd name="connsiteX194" fmla="*/ 3556 w 10000"/>
                <a:gd name="connsiteY194" fmla="*/ 8127 h 10000"/>
                <a:gd name="connsiteX195" fmla="*/ 3556 w 10000"/>
                <a:gd name="connsiteY195" fmla="*/ 8127 h 10000"/>
                <a:gd name="connsiteX196" fmla="*/ 3444 w 10000"/>
                <a:gd name="connsiteY196" fmla="*/ 8187 h 10000"/>
                <a:gd name="connsiteX197" fmla="*/ 3278 w 10000"/>
                <a:gd name="connsiteY197" fmla="*/ 8278 h 10000"/>
                <a:gd name="connsiteX198" fmla="*/ 3000 w 10000"/>
                <a:gd name="connsiteY198" fmla="*/ 8384 h 10000"/>
                <a:gd name="connsiteX199" fmla="*/ 2667 w 10000"/>
                <a:gd name="connsiteY199" fmla="*/ 8458 h 10000"/>
                <a:gd name="connsiteX200" fmla="*/ 2667 w 10000"/>
                <a:gd name="connsiteY200" fmla="*/ 8458 h 10000"/>
                <a:gd name="connsiteX201" fmla="*/ 2333 w 10000"/>
                <a:gd name="connsiteY201" fmla="*/ 8519 h 10000"/>
                <a:gd name="connsiteX202" fmla="*/ 1833 w 10000"/>
                <a:gd name="connsiteY202" fmla="*/ 8580 h 10000"/>
                <a:gd name="connsiteX203" fmla="*/ 1389 w 10000"/>
                <a:gd name="connsiteY203" fmla="*/ 8610 h 10000"/>
                <a:gd name="connsiteX204" fmla="*/ 889 w 10000"/>
                <a:gd name="connsiteY204" fmla="*/ 8625 h 10000"/>
                <a:gd name="connsiteX205" fmla="*/ 889 w 10000"/>
                <a:gd name="connsiteY205" fmla="*/ 8625 h 10000"/>
                <a:gd name="connsiteX206" fmla="*/ 500 w 10000"/>
                <a:gd name="connsiteY206" fmla="*/ 8641 h 10000"/>
                <a:gd name="connsiteX207" fmla="*/ 222 w 10000"/>
                <a:gd name="connsiteY207" fmla="*/ 8656 h 10000"/>
                <a:gd name="connsiteX208" fmla="*/ 0 w 10000"/>
                <a:gd name="connsiteY208" fmla="*/ 8671 h 10000"/>
                <a:gd name="connsiteX209" fmla="*/ 0 w 10000"/>
                <a:gd name="connsiteY209" fmla="*/ 8671 h 10000"/>
                <a:gd name="connsiteX210" fmla="*/ 278 w 10000"/>
                <a:gd name="connsiteY210" fmla="*/ 8912 h 10000"/>
                <a:gd name="connsiteX211" fmla="*/ 500 w 10000"/>
                <a:gd name="connsiteY211" fmla="*/ 9094 h 10000"/>
                <a:gd name="connsiteX212" fmla="*/ 722 w 10000"/>
                <a:gd name="connsiteY212" fmla="*/ 9245 h 10000"/>
                <a:gd name="connsiteX213" fmla="*/ 722 w 10000"/>
                <a:gd name="connsiteY213" fmla="*/ 9245 h 10000"/>
                <a:gd name="connsiteX214" fmla="*/ 889 w 10000"/>
                <a:gd name="connsiteY214" fmla="*/ 9336 h 10000"/>
                <a:gd name="connsiteX215" fmla="*/ 944 w 10000"/>
                <a:gd name="connsiteY215" fmla="*/ 9411 h 10000"/>
                <a:gd name="connsiteX216" fmla="*/ 1111 w 10000"/>
                <a:gd name="connsiteY216" fmla="*/ 9486 h 10000"/>
                <a:gd name="connsiteX217" fmla="*/ 1333 w 10000"/>
                <a:gd name="connsiteY217" fmla="*/ 9608 h 10000"/>
                <a:gd name="connsiteX218" fmla="*/ 1333 w 10000"/>
                <a:gd name="connsiteY218" fmla="*/ 9608 h 10000"/>
                <a:gd name="connsiteX219" fmla="*/ 1444 w 10000"/>
                <a:gd name="connsiteY219" fmla="*/ 9669 h 10000"/>
                <a:gd name="connsiteX220" fmla="*/ 1500 w 10000"/>
                <a:gd name="connsiteY220" fmla="*/ 9713 h 10000"/>
                <a:gd name="connsiteX221" fmla="*/ 1500 w 10000"/>
                <a:gd name="connsiteY221" fmla="*/ 9759 h 10000"/>
                <a:gd name="connsiteX222" fmla="*/ 1556 w 10000"/>
                <a:gd name="connsiteY222" fmla="*/ 9774 h 10000"/>
                <a:gd name="connsiteX223" fmla="*/ 1722 w 10000"/>
                <a:gd name="connsiteY223" fmla="*/ 9788 h 10000"/>
                <a:gd name="connsiteX224" fmla="*/ 5444 w 10000"/>
                <a:gd name="connsiteY224" fmla="*/ 9954 h 10000"/>
                <a:gd name="connsiteX225" fmla="*/ 5444 w 10000"/>
                <a:gd name="connsiteY225" fmla="*/ 9954 h 10000"/>
                <a:gd name="connsiteX226" fmla="*/ 5722 w 10000"/>
                <a:gd name="connsiteY226" fmla="*/ 9985 h 10000"/>
                <a:gd name="connsiteX227" fmla="*/ 5833 w 10000"/>
                <a:gd name="connsiteY227" fmla="*/ 10000 h 10000"/>
                <a:gd name="connsiteX228" fmla="*/ 5833 w 10000"/>
                <a:gd name="connsiteY228" fmla="*/ 10000 h 10000"/>
                <a:gd name="connsiteX229" fmla="*/ 5889 w 10000"/>
                <a:gd name="connsiteY229" fmla="*/ 9970 h 10000"/>
                <a:gd name="connsiteX230" fmla="*/ 10000 w 10000"/>
                <a:gd name="connsiteY230" fmla="*/ 9230 h 10000"/>
                <a:gd name="connsiteX0" fmla="*/ 10000 w 10000"/>
                <a:gd name="connsiteY0" fmla="*/ 9230 h 10000"/>
                <a:gd name="connsiteX1" fmla="*/ 10000 w 10000"/>
                <a:gd name="connsiteY1" fmla="*/ 9230 h 10000"/>
                <a:gd name="connsiteX2" fmla="*/ 9222 w 10000"/>
                <a:gd name="connsiteY2" fmla="*/ 9245 h 10000"/>
                <a:gd name="connsiteX3" fmla="*/ 8944 w 10000"/>
                <a:gd name="connsiteY3" fmla="*/ 9245 h 10000"/>
                <a:gd name="connsiteX4" fmla="*/ 8833 w 10000"/>
                <a:gd name="connsiteY4" fmla="*/ 9230 h 10000"/>
                <a:gd name="connsiteX5" fmla="*/ 8778 w 10000"/>
                <a:gd name="connsiteY5" fmla="*/ 9214 h 10000"/>
                <a:gd name="connsiteX6" fmla="*/ 8778 w 10000"/>
                <a:gd name="connsiteY6" fmla="*/ 9214 h 10000"/>
                <a:gd name="connsiteX7" fmla="*/ 8444 w 10000"/>
                <a:gd name="connsiteY7" fmla="*/ 9033 h 10000"/>
                <a:gd name="connsiteX8" fmla="*/ 8167 w 10000"/>
                <a:gd name="connsiteY8" fmla="*/ 8867 h 10000"/>
                <a:gd name="connsiteX9" fmla="*/ 8167 w 10000"/>
                <a:gd name="connsiteY9" fmla="*/ 8867 h 10000"/>
                <a:gd name="connsiteX10" fmla="*/ 8056 w 10000"/>
                <a:gd name="connsiteY10" fmla="*/ 8837 h 10000"/>
                <a:gd name="connsiteX11" fmla="*/ 7889 w 10000"/>
                <a:gd name="connsiteY11" fmla="*/ 8807 h 10000"/>
                <a:gd name="connsiteX12" fmla="*/ 7444 w 10000"/>
                <a:gd name="connsiteY12" fmla="*/ 8791 h 10000"/>
                <a:gd name="connsiteX13" fmla="*/ 6889 w 10000"/>
                <a:gd name="connsiteY13" fmla="*/ 8777 h 10000"/>
                <a:gd name="connsiteX14" fmla="*/ 6389 w 10000"/>
                <a:gd name="connsiteY14" fmla="*/ 8777 h 10000"/>
                <a:gd name="connsiteX15" fmla="*/ 6389 w 10000"/>
                <a:gd name="connsiteY15" fmla="*/ 8777 h 10000"/>
                <a:gd name="connsiteX16" fmla="*/ 6167 w 10000"/>
                <a:gd name="connsiteY16" fmla="*/ 8761 h 10000"/>
                <a:gd name="connsiteX17" fmla="*/ 6056 w 10000"/>
                <a:gd name="connsiteY17" fmla="*/ 8732 h 10000"/>
                <a:gd name="connsiteX18" fmla="*/ 6000 w 10000"/>
                <a:gd name="connsiteY18" fmla="*/ 8701 h 10000"/>
                <a:gd name="connsiteX19" fmla="*/ 6000 w 10000"/>
                <a:gd name="connsiteY19" fmla="*/ 8641 h 10000"/>
                <a:gd name="connsiteX20" fmla="*/ 6056 w 10000"/>
                <a:gd name="connsiteY20" fmla="*/ 8519 h 10000"/>
                <a:gd name="connsiteX21" fmla="*/ 6111 w 10000"/>
                <a:gd name="connsiteY21" fmla="*/ 8458 h 10000"/>
                <a:gd name="connsiteX22" fmla="*/ 6056 w 10000"/>
                <a:gd name="connsiteY22" fmla="*/ 8384 h 10000"/>
                <a:gd name="connsiteX23" fmla="*/ 6056 w 10000"/>
                <a:gd name="connsiteY23" fmla="*/ 8384 h 10000"/>
                <a:gd name="connsiteX24" fmla="*/ 6000 w 10000"/>
                <a:gd name="connsiteY24" fmla="*/ 8339 h 10000"/>
                <a:gd name="connsiteX25" fmla="*/ 5944 w 10000"/>
                <a:gd name="connsiteY25" fmla="*/ 8308 h 10000"/>
                <a:gd name="connsiteX26" fmla="*/ 5833 w 10000"/>
                <a:gd name="connsiteY26" fmla="*/ 8308 h 10000"/>
                <a:gd name="connsiteX27" fmla="*/ 5667 w 10000"/>
                <a:gd name="connsiteY27" fmla="*/ 8324 h 10000"/>
                <a:gd name="connsiteX28" fmla="*/ 5333 w 10000"/>
                <a:gd name="connsiteY28" fmla="*/ 8368 h 10000"/>
                <a:gd name="connsiteX29" fmla="*/ 4889 w 10000"/>
                <a:gd name="connsiteY29" fmla="*/ 8444 h 10000"/>
                <a:gd name="connsiteX30" fmla="*/ 4889 w 10000"/>
                <a:gd name="connsiteY30" fmla="*/ 8444 h 10000"/>
                <a:gd name="connsiteX31" fmla="*/ 4611 w 10000"/>
                <a:gd name="connsiteY31" fmla="*/ 8458 h 10000"/>
                <a:gd name="connsiteX32" fmla="*/ 4500 w 10000"/>
                <a:gd name="connsiteY32" fmla="*/ 8458 h 10000"/>
                <a:gd name="connsiteX33" fmla="*/ 4444 w 10000"/>
                <a:gd name="connsiteY33" fmla="*/ 8444 h 10000"/>
                <a:gd name="connsiteX34" fmla="*/ 4389 w 10000"/>
                <a:gd name="connsiteY34" fmla="*/ 8384 h 10000"/>
                <a:gd name="connsiteX35" fmla="*/ 4222 w 10000"/>
                <a:gd name="connsiteY35" fmla="*/ 8308 h 10000"/>
                <a:gd name="connsiteX36" fmla="*/ 4222 w 10000"/>
                <a:gd name="connsiteY36" fmla="*/ 8308 h 10000"/>
                <a:gd name="connsiteX37" fmla="*/ 4111 w 10000"/>
                <a:gd name="connsiteY37" fmla="*/ 8263 h 10000"/>
                <a:gd name="connsiteX38" fmla="*/ 4111 w 10000"/>
                <a:gd name="connsiteY38" fmla="*/ 8218 h 10000"/>
                <a:gd name="connsiteX39" fmla="*/ 4111 w 10000"/>
                <a:gd name="connsiteY39" fmla="*/ 8187 h 10000"/>
                <a:gd name="connsiteX40" fmla="*/ 4167 w 10000"/>
                <a:gd name="connsiteY40" fmla="*/ 8157 h 10000"/>
                <a:gd name="connsiteX41" fmla="*/ 4278 w 10000"/>
                <a:gd name="connsiteY41" fmla="*/ 8096 h 10000"/>
                <a:gd name="connsiteX42" fmla="*/ 4389 w 10000"/>
                <a:gd name="connsiteY42" fmla="*/ 8081 h 10000"/>
                <a:gd name="connsiteX43" fmla="*/ 4389 w 10000"/>
                <a:gd name="connsiteY43" fmla="*/ 8081 h 10000"/>
                <a:gd name="connsiteX44" fmla="*/ 4389 w 10000"/>
                <a:gd name="connsiteY44" fmla="*/ 8067 h 10000"/>
                <a:gd name="connsiteX45" fmla="*/ 4444 w 10000"/>
                <a:gd name="connsiteY45" fmla="*/ 8052 h 10000"/>
                <a:gd name="connsiteX46" fmla="*/ 4667 w 10000"/>
                <a:gd name="connsiteY46" fmla="*/ 8037 h 10000"/>
                <a:gd name="connsiteX47" fmla="*/ 5333 w 10000"/>
                <a:gd name="connsiteY47" fmla="*/ 8006 h 10000"/>
                <a:gd name="connsiteX48" fmla="*/ 6500 w 10000"/>
                <a:gd name="connsiteY48" fmla="*/ 7961 h 10000"/>
                <a:gd name="connsiteX49" fmla="*/ 6500 w 10000"/>
                <a:gd name="connsiteY49" fmla="*/ 7961 h 10000"/>
                <a:gd name="connsiteX50" fmla="*/ 7167 w 10000"/>
                <a:gd name="connsiteY50" fmla="*/ 7915 h 10000"/>
                <a:gd name="connsiteX51" fmla="*/ 8389 w 10000"/>
                <a:gd name="connsiteY51" fmla="*/ 7825 h 10000"/>
                <a:gd name="connsiteX52" fmla="*/ 8389 w 10000"/>
                <a:gd name="connsiteY52" fmla="*/ 7825 h 10000"/>
                <a:gd name="connsiteX53" fmla="*/ 8667 w 10000"/>
                <a:gd name="connsiteY53" fmla="*/ 7794 h 10000"/>
                <a:gd name="connsiteX54" fmla="*/ 8778 w 10000"/>
                <a:gd name="connsiteY54" fmla="*/ 7749 h 10000"/>
                <a:gd name="connsiteX55" fmla="*/ 8889 w 10000"/>
                <a:gd name="connsiteY55" fmla="*/ 7719 h 10000"/>
                <a:gd name="connsiteX56" fmla="*/ 8833 w 10000"/>
                <a:gd name="connsiteY56" fmla="*/ 7689 h 10000"/>
                <a:gd name="connsiteX57" fmla="*/ 8833 w 10000"/>
                <a:gd name="connsiteY57" fmla="*/ 7659 h 10000"/>
                <a:gd name="connsiteX58" fmla="*/ 8722 w 10000"/>
                <a:gd name="connsiteY58" fmla="*/ 7628 h 10000"/>
                <a:gd name="connsiteX59" fmla="*/ 8556 w 10000"/>
                <a:gd name="connsiteY59" fmla="*/ 7583 h 10000"/>
                <a:gd name="connsiteX60" fmla="*/ 8556 w 10000"/>
                <a:gd name="connsiteY60" fmla="*/ 7583 h 10000"/>
                <a:gd name="connsiteX61" fmla="*/ 6556 w 10000"/>
                <a:gd name="connsiteY61" fmla="*/ 7311 h 10000"/>
                <a:gd name="connsiteX62" fmla="*/ 6556 w 10000"/>
                <a:gd name="connsiteY62" fmla="*/ 7311 h 10000"/>
                <a:gd name="connsiteX63" fmla="*/ 6333 w 10000"/>
                <a:gd name="connsiteY63" fmla="*/ 7266 h 10000"/>
                <a:gd name="connsiteX64" fmla="*/ 6167 w 10000"/>
                <a:gd name="connsiteY64" fmla="*/ 7221 h 10000"/>
                <a:gd name="connsiteX65" fmla="*/ 6056 w 10000"/>
                <a:gd name="connsiteY65" fmla="*/ 7176 h 10000"/>
                <a:gd name="connsiteX66" fmla="*/ 6056 w 10000"/>
                <a:gd name="connsiteY66" fmla="*/ 7176 h 10000"/>
                <a:gd name="connsiteX67" fmla="*/ 8056 w 10000"/>
                <a:gd name="connsiteY67" fmla="*/ 7160 h 10000"/>
                <a:gd name="connsiteX68" fmla="*/ 10000 w 10000"/>
                <a:gd name="connsiteY68" fmla="*/ 7311 h 10000"/>
                <a:gd name="connsiteX69" fmla="*/ 10000 w 10000"/>
                <a:gd name="connsiteY69" fmla="*/ 5937 h 10000"/>
                <a:gd name="connsiteX70" fmla="*/ 10000 w 10000"/>
                <a:gd name="connsiteY70" fmla="*/ 5937 h 10000"/>
                <a:gd name="connsiteX71" fmla="*/ 7778 w 10000"/>
                <a:gd name="connsiteY71" fmla="*/ 5619 h 10000"/>
                <a:gd name="connsiteX72" fmla="*/ 6556 w 10000"/>
                <a:gd name="connsiteY72" fmla="*/ 5438 h 10000"/>
                <a:gd name="connsiteX73" fmla="*/ 6556 w 10000"/>
                <a:gd name="connsiteY73" fmla="*/ 5438 h 10000"/>
                <a:gd name="connsiteX74" fmla="*/ 6556 w 10000"/>
                <a:gd name="connsiteY74" fmla="*/ 5423 h 10000"/>
                <a:gd name="connsiteX75" fmla="*/ 6556 w 10000"/>
                <a:gd name="connsiteY75" fmla="*/ 5332 h 10000"/>
                <a:gd name="connsiteX76" fmla="*/ 6556 w 10000"/>
                <a:gd name="connsiteY76" fmla="*/ 5332 h 10000"/>
                <a:gd name="connsiteX77" fmla="*/ 6389 w 10000"/>
                <a:gd name="connsiteY77" fmla="*/ 5227 h 10000"/>
                <a:gd name="connsiteX78" fmla="*/ 6056 w 10000"/>
                <a:gd name="connsiteY78" fmla="*/ 5061 h 10000"/>
                <a:gd name="connsiteX79" fmla="*/ 5333 w 10000"/>
                <a:gd name="connsiteY79" fmla="*/ 4743 h 10000"/>
                <a:gd name="connsiteX80" fmla="*/ 5333 w 10000"/>
                <a:gd name="connsiteY80" fmla="*/ 4743 h 10000"/>
                <a:gd name="connsiteX81" fmla="*/ 5167 w 10000"/>
                <a:gd name="connsiteY81" fmla="*/ 4698 h 10000"/>
                <a:gd name="connsiteX82" fmla="*/ 4889 w 10000"/>
                <a:gd name="connsiteY82" fmla="*/ 4637 h 10000"/>
                <a:gd name="connsiteX83" fmla="*/ 4056 w 10000"/>
                <a:gd name="connsiteY83" fmla="*/ 4501 h 10000"/>
                <a:gd name="connsiteX84" fmla="*/ 2889 w 10000"/>
                <a:gd name="connsiteY84" fmla="*/ 4335 h 10000"/>
                <a:gd name="connsiteX85" fmla="*/ 2889 w 10000"/>
                <a:gd name="connsiteY85" fmla="*/ 4335 h 10000"/>
                <a:gd name="connsiteX86" fmla="*/ 2389 w 10000"/>
                <a:gd name="connsiteY86" fmla="*/ 4320 h 10000"/>
                <a:gd name="connsiteX87" fmla="*/ 2000 w 10000"/>
                <a:gd name="connsiteY87" fmla="*/ 4305 h 10000"/>
                <a:gd name="connsiteX88" fmla="*/ 1889 w 10000"/>
                <a:gd name="connsiteY88" fmla="*/ 4290 h 10000"/>
                <a:gd name="connsiteX89" fmla="*/ 1778 w 10000"/>
                <a:gd name="connsiteY89" fmla="*/ 4275 h 10000"/>
                <a:gd name="connsiteX90" fmla="*/ 1778 w 10000"/>
                <a:gd name="connsiteY90" fmla="*/ 4275 h 10000"/>
                <a:gd name="connsiteX91" fmla="*/ 1667 w 10000"/>
                <a:gd name="connsiteY91" fmla="*/ 4214 h 10000"/>
                <a:gd name="connsiteX92" fmla="*/ 1500 w 10000"/>
                <a:gd name="connsiteY92" fmla="*/ 4109 h 10000"/>
                <a:gd name="connsiteX93" fmla="*/ 1444 w 10000"/>
                <a:gd name="connsiteY93" fmla="*/ 4048 h 10000"/>
                <a:gd name="connsiteX94" fmla="*/ 1444 w 10000"/>
                <a:gd name="connsiteY94" fmla="*/ 3987 h 10000"/>
                <a:gd name="connsiteX95" fmla="*/ 1444 w 10000"/>
                <a:gd name="connsiteY95" fmla="*/ 3943 h 10000"/>
                <a:gd name="connsiteX96" fmla="*/ 1556 w 10000"/>
                <a:gd name="connsiteY96" fmla="*/ 3897 h 10000"/>
                <a:gd name="connsiteX97" fmla="*/ 1556 w 10000"/>
                <a:gd name="connsiteY97" fmla="*/ 3897 h 10000"/>
                <a:gd name="connsiteX98" fmla="*/ 1833 w 10000"/>
                <a:gd name="connsiteY98" fmla="*/ 3821 h 10000"/>
                <a:gd name="connsiteX99" fmla="*/ 2111 w 10000"/>
                <a:gd name="connsiteY99" fmla="*/ 3746 h 10000"/>
                <a:gd name="connsiteX100" fmla="*/ 2278 w 10000"/>
                <a:gd name="connsiteY100" fmla="*/ 3701 h 10000"/>
                <a:gd name="connsiteX101" fmla="*/ 2389 w 10000"/>
                <a:gd name="connsiteY101" fmla="*/ 3656 h 10000"/>
                <a:gd name="connsiteX102" fmla="*/ 2389 w 10000"/>
                <a:gd name="connsiteY102" fmla="*/ 3595 h 10000"/>
                <a:gd name="connsiteX103" fmla="*/ 2389 w 10000"/>
                <a:gd name="connsiteY103" fmla="*/ 3520 h 10000"/>
                <a:gd name="connsiteX104" fmla="*/ 2389 w 10000"/>
                <a:gd name="connsiteY104" fmla="*/ 3520 h 10000"/>
                <a:gd name="connsiteX105" fmla="*/ 2167 w 10000"/>
                <a:gd name="connsiteY105" fmla="*/ 3308 h 10000"/>
                <a:gd name="connsiteX106" fmla="*/ 1889 w 10000"/>
                <a:gd name="connsiteY106" fmla="*/ 3021 h 10000"/>
                <a:gd name="connsiteX107" fmla="*/ 1667 w 10000"/>
                <a:gd name="connsiteY107" fmla="*/ 2764 h 10000"/>
                <a:gd name="connsiteX108" fmla="*/ 1611 w 10000"/>
                <a:gd name="connsiteY108" fmla="*/ 2689 h 10000"/>
                <a:gd name="connsiteX109" fmla="*/ 1611 w 10000"/>
                <a:gd name="connsiteY109" fmla="*/ 2659 h 10000"/>
                <a:gd name="connsiteX110" fmla="*/ 1667 w 10000"/>
                <a:gd name="connsiteY110" fmla="*/ 2643 h 10000"/>
                <a:gd name="connsiteX111" fmla="*/ 1667 w 10000"/>
                <a:gd name="connsiteY111" fmla="*/ 2643 h 10000"/>
                <a:gd name="connsiteX112" fmla="*/ 2000 w 10000"/>
                <a:gd name="connsiteY112" fmla="*/ 2629 h 10000"/>
                <a:gd name="connsiteX113" fmla="*/ 2222 w 10000"/>
                <a:gd name="connsiteY113" fmla="*/ 2629 h 10000"/>
                <a:gd name="connsiteX114" fmla="*/ 2389 w 10000"/>
                <a:gd name="connsiteY114" fmla="*/ 2643 h 10000"/>
                <a:gd name="connsiteX115" fmla="*/ 2389 w 10000"/>
                <a:gd name="connsiteY115" fmla="*/ 2643 h 10000"/>
                <a:gd name="connsiteX116" fmla="*/ 2444 w 10000"/>
                <a:gd name="connsiteY116" fmla="*/ 2643 h 10000"/>
                <a:gd name="connsiteX117" fmla="*/ 2500 w 10000"/>
                <a:gd name="connsiteY117" fmla="*/ 2613 h 10000"/>
                <a:gd name="connsiteX118" fmla="*/ 2778 w 10000"/>
                <a:gd name="connsiteY118" fmla="*/ 2522 h 10000"/>
                <a:gd name="connsiteX119" fmla="*/ 3500 w 10000"/>
                <a:gd name="connsiteY119" fmla="*/ 2221 h 10000"/>
                <a:gd name="connsiteX120" fmla="*/ 4444 w 10000"/>
                <a:gd name="connsiteY120" fmla="*/ 1783 h 10000"/>
                <a:gd name="connsiteX121" fmla="*/ 4444 w 10000"/>
                <a:gd name="connsiteY121" fmla="*/ 1783 h 10000"/>
                <a:gd name="connsiteX122" fmla="*/ 4444 w 10000"/>
                <a:gd name="connsiteY122" fmla="*/ 1722 h 10000"/>
                <a:gd name="connsiteX123" fmla="*/ 4444 w 10000"/>
                <a:gd name="connsiteY123" fmla="*/ 1585 h 10000"/>
                <a:gd name="connsiteX124" fmla="*/ 4500 w 10000"/>
                <a:gd name="connsiteY124" fmla="*/ 1495 h 10000"/>
                <a:gd name="connsiteX125" fmla="*/ 4611 w 10000"/>
                <a:gd name="connsiteY125" fmla="*/ 1420 h 10000"/>
                <a:gd name="connsiteX126" fmla="*/ 4778 w 10000"/>
                <a:gd name="connsiteY126" fmla="*/ 1329 h 10000"/>
                <a:gd name="connsiteX127" fmla="*/ 5000 w 10000"/>
                <a:gd name="connsiteY127" fmla="*/ 1254 h 10000"/>
                <a:gd name="connsiteX128" fmla="*/ 5000 w 10000"/>
                <a:gd name="connsiteY128" fmla="*/ 1254 h 10000"/>
                <a:gd name="connsiteX129" fmla="*/ 5556 w 10000"/>
                <a:gd name="connsiteY129" fmla="*/ 1103 h 10000"/>
                <a:gd name="connsiteX130" fmla="*/ 6111 w 10000"/>
                <a:gd name="connsiteY130" fmla="*/ 907 h 10000"/>
                <a:gd name="connsiteX131" fmla="*/ 6667 w 10000"/>
                <a:gd name="connsiteY131" fmla="*/ 725 h 10000"/>
                <a:gd name="connsiteX132" fmla="*/ 7056 w 10000"/>
                <a:gd name="connsiteY132" fmla="*/ 559 h 10000"/>
                <a:gd name="connsiteX133" fmla="*/ 7056 w 10000"/>
                <a:gd name="connsiteY133" fmla="*/ 559 h 10000"/>
                <a:gd name="connsiteX134" fmla="*/ 7333 w 10000"/>
                <a:gd name="connsiteY134" fmla="*/ 408 h 10000"/>
                <a:gd name="connsiteX135" fmla="*/ 7667 w 10000"/>
                <a:gd name="connsiteY135" fmla="*/ 227 h 10000"/>
                <a:gd name="connsiteX136" fmla="*/ 8000 w 10000"/>
                <a:gd name="connsiteY136" fmla="*/ 90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245 h 10000"/>
                <a:gd name="connsiteX144" fmla="*/ 10000 w 10000"/>
                <a:gd name="connsiteY144" fmla="*/ 9245 h 10000"/>
                <a:gd name="connsiteX145" fmla="*/ 9722 w 10000"/>
                <a:gd name="connsiteY145" fmla="*/ 9230 h 10000"/>
                <a:gd name="connsiteX146" fmla="*/ 9389 w 10000"/>
                <a:gd name="connsiteY146" fmla="*/ 9245 h 10000"/>
                <a:gd name="connsiteX147" fmla="*/ 9389 w 10000"/>
                <a:gd name="connsiteY147" fmla="*/ 9245 h 10000"/>
                <a:gd name="connsiteX148" fmla="*/ 9278 w 10000"/>
                <a:gd name="connsiteY148" fmla="*/ 9260 h 10000"/>
                <a:gd name="connsiteX149" fmla="*/ 9056 w 10000"/>
                <a:gd name="connsiteY149" fmla="*/ 9245 h 10000"/>
                <a:gd name="connsiteX150" fmla="*/ 8889 w 10000"/>
                <a:gd name="connsiteY150" fmla="*/ 9230 h 10000"/>
                <a:gd name="connsiteX151" fmla="*/ 8722 w 10000"/>
                <a:gd name="connsiteY151" fmla="*/ 9199 h 10000"/>
                <a:gd name="connsiteX152" fmla="*/ 8611 w 10000"/>
                <a:gd name="connsiteY152" fmla="*/ 9155 h 10000"/>
                <a:gd name="connsiteX153" fmla="*/ 8444 w 10000"/>
                <a:gd name="connsiteY153" fmla="*/ 9079 h 10000"/>
                <a:gd name="connsiteX154" fmla="*/ 8444 w 10000"/>
                <a:gd name="connsiteY154" fmla="*/ 9079 h 10000"/>
                <a:gd name="connsiteX155" fmla="*/ 8222 w 10000"/>
                <a:gd name="connsiteY155" fmla="*/ 8943 h 10000"/>
                <a:gd name="connsiteX156" fmla="*/ 8111 w 10000"/>
                <a:gd name="connsiteY156" fmla="*/ 8882 h 10000"/>
                <a:gd name="connsiteX157" fmla="*/ 7944 w 10000"/>
                <a:gd name="connsiteY157" fmla="*/ 8837 h 10000"/>
                <a:gd name="connsiteX158" fmla="*/ 7778 w 10000"/>
                <a:gd name="connsiteY158" fmla="*/ 8807 h 10000"/>
                <a:gd name="connsiteX159" fmla="*/ 7556 w 10000"/>
                <a:gd name="connsiteY159" fmla="*/ 8791 h 10000"/>
                <a:gd name="connsiteX160" fmla="*/ 7333 w 10000"/>
                <a:gd name="connsiteY160" fmla="*/ 8777 h 10000"/>
                <a:gd name="connsiteX161" fmla="*/ 7000 w 10000"/>
                <a:gd name="connsiteY161" fmla="*/ 8761 h 10000"/>
                <a:gd name="connsiteX162" fmla="*/ 7000 w 10000"/>
                <a:gd name="connsiteY162" fmla="*/ 8761 h 10000"/>
                <a:gd name="connsiteX163" fmla="*/ 6556 w 10000"/>
                <a:gd name="connsiteY163" fmla="*/ 8777 h 10000"/>
                <a:gd name="connsiteX164" fmla="*/ 6222 w 10000"/>
                <a:gd name="connsiteY164" fmla="*/ 8777 h 10000"/>
                <a:gd name="connsiteX165" fmla="*/ 6111 w 10000"/>
                <a:gd name="connsiteY165" fmla="*/ 8761 h 10000"/>
                <a:gd name="connsiteX166" fmla="*/ 6056 w 10000"/>
                <a:gd name="connsiteY166" fmla="*/ 8746 h 10000"/>
                <a:gd name="connsiteX167" fmla="*/ 6056 w 10000"/>
                <a:gd name="connsiteY167" fmla="*/ 8746 h 10000"/>
                <a:gd name="connsiteX168" fmla="*/ 6056 w 10000"/>
                <a:gd name="connsiteY168" fmla="*/ 8475 h 10000"/>
                <a:gd name="connsiteX169" fmla="*/ 6056 w 10000"/>
                <a:gd name="connsiteY169" fmla="*/ 8475 h 10000"/>
                <a:gd name="connsiteX170" fmla="*/ 6056 w 10000"/>
                <a:gd name="connsiteY170" fmla="*/ 8414 h 10000"/>
                <a:gd name="connsiteX171" fmla="*/ 5944 w 10000"/>
                <a:gd name="connsiteY171" fmla="*/ 8339 h 10000"/>
                <a:gd name="connsiteX172" fmla="*/ 5889 w 10000"/>
                <a:gd name="connsiteY172" fmla="*/ 8324 h 10000"/>
                <a:gd name="connsiteX173" fmla="*/ 5778 w 10000"/>
                <a:gd name="connsiteY173" fmla="*/ 8308 h 10000"/>
                <a:gd name="connsiteX174" fmla="*/ 5667 w 10000"/>
                <a:gd name="connsiteY174" fmla="*/ 8308 h 10000"/>
                <a:gd name="connsiteX175" fmla="*/ 5500 w 10000"/>
                <a:gd name="connsiteY175" fmla="*/ 8324 h 10000"/>
                <a:gd name="connsiteX176" fmla="*/ 5500 w 10000"/>
                <a:gd name="connsiteY176" fmla="*/ 8324 h 10000"/>
                <a:gd name="connsiteX177" fmla="*/ 4889 w 10000"/>
                <a:gd name="connsiteY177" fmla="*/ 8429 h 10000"/>
                <a:gd name="connsiteX178" fmla="*/ 4611 w 10000"/>
                <a:gd name="connsiteY178" fmla="*/ 8458 h 10000"/>
                <a:gd name="connsiteX179" fmla="*/ 4556 w 10000"/>
                <a:gd name="connsiteY179" fmla="*/ 8475 h 10000"/>
                <a:gd name="connsiteX180" fmla="*/ 4500 w 10000"/>
                <a:gd name="connsiteY180" fmla="*/ 8458 h 10000"/>
                <a:gd name="connsiteX181" fmla="*/ 4500 w 10000"/>
                <a:gd name="connsiteY181" fmla="*/ 8458 h 10000"/>
                <a:gd name="connsiteX182" fmla="*/ 4222 w 10000"/>
                <a:gd name="connsiteY182" fmla="*/ 8308 h 10000"/>
                <a:gd name="connsiteX183" fmla="*/ 4222 w 10000"/>
                <a:gd name="connsiteY183" fmla="*/ 8308 h 10000"/>
                <a:gd name="connsiteX184" fmla="*/ 4111 w 10000"/>
                <a:gd name="connsiteY184" fmla="*/ 8233 h 10000"/>
                <a:gd name="connsiteX185" fmla="*/ 4111 w 10000"/>
                <a:gd name="connsiteY185" fmla="*/ 8187 h 10000"/>
                <a:gd name="connsiteX186" fmla="*/ 4111 w 10000"/>
                <a:gd name="connsiteY186" fmla="*/ 8142 h 10000"/>
                <a:gd name="connsiteX187" fmla="*/ 4111 w 10000"/>
                <a:gd name="connsiteY187" fmla="*/ 8142 h 10000"/>
                <a:gd name="connsiteX188" fmla="*/ 4278 w 10000"/>
                <a:gd name="connsiteY188" fmla="*/ 8096 h 10000"/>
                <a:gd name="connsiteX189" fmla="*/ 4389 w 10000"/>
                <a:gd name="connsiteY189" fmla="*/ 8081 h 10000"/>
                <a:gd name="connsiteX190" fmla="*/ 4389 w 10000"/>
                <a:gd name="connsiteY190" fmla="*/ 8081 h 10000"/>
                <a:gd name="connsiteX191" fmla="*/ 4000 w 10000"/>
                <a:gd name="connsiteY191" fmla="*/ 8081 h 10000"/>
                <a:gd name="connsiteX192" fmla="*/ 3722 w 10000"/>
                <a:gd name="connsiteY192" fmla="*/ 8096 h 10000"/>
                <a:gd name="connsiteX193" fmla="*/ 3611 w 10000"/>
                <a:gd name="connsiteY193" fmla="*/ 8112 h 10000"/>
                <a:gd name="connsiteX194" fmla="*/ 3556 w 10000"/>
                <a:gd name="connsiteY194" fmla="*/ 8127 h 10000"/>
                <a:gd name="connsiteX195" fmla="*/ 3556 w 10000"/>
                <a:gd name="connsiteY195" fmla="*/ 8127 h 10000"/>
                <a:gd name="connsiteX196" fmla="*/ 3444 w 10000"/>
                <a:gd name="connsiteY196" fmla="*/ 8187 h 10000"/>
                <a:gd name="connsiteX197" fmla="*/ 3278 w 10000"/>
                <a:gd name="connsiteY197" fmla="*/ 8278 h 10000"/>
                <a:gd name="connsiteX198" fmla="*/ 3000 w 10000"/>
                <a:gd name="connsiteY198" fmla="*/ 8384 h 10000"/>
                <a:gd name="connsiteX199" fmla="*/ 2667 w 10000"/>
                <a:gd name="connsiteY199" fmla="*/ 8458 h 10000"/>
                <a:gd name="connsiteX200" fmla="*/ 2667 w 10000"/>
                <a:gd name="connsiteY200" fmla="*/ 8458 h 10000"/>
                <a:gd name="connsiteX201" fmla="*/ 2333 w 10000"/>
                <a:gd name="connsiteY201" fmla="*/ 8519 h 10000"/>
                <a:gd name="connsiteX202" fmla="*/ 1833 w 10000"/>
                <a:gd name="connsiteY202" fmla="*/ 8580 h 10000"/>
                <a:gd name="connsiteX203" fmla="*/ 1389 w 10000"/>
                <a:gd name="connsiteY203" fmla="*/ 8610 h 10000"/>
                <a:gd name="connsiteX204" fmla="*/ 889 w 10000"/>
                <a:gd name="connsiteY204" fmla="*/ 8625 h 10000"/>
                <a:gd name="connsiteX205" fmla="*/ 889 w 10000"/>
                <a:gd name="connsiteY205" fmla="*/ 8625 h 10000"/>
                <a:gd name="connsiteX206" fmla="*/ 500 w 10000"/>
                <a:gd name="connsiteY206" fmla="*/ 8641 h 10000"/>
                <a:gd name="connsiteX207" fmla="*/ 222 w 10000"/>
                <a:gd name="connsiteY207" fmla="*/ 8656 h 10000"/>
                <a:gd name="connsiteX208" fmla="*/ 0 w 10000"/>
                <a:gd name="connsiteY208" fmla="*/ 8671 h 10000"/>
                <a:gd name="connsiteX209" fmla="*/ 0 w 10000"/>
                <a:gd name="connsiteY209" fmla="*/ 8671 h 10000"/>
                <a:gd name="connsiteX210" fmla="*/ 278 w 10000"/>
                <a:gd name="connsiteY210" fmla="*/ 8912 h 10000"/>
                <a:gd name="connsiteX211" fmla="*/ 500 w 10000"/>
                <a:gd name="connsiteY211" fmla="*/ 9094 h 10000"/>
                <a:gd name="connsiteX212" fmla="*/ 722 w 10000"/>
                <a:gd name="connsiteY212" fmla="*/ 9245 h 10000"/>
                <a:gd name="connsiteX213" fmla="*/ 722 w 10000"/>
                <a:gd name="connsiteY213" fmla="*/ 9245 h 10000"/>
                <a:gd name="connsiteX214" fmla="*/ 889 w 10000"/>
                <a:gd name="connsiteY214" fmla="*/ 9336 h 10000"/>
                <a:gd name="connsiteX215" fmla="*/ 944 w 10000"/>
                <a:gd name="connsiteY215" fmla="*/ 9411 h 10000"/>
                <a:gd name="connsiteX216" fmla="*/ 1111 w 10000"/>
                <a:gd name="connsiteY216" fmla="*/ 9486 h 10000"/>
                <a:gd name="connsiteX217" fmla="*/ 1333 w 10000"/>
                <a:gd name="connsiteY217" fmla="*/ 9608 h 10000"/>
                <a:gd name="connsiteX218" fmla="*/ 1333 w 10000"/>
                <a:gd name="connsiteY218" fmla="*/ 9608 h 10000"/>
                <a:gd name="connsiteX219" fmla="*/ 1444 w 10000"/>
                <a:gd name="connsiteY219" fmla="*/ 9669 h 10000"/>
                <a:gd name="connsiteX220" fmla="*/ 1500 w 10000"/>
                <a:gd name="connsiteY220" fmla="*/ 9713 h 10000"/>
                <a:gd name="connsiteX221" fmla="*/ 1500 w 10000"/>
                <a:gd name="connsiteY221" fmla="*/ 9759 h 10000"/>
                <a:gd name="connsiteX222" fmla="*/ 1556 w 10000"/>
                <a:gd name="connsiteY222" fmla="*/ 9774 h 10000"/>
                <a:gd name="connsiteX223" fmla="*/ 1722 w 10000"/>
                <a:gd name="connsiteY223" fmla="*/ 9788 h 10000"/>
                <a:gd name="connsiteX224" fmla="*/ 5444 w 10000"/>
                <a:gd name="connsiteY224" fmla="*/ 9954 h 10000"/>
                <a:gd name="connsiteX225" fmla="*/ 5444 w 10000"/>
                <a:gd name="connsiteY225" fmla="*/ 9954 h 10000"/>
                <a:gd name="connsiteX226" fmla="*/ 5722 w 10000"/>
                <a:gd name="connsiteY226" fmla="*/ 9985 h 10000"/>
                <a:gd name="connsiteX227" fmla="*/ 5833 w 10000"/>
                <a:gd name="connsiteY227" fmla="*/ 10000 h 10000"/>
                <a:gd name="connsiteX228" fmla="*/ 5833 w 10000"/>
                <a:gd name="connsiteY228" fmla="*/ 10000 h 10000"/>
                <a:gd name="connsiteX229" fmla="*/ 10000 w 10000"/>
                <a:gd name="connsiteY229" fmla="*/ 9230 h 10000"/>
                <a:gd name="connsiteX0" fmla="*/ 10000 w 10000"/>
                <a:gd name="connsiteY0" fmla="*/ 9230 h 10000"/>
                <a:gd name="connsiteX1" fmla="*/ 10000 w 10000"/>
                <a:gd name="connsiteY1" fmla="*/ 9230 h 10000"/>
                <a:gd name="connsiteX2" fmla="*/ 9222 w 10000"/>
                <a:gd name="connsiteY2" fmla="*/ 9245 h 10000"/>
                <a:gd name="connsiteX3" fmla="*/ 8944 w 10000"/>
                <a:gd name="connsiteY3" fmla="*/ 9245 h 10000"/>
                <a:gd name="connsiteX4" fmla="*/ 8833 w 10000"/>
                <a:gd name="connsiteY4" fmla="*/ 9230 h 10000"/>
                <a:gd name="connsiteX5" fmla="*/ 8778 w 10000"/>
                <a:gd name="connsiteY5" fmla="*/ 9214 h 10000"/>
                <a:gd name="connsiteX6" fmla="*/ 8778 w 10000"/>
                <a:gd name="connsiteY6" fmla="*/ 9214 h 10000"/>
                <a:gd name="connsiteX7" fmla="*/ 8444 w 10000"/>
                <a:gd name="connsiteY7" fmla="*/ 9033 h 10000"/>
                <a:gd name="connsiteX8" fmla="*/ 8167 w 10000"/>
                <a:gd name="connsiteY8" fmla="*/ 8867 h 10000"/>
                <a:gd name="connsiteX9" fmla="*/ 8167 w 10000"/>
                <a:gd name="connsiteY9" fmla="*/ 8867 h 10000"/>
                <a:gd name="connsiteX10" fmla="*/ 8056 w 10000"/>
                <a:gd name="connsiteY10" fmla="*/ 8837 h 10000"/>
                <a:gd name="connsiteX11" fmla="*/ 7889 w 10000"/>
                <a:gd name="connsiteY11" fmla="*/ 8807 h 10000"/>
                <a:gd name="connsiteX12" fmla="*/ 7444 w 10000"/>
                <a:gd name="connsiteY12" fmla="*/ 8791 h 10000"/>
                <a:gd name="connsiteX13" fmla="*/ 6889 w 10000"/>
                <a:gd name="connsiteY13" fmla="*/ 8777 h 10000"/>
                <a:gd name="connsiteX14" fmla="*/ 6389 w 10000"/>
                <a:gd name="connsiteY14" fmla="*/ 8777 h 10000"/>
                <a:gd name="connsiteX15" fmla="*/ 6389 w 10000"/>
                <a:gd name="connsiteY15" fmla="*/ 8777 h 10000"/>
                <a:gd name="connsiteX16" fmla="*/ 6167 w 10000"/>
                <a:gd name="connsiteY16" fmla="*/ 8761 h 10000"/>
                <a:gd name="connsiteX17" fmla="*/ 6056 w 10000"/>
                <a:gd name="connsiteY17" fmla="*/ 8732 h 10000"/>
                <a:gd name="connsiteX18" fmla="*/ 6000 w 10000"/>
                <a:gd name="connsiteY18" fmla="*/ 8701 h 10000"/>
                <a:gd name="connsiteX19" fmla="*/ 6000 w 10000"/>
                <a:gd name="connsiteY19" fmla="*/ 8641 h 10000"/>
                <a:gd name="connsiteX20" fmla="*/ 6056 w 10000"/>
                <a:gd name="connsiteY20" fmla="*/ 8519 h 10000"/>
                <a:gd name="connsiteX21" fmla="*/ 6111 w 10000"/>
                <a:gd name="connsiteY21" fmla="*/ 8458 h 10000"/>
                <a:gd name="connsiteX22" fmla="*/ 6056 w 10000"/>
                <a:gd name="connsiteY22" fmla="*/ 8384 h 10000"/>
                <a:gd name="connsiteX23" fmla="*/ 6056 w 10000"/>
                <a:gd name="connsiteY23" fmla="*/ 8384 h 10000"/>
                <a:gd name="connsiteX24" fmla="*/ 6000 w 10000"/>
                <a:gd name="connsiteY24" fmla="*/ 8339 h 10000"/>
                <a:gd name="connsiteX25" fmla="*/ 5944 w 10000"/>
                <a:gd name="connsiteY25" fmla="*/ 8308 h 10000"/>
                <a:gd name="connsiteX26" fmla="*/ 5833 w 10000"/>
                <a:gd name="connsiteY26" fmla="*/ 8308 h 10000"/>
                <a:gd name="connsiteX27" fmla="*/ 5667 w 10000"/>
                <a:gd name="connsiteY27" fmla="*/ 8324 h 10000"/>
                <a:gd name="connsiteX28" fmla="*/ 5333 w 10000"/>
                <a:gd name="connsiteY28" fmla="*/ 8368 h 10000"/>
                <a:gd name="connsiteX29" fmla="*/ 4889 w 10000"/>
                <a:gd name="connsiteY29" fmla="*/ 8444 h 10000"/>
                <a:gd name="connsiteX30" fmla="*/ 4889 w 10000"/>
                <a:gd name="connsiteY30" fmla="*/ 8444 h 10000"/>
                <a:gd name="connsiteX31" fmla="*/ 4611 w 10000"/>
                <a:gd name="connsiteY31" fmla="*/ 8458 h 10000"/>
                <a:gd name="connsiteX32" fmla="*/ 4500 w 10000"/>
                <a:gd name="connsiteY32" fmla="*/ 8458 h 10000"/>
                <a:gd name="connsiteX33" fmla="*/ 4444 w 10000"/>
                <a:gd name="connsiteY33" fmla="*/ 8444 h 10000"/>
                <a:gd name="connsiteX34" fmla="*/ 4389 w 10000"/>
                <a:gd name="connsiteY34" fmla="*/ 8384 h 10000"/>
                <a:gd name="connsiteX35" fmla="*/ 4222 w 10000"/>
                <a:gd name="connsiteY35" fmla="*/ 8308 h 10000"/>
                <a:gd name="connsiteX36" fmla="*/ 4222 w 10000"/>
                <a:gd name="connsiteY36" fmla="*/ 8308 h 10000"/>
                <a:gd name="connsiteX37" fmla="*/ 4111 w 10000"/>
                <a:gd name="connsiteY37" fmla="*/ 8263 h 10000"/>
                <a:gd name="connsiteX38" fmla="*/ 4111 w 10000"/>
                <a:gd name="connsiteY38" fmla="*/ 8218 h 10000"/>
                <a:gd name="connsiteX39" fmla="*/ 4111 w 10000"/>
                <a:gd name="connsiteY39" fmla="*/ 8187 h 10000"/>
                <a:gd name="connsiteX40" fmla="*/ 4167 w 10000"/>
                <a:gd name="connsiteY40" fmla="*/ 8157 h 10000"/>
                <a:gd name="connsiteX41" fmla="*/ 4278 w 10000"/>
                <a:gd name="connsiteY41" fmla="*/ 8096 h 10000"/>
                <a:gd name="connsiteX42" fmla="*/ 4389 w 10000"/>
                <a:gd name="connsiteY42" fmla="*/ 8081 h 10000"/>
                <a:gd name="connsiteX43" fmla="*/ 4389 w 10000"/>
                <a:gd name="connsiteY43" fmla="*/ 8081 h 10000"/>
                <a:gd name="connsiteX44" fmla="*/ 4389 w 10000"/>
                <a:gd name="connsiteY44" fmla="*/ 8067 h 10000"/>
                <a:gd name="connsiteX45" fmla="*/ 4444 w 10000"/>
                <a:gd name="connsiteY45" fmla="*/ 8052 h 10000"/>
                <a:gd name="connsiteX46" fmla="*/ 4667 w 10000"/>
                <a:gd name="connsiteY46" fmla="*/ 8037 h 10000"/>
                <a:gd name="connsiteX47" fmla="*/ 5333 w 10000"/>
                <a:gd name="connsiteY47" fmla="*/ 8006 h 10000"/>
                <a:gd name="connsiteX48" fmla="*/ 6500 w 10000"/>
                <a:gd name="connsiteY48" fmla="*/ 7961 h 10000"/>
                <a:gd name="connsiteX49" fmla="*/ 6500 w 10000"/>
                <a:gd name="connsiteY49" fmla="*/ 7961 h 10000"/>
                <a:gd name="connsiteX50" fmla="*/ 7167 w 10000"/>
                <a:gd name="connsiteY50" fmla="*/ 7915 h 10000"/>
                <a:gd name="connsiteX51" fmla="*/ 8389 w 10000"/>
                <a:gd name="connsiteY51" fmla="*/ 7825 h 10000"/>
                <a:gd name="connsiteX52" fmla="*/ 8389 w 10000"/>
                <a:gd name="connsiteY52" fmla="*/ 7825 h 10000"/>
                <a:gd name="connsiteX53" fmla="*/ 8667 w 10000"/>
                <a:gd name="connsiteY53" fmla="*/ 7794 h 10000"/>
                <a:gd name="connsiteX54" fmla="*/ 8778 w 10000"/>
                <a:gd name="connsiteY54" fmla="*/ 7749 h 10000"/>
                <a:gd name="connsiteX55" fmla="*/ 8889 w 10000"/>
                <a:gd name="connsiteY55" fmla="*/ 7719 h 10000"/>
                <a:gd name="connsiteX56" fmla="*/ 8833 w 10000"/>
                <a:gd name="connsiteY56" fmla="*/ 7689 h 10000"/>
                <a:gd name="connsiteX57" fmla="*/ 8833 w 10000"/>
                <a:gd name="connsiteY57" fmla="*/ 7659 h 10000"/>
                <a:gd name="connsiteX58" fmla="*/ 8722 w 10000"/>
                <a:gd name="connsiteY58" fmla="*/ 7628 h 10000"/>
                <a:gd name="connsiteX59" fmla="*/ 8556 w 10000"/>
                <a:gd name="connsiteY59" fmla="*/ 7583 h 10000"/>
                <a:gd name="connsiteX60" fmla="*/ 8556 w 10000"/>
                <a:gd name="connsiteY60" fmla="*/ 7583 h 10000"/>
                <a:gd name="connsiteX61" fmla="*/ 6556 w 10000"/>
                <a:gd name="connsiteY61" fmla="*/ 7311 h 10000"/>
                <a:gd name="connsiteX62" fmla="*/ 6556 w 10000"/>
                <a:gd name="connsiteY62" fmla="*/ 7311 h 10000"/>
                <a:gd name="connsiteX63" fmla="*/ 6333 w 10000"/>
                <a:gd name="connsiteY63" fmla="*/ 7266 h 10000"/>
                <a:gd name="connsiteX64" fmla="*/ 6167 w 10000"/>
                <a:gd name="connsiteY64" fmla="*/ 7221 h 10000"/>
                <a:gd name="connsiteX65" fmla="*/ 6056 w 10000"/>
                <a:gd name="connsiteY65" fmla="*/ 7176 h 10000"/>
                <a:gd name="connsiteX66" fmla="*/ 6056 w 10000"/>
                <a:gd name="connsiteY66" fmla="*/ 7176 h 10000"/>
                <a:gd name="connsiteX67" fmla="*/ 8056 w 10000"/>
                <a:gd name="connsiteY67" fmla="*/ 7160 h 10000"/>
                <a:gd name="connsiteX68" fmla="*/ 10000 w 10000"/>
                <a:gd name="connsiteY68" fmla="*/ 7311 h 10000"/>
                <a:gd name="connsiteX69" fmla="*/ 10000 w 10000"/>
                <a:gd name="connsiteY69" fmla="*/ 5937 h 10000"/>
                <a:gd name="connsiteX70" fmla="*/ 10000 w 10000"/>
                <a:gd name="connsiteY70" fmla="*/ 5937 h 10000"/>
                <a:gd name="connsiteX71" fmla="*/ 7778 w 10000"/>
                <a:gd name="connsiteY71" fmla="*/ 5619 h 10000"/>
                <a:gd name="connsiteX72" fmla="*/ 6556 w 10000"/>
                <a:gd name="connsiteY72" fmla="*/ 5438 h 10000"/>
                <a:gd name="connsiteX73" fmla="*/ 6556 w 10000"/>
                <a:gd name="connsiteY73" fmla="*/ 5438 h 10000"/>
                <a:gd name="connsiteX74" fmla="*/ 6556 w 10000"/>
                <a:gd name="connsiteY74" fmla="*/ 5423 h 10000"/>
                <a:gd name="connsiteX75" fmla="*/ 6556 w 10000"/>
                <a:gd name="connsiteY75" fmla="*/ 5332 h 10000"/>
                <a:gd name="connsiteX76" fmla="*/ 6556 w 10000"/>
                <a:gd name="connsiteY76" fmla="*/ 5332 h 10000"/>
                <a:gd name="connsiteX77" fmla="*/ 6389 w 10000"/>
                <a:gd name="connsiteY77" fmla="*/ 5227 h 10000"/>
                <a:gd name="connsiteX78" fmla="*/ 6056 w 10000"/>
                <a:gd name="connsiteY78" fmla="*/ 5061 h 10000"/>
                <a:gd name="connsiteX79" fmla="*/ 5333 w 10000"/>
                <a:gd name="connsiteY79" fmla="*/ 4743 h 10000"/>
                <a:gd name="connsiteX80" fmla="*/ 5333 w 10000"/>
                <a:gd name="connsiteY80" fmla="*/ 4743 h 10000"/>
                <a:gd name="connsiteX81" fmla="*/ 5167 w 10000"/>
                <a:gd name="connsiteY81" fmla="*/ 4698 h 10000"/>
                <a:gd name="connsiteX82" fmla="*/ 4889 w 10000"/>
                <a:gd name="connsiteY82" fmla="*/ 4637 h 10000"/>
                <a:gd name="connsiteX83" fmla="*/ 4056 w 10000"/>
                <a:gd name="connsiteY83" fmla="*/ 4501 h 10000"/>
                <a:gd name="connsiteX84" fmla="*/ 2889 w 10000"/>
                <a:gd name="connsiteY84" fmla="*/ 4335 h 10000"/>
                <a:gd name="connsiteX85" fmla="*/ 2889 w 10000"/>
                <a:gd name="connsiteY85" fmla="*/ 4335 h 10000"/>
                <a:gd name="connsiteX86" fmla="*/ 2389 w 10000"/>
                <a:gd name="connsiteY86" fmla="*/ 4320 h 10000"/>
                <a:gd name="connsiteX87" fmla="*/ 2000 w 10000"/>
                <a:gd name="connsiteY87" fmla="*/ 4305 h 10000"/>
                <a:gd name="connsiteX88" fmla="*/ 1889 w 10000"/>
                <a:gd name="connsiteY88" fmla="*/ 4290 h 10000"/>
                <a:gd name="connsiteX89" fmla="*/ 1778 w 10000"/>
                <a:gd name="connsiteY89" fmla="*/ 4275 h 10000"/>
                <a:gd name="connsiteX90" fmla="*/ 1778 w 10000"/>
                <a:gd name="connsiteY90" fmla="*/ 4275 h 10000"/>
                <a:gd name="connsiteX91" fmla="*/ 1667 w 10000"/>
                <a:gd name="connsiteY91" fmla="*/ 4214 h 10000"/>
                <a:gd name="connsiteX92" fmla="*/ 1500 w 10000"/>
                <a:gd name="connsiteY92" fmla="*/ 4109 h 10000"/>
                <a:gd name="connsiteX93" fmla="*/ 1444 w 10000"/>
                <a:gd name="connsiteY93" fmla="*/ 4048 h 10000"/>
                <a:gd name="connsiteX94" fmla="*/ 1444 w 10000"/>
                <a:gd name="connsiteY94" fmla="*/ 3987 h 10000"/>
                <a:gd name="connsiteX95" fmla="*/ 1444 w 10000"/>
                <a:gd name="connsiteY95" fmla="*/ 3943 h 10000"/>
                <a:gd name="connsiteX96" fmla="*/ 1556 w 10000"/>
                <a:gd name="connsiteY96" fmla="*/ 3897 h 10000"/>
                <a:gd name="connsiteX97" fmla="*/ 1556 w 10000"/>
                <a:gd name="connsiteY97" fmla="*/ 3897 h 10000"/>
                <a:gd name="connsiteX98" fmla="*/ 1833 w 10000"/>
                <a:gd name="connsiteY98" fmla="*/ 3821 h 10000"/>
                <a:gd name="connsiteX99" fmla="*/ 2111 w 10000"/>
                <a:gd name="connsiteY99" fmla="*/ 3746 h 10000"/>
                <a:gd name="connsiteX100" fmla="*/ 2278 w 10000"/>
                <a:gd name="connsiteY100" fmla="*/ 3701 h 10000"/>
                <a:gd name="connsiteX101" fmla="*/ 2389 w 10000"/>
                <a:gd name="connsiteY101" fmla="*/ 3656 h 10000"/>
                <a:gd name="connsiteX102" fmla="*/ 2389 w 10000"/>
                <a:gd name="connsiteY102" fmla="*/ 3595 h 10000"/>
                <a:gd name="connsiteX103" fmla="*/ 2389 w 10000"/>
                <a:gd name="connsiteY103" fmla="*/ 3520 h 10000"/>
                <a:gd name="connsiteX104" fmla="*/ 2389 w 10000"/>
                <a:gd name="connsiteY104" fmla="*/ 3520 h 10000"/>
                <a:gd name="connsiteX105" fmla="*/ 2167 w 10000"/>
                <a:gd name="connsiteY105" fmla="*/ 3308 h 10000"/>
                <a:gd name="connsiteX106" fmla="*/ 1889 w 10000"/>
                <a:gd name="connsiteY106" fmla="*/ 3021 h 10000"/>
                <a:gd name="connsiteX107" fmla="*/ 1667 w 10000"/>
                <a:gd name="connsiteY107" fmla="*/ 2764 h 10000"/>
                <a:gd name="connsiteX108" fmla="*/ 1611 w 10000"/>
                <a:gd name="connsiteY108" fmla="*/ 2689 h 10000"/>
                <a:gd name="connsiteX109" fmla="*/ 1611 w 10000"/>
                <a:gd name="connsiteY109" fmla="*/ 2659 h 10000"/>
                <a:gd name="connsiteX110" fmla="*/ 1667 w 10000"/>
                <a:gd name="connsiteY110" fmla="*/ 2643 h 10000"/>
                <a:gd name="connsiteX111" fmla="*/ 1667 w 10000"/>
                <a:gd name="connsiteY111" fmla="*/ 2643 h 10000"/>
                <a:gd name="connsiteX112" fmla="*/ 2000 w 10000"/>
                <a:gd name="connsiteY112" fmla="*/ 2629 h 10000"/>
                <a:gd name="connsiteX113" fmla="*/ 2222 w 10000"/>
                <a:gd name="connsiteY113" fmla="*/ 2629 h 10000"/>
                <a:gd name="connsiteX114" fmla="*/ 2389 w 10000"/>
                <a:gd name="connsiteY114" fmla="*/ 2643 h 10000"/>
                <a:gd name="connsiteX115" fmla="*/ 2389 w 10000"/>
                <a:gd name="connsiteY115" fmla="*/ 2643 h 10000"/>
                <a:gd name="connsiteX116" fmla="*/ 2444 w 10000"/>
                <a:gd name="connsiteY116" fmla="*/ 2643 h 10000"/>
                <a:gd name="connsiteX117" fmla="*/ 2500 w 10000"/>
                <a:gd name="connsiteY117" fmla="*/ 2613 h 10000"/>
                <a:gd name="connsiteX118" fmla="*/ 2778 w 10000"/>
                <a:gd name="connsiteY118" fmla="*/ 2522 h 10000"/>
                <a:gd name="connsiteX119" fmla="*/ 3500 w 10000"/>
                <a:gd name="connsiteY119" fmla="*/ 2221 h 10000"/>
                <a:gd name="connsiteX120" fmla="*/ 4444 w 10000"/>
                <a:gd name="connsiteY120" fmla="*/ 1783 h 10000"/>
                <a:gd name="connsiteX121" fmla="*/ 4444 w 10000"/>
                <a:gd name="connsiteY121" fmla="*/ 1783 h 10000"/>
                <a:gd name="connsiteX122" fmla="*/ 4444 w 10000"/>
                <a:gd name="connsiteY122" fmla="*/ 1722 h 10000"/>
                <a:gd name="connsiteX123" fmla="*/ 4444 w 10000"/>
                <a:gd name="connsiteY123" fmla="*/ 1585 h 10000"/>
                <a:gd name="connsiteX124" fmla="*/ 4500 w 10000"/>
                <a:gd name="connsiteY124" fmla="*/ 1495 h 10000"/>
                <a:gd name="connsiteX125" fmla="*/ 4611 w 10000"/>
                <a:gd name="connsiteY125" fmla="*/ 1420 h 10000"/>
                <a:gd name="connsiteX126" fmla="*/ 4778 w 10000"/>
                <a:gd name="connsiteY126" fmla="*/ 1329 h 10000"/>
                <a:gd name="connsiteX127" fmla="*/ 5000 w 10000"/>
                <a:gd name="connsiteY127" fmla="*/ 1254 h 10000"/>
                <a:gd name="connsiteX128" fmla="*/ 5000 w 10000"/>
                <a:gd name="connsiteY128" fmla="*/ 1254 h 10000"/>
                <a:gd name="connsiteX129" fmla="*/ 5556 w 10000"/>
                <a:gd name="connsiteY129" fmla="*/ 1103 h 10000"/>
                <a:gd name="connsiteX130" fmla="*/ 6111 w 10000"/>
                <a:gd name="connsiteY130" fmla="*/ 907 h 10000"/>
                <a:gd name="connsiteX131" fmla="*/ 6667 w 10000"/>
                <a:gd name="connsiteY131" fmla="*/ 725 h 10000"/>
                <a:gd name="connsiteX132" fmla="*/ 7056 w 10000"/>
                <a:gd name="connsiteY132" fmla="*/ 559 h 10000"/>
                <a:gd name="connsiteX133" fmla="*/ 7056 w 10000"/>
                <a:gd name="connsiteY133" fmla="*/ 559 h 10000"/>
                <a:gd name="connsiteX134" fmla="*/ 7333 w 10000"/>
                <a:gd name="connsiteY134" fmla="*/ 408 h 10000"/>
                <a:gd name="connsiteX135" fmla="*/ 7667 w 10000"/>
                <a:gd name="connsiteY135" fmla="*/ 227 h 10000"/>
                <a:gd name="connsiteX136" fmla="*/ 8000 w 10000"/>
                <a:gd name="connsiteY136" fmla="*/ 90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245 h 10000"/>
                <a:gd name="connsiteX144" fmla="*/ 10000 w 10000"/>
                <a:gd name="connsiteY144" fmla="*/ 9245 h 10000"/>
                <a:gd name="connsiteX145" fmla="*/ 9722 w 10000"/>
                <a:gd name="connsiteY145" fmla="*/ 9230 h 10000"/>
                <a:gd name="connsiteX146" fmla="*/ 9389 w 10000"/>
                <a:gd name="connsiteY146" fmla="*/ 9245 h 10000"/>
                <a:gd name="connsiteX147" fmla="*/ 9389 w 10000"/>
                <a:gd name="connsiteY147" fmla="*/ 9245 h 10000"/>
                <a:gd name="connsiteX148" fmla="*/ 9278 w 10000"/>
                <a:gd name="connsiteY148" fmla="*/ 9260 h 10000"/>
                <a:gd name="connsiteX149" fmla="*/ 9056 w 10000"/>
                <a:gd name="connsiteY149" fmla="*/ 9245 h 10000"/>
                <a:gd name="connsiteX150" fmla="*/ 8889 w 10000"/>
                <a:gd name="connsiteY150" fmla="*/ 9230 h 10000"/>
                <a:gd name="connsiteX151" fmla="*/ 8722 w 10000"/>
                <a:gd name="connsiteY151" fmla="*/ 9199 h 10000"/>
                <a:gd name="connsiteX152" fmla="*/ 8611 w 10000"/>
                <a:gd name="connsiteY152" fmla="*/ 9155 h 10000"/>
                <a:gd name="connsiteX153" fmla="*/ 8444 w 10000"/>
                <a:gd name="connsiteY153" fmla="*/ 9079 h 10000"/>
                <a:gd name="connsiteX154" fmla="*/ 8444 w 10000"/>
                <a:gd name="connsiteY154" fmla="*/ 9079 h 10000"/>
                <a:gd name="connsiteX155" fmla="*/ 8222 w 10000"/>
                <a:gd name="connsiteY155" fmla="*/ 8943 h 10000"/>
                <a:gd name="connsiteX156" fmla="*/ 8111 w 10000"/>
                <a:gd name="connsiteY156" fmla="*/ 8882 h 10000"/>
                <a:gd name="connsiteX157" fmla="*/ 7944 w 10000"/>
                <a:gd name="connsiteY157" fmla="*/ 8837 h 10000"/>
                <a:gd name="connsiteX158" fmla="*/ 7778 w 10000"/>
                <a:gd name="connsiteY158" fmla="*/ 8807 h 10000"/>
                <a:gd name="connsiteX159" fmla="*/ 7556 w 10000"/>
                <a:gd name="connsiteY159" fmla="*/ 8791 h 10000"/>
                <a:gd name="connsiteX160" fmla="*/ 7333 w 10000"/>
                <a:gd name="connsiteY160" fmla="*/ 8777 h 10000"/>
                <a:gd name="connsiteX161" fmla="*/ 7000 w 10000"/>
                <a:gd name="connsiteY161" fmla="*/ 8761 h 10000"/>
                <a:gd name="connsiteX162" fmla="*/ 7000 w 10000"/>
                <a:gd name="connsiteY162" fmla="*/ 8761 h 10000"/>
                <a:gd name="connsiteX163" fmla="*/ 6556 w 10000"/>
                <a:gd name="connsiteY163" fmla="*/ 8777 h 10000"/>
                <a:gd name="connsiteX164" fmla="*/ 6222 w 10000"/>
                <a:gd name="connsiteY164" fmla="*/ 8777 h 10000"/>
                <a:gd name="connsiteX165" fmla="*/ 6111 w 10000"/>
                <a:gd name="connsiteY165" fmla="*/ 8761 h 10000"/>
                <a:gd name="connsiteX166" fmla="*/ 6056 w 10000"/>
                <a:gd name="connsiteY166" fmla="*/ 8746 h 10000"/>
                <a:gd name="connsiteX167" fmla="*/ 6056 w 10000"/>
                <a:gd name="connsiteY167" fmla="*/ 8746 h 10000"/>
                <a:gd name="connsiteX168" fmla="*/ 6056 w 10000"/>
                <a:gd name="connsiteY168" fmla="*/ 8475 h 10000"/>
                <a:gd name="connsiteX169" fmla="*/ 6056 w 10000"/>
                <a:gd name="connsiteY169" fmla="*/ 8475 h 10000"/>
                <a:gd name="connsiteX170" fmla="*/ 6056 w 10000"/>
                <a:gd name="connsiteY170" fmla="*/ 8414 h 10000"/>
                <a:gd name="connsiteX171" fmla="*/ 5944 w 10000"/>
                <a:gd name="connsiteY171" fmla="*/ 8339 h 10000"/>
                <a:gd name="connsiteX172" fmla="*/ 5889 w 10000"/>
                <a:gd name="connsiteY172" fmla="*/ 8324 h 10000"/>
                <a:gd name="connsiteX173" fmla="*/ 5778 w 10000"/>
                <a:gd name="connsiteY173" fmla="*/ 8308 h 10000"/>
                <a:gd name="connsiteX174" fmla="*/ 5667 w 10000"/>
                <a:gd name="connsiteY174" fmla="*/ 8308 h 10000"/>
                <a:gd name="connsiteX175" fmla="*/ 5500 w 10000"/>
                <a:gd name="connsiteY175" fmla="*/ 8324 h 10000"/>
                <a:gd name="connsiteX176" fmla="*/ 5500 w 10000"/>
                <a:gd name="connsiteY176" fmla="*/ 8324 h 10000"/>
                <a:gd name="connsiteX177" fmla="*/ 4889 w 10000"/>
                <a:gd name="connsiteY177" fmla="*/ 8429 h 10000"/>
                <a:gd name="connsiteX178" fmla="*/ 4611 w 10000"/>
                <a:gd name="connsiteY178" fmla="*/ 8458 h 10000"/>
                <a:gd name="connsiteX179" fmla="*/ 4556 w 10000"/>
                <a:gd name="connsiteY179" fmla="*/ 8475 h 10000"/>
                <a:gd name="connsiteX180" fmla="*/ 4500 w 10000"/>
                <a:gd name="connsiteY180" fmla="*/ 8458 h 10000"/>
                <a:gd name="connsiteX181" fmla="*/ 4500 w 10000"/>
                <a:gd name="connsiteY181" fmla="*/ 8458 h 10000"/>
                <a:gd name="connsiteX182" fmla="*/ 4222 w 10000"/>
                <a:gd name="connsiteY182" fmla="*/ 8308 h 10000"/>
                <a:gd name="connsiteX183" fmla="*/ 4222 w 10000"/>
                <a:gd name="connsiteY183" fmla="*/ 8308 h 10000"/>
                <a:gd name="connsiteX184" fmla="*/ 4111 w 10000"/>
                <a:gd name="connsiteY184" fmla="*/ 8233 h 10000"/>
                <a:gd name="connsiteX185" fmla="*/ 4111 w 10000"/>
                <a:gd name="connsiteY185" fmla="*/ 8187 h 10000"/>
                <a:gd name="connsiteX186" fmla="*/ 4111 w 10000"/>
                <a:gd name="connsiteY186" fmla="*/ 8142 h 10000"/>
                <a:gd name="connsiteX187" fmla="*/ 4111 w 10000"/>
                <a:gd name="connsiteY187" fmla="*/ 8142 h 10000"/>
                <a:gd name="connsiteX188" fmla="*/ 4278 w 10000"/>
                <a:gd name="connsiteY188" fmla="*/ 8096 h 10000"/>
                <a:gd name="connsiteX189" fmla="*/ 4389 w 10000"/>
                <a:gd name="connsiteY189" fmla="*/ 8081 h 10000"/>
                <a:gd name="connsiteX190" fmla="*/ 4389 w 10000"/>
                <a:gd name="connsiteY190" fmla="*/ 8081 h 10000"/>
                <a:gd name="connsiteX191" fmla="*/ 4000 w 10000"/>
                <a:gd name="connsiteY191" fmla="*/ 8081 h 10000"/>
                <a:gd name="connsiteX192" fmla="*/ 3722 w 10000"/>
                <a:gd name="connsiteY192" fmla="*/ 8096 h 10000"/>
                <a:gd name="connsiteX193" fmla="*/ 3611 w 10000"/>
                <a:gd name="connsiteY193" fmla="*/ 8112 h 10000"/>
                <a:gd name="connsiteX194" fmla="*/ 3556 w 10000"/>
                <a:gd name="connsiteY194" fmla="*/ 8127 h 10000"/>
                <a:gd name="connsiteX195" fmla="*/ 3556 w 10000"/>
                <a:gd name="connsiteY195" fmla="*/ 8127 h 10000"/>
                <a:gd name="connsiteX196" fmla="*/ 3444 w 10000"/>
                <a:gd name="connsiteY196" fmla="*/ 8187 h 10000"/>
                <a:gd name="connsiteX197" fmla="*/ 3278 w 10000"/>
                <a:gd name="connsiteY197" fmla="*/ 8278 h 10000"/>
                <a:gd name="connsiteX198" fmla="*/ 3000 w 10000"/>
                <a:gd name="connsiteY198" fmla="*/ 8384 h 10000"/>
                <a:gd name="connsiteX199" fmla="*/ 2667 w 10000"/>
                <a:gd name="connsiteY199" fmla="*/ 8458 h 10000"/>
                <a:gd name="connsiteX200" fmla="*/ 2667 w 10000"/>
                <a:gd name="connsiteY200" fmla="*/ 8458 h 10000"/>
                <a:gd name="connsiteX201" fmla="*/ 2333 w 10000"/>
                <a:gd name="connsiteY201" fmla="*/ 8519 h 10000"/>
                <a:gd name="connsiteX202" fmla="*/ 1833 w 10000"/>
                <a:gd name="connsiteY202" fmla="*/ 8580 h 10000"/>
                <a:gd name="connsiteX203" fmla="*/ 1389 w 10000"/>
                <a:gd name="connsiteY203" fmla="*/ 8610 h 10000"/>
                <a:gd name="connsiteX204" fmla="*/ 889 w 10000"/>
                <a:gd name="connsiteY204" fmla="*/ 8625 h 10000"/>
                <a:gd name="connsiteX205" fmla="*/ 889 w 10000"/>
                <a:gd name="connsiteY205" fmla="*/ 8625 h 10000"/>
                <a:gd name="connsiteX206" fmla="*/ 500 w 10000"/>
                <a:gd name="connsiteY206" fmla="*/ 8641 h 10000"/>
                <a:gd name="connsiteX207" fmla="*/ 222 w 10000"/>
                <a:gd name="connsiteY207" fmla="*/ 8656 h 10000"/>
                <a:gd name="connsiteX208" fmla="*/ 0 w 10000"/>
                <a:gd name="connsiteY208" fmla="*/ 8671 h 10000"/>
                <a:gd name="connsiteX209" fmla="*/ 0 w 10000"/>
                <a:gd name="connsiteY209" fmla="*/ 8671 h 10000"/>
                <a:gd name="connsiteX210" fmla="*/ 278 w 10000"/>
                <a:gd name="connsiteY210" fmla="*/ 8912 h 10000"/>
                <a:gd name="connsiteX211" fmla="*/ 500 w 10000"/>
                <a:gd name="connsiteY211" fmla="*/ 9094 h 10000"/>
                <a:gd name="connsiteX212" fmla="*/ 722 w 10000"/>
                <a:gd name="connsiteY212" fmla="*/ 9245 h 10000"/>
                <a:gd name="connsiteX213" fmla="*/ 722 w 10000"/>
                <a:gd name="connsiteY213" fmla="*/ 9245 h 10000"/>
                <a:gd name="connsiteX214" fmla="*/ 889 w 10000"/>
                <a:gd name="connsiteY214" fmla="*/ 9336 h 10000"/>
                <a:gd name="connsiteX215" fmla="*/ 944 w 10000"/>
                <a:gd name="connsiteY215" fmla="*/ 9411 h 10000"/>
                <a:gd name="connsiteX216" fmla="*/ 1111 w 10000"/>
                <a:gd name="connsiteY216" fmla="*/ 9486 h 10000"/>
                <a:gd name="connsiteX217" fmla="*/ 1333 w 10000"/>
                <a:gd name="connsiteY217" fmla="*/ 9608 h 10000"/>
                <a:gd name="connsiteX218" fmla="*/ 1333 w 10000"/>
                <a:gd name="connsiteY218" fmla="*/ 9608 h 10000"/>
                <a:gd name="connsiteX219" fmla="*/ 1444 w 10000"/>
                <a:gd name="connsiteY219" fmla="*/ 9669 h 10000"/>
                <a:gd name="connsiteX220" fmla="*/ 1500 w 10000"/>
                <a:gd name="connsiteY220" fmla="*/ 9713 h 10000"/>
                <a:gd name="connsiteX221" fmla="*/ 1500 w 10000"/>
                <a:gd name="connsiteY221" fmla="*/ 9759 h 10000"/>
                <a:gd name="connsiteX222" fmla="*/ 1556 w 10000"/>
                <a:gd name="connsiteY222" fmla="*/ 9774 h 10000"/>
                <a:gd name="connsiteX223" fmla="*/ 1722 w 10000"/>
                <a:gd name="connsiteY223" fmla="*/ 9788 h 10000"/>
                <a:gd name="connsiteX224" fmla="*/ 5444 w 10000"/>
                <a:gd name="connsiteY224" fmla="*/ 9954 h 10000"/>
                <a:gd name="connsiteX225" fmla="*/ 5444 w 10000"/>
                <a:gd name="connsiteY225" fmla="*/ 9954 h 10000"/>
                <a:gd name="connsiteX226" fmla="*/ 5722 w 10000"/>
                <a:gd name="connsiteY226" fmla="*/ 9985 h 10000"/>
                <a:gd name="connsiteX227" fmla="*/ 5833 w 10000"/>
                <a:gd name="connsiteY227" fmla="*/ 10000 h 10000"/>
                <a:gd name="connsiteX228" fmla="*/ 10000 w 10000"/>
                <a:gd name="connsiteY228" fmla="*/ 9230 h 10000"/>
                <a:gd name="connsiteX0" fmla="*/ 10000 w 10000"/>
                <a:gd name="connsiteY0" fmla="*/ 9230 h 9985"/>
                <a:gd name="connsiteX1" fmla="*/ 10000 w 10000"/>
                <a:gd name="connsiteY1" fmla="*/ 9230 h 9985"/>
                <a:gd name="connsiteX2" fmla="*/ 9222 w 10000"/>
                <a:gd name="connsiteY2" fmla="*/ 9245 h 9985"/>
                <a:gd name="connsiteX3" fmla="*/ 8944 w 10000"/>
                <a:gd name="connsiteY3" fmla="*/ 9245 h 9985"/>
                <a:gd name="connsiteX4" fmla="*/ 8833 w 10000"/>
                <a:gd name="connsiteY4" fmla="*/ 9230 h 9985"/>
                <a:gd name="connsiteX5" fmla="*/ 8778 w 10000"/>
                <a:gd name="connsiteY5" fmla="*/ 9214 h 9985"/>
                <a:gd name="connsiteX6" fmla="*/ 8778 w 10000"/>
                <a:gd name="connsiteY6" fmla="*/ 9214 h 9985"/>
                <a:gd name="connsiteX7" fmla="*/ 8444 w 10000"/>
                <a:gd name="connsiteY7" fmla="*/ 9033 h 9985"/>
                <a:gd name="connsiteX8" fmla="*/ 8167 w 10000"/>
                <a:gd name="connsiteY8" fmla="*/ 8867 h 9985"/>
                <a:gd name="connsiteX9" fmla="*/ 8167 w 10000"/>
                <a:gd name="connsiteY9" fmla="*/ 8867 h 9985"/>
                <a:gd name="connsiteX10" fmla="*/ 8056 w 10000"/>
                <a:gd name="connsiteY10" fmla="*/ 8837 h 9985"/>
                <a:gd name="connsiteX11" fmla="*/ 7889 w 10000"/>
                <a:gd name="connsiteY11" fmla="*/ 8807 h 9985"/>
                <a:gd name="connsiteX12" fmla="*/ 7444 w 10000"/>
                <a:gd name="connsiteY12" fmla="*/ 8791 h 9985"/>
                <a:gd name="connsiteX13" fmla="*/ 6889 w 10000"/>
                <a:gd name="connsiteY13" fmla="*/ 8777 h 9985"/>
                <a:gd name="connsiteX14" fmla="*/ 6389 w 10000"/>
                <a:gd name="connsiteY14" fmla="*/ 8777 h 9985"/>
                <a:gd name="connsiteX15" fmla="*/ 6389 w 10000"/>
                <a:gd name="connsiteY15" fmla="*/ 8777 h 9985"/>
                <a:gd name="connsiteX16" fmla="*/ 6167 w 10000"/>
                <a:gd name="connsiteY16" fmla="*/ 8761 h 9985"/>
                <a:gd name="connsiteX17" fmla="*/ 6056 w 10000"/>
                <a:gd name="connsiteY17" fmla="*/ 8732 h 9985"/>
                <a:gd name="connsiteX18" fmla="*/ 6000 w 10000"/>
                <a:gd name="connsiteY18" fmla="*/ 8701 h 9985"/>
                <a:gd name="connsiteX19" fmla="*/ 6000 w 10000"/>
                <a:gd name="connsiteY19" fmla="*/ 8641 h 9985"/>
                <a:gd name="connsiteX20" fmla="*/ 6056 w 10000"/>
                <a:gd name="connsiteY20" fmla="*/ 8519 h 9985"/>
                <a:gd name="connsiteX21" fmla="*/ 6111 w 10000"/>
                <a:gd name="connsiteY21" fmla="*/ 8458 h 9985"/>
                <a:gd name="connsiteX22" fmla="*/ 6056 w 10000"/>
                <a:gd name="connsiteY22" fmla="*/ 8384 h 9985"/>
                <a:gd name="connsiteX23" fmla="*/ 6056 w 10000"/>
                <a:gd name="connsiteY23" fmla="*/ 8384 h 9985"/>
                <a:gd name="connsiteX24" fmla="*/ 6000 w 10000"/>
                <a:gd name="connsiteY24" fmla="*/ 8339 h 9985"/>
                <a:gd name="connsiteX25" fmla="*/ 5944 w 10000"/>
                <a:gd name="connsiteY25" fmla="*/ 8308 h 9985"/>
                <a:gd name="connsiteX26" fmla="*/ 5833 w 10000"/>
                <a:gd name="connsiteY26" fmla="*/ 8308 h 9985"/>
                <a:gd name="connsiteX27" fmla="*/ 5667 w 10000"/>
                <a:gd name="connsiteY27" fmla="*/ 8324 h 9985"/>
                <a:gd name="connsiteX28" fmla="*/ 5333 w 10000"/>
                <a:gd name="connsiteY28" fmla="*/ 8368 h 9985"/>
                <a:gd name="connsiteX29" fmla="*/ 4889 w 10000"/>
                <a:gd name="connsiteY29" fmla="*/ 8444 h 9985"/>
                <a:gd name="connsiteX30" fmla="*/ 4889 w 10000"/>
                <a:gd name="connsiteY30" fmla="*/ 8444 h 9985"/>
                <a:gd name="connsiteX31" fmla="*/ 4611 w 10000"/>
                <a:gd name="connsiteY31" fmla="*/ 8458 h 9985"/>
                <a:gd name="connsiteX32" fmla="*/ 4500 w 10000"/>
                <a:gd name="connsiteY32" fmla="*/ 8458 h 9985"/>
                <a:gd name="connsiteX33" fmla="*/ 4444 w 10000"/>
                <a:gd name="connsiteY33" fmla="*/ 8444 h 9985"/>
                <a:gd name="connsiteX34" fmla="*/ 4389 w 10000"/>
                <a:gd name="connsiteY34" fmla="*/ 8384 h 9985"/>
                <a:gd name="connsiteX35" fmla="*/ 4222 w 10000"/>
                <a:gd name="connsiteY35" fmla="*/ 8308 h 9985"/>
                <a:gd name="connsiteX36" fmla="*/ 4222 w 10000"/>
                <a:gd name="connsiteY36" fmla="*/ 8308 h 9985"/>
                <a:gd name="connsiteX37" fmla="*/ 4111 w 10000"/>
                <a:gd name="connsiteY37" fmla="*/ 8263 h 9985"/>
                <a:gd name="connsiteX38" fmla="*/ 4111 w 10000"/>
                <a:gd name="connsiteY38" fmla="*/ 8218 h 9985"/>
                <a:gd name="connsiteX39" fmla="*/ 4111 w 10000"/>
                <a:gd name="connsiteY39" fmla="*/ 8187 h 9985"/>
                <a:gd name="connsiteX40" fmla="*/ 4167 w 10000"/>
                <a:gd name="connsiteY40" fmla="*/ 8157 h 9985"/>
                <a:gd name="connsiteX41" fmla="*/ 4278 w 10000"/>
                <a:gd name="connsiteY41" fmla="*/ 8096 h 9985"/>
                <a:gd name="connsiteX42" fmla="*/ 4389 w 10000"/>
                <a:gd name="connsiteY42" fmla="*/ 8081 h 9985"/>
                <a:gd name="connsiteX43" fmla="*/ 4389 w 10000"/>
                <a:gd name="connsiteY43" fmla="*/ 8081 h 9985"/>
                <a:gd name="connsiteX44" fmla="*/ 4389 w 10000"/>
                <a:gd name="connsiteY44" fmla="*/ 8067 h 9985"/>
                <a:gd name="connsiteX45" fmla="*/ 4444 w 10000"/>
                <a:gd name="connsiteY45" fmla="*/ 8052 h 9985"/>
                <a:gd name="connsiteX46" fmla="*/ 4667 w 10000"/>
                <a:gd name="connsiteY46" fmla="*/ 8037 h 9985"/>
                <a:gd name="connsiteX47" fmla="*/ 5333 w 10000"/>
                <a:gd name="connsiteY47" fmla="*/ 8006 h 9985"/>
                <a:gd name="connsiteX48" fmla="*/ 6500 w 10000"/>
                <a:gd name="connsiteY48" fmla="*/ 7961 h 9985"/>
                <a:gd name="connsiteX49" fmla="*/ 6500 w 10000"/>
                <a:gd name="connsiteY49" fmla="*/ 7961 h 9985"/>
                <a:gd name="connsiteX50" fmla="*/ 7167 w 10000"/>
                <a:gd name="connsiteY50" fmla="*/ 7915 h 9985"/>
                <a:gd name="connsiteX51" fmla="*/ 8389 w 10000"/>
                <a:gd name="connsiteY51" fmla="*/ 7825 h 9985"/>
                <a:gd name="connsiteX52" fmla="*/ 8389 w 10000"/>
                <a:gd name="connsiteY52" fmla="*/ 7825 h 9985"/>
                <a:gd name="connsiteX53" fmla="*/ 8667 w 10000"/>
                <a:gd name="connsiteY53" fmla="*/ 7794 h 9985"/>
                <a:gd name="connsiteX54" fmla="*/ 8778 w 10000"/>
                <a:gd name="connsiteY54" fmla="*/ 7749 h 9985"/>
                <a:gd name="connsiteX55" fmla="*/ 8889 w 10000"/>
                <a:gd name="connsiteY55" fmla="*/ 7719 h 9985"/>
                <a:gd name="connsiteX56" fmla="*/ 8833 w 10000"/>
                <a:gd name="connsiteY56" fmla="*/ 7689 h 9985"/>
                <a:gd name="connsiteX57" fmla="*/ 8833 w 10000"/>
                <a:gd name="connsiteY57" fmla="*/ 7659 h 9985"/>
                <a:gd name="connsiteX58" fmla="*/ 8722 w 10000"/>
                <a:gd name="connsiteY58" fmla="*/ 7628 h 9985"/>
                <a:gd name="connsiteX59" fmla="*/ 8556 w 10000"/>
                <a:gd name="connsiteY59" fmla="*/ 7583 h 9985"/>
                <a:gd name="connsiteX60" fmla="*/ 8556 w 10000"/>
                <a:gd name="connsiteY60" fmla="*/ 7583 h 9985"/>
                <a:gd name="connsiteX61" fmla="*/ 6556 w 10000"/>
                <a:gd name="connsiteY61" fmla="*/ 7311 h 9985"/>
                <a:gd name="connsiteX62" fmla="*/ 6556 w 10000"/>
                <a:gd name="connsiteY62" fmla="*/ 7311 h 9985"/>
                <a:gd name="connsiteX63" fmla="*/ 6333 w 10000"/>
                <a:gd name="connsiteY63" fmla="*/ 7266 h 9985"/>
                <a:gd name="connsiteX64" fmla="*/ 6167 w 10000"/>
                <a:gd name="connsiteY64" fmla="*/ 7221 h 9985"/>
                <a:gd name="connsiteX65" fmla="*/ 6056 w 10000"/>
                <a:gd name="connsiteY65" fmla="*/ 7176 h 9985"/>
                <a:gd name="connsiteX66" fmla="*/ 6056 w 10000"/>
                <a:gd name="connsiteY66" fmla="*/ 7176 h 9985"/>
                <a:gd name="connsiteX67" fmla="*/ 8056 w 10000"/>
                <a:gd name="connsiteY67" fmla="*/ 7160 h 9985"/>
                <a:gd name="connsiteX68" fmla="*/ 10000 w 10000"/>
                <a:gd name="connsiteY68" fmla="*/ 7311 h 9985"/>
                <a:gd name="connsiteX69" fmla="*/ 10000 w 10000"/>
                <a:gd name="connsiteY69" fmla="*/ 5937 h 9985"/>
                <a:gd name="connsiteX70" fmla="*/ 10000 w 10000"/>
                <a:gd name="connsiteY70" fmla="*/ 5937 h 9985"/>
                <a:gd name="connsiteX71" fmla="*/ 7778 w 10000"/>
                <a:gd name="connsiteY71" fmla="*/ 5619 h 9985"/>
                <a:gd name="connsiteX72" fmla="*/ 6556 w 10000"/>
                <a:gd name="connsiteY72" fmla="*/ 5438 h 9985"/>
                <a:gd name="connsiteX73" fmla="*/ 6556 w 10000"/>
                <a:gd name="connsiteY73" fmla="*/ 5438 h 9985"/>
                <a:gd name="connsiteX74" fmla="*/ 6556 w 10000"/>
                <a:gd name="connsiteY74" fmla="*/ 5423 h 9985"/>
                <a:gd name="connsiteX75" fmla="*/ 6556 w 10000"/>
                <a:gd name="connsiteY75" fmla="*/ 5332 h 9985"/>
                <a:gd name="connsiteX76" fmla="*/ 6556 w 10000"/>
                <a:gd name="connsiteY76" fmla="*/ 5332 h 9985"/>
                <a:gd name="connsiteX77" fmla="*/ 6389 w 10000"/>
                <a:gd name="connsiteY77" fmla="*/ 5227 h 9985"/>
                <a:gd name="connsiteX78" fmla="*/ 6056 w 10000"/>
                <a:gd name="connsiteY78" fmla="*/ 5061 h 9985"/>
                <a:gd name="connsiteX79" fmla="*/ 5333 w 10000"/>
                <a:gd name="connsiteY79" fmla="*/ 4743 h 9985"/>
                <a:gd name="connsiteX80" fmla="*/ 5333 w 10000"/>
                <a:gd name="connsiteY80" fmla="*/ 4743 h 9985"/>
                <a:gd name="connsiteX81" fmla="*/ 5167 w 10000"/>
                <a:gd name="connsiteY81" fmla="*/ 4698 h 9985"/>
                <a:gd name="connsiteX82" fmla="*/ 4889 w 10000"/>
                <a:gd name="connsiteY82" fmla="*/ 4637 h 9985"/>
                <a:gd name="connsiteX83" fmla="*/ 4056 w 10000"/>
                <a:gd name="connsiteY83" fmla="*/ 4501 h 9985"/>
                <a:gd name="connsiteX84" fmla="*/ 2889 w 10000"/>
                <a:gd name="connsiteY84" fmla="*/ 4335 h 9985"/>
                <a:gd name="connsiteX85" fmla="*/ 2889 w 10000"/>
                <a:gd name="connsiteY85" fmla="*/ 4335 h 9985"/>
                <a:gd name="connsiteX86" fmla="*/ 2389 w 10000"/>
                <a:gd name="connsiteY86" fmla="*/ 4320 h 9985"/>
                <a:gd name="connsiteX87" fmla="*/ 2000 w 10000"/>
                <a:gd name="connsiteY87" fmla="*/ 4305 h 9985"/>
                <a:gd name="connsiteX88" fmla="*/ 1889 w 10000"/>
                <a:gd name="connsiteY88" fmla="*/ 4290 h 9985"/>
                <a:gd name="connsiteX89" fmla="*/ 1778 w 10000"/>
                <a:gd name="connsiteY89" fmla="*/ 4275 h 9985"/>
                <a:gd name="connsiteX90" fmla="*/ 1778 w 10000"/>
                <a:gd name="connsiteY90" fmla="*/ 4275 h 9985"/>
                <a:gd name="connsiteX91" fmla="*/ 1667 w 10000"/>
                <a:gd name="connsiteY91" fmla="*/ 4214 h 9985"/>
                <a:gd name="connsiteX92" fmla="*/ 1500 w 10000"/>
                <a:gd name="connsiteY92" fmla="*/ 4109 h 9985"/>
                <a:gd name="connsiteX93" fmla="*/ 1444 w 10000"/>
                <a:gd name="connsiteY93" fmla="*/ 4048 h 9985"/>
                <a:gd name="connsiteX94" fmla="*/ 1444 w 10000"/>
                <a:gd name="connsiteY94" fmla="*/ 3987 h 9985"/>
                <a:gd name="connsiteX95" fmla="*/ 1444 w 10000"/>
                <a:gd name="connsiteY95" fmla="*/ 3943 h 9985"/>
                <a:gd name="connsiteX96" fmla="*/ 1556 w 10000"/>
                <a:gd name="connsiteY96" fmla="*/ 3897 h 9985"/>
                <a:gd name="connsiteX97" fmla="*/ 1556 w 10000"/>
                <a:gd name="connsiteY97" fmla="*/ 3897 h 9985"/>
                <a:gd name="connsiteX98" fmla="*/ 1833 w 10000"/>
                <a:gd name="connsiteY98" fmla="*/ 3821 h 9985"/>
                <a:gd name="connsiteX99" fmla="*/ 2111 w 10000"/>
                <a:gd name="connsiteY99" fmla="*/ 3746 h 9985"/>
                <a:gd name="connsiteX100" fmla="*/ 2278 w 10000"/>
                <a:gd name="connsiteY100" fmla="*/ 3701 h 9985"/>
                <a:gd name="connsiteX101" fmla="*/ 2389 w 10000"/>
                <a:gd name="connsiteY101" fmla="*/ 3656 h 9985"/>
                <a:gd name="connsiteX102" fmla="*/ 2389 w 10000"/>
                <a:gd name="connsiteY102" fmla="*/ 3595 h 9985"/>
                <a:gd name="connsiteX103" fmla="*/ 2389 w 10000"/>
                <a:gd name="connsiteY103" fmla="*/ 3520 h 9985"/>
                <a:gd name="connsiteX104" fmla="*/ 2389 w 10000"/>
                <a:gd name="connsiteY104" fmla="*/ 3520 h 9985"/>
                <a:gd name="connsiteX105" fmla="*/ 2167 w 10000"/>
                <a:gd name="connsiteY105" fmla="*/ 3308 h 9985"/>
                <a:gd name="connsiteX106" fmla="*/ 1889 w 10000"/>
                <a:gd name="connsiteY106" fmla="*/ 3021 h 9985"/>
                <a:gd name="connsiteX107" fmla="*/ 1667 w 10000"/>
                <a:gd name="connsiteY107" fmla="*/ 2764 h 9985"/>
                <a:gd name="connsiteX108" fmla="*/ 1611 w 10000"/>
                <a:gd name="connsiteY108" fmla="*/ 2689 h 9985"/>
                <a:gd name="connsiteX109" fmla="*/ 1611 w 10000"/>
                <a:gd name="connsiteY109" fmla="*/ 2659 h 9985"/>
                <a:gd name="connsiteX110" fmla="*/ 1667 w 10000"/>
                <a:gd name="connsiteY110" fmla="*/ 2643 h 9985"/>
                <a:gd name="connsiteX111" fmla="*/ 1667 w 10000"/>
                <a:gd name="connsiteY111" fmla="*/ 2643 h 9985"/>
                <a:gd name="connsiteX112" fmla="*/ 2000 w 10000"/>
                <a:gd name="connsiteY112" fmla="*/ 2629 h 9985"/>
                <a:gd name="connsiteX113" fmla="*/ 2222 w 10000"/>
                <a:gd name="connsiteY113" fmla="*/ 2629 h 9985"/>
                <a:gd name="connsiteX114" fmla="*/ 2389 w 10000"/>
                <a:gd name="connsiteY114" fmla="*/ 2643 h 9985"/>
                <a:gd name="connsiteX115" fmla="*/ 2389 w 10000"/>
                <a:gd name="connsiteY115" fmla="*/ 2643 h 9985"/>
                <a:gd name="connsiteX116" fmla="*/ 2444 w 10000"/>
                <a:gd name="connsiteY116" fmla="*/ 2643 h 9985"/>
                <a:gd name="connsiteX117" fmla="*/ 2500 w 10000"/>
                <a:gd name="connsiteY117" fmla="*/ 2613 h 9985"/>
                <a:gd name="connsiteX118" fmla="*/ 2778 w 10000"/>
                <a:gd name="connsiteY118" fmla="*/ 2522 h 9985"/>
                <a:gd name="connsiteX119" fmla="*/ 3500 w 10000"/>
                <a:gd name="connsiteY119" fmla="*/ 2221 h 9985"/>
                <a:gd name="connsiteX120" fmla="*/ 4444 w 10000"/>
                <a:gd name="connsiteY120" fmla="*/ 1783 h 9985"/>
                <a:gd name="connsiteX121" fmla="*/ 4444 w 10000"/>
                <a:gd name="connsiteY121" fmla="*/ 1783 h 9985"/>
                <a:gd name="connsiteX122" fmla="*/ 4444 w 10000"/>
                <a:gd name="connsiteY122" fmla="*/ 1722 h 9985"/>
                <a:gd name="connsiteX123" fmla="*/ 4444 w 10000"/>
                <a:gd name="connsiteY123" fmla="*/ 1585 h 9985"/>
                <a:gd name="connsiteX124" fmla="*/ 4500 w 10000"/>
                <a:gd name="connsiteY124" fmla="*/ 1495 h 9985"/>
                <a:gd name="connsiteX125" fmla="*/ 4611 w 10000"/>
                <a:gd name="connsiteY125" fmla="*/ 1420 h 9985"/>
                <a:gd name="connsiteX126" fmla="*/ 4778 w 10000"/>
                <a:gd name="connsiteY126" fmla="*/ 1329 h 9985"/>
                <a:gd name="connsiteX127" fmla="*/ 5000 w 10000"/>
                <a:gd name="connsiteY127" fmla="*/ 1254 h 9985"/>
                <a:gd name="connsiteX128" fmla="*/ 5000 w 10000"/>
                <a:gd name="connsiteY128" fmla="*/ 1254 h 9985"/>
                <a:gd name="connsiteX129" fmla="*/ 5556 w 10000"/>
                <a:gd name="connsiteY129" fmla="*/ 1103 h 9985"/>
                <a:gd name="connsiteX130" fmla="*/ 6111 w 10000"/>
                <a:gd name="connsiteY130" fmla="*/ 907 h 9985"/>
                <a:gd name="connsiteX131" fmla="*/ 6667 w 10000"/>
                <a:gd name="connsiteY131" fmla="*/ 725 h 9985"/>
                <a:gd name="connsiteX132" fmla="*/ 7056 w 10000"/>
                <a:gd name="connsiteY132" fmla="*/ 559 h 9985"/>
                <a:gd name="connsiteX133" fmla="*/ 7056 w 10000"/>
                <a:gd name="connsiteY133" fmla="*/ 559 h 9985"/>
                <a:gd name="connsiteX134" fmla="*/ 7333 w 10000"/>
                <a:gd name="connsiteY134" fmla="*/ 408 h 9985"/>
                <a:gd name="connsiteX135" fmla="*/ 7667 w 10000"/>
                <a:gd name="connsiteY135" fmla="*/ 227 h 9985"/>
                <a:gd name="connsiteX136" fmla="*/ 8000 w 10000"/>
                <a:gd name="connsiteY136" fmla="*/ 90 h 9985"/>
                <a:gd name="connsiteX137" fmla="*/ 8167 w 10000"/>
                <a:gd name="connsiteY137" fmla="*/ 29 h 9985"/>
                <a:gd name="connsiteX138" fmla="*/ 8333 w 10000"/>
                <a:gd name="connsiteY138" fmla="*/ 15 h 9985"/>
                <a:gd name="connsiteX139" fmla="*/ 8333 w 10000"/>
                <a:gd name="connsiteY139" fmla="*/ 15 h 9985"/>
                <a:gd name="connsiteX140" fmla="*/ 8667 w 10000"/>
                <a:gd name="connsiteY140" fmla="*/ 0 h 9985"/>
                <a:gd name="connsiteX141" fmla="*/ 9111 w 10000"/>
                <a:gd name="connsiteY141" fmla="*/ 0 h 9985"/>
                <a:gd name="connsiteX142" fmla="*/ 10000 w 10000"/>
                <a:gd name="connsiteY142" fmla="*/ 15 h 9985"/>
                <a:gd name="connsiteX143" fmla="*/ 10000 w 10000"/>
                <a:gd name="connsiteY143" fmla="*/ 9245 h 9985"/>
                <a:gd name="connsiteX144" fmla="*/ 10000 w 10000"/>
                <a:gd name="connsiteY144" fmla="*/ 9245 h 9985"/>
                <a:gd name="connsiteX145" fmla="*/ 9722 w 10000"/>
                <a:gd name="connsiteY145" fmla="*/ 9230 h 9985"/>
                <a:gd name="connsiteX146" fmla="*/ 9389 w 10000"/>
                <a:gd name="connsiteY146" fmla="*/ 9245 h 9985"/>
                <a:gd name="connsiteX147" fmla="*/ 9389 w 10000"/>
                <a:gd name="connsiteY147" fmla="*/ 9245 h 9985"/>
                <a:gd name="connsiteX148" fmla="*/ 9278 w 10000"/>
                <a:gd name="connsiteY148" fmla="*/ 9260 h 9985"/>
                <a:gd name="connsiteX149" fmla="*/ 9056 w 10000"/>
                <a:gd name="connsiteY149" fmla="*/ 9245 h 9985"/>
                <a:gd name="connsiteX150" fmla="*/ 8889 w 10000"/>
                <a:gd name="connsiteY150" fmla="*/ 9230 h 9985"/>
                <a:gd name="connsiteX151" fmla="*/ 8722 w 10000"/>
                <a:gd name="connsiteY151" fmla="*/ 9199 h 9985"/>
                <a:gd name="connsiteX152" fmla="*/ 8611 w 10000"/>
                <a:gd name="connsiteY152" fmla="*/ 9155 h 9985"/>
                <a:gd name="connsiteX153" fmla="*/ 8444 w 10000"/>
                <a:gd name="connsiteY153" fmla="*/ 9079 h 9985"/>
                <a:gd name="connsiteX154" fmla="*/ 8444 w 10000"/>
                <a:gd name="connsiteY154" fmla="*/ 9079 h 9985"/>
                <a:gd name="connsiteX155" fmla="*/ 8222 w 10000"/>
                <a:gd name="connsiteY155" fmla="*/ 8943 h 9985"/>
                <a:gd name="connsiteX156" fmla="*/ 8111 w 10000"/>
                <a:gd name="connsiteY156" fmla="*/ 8882 h 9985"/>
                <a:gd name="connsiteX157" fmla="*/ 7944 w 10000"/>
                <a:gd name="connsiteY157" fmla="*/ 8837 h 9985"/>
                <a:gd name="connsiteX158" fmla="*/ 7778 w 10000"/>
                <a:gd name="connsiteY158" fmla="*/ 8807 h 9985"/>
                <a:gd name="connsiteX159" fmla="*/ 7556 w 10000"/>
                <a:gd name="connsiteY159" fmla="*/ 8791 h 9985"/>
                <a:gd name="connsiteX160" fmla="*/ 7333 w 10000"/>
                <a:gd name="connsiteY160" fmla="*/ 8777 h 9985"/>
                <a:gd name="connsiteX161" fmla="*/ 7000 w 10000"/>
                <a:gd name="connsiteY161" fmla="*/ 8761 h 9985"/>
                <a:gd name="connsiteX162" fmla="*/ 7000 w 10000"/>
                <a:gd name="connsiteY162" fmla="*/ 8761 h 9985"/>
                <a:gd name="connsiteX163" fmla="*/ 6556 w 10000"/>
                <a:gd name="connsiteY163" fmla="*/ 8777 h 9985"/>
                <a:gd name="connsiteX164" fmla="*/ 6222 w 10000"/>
                <a:gd name="connsiteY164" fmla="*/ 8777 h 9985"/>
                <a:gd name="connsiteX165" fmla="*/ 6111 w 10000"/>
                <a:gd name="connsiteY165" fmla="*/ 8761 h 9985"/>
                <a:gd name="connsiteX166" fmla="*/ 6056 w 10000"/>
                <a:gd name="connsiteY166" fmla="*/ 8746 h 9985"/>
                <a:gd name="connsiteX167" fmla="*/ 6056 w 10000"/>
                <a:gd name="connsiteY167" fmla="*/ 8746 h 9985"/>
                <a:gd name="connsiteX168" fmla="*/ 6056 w 10000"/>
                <a:gd name="connsiteY168" fmla="*/ 8475 h 9985"/>
                <a:gd name="connsiteX169" fmla="*/ 6056 w 10000"/>
                <a:gd name="connsiteY169" fmla="*/ 8475 h 9985"/>
                <a:gd name="connsiteX170" fmla="*/ 6056 w 10000"/>
                <a:gd name="connsiteY170" fmla="*/ 8414 h 9985"/>
                <a:gd name="connsiteX171" fmla="*/ 5944 w 10000"/>
                <a:gd name="connsiteY171" fmla="*/ 8339 h 9985"/>
                <a:gd name="connsiteX172" fmla="*/ 5889 w 10000"/>
                <a:gd name="connsiteY172" fmla="*/ 8324 h 9985"/>
                <a:gd name="connsiteX173" fmla="*/ 5778 w 10000"/>
                <a:gd name="connsiteY173" fmla="*/ 8308 h 9985"/>
                <a:gd name="connsiteX174" fmla="*/ 5667 w 10000"/>
                <a:gd name="connsiteY174" fmla="*/ 8308 h 9985"/>
                <a:gd name="connsiteX175" fmla="*/ 5500 w 10000"/>
                <a:gd name="connsiteY175" fmla="*/ 8324 h 9985"/>
                <a:gd name="connsiteX176" fmla="*/ 5500 w 10000"/>
                <a:gd name="connsiteY176" fmla="*/ 8324 h 9985"/>
                <a:gd name="connsiteX177" fmla="*/ 4889 w 10000"/>
                <a:gd name="connsiteY177" fmla="*/ 8429 h 9985"/>
                <a:gd name="connsiteX178" fmla="*/ 4611 w 10000"/>
                <a:gd name="connsiteY178" fmla="*/ 8458 h 9985"/>
                <a:gd name="connsiteX179" fmla="*/ 4556 w 10000"/>
                <a:gd name="connsiteY179" fmla="*/ 8475 h 9985"/>
                <a:gd name="connsiteX180" fmla="*/ 4500 w 10000"/>
                <a:gd name="connsiteY180" fmla="*/ 8458 h 9985"/>
                <a:gd name="connsiteX181" fmla="*/ 4500 w 10000"/>
                <a:gd name="connsiteY181" fmla="*/ 8458 h 9985"/>
                <a:gd name="connsiteX182" fmla="*/ 4222 w 10000"/>
                <a:gd name="connsiteY182" fmla="*/ 8308 h 9985"/>
                <a:gd name="connsiteX183" fmla="*/ 4222 w 10000"/>
                <a:gd name="connsiteY183" fmla="*/ 8308 h 9985"/>
                <a:gd name="connsiteX184" fmla="*/ 4111 w 10000"/>
                <a:gd name="connsiteY184" fmla="*/ 8233 h 9985"/>
                <a:gd name="connsiteX185" fmla="*/ 4111 w 10000"/>
                <a:gd name="connsiteY185" fmla="*/ 8187 h 9985"/>
                <a:gd name="connsiteX186" fmla="*/ 4111 w 10000"/>
                <a:gd name="connsiteY186" fmla="*/ 8142 h 9985"/>
                <a:gd name="connsiteX187" fmla="*/ 4111 w 10000"/>
                <a:gd name="connsiteY187" fmla="*/ 8142 h 9985"/>
                <a:gd name="connsiteX188" fmla="*/ 4278 w 10000"/>
                <a:gd name="connsiteY188" fmla="*/ 8096 h 9985"/>
                <a:gd name="connsiteX189" fmla="*/ 4389 w 10000"/>
                <a:gd name="connsiteY189" fmla="*/ 8081 h 9985"/>
                <a:gd name="connsiteX190" fmla="*/ 4389 w 10000"/>
                <a:gd name="connsiteY190" fmla="*/ 8081 h 9985"/>
                <a:gd name="connsiteX191" fmla="*/ 4000 w 10000"/>
                <a:gd name="connsiteY191" fmla="*/ 8081 h 9985"/>
                <a:gd name="connsiteX192" fmla="*/ 3722 w 10000"/>
                <a:gd name="connsiteY192" fmla="*/ 8096 h 9985"/>
                <a:gd name="connsiteX193" fmla="*/ 3611 w 10000"/>
                <a:gd name="connsiteY193" fmla="*/ 8112 h 9985"/>
                <a:gd name="connsiteX194" fmla="*/ 3556 w 10000"/>
                <a:gd name="connsiteY194" fmla="*/ 8127 h 9985"/>
                <a:gd name="connsiteX195" fmla="*/ 3556 w 10000"/>
                <a:gd name="connsiteY195" fmla="*/ 8127 h 9985"/>
                <a:gd name="connsiteX196" fmla="*/ 3444 w 10000"/>
                <a:gd name="connsiteY196" fmla="*/ 8187 h 9985"/>
                <a:gd name="connsiteX197" fmla="*/ 3278 w 10000"/>
                <a:gd name="connsiteY197" fmla="*/ 8278 h 9985"/>
                <a:gd name="connsiteX198" fmla="*/ 3000 w 10000"/>
                <a:gd name="connsiteY198" fmla="*/ 8384 h 9985"/>
                <a:gd name="connsiteX199" fmla="*/ 2667 w 10000"/>
                <a:gd name="connsiteY199" fmla="*/ 8458 h 9985"/>
                <a:gd name="connsiteX200" fmla="*/ 2667 w 10000"/>
                <a:gd name="connsiteY200" fmla="*/ 8458 h 9985"/>
                <a:gd name="connsiteX201" fmla="*/ 2333 w 10000"/>
                <a:gd name="connsiteY201" fmla="*/ 8519 h 9985"/>
                <a:gd name="connsiteX202" fmla="*/ 1833 w 10000"/>
                <a:gd name="connsiteY202" fmla="*/ 8580 h 9985"/>
                <a:gd name="connsiteX203" fmla="*/ 1389 w 10000"/>
                <a:gd name="connsiteY203" fmla="*/ 8610 h 9985"/>
                <a:gd name="connsiteX204" fmla="*/ 889 w 10000"/>
                <a:gd name="connsiteY204" fmla="*/ 8625 h 9985"/>
                <a:gd name="connsiteX205" fmla="*/ 889 w 10000"/>
                <a:gd name="connsiteY205" fmla="*/ 8625 h 9985"/>
                <a:gd name="connsiteX206" fmla="*/ 500 w 10000"/>
                <a:gd name="connsiteY206" fmla="*/ 8641 h 9985"/>
                <a:gd name="connsiteX207" fmla="*/ 222 w 10000"/>
                <a:gd name="connsiteY207" fmla="*/ 8656 h 9985"/>
                <a:gd name="connsiteX208" fmla="*/ 0 w 10000"/>
                <a:gd name="connsiteY208" fmla="*/ 8671 h 9985"/>
                <a:gd name="connsiteX209" fmla="*/ 0 w 10000"/>
                <a:gd name="connsiteY209" fmla="*/ 8671 h 9985"/>
                <a:gd name="connsiteX210" fmla="*/ 278 w 10000"/>
                <a:gd name="connsiteY210" fmla="*/ 8912 h 9985"/>
                <a:gd name="connsiteX211" fmla="*/ 500 w 10000"/>
                <a:gd name="connsiteY211" fmla="*/ 9094 h 9985"/>
                <a:gd name="connsiteX212" fmla="*/ 722 w 10000"/>
                <a:gd name="connsiteY212" fmla="*/ 9245 h 9985"/>
                <a:gd name="connsiteX213" fmla="*/ 722 w 10000"/>
                <a:gd name="connsiteY213" fmla="*/ 9245 h 9985"/>
                <a:gd name="connsiteX214" fmla="*/ 889 w 10000"/>
                <a:gd name="connsiteY214" fmla="*/ 9336 h 9985"/>
                <a:gd name="connsiteX215" fmla="*/ 944 w 10000"/>
                <a:gd name="connsiteY215" fmla="*/ 9411 h 9985"/>
                <a:gd name="connsiteX216" fmla="*/ 1111 w 10000"/>
                <a:gd name="connsiteY216" fmla="*/ 9486 h 9985"/>
                <a:gd name="connsiteX217" fmla="*/ 1333 w 10000"/>
                <a:gd name="connsiteY217" fmla="*/ 9608 h 9985"/>
                <a:gd name="connsiteX218" fmla="*/ 1333 w 10000"/>
                <a:gd name="connsiteY218" fmla="*/ 9608 h 9985"/>
                <a:gd name="connsiteX219" fmla="*/ 1444 w 10000"/>
                <a:gd name="connsiteY219" fmla="*/ 9669 h 9985"/>
                <a:gd name="connsiteX220" fmla="*/ 1500 w 10000"/>
                <a:gd name="connsiteY220" fmla="*/ 9713 h 9985"/>
                <a:gd name="connsiteX221" fmla="*/ 1500 w 10000"/>
                <a:gd name="connsiteY221" fmla="*/ 9759 h 9985"/>
                <a:gd name="connsiteX222" fmla="*/ 1556 w 10000"/>
                <a:gd name="connsiteY222" fmla="*/ 9774 h 9985"/>
                <a:gd name="connsiteX223" fmla="*/ 1722 w 10000"/>
                <a:gd name="connsiteY223" fmla="*/ 9788 h 9985"/>
                <a:gd name="connsiteX224" fmla="*/ 5444 w 10000"/>
                <a:gd name="connsiteY224" fmla="*/ 9954 h 9985"/>
                <a:gd name="connsiteX225" fmla="*/ 5444 w 10000"/>
                <a:gd name="connsiteY225" fmla="*/ 9954 h 9985"/>
                <a:gd name="connsiteX226" fmla="*/ 5722 w 10000"/>
                <a:gd name="connsiteY226" fmla="*/ 9985 h 9985"/>
                <a:gd name="connsiteX227" fmla="*/ 10000 w 10000"/>
                <a:gd name="connsiteY227" fmla="*/ 9230 h 9985"/>
                <a:gd name="connsiteX0" fmla="*/ 10000 w 10000"/>
                <a:gd name="connsiteY0" fmla="*/ 9244 h 9969"/>
                <a:gd name="connsiteX1" fmla="*/ 10000 w 10000"/>
                <a:gd name="connsiteY1" fmla="*/ 9244 h 9969"/>
                <a:gd name="connsiteX2" fmla="*/ 9222 w 10000"/>
                <a:gd name="connsiteY2" fmla="*/ 9259 h 9969"/>
                <a:gd name="connsiteX3" fmla="*/ 8944 w 10000"/>
                <a:gd name="connsiteY3" fmla="*/ 9259 h 9969"/>
                <a:gd name="connsiteX4" fmla="*/ 8833 w 10000"/>
                <a:gd name="connsiteY4" fmla="*/ 9244 h 9969"/>
                <a:gd name="connsiteX5" fmla="*/ 8778 w 10000"/>
                <a:gd name="connsiteY5" fmla="*/ 9228 h 9969"/>
                <a:gd name="connsiteX6" fmla="*/ 8778 w 10000"/>
                <a:gd name="connsiteY6" fmla="*/ 9228 h 9969"/>
                <a:gd name="connsiteX7" fmla="*/ 8444 w 10000"/>
                <a:gd name="connsiteY7" fmla="*/ 9047 h 9969"/>
                <a:gd name="connsiteX8" fmla="*/ 8167 w 10000"/>
                <a:gd name="connsiteY8" fmla="*/ 8880 h 9969"/>
                <a:gd name="connsiteX9" fmla="*/ 8167 w 10000"/>
                <a:gd name="connsiteY9" fmla="*/ 8880 h 9969"/>
                <a:gd name="connsiteX10" fmla="*/ 8056 w 10000"/>
                <a:gd name="connsiteY10" fmla="*/ 8850 h 9969"/>
                <a:gd name="connsiteX11" fmla="*/ 7889 w 10000"/>
                <a:gd name="connsiteY11" fmla="*/ 8820 h 9969"/>
                <a:gd name="connsiteX12" fmla="*/ 7444 w 10000"/>
                <a:gd name="connsiteY12" fmla="*/ 8804 h 9969"/>
                <a:gd name="connsiteX13" fmla="*/ 6889 w 10000"/>
                <a:gd name="connsiteY13" fmla="*/ 8790 h 9969"/>
                <a:gd name="connsiteX14" fmla="*/ 6389 w 10000"/>
                <a:gd name="connsiteY14" fmla="*/ 8790 h 9969"/>
                <a:gd name="connsiteX15" fmla="*/ 6389 w 10000"/>
                <a:gd name="connsiteY15" fmla="*/ 8790 h 9969"/>
                <a:gd name="connsiteX16" fmla="*/ 6167 w 10000"/>
                <a:gd name="connsiteY16" fmla="*/ 8774 h 9969"/>
                <a:gd name="connsiteX17" fmla="*/ 6056 w 10000"/>
                <a:gd name="connsiteY17" fmla="*/ 8745 h 9969"/>
                <a:gd name="connsiteX18" fmla="*/ 6000 w 10000"/>
                <a:gd name="connsiteY18" fmla="*/ 8714 h 9969"/>
                <a:gd name="connsiteX19" fmla="*/ 6000 w 10000"/>
                <a:gd name="connsiteY19" fmla="*/ 8654 h 9969"/>
                <a:gd name="connsiteX20" fmla="*/ 6056 w 10000"/>
                <a:gd name="connsiteY20" fmla="*/ 8532 h 9969"/>
                <a:gd name="connsiteX21" fmla="*/ 6111 w 10000"/>
                <a:gd name="connsiteY21" fmla="*/ 8471 h 9969"/>
                <a:gd name="connsiteX22" fmla="*/ 6056 w 10000"/>
                <a:gd name="connsiteY22" fmla="*/ 8397 h 9969"/>
                <a:gd name="connsiteX23" fmla="*/ 6056 w 10000"/>
                <a:gd name="connsiteY23" fmla="*/ 8397 h 9969"/>
                <a:gd name="connsiteX24" fmla="*/ 6000 w 10000"/>
                <a:gd name="connsiteY24" fmla="*/ 8352 h 9969"/>
                <a:gd name="connsiteX25" fmla="*/ 5944 w 10000"/>
                <a:gd name="connsiteY25" fmla="*/ 8320 h 9969"/>
                <a:gd name="connsiteX26" fmla="*/ 5833 w 10000"/>
                <a:gd name="connsiteY26" fmla="*/ 8320 h 9969"/>
                <a:gd name="connsiteX27" fmla="*/ 5667 w 10000"/>
                <a:gd name="connsiteY27" fmla="*/ 8337 h 9969"/>
                <a:gd name="connsiteX28" fmla="*/ 5333 w 10000"/>
                <a:gd name="connsiteY28" fmla="*/ 8381 h 9969"/>
                <a:gd name="connsiteX29" fmla="*/ 4889 w 10000"/>
                <a:gd name="connsiteY29" fmla="*/ 8457 h 9969"/>
                <a:gd name="connsiteX30" fmla="*/ 4889 w 10000"/>
                <a:gd name="connsiteY30" fmla="*/ 8457 h 9969"/>
                <a:gd name="connsiteX31" fmla="*/ 4611 w 10000"/>
                <a:gd name="connsiteY31" fmla="*/ 8471 h 9969"/>
                <a:gd name="connsiteX32" fmla="*/ 4500 w 10000"/>
                <a:gd name="connsiteY32" fmla="*/ 8471 h 9969"/>
                <a:gd name="connsiteX33" fmla="*/ 4444 w 10000"/>
                <a:gd name="connsiteY33" fmla="*/ 8457 h 9969"/>
                <a:gd name="connsiteX34" fmla="*/ 4389 w 10000"/>
                <a:gd name="connsiteY34" fmla="*/ 8397 h 9969"/>
                <a:gd name="connsiteX35" fmla="*/ 4222 w 10000"/>
                <a:gd name="connsiteY35" fmla="*/ 8320 h 9969"/>
                <a:gd name="connsiteX36" fmla="*/ 4222 w 10000"/>
                <a:gd name="connsiteY36" fmla="*/ 8320 h 9969"/>
                <a:gd name="connsiteX37" fmla="*/ 4111 w 10000"/>
                <a:gd name="connsiteY37" fmla="*/ 8275 h 9969"/>
                <a:gd name="connsiteX38" fmla="*/ 4111 w 10000"/>
                <a:gd name="connsiteY38" fmla="*/ 8230 h 9969"/>
                <a:gd name="connsiteX39" fmla="*/ 4111 w 10000"/>
                <a:gd name="connsiteY39" fmla="*/ 8199 h 9969"/>
                <a:gd name="connsiteX40" fmla="*/ 4167 w 10000"/>
                <a:gd name="connsiteY40" fmla="*/ 8169 h 9969"/>
                <a:gd name="connsiteX41" fmla="*/ 4278 w 10000"/>
                <a:gd name="connsiteY41" fmla="*/ 8108 h 9969"/>
                <a:gd name="connsiteX42" fmla="*/ 4389 w 10000"/>
                <a:gd name="connsiteY42" fmla="*/ 8093 h 9969"/>
                <a:gd name="connsiteX43" fmla="*/ 4389 w 10000"/>
                <a:gd name="connsiteY43" fmla="*/ 8093 h 9969"/>
                <a:gd name="connsiteX44" fmla="*/ 4389 w 10000"/>
                <a:gd name="connsiteY44" fmla="*/ 8079 h 9969"/>
                <a:gd name="connsiteX45" fmla="*/ 4444 w 10000"/>
                <a:gd name="connsiteY45" fmla="*/ 8064 h 9969"/>
                <a:gd name="connsiteX46" fmla="*/ 4667 w 10000"/>
                <a:gd name="connsiteY46" fmla="*/ 8049 h 9969"/>
                <a:gd name="connsiteX47" fmla="*/ 5333 w 10000"/>
                <a:gd name="connsiteY47" fmla="*/ 8018 h 9969"/>
                <a:gd name="connsiteX48" fmla="*/ 6500 w 10000"/>
                <a:gd name="connsiteY48" fmla="*/ 7973 h 9969"/>
                <a:gd name="connsiteX49" fmla="*/ 6500 w 10000"/>
                <a:gd name="connsiteY49" fmla="*/ 7973 h 9969"/>
                <a:gd name="connsiteX50" fmla="*/ 7167 w 10000"/>
                <a:gd name="connsiteY50" fmla="*/ 7927 h 9969"/>
                <a:gd name="connsiteX51" fmla="*/ 8389 w 10000"/>
                <a:gd name="connsiteY51" fmla="*/ 7837 h 9969"/>
                <a:gd name="connsiteX52" fmla="*/ 8389 w 10000"/>
                <a:gd name="connsiteY52" fmla="*/ 7837 h 9969"/>
                <a:gd name="connsiteX53" fmla="*/ 8667 w 10000"/>
                <a:gd name="connsiteY53" fmla="*/ 7806 h 9969"/>
                <a:gd name="connsiteX54" fmla="*/ 8778 w 10000"/>
                <a:gd name="connsiteY54" fmla="*/ 7761 h 9969"/>
                <a:gd name="connsiteX55" fmla="*/ 8889 w 10000"/>
                <a:gd name="connsiteY55" fmla="*/ 7731 h 9969"/>
                <a:gd name="connsiteX56" fmla="*/ 8833 w 10000"/>
                <a:gd name="connsiteY56" fmla="*/ 7701 h 9969"/>
                <a:gd name="connsiteX57" fmla="*/ 8833 w 10000"/>
                <a:gd name="connsiteY57" fmla="*/ 7671 h 9969"/>
                <a:gd name="connsiteX58" fmla="*/ 8722 w 10000"/>
                <a:gd name="connsiteY58" fmla="*/ 7639 h 9969"/>
                <a:gd name="connsiteX59" fmla="*/ 8556 w 10000"/>
                <a:gd name="connsiteY59" fmla="*/ 7594 h 9969"/>
                <a:gd name="connsiteX60" fmla="*/ 8556 w 10000"/>
                <a:gd name="connsiteY60" fmla="*/ 7594 h 9969"/>
                <a:gd name="connsiteX61" fmla="*/ 6556 w 10000"/>
                <a:gd name="connsiteY61" fmla="*/ 7322 h 9969"/>
                <a:gd name="connsiteX62" fmla="*/ 6556 w 10000"/>
                <a:gd name="connsiteY62" fmla="*/ 7322 h 9969"/>
                <a:gd name="connsiteX63" fmla="*/ 6333 w 10000"/>
                <a:gd name="connsiteY63" fmla="*/ 7277 h 9969"/>
                <a:gd name="connsiteX64" fmla="*/ 6167 w 10000"/>
                <a:gd name="connsiteY64" fmla="*/ 7232 h 9969"/>
                <a:gd name="connsiteX65" fmla="*/ 6056 w 10000"/>
                <a:gd name="connsiteY65" fmla="*/ 7187 h 9969"/>
                <a:gd name="connsiteX66" fmla="*/ 6056 w 10000"/>
                <a:gd name="connsiteY66" fmla="*/ 7187 h 9969"/>
                <a:gd name="connsiteX67" fmla="*/ 8056 w 10000"/>
                <a:gd name="connsiteY67" fmla="*/ 7171 h 9969"/>
                <a:gd name="connsiteX68" fmla="*/ 10000 w 10000"/>
                <a:gd name="connsiteY68" fmla="*/ 7322 h 9969"/>
                <a:gd name="connsiteX69" fmla="*/ 10000 w 10000"/>
                <a:gd name="connsiteY69" fmla="*/ 5946 h 9969"/>
                <a:gd name="connsiteX70" fmla="*/ 10000 w 10000"/>
                <a:gd name="connsiteY70" fmla="*/ 5946 h 9969"/>
                <a:gd name="connsiteX71" fmla="*/ 7778 w 10000"/>
                <a:gd name="connsiteY71" fmla="*/ 5627 h 9969"/>
                <a:gd name="connsiteX72" fmla="*/ 6556 w 10000"/>
                <a:gd name="connsiteY72" fmla="*/ 5446 h 9969"/>
                <a:gd name="connsiteX73" fmla="*/ 6556 w 10000"/>
                <a:gd name="connsiteY73" fmla="*/ 5446 h 9969"/>
                <a:gd name="connsiteX74" fmla="*/ 6556 w 10000"/>
                <a:gd name="connsiteY74" fmla="*/ 5431 h 9969"/>
                <a:gd name="connsiteX75" fmla="*/ 6556 w 10000"/>
                <a:gd name="connsiteY75" fmla="*/ 5340 h 9969"/>
                <a:gd name="connsiteX76" fmla="*/ 6556 w 10000"/>
                <a:gd name="connsiteY76" fmla="*/ 5340 h 9969"/>
                <a:gd name="connsiteX77" fmla="*/ 6389 w 10000"/>
                <a:gd name="connsiteY77" fmla="*/ 5235 h 9969"/>
                <a:gd name="connsiteX78" fmla="*/ 6056 w 10000"/>
                <a:gd name="connsiteY78" fmla="*/ 5069 h 9969"/>
                <a:gd name="connsiteX79" fmla="*/ 5333 w 10000"/>
                <a:gd name="connsiteY79" fmla="*/ 4750 h 9969"/>
                <a:gd name="connsiteX80" fmla="*/ 5333 w 10000"/>
                <a:gd name="connsiteY80" fmla="*/ 4750 h 9969"/>
                <a:gd name="connsiteX81" fmla="*/ 5167 w 10000"/>
                <a:gd name="connsiteY81" fmla="*/ 4705 h 9969"/>
                <a:gd name="connsiteX82" fmla="*/ 4889 w 10000"/>
                <a:gd name="connsiteY82" fmla="*/ 4644 h 9969"/>
                <a:gd name="connsiteX83" fmla="*/ 4056 w 10000"/>
                <a:gd name="connsiteY83" fmla="*/ 4508 h 9969"/>
                <a:gd name="connsiteX84" fmla="*/ 2889 w 10000"/>
                <a:gd name="connsiteY84" fmla="*/ 4342 h 9969"/>
                <a:gd name="connsiteX85" fmla="*/ 2889 w 10000"/>
                <a:gd name="connsiteY85" fmla="*/ 4342 h 9969"/>
                <a:gd name="connsiteX86" fmla="*/ 2389 w 10000"/>
                <a:gd name="connsiteY86" fmla="*/ 4326 h 9969"/>
                <a:gd name="connsiteX87" fmla="*/ 2000 w 10000"/>
                <a:gd name="connsiteY87" fmla="*/ 4311 h 9969"/>
                <a:gd name="connsiteX88" fmla="*/ 1889 w 10000"/>
                <a:gd name="connsiteY88" fmla="*/ 4296 h 9969"/>
                <a:gd name="connsiteX89" fmla="*/ 1778 w 10000"/>
                <a:gd name="connsiteY89" fmla="*/ 4281 h 9969"/>
                <a:gd name="connsiteX90" fmla="*/ 1778 w 10000"/>
                <a:gd name="connsiteY90" fmla="*/ 4281 h 9969"/>
                <a:gd name="connsiteX91" fmla="*/ 1667 w 10000"/>
                <a:gd name="connsiteY91" fmla="*/ 4220 h 9969"/>
                <a:gd name="connsiteX92" fmla="*/ 1500 w 10000"/>
                <a:gd name="connsiteY92" fmla="*/ 4115 h 9969"/>
                <a:gd name="connsiteX93" fmla="*/ 1444 w 10000"/>
                <a:gd name="connsiteY93" fmla="*/ 4054 h 9969"/>
                <a:gd name="connsiteX94" fmla="*/ 1444 w 10000"/>
                <a:gd name="connsiteY94" fmla="*/ 3993 h 9969"/>
                <a:gd name="connsiteX95" fmla="*/ 1444 w 10000"/>
                <a:gd name="connsiteY95" fmla="*/ 3949 h 9969"/>
                <a:gd name="connsiteX96" fmla="*/ 1556 w 10000"/>
                <a:gd name="connsiteY96" fmla="*/ 3903 h 9969"/>
                <a:gd name="connsiteX97" fmla="*/ 1556 w 10000"/>
                <a:gd name="connsiteY97" fmla="*/ 3903 h 9969"/>
                <a:gd name="connsiteX98" fmla="*/ 1833 w 10000"/>
                <a:gd name="connsiteY98" fmla="*/ 3827 h 9969"/>
                <a:gd name="connsiteX99" fmla="*/ 2111 w 10000"/>
                <a:gd name="connsiteY99" fmla="*/ 3752 h 9969"/>
                <a:gd name="connsiteX100" fmla="*/ 2278 w 10000"/>
                <a:gd name="connsiteY100" fmla="*/ 3707 h 9969"/>
                <a:gd name="connsiteX101" fmla="*/ 2389 w 10000"/>
                <a:gd name="connsiteY101" fmla="*/ 3661 h 9969"/>
                <a:gd name="connsiteX102" fmla="*/ 2389 w 10000"/>
                <a:gd name="connsiteY102" fmla="*/ 3600 h 9969"/>
                <a:gd name="connsiteX103" fmla="*/ 2389 w 10000"/>
                <a:gd name="connsiteY103" fmla="*/ 3525 h 9969"/>
                <a:gd name="connsiteX104" fmla="*/ 2389 w 10000"/>
                <a:gd name="connsiteY104" fmla="*/ 3525 h 9969"/>
                <a:gd name="connsiteX105" fmla="*/ 2167 w 10000"/>
                <a:gd name="connsiteY105" fmla="*/ 3313 h 9969"/>
                <a:gd name="connsiteX106" fmla="*/ 1889 w 10000"/>
                <a:gd name="connsiteY106" fmla="*/ 3026 h 9969"/>
                <a:gd name="connsiteX107" fmla="*/ 1667 w 10000"/>
                <a:gd name="connsiteY107" fmla="*/ 2768 h 9969"/>
                <a:gd name="connsiteX108" fmla="*/ 1611 w 10000"/>
                <a:gd name="connsiteY108" fmla="*/ 2693 h 9969"/>
                <a:gd name="connsiteX109" fmla="*/ 1611 w 10000"/>
                <a:gd name="connsiteY109" fmla="*/ 2663 h 9969"/>
                <a:gd name="connsiteX110" fmla="*/ 1667 w 10000"/>
                <a:gd name="connsiteY110" fmla="*/ 2647 h 9969"/>
                <a:gd name="connsiteX111" fmla="*/ 1667 w 10000"/>
                <a:gd name="connsiteY111" fmla="*/ 2647 h 9969"/>
                <a:gd name="connsiteX112" fmla="*/ 2000 w 10000"/>
                <a:gd name="connsiteY112" fmla="*/ 2633 h 9969"/>
                <a:gd name="connsiteX113" fmla="*/ 2222 w 10000"/>
                <a:gd name="connsiteY113" fmla="*/ 2633 h 9969"/>
                <a:gd name="connsiteX114" fmla="*/ 2389 w 10000"/>
                <a:gd name="connsiteY114" fmla="*/ 2647 h 9969"/>
                <a:gd name="connsiteX115" fmla="*/ 2389 w 10000"/>
                <a:gd name="connsiteY115" fmla="*/ 2647 h 9969"/>
                <a:gd name="connsiteX116" fmla="*/ 2444 w 10000"/>
                <a:gd name="connsiteY116" fmla="*/ 2647 h 9969"/>
                <a:gd name="connsiteX117" fmla="*/ 2500 w 10000"/>
                <a:gd name="connsiteY117" fmla="*/ 2617 h 9969"/>
                <a:gd name="connsiteX118" fmla="*/ 2778 w 10000"/>
                <a:gd name="connsiteY118" fmla="*/ 2526 h 9969"/>
                <a:gd name="connsiteX119" fmla="*/ 3500 w 10000"/>
                <a:gd name="connsiteY119" fmla="*/ 2224 h 9969"/>
                <a:gd name="connsiteX120" fmla="*/ 4444 w 10000"/>
                <a:gd name="connsiteY120" fmla="*/ 1786 h 9969"/>
                <a:gd name="connsiteX121" fmla="*/ 4444 w 10000"/>
                <a:gd name="connsiteY121" fmla="*/ 1786 h 9969"/>
                <a:gd name="connsiteX122" fmla="*/ 4444 w 10000"/>
                <a:gd name="connsiteY122" fmla="*/ 1725 h 9969"/>
                <a:gd name="connsiteX123" fmla="*/ 4444 w 10000"/>
                <a:gd name="connsiteY123" fmla="*/ 1587 h 9969"/>
                <a:gd name="connsiteX124" fmla="*/ 4500 w 10000"/>
                <a:gd name="connsiteY124" fmla="*/ 1497 h 9969"/>
                <a:gd name="connsiteX125" fmla="*/ 4611 w 10000"/>
                <a:gd name="connsiteY125" fmla="*/ 1422 h 9969"/>
                <a:gd name="connsiteX126" fmla="*/ 4778 w 10000"/>
                <a:gd name="connsiteY126" fmla="*/ 1331 h 9969"/>
                <a:gd name="connsiteX127" fmla="*/ 5000 w 10000"/>
                <a:gd name="connsiteY127" fmla="*/ 1256 h 9969"/>
                <a:gd name="connsiteX128" fmla="*/ 5000 w 10000"/>
                <a:gd name="connsiteY128" fmla="*/ 1256 h 9969"/>
                <a:gd name="connsiteX129" fmla="*/ 5556 w 10000"/>
                <a:gd name="connsiteY129" fmla="*/ 1105 h 9969"/>
                <a:gd name="connsiteX130" fmla="*/ 6111 w 10000"/>
                <a:gd name="connsiteY130" fmla="*/ 908 h 9969"/>
                <a:gd name="connsiteX131" fmla="*/ 6667 w 10000"/>
                <a:gd name="connsiteY131" fmla="*/ 726 h 9969"/>
                <a:gd name="connsiteX132" fmla="*/ 7056 w 10000"/>
                <a:gd name="connsiteY132" fmla="*/ 560 h 9969"/>
                <a:gd name="connsiteX133" fmla="*/ 7056 w 10000"/>
                <a:gd name="connsiteY133" fmla="*/ 560 h 9969"/>
                <a:gd name="connsiteX134" fmla="*/ 7333 w 10000"/>
                <a:gd name="connsiteY134" fmla="*/ 409 h 9969"/>
                <a:gd name="connsiteX135" fmla="*/ 7667 w 10000"/>
                <a:gd name="connsiteY135" fmla="*/ 227 h 9969"/>
                <a:gd name="connsiteX136" fmla="*/ 8000 w 10000"/>
                <a:gd name="connsiteY136" fmla="*/ 90 h 9969"/>
                <a:gd name="connsiteX137" fmla="*/ 8167 w 10000"/>
                <a:gd name="connsiteY137" fmla="*/ 29 h 9969"/>
                <a:gd name="connsiteX138" fmla="*/ 8333 w 10000"/>
                <a:gd name="connsiteY138" fmla="*/ 15 h 9969"/>
                <a:gd name="connsiteX139" fmla="*/ 8333 w 10000"/>
                <a:gd name="connsiteY139" fmla="*/ 15 h 9969"/>
                <a:gd name="connsiteX140" fmla="*/ 8667 w 10000"/>
                <a:gd name="connsiteY140" fmla="*/ 0 h 9969"/>
                <a:gd name="connsiteX141" fmla="*/ 9111 w 10000"/>
                <a:gd name="connsiteY141" fmla="*/ 0 h 9969"/>
                <a:gd name="connsiteX142" fmla="*/ 10000 w 10000"/>
                <a:gd name="connsiteY142" fmla="*/ 15 h 9969"/>
                <a:gd name="connsiteX143" fmla="*/ 10000 w 10000"/>
                <a:gd name="connsiteY143" fmla="*/ 9259 h 9969"/>
                <a:gd name="connsiteX144" fmla="*/ 10000 w 10000"/>
                <a:gd name="connsiteY144" fmla="*/ 9259 h 9969"/>
                <a:gd name="connsiteX145" fmla="*/ 9722 w 10000"/>
                <a:gd name="connsiteY145" fmla="*/ 9244 h 9969"/>
                <a:gd name="connsiteX146" fmla="*/ 9389 w 10000"/>
                <a:gd name="connsiteY146" fmla="*/ 9259 h 9969"/>
                <a:gd name="connsiteX147" fmla="*/ 9389 w 10000"/>
                <a:gd name="connsiteY147" fmla="*/ 9259 h 9969"/>
                <a:gd name="connsiteX148" fmla="*/ 9278 w 10000"/>
                <a:gd name="connsiteY148" fmla="*/ 9274 h 9969"/>
                <a:gd name="connsiteX149" fmla="*/ 9056 w 10000"/>
                <a:gd name="connsiteY149" fmla="*/ 9259 h 9969"/>
                <a:gd name="connsiteX150" fmla="*/ 8889 w 10000"/>
                <a:gd name="connsiteY150" fmla="*/ 9244 h 9969"/>
                <a:gd name="connsiteX151" fmla="*/ 8722 w 10000"/>
                <a:gd name="connsiteY151" fmla="*/ 9213 h 9969"/>
                <a:gd name="connsiteX152" fmla="*/ 8611 w 10000"/>
                <a:gd name="connsiteY152" fmla="*/ 9169 h 9969"/>
                <a:gd name="connsiteX153" fmla="*/ 8444 w 10000"/>
                <a:gd name="connsiteY153" fmla="*/ 9093 h 9969"/>
                <a:gd name="connsiteX154" fmla="*/ 8444 w 10000"/>
                <a:gd name="connsiteY154" fmla="*/ 9093 h 9969"/>
                <a:gd name="connsiteX155" fmla="*/ 8222 w 10000"/>
                <a:gd name="connsiteY155" fmla="*/ 8956 h 9969"/>
                <a:gd name="connsiteX156" fmla="*/ 8111 w 10000"/>
                <a:gd name="connsiteY156" fmla="*/ 8895 h 9969"/>
                <a:gd name="connsiteX157" fmla="*/ 7944 w 10000"/>
                <a:gd name="connsiteY157" fmla="*/ 8850 h 9969"/>
                <a:gd name="connsiteX158" fmla="*/ 7778 w 10000"/>
                <a:gd name="connsiteY158" fmla="*/ 8820 h 9969"/>
                <a:gd name="connsiteX159" fmla="*/ 7556 w 10000"/>
                <a:gd name="connsiteY159" fmla="*/ 8804 h 9969"/>
                <a:gd name="connsiteX160" fmla="*/ 7333 w 10000"/>
                <a:gd name="connsiteY160" fmla="*/ 8790 h 9969"/>
                <a:gd name="connsiteX161" fmla="*/ 7000 w 10000"/>
                <a:gd name="connsiteY161" fmla="*/ 8774 h 9969"/>
                <a:gd name="connsiteX162" fmla="*/ 7000 w 10000"/>
                <a:gd name="connsiteY162" fmla="*/ 8774 h 9969"/>
                <a:gd name="connsiteX163" fmla="*/ 6556 w 10000"/>
                <a:gd name="connsiteY163" fmla="*/ 8790 h 9969"/>
                <a:gd name="connsiteX164" fmla="*/ 6222 w 10000"/>
                <a:gd name="connsiteY164" fmla="*/ 8790 h 9969"/>
                <a:gd name="connsiteX165" fmla="*/ 6111 w 10000"/>
                <a:gd name="connsiteY165" fmla="*/ 8774 h 9969"/>
                <a:gd name="connsiteX166" fmla="*/ 6056 w 10000"/>
                <a:gd name="connsiteY166" fmla="*/ 8759 h 9969"/>
                <a:gd name="connsiteX167" fmla="*/ 6056 w 10000"/>
                <a:gd name="connsiteY167" fmla="*/ 8759 h 9969"/>
                <a:gd name="connsiteX168" fmla="*/ 6056 w 10000"/>
                <a:gd name="connsiteY168" fmla="*/ 8488 h 9969"/>
                <a:gd name="connsiteX169" fmla="*/ 6056 w 10000"/>
                <a:gd name="connsiteY169" fmla="*/ 8488 h 9969"/>
                <a:gd name="connsiteX170" fmla="*/ 6056 w 10000"/>
                <a:gd name="connsiteY170" fmla="*/ 8427 h 9969"/>
                <a:gd name="connsiteX171" fmla="*/ 5944 w 10000"/>
                <a:gd name="connsiteY171" fmla="*/ 8352 h 9969"/>
                <a:gd name="connsiteX172" fmla="*/ 5889 w 10000"/>
                <a:gd name="connsiteY172" fmla="*/ 8337 h 9969"/>
                <a:gd name="connsiteX173" fmla="*/ 5778 w 10000"/>
                <a:gd name="connsiteY173" fmla="*/ 8320 h 9969"/>
                <a:gd name="connsiteX174" fmla="*/ 5667 w 10000"/>
                <a:gd name="connsiteY174" fmla="*/ 8320 h 9969"/>
                <a:gd name="connsiteX175" fmla="*/ 5500 w 10000"/>
                <a:gd name="connsiteY175" fmla="*/ 8337 h 9969"/>
                <a:gd name="connsiteX176" fmla="*/ 5500 w 10000"/>
                <a:gd name="connsiteY176" fmla="*/ 8337 h 9969"/>
                <a:gd name="connsiteX177" fmla="*/ 4889 w 10000"/>
                <a:gd name="connsiteY177" fmla="*/ 8442 h 9969"/>
                <a:gd name="connsiteX178" fmla="*/ 4611 w 10000"/>
                <a:gd name="connsiteY178" fmla="*/ 8471 h 9969"/>
                <a:gd name="connsiteX179" fmla="*/ 4556 w 10000"/>
                <a:gd name="connsiteY179" fmla="*/ 8488 h 9969"/>
                <a:gd name="connsiteX180" fmla="*/ 4500 w 10000"/>
                <a:gd name="connsiteY180" fmla="*/ 8471 h 9969"/>
                <a:gd name="connsiteX181" fmla="*/ 4500 w 10000"/>
                <a:gd name="connsiteY181" fmla="*/ 8471 h 9969"/>
                <a:gd name="connsiteX182" fmla="*/ 4222 w 10000"/>
                <a:gd name="connsiteY182" fmla="*/ 8320 h 9969"/>
                <a:gd name="connsiteX183" fmla="*/ 4222 w 10000"/>
                <a:gd name="connsiteY183" fmla="*/ 8320 h 9969"/>
                <a:gd name="connsiteX184" fmla="*/ 4111 w 10000"/>
                <a:gd name="connsiteY184" fmla="*/ 8245 h 9969"/>
                <a:gd name="connsiteX185" fmla="*/ 4111 w 10000"/>
                <a:gd name="connsiteY185" fmla="*/ 8199 h 9969"/>
                <a:gd name="connsiteX186" fmla="*/ 4111 w 10000"/>
                <a:gd name="connsiteY186" fmla="*/ 8154 h 9969"/>
                <a:gd name="connsiteX187" fmla="*/ 4111 w 10000"/>
                <a:gd name="connsiteY187" fmla="*/ 8154 h 9969"/>
                <a:gd name="connsiteX188" fmla="*/ 4278 w 10000"/>
                <a:gd name="connsiteY188" fmla="*/ 8108 h 9969"/>
                <a:gd name="connsiteX189" fmla="*/ 4389 w 10000"/>
                <a:gd name="connsiteY189" fmla="*/ 8093 h 9969"/>
                <a:gd name="connsiteX190" fmla="*/ 4389 w 10000"/>
                <a:gd name="connsiteY190" fmla="*/ 8093 h 9969"/>
                <a:gd name="connsiteX191" fmla="*/ 4000 w 10000"/>
                <a:gd name="connsiteY191" fmla="*/ 8093 h 9969"/>
                <a:gd name="connsiteX192" fmla="*/ 3722 w 10000"/>
                <a:gd name="connsiteY192" fmla="*/ 8108 h 9969"/>
                <a:gd name="connsiteX193" fmla="*/ 3611 w 10000"/>
                <a:gd name="connsiteY193" fmla="*/ 8124 h 9969"/>
                <a:gd name="connsiteX194" fmla="*/ 3556 w 10000"/>
                <a:gd name="connsiteY194" fmla="*/ 8139 h 9969"/>
                <a:gd name="connsiteX195" fmla="*/ 3556 w 10000"/>
                <a:gd name="connsiteY195" fmla="*/ 8139 h 9969"/>
                <a:gd name="connsiteX196" fmla="*/ 3444 w 10000"/>
                <a:gd name="connsiteY196" fmla="*/ 8199 h 9969"/>
                <a:gd name="connsiteX197" fmla="*/ 3278 w 10000"/>
                <a:gd name="connsiteY197" fmla="*/ 8290 h 9969"/>
                <a:gd name="connsiteX198" fmla="*/ 3000 w 10000"/>
                <a:gd name="connsiteY198" fmla="*/ 8397 h 9969"/>
                <a:gd name="connsiteX199" fmla="*/ 2667 w 10000"/>
                <a:gd name="connsiteY199" fmla="*/ 8471 h 9969"/>
                <a:gd name="connsiteX200" fmla="*/ 2667 w 10000"/>
                <a:gd name="connsiteY200" fmla="*/ 8471 h 9969"/>
                <a:gd name="connsiteX201" fmla="*/ 2333 w 10000"/>
                <a:gd name="connsiteY201" fmla="*/ 8532 h 9969"/>
                <a:gd name="connsiteX202" fmla="*/ 1833 w 10000"/>
                <a:gd name="connsiteY202" fmla="*/ 8593 h 9969"/>
                <a:gd name="connsiteX203" fmla="*/ 1389 w 10000"/>
                <a:gd name="connsiteY203" fmla="*/ 8623 h 9969"/>
                <a:gd name="connsiteX204" fmla="*/ 889 w 10000"/>
                <a:gd name="connsiteY204" fmla="*/ 8638 h 9969"/>
                <a:gd name="connsiteX205" fmla="*/ 889 w 10000"/>
                <a:gd name="connsiteY205" fmla="*/ 8638 h 9969"/>
                <a:gd name="connsiteX206" fmla="*/ 500 w 10000"/>
                <a:gd name="connsiteY206" fmla="*/ 8654 h 9969"/>
                <a:gd name="connsiteX207" fmla="*/ 222 w 10000"/>
                <a:gd name="connsiteY207" fmla="*/ 8669 h 9969"/>
                <a:gd name="connsiteX208" fmla="*/ 0 w 10000"/>
                <a:gd name="connsiteY208" fmla="*/ 8684 h 9969"/>
                <a:gd name="connsiteX209" fmla="*/ 0 w 10000"/>
                <a:gd name="connsiteY209" fmla="*/ 8684 h 9969"/>
                <a:gd name="connsiteX210" fmla="*/ 278 w 10000"/>
                <a:gd name="connsiteY210" fmla="*/ 8925 h 9969"/>
                <a:gd name="connsiteX211" fmla="*/ 500 w 10000"/>
                <a:gd name="connsiteY211" fmla="*/ 9108 h 9969"/>
                <a:gd name="connsiteX212" fmla="*/ 722 w 10000"/>
                <a:gd name="connsiteY212" fmla="*/ 9259 h 9969"/>
                <a:gd name="connsiteX213" fmla="*/ 722 w 10000"/>
                <a:gd name="connsiteY213" fmla="*/ 9259 h 9969"/>
                <a:gd name="connsiteX214" fmla="*/ 889 w 10000"/>
                <a:gd name="connsiteY214" fmla="*/ 9350 h 9969"/>
                <a:gd name="connsiteX215" fmla="*/ 944 w 10000"/>
                <a:gd name="connsiteY215" fmla="*/ 9425 h 9969"/>
                <a:gd name="connsiteX216" fmla="*/ 1111 w 10000"/>
                <a:gd name="connsiteY216" fmla="*/ 9500 h 9969"/>
                <a:gd name="connsiteX217" fmla="*/ 1333 w 10000"/>
                <a:gd name="connsiteY217" fmla="*/ 9622 h 9969"/>
                <a:gd name="connsiteX218" fmla="*/ 1333 w 10000"/>
                <a:gd name="connsiteY218" fmla="*/ 9622 h 9969"/>
                <a:gd name="connsiteX219" fmla="*/ 1444 w 10000"/>
                <a:gd name="connsiteY219" fmla="*/ 9684 h 9969"/>
                <a:gd name="connsiteX220" fmla="*/ 1500 w 10000"/>
                <a:gd name="connsiteY220" fmla="*/ 9728 h 9969"/>
                <a:gd name="connsiteX221" fmla="*/ 1500 w 10000"/>
                <a:gd name="connsiteY221" fmla="*/ 9774 h 9969"/>
                <a:gd name="connsiteX222" fmla="*/ 1556 w 10000"/>
                <a:gd name="connsiteY222" fmla="*/ 9789 h 9969"/>
                <a:gd name="connsiteX223" fmla="*/ 1722 w 10000"/>
                <a:gd name="connsiteY223" fmla="*/ 9803 h 9969"/>
                <a:gd name="connsiteX224" fmla="*/ 5444 w 10000"/>
                <a:gd name="connsiteY224" fmla="*/ 9969 h 9969"/>
                <a:gd name="connsiteX225" fmla="*/ 5444 w 10000"/>
                <a:gd name="connsiteY225" fmla="*/ 9969 h 9969"/>
                <a:gd name="connsiteX226" fmla="*/ 10000 w 10000"/>
                <a:gd name="connsiteY226" fmla="*/ 9244 h 9969"/>
                <a:gd name="connsiteX0" fmla="*/ 10000 w 10000"/>
                <a:gd name="connsiteY0" fmla="*/ 9273 h 10000"/>
                <a:gd name="connsiteX1" fmla="*/ 10000 w 10000"/>
                <a:gd name="connsiteY1" fmla="*/ 9273 h 10000"/>
                <a:gd name="connsiteX2" fmla="*/ 9222 w 10000"/>
                <a:gd name="connsiteY2" fmla="*/ 9288 h 10000"/>
                <a:gd name="connsiteX3" fmla="*/ 8944 w 10000"/>
                <a:gd name="connsiteY3" fmla="*/ 9288 h 10000"/>
                <a:gd name="connsiteX4" fmla="*/ 8833 w 10000"/>
                <a:gd name="connsiteY4" fmla="*/ 9273 h 10000"/>
                <a:gd name="connsiteX5" fmla="*/ 8778 w 10000"/>
                <a:gd name="connsiteY5" fmla="*/ 9257 h 10000"/>
                <a:gd name="connsiteX6" fmla="*/ 8778 w 10000"/>
                <a:gd name="connsiteY6" fmla="*/ 9257 h 10000"/>
                <a:gd name="connsiteX7" fmla="*/ 8444 w 10000"/>
                <a:gd name="connsiteY7" fmla="*/ 9075 h 10000"/>
                <a:gd name="connsiteX8" fmla="*/ 8167 w 10000"/>
                <a:gd name="connsiteY8" fmla="*/ 8908 h 10000"/>
                <a:gd name="connsiteX9" fmla="*/ 8167 w 10000"/>
                <a:gd name="connsiteY9" fmla="*/ 8908 h 10000"/>
                <a:gd name="connsiteX10" fmla="*/ 8056 w 10000"/>
                <a:gd name="connsiteY10" fmla="*/ 8878 h 10000"/>
                <a:gd name="connsiteX11" fmla="*/ 7889 w 10000"/>
                <a:gd name="connsiteY11" fmla="*/ 8847 h 10000"/>
                <a:gd name="connsiteX12" fmla="*/ 7444 w 10000"/>
                <a:gd name="connsiteY12" fmla="*/ 8831 h 10000"/>
                <a:gd name="connsiteX13" fmla="*/ 6889 w 10000"/>
                <a:gd name="connsiteY13" fmla="*/ 8817 h 10000"/>
                <a:gd name="connsiteX14" fmla="*/ 6389 w 10000"/>
                <a:gd name="connsiteY14" fmla="*/ 8817 h 10000"/>
                <a:gd name="connsiteX15" fmla="*/ 6389 w 10000"/>
                <a:gd name="connsiteY15" fmla="*/ 8817 h 10000"/>
                <a:gd name="connsiteX16" fmla="*/ 6167 w 10000"/>
                <a:gd name="connsiteY16" fmla="*/ 8801 h 10000"/>
                <a:gd name="connsiteX17" fmla="*/ 6056 w 10000"/>
                <a:gd name="connsiteY17" fmla="*/ 8772 h 10000"/>
                <a:gd name="connsiteX18" fmla="*/ 6000 w 10000"/>
                <a:gd name="connsiteY18" fmla="*/ 8741 h 10000"/>
                <a:gd name="connsiteX19" fmla="*/ 6000 w 10000"/>
                <a:gd name="connsiteY19" fmla="*/ 8681 h 10000"/>
                <a:gd name="connsiteX20" fmla="*/ 6056 w 10000"/>
                <a:gd name="connsiteY20" fmla="*/ 8559 h 10000"/>
                <a:gd name="connsiteX21" fmla="*/ 6111 w 10000"/>
                <a:gd name="connsiteY21" fmla="*/ 8497 h 10000"/>
                <a:gd name="connsiteX22" fmla="*/ 6056 w 10000"/>
                <a:gd name="connsiteY22" fmla="*/ 8423 h 10000"/>
                <a:gd name="connsiteX23" fmla="*/ 6056 w 10000"/>
                <a:gd name="connsiteY23" fmla="*/ 8423 h 10000"/>
                <a:gd name="connsiteX24" fmla="*/ 6000 w 10000"/>
                <a:gd name="connsiteY24" fmla="*/ 8378 h 10000"/>
                <a:gd name="connsiteX25" fmla="*/ 5944 w 10000"/>
                <a:gd name="connsiteY25" fmla="*/ 8346 h 10000"/>
                <a:gd name="connsiteX26" fmla="*/ 5833 w 10000"/>
                <a:gd name="connsiteY26" fmla="*/ 8346 h 10000"/>
                <a:gd name="connsiteX27" fmla="*/ 5667 w 10000"/>
                <a:gd name="connsiteY27" fmla="*/ 8363 h 10000"/>
                <a:gd name="connsiteX28" fmla="*/ 5333 w 10000"/>
                <a:gd name="connsiteY28" fmla="*/ 8407 h 10000"/>
                <a:gd name="connsiteX29" fmla="*/ 4889 w 10000"/>
                <a:gd name="connsiteY29" fmla="*/ 8483 h 10000"/>
                <a:gd name="connsiteX30" fmla="*/ 4889 w 10000"/>
                <a:gd name="connsiteY30" fmla="*/ 8483 h 10000"/>
                <a:gd name="connsiteX31" fmla="*/ 4611 w 10000"/>
                <a:gd name="connsiteY31" fmla="*/ 8497 h 10000"/>
                <a:gd name="connsiteX32" fmla="*/ 4500 w 10000"/>
                <a:gd name="connsiteY32" fmla="*/ 8497 h 10000"/>
                <a:gd name="connsiteX33" fmla="*/ 4444 w 10000"/>
                <a:gd name="connsiteY33" fmla="*/ 8483 h 10000"/>
                <a:gd name="connsiteX34" fmla="*/ 4389 w 10000"/>
                <a:gd name="connsiteY34" fmla="*/ 8423 h 10000"/>
                <a:gd name="connsiteX35" fmla="*/ 4222 w 10000"/>
                <a:gd name="connsiteY35" fmla="*/ 8346 h 10000"/>
                <a:gd name="connsiteX36" fmla="*/ 4222 w 10000"/>
                <a:gd name="connsiteY36" fmla="*/ 8346 h 10000"/>
                <a:gd name="connsiteX37" fmla="*/ 4111 w 10000"/>
                <a:gd name="connsiteY37" fmla="*/ 8301 h 10000"/>
                <a:gd name="connsiteX38" fmla="*/ 4111 w 10000"/>
                <a:gd name="connsiteY38" fmla="*/ 8256 h 10000"/>
                <a:gd name="connsiteX39" fmla="*/ 4111 w 10000"/>
                <a:gd name="connsiteY39" fmla="*/ 8224 h 10000"/>
                <a:gd name="connsiteX40" fmla="*/ 4167 w 10000"/>
                <a:gd name="connsiteY40" fmla="*/ 8194 h 10000"/>
                <a:gd name="connsiteX41" fmla="*/ 4278 w 10000"/>
                <a:gd name="connsiteY41" fmla="*/ 8133 h 10000"/>
                <a:gd name="connsiteX42" fmla="*/ 4389 w 10000"/>
                <a:gd name="connsiteY42" fmla="*/ 8118 h 10000"/>
                <a:gd name="connsiteX43" fmla="*/ 4389 w 10000"/>
                <a:gd name="connsiteY43" fmla="*/ 8118 h 10000"/>
                <a:gd name="connsiteX44" fmla="*/ 4389 w 10000"/>
                <a:gd name="connsiteY44" fmla="*/ 8104 h 10000"/>
                <a:gd name="connsiteX45" fmla="*/ 4444 w 10000"/>
                <a:gd name="connsiteY45" fmla="*/ 8089 h 10000"/>
                <a:gd name="connsiteX46" fmla="*/ 4667 w 10000"/>
                <a:gd name="connsiteY46" fmla="*/ 8074 h 10000"/>
                <a:gd name="connsiteX47" fmla="*/ 5333 w 10000"/>
                <a:gd name="connsiteY47" fmla="*/ 8043 h 10000"/>
                <a:gd name="connsiteX48" fmla="*/ 6500 w 10000"/>
                <a:gd name="connsiteY48" fmla="*/ 7998 h 10000"/>
                <a:gd name="connsiteX49" fmla="*/ 6500 w 10000"/>
                <a:gd name="connsiteY49" fmla="*/ 7998 h 10000"/>
                <a:gd name="connsiteX50" fmla="*/ 7167 w 10000"/>
                <a:gd name="connsiteY50" fmla="*/ 7952 h 10000"/>
                <a:gd name="connsiteX51" fmla="*/ 8389 w 10000"/>
                <a:gd name="connsiteY51" fmla="*/ 7861 h 10000"/>
                <a:gd name="connsiteX52" fmla="*/ 8389 w 10000"/>
                <a:gd name="connsiteY52" fmla="*/ 7861 h 10000"/>
                <a:gd name="connsiteX53" fmla="*/ 8667 w 10000"/>
                <a:gd name="connsiteY53" fmla="*/ 7830 h 10000"/>
                <a:gd name="connsiteX54" fmla="*/ 8778 w 10000"/>
                <a:gd name="connsiteY54" fmla="*/ 7785 h 10000"/>
                <a:gd name="connsiteX55" fmla="*/ 8889 w 10000"/>
                <a:gd name="connsiteY55" fmla="*/ 7755 h 10000"/>
                <a:gd name="connsiteX56" fmla="*/ 8833 w 10000"/>
                <a:gd name="connsiteY56" fmla="*/ 7725 h 10000"/>
                <a:gd name="connsiteX57" fmla="*/ 8833 w 10000"/>
                <a:gd name="connsiteY57" fmla="*/ 7695 h 10000"/>
                <a:gd name="connsiteX58" fmla="*/ 8722 w 10000"/>
                <a:gd name="connsiteY58" fmla="*/ 7663 h 10000"/>
                <a:gd name="connsiteX59" fmla="*/ 8556 w 10000"/>
                <a:gd name="connsiteY59" fmla="*/ 7618 h 10000"/>
                <a:gd name="connsiteX60" fmla="*/ 8556 w 10000"/>
                <a:gd name="connsiteY60" fmla="*/ 7618 h 10000"/>
                <a:gd name="connsiteX61" fmla="*/ 6556 w 10000"/>
                <a:gd name="connsiteY61" fmla="*/ 7345 h 10000"/>
                <a:gd name="connsiteX62" fmla="*/ 6556 w 10000"/>
                <a:gd name="connsiteY62" fmla="*/ 7345 h 10000"/>
                <a:gd name="connsiteX63" fmla="*/ 6333 w 10000"/>
                <a:gd name="connsiteY63" fmla="*/ 7300 h 10000"/>
                <a:gd name="connsiteX64" fmla="*/ 6167 w 10000"/>
                <a:gd name="connsiteY64" fmla="*/ 7254 h 10000"/>
                <a:gd name="connsiteX65" fmla="*/ 6056 w 10000"/>
                <a:gd name="connsiteY65" fmla="*/ 7209 h 10000"/>
                <a:gd name="connsiteX66" fmla="*/ 6056 w 10000"/>
                <a:gd name="connsiteY66" fmla="*/ 7209 h 10000"/>
                <a:gd name="connsiteX67" fmla="*/ 8056 w 10000"/>
                <a:gd name="connsiteY67" fmla="*/ 7193 h 10000"/>
                <a:gd name="connsiteX68" fmla="*/ 10000 w 10000"/>
                <a:gd name="connsiteY68" fmla="*/ 7345 h 10000"/>
                <a:gd name="connsiteX69" fmla="*/ 10000 w 10000"/>
                <a:gd name="connsiteY69" fmla="*/ 5964 h 10000"/>
                <a:gd name="connsiteX70" fmla="*/ 10000 w 10000"/>
                <a:gd name="connsiteY70" fmla="*/ 5964 h 10000"/>
                <a:gd name="connsiteX71" fmla="*/ 7778 w 10000"/>
                <a:gd name="connsiteY71" fmla="*/ 5644 h 10000"/>
                <a:gd name="connsiteX72" fmla="*/ 6556 w 10000"/>
                <a:gd name="connsiteY72" fmla="*/ 5463 h 10000"/>
                <a:gd name="connsiteX73" fmla="*/ 6556 w 10000"/>
                <a:gd name="connsiteY73" fmla="*/ 5463 h 10000"/>
                <a:gd name="connsiteX74" fmla="*/ 6556 w 10000"/>
                <a:gd name="connsiteY74" fmla="*/ 5448 h 10000"/>
                <a:gd name="connsiteX75" fmla="*/ 6556 w 10000"/>
                <a:gd name="connsiteY75" fmla="*/ 5357 h 10000"/>
                <a:gd name="connsiteX76" fmla="*/ 6556 w 10000"/>
                <a:gd name="connsiteY76" fmla="*/ 5357 h 10000"/>
                <a:gd name="connsiteX77" fmla="*/ 6389 w 10000"/>
                <a:gd name="connsiteY77" fmla="*/ 5251 h 10000"/>
                <a:gd name="connsiteX78" fmla="*/ 6056 w 10000"/>
                <a:gd name="connsiteY78" fmla="*/ 5085 h 10000"/>
                <a:gd name="connsiteX79" fmla="*/ 5333 w 10000"/>
                <a:gd name="connsiteY79" fmla="*/ 4765 h 10000"/>
                <a:gd name="connsiteX80" fmla="*/ 5333 w 10000"/>
                <a:gd name="connsiteY80" fmla="*/ 4765 h 10000"/>
                <a:gd name="connsiteX81" fmla="*/ 5167 w 10000"/>
                <a:gd name="connsiteY81" fmla="*/ 4720 h 10000"/>
                <a:gd name="connsiteX82" fmla="*/ 4889 w 10000"/>
                <a:gd name="connsiteY82" fmla="*/ 4658 h 10000"/>
                <a:gd name="connsiteX83" fmla="*/ 4056 w 10000"/>
                <a:gd name="connsiteY83" fmla="*/ 4522 h 10000"/>
                <a:gd name="connsiteX84" fmla="*/ 2889 w 10000"/>
                <a:gd name="connsiteY84" fmla="*/ 4356 h 10000"/>
                <a:gd name="connsiteX85" fmla="*/ 2889 w 10000"/>
                <a:gd name="connsiteY85" fmla="*/ 4356 h 10000"/>
                <a:gd name="connsiteX86" fmla="*/ 2389 w 10000"/>
                <a:gd name="connsiteY86" fmla="*/ 4339 h 10000"/>
                <a:gd name="connsiteX87" fmla="*/ 2000 w 10000"/>
                <a:gd name="connsiteY87" fmla="*/ 4324 h 10000"/>
                <a:gd name="connsiteX88" fmla="*/ 1889 w 10000"/>
                <a:gd name="connsiteY88" fmla="*/ 4309 h 10000"/>
                <a:gd name="connsiteX89" fmla="*/ 1778 w 10000"/>
                <a:gd name="connsiteY89" fmla="*/ 4294 h 10000"/>
                <a:gd name="connsiteX90" fmla="*/ 1778 w 10000"/>
                <a:gd name="connsiteY90" fmla="*/ 4294 h 10000"/>
                <a:gd name="connsiteX91" fmla="*/ 1667 w 10000"/>
                <a:gd name="connsiteY91" fmla="*/ 4233 h 10000"/>
                <a:gd name="connsiteX92" fmla="*/ 1500 w 10000"/>
                <a:gd name="connsiteY92" fmla="*/ 4128 h 10000"/>
                <a:gd name="connsiteX93" fmla="*/ 1444 w 10000"/>
                <a:gd name="connsiteY93" fmla="*/ 4067 h 10000"/>
                <a:gd name="connsiteX94" fmla="*/ 1444 w 10000"/>
                <a:gd name="connsiteY94" fmla="*/ 4005 h 10000"/>
                <a:gd name="connsiteX95" fmla="*/ 1444 w 10000"/>
                <a:gd name="connsiteY95" fmla="*/ 3961 h 10000"/>
                <a:gd name="connsiteX96" fmla="*/ 1556 w 10000"/>
                <a:gd name="connsiteY96" fmla="*/ 3915 h 10000"/>
                <a:gd name="connsiteX97" fmla="*/ 1556 w 10000"/>
                <a:gd name="connsiteY97" fmla="*/ 3915 h 10000"/>
                <a:gd name="connsiteX98" fmla="*/ 1833 w 10000"/>
                <a:gd name="connsiteY98" fmla="*/ 3839 h 10000"/>
                <a:gd name="connsiteX99" fmla="*/ 2111 w 10000"/>
                <a:gd name="connsiteY99" fmla="*/ 3764 h 10000"/>
                <a:gd name="connsiteX100" fmla="*/ 2278 w 10000"/>
                <a:gd name="connsiteY100" fmla="*/ 3719 h 10000"/>
                <a:gd name="connsiteX101" fmla="*/ 2389 w 10000"/>
                <a:gd name="connsiteY101" fmla="*/ 3672 h 10000"/>
                <a:gd name="connsiteX102" fmla="*/ 2389 w 10000"/>
                <a:gd name="connsiteY102" fmla="*/ 3611 h 10000"/>
                <a:gd name="connsiteX103" fmla="*/ 2389 w 10000"/>
                <a:gd name="connsiteY103" fmla="*/ 3536 h 10000"/>
                <a:gd name="connsiteX104" fmla="*/ 2389 w 10000"/>
                <a:gd name="connsiteY104" fmla="*/ 3536 h 10000"/>
                <a:gd name="connsiteX105" fmla="*/ 2167 w 10000"/>
                <a:gd name="connsiteY105" fmla="*/ 3323 h 10000"/>
                <a:gd name="connsiteX106" fmla="*/ 1889 w 10000"/>
                <a:gd name="connsiteY106" fmla="*/ 3035 h 10000"/>
                <a:gd name="connsiteX107" fmla="*/ 1667 w 10000"/>
                <a:gd name="connsiteY107" fmla="*/ 2777 h 10000"/>
                <a:gd name="connsiteX108" fmla="*/ 1611 w 10000"/>
                <a:gd name="connsiteY108" fmla="*/ 2701 h 10000"/>
                <a:gd name="connsiteX109" fmla="*/ 1611 w 10000"/>
                <a:gd name="connsiteY109" fmla="*/ 2671 h 10000"/>
                <a:gd name="connsiteX110" fmla="*/ 1667 w 10000"/>
                <a:gd name="connsiteY110" fmla="*/ 2655 h 10000"/>
                <a:gd name="connsiteX111" fmla="*/ 1667 w 10000"/>
                <a:gd name="connsiteY111" fmla="*/ 2655 h 10000"/>
                <a:gd name="connsiteX112" fmla="*/ 2000 w 10000"/>
                <a:gd name="connsiteY112" fmla="*/ 2641 h 10000"/>
                <a:gd name="connsiteX113" fmla="*/ 2222 w 10000"/>
                <a:gd name="connsiteY113" fmla="*/ 2641 h 10000"/>
                <a:gd name="connsiteX114" fmla="*/ 2389 w 10000"/>
                <a:gd name="connsiteY114" fmla="*/ 2655 h 10000"/>
                <a:gd name="connsiteX115" fmla="*/ 2389 w 10000"/>
                <a:gd name="connsiteY115" fmla="*/ 2655 h 10000"/>
                <a:gd name="connsiteX116" fmla="*/ 2444 w 10000"/>
                <a:gd name="connsiteY116" fmla="*/ 2655 h 10000"/>
                <a:gd name="connsiteX117" fmla="*/ 2500 w 10000"/>
                <a:gd name="connsiteY117" fmla="*/ 2625 h 10000"/>
                <a:gd name="connsiteX118" fmla="*/ 2778 w 10000"/>
                <a:gd name="connsiteY118" fmla="*/ 2534 h 10000"/>
                <a:gd name="connsiteX119" fmla="*/ 3500 w 10000"/>
                <a:gd name="connsiteY119" fmla="*/ 2231 h 10000"/>
                <a:gd name="connsiteX120" fmla="*/ 4444 w 10000"/>
                <a:gd name="connsiteY120" fmla="*/ 1792 h 10000"/>
                <a:gd name="connsiteX121" fmla="*/ 4444 w 10000"/>
                <a:gd name="connsiteY121" fmla="*/ 1792 h 10000"/>
                <a:gd name="connsiteX122" fmla="*/ 4444 w 10000"/>
                <a:gd name="connsiteY122" fmla="*/ 1730 h 10000"/>
                <a:gd name="connsiteX123" fmla="*/ 4444 w 10000"/>
                <a:gd name="connsiteY123" fmla="*/ 1592 h 10000"/>
                <a:gd name="connsiteX124" fmla="*/ 4500 w 10000"/>
                <a:gd name="connsiteY124" fmla="*/ 1502 h 10000"/>
                <a:gd name="connsiteX125" fmla="*/ 4611 w 10000"/>
                <a:gd name="connsiteY125" fmla="*/ 1426 h 10000"/>
                <a:gd name="connsiteX126" fmla="*/ 4778 w 10000"/>
                <a:gd name="connsiteY126" fmla="*/ 1335 h 10000"/>
                <a:gd name="connsiteX127" fmla="*/ 5000 w 10000"/>
                <a:gd name="connsiteY127" fmla="*/ 1260 h 10000"/>
                <a:gd name="connsiteX128" fmla="*/ 5000 w 10000"/>
                <a:gd name="connsiteY128" fmla="*/ 1260 h 10000"/>
                <a:gd name="connsiteX129" fmla="*/ 5556 w 10000"/>
                <a:gd name="connsiteY129" fmla="*/ 1108 h 10000"/>
                <a:gd name="connsiteX130" fmla="*/ 6111 w 10000"/>
                <a:gd name="connsiteY130" fmla="*/ 911 h 10000"/>
                <a:gd name="connsiteX131" fmla="*/ 6667 w 10000"/>
                <a:gd name="connsiteY131" fmla="*/ 728 h 10000"/>
                <a:gd name="connsiteX132" fmla="*/ 7056 w 10000"/>
                <a:gd name="connsiteY132" fmla="*/ 562 h 10000"/>
                <a:gd name="connsiteX133" fmla="*/ 7056 w 10000"/>
                <a:gd name="connsiteY133" fmla="*/ 562 h 10000"/>
                <a:gd name="connsiteX134" fmla="*/ 7333 w 10000"/>
                <a:gd name="connsiteY134" fmla="*/ 410 h 10000"/>
                <a:gd name="connsiteX135" fmla="*/ 7667 w 10000"/>
                <a:gd name="connsiteY135" fmla="*/ 228 h 10000"/>
                <a:gd name="connsiteX136" fmla="*/ 8000 w 10000"/>
                <a:gd name="connsiteY136" fmla="*/ 90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288 h 10000"/>
                <a:gd name="connsiteX144" fmla="*/ 10000 w 10000"/>
                <a:gd name="connsiteY144" fmla="*/ 9288 h 10000"/>
                <a:gd name="connsiteX145" fmla="*/ 9722 w 10000"/>
                <a:gd name="connsiteY145" fmla="*/ 9273 h 10000"/>
                <a:gd name="connsiteX146" fmla="*/ 9389 w 10000"/>
                <a:gd name="connsiteY146" fmla="*/ 9288 h 10000"/>
                <a:gd name="connsiteX147" fmla="*/ 9389 w 10000"/>
                <a:gd name="connsiteY147" fmla="*/ 9288 h 10000"/>
                <a:gd name="connsiteX148" fmla="*/ 9278 w 10000"/>
                <a:gd name="connsiteY148" fmla="*/ 9303 h 10000"/>
                <a:gd name="connsiteX149" fmla="*/ 9056 w 10000"/>
                <a:gd name="connsiteY149" fmla="*/ 9288 h 10000"/>
                <a:gd name="connsiteX150" fmla="*/ 8889 w 10000"/>
                <a:gd name="connsiteY150" fmla="*/ 9273 h 10000"/>
                <a:gd name="connsiteX151" fmla="*/ 8722 w 10000"/>
                <a:gd name="connsiteY151" fmla="*/ 9242 h 10000"/>
                <a:gd name="connsiteX152" fmla="*/ 8611 w 10000"/>
                <a:gd name="connsiteY152" fmla="*/ 9198 h 10000"/>
                <a:gd name="connsiteX153" fmla="*/ 8444 w 10000"/>
                <a:gd name="connsiteY153" fmla="*/ 9121 h 10000"/>
                <a:gd name="connsiteX154" fmla="*/ 8444 w 10000"/>
                <a:gd name="connsiteY154" fmla="*/ 9121 h 10000"/>
                <a:gd name="connsiteX155" fmla="*/ 8222 w 10000"/>
                <a:gd name="connsiteY155" fmla="*/ 8984 h 10000"/>
                <a:gd name="connsiteX156" fmla="*/ 8111 w 10000"/>
                <a:gd name="connsiteY156" fmla="*/ 8923 h 10000"/>
                <a:gd name="connsiteX157" fmla="*/ 7944 w 10000"/>
                <a:gd name="connsiteY157" fmla="*/ 8878 h 10000"/>
                <a:gd name="connsiteX158" fmla="*/ 7778 w 10000"/>
                <a:gd name="connsiteY158" fmla="*/ 8847 h 10000"/>
                <a:gd name="connsiteX159" fmla="*/ 7556 w 10000"/>
                <a:gd name="connsiteY159" fmla="*/ 8831 h 10000"/>
                <a:gd name="connsiteX160" fmla="*/ 7333 w 10000"/>
                <a:gd name="connsiteY160" fmla="*/ 8817 h 10000"/>
                <a:gd name="connsiteX161" fmla="*/ 7000 w 10000"/>
                <a:gd name="connsiteY161" fmla="*/ 8801 h 10000"/>
                <a:gd name="connsiteX162" fmla="*/ 7000 w 10000"/>
                <a:gd name="connsiteY162" fmla="*/ 8801 h 10000"/>
                <a:gd name="connsiteX163" fmla="*/ 6556 w 10000"/>
                <a:gd name="connsiteY163" fmla="*/ 8817 h 10000"/>
                <a:gd name="connsiteX164" fmla="*/ 6222 w 10000"/>
                <a:gd name="connsiteY164" fmla="*/ 8817 h 10000"/>
                <a:gd name="connsiteX165" fmla="*/ 6111 w 10000"/>
                <a:gd name="connsiteY165" fmla="*/ 8801 h 10000"/>
                <a:gd name="connsiteX166" fmla="*/ 6056 w 10000"/>
                <a:gd name="connsiteY166" fmla="*/ 8786 h 10000"/>
                <a:gd name="connsiteX167" fmla="*/ 6056 w 10000"/>
                <a:gd name="connsiteY167" fmla="*/ 8786 h 10000"/>
                <a:gd name="connsiteX168" fmla="*/ 6056 w 10000"/>
                <a:gd name="connsiteY168" fmla="*/ 8514 h 10000"/>
                <a:gd name="connsiteX169" fmla="*/ 6056 w 10000"/>
                <a:gd name="connsiteY169" fmla="*/ 8514 h 10000"/>
                <a:gd name="connsiteX170" fmla="*/ 6056 w 10000"/>
                <a:gd name="connsiteY170" fmla="*/ 8453 h 10000"/>
                <a:gd name="connsiteX171" fmla="*/ 5944 w 10000"/>
                <a:gd name="connsiteY171" fmla="*/ 8378 h 10000"/>
                <a:gd name="connsiteX172" fmla="*/ 5889 w 10000"/>
                <a:gd name="connsiteY172" fmla="*/ 8363 h 10000"/>
                <a:gd name="connsiteX173" fmla="*/ 5778 w 10000"/>
                <a:gd name="connsiteY173" fmla="*/ 8346 h 10000"/>
                <a:gd name="connsiteX174" fmla="*/ 5667 w 10000"/>
                <a:gd name="connsiteY174" fmla="*/ 8346 h 10000"/>
                <a:gd name="connsiteX175" fmla="*/ 5500 w 10000"/>
                <a:gd name="connsiteY175" fmla="*/ 8363 h 10000"/>
                <a:gd name="connsiteX176" fmla="*/ 5500 w 10000"/>
                <a:gd name="connsiteY176" fmla="*/ 8363 h 10000"/>
                <a:gd name="connsiteX177" fmla="*/ 4889 w 10000"/>
                <a:gd name="connsiteY177" fmla="*/ 8468 h 10000"/>
                <a:gd name="connsiteX178" fmla="*/ 4611 w 10000"/>
                <a:gd name="connsiteY178" fmla="*/ 8497 h 10000"/>
                <a:gd name="connsiteX179" fmla="*/ 4556 w 10000"/>
                <a:gd name="connsiteY179" fmla="*/ 8514 h 10000"/>
                <a:gd name="connsiteX180" fmla="*/ 4500 w 10000"/>
                <a:gd name="connsiteY180" fmla="*/ 8497 h 10000"/>
                <a:gd name="connsiteX181" fmla="*/ 4500 w 10000"/>
                <a:gd name="connsiteY181" fmla="*/ 8497 h 10000"/>
                <a:gd name="connsiteX182" fmla="*/ 4222 w 10000"/>
                <a:gd name="connsiteY182" fmla="*/ 8346 h 10000"/>
                <a:gd name="connsiteX183" fmla="*/ 4222 w 10000"/>
                <a:gd name="connsiteY183" fmla="*/ 8346 h 10000"/>
                <a:gd name="connsiteX184" fmla="*/ 4111 w 10000"/>
                <a:gd name="connsiteY184" fmla="*/ 8271 h 10000"/>
                <a:gd name="connsiteX185" fmla="*/ 4111 w 10000"/>
                <a:gd name="connsiteY185" fmla="*/ 8224 h 10000"/>
                <a:gd name="connsiteX186" fmla="*/ 4111 w 10000"/>
                <a:gd name="connsiteY186" fmla="*/ 8179 h 10000"/>
                <a:gd name="connsiteX187" fmla="*/ 4111 w 10000"/>
                <a:gd name="connsiteY187" fmla="*/ 8179 h 10000"/>
                <a:gd name="connsiteX188" fmla="*/ 4278 w 10000"/>
                <a:gd name="connsiteY188" fmla="*/ 8133 h 10000"/>
                <a:gd name="connsiteX189" fmla="*/ 4389 w 10000"/>
                <a:gd name="connsiteY189" fmla="*/ 8118 h 10000"/>
                <a:gd name="connsiteX190" fmla="*/ 4389 w 10000"/>
                <a:gd name="connsiteY190" fmla="*/ 8118 h 10000"/>
                <a:gd name="connsiteX191" fmla="*/ 4000 w 10000"/>
                <a:gd name="connsiteY191" fmla="*/ 8118 h 10000"/>
                <a:gd name="connsiteX192" fmla="*/ 3722 w 10000"/>
                <a:gd name="connsiteY192" fmla="*/ 8133 h 10000"/>
                <a:gd name="connsiteX193" fmla="*/ 3611 w 10000"/>
                <a:gd name="connsiteY193" fmla="*/ 8149 h 10000"/>
                <a:gd name="connsiteX194" fmla="*/ 3556 w 10000"/>
                <a:gd name="connsiteY194" fmla="*/ 8164 h 10000"/>
                <a:gd name="connsiteX195" fmla="*/ 3556 w 10000"/>
                <a:gd name="connsiteY195" fmla="*/ 8164 h 10000"/>
                <a:gd name="connsiteX196" fmla="*/ 3444 w 10000"/>
                <a:gd name="connsiteY196" fmla="*/ 8224 h 10000"/>
                <a:gd name="connsiteX197" fmla="*/ 3278 w 10000"/>
                <a:gd name="connsiteY197" fmla="*/ 8316 h 10000"/>
                <a:gd name="connsiteX198" fmla="*/ 3000 w 10000"/>
                <a:gd name="connsiteY198" fmla="*/ 8423 h 10000"/>
                <a:gd name="connsiteX199" fmla="*/ 2667 w 10000"/>
                <a:gd name="connsiteY199" fmla="*/ 8497 h 10000"/>
                <a:gd name="connsiteX200" fmla="*/ 2667 w 10000"/>
                <a:gd name="connsiteY200" fmla="*/ 8497 h 10000"/>
                <a:gd name="connsiteX201" fmla="*/ 2333 w 10000"/>
                <a:gd name="connsiteY201" fmla="*/ 8559 h 10000"/>
                <a:gd name="connsiteX202" fmla="*/ 1833 w 10000"/>
                <a:gd name="connsiteY202" fmla="*/ 8620 h 10000"/>
                <a:gd name="connsiteX203" fmla="*/ 1389 w 10000"/>
                <a:gd name="connsiteY203" fmla="*/ 8650 h 10000"/>
                <a:gd name="connsiteX204" fmla="*/ 889 w 10000"/>
                <a:gd name="connsiteY204" fmla="*/ 8665 h 10000"/>
                <a:gd name="connsiteX205" fmla="*/ 889 w 10000"/>
                <a:gd name="connsiteY205" fmla="*/ 8665 h 10000"/>
                <a:gd name="connsiteX206" fmla="*/ 500 w 10000"/>
                <a:gd name="connsiteY206" fmla="*/ 8681 h 10000"/>
                <a:gd name="connsiteX207" fmla="*/ 222 w 10000"/>
                <a:gd name="connsiteY207" fmla="*/ 8696 h 10000"/>
                <a:gd name="connsiteX208" fmla="*/ 0 w 10000"/>
                <a:gd name="connsiteY208" fmla="*/ 8711 h 10000"/>
                <a:gd name="connsiteX209" fmla="*/ 0 w 10000"/>
                <a:gd name="connsiteY209" fmla="*/ 8711 h 10000"/>
                <a:gd name="connsiteX210" fmla="*/ 278 w 10000"/>
                <a:gd name="connsiteY210" fmla="*/ 8953 h 10000"/>
                <a:gd name="connsiteX211" fmla="*/ 500 w 10000"/>
                <a:gd name="connsiteY211" fmla="*/ 9136 h 10000"/>
                <a:gd name="connsiteX212" fmla="*/ 722 w 10000"/>
                <a:gd name="connsiteY212" fmla="*/ 9288 h 10000"/>
                <a:gd name="connsiteX213" fmla="*/ 722 w 10000"/>
                <a:gd name="connsiteY213" fmla="*/ 9288 h 10000"/>
                <a:gd name="connsiteX214" fmla="*/ 889 w 10000"/>
                <a:gd name="connsiteY214" fmla="*/ 9379 h 10000"/>
                <a:gd name="connsiteX215" fmla="*/ 944 w 10000"/>
                <a:gd name="connsiteY215" fmla="*/ 9454 h 10000"/>
                <a:gd name="connsiteX216" fmla="*/ 1111 w 10000"/>
                <a:gd name="connsiteY216" fmla="*/ 9530 h 10000"/>
                <a:gd name="connsiteX217" fmla="*/ 1333 w 10000"/>
                <a:gd name="connsiteY217" fmla="*/ 9652 h 10000"/>
                <a:gd name="connsiteX218" fmla="*/ 1333 w 10000"/>
                <a:gd name="connsiteY218" fmla="*/ 9652 h 10000"/>
                <a:gd name="connsiteX219" fmla="*/ 1444 w 10000"/>
                <a:gd name="connsiteY219" fmla="*/ 9714 h 10000"/>
                <a:gd name="connsiteX220" fmla="*/ 1500 w 10000"/>
                <a:gd name="connsiteY220" fmla="*/ 9758 h 10000"/>
                <a:gd name="connsiteX221" fmla="*/ 1500 w 10000"/>
                <a:gd name="connsiteY221" fmla="*/ 9804 h 10000"/>
                <a:gd name="connsiteX222" fmla="*/ 1556 w 10000"/>
                <a:gd name="connsiteY222" fmla="*/ 9819 h 10000"/>
                <a:gd name="connsiteX223" fmla="*/ 1722 w 10000"/>
                <a:gd name="connsiteY223" fmla="*/ 9833 h 10000"/>
                <a:gd name="connsiteX224" fmla="*/ 5444 w 10000"/>
                <a:gd name="connsiteY224" fmla="*/ 10000 h 10000"/>
                <a:gd name="connsiteX225" fmla="*/ 10000 w 10000"/>
                <a:gd name="connsiteY225" fmla="*/ 9273 h 10000"/>
                <a:gd name="connsiteX0" fmla="*/ 10000 w 10000"/>
                <a:gd name="connsiteY0" fmla="*/ 9273 h 9833"/>
                <a:gd name="connsiteX1" fmla="*/ 10000 w 10000"/>
                <a:gd name="connsiteY1" fmla="*/ 9273 h 9833"/>
                <a:gd name="connsiteX2" fmla="*/ 9222 w 10000"/>
                <a:gd name="connsiteY2" fmla="*/ 9288 h 9833"/>
                <a:gd name="connsiteX3" fmla="*/ 8944 w 10000"/>
                <a:gd name="connsiteY3" fmla="*/ 9288 h 9833"/>
                <a:gd name="connsiteX4" fmla="*/ 8833 w 10000"/>
                <a:gd name="connsiteY4" fmla="*/ 9273 h 9833"/>
                <a:gd name="connsiteX5" fmla="*/ 8778 w 10000"/>
                <a:gd name="connsiteY5" fmla="*/ 9257 h 9833"/>
                <a:gd name="connsiteX6" fmla="*/ 8778 w 10000"/>
                <a:gd name="connsiteY6" fmla="*/ 9257 h 9833"/>
                <a:gd name="connsiteX7" fmla="*/ 8444 w 10000"/>
                <a:gd name="connsiteY7" fmla="*/ 9075 h 9833"/>
                <a:gd name="connsiteX8" fmla="*/ 8167 w 10000"/>
                <a:gd name="connsiteY8" fmla="*/ 8908 h 9833"/>
                <a:gd name="connsiteX9" fmla="*/ 8167 w 10000"/>
                <a:gd name="connsiteY9" fmla="*/ 8908 h 9833"/>
                <a:gd name="connsiteX10" fmla="*/ 8056 w 10000"/>
                <a:gd name="connsiteY10" fmla="*/ 8878 h 9833"/>
                <a:gd name="connsiteX11" fmla="*/ 7889 w 10000"/>
                <a:gd name="connsiteY11" fmla="*/ 8847 h 9833"/>
                <a:gd name="connsiteX12" fmla="*/ 7444 w 10000"/>
                <a:gd name="connsiteY12" fmla="*/ 8831 h 9833"/>
                <a:gd name="connsiteX13" fmla="*/ 6889 w 10000"/>
                <a:gd name="connsiteY13" fmla="*/ 8817 h 9833"/>
                <a:gd name="connsiteX14" fmla="*/ 6389 w 10000"/>
                <a:gd name="connsiteY14" fmla="*/ 8817 h 9833"/>
                <a:gd name="connsiteX15" fmla="*/ 6389 w 10000"/>
                <a:gd name="connsiteY15" fmla="*/ 8817 h 9833"/>
                <a:gd name="connsiteX16" fmla="*/ 6167 w 10000"/>
                <a:gd name="connsiteY16" fmla="*/ 8801 h 9833"/>
                <a:gd name="connsiteX17" fmla="*/ 6056 w 10000"/>
                <a:gd name="connsiteY17" fmla="*/ 8772 h 9833"/>
                <a:gd name="connsiteX18" fmla="*/ 6000 w 10000"/>
                <a:gd name="connsiteY18" fmla="*/ 8741 h 9833"/>
                <a:gd name="connsiteX19" fmla="*/ 6000 w 10000"/>
                <a:gd name="connsiteY19" fmla="*/ 8681 h 9833"/>
                <a:gd name="connsiteX20" fmla="*/ 6056 w 10000"/>
                <a:gd name="connsiteY20" fmla="*/ 8559 h 9833"/>
                <a:gd name="connsiteX21" fmla="*/ 6111 w 10000"/>
                <a:gd name="connsiteY21" fmla="*/ 8497 h 9833"/>
                <a:gd name="connsiteX22" fmla="*/ 6056 w 10000"/>
                <a:gd name="connsiteY22" fmla="*/ 8423 h 9833"/>
                <a:gd name="connsiteX23" fmla="*/ 6056 w 10000"/>
                <a:gd name="connsiteY23" fmla="*/ 8423 h 9833"/>
                <a:gd name="connsiteX24" fmla="*/ 6000 w 10000"/>
                <a:gd name="connsiteY24" fmla="*/ 8378 h 9833"/>
                <a:gd name="connsiteX25" fmla="*/ 5944 w 10000"/>
                <a:gd name="connsiteY25" fmla="*/ 8346 h 9833"/>
                <a:gd name="connsiteX26" fmla="*/ 5833 w 10000"/>
                <a:gd name="connsiteY26" fmla="*/ 8346 h 9833"/>
                <a:gd name="connsiteX27" fmla="*/ 5667 w 10000"/>
                <a:gd name="connsiteY27" fmla="*/ 8363 h 9833"/>
                <a:gd name="connsiteX28" fmla="*/ 5333 w 10000"/>
                <a:gd name="connsiteY28" fmla="*/ 8407 h 9833"/>
                <a:gd name="connsiteX29" fmla="*/ 4889 w 10000"/>
                <a:gd name="connsiteY29" fmla="*/ 8483 h 9833"/>
                <a:gd name="connsiteX30" fmla="*/ 4889 w 10000"/>
                <a:gd name="connsiteY30" fmla="*/ 8483 h 9833"/>
                <a:gd name="connsiteX31" fmla="*/ 4611 w 10000"/>
                <a:gd name="connsiteY31" fmla="*/ 8497 h 9833"/>
                <a:gd name="connsiteX32" fmla="*/ 4500 w 10000"/>
                <a:gd name="connsiteY32" fmla="*/ 8497 h 9833"/>
                <a:gd name="connsiteX33" fmla="*/ 4444 w 10000"/>
                <a:gd name="connsiteY33" fmla="*/ 8483 h 9833"/>
                <a:gd name="connsiteX34" fmla="*/ 4389 w 10000"/>
                <a:gd name="connsiteY34" fmla="*/ 8423 h 9833"/>
                <a:gd name="connsiteX35" fmla="*/ 4222 w 10000"/>
                <a:gd name="connsiteY35" fmla="*/ 8346 h 9833"/>
                <a:gd name="connsiteX36" fmla="*/ 4222 w 10000"/>
                <a:gd name="connsiteY36" fmla="*/ 8346 h 9833"/>
                <a:gd name="connsiteX37" fmla="*/ 4111 w 10000"/>
                <a:gd name="connsiteY37" fmla="*/ 8301 h 9833"/>
                <a:gd name="connsiteX38" fmla="*/ 4111 w 10000"/>
                <a:gd name="connsiteY38" fmla="*/ 8256 h 9833"/>
                <a:gd name="connsiteX39" fmla="*/ 4111 w 10000"/>
                <a:gd name="connsiteY39" fmla="*/ 8224 h 9833"/>
                <a:gd name="connsiteX40" fmla="*/ 4167 w 10000"/>
                <a:gd name="connsiteY40" fmla="*/ 8194 h 9833"/>
                <a:gd name="connsiteX41" fmla="*/ 4278 w 10000"/>
                <a:gd name="connsiteY41" fmla="*/ 8133 h 9833"/>
                <a:gd name="connsiteX42" fmla="*/ 4389 w 10000"/>
                <a:gd name="connsiteY42" fmla="*/ 8118 h 9833"/>
                <a:gd name="connsiteX43" fmla="*/ 4389 w 10000"/>
                <a:gd name="connsiteY43" fmla="*/ 8118 h 9833"/>
                <a:gd name="connsiteX44" fmla="*/ 4389 w 10000"/>
                <a:gd name="connsiteY44" fmla="*/ 8104 h 9833"/>
                <a:gd name="connsiteX45" fmla="*/ 4444 w 10000"/>
                <a:gd name="connsiteY45" fmla="*/ 8089 h 9833"/>
                <a:gd name="connsiteX46" fmla="*/ 4667 w 10000"/>
                <a:gd name="connsiteY46" fmla="*/ 8074 h 9833"/>
                <a:gd name="connsiteX47" fmla="*/ 5333 w 10000"/>
                <a:gd name="connsiteY47" fmla="*/ 8043 h 9833"/>
                <a:gd name="connsiteX48" fmla="*/ 6500 w 10000"/>
                <a:gd name="connsiteY48" fmla="*/ 7998 h 9833"/>
                <a:gd name="connsiteX49" fmla="*/ 6500 w 10000"/>
                <a:gd name="connsiteY49" fmla="*/ 7998 h 9833"/>
                <a:gd name="connsiteX50" fmla="*/ 7167 w 10000"/>
                <a:gd name="connsiteY50" fmla="*/ 7952 h 9833"/>
                <a:gd name="connsiteX51" fmla="*/ 8389 w 10000"/>
                <a:gd name="connsiteY51" fmla="*/ 7861 h 9833"/>
                <a:gd name="connsiteX52" fmla="*/ 8389 w 10000"/>
                <a:gd name="connsiteY52" fmla="*/ 7861 h 9833"/>
                <a:gd name="connsiteX53" fmla="*/ 8667 w 10000"/>
                <a:gd name="connsiteY53" fmla="*/ 7830 h 9833"/>
                <a:gd name="connsiteX54" fmla="*/ 8778 w 10000"/>
                <a:gd name="connsiteY54" fmla="*/ 7785 h 9833"/>
                <a:gd name="connsiteX55" fmla="*/ 8889 w 10000"/>
                <a:gd name="connsiteY55" fmla="*/ 7755 h 9833"/>
                <a:gd name="connsiteX56" fmla="*/ 8833 w 10000"/>
                <a:gd name="connsiteY56" fmla="*/ 7725 h 9833"/>
                <a:gd name="connsiteX57" fmla="*/ 8833 w 10000"/>
                <a:gd name="connsiteY57" fmla="*/ 7695 h 9833"/>
                <a:gd name="connsiteX58" fmla="*/ 8722 w 10000"/>
                <a:gd name="connsiteY58" fmla="*/ 7663 h 9833"/>
                <a:gd name="connsiteX59" fmla="*/ 8556 w 10000"/>
                <a:gd name="connsiteY59" fmla="*/ 7618 h 9833"/>
                <a:gd name="connsiteX60" fmla="*/ 8556 w 10000"/>
                <a:gd name="connsiteY60" fmla="*/ 7618 h 9833"/>
                <a:gd name="connsiteX61" fmla="*/ 6556 w 10000"/>
                <a:gd name="connsiteY61" fmla="*/ 7345 h 9833"/>
                <a:gd name="connsiteX62" fmla="*/ 6556 w 10000"/>
                <a:gd name="connsiteY62" fmla="*/ 7345 h 9833"/>
                <a:gd name="connsiteX63" fmla="*/ 6333 w 10000"/>
                <a:gd name="connsiteY63" fmla="*/ 7300 h 9833"/>
                <a:gd name="connsiteX64" fmla="*/ 6167 w 10000"/>
                <a:gd name="connsiteY64" fmla="*/ 7254 h 9833"/>
                <a:gd name="connsiteX65" fmla="*/ 6056 w 10000"/>
                <a:gd name="connsiteY65" fmla="*/ 7209 h 9833"/>
                <a:gd name="connsiteX66" fmla="*/ 6056 w 10000"/>
                <a:gd name="connsiteY66" fmla="*/ 7209 h 9833"/>
                <a:gd name="connsiteX67" fmla="*/ 8056 w 10000"/>
                <a:gd name="connsiteY67" fmla="*/ 7193 h 9833"/>
                <a:gd name="connsiteX68" fmla="*/ 10000 w 10000"/>
                <a:gd name="connsiteY68" fmla="*/ 7345 h 9833"/>
                <a:gd name="connsiteX69" fmla="*/ 10000 w 10000"/>
                <a:gd name="connsiteY69" fmla="*/ 5964 h 9833"/>
                <a:gd name="connsiteX70" fmla="*/ 10000 w 10000"/>
                <a:gd name="connsiteY70" fmla="*/ 5964 h 9833"/>
                <a:gd name="connsiteX71" fmla="*/ 7778 w 10000"/>
                <a:gd name="connsiteY71" fmla="*/ 5644 h 9833"/>
                <a:gd name="connsiteX72" fmla="*/ 6556 w 10000"/>
                <a:gd name="connsiteY72" fmla="*/ 5463 h 9833"/>
                <a:gd name="connsiteX73" fmla="*/ 6556 w 10000"/>
                <a:gd name="connsiteY73" fmla="*/ 5463 h 9833"/>
                <a:gd name="connsiteX74" fmla="*/ 6556 w 10000"/>
                <a:gd name="connsiteY74" fmla="*/ 5448 h 9833"/>
                <a:gd name="connsiteX75" fmla="*/ 6556 w 10000"/>
                <a:gd name="connsiteY75" fmla="*/ 5357 h 9833"/>
                <a:gd name="connsiteX76" fmla="*/ 6556 w 10000"/>
                <a:gd name="connsiteY76" fmla="*/ 5357 h 9833"/>
                <a:gd name="connsiteX77" fmla="*/ 6389 w 10000"/>
                <a:gd name="connsiteY77" fmla="*/ 5251 h 9833"/>
                <a:gd name="connsiteX78" fmla="*/ 6056 w 10000"/>
                <a:gd name="connsiteY78" fmla="*/ 5085 h 9833"/>
                <a:gd name="connsiteX79" fmla="*/ 5333 w 10000"/>
                <a:gd name="connsiteY79" fmla="*/ 4765 h 9833"/>
                <a:gd name="connsiteX80" fmla="*/ 5333 w 10000"/>
                <a:gd name="connsiteY80" fmla="*/ 4765 h 9833"/>
                <a:gd name="connsiteX81" fmla="*/ 5167 w 10000"/>
                <a:gd name="connsiteY81" fmla="*/ 4720 h 9833"/>
                <a:gd name="connsiteX82" fmla="*/ 4889 w 10000"/>
                <a:gd name="connsiteY82" fmla="*/ 4658 h 9833"/>
                <a:gd name="connsiteX83" fmla="*/ 4056 w 10000"/>
                <a:gd name="connsiteY83" fmla="*/ 4522 h 9833"/>
                <a:gd name="connsiteX84" fmla="*/ 2889 w 10000"/>
                <a:gd name="connsiteY84" fmla="*/ 4356 h 9833"/>
                <a:gd name="connsiteX85" fmla="*/ 2889 w 10000"/>
                <a:gd name="connsiteY85" fmla="*/ 4356 h 9833"/>
                <a:gd name="connsiteX86" fmla="*/ 2389 w 10000"/>
                <a:gd name="connsiteY86" fmla="*/ 4339 h 9833"/>
                <a:gd name="connsiteX87" fmla="*/ 2000 w 10000"/>
                <a:gd name="connsiteY87" fmla="*/ 4324 h 9833"/>
                <a:gd name="connsiteX88" fmla="*/ 1889 w 10000"/>
                <a:gd name="connsiteY88" fmla="*/ 4309 h 9833"/>
                <a:gd name="connsiteX89" fmla="*/ 1778 w 10000"/>
                <a:gd name="connsiteY89" fmla="*/ 4294 h 9833"/>
                <a:gd name="connsiteX90" fmla="*/ 1778 w 10000"/>
                <a:gd name="connsiteY90" fmla="*/ 4294 h 9833"/>
                <a:gd name="connsiteX91" fmla="*/ 1667 w 10000"/>
                <a:gd name="connsiteY91" fmla="*/ 4233 h 9833"/>
                <a:gd name="connsiteX92" fmla="*/ 1500 w 10000"/>
                <a:gd name="connsiteY92" fmla="*/ 4128 h 9833"/>
                <a:gd name="connsiteX93" fmla="*/ 1444 w 10000"/>
                <a:gd name="connsiteY93" fmla="*/ 4067 h 9833"/>
                <a:gd name="connsiteX94" fmla="*/ 1444 w 10000"/>
                <a:gd name="connsiteY94" fmla="*/ 4005 h 9833"/>
                <a:gd name="connsiteX95" fmla="*/ 1444 w 10000"/>
                <a:gd name="connsiteY95" fmla="*/ 3961 h 9833"/>
                <a:gd name="connsiteX96" fmla="*/ 1556 w 10000"/>
                <a:gd name="connsiteY96" fmla="*/ 3915 h 9833"/>
                <a:gd name="connsiteX97" fmla="*/ 1556 w 10000"/>
                <a:gd name="connsiteY97" fmla="*/ 3915 h 9833"/>
                <a:gd name="connsiteX98" fmla="*/ 1833 w 10000"/>
                <a:gd name="connsiteY98" fmla="*/ 3839 h 9833"/>
                <a:gd name="connsiteX99" fmla="*/ 2111 w 10000"/>
                <a:gd name="connsiteY99" fmla="*/ 3764 h 9833"/>
                <a:gd name="connsiteX100" fmla="*/ 2278 w 10000"/>
                <a:gd name="connsiteY100" fmla="*/ 3719 h 9833"/>
                <a:gd name="connsiteX101" fmla="*/ 2389 w 10000"/>
                <a:gd name="connsiteY101" fmla="*/ 3672 h 9833"/>
                <a:gd name="connsiteX102" fmla="*/ 2389 w 10000"/>
                <a:gd name="connsiteY102" fmla="*/ 3611 h 9833"/>
                <a:gd name="connsiteX103" fmla="*/ 2389 w 10000"/>
                <a:gd name="connsiteY103" fmla="*/ 3536 h 9833"/>
                <a:gd name="connsiteX104" fmla="*/ 2389 w 10000"/>
                <a:gd name="connsiteY104" fmla="*/ 3536 h 9833"/>
                <a:gd name="connsiteX105" fmla="*/ 2167 w 10000"/>
                <a:gd name="connsiteY105" fmla="*/ 3323 h 9833"/>
                <a:gd name="connsiteX106" fmla="*/ 1889 w 10000"/>
                <a:gd name="connsiteY106" fmla="*/ 3035 h 9833"/>
                <a:gd name="connsiteX107" fmla="*/ 1667 w 10000"/>
                <a:gd name="connsiteY107" fmla="*/ 2777 h 9833"/>
                <a:gd name="connsiteX108" fmla="*/ 1611 w 10000"/>
                <a:gd name="connsiteY108" fmla="*/ 2701 h 9833"/>
                <a:gd name="connsiteX109" fmla="*/ 1611 w 10000"/>
                <a:gd name="connsiteY109" fmla="*/ 2671 h 9833"/>
                <a:gd name="connsiteX110" fmla="*/ 1667 w 10000"/>
                <a:gd name="connsiteY110" fmla="*/ 2655 h 9833"/>
                <a:gd name="connsiteX111" fmla="*/ 1667 w 10000"/>
                <a:gd name="connsiteY111" fmla="*/ 2655 h 9833"/>
                <a:gd name="connsiteX112" fmla="*/ 2000 w 10000"/>
                <a:gd name="connsiteY112" fmla="*/ 2641 h 9833"/>
                <a:gd name="connsiteX113" fmla="*/ 2222 w 10000"/>
                <a:gd name="connsiteY113" fmla="*/ 2641 h 9833"/>
                <a:gd name="connsiteX114" fmla="*/ 2389 w 10000"/>
                <a:gd name="connsiteY114" fmla="*/ 2655 h 9833"/>
                <a:gd name="connsiteX115" fmla="*/ 2389 w 10000"/>
                <a:gd name="connsiteY115" fmla="*/ 2655 h 9833"/>
                <a:gd name="connsiteX116" fmla="*/ 2444 w 10000"/>
                <a:gd name="connsiteY116" fmla="*/ 2655 h 9833"/>
                <a:gd name="connsiteX117" fmla="*/ 2500 w 10000"/>
                <a:gd name="connsiteY117" fmla="*/ 2625 h 9833"/>
                <a:gd name="connsiteX118" fmla="*/ 2778 w 10000"/>
                <a:gd name="connsiteY118" fmla="*/ 2534 h 9833"/>
                <a:gd name="connsiteX119" fmla="*/ 3500 w 10000"/>
                <a:gd name="connsiteY119" fmla="*/ 2231 h 9833"/>
                <a:gd name="connsiteX120" fmla="*/ 4444 w 10000"/>
                <a:gd name="connsiteY120" fmla="*/ 1792 h 9833"/>
                <a:gd name="connsiteX121" fmla="*/ 4444 w 10000"/>
                <a:gd name="connsiteY121" fmla="*/ 1792 h 9833"/>
                <a:gd name="connsiteX122" fmla="*/ 4444 w 10000"/>
                <a:gd name="connsiteY122" fmla="*/ 1730 h 9833"/>
                <a:gd name="connsiteX123" fmla="*/ 4444 w 10000"/>
                <a:gd name="connsiteY123" fmla="*/ 1592 h 9833"/>
                <a:gd name="connsiteX124" fmla="*/ 4500 w 10000"/>
                <a:gd name="connsiteY124" fmla="*/ 1502 h 9833"/>
                <a:gd name="connsiteX125" fmla="*/ 4611 w 10000"/>
                <a:gd name="connsiteY125" fmla="*/ 1426 h 9833"/>
                <a:gd name="connsiteX126" fmla="*/ 4778 w 10000"/>
                <a:gd name="connsiteY126" fmla="*/ 1335 h 9833"/>
                <a:gd name="connsiteX127" fmla="*/ 5000 w 10000"/>
                <a:gd name="connsiteY127" fmla="*/ 1260 h 9833"/>
                <a:gd name="connsiteX128" fmla="*/ 5000 w 10000"/>
                <a:gd name="connsiteY128" fmla="*/ 1260 h 9833"/>
                <a:gd name="connsiteX129" fmla="*/ 5556 w 10000"/>
                <a:gd name="connsiteY129" fmla="*/ 1108 h 9833"/>
                <a:gd name="connsiteX130" fmla="*/ 6111 w 10000"/>
                <a:gd name="connsiteY130" fmla="*/ 911 h 9833"/>
                <a:gd name="connsiteX131" fmla="*/ 6667 w 10000"/>
                <a:gd name="connsiteY131" fmla="*/ 728 h 9833"/>
                <a:gd name="connsiteX132" fmla="*/ 7056 w 10000"/>
                <a:gd name="connsiteY132" fmla="*/ 562 h 9833"/>
                <a:gd name="connsiteX133" fmla="*/ 7056 w 10000"/>
                <a:gd name="connsiteY133" fmla="*/ 562 h 9833"/>
                <a:gd name="connsiteX134" fmla="*/ 7333 w 10000"/>
                <a:gd name="connsiteY134" fmla="*/ 410 h 9833"/>
                <a:gd name="connsiteX135" fmla="*/ 7667 w 10000"/>
                <a:gd name="connsiteY135" fmla="*/ 228 h 9833"/>
                <a:gd name="connsiteX136" fmla="*/ 8000 w 10000"/>
                <a:gd name="connsiteY136" fmla="*/ 90 h 9833"/>
                <a:gd name="connsiteX137" fmla="*/ 8167 w 10000"/>
                <a:gd name="connsiteY137" fmla="*/ 29 h 9833"/>
                <a:gd name="connsiteX138" fmla="*/ 8333 w 10000"/>
                <a:gd name="connsiteY138" fmla="*/ 15 h 9833"/>
                <a:gd name="connsiteX139" fmla="*/ 8333 w 10000"/>
                <a:gd name="connsiteY139" fmla="*/ 15 h 9833"/>
                <a:gd name="connsiteX140" fmla="*/ 8667 w 10000"/>
                <a:gd name="connsiteY140" fmla="*/ 0 h 9833"/>
                <a:gd name="connsiteX141" fmla="*/ 9111 w 10000"/>
                <a:gd name="connsiteY141" fmla="*/ 0 h 9833"/>
                <a:gd name="connsiteX142" fmla="*/ 10000 w 10000"/>
                <a:gd name="connsiteY142" fmla="*/ 15 h 9833"/>
                <a:gd name="connsiteX143" fmla="*/ 10000 w 10000"/>
                <a:gd name="connsiteY143" fmla="*/ 9288 h 9833"/>
                <a:gd name="connsiteX144" fmla="*/ 10000 w 10000"/>
                <a:gd name="connsiteY144" fmla="*/ 9288 h 9833"/>
                <a:gd name="connsiteX145" fmla="*/ 9722 w 10000"/>
                <a:gd name="connsiteY145" fmla="*/ 9273 h 9833"/>
                <a:gd name="connsiteX146" fmla="*/ 9389 w 10000"/>
                <a:gd name="connsiteY146" fmla="*/ 9288 h 9833"/>
                <a:gd name="connsiteX147" fmla="*/ 9389 w 10000"/>
                <a:gd name="connsiteY147" fmla="*/ 9288 h 9833"/>
                <a:gd name="connsiteX148" fmla="*/ 9278 w 10000"/>
                <a:gd name="connsiteY148" fmla="*/ 9303 h 9833"/>
                <a:gd name="connsiteX149" fmla="*/ 9056 w 10000"/>
                <a:gd name="connsiteY149" fmla="*/ 9288 h 9833"/>
                <a:gd name="connsiteX150" fmla="*/ 8889 w 10000"/>
                <a:gd name="connsiteY150" fmla="*/ 9273 h 9833"/>
                <a:gd name="connsiteX151" fmla="*/ 8722 w 10000"/>
                <a:gd name="connsiteY151" fmla="*/ 9242 h 9833"/>
                <a:gd name="connsiteX152" fmla="*/ 8611 w 10000"/>
                <a:gd name="connsiteY152" fmla="*/ 9198 h 9833"/>
                <a:gd name="connsiteX153" fmla="*/ 8444 w 10000"/>
                <a:gd name="connsiteY153" fmla="*/ 9121 h 9833"/>
                <a:gd name="connsiteX154" fmla="*/ 8444 w 10000"/>
                <a:gd name="connsiteY154" fmla="*/ 9121 h 9833"/>
                <a:gd name="connsiteX155" fmla="*/ 8222 w 10000"/>
                <a:gd name="connsiteY155" fmla="*/ 8984 h 9833"/>
                <a:gd name="connsiteX156" fmla="*/ 8111 w 10000"/>
                <a:gd name="connsiteY156" fmla="*/ 8923 h 9833"/>
                <a:gd name="connsiteX157" fmla="*/ 7944 w 10000"/>
                <a:gd name="connsiteY157" fmla="*/ 8878 h 9833"/>
                <a:gd name="connsiteX158" fmla="*/ 7778 w 10000"/>
                <a:gd name="connsiteY158" fmla="*/ 8847 h 9833"/>
                <a:gd name="connsiteX159" fmla="*/ 7556 w 10000"/>
                <a:gd name="connsiteY159" fmla="*/ 8831 h 9833"/>
                <a:gd name="connsiteX160" fmla="*/ 7333 w 10000"/>
                <a:gd name="connsiteY160" fmla="*/ 8817 h 9833"/>
                <a:gd name="connsiteX161" fmla="*/ 7000 w 10000"/>
                <a:gd name="connsiteY161" fmla="*/ 8801 h 9833"/>
                <a:gd name="connsiteX162" fmla="*/ 7000 w 10000"/>
                <a:gd name="connsiteY162" fmla="*/ 8801 h 9833"/>
                <a:gd name="connsiteX163" fmla="*/ 6556 w 10000"/>
                <a:gd name="connsiteY163" fmla="*/ 8817 h 9833"/>
                <a:gd name="connsiteX164" fmla="*/ 6222 w 10000"/>
                <a:gd name="connsiteY164" fmla="*/ 8817 h 9833"/>
                <a:gd name="connsiteX165" fmla="*/ 6111 w 10000"/>
                <a:gd name="connsiteY165" fmla="*/ 8801 h 9833"/>
                <a:gd name="connsiteX166" fmla="*/ 6056 w 10000"/>
                <a:gd name="connsiteY166" fmla="*/ 8786 h 9833"/>
                <a:gd name="connsiteX167" fmla="*/ 6056 w 10000"/>
                <a:gd name="connsiteY167" fmla="*/ 8786 h 9833"/>
                <a:gd name="connsiteX168" fmla="*/ 6056 w 10000"/>
                <a:gd name="connsiteY168" fmla="*/ 8514 h 9833"/>
                <a:gd name="connsiteX169" fmla="*/ 6056 w 10000"/>
                <a:gd name="connsiteY169" fmla="*/ 8514 h 9833"/>
                <a:gd name="connsiteX170" fmla="*/ 6056 w 10000"/>
                <a:gd name="connsiteY170" fmla="*/ 8453 h 9833"/>
                <a:gd name="connsiteX171" fmla="*/ 5944 w 10000"/>
                <a:gd name="connsiteY171" fmla="*/ 8378 h 9833"/>
                <a:gd name="connsiteX172" fmla="*/ 5889 w 10000"/>
                <a:gd name="connsiteY172" fmla="*/ 8363 h 9833"/>
                <a:gd name="connsiteX173" fmla="*/ 5778 w 10000"/>
                <a:gd name="connsiteY173" fmla="*/ 8346 h 9833"/>
                <a:gd name="connsiteX174" fmla="*/ 5667 w 10000"/>
                <a:gd name="connsiteY174" fmla="*/ 8346 h 9833"/>
                <a:gd name="connsiteX175" fmla="*/ 5500 w 10000"/>
                <a:gd name="connsiteY175" fmla="*/ 8363 h 9833"/>
                <a:gd name="connsiteX176" fmla="*/ 5500 w 10000"/>
                <a:gd name="connsiteY176" fmla="*/ 8363 h 9833"/>
                <a:gd name="connsiteX177" fmla="*/ 4889 w 10000"/>
                <a:gd name="connsiteY177" fmla="*/ 8468 h 9833"/>
                <a:gd name="connsiteX178" fmla="*/ 4611 w 10000"/>
                <a:gd name="connsiteY178" fmla="*/ 8497 h 9833"/>
                <a:gd name="connsiteX179" fmla="*/ 4556 w 10000"/>
                <a:gd name="connsiteY179" fmla="*/ 8514 h 9833"/>
                <a:gd name="connsiteX180" fmla="*/ 4500 w 10000"/>
                <a:gd name="connsiteY180" fmla="*/ 8497 h 9833"/>
                <a:gd name="connsiteX181" fmla="*/ 4500 w 10000"/>
                <a:gd name="connsiteY181" fmla="*/ 8497 h 9833"/>
                <a:gd name="connsiteX182" fmla="*/ 4222 w 10000"/>
                <a:gd name="connsiteY182" fmla="*/ 8346 h 9833"/>
                <a:gd name="connsiteX183" fmla="*/ 4222 w 10000"/>
                <a:gd name="connsiteY183" fmla="*/ 8346 h 9833"/>
                <a:gd name="connsiteX184" fmla="*/ 4111 w 10000"/>
                <a:gd name="connsiteY184" fmla="*/ 8271 h 9833"/>
                <a:gd name="connsiteX185" fmla="*/ 4111 w 10000"/>
                <a:gd name="connsiteY185" fmla="*/ 8224 h 9833"/>
                <a:gd name="connsiteX186" fmla="*/ 4111 w 10000"/>
                <a:gd name="connsiteY186" fmla="*/ 8179 h 9833"/>
                <a:gd name="connsiteX187" fmla="*/ 4111 w 10000"/>
                <a:gd name="connsiteY187" fmla="*/ 8179 h 9833"/>
                <a:gd name="connsiteX188" fmla="*/ 4278 w 10000"/>
                <a:gd name="connsiteY188" fmla="*/ 8133 h 9833"/>
                <a:gd name="connsiteX189" fmla="*/ 4389 w 10000"/>
                <a:gd name="connsiteY189" fmla="*/ 8118 h 9833"/>
                <a:gd name="connsiteX190" fmla="*/ 4389 w 10000"/>
                <a:gd name="connsiteY190" fmla="*/ 8118 h 9833"/>
                <a:gd name="connsiteX191" fmla="*/ 4000 w 10000"/>
                <a:gd name="connsiteY191" fmla="*/ 8118 h 9833"/>
                <a:gd name="connsiteX192" fmla="*/ 3722 w 10000"/>
                <a:gd name="connsiteY192" fmla="*/ 8133 h 9833"/>
                <a:gd name="connsiteX193" fmla="*/ 3611 w 10000"/>
                <a:gd name="connsiteY193" fmla="*/ 8149 h 9833"/>
                <a:gd name="connsiteX194" fmla="*/ 3556 w 10000"/>
                <a:gd name="connsiteY194" fmla="*/ 8164 h 9833"/>
                <a:gd name="connsiteX195" fmla="*/ 3556 w 10000"/>
                <a:gd name="connsiteY195" fmla="*/ 8164 h 9833"/>
                <a:gd name="connsiteX196" fmla="*/ 3444 w 10000"/>
                <a:gd name="connsiteY196" fmla="*/ 8224 h 9833"/>
                <a:gd name="connsiteX197" fmla="*/ 3278 w 10000"/>
                <a:gd name="connsiteY197" fmla="*/ 8316 h 9833"/>
                <a:gd name="connsiteX198" fmla="*/ 3000 w 10000"/>
                <a:gd name="connsiteY198" fmla="*/ 8423 h 9833"/>
                <a:gd name="connsiteX199" fmla="*/ 2667 w 10000"/>
                <a:gd name="connsiteY199" fmla="*/ 8497 h 9833"/>
                <a:gd name="connsiteX200" fmla="*/ 2667 w 10000"/>
                <a:gd name="connsiteY200" fmla="*/ 8497 h 9833"/>
                <a:gd name="connsiteX201" fmla="*/ 2333 w 10000"/>
                <a:gd name="connsiteY201" fmla="*/ 8559 h 9833"/>
                <a:gd name="connsiteX202" fmla="*/ 1833 w 10000"/>
                <a:gd name="connsiteY202" fmla="*/ 8620 h 9833"/>
                <a:gd name="connsiteX203" fmla="*/ 1389 w 10000"/>
                <a:gd name="connsiteY203" fmla="*/ 8650 h 9833"/>
                <a:gd name="connsiteX204" fmla="*/ 889 w 10000"/>
                <a:gd name="connsiteY204" fmla="*/ 8665 h 9833"/>
                <a:gd name="connsiteX205" fmla="*/ 889 w 10000"/>
                <a:gd name="connsiteY205" fmla="*/ 8665 h 9833"/>
                <a:gd name="connsiteX206" fmla="*/ 500 w 10000"/>
                <a:gd name="connsiteY206" fmla="*/ 8681 h 9833"/>
                <a:gd name="connsiteX207" fmla="*/ 222 w 10000"/>
                <a:gd name="connsiteY207" fmla="*/ 8696 h 9833"/>
                <a:gd name="connsiteX208" fmla="*/ 0 w 10000"/>
                <a:gd name="connsiteY208" fmla="*/ 8711 h 9833"/>
                <a:gd name="connsiteX209" fmla="*/ 0 w 10000"/>
                <a:gd name="connsiteY209" fmla="*/ 8711 h 9833"/>
                <a:gd name="connsiteX210" fmla="*/ 278 w 10000"/>
                <a:gd name="connsiteY210" fmla="*/ 8953 h 9833"/>
                <a:gd name="connsiteX211" fmla="*/ 500 w 10000"/>
                <a:gd name="connsiteY211" fmla="*/ 9136 h 9833"/>
                <a:gd name="connsiteX212" fmla="*/ 722 w 10000"/>
                <a:gd name="connsiteY212" fmla="*/ 9288 h 9833"/>
                <a:gd name="connsiteX213" fmla="*/ 722 w 10000"/>
                <a:gd name="connsiteY213" fmla="*/ 9288 h 9833"/>
                <a:gd name="connsiteX214" fmla="*/ 889 w 10000"/>
                <a:gd name="connsiteY214" fmla="*/ 9379 h 9833"/>
                <a:gd name="connsiteX215" fmla="*/ 944 w 10000"/>
                <a:gd name="connsiteY215" fmla="*/ 9454 h 9833"/>
                <a:gd name="connsiteX216" fmla="*/ 1111 w 10000"/>
                <a:gd name="connsiteY216" fmla="*/ 9530 h 9833"/>
                <a:gd name="connsiteX217" fmla="*/ 1333 w 10000"/>
                <a:gd name="connsiteY217" fmla="*/ 9652 h 9833"/>
                <a:gd name="connsiteX218" fmla="*/ 1333 w 10000"/>
                <a:gd name="connsiteY218" fmla="*/ 9652 h 9833"/>
                <a:gd name="connsiteX219" fmla="*/ 1444 w 10000"/>
                <a:gd name="connsiteY219" fmla="*/ 9714 h 9833"/>
                <a:gd name="connsiteX220" fmla="*/ 1500 w 10000"/>
                <a:gd name="connsiteY220" fmla="*/ 9758 h 9833"/>
                <a:gd name="connsiteX221" fmla="*/ 1500 w 10000"/>
                <a:gd name="connsiteY221" fmla="*/ 9804 h 9833"/>
                <a:gd name="connsiteX222" fmla="*/ 1556 w 10000"/>
                <a:gd name="connsiteY222" fmla="*/ 9819 h 9833"/>
                <a:gd name="connsiteX223" fmla="*/ 1722 w 10000"/>
                <a:gd name="connsiteY223" fmla="*/ 9833 h 9833"/>
                <a:gd name="connsiteX224" fmla="*/ 10000 w 10000"/>
                <a:gd name="connsiteY224" fmla="*/ 9273 h 9833"/>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00 w 10000"/>
                <a:gd name="connsiteY19" fmla="*/ 8828 h 10000"/>
                <a:gd name="connsiteX20" fmla="*/ 6056 w 10000"/>
                <a:gd name="connsiteY20" fmla="*/ 8704 h 10000"/>
                <a:gd name="connsiteX21" fmla="*/ 6111 w 10000"/>
                <a:gd name="connsiteY21" fmla="*/ 8641 h 10000"/>
                <a:gd name="connsiteX22" fmla="*/ 6056 w 10000"/>
                <a:gd name="connsiteY22" fmla="*/ 8566 h 10000"/>
                <a:gd name="connsiteX23" fmla="*/ 6056 w 10000"/>
                <a:gd name="connsiteY23" fmla="*/ 8566 h 10000"/>
                <a:gd name="connsiteX24" fmla="*/ 6000 w 10000"/>
                <a:gd name="connsiteY24" fmla="*/ 8520 h 10000"/>
                <a:gd name="connsiteX25" fmla="*/ 5944 w 10000"/>
                <a:gd name="connsiteY25" fmla="*/ 8488 h 10000"/>
                <a:gd name="connsiteX26" fmla="*/ 5833 w 10000"/>
                <a:gd name="connsiteY26" fmla="*/ 8488 h 10000"/>
                <a:gd name="connsiteX27" fmla="*/ 5667 w 10000"/>
                <a:gd name="connsiteY27" fmla="*/ 8505 h 10000"/>
                <a:gd name="connsiteX28" fmla="*/ 5333 w 10000"/>
                <a:gd name="connsiteY28" fmla="*/ 8550 h 10000"/>
                <a:gd name="connsiteX29" fmla="*/ 4889 w 10000"/>
                <a:gd name="connsiteY29" fmla="*/ 8627 h 10000"/>
                <a:gd name="connsiteX30" fmla="*/ 4889 w 10000"/>
                <a:gd name="connsiteY30" fmla="*/ 8627 h 10000"/>
                <a:gd name="connsiteX31" fmla="*/ 4611 w 10000"/>
                <a:gd name="connsiteY31" fmla="*/ 8641 h 10000"/>
                <a:gd name="connsiteX32" fmla="*/ 4500 w 10000"/>
                <a:gd name="connsiteY32" fmla="*/ 8641 h 10000"/>
                <a:gd name="connsiteX33" fmla="*/ 4444 w 10000"/>
                <a:gd name="connsiteY33" fmla="*/ 8627 h 10000"/>
                <a:gd name="connsiteX34" fmla="*/ 4389 w 10000"/>
                <a:gd name="connsiteY34" fmla="*/ 8566 h 10000"/>
                <a:gd name="connsiteX35" fmla="*/ 4222 w 10000"/>
                <a:gd name="connsiteY35" fmla="*/ 8488 h 10000"/>
                <a:gd name="connsiteX36" fmla="*/ 4222 w 10000"/>
                <a:gd name="connsiteY36" fmla="*/ 8488 h 10000"/>
                <a:gd name="connsiteX37" fmla="*/ 4111 w 10000"/>
                <a:gd name="connsiteY37" fmla="*/ 8442 h 10000"/>
                <a:gd name="connsiteX38" fmla="*/ 4111 w 10000"/>
                <a:gd name="connsiteY38" fmla="*/ 8396 h 10000"/>
                <a:gd name="connsiteX39" fmla="*/ 4111 w 10000"/>
                <a:gd name="connsiteY39" fmla="*/ 8364 h 10000"/>
                <a:gd name="connsiteX40" fmla="*/ 4167 w 10000"/>
                <a:gd name="connsiteY40" fmla="*/ 8333 h 10000"/>
                <a:gd name="connsiteX41" fmla="*/ 4278 w 10000"/>
                <a:gd name="connsiteY41" fmla="*/ 8271 h 10000"/>
                <a:gd name="connsiteX42" fmla="*/ 4389 w 10000"/>
                <a:gd name="connsiteY42" fmla="*/ 8256 h 10000"/>
                <a:gd name="connsiteX43" fmla="*/ 4389 w 10000"/>
                <a:gd name="connsiteY43" fmla="*/ 8256 h 10000"/>
                <a:gd name="connsiteX44" fmla="*/ 4389 w 10000"/>
                <a:gd name="connsiteY44" fmla="*/ 8242 h 10000"/>
                <a:gd name="connsiteX45" fmla="*/ 4444 w 10000"/>
                <a:gd name="connsiteY45" fmla="*/ 8226 h 10000"/>
                <a:gd name="connsiteX46" fmla="*/ 4667 w 10000"/>
                <a:gd name="connsiteY46" fmla="*/ 8211 h 10000"/>
                <a:gd name="connsiteX47" fmla="*/ 5333 w 10000"/>
                <a:gd name="connsiteY47" fmla="*/ 8180 h 10000"/>
                <a:gd name="connsiteX48" fmla="*/ 6500 w 10000"/>
                <a:gd name="connsiteY48" fmla="*/ 8134 h 10000"/>
                <a:gd name="connsiteX49" fmla="*/ 6500 w 10000"/>
                <a:gd name="connsiteY49" fmla="*/ 8134 h 10000"/>
                <a:gd name="connsiteX50" fmla="*/ 7167 w 10000"/>
                <a:gd name="connsiteY50" fmla="*/ 8087 h 10000"/>
                <a:gd name="connsiteX51" fmla="*/ 8389 w 10000"/>
                <a:gd name="connsiteY51" fmla="*/ 7995 h 10000"/>
                <a:gd name="connsiteX52" fmla="*/ 8389 w 10000"/>
                <a:gd name="connsiteY52" fmla="*/ 7995 h 10000"/>
                <a:gd name="connsiteX53" fmla="*/ 8667 w 10000"/>
                <a:gd name="connsiteY53" fmla="*/ 7963 h 10000"/>
                <a:gd name="connsiteX54" fmla="*/ 8778 w 10000"/>
                <a:gd name="connsiteY54" fmla="*/ 7917 h 10000"/>
                <a:gd name="connsiteX55" fmla="*/ 8889 w 10000"/>
                <a:gd name="connsiteY55" fmla="*/ 7887 h 10000"/>
                <a:gd name="connsiteX56" fmla="*/ 8833 w 10000"/>
                <a:gd name="connsiteY56" fmla="*/ 7856 h 10000"/>
                <a:gd name="connsiteX57" fmla="*/ 8833 w 10000"/>
                <a:gd name="connsiteY57" fmla="*/ 7826 h 10000"/>
                <a:gd name="connsiteX58" fmla="*/ 8722 w 10000"/>
                <a:gd name="connsiteY58" fmla="*/ 7793 h 10000"/>
                <a:gd name="connsiteX59" fmla="*/ 8556 w 10000"/>
                <a:gd name="connsiteY59" fmla="*/ 7747 h 10000"/>
                <a:gd name="connsiteX60" fmla="*/ 8556 w 10000"/>
                <a:gd name="connsiteY60" fmla="*/ 7747 h 10000"/>
                <a:gd name="connsiteX61" fmla="*/ 6556 w 10000"/>
                <a:gd name="connsiteY61" fmla="*/ 7470 h 10000"/>
                <a:gd name="connsiteX62" fmla="*/ 6556 w 10000"/>
                <a:gd name="connsiteY62" fmla="*/ 7470 h 10000"/>
                <a:gd name="connsiteX63" fmla="*/ 6333 w 10000"/>
                <a:gd name="connsiteY63" fmla="*/ 7424 h 10000"/>
                <a:gd name="connsiteX64" fmla="*/ 6167 w 10000"/>
                <a:gd name="connsiteY64" fmla="*/ 7377 h 10000"/>
                <a:gd name="connsiteX65" fmla="*/ 6056 w 10000"/>
                <a:gd name="connsiteY65" fmla="*/ 7331 h 10000"/>
                <a:gd name="connsiteX66" fmla="*/ 6056 w 10000"/>
                <a:gd name="connsiteY66" fmla="*/ 7331 h 10000"/>
                <a:gd name="connsiteX67" fmla="*/ 8056 w 10000"/>
                <a:gd name="connsiteY67" fmla="*/ 7315 h 10000"/>
                <a:gd name="connsiteX68" fmla="*/ 10000 w 10000"/>
                <a:gd name="connsiteY68" fmla="*/ 7470 h 10000"/>
                <a:gd name="connsiteX69" fmla="*/ 10000 w 10000"/>
                <a:gd name="connsiteY69" fmla="*/ 6065 h 10000"/>
                <a:gd name="connsiteX70" fmla="*/ 10000 w 10000"/>
                <a:gd name="connsiteY70" fmla="*/ 6065 h 10000"/>
                <a:gd name="connsiteX71" fmla="*/ 7778 w 10000"/>
                <a:gd name="connsiteY71" fmla="*/ 5740 h 10000"/>
                <a:gd name="connsiteX72" fmla="*/ 6556 w 10000"/>
                <a:gd name="connsiteY72" fmla="*/ 5556 h 10000"/>
                <a:gd name="connsiteX73" fmla="*/ 6556 w 10000"/>
                <a:gd name="connsiteY73" fmla="*/ 5556 h 10000"/>
                <a:gd name="connsiteX74" fmla="*/ 6556 w 10000"/>
                <a:gd name="connsiteY74" fmla="*/ 5541 h 10000"/>
                <a:gd name="connsiteX75" fmla="*/ 6556 w 10000"/>
                <a:gd name="connsiteY75" fmla="*/ 5448 h 10000"/>
                <a:gd name="connsiteX76" fmla="*/ 6556 w 10000"/>
                <a:gd name="connsiteY76" fmla="*/ 5448 h 10000"/>
                <a:gd name="connsiteX77" fmla="*/ 6389 w 10000"/>
                <a:gd name="connsiteY77" fmla="*/ 5340 h 10000"/>
                <a:gd name="connsiteX78" fmla="*/ 6056 w 10000"/>
                <a:gd name="connsiteY78" fmla="*/ 5171 h 10000"/>
                <a:gd name="connsiteX79" fmla="*/ 5333 w 10000"/>
                <a:gd name="connsiteY79" fmla="*/ 4846 h 10000"/>
                <a:gd name="connsiteX80" fmla="*/ 5333 w 10000"/>
                <a:gd name="connsiteY80" fmla="*/ 4846 h 10000"/>
                <a:gd name="connsiteX81" fmla="*/ 5167 w 10000"/>
                <a:gd name="connsiteY81" fmla="*/ 4800 h 10000"/>
                <a:gd name="connsiteX82" fmla="*/ 4889 w 10000"/>
                <a:gd name="connsiteY82" fmla="*/ 4737 h 10000"/>
                <a:gd name="connsiteX83" fmla="*/ 4056 w 10000"/>
                <a:gd name="connsiteY83" fmla="*/ 4599 h 10000"/>
                <a:gd name="connsiteX84" fmla="*/ 2889 w 10000"/>
                <a:gd name="connsiteY84" fmla="*/ 4430 h 10000"/>
                <a:gd name="connsiteX85" fmla="*/ 2889 w 10000"/>
                <a:gd name="connsiteY85" fmla="*/ 4430 h 10000"/>
                <a:gd name="connsiteX86" fmla="*/ 2389 w 10000"/>
                <a:gd name="connsiteY86" fmla="*/ 4413 h 10000"/>
                <a:gd name="connsiteX87" fmla="*/ 2000 w 10000"/>
                <a:gd name="connsiteY87" fmla="*/ 4397 h 10000"/>
                <a:gd name="connsiteX88" fmla="*/ 1889 w 10000"/>
                <a:gd name="connsiteY88" fmla="*/ 4382 h 10000"/>
                <a:gd name="connsiteX89" fmla="*/ 1778 w 10000"/>
                <a:gd name="connsiteY89" fmla="*/ 4367 h 10000"/>
                <a:gd name="connsiteX90" fmla="*/ 1778 w 10000"/>
                <a:gd name="connsiteY90" fmla="*/ 4367 h 10000"/>
                <a:gd name="connsiteX91" fmla="*/ 1667 w 10000"/>
                <a:gd name="connsiteY91" fmla="*/ 4305 h 10000"/>
                <a:gd name="connsiteX92" fmla="*/ 1500 w 10000"/>
                <a:gd name="connsiteY92" fmla="*/ 4198 h 10000"/>
                <a:gd name="connsiteX93" fmla="*/ 1444 w 10000"/>
                <a:gd name="connsiteY93" fmla="*/ 4136 h 10000"/>
                <a:gd name="connsiteX94" fmla="*/ 1444 w 10000"/>
                <a:gd name="connsiteY94" fmla="*/ 4073 h 10000"/>
                <a:gd name="connsiteX95" fmla="*/ 1444 w 10000"/>
                <a:gd name="connsiteY95" fmla="*/ 4028 h 10000"/>
                <a:gd name="connsiteX96" fmla="*/ 1556 w 10000"/>
                <a:gd name="connsiteY96" fmla="*/ 3981 h 10000"/>
                <a:gd name="connsiteX97" fmla="*/ 1556 w 10000"/>
                <a:gd name="connsiteY97" fmla="*/ 3981 h 10000"/>
                <a:gd name="connsiteX98" fmla="*/ 1833 w 10000"/>
                <a:gd name="connsiteY98" fmla="*/ 3904 h 10000"/>
                <a:gd name="connsiteX99" fmla="*/ 2111 w 10000"/>
                <a:gd name="connsiteY99" fmla="*/ 3828 h 10000"/>
                <a:gd name="connsiteX100" fmla="*/ 2278 w 10000"/>
                <a:gd name="connsiteY100" fmla="*/ 3782 h 10000"/>
                <a:gd name="connsiteX101" fmla="*/ 2389 w 10000"/>
                <a:gd name="connsiteY101" fmla="*/ 3734 h 10000"/>
                <a:gd name="connsiteX102" fmla="*/ 2389 w 10000"/>
                <a:gd name="connsiteY102" fmla="*/ 3672 h 10000"/>
                <a:gd name="connsiteX103" fmla="*/ 2389 w 10000"/>
                <a:gd name="connsiteY103" fmla="*/ 3596 h 10000"/>
                <a:gd name="connsiteX104" fmla="*/ 2389 w 10000"/>
                <a:gd name="connsiteY104" fmla="*/ 3596 h 10000"/>
                <a:gd name="connsiteX105" fmla="*/ 2167 w 10000"/>
                <a:gd name="connsiteY105" fmla="*/ 3379 h 10000"/>
                <a:gd name="connsiteX106" fmla="*/ 1889 w 10000"/>
                <a:gd name="connsiteY106" fmla="*/ 3087 h 10000"/>
                <a:gd name="connsiteX107" fmla="*/ 1667 w 10000"/>
                <a:gd name="connsiteY107" fmla="*/ 2824 h 10000"/>
                <a:gd name="connsiteX108" fmla="*/ 1611 w 10000"/>
                <a:gd name="connsiteY108" fmla="*/ 2747 h 10000"/>
                <a:gd name="connsiteX109" fmla="*/ 1611 w 10000"/>
                <a:gd name="connsiteY109" fmla="*/ 2716 h 10000"/>
                <a:gd name="connsiteX110" fmla="*/ 1667 w 10000"/>
                <a:gd name="connsiteY110" fmla="*/ 2700 h 10000"/>
                <a:gd name="connsiteX111" fmla="*/ 1667 w 10000"/>
                <a:gd name="connsiteY111" fmla="*/ 2700 h 10000"/>
                <a:gd name="connsiteX112" fmla="*/ 2000 w 10000"/>
                <a:gd name="connsiteY112" fmla="*/ 2686 h 10000"/>
                <a:gd name="connsiteX113" fmla="*/ 2222 w 10000"/>
                <a:gd name="connsiteY113" fmla="*/ 2686 h 10000"/>
                <a:gd name="connsiteX114" fmla="*/ 2389 w 10000"/>
                <a:gd name="connsiteY114" fmla="*/ 2700 h 10000"/>
                <a:gd name="connsiteX115" fmla="*/ 2389 w 10000"/>
                <a:gd name="connsiteY115" fmla="*/ 2700 h 10000"/>
                <a:gd name="connsiteX116" fmla="*/ 2444 w 10000"/>
                <a:gd name="connsiteY116" fmla="*/ 2700 h 10000"/>
                <a:gd name="connsiteX117" fmla="*/ 2500 w 10000"/>
                <a:gd name="connsiteY117" fmla="*/ 2670 h 10000"/>
                <a:gd name="connsiteX118" fmla="*/ 2778 w 10000"/>
                <a:gd name="connsiteY118" fmla="*/ 2577 h 10000"/>
                <a:gd name="connsiteX119" fmla="*/ 3500 w 10000"/>
                <a:gd name="connsiteY119" fmla="*/ 2269 h 10000"/>
                <a:gd name="connsiteX120" fmla="*/ 4444 w 10000"/>
                <a:gd name="connsiteY120" fmla="*/ 1822 h 10000"/>
                <a:gd name="connsiteX121" fmla="*/ 4444 w 10000"/>
                <a:gd name="connsiteY121" fmla="*/ 1822 h 10000"/>
                <a:gd name="connsiteX122" fmla="*/ 4444 w 10000"/>
                <a:gd name="connsiteY122" fmla="*/ 1759 h 10000"/>
                <a:gd name="connsiteX123" fmla="*/ 4444 w 10000"/>
                <a:gd name="connsiteY123" fmla="*/ 1619 h 10000"/>
                <a:gd name="connsiteX124" fmla="*/ 4500 w 10000"/>
                <a:gd name="connsiteY124" fmla="*/ 1528 h 10000"/>
                <a:gd name="connsiteX125" fmla="*/ 4611 w 10000"/>
                <a:gd name="connsiteY125" fmla="*/ 1450 h 10000"/>
                <a:gd name="connsiteX126" fmla="*/ 4778 w 10000"/>
                <a:gd name="connsiteY126" fmla="*/ 1358 h 10000"/>
                <a:gd name="connsiteX127" fmla="*/ 5000 w 10000"/>
                <a:gd name="connsiteY127" fmla="*/ 1281 h 10000"/>
                <a:gd name="connsiteX128" fmla="*/ 5000 w 10000"/>
                <a:gd name="connsiteY128" fmla="*/ 1281 h 10000"/>
                <a:gd name="connsiteX129" fmla="*/ 5556 w 10000"/>
                <a:gd name="connsiteY129" fmla="*/ 1127 h 10000"/>
                <a:gd name="connsiteX130" fmla="*/ 6111 w 10000"/>
                <a:gd name="connsiteY130" fmla="*/ 926 h 10000"/>
                <a:gd name="connsiteX131" fmla="*/ 6667 w 10000"/>
                <a:gd name="connsiteY131" fmla="*/ 740 h 10000"/>
                <a:gd name="connsiteX132" fmla="*/ 7056 w 10000"/>
                <a:gd name="connsiteY132" fmla="*/ 572 h 10000"/>
                <a:gd name="connsiteX133" fmla="*/ 7056 w 10000"/>
                <a:gd name="connsiteY133" fmla="*/ 572 h 10000"/>
                <a:gd name="connsiteX134" fmla="*/ 7333 w 10000"/>
                <a:gd name="connsiteY134" fmla="*/ 417 h 10000"/>
                <a:gd name="connsiteX135" fmla="*/ 7667 w 10000"/>
                <a:gd name="connsiteY135" fmla="*/ 232 h 10000"/>
                <a:gd name="connsiteX136" fmla="*/ 8000 w 10000"/>
                <a:gd name="connsiteY136" fmla="*/ 92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446 h 10000"/>
                <a:gd name="connsiteX144" fmla="*/ 10000 w 10000"/>
                <a:gd name="connsiteY144" fmla="*/ 9446 h 10000"/>
                <a:gd name="connsiteX145" fmla="*/ 9722 w 10000"/>
                <a:gd name="connsiteY145" fmla="*/ 9430 h 10000"/>
                <a:gd name="connsiteX146" fmla="*/ 9389 w 10000"/>
                <a:gd name="connsiteY146" fmla="*/ 9446 h 10000"/>
                <a:gd name="connsiteX147" fmla="*/ 9389 w 10000"/>
                <a:gd name="connsiteY147" fmla="*/ 9446 h 10000"/>
                <a:gd name="connsiteX148" fmla="*/ 9278 w 10000"/>
                <a:gd name="connsiteY148" fmla="*/ 9461 h 10000"/>
                <a:gd name="connsiteX149" fmla="*/ 9056 w 10000"/>
                <a:gd name="connsiteY149" fmla="*/ 9446 h 10000"/>
                <a:gd name="connsiteX150" fmla="*/ 8722 w 10000"/>
                <a:gd name="connsiteY150" fmla="*/ 9399 h 10000"/>
                <a:gd name="connsiteX151" fmla="*/ 8611 w 10000"/>
                <a:gd name="connsiteY151" fmla="*/ 9354 h 10000"/>
                <a:gd name="connsiteX152" fmla="*/ 8444 w 10000"/>
                <a:gd name="connsiteY152" fmla="*/ 9276 h 10000"/>
                <a:gd name="connsiteX153" fmla="*/ 8444 w 10000"/>
                <a:gd name="connsiteY153" fmla="*/ 9276 h 10000"/>
                <a:gd name="connsiteX154" fmla="*/ 8222 w 10000"/>
                <a:gd name="connsiteY154" fmla="*/ 9137 h 10000"/>
                <a:gd name="connsiteX155" fmla="*/ 8111 w 10000"/>
                <a:gd name="connsiteY155" fmla="*/ 9075 h 10000"/>
                <a:gd name="connsiteX156" fmla="*/ 7944 w 10000"/>
                <a:gd name="connsiteY156" fmla="*/ 9029 h 10000"/>
                <a:gd name="connsiteX157" fmla="*/ 7778 w 10000"/>
                <a:gd name="connsiteY157" fmla="*/ 8997 h 10000"/>
                <a:gd name="connsiteX158" fmla="*/ 7556 w 10000"/>
                <a:gd name="connsiteY158" fmla="*/ 8981 h 10000"/>
                <a:gd name="connsiteX159" fmla="*/ 7333 w 10000"/>
                <a:gd name="connsiteY159" fmla="*/ 8967 h 10000"/>
                <a:gd name="connsiteX160" fmla="*/ 7000 w 10000"/>
                <a:gd name="connsiteY160" fmla="*/ 8950 h 10000"/>
                <a:gd name="connsiteX161" fmla="*/ 7000 w 10000"/>
                <a:gd name="connsiteY161" fmla="*/ 8950 h 10000"/>
                <a:gd name="connsiteX162" fmla="*/ 6556 w 10000"/>
                <a:gd name="connsiteY162" fmla="*/ 8967 h 10000"/>
                <a:gd name="connsiteX163" fmla="*/ 6222 w 10000"/>
                <a:gd name="connsiteY163" fmla="*/ 8967 h 10000"/>
                <a:gd name="connsiteX164" fmla="*/ 6111 w 10000"/>
                <a:gd name="connsiteY164" fmla="*/ 8950 h 10000"/>
                <a:gd name="connsiteX165" fmla="*/ 6056 w 10000"/>
                <a:gd name="connsiteY165" fmla="*/ 8935 h 10000"/>
                <a:gd name="connsiteX166" fmla="*/ 6056 w 10000"/>
                <a:gd name="connsiteY166" fmla="*/ 8935 h 10000"/>
                <a:gd name="connsiteX167" fmla="*/ 6056 w 10000"/>
                <a:gd name="connsiteY167" fmla="*/ 8659 h 10000"/>
                <a:gd name="connsiteX168" fmla="*/ 6056 w 10000"/>
                <a:gd name="connsiteY168" fmla="*/ 8659 h 10000"/>
                <a:gd name="connsiteX169" fmla="*/ 6056 w 10000"/>
                <a:gd name="connsiteY169" fmla="*/ 8597 h 10000"/>
                <a:gd name="connsiteX170" fmla="*/ 5944 w 10000"/>
                <a:gd name="connsiteY170" fmla="*/ 8520 h 10000"/>
                <a:gd name="connsiteX171" fmla="*/ 5889 w 10000"/>
                <a:gd name="connsiteY171" fmla="*/ 8505 h 10000"/>
                <a:gd name="connsiteX172" fmla="*/ 5778 w 10000"/>
                <a:gd name="connsiteY172" fmla="*/ 8488 h 10000"/>
                <a:gd name="connsiteX173" fmla="*/ 5667 w 10000"/>
                <a:gd name="connsiteY173" fmla="*/ 8488 h 10000"/>
                <a:gd name="connsiteX174" fmla="*/ 5500 w 10000"/>
                <a:gd name="connsiteY174" fmla="*/ 8505 h 10000"/>
                <a:gd name="connsiteX175" fmla="*/ 5500 w 10000"/>
                <a:gd name="connsiteY175" fmla="*/ 8505 h 10000"/>
                <a:gd name="connsiteX176" fmla="*/ 4889 w 10000"/>
                <a:gd name="connsiteY176" fmla="*/ 8612 h 10000"/>
                <a:gd name="connsiteX177" fmla="*/ 4611 w 10000"/>
                <a:gd name="connsiteY177" fmla="*/ 8641 h 10000"/>
                <a:gd name="connsiteX178" fmla="*/ 4556 w 10000"/>
                <a:gd name="connsiteY178" fmla="*/ 8659 h 10000"/>
                <a:gd name="connsiteX179" fmla="*/ 4500 w 10000"/>
                <a:gd name="connsiteY179" fmla="*/ 8641 h 10000"/>
                <a:gd name="connsiteX180" fmla="*/ 4500 w 10000"/>
                <a:gd name="connsiteY180" fmla="*/ 8641 h 10000"/>
                <a:gd name="connsiteX181" fmla="*/ 4222 w 10000"/>
                <a:gd name="connsiteY181" fmla="*/ 8488 h 10000"/>
                <a:gd name="connsiteX182" fmla="*/ 4222 w 10000"/>
                <a:gd name="connsiteY182" fmla="*/ 8488 h 10000"/>
                <a:gd name="connsiteX183" fmla="*/ 4111 w 10000"/>
                <a:gd name="connsiteY183" fmla="*/ 8411 h 10000"/>
                <a:gd name="connsiteX184" fmla="*/ 4111 w 10000"/>
                <a:gd name="connsiteY184" fmla="*/ 8364 h 10000"/>
                <a:gd name="connsiteX185" fmla="*/ 4111 w 10000"/>
                <a:gd name="connsiteY185" fmla="*/ 8318 h 10000"/>
                <a:gd name="connsiteX186" fmla="*/ 4111 w 10000"/>
                <a:gd name="connsiteY186" fmla="*/ 8318 h 10000"/>
                <a:gd name="connsiteX187" fmla="*/ 4278 w 10000"/>
                <a:gd name="connsiteY187" fmla="*/ 8271 h 10000"/>
                <a:gd name="connsiteX188" fmla="*/ 4389 w 10000"/>
                <a:gd name="connsiteY188" fmla="*/ 8256 h 10000"/>
                <a:gd name="connsiteX189" fmla="*/ 4389 w 10000"/>
                <a:gd name="connsiteY189" fmla="*/ 8256 h 10000"/>
                <a:gd name="connsiteX190" fmla="*/ 4000 w 10000"/>
                <a:gd name="connsiteY190" fmla="*/ 8256 h 10000"/>
                <a:gd name="connsiteX191" fmla="*/ 3722 w 10000"/>
                <a:gd name="connsiteY191" fmla="*/ 8271 h 10000"/>
                <a:gd name="connsiteX192" fmla="*/ 3611 w 10000"/>
                <a:gd name="connsiteY192" fmla="*/ 8287 h 10000"/>
                <a:gd name="connsiteX193" fmla="*/ 3556 w 10000"/>
                <a:gd name="connsiteY193" fmla="*/ 8303 h 10000"/>
                <a:gd name="connsiteX194" fmla="*/ 3556 w 10000"/>
                <a:gd name="connsiteY194" fmla="*/ 8303 h 10000"/>
                <a:gd name="connsiteX195" fmla="*/ 3444 w 10000"/>
                <a:gd name="connsiteY195" fmla="*/ 8364 h 10000"/>
                <a:gd name="connsiteX196" fmla="*/ 3278 w 10000"/>
                <a:gd name="connsiteY196" fmla="*/ 8457 h 10000"/>
                <a:gd name="connsiteX197" fmla="*/ 3000 w 10000"/>
                <a:gd name="connsiteY197" fmla="*/ 8566 h 10000"/>
                <a:gd name="connsiteX198" fmla="*/ 2667 w 10000"/>
                <a:gd name="connsiteY198" fmla="*/ 8641 h 10000"/>
                <a:gd name="connsiteX199" fmla="*/ 2667 w 10000"/>
                <a:gd name="connsiteY199" fmla="*/ 8641 h 10000"/>
                <a:gd name="connsiteX200" fmla="*/ 2333 w 10000"/>
                <a:gd name="connsiteY200" fmla="*/ 8704 h 10000"/>
                <a:gd name="connsiteX201" fmla="*/ 1833 w 10000"/>
                <a:gd name="connsiteY201" fmla="*/ 8766 h 10000"/>
                <a:gd name="connsiteX202" fmla="*/ 1389 w 10000"/>
                <a:gd name="connsiteY202" fmla="*/ 8797 h 10000"/>
                <a:gd name="connsiteX203" fmla="*/ 889 w 10000"/>
                <a:gd name="connsiteY203" fmla="*/ 8812 h 10000"/>
                <a:gd name="connsiteX204" fmla="*/ 889 w 10000"/>
                <a:gd name="connsiteY204" fmla="*/ 8812 h 10000"/>
                <a:gd name="connsiteX205" fmla="*/ 500 w 10000"/>
                <a:gd name="connsiteY205" fmla="*/ 8828 h 10000"/>
                <a:gd name="connsiteX206" fmla="*/ 222 w 10000"/>
                <a:gd name="connsiteY206" fmla="*/ 8844 h 10000"/>
                <a:gd name="connsiteX207" fmla="*/ 0 w 10000"/>
                <a:gd name="connsiteY207" fmla="*/ 8859 h 10000"/>
                <a:gd name="connsiteX208" fmla="*/ 0 w 10000"/>
                <a:gd name="connsiteY208" fmla="*/ 8859 h 10000"/>
                <a:gd name="connsiteX209" fmla="*/ 278 w 10000"/>
                <a:gd name="connsiteY209" fmla="*/ 9105 h 10000"/>
                <a:gd name="connsiteX210" fmla="*/ 500 w 10000"/>
                <a:gd name="connsiteY210" fmla="*/ 9291 h 10000"/>
                <a:gd name="connsiteX211" fmla="*/ 722 w 10000"/>
                <a:gd name="connsiteY211" fmla="*/ 9446 h 10000"/>
                <a:gd name="connsiteX212" fmla="*/ 722 w 10000"/>
                <a:gd name="connsiteY212" fmla="*/ 9446 h 10000"/>
                <a:gd name="connsiteX213" fmla="*/ 889 w 10000"/>
                <a:gd name="connsiteY213" fmla="*/ 9538 h 10000"/>
                <a:gd name="connsiteX214" fmla="*/ 944 w 10000"/>
                <a:gd name="connsiteY214" fmla="*/ 9615 h 10000"/>
                <a:gd name="connsiteX215" fmla="*/ 1111 w 10000"/>
                <a:gd name="connsiteY215" fmla="*/ 9692 h 10000"/>
                <a:gd name="connsiteX216" fmla="*/ 1333 w 10000"/>
                <a:gd name="connsiteY216" fmla="*/ 9816 h 10000"/>
                <a:gd name="connsiteX217" fmla="*/ 1333 w 10000"/>
                <a:gd name="connsiteY217" fmla="*/ 9816 h 10000"/>
                <a:gd name="connsiteX218" fmla="*/ 1444 w 10000"/>
                <a:gd name="connsiteY218" fmla="*/ 9879 h 10000"/>
                <a:gd name="connsiteX219" fmla="*/ 1500 w 10000"/>
                <a:gd name="connsiteY219" fmla="*/ 9924 h 10000"/>
                <a:gd name="connsiteX220" fmla="*/ 1500 w 10000"/>
                <a:gd name="connsiteY220" fmla="*/ 9971 h 10000"/>
                <a:gd name="connsiteX221" fmla="*/ 1556 w 10000"/>
                <a:gd name="connsiteY221" fmla="*/ 9986 h 10000"/>
                <a:gd name="connsiteX222" fmla="*/ 1722 w 10000"/>
                <a:gd name="connsiteY222" fmla="*/ 10000 h 10000"/>
                <a:gd name="connsiteX223" fmla="*/ 10000 w 10000"/>
                <a:gd name="connsiteY223"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00 w 10000"/>
                <a:gd name="connsiteY19" fmla="*/ 8828 h 10000"/>
                <a:gd name="connsiteX20" fmla="*/ 6056 w 10000"/>
                <a:gd name="connsiteY20" fmla="*/ 8704 h 10000"/>
                <a:gd name="connsiteX21" fmla="*/ 6111 w 10000"/>
                <a:gd name="connsiteY21" fmla="*/ 8641 h 10000"/>
                <a:gd name="connsiteX22" fmla="*/ 6056 w 10000"/>
                <a:gd name="connsiteY22" fmla="*/ 8566 h 10000"/>
                <a:gd name="connsiteX23" fmla="*/ 6056 w 10000"/>
                <a:gd name="connsiteY23" fmla="*/ 8566 h 10000"/>
                <a:gd name="connsiteX24" fmla="*/ 6000 w 10000"/>
                <a:gd name="connsiteY24" fmla="*/ 8520 h 10000"/>
                <a:gd name="connsiteX25" fmla="*/ 5944 w 10000"/>
                <a:gd name="connsiteY25" fmla="*/ 8488 h 10000"/>
                <a:gd name="connsiteX26" fmla="*/ 5833 w 10000"/>
                <a:gd name="connsiteY26" fmla="*/ 8488 h 10000"/>
                <a:gd name="connsiteX27" fmla="*/ 5667 w 10000"/>
                <a:gd name="connsiteY27" fmla="*/ 8505 h 10000"/>
                <a:gd name="connsiteX28" fmla="*/ 5333 w 10000"/>
                <a:gd name="connsiteY28" fmla="*/ 8550 h 10000"/>
                <a:gd name="connsiteX29" fmla="*/ 4889 w 10000"/>
                <a:gd name="connsiteY29" fmla="*/ 8627 h 10000"/>
                <a:gd name="connsiteX30" fmla="*/ 4889 w 10000"/>
                <a:gd name="connsiteY30" fmla="*/ 8627 h 10000"/>
                <a:gd name="connsiteX31" fmla="*/ 4611 w 10000"/>
                <a:gd name="connsiteY31" fmla="*/ 8641 h 10000"/>
                <a:gd name="connsiteX32" fmla="*/ 4500 w 10000"/>
                <a:gd name="connsiteY32" fmla="*/ 8641 h 10000"/>
                <a:gd name="connsiteX33" fmla="*/ 4444 w 10000"/>
                <a:gd name="connsiteY33" fmla="*/ 8627 h 10000"/>
                <a:gd name="connsiteX34" fmla="*/ 4389 w 10000"/>
                <a:gd name="connsiteY34" fmla="*/ 8566 h 10000"/>
                <a:gd name="connsiteX35" fmla="*/ 4222 w 10000"/>
                <a:gd name="connsiteY35" fmla="*/ 8488 h 10000"/>
                <a:gd name="connsiteX36" fmla="*/ 4222 w 10000"/>
                <a:gd name="connsiteY36" fmla="*/ 8488 h 10000"/>
                <a:gd name="connsiteX37" fmla="*/ 4111 w 10000"/>
                <a:gd name="connsiteY37" fmla="*/ 8442 h 10000"/>
                <a:gd name="connsiteX38" fmla="*/ 4111 w 10000"/>
                <a:gd name="connsiteY38" fmla="*/ 8396 h 10000"/>
                <a:gd name="connsiteX39" fmla="*/ 4111 w 10000"/>
                <a:gd name="connsiteY39" fmla="*/ 8364 h 10000"/>
                <a:gd name="connsiteX40" fmla="*/ 4167 w 10000"/>
                <a:gd name="connsiteY40" fmla="*/ 8333 h 10000"/>
                <a:gd name="connsiteX41" fmla="*/ 4278 w 10000"/>
                <a:gd name="connsiteY41" fmla="*/ 8271 h 10000"/>
                <a:gd name="connsiteX42" fmla="*/ 4389 w 10000"/>
                <a:gd name="connsiteY42" fmla="*/ 8256 h 10000"/>
                <a:gd name="connsiteX43" fmla="*/ 4389 w 10000"/>
                <a:gd name="connsiteY43" fmla="*/ 8256 h 10000"/>
                <a:gd name="connsiteX44" fmla="*/ 4389 w 10000"/>
                <a:gd name="connsiteY44" fmla="*/ 8242 h 10000"/>
                <a:gd name="connsiteX45" fmla="*/ 4444 w 10000"/>
                <a:gd name="connsiteY45" fmla="*/ 8226 h 10000"/>
                <a:gd name="connsiteX46" fmla="*/ 4667 w 10000"/>
                <a:gd name="connsiteY46" fmla="*/ 8211 h 10000"/>
                <a:gd name="connsiteX47" fmla="*/ 5333 w 10000"/>
                <a:gd name="connsiteY47" fmla="*/ 8180 h 10000"/>
                <a:gd name="connsiteX48" fmla="*/ 6500 w 10000"/>
                <a:gd name="connsiteY48" fmla="*/ 8134 h 10000"/>
                <a:gd name="connsiteX49" fmla="*/ 6500 w 10000"/>
                <a:gd name="connsiteY49" fmla="*/ 8134 h 10000"/>
                <a:gd name="connsiteX50" fmla="*/ 7167 w 10000"/>
                <a:gd name="connsiteY50" fmla="*/ 8087 h 10000"/>
                <a:gd name="connsiteX51" fmla="*/ 8389 w 10000"/>
                <a:gd name="connsiteY51" fmla="*/ 7995 h 10000"/>
                <a:gd name="connsiteX52" fmla="*/ 8389 w 10000"/>
                <a:gd name="connsiteY52" fmla="*/ 7995 h 10000"/>
                <a:gd name="connsiteX53" fmla="*/ 8667 w 10000"/>
                <a:gd name="connsiteY53" fmla="*/ 7963 h 10000"/>
                <a:gd name="connsiteX54" fmla="*/ 8778 w 10000"/>
                <a:gd name="connsiteY54" fmla="*/ 7917 h 10000"/>
                <a:gd name="connsiteX55" fmla="*/ 8889 w 10000"/>
                <a:gd name="connsiteY55" fmla="*/ 7887 h 10000"/>
                <a:gd name="connsiteX56" fmla="*/ 8833 w 10000"/>
                <a:gd name="connsiteY56" fmla="*/ 7856 h 10000"/>
                <a:gd name="connsiteX57" fmla="*/ 8833 w 10000"/>
                <a:gd name="connsiteY57" fmla="*/ 7826 h 10000"/>
                <a:gd name="connsiteX58" fmla="*/ 8722 w 10000"/>
                <a:gd name="connsiteY58" fmla="*/ 7793 h 10000"/>
                <a:gd name="connsiteX59" fmla="*/ 8556 w 10000"/>
                <a:gd name="connsiteY59" fmla="*/ 7747 h 10000"/>
                <a:gd name="connsiteX60" fmla="*/ 8556 w 10000"/>
                <a:gd name="connsiteY60" fmla="*/ 7747 h 10000"/>
                <a:gd name="connsiteX61" fmla="*/ 6556 w 10000"/>
                <a:gd name="connsiteY61" fmla="*/ 7470 h 10000"/>
                <a:gd name="connsiteX62" fmla="*/ 6556 w 10000"/>
                <a:gd name="connsiteY62" fmla="*/ 7470 h 10000"/>
                <a:gd name="connsiteX63" fmla="*/ 6333 w 10000"/>
                <a:gd name="connsiteY63" fmla="*/ 7424 h 10000"/>
                <a:gd name="connsiteX64" fmla="*/ 6167 w 10000"/>
                <a:gd name="connsiteY64" fmla="*/ 7377 h 10000"/>
                <a:gd name="connsiteX65" fmla="*/ 6056 w 10000"/>
                <a:gd name="connsiteY65" fmla="*/ 7331 h 10000"/>
                <a:gd name="connsiteX66" fmla="*/ 6056 w 10000"/>
                <a:gd name="connsiteY66" fmla="*/ 7331 h 10000"/>
                <a:gd name="connsiteX67" fmla="*/ 8056 w 10000"/>
                <a:gd name="connsiteY67" fmla="*/ 7315 h 10000"/>
                <a:gd name="connsiteX68" fmla="*/ 10000 w 10000"/>
                <a:gd name="connsiteY68" fmla="*/ 7470 h 10000"/>
                <a:gd name="connsiteX69" fmla="*/ 10000 w 10000"/>
                <a:gd name="connsiteY69" fmla="*/ 6065 h 10000"/>
                <a:gd name="connsiteX70" fmla="*/ 10000 w 10000"/>
                <a:gd name="connsiteY70" fmla="*/ 6065 h 10000"/>
                <a:gd name="connsiteX71" fmla="*/ 7778 w 10000"/>
                <a:gd name="connsiteY71" fmla="*/ 5740 h 10000"/>
                <a:gd name="connsiteX72" fmla="*/ 6556 w 10000"/>
                <a:gd name="connsiteY72" fmla="*/ 5556 h 10000"/>
                <a:gd name="connsiteX73" fmla="*/ 6556 w 10000"/>
                <a:gd name="connsiteY73" fmla="*/ 5556 h 10000"/>
                <a:gd name="connsiteX74" fmla="*/ 6556 w 10000"/>
                <a:gd name="connsiteY74" fmla="*/ 5541 h 10000"/>
                <a:gd name="connsiteX75" fmla="*/ 6556 w 10000"/>
                <a:gd name="connsiteY75" fmla="*/ 5448 h 10000"/>
                <a:gd name="connsiteX76" fmla="*/ 6556 w 10000"/>
                <a:gd name="connsiteY76" fmla="*/ 5448 h 10000"/>
                <a:gd name="connsiteX77" fmla="*/ 6389 w 10000"/>
                <a:gd name="connsiteY77" fmla="*/ 5340 h 10000"/>
                <a:gd name="connsiteX78" fmla="*/ 6056 w 10000"/>
                <a:gd name="connsiteY78" fmla="*/ 5171 h 10000"/>
                <a:gd name="connsiteX79" fmla="*/ 5333 w 10000"/>
                <a:gd name="connsiteY79" fmla="*/ 4846 h 10000"/>
                <a:gd name="connsiteX80" fmla="*/ 5333 w 10000"/>
                <a:gd name="connsiteY80" fmla="*/ 4846 h 10000"/>
                <a:gd name="connsiteX81" fmla="*/ 5167 w 10000"/>
                <a:gd name="connsiteY81" fmla="*/ 4800 h 10000"/>
                <a:gd name="connsiteX82" fmla="*/ 4889 w 10000"/>
                <a:gd name="connsiteY82" fmla="*/ 4737 h 10000"/>
                <a:gd name="connsiteX83" fmla="*/ 4056 w 10000"/>
                <a:gd name="connsiteY83" fmla="*/ 4599 h 10000"/>
                <a:gd name="connsiteX84" fmla="*/ 2889 w 10000"/>
                <a:gd name="connsiteY84" fmla="*/ 4430 h 10000"/>
                <a:gd name="connsiteX85" fmla="*/ 2889 w 10000"/>
                <a:gd name="connsiteY85" fmla="*/ 4430 h 10000"/>
                <a:gd name="connsiteX86" fmla="*/ 2389 w 10000"/>
                <a:gd name="connsiteY86" fmla="*/ 4413 h 10000"/>
                <a:gd name="connsiteX87" fmla="*/ 2000 w 10000"/>
                <a:gd name="connsiteY87" fmla="*/ 4397 h 10000"/>
                <a:gd name="connsiteX88" fmla="*/ 1889 w 10000"/>
                <a:gd name="connsiteY88" fmla="*/ 4382 h 10000"/>
                <a:gd name="connsiteX89" fmla="*/ 1778 w 10000"/>
                <a:gd name="connsiteY89" fmla="*/ 4367 h 10000"/>
                <a:gd name="connsiteX90" fmla="*/ 1778 w 10000"/>
                <a:gd name="connsiteY90" fmla="*/ 4367 h 10000"/>
                <a:gd name="connsiteX91" fmla="*/ 1667 w 10000"/>
                <a:gd name="connsiteY91" fmla="*/ 4305 h 10000"/>
                <a:gd name="connsiteX92" fmla="*/ 1500 w 10000"/>
                <a:gd name="connsiteY92" fmla="*/ 4198 h 10000"/>
                <a:gd name="connsiteX93" fmla="*/ 1444 w 10000"/>
                <a:gd name="connsiteY93" fmla="*/ 4136 h 10000"/>
                <a:gd name="connsiteX94" fmla="*/ 1444 w 10000"/>
                <a:gd name="connsiteY94" fmla="*/ 4073 h 10000"/>
                <a:gd name="connsiteX95" fmla="*/ 1444 w 10000"/>
                <a:gd name="connsiteY95" fmla="*/ 4028 h 10000"/>
                <a:gd name="connsiteX96" fmla="*/ 1556 w 10000"/>
                <a:gd name="connsiteY96" fmla="*/ 3981 h 10000"/>
                <a:gd name="connsiteX97" fmla="*/ 1556 w 10000"/>
                <a:gd name="connsiteY97" fmla="*/ 3981 h 10000"/>
                <a:gd name="connsiteX98" fmla="*/ 1833 w 10000"/>
                <a:gd name="connsiteY98" fmla="*/ 3904 h 10000"/>
                <a:gd name="connsiteX99" fmla="*/ 2111 w 10000"/>
                <a:gd name="connsiteY99" fmla="*/ 3828 h 10000"/>
                <a:gd name="connsiteX100" fmla="*/ 2278 w 10000"/>
                <a:gd name="connsiteY100" fmla="*/ 3782 h 10000"/>
                <a:gd name="connsiteX101" fmla="*/ 2389 w 10000"/>
                <a:gd name="connsiteY101" fmla="*/ 3734 h 10000"/>
                <a:gd name="connsiteX102" fmla="*/ 2389 w 10000"/>
                <a:gd name="connsiteY102" fmla="*/ 3672 h 10000"/>
                <a:gd name="connsiteX103" fmla="*/ 2389 w 10000"/>
                <a:gd name="connsiteY103" fmla="*/ 3596 h 10000"/>
                <a:gd name="connsiteX104" fmla="*/ 2389 w 10000"/>
                <a:gd name="connsiteY104" fmla="*/ 3596 h 10000"/>
                <a:gd name="connsiteX105" fmla="*/ 2167 w 10000"/>
                <a:gd name="connsiteY105" fmla="*/ 3379 h 10000"/>
                <a:gd name="connsiteX106" fmla="*/ 1889 w 10000"/>
                <a:gd name="connsiteY106" fmla="*/ 3087 h 10000"/>
                <a:gd name="connsiteX107" fmla="*/ 1667 w 10000"/>
                <a:gd name="connsiteY107" fmla="*/ 2824 h 10000"/>
                <a:gd name="connsiteX108" fmla="*/ 1611 w 10000"/>
                <a:gd name="connsiteY108" fmla="*/ 2747 h 10000"/>
                <a:gd name="connsiteX109" fmla="*/ 1611 w 10000"/>
                <a:gd name="connsiteY109" fmla="*/ 2716 h 10000"/>
                <a:gd name="connsiteX110" fmla="*/ 1667 w 10000"/>
                <a:gd name="connsiteY110" fmla="*/ 2700 h 10000"/>
                <a:gd name="connsiteX111" fmla="*/ 1667 w 10000"/>
                <a:gd name="connsiteY111" fmla="*/ 2700 h 10000"/>
                <a:gd name="connsiteX112" fmla="*/ 2000 w 10000"/>
                <a:gd name="connsiteY112" fmla="*/ 2686 h 10000"/>
                <a:gd name="connsiteX113" fmla="*/ 2222 w 10000"/>
                <a:gd name="connsiteY113" fmla="*/ 2686 h 10000"/>
                <a:gd name="connsiteX114" fmla="*/ 2389 w 10000"/>
                <a:gd name="connsiteY114" fmla="*/ 2700 h 10000"/>
                <a:gd name="connsiteX115" fmla="*/ 2389 w 10000"/>
                <a:gd name="connsiteY115" fmla="*/ 2700 h 10000"/>
                <a:gd name="connsiteX116" fmla="*/ 2444 w 10000"/>
                <a:gd name="connsiteY116" fmla="*/ 2700 h 10000"/>
                <a:gd name="connsiteX117" fmla="*/ 2500 w 10000"/>
                <a:gd name="connsiteY117" fmla="*/ 2670 h 10000"/>
                <a:gd name="connsiteX118" fmla="*/ 2778 w 10000"/>
                <a:gd name="connsiteY118" fmla="*/ 2577 h 10000"/>
                <a:gd name="connsiteX119" fmla="*/ 3500 w 10000"/>
                <a:gd name="connsiteY119" fmla="*/ 2269 h 10000"/>
                <a:gd name="connsiteX120" fmla="*/ 4444 w 10000"/>
                <a:gd name="connsiteY120" fmla="*/ 1822 h 10000"/>
                <a:gd name="connsiteX121" fmla="*/ 4444 w 10000"/>
                <a:gd name="connsiteY121" fmla="*/ 1822 h 10000"/>
                <a:gd name="connsiteX122" fmla="*/ 4444 w 10000"/>
                <a:gd name="connsiteY122" fmla="*/ 1759 h 10000"/>
                <a:gd name="connsiteX123" fmla="*/ 4444 w 10000"/>
                <a:gd name="connsiteY123" fmla="*/ 1619 h 10000"/>
                <a:gd name="connsiteX124" fmla="*/ 4500 w 10000"/>
                <a:gd name="connsiteY124" fmla="*/ 1528 h 10000"/>
                <a:gd name="connsiteX125" fmla="*/ 4611 w 10000"/>
                <a:gd name="connsiteY125" fmla="*/ 1450 h 10000"/>
                <a:gd name="connsiteX126" fmla="*/ 4778 w 10000"/>
                <a:gd name="connsiteY126" fmla="*/ 1358 h 10000"/>
                <a:gd name="connsiteX127" fmla="*/ 5000 w 10000"/>
                <a:gd name="connsiteY127" fmla="*/ 1281 h 10000"/>
                <a:gd name="connsiteX128" fmla="*/ 5000 w 10000"/>
                <a:gd name="connsiteY128" fmla="*/ 1281 h 10000"/>
                <a:gd name="connsiteX129" fmla="*/ 5556 w 10000"/>
                <a:gd name="connsiteY129" fmla="*/ 1127 h 10000"/>
                <a:gd name="connsiteX130" fmla="*/ 6111 w 10000"/>
                <a:gd name="connsiteY130" fmla="*/ 926 h 10000"/>
                <a:gd name="connsiteX131" fmla="*/ 6667 w 10000"/>
                <a:gd name="connsiteY131" fmla="*/ 740 h 10000"/>
                <a:gd name="connsiteX132" fmla="*/ 7056 w 10000"/>
                <a:gd name="connsiteY132" fmla="*/ 572 h 10000"/>
                <a:gd name="connsiteX133" fmla="*/ 7056 w 10000"/>
                <a:gd name="connsiteY133" fmla="*/ 572 h 10000"/>
                <a:gd name="connsiteX134" fmla="*/ 7333 w 10000"/>
                <a:gd name="connsiteY134" fmla="*/ 417 h 10000"/>
                <a:gd name="connsiteX135" fmla="*/ 7667 w 10000"/>
                <a:gd name="connsiteY135" fmla="*/ 232 h 10000"/>
                <a:gd name="connsiteX136" fmla="*/ 8000 w 10000"/>
                <a:gd name="connsiteY136" fmla="*/ 92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446 h 10000"/>
                <a:gd name="connsiteX144" fmla="*/ 10000 w 10000"/>
                <a:gd name="connsiteY144" fmla="*/ 9446 h 10000"/>
                <a:gd name="connsiteX145" fmla="*/ 9722 w 10000"/>
                <a:gd name="connsiteY145" fmla="*/ 9430 h 10000"/>
                <a:gd name="connsiteX146" fmla="*/ 9389 w 10000"/>
                <a:gd name="connsiteY146" fmla="*/ 9446 h 10000"/>
                <a:gd name="connsiteX147" fmla="*/ 9389 w 10000"/>
                <a:gd name="connsiteY147" fmla="*/ 9446 h 10000"/>
                <a:gd name="connsiteX148" fmla="*/ 9278 w 10000"/>
                <a:gd name="connsiteY148" fmla="*/ 9461 h 10000"/>
                <a:gd name="connsiteX149" fmla="*/ 9056 w 10000"/>
                <a:gd name="connsiteY149" fmla="*/ 9446 h 10000"/>
                <a:gd name="connsiteX150" fmla="*/ 8722 w 10000"/>
                <a:gd name="connsiteY150" fmla="*/ 9399 h 10000"/>
                <a:gd name="connsiteX151" fmla="*/ 8444 w 10000"/>
                <a:gd name="connsiteY151" fmla="*/ 9276 h 10000"/>
                <a:gd name="connsiteX152" fmla="*/ 8444 w 10000"/>
                <a:gd name="connsiteY152" fmla="*/ 9276 h 10000"/>
                <a:gd name="connsiteX153" fmla="*/ 8222 w 10000"/>
                <a:gd name="connsiteY153" fmla="*/ 9137 h 10000"/>
                <a:gd name="connsiteX154" fmla="*/ 8111 w 10000"/>
                <a:gd name="connsiteY154" fmla="*/ 9075 h 10000"/>
                <a:gd name="connsiteX155" fmla="*/ 7944 w 10000"/>
                <a:gd name="connsiteY155" fmla="*/ 9029 h 10000"/>
                <a:gd name="connsiteX156" fmla="*/ 7778 w 10000"/>
                <a:gd name="connsiteY156" fmla="*/ 8997 h 10000"/>
                <a:gd name="connsiteX157" fmla="*/ 7556 w 10000"/>
                <a:gd name="connsiteY157" fmla="*/ 8981 h 10000"/>
                <a:gd name="connsiteX158" fmla="*/ 7333 w 10000"/>
                <a:gd name="connsiteY158" fmla="*/ 8967 h 10000"/>
                <a:gd name="connsiteX159" fmla="*/ 7000 w 10000"/>
                <a:gd name="connsiteY159" fmla="*/ 8950 h 10000"/>
                <a:gd name="connsiteX160" fmla="*/ 7000 w 10000"/>
                <a:gd name="connsiteY160" fmla="*/ 8950 h 10000"/>
                <a:gd name="connsiteX161" fmla="*/ 6556 w 10000"/>
                <a:gd name="connsiteY161" fmla="*/ 8967 h 10000"/>
                <a:gd name="connsiteX162" fmla="*/ 6222 w 10000"/>
                <a:gd name="connsiteY162" fmla="*/ 8967 h 10000"/>
                <a:gd name="connsiteX163" fmla="*/ 6111 w 10000"/>
                <a:gd name="connsiteY163" fmla="*/ 8950 h 10000"/>
                <a:gd name="connsiteX164" fmla="*/ 6056 w 10000"/>
                <a:gd name="connsiteY164" fmla="*/ 8935 h 10000"/>
                <a:gd name="connsiteX165" fmla="*/ 6056 w 10000"/>
                <a:gd name="connsiteY165" fmla="*/ 8935 h 10000"/>
                <a:gd name="connsiteX166" fmla="*/ 6056 w 10000"/>
                <a:gd name="connsiteY166" fmla="*/ 8659 h 10000"/>
                <a:gd name="connsiteX167" fmla="*/ 6056 w 10000"/>
                <a:gd name="connsiteY167" fmla="*/ 8659 h 10000"/>
                <a:gd name="connsiteX168" fmla="*/ 6056 w 10000"/>
                <a:gd name="connsiteY168" fmla="*/ 8597 h 10000"/>
                <a:gd name="connsiteX169" fmla="*/ 5944 w 10000"/>
                <a:gd name="connsiteY169" fmla="*/ 8520 h 10000"/>
                <a:gd name="connsiteX170" fmla="*/ 5889 w 10000"/>
                <a:gd name="connsiteY170" fmla="*/ 8505 h 10000"/>
                <a:gd name="connsiteX171" fmla="*/ 5778 w 10000"/>
                <a:gd name="connsiteY171" fmla="*/ 8488 h 10000"/>
                <a:gd name="connsiteX172" fmla="*/ 5667 w 10000"/>
                <a:gd name="connsiteY172" fmla="*/ 8488 h 10000"/>
                <a:gd name="connsiteX173" fmla="*/ 5500 w 10000"/>
                <a:gd name="connsiteY173" fmla="*/ 8505 h 10000"/>
                <a:gd name="connsiteX174" fmla="*/ 5500 w 10000"/>
                <a:gd name="connsiteY174" fmla="*/ 8505 h 10000"/>
                <a:gd name="connsiteX175" fmla="*/ 4889 w 10000"/>
                <a:gd name="connsiteY175" fmla="*/ 8612 h 10000"/>
                <a:gd name="connsiteX176" fmla="*/ 4611 w 10000"/>
                <a:gd name="connsiteY176" fmla="*/ 8641 h 10000"/>
                <a:gd name="connsiteX177" fmla="*/ 4556 w 10000"/>
                <a:gd name="connsiteY177" fmla="*/ 8659 h 10000"/>
                <a:gd name="connsiteX178" fmla="*/ 4500 w 10000"/>
                <a:gd name="connsiteY178" fmla="*/ 8641 h 10000"/>
                <a:gd name="connsiteX179" fmla="*/ 4500 w 10000"/>
                <a:gd name="connsiteY179" fmla="*/ 8641 h 10000"/>
                <a:gd name="connsiteX180" fmla="*/ 4222 w 10000"/>
                <a:gd name="connsiteY180" fmla="*/ 8488 h 10000"/>
                <a:gd name="connsiteX181" fmla="*/ 4222 w 10000"/>
                <a:gd name="connsiteY181" fmla="*/ 8488 h 10000"/>
                <a:gd name="connsiteX182" fmla="*/ 4111 w 10000"/>
                <a:gd name="connsiteY182" fmla="*/ 8411 h 10000"/>
                <a:gd name="connsiteX183" fmla="*/ 4111 w 10000"/>
                <a:gd name="connsiteY183" fmla="*/ 8364 h 10000"/>
                <a:gd name="connsiteX184" fmla="*/ 4111 w 10000"/>
                <a:gd name="connsiteY184" fmla="*/ 8318 h 10000"/>
                <a:gd name="connsiteX185" fmla="*/ 4111 w 10000"/>
                <a:gd name="connsiteY185" fmla="*/ 8318 h 10000"/>
                <a:gd name="connsiteX186" fmla="*/ 4278 w 10000"/>
                <a:gd name="connsiteY186" fmla="*/ 8271 h 10000"/>
                <a:gd name="connsiteX187" fmla="*/ 4389 w 10000"/>
                <a:gd name="connsiteY187" fmla="*/ 8256 h 10000"/>
                <a:gd name="connsiteX188" fmla="*/ 4389 w 10000"/>
                <a:gd name="connsiteY188" fmla="*/ 8256 h 10000"/>
                <a:gd name="connsiteX189" fmla="*/ 4000 w 10000"/>
                <a:gd name="connsiteY189" fmla="*/ 8256 h 10000"/>
                <a:gd name="connsiteX190" fmla="*/ 3722 w 10000"/>
                <a:gd name="connsiteY190" fmla="*/ 8271 h 10000"/>
                <a:gd name="connsiteX191" fmla="*/ 3611 w 10000"/>
                <a:gd name="connsiteY191" fmla="*/ 8287 h 10000"/>
                <a:gd name="connsiteX192" fmla="*/ 3556 w 10000"/>
                <a:gd name="connsiteY192" fmla="*/ 8303 h 10000"/>
                <a:gd name="connsiteX193" fmla="*/ 3556 w 10000"/>
                <a:gd name="connsiteY193" fmla="*/ 8303 h 10000"/>
                <a:gd name="connsiteX194" fmla="*/ 3444 w 10000"/>
                <a:gd name="connsiteY194" fmla="*/ 8364 h 10000"/>
                <a:gd name="connsiteX195" fmla="*/ 3278 w 10000"/>
                <a:gd name="connsiteY195" fmla="*/ 8457 h 10000"/>
                <a:gd name="connsiteX196" fmla="*/ 3000 w 10000"/>
                <a:gd name="connsiteY196" fmla="*/ 8566 h 10000"/>
                <a:gd name="connsiteX197" fmla="*/ 2667 w 10000"/>
                <a:gd name="connsiteY197" fmla="*/ 8641 h 10000"/>
                <a:gd name="connsiteX198" fmla="*/ 2667 w 10000"/>
                <a:gd name="connsiteY198" fmla="*/ 8641 h 10000"/>
                <a:gd name="connsiteX199" fmla="*/ 2333 w 10000"/>
                <a:gd name="connsiteY199" fmla="*/ 8704 h 10000"/>
                <a:gd name="connsiteX200" fmla="*/ 1833 w 10000"/>
                <a:gd name="connsiteY200" fmla="*/ 8766 h 10000"/>
                <a:gd name="connsiteX201" fmla="*/ 1389 w 10000"/>
                <a:gd name="connsiteY201" fmla="*/ 8797 h 10000"/>
                <a:gd name="connsiteX202" fmla="*/ 889 w 10000"/>
                <a:gd name="connsiteY202" fmla="*/ 8812 h 10000"/>
                <a:gd name="connsiteX203" fmla="*/ 889 w 10000"/>
                <a:gd name="connsiteY203" fmla="*/ 8812 h 10000"/>
                <a:gd name="connsiteX204" fmla="*/ 500 w 10000"/>
                <a:gd name="connsiteY204" fmla="*/ 8828 h 10000"/>
                <a:gd name="connsiteX205" fmla="*/ 222 w 10000"/>
                <a:gd name="connsiteY205" fmla="*/ 8844 h 10000"/>
                <a:gd name="connsiteX206" fmla="*/ 0 w 10000"/>
                <a:gd name="connsiteY206" fmla="*/ 8859 h 10000"/>
                <a:gd name="connsiteX207" fmla="*/ 0 w 10000"/>
                <a:gd name="connsiteY207" fmla="*/ 8859 h 10000"/>
                <a:gd name="connsiteX208" fmla="*/ 278 w 10000"/>
                <a:gd name="connsiteY208" fmla="*/ 9105 h 10000"/>
                <a:gd name="connsiteX209" fmla="*/ 500 w 10000"/>
                <a:gd name="connsiteY209" fmla="*/ 9291 h 10000"/>
                <a:gd name="connsiteX210" fmla="*/ 722 w 10000"/>
                <a:gd name="connsiteY210" fmla="*/ 9446 h 10000"/>
                <a:gd name="connsiteX211" fmla="*/ 722 w 10000"/>
                <a:gd name="connsiteY211" fmla="*/ 9446 h 10000"/>
                <a:gd name="connsiteX212" fmla="*/ 889 w 10000"/>
                <a:gd name="connsiteY212" fmla="*/ 9538 h 10000"/>
                <a:gd name="connsiteX213" fmla="*/ 944 w 10000"/>
                <a:gd name="connsiteY213" fmla="*/ 9615 h 10000"/>
                <a:gd name="connsiteX214" fmla="*/ 1111 w 10000"/>
                <a:gd name="connsiteY214" fmla="*/ 9692 h 10000"/>
                <a:gd name="connsiteX215" fmla="*/ 1333 w 10000"/>
                <a:gd name="connsiteY215" fmla="*/ 9816 h 10000"/>
                <a:gd name="connsiteX216" fmla="*/ 1333 w 10000"/>
                <a:gd name="connsiteY216" fmla="*/ 9816 h 10000"/>
                <a:gd name="connsiteX217" fmla="*/ 1444 w 10000"/>
                <a:gd name="connsiteY217" fmla="*/ 9879 h 10000"/>
                <a:gd name="connsiteX218" fmla="*/ 1500 w 10000"/>
                <a:gd name="connsiteY218" fmla="*/ 9924 h 10000"/>
                <a:gd name="connsiteX219" fmla="*/ 1500 w 10000"/>
                <a:gd name="connsiteY219" fmla="*/ 9971 h 10000"/>
                <a:gd name="connsiteX220" fmla="*/ 1556 w 10000"/>
                <a:gd name="connsiteY220" fmla="*/ 9986 h 10000"/>
                <a:gd name="connsiteX221" fmla="*/ 1722 w 10000"/>
                <a:gd name="connsiteY221" fmla="*/ 10000 h 10000"/>
                <a:gd name="connsiteX222" fmla="*/ 10000 w 10000"/>
                <a:gd name="connsiteY222"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00 w 10000"/>
                <a:gd name="connsiteY19" fmla="*/ 8828 h 10000"/>
                <a:gd name="connsiteX20" fmla="*/ 6056 w 10000"/>
                <a:gd name="connsiteY20" fmla="*/ 8704 h 10000"/>
                <a:gd name="connsiteX21" fmla="*/ 6111 w 10000"/>
                <a:gd name="connsiteY21" fmla="*/ 8641 h 10000"/>
                <a:gd name="connsiteX22" fmla="*/ 6056 w 10000"/>
                <a:gd name="connsiteY22" fmla="*/ 8566 h 10000"/>
                <a:gd name="connsiteX23" fmla="*/ 6056 w 10000"/>
                <a:gd name="connsiteY23" fmla="*/ 8566 h 10000"/>
                <a:gd name="connsiteX24" fmla="*/ 6000 w 10000"/>
                <a:gd name="connsiteY24" fmla="*/ 8520 h 10000"/>
                <a:gd name="connsiteX25" fmla="*/ 5944 w 10000"/>
                <a:gd name="connsiteY25" fmla="*/ 8488 h 10000"/>
                <a:gd name="connsiteX26" fmla="*/ 5833 w 10000"/>
                <a:gd name="connsiteY26" fmla="*/ 8488 h 10000"/>
                <a:gd name="connsiteX27" fmla="*/ 5667 w 10000"/>
                <a:gd name="connsiteY27" fmla="*/ 8505 h 10000"/>
                <a:gd name="connsiteX28" fmla="*/ 5333 w 10000"/>
                <a:gd name="connsiteY28" fmla="*/ 8550 h 10000"/>
                <a:gd name="connsiteX29" fmla="*/ 4889 w 10000"/>
                <a:gd name="connsiteY29" fmla="*/ 8627 h 10000"/>
                <a:gd name="connsiteX30" fmla="*/ 4889 w 10000"/>
                <a:gd name="connsiteY30" fmla="*/ 8627 h 10000"/>
                <a:gd name="connsiteX31" fmla="*/ 4611 w 10000"/>
                <a:gd name="connsiteY31" fmla="*/ 8641 h 10000"/>
                <a:gd name="connsiteX32" fmla="*/ 4500 w 10000"/>
                <a:gd name="connsiteY32" fmla="*/ 8641 h 10000"/>
                <a:gd name="connsiteX33" fmla="*/ 4444 w 10000"/>
                <a:gd name="connsiteY33" fmla="*/ 8627 h 10000"/>
                <a:gd name="connsiteX34" fmla="*/ 4389 w 10000"/>
                <a:gd name="connsiteY34" fmla="*/ 8566 h 10000"/>
                <a:gd name="connsiteX35" fmla="*/ 4222 w 10000"/>
                <a:gd name="connsiteY35" fmla="*/ 8488 h 10000"/>
                <a:gd name="connsiteX36" fmla="*/ 4222 w 10000"/>
                <a:gd name="connsiteY36" fmla="*/ 8488 h 10000"/>
                <a:gd name="connsiteX37" fmla="*/ 4111 w 10000"/>
                <a:gd name="connsiteY37" fmla="*/ 8442 h 10000"/>
                <a:gd name="connsiteX38" fmla="*/ 4111 w 10000"/>
                <a:gd name="connsiteY38" fmla="*/ 8396 h 10000"/>
                <a:gd name="connsiteX39" fmla="*/ 4111 w 10000"/>
                <a:gd name="connsiteY39" fmla="*/ 8364 h 10000"/>
                <a:gd name="connsiteX40" fmla="*/ 4167 w 10000"/>
                <a:gd name="connsiteY40" fmla="*/ 8333 h 10000"/>
                <a:gd name="connsiteX41" fmla="*/ 4278 w 10000"/>
                <a:gd name="connsiteY41" fmla="*/ 8271 h 10000"/>
                <a:gd name="connsiteX42" fmla="*/ 4389 w 10000"/>
                <a:gd name="connsiteY42" fmla="*/ 8256 h 10000"/>
                <a:gd name="connsiteX43" fmla="*/ 4389 w 10000"/>
                <a:gd name="connsiteY43" fmla="*/ 8256 h 10000"/>
                <a:gd name="connsiteX44" fmla="*/ 4389 w 10000"/>
                <a:gd name="connsiteY44" fmla="*/ 8242 h 10000"/>
                <a:gd name="connsiteX45" fmla="*/ 4444 w 10000"/>
                <a:gd name="connsiteY45" fmla="*/ 8226 h 10000"/>
                <a:gd name="connsiteX46" fmla="*/ 4667 w 10000"/>
                <a:gd name="connsiteY46" fmla="*/ 8211 h 10000"/>
                <a:gd name="connsiteX47" fmla="*/ 5333 w 10000"/>
                <a:gd name="connsiteY47" fmla="*/ 8180 h 10000"/>
                <a:gd name="connsiteX48" fmla="*/ 6500 w 10000"/>
                <a:gd name="connsiteY48" fmla="*/ 8134 h 10000"/>
                <a:gd name="connsiteX49" fmla="*/ 6500 w 10000"/>
                <a:gd name="connsiteY49" fmla="*/ 8134 h 10000"/>
                <a:gd name="connsiteX50" fmla="*/ 7167 w 10000"/>
                <a:gd name="connsiteY50" fmla="*/ 8087 h 10000"/>
                <a:gd name="connsiteX51" fmla="*/ 8389 w 10000"/>
                <a:gd name="connsiteY51" fmla="*/ 7995 h 10000"/>
                <a:gd name="connsiteX52" fmla="*/ 8389 w 10000"/>
                <a:gd name="connsiteY52" fmla="*/ 7995 h 10000"/>
                <a:gd name="connsiteX53" fmla="*/ 8667 w 10000"/>
                <a:gd name="connsiteY53" fmla="*/ 7963 h 10000"/>
                <a:gd name="connsiteX54" fmla="*/ 8778 w 10000"/>
                <a:gd name="connsiteY54" fmla="*/ 7917 h 10000"/>
                <a:gd name="connsiteX55" fmla="*/ 8889 w 10000"/>
                <a:gd name="connsiteY55" fmla="*/ 7887 h 10000"/>
                <a:gd name="connsiteX56" fmla="*/ 8833 w 10000"/>
                <a:gd name="connsiteY56" fmla="*/ 7856 h 10000"/>
                <a:gd name="connsiteX57" fmla="*/ 8833 w 10000"/>
                <a:gd name="connsiteY57" fmla="*/ 7826 h 10000"/>
                <a:gd name="connsiteX58" fmla="*/ 8722 w 10000"/>
                <a:gd name="connsiteY58" fmla="*/ 7793 h 10000"/>
                <a:gd name="connsiteX59" fmla="*/ 8556 w 10000"/>
                <a:gd name="connsiteY59" fmla="*/ 7747 h 10000"/>
                <a:gd name="connsiteX60" fmla="*/ 8556 w 10000"/>
                <a:gd name="connsiteY60" fmla="*/ 7747 h 10000"/>
                <a:gd name="connsiteX61" fmla="*/ 6556 w 10000"/>
                <a:gd name="connsiteY61" fmla="*/ 7470 h 10000"/>
                <a:gd name="connsiteX62" fmla="*/ 6556 w 10000"/>
                <a:gd name="connsiteY62" fmla="*/ 7470 h 10000"/>
                <a:gd name="connsiteX63" fmla="*/ 6333 w 10000"/>
                <a:gd name="connsiteY63" fmla="*/ 7424 h 10000"/>
                <a:gd name="connsiteX64" fmla="*/ 6167 w 10000"/>
                <a:gd name="connsiteY64" fmla="*/ 7377 h 10000"/>
                <a:gd name="connsiteX65" fmla="*/ 6056 w 10000"/>
                <a:gd name="connsiteY65" fmla="*/ 7331 h 10000"/>
                <a:gd name="connsiteX66" fmla="*/ 6056 w 10000"/>
                <a:gd name="connsiteY66" fmla="*/ 7331 h 10000"/>
                <a:gd name="connsiteX67" fmla="*/ 8056 w 10000"/>
                <a:gd name="connsiteY67" fmla="*/ 7315 h 10000"/>
                <a:gd name="connsiteX68" fmla="*/ 10000 w 10000"/>
                <a:gd name="connsiteY68" fmla="*/ 7470 h 10000"/>
                <a:gd name="connsiteX69" fmla="*/ 10000 w 10000"/>
                <a:gd name="connsiteY69" fmla="*/ 6065 h 10000"/>
                <a:gd name="connsiteX70" fmla="*/ 10000 w 10000"/>
                <a:gd name="connsiteY70" fmla="*/ 6065 h 10000"/>
                <a:gd name="connsiteX71" fmla="*/ 7778 w 10000"/>
                <a:gd name="connsiteY71" fmla="*/ 5740 h 10000"/>
                <a:gd name="connsiteX72" fmla="*/ 6556 w 10000"/>
                <a:gd name="connsiteY72" fmla="*/ 5556 h 10000"/>
                <a:gd name="connsiteX73" fmla="*/ 6556 w 10000"/>
                <a:gd name="connsiteY73" fmla="*/ 5556 h 10000"/>
                <a:gd name="connsiteX74" fmla="*/ 6556 w 10000"/>
                <a:gd name="connsiteY74" fmla="*/ 5541 h 10000"/>
                <a:gd name="connsiteX75" fmla="*/ 6556 w 10000"/>
                <a:gd name="connsiteY75" fmla="*/ 5448 h 10000"/>
                <a:gd name="connsiteX76" fmla="*/ 6556 w 10000"/>
                <a:gd name="connsiteY76" fmla="*/ 5448 h 10000"/>
                <a:gd name="connsiteX77" fmla="*/ 6389 w 10000"/>
                <a:gd name="connsiteY77" fmla="*/ 5340 h 10000"/>
                <a:gd name="connsiteX78" fmla="*/ 6056 w 10000"/>
                <a:gd name="connsiteY78" fmla="*/ 5171 h 10000"/>
                <a:gd name="connsiteX79" fmla="*/ 5333 w 10000"/>
                <a:gd name="connsiteY79" fmla="*/ 4846 h 10000"/>
                <a:gd name="connsiteX80" fmla="*/ 5333 w 10000"/>
                <a:gd name="connsiteY80" fmla="*/ 4846 h 10000"/>
                <a:gd name="connsiteX81" fmla="*/ 5167 w 10000"/>
                <a:gd name="connsiteY81" fmla="*/ 4800 h 10000"/>
                <a:gd name="connsiteX82" fmla="*/ 4889 w 10000"/>
                <a:gd name="connsiteY82" fmla="*/ 4737 h 10000"/>
                <a:gd name="connsiteX83" fmla="*/ 4056 w 10000"/>
                <a:gd name="connsiteY83" fmla="*/ 4599 h 10000"/>
                <a:gd name="connsiteX84" fmla="*/ 2889 w 10000"/>
                <a:gd name="connsiteY84" fmla="*/ 4430 h 10000"/>
                <a:gd name="connsiteX85" fmla="*/ 2889 w 10000"/>
                <a:gd name="connsiteY85" fmla="*/ 4430 h 10000"/>
                <a:gd name="connsiteX86" fmla="*/ 2389 w 10000"/>
                <a:gd name="connsiteY86" fmla="*/ 4413 h 10000"/>
                <a:gd name="connsiteX87" fmla="*/ 2000 w 10000"/>
                <a:gd name="connsiteY87" fmla="*/ 4397 h 10000"/>
                <a:gd name="connsiteX88" fmla="*/ 1889 w 10000"/>
                <a:gd name="connsiteY88" fmla="*/ 4382 h 10000"/>
                <a:gd name="connsiteX89" fmla="*/ 1778 w 10000"/>
                <a:gd name="connsiteY89" fmla="*/ 4367 h 10000"/>
                <a:gd name="connsiteX90" fmla="*/ 1778 w 10000"/>
                <a:gd name="connsiteY90" fmla="*/ 4367 h 10000"/>
                <a:gd name="connsiteX91" fmla="*/ 1667 w 10000"/>
                <a:gd name="connsiteY91" fmla="*/ 4305 h 10000"/>
                <a:gd name="connsiteX92" fmla="*/ 1500 w 10000"/>
                <a:gd name="connsiteY92" fmla="*/ 4198 h 10000"/>
                <a:gd name="connsiteX93" fmla="*/ 1444 w 10000"/>
                <a:gd name="connsiteY93" fmla="*/ 4136 h 10000"/>
                <a:gd name="connsiteX94" fmla="*/ 1444 w 10000"/>
                <a:gd name="connsiteY94" fmla="*/ 4073 h 10000"/>
                <a:gd name="connsiteX95" fmla="*/ 1444 w 10000"/>
                <a:gd name="connsiteY95" fmla="*/ 4028 h 10000"/>
                <a:gd name="connsiteX96" fmla="*/ 1556 w 10000"/>
                <a:gd name="connsiteY96" fmla="*/ 3981 h 10000"/>
                <a:gd name="connsiteX97" fmla="*/ 1556 w 10000"/>
                <a:gd name="connsiteY97" fmla="*/ 3981 h 10000"/>
                <a:gd name="connsiteX98" fmla="*/ 1833 w 10000"/>
                <a:gd name="connsiteY98" fmla="*/ 3904 h 10000"/>
                <a:gd name="connsiteX99" fmla="*/ 2111 w 10000"/>
                <a:gd name="connsiteY99" fmla="*/ 3828 h 10000"/>
                <a:gd name="connsiteX100" fmla="*/ 2278 w 10000"/>
                <a:gd name="connsiteY100" fmla="*/ 3782 h 10000"/>
                <a:gd name="connsiteX101" fmla="*/ 2389 w 10000"/>
                <a:gd name="connsiteY101" fmla="*/ 3734 h 10000"/>
                <a:gd name="connsiteX102" fmla="*/ 2389 w 10000"/>
                <a:gd name="connsiteY102" fmla="*/ 3672 h 10000"/>
                <a:gd name="connsiteX103" fmla="*/ 2389 w 10000"/>
                <a:gd name="connsiteY103" fmla="*/ 3596 h 10000"/>
                <a:gd name="connsiteX104" fmla="*/ 2389 w 10000"/>
                <a:gd name="connsiteY104" fmla="*/ 3596 h 10000"/>
                <a:gd name="connsiteX105" fmla="*/ 2167 w 10000"/>
                <a:gd name="connsiteY105" fmla="*/ 3379 h 10000"/>
                <a:gd name="connsiteX106" fmla="*/ 1889 w 10000"/>
                <a:gd name="connsiteY106" fmla="*/ 3087 h 10000"/>
                <a:gd name="connsiteX107" fmla="*/ 1667 w 10000"/>
                <a:gd name="connsiteY107" fmla="*/ 2824 h 10000"/>
                <a:gd name="connsiteX108" fmla="*/ 1611 w 10000"/>
                <a:gd name="connsiteY108" fmla="*/ 2747 h 10000"/>
                <a:gd name="connsiteX109" fmla="*/ 1611 w 10000"/>
                <a:gd name="connsiteY109" fmla="*/ 2716 h 10000"/>
                <a:gd name="connsiteX110" fmla="*/ 1667 w 10000"/>
                <a:gd name="connsiteY110" fmla="*/ 2700 h 10000"/>
                <a:gd name="connsiteX111" fmla="*/ 1667 w 10000"/>
                <a:gd name="connsiteY111" fmla="*/ 2700 h 10000"/>
                <a:gd name="connsiteX112" fmla="*/ 2000 w 10000"/>
                <a:gd name="connsiteY112" fmla="*/ 2686 h 10000"/>
                <a:gd name="connsiteX113" fmla="*/ 2222 w 10000"/>
                <a:gd name="connsiteY113" fmla="*/ 2686 h 10000"/>
                <a:gd name="connsiteX114" fmla="*/ 2389 w 10000"/>
                <a:gd name="connsiteY114" fmla="*/ 2700 h 10000"/>
                <a:gd name="connsiteX115" fmla="*/ 2389 w 10000"/>
                <a:gd name="connsiteY115" fmla="*/ 2700 h 10000"/>
                <a:gd name="connsiteX116" fmla="*/ 2444 w 10000"/>
                <a:gd name="connsiteY116" fmla="*/ 2700 h 10000"/>
                <a:gd name="connsiteX117" fmla="*/ 2500 w 10000"/>
                <a:gd name="connsiteY117" fmla="*/ 2670 h 10000"/>
                <a:gd name="connsiteX118" fmla="*/ 2778 w 10000"/>
                <a:gd name="connsiteY118" fmla="*/ 2577 h 10000"/>
                <a:gd name="connsiteX119" fmla="*/ 3500 w 10000"/>
                <a:gd name="connsiteY119" fmla="*/ 2269 h 10000"/>
                <a:gd name="connsiteX120" fmla="*/ 4444 w 10000"/>
                <a:gd name="connsiteY120" fmla="*/ 1822 h 10000"/>
                <a:gd name="connsiteX121" fmla="*/ 4444 w 10000"/>
                <a:gd name="connsiteY121" fmla="*/ 1822 h 10000"/>
                <a:gd name="connsiteX122" fmla="*/ 4444 w 10000"/>
                <a:gd name="connsiteY122" fmla="*/ 1759 h 10000"/>
                <a:gd name="connsiteX123" fmla="*/ 4444 w 10000"/>
                <a:gd name="connsiteY123" fmla="*/ 1619 h 10000"/>
                <a:gd name="connsiteX124" fmla="*/ 4500 w 10000"/>
                <a:gd name="connsiteY124" fmla="*/ 1528 h 10000"/>
                <a:gd name="connsiteX125" fmla="*/ 4611 w 10000"/>
                <a:gd name="connsiteY125" fmla="*/ 1450 h 10000"/>
                <a:gd name="connsiteX126" fmla="*/ 4778 w 10000"/>
                <a:gd name="connsiteY126" fmla="*/ 1358 h 10000"/>
                <a:gd name="connsiteX127" fmla="*/ 5000 w 10000"/>
                <a:gd name="connsiteY127" fmla="*/ 1281 h 10000"/>
                <a:gd name="connsiteX128" fmla="*/ 5000 w 10000"/>
                <a:gd name="connsiteY128" fmla="*/ 1281 h 10000"/>
                <a:gd name="connsiteX129" fmla="*/ 5556 w 10000"/>
                <a:gd name="connsiteY129" fmla="*/ 1127 h 10000"/>
                <a:gd name="connsiteX130" fmla="*/ 6111 w 10000"/>
                <a:gd name="connsiteY130" fmla="*/ 926 h 10000"/>
                <a:gd name="connsiteX131" fmla="*/ 6667 w 10000"/>
                <a:gd name="connsiteY131" fmla="*/ 740 h 10000"/>
                <a:gd name="connsiteX132" fmla="*/ 7056 w 10000"/>
                <a:gd name="connsiteY132" fmla="*/ 572 h 10000"/>
                <a:gd name="connsiteX133" fmla="*/ 7056 w 10000"/>
                <a:gd name="connsiteY133" fmla="*/ 572 h 10000"/>
                <a:gd name="connsiteX134" fmla="*/ 7333 w 10000"/>
                <a:gd name="connsiteY134" fmla="*/ 417 h 10000"/>
                <a:gd name="connsiteX135" fmla="*/ 7667 w 10000"/>
                <a:gd name="connsiteY135" fmla="*/ 232 h 10000"/>
                <a:gd name="connsiteX136" fmla="*/ 8000 w 10000"/>
                <a:gd name="connsiteY136" fmla="*/ 92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446 h 10000"/>
                <a:gd name="connsiteX144" fmla="*/ 10000 w 10000"/>
                <a:gd name="connsiteY144" fmla="*/ 9446 h 10000"/>
                <a:gd name="connsiteX145" fmla="*/ 9722 w 10000"/>
                <a:gd name="connsiteY145" fmla="*/ 9430 h 10000"/>
                <a:gd name="connsiteX146" fmla="*/ 9389 w 10000"/>
                <a:gd name="connsiteY146" fmla="*/ 9446 h 10000"/>
                <a:gd name="connsiteX147" fmla="*/ 9389 w 10000"/>
                <a:gd name="connsiteY147" fmla="*/ 9446 h 10000"/>
                <a:gd name="connsiteX148" fmla="*/ 9278 w 10000"/>
                <a:gd name="connsiteY148" fmla="*/ 9461 h 10000"/>
                <a:gd name="connsiteX149" fmla="*/ 9056 w 10000"/>
                <a:gd name="connsiteY149" fmla="*/ 9446 h 10000"/>
                <a:gd name="connsiteX150" fmla="*/ 8722 w 10000"/>
                <a:gd name="connsiteY150" fmla="*/ 9399 h 10000"/>
                <a:gd name="connsiteX151" fmla="*/ 8444 w 10000"/>
                <a:gd name="connsiteY151" fmla="*/ 9276 h 10000"/>
                <a:gd name="connsiteX152" fmla="*/ 8444 w 10000"/>
                <a:gd name="connsiteY152" fmla="*/ 9276 h 10000"/>
                <a:gd name="connsiteX153" fmla="*/ 8111 w 10000"/>
                <a:gd name="connsiteY153" fmla="*/ 9075 h 10000"/>
                <a:gd name="connsiteX154" fmla="*/ 7944 w 10000"/>
                <a:gd name="connsiteY154" fmla="*/ 9029 h 10000"/>
                <a:gd name="connsiteX155" fmla="*/ 7778 w 10000"/>
                <a:gd name="connsiteY155" fmla="*/ 8997 h 10000"/>
                <a:gd name="connsiteX156" fmla="*/ 7556 w 10000"/>
                <a:gd name="connsiteY156" fmla="*/ 8981 h 10000"/>
                <a:gd name="connsiteX157" fmla="*/ 7333 w 10000"/>
                <a:gd name="connsiteY157" fmla="*/ 8967 h 10000"/>
                <a:gd name="connsiteX158" fmla="*/ 7000 w 10000"/>
                <a:gd name="connsiteY158" fmla="*/ 8950 h 10000"/>
                <a:gd name="connsiteX159" fmla="*/ 7000 w 10000"/>
                <a:gd name="connsiteY159" fmla="*/ 8950 h 10000"/>
                <a:gd name="connsiteX160" fmla="*/ 6556 w 10000"/>
                <a:gd name="connsiteY160" fmla="*/ 8967 h 10000"/>
                <a:gd name="connsiteX161" fmla="*/ 6222 w 10000"/>
                <a:gd name="connsiteY161" fmla="*/ 8967 h 10000"/>
                <a:gd name="connsiteX162" fmla="*/ 6111 w 10000"/>
                <a:gd name="connsiteY162" fmla="*/ 8950 h 10000"/>
                <a:gd name="connsiteX163" fmla="*/ 6056 w 10000"/>
                <a:gd name="connsiteY163" fmla="*/ 8935 h 10000"/>
                <a:gd name="connsiteX164" fmla="*/ 6056 w 10000"/>
                <a:gd name="connsiteY164" fmla="*/ 8935 h 10000"/>
                <a:gd name="connsiteX165" fmla="*/ 6056 w 10000"/>
                <a:gd name="connsiteY165" fmla="*/ 8659 h 10000"/>
                <a:gd name="connsiteX166" fmla="*/ 6056 w 10000"/>
                <a:gd name="connsiteY166" fmla="*/ 8659 h 10000"/>
                <a:gd name="connsiteX167" fmla="*/ 6056 w 10000"/>
                <a:gd name="connsiteY167" fmla="*/ 8597 h 10000"/>
                <a:gd name="connsiteX168" fmla="*/ 5944 w 10000"/>
                <a:gd name="connsiteY168" fmla="*/ 8520 h 10000"/>
                <a:gd name="connsiteX169" fmla="*/ 5889 w 10000"/>
                <a:gd name="connsiteY169" fmla="*/ 8505 h 10000"/>
                <a:gd name="connsiteX170" fmla="*/ 5778 w 10000"/>
                <a:gd name="connsiteY170" fmla="*/ 8488 h 10000"/>
                <a:gd name="connsiteX171" fmla="*/ 5667 w 10000"/>
                <a:gd name="connsiteY171" fmla="*/ 8488 h 10000"/>
                <a:gd name="connsiteX172" fmla="*/ 5500 w 10000"/>
                <a:gd name="connsiteY172" fmla="*/ 8505 h 10000"/>
                <a:gd name="connsiteX173" fmla="*/ 5500 w 10000"/>
                <a:gd name="connsiteY173" fmla="*/ 8505 h 10000"/>
                <a:gd name="connsiteX174" fmla="*/ 4889 w 10000"/>
                <a:gd name="connsiteY174" fmla="*/ 8612 h 10000"/>
                <a:gd name="connsiteX175" fmla="*/ 4611 w 10000"/>
                <a:gd name="connsiteY175" fmla="*/ 8641 h 10000"/>
                <a:gd name="connsiteX176" fmla="*/ 4556 w 10000"/>
                <a:gd name="connsiteY176" fmla="*/ 8659 h 10000"/>
                <a:gd name="connsiteX177" fmla="*/ 4500 w 10000"/>
                <a:gd name="connsiteY177" fmla="*/ 8641 h 10000"/>
                <a:gd name="connsiteX178" fmla="*/ 4500 w 10000"/>
                <a:gd name="connsiteY178" fmla="*/ 8641 h 10000"/>
                <a:gd name="connsiteX179" fmla="*/ 4222 w 10000"/>
                <a:gd name="connsiteY179" fmla="*/ 8488 h 10000"/>
                <a:gd name="connsiteX180" fmla="*/ 4222 w 10000"/>
                <a:gd name="connsiteY180" fmla="*/ 8488 h 10000"/>
                <a:gd name="connsiteX181" fmla="*/ 4111 w 10000"/>
                <a:gd name="connsiteY181" fmla="*/ 8411 h 10000"/>
                <a:gd name="connsiteX182" fmla="*/ 4111 w 10000"/>
                <a:gd name="connsiteY182" fmla="*/ 8364 h 10000"/>
                <a:gd name="connsiteX183" fmla="*/ 4111 w 10000"/>
                <a:gd name="connsiteY183" fmla="*/ 8318 h 10000"/>
                <a:gd name="connsiteX184" fmla="*/ 4111 w 10000"/>
                <a:gd name="connsiteY184" fmla="*/ 8318 h 10000"/>
                <a:gd name="connsiteX185" fmla="*/ 4278 w 10000"/>
                <a:gd name="connsiteY185" fmla="*/ 8271 h 10000"/>
                <a:gd name="connsiteX186" fmla="*/ 4389 w 10000"/>
                <a:gd name="connsiteY186" fmla="*/ 8256 h 10000"/>
                <a:gd name="connsiteX187" fmla="*/ 4389 w 10000"/>
                <a:gd name="connsiteY187" fmla="*/ 8256 h 10000"/>
                <a:gd name="connsiteX188" fmla="*/ 4000 w 10000"/>
                <a:gd name="connsiteY188" fmla="*/ 8256 h 10000"/>
                <a:gd name="connsiteX189" fmla="*/ 3722 w 10000"/>
                <a:gd name="connsiteY189" fmla="*/ 8271 h 10000"/>
                <a:gd name="connsiteX190" fmla="*/ 3611 w 10000"/>
                <a:gd name="connsiteY190" fmla="*/ 8287 h 10000"/>
                <a:gd name="connsiteX191" fmla="*/ 3556 w 10000"/>
                <a:gd name="connsiteY191" fmla="*/ 8303 h 10000"/>
                <a:gd name="connsiteX192" fmla="*/ 3556 w 10000"/>
                <a:gd name="connsiteY192" fmla="*/ 8303 h 10000"/>
                <a:gd name="connsiteX193" fmla="*/ 3444 w 10000"/>
                <a:gd name="connsiteY193" fmla="*/ 8364 h 10000"/>
                <a:gd name="connsiteX194" fmla="*/ 3278 w 10000"/>
                <a:gd name="connsiteY194" fmla="*/ 8457 h 10000"/>
                <a:gd name="connsiteX195" fmla="*/ 3000 w 10000"/>
                <a:gd name="connsiteY195" fmla="*/ 8566 h 10000"/>
                <a:gd name="connsiteX196" fmla="*/ 2667 w 10000"/>
                <a:gd name="connsiteY196" fmla="*/ 8641 h 10000"/>
                <a:gd name="connsiteX197" fmla="*/ 2667 w 10000"/>
                <a:gd name="connsiteY197" fmla="*/ 8641 h 10000"/>
                <a:gd name="connsiteX198" fmla="*/ 2333 w 10000"/>
                <a:gd name="connsiteY198" fmla="*/ 8704 h 10000"/>
                <a:gd name="connsiteX199" fmla="*/ 1833 w 10000"/>
                <a:gd name="connsiteY199" fmla="*/ 8766 h 10000"/>
                <a:gd name="connsiteX200" fmla="*/ 1389 w 10000"/>
                <a:gd name="connsiteY200" fmla="*/ 8797 h 10000"/>
                <a:gd name="connsiteX201" fmla="*/ 889 w 10000"/>
                <a:gd name="connsiteY201" fmla="*/ 8812 h 10000"/>
                <a:gd name="connsiteX202" fmla="*/ 889 w 10000"/>
                <a:gd name="connsiteY202" fmla="*/ 8812 h 10000"/>
                <a:gd name="connsiteX203" fmla="*/ 500 w 10000"/>
                <a:gd name="connsiteY203" fmla="*/ 8828 h 10000"/>
                <a:gd name="connsiteX204" fmla="*/ 222 w 10000"/>
                <a:gd name="connsiteY204" fmla="*/ 8844 h 10000"/>
                <a:gd name="connsiteX205" fmla="*/ 0 w 10000"/>
                <a:gd name="connsiteY205" fmla="*/ 8859 h 10000"/>
                <a:gd name="connsiteX206" fmla="*/ 0 w 10000"/>
                <a:gd name="connsiteY206" fmla="*/ 8859 h 10000"/>
                <a:gd name="connsiteX207" fmla="*/ 278 w 10000"/>
                <a:gd name="connsiteY207" fmla="*/ 9105 h 10000"/>
                <a:gd name="connsiteX208" fmla="*/ 500 w 10000"/>
                <a:gd name="connsiteY208" fmla="*/ 9291 h 10000"/>
                <a:gd name="connsiteX209" fmla="*/ 722 w 10000"/>
                <a:gd name="connsiteY209" fmla="*/ 9446 h 10000"/>
                <a:gd name="connsiteX210" fmla="*/ 722 w 10000"/>
                <a:gd name="connsiteY210" fmla="*/ 9446 h 10000"/>
                <a:gd name="connsiteX211" fmla="*/ 889 w 10000"/>
                <a:gd name="connsiteY211" fmla="*/ 9538 h 10000"/>
                <a:gd name="connsiteX212" fmla="*/ 944 w 10000"/>
                <a:gd name="connsiteY212" fmla="*/ 9615 h 10000"/>
                <a:gd name="connsiteX213" fmla="*/ 1111 w 10000"/>
                <a:gd name="connsiteY213" fmla="*/ 9692 h 10000"/>
                <a:gd name="connsiteX214" fmla="*/ 1333 w 10000"/>
                <a:gd name="connsiteY214" fmla="*/ 9816 h 10000"/>
                <a:gd name="connsiteX215" fmla="*/ 1333 w 10000"/>
                <a:gd name="connsiteY215" fmla="*/ 9816 h 10000"/>
                <a:gd name="connsiteX216" fmla="*/ 1444 w 10000"/>
                <a:gd name="connsiteY216" fmla="*/ 9879 h 10000"/>
                <a:gd name="connsiteX217" fmla="*/ 1500 w 10000"/>
                <a:gd name="connsiteY217" fmla="*/ 9924 h 10000"/>
                <a:gd name="connsiteX218" fmla="*/ 1500 w 10000"/>
                <a:gd name="connsiteY218" fmla="*/ 9971 h 10000"/>
                <a:gd name="connsiteX219" fmla="*/ 1556 w 10000"/>
                <a:gd name="connsiteY219" fmla="*/ 9986 h 10000"/>
                <a:gd name="connsiteX220" fmla="*/ 1722 w 10000"/>
                <a:gd name="connsiteY220" fmla="*/ 10000 h 10000"/>
                <a:gd name="connsiteX221" fmla="*/ 10000 w 10000"/>
                <a:gd name="connsiteY221"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00 w 10000"/>
                <a:gd name="connsiteY19" fmla="*/ 8828 h 10000"/>
                <a:gd name="connsiteX20" fmla="*/ 6056 w 10000"/>
                <a:gd name="connsiteY20" fmla="*/ 8704 h 10000"/>
                <a:gd name="connsiteX21" fmla="*/ 6111 w 10000"/>
                <a:gd name="connsiteY21" fmla="*/ 8641 h 10000"/>
                <a:gd name="connsiteX22" fmla="*/ 6056 w 10000"/>
                <a:gd name="connsiteY22" fmla="*/ 8566 h 10000"/>
                <a:gd name="connsiteX23" fmla="*/ 6056 w 10000"/>
                <a:gd name="connsiteY23" fmla="*/ 8566 h 10000"/>
                <a:gd name="connsiteX24" fmla="*/ 6000 w 10000"/>
                <a:gd name="connsiteY24" fmla="*/ 8520 h 10000"/>
                <a:gd name="connsiteX25" fmla="*/ 5944 w 10000"/>
                <a:gd name="connsiteY25" fmla="*/ 8488 h 10000"/>
                <a:gd name="connsiteX26" fmla="*/ 5833 w 10000"/>
                <a:gd name="connsiteY26" fmla="*/ 8488 h 10000"/>
                <a:gd name="connsiteX27" fmla="*/ 5667 w 10000"/>
                <a:gd name="connsiteY27" fmla="*/ 8505 h 10000"/>
                <a:gd name="connsiteX28" fmla="*/ 5333 w 10000"/>
                <a:gd name="connsiteY28" fmla="*/ 8550 h 10000"/>
                <a:gd name="connsiteX29" fmla="*/ 4889 w 10000"/>
                <a:gd name="connsiteY29" fmla="*/ 8627 h 10000"/>
                <a:gd name="connsiteX30" fmla="*/ 4889 w 10000"/>
                <a:gd name="connsiteY30" fmla="*/ 8627 h 10000"/>
                <a:gd name="connsiteX31" fmla="*/ 4611 w 10000"/>
                <a:gd name="connsiteY31" fmla="*/ 8641 h 10000"/>
                <a:gd name="connsiteX32" fmla="*/ 4500 w 10000"/>
                <a:gd name="connsiteY32" fmla="*/ 8641 h 10000"/>
                <a:gd name="connsiteX33" fmla="*/ 4444 w 10000"/>
                <a:gd name="connsiteY33" fmla="*/ 8627 h 10000"/>
                <a:gd name="connsiteX34" fmla="*/ 4389 w 10000"/>
                <a:gd name="connsiteY34" fmla="*/ 8566 h 10000"/>
                <a:gd name="connsiteX35" fmla="*/ 4222 w 10000"/>
                <a:gd name="connsiteY35" fmla="*/ 8488 h 10000"/>
                <a:gd name="connsiteX36" fmla="*/ 4222 w 10000"/>
                <a:gd name="connsiteY36" fmla="*/ 8488 h 10000"/>
                <a:gd name="connsiteX37" fmla="*/ 4111 w 10000"/>
                <a:gd name="connsiteY37" fmla="*/ 8442 h 10000"/>
                <a:gd name="connsiteX38" fmla="*/ 4111 w 10000"/>
                <a:gd name="connsiteY38" fmla="*/ 8396 h 10000"/>
                <a:gd name="connsiteX39" fmla="*/ 4111 w 10000"/>
                <a:gd name="connsiteY39" fmla="*/ 8364 h 10000"/>
                <a:gd name="connsiteX40" fmla="*/ 4167 w 10000"/>
                <a:gd name="connsiteY40" fmla="*/ 8333 h 10000"/>
                <a:gd name="connsiteX41" fmla="*/ 4278 w 10000"/>
                <a:gd name="connsiteY41" fmla="*/ 8271 h 10000"/>
                <a:gd name="connsiteX42" fmla="*/ 4389 w 10000"/>
                <a:gd name="connsiteY42" fmla="*/ 8256 h 10000"/>
                <a:gd name="connsiteX43" fmla="*/ 4389 w 10000"/>
                <a:gd name="connsiteY43" fmla="*/ 8256 h 10000"/>
                <a:gd name="connsiteX44" fmla="*/ 4389 w 10000"/>
                <a:gd name="connsiteY44" fmla="*/ 8242 h 10000"/>
                <a:gd name="connsiteX45" fmla="*/ 4444 w 10000"/>
                <a:gd name="connsiteY45" fmla="*/ 8226 h 10000"/>
                <a:gd name="connsiteX46" fmla="*/ 4667 w 10000"/>
                <a:gd name="connsiteY46" fmla="*/ 8211 h 10000"/>
                <a:gd name="connsiteX47" fmla="*/ 5333 w 10000"/>
                <a:gd name="connsiteY47" fmla="*/ 8180 h 10000"/>
                <a:gd name="connsiteX48" fmla="*/ 6500 w 10000"/>
                <a:gd name="connsiteY48" fmla="*/ 8134 h 10000"/>
                <a:gd name="connsiteX49" fmla="*/ 6500 w 10000"/>
                <a:gd name="connsiteY49" fmla="*/ 8134 h 10000"/>
                <a:gd name="connsiteX50" fmla="*/ 7167 w 10000"/>
                <a:gd name="connsiteY50" fmla="*/ 8087 h 10000"/>
                <a:gd name="connsiteX51" fmla="*/ 8389 w 10000"/>
                <a:gd name="connsiteY51" fmla="*/ 7995 h 10000"/>
                <a:gd name="connsiteX52" fmla="*/ 8389 w 10000"/>
                <a:gd name="connsiteY52" fmla="*/ 7995 h 10000"/>
                <a:gd name="connsiteX53" fmla="*/ 8667 w 10000"/>
                <a:gd name="connsiteY53" fmla="*/ 7963 h 10000"/>
                <a:gd name="connsiteX54" fmla="*/ 8778 w 10000"/>
                <a:gd name="connsiteY54" fmla="*/ 7917 h 10000"/>
                <a:gd name="connsiteX55" fmla="*/ 8889 w 10000"/>
                <a:gd name="connsiteY55" fmla="*/ 7887 h 10000"/>
                <a:gd name="connsiteX56" fmla="*/ 8833 w 10000"/>
                <a:gd name="connsiteY56" fmla="*/ 7856 h 10000"/>
                <a:gd name="connsiteX57" fmla="*/ 8833 w 10000"/>
                <a:gd name="connsiteY57" fmla="*/ 7826 h 10000"/>
                <a:gd name="connsiteX58" fmla="*/ 8722 w 10000"/>
                <a:gd name="connsiteY58" fmla="*/ 7793 h 10000"/>
                <a:gd name="connsiteX59" fmla="*/ 8556 w 10000"/>
                <a:gd name="connsiteY59" fmla="*/ 7747 h 10000"/>
                <a:gd name="connsiteX60" fmla="*/ 8556 w 10000"/>
                <a:gd name="connsiteY60" fmla="*/ 7747 h 10000"/>
                <a:gd name="connsiteX61" fmla="*/ 6556 w 10000"/>
                <a:gd name="connsiteY61" fmla="*/ 7470 h 10000"/>
                <a:gd name="connsiteX62" fmla="*/ 6556 w 10000"/>
                <a:gd name="connsiteY62" fmla="*/ 7470 h 10000"/>
                <a:gd name="connsiteX63" fmla="*/ 6333 w 10000"/>
                <a:gd name="connsiteY63" fmla="*/ 7424 h 10000"/>
                <a:gd name="connsiteX64" fmla="*/ 6167 w 10000"/>
                <a:gd name="connsiteY64" fmla="*/ 7377 h 10000"/>
                <a:gd name="connsiteX65" fmla="*/ 6056 w 10000"/>
                <a:gd name="connsiteY65" fmla="*/ 7331 h 10000"/>
                <a:gd name="connsiteX66" fmla="*/ 6056 w 10000"/>
                <a:gd name="connsiteY66" fmla="*/ 7331 h 10000"/>
                <a:gd name="connsiteX67" fmla="*/ 8056 w 10000"/>
                <a:gd name="connsiteY67" fmla="*/ 7315 h 10000"/>
                <a:gd name="connsiteX68" fmla="*/ 10000 w 10000"/>
                <a:gd name="connsiteY68" fmla="*/ 7470 h 10000"/>
                <a:gd name="connsiteX69" fmla="*/ 10000 w 10000"/>
                <a:gd name="connsiteY69" fmla="*/ 6065 h 10000"/>
                <a:gd name="connsiteX70" fmla="*/ 10000 w 10000"/>
                <a:gd name="connsiteY70" fmla="*/ 6065 h 10000"/>
                <a:gd name="connsiteX71" fmla="*/ 7778 w 10000"/>
                <a:gd name="connsiteY71" fmla="*/ 5740 h 10000"/>
                <a:gd name="connsiteX72" fmla="*/ 6556 w 10000"/>
                <a:gd name="connsiteY72" fmla="*/ 5556 h 10000"/>
                <a:gd name="connsiteX73" fmla="*/ 6556 w 10000"/>
                <a:gd name="connsiteY73" fmla="*/ 5556 h 10000"/>
                <a:gd name="connsiteX74" fmla="*/ 6556 w 10000"/>
                <a:gd name="connsiteY74" fmla="*/ 5541 h 10000"/>
                <a:gd name="connsiteX75" fmla="*/ 6556 w 10000"/>
                <a:gd name="connsiteY75" fmla="*/ 5448 h 10000"/>
                <a:gd name="connsiteX76" fmla="*/ 6556 w 10000"/>
                <a:gd name="connsiteY76" fmla="*/ 5448 h 10000"/>
                <a:gd name="connsiteX77" fmla="*/ 6389 w 10000"/>
                <a:gd name="connsiteY77" fmla="*/ 5340 h 10000"/>
                <a:gd name="connsiteX78" fmla="*/ 6056 w 10000"/>
                <a:gd name="connsiteY78" fmla="*/ 5171 h 10000"/>
                <a:gd name="connsiteX79" fmla="*/ 5333 w 10000"/>
                <a:gd name="connsiteY79" fmla="*/ 4846 h 10000"/>
                <a:gd name="connsiteX80" fmla="*/ 5333 w 10000"/>
                <a:gd name="connsiteY80" fmla="*/ 4846 h 10000"/>
                <a:gd name="connsiteX81" fmla="*/ 5167 w 10000"/>
                <a:gd name="connsiteY81" fmla="*/ 4800 h 10000"/>
                <a:gd name="connsiteX82" fmla="*/ 4889 w 10000"/>
                <a:gd name="connsiteY82" fmla="*/ 4737 h 10000"/>
                <a:gd name="connsiteX83" fmla="*/ 4056 w 10000"/>
                <a:gd name="connsiteY83" fmla="*/ 4599 h 10000"/>
                <a:gd name="connsiteX84" fmla="*/ 2889 w 10000"/>
                <a:gd name="connsiteY84" fmla="*/ 4430 h 10000"/>
                <a:gd name="connsiteX85" fmla="*/ 2889 w 10000"/>
                <a:gd name="connsiteY85" fmla="*/ 4430 h 10000"/>
                <a:gd name="connsiteX86" fmla="*/ 2389 w 10000"/>
                <a:gd name="connsiteY86" fmla="*/ 4413 h 10000"/>
                <a:gd name="connsiteX87" fmla="*/ 2000 w 10000"/>
                <a:gd name="connsiteY87" fmla="*/ 4397 h 10000"/>
                <a:gd name="connsiteX88" fmla="*/ 1889 w 10000"/>
                <a:gd name="connsiteY88" fmla="*/ 4382 h 10000"/>
                <a:gd name="connsiteX89" fmla="*/ 1778 w 10000"/>
                <a:gd name="connsiteY89" fmla="*/ 4367 h 10000"/>
                <a:gd name="connsiteX90" fmla="*/ 1778 w 10000"/>
                <a:gd name="connsiteY90" fmla="*/ 4367 h 10000"/>
                <a:gd name="connsiteX91" fmla="*/ 1667 w 10000"/>
                <a:gd name="connsiteY91" fmla="*/ 4305 h 10000"/>
                <a:gd name="connsiteX92" fmla="*/ 1500 w 10000"/>
                <a:gd name="connsiteY92" fmla="*/ 4198 h 10000"/>
                <a:gd name="connsiteX93" fmla="*/ 1444 w 10000"/>
                <a:gd name="connsiteY93" fmla="*/ 4136 h 10000"/>
                <a:gd name="connsiteX94" fmla="*/ 1444 w 10000"/>
                <a:gd name="connsiteY94" fmla="*/ 4073 h 10000"/>
                <a:gd name="connsiteX95" fmla="*/ 1444 w 10000"/>
                <a:gd name="connsiteY95" fmla="*/ 4028 h 10000"/>
                <a:gd name="connsiteX96" fmla="*/ 1556 w 10000"/>
                <a:gd name="connsiteY96" fmla="*/ 3981 h 10000"/>
                <a:gd name="connsiteX97" fmla="*/ 1556 w 10000"/>
                <a:gd name="connsiteY97" fmla="*/ 3981 h 10000"/>
                <a:gd name="connsiteX98" fmla="*/ 1833 w 10000"/>
                <a:gd name="connsiteY98" fmla="*/ 3904 h 10000"/>
                <a:gd name="connsiteX99" fmla="*/ 2111 w 10000"/>
                <a:gd name="connsiteY99" fmla="*/ 3828 h 10000"/>
                <a:gd name="connsiteX100" fmla="*/ 2278 w 10000"/>
                <a:gd name="connsiteY100" fmla="*/ 3782 h 10000"/>
                <a:gd name="connsiteX101" fmla="*/ 2389 w 10000"/>
                <a:gd name="connsiteY101" fmla="*/ 3734 h 10000"/>
                <a:gd name="connsiteX102" fmla="*/ 2389 w 10000"/>
                <a:gd name="connsiteY102" fmla="*/ 3672 h 10000"/>
                <a:gd name="connsiteX103" fmla="*/ 2389 w 10000"/>
                <a:gd name="connsiteY103" fmla="*/ 3596 h 10000"/>
                <a:gd name="connsiteX104" fmla="*/ 2389 w 10000"/>
                <a:gd name="connsiteY104" fmla="*/ 3596 h 10000"/>
                <a:gd name="connsiteX105" fmla="*/ 2167 w 10000"/>
                <a:gd name="connsiteY105" fmla="*/ 3379 h 10000"/>
                <a:gd name="connsiteX106" fmla="*/ 1889 w 10000"/>
                <a:gd name="connsiteY106" fmla="*/ 3087 h 10000"/>
                <a:gd name="connsiteX107" fmla="*/ 1667 w 10000"/>
                <a:gd name="connsiteY107" fmla="*/ 2824 h 10000"/>
                <a:gd name="connsiteX108" fmla="*/ 1611 w 10000"/>
                <a:gd name="connsiteY108" fmla="*/ 2747 h 10000"/>
                <a:gd name="connsiteX109" fmla="*/ 1611 w 10000"/>
                <a:gd name="connsiteY109" fmla="*/ 2716 h 10000"/>
                <a:gd name="connsiteX110" fmla="*/ 1667 w 10000"/>
                <a:gd name="connsiteY110" fmla="*/ 2700 h 10000"/>
                <a:gd name="connsiteX111" fmla="*/ 1667 w 10000"/>
                <a:gd name="connsiteY111" fmla="*/ 2700 h 10000"/>
                <a:gd name="connsiteX112" fmla="*/ 2000 w 10000"/>
                <a:gd name="connsiteY112" fmla="*/ 2686 h 10000"/>
                <a:gd name="connsiteX113" fmla="*/ 2222 w 10000"/>
                <a:gd name="connsiteY113" fmla="*/ 2686 h 10000"/>
                <a:gd name="connsiteX114" fmla="*/ 2389 w 10000"/>
                <a:gd name="connsiteY114" fmla="*/ 2700 h 10000"/>
                <a:gd name="connsiteX115" fmla="*/ 2389 w 10000"/>
                <a:gd name="connsiteY115" fmla="*/ 2700 h 10000"/>
                <a:gd name="connsiteX116" fmla="*/ 2444 w 10000"/>
                <a:gd name="connsiteY116" fmla="*/ 2700 h 10000"/>
                <a:gd name="connsiteX117" fmla="*/ 2500 w 10000"/>
                <a:gd name="connsiteY117" fmla="*/ 2670 h 10000"/>
                <a:gd name="connsiteX118" fmla="*/ 2778 w 10000"/>
                <a:gd name="connsiteY118" fmla="*/ 2577 h 10000"/>
                <a:gd name="connsiteX119" fmla="*/ 3500 w 10000"/>
                <a:gd name="connsiteY119" fmla="*/ 2269 h 10000"/>
                <a:gd name="connsiteX120" fmla="*/ 4444 w 10000"/>
                <a:gd name="connsiteY120" fmla="*/ 1822 h 10000"/>
                <a:gd name="connsiteX121" fmla="*/ 4444 w 10000"/>
                <a:gd name="connsiteY121" fmla="*/ 1822 h 10000"/>
                <a:gd name="connsiteX122" fmla="*/ 4444 w 10000"/>
                <a:gd name="connsiteY122" fmla="*/ 1759 h 10000"/>
                <a:gd name="connsiteX123" fmla="*/ 4444 w 10000"/>
                <a:gd name="connsiteY123" fmla="*/ 1619 h 10000"/>
                <a:gd name="connsiteX124" fmla="*/ 4500 w 10000"/>
                <a:gd name="connsiteY124" fmla="*/ 1528 h 10000"/>
                <a:gd name="connsiteX125" fmla="*/ 4611 w 10000"/>
                <a:gd name="connsiteY125" fmla="*/ 1450 h 10000"/>
                <a:gd name="connsiteX126" fmla="*/ 4778 w 10000"/>
                <a:gd name="connsiteY126" fmla="*/ 1358 h 10000"/>
                <a:gd name="connsiteX127" fmla="*/ 5000 w 10000"/>
                <a:gd name="connsiteY127" fmla="*/ 1281 h 10000"/>
                <a:gd name="connsiteX128" fmla="*/ 5000 w 10000"/>
                <a:gd name="connsiteY128" fmla="*/ 1281 h 10000"/>
                <a:gd name="connsiteX129" fmla="*/ 5556 w 10000"/>
                <a:gd name="connsiteY129" fmla="*/ 1127 h 10000"/>
                <a:gd name="connsiteX130" fmla="*/ 6111 w 10000"/>
                <a:gd name="connsiteY130" fmla="*/ 926 h 10000"/>
                <a:gd name="connsiteX131" fmla="*/ 6667 w 10000"/>
                <a:gd name="connsiteY131" fmla="*/ 740 h 10000"/>
                <a:gd name="connsiteX132" fmla="*/ 7056 w 10000"/>
                <a:gd name="connsiteY132" fmla="*/ 572 h 10000"/>
                <a:gd name="connsiteX133" fmla="*/ 7056 w 10000"/>
                <a:gd name="connsiteY133" fmla="*/ 572 h 10000"/>
                <a:gd name="connsiteX134" fmla="*/ 7333 w 10000"/>
                <a:gd name="connsiteY134" fmla="*/ 417 h 10000"/>
                <a:gd name="connsiteX135" fmla="*/ 7667 w 10000"/>
                <a:gd name="connsiteY135" fmla="*/ 232 h 10000"/>
                <a:gd name="connsiteX136" fmla="*/ 8000 w 10000"/>
                <a:gd name="connsiteY136" fmla="*/ 92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446 h 10000"/>
                <a:gd name="connsiteX144" fmla="*/ 10000 w 10000"/>
                <a:gd name="connsiteY144" fmla="*/ 9446 h 10000"/>
                <a:gd name="connsiteX145" fmla="*/ 9722 w 10000"/>
                <a:gd name="connsiteY145" fmla="*/ 9430 h 10000"/>
                <a:gd name="connsiteX146" fmla="*/ 9389 w 10000"/>
                <a:gd name="connsiteY146" fmla="*/ 9446 h 10000"/>
                <a:gd name="connsiteX147" fmla="*/ 9389 w 10000"/>
                <a:gd name="connsiteY147" fmla="*/ 9446 h 10000"/>
                <a:gd name="connsiteX148" fmla="*/ 9278 w 10000"/>
                <a:gd name="connsiteY148" fmla="*/ 9461 h 10000"/>
                <a:gd name="connsiteX149" fmla="*/ 9056 w 10000"/>
                <a:gd name="connsiteY149" fmla="*/ 9446 h 10000"/>
                <a:gd name="connsiteX150" fmla="*/ 8722 w 10000"/>
                <a:gd name="connsiteY150" fmla="*/ 9399 h 10000"/>
                <a:gd name="connsiteX151" fmla="*/ 8444 w 10000"/>
                <a:gd name="connsiteY151" fmla="*/ 9276 h 10000"/>
                <a:gd name="connsiteX152" fmla="*/ 8444 w 10000"/>
                <a:gd name="connsiteY152" fmla="*/ 9276 h 10000"/>
                <a:gd name="connsiteX153" fmla="*/ 8111 w 10000"/>
                <a:gd name="connsiteY153" fmla="*/ 9075 h 10000"/>
                <a:gd name="connsiteX154" fmla="*/ 7778 w 10000"/>
                <a:gd name="connsiteY154" fmla="*/ 8997 h 10000"/>
                <a:gd name="connsiteX155" fmla="*/ 7556 w 10000"/>
                <a:gd name="connsiteY155" fmla="*/ 8981 h 10000"/>
                <a:gd name="connsiteX156" fmla="*/ 7333 w 10000"/>
                <a:gd name="connsiteY156" fmla="*/ 8967 h 10000"/>
                <a:gd name="connsiteX157" fmla="*/ 7000 w 10000"/>
                <a:gd name="connsiteY157" fmla="*/ 8950 h 10000"/>
                <a:gd name="connsiteX158" fmla="*/ 7000 w 10000"/>
                <a:gd name="connsiteY158" fmla="*/ 8950 h 10000"/>
                <a:gd name="connsiteX159" fmla="*/ 6556 w 10000"/>
                <a:gd name="connsiteY159" fmla="*/ 8967 h 10000"/>
                <a:gd name="connsiteX160" fmla="*/ 6222 w 10000"/>
                <a:gd name="connsiteY160" fmla="*/ 8967 h 10000"/>
                <a:gd name="connsiteX161" fmla="*/ 6111 w 10000"/>
                <a:gd name="connsiteY161" fmla="*/ 8950 h 10000"/>
                <a:gd name="connsiteX162" fmla="*/ 6056 w 10000"/>
                <a:gd name="connsiteY162" fmla="*/ 8935 h 10000"/>
                <a:gd name="connsiteX163" fmla="*/ 6056 w 10000"/>
                <a:gd name="connsiteY163" fmla="*/ 8935 h 10000"/>
                <a:gd name="connsiteX164" fmla="*/ 6056 w 10000"/>
                <a:gd name="connsiteY164" fmla="*/ 8659 h 10000"/>
                <a:gd name="connsiteX165" fmla="*/ 6056 w 10000"/>
                <a:gd name="connsiteY165" fmla="*/ 8659 h 10000"/>
                <a:gd name="connsiteX166" fmla="*/ 6056 w 10000"/>
                <a:gd name="connsiteY166" fmla="*/ 8597 h 10000"/>
                <a:gd name="connsiteX167" fmla="*/ 5944 w 10000"/>
                <a:gd name="connsiteY167" fmla="*/ 8520 h 10000"/>
                <a:gd name="connsiteX168" fmla="*/ 5889 w 10000"/>
                <a:gd name="connsiteY168" fmla="*/ 8505 h 10000"/>
                <a:gd name="connsiteX169" fmla="*/ 5778 w 10000"/>
                <a:gd name="connsiteY169" fmla="*/ 8488 h 10000"/>
                <a:gd name="connsiteX170" fmla="*/ 5667 w 10000"/>
                <a:gd name="connsiteY170" fmla="*/ 8488 h 10000"/>
                <a:gd name="connsiteX171" fmla="*/ 5500 w 10000"/>
                <a:gd name="connsiteY171" fmla="*/ 8505 h 10000"/>
                <a:gd name="connsiteX172" fmla="*/ 5500 w 10000"/>
                <a:gd name="connsiteY172" fmla="*/ 8505 h 10000"/>
                <a:gd name="connsiteX173" fmla="*/ 4889 w 10000"/>
                <a:gd name="connsiteY173" fmla="*/ 8612 h 10000"/>
                <a:gd name="connsiteX174" fmla="*/ 4611 w 10000"/>
                <a:gd name="connsiteY174" fmla="*/ 8641 h 10000"/>
                <a:gd name="connsiteX175" fmla="*/ 4556 w 10000"/>
                <a:gd name="connsiteY175" fmla="*/ 8659 h 10000"/>
                <a:gd name="connsiteX176" fmla="*/ 4500 w 10000"/>
                <a:gd name="connsiteY176" fmla="*/ 8641 h 10000"/>
                <a:gd name="connsiteX177" fmla="*/ 4500 w 10000"/>
                <a:gd name="connsiteY177" fmla="*/ 8641 h 10000"/>
                <a:gd name="connsiteX178" fmla="*/ 4222 w 10000"/>
                <a:gd name="connsiteY178" fmla="*/ 8488 h 10000"/>
                <a:gd name="connsiteX179" fmla="*/ 4222 w 10000"/>
                <a:gd name="connsiteY179" fmla="*/ 8488 h 10000"/>
                <a:gd name="connsiteX180" fmla="*/ 4111 w 10000"/>
                <a:gd name="connsiteY180" fmla="*/ 8411 h 10000"/>
                <a:gd name="connsiteX181" fmla="*/ 4111 w 10000"/>
                <a:gd name="connsiteY181" fmla="*/ 8364 h 10000"/>
                <a:gd name="connsiteX182" fmla="*/ 4111 w 10000"/>
                <a:gd name="connsiteY182" fmla="*/ 8318 h 10000"/>
                <a:gd name="connsiteX183" fmla="*/ 4111 w 10000"/>
                <a:gd name="connsiteY183" fmla="*/ 8318 h 10000"/>
                <a:gd name="connsiteX184" fmla="*/ 4278 w 10000"/>
                <a:gd name="connsiteY184" fmla="*/ 8271 h 10000"/>
                <a:gd name="connsiteX185" fmla="*/ 4389 w 10000"/>
                <a:gd name="connsiteY185" fmla="*/ 8256 h 10000"/>
                <a:gd name="connsiteX186" fmla="*/ 4389 w 10000"/>
                <a:gd name="connsiteY186" fmla="*/ 8256 h 10000"/>
                <a:gd name="connsiteX187" fmla="*/ 4000 w 10000"/>
                <a:gd name="connsiteY187" fmla="*/ 8256 h 10000"/>
                <a:gd name="connsiteX188" fmla="*/ 3722 w 10000"/>
                <a:gd name="connsiteY188" fmla="*/ 8271 h 10000"/>
                <a:gd name="connsiteX189" fmla="*/ 3611 w 10000"/>
                <a:gd name="connsiteY189" fmla="*/ 8287 h 10000"/>
                <a:gd name="connsiteX190" fmla="*/ 3556 w 10000"/>
                <a:gd name="connsiteY190" fmla="*/ 8303 h 10000"/>
                <a:gd name="connsiteX191" fmla="*/ 3556 w 10000"/>
                <a:gd name="connsiteY191" fmla="*/ 8303 h 10000"/>
                <a:gd name="connsiteX192" fmla="*/ 3444 w 10000"/>
                <a:gd name="connsiteY192" fmla="*/ 8364 h 10000"/>
                <a:gd name="connsiteX193" fmla="*/ 3278 w 10000"/>
                <a:gd name="connsiteY193" fmla="*/ 8457 h 10000"/>
                <a:gd name="connsiteX194" fmla="*/ 3000 w 10000"/>
                <a:gd name="connsiteY194" fmla="*/ 8566 h 10000"/>
                <a:gd name="connsiteX195" fmla="*/ 2667 w 10000"/>
                <a:gd name="connsiteY195" fmla="*/ 8641 h 10000"/>
                <a:gd name="connsiteX196" fmla="*/ 2667 w 10000"/>
                <a:gd name="connsiteY196" fmla="*/ 8641 h 10000"/>
                <a:gd name="connsiteX197" fmla="*/ 2333 w 10000"/>
                <a:gd name="connsiteY197" fmla="*/ 8704 h 10000"/>
                <a:gd name="connsiteX198" fmla="*/ 1833 w 10000"/>
                <a:gd name="connsiteY198" fmla="*/ 8766 h 10000"/>
                <a:gd name="connsiteX199" fmla="*/ 1389 w 10000"/>
                <a:gd name="connsiteY199" fmla="*/ 8797 h 10000"/>
                <a:gd name="connsiteX200" fmla="*/ 889 w 10000"/>
                <a:gd name="connsiteY200" fmla="*/ 8812 h 10000"/>
                <a:gd name="connsiteX201" fmla="*/ 889 w 10000"/>
                <a:gd name="connsiteY201" fmla="*/ 8812 h 10000"/>
                <a:gd name="connsiteX202" fmla="*/ 500 w 10000"/>
                <a:gd name="connsiteY202" fmla="*/ 8828 h 10000"/>
                <a:gd name="connsiteX203" fmla="*/ 222 w 10000"/>
                <a:gd name="connsiteY203" fmla="*/ 8844 h 10000"/>
                <a:gd name="connsiteX204" fmla="*/ 0 w 10000"/>
                <a:gd name="connsiteY204" fmla="*/ 8859 h 10000"/>
                <a:gd name="connsiteX205" fmla="*/ 0 w 10000"/>
                <a:gd name="connsiteY205" fmla="*/ 8859 h 10000"/>
                <a:gd name="connsiteX206" fmla="*/ 278 w 10000"/>
                <a:gd name="connsiteY206" fmla="*/ 9105 h 10000"/>
                <a:gd name="connsiteX207" fmla="*/ 500 w 10000"/>
                <a:gd name="connsiteY207" fmla="*/ 9291 h 10000"/>
                <a:gd name="connsiteX208" fmla="*/ 722 w 10000"/>
                <a:gd name="connsiteY208" fmla="*/ 9446 h 10000"/>
                <a:gd name="connsiteX209" fmla="*/ 722 w 10000"/>
                <a:gd name="connsiteY209" fmla="*/ 9446 h 10000"/>
                <a:gd name="connsiteX210" fmla="*/ 889 w 10000"/>
                <a:gd name="connsiteY210" fmla="*/ 9538 h 10000"/>
                <a:gd name="connsiteX211" fmla="*/ 944 w 10000"/>
                <a:gd name="connsiteY211" fmla="*/ 9615 h 10000"/>
                <a:gd name="connsiteX212" fmla="*/ 1111 w 10000"/>
                <a:gd name="connsiteY212" fmla="*/ 9692 h 10000"/>
                <a:gd name="connsiteX213" fmla="*/ 1333 w 10000"/>
                <a:gd name="connsiteY213" fmla="*/ 9816 h 10000"/>
                <a:gd name="connsiteX214" fmla="*/ 1333 w 10000"/>
                <a:gd name="connsiteY214" fmla="*/ 9816 h 10000"/>
                <a:gd name="connsiteX215" fmla="*/ 1444 w 10000"/>
                <a:gd name="connsiteY215" fmla="*/ 9879 h 10000"/>
                <a:gd name="connsiteX216" fmla="*/ 1500 w 10000"/>
                <a:gd name="connsiteY216" fmla="*/ 9924 h 10000"/>
                <a:gd name="connsiteX217" fmla="*/ 1500 w 10000"/>
                <a:gd name="connsiteY217" fmla="*/ 9971 h 10000"/>
                <a:gd name="connsiteX218" fmla="*/ 1556 w 10000"/>
                <a:gd name="connsiteY218" fmla="*/ 9986 h 10000"/>
                <a:gd name="connsiteX219" fmla="*/ 1722 w 10000"/>
                <a:gd name="connsiteY219" fmla="*/ 10000 h 10000"/>
                <a:gd name="connsiteX220" fmla="*/ 10000 w 10000"/>
                <a:gd name="connsiteY220"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00 w 10000"/>
                <a:gd name="connsiteY19" fmla="*/ 8828 h 10000"/>
                <a:gd name="connsiteX20" fmla="*/ 6056 w 10000"/>
                <a:gd name="connsiteY20" fmla="*/ 8704 h 10000"/>
                <a:gd name="connsiteX21" fmla="*/ 6111 w 10000"/>
                <a:gd name="connsiteY21" fmla="*/ 8641 h 10000"/>
                <a:gd name="connsiteX22" fmla="*/ 6056 w 10000"/>
                <a:gd name="connsiteY22" fmla="*/ 8566 h 10000"/>
                <a:gd name="connsiteX23" fmla="*/ 6056 w 10000"/>
                <a:gd name="connsiteY23" fmla="*/ 8566 h 10000"/>
                <a:gd name="connsiteX24" fmla="*/ 6000 w 10000"/>
                <a:gd name="connsiteY24" fmla="*/ 8520 h 10000"/>
                <a:gd name="connsiteX25" fmla="*/ 5944 w 10000"/>
                <a:gd name="connsiteY25" fmla="*/ 8488 h 10000"/>
                <a:gd name="connsiteX26" fmla="*/ 5833 w 10000"/>
                <a:gd name="connsiteY26" fmla="*/ 8488 h 10000"/>
                <a:gd name="connsiteX27" fmla="*/ 5667 w 10000"/>
                <a:gd name="connsiteY27" fmla="*/ 8505 h 10000"/>
                <a:gd name="connsiteX28" fmla="*/ 5333 w 10000"/>
                <a:gd name="connsiteY28" fmla="*/ 8550 h 10000"/>
                <a:gd name="connsiteX29" fmla="*/ 4889 w 10000"/>
                <a:gd name="connsiteY29" fmla="*/ 8627 h 10000"/>
                <a:gd name="connsiteX30" fmla="*/ 4889 w 10000"/>
                <a:gd name="connsiteY30" fmla="*/ 8627 h 10000"/>
                <a:gd name="connsiteX31" fmla="*/ 4611 w 10000"/>
                <a:gd name="connsiteY31" fmla="*/ 8641 h 10000"/>
                <a:gd name="connsiteX32" fmla="*/ 4500 w 10000"/>
                <a:gd name="connsiteY32" fmla="*/ 8641 h 10000"/>
                <a:gd name="connsiteX33" fmla="*/ 4444 w 10000"/>
                <a:gd name="connsiteY33" fmla="*/ 8627 h 10000"/>
                <a:gd name="connsiteX34" fmla="*/ 4389 w 10000"/>
                <a:gd name="connsiteY34" fmla="*/ 8566 h 10000"/>
                <a:gd name="connsiteX35" fmla="*/ 4222 w 10000"/>
                <a:gd name="connsiteY35" fmla="*/ 8488 h 10000"/>
                <a:gd name="connsiteX36" fmla="*/ 4222 w 10000"/>
                <a:gd name="connsiteY36" fmla="*/ 8488 h 10000"/>
                <a:gd name="connsiteX37" fmla="*/ 4111 w 10000"/>
                <a:gd name="connsiteY37" fmla="*/ 8442 h 10000"/>
                <a:gd name="connsiteX38" fmla="*/ 4111 w 10000"/>
                <a:gd name="connsiteY38" fmla="*/ 8396 h 10000"/>
                <a:gd name="connsiteX39" fmla="*/ 4111 w 10000"/>
                <a:gd name="connsiteY39" fmla="*/ 8364 h 10000"/>
                <a:gd name="connsiteX40" fmla="*/ 4167 w 10000"/>
                <a:gd name="connsiteY40" fmla="*/ 8333 h 10000"/>
                <a:gd name="connsiteX41" fmla="*/ 4278 w 10000"/>
                <a:gd name="connsiteY41" fmla="*/ 8271 h 10000"/>
                <a:gd name="connsiteX42" fmla="*/ 4389 w 10000"/>
                <a:gd name="connsiteY42" fmla="*/ 8256 h 10000"/>
                <a:gd name="connsiteX43" fmla="*/ 4389 w 10000"/>
                <a:gd name="connsiteY43" fmla="*/ 8256 h 10000"/>
                <a:gd name="connsiteX44" fmla="*/ 4389 w 10000"/>
                <a:gd name="connsiteY44" fmla="*/ 8242 h 10000"/>
                <a:gd name="connsiteX45" fmla="*/ 4444 w 10000"/>
                <a:gd name="connsiteY45" fmla="*/ 8226 h 10000"/>
                <a:gd name="connsiteX46" fmla="*/ 4667 w 10000"/>
                <a:gd name="connsiteY46" fmla="*/ 8211 h 10000"/>
                <a:gd name="connsiteX47" fmla="*/ 5333 w 10000"/>
                <a:gd name="connsiteY47" fmla="*/ 8180 h 10000"/>
                <a:gd name="connsiteX48" fmla="*/ 6500 w 10000"/>
                <a:gd name="connsiteY48" fmla="*/ 8134 h 10000"/>
                <a:gd name="connsiteX49" fmla="*/ 6500 w 10000"/>
                <a:gd name="connsiteY49" fmla="*/ 8134 h 10000"/>
                <a:gd name="connsiteX50" fmla="*/ 7167 w 10000"/>
                <a:gd name="connsiteY50" fmla="*/ 8087 h 10000"/>
                <a:gd name="connsiteX51" fmla="*/ 8389 w 10000"/>
                <a:gd name="connsiteY51" fmla="*/ 7995 h 10000"/>
                <a:gd name="connsiteX52" fmla="*/ 8389 w 10000"/>
                <a:gd name="connsiteY52" fmla="*/ 7995 h 10000"/>
                <a:gd name="connsiteX53" fmla="*/ 8667 w 10000"/>
                <a:gd name="connsiteY53" fmla="*/ 7963 h 10000"/>
                <a:gd name="connsiteX54" fmla="*/ 8778 w 10000"/>
                <a:gd name="connsiteY54" fmla="*/ 7917 h 10000"/>
                <a:gd name="connsiteX55" fmla="*/ 8889 w 10000"/>
                <a:gd name="connsiteY55" fmla="*/ 7887 h 10000"/>
                <a:gd name="connsiteX56" fmla="*/ 8833 w 10000"/>
                <a:gd name="connsiteY56" fmla="*/ 7856 h 10000"/>
                <a:gd name="connsiteX57" fmla="*/ 8833 w 10000"/>
                <a:gd name="connsiteY57" fmla="*/ 7826 h 10000"/>
                <a:gd name="connsiteX58" fmla="*/ 8722 w 10000"/>
                <a:gd name="connsiteY58" fmla="*/ 7793 h 10000"/>
                <a:gd name="connsiteX59" fmla="*/ 8556 w 10000"/>
                <a:gd name="connsiteY59" fmla="*/ 7747 h 10000"/>
                <a:gd name="connsiteX60" fmla="*/ 8556 w 10000"/>
                <a:gd name="connsiteY60" fmla="*/ 7747 h 10000"/>
                <a:gd name="connsiteX61" fmla="*/ 6556 w 10000"/>
                <a:gd name="connsiteY61" fmla="*/ 7470 h 10000"/>
                <a:gd name="connsiteX62" fmla="*/ 6556 w 10000"/>
                <a:gd name="connsiteY62" fmla="*/ 7470 h 10000"/>
                <a:gd name="connsiteX63" fmla="*/ 6333 w 10000"/>
                <a:gd name="connsiteY63" fmla="*/ 7424 h 10000"/>
                <a:gd name="connsiteX64" fmla="*/ 6167 w 10000"/>
                <a:gd name="connsiteY64" fmla="*/ 7377 h 10000"/>
                <a:gd name="connsiteX65" fmla="*/ 6056 w 10000"/>
                <a:gd name="connsiteY65" fmla="*/ 7331 h 10000"/>
                <a:gd name="connsiteX66" fmla="*/ 6056 w 10000"/>
                <a:gd name="connsiteY66" fmla="*/ 7331 h 10000"/>
                <a:gd name="connsiteX67" fmla="*/ 8056 w 10000"/>
                <a:gd name="connsiteY67" fmla="*/ 7315 h 10000"/>
                <a:gd name="connsiteX68" fmla="*/ 10000 w 10000"/>
                <a:gd name="connsiteY68" fmla="*/ 7470 h 10000"/>
                <a:gd name="connsiteX69" fmla="*/ 10000 w 10000"/>
                <a:gd name="connsiteY69" fmla="*/ 6065 h 10000"/>
                <a:gd name="connsiteX70" fmla="*/ 10000 w 10000"/>
                <a:gd name="connsiteY70" fmla="*/ 6065 h 10000"/>
                <a:gd name="connsiteX71" fmla="*/ 7778 w 10000"/>
                <a:gd name="connsiteY71" fmla="*/ 5740 h 10000"/>
                <a:gd name="connsiteX72" fmla="*/ 6556 w 10000"/>
                <a:gd name="connsiteY72" fmla="*/ 5556 h 10000"/>
                <a:gd name="connsiteX73" fmla="*/ 6556 w 10000"/>
                <a:gd name="connsiteY73" fmla="*/ 5556 h 10000"/>
                <a:gd name="connsiteX74" fmla="*/ 6556 w 10000"/>
                <a:gd name="connsiteY74" fmla="*/ 5541 h 10000"/>
                <a:gd name="connsiteX75" fmla="*/ 6556 w 10000"/>
                <a:gd name="connsiteY75" fmla="*/ 5448 h 10000"/>
                <a:gd name="connsiteX76" fmla="*/ 6556 w 10000"/>
                <a:gd name="connsiteY76" fmla="*/ 5448 h 10000"/>
                <a:gd name="connsiteX77" fmla="*/ 6389 w 10000"/>
                <a:gd name="connsiteY77" fmla="*/ 5340 h 10000"/>
                <a:gd name="connsiteX78" fmla="*/ 6056 w 10000"/>
                <a:gd name="connsiteY78" fmla="*/ 5171 h 10000"/>
                <a:gd name="connsiteX79" fmla="*/ 5333 w 10000"/>
                <a:gd name="connsiteY79" fmla="*/ 4846 h 10000"/>
                <a:gd name="connsiteX80" fmla="*/ 5333 w 10000"/>
                <a:gd name="connsiteY80" fmla="*/ 4846 h 10000"/>
                <a:gd name="connsiteX81" fmla="*/ 5167 w 10000"/>
                <a:gd name="connsiteY81" fmla="*/ 4800 h 10000"/>
                <a:gd name="connsiteX82" fmla="*/ 4889 w 10000"/>
                <a:gd name="connsiteY82" fmla="*/ 4737 h 10000"/>
                <a:gd name="connsiteX83" fmla="*/ 4056 w 10000"/>
                <a:gd name="connsiteY83" fmla="*/ 4599 h 10000"/>
                <a:gd name="connsiteX84" fmla="*/ 2889 w 10000"/>
                <a:gd name="connsiteY84" fmla="*/ 4430 h 10000"/>
                <a:gd name="connsiteX85" fmla="*/ 2889 w 10000"/>
                <a:gd name="connsiteY85" fmla="*/ 4430 h 10000"/>
                <a:gd name="connsiteX86" fmla="*/ 2389 w 10000"/>
                <a:gd name="connsiteY86" fmla="*/ 4413 h 10000"/>
                <a:gd name="connsiteX87" fmla="*/ 2000 w 10000"/>
                <a:gd name="connsiteY87" fmla="*/ 4397 h 10000"/>
                <a:gd name="connsiteX88" fmla="*/ 1889 w 10000"/>
                <a:gd name="connsiteY88" fmla="*/ 4382 h 10000"/>
                <a:gd name="connsiteX89" fmla="*/ 1778 w 10000"/>
                <a:gd name="connsiteY89" fmla="*/ 4367 h 10000"/>
                <a:gd name="connsiteX90" fmla="*/ 1778 w 10000"/>
                <a:gd name="connsiteY90" fmla="*/ 4367 h 10000"/>
                <a:gd name="connsiteX91" fmla="*/ 1667 w 10000"/>
                <a:gd name="connsiteY91" fmla="*/ 4305 h 10000"/>
                <a:gd name="connsiteX92" fmla="*/ 1500 w 10000"/>
                <a:gd name="connsiteY92" fmla="*/ 4198 h 10000"/>
                <a:gd name="connsiteX93" fmla="*/ 1444 w 10000"/>
                <a:gd name="connsiteY93" fmla="*/ 4136 h 10000"/>
                <a:gd name="connsiteX94" fmla="*/ 1444 w 10000"/>
                <a:gd name="connsiteY94" fmla="*/ 4073 h 10000"/>
                <a:gd name="connsiteX95" fmla="*/ 1444 w 10000"/>
                <a:gd name="connsiteY95" fmla="*/ 4028 h 10000"/>
                <a:gd name="connsiteX96" fmla="*/ 1556 w 10000"/>
                <a:gd name="connsiteY96" fmla="*/ 3981 h 10000"/>
                <a:gd name="connsiteX97" fmla="*/ 1556 w 10000"/>
                <a:gd name="connsiteY97" fmla="*/ 3981 h 10000"/>
                <a:gd name="connsiteX98" fmla="*/ 1833 w 10000"/>
                <a:gd name="connsiteY98" fmla="*/ 3904 h 10000"/>
                <a:gd name="connsiteX99" fmla="*/ 2111 w 10000"/>
                <a:gd name="connsiteY99" fmla="*/ 3828 h 10000"/>
                <a:gd name="connsiteX100" fmla="*/ 2278 w 10000"/>
                <a:gd name="connsiteY100" fmla="*/ 3782 h 10000"/>
                <a:gd name="connsiteX101" fmla="*/ 2389 w 10000"/>
                <a:gd name="connsiteY101" fmla="*/ 3734 h 10000"/>
                <a:gd name="connsiteX102" fmla="*/ 2389 w 10000"/>
                <a:gd name="connsiteY102" fmla="*/ 3672 h 10000"/>
                <a:gd name="connsiteX103" fmla="*/ 2389 w 10000"/>
                <a:gd name="connsiteY103" fmla="*/ 3596 h 10000"/>
                <a:gd name="connsiteX104" fmla="*/ 2389 w 10000"/>
                <a:gd name="connsiteY104" fmla="*/ 3596 h 10000"/>
                <a:gd name="connsiteX105" fmla="*/ 2167 w 10000"/>
                <a:gd name="connsiteY105" fmla="*/ 3379 h 10000"/>
                <a:gd name="connsiteX106" fmla="*/ 1889 w 10000"/>
                <a:gd name="connsiteY106" fmla="*/ 3087 h 10000"/>
                <a:gd name="connsiteX107" fmla="*/ 1667 w 10000"/>
                <a:gd name="connsiteY107" fmla="*/ 2824 h 10000"/>
                <a:gd name="connsiteX108" fmla="*/ 1611 w 10000"/>
                <a:gd name="connsiteY108" fmla="*/ 2747 h 10000"/>
                <a:gd name="connsiteX109" fmla="*/ 1611 w 10000"/>
                <a:gd name="connsiteY109" fmla="*/ 2716 h 10000"/>
                <a:gd name="connsiteX110" fmla="*/ 1667 w 10000"/>
                <a:gd name="connsiteY110" fmla="*/ 2700 h 10000"/>
                <a:gd name="connsiteX111" fmla="*/ 1667 w 10000"/>
                <a:gd name="connsiteY111" fmla="*/ 2700 h 10000"/>
                <a:gd name="connsiteX112" fmla="*/ 2000 w 10000"/>
                <a:gd name="connsiteY112" fmla="*/ 2686 h 10000"/>
                <a:gd name="connsiteX113" fmla="*/ 2222 w 10000"/>
                <a:gd name="connsiteY113" fmla="*/ 2686 h 10000"/>
                <a:gd name="connsiteX114" fmla="*/ 2389 w 10000"/>
                <a:gd name="connsiteY114" fmla="*/ 2700 h 10000"/>
                <a:gd name="connsiteX115" fmla="*/ 2389 w 10000"/>
                <a:gd name="connsiteY115" fmla="*/ 2700 h 10000"/>
                <a:gd name="connsiteX116" fmla="*/ 2444 w 10000"/>
                <a:gd name="connsiteY116" fmla="*/ 2700 h 10000"/>
                <a:gd name="connsiteX117" fmla="*/ 2500 w 10000"/>
                <a:gd name="connsiteY117" fmla="*/ 2670 h 10000"/>
                <a:gd name="connsiteX118" fmla="*/ 2778 w 10000"/>
                <a:gd name="connsiteY118" fmla="*/ 2577 h 10000"/>
                <a:gd name="connsiteX119" fmla="*/ 3500 w 10000"/>
                <a:gd name="connsiteY119" fmla="*/ 2269 h 10000"/>
                <a:gd name="connsiteX120" fmla="*/ 4444 w 10000"/>
                <a:gd name="connsiteY120" fmla="*/ 1822 h 10000"/>
                <a:gd name="connsiteX121" fmla="*/ 4444 w 10000"/>
                <a:gd name="connsiteY121" fmla="*/ 1822 h 10000"/>
                <a:gd name="connsiteX122" fmla="*/ 4444 w 10000"/>
                <a:gd name="connsiteY122" fmla="*/ 1759 h 10000"/>
                <a:gd name="connsiteX123" fmla="*/ 4444 w 10000"/>
                <a:gd name="connsiteY123" fmla="*/ 1619 h 10000"/>
                <a:gd name="connsiteX124" fmla="*/ 4500 w 10000"/>
                <a:gd name="connsiteY124" fmla="*/ 1528 h 10000"/>
                <a:gd name="connsiteX125" fmla="*/ 4611 w 10000"/>
                <a:gd name="connsiteY125" fmla="*/ 1450 h 10000"/>
                <a:gd name="connsiteX126" fmla="*/ 4778 w 10000"/>
                <a:gd name="connsiteY126" fmla="*/ 1358 h 10000"/>
                <a:gd name="connsiteX127" fmla="*/ 5000 w 10000"/>
                <a:gd name="connsiteY127" fmla="*/ 1281 h 10000"/>
                <a:gd name="connsiteX128" fmla="*/ 5000 w 10000"/>
                <a:gd name="connsiteY128" fmla="*/ 1281 h 10000"/>
                <a:gd name="connsiteX129" fmla="*/ 5556 w 10000"/>
                <a:gd name="connsiteY129" fmla="*/ 1127 h 10000"/>
                <a:gd name="connsiteX130" fmla="*/ 6111 w 10000"/>
                <a:gd name="connsiteY130" fmla="*/ 926 h 10000"/>
                <a:gd name="connsiteX131" fmla="*/ 6667 w 10000"/>
                <a:gd name="connsiteY131" fmla="*/ 740 h 10000"/>
                <a:gd name="connsiteX132" fmla="*/ 7056 w 10000"/>
                <a:gd name="connsiteY132" fmla="*/ 572 h 10000"/>
                <a:gd name="connsiteX133" fmla="*/ 7056 w 10000"/>
                <a:gd name="connsiteY133" fmla="*/ 572 h 10000"/>
                <a:gd name="connsiteX134" fmla="*/ 7333 w 10000"/>
                <a:gd name="connsiteY134" fmla="*/ 417 h 10000"/>
                <a:gd name="connsiteX135" fmla="*/ 7667 w 10000"/>
                <a:gd name="connsiteY135" fmla="*/ 232 h 10000"/>
                <a:gd name="connsiteX136" fmla="*/ 8000 w 10000"/>
                <a:gd name="connsiteY136" fmla="*/ 92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446 h 10000"/>
                <a:gd name="connsiteX144" fmla="*/ 10000 w 10000"/>
                <a:gd name="connsiteY144" fmla="*/ 9446 h 10000"/>
                <a:gd name="connsiteX145" fmla="*/ 9722 w 10000"/>
                <a:gd name="connsiteY145" fmla="*/ 9430 h 10000"/>
                <a:gd name="connsiteX146" fmla="*/ 9389 w 10000"/>
                <a:gd name="connsiteY146" fmla="*/ 9446 h 10000"/>
                <a:gd name="connsiteX147" fmla="*/ 9389 w 10000"/>
                <a:gd name="connsiteY147" fmla="*/ 9446 h 10000"/>
                <a:gd name="connsiteX148" fmla="*/ 9278 w 10000"/>
                <a:gd name="connsiteY148" fmla="*/ 9461 h 10000"/>
                <a:gd name="connsiteX149" fmla="*/ 9056 w 10000"/>
                <a:gd name="connsiteY149" fmla="*/ 9446 h 10000"/>
                <a:gd name="connsiteX150" fmla="*/ 8722 w 10000"/>
                <a:gd name="connsiteY150" fmla="*/ 9399 h 10000"/>
                <a:gd name="connsiteX151" fmla="*/ 8444 w 10000"/>
                <a:gd name="connsiteY151" fmla="*/ 9276 h 10000"/>
                <a:gd name="connsiteX152" fmla="*/ 8444 w 10000"/>
                <a:gd name="connsiteY152" fmla="*/ 9276 h 10000"/>
                <a:gd name="connsiteX153" fmla="*/ 8111 w 10000"/>
                <a:gd name="connsiteY153" fmla="*/ 9075 h 10000"/>
                <a:gd name="connsiteX154" fmla="*/ 7778 w 10000"/>
                <a:gd name="connsiteY154" fmla="*/ 8997 h 10000"/>
                <a:gd name="connsiteX155" fmla="*/ 7556 w 10000"/>
                <a:gd name="connsiteY155" fmla="*/ 8981 h 10000"/>
                <a:gd name="connsiteX156" fmla="*/ 7000 w 10000"/>
                <a:gd name="connsiteY156" fmla="*/ 8950 h 10000"/>
                <a:gd name="connsiteX157" fmla="*/ 7000 w 10000"/>
                <a:gd name="connsiteY157" fmla="*/ 8950 h 10000"/>
                <a:gd name="connsiteX158" fmla="*/ 6556 w 10000"/>
                <a:gd name="connsiteY158" fmla="*/ 8967 h 10000"/>
                <a:gd name="connsiteX159" fmla="*/ 6222 w 10000"/>
                <a:gd name="connsiteY159" fmla="*/ 8967 h 10000"/>
                <a:gd name="connsiteX160" fmla="*/ 6111 w 10000"/>
                <a:gd name="connsiteY160" fmla="*/ 8950 h 10000"/>
                <a:gd name="connsiteX161" fmla="*/ 6056 w 10000"/>
                <a:gd name="connsiteY161" fmla="*/ 8935 h 10000"/>
                <a:gd name="connsiteX162" fmla="*/ 6056 w 10000"/>
                <a:gd name="connsiteY162" fmla="*/ 8935 h 10000"/>
                <a:gd name="connsiteX163" fmla="*/ 6056 w 10000"/>
                <a:gd name="connsiteY163" fmla="*/ 8659 h 10000"/>
                <a:gd name="connsiteX164" fmla="*/ 6056 w 10000"/>
                <a:gd name="connsiteY164" fmla="*/ 8659 h 10000"/>
                <a:gd name="connsiteX165" fmla="*/ 6056 w 10000"/>
                <a:gd name="connsiteY165" fmla="*/ 8597 h 10000"/>
                <a:gd name="connsiteX166" fmla="*/ 5944 w 10000"/>
                <a:gd name="connsiteY166" fmla="*/ 8520 h 10000"/>
                <a:gd name="connsiteX167" fmla="*/ 5889 w 10000"/>
                <a:gd name="connsiteY167" fmla="*/ 8505 h 10000"/>
                <a:gd name="connsiteX168" fmla="*/ 5778 w 10000"/>
                <a:gd name="connsiteY168" fmla="*/ 8488 h 10000"/>
                <a:gd name="connsiteX169" fmla="*/ 5667 w 10000"/>
                <a:gd name="connsiteY169" fmla="*/ 8488 h 10000"/>
                <a:gd name="connsiteX170" fmla="*/ 5500 w 10000"/>
                <a:gd name="connsiteY170" fmla="*/ 8505 h 10000"/>
                <a:gd name="connsiteX171" fmla="*/ 5500 w 10000"/>
                <a:gd name="connsiteY171" fmla="*/ 8505 h 10000"/>
                <a:gd name="connsiteX172" fmla="*/ 4889 w 10000"/>
                <a:gd name="connsiteY172" fmla="*/ 8612 h 10000"/>
                <a:gd name="connsiteX173" fmla="*/ 4611 w 10000"/>
                <a:gd name="connsiteY173" fmla="*/ 8641 h 10000"/>
                <a:gd name="connsiteX174" fmla="*/ 4556 w 10000"/>
                <a:gd name="connsiteY174" fmla="*/ 8659 h 10000"/>
                <a:gd name="connsiteX175" fmla="*/ 4500 w 10000"/>
                <a:gd name="connsiteY175" fmla="*/ 8641 h 10000"/>
                <a:gd name="connsiteX176" fmla="*/ 4500 w 10000"/>
                <a:gd name="connsiteY176" fmla="*/ 8641 h 10000"/>
                <a:gd name="connsiteX177" fmla="*/ 4222 w 10000"/>
                <a:gd name="connsiteY177" fmla="*/ 8488 h 10000"/>
                <a:gd name="connsiteX178" fmla="*/ 4222 w 10000"/>
                <a:gd name="connsiteY178" fmla="*/ 8488 h 10000"/>
                <a:gd name="connsiteX179" fmla="*/ 4111 w 10000"/>
                <a:gd name="connsiteY179" fmla="*/ 8411 h 10000"/>
                <a:gd name="connsiteX180" fmla="*/ 4111 w 10000"/>
                <a:gd name="connsiteY180" fmla="*/ 8364 h 10000"/>
                <a:gd name="connsiteX181" fmla="*/ 4111 w 10000"/>
                <a:gd name="connsiteY181" fmla="*/ 8318 h 10000"/>
                <a:gd name="connsiteX182" fmla="*/ 4111 w 10000"/>
                <a:gd name="connsiteY182" fmla="*/ 8318 h 10000"/>
                <a:gd name="connsiteX183" fmla="*/ 4278 w 10000"/>
                <a:gd name="connsiteY183" fmla="*/ 8271 h 10000"/>
                <a:gd name="connsiteX184" fmla="*/ 4389 w 10000"/>
                <a:gd name="connsiteY184" fmla="*/ 8256 h 10000"/>
                <a:gd name="connsiteX185" fmla="*/ 4389 w 10000"/>
                <a:gd name="connsiteY185" fmla="*/ 8256 h 10000"/>
                <a:gd name="connsiteX186" fmla="*/ 4000 w 10000"/>
                <a:gd name="connsiteY186" fmla="*/ 8256 h 10000"/>
                <a:gd name="connsiteX187" fmla="*/ 3722 w 10000"/>
                <a:gd name="connsiteY187" fmla="*/ 8271 h 10000"/>
                <a:gd name="connsiteX188" fmla="*/ 3611 w 10000"/>
                <a:gd name="connsiteY188" fmla="*/ 8287 h 10000"/>
                <a:gd name="connsiteX189" fmla="*/ 3556 w 10000"/>
                <a:gd name="connsiteY189" fmla="*/ 8303 h 10000"/>
                <a:gd name="connsiteX190" fmla="*/ 3556 w 10000"/>
                <a:gd name="connsiteY190" fmla="*/ 8303 h 10000"/>
                <a:gd name="connsiteX191" fmla="*/ 3444 w 10000"/>
                <a:gd name="connsiteY191" fmla="*/ 8364 h 10000"/>
                <a:gd name="connsiteX192" fmla="*/ 3278 w 10000"/>
                <a:gd name="connsiteY192" fmla="*/ 8457 h 10000"/>
                <a:gd name="connsiteX193" fmla="*/ 3000 w 10000"/>
                <a:gd name="connsiteY193" fmla="*/ 8566 h 10000"/>
                <a:gd name="connsiteX194" fmla="*/ 2667 w 10000"/>
                <a:gd name="connsiteY194" fmla="*/ 8641 h 10000"/>
                <a:gd name="connsiteX195" fmla="*/ 2667 w 10000"/>
                <a:gd name="connsiteY195" fmla="*/ 8641 h 10000"/>
                <a:gd name="connsiteX196" fmla="*/ 2333 w 10000"/>
                <a:gd name="connsiteY196" fmla="*/ 8704 h 10000"/>
                <a:gd name="connsiteX197" fmla="*/ 1833 w 10000"/>
                <a:gd name="connsiteY197" fmla="*/ 8766 h 10000"/>
                <a:gd name="connsiteX198" fmla="*/ 1389 w 10000"/>
                <a:gd name="connsiteY198" fmla="*/ 8797 h 10000"/>
                <a:gd name="connsiteX199" fmla="*/ 889 w 10000"/>
                <a:gd name="connsiteY199" fmla="*/ 8812 h 10000"/>
                <a:gd name="connsiteX200" fmla="*/ 889 w 10000"/>
                <a:gd name="connsiteY200" fmla="*/ 8812 h 10000"/>
                <a:gd name="connsiteX201" fmla="*/ 500 w 10000"/>
                <a:gd name="connsiteY201" fmla="*/ 8828 h 10000"/>
                <a:gd name="connsiteX202" fmla="*/ 222 w 10000"/>
                <a:gd name="connsiteY202" fmla="*/ 8844 h 10000"/>
                <a:gd name="connsiteX203" fmla="*/ 0 w 10000"/>
                <a:gd name="connsiteY203" fmla="*/ 8859 h 10000"/>
                <a:gd name="connsiteX204" fmla="*/ 0 w 10000"/>
                <a:gd name="connsiteY204" fmla="*/ 8859 h 10000"/>
                <a:gd name="connsiteX205" fmla="*/ 278 w 10000"/>
                <a:gd name="connsiteY205" fmla="*/ 9105 h 10000"/>
                <a:gd name="connsiteX206" fmla="*/ 500 w 10000"/>
                <a:gd name="connsiteY206" fmla="*/ 9291 h 10000"/>
                <a:gd name="connsiteX207" fmla="*/ 722 w 10000"/>
                <a:gd name="connsiteY207" fmla="*/ 9446 h 10000"/>
                <a:gd name="connsiteX208" fmla="*/ 722 w 10000"/>
                <a:gd name="connsiteY208" fmla="*/ 9446 h 10000"/>
                <a:gd name="connsiteX209" fmla="*/ 889 w 10000"/>
                <a:gd name="connsiteY209" fmla="*/ 9538 h 10000"/>
                <a:gd name="connsiteX210" fmla="*/ 944 w 10000"/>
                <a:gd name="connsiteY210" fmla="*/ 9615 h 10000"/>
                <a:gd name="connsiteX211" fmla="*/ 1111 w 10000"/>
                <a:gd name="connsiteY211" fmla="*/ 9692 h 10000"/>
                <a:gd name="connsiteX212" fmla="*/ 1333 w 10000"/>
                <a:gd name="connsiteY212" fmla="*/ 9816 h 10000"/>
                <a:gd name="connsiteX213" fmla="*/ 1333 w 10000"/>
                <a:gd name="connsiteY213" fmla="*/ 9816 h 10000"/>
                <a:gd name="connsiteX214" fmla="*/ 1444 w 10000"/>
                <a:gd name="connsiteY214" fmla="*/ 9879 h 10000"/>
                <a:gd name="connsiteX215" fmla="*/ 1500 w 10000"/>
                <a:gd name="connsiteY215" fmla="*/ 9924 h 10000"/>
                <a:gd name="connsiteX216" fmla="*/ 1500 w 10000"/>
                <a:gd name="connsiteY216" fmla="*/ 9971 h 10000"/>
                <a:gd name="connsiteX217" fmla="*/ 1556 w 10000"/>
                <a:gd name="connsiteY217" fmla="*/ 9986 h 10000"/>
                <a:gd name="connsiteX218" fmla="*/ 1722 w 10000"/>
                <a:gd name="connsiteY218" fmla="*/ 10000 h 10000"/>
                <a:gd name="connsiteX219" fmla="*/ 10000 w 10000"/>
                <a:gd name="connsiteY219"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00 w 10000"/>
                <a:gd name="connsiteY19" fmla="*/ 8828 h 10000"/>
                <a:gd name="connsiteX20" fmla="*/ 6056 w 10000"/>
                <a:gd name="connsiteY20" fmla="*/ 8704 h 10000"/>
                <a:gd name="connsiteX21" fmla="*/ 6111 w 10000"/>
                <a:gd name="connsiteY21" fmla="*/ 8641 h 10000"/>
                <a:gd name="connsiteX22" fmla="*/ 6056 w 10000"/>
                <a:gd name="connsiteY22" fmla="*/ 8566 h 10000"/>
                <a:gd name="connsiteX23" fmla="*/ 6056 w 10000"/>
                <a:gd name="connsiteY23" fmla="*/ 8566 h 10000"/>
                <a:gd name="connsiteX24" fmla="*/ 6000 w 10000"/>
                <a:gd name="connsiteY24" fmla="*/ 8520 h 10000"/>
                <a:gd name="connsiteX25" fmla="*/ 5944 w 10000"/>
                <a:gd name="connsiteY25" fmla="*/ 8488 h 10000"/>
                <a:gd name="connsiteX26" fmla="*/ 5833 w 10000"/>
                <a:gd name="connsiteY26" fmla="*/ 8488 h 10000"/>
                <a:gd name="connsiteX27" fmla="*/ 5667 w 10000"/>
                <a:gd name="connsiteY27" fmla="*/ 8505 h 10000"/>
                <a:gd name="connsiteX28" fmla="*/ 5333 w 10000"/>
                <a:gd name="connsiteY28" fmla="*/ 8550 h 10000"/>
                <a:gd name="connsiteX29" fmla="*/ 4889 w 10000"/>
                <a:gd name="connsiteY29" fmla="*/ 8627 h 10000"/>
                <a:gd name="connsiteX30" fmla="*/ 4889 w 10000"/>
                <a:gd name="connsiteY30" fmla="*/ 8627 h 10000"/>
                <a:gd name="connsiteX31" fmla="*/ 4611 w 10000"/>
                <a:gd name="connsiteY31" fmla="*/ 8641 h 10000"/>
                <a:gd name="connsiteX32" fmla="*/ 4500 w 10000"/>
                <a:gd name="connsiteY32" fmla="*/ 8641 h 10000"/>
                <a:gd name="connsiteX33" fmla="*/ 4444 w 10000"/>
                <a:gd name="connsiteY33" fmla="*/ 8627 h 10000"/>
                <a:gd name="connsiteX34" fmla="*/ 4389 w 10000"/>
                <a:gd name="connsiteY34" fmla="*/ 8566 h 10000"/>
                <a:gd name="connsiteX35" fmla="*/ 4222 w 10000"/>
                <a:gd name="connsiteY35" fmla="*/ 8488 h 10000"/>
                <a:gd name="connsiteX36" fmla="*/ 4222 w 10000"/>
                <a:gd name="connsiteY36" fmla="*/ 8488 h 10000"/>
                <a:gd name="connsiteX37" fmla="*/ 4111 w 10000"/>
                <a:gd name="connsiteY37" fmla="*/ 8442 h 10000"/>
                <a:gd name="connsiteX38" fmla="*/ 4111 w 10000"/>
                <a:gd name="connsiteY38" fmla="*/ 8396 h 10000"/>
                <a:gd name="connsiteX39" fmla="*/ 4111 w 10000"/>
                <a:gd name="connsiteY39" fmla="*/ 8364 h 10000"/>
                <a:gd name="connsiteX40" fmla="*/ 4167 w 10000"/>
                <a:gd name="connsiteY40" fmla="*/ 8333 h 10000"/>
                <a:gd name="connsiteX41" fmla="*/ 4278 w 10000"/>
                <a:gd name="connsiteY41" fmla="*/ 8271 h 10000"/>
                <a:gd name="connsiteX42" fmla="*/ 4389 w 10000"/>
                <a:gd name="connsiteY42" fmla="*/ 8256 h 10000"/>
                <a:gd name="connsiteX43" fmla="*/ 4389 w 10000"/>
                <a:gd name="connsiteY43" fmla="*/ 8256 h 10000"/>
                <a:gd name="connsiteX44" fmla="*/ 4389 w 10000"/>
                <a:gd name="connsiteY44" fmla="*/ 8242 h 10000"/>
                <a:gd name="connsiteX45" fmla="*/ 4444 w 10000"/>
                <a:gd name="connsiteY45" fmla="*/ 8226 h 10000"/>
                <a:gd name="connsiteX46" fmla="*/ 4667 w 10000"/>
                <a:gd name="connsiteY46" fmla="*/ 8211 h 10000"/>
                <a:gd name="connsiteX47" fmla="*/ 5333 w 10000"/>
                <a:gd name="connsiteY47" fmla="*/ 8180 h 10000"/>
                <a:gd name="connsiteX48" fmla="*/ 6500 w 10000"/>
                <a:gd name="connsiteY48" fmla="*/ 8134 h 10000"/>
                <a:gd name="connsiteX49" fmla="*/ 6500 w 10000"/>
                <a:gd name="connsiteY49" fmla="*/ 8134 h 10000"/>
                <a:gd name="connsiteX50" fmla="*/ 7167 w 10000"/>
                <a:gd name="connsiteY50" fmla="*/ 8087 h 10000"/>
                <a:gd name="connsiteX51" fmla="*/ 8389 w 10000"/>
                <a:gd name="connsiteY51" fmla="*/ 7995 h 10000"/>
                <a:gd name="connsiteX52" fmla="*/ 8389 w 10000"/>
                <a:gd name="connsiteY52" fmla="*/ 7995 h 10000"/>
                <a:gd name="connsiteX53" fmla="*/ 8667 w 10000"/>
                <a:gd name="connsiteY53" fmla="*/ 7963 h 10000"/>
                <a:gd name="connsiteX54" fmla="*/ 8778 w 10000"/>
                <a:gd name="connsiteY54" fmla="*/ 7917 h 10000"/>
                <a:gd name="connsiteX55" fmla="*/ 8889 w 10000"/>
                <a:gd name="connsiteY55" fmla="*/ 7887 h 10000"/>
                <a:gd name="connsiteX56" fmla="*/ 8833 w 10000"/>
                <a:gd name="connsiteY56" fmla="*/ 7856 h 10000"/>
                <a:gd name="connsiteX57" fmla="*/ 8833 w 10000"/>
                <a:gd name="connsiteY57" fmla="*/ 7826 h 10000"/>
                <a:gd name="connsiteX58" fmla="*/ 8722 w 10000"/>
                <a:gd name="connsiteY58" fmla="*/ 7793 h 10000"/>
                <a:gd name="connsiteX59" fmla="*/ 8556 w 10000"/>
                <a:gd name="connsiteY59" fmla="*/ 7747 h 10000"/>
                <a:gd name="connsiteX60" fmla="*/ 8556 w 10000"/>
                <a:gd name="connsiteY60" fmla="*/ 7747 h 10000"/>
                <a:gd name="connsiteX61" fmla="*/ 6556 w 10000"/>
                <a:gd name="connsiteY61" fmla="*/ 7470 h 10000"/>
                <a:gd name="connsiteX62" fmla="*/ 6556 w 10000"/>
                <a:gd name="connsiteY62" fmla="*/ 7470 h 10000"/>
                <a:gd name="connsiteX63" fmla="*/ 6333 w 10000"/>
                <a:gd name="connsiteY63" fmla="*/ 7424 h 10000"/>
                <a:gd name="connsiteX64" fmla="*/ 6167 w 10000"/>
                <a:gd name="connsiteY64" fmla="*/ 7377 h 10000"/>
                <a:gd name="connsiteX65" fmla="*/ 6056 w 10000"/>
                <a:gd name="connsiteY65" fmla="*/ 7331 h 10000"/>
                <a:gd name="connsiteX66" fmla="*/ 6056 w 10000"/>
                <a:gd name="connsiteY66" fmla="*/ 7331 h 10000"/>
                <a:gd name="connsiteX67" fmla="*/ 8056 w 10000"/>
                <a:gd name="connsiteY67" fmla="*/ 7315 h 10000"/>
                <a:gd name="connsiteX68" fmla="*/ 10000 w 10000"/>
                <a:gd name="connsiteY68" fmla="*/ 7470 h 10000"/>
                <a:gd name="connsiteX69" fmla="*/ 10000 w 10000"/>
                <a:gd name="connsiteY69" fmla="*/ 6065 h 10000"/>
                <a:gd name="connsiteX70" fmla="*/ 10000 w 10000"/>
                <a:gd name="connsiteY70" fmla="*/ 6065 h 10000"/>
                <a:gd name="connsiteX71" fmla="*/ 7778 w 10000"/>
                <a:gd name="connsiteY71" fmla="*/ 5740 h 10000"/>
                <a:gd name="connsiteX72" fmla="*/ 6556 w 10000"/>
                <a:gd name="connsiteY72" fmla="*/ 5556 h 10000"/>
                <a:gd name="connsiteX73" fmla="*/ 6556 w 10000"/>
                <a:gd name="connsiteY73" fmla="*/ 5556 h 10000"/>
                <a:gd name="connsiteX74" fmla="*/ 6556 w 10000"/>
                <a:gd name="connsiteY74" fmla="*/ 5541 h 10000"/>
                <a:gd name="connsiteX75" fmla="*/ 6556 w 10000"/>
                <a:gd name="connsiteY75" fmla="*/ 5448 h 10000"/>
                <a:gd name="connsiteX76" fmla="*/ 6556 w 10000"/>
                <a:gd name="connsiteY76" fmla="*/ 5448 h 10000"/>
                <a:gd name="connsiteX77" fmla="*/ 6389 w 10000"/>
                <a:gd name="connsiteY77" fmla="*/ 5340 h 10000"/>
                <a:gd name="connsiteX78" fmla="*/ 6056 w 10000"/>
                <a:gd name="connsiteY78" fmla="*/ 5171 h 10000"/>
                <a:gd name="connsiteX79" fmla="*/ 5333 w 10000"/>
                <a:gd name="connsiteY79" fmla="*/ 4846 h 10000"/>
                <a:gd name="connsiteX80" fmla="*/ 5333 w 10000"/>
                <a:gd name="connsiteY80" fmla="*/ 4846 h 10000"/>
                <a:gd name="connsiteX81" fmla="*/ 5167 w 10000"/>
                <a:gd name="connsiteY81" fmla="*/ 4800 h 10000"/>
                <a:gd name="connsiteX82" fmla="*/ 4889 w 10000"/>
                <a:gd name="connsiteY82" fmla="*/ 4737 h 10000"/>
                <a:gd name="connsiteX83" fmla="*/ 4056 w 10000"/>
                <a:gd name="connsiteY83" fmla="*/ 4599 h 10000"/>
                <a:gd name="connsiteX84" fmla="*/ 2889 w 10000"/>
                <a:gd name="connsiteY84" fmla="*/ 4430 h 10000"/>
                <a:gd name="connsiteX85" fmla="*/ 2889 w 10000"/>
                <a:gd name="connsiteY85" fmla="*/ 4430 h 10000"/>
                <a:gd name="connsiteX86" fmla="*/ 2389 w 10000"/>
                <a:gd name="connsiteY86" fmla="*/ 4413 h 10000"/>
                <a:gd name="connsiteX87" fmla="*/ 2000 w 10000"/>
                <a:gd name="connsiteY87" fmla="*/ 4397 h 10000"/>
                <a:gd name="connsiteX88" fmla="*/ 1889 w 10000"/>
                <a:gd name="connsiteY88" fmla="*/ 4382 h 10000"/>
                <a:gd name="connsiteX89" fmla="*/ 1778 w 10000"/>
                <a:gd name="connsiteY89" fmla="*/ 4367 h 10000"/>
                <a:gd name="connsiteX90" fmla="*/ 1778 w 10000"/>
                <a:gd name="connsiteY90" fmla="*/ 4367 h 10000"/>
                <a:gd name="connsiteX91" fmla="*/ 1667 w 10000"/>
                <a:gd name="connsiteY91" fmla="*/ 4305 h 10000"/>
                <a:gd name="connsiteX92" fmla="*/ 1500 w 10000"/>
                <a:gd name="connsiteY92" fmla="*/ 4198 h 10000"/>
                <a:gd name="connsiteX93" fmla="*/ 1444 w 10000"/>
                <a:gd name="connsiteY93" fmla="*/ 4136 h 10000"/>
                <a:gd name="connsiteX94" fmla="*/ 1444 w 10000"/>
                <a:gd name="connsiteY94" fmla="*/ 4073 h 10000"/>
                <a:gd name="connsiteX95" fmla="*/ 1444 w 10000"/>
                <a:gd name="connsiteY95" fmla="*/ 4028 h 10000"/>
                <a:gd name="connsiteX96" fmla="*/ 1556 w 10000"/>
                <a:gd name="connsiteY96" fmla="*/ 3981 h 10000"/>
                <a:gd name="connsiteX97" fmla="*/ 1556 w 10000"/>
                <a:gd name="connsiteY97" fmla="*/ 3981 h 10000"/>
                <a:gd name="connsiteX98" fmla="*/ 1833 w 10000"/>
                <a:gd name="connsiteY98" fmla="*/ 3904 h 10000"/>
                <a:gd name="connsiteX99" fmla="*/ 2111 w 10000"/>
                <a:gd name="connsiteY99" fmla="*/ 3828 h 10000"/>
                <a:gd name="connsiteX100" fmla="*/ 2278 w 10000"/>
                <a:gd name="connsiteY100" fmla="*/ 3782 h 10000"/>
                <a:gd name="connsiteX101" fmla="*/ 2389 w 10000"/>
                <a:gd name="connsiteY101" fmla="*/ 3734 h 10000"/>
                <a:gd name="connsiteX102" fmla="*/ 2389 w 10000"/>
                <a:gd name="connsiteY102" fmla="*/ 3672 h 10000"/>
                <a:gd name="connsiteX103" fmla="*/ 2389 w 10000"/>
                <a:gd name="connsiteY103" fmla="*/ 3596 h 10000"/>
                <a:gd name="connsiteX104" fmla="*/ 2389 w 10000"/>
                <a:gd name="connsiteY104" fmla="*/ 3596 h 10000"/>
                <a:gd name="connsiteX105" fmla="*/ 2167 w 10000"/>
                <a:gd name="connsiteY105" fmla="*/ 3379 h 10000"/>
                <a:gd name="connsiteX106" fmla="*/ 1889 w 10000"/>
                <a:gd name="connsiteY106" fmla="*/ 3087 h 10000"/>
                <a:gd name="connsiteX107" fmla="*/ 1667 w 10000"/>
                <a:gd name="connsiteY107" fmla="*/ 2824 h 10000"/>
                <a:gd name="connsiteX108" fmla="*/ 1611 w 10000"/>
                <a:gd name="connsiteY108" fmla="*/ 2747 h 10000"/>
                <a:gd name="connsiteX109" fmla="*/ 1611 w 10000"/>
                <a:gd name="connsiteY109" fmla="*/ 2716 h 10000"/>
                <a:gd name="connsiteX110" fmla="*/ 1667 w 10000"/>
                <a:gd name="connsiteY110" fmla="*/ 2700 h 10000"/>
                <a:gd name="connsiteX111" fmla="*/ 1667 w 10000"/>
                <a:gd name="connsiteY111" fmla="*/ 2700 h 10000"/>
                <a:gd name="connsiteX112" fmla="*/ 2000 w 10000"/>
                <a:gd name="connsiteY112" fmla="*/ 2686 h 10000"/>
                <a:gd name="connsiteX113" fmla="*/ 2222 w 10000"/>
                <a:gd name="connsiteY113" fmla="*/ 2686 h 10000"/>
                <a:gd name="connsiteX114" fmla="*/ 2389 w 10000"/>
                <a:gd name="connsiteY114" fmla="*/ 2700 h 10000"/>
                <a:gd name="connsiteX115" fmla="*/ 2389 w 10000"/>
                <a:gd name="connsiteY115" fmla="*/ 2700 h 10000"/>
                <a:gd name="connsiteX116" fmla="*/ 2444 w 10000"/>
                <a:gd name="connsiteY116" fmla="*/ 2700 h 10000"/>
                <a:gd name="connsiteX117" fmla="*/ 2500 w 10000"/>
                <a:gd name="connsiteY117" fmla="*/ 2670 h 10000"/>
                <a:gd name="connsiteX118" fmla="*/ 2778 w 10000"/>
                <a:gd name="connsiteY118" fmla="*/ 2577 h 10000"/>
                <a:gd name="connsiteX119" fmla="*/ 3500 w 10000"/>
                <a:gd name="connsiteY119" fmla="*/ 2269 h 10000"/>
                <a:gd name="connsiteX120" fmla="*/ 4444 w 10000"/>
                <a:gd name="connsiteY120" fmla="*/ 1822 h 10000"/>
                <a:gd name="connsiteX121" fmla="*/ 4444 w 10000"/>
                <a:gd name="connsiteY121" fmla="*/ 1822 h 10000"/>
                <a:gd name="connsiteX122" fmla="*/ 4444 w 10000"/>
                <a:gd name="connsiteY122" fmla="*/ 1759 h 10000"/>
                <a:gd name="connsiteX123" fmla="*/ 4444 w 10000"/>
                <a:gd name="connsiteY123" fmla="*/ 1619 h 10000"/>
                <a:gd name="connsiteX124" fmla="*/ 4500 w 10000"/>
                <a:gd name="connsiteY124" fmla="*/ 1528 h 10000"/>
                <a:gd name="connsiteX125" fmla="*/ 4611 w 10000"/>
                <a:gd name="connsiteY125" fmla="*/ 1450 h 10000"/>
                <a:gd name="connsiteX126" fmla="*/ 4778 w 10000"/>
                <a:gd name="connsiteY126" fmla="*/ 1358 h 10000"/>
                <a:gd name="connsiteX127" fmla="*/ 5000 w 10000"/>
                <a:gd name="connsiteY127" fmla="*/ 1281 h 10000"/>
                <a:gd name="connsiteX128" fmla="*/ 5000 w 10000"/>
                <a:gd name="connsiteY128" fmla="*/ 1281 h 10000"/>
                <a:gd name="connsiteX129" fmla="*/ 5556 w 10000"/>
                <a:gd name="connsiteY129" fmla="*/ 1127 h 10000"/>
                <a:gd name="connsiteX130" fmla="*/ 6111 w 10000"/>
                <a:gd name="connsiteY130" fmla="*/ 926 h 10000"/>
                <a:gd name="connsiteX131" fmla="*/ 6667 w 10000"/>
                <a:gd name="connsiteY131" fmla="*/ 740 h 10000"/>
                <a:gd name="connsiteX132" fmla="*/ 7056 w 10000"/>
                <a:gd name="connsiteY132" fmla="*/ 572 h 10000"/>
                <a:gd name="connsiteX133" fmla="*/ 7056 w 10000"/>
                <a:gd name="connsiteY133" fmla="*/ 572 h 10000"/>
                <a:gd name="connsiteX134" fmla="*/ 7333 w 10000"/>
                <a:gd name="connsiteY134" fmla="*/ 417 h 10000"/>
                <a:gd name="connsiteX135" fmla="*/ 7667 w 10000"/>
                <a:gd name="connsiteY135" fmla="*/ 232 h 10000"/>
                <a:gd name="connsiteX136" fmla="*/ 8000 w 10000"/>
                <a:gd name="connsiteY136" fmla="*/ 92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446 h 10000"/>
                <a:gd name="connsiteX144" fmla="*/ 10000 w 10000"/>
                <a:gd name="connsiteY144" fmla="*/ 9446 h 10000"/>
                <a:gd name="connsiteX145" fmla="*/ 9722 w 10000"/>
                <a:gd name="connsiteY145" fmla="*/ 9430 h 10000"/>
                <a:gd name="connsiteX146" fmla="*/ 9389 w 10000"/>
                <a:gd name="connsiteY146" fmla="*/ 9446 h 10000"/>
                <a:gd name="connsiteX147" fmla="*/ 9389 w 10000"/>
                <a:gd name="connsiteY147" fmla="*/ 9446 h 10000"/>
                <a:gd name="connsiteX148" fmla="*/ 9278 w 10000"/>
                <a:gd name="connsiteY148" fmla="*/ 9461 h 10000"/>
                <a:gd name="connsiteX149" fmla="*/ 9056 w 10000"/>
                <a:gd name="connsiteY149" fmla="*/ 9446 h 10000"/>
                <a:gd name="connsiteX150" fmla="*/ 8722 w 10000"/>
                <a:gd name="connsiteY150" fmla="*/ 9399 h 10000"/>
                <a:gd name="connsiteX151" fmla="*/ 8444 w 10000"/>
                <a:gd name="connsiteY151" fmla="*/ 9276 h 10000"/>
                <a:gd name="connsiteX152" fmla="*/ 8444 w 10000"/>
                <a:gd name="connsiteY152" fmla="*/ 9276 h 10000"/>
                <a:gd name="connsiteX153" fmla="*/ 8111 w 10000"/>
                <a:gd name="connsiteY153" fmla="*/ 9075 h 10000"/>
                <a:gd name="connsiteX154" fmla="*/ 7778 w 10000"/>
                <a:gd name="connsiteY154" fmla="*/ 8997 h 10000"/>
                <a:gd name="connsiteX155" fmla="*/ 7556 w 10000"/>
                <a:gd name="connsiteY155" fmla="*/ 8981 h 10000"/>
                <a:gd name="connsiteX156" fmla="*/ 7000 w 10000"/>
                <a:gd name="connsiteY156" fmla="*/ 8950 h 10000"/>
                <a:gd name="connsiteX157" fmla="*/ 6556 w 10000"/>
                <a:gd name="connsiteY157" fmla="*/ 8967 h 10000"/>
                <a:gd name="connsiteX158" fmla="*/ 6222 w 10000"/>
                <a:gd name="connsiteY158" fmla="*/ 8967 h 10000"/>
                <a:gd name="connsiteX159" fmla="*/ 6111 w 10000"/>
                <a:gd name="connsiteY159" fmla="*/ 8950 h 10000"/>
                <a:gd name="connsiteX160" fmla="*/ 6056 w 10000"/>
                <a:gd name="connsiteY160" fmla="*/ 8935 h 10000"/>
                <a:gd name="connsiteX161" fmla="*/ 6056 w 10000"/>
                <a:gd name="connsiteY161" fmla="*/ 8935 h 10000"/>
                <a:gd name="connsiteX162" fmla="*/ 6056 w 10000"/>
                <a:gd name="connsiteY162" fmla="*/ 8659 h 10000"/>
                <a:gd name="connsiteX163" fmla="*/ 6056 w 10000"/>
                <a:gd name="connsiteY163" fmla="*/ 8659 h 10000"/>
                <a:gd name="connsiteX164" fmla="*/ 6056 w 10000"/>
                <a:gd name="connsiteY164" fmla="*/ 8597 h 10000"/>
                <a:gd name="connsiteX165" fmla="*/ 5944 w 10000"/>
                <a:gd name="connsiteY165" fmla="*/ 8520 h 10000"/>
                <a:gd name="connsiteX166" fmla="*/ 5889 w 10000"/>
                <a:gd name="connsiteY166" fmla="*/ 8505 h 10000"/>
                <a:gd name="connsiteX167" fmla="*/ 5778 w 10000"/>
                <a:gd name="connsiteY167" fmla="*/ 8488 h 10000"/>
                <a:gd name="connsiteX168" fmla="*/ 5667 w 10000"/>
                <a:gd name="connsiteY168" fmla="*/ 8488 h 10000"/>
                <a:gd name="connsiteX169" fmla="*/ 5500 w 10000"/>
                <a:gd name="connsiteY169" fmla="*/ 8505 h 10000"/>
                <a:gd name="connsiteX170" fmla="*/ 5500 w 10000"/>
                <a:gd name="connsiteY170" fmla="*/ 8505 h 10000"/>
                <a:gd name="connsiteX171" fmla="*/ 4889 w 10000"/>
                <a:gd name="connsiteY171" fmla="*/ 8612 h 10000"/>
                <a:gd name="connsiteX172" fmla="*/ 4611 w 10000"/>
                <a:gd name="connsiteY172" fmla="*/ 8641 h 10000"/>
                <a:gd name="connsiteX173" fmla="*/ 4556 w 10000"/>
                <a:gd name="connsiteY173" fmla="*/ 8659 h 10000"/>
                <a:gd name="connsiteX174" fmla="*/ 4500 w 10000"/>
                <a:gd name="connsiteY174" fmla="*/ 8641 h 10000"/>
                <a:gd name="connsiteX175" fmla="*/ 4500 w 10000"/>
                <a:gd name="connsiteY175" fmla="*/ 8641 h 10000"/>
                <a:gd name="connsiteX176" fmla="*/ 4222 w 10000"/>
                <a:gd name="connsiteY176" fmla="*/ 8488 h 10000"/>
                <a:gd name="connsiteX177" fmla="*/ 4222 w 10000"/>
                <a:gd name="connsiteY177" fmla="*/ 8488 h 10000"/>
                <a:gd name="connsiteX178" fmla="*/ 4111 w 10000"/>
                <a:gd name="connsiteY178" fmla="*/ 8411 h 10000"/>
                <a:gd name="connsiteX179" fmla="*/ 4111 w 10000"/>
                <a:gd name="connsiteY179" fmla="*/ 8364 h 10000"/>
                <a:gd name="connsiteX180" fmla="*/ 4111 w 10000"/>
                <a:gd name="connsiteY180" fmla="*/ 8318 h 10000"/>
                <a:gd name="connsiteX181" fmla="*/ 4111 w 10000"/>
                <a:gd name="connsiteY181" fmla="*/ 8318 h 10000"/>
                <a:gd name="connsiteX182" fmla="*/ 4278 w 10000"/>
                <a:gd name="connsiteY182" fmla="*/ 8271 h 10000"/>
                <a:gd name="connsiteX183" fmla="*/ 4389 w 10000"/>
                <a:gd name="connsiteY183" fmla="*/ 8256 h 10000"/>
                <a:gd name="connsiteX184" fmla="*/ 4389 w 10000"/>
                <a:gd name="connsiteY184" fmla="*/ 8256 h 10000"/>
                <a:gd name="connsiteX185" fmla="*/ 4000 w 10000"/>
                <a:gd name="connsiteY185" fmla="*/ 8256 h 10000"/>
                <a:gd name="connsiteX186" fmla="*/ 3722 w 10000"/>
                <a:gd name="connsiteY186" fmla="*/ 8271 h 10000"/>
                <a:gd name="connsiteX187" fmla="*/ 3611 w 10000"/>
                <a:gd name="connsiteY187" fmla="*/ 8287 h 10000"/>
                <a:gd name="connsiteX188" fmla="*/ 3556 w 10000"/>
                <a:gd name="connsiteY188" fmla="*/ 8303 h 10000"/>
                <a:gd name="connsiteX189" fmla="*/ 3556 w 10000"/>
                <a:gd name="connsiteY189" fmla="*/ 8303 h 10000"/>
                <a:gd name="connsiteX190" fmla="*/ 3444 w 10000"/>
                <a:gd name="connsiteY190" fmla="*/ 8364 h 10000"/>
                <a:gd name="connsiteX191" fmla="*/ 3278 w 10000"/>
                <a:gd name="connsiteY191" fmla="*/ 8457 h 10000"/>
                <a:gd name="connsiteX192" fmla="*/ 3000 w 10000"/>
                <a:gd name="connsiteY192" fmla="*/ 8566 h 10000"/>
                <a:gd name="connsiteX193" fmla="*/ 2667 w 10000"/>
                <a:gd name="connsiteY193" fmla="*/ 8641 h 10000"/>
                <a:gd name="connsiteX194" fmla="*/ 2667 w 10000"/>
                <a:gd name="connsiteY194" fmla="*/ 8641 h 10000"/>
                <a:gd name="connsiteX195" fmla="*/ 2333 w 10000"/>
                <a:gd name="connsiteY195" fmla="*/ 8704 h 10000"/>
                <a:gd name="connsiteX196" fmla="*/ 1833 w 10000"/>
                <a:gd name="connsiteY196" fmla="*/ 8766 h 10000"/>
                <a:gd name="connsiteX197" fmla="*/ 1389 w 10000"/>
                <a:gd name="connsiteY197" fmla="*/ 8797 h 10000"/>
                <a:gd name="connsiteX198" fmla="*/ 889 w 10000"/>
                <a:gd name="connsiteY198" fmla="*/ 8812 h 10000"/>
                <a:gd name="connsiteX199" fmla="*/ 889 w 10000"/>
                <a:gd name="connsiteY199" fmla="*/ 8812 h 10000"/>
                <a:gd name="connsiteX200" fmla="*/ 500 w 10000"/>
                <a:gd name="connsiteY200" fmla="*/ 8828 h 10000"/>
                <a:gd name="connsiteX201" fmla="*/ 222 w 10000"/>
                <a:gd name="connsiteY201" fmla="*/ 8844 h 10000"/>
                <a:gd name="connsiteX202" fmla="*/ 0 w 10000"/>
                <a:gd name="connsiteY202" fmla="*/ 8859 h 10000"/>
                <a:gd name="connsiteX203" fmla="*/ 0 w 10000"/>
                <a:gd name="connsiteY203" fmla="*/ 8859 h 10000"/>
                <a:gd name="connsiteX204" fmla="*/ 278 w 10000"/>
                <a:gd name="connsiteY204" fmla="*/ 9105 h 10000"/>
                <a:gd name="connsiteX205" fmla="*/ 500 w 10000"/>
                <a:gd name="connsiteY205" fmla="*/ 9291 h 10000"/>
                <a:gd name="connsiteX206" fmla="*/ 722 w 10000"/>
                <a:gd name="connsiteY206" fmla="*/ 9446 h 10000"/>
                <a:gd name="connsiteX207" fmla="*/ 722 w 10000"/>
                <a:gd name="connsiteY207" fmla="*/ 9446 h 10000"/>
                <a:gd name="connsiteX208" fmla="*/ 889 w 10000"/>
                <a:gd name="connsiteY208" fmla="*/ 9538 h 10000"/>
                <a:gd name="connsiteX209" fmla="*/ 944 w 10000"/>
                <a:gd name="connsiteY209" fmla="*/ 9615 h 10000"/>
                <a:gd name="connsiteX210" fmla="*/ 1111 w 10000"/>
                <a:gd name="connsiteY210" fmla="*/ 9692 h 10000"/>
                <a:gd name="connsiteX211" fmla="*/ 1333 w 10000"/>
                <a:gd name="connsiteY211" fmla="*/ 9816 h 10000"/>
                <a:gd name="connsiteX212" fmla="*/ 1333 w 10000"/>
                <a:gd name="connsiteY212" fmla="*/ 9816 h 10000"/>
                <a:gd name="connsiteX213" fmla="*/ 1444 w 10000"/>
                <a:gd name="connsiteY213" fmla="*/ 9879 h 10000"/>
                <a:gd name="connsiteX214" fmla="*/ 1500 w 10000"/>
                <a:gd name="connsiteY214" fmla="*/ 9924 h 10000"/>
                <a:gd name="connsiteX215" fmla="*/ 1500 w 10000"/>
                <a:gd name="connsiteY215" fmla="*/ 9971 h 10000"/>
                <a:gd name="connsiteX216" fmla="*/ 1556 w 10000"/>
                <a:gd name="connsiteY216" fmla="*/ 9986 h 10000"/>
                <a:gd name="connsiteX217" fmla="*/ 1722 w 10000"/>
                <a:gd name="connsiteY217" fmla="*/ 10000 h 10000"/>
                <a:gd name="connsiteX218" fmla="*/ 10000 w 10000"/>
                <a:gd name="connsiteY218"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00 w 10000"/>
                <a:gd name="connsiteY19" fmla="*/ 8828 h 10000"/>
                <a:gd name="connsiteX20" fmla="*/ 6056 w 10000"/>
                <a:gd name="connsiteY20" fmla="*/ 8704 h 10000"/>
                <a:gd name="connsiteX21" fmla="*/ 6111 w 10000"/>
                <a:gd name="connsiteY21" fmla="*/ 8641 h 10000"/>
                <a:gd name="connsiteX22" fmla="*/ 6056 w 10000"/>
                <a:gd name="connsiteY22" fmla="*/ 8566 h 10000"/>
                <a:gd name="connsiteX23" fmla="*/ 6056 w 10000"/>
                <a:gd name="connsiteY23" fmla="*/ 8566 h 10000"/>
                <a:gd name="connsiteX24" fmla="*/ 6000 w 10000"/>
                <a:gd name="connsiteY24" fmla="*/ 8520 h 10000"/>
                <a:gd name="connsiteX25" fmla="*/ 5944 w 10000"/>
                <a:gd name="connsiteY25" fmla="*/ 8488 h 10000"/>
                <a:gd name="connsiteX26" fmla="*/ 5833 w 10000"/>
                <a:gd name="connsiteY26" fmla="*/ 8488 h 10000"/>
                <a:gd name="connsiteX27" fmla="*/ 5667 w 10000"/>
                <a:gd name="connsiteY27" fmla="*/ 8505 h 10000"/>
                <a:gd name="connsiteX28" fmla="*/ 5333 w 10000"/>
                <a:gd name="connsiteY28" fmla="*/ 8550 h 10000"/>
                <a:gd name="connsiteX29" fmla="*/ 4889 w 10000"/>
                <a:gd name="connsiteY29" fmla="*/ 8627 h 10000"/>
                <a:gd name="connsiteX30" fmla="*/ 4889 w 10000"/>
                <a:gd name="connsiteY30" fmla="*/ 8627 h 10000"/>
                <a:gd name="connsiteX31" fmla="*/ 4611 w 10000"/>
                <a:gd name="connsiteY31" fmla="*/ 8641 h 10000"/>
                <a:gd name="connsiteX32" fmla="*/ 4500 w 10000"/>
                <a:gd name="connsiteY32" fmla="*/ 8641 h 10000"/>
                <a:gd name="connsiteX33" fmla="*/ 4444 w 10000"/>
                <a:gd name="connsiteY33" fmla="*/ 8627 h 10000"/>
                <a:gd name="connsiteX34" fmla="*/ 4389 w 10000"/>
                <a:gd name="connsiteY34" fmla="*/ 8566 h 10000"/>
                <a:gd name="connsiteX35" fmla="*/ 4222 w 10000"/>
                <a:gd name="connsiteY35" fmla="*/ 8488 h 10000"/>
                <a:gd name="connsiteX36" fmla="*/ 4222 w 10000"/>
                <a:gd name="connsiteY36" fmla="*/ 8488 h 10000"/>
                <a:gd name="connsiteX37" fmla="*/ 4111 w 10000"/>
                <a:gd name="connsiteY37" fmla="*/ 8442 h 10000"/>
                <a:gd name="connsiteX38" fmla="*/ 4111 w 10000"/>
                <a:gd name="connsiteY38" fmla="*/ 8396 h 10000"/>
                <a:gd name="connsiteX39" fmla="*/ 4111 w 10000"/>
                <a:gd name="connsiteY39" fmla="*/ 8364 h 10000"/>
                <a:gd name="connsiteX40" fmla="*/ 4167 w 10000"/>
                <a:gd name="connsiteY40" fmla="*/ 8333 h 10000"/>
                <a:gd name="connsiteX41" fmla="*/ 4278 w 10000"/>
                <a:gd name="connsiteY41" fmla="*/ 8271 h 10000"/>
                <a:gd name="connsiteX42" fmla="*/ 4389 w 10000"/>
                <a:gd name="connsiteY42" fmla="*/ 8256 h 10000"/>
                <a:gd name="connsiteX43" fmla="*/ 4389 w 10000"/>
                <a:gd name="connsiteY43" fmla="*/ 8256 h 10000"/>
                <a:gd name="connsiteX44" fmla="*/ 4389 w 10000"/>
                <a:gd name="connsiteY44" fmla="*/ 8242 h 10000"/>
                <a:gd name="connsiteX45" fmla="*/ 4444 w 10000"/>
                <a:gd name="connsiteY45" fmla="*/ 8226 h 10000"/>
                <a:gd name="connsiteX46" fmla="*/ 4667 w 10000"/>
                <a:gd name="connsiteY46" fmla="*/ 8211 h 10000"/>
                <a:gd name="connsiteX47" fmla="*/ 5333 w 10000"/>
                <a:gd name="connsiteY47" fmla="*/ 8180 h 10000"/>
                <a:gd name="connsiteX48" fmla="*/ 6500 w 10000"/>
                <a:gd name="connsiteY48" fmla="*/ 8134 h 10000"/>
                <a:gd name="connsiteX49" fmla="*/ 6500 w 10000"/>
                <a:gd name="connsiteY49" fmla="*/ 8134 h 10000"/>
                <a:gd name="connsiteX50" fmla="*/ 7167 w 10000"/>
                <a:gd name="connsiteY50" fmla="*/ 8087 h 10000"/>
                <a:gd name="connsiteX51" fmla="*/ 8389 w 10000"/>
                <a:gd name="connsiteY51" fmla="*/ 7995 h 10000"/>
                <a:gd name="connsiteX52" fmla="*/ 8389 w 10000"/>
                <a:gd name="connsiteY52" fmla="*/ 7995 h 10000"/>
                <a:gd name="connsiteX53" fmla="*/ 8667 w 10000"/>
                <a:gd name="connsiteY53" fmla="*/ 7963 h 10000"/>
                <a:gd name="connsiteX54" fmla="*/ 8778 w 10000"/>
                <a:gd name="connsiteY54" fmla="*/ 7917 h 10000"/>
                <a:gd name="connsiteX55" fmla="*/ 8889 w 10000"/>
                <a:gd name="connsiteY55" fmla="*/ 7887 h 10000"/>
                <a:gd name="connsiteX56" fmla="*/ 8833 w 10000"/>
                <a:gd name="connsiteY56" fmla="*/ 7856 h 10000"/>
                <a:gd name="connsiteX57" fmla="*/ 8833 w 10000"/>
                <a:gd name="connsiteY57" fmla="*/ 7826 h 10000"/>
                <a:gd name="connsiteX58" fmla="*/ 8722 w 10000"/>
                <a:gd name="connsiteY58" fmla="*/ 7793 h 10000"/>
                <a:gd name="connsiteX59" fmla="*/ 8556 w 10000"/>
                <a:gd name="connsiteY59" fmla="*/ 7747 h 10000"/>
                <a:gd name="connsiteX60" fmla="*/ 8556 w 10000"/>
                <a:gd name="connsiteY60" fmla="*/ 7747 h 10000"/>
                <a:gd name="connsiteX61" fmla="*/ 6556 w 10000"/>
                <a:gd name="connsiteY61" fmla="*/ 7470 h 10000"/>
                <a:gd name="connsiteX62" fmla="*/ 6556 w 10000"/>
                <a:gd name="connsiteY62" fmla="*/ 7470 h 10000"/>
                <a:gd name="connsiteX63" fmla="*/ 6333 w 10000"/>
                <a:gd name="connsiteY63" fmla="*/ 7424 h 10000"/>
                <a:gd name="connsiteX64" fmla="*/ 6167 w 10000"/>
                <a:gd name="connsiteY64" fmla="*/ 7377 h 10000"/>
                <a:gd name="connsiteX65" fmla="*/ 6056 w 10000"/>
                <a:gd name="connsiteY65" fmla="*/ 7331 h 10000"/>
                <a:gd name="connsiteX66" fmla="*/ 6056 w 10000"/>
                <a:gd name="connsiteY66" fmla="*/ 7331 h 10000"/>
                <a:gd name="connsiteX67" fmla="*/ 8056 w 10000"/>
                <a:gd name="connsiteY67" fmla="*/ 7315 h 10000"/>
                <a:gd name="connsiteX68" fmla="*/ 10000 w 10000"/>
                <a:gd name="connsiteY68" fmla="*/ 7470 h 10000"/>
                <a:gd name="connsiteX69" fmla="*/ 10000 w 10000"/>
                <a:gd name="connsiteY69" fmla="*/ 6065 h 10000"/>
                <a:gd name="connsiteX70" fmla="*/ 10000 w 10000"/>
                <a:gd name="connsiteY70" fmla="*/ 6065 h 10000"/>
                <a:gd name="connsiteX71" fmla="*/ 7778 w 10000"/>
                <a:gd name="connsiteY71" fmla="*/ 5740 h 10000"/>
                <a:gd name="connsiteX72" fmla="*/ 6556 w 10000"/>
                <a:gd name="connsiteY72" fmla="*/ 5556 h 10000"/>
                <a:gd name="connsiteX73" fmla="*/ 6556 w 10000"/>
                <a:gd name="connsiteY73" fmla="*/ 5556 h 10000"/>
                <a:gd name="connsiteX74" fmla="*/ 6556 w 10000"/>
                <a:gd name="connsiteY74" fmla="*/ 5541 h 10000"/>
                <a:gd name="connsiteX75" fmla="*/ 6556 w 10000"/>
                <a:gd name="connsiteY75" fmla="*/ 5448 h 10000"/>
                <a:gd name="connsiteX76" fmla="*/ 6556 w 10000"/>
                <a:gd name="connsiteY76" fmla="*/ 5448 h 10000"/>
                <a:gd name="connsiteX77" fmla="*/ 6389 w 10000"/>
                <a:gd name="connsiteY77" fmla="*/ 5340 h 10000"/>
                <a:gd name="connsiteX78" fmla="*/ 6056 w 10000"/>
                <a:gd name="connsiteY78" fmla="*/ 5171 h 10000"/>
                <a:gd name="connsiteX79" fmla="*/ 5333 w 10000"/>
                <a:gd name="connsiteY79" fmla="*/ 4846 h 10000"/>
                <a:gd name="connsiteX80" fmla="*/ 5333 w 10000"/>
                <a:gd name="connsiteY80" fmla="*/ 4846 h 10000"/>
                <a:gd name="connsiteX81" fmla="*/ 5167 w 10000"/>
                <a:gd name="connsiteY81" fmla="*/ 4800 h 10000"/>
                <a:gd name="connsiteX82" fmla="*/ 4889 w 10000"/>
                <a:gd name="connsiteY82" fmla="*/ 4737 h 10000"/>
                <a:gd name="connsiteX83" fmla="*/ 4056 w 10000"/>
                <a:gd name="connsiteY83" fmla="*/ 4599 h 10000"/>
                <a:gd name="connsiteX84" fmla="*/ 2889 w 10000"/>
                <a:gd name="connsiteY84" fmla="*/ 4430 h 10000"/>
                <a:gd name="connsiteX85" fmla="*/ 2889 w 10000"/>
                <a:gd name="connsiteY85" fmla="*/ 4430 h 10000"/>
                <a:gd name="connsiteX86" fmla="*/ 2389 w 10000"/>
                <a:gd name="connsiteY86" fmla="*/ 4413 h 10000"/>
                <a:gd name="connsiteX87" fmla="*/ 2000 w 10000"/>
                <a:gd name="connsiteY87" fmla="*/ 4397 h 10000"/>
                <a:gd name="connsiteX88" fmla="*/ 1889 w 10000"/>
                <a:gd name="connsiteY88" fmla="*/ 4382 h 10000"/>
                <a:gd name="connsiteX89" fmla="*/ 1778 w 10000"/>
                <a:gd name="connsiteY89" fmla="*/ 4367 h 10000"/>
                <a:gd name="connsiteX90" fmla="*/ 1778 w 10000"/>
                <a:gd name="connsiteY90" fmla="*/ 4367 h 10000"/>
                <a:gd name="connsiteX91" fmla="*/ 1667 w 10000"/>
                <a:gd name="connsiteY91" fmla="*/ 4305 h 10000"/>
                <a:gd name="connsiteX92" fmla="*/ 1500 w 10000"/>
                <a:gd name="connsiteY92" fmla="*/ 4198 h 10000"/>
                <a:gd name="connsiteX93" fmla="*/ 1444 w 10000"/>
                <a:gd name="connsiteY93" fmla="*/ 4136 h 10000"/>
                <a:gd name="connsiteX94" fmla="*/ 1444 w 10000"/>
                <a:gd name="connsiteY94" fmla="*/ 4073 h 10000"/>
                <a:gd name="connsiteX95" fmla="*/ 1444 w 10000"/>
                <a:gd name="connsiteY95" fmla="*/ 4028 h 10000"/>
                <a:gd name="connsiteX96" fmla="*/ 1556 w 10000"/>
                <a:gd name="connsiteY96" fmla="*/ 3981 h 10000"/>
                <a:gd name="connsiteX97" fmla="*/ 1556 w 10000"/>
                <a:gd name="connsiteY97" fmla="*/ 3981 h 10000"/>
                <a:gd name="connsiteX98" fmla="*/ 1833 w 10000"/>
                <a:gd name="connsiteY98" fmla="*/ 3904 h 10000"/>
                <a:gd name="connsiteX99" fmla="*/ 2111 w 10000"/>
                <a:gd name="connsiteY99" fmla="*/ 3828 h 10000"/>
                <a:gd name="connsiteX100" fmla="*/ 2278 w 10000"/>
                <a:gd name="connsiteY100" fmla="*/ 3782 h 10000"/>
                <a:gd name="connsiteX101" fmla="*/ 2389 w 10000"/>
                <a:gd name="connsiteY101" fmla="*/ 3734 h 10000"/>
                <a:gd name="connsiteX102" fmla="*/ 2389 w 10000"/>
                <a:gd name="connsiteY102" fmla="*/ 3672 h 10000"/>
                <a:gd name="connsiteX103" fmla="*/ 2389 w 10000"/>
                <a:gd name="connsiteY103" fmla="*/ 3596 h 10000"/>
                <a:gd name="connsiteX104" fmla="*/ 2389 w 10000"/>
                <a:gd name="connsiteY104" fmla="*/ 3596 h 10000"/>
                <a:gd name="connsiteX105" fmla="*/ 2167 w 10000"/>
                <a:gd name="connsiteY105" fmla="*/ 3379 h 10000"/>
                <a:gd name="connsiteX106" fmla="*/ 1889 w 10000"/>
                <a:gd name="connsiteY106" fmla="*/ 3087 h 10000"/>
                <a:gd name="connsiteX107" fmla="*/ 1667 w 10000"/>
                <a:gd name="connsiteY107" fmla="*/ 2824 h 10000"/>
                <a:gd name="connsiteX108" fmla="*/ 1611 w 10000"/>
                <a:gd name="connsiteY108" fmla="*/ 2747 h 10000"/>
                <a:gd name="connsiteX109" fmla="*/ 1611 w 10000"/>
                <a:gd name="connsiteY109" fmla="*/ 2716 h 10000"/>
                <a:gd name="connsiteX110" fmla="*/ 1667 w 10000"/>
                <a:gd name="connsiteY110" fmla="*/ 2700 h 10000"/>
                <a:gd name="connsiteX111" fmla="*/ 1667 w 10000"/>
                <a:gd name="connsiteY111" fmla="*/ 2700 h 10000"/>
                <a:gd name="connsiteX112" fmla="*/ 2000 w 10000"/>
                <a:gd name="connsiteY112" fmla="*/ 2686 h 10000"/>
                <a:gd name="connsiteX113" fmla="*/ 2222 w 10000"/>
                <a:gd name="connsiteY113" fmla="*/ 2686 h 10000"/>
                <a:gd name="connsiteX114" fmla="*/ 2389 w 10000"/>
                <a:gd name="connsiteY114" fmla="*/ 2700 h 10000"/>
                <a:gd name="connsiteX115" fmla="*/ 2389 w 10000"/>
                <a:gd name="connsiteY115" fmla="*/ 2700 h 10000"/>
                <a:gd name="connsiteX116" fmla="*/ 2444 w 10000"/>
                <a:gd name="connsiteY116" fmla="*/ 2700 h 10000"/>
                <a:gd name="connsiteX117" fmla="*/ 2500 w 10000"/>
                <a:gd name="connsiteY117" fmla="*/ 2670 h 10000"/>
                <a:gd name="connsiteX118" fmla="*/ 2778 w 10000"/>
                <a:gd name="connsiteY118" fmla="*/ 2577 h 10000"/>
                <a:gd name="connsiteX119" fmla="*/ 3500 w 10000"/>
                <a:gd name="connsiteY119" fmla="*/ 2269 h 10000"/>
                <a:gd name="connsiteX120" fmla="*/ 4444 w 10000"/>
                <a:gd name="connsiteY120" fmla="*/ 1822 h 10000"/>
                <a:gd name="connsiteX121" fmla="*/ 4444 w 10000"/>
                <a:gd name="connsiteY121" fmla="*/ 1822 h 10000"/>
                <a:gd name="connsiteX122" fmla="*/ 4444 w 10000"/>
                <a:gd name="connsiteY122" fmla="*/ 1759 h 10000"/>
                <a:gd name="connsiteX123" fmla="*/ 4444 w 10000"/>
                <a:gd name="connsiteY123" fmla="*/ 1619 h 10000"/>
                <a:gd name="connsiteX124" fmla="*/ 4500 w 10000"/>
                <a:gd name="connsiteY124" fmla="*/ 1528 h 10000"/>
                <a:gd name="connsiteX125" fmla="*/ 4611 w 10000"/>
                <a:gd name="connsiteY125" fmla="*/ 1450 h 10000"/>
                <a:gd name="connsiteX126" fmla="*/ 4778 w 10000"/>
                <a:gd name="connsiteY126" fmla="*/ 1358 h 10000"/>
                <a:gd name="connsiteX127" fmla="*/ 5000 w 10000"/>
                <a:gd name="connsiteY127" fmla="*/ 1281 h 10000"/>
                <a:gd name="connsiteX128" fmla="*/ 5000 w 10000"/>
                <a:gd name="connsiteY128" fmla="*/ 1281 h 10000"/>
                <a:gd name="connsiteX129" fmla="*/ 5556 w 10000"/>
                <a:gd name="connsiteY129" fmla="*/ 1127 h 10000"/>
                <a:gd name="connsiteX130" fmla="*/ 6111 w 10000"/>
                <a:gd name="connsiteY130" fmla="*/ 926 h 10000"/>
                <a:gd name="connsiteX131" fmla="*/ 6667 w 10000"/>
                <a:gd name="connsiteY131" fmla="*/ 740 h 10000"/>
                <a:gd name="connsiteX132" fmla="*/ 7056 w 10000"/>
                <a:gd name="connsiteY132" fmla="*/ 572 h 10000"/>
                <a:gd name="connsiteX133" fmla="*/ 7056 w 10000"/>
                <a:gd name="connsiteY133" fmla="*/ 572 h 10000"/>
                <a:gd name="connsiteX134" fmla="*/ 7333 w 10000"/>
                <a:gd name="connsiteY134" fmla="*/ 417 h 10000"/>
                <a:gd name="connsiteX135" fmla="*/ 7667 w 10000"/>
                <a:gd name="connsiteY135" fmla="*/ 232 h 10000"/>
                <a:gd name="connsiteX136" fmla="*/ 8000 w 10000"/>
                <a:gd name="connsiteY136" fmla="*/ 92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446 h 10000"/>
                <a:gd name="connsiteX144" fmla="*/ 10000 w 10000"/>
                <a:gd name="connsiteY144" fmla="*/ 9446 h 10000"/>
                <a:gd name="connsiteX145" fmla="*/ 9722 w 10000"/>
                <a:gd name="connsiteY145" fmla="*/ 9430 h 10000"/>
                <a:gd name="connsiteX146" fmla="*/ 9389 w 10000"/>
                <a:gd name="connsiteY146" fmla="*/ 9446 h 10000"/>
                <a:gd name="connsiteX147" fmla="*/ 9389 w 10000"/>
                <a:gd name="connsiteY147" fmla="*/ 9446 h 10000"/>
                <a:gd name="connsiteX148" fmla="*/ 9278 w 10000"/>
                <a:gd name="connsiteY148" fmla="*/ 9461 h 10000"/>
                <a:gd name="connsiteX149" fmla="*/ 9056 w 10000"/>
                <a:gd name="connsiteY149" fmla="*/ 9446 h 10000"/>
                <a:gd name="connsiteX150" fmla="*/ 8722 w 10000"/>
                <a:gd name="connsiteY150" fmla="*/ 9399 h 10000"/>
                <a:gd name="connsiteX151" fmla="*/ 8444 w 10000"/>
                <a:gd name="connsiteY151" fmla="*/ 9276 h 10000"/>
                <a:gd name="connsiteX152" fmla="*/ 8444 w 10000"/>
                <a:gd name="connsiteY152" fmla="*/ 9276 h 10000"/>
                <a:gd name="connsiteX153" fmla="*/ 8111 w 10000"/>
                <a:gd name="connsiteY153" fmla="*/ 9075 h 10000"/>
                <a:gd name="connsiteX154" fmla="*/ 7778 w 10000"/>
                <a:gd name="connsiteY154" fmla="*/ 8997 h 10000"/>
                <a:gd name="connsiteX155" fmla="*/ 7556 w 10000"/>
                <a:gd name="connsiteY155" fmla="*/ 8981 h 10000"/>
                <a:gd name="connsiteX156" fmla="*/ 7000 w 10000"/>
                <a:gd name="connsiteY156" fmla="*/ 8950 h 10000"/>
                <a:gd name="connsiteX157" fmla="*/ 6556 w 10000"/>
                <a:gd name="connsiteY157" fmla="*/ 8967 h 10000"/>
                <a:gd name="connsiteX158" fmla="*/ 6222 w 10000"/>
                <a:gd name="connsiteY158" fmla="*/ 8967 h 10000"/>
                <a:gd name="connsiteX159" fmla="*/ 6111 w 10000"/>
                <a:gd name="connsiteY159" fmla="*/ 8950 h 10000"/>
                <a:gd name="connsiteX160" fmla="*/ 6056 w 10000"/>
                <a:gd name="connsiteY160" fmla="*/ 8935 h 10000"/>
                <a:gd name="connsiteX161" fmla="*/ 6056 w 10000"/>
                <a:gd name="connsiteY161" fmla="*/ 8659 h 10000"/>
                <a:gd name="connsiteX162" fmla="*/ 6056 w 10000"/>
                <a:gd name="connsiteY162" fmla="*/ 8659 h 10000"/>
                <a:gd name="connsiteX163" fmla="*/ 6056 w 10000"/>
                <a:gd name="connsiteY163" fmla="*/ 8597 h 10000"/>
                <a:gd name="connsiteX164" fmla="*/ 5944 w 10000"/>
                <a:gd name="connsiteY164" fmla="*/ 8520 h 10000"/>
                <a:gd name="connsiteX165" fmla="*/ 5889 w 10000"/>
                <a:gd name="connsiteY165" fmla="*/ 8505 h 10000"/>
                <a:gd name="connsiteX166" fmla="*/ 5778 w 10000"/>
                <a:gd name="connsiteY166" fmla="*/ 8488 h 10000"/>
                <a:gd name="connsiteX167" fmla="*/ 5667 w 10000"/>
                <a:gd name="connsiteY167" fmla="*/ 8488 h 10000"/>
                <a:gd name="connsiteX168" fmla="*/ 5500 w 10000"/>
                <a:gd name="connsiteY168" fmla="*/ 8505 h 10000"/>
                <a:gd name="connsiteX169" fmla="*/ 5500 w 10000"/>
                <a:gd name="connsiteY169" fmla="*/ 8505 h 10000"/>
                <a:gd name="connsiteX170" fmla="*/ 4889 w 10000"/>
                <a:gd name="connsiteY170" fmla="*/ 8612 h 10000"/>
                <a:gd name="connsiteX171" fmla="*/ 4611 w 10000"/>
                <a:gd name="connsiteY171" fmla="*/ 8641 h 10000"/>
                <a:gd name="connsiteX172" fmla="*/ 4556 w 10000"/>
                <a:gd name="connsiteY172" fmla="*/ 8659 h 10000"/>
                <a:gd name="connsiteX173" fmla="*/ 4500 w 10000"/>
                <a:gd name="connsiteY173" fmla="*/ 8641 h 10000"/>
                <a:gd name="connsiteX174" fmla="*/ 4500 w 10000"/>
                <a:gd name="connsiteY174" fmla="*/ 8641 h 10000"/>
                <a:gd name="connsiteX175" fmla="*/ 4222 w 10000"/>
                <a:gd name="connsiteY175" fmla="*/ 8488 h 10000"/>
                <a:gd name="connsiteX176" fmla="*/ 4222 w 10000"/>
                <a:gd name="connsiteY176" fmla="*/ 8488 h 10000"/>
                <a:gd name="connsiteX177" fmla="*/ 4111 w 10000"/>
                <a:gd name="connsiteY177" fmla="*/ 8411 h 10000"/>
                <a:gd name="connsiteX178" fmla="*/ 4111 w 10000"/>
                <a:gd name="connsiteY178" fmla="*/ 8364 h 10000"/>
                <a:gd name="connsiteX179" fmla="*/ 4111 w 10000"/>
                <a:gd name="connsiteY179" fmla="*/ 8318 h 10000"/>
                <a:gd name="connsiteX180" fmla="*/ 4111 w 10000"/>
                <a:gd name="connsiteY180" fmla="*/ 8318 h 10000"/>
                <a:gd name="connsiteX181" fmla="*/ 4278 w 10000"/>
                <a:gd name="connsiteY181" fmla="*/ 8271 h 10000"/>
                <a:gd name="connsiteX182" fmla="*/ 4389 w 10000"/>
                <a:gd name="connsiteY182" fmla="*/ 8256 h 10000"/>
                <a:gd name="connsiteX183" fmla="*/ 4389 w 10000"/>
                <a:gd name="connsiteY183" fmla="*/ 8256 h 10000"/>
                <a:gd name="connsiteX184" fmla="*/ 4000 w 10000"/>
                <a:gd name="connsiteY184" fmla="*/ 8256 h 10000"/>
                <a:gd name="connsiteX185" fmla="*/ 3722 w 10000"/>
                <a:gd name="connsiteY185" fmla="*/ 8271 h 10000"/>
                <a:gd name="connsiteX186" fmla="*/ 3611 w 10000"/>
                <a:gd name="connsiteY186" fmla="*/ 8287 h 10000"/>
                <a:gd name="connsiteX187" fmla="*/ 3556 w 10000"/>
                <a:gd name="connsiteY187" fmla="*/ 8303 h 10000"/>
                <a:gd name="connsiteX188" fmla="*/ 3556 w 10000"/>
                <a:gd name="connsiteY188" fmla="*/ 8303 h 10000"/>
                <a:gd name="connsiteX189" fmla="*/ 3444 w 10000"/>
                <a:gd name="connsiteY189" fmla="*/ 8364 h 10000"/>
                <a:gd name="connsiteX190" fmla="*/ 3278 w 10000"/>
                <a:gd name="connsiteY190" fmla="*/ 8457 h 10000"/>
                <a:gd name="connsiteX191" fmla="*/ 3000 w 10000"/>
                <a:gd name="connsiteY191" fmla="*/ 8566 h 10000"/>
                <a:gd name="connsiteX192" fmla="*/ 2667 w 10000"/>
                <a:gd name="connsiteY192" fmla="*/ 8641 h 10000"/>
                <a:gd name="connsiteX193" fmla="*/ 2667 w 10000"/>
                <a:gd name="connsiteY193" fmla="*/ 8641 h 10000"/>
                <a:gd name="connsiteX194" fmla="*/ 2333 w 10000"/>
                <a:gd name="connsiteY194" fmla="*/ 8704 h 10000"/>
                <a:gd name="connsiteX195" fmla="*/ 1833 w 10000"/>
                <a:gd name="connsiteY195" fmla="*/ 8766 h 10000"/>
                <a:gd name="connsiteX196" fmla="*/ 1389 w 10000"/>
                <a:gd name="connsiteY196" fmla="*/ 8797 h 10000"/>
                <a:gd name="connsiteX197" fmla="*/ 889 w 10000"/>
                <a:gd name="connsiteY197" fmla="*/ 8812 h 10000"/>
                <a:gd name="connsiteX198" fmla="*/ 889 w 10000"/>
                <a:gd name="connsiteY198" fmla="*/ 8812 h 10000"/>
                <a:gd name="connsiteX199" fmla="*/ 500 w 10000"/>
                <a:gd name="connsiteY199" fmla="*/ 8828 h 10000"/>
                <a:gd name="connsiteX200" fmla="*/ 222 w 10000"/>
                <a:gd name="connsiteY200" fmla="*/ 8844 h 10000"/>
                <a:gd name="connsiteX201" fmla="*/ 0 w 10000"/>
                <a:gd name="connsiteY201" fmla="*/ 8859 h 10000"/>
                <a:gd name="connsiteX202" fmla="*/ 0 w 10000"/>
                <a:gd name="connsiteY202" fmla="*/ 8859 h 10000"/>
                <a:gd name="connsiteX203" fmla="*/ 278 w 10000"/>
                <a:gd name="connsiteY203" fmla="*/ 9105 h 10000"/>
                <a:gd name="connsiteX204" fmla="*/ 500 w 10000"/>
                <a:gd name="connsiteY204" fmla="*/ 9291 h 10000"/>
                <a:gd name="connsiteX205" fmla="*/ 722 w 10000"/>
                <a:gd name="connsiteY205" fmla="*/ 9446 h 10000"/>
                <a:gd name="connsiteX206" fmla="*/ 722 w 10000"/>
                <a:gd name="connsiteY206" fmla="*/ 9446 h 10000"/>
                <a:gd name="connsiteX207" fmla="*/ 889 w 10000"/>
                <a:gd name="connsiteY207" fmla="*/ 9538 h 10000"/>
                <a:gd name="connsiteX208" fmla="*/ 944 w 10000"/>
                <a:gd name="connsiteY208" fmla="*/ 9615 h 10000"/>
                <a:gd name="connsiteX209" fmla="*/ 1111 w 10000"/>
                <a:gd name="connsiteY209" fmla="*/ 9692 h 10000"/>
                <a:gd name="connsiteX210" fmla="*/ 1333 w 10000"/>
                <a:gd name="connsiteY210" fmla="*/ 9816 h 10000"/>
                <a:gd name="connsiteX211" fmla="*/ 1333 w 10000"/>
                <a:gd name="connsiteY211" fmla="*/ 9816 h 10000"/>
                <a:gd name="connsiteX212" fmla="*/ 1444 w 10000"/>
                <a:gd name="connsiteY212" fmla="*/ 9879 h 10000"/>
                <a:gd name="connsiteX213" fmla="*/ 1500 w 10000"/>
                <a:gd name="connsiteY213" fmla="*/ 9924 h 10000"/>
                <a:gd name="connsiteX214" fmla="*/ 1500 w 10000"/>
                <a:gd name="connsiteY214" fmla="*/ 9971 h 10000"/>
                <a:gd name="connsiteX215" fmla="*/ 1556 w 10000"/>
                <a:gd name="connsiteY215" fmla="*/ 9986 h 10000"/>
                <a:gd name="connsiteX216" fmla="*/ 1722 w 10000"/>
                <a:gd name="connsiteY216" fmla="*/ 10000 h 10000"/>
                <a:gd name="connsiteX217" fmla="*/ 10000 w 10000"/>
                <a:gd name="connsiteY217"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00 w 10000"/>
                <a:gd name="connsiteY19" fmla="*/ 8828 h 10000"/>
                <a:gd name="connsiteX20" fmla="*/ 6056 w 10000"/>
                <a:gd name="connsiteY20" fmla="*/ 8704 h 10000"/>
                <a:gd name="connsiteX21" fmla="*/ 6111 w 10000"/>
                <a:gd name="connsiteY21" fmla="*/ 8641 h 10000"/>
                <a:gd name="connsiteX22" fmla="*/ 6056 w 10000"/>
                <a:gd name="connsiteY22" fmla="*/ 8566 h 10000"/>
                <a:gd name="connsiteX23" fmla="*/ 6056 w 10000"/>
                <a:gd name="connsiteY23" fmla="*/ 8566 h 10000"/>
                <a:gd name="connsiteX24" fmla="*/ 6000 w 10000"/>
                <a:gd name="connsiteY24" fmla="*/ 8520 h 10000"/>
                <a:gd name="connsiteX25" fmla="*/ 5944 w 10000"/>
                <a:gd name="connsiteY25" fmla="*/ 8488 h 10000"/>
                <a:gd name="connsiteX26" fmla="*/ 5833 w 10000"/>
                <a:gd name="connsiteY26" fmla="*/ 8488 h 10000"/>
                <a:gd name="connsiteX27" fmla="*/ 5667 w 10000"/>
                <a:gd name="connsiteY27" fmla="*/ 8505 h 10000"/>
                <a:gd name="connsiteX28" fmla="*/ 5333 w 10000"/>
                <a:gd name="connsiteY28" fmla="*/ 8550 h 10000"/>
                <a:gd name="connsiteX29" fmla="*/ 4889 w 10000"/>
                <a:gd name="connsiteY29" fmla="*/ 8627 h 10000"/>
                <a:gd name="connsiteX30" fmla="*/ 4889 w 10000"/>
                <a:gd name="connsiteY30" fmla="*/ 8627 h 10000"/>
                <a:gd name="connsiteX31" fmla="*/ 4611 w 10000"/>
                <a:gd name="connsiteY31" fmla="*/ 8641 h 10000"/>
                <a:gd name="connsiteX32" fmla="*/ 4500 w 10000"/>
                <a:gd name="connsiteY32" fmla="*/ 8641 h 10000"/>
                <a:gd name="connsiteX33" fmla="*/ 4444 w 10000"/>
                <a:gd name="connsiteY33" fmla="*/ 8627 h 10000"/>
                <a:gd name="connsiteX34" fmla="*/ 4389 w 10000"/>
                <a:gd name="connsiteY34" fmla="*/ 8566 h 10000"/>
                <a:gd name="connsiteX35" fmla="*/ 4222 w 10000"/>
                <a:gd name="connsiteY35" fmla="*/ 8488 h 10000"/>
                <a:gd name="connsiteX36" fmla="*/ 4222 w 10000"/>
                <a:gd name="connsiteY36" fmla="*/ 8488 h 10000"/>
                <a:gd name="connsiteX37" fmla="*/ 4111 w 10000"/>
                <a:gd name="connsiteY37" fmla="*/ 8442 h 10000"/>
                <a:gd name="connsiteX38" fmla="*/ 4111 w 10000"/>
                <a:gd name="connsiteY38" fmla="*/ 8396 h 10000"/>
                <a:gd name="connsiteX39" fmla="*/ 4111 w 10000"/>
                <a:gd name="connsiteY39" fmla="*/ 8364 h 10000"/>
                <a:gd name="connsiteX40" fmla="*/ 4167 w 10000"/>
                <a:gd name="connsiteY40" fmla="*/ 8333 h 10000"/>
                <a:gd name="connsiteX41" fmla="*/ 4278 w 10000"/>
                <a:gd name="connsiteY41" fmla="*/ 8271 h 10000"/>
                <a:gd name="connsiteX42" fmla="*/ 4389 w 10000"/>
                <a:gd name="connsiteY42" fmla="*/ 8256 h 10000"/>
                <a:gd name="connsiteX43" fmla="*/ 4389 w 10000"/>
                <a:gd name="connsiteY43" fmla="*/ 8256 h 10000"/>
                <a:gd name="connsiteX44" fmla="*/ 4389 w 10000"/>
                <a:gd name="connsiteY44" fmla="*/ 8242 h 10000"/>
                <a:gd name="connsiteX45" fmla="*/ 4444 w 10000"/>
                <a:gd name="connsiteY45" fmla="*/ 8226 h 10000"/>
                <a:gd name="connsiteX46" fmla="*/ 4667 w 10000"/>
                <a:gd name="connsiteY46" fmla="*/ 8211 h 10000"/>
                <a:gd name="connsiteX47" fmla="*/ 5333 w 10000"/>
                <a:gd name="connsiteY47" fmla="*/ 8180 h 10000"/>
                <a:gd name="connsiteX48" fmla="*/ 6500 w 10000"/>
                <a:gd name="connsiteY48" fmla="*/ 8134 h 10000"/>
                <a:gd name="connsiteX49" fmla="*/ 6500 w 10000"/>
                <a:gd name="connsiteY49" fmla="*/ 8134 h 10000"/>
                <a:gd name="connsiteX50" fmla="*/ 7167 w 10000"/>
                <a:gd name="connsiteY50" fmla="*/ 8087 h 10000"/>
                <a:gd name="connsiteX51" fmla="*/ 8389 w 10000"/>
                <a:gd name="connsiteY51" fmla="*/ 7995 h 10000"/>
                <a:gd name="connsiteX52" fmla="*/ 8389 w 10000"/>
                <a:gd name="connsiteY52" fmla="*/ 7995 h 10000"/>
                <a:gd name="connsiteX53" fmla="*/ 8667 w 10000"/>
                <a:gd name="connsiteY53" fmla="*/ 7963 h 10000"/>
                <a:gd name="connsiteX54" fmla="*/ 8778 w 10000"/>
                <a:gd name="connsiteY54" fmla="*/ 7917 h 10000"/>
                <a:gd name="connsiteX55" fmla="*/ 8889 w 10000"/>
                <a:gd name="connsiteY55" fmla="*/ 7887 h 10000"/>
                <a:gd name="connsiteX56" fmla="*/ 8833 w 10000"/>
                <a:gd name="connsiteY56" fmla="*/ 7856 h 10000"/>
                <a:gd name="connsiteX57" fmla="*/ 8833 w 10000"/>
                <a:gd name="connsiteY57" fmla="*/ 7826 h 10000"/>
                <a:gd name="connsiteX58" fmla="*/ 8722 w 10000"/>
                <a:gd name="connsiteY58" fmla="*/ 7793 h 10000"/>
                <a:gd name="connsiteX59" fmla="*/ 8556 w 10000"/>
                <a:gd name="connsiteY59" fmla="*/ 7747 h 10000"/>
                <a:gd name="connsiteX60" fmla="*/ 8556 w 10000"/>
                <a:gd name="connsiteY60" fmla="*/ 7747 h 10000"/>
                <a:gd name="connsiteX61" fmla="*/ 6556 w 10000"/>
                <a:gd name="connsiteY61" fmla="*/ 7470 h 10000"/>
                <a:gd name="connsiteX62" fmla="*/ 6556 w 10000"/>
                <a:gd name="connsiteY62" fmla="*/ 7470 h 10000"/>
                <a:gd name="connsiteX63" fmla="*/ 6333 w 10000"/>
                <a:gd name="connsiteY63" fmla="*/ 7424 h 10000"/>
                <a:gd name="connsiteX64" fmla="*/ 6167 w 10000"/>
                <a:gd name="connsiteY64" fmla="*/ 7377 h 10000"/>
                <a:gd name="connsiteX65" fmla="*/ 6056 w 10000"/>
                <a:gd name="connsiteY65" fmla="*/ 7331 h 10000"/>
                <a:gd name="connsiteX66" fmla="*/ 6056 w 10000"/>
                <a:gd name="connsiteY66" fmla="*/ 7331 h 10000"/>
                <a:gd name="connsiteX67" fmla="*/ 8056 w 10000"/>
                <a:gd name="connsiteY67" fmla="*/ 7315 h 10000"/>
                <a:gd name="connsiteX68" fmla="*/ 10000 w 10000"/>
                <a:gd name="connsiteY68" fmla="*/ 7470 h 10000"/>
                <a:gd name="connsiteX69" fmla="*/ 10000 w 10000"/>
                <a:gd name="connsiteY69" fmla="*/ 6065 h 10000"/>
                <a:gd name="connsiteX70" fmla="*/ 10000 w 10000"/>
                <a:gd name="connsiteY70" fmla="*/ 6065 h 10000"/>
                <a:gd name="connsiteX71" fmla="*/ 7778 w 10000"/>
                <a:gd name="connsiteY71" fmla="*/ 5740 h 10000"/>
                <a:gd name="connsiteX72" fmla="*/ 6556 w 10000"/>
                <a:gd name="connsiteY72" fmla="*/ 5556 h 10000"/>
                <a:gd name="connsiteX73" fmla="*/ 6556 w 10000"/>
                <a:gd name="connsiteY73" fmla="*/ 5556 h 10000"/>
                <a:gd name="connsiteX74" fmla="*/ 6556 w 10000"/>
                <a:gd name="connsiteY74" fmla="*/ 5541 h 10000"/>
                <a:gd name="connsiteX75" fmla="*/ 6556 w 10000"/>
                <a:gd name="connsiteY75" fmla="*/ 5448 h 10000"/>
                <a:gd name="connsiteX76" fmla="*/ 6556 w 10000"/>
                <a:gd name="connsiteY76" fmla="*/ 5448 h 10000"/>
                <a:gd name="connsiteX77" fmla="*/ 6389 w 10000"/>
                <a:gd name="connsiteY77" fmla="*/ 5340 h 10000"/>
                <a:gd name="connsiteX78" fmla="*/ 6056 w 10000"/>
                <a:gd name="connsiteY78" fmla="*/ 5171 h 10000"/>
                <a:gd name="connsiteX79" fmla="*/ 5333 w 10000"/>
                <a:gd name="connsiteY79" fmla="*/ 4846 h 10000"/>
                <a:gd name="connsiteX80" fmla="*/ 5333 w 10000"/>
                <a:gd name="connsiteY80" fmla="*/ 4846 h 10000"/>
                <a:gd name="connsiteX81" fmla="*/ 5167 w 10000"/>
                <a:gd name="connsiteY81" fmla="*/ 4800 h 10000"/>
                <a:gd name="connsiteX82" fmla="*/ 4889 w 10000"/>
                <a:gd name="connsiteY82" fmla="*/ 4737 h 10000"/>
                <a:gd name="connsiteX83" fmla="*/ 4056 w 10000"/>
                <a:gd name="connsiteY83" fmla="*/ 4599 h 10000"/>
                <a:gd name="connsiteX84" fmla="*/ 2889 w 10000"/>
                <a:gd name="connsiteY84" fmla="*/ 4430 h 10000"/>
                <a:gd name="connsiteX85" fmla="*/ 2889 w 10000"/>
                <a:gd name="connsiteY85" fmla="*/ 4430 h 10000"/>
                <a:gd name="connsiteX86" fmla="*/ 2389 w 10000"/>
                <a:gd name="connsiteY86" fmla="*/ 4413 h 10000"/>
                <a:gd name="connsiteX87" fmla="*/ 2000 w 10000"/>
                <a:gd name="connsiteY87" fmla="*/ 4397 h 10000"/>
                <a:gd name="connsiteX88" fmla="*/ 1889 w 10000"/>
                <a:gd name="connsiteY88" fmla="*/ 4382 h 10000"/>
                <a:gd name="connsiteX89" fmla="*/ 1778 w 10000"/>
                <a:gd name="connsiteY89" fmla="*/ 4367 h 10000"/>
                <a:gd name="connsiteX90" fmla="*/ 1778 w 10000"/>
                <a:gd name="connsiteY90" fmla="*/ 4367 h 10000"/>
                <a:gd name="connsiteX91" fmla="*/ 1667 w 10000"/>
                <a:gd name="connsiteY91" fmla="*/ 4305 h 10000"/>
                <a:gd name="connsiteX92" fmla="*/ 1500 w 10000"/>
                <a:gd name="connsiteY92" fmla="*/ 4198 h 10000"/>
                <a:gd name="connsiteX93" fmla="*/ 1444 w 10000"/>
                <a:gd name="connsiteY93" fmla="*/ 4136 h 10000"/>
                <a:gd name="connsiteX94" fmla="*/ 1444 w 10000"/>
                <a:gd name="connsiteY94" fmla="*/ 4073 h 10000"/>
                <a:gd name="connsiteX95" fmla="*/ 1444 w 10000"/>
                <a:gd name="connsiteY95" fmla="*/ 4028 h 10000"/>
                <a:gd name="connsiteX96" fmla="*/ 1556 w 10000"/>
                <a:gd name="connsiteY96" fmla="*/ 3981 h 10000"/>
                <a:gd name="connsiteX97" fmla="*/ 1556 w 10000"/>
                <a:gd name="connsiteY97" fmla="*/ 3981 h 10000"/>
                <a:gd name="connsiteX98" fmla="*/ 1833 w 10000"/>
                <a:gd name="connsiteY98" fmla="*/ 3904 h 10000"/>
                <a:gd name="connsiteX99" fmla="*/ 2111 w 10000"/>
                <a:gd name="connsiteY99" fmla="*/ 3828 h 10000"/>
                <a:gd name="connsiteX100" fmla="*/ 2278 w 10000"/>
                <a:gd name="connsiteY100" fmla="*/ 3782 h 10000"/>
                <a:gd name="connsiteX101" fmla="*/ 2389 w 10000"/>
                <a:gd name="connsiteY101" fmla="*/ 3734 h 10000"/>
                <a:gd name="connsiteX102" fmla="*/ 2389 w 10000"/>
                <a:gd name="connsiteY102" fmla="*/ 3672 h 10000"/>
                <a:gd name="connsiteX103" fmla="*/ 2389 w 10000"/>
                <a:gd name="connsiteY103" fmla="*/ 3596 h 10000"/>
                <a:gd name="connsiteX104" fmla="*/ 2389 w 10000"/>
                <a:gd name="connsiteY104" fmla="*/ 3596 h 10000"/>
                <a:gd name="connsiteX105" fmla="*/ 2167 w 10000"/>
                <a:gd name="connsiteY105" fmla="*/ 3379 h 10000"/>
                <a:gd name="connsiteX106" fmla="*/ 1889 w 10000"/>
                <a:gd name="connsiteY106" fmla="*/ 3087 h 10000"/>
                <a:gd name="connsiteX107" fmla="*/ 1667 w 10000"/>
                <a:gd name="connsiteY107" fmla="*/ 2824 h 10000"/>
                <a:gd name="connsiteX108" fmla="*/ 1611 w 10000"/>
                <a:gd name="connsiteY108" fmla="*/ 2747 h 10000"/>
                <a:gd name="connsiteX109" fmla="*/ 1611 w 10000"/>
                <a:gd name="connsiteY109" fmla="*/ 2716 h 10000"/>
                <a:gd name="connsiteX110" fmla="*/ 1667 w 10000"/>
                <a:gd name="connsiteY110" fmla="*/ 2700 h 10000"/>
                <a:gd name="connsiteX111" fmla="*/ 1667 w 10000"/>
                <a:gd name="connsiteY111" fmla="*/ 2700 h 10000"/>
                <a:gd name="connsiteX112" fmla="*/ 2000 w 10000"/>
                <a:gd name="connsiteY112" fmla="*/ 2686 h 10000"/>
                <a:gd name="connsiteX113" fmla="*/ 2222 w 10000"/>
                <a:gd name="connsiteY113" fmla="*/ 2686 h 10000"/>
                <a:gd name="connsiteX114" fmla="*/ 2389 w 10000"/>
                <a:gd name="connsiteY114" fmla="*/ 2700 h 10000"/>
                <a:gd name="connsiteX115" fmla="*/ 2389 w 10000"/>
                <a:gd name="connsiteY115" fmla="*/ 2700 h 10000"/>
                <a:gd name="connsiteX116" fmla="*/ 2444 w 10000"/>
                <a:gd name="connsiteY116" fmla="*/ 2700 h 10000"/>
                <a:gd name="connsiteX117" fmla="*/ 2500 w 10000"/>
                <a:gd name="connsiteY117" fmla="*/ 2670 h 10000"/>
                <a:gd name="connsiteX118" fmla="*/ 2778 w 10000"/>
                <a:gd name="connsiteY118" fmla="*/ 2577 h 10000"/>
                <a:gd name="connsiteX119" fmla="*/ 3500 w 10000"/>
                <a:gd name="connsiteY119" fmla="*/ 2269 h 10000"/>
                <a:gd name="connsiteX120" fmla="*/ 4444 w 10000"/>
                <a:gd name="connsiteY120" fmla="*/ 1822 h 10000"/>
                <a:gd name="connsiteX121" fmla="*/ 4444 w 10000"/>
                <a:gd name="connsiteY121" fmla="*/ 1822 h 10000"/>
                <a:gd name="connsiteX122" fmla="*/ 4444 w 10000"/>
                <a:gd name="connsiteY122" fmla="*/ 1759 h 10000"/>
                <a:gd name="connsiteX123" fmla="*/ 4444 w 10000"/>
                <a:gd name="connsiteY123" fmla="*/ 1619 h 10000"/>
                <a:gd name="connsiteX124" fmla="*/ 4500 w 10000"/>
                <a:gd name="connsiteY124" fmla="*/ 1528 h 10000"/>
                <a:gd name="connsiteX125" fmla="*/ 4611 w 10000"/>
                <a:gd name="connsiteY125" fmla="*/ 1450 h 10000"/>
                <a:gd name="connsiteX126" fmla="*/ 4778 w 10000"/>
                <a:gd name="connsiteY126" fmla="*/ 1358 h 10000"/>
                <a:gd name="connsiteX127" fmla="*/ 5000 w 10000"/>
                <a:gd name="connsiteY127" fmla="*/ 1281 h 10000"/>
                <a:gd name="connsiteX128" fmla="*/ 5000 w 10000"/>
                <a:gd name="connsiteY128" fmla="*/ 1281 h 10000"/>
                <a:gd name="connsiteX129" fmla="*/ 5556 w 10000"/>
                <a:gd name="connsiteY129" fmla="*/ 1127 h 10000"/>
                <a:gd name="connsiteX130" fmla="*/ 6111 w 10000"/>
                <a:gd name="connsiteY130" fmla="*/ 926 h 10000"/>
                <a:gd name="connsiteX131" fmla="*/ 6667 w 10000"/>
                <a:gd name="connsiteY131" fmla="*/ 740 h 10000"/>
                <a:gd name="connsiteX132" fmla="*/ 7056 w 10000"/>
                <a:gd name="connsiteY132" fmla="*/ 572 h 10000"/>
                <a:gd name="connsiteX133" fmla="*/ 7056 w 10000"/>
                <a:gd name="connsiteY133" fmla="*/ 572 h 10000"/>
                <a:gd name="connsiteX134" fmla="*/ 7333 w 10000"/>
                <a:gd name="connsiteY134" fmla="*/ 417 h 10000"/>
                <a:gd name="connsiteX135" fmla="*/ 7667 w 10000"/>
                <a:gd name="connsiteY135" fmla="*/ 232 h 10000"/>
                <a:gd name="connsiteX136" fmla="*/ 8000 w 10000"/>
                <a:gd name="connsiteY136" fmla="*/ 92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15 h 10000"/>
                <a:gd name="connsiteX143" fmla="*/ 10000 w 10000"/>
                <a:gd name="connsiteY143" fmla="*/ 9446 h 10000"/>
                <a:gd name="connsiteX144" fmla="*/ 10000 w 10000"/>
                <a:gd name="connsiteY144" fmla="*/ 9446 h 10000"/>
                <a:gd name="connsiteX145" fmla="*/ 9722 w 10000"/>
                <a:gd name="connsiteY145" fmla="*/ 9430 h 10000"/>
                <a:gd name="connsiteX146" fmla="*/ 9389 w 10000"/>
                <a:gd name="connsiteY146" fmla="*/ 9446 h 10000"/>
                <a:gd name="connsiteX147" fmla="*/ 9389 w 10000"/>
                <a:gd name="connsiteY147" fmla="*/ 9446 h 10000"/>
                <a:gd name="connsiteX148" fmla="*/ 9278 w 10000"/>
                <a:gd name="connsiteY148" fmla="*/ 9461 h 10000"/>
                <a:gd name="connsiteX149" fmla="*/ 9056 w 10000"/>
                <a:gd name="connsiteY149" fmla="*/ 9446 h 10000"/>
                <a:gd name="connsiteX150" fmla="*/ 8722 w 10000"/>
                <a:gd name="connsiteY150" fmla="*/ 9399 h 10000"/>
                <a:gd name="connsiteX151" fmla="*/ 8444 w 10000"/>
                <a:gd name="connsiteY151" fmla="*/ 9276 h 10000"/>
                <a:gd name="connsiteX152" fmla="*/ 8444 w 10000"/>
                <a:gd name="connsiteY152" fmla="*/ 9276 h 10000"/>
                <a:gd name="connsiteX153" fmla="*/ 8111 w 10000"/>
                <a:gd name="connsiteY153" fmla="*/ 9075 h 10000"/>
                <a:gd name="connsiteX154" fmla="*/ 7778 w 10000"/>
                <a:gd name="connsiteY154" fmla="*/ 8997 h 10000"/>
                <a:gd name="connsiteX155" fmla="*/ 7556 w 10000"/>
                <a:gd name="connsiteY155" fmla="*/ 8981 h 10000"/>
                <a:gd name="connsiteX156" fmla="*/ 7000 w 10000"/>
                <a:gd name="connsiteY156" fmla="*/ 8950 h 10000"/>
                <a:gd name="connsiteX157" fmla="*/ 6556 w 10000"/>
                <a:gd name="connsiteY157" fmla="*/ 8967 h 10000"/>
                <a:gd name="connsiteX158" fmla="*/ 6222 w 10000"/>
                <a:gd name="connsiteY158" fmla="*/ 8967 h 10000"/>
                <a:gd name="connsiteX159" fmla="*/ 6111 w 10000"/>
                <a:gd name="connsiteY159" fmla="*/ 8950 h 10000"/>
                <a:gd name="connsiteX160" fmla="*/ 6056 w 10000"/>
                <a:gd name="connsiteY160" fmla="*/ 8659 h 10000"/>
                <a:gd name="connsiteX161" fmla="*/ 6056 w 10000"/>
                <a:gd name="connsiteY161" fmla="*/ 8659 h 10000"/>
                <a:gd name="connsiteX162" fmla="*/ 6056 w 10000"/>
                <a:gd name="connsiteY162" fmla="*/ 8597 h 10000"/>
                <a:gd name="connsiteX163" fmla="*/ 5944 w 10000"/>
                <a:gd name="connsiteY163" fmla="*/ 8520 h 10000"/>
                <a:gd name="connsiteX164" fmla="*/ 5889 w 10000"/>
                <a:gd name="connsiteY164" fmla="*/ 8505 h 10000"/>
                <a:gd name="connsiteX165" fmla="*/ 5778 w 10000"/>
                <a:gd name="connsiteY165" fmla="*/ 8488 h 10000"/>
                <a:gd name="connsiteX166" fmla="*/ 5667 w 10000"/>
                <a:gd name="connsiteY166" fmla="*/ 8488 h 10000"/>
                <a:gd name="connsiteX167" fmla="*/ 5500 w 10000"/>
                <a:gd name="connsiteY167" fmla="*/ 8505 h 10000"/>
                <a:gd name="connsiteX168" fmla="*/ 5500 w 10000"/>
                <a:gd name="connsiteY168" fmla="*/ 8505 h 10000"/>
                <a:gd name="connsiteX169" fmla="*/ 4889 w 10000"/>
                <a:gd name="connsiteY169" fmla="*/ 8612 h 10000"/>
                <a:gd name="connsiteX170" fmla="*/ 4611 w 10000"/>
                <a:gd name="connsiteY170" fmla="*/ 8641 h 10000"/>
                <a:gd name="connsiteX171" fmla="*/ 4556 w 10000"/>
                <a:gd name="connsiteY171" fmla="*/ 8659 h 10000"/>
                <a:gd name="connsiteX172" fmla="*/ 4500 w 10000"/>
                <a:gd name="connsiteY172" fmla="*/ 8641 h 10000"/>
                <a:gd name="connsiteX173" fmla="*/ 4500 w 10000"/>
                <a:gd name="connsiteY173" fmla="*/ 8641 h 10000"/>
                <a:gd name="connsiteX174" fmla="*/ 4222 w 10000"/>
                <a:gd name="connsiteY174" fmla="*/ 8488 h 10000"/>
                <a:gd name="connsiteX175" fmla="*/ 4222 w 10000"/>
                <a:gd name="connsiteY175" fmla="*/ 8488 h 10000"/>
                <a:gd name="connsiteX176" fmla="*/ 4111 w 10000"/>
                <a:gd name="connsiteY176" fmla="*/ 8411 h 10000"/>
                <a:gd name="connsiteX177" fmla="*/ 4111 w 10000"/>
                <a:gd name="connsiteY177" fmla="*/ 8364 h 10000"/>
                <a:gd name="connsiteX178" fmla="*/ 4111 w 10000"/>
                <a:gd name="connsiteY178" fmla="*/ 8318 h 10000"/>
                <a:gd name="connsiteX179" fmla="*/ 4111 w 10000"/>
                <a:gd name="connsiteY179" fmla="*/ 8318 h 10000"/>
                <a:gd name="connsiteX180" fmla="*/ 4278 w 10000"/>
                <a:gd name="connsiteY180" fmla="*/ 8271 h 10000"/>
                <a:gd name="connsiteX181" fmla="*/ 4389 w 10000"/>
                <a:gd name="connsiteY181" fmla="*/ 8256 h 10000"/>
                <a:gd name="connsiteX182" fmla="*/ 4389 w 10000"/>
                <a:gd name="connsiteY182" fmla="*/ 8256 h 10000"/>
                <a:gd name="connsiteX183" fmla="*/ 4000 w 10000"/>
                <a:gd name="connsiteY183" fmla="*/ 8256 h 10000"/>
                <a:gd name="connsiteX184" fmla="*/ 3722 w 10000"/>
                <a:gd name="connsiteY184" fmla="*/ 8271 h 10000"/>
                <a:gd name="connsiteX185" fmla="*/ 3611 w 10000"/>
                <a:gd name="connsiteY185" fmla="*/ 8287 h 10000"/>
                <a:gd name="connsiteX186" fmla="*/ 3556 w 10000"/>
                <a:gd name="connsiteY186" fmla="*/ 8303 h 10000"/>
                <a:gd name="connsiteX187" fmla="*/ 3556 w 10000"/>
                <a:gd name="connsiteY187" fmla="*/ 8303 h 10000"/>
                <a:gd name="connsiteX188" fmla="*/ 3444 w 10000"/>
                <a:gd name="connsiteY188" fmla="*/ 8364 h 10000"/>
                <a:gd name="connsiteX189" fmla="*/ 3278 w 10000"/>
                <a:gd name="connsiteY189" fmla="*/ 8457 h 10000"/>
                <a:gd name="connsiteX190" fmla="*/ 3000 w 10000"/>
                <a:gd name="connsiteY190" fmla="*/ 8566 h 10000"/>
                <a:gd name="connsiteX191" fmla="*/ 2667 w 10000"/>
                <a:gd name="connsiteY191" fmla="*/ 8641 h 10000"/>
                <a:gd name="connsiteX192" fmla="*/ 2667 w 10000"/>
                <a:gd name="connsiteY192" fmla="*/ 8641 h 10000"/>
                <a:gd name="connsiteX193" fmla="*/ 2333 w 10000"/>
                <a:gd name="connsiteY193" fmla="*/ 8704 h 10000"/>
                <a:gd name="connsiteX194" fmla="*/ 1833 w 10000"/>
                <a:gd name="connsiteY194" fmla="*/ 8766 h 10000"/>
                <a:gd name="connsiteX195" fmla="*/ 1389 w 10000"/>
                <a:gd name="connsiteY195" fmla="*/ 8797 h 10000"/>
                <a:gd name="connsiteX196" fmla="*/ 889 w 10000"/>
                <a:gd name="connsiteY196" fmla="*/ 8812 h 10000"/>
                <a:gd name="connsiteX197" fmla="*/ 889 w 10000"/>
                <a:gd name="connsiteY197" fmla="*/ 8812 h 10000"/>
                <a:gd name="connsiteX198" fmla="*/ 500 w 10000"/>
                <a:gd name="connsiteY198" fmla="*/ 8828 h 10000"/>
                <a:gd name="connsiteX199" fmla="*/ 222 w 10000"/>
                <a:gd name="connsiteY199" fmla="*/ 8844 h 10000"/>
                <a:gd name="connsiteX200" fmla="*/ 0 w 10000"/>
                <a:gd name="connsiteY200" fmla="*/ 8859 h 10000"/>
                <a:gd name="connsiteX201" fmla="*/ 0 w 10000"/>
                <a:gd name="connsiteY201" fmla="*/ 8859 h 10000"/>
                <a:gd name="connsiteX202" fmla="*/ 278 w 10000"/>
                <a:gd name="connsiteY202" fmla="*/ 9105 h 10000"/>
                <a:gd name="connsiteX203" fmla="*/ 500 w 10000"/>
                <a:gd name="connsiteY203" fmla="*/ 9291 h 10000"/>
                <a:gd name="connsiteX204" fmla="*/ 722 w 10000"/>
                <a:gd name="connsiteY204" fmla="*/ 9446 h 10000"/>
                <a:gd name="connsiteX205" fmla="*/ 722 w 10000"/>
                <a:gd name="connsiteY205" fmla="*/ 9446 h 10000"/>
                <a:gd name="connsiteX206" fmla="*/ 889 w 10000"/>
                <a:gd name="connsiteY206" fmla="*/ 9538 h 10000"/>
                <a:gd name="connsiteX207" fmla="*/ 944 w 10000"/>
                <a:gd name="connsiteY207" fmla="*/ 9615 h 10000"/>
                <a:gd name="connsiteX208" fmla="*/ 1111 w 10000"/>
                <a:gd name="connsiteY208" fmla="*/ 9692 h 10000"/>
                <a:gd name="connsiteX209" fmla="*/ 1333 w 10000"/>
                <a:gd name="connsiteY209" fmla="*/ 9816 h 10000"/>
                <a:gd name="connsiteX210" fmla="*/ 1333 w 10000"/>
                <a:gd name="connsiteY210" fmla="*/ 9816 h 10000"/>
                <a:gd name="connsiteX211" fmla="*/ 1444 w 10000"/>
                <a:gd name="connsiteY211" fmla="*/ 9879 h 10000"/>
                <a:gd name="connsiteX212" fmla="*/ 1500 w 10000"/>
                <a:gd name="connsiteY212" fmla="*/ 9924 h 10000"/>
                <a:gd name="connsiteX213" fmla="*/ 1500 w 10000"/>
                <a:gd name="connsiteY213" fmla="*/ 9971 h 10000"/>
                <a:gd name="connsiteX214" fmla="*/ 1556 w 10000"/>
                <a:gd name="connsiteY214" fmla="*/ 9986 h 10000"/>
                <a:gd name="connsiteX215" fmla="*/ 1722 w 10000"/>
                <a:gd name="connsiteY215" fmla="*/ 10000 h 10000"/>
                <a:gd name="connsiteX216" fmla="*/ 10000 w 10000"/>
                <a:gd name="connsiteY216"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389 w 10000"/>
                <a:gd name="connsiteY33" fmla="*/ 8566 h 10000"/>
                <a:gd name="connsiteX34" fmla="*/ 4222 w 10000"/>
                <a:gd name="connsiteY34" fmla="*/ 8488 h 10000"/>
                <a:gd name="connsiteX35" fmla="*/ 4222 w 10000"/>
                <a:gd name="connsiteY35" fmla="*/ 8488 h 10000"/>
                <a:gd name="connsiteX36" fmla="*/ 4111 w 10000"/>
                <a:gd name="connsiteY36" fmla="*/ 8442 h 10000"/>
                <a:gd name="connsiteX37" fmla="*/ 4111 w 10000"/>
                <a:gd name="connsiteY37" fmla="*/ 8396 h 10000"/>
                <a:gd name="connsiteX38" fmla="*/ 4111 w 10000"/>
                <a:gd name="connsiteY38" fmla="*/ 8364 h 10000"/>
                <a:gd name="connsiteX39" fmla="*/ 4167 w 10000"/>
                <a:gd name="connsiteY39" fmla="*/ 8333 h 10000"/>
                <a:gd name="connsiteX40" fmla="*/ 4278 w 10000"/>
                <a:gd name="connsiteY40" fmla="*/ 8271 h 10000"/>
                <a:gd name="connsiteX41" fmla="*/ 4389 w 10000"/>
                <a:gd name="connsiteY41" fmla="*/ 8256 h 10000"/>
                <a:gd name="connsiteX42" fmla="*/ 4389 w 10000"/>
                <a:gd name="connsiteY42" fmla="*/ 8256 h 10000"/>
                <a:gd name="connsiteX43" fmla="*/ 4389 w 10000"/>
                <a:gd name="connsiteY43" fmla="*/ 8242 h 10000"/>
                <a:gd name="connsiteX44" fmla="*/ 4444 w 10000"/>
                <a:gd name="connsiteY44" fmla="*/ 8226 h 10000"/>
                <a:gd name="connsiteX45" fmla="*/ 4667 w 10000"/>
                <a:gd name="connsiteY45" fmla="*/ 8211 h 10000"/>
                <a:gd name="connsiteX46" fmla="*/ 5333 w 10000"/>
                <a:gd name="connsiteY46" fmla="*/ 8180 h 10000"/>
                <a:gd name="connsiteX47" fmla="*/ 6500 w 10000"/>
                <a:gd name="connsiteY47" fmla="*/ 8134 h 10000"/>
                <a:gd name="connsiteX48" fmla="*/ 6500 w 10000"/>
                <a:gd name="connsiteY48" fmla="*/ 8134 h 10000"/>
                <a:gd name="connsiteX49" fmla="*/ 7167 w 10000"/>
                <a:gd name="connsiteY49" fmla="*/ 8087 h 10000"/>
                <a:gd name="connsiteX50" fmla="*/ 8389 w 10000"/>
                <a:gd name="connsiteY50" fmla="*/ 7995 h 10000"/>
                <a:gd name="connsiteX51" fmla="*/ 8389 w 10000"/>
                <a:gd name="connsiteY51" fmla="*/ 7995 h 10000"/>
                <a:gd name="connsiteX52" fmla="*/ 8667 w 10000"/>
                <a:gd name="connsiteY52" fmla="*/ 7963 h 10000"/>
                <a:gd name="connsiteX53" fmla="*/ 8778 w 10000"/>
                <a:gd name="connsiteY53" fmla="*/ 7917 h 10000"/>
                <a:gd name="connsiteX54" fmla="*/ 8889 w 10000"/>
                <a:gd name="connsiteY54" fmla="*/ 7887 h 10000"/>
                <a:gd name="connsiteX55" fmla="*/ 8833 w 10000"/>
                <a:gd name="connsiteY55" fmla="*/ 7856 h 10000"/>
                <a:gd name="connsiteX56" fmla="*/ 8833 w 10000"/>
                <a:gd name="connsiteY56" fmla="*/ 7826 h 10000"/>
                <a:gd name="connsiteX57" fmla="*/ 8722 w 10000"/>
                <a:gd name="connsiteY57" fmla="*/ 7793 h 10000"/>
                <a:gd name="connsiteX58" fmla="*/ 8556 w 10000"/>
                <a:gd name="connsiteY58" fmla="*/ 7747 h 10000"/>
                <a:gd name="connsiteX59" fmla="*/ 8556 w 10000"/>
                <a:gd name="connsiteY59" fmla="*/ 7747 h 10000"/>
                <a:gd name="connsiteX60" fmla="*/ 6556 w 10000"/>
                <a:gd name="connsiteY60" fmla="*/ 7470 h 10000"/>
                <a:gd name="connsiteX61" fmla="*/ 6556 w 10000"/>
                <a:gd name="connsiteY61" fmla="*/ 7470 h 10000"/>
                <a:gd name="connsiteX62" fmla="*/ 6333 w 10000"/>
                <a:gd name="connsiteY62" fmla="*/ 7424 h 10000"/>
                <a:gd name="connsiteX63" fmla="*/ 6167 w 10000"/>
                <a:gd name="connsiteY63" fmla="*/ 7377 h 10000"/>
                <a:gd name="connsiteX64" fmla="*/ 6056 w 10000"/>
                <a:gd name="connsiteY64" fmla="*/ 7331 h 10000"/>
                <a:gd name="connsiteX65" fmla="*/ 6056 w 10000"/>
                <a:gd name="connsiteY65" fmla="*/ 7331 h 10000"/>
                <a:gd name="connsiteX66" fmla="*/ 8056 w 10000"/>
                <a:gd name="connsiteY66" fmla="*/ 7315 h 10000"/>
                <a:gd name="connsiteX67" fmla="*/ 10000 w 10000"/>
                <a:gd name="connsiteY67" fmla="*/ 7470 h 10000"/>
                <a:gd name="connsiteX68" fmla="*/ 10000 w 10000"/>
                <a:gd name="connsiteY68" fmla="*/ 6065 h 10000"/>
                <a:gd name="connsiteX69" fmla="*/ 10000 w 10000"/>
                <a:gd name="connsiteY69" fmla="*/ 6065 h 10000"/>
                <a:gd name="connsiteX70" fmla="*/ 7778 w 10000"/>
                <a:gd name="connsiteY70" fmla="*/ 5740 h 10000"/>
                <a:gd name="connsiteX71" fmla="*/ 6556 w 10000"/>
                <a:gd name="connsiteY71" fmla="*/ 5556 h 10000"/>
                <a:gd name="connsiteX72" fmla="*/ 6556 w 10000"/>
                <a:gd name="connsiteY72" fmla="*/ 5556 h 10000"/>
                <a:gd name="connsiteX73" fmla="*/ 6556 w 10000"/>
                <a:gd name="connsiteY73" fmla="*/ 5541 h 10000"/>
                <a:gd name="connsiteX74" fmla="*/ 6556 w 10000"/>
                <a:gd name="connsiteY74" fmla="*/ 5448 h 10000"/>
                <a:gd name="connsiteX75" fmla="*/ 6556 w 10000"/>
                <a:gd name="connsiteY75" fmla="*/ 5448 h 10000"/>
                <a:gd name="connsiteX76" fmla="*/ 6389 w 10000"/>
                <a:gd name="connsiteY76" fmla="*/ 5340 h 10000"/>
                <a:gd name="connsiteX77" fmla="*/ 6056 w 10000"/>
                <a:gd name="connsiteY77" fmla="*/ 5171 h 10000"/>
                <a:gd name="connsiteX78" fmla="*/ 5333 w 10000"/>
                <a:gd name="connsiteY78" fmla="*/ 4846 h 10000"/>
                <a:gd name="connsiteX79" fmla="*/ 5333 w 10000"/>
                <a:gd name="connsiteY79" fmla="*/ 4846 h 10000"/>
                <a:gd name="connsiteX80" fmla="*/ 5167 w 10000"/>
                <a:gd name="connsiteY80" fmla="*/ 4800 h 10000"/>
                <a:gd name="connsiteX81" fmla="*/ 4889 w 10000"/>
                <a:gd name="connsiteY81" fmla="*/ 4737 h 10000"/>
                <a:gd name="connsiteX82" fmla="*/ 4056 w 10000"/>
                <a:gd name="connsiteY82" fmla="*/ 4599 h 10000"/>
                <a:gd name="connsiteX83" fmla="*/ 2889 w 10000"/>
                <a:gd name="connsiteY83" fmla="*/ 4430 h 10000"/>
                <a:gd name="connsiteX84" fmla="*/ 2889 w 10000"/>
                <a:gd name="connsiteY84" fmla="*/ 4430 h 10000"/>
                <a:gd name="connsiteX85" fmla="*/ 2389 w 10000"/>
                <a:gd name="connsiteY85" fmla="*/ 4413 h 10000"/>
                <a:gd name="connsiteX86" fmla="*/ 2000 w 10000"/>
                <a:gd name="connsiteY86" fmla="*/ 4397 h 10000"/>
                <a:gd name="connsiteX87" fmla="*/ 1889 w 10000"/>
                <a:gd name="connsiteY87" fmla="*/ 4382 h 10000"/>
                <a:gd name="connsiteX88" fmla="*/ 1778 w 10000"/>
                <a:gd name="connsiteY88" fmla="*/ 4367 h 10000"/>
                <a:gd name="connsiteX89" fmla="*/ 1778 w 10000"/>
                <a:gd name="connsiteY89" fmla="*/ 4367 h 10000"/>
                <a:gd name="connsiteX90" fmla="*/ 1667 w 10000"/>
                <a:gd name="connsiteY90" fmla="*/ 4305 h 10000"/>
                <a:gd name="connsiteX91" fmla="*/ 1500 w 10000"/>
                <a:gd name="connsiteY91" fmla="*/ 4198 h 10000"/>
                <a:gd name="connsiteX92" fmla="*/ 1444 w 10000"/>
                <a:gd name="connsiteY92" fmla="*/ 4136 h 10000"/>
                <a:gd name="connsiteX93" fmla="*/ 1444 w 10000"/>
                <a:gd name="connsiteY93" fmla="*/ 4073 h 10000"/>
                <a:gd name="connsiteX94" fmla="*/ 1444 w 10000"/>
                <a:gd name="connsiteY94" fmla="*/ 4028 h 10000"/>
                <a:gd name="connsiteX95" fmla="*/ 1556 w 10000"/>
                <a:gd name="connsiteY95" fmla="*/ 3981 h 10000"/>
                <a:gd name="connsiteX96" fmla="*/ 1556 w 10000"/>
                <a:gd name="connsiteY96" fmla="*/ 3981 h 10000"/>
                <a:gd name="connsiteX97" fmla="*/ 1833 w 10000"/>
                <a:gd name="connsiteY97" fmla="*/ 3904 h 10000"/>
                <a:gd name="connsiteX98" fmla="*/ 2111 w 10000"/>
                <a:gd name="connsiteY98" fmla="*/ 3828 h 10000"/>
                <a:gd name="connsiteX99" fmla="*/ 2278 w 10000"/>
                <a:gd name="connsiteY99" fmla="*/ 3782 h 10000"/>
                <a:gd name="connsiteX100" fmla="*/ 2389 w 10000"/>
                <a:gd name="connsiteY100" fmla="*/ 3734 h 10000"/>
                <a:gd name="connsiteX101" fmla="*/ 2389 w 10000"/>
                <a:gd name="connsiteY101" fmla="*/ 3672 h 10000"/>
                <a:gd name="connsiteX102" fmla="*/ 2389 w 10000"/>
                <a:gd name="connsiteY102" fmla="*/ 3596 h 10000"/>
                <a:gd name="connsiteX103" fmla="*/ 2389 w 10000"/>
                <a:gd name="connsiteY103" fmla="*/ 3596 h 10000"/>
                <a:gd name="connsiteX104" fmla="*/ 2167 w 10000"/>
                <a:gd name="connsiteY104" fmla="*/ 3379 h 10000"/>
                <a:gd name="connsiteX105" fmla="*/ 1889 w 10000"/>
                <a:gd name="connsiteY105" fmla="*/ 3087 h 10000"/>
                <a:gd name="connsiteX106" fmla="*/ 1667 w 10000"/>
                <a:gd name="connsiteY106" fmla="*/ 2824 h 10000"/>
                <a:gd name="connsiteX107" fmla="*/ 1611 w 10000"/>
                <a:gd name="connsiteY107" fmla="*/ 2747 h 10000"/>
                <a:gd name="connsiteX108" fmla="*/ 1611 w 10000"/>
                <a:gd name="connsiteY108" fmla="*/ 2716 h 10000"/>
                <a:gd name="connsiteX109" fmla="*/ 1667 w 10000"/>
                <a:gd name="connsiteY109" fmla="*/ 2700 h 10000"/>
                <a:gd name="connsiteX110" fmla="*/ 1667 w 10000"/>
                <a:gd name="connsiteY110" fmla="*/ 2700 h 10000"/>
                <a:gd name="connsiteX111" fmla="*/ 2000 w 10000"/>
                <a:gd name="connsiteY111" fmla="*/ 2686 h 10000"/>
                <a:gd name="connsiteX112" fmla="*/ 2222 w 10000"/>
                <a:gd name="connsiteY112" fmla="*/ 2686 h 10000"/>
                <a:gd name="connsiteX113" fmla="*/ 2389 w 10000"/>
                <a:gd name="connsiteY113" fmla="*/ 2700 h 10000"/>
                <a:gd name="connsiteX114" fmla="*/ 2389 w 10000"/>
                <a:gd name="connsiteY114" fmla="*/ 2700 h 10000"/>
                <a:gd name="connsiteX115" fmla="*/ 2444 w 10000"/>
                <a:gd name="connsiteY115" fmla="*/ 2700 h 10000"/>
                <a:gd name="connsiteX116" fmla="*/ 2500 w 10000"/>
                <a:gd name="connsiteY116" fmla="*/ 2670 h 10000"/>
                <a:gd name="connsiteX117" fmla="*/ 2778 w 10000"/>
                <a:gd name="connsiteY117" fmla="*/ 2577 h 10000"/>
                <a:gd name="connsiteX118" fmla="*/ 3500 w 10000"/>
                <a:gd name="connsiteY118" fmla="*/ 2269 h 10000"/>
                <a:gd name="connsiteX119" fmla="*/ 4444 w 10000"/>
                <a:gd name="connsiteY119" fmla="*/ 1822 h 10000"/>
                <a:gd name="connsiteX120" fmla="*/ 4444 w 10000"/>
                <a:gd name="connsiteY120" fmla="*/ 1822 h 10000"/>
                <a:gd name="connsiteX121" fmla="*/ 4444 w 10000"/>
                <a:gd name="connsiteY121" fmla="*/ 1759 h 10000"/>
                <a:gd name="connsiteX122" fmla="*/ 4444 w 10000"/>
                <a:gd name="connsiteY122" fmla="*/ 1619 h 10000"/>
                <a:gd name="connsiteX123" fmla="*/ 4500 w 10000"/>
                <a:gd name="connsiteY123" fmla="*/ 1528 h 10000"/>
                <a:gd name="connsiteX124" fmla="*/ 4611 w 10000"/>
                <a:gd name="connsiteY124" fmla="*/ 1450 h 10000"/>
                <a:gd name="connsiteX125" fmla="*/ 4778 w 10000"/>
                <a:gd name="connsiteY125" fmla="*/ 1358 h 10000"/>
                <a:gd name="connsiteX126" fmla="*/ 5000 w 10000"/>
                <a:gd name="connsiteY126" fmla="*/ 1281 h 10000"/>
                <a:gd name="connsiteX127" fmla="*/ 5000 w 10000"/>
                <a:gd name="connsiteY127" fmla="*/ 1281 h 10000"/>
                <a:gd name="connsiteX128" fmla="*/ 5556 w 10000"/>
                <a:gd name="connsiteY128" fmla="*/ 1127 h 10000"/>
                <a:gd name="connsiteX129" fmla="*/ 6111 w 10000"/>
                <a:gd name="connsiteY129" fmla="*/ 926 h 10000"/>
                <a:gd name="connsiteX130" fmla="*/ 6667 w 10000"/>
                <a:gd name="connsiteY130" fmla="*/ 740 h 10000"/>
                <a:gd name="connsiteX131" fmla="*/ 7056 w 10000"/>
                <a:gd name="connsiteY131" fmla="*/ 572 h 10000"/>
                <a:gd name="connsiteX132" fmla="*/ 7056 w 10000"/>
                <a:gd name="connsiteY132" fmla="*/ 572 h 10000"/>
                <a:gd name="connsiteX133" fmla="*/ 7333 w 10000"/>
                <a:gd name="connsiteY133" fmla="*/ 417 h 10000"/>
                <a:gd name="connsiteX134" fmla="*/ 7667 w 10000"/>
                <a:gd name="connsiteY134" fmla="*/ 232 h 10000"/>
                <a:gd name="connsiteX135" fmla="*/ 8000 w 10000"/>
                <a:gd name="connsiteY135" fmla="*/ 92 h 10000"/>
                <a:gd name="connsiteX136" fmla="*/ 8167 w 10000"/>
                <a:gd name="connsiteY136" fmla="*/ 29 h 10000"/>
                <a:gd name="connsiteX137" fmla="*/ 8333 w 10000"/>
                <a:gd name="connsiteY137" fmla="*/ 15 h 10000"/>
                <a:gd name="connsiteX138" fmla="*/ 8333 w 10000"/>
                <a:gd name="connsiteY138" fmla="*/ 15 h 10000"/>
                <a:gd name="connsiteX139" fmla="*/ 8667 w 10000"/>
                <a:gd name="connsiteY139" fmla="*/ 0 h 10000"/>
                <a:gd name="connsiteX140" fmla="*/ 9111 w 10000"/>
                <a:gd name="connsiteY140" fmla="*/ 0 h 10000"/>
                <a:gd name="connsiteX141" fmla="*/ 10000 w 10000"/>
                <a:gd name="connsiteY141" fmla="*/ 15 h 10000"/>
                <a:gd name="connsiteX142" fmla="*/ 10000 w 10000"/>
                <a:gd name="connsiteY142" fmla="*/ 9446 h 10000"/>
                <a:gd name="connsiteX143" fmla="*/ 10000 w 10000"/>
                <a:gd name="connsiteY143" fmla="*/ 9446 h 10000"/>
                <a:gd name="connsiteX144" fmla="*/ 9722 w 10000"/>
                <a:gd name="connsiteY144" fmla="*/ 9430 h 10000"/>
                <a:gd name="connsiteX145" fmla="*/ 9389 w 10000"/>
                <a:gd name="connsiteY145" fmla="*/ 9446 h 10000"/>
                <a:gd name="connsiteX146" fmla="*/ 9389 w 10000"/>
                <a:gd name="connsiteY146" fmla="*/ 9446 h 10000"/>
                <a:gd name="connsiteX147" fmla="*/ 9278 w 10000"/>
                <a:gd name="connsiteY147" fmla="*/ 9461 h 10000"/>
                <a:gd name="connsiteX148" fmla="*/ 9056 w 10000"/>
                <a:gd name="connsiteY148" fmla="*/ 9446 h 10000"/>
                <a:gd name="connsiteX149" fmla="*/ 8722 w 10000"/>
                <a:gd name="connsiteY149" fmla="*/ 9399 h 10000"/>
                <a:gd name="connsiteX150" fmla="*/ 8444 w 10000"/>
                <a:gd name="connsiteY150" fmla="*/ 9276 h 10000"/>
                <a:gd name="connsiteX151" fmla="*/ 8444 w 10000"/>
                <a:gd name="connsiteY151" fmla="*/ 9276 h 10000"/>
                <a:gd name="connsiteX152" fmla="*/ 8111 w 10000"/>
                <a:gd name="connsiteY152" fmla="*/ 9075 h 10000"/>
                <a:gd name="connsiteX153" fmla="*/ 7778 w 10000"/>
                <a:gd name="connsiteY153" fmla="*/ 8997 h 10000"/>
                <a:gd name="connsiteX154" fmla="*/ 7556 w 10000"/>
                <a:gd name="connsiteY154" fmla="*/ 8981 h 10000"/>
                <a:gd name="connsiteX155" fmla="*/ 7000 w 10000"/>
                <a:gd name="connsiteY155" fmla="*/ 8950 h 10000"/>
                <a:gd name="connsiteX156" fmla="*/ 6556 w 10000"/>
                <a:gd name="connsiteY156" fmla="*/ 8967 h 10000"/>
                <a:gd name="connsiteX157" fmla="*/ 6222 w 10000"/>
                <a:gd name="connsiteY157" fmla="*/ 8967 h 10000"/>
                <a:gd name="connsiteX158" fmla="*/ 6111 w 10000"/>
                <a:gd name="connsiteY158" fmla="*/ 8950 h 10000"/>
                <a:gd name="connsiteX159" fmla="*/ 6056 w 10000"/>
                <a:gd name="connsiteY159" fmla="*/ 8659 h 10000"/>
                <a:gd name="connsiteX160" fmla="*/ 6056 w 10000"/>
                <a:gd name="connsiteY160" fmla="*/ 8659 h 10000"/>
                <a:gd name="connsiteX161" fmla="*/ 6056 w 10000"/>
                <a:gd name="connsiteY161" fmla="*/ 8597 h 10000"/>
                <a:gd name="connsiteX162" fmla="*/ 5944 w 10000"/>
                <a:gd name="connsiteY162" fmla="*/ 8520 h 10000"/>
                <a:gd name="connsiteX163" fmla="*/ 5889 w 10000"/>
                <a:gd name="connsiteY163" fmla="*/ 8505 h 10000"/>
                <a:gd name="connsiteX164" fmla="*/ 5778 w 10000"/>
                <a:gd name="connsiteY164" fmla="*/ 8488 h 10000"/>
                <a:gd name="connsiteX165" fmla="*/ 5667 w 10000"/>
                <a:gd name="connsiteY165" fmla="*/ 8488 h 10000"/>
                <a:gd name="connsiteX166" fmla="*/ 5500 w 10000"/>
                <a:gd name="connsiteY166" fmla="*/ 8505 h 10000"/>
                <a:gd name="connsiteX167" fmla="*/ 5500 w 10000"/>
                <a:gd name="connsiteY167" fmla="*/ 8505 h 10000"/>
                <a:gd name="connsiteX168" fmla="*/ 4889 w 10000"/>
                <a:gd name="connsiteY168" fmla="*/ 8612 h 10000"/>
                <a:gd name="connsiteX169" fmla="*/ 4611 w 10000"/>
                <a:gd name="connsiteY169" fmla="*/ 8641 h 10000"/>
                <a:gd name="connsiteX170" fmla="*/ 4556 w 10000"/>
                <a:gd name="connsiteY170" fmla="*/ 8659 h 10000"/>
                <a:gd name="connsiteX171" fmla="*/ 4500 w 10000"/>
                <a:gd name="connsiteY171" fmla="*/ 8641 h 10000"/>
                <a:gd name="connsiteX172" fmla="*/ 4500 w 10000"/>
                <a:gd name="connsiteY172" fmla="*/ 8641 h 10000"/>
                <a:gd name="connsiteX173" fmla="*/ 4222 w 10000"/>
                <a:gd name="connsiteY173" fmla="*/ 8488 h 10000"/>
                <a:gd name="connsiteX174" fmla="*/ 4222 w 10000"/>
                <a:gd name="connsiteY174" fmla="*/ 8488 h 10000"/>
                <a:gd name="connsiteX175" fmla="*/ 4111 w 10000"/>
                <a:gd name="connsiteY175" fmla="*/ 8411 h 10000"/>
                <a:gd name="connsiteX176" fmla="*/ 4111 w 10000"/>
                <a:gd name="connsiteY176" fmla="*/ 8364 h 10000"/>
                <a:gd name="connsiteX177" fmla="*/ 4111 w 10000"/>
                <a:gd name="connsiteY177" fmla="*/ 8318 h 10000"/>
                <a:gd name="connsiteX178" fmla="*/ 4111 w 10000"/>
                <a:gd name="connsiteY178" fmla="*/ 8318 h 10000"/>
                <a:gd name="connsiteX179" fmla="*/ 4278 w 10000"/>
                <a:gd name="connsiteY179" fmla="*/ 8271 h 10000"/>
                <a:gd name="connsiteX180" fmla="*/ 4389 w 10000"/>
                <a:gd name="connsiteY180" fmla="*/ 8256 h 10000"/>
                <a:gd name="connsiteX181" fmla="*/ 4389 w 10000"/>
                <a:gd name="connsiteY181" fmla="*/ 8256 h 10000"/>
                <a:gd name="connsiteX182" fmla="*/ 4000 w 10000"/>
                <a:gd name="connsiteY182" fmla="*/ 8256 h 10000"/>
                <a:gd name="connsiteX183" fmla="*/ 3722 w 10000"/>
                <a:gd name="connsiteY183" fmla="*/ 8271 h 10000"/>
                <a:gd name="connsiteX184" fmla="*/ 3611 w 10000"/>
                <a:gd name="connsiteY184" fmla="*/ 8287 h 10000"/>
                <a:gd name="connsiteX185" fmla="*/ 3556 w 10000"/>
                <a:gd name="connsiteY185" fmla="*/ 8303 h 10000"/>
                <a:gd name="connsiteX186" fmla="*/ 3556 w 10000"/>
                <a:gd name="connsiteY186" fmla="*/ 8303 h 10000"/>
                <a:gd name="connsiteX187" fmla="*/ 3444 w 10000"/>
                <a:gd name="connsiteY187" fmla="*/ 8364 h 10000"/>
                <a:gd name="connsiteX188" fmla="*/ 3278 w 10000"/>
                <a:gd name="connsiteY188" fmla="*/ 8457 h 10000"/>
                <a:gd name="connsiteX189" fmla="*/ 3000 w 10000"/>
                <a:gd name="connsiteY189" fmla="*/ 8566 h 10000"/>
                <a:gd name="connsiteX190" fmla="*/ 2667 w 10000"/>
                <a:gd name="connsiteY190" fmla="*/ 8641 h 10000"/>
                <a:gd name="connsiteX191" fmla="*/ 2667 w 10000"/>
                <a:gd name="connsiteY191" fmla="*/ 8641 h 10000"/>
                <a:gd name="connsiteX192" fmla="*/ 2333 w 10000"/>
                <a:gd name="connsiteY192" fmla="*/ 8704 h 10000"/>
                <a:gd name="connsiteX193" fmla="*/ 1833 w 10000"/>
                <a:gd name="connsiteY193" fmla="*/ 8766 h 10000"/>
                <a:gd name="connsiteX194" fmla="*/ 1389 w 10000"/>
                <a:gd name="connsiteY194" fmla="*/ 8797 h 10000"/>
                <a:gd name="connsiteX195" fmla="*/ 889 w 10000"/>
                <a:gd name="connsiteY195" fmla="*/ 8812 h 10000"/>
                <a:gd name="connsiteX196" fmla="*/ 889 w 10000"/>
                <a:gd name="connsiteY196" fmla="*/ 8812 h 10000"/>
                <a:gd name="connsiteX197" fmla="*/ 500 w 10000"/>
                <a:gd name="connsiteY197" fmla="*/ 8828 h 10000"/>
                <a:gd name="connsiteX198" fmla="*/ 222 w 10000"/>
                <a:gd name="connsiteY198" fmla="*/ 8844 h 10000"/>
                <a:gd name="connsiteX199" fmla="*/ 0 w 10000"/>
                <a:gd name="connsiteY199" fmla="*/ 8859 h 10000"/>
                <a:gd name="connsiteX200" fmla="*/ 0 w 10000"/>
                <a:gd name="connsiteY200" fmla="*/ 8859 h 10000"/>
                <a:gd name="connsiteX201" fmla="*/ 278 w 10000"/>
                <a:gd name="connsiteY201" fmla="*/ 9105 h 10000"/>
                <a:gd name="connsiteX202" fmla="*/ 500 w 10000"/>
                <a:gd name="connsiteY202" fmla="*/ 9291 h 10000"/>
                <a:gd name="connsiteX203" fmla="*/ 722 w 10000"/>
                <a:gd name="connsiteY203" fmla="*/ 9446 h 10000"/>
                <a:gd name="connsiteX204" fmla="*/ 722 w 10000"/>
                <a:gd name="connsiteY204" fmla="*/ 9446 h 10000"/>
                <a:gd name="connsiteX205" fmla="*/ 889 w 10000"/>
                <a:gd name="connsiteY205" fmla="*/ 9538 h 10000"/>
                <a:gd name="connsiteX206" fmla="*/ 944 w 10000"/>
                <a:gd name="connsiteY206" fmla="*/ 9615 h 10000"/>
                <a:gd name="connsiteX207" fmla="*/ 1111 w 10000"/>
                <a:gd name="connsiteY207" fmla="*/ 9692 h 10000"/>
                <a:gd name="connsiteX208" fmla="*/ 1333 w 10000"/>
                <a:gd name="connsiteY208" fmla="*/ 9816 h 10000"/>
                <a:gd name="connsiteX209" fmla="*/ 1333 w 10000"/>
                <a:gd name="connsiteY209" fmla="*/ 9816 h 10000"/>
                <a:gd name="connsiteX210" fmla="*/ 1444 w 10000"/>
                <a:gd name="connsiteY210" fmla="*/ 9879 h 10000"/>
                <a:gd name="connsiteX211" fmla="*/ 1500 w 10000"/>
                <a:gd name="connsiteY211" fmla="*/ 9924 h 10000"/>
                <a:gd name="connsiteX212" fmla="*/ 1500 w 10000"/>
                <a:gd name="connsiteY212" fmla="*/ 9971 h 10000"/>
                <a:gd name="connsiteX213" fmla="*/ 1556 w 10000"/>
                <a:gd name="connsiteY213" fmla="*/ 9986 h 10000"/>
                <a:gd name="connsiteX214" fmla="*/ 1722 w 10000"/>
                <a:gd name="connsiteY214" fmla="*/ 10000 h 10000"/>
                <a:gd name="connsiteX215" fmla="*/ 10000 w 10000"/>
                <a:gd name="connsiteY215"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389 w 10000"/>
                <a:gd name="connsiteY33" fmla="*/ 8566 h 10000"/>
                <a:gd name="connsiteX34" fmla="*/ 4222 w 10000"/>
                <a:gd name="connsiteY34" fmla="*/ 8488 h 10000"/>
                <a:gd name="connsiteX35" fmla="*/ 4222 w 10000"/>
                <a:gd name="connsiteY35" fmla="*/ 8488 h 10000"/>
                <a:gd name="connsiteX36" fmla="*/ 4111 w 10000"/>
                <a:gd name="connsiteY36" fmla="*/ 8442 h 10000"/>
                <a:gd name="connsiteX37" fmla="*/ 4111 w 10000"/>
                <a:gd name="connsiteY37" fmla="*/ 8396 h 10000"/>
                <a:gd name="connsiteX38" fmla="*/ 4111 w 10000"/>
                <a:gd name="connsiteY38" fmla="*/ 8364 h 10000"/>
                <a:gd name="connsiteX39" fmla="*/ 4167 w 10000"/>
                <a:gd name="connsiteY39" fmla="*/ 8333 h 10000"/>
                <a:gd name="connsiteX40" fmla="*/ 4278 w 10000"/>
                <a:gd name="connsiteY40" fmla="*/ 8271 h 10000"/>
                <a:gd name="connsiteX41" fmla="*/ 4389 w 10000"/>
                <a:gd name="connsiteY41" fmla="*/ 8256 h 10000"/>
                <a:gd name="connsiteX42" fmla="*/ 4389 w 10000"/>
                <a:gd name="connsiteY42" fmla="*/ 8256 h 10000"/>
                <a:gd name="connsiteX43" fmla="*/ 4389 w 10000"/>
                <a:gd name="connsiteY43" fmla="*/ 8242 h 10000"/>
                <a:gd name="connsiteX44" fmla="*/ 4444 w 10000"/>
                <a:gd name="connsiteY44" fmla="*/ 8226 h 10000"/>
                <a:gd name="connsiteX45" fmla="*/ 4667 w 10000"/>
                <a:gd name="connsiteY45" fmla="*/ 8211 h 10000"/>
                <a:gd name="connsiteX46" fmla="*/ 5333 w 10000"/>
                <a:gd name="connsiteY46" fmla="*/ 8180 h 10000"/>
                <a:gd name="connsiteX47" fmla="*/ 6500 w 10000"/>
                <a:gd name="connsiteY47" fmla="*/ 8134 h 10000"/>
                <a:gd name="connsiteX48" fmla="*/ 6500 w 10000"/>
                <a:gd name="connsiteY48" fmla="*/ 8134 h 10000"/>
                <a:gd name="connsiteX49" fmla="*/ 7167 w 10000"/>
                <a:gd name="connsiteY49" fmla="*/ 8087 h 10000"/>
                <a:gd name="connsiteX50" fmla="*/ 8389 w 10000"/>
                <a:gd name="connsiteY50" fmla="*/ 7995 h 10000"/>
                <a:gd name="connsiteX51" fmla="*/ 8389 w 10000"/>
                <a:gd name="connsiteY51" fmla="*/ 7995 h 10000"/>
                <a:gd name="connsiteX52" fmla="*/ 8667 w 10000"/>
                <a:gd name="connsiteY52" fmla="*/ 7963 h 10000"/>
                <a:gd name="connsiteX53" fmla="*/ 8778 w 10000"/>
                <a:gd name="connsiteY53" fmla="*/ 7917 h 10000"/>
                <a:gd name="connsiteX54" fmla="*/ 8889 w 10000"/>
                <a:gd name="connsiteY54" fmla="*/ 7887 h 10000"/>
                <a:gd name="connsiteX55" fmla="*/ 8833 w 10000"/>
                <a:gd name="connsiteY55" fmla="*/ 7856 h 10000"/>
                <a:gd name="connsiteX56" fmla="*/ 8833 w 10000"/>
                <a:gd name="connsiteY56" fmla="*/ 7826 h 10000"/>
                <a:gd name="connsiteX57" fmla="*/ 8722 w 10000"/>
                <a:gd name="connsiteY57" fmla="*/ 7793 h 10000"/>
                <a:gd name="connsiteX58" fmla="*/ 8556 w 10000"/>
                <a:gd name="connsiteY58" fmla="*/ 7747 h 10000"/>
                <a:gd name="connsiteX59" fmla="*/ 8556 w 10000"/>
                <a:gd name="connsiteY59" fmla="*/ 7747 h 10000"/>
                <a:gd name="connsiteX60" fmla="*/ 6556 w 10000"/>
                <a:gd name="connsiteY60" fmla="*/ 7470 h 10000"/>
                <a:gd name="connsiteX61" fmla="*/ 6556 w 10000"/>
                <a:gd name="connsiteY61" fmla="*/ 7470 h 10000"/>
                <a:gd name="connsiteX62" fmla="*/ 6333 w 10000"/>
                <a:gd name="connsiteY62" fmla="*/ 7424 h 10000"/>
                <a:gd name="connsiteX63" fmla="*/ 6167 w 10000"/>
                <a:gd name="connsiteY63" fmla="*/ 7377 h 10000"/>
                <a:gd name="connsiteX64" fmla="*/ 6056 w 10000"/>
                <a:gd name="connsiteY64" fmla="*/ 7331 h 10000"/>
                <a:gd name="connsiteX65" fmla="*/ 6056 w 10000"/>
                <a:gd name="connsiteY65" fmla="*/ 7331 h 10000"/>
                <a:gd name="connsiteX66" fmla="*/ 8056 w 10000"/>
                <a:gd name="connsiteY66" fmla="*/ 7315 h 10000"/>
                <a:gd name="connsiteX67" fmla="*/ 10000 w 10000"/>
                <a:gd name="connsiteY67" fmla="*/ 7470 h 10000"/>
                <a:gd name="connsiteX68" fmla="*/ 10000 w 10000"/>
                <a:gd name="connsiteY68" fmla="*/ 6065 h 10000"/>
                <a:gd name="connsiteX69" fmla="*/ 10000 w 10000"/>
                <a:gd name="connsiteY69" fmla="*/ 6065 h 10000"/>
                <a:gd name="connsiteX70" fmla="*/ 7778 w 10000"/>
                <a:gd name="connsiteY70" fmla="*/ 5740 h 10000"/>
                <a:gd name="connsiteX71" fmla="*/ 6556 w 10000"/>
                <a:gd name="connsiteY71" fmla="*/ 5556 h 10000"/>
                <a:gd name="connsiteX72" fmla="*/ 6556 w 10000"/>
                <a:gd name="connsiteY72" fmla="*/ 5556 h 10000"/>
                <a:gd name="connsiteX73" fmla="*/ 6556 w 10000"/>
                <a:gd name="connsiteY73" fmla="*/ 5541 h 10000"/>
                <a:gd name="connsiteX74" fmla="*/ 6556 w 10000"/>
                <a:gd name="connsiteY74" fmla="*/ 5448 h 10000"/>
                <a:gd name="connsiteX75" fmla="*/ 6556 w 10000"/>
                <a:gd name="connsiteY75" fmla="*/ 5448 h 10000"/>
                <a:gd name="connsiteX76" fmla="*/ 6389 w 10000"/>
                <a:gd name="connsiteY76" fmla="*/ 5340 h 10000"/>
                <a:gd name="connsiteX77" fmla="*/ 6056 w 10000"/>
                <a:gd name="connsiteY77" fmla="*/ 5171 h 10000"/>
                <a:gd name="connsiteX78" fmla="*/ 5333 w 10000"/>
                <a:gd name="connsiteY78" fmla="*/ 4846 h 10000"/>
                <a:gd name="connsiteX79" fmla="*/ 5333 w 10000"/>
                <a:gd name="connsiteY79" fmla="*/ 4846 h 10000"/>
                <a:gd name="connsiteX80" fmla="*/ 5167 w 10000"/>
                <a:gd name="connsiteY80" fmla="*/ 4800 h 10000"/>
                <a:gd name="connsiteX81" fmla="*/ 4889 w 10000"/>
                <a:gd name="connsiteY81" fmla="*/ 4737 h 10000"/>
                <a:gd name="connsiteX82" fmla="*/ 4056 w 10000"/>
                <a:gd name="connsiteY82" fmla="*/ 4599 h 10000"/>
                <a:gd name="connsiteX83" fmla="*/ 2889 w 10000"/>
                <a:gd name="connsiteY83" fmla="*/ 4430 h 10000"/>
                <a:gd name="connsiteX84" fmla="*/ 2889 w 10000"/>
                <a:gd name="connsiteY84" fmla="*/ 4430 h 10000"/>
                <a:gd name="connsiteX85" fmla="*/ 2389 w 10000"/>
                <a:gd name="connsiteY85" fmla="*/ 4413 h 10000"/>
                <a:gd name="connsiteX86" fmla="*/ 2000 w 10000"/>
                <a:gd name="connsiteY86" fmla="*/ 4397 h 10000"/>
                <a:gd name="connsiteX87" fmla="*/ 1889 w 10000"/>
                <a:gd name="connsiteY87" fmla="*/ 4382 h 10000"/>
                <a:gd name="connsiteX88" fmla="*/ 1778 w 10000"/>
                <a:gd name="connsiteY88" fmla="*/ 4367 h 10000"/>
                <a:gd name="connsiteX89" fmla="*/ 1778 w 10000"/>
                <a:gd name="connsiteY89" fmla="*/ 4367 h 10000"/>
                <a:gd name="connsiteX90" fmla="*/ 1667 w 10000"/>
                <a:gd name="connsiteY90" fmla="*/ 4305 h 10000"/>
                <a:gd name="connsiteX91" fmla="*/ 1500 w 10000"/>
                <a:gd name="connsiteY91" fmla="*/ 4198 h 10000"/>
                <a:gd name="connsiteX92" fmla="*/ 1444 w 10000"/>
                <a:gd name="connsiteY92" fmla="*/ 4136 h 10000"/>
                <a:gd name="connsiteX93" fmla="*/ 1444 w 10000"/>
                <a:gd name="connsiteY93" fmla="*/ 4073 h 10000"/>
                <a:gd name="connsiteX94" fmla="*/ 1444 w 10000"/>
                <a:gd name="connsiteY94" fmla="*/ 4028 h 10000"/>
                <a:gd name="connsiteX95" fmla="*/ 1556 w 10000"/>
                <a:gd name="connsiteY95" fmla="*/ 3981 h 10000"/>
                <a:gd name="connsiteX96" fmla="*/ 1556 w 10000"/>
                <a:gd name="connsiteY96" fmla="*/ 3981 h 10000"/>
                <a:gd name="connsiteX97" fmla="*/ 1833 w 10000"/>
                <a:gd name="connsiteY97" fmla="*/ 3904 h 10000"/>
                <a:gd name="connsiteX98" fmla="*/ 2111 w 10000"/>
                <a:gd name="connsiteY98" fmla="*/ 3828 h 10000"/>
                <a:gd name="connsiteX99" fmla="*/ 2278 w 10000"/>
                <a:gd name="connsiteY99" fmla="*/ 3782 h 10000"/>
                <a:gd name="connsiteX100" fmla="*/ 2389 w 10000"/>
                <a:gd name="connsiteY100" fmla="*/ 3734 h 10000"/>
                <a:gd name="connsiteX101" fmla="*/ 2389 w 10000"/>
                <a:gd name="connsiteY101" fmla="*/ 3672 h 10000"/>
                <a:gd name="connsiteX102" fmla="*/ 2389 w 10000"/>
                <a:gd name="connsiteY102" fmla="*/ 3596 h 10000"/>
                <a:gd name="connsiteX103" fmla="*/ 2389 w 10000"/>
                <a:gd name="connsiteY103" fmla="*/ 3596 h 10000"/>
                <a:gd name="connsiteX104" fmla="*/ 2167 w 10000"/>
                <a:gd name="connsiteY104" fmla="*/ 3379 h 10000"/>
                <a:gd name="connsiteX105" fmla="*/ 1889 w 10000"/>
                <a:gd name="connsiteY105" fmla="*/ 3087 h 10000"/>
                <a:gd name="connsiteX106" fmla="*/ 1667 w 10000"/>
                <a:gd name="connsiteY106" fmla="*/ 2824 h 10000"/>
                <a:gd name="connsiteX107" fmla="*/ 1611 w 10000"/>
                <a:gd name="connsiteY107" fmla="*/ 2747 h 10000"/>
                <a:gd name="connsiteX108" fmla="*/ 1611 w 10000"/>
                <a:gd name="connsiteY108" fmla="*/ 2716 h 10000"/>
                <a:gd name="connsiteX109" fmla="*/ 1667 w 10000"/>
                <a:gd name="connsiteY109" fmla="*/ 2700 h 10000"/>
                <a:gd name="connsiteX110" fmla="*/ 1667 w 10000"/>
                <a:gd name="connsiteY110" fmla="*/ 2700 h 10000"/>
                <a:gd name="connsiteX111" fmla="*/ 2000 w 10000"/>
                <a:gd name="connsiteY111" fmla="*/ 2686 h 10000"/>
                <a:gd name="connsiteX112" fmla="*/ 2222 w 10000"/>
                <a:gd name="connsiteY112" fmla="*/ 2686 h 10000"/>
                <a:gd name="connsiteX113" fmla="*/ 2389 w 10000"/>
                <a:gd name="connsiteY113" fmla="*/ 2700 h 10000"/>
                <a:gd name="connsiteX114" fmla="*/ 2389 w 10000"/>
                <a:gd name="connsiteY114" fmla="*/ 2700 h 10000"/>
                <a:gd name="connsiteX115" fmla="*/ 2444 w 10000"/>
                <a:gd name="connsiteY115" fmla="*/ 2700 h 10000"/>
                <a:gd name="connsiteX116" fmla="*/ 2500 w 10000"/>
                <a:gd name="connsiteY116" fmla="*/ 2670 h 10000"/>
                <a:gd name="connsiteX117" fmla="*/ 2778 w 10000"/>
                <a:gd name="connsiteY117" fmla="*/ 2577 h 10000"/>
                <a:gd name="connsiteX118" fmla="*/ 3500 w 10000"/>
                <a:gd name="connsiteY118" fmla="*/ 2269 h 10000"/>
                <a:gd name="connsiteX119" fmla="*/ 4444 w 10000"/>
                <a:gd name="connsiteY119" fmla="*/ 1822 h 10000"/>
                <a:gd name="connsiteX120" fmla="*/ 4444 w 10000"/>
                <a:gd name="connsiteY120" fmla="*/ 1822 h 10000"/>
                <a:gd name="connsiteX121" fmla="*/ 4444 w 10000"/>
                <a:gd name="connsiteY121" fmla="*/ 1759 h 10000"/>
                <a:gd name="connsiteX122" fmla="*/ 4444 w 10000"/>
                <a:gd name="connsiteY122" fmla="*/ 1619 h 10000"/>
                <a:gd name="connsiteX123" fmla="*/ 4500 w 10000"/>
                <a:gd name="connsiteY123" fmla="*/ 1528 h 10000"/>
                <a:gd name="connsiteX124" fmla="*/ 4611 w 10000"/>
                <a:gd name="connsiteY124" fmla="*/ 1450 h 10000"/>
                <a:gd name="connsiteX125" fmla="*/ 4778 w 10000"/>
                <a:gd name="connsiteY125" fmla="*/ 1358 h 10000"/>
                <a:gd name="connsiteX126" fmla="*/ 5000 w 10000"/>
                <a:gd name="connsiteY126" fmla="*/ 1281 h 10000"/>
                <a:gd name="connsiteX127" fmla="*/ 5000 w 10000"/>
                <a:gd name="connsiteY127" fmla="*/ 1281 h 10000"/>
                <a:gd name="connsiteX128" fmla="*/ 5556 w 10000"/>
                <a:gd name="connsiteY128" fmla="*/ 1127 h 10000"/>
                <a:gd name="connsiteX129" fmla="*/ 6111 w 10000"/>
                <a:gd name="connsiteY129" fmla="*/ 926 h 10000"/>
                <a:gd name="connsiteX130" fmla="*/ 6667 w 10000"/>
                <a:gd name="connsiteY130" fmla="*/ 740 h 10000"/>
                <a:gd name="connsiteX131" fmla="*/ 7056 w 10000"/>
                <a:gd name="connsiteY131" fmla="*/ 572 h 10000"/>
                <a:gd name="connsiteX132" fmla="*/ 7056 w 10000"/>
                <a:gd name="connsiteY132" fmla="*/ 572 h 10000"/>
                <a:gd name="connsiteX133" fmla="*/ 7333 w 10000"/>
                <a:gd name="connsiteY133" fmla="*/ 417 h 10000"/>
                <a:gd name="connsiteX134" fmla="*/ 7667 w 10000"/>
                <a:gd name="connsiteY134" fmla="*/ 232 h 10000"/>
                <a:gd name="connsiteX135" fmla="*/ 8000 w 10000"/>
                <a:gd name="connsiteY135" fmla="*/ 92 h 10000"/>
                <a:gd name="connsiteX136" fmla="*/ 8167 w 10000"/>
                <a:gd name="connsiteY136" fmla="*/ 29 h 10000"/>
                <a:gd name="connsiteX137" fmla="*/ 8333 w 10000"/>
                <a:gd name="connsiteY137" fmla="*/ 15 h 10000"/>
                <a:gd name="connsiteX138" fmla="*/ 8333 w 10000"/>
                <a:gd name="connsiteY138" fmla="*/ 15 h 10000"/>
                <a:gd name="connsiteX139" fmla="*/ 8667 w 10000"/>
                <a:gd name="connsiteY139" fmla="*/ 0 h 10000"/>
                <a:gd name="connsiteX140" fmla="*/ 9111 w 10000"/>
                <a:gd name="connsiteY140" fmla="*/ 0 h 10000"/>
                <a:gd name="connsiteX141" fmla="*/ 10000 w 10000"/>
                <a:gd name="connsiteY141" fmla="*/ 15 h 10000"/>
                <a:gd name="connsiteX142" fmla="*/ 10000 w 10000"/>
                <a:gd name="connsiteY142" fmla="*/ 9446 h 10000"/>
                <a:gd name="connsiteX143" fmla="*/ 10000 w 10000"/>
                <a:gd name="connsiteY143" fmla="*/ 9446 h 10000"/>
                <a:gd name="connsiteX144" fmla="*/ 9722 w 10000"/>
                <a:gd name="connsiteY144" fmla="*/ 9430 h 10000"/>
                <a:gd name="connsiteX145" fmla="*/ 9389 w 10000"/>
                <a:gd name="connsiteY145" fmla="*/ 9446 h 10000"/>
                <a:gd name="connsiteX146" fmla="*/ 9389 w 10000"/>
                <a:gd name="connsiteY146" fmla="*/ 9446 h 10000"/>
                <a:gd name="connsiteX147" fmla="*/ 9278 w 10000"/>
                <a:gd name="connsiteY147" fmla="*/ 9461 h 10000"/>
                <a:gd name="connsiteX148" fmla="*/ 9056 w 10000"/>
                <a:gd name="connsiteY148" fmla="*/ 9446 h 10000"/>
                <a:gd name="connsiteX149" fmla="*/ 8722 w 10000"/>
                <a:gd name="connsiteY149" fmla="*/ 9399 h 10000"/>
                <a:gd name="connsiteX150" fmla="*/ 8444 w 10000"/>
                <a:gd name="connsiteY150" fmla="*/ 9276 h 10000"/>
                <a:gd name="connsiteX151" fmla="*/ 8444 w 10000"/>
                <a:gd name="connsiteY151" fmla="*/ 9276 h 10000"/>
                <a:gd name="connsiteX152" fmla="*/ 8111 w 10000"/>
                <a:gd name="connsiteY152" fmla="*/ 9075 h 10000"/>
                <a:gd name="connsiteX153" fmla="*/ 7778 w 10000"/>
                <a:gd name="connsiteY153" fmla="*/ 8997 h 10000"/>
                <a:gd name="connsiteX154" fmla="*/ 7556 w 10000"/>
                <a:gd name="connsiteY154" fmla="*/ 8981 h 10000"/>
                <a:gd name="connsiteX155" fmla="*/ 7000 w 10000"/>
                <a:gd name="connsiteY155" fmla="*/ 8950 h 10000"/>
                <a:gd name="connsiteX156" fmla="*/ 6556 w 10000"/>
                <a:gd name="connsiteY156" fmla="*/ 8967 h 10000"/>
                <a:gd name="connsiteX157" fmla="*/ 6222 w 10000"/>
                <a:gd name="connsiteY157" fmla="*/ 8967 h 10000"/>
                <a:gd name="connsiteX158" fmla="*/ 6111 w 10000"/>
                <a:gd name="connsiteY158" fmla="*/ 8950 h 10000"/>
                <a:gd name="connsiteX159" fmla="*/ 6056 w 10000"/>
                <a:gd name="connsiteY159" fmla="*/ 8659 h 10000"/>
                <a:gd name="connsiteX160" fmla="*/ 6056 w 10000"/>
                <a:gd name="connsiteY160" fmla="*/ 8597 h 10000"/>
                <a:gd name="connsiteX161" fmla="*/ 5944 w 10000"/>
                <a:gd name="connsiteY161" fmla="*/ 8520 h 10000"/>
                <a:gd name="connsiteX162" fmla="*/ 5889 w 10000"/>
                <a:gd name="connsiteY162" fmla="*/ 8505 h 10000"/>
                <a:gd name="connsiteX163" fmla="*/ 5778 w 10000"/>
                <a:gd name="connsiteY163" fmla="*/ 8488 h 10000"/>
                <a:gd name="connsiteX164" fmla="*/ 5667 w 10000"/>
                <a:gd name="connsiteY164" fmla="*/ 8488 h 10000"/>
                <a:gd name="connsiteX165" fmla="*/ 5500 w 10000"/>
                <a:gd name="connsiteY165" fmla="*/ 8505 h 10000"/>
                <a:gd name="connsiteX166" fmla="*/ 5500 w 10000"/>
                <a:gd name="connsiteY166" fmla="*/ 8505 h 10000"/>
                <a:gd name="connsiteX167" fmla="*/ 4889 w 10000"/>
                <a:gd name="connsiteY167" fmla="*/ 8612 h 10000"/>
                <a:gd name="connsiteX168" fmla="*/ 4611 w 10000"/>
                <a:gd name="connsiteY168" fmla="*/ 8641 h 10000"/>
                <a:gd name="connsiteX169" fmla="*/ 4556 w 10000"/>
                <a:gd name="connsiteY169" fmla="*/ 8659 h 10000"/>
                <a:gd name="connsiteX170" fmla="*/ 4500 w 10000"/>
                <a:gd name="connsiteY170" fmla="*/ 8641 h 10000"/>
                <a:gd name="connsiteX171" fmla="*/ 4500 w 10000"/>
                <a:gd name="connsiteY171" fmla="*/ 8641 h 10000"/>
                <a:gd name="connsiteX172" fmla="*/ 4222 w 10000"/>
                <a:gd name="connsiteY172" fmla="*/ 8488 h 10000"/>
                <a:gd name="connsiteX173" fmla="*/ 4222 w 10000"/>
                <a:gd name="connsiteY173" fmla="*/ 8488 h 10000"/>
                <a:gd name="connsiteX174" fmla="*/ 4111 w 10000"/>
                <a:gd name="connsiteY174" fmla="*/ 8411 h 10000"/>
                <a:gd name="connsiteX175" fmla="*/ 4111 w 10000"/>
                <a:gd name="connsiteY175" fmla="*/ 8364 h 10000"/>
                <a:gd name="connsiteX176" fmla="*/ 4111 w 10000"/>
                <a:gd name="connsiteY176" fmla="*/ 8318 h 10000"/>
                <a:gd name="connsiteX177" fmla="*/ 4111 w 10000"/>
                <a:gd name="connsiteY177" fmla="*/ 8318 h 10000"/>
                <a:gd name="connsiteX178" fmla="*/ 4278 w 10000"/>
                <a:gd name="connsiteY178" fmla="*/ 8271 h 10000"/>
                <a:gd name="connsiteX179" fmla="*/ 4389 w 10000"/>
                <a:gd name="connsiteY179" fmla="*/ 8256 h 10000"/>
                <a:gd name="connsiteX180" fmla="*/ 4389 w 10000"/>
                <a:gd name="connsiteY180" fmla="*/ 8256 h 10000"/>
                <a:gd name="connsiteX181" fmla="*/ 4000 w 10000"/>
                <a:gd name="connsiteY181" fmla="*/ 8256 h 10000"/>
                <a:gd name="connsiteX182" fmla="*/ 3722 w 10000"/>
                <a:gd name="connsiteY182" fmla="*/ 8271 h 10000"/>
                <a:gd name="connsiteX183" fmla="*/ 3611 w 10000"/>
                <a:gd name="connsiteY183" fmla="*/ 8287 h 10000"/>
                <a:gd name="connsiteX184" fmla="*/ 3556 w 10000"/>
                <a:gd name="connsiteY184" fmla="*/ 8303 h 10000"/>
                <a:gd name="connsiteX185" fmla="*/ 3556 w 10000"/>
                <a:gd name="connsiteY185" fmla="*/ 8303 h 10000"/>
                <a:gd name="connsiteX186" fmla="*/ 3444 w 10000"/>
                <a:gd name="connsiteY186" fmla="*/ 8364 h 10000"/>
                <a:gd name="connsiteX187" fmla="*/ 3278 w 10000"/>
                <a:gd name="connsiteY187" fmla="*/ 8457 h 10000"/>
                <a:gd name="connsiteX188" fmla="*/ 3000 w 10000"/>
                <a:gd name="connsiteY188" fmla="*/ 8566 h 10000"/>
                <a:gd name="connsiteX189" fmla="*/ 2667 w 10000"/>
                <a:gd name="connsiteY189" fmla="*/ 8641 h 10000"/>
                <a:gd name="connsiteX190" fmla="*/ 2667 w 10000"/>
                <a:gd name="connsiteY190" fmla="*/ 8641 h 10000"/>
                <a:gd name="connsiteX191" fmla="*/ 2333 w 10000"/>
                <a:gd name="connsiteY191" fmla="*/ 8704 h 10000"/>
                <a:gd name="connsiteX192" fmla="*/ 1833 w 10000"/>
                <a:gd name="connsiteY192" fmla="*/ 8766 h 10000"/>
                <a:gd name="connsiteX193" fmla="*/ 1389 w 10000"/>
                <a:gd name="connsiteY193" fmla="*/ 8797 h 10000"/>
                <a:gd name="connsiteX194" fmla="*/ 889 w 10000"/>
                <a:gd name="connsiteY194" fmla="*/ 8812 h 10000"/>
                <a:gd name="connsiteX195" fmla="*/ 889 w 10000"/>
                <a:gd name="connsiteY195" fmla="*/ 8812 h 10000"/>
                <a:gd name="connsiteX196" fmla="*/ 500 w 10000"/>
                <a:gd name="connsiteY196" fmla="*/ 8828 h 10000"/>
                <a:gd name="connsiteX197" fmla="*/ 222 w 10000"/>
                <a:gd name="connsiteY197" fmla="*/ 8844 h 10000"/>
                <a:gd name="connsiteX198" fmla="*/ 0 w 10000"/>
                <a:gd name="connsiteY198" fmla="*/ 8859 h 10000"/>
                <a:gd name="connsiteX199" fmla="*/ 0 w 10000"/>
                <a:gd name="connsiteY199" fmla="*/ 8859 h 10000"/>
                <a:gd name="connsiteX200" fmla="*/ 278 w 10000"/>
                <a:gd name="connsiteY200" fmla="*/ 9105 h 10000"/>
                <a:gd name="connsiteX201" fmla="*/ 500 w 10000"/>
                <a:gd name="connsiteY201" fmla="*/ 9291 h 10000"/>
                <a:gd name="connsiteX202" fmla="*/ 722 w 10000"/>
                <a:gd name="connsiteY202" fmla="*/ 9446 h 10000"/>
                <a:gd name="connsiteX203" fmla="*/ 722 w 10000"/>
                <a:gd name="connsiteY203" fmla="*/ 9446 h 10000"/>
                <a:gd name="connsiteX204" fmla="*/ 889 w 10000"/>
                <a:gd name="connsiteY204" fmla="*/ 9538 h 10000"/>
                <a:gd name="connsiteX205" fmla="*/ 944 w 10000"/>
                <a:gd name="connsiteY205" fmla="*/ 9615 h 10000"/>
                <a:gd name="connsiteX206" fmla="*/ 1111 w 10000"/>
                <a:gd name="connsiteY206" fmla="*/ 9692 h 10000"/>
                <a:gd name="connsiteX207" fmla="*/ 1333 w 10000"/>
                <a:gd name="connsiteY207" fmla="*/ 9816 h 10000"/>
                <a:gd name="connsiteX208" fmla="*/ 1333 w 10000"/>
                <a:gd name="connsiteY208" fmla="*/ 9816 h 10000"/>
                <a:gd name="connsiteX209" fmla="*/ 1444 w 10000"/>
                <a:gd name="connsiteY209" fmla="*/ 9879 h 10000"/>
                <a:gd name="connsiteX210" fmla="*/ 1500 w 10000"/>
                <a:gd name="connsiteY210" fmla="*/ 9924 h 10000"/>
                <a:gd name="connsiteX211" fmla="*/ 1500 w 10000"/>
                <a:gd name="connsiteY211" fmla="*/ 9971 h 10000"/>
                <a:gd name="connsiteX212" fmla="*/ 1556 w 10000"/>
                <a:gd name="connsiteY212" fmla="*/ 9986 h 10000"/>
                <a:gd name="connsiteX213" fmla="*/ 1722 w 10000"/>
                <a:gd name="connsiteY213" fmla="*/ 10000 h 10000"/>
                <a:gd name="connsiteX214" fmla="*/ 10000 w 10000"/>
                <a:gd name="connsiteY214"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389 w 10000"/>
                <a:gd name="connsiteY33" fmla="*/ 8566 h 10000"/>
                <a:gd name="connsiteX34" fmla="*/ 4222 w 10000"/>
                <a:gd name="connsiteY34" fmla="*/ 8488 h 10000"/>
                <a:gd name="connsiteX35" fmla="*/ 4222 w 10000"/>
                <a:gd name="connsiteY35" fmla="*/ 8488 h 10000"/>
                <a:gd name="connsiteX36" fmla="*/ 4111 w 10000"/>
                <a:gd name="connsiteY36" fmla="*/ 8442 h 10000"/>
                <a:gd name="connsiteX37" fmla="*/ 4111 w 10000"/>
                <a:gd name="connsiteY37" fmla="*/ 8396 h 10000"/>
                <a:gd name="connsiteX38" fmla="*/ 4111 w 10000"/>
                <a:gd name="connsiteY38" fmla="*/ 8364 h 10000"/>
                <a:gd name="connsiteX39" fmla="*/ 4167 w 10000"/>
                <a:gd name="connsiteY39" fmla="*/ 8333 h 10000"/>
                <a:gd name="connsiteX40" fmla="*/ 4278 w 10000"/>
                <a:gd name="connsiteY40" fmla="*/ 8271 h 10000"/>
                <a:gd name="connsiteX41" fmla="*/ 4389 w 10000"/>
                <a:gd name="connsiteY41" fmla="*/ 8256 h 10000"/>
                <a:gd name="connsiteX42" fmla="*/ 4389 w 10000"/>
                <a:gd name="connsiteY42" fmla="*/ 8256 h 10000"/>
                <a:gd name="connsiteX43" fmla="*/ 4389 w 10000"/>
                <a:gd name="connsiteY43" fmla="*/ 8242 h 10000"/>
                <a:gd name="connsiteX44" fmla="*/ 4444 w 10000"/>
                <a:gd name="connsiteY44" fmla="*/ 8226 h 10000"/>
                <a:gd name="connsiteX45" fmla="*/ 4667 w 10000"/>
                <a:gd name="connsiteY45" fmla="*/ 8211 h 10000"/>
                <a:gd name="connsiteX46" fmla="*/ 5333 w 10000"/>
                <a:gd name="connsiteY46" fmla="*/ 8180 h 10000"/>
                <a:gd name="connsiteX47" fmla="*/ 6500 w 10000"/>
                <a:gd name="connsiteY47" fmla="*/ 8134 h 10000"/>
                <a:gd name="connsiteX48" fmla="*/ 6500 w 10000"/>
                <a:gd name="connsiteY48" fmla="*/ 8134 h 10000"/>
                <a:gd name="connsiteX49" fmla="*/ 7167 w 10000"/>
                <a:gd name="connsiteY49" fmla="*/ 8087 h 10000"/>
                <a:gd name="connsiteX50" fmla="*/ 8389 w 10000"/>
                <a:gd name="connsiteY50" fmla="*/ 7995 h 10000"/>
                <a:gd name="connsiteX51" fmla="*/ 8389 w 10000"/>
                <a:gd name="connsiteY51" fmla="*/ 7995 h 10000"/>
                <a:gd name="connsiteX52" fmla="*/ 8667 w 10000"/>
                <a:gd name="connsiteY52" fmla="*/ 7963 h 10000"/>
                <a:gd name="connsiteX53" fmla="*/ 8778 w 10000"/>
                <a:gd name="connsiteY53" fmla="*/ 7917 h 10000"/>
                <a:gd name="connsiteX54" fmla="*/ 8889 w 10000"/>
                <a:gd name="connsiteY54" fmla="*/ 7887 h 10000"/>
                <a:gd name="connsiteX55" fmla="*/ 8833 w 10000"/>
                <a:gd name="connsiteY55" fmla="*/ 7856 h 10000"/>
                <a:gd name="connsiteX56" fmla="*/ 8833 w 10000"/>
                <a:gd name="connsiteY56" fmla="*/ 7826 h 10000"/>
                <a:gd name="connsiteX57" fmla="*/ 8722 w 10000"/>
                <a:gd name="connsiteY57" fmla="*/ 7793 h 10000"/>
                <a:gd name="connsiteX58" fmla="*/ 8556 w 10000"/>
                <a:gd name="connsiteY58" fmla="*/ 7747 h 10000"/>
                <a:gd name="connsiteX59" fmla="*/ 8556 w 10000"/>
                <a:gd name="connsiteY59" fmla="*/ 7747 h 10000"/>
                <a:gd name="connsiteX60" fmla="*/ 6556 w 10000"/>
                <a:gd name="connsiteY60" fmla="*/ 7470 h 10000"/>
                <a:gd name="connsiteX61" fmla="*/ 6556 w 10000"/>
                <a:gd name="connsiteY61" fmla="*/ 7470 h 10000"/>
                <a:gd name="connsiteX62" fmla="*/ 6333 w 10000"/>
                <a:gd name="connsiteY62" fmla="*/ 7424 h 10000"/>
                <a:gd name="connsiteX63" fmla="*/ 6167 w 10000"/>
                <a:gd name="connsiteY63" fmla="*/ 7377 h 10000"/>
                <a:gd name="connsiteX64" fmla="*/ 6056 w 10000"/>
                <a:gd name="connsiteY64" fmla="*/ 7331 h 10000"/>
                <a:gd name="connsiteX65" fmla="*/ 6056 w 10000"/>
                <a:gd name="connsiteY65" fmla="*/ 7331 h 10000"/>
                <a:gd name="connsiteX66" fmla="*/ 8056 w 10000"/>
                <a:gd name="connsiteY66" fmla="*/ 7315 h 10000"/>
                <a:gd name="connsiteX67" fmla="*/ 10000 w 10000"/>
                <a:gd name="connsiteY67" fmla="*/ 7470 h 10000"/>
                <a:gd name="connsiteX68" fmla="*/ 10000 w 10000"/>
                <a:gd name="connsiteY68" fmla="*/ 6065 h 10000"/>
                <a:gd name="connsiteX69" fmla="*/ 10000 w 10000"/>
                <a:gd name="connsiteY69" fmla="*/ 6065 h 10000"/>
                <a:gd name="connsiteX70" fmla="*/ 7778 w 10000"/>
                <a:gd name="connsiteY70" fmla="*/ 5740 h 10000"/>
                <a:gd name="connsiteX71" fmla="*/ 6556 w 10000"/>
                <a:gd name="connsiteY71" fmla="*/ 5556 h 10000"/>
                <a:gd name="connsiteX72" fmla="*/ 6556 w 10000"/>
                <a:gd name="connsiteY72" fmla="*/ 5556 h 10000"/>
                <a:gd name="connsiteX73" fmla="*/ 6556 w 10000"/>
                <a:gd name="connsiteY73" fmla="*/ 5541 h 10000"/>
                <a:gd name="connsiteX74" fmla="*/ 6556 w 10000"/>
                <a:gd name="connsiteY74" fmla="*/ 5448 h 10000"/>
                <a:gd name="connsiteX75" fmla="*/ 6556 w 10000"/>
                <a:gd name="connsiteY75" fmla="*/ 5448 h 10000"/>
                <a:gd name="connsiteX76" fmla="*/ 6389 w 10000"/>
                <a:gd name="connsiteY76" fmla="*/ 5340 h 10000"/>
                <a:gd name="connsiteX77" fmla="*/ 6056 w 10000"/>
                <a:gd name="connsiteY77" fmla="*/ 5171 h 10000"/>
                <a:gd name="connsiteX78" fmla="*/ 5333 w 10000"/>
                <a:gd name="connsiteY78" fmla="*/ 4846 h 10000"/>
                <a:gd name="connsiteX79" fmla="*/ 5333 w 10000"/>
                <a:gd name="connsiteY79" fmla="*/ 4846 h 10000"/>
                <a:gd name="connsiteX80" fmla="*/ 5167 w 10000"/>
                <a:gd name="connsiteY80" fmla="*/ 4800 h 10000"/>
                <a:gd name="connsiteX81" fmla="*/ 4889 w 10000"/>
                <a:gd name="connsiteY81" fmla="*/ 4737 h 10000"/>
                <a:gd name="connsiteX82" fmla="*/ 4056 w 10000"/>
                <a:gd name="connsiteY82" fmla="*/ 4599 h 10000"/>
                <a:gd name="connsiteX83" fmla="*/ 2889 w 10000"/>
                <a:gd name="connsiteY83" fmla="*/ 4430 h 10000"/>
                <a:gd name="connsiteX84" fmla="*/ 2889 w 10000"/>
                <a:gd name="connsiteY84" fmla="*/ 4430 h 10000"/>
                <a:gd name="connsiteX85" fmla="*/ 2389 w 10000"/>
                <a:gd name="connsiteY85" fmla="*/ 4413 h 10000"/>
                <a:gd name="connsiteX86" fmla="*/ 2000 w 10000"/>
                <a:gd name="connsiteY86" fmla="*/ 4397 h 10000"/>
                <a:gd name="connsiteX87" fmla="*/ 1889 w 10000"/>
                <a:gd name="connsiteY87" fmla="*/ 4382 h 10000"/>
                <a:gd name="connsiteX88" fmla="*/ 1778 w 10000"/>
                <a:gd name="connsiteY88" fmla="*/ 4367 h 10000"/>
                <a:gd name="connsiteX89" fmla="*/ 1778 w 10000"/>
                <a:gd name="connsiteY89" fmla="*/ 4367 h 10000"/>
                <a:gd name="connsiteX90" fmla="*/ 1667 w 10000"/>
                <a:gd name="connsiteY90" fmla="*/ 4305 h 10000"/>
                <a:gd name="connsiteX91" fmla="*/ 1500 w 10000"/>
                <a:gd name="connsiteY91" fmla="*/ 4198 h 10000"/>
                <a:gd name="connsiteX92" fmla="*/ 1444 w 10000"/>
                <a:gd name="connsiteY92" fmla="*/ 4136 h 10000"/>
                <a:gd name="connsiteX93" fmla="*/ 1444 w 10000"/>
                <a:gd name="connsiteY93" fmla="*/ 4073 h 10000"/>
                <a:gd name="connsiteX94" fmla="*/ 1444 w 10000"/>
                <a:gd name="connsiteY94" fmla="*/ 4028 h 10000"/>
                <a:gd name="connsiteX95" fmla="*/ 1556 w 10000"/>
                <a:gd name="connsiteY95" fmla="*/ 3981 h 10000"/>
                <a:gd name="connsiteX96" fmla="*/ 1556 w 10000"/>
                <a:gd name="connsiteY96" fmla="*/ 3981 h 10000"/>
                <a:gd name="connsiteX97" fmla="*/ 1833 w 10000"/>
                <a:gd name="connsiteY97" fmla="*/ 3904 h 10000"/>
                <a:gd name="connsiteX98" fmla="*/ 2111 w 10000"/>
                <a:gd name="connsiteY98" fmla="*/ 3828 h 10000"/>
                <a:gd name="connsiteX99" fmla="*/ 2278 w 10000"/>
                <a:gd name="connsiteY99" fmla="*/ 3782 h 10000"/>
                <a:gd name="connsiteX100" fmla="*/ 2389 w 10000"/>
                <a:gd name="connsiteY100" fmla="*/ 3734 h 10000"/>
                <a:gd name="connsiteX101" fmla="*/ 2389 w 10000"/>
                <a:gd name="connsiteY101" fmla="*/ 3672 h 10000"/>
                <a:gd name="connsiteX102" fmla="*/ 2389 w 10000"/>
                <a:gd name="connsiteY102" fmla="*/ 3596 h 10000"/>
                <a:gd name="connsiteX103" fmla="*/ 2389 w 10000"/>
                <a:gd name="connsiteY103" fmla="*/ 3596 h 10000"/>
                <a:gd name="connsiteX104" fmla="*/ 2167 w 10000"/>
                <a:gd name="connsiteY104" fmla="*/ 3379 h 10000"/>
                <a:gd name="connsiteX105" fmla="*/ 1889 w 10000"/>
                <a:gd name="connsiteY105" fmla="*/ 3087 h 10000"/>
                <a:gd name="connsiteX106" fmla="*/ 1667 w 10000"/>
                <a:gd name="connsiteY106" fmla="*/ 2824 h 10000"/>
                <a:gd name="connsiteX107" fmla="*/ 1611 w 10000"/>
                <a:gd name="connsiteY107" fmla="*/ 2747 h 10000"/>
                <a:gd name="connsiteX108" fmla="*/ 1611 w 10000"/>
                <a:gd name="connsiteY108" fmla="*/ 2716 h 10000"/>
                <a:gd name="connsiteX109" fmla="*/ 1667 w 10000"/>
                <a:gd name="connsiteY109" fmla="*/ 2700 h 10000"/>
                <a:gd name="connsiteX110" fmla="*/ 1667 w 10000"/>
                <a:gd name="connsiteY110" fmla="*/ 2700 h 10000"/>
                <a:gd name="connsiteX111" fmla="*/ 2000 w 10000"/>
                <a:gd name="connsiteY111" fmla="*/ 2686 h 10000"/>
                <a:gd name="connsiteX112" fmla="*/ 2222 w 10000"/>
                <a:gd name="connsiteY112" fmla="*/ 2686 h 10000"/>
                <a:gd name="connsiteX113" fmla="*/ 2389 w 10000"/>
                <a:gd name="connsiteY113" fmla="*/ 2700 h 10000"/>
                <a:gd name="connsiteX114" fmla="*/ 2389 w 10000"/>
                <a:gd name="connsiteY114" fmla="*/ 2700 h 10000"/>
                <a:gd name="connsiteX115" fmla="*/ 2444 w 10000"/>
                <a:gd name="connsiteY115" fmla="*/ 2700 h 10000"/>
                <a:gd name="connsiteX116" fmla="*/ 2500 w 10000"/>
                <a:gd name="connsiteY116" fmla="*/ 2670 h 10000"/>
                <a:gd name="connsiteX117" fmla="*/ 2778 w 10000"/>
                <a:gd name="connsiteY117" fmla="*/ 2577 h 10000"/>
                <a:gd name="connsiteX118" fmla="*/ 3500 w 10000"/>
                <a:gd name="connsiteY118" fmla="*/ 2269 h 10000"/>
                <a:gd name="connsiteX119" fmla="*/ 4444 w 10000"/>
                <a:gd name="connsiteY119" fmla="*/ 1822 h 10000"/>
                <a:gd name="connsiteX120" fmla="*/ 4444 w 10000"/>
                <a:gd name="connsiteY120" fmla="*/ 1822 h 10000"/>
                <a:gd name="connsiteX121" fmla="*/ 4444 w 10000"/>
                <a:gd name="connsiteY121" fmla="*/ 1759 h 10000"/>
                <a:gd name="connsiteX122" fmla="*/ 4444 w 10000"/>
                <a:gd name="connsiteY122" fmla="*/ 1619 h 10000"/>
                <a:gd name="connsiteX123" fmla="*/ 4500 w 10000"/>
                <a:gd name="connsiteY123" fmla="*/ 1528 h 10000"/>
                <a:gd name="connsiteX124" fmla="*/ 4611 w 10000"/>
                <a:gd name="connsiteY124" fmla="*/ 1450 h 10000"/>
                <a:gd name="connsiteX125" fmla="*/ 4778 w 10000"/>
                <a:gd name="connsiteY125" fmla="*/ 1358 h 10000"/>
                <a:gd name="connsiteX126" fmla="*/ 5000 w 10000"/>
                <a:gd name="connsiteY126" fmla="*/ 1281 h 10000"/>
                <a:gd name="connsiteX127" fmla="*/ 5000 w 10000"/>
                <a:gd name="connsiteY127" fmla="*/ 1281 h 10000"/>
                <a:gd name="connsiteX128" fmla="*/ 5556 w 10000"/>
                <a:gd name="connsiteY128" fmla="*/ 1127 h 10000"/>
                <a:gd name="connsiteX129" fmla="*/ 6111 w 10000"/>
                <a:gd name="connsiteY129" fmla="*/ 926 h 10000"/>
                <a:gd name="connsiteX130" fmla="*/ 6667 w 10000"/>
                <a:gd name="connsiteY130" fmla="*/ 740 h 10000"/>
                <a:gd name="connsiteX131" fmla="*/ 7056 w 10000"/>
                <a:gd name="connsiteY131" fmla="*/ 572 h 10000"/>
                <a:gd name="connsiteX132" fmla="*/ 7056 w 10000"/>
                <a:gd name="connsiteY132" fmla="*/ 572 h 10000"/>
                <a:gd name="connsiteX133" fmla="*/ 7333 w 10000"/>
                <a:gd name="connsiteY133" fmla="*/ 417 h 10000"/>
                <a:gd name="connsiteX134" fmla="*/ 7667 w 10000"/>
                <a:gd name="connsiteY134" fmla="*/ 232 h 10000"/>
                <a:gd name="connsiteX135" fmla="*/ 8000 w 10000"/>
                <a:gd name="connsiteY135" fmla="*/ 92 h 10000"/>
                <a:gd name="connsiteX136" fmla="*/ 8167 w 10000"/>
                <a:gd name="connsiteY136" fmla="*/ 29 h 10000"/>
                <a:gd name="connsiteX137" fmla="*/ 8333 w 10000"/>
                <a:gd name="connsiteY137" fmla="*/ 15 h 10000"/>
                <a:gd name="connsiteX138" fmla="*/ 8333 w 10000"/>
                <a:gd name="connsiteY138" fmla="*/ 15 h 10000"/>
                <a:gd name="connsiteX139" fmla="*/ 8667 w 10000"/>
                <a:gd name="connsiteY139" fmla="*/ 0 h 10000"/>
                <a:gd name="connsiteX140" fmla="*/ 9111 w 10000"/>
                <a:gd name="connsiteY140" fmla="*/ 0 h 10000"/>
                <a:gd name="connsiteX141" fmla="*/ 10000 w 10000"/>
                <a:gd name="connsiteY141" fmla="*/ 15 h 10000"/>
                <a:gd name="connsiteX142" fmla="*/ 10000 w 10000"/>
                <a:gd name="connsiteY142" fmla="*/ 9446 h 10000"/>
                <a:gd name="connsiteX143" fmla="*/ 10000 w 10000"/>
                <a:gd name="connsiteY143" fmla="*/ 9446 h 10000"/>
                <a:gd name="connsiteX144" fmla="*/ 9722 w 10000"/>
                <a:gd name="connsiteY144" fmla="*/ 9430 h 10000"/>
                <a:gd name="connsiteX145" fmla="*/ 9389 w 10000"/>
                <a:gd name="connsiteY145" fmla="*/ 9446 h 10000"/>
                <a:gd name="connsiteX146" fmla="*/ 9389 w 10000"/>
                <a:gd name="connsiteY146" fmla="*/ 9446 h 10000"/>
                <a:gd name="connsiteX147" fmla="*/ 9278 w 10000"/>
                <a:gd name="connsiteY147" fmla="*/ 9461 h 10000"/>
                <a:gd name="connsiteX148" fmla="*/ 9056 w 10000"/>
                <a:gd name="connsiteY148" fmla="*/ 9446 h 10000"/>
                <a:gd name="connsiteX149" fmla="*/ 8722 w 10000"/>
                <a:gd name="connsiteY149" fmla="*/ 9399 h 10000"/>
                <a:gd name="connsiteX150" fmla="*/ 8444 w 10000"/>
                <a:gd name="connsiteY150" fmla="*/ 9276 h 10000"/>
                <a:gd name="connsiteX151" fmla="*/ 8444 w 10000"/>
                <a:gd name="connsiteY151" fmla="*/ 9276 h 10000"/>
                <a:gd name="connsiteX152" fmla="*/ 8111 w 10000"/>
                <a:gd name="connsiteY152" fmla="*/ 9075 h 10000"/>
                <a:gd name="connsiteX153" fmla="*/ 7778 w 10000"/>
                <a:gd name="connsiteY153" fmla="*/ 8997 h 10000"/>
                <a:gd name="connsiteX154" fmla="*/ 7556 w 10000"/>
                <a:gd name="connsiteY154" fmla="*/ 8981 h 10000"/>
                <a:gd name="connsiteX155" fmla="*/ 7000 w 10000"/>
                <a:gd name="connsiteY155" fmla="*/ 8950 h 10000"/>
                <a:gd name="connsiteX156" fmla="*/ 6556 w 10000"/>
                <a:gd name="connsiteY156" fmla="*/ 8967 h 10000"/>
                <a:gd name="connsiteX157" fmla="*/ 6222 w 10000"/>
                <a:gd name="connsiteY157" fmla="*/ 8967 h 10000"/>
                <a:gd name="connsiteX158" fmla="*/ 6111 w 10000"/>
                <a:gd name="connsiteY158" fmla="*/ 8950 h 10000"/>
                <a:gd name="connsiteX159" fmla="*/ 6056 w 10000"/>
                <a:gd name="connsiteY159" fmla="*/ 8659 h 10000"/>
                <a:gd name="connsiteX160" fmla="*/ 6056 w 10000"/>
                <a:gd name="connsiteY160" fmla="*/ 8597 h 10000"/>
                <a:gd name="connsiteX161" fmla="*/ 5944 w 10000"/>
                <a:gd name="connsiteY161" fmla="*/ 8520 h 10000"/>
                <a:gd name="connsiteX162" fmla="*/ 5889 w 10000"/>
                <a:gd name="connsiteY162" fmla="*/ 8505 h 10000"/>
                <a:gd name="connsiteX163" fmla="*/ 5667 w 10000"/>
                <a:gd name="connsiteY163" fmla="*/ 8488 h 10000"/>
                <a:gd name="connsiteX164" fmla="*/ 5500 w 10000"/>
                <a:gd name="connsiteY164" fmla="*/ 8505 h 10000"/>
                <a:gd name="connsiteX165" fmla="*/ 5500 w 10000"/>
                <a:gd name="connsiteY165" fmla="*/ 8505 h 10000"/>
                <a:gd name="connsiteX166" fmla="*/ 4889 w 10000"/>
                <a:gd name="connsiteY166" fmla="*/ 8612 h 10000"/>
                <a:gd name="connsiteX167" fmla="*/ 4611 w 10000"/>
                <a:gd name="connsiteY167" fmla="*/ 8641 h 10000"/>
                <a:gd name="connsiteX168" fmla="*/ 4556 w 10000"/>
                <a:gd name="connsiteY168" fmla="*/ 8659 h 10000"/>
                <a:gd name="connsiteX169" fmla="*/ 4500 w 10000"/>
                <a:gd name="connsiteY169" fmla="*/ 8641 h 10000"/>
                <a:gd name="connsiteX170" fmla="*/ 4500 w 10000"/>
                <a:gd name="connsiteY170" fmla="*/ 8641 h 10000"/>
                <a:gd name="connsiteX171" fmla="*/ 4222 w 10000"/>
                <a:gd name="connsiteY171" fmla="*/ 8488 h 10000"/>
                <a:gd name="connsiteX172" fmla="*/ 4222 w 10000"/>
                <a:gd name="connsiteY172" fmla="*/ 8488 h 10000"/>
                <a:gd name="connsiteX173" fmla="*/ 4111 w 10000"/>
                <a:gd name="connsiteY173" fmla="*/ 8411 h 10000"/>
                <a:gd name="connsiteX174" fmla="*/ 4111 w 10000"/>
                <a:gd name="connsiteY174" fmla="*/ 8364 h 10000"/>
                <a:gd name="connsiteX175" fmla="*/ 4111 w 10000"/>
                <a:gd name="connsiteY175" fmla="*/ 8318 h 10000"/>
                <a:gd name="connsiteX176" fmla="*/ 4111 w 10000"/>
                <a:gd name="connsiteY176" fmla="*/ 8318 h 10000"/>
                <a:gd name="connsiteX177" fmla="*/ 4278 w 10000"/>
                <a:gd name="connsiteY177" fmla="*/ 8271 h 10000"/>
                <a:gd name="connsiteX178" fmla="*/ 4389 w 10000"/>
                <a:gd name="connsiteY178" fmla="*/ 8256 h 10000"/>
                <a:gd name="connsiteX179" fmla="*/ 4389 w 10000"/>
                <a:gd name="connsiteY179" fmla="*/ 8256 h 10000"/>
                <a:gd name="connsiteX180" fmla="*/ 4000 w 10000"/>
                <a:gd name="connsiteY180" fmla="*/ 8256 h 10000"/>
                <a:gd name="connsiteX181" fmla="*/ 3722 w 10000"/>
                <a:gd name="connsiteY181" fmla="*/ 8271 h 10000"/>
                <a:gd name="connsiteX182" fmla="*/ 3611 w 10000"/>
                <a:gd name="connsiteY182" fmla="*/ 8287 h 10000"/>
                <a:gd name="connsiteX183" fmla="*/ 3556 w 10000"/>
                <a:gd name="connsiteY183" fmla="*/ 8303 h 10000"/>
                <a:gd name="connsiteX184" fmla="*/ 3556 w 10000"/>
                <a:gd name="connsiteY184" fmla="*/ 8303 h 10000"/>
                <a:gd name="connsiteX185" fmla="*/ 3444 w 10000"/>
                <a:gd name="connsiteY185" fmla="*/ 8364 h 10000"/>
                <a:gd name="connsiteX186" fmla="*/ 3278 w 10000"/>
                <a:gd name="connsiteY186" fmla="*/ 8457 h 10000"/>
                <a:gd name="connsiteX187" fmla="*/ 3000 w 10000"/>
                <a:gd name="connsiteY187" fmla="*/ 8566 h 10000"/>
                <a:gd name="connsiteX188" fmla="*/ 2667 w 10000"/>
                <a:gd name="connsiteY188" fmla="*/ 8641 h 10000"/>
                <a:gd name="connsiteX189" fmla="*/ 2667 w 10000"/>
                <a:gd name="connsiteY189" fmla="*/ 8641 h 10000"/>
                <a:gd name="connsiteX190" fmla="*/ 2333 w 10000"/>
                <a:gd name="connsiteY190" fmla="*/ 8704 h 10000"/>
                <a:gd name="connsiteX191" fmla="*/ 1833 w 10000"/>
                <a:gd name="connsiteY191" fmla="*/ 8766 h 10000"/>
                <a:gd name="connsiteX192" fmla="*/ 1389 w 10000"/>
                <a:gd name="connsiteY192" fmla="*/ 8797 h 10000"/>
                <a:gd name="connsiteX193" fmla="*/ 889 w 10000"/>
                <a:gd name="connsiteY193" fmla="*/ 8812 h 10000"/>
                <a:gd name="connsiteX194" fmla="*/ 889 w 10000"/>
                <a:gd name="connsiteY194" fmla="*/ 8812 h 10000"/>
                <a:gd name="connsiteX195" fmla="*/ 500 w 10000"/>
                <a:gd name="connsiteY195" fmla="*/ 8828 h 10000"/>
                <a:gd name="connsiteX196" fmla="*/ 222 w 10000"/>
                <a:gd name="connsiteY196" fmla="*/ 8844 h 10000"/>
                <a:gd name="connsiteX197" fmla="*/ 0 w 10000"/>
                <a:gd name="connsiteY197" fmla="*/ 8859 h 10000"/>
                <a:gd name="connsiteX198" fmla="*/ 0 w 10000"/>
                <a:gd name="connsiteY198" fmla="*/ 8859 h 10000"/>
                <a:gd name="connsiteX199" fmla="*/ 278 w 10000"/>
                <a:gd name="connsiteY199" fmla="*/ 9105 h 10000"/>
                <a:gd name="connsiteX200" fmla="*/ 500 w 10000"/>
                <a:gd name="connsiteY200" fmla="*/ 9291 h 10000"/>
                <a:gd name="connsiteX201" fmla="*/ 722 w 10000"/>
                <a:gd name="connsiteY201" fmla="*/ 9446 h 10000"/>
                <a:gd name="connsiteX202" fmla="*/ 722 w 10000"/>
                <a:gd name="connsiteY202" fmla="*/ 9446 h 10000"/>
                <a:gd name="connsiteX203" fmla="*/ 889 w 10000"/>
                <a:gd name="connsiteY203" fmla="*/ 9538 h 10000"/>
                <a:gd name="connsiteX204" fmla="*/ 944 w 10000"/>
                <a:gd name="connsiteY204" fmla="*/ 9615 h 10000"/>
                <a:gd name="connsiteX205" fmla="*/ 1111 w 10000"/>
                <a:gd name="connsiteY205" fmla="*/ 9692 h 10000"/>
                <a:gd name="connsiteX206" fmla="*/ 1333 w 10000"/>
                <a:gd name="connsiteY206" fmla="*/ 9816 h 10000"/>
                <a:gd name="connsiteX207" fmla="*/ 1333 w 10000"/>
                <a:gd name="connsiteY207" fmla="*/ 9816 h 10000"/>
                <a:gd name="connsiteX208" fmla="*/ 1444 w 10000"/>
                <a:gd name="connsiteY208" fmla="*/ 9879 h 10000"/>
                <a:gd name="connsiteX209" fmla="*/ 1500 w 10000"/>
                <a:gd name="connsiteY209" fmla="*/ 9924 h 10000"/>
                <a:gd name="connsiteX210" fmla="*/ 1500 w 10000"/>
                <a:gd name="connsiteY210" fmla="*/ 9971 h 10000"/>
                <a:gd name="connsiteX211" fmla="*/ 1556 w 10000"/>
                <a:gd name="connsiteY211" fmla="*/ 9986 h 10000"/>
                <a:gd name="connsiteX212" fmla="*/ 1722 w 10000"/>
                <a:gd name="connsiteY212" fmla="*/ 10000 h 10000"/>
                <a:gd name="connsiteX213" fmla="*/ 10000 w 10000"/>
                <a:gd name="connsiteY213"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389 w 10000"/>
                <a:gd name="connsiteY33" fmla="*/ 8566 h 10000"/>
                <a:gd name="connsiteX34" fmla="*/ 4222 w 10000"/>
                <a:gd name="connsiteY34" fmla="*/ 8488 h 10000"/>
                <a:gd name="connsiteX35" fmla="*/ 4222 w 10000"/>
                <a:gd name="connsiteY35" fmla="*/ 8488 h 10000"/>
                <a:gd name="connsiteX36" fmla="*/ 4111 w 10000"/>
                <a:gd name="connsiteY36" fmla="*/ 8442 h 10000"/>
                <a:gd name="connsiteX37" fmla="*/ 4111 w 10000"/>
                <a:gd name="connsiteY37" fmla="*/ 8396 h 10000"/>
                <a:gd name="connsiteX38" fmla="*/ 4111 w 10000"/>
                <a:gd name="connsiteY38" fmla="*/ 8364 h 10000"/>
                <a:gd name="connsiteX39" fmla="*/ 4167 w 10000"/>
                <a:gd name="connsiteY39" fmla="*/ 8333 h 10000"/>
                <a:gd name="connsiteX40" fmla="*/ 4278 w 10000"/>
                <a:gd name="connsiteY40" fmla="*/ 8271 h 10000"/>
                <a:gd name="connsiteX41" fmla="*/ 4389 w 10000"/>
                <a:gd name="connsiteY41" fmla="*/ 8256 h 10000"/>
                <a:gd name="connsiteX42" fmla="*/ 4389 w 10000"/>
                <a:gd name="connsiteY42" fmla="*/ 8256 h 10000"/>
                <a:gd name="connsiteX43" fmla="*/ 4389 w 10000"/>
                <a:gd name="connsiteY43" fmla="*/ 8242 h 10000"/>
                <a:gd name="connsiteX44" fmla="*/ 4444 w 10000"/>
                <a:gd name="connsiteY44" fmla="*/ 8226 h 10000"/>
                <a:gd name="connsiteX45" fmla="*/ 4667 w 10000"/>
                <a:gd name="connsiteY45" fmla="*/ 8211 h 10000"/>
                <a:gd name="connsiteX46" fmla="*/ 5333 w 10000"/>
                <a:gd name="connsiteY46" fmla="*/ 8180 h 10000"/>
                <a:gd name="connsiteX47" fmla="*/ 6500 w 10000"/>
                <a:gd name="connsiteY47" fmla="*/ 8134 h 10000"/>
                <a:gd name="connsiteX48" fmla="*/ 6500 w 10000"/>
                <a:gd name="connsiteY48" fmla="*/ 8134 h 10000"/>
                <a:gd name="connsiteX49" fmla="*/ 7167 w 10000"/>
                <a:gd name="connsiteY49" fmla="*/ 8087 h 10000"/>
                <a:gd name="connsiteX50" fmla="*/ 8389 w 10000"/>
                <a:gd name="connsiteY50" fmla="*/ 7995 h 10000"/>
                <a:gd name="connsiteX51" fmla="*/ 8389 w 10000"/>
                <a:gd name="connsiteY51" fmla="*/ 7995 h 10000"/>
                <a:gd name="connsiteX52" fmla="*/ 8667 w 10000"/>
                <a:gd name="connsiteY52" fmla="*/ 7963 h 10000"/>
                <a:gd name="connsiteX53" fmla="*/ 8778 w 10000"/>
                <a:gd name="connsiteY53" fmla="*/ 7917 h 10000"/>
                <a:gd name="connsiteX54" fmla="*/ 8889 w 10000"/>
                <a:gd name="connsiteY54" fmla="*/ 7887 h 10000"/>
                <a:gd name="connsiteX55" fmla="*/ 8833 w 10000"/>
                <a:gd name="connsiteY55" fmla="*/ 7856 h 10000"/>
                <a:gd name="connsiteX56" fmla="*/ 8833 w 10000"/>
                <a:gd name="connsiteY56" fmla="*/ 7826 h 10000"/>
                <a:gd name="connsiteX57" fmla="*/ 8722 w 10000"/>
                <a:gd name="connsiteY57" fmla="*/ 7793 h 10000"/>
                <a:gd name="connsiteX58" fmla="*/ 8556 w 10000"/>
                <a:gd name="connsiteY58" fmla="*/ 7747 h 10000"/>
                <a:gd name="connsiteX59" fmla="*/ 8556 w 10000"/>
                <a:gd name="connsiteY59" fmla="*/ 7747 h 10000"/>
                <a:gd name="connsiteX60" fmla="*/ 6556 w 10000"/>
                <a:gd name="connsiteY60" fmla="*/ 7470 h 10000"/>
                <a:gd name="connsiteX61" fmla="*/ 6556 w 10000"/>
                <a:gd name="connsiteY61" fmla="*/ 7470 h 10000"/>
                <a:gd name="connsiteX62" fmla="*/ 6333 w 10000"/>
                <a:gd name="connsiteY62" fmla="*/ 7424 h 10000"/>
                <a:gd name="connsiteX63" fmla="*/ 6167 w 10000"/>
                <a:gd name="connsiteY63" fmla="*/ 7377 h 10000"/>
                <a:gd name="connsiteX64" fmla="*/ 6056 w 10000"/>
                <a:gd name="connsiteY64" fmla="*/ 7331 h 10000"/>
                <a:gd name="connsiteX65" fmla="*/ 6056 w 10000"/>
                <a:gd name="connsiteY65" fmla="*/ 7331 h 10000"/>
                <a:gd name="connsiteX66" fmla="*/ 8056 w 10000"/>
                <a:gd name="connsiteY66" fmla="*/ 7315 h 10000"/>
                <a:gd name="connsiteX67" fmla="*/ 10000 w 10000"/>
                <a:gd name="connsiteY67" fmla="*/ 7470 h 10000"/>
                <a:gd name="connsiteX68" fmla="*/ 10000 w 10000"/>
                <a:gd name="connsiteY68" fmla="*/ 6065 h 10000"/>
                <a:gd name="connsiteX69" fmla="*/ 10000 w 10000"/>
                <a:gd name="connsiteY69" fmla="*/ 6065 h 10000"/>
                <a:gd name="connsiteX70" fmla="*/ 7778 w 10000"/>
                <a:gd name="connsiteY70" fmla="*/ 5740 h 10000"/>
                <a:gd name="connsiteX71" fmla="*/ 6556 w 10000"/>
                <a:gd name="connsiteY71" fmla="*/ 5556 h 10000"/>
                <a:gd name="connsiteX72" fmla="*/ 6556 w 10000"/>
                <a:gd name="connsiteY72" fmla="*/ 5556 h 10000"/>
                <a:gd name="connsiteX73" fmla="*/ 6556 w 10000"/>
                <a:gd name="connsiteY73" fmla="*/ 5541 h 10000"/>
                <a:gd name="connsiteX74" fmla="*/ 6556 w 10000"/>
                <a:gd name="connsiteY74" fmla="*/ 5448 h 10000"/>
                <a:gd name="connsiteX75" fmla="*/ 6556 w 10000"/>
                <a:gd name="connsiteY75" fmla="*/ 5448 h 10000"/>
                <a:gd name="connsiteX76" fmla="*/ 6389 w 10000"/>
                <a:gd name="connsiteY76" fmla="*/ 5340 h 10000"/>
                <a:gd name="connsiteX77" fmla="*/ 6056 w 10000"/>
                <a:gd name="connsiteY77" fmla="*/ 5171 h 10000"/>
                <a:gd name="connsiteX78" fmla="*/ 5333 w 10000"/>
                <a:gd name="connsiteY78" fmla="*/ 4846 h 10000"/>
                <a:gd name="connsiteX79" fmla="*/ 5333 w 10000"/>
                <a:gd name="connsiteY79" fmla="*/ 4846 h 10000"/>
                <a:gd name="connsiteX80" fmla="*/ 5167 w 10000"/>
                <a:gd name="connsiteY80" fmla="*/ 4800 h 10000"/>
                <a:gd name="connsiteX81" fmla="*/ 4889 w 10000"/>
                <a:gd name="connsiteY81" fmla="*/ 4737 h 10000"/>
                <a:gd name="connsiteX82" fmla="*/ 4056 w 10000"/>
                <a:gd name="connsiteY82" fmla="*/ 4599 h 10000"/>
                <a:gd name="connsiteX83" fmla="*/ 2889 w 10000"/>
                <a:gd name="connsiteY83" fmla="*/ 4430 h 10000"/>
                <a:gd name="connsiteX84" fmla="*/ 2889 w 10000"/>
                <a:gd name="connsiteY84" fmla="*/ 4430 h 10000"/>
                <a:gd name="connsiteX85" fmla="*/ 2389 w 10000"/>
                <a:gd name="connsiteY85" fmla="*/ 4413 h 10000"/>
                <a:gd name="connsiteX86" fmla="*/ 2000 w 10000"/>
                <a:gd name="connsiteY86" fmla="*/ 4397 h 10000"/>
                <a:gd name="connsiteX87" fmla="*/ 1889 w 10000"/>
                <a:gd name="connsiteY87" fmla="*/ 4382 h 10000"/>
                <a:gd name="connsiteX88" fmla="*/ 1778 w 10000"/>
                <a:gd name="connsiteY88" fmla="*/ 4367 h 10000"/>
                <a:gd name="connsiteX89" fmla="*/ 1778 w 10000"/>
                <a:gd name="connsiteY89" fmla="*/ 4367 h 10000"/>
                <a:gd name="connsiteX90" fmla="*/ 1667 w 10000"/>
                <a:gd name="connsiteY90" fmla="*/ 4305 h 10000"/>
                <a:gd name="connsiteX91" fmla="*/ 1500 w 10000"/>
                <a:gd name="connsiteY91" fmla="*/ 4198 h 10000"/>
                <a:gd name="connsiteX92" fmla="*/ 1444 w 10000"/>
                <a:gd name="connsiteY92" fmla="*/ 4136 h 10000"/>
                <a:gd name="connsiteX93" fmla="*/ 1444 w 10000"/>
                <a:gd name="connsiteY93" fmla="*/ 4073 h 10000"/>
                <a:gd name="connsiteX94" fmla="*/ 1444 w 10000"/>
                <a:gd name="connsiteY94" fmla="*/ 4028 h 10000"/>
                <a:gd name="connsiteX95" fmla="*/ 1556 w 10000"/>
                <a:gd name="connsiteY95" fmla="*/ 3981 h 10000"/>
                <a:gd name="connsiteX96" fmla="*/ 1556 w 10000"/>
                <a:gd name="connsiteY96" fmla="*/ 3981 h 10000"/>
                <a:gd name="connsiteX97" fmla="*/ 1833 w 10000"/>
                <a:gd name="connsiteY97" fmla="*/ 3904 h 10000"/>
                <a:gd name="connsiteX98" fmla="*/ 2111 w 10000"/>
                <a:gd name="connsiteY98" fmla="*/ 3828 h 10000"/>
                <a:gd name="connsiteX99" fmla="*/ 2278 w 10000"/>
                <a:gd name="connsiteY99" fmla="*/ 3782 h 10000"/>
                <a:gd name="connsiteX100" fmla="*/ 2389 w 10000"/>
                <a:gd name="connsiteY100" fmla="*/ 3734 h 10000"/>
                <a:gd name="connsiteX101" fmla="*/ 2389 w 10000"/>
                <a:gd name="connsiteY101" fmla="*/ 3672 h 10000"/>
                <a:gd name="connsiteX102" fmla="*/ 2389 w 10000"/>
                <a:gd name="connsiteY102" fmla="*/ 3596 h 10000"/>
                <a:gd name="connsiteX103" fmla="*/ 2389 w 10000"/>
                <a:gd name="connsiteY103" fmla="*/ 3596 h 10000"/>
                <a:gd name="connsiteX104" fmla="*/ 2167 w 10000"/>
                <a:gd name="connsiteY104" fmla="*/ 3379 h 10000"/>
                <a:gd name="connsiteX105" fmla="*/ 1889 w 10000"/>
                <a:gd name="connsiteY105" fmla="*/ 3087 h 10000"/>
                <a:gd name="connsiteX106" fmla="*/ 1667 w 10000"/>
                <a:gd name="connsiteY106" fmla="*/ 2824 h 10000"/>
                <a:gd name="connsiteX107" fmla="*/ 1611 w 10000"/>
                <a:gd name="connsiteY107" fmla="*/ 2747 h 10000"/>
                <a:gd name="connsiteX108" fmla="*/ 1611 w 10000"/>
                <a:gd name="connsiteY108" fmla="*/ 2716 h 10000"/>
                <a:gd name="connsiteX109" fmla="*/ 1667 w 10000"/>
                <a:gd name="connsiteY109" fmla="*/ 2700 h 10000"/>
                <a:gd name="connsiteX110" fmla="*/ 1667 w 10000"/>
                <a:gd name="connsiteY110" fmla="*/ 2700 h 10000"/>
                <a:gd name="connsiteX111" fmla="*/ 2000 w 10000"/>
                <a:gd name="connsiteY111" fmla="*/ 2686 h 10000"/>
                <a:gd name="connsiteX112" fmla="*/ 2222 w 10000"/>
                <a:gd name="connsiteY112" fmla="*/ 2686 h 10000"/>
                <a:gd name="connsiteX113" fmla="*/ 2389 w 10000"/>
                <a:gd name="connsiteY113" fmla="*/ 2700 h 10000"/>
                <a:gd name="connsiteX114" fmla="*/ 2389 w 10000"/>
                <a:gd name="connsiteY114" fmla="*/ 2700 h 10000"/>
                <a:gd name="connsiteX115" fmla="*/ 2444 w 10000"/>
                <a:gd name="connsiteY115" fmla="*/ 2700 h 10000"/>
                <a:gd name="connsiteX116" fmla="*/ 2500 w 10000"/>
                <a:gd name="connsiteY116" fmla="*/ 2670 h 10000"/>
                <a:gd name="connsiteX117" fmla="*/ 2778 w 10000"/>
                <a:gd name="connsiteY117" fmla="*/ 2577 h 10000"/>
                <a:gd name="connsiteX118" fmla="*/ 3500 w 10000"/>
                <a:gd name="connsiteY118" fmla="*/ 2269 h 10000"/>
                <a:gd name="connsiteX119" fmla="*/ 4444 w 10000"/>
                <a:gd name="connsiteY119" fmla="*/ 1822 h 10000"/>
                <a:gd name="connsiteX120" fmla="*/ 4444 w 10000"/>
                <a:gd name="connsiteY120" fmla="*/ 1822 h 10000"/>
                <a:gd name="connsiteX121" fmla="*/ 4444 w 10000"/>
                <a:gd name="connsiteY121" fmla="*/ 1759 h 10000"/>
                <a:gd name="connsiteX122" fmla="*/ 4444 w 10000"/>
                <a:gd name="connsiteY122" fmla="*/ 1619 h 10000"/>
                <a:gd name="connsiteX123" fmla="*/ 4500 w 10000"/>
                <a:gd name="connsiteY123" fmla="*/ 1528 h 10000"/>
                <a:gd name="connsiteX124" fmla="*/ 4611 w 10000"/>
                <a:gd name="connsiteY124" fmla="*/ 1450 h 10000"/>
                <a:gd name="connsiteX125" fmla="*/ 4778 w 10000"/>
                <a:gd name="connsiteY125" fmla="*/ 1358 h 10000"/>
                <a:gd name="connsiteX126" fmla="*/ 5000 w 10000"/>
                <a:gd name="connsiteY126" fmla="*/ 1281 h 10000"/>
                <a:gd name="connsiteX127" fmla="*/ 5000 w 10000"/>
                <a:gd name="connsiteY127" fmla="*/ 1281 h 10000"/>
                <a:gd name="connsiteX128" fmla="*/ 5556 w 10000"/>
                <a:gd name="connsiteY128" fmla="*/ 1127 h 10000"/>
                <a:gd name="connsiteX129" fmla="*/ 6111 w 10000"/>
                <a:gd name="connsiteY129" fmla="*/ 926 h 10000"/>
                <a:gd name="connsiteX130" fmla="*/ 6667 w 10000"/>
                <a:gd name="connsiteY130" fmla="*/ 740 h 10000"/>
                <a:gd name="connsiteX131" fmla="*/ 7056 w 10000"/>
                <a:gd name="connsiteY131" fmla="*/ 572 h 10000"/>
                <a:gd name="connsiteX132" fmla="*/ 7056 w 10000"/>
                <a:gd name="connsiteY132" fmla="*/ 572 h 10000"/>
                <a:gd name="connsiteX133" fmla="*/ 7333 w 10000"/>
                <a:gd name="connsiteY133" fmla="*/ 417 h 10000"/>
                <a:gd name="connsiteX134" fmla="*/ 7667 w 10000"/>
                <a:gd name="connsiteY134" fmla="*/ 232 h 10000"/>
                <a:gd name="connsiteX135" fmla="*/ 8000 w 10000"/>
                <a:gd name="connsiteY135" fmla="*/ 92 h 10000"/>
                <a:gd name="connsiteX136" fmla="*/ 8167 w 10000"/>
                <a:gd name="connsiteY136" fmla="*/ 29 h 10000"/>
                <a:gd name="connsiteX137" fmla="*/ 8333 w 10000"/>
                <a:gd name="connsiteY137" fmla="*/ 15 h 10000"/>
                <a:gd name="connsiteX138" fmla="*/ 8333 w 10000"/>
                <a:gd name="connsiteY138" fmla="*/ 15 h 10000"/>
                <a:gd name="connsiteX139" fmla="*/ 8667 w 10000"/>
                <a:gd name="connsiteY139" fmla="*/ 0 h 10000"/>
                <a:gd name="connsiteX140" fmla="*/ 9111 w 10000"/>
                <a:gd name="connsiteY140" fmla="*/ 0 h 10000"/>
                <a:gd name="connsiteX141" fmla="*/ 10000 w 10000"/>
                <a:gd name="connsiteY141" fmla="*/ 15 h 10000"/>
                <a:gd name="connsiteX142" fmla="*/ 10000 w 10000"/>
                <a:gd name="connsiteY142" fmla="*/ 9446 h 10000"/>
                <a:gd name="connsiteX143" fmla="*/ 10000 w 10000"/>
                <a:gd name="connsiteY143" fmla="*/ 9446 h 10000"/>
                <a:gd name="connsiteX144" fmla="*/ 9722 w 10000"/>
                <a:gd name="connsiteY144" fmla="*/ 9430 h 10000"/>
                <a:gd name="connsiteX145" fmla="*/ 9389 w 10000"/>
                <a:gd name="connsiteY145" fmla="*/ 9446 h 10000"/>
                <a:gd name="connsiteX146" fmla="*/ 9389 w 10000"/>
                <a:gd name="connsiteY146" fmla="*/ 9446 h 10000"/>
                <a:gd name="connsiteX147" fmla="*/ 9278 w 10000"/>
                <a:gd name="connsiteY147" fmla="*/ 9461 h 10000"/>
                <a:gd name="connsiteX148" fmla="*/ 9056 w 10000"/>
                <a:gd name="connsiteY148" fmla="*/ 9446 h 10000"/>
                <a:gd name="connsiteX149" fmla="*/ 8722 w 10000"/>
                <a:gd name="connsiteY149" fmla="*/ 9399 h 10000"/>
                <a:gd name="connsiteX150" fmla="*/ 8444 w 10000"/>
                <a:gd name="connsiteY150" fmla="*/ 9276 h 10000"/>
                <a:gd name="connsiteX151" fmla="*/ 8444 w 10000"/>
                <a:gd name="connsiteY151" fmla="*/ 9276 h 10000"/>
                <a:gd name="connsiteX152" fmla="*/ 8111 w 10000"/>
                <a:gd name="connsiteY152" fmla="*/ 9075 h 10000"/>
                <a:gd name="connsiteX153" fmla="*/ 7778 w 10000"/>
                <a:gd name="connsiteY153" fmla="*/ 8997 h 10000"/>
                <a:gd name="connsiteX154" fmla="*/ 7556 w 10000"/>
                <a:gd name="connsiteY154" fmla="*/ 8981 h 10000"/>
                <a:gd name="connsiteX155" fmla="*/ 7000 w 10000"/>
                <a:gd name="connsiteY155" fmla="*/ 8950 h 10000"/>
                <a:gd name="connsiteX156" fmla="*/ 6556 w 10000"/>
                <a:gd name="connsiteY156" fmla="*/ 8967 h 10000"/>
                <a:gd name="connsiteX157" fmla="*/ 6222 w 10000"/>
                <a:gd name="connsiteY157" fmla="*/ 8967 h 10000"/>
                <a:gd name="connsiteX158" fmla="*/ 6111 w 10000"/>
                <a:gd name="connsiteY158" fmla="*/ 8950 h 10000"/>
                <a:gd name="connsiteX159" fmla="*/ 6056 w 10000"/>
                <a:gd name="connsiteY159" fmla="*/ 8659 h 10000"/>
                <a:gd name="connsiteX160" fmla="*/ 6056 w 10000"/>
                <a:gd name="connsiteY160" fmla="*/ 8597 h 10000"/>
                <a:gd name="connsiteX161" fmla="*/ 5944 w 10000"/>
                <a:gd name="connsiteY161" fmla="*/ 8520 h 10000"/>
                <a:gd name="connsiteX162" fmla="*/ 5889 w 10000"/>
                <a:gd name="connsiteY162" fmla="*/ 8505 h 10000"/>
                <a:gd name="connsiteX163" fmla="*/ 5667 w 10000"/>
                <a:gd name="connsiteY163" fmla="*/ 8488 h 10000"/>
                <a:gd name="connsiteX164" fmla="*/ 5500 w 10000"/>
                <a:gd name="connsiteY164" fmla="*/ 8505 h 10000"/>
                <a:gd name="connsiteX165" fmla="*/ 4889 w 10000"/>
                <a:gd name="connsiteY165" fmla="*/ 8612 h 10000"/>
                <a:gd name="connsiteX166" fmla="*/ 4611 w 10000"/>
                <a:gd name="connsiteY166" fmla="*/ 8641 h 10000"/>
                <a:gd name="connsiteX167" fmla="*/ 4556 w 10000"/>
                <a:gd name="connsiteY167" fmla="*/ 8659 h 10000"/>
                <a:gd name="connsiteX168" fmla="*/ 4500 w 10000"/>
                <a:gd name="connsiteY168" fmla="*/ 8641 h 10000"/>
                <a:gd name="connsiteX169" fmla="*/ 4500 w 10000"/>
                <a:gd name="connsiteY169" fmla="*/ 8641 h 10000"/>
                <a:gd name="connsiteX170" fmla="*/ 4222 w 10000"/>
                <a:gd name="connsiteY170" fmla="*/ 8488 h 10000"/>
                <a:gd name="connsiteX171" fmla="*/ 4222 w 10000"/>
                <a:gd name="connsiteY171" fmla="*/ 8488 h 10000"/>
                <a:gd name="connsiteX172" fmla="*/ 4111 w 10000"/>
                <a:gd name="connsiteY172" fmla="*/ 8411 h 10000"/>
                <a:gd name="connsiteX173" fmla="*/ 4111 w 10000"/>
                <a:gd name="connsiteY173" fmla="*/ 8364 h 10000"/>
                <a:gd name="connsiteX174" fmla="*/ 4111 w 10000"/>
                <a:gd name="connsiteY174" fmla="*/ 8318 h 10000"/>
                <a:gd name="connsiteX175" fmla="*/ 4111 w 10000"/>
                <a:gd name="connsiteY175" fmla="*/ 8318 h 10000"/>
                <a:gd name="connsiteX176" fmla="*/ 4278 w 10000"/>
                <a:gd name="connsiteY176" fmla="*/ 8271 h 10000"/>
                <a:gd name="connsiteX177" fmla="*/ 4389 w 10000"/>
                <a:gd name="connsiteY177" fmla="*/ 8256 h 10000"/>
                <a:gd name="connsiteX178" fmla="*/ 4389 w 10000"/>
                <a:gd name="connsiteY178" fmla="*/ 8256 h 10000"/>
                <a:gd name="connsiteX179" fmla="*/ 4000 w 10000"/>
                <a:gd name="connsiteY179" fmla="*/ 8256 h 10000"/>
                <a:gd name="connsiteX180" fmla="*/ 3722 w 10000"/>
                <a:gd name="connsiteY180" fmla="*/ 8271 h 10000"/>
                <a:gd name="connsiteX181" fmla="*/ 3611 w 10000"/>
                <a:gd name="connsiteY181" fmla="*/ 8287 h 10000"/>
                <a:gd name="connsiteX182" fmla="*/ 3556 w 10000"/>
                <a:gd name="connsiteY182" fmla="*/ 8303 h 10000"/>
                <a:gd name="connsiteX183" fmla="*/ 3556 w 10000"/>
                <a:gd name="connsiteY183" fmla="*/ 8303 h 10000"/>
                <a:gd name="connsiteX184" fmla="*/ 3444 w 10000"/>
                <a:gd name="connsiteY184" fmla="*/ 8364 h 10000"/>
                <a:gd name="connsiteX185" fmla="*/ 3278 w 10000"/>
                <a:gd name="connsiteY185" fmla="*/ 8457 h 10000"/>
                <a:gd name="connsiteX186" fmla="*/ 3000 w 10000"/>
                <a:gd name="connsiteY186" fmla="*/ 8566 h 10000"/>
                <a:gd name="connsiteX187" fmla="*/ 2667 w 10000"/>
                <a:gd name="connsiteY187" fmla="*/ 8641 h 10000"/>
                <a:gd name="connsiteX188" fmla="*/ 2667 w 10000"/>
                <a:gd name="connsiteY188" fmla="*/ 8641 h 10000"/>
                <a:gd name="connsiteX189" fmla="*/ 2333 w 10000"/>
                <a:gd name="connsiteY189" fmla="*/ 8704 h 10000"/>
                <a:gd name="connsiteX190" fmla="*/ 1833 w 10000"/>
                <a:gd name="connsiteY190" fmla="*/ 8766 h 10000"/>
                <a:gd name="connsiteX191" fmla="*/ 1389 w 10000"/>
                <a:gd name="connsiteY191" fmla="*/ 8797 h 10000"/>
                <a:gd name="connsiteX192" fmla="*/ 889 w 10000"/>
                <a:gd name="connsiteY192" fmla="*/ 8812 h 10000"/>
                <a:gd name="connsiteX193" fmla="*/ 889 w 10000"/>
                <a:gd name="connsiteY193" fmla="*/ 8812 h 10000"/>
                <a:gd name="connsiteX194" fmla="*/ 500 w 10000"/>
                <a:gd name="connsiteY194" fmla="*/ 8828 h 10000"/>
                <a:gd name="connsiteX195" fmla="*/ 222 w 10000"/>
                <a:gd name="connsiteY195" fmla="*/ 8844 h 10000"/>
                <a:gd name="connsiteX196" fmla="*/ 0 w 10000"/>
                <a:gd name="connsiteY196" fmla="*/ 8859 h 10000"/>
                <a:gd name="connsiteX197" fmla="*/ 0 w 10000"/>
                <a:gd name="connsiteY197" fmla="*/ 8859 h 10000"/>
                <a:gd name="connsiteX198" fmla="*/ 278 w 10000"/>
                <a:gd name="connsiteY198" fmla="*/ 9105 h 10000"/>
                <a:gd name="connsiteX199" fmla="*/ 500 w 10000"/>
                <a:gd name="connsiteY199" fmla="*/ 9291 h 10000"/>
                <a:gd name="connsiteX200" fmla="*/ 722 w 10000"/>
                <a:gd name="connsiteY200" fmla="*/ 9446 h 10000"/>
                <a:gd name="connsiteX201" fmla="*/ 722 w 10000"/>
                <a:gd name="connsiteY201" fmla="*/ 9446 h 10000"/>
                <a:gd name="connsiteX202" fmla="*/ 889 w 10000"/>
                <a:gd name="connsiteY202" fmla="*/ 9538 h 10000"/>
                <a:gd name="connsiteX203" fmla="*/ 944 w 10000"/>
                <a:gd name="connsiteY203" fmla="*/ 9615 h 10000"/>
                <a:gd name="connsiteX204" fmla="*/ 1111 w 10000"/>
                <a:gd name="connsiteY204" fmla="*/ 9692 h 10000"/>
                <a:gd name="connsiteX205" fmla="*/ 1333 w 10000"/>
                <a:gd name="connsiteY205" fmla="*/ 9816 h 10000"/>
                <a:gd name="connsiteX206" fmla="*/ 1333 w 10000"/>
                <a:gd name="connsiteY206" fmla="*/ 9816 h 10000"/>
                <a:gd name="connsiteX207" fmla="*/ 1444 w 10000"/>
                <a:gd name="connsiteY207" fmla="*/ 9879 h 10000"/>
                <a:gd name="connsiteX208" fmla="*/ 1500 w 10000"/>
                <a:gd name="connsiteY208" fmla="*/ 9924 h 10000"/>
                <a:gd name="connsiteX209" fmla="*/ 1500 w 10000"/>
                <a:gd name="connsiteY209" fmla="*/ 9971 h 10000"/>
                <a:gd name="connsiteX210" fmla="*/ 1556 w 10000"/>
                <a:gd name="connsiteY210" fmla="*/ 9986 h 10000"/>
                <a:gd name="connsiteX211" fmla="*/ 1722 w 10000"/>
                <a:gd name="connsiteY211" fmla="*/ 10000 h 10000"/>
                <a:gd name="connsiteX212" fmla="*/ 10000 w 10000"/>
                <a:gd name="connsiteY212"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389 w 10000"/>
                <a:gd name="connsiteY33" fmla="*/ 8566 h 10000"/>
                <a:gd name="connsiteX34" fmla="*/ 4222 w 10000"/>
                <a:gd name="connsiteY34" fmla="*/ 8488 h 10000"/>
                <a:gd name="connsiteX35" fmla="*/ 4222 w 10000"/>
                <a:gd name="connsiteY35" fmla="*/ 8488 h 10000"/>
                <a:gd name="connsiteX36" fmla="*/ 4111 w 10000"/>
                <a:gd name="connsiteY36" fmla="*/ 8442 h 10000"/>
                <a:gd name="connsiteX37" fmla="*/ 4111 w 10000"/>
                <a:gd name="connsiteY37" fmla="*/ 8396 h 10000"/>
                <a:gd name="connsiteX38" fmla="*/ 4111 w 10000"/>
                <a:gd name="connsiteY38" fmla="*/ 8364 h 10000"/>
                <a:gd name="connsiteX39" fmla="*/ 4167 w 10000"/>
                <a:gd name="connsiteY39" fmla="*/ 8333 h 10000"/>
                <a:gd name="connsiteX40" fmla="*/ 4278 w 10000"/>
                <a:gd name="connsiteY40" fmla="*/ 8271 h 10000"/>
                <a:gd name="connsiteX41" fmla="*/ 4389 w 10000"/>
                <a:gd name="connsiteY41" fmla="*/ 8256 h 10000"/>
                <a:gd name="connsiteX42" fmla="*/ 4389 w 10000"/>
                <a:gd name="connsiteY42" fmla="*/ 8256 h 10000"/>
                <a:gd name="connsiteX43" fmla="*/ 4389 w 10000"/>
                <a:gd name="connsiteY43" fmla="*/ 8242 h 10000"/>
                <a:gd name="connsiteX44" fmla="*/ 4444 w 10000"/>
                <a:gd name="connsiteY44" fmla="*/ 8226 h 10000"/>
                <a:gd name="connsiteX45" fmla="*/ 4667 w 10000"/>
                <a:gd name="connsiteY45" fmla="*/ 8211 h 10000"/>
                <a:gd name="connsiteX46" fmla="*/ 5333 w 10000"/>
                <a:gd name="connsiteY46" fmla="*/ 8180 h 10000"/>
                <a:gd name="connsiteX47" fmla="*/ 6500 w 10000"/>
                <a:gd name="connsiteY47" fmla="*/ 8134 h 10000"/>
                <a:gd name="connsiteX48" fmla="*/ 6500 w 10000"/>
                <a:gd name="connsiteY48" fmla="*/ 8134 h 10000"/>
                <a:gd name="connsiteX49" fmla="*/ 7167 w 10000"/>
                <a:gd name="connsiteY49" fmla="*/ 8087 h 10000"/>
                <a:gd name="connsiteX50" fmla="*/ 8389 w 10000"/>
                <a:gd name="connsiteY50" fmla="*/ 7995 h 10000"/>
                <a:gd name="connsiteX51" fmla="*/ 8389 w 10000"/>
                <a:gd name="connsiteY51" fmla="*/ 7995 h 10000"/>
                <a:gd name="connsiteX52" fmla="*/ 8667 w 10000"/>
                <a:gd name="connsiteY52" fmla="*/ 7963 h 10000"/>
                <a:gd name="connsiteX53" fmla="*/ 8778 w 10000"/>
                <a:gd name="connsiteY53" fmla="*/ 7917 h 10000"/>
                <a:gd name="connsiteX54" fmla="*/ 8889 w 10000"/>
                <a:gd name="connsiteY54" fmla="*/ 7887 h 10000"/>
                <a:gd name="connsiteX55" fmla="*/ 8833 w 10000"/>
                <a:gd name="connsiteY55" fmla="*/ 7856 h 10000"/>
                <a:gd name="connsiteX56" fmla="*/ 8833 w 10000"/>
                <a:gd name="connsiteY56" fmla="*/ 7826 h 10000"/>
                <a:gd name="connsiteX57" fmla="*/ 8722 w 10000"/>
                <a:gd name="connsiteY57" fmla="*/ 7793 h 10000"/>
                <a:gd name="connsiteX58" fmla="*/ 8556 w 10000"/>
                <a:gd name="connsiteY58" fmla="*/ 7747 h 10000"/>
                <a:gd name="connsiteX59" fmla="*/ 8556 w 10000"/>
                <a:gd name="connsiteY59" fmla="*/ 7747 h 10000"/>
                <a:gd name="connsiteX60" fmla="*/ 6556 w 10000"/>
                <a:gd name="connsiteY60" fmla="*/ 7470 h 10000"/>
                <a:gd name="connsiteX61" fmla="*/ 6556 w 10000"/>
                <a:gd name="connsiteY61" fmla="*/ 7470 h 10000"/>
                <a:gd name="connsiteX62" fmla="*/ 6333 w 10000"/>
                <a:gd name="connsiteY62" fmla="*/ 7424 h 10000"/>
                <a:gd name="connsiteX63" fmla="*/ 6167 w 10000"/>
                <a:gd name="connsiteY63" fmla="*/ 7377 h 10000"/>
                <a:gd name="connsiteX64" fmla="*/ 6056 w 10000"/>
                <a:gd name="connsiteY64" fmla="*/ 7331 h 10000"/>
                <a:gd name="connsiteX65" fmla="*/ 6056 w 10000"/>
                <a:gd name="connsiteY65" fmla="*/ 7331 h 10000"/>
                <a:gd name="connsiteX66" fmla="*/ 8056 w 10000"/>
                <a:gd name="connsiteY66" fmla="*/ 7315 h 10000"/>
                <a:gd name="connsiteX67" fmla="*/ 10000 w 10000"/>
                <a:gd name="connsiteY67" fmla="*/ 7470 h 10000"/>
                <a:gd name="connsiteX68" fmla="*/ 10000 w 10000"/>
                <a:gd name="connsiteY68" fmla="*/ 6065 h 10000"/>
                <a:gd name="connsiteX69" fmla="*/ 10000 w 10000"/>
                <a:gd name="connsiteY69" fmla="*/ 6065 h 10000"/>
                <a:gd name="connsiteX70" fmla="*/ 7778 w 10000"/>
                <a:gd name="connsiteY70" fmla="*/ 5740 h 10000"/>
                <a:gd name="connsiteX71" fmla="*/ 6556 w 10000"/>
                <a:gd name="connsiteY71" fmla="*/ 5556 h 10000"/>
                <a:gd name="connsiteX72" fmla="*/ 6556 w 10000"/>
                <a:gd name="connsiteY72" fmla="*/ 5556 h 10000"/>
                <a:gd name="connsiteX73" fmla="*/ 6556 w 10000"/>
                <a:gd name="connsiteY73" fmla="*/ 5541 h 10000"/>
                <a:gd name="connsiteX74" fmla="*/ 6556 w 10000"/>
                <a:gd name="connsiteY74" fmla="*/ 5448 h 10000"/>
                <a:gd name="connsiteX75" fmla="*/ 6556 w 10000"/>
                <a:gd name="connsiteY75" fmla="*/ 5448 h 10000"/>
                <a:gd name="connsiteX76" fmla="*/ 6389 w 10000"/>
                <a:gd name="connsiteY76" fmla="*/ 5340 h 10000"/>
                <a:gd name="connsiteX77" fmla="*/ 6056 w 10000"/>
                <a:gd name="connsiteY77" fmla="*/ 5171 h 10000"/>
                <a:gd name="connsiteX78" fmla="*/ 5333 w 10000"/>
                <a:gd name="connsiteY78" fmla="*/ 4846 h 10000"/>
                <a:gd name="connsiteX79" fmla="*/ 5333 w 10000"/>
                <a:gd name="connsiteY79" fmla="*/ 4846 h 10000"/>
                <a:gd name="connsiteX80" fmla="*/ 5167 w 10000"/>
                <a:gd name="connsiteY80" fmla="*/ 4800 h 10000"/>
                <a:gd name="connsiteX81" fmla="*/ 4889 w 10000"/>
                <a:gd name="connsiteY81" fmla="*/ 4737 h 10000"/>
                <a:gd name="connsiteX82" fmla="*/ 4056 w 10000"/>
                <a:gd name="connsiteY82" fmla="*/ 4599 h 10000"/>
                <a:gd name="connsiteX83" fmla="*/ 2889 w 10000"/>
                <a:gd name="connsiteY83" fmla="*/ 4430 h 10000"/>
                <a:gd name="connsiteX84" fmla="*/ 2889 w 10000"/>
                <a:gd name="connsiteY84" fmla="*/ 4430 h 10000"/>
                <a:gd name="connsiteX85" fmla="*/ 2389 w 10000"/>
                <a:gd name="connsiteY85" fmla="*/ 4413 h 10000"/>
                <a:gd name="connsiteX86" fmla="*/ 2000 w 10000"/>
                <a:gd name="connsiteY86" fmla="*/ 4397 h 10000"/>
                <a:gd name="connsiteX87" fmla="*/ 1889 w 10000"/>
                <a:gd name="connsiteY87" fmla="*/ 4382 h 10000"/>
                <a:gd name="connsiteX88" fmla="*/ 1778 w 10000"/>
                <a:gd name="connsiteY88" fmla="*/ 4367 h 10000"/>
                <a:gd name="connsiteX89" fmla="*/ 1778 w 10000"/>
                <a:gd name="connsiteY89" fmla="*/ 4367 h 10000"/>
                <a:gd name="connsiteX90" fmla="*/ 1667 w 10000"/>
                <a:gd name="connsiteY90" fmla="*/ 4305 h 10000"/>
                <a:gd name="connsiteX91" fmla="*/ 1500 w 10000"/>
                <a:gd name="connsiteY91" fmla="*/ 4198 h 10000"/>
                <a:gd name="connsiteX92" fmla="*/ 1444 w 10000"/>
                <a:gd name="connsiteY92" fmla="*/ 4136 h 10000"/>
                <a:gd name="connsiteX93" fmla="*/ 1444 w 10000"/>
                <a:gd name="connsiteY93" fmla="*/ 4073 h 10000"/>
                <a:gd name="connsiteX94" fmla="*/ 1444 w 10000"/>
                <a:gd name="connsiteY94" fmla="*/ 4028 h 10000"/>
                <a:gd name="connsiteX95" fmla="*/ 1556 w 10000"/>
                <a:gd name="connsiteY95" fmla="*/ 3981 h 10000"/>
                <a:gd name="connsiteX96" fmla="*/ 1556 w 10000"/>
                <a:gd name="connsiteY96" fmla="*/ 3981 h 10000"/>
                <a:gd name="connsiteX97" fmla="*/ 1833 w 10000"/>
                <a:gd name="connsiteY97" fmla="*/ 3904 h 10000"/>
                <a:gd name="connsiteX98" fmla="*/ 2111 w 10000"/>
                <a:gd name="connsiteY98" fmla="*/ 3828 h 10000"/>
                <a:gd name="connsiteX99" fmla="*/ 2278 w 10000"/>
                <a:gd name="connsiteY99" fmla="*/ 3782 h 10000"/>
                <a:gd name="connsiteX100" fmla="*/ 2389 w 10000"/>
                <a:gd name="connsiteY100" fmla="*/ 3734 h 10000"/>
                <a:gd name="connsiteX101" fmla="*/ 2389 w 10000"/>
                <a:gd name="connsiteY101" fmla="*/ 3672 h 10000"/>
                <a:gd name="connsiteX102" fmla="*/ 2389 w 10000"/>
                <a:gd name="connsiteY102" fmla="*/ 3596 h 10000"/>
                <a:gd name="connsiteX103" fmla="*/ 2389 w 10000"/>
                <a:gd name="connsiteY103" fmla="*/ 3596 h 10000"/>
                <a:gd name="connsiteX104" fmla="*/ 2167 w 10000"/>
                <a:gd name="connsiteY104" fmla="*/ 3379 h 10000"/>
                <a:gd name="connsiteX105" fmla="*/ 1889 w 10000"/>
                <a:gd name="connsiteY105" fmla="*/ 3087 h 10000"/>
                <a:gd name="connsiteX106" fmla="*/ 1667 w 10000"/>
                <a:gd name="connsiteY106" fmla="*/ 2824 h 10000"/>
                <a:gd name="connsiteX107" fmla="*/ 1611 w 10000"/>
                <a:gd name="connsiteY107" fmla="*/ 2747 h 10000"/>
                <a:gd name="connsiteX108" fmla="*/ 1611 w 10000"/>
                <a:gd name="connsiteY108" fmla="*/ 2716 h 10000"/>
                <a:gd name="connsiteX109" fmla="*/ 1667 w 10000"/>
                <a:gd name="connsiteY109" fmla="*/ 2700 h 10000"/>
                <a:gd name="connsiteX110" fmla="*/ 1667 w 10000"/>
                <a:gd name="connsiteY110" fmla="*/ 2700 h 10000"/>
                <a:gd name="connsiteX111" fmla="*/ 2000 w 10000"/>
                <a:gd name="connsiteY111" fmla="*/ 2686 h 10000"/>
                <a:gd name="connsiteX112" fmla="*/ 2222 w 10000"/>
                <a:gd name="connsiteY112" fmla="*/ 2686 h 10000"/>
                <a:gd name="connsiteX113" fmla="*/ 2389 w 10000"/>
                <a:gd name="connsiteY113" fmla="*/ 2700 h 10000"/>
                <a:gd name="connsiteX114" fmla="*/ 2389 w 10000"/>
                <a:gd name="connsiteY114" fmla="*/ 2700 h 10000"/>
                <a:gd name="connsiteX115" fmla="*/ 2444 w 10000"/>
                <a:gd name="connsiteY115" fmla="*/ 2700 h 10000"/>
                <a:gd name="connsiteX116" fmla="*/ 2500 w 10000"/>
                <a:gd name="connsiteY116" fmla="*/ 2670 h 10000"/>
                <a:gd name="connsiteX117" fmla="*/ 2778 w 10000"/>
                <a:gd name="connsiteY117" fmla="*/ 2577 h 10000"/>
                <a:gd name="connsiteX118" fmla="*/ 3500 w 10000"/>
                <a:gd name="connsiteY118" fmla="*/ 2269 h 10000"/>
                <a:gd name="connsiteX119" fmla="*/ 4444 w 10000"/>
                <a:gd name="connsiteY119" fmla="*/ 1822 h 10000"/>
                <a:gd name="connsiteX120" fmla="*/ 4444 w 10000"/>
                <a:gd name="connsiteY120" fmla="*/ 1822 h 10000"/>
                <a:gd name="connsiteX121" fmla="*/ 4444 w 10000"/>
                <a:gd name="connsiteY121" fmla="*/ 1759 h 10000"/>
                <a:gd name="connsiteX122" fmla="*/ 4444 w 10000"/>
                <a:gd name="connsiteY122" fmla="*/ 1619 h 10000"/>
                <a:gd name="connsiteX123" fmla="*/ 4500 w 10000"/>
                <a:gd name="connsiteY123" fmla="*/ 1528 h 10000"/>
                <a:gd name="connsiteX124" fmla="*/ 4611 w 10000"/>
                <a:gd name="connsiteY124" fmla="*/ 1450 h 10000"/>
                <a:gd name="connsiteX125" fmla="*/ 4778 w 10000"/>
                <a:gd name="connsiteY125" fmla="*/ 1358 h 10000"/>
                <a:gd name="connsiteX126" fmla="*/ 5000 w 10000"/>
                <a:gd name="connsiteY126" fmla="*/ 1281 h 10000"/>
                <a:gd name="connsiteX127" fmla="*/ 5000 w 10000"/>
                <a:gd name="connsiteY127" fmla="*/ 1281 h 10000"/>
                <a:gd name="connsiteX128" fmla="*/ 5556 w 10000"/>
                <a:gd name="connsiteY128" fmla="*/ 1127 h 10000"/>
                <a:gd name="connsiteX129" fmla="*/ 6111 w 10000"/>
                <a:gd name="connsiteY129" fmla="*/ 926 h 10000"/>
                <a:gd name="connsiteX130" fmla="*/ 6667 w 10000"/>
                <a:gd name="connsiteY130" fmla="*/ 740 h 10000"/>
                <a:gd name="connsiteX131" fmla="*/ 7056 w 10000"/>
                <a:gd name="connsiteY131" fmla="*/ 572 h 10000"/>
                <a:gd name="connsiteX132" fmla="*/ 7056 w 10000"/>
                <a:gd name="connsiteY132" fmla="*/ 572 h 10000"/>
                <a:gd name="connsiteX133" fmla="*/ 7333 w 10000"/>
                <a:gd name="connsiteY133" fmla="*/ 417 h 10000"/>
                <a:gd name="connsiteX134" fmla="*/ 7667 w 10000"/>
                <a:gd name="connsiteY134" fmla="*/ 232 h 10000"/>
                <a:gd name="connsiteX135" fmla="*/ 8000 w 10000"/>
                <a:gd name="connsiteY135" fmla="*/ 92 h 10000"/>
                <a:gd name="connsiteX136" fmla="*/ 8167 w 10000"/>
                <a:gd name="connsiteY136" fmla="*/ 29 h 10000"/>
                <a:gd name="connsiteX137" fmla="*/ 8333 w 10000"/>
                <a:gd name="connsiteY137" fmla="*/ 15 h 10000"/>
                <a:gd name="connsiteX138" fmla="*/ 8333 w 10000"/>
                <a:gd name="connsiteY138" fmla="*/ 15 h 10000"/>
                <a:gd name="connsiteX139" fmla="*/ 8667 w 10000"/>
                <a:gd name="connsiteY139" fmla="*/ 0 h 10000"/>
                <a:gd name="connsiteX140" fmla="*/ 9111 w 10000"/>
                <a:gd name="connsiteY140" fmla="*/ 0 h 10000"/>
                <a:gd name="connsiteX141" fmla="*/ 10000 w 10000"/>
                <a:gd name="connsiteY141" fmla="*/ 15 h 10000"/>
                <a:gd name="connsiteX142" fmla="*/ 10000 w 10000"/>
                <a:gd name="connsiteY142" fmla="*/ 9446 h 10000"/>
                <a:gd name="connsiteX143" fmla="*/ 10000 w 10000"/>
                <a:gd name="connsiteY143" fmla="*/ 9446 h 10000"/>
                <a:gd name="connsiteX144" fmla="*/ 9722 w 10000"/>
                <a:gd name="connsiteY144" fmla="*/ 9430 h 10000"/>
                <a:gd name="connsiteX145" fmla="*/ 9389 w 10000"/>
                <a:gd name="connsiteY145" fmla="*/ 9446 h 10000"/>
                <a:gd name="connsiteX146" fmla="*/ 9389 w 10000"/>
                <a:gd name="connsiteY146" fmla="*/ 9446 h 10000"/>
                <a:gd name="connsiteX147" fmla="*/ 9278 w 10000"/>
                <a:gd name="connsiteY147" fmla="*/ 9461 h 10000"/>
                <a:gd name="connsiteX148" fmla="*/ 9056 w 10000"/>
                <a:gd name="connsiteY148" fmla="*/ 9446 h 10000"/>
                <a:gd name="connsiteX149" fmla="*/ 8722 w 10000"/>
                <a:gd name="connsiteY149" fmla="*/ 9399 h 10000"/>
                <a:gd name="connsiteX150" fmla="*/ 8444 w 10000"/>
                <a:gd name="connsiteY150" fmla="*/ 9276 h 10000"/>
                <a:gd name="connsiteX151" fmla="*/ 8444 w 10000"/>
                <a:gd name="connsiteY151" fmla="*/ 9276 h 10000"/>
                <a:gd name="connsiteX152" fmla="*/ 8111 w 10000"/>
                <a:gd name="connsiteY152" fmla="*/ 9075 h 10000"/>
                <a:gd name="connsiteX153" fmla="*/ 7778 w 10000"/>
                <a:gd name="connsiteY153" fmla="*/ 8997 h 10000"/>
                <a:gd name="connsiteX154" fmla="*/ 7556 w 10000"/>
                <a:gd name="connsiteY154" fmla="*/ 8981 h 10000"/>
                <a:gd name="connsiteX155" fmla="*/ 7000 w 10000"/>
                <a:gd name="connsiteY155" fmla="*/ 8950 h 10000"/>
                <a:gd name="connsiteX156" fmla="*/ 6556 w 10000"/>
                <a:gd name="connsiteY156" fmla="*/ 8967 h 10000"/>
                <a:gd name="connsiteX157" fmla="*/ 6222 w 10000"/>
                <a:gd name="connsiteY157" fmla="*/ 8967 h 10000"/>
                <a:gd name="connsiteX158" fmla="*/ 6111 w 10000"/>
                <a:gd name="connsiteY158" fmla="*/ 8950 h 10000"/>
                <a:gd name="connsiteX159" fmla="*/ 6056 w 10000"/>
                <a:gd name="connsiteY159" fmla="*/ 8659 h 10000"/>
                <a:gd name="connsiteX160" fmla="*/ 6056 w 10000"/>
                <a:gd name="connsiteY160" fmla="*/ 8597 h 10000"/>
                <a:gd name="connsiteX161" fmla="*/ 5944 w 10000"/>
                <a:gd name="connsiteY161" fmla="*/ 8520 h 10000"/>
                <a:gd name="connsiteX162" fmla="*/ 5889 w 10000"/>
                <a:gd name="connsiteY162" fmla="*/ 8505 h 10000"/>
                <a:gd name="connsiteX163" fmla="*/ 5667 w 10000"/>
                <a:gd name="connsiteY163" fmla="*/ 8488 h 10000"/>
                <a:gd name="connsiteX164" fmla="*/ 4889 w 10000"/>
                <a:gd name="connsiteY164" fmla="*/ 8612 h 10000"/>
                <a:gd name="connsiteX165" fmla="*/ 4611 w 10000"/>
                <a:gd name="connsiteY165" fmla="*/ 8641 h 10000"/>
                <a:gd name="connsiteX166" fmla="*/ 4556 w 10000"/>
                <a:gd name="connsiteY166" fmla="*/ 8659 h 10000"/>
                <a:gd name="connsiteX167" fmla="*/ 4500 w 10000"/>
                <a:gd name="connsiteY167" fmla="*/ 8641 h 10000"/>
                <a:gd name="connsiteX168" fmla="*/ 4500 w 10000"/>
                <a:gd name="connsiteY168" fmla="*/ 8641 h 10000"/>
                <a:gd name="connsiteX169" fmla="*/ 4222 w 10000"/>
                <a:gd name="connsiteY169" fmla="*/ 8488 h 10000"/>
                <a:gd name="connsiteX170" fmla="*/ 4222 w 10000"/>
                <a:gd name="connsiteY170" fmla="*/ 8488 h 10000"/>
                <a:gd name="connsiteX171" fmla="*/ 4111 w 10000"/>
                <a:gd name="connsiteY171" fmla="*/ 8411 h 10000"/>
                <a:gd name="connsiteX172" fmla="*/ 4111 w 10000"/>
                <a:gd name="connsiteY172" fmla="*/ 8364 h 10000"/>
                <a:gd name="connsiteX173" fmla="*/ 4111 w 10000"/>
                <a:gd name="connsiteY173" fmla="*/ 8318 h 10000"/>
                <a:gd name="connsiteX174" fmla="*/ 4111 w 10000"/>
                <a:gd name="connsiteY174" fmla="*/ 8318 h 10000"/>
                <a:gd name="connsiteX175" fmla="*/ 4278 w 10000"/>
                <a:gd name="connsiteY175" fmla="*/ 8271 h 10000"/>
                <a:gd name="connsiteX176" fmla="*/ 4389 w 10000"/>
                <a:gd name="connsiteY176" fmla="*/ 8256 h 10000"/>
                <a:gd name="connsiteX177" fmla="*/ 4389 w 10000"/>
                <a:gd name="connsiteY177" fmla="*/ 8256 h 10000"/>
                <a:gd name="connsiteX178" fmla="*/ 4000 w 10000"/>
                <a:gd name="connsiteY178" fmla="*/ 8256 h 10000"/>
                <a:gd name="connsiteX179" fmla="*/ 3722 w 10000"/>
                <a:gd name="connsiteY179" fmla="*/ 8271 h 10000"/>
                <a:gd name="connsiteX180" fmla="*/ 3611 w 10000"/>
                <a:gd name="connsiteY180" fmla="*/ 8287 h 10000"/>
                <a:gd name="connsiteX181" fmla="*/ 3556 w 10000"/>
                <a:gd name="connsiteY181" fmla="*/ 8303 h 10000"/>
                <a:gd name="connsiteX182" fmla="*/ 3556 w 10000"/>
                <a:gd name="connsiteY182" fmla="*/ 8303 h 10000"/>
                <a:gd name="connsiteX183" fmla="*/ 3444 w 10000"/>
                <a:gd name="connsiteY183" fmla="*/ 8364 h 10000"/>
                <a:gd name="connsiteX184" fmla="*/ 3278 w 10000"/>
                <a:gd name="connsiteY184" fmla="*/ 8457 h 10000"/>
                <a:gd name="connsiteX185" fmla="*/ 3000 w 10000"/>
                <a:gd name="connsiteY185" fmla="*/ 8566 h 10000"/>
                <a:gd name="connsiteX186" fmla="*/ 2667 w 10000"/>
                <a:gd name="connsiteY186" fmla="*/ 8641 h 10000"/>
                <a:gd name="connsiteX187" fmla="*/ 2667 w 10000"/>
                <a:gd name="connsiteY187" fmla="*/ 8641 h 10000"/>
                <a:gd name="connsiteX188" fmla="*/ 2333 w 10000"/>
                <a:gd name="connsiteY188" fmla="*/ 8704 h 10000"/>
                <a:gd name="connsiteX189" fmla="*/ 1833 w 10000"/>
                <a:gd name="connsiteY189" fmla="*/ 8766 h 10000"/>
                <a:gd name="connsiteX190" fmla="*/ 1389 w 10000"/>
                <a:gd name="connsiteY190" fmla="*/ 8797 h 10000"/>
                <a:gd name="connsiteX191" fmla="*/ 889 w 10000"/>
                <a:gd name="connsiteY191" fmla="*/ 8812 h 10000"/>
                <a:gd name="connsiteX192" fmla="*/ 889 w 10000"/>
                <a:gd name="connsiteY192" fmla="*/ 8812 h 10000"/>
                <a:gd name="connsiteX193" fmla="*/ 500 w 10000"/>
                <a:gd name="connsiteY193" fmla="*/ 8828 h 10000"/>
                <a:gd name="connsiteX194" fmla="*/ 222 w 10000"/>
                <a:gd name="connsiteY194" fmla="*/ 8844 h 10000"/>
                <a:gd name="connsiteX195" fmla="*/ 0 w 10000"/>
                <a:gd name="connsiteY195" fmla="*/ 8859 h 10000"/>
                <a:gd name="connsiteX196" fmla="*/ 0 w 10000"/>
                <a:gd name="connsiteY196" fmla="*/ 8859 h 10000"/>
                <a:gd name="connsiteX197" fmla="*/ 278 w 10000"/>
                <a:gd name="connsiteY197" fmla="*/ 9105 h 10000"/>
                <a:gd name="connsiteX198" fmla="*/ 500 w 10000"/>
                <a:gd name="connsiteY198" fmla="*/ 9291 h 10000"/>
                <a:gd name="connsiteX199" fmla="*/ 722 w 10000"/>
                <a:gd name="connsiteY199" fmla="*/ 9446 h 10000"/>
                <a:gd name="connsiteX200" fmla="*/ 722 w 10000"/>
                <a:gd name="connsiteY200" fmla="*/ 9446 h 10000"/>
                <a:gd name="connsiteX201" fmla="*/ 889 w 10000"/>
                <a:gd name="connsiteY201" fmla="*/ 9538 h 10000"/>
                <a:gd name="connsiteX202" fmla="*/ 944 w 10000"/>
                <a:gd name="connsiteY202" fmla="*/ 9615 h 10000"/>
                <a:gd name="connsiteX203" fmla="*/ 1111 w 10000"/>
                <a:gd name="connsiteY203" fmla="*/ 9692 h 10000"/>
                <a:gd name="connsiteX204" fmla="*/ 1333 w 10000"/>
                <a:gd name="connsiteY204" fmla="*/ 9816 h 10000"/>
                <a:gd name="connsiteX205" fmla="*/ 1333 w 10000"/>
                <a:gd name="connsiteY205" fmla="*/ 9816 h 10000"/>
                <a:gd name="connsiteX206" fmla="*/ 1444 w 10000"/>
                <a:gd name="connsiteY206" fmla="*/ 9879 h 10000"/>
                <a:gd name="connsiteX207" fmla="*/ 1500 w 10000"/>
                <a:gd name="connsiteY207" fmla="*/ 9924 h 10000"/>
                <a:gd name="connsiteX208" fmla="*/ 1500 w 10000"/>
                <a:gd name="connsiteY208" fmla="*/ 9971 h 10000"/>
                <a:gd name="connsiteX209" fmla="*/ 1556 w 10000"/>
                <a:gd name="connsiteY209" fmla="*/ 9986 h 10000"/>
                <a:gd name="connsiteX210" fmla="*/ 1722 w 10000"/>
                <a:gd name="connsiteY210" fmla="*/ 10000 h 10000"/>
                <a:gd name="connsiteX211" fmla="*/ 10000 w 10000"/>
                <a:gd name="connsiteY211"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389 w 10000"/>
                <a:gd name="connsiteY33" fmla="*/ 8566 h 10000"/>
                <a:gd name="connsiteX34" fmla="*/ 4222 w 10000"/>
                <a:gd name="connsiteY34" fmla="*/ 8488 h 10000"/>
                <a:gd name="connsiteX35" fmla="*/ 4222 w 10000"/>
                <a:gd name="connsiteY35" fmla="*/ 8488 h 10000"/>
                <a:gd name="connsiteX36" fmla="*/ 4111 w 10000"/>
                <a:gd name="connsiteY36" fmla="*/ 8442 h 10000"/>
                <a:gd name="connsiteX37" fmla="*/ 4111 w 10000"/>
                <a:gd name="connsiteY37" fmla="*/ 8396 h 10000"/>
                <a:gd name="connsiteX38" fmla="*/ 4111 w 10000"/>
                <a:gd name="connsiteY38" fmla="*/ 8364 h 10000"/>
                <a:gd name="connsiteX39" fmla="*/ 4167 w 10000"/>
                <a:gd name="connsiteY39" fmla="*/ 8333 h 10000"/>
                <a:gd name="connsiteX40" fmla="*/ 4278 w 10000"/>
                <a:gd name="connsiteY40" fmla="*/ 8271 h 10000"/>
                <a:gd name="connsiteX41" fmla="*/ 4389 w 10000"/>
                <a:gd name="connsiteY41" fmla="*/ 8256 h 10000"/>
                <a:gd name="connsiteX42" fmla="*/ 4389 w 10000"/>
                <a:gd name="connsiteY42" fmla="*/ 8256 h 10000"/>
                <a:gd name="connsiteX43" fmla="*/ 4389 w 10000"/>
                <a:gd name="connsiteY43" fmla="*/ 8242 h 10000"/>
                <a:gd name="connsiteX44" fmla="*/ 4444 w 10000"/>
                <a:gd name="connsiteY44" fmla="*/ 8226 h 10000"/>
                <a:gd name="connsiteX45" fmla="*/ 4667 w 10000"/>
                <a:gd name="connsiteY45" fmla="*/ 8211 h 10000"/>
                <a:gd name="connsiteX46" fmla="*/ 5333 w 10000"/>
                <a:gd name="connsiteY46" fmla="*/ 8180 h 10000"/>
                <a:gd name="connsiteX47" fmla="*/ 6500 w 10000"/>
                <a:gd name="connsiteY47" fmla="*/ 8134 h 10000"/>
                <a:gd name="connsiteX48" fmla="*/ 6500 w 10000"/>
                <a:gd name="connsiteY48" fmla="*/ 8134 h 10000"/>
                <a:gd name="connsiteX49" fmla="*/ 7167 w 10000"/>
                <a:gd name="connsiteY49" fmla="*/ 8087 h 10000"/>
                <a:gd name="connsiteX50" fmla="*/ 8389 w 10000"/>
                <a:gd name="connsiteY50" fmla="*/ 7995 h 10000"/>
                <a:gd name="connsiteX51" fmla="*/ 8389 w 10000"/>
                <a:gd name="connsiteY51" fmla="*/ 7995 h 10000"/>
                <a:gd name="connsiteX52" fmla="*/ 8667 w 10000"/>
                <a:gd name="connsiteY52" fmla="*/ 7963 h 10000"/>
                <a:gd name="connsiteX53" fmla="*/ 8778 w 10000"/>
                <a:gd name="connsiteY53" fmla="*/ 7917 h 10000"/>
                <a:gd name="connsiteX54" fmla="*/ 8889 w 10000"/>
                <a:gd name="connsiteY54" fmla="*/ 7887 h 10000"/>
                <a:gd name="connsiteX55" fmla="*/ 8833 w 10000"/>
                <a:gd name="connsiteY55" fmla="*/ 7856 h 10000"/>
                <a:gd name="connsiteX56" fmla="*/ 8833 w 10000"/>
                <a:gd name="connsiteY56" fmla="*/ 7826 h 10000"/>
                <a:gd name="connsiteX57" fmla="*/ 8722 w 10000"/>
                <a:gd name="connsiteY57" fmla="*/ 7793 h 10000"/>
                <a:gd name="connsiteX58" fmla="*/ 8556 w 10000"/>
                <a:gd name="connsiteY58" fmla="*/ 7747 h 10000"/>
                <a:gd name="connsiteX59" fmla="*/ 8556 w 10000"/>
                <a:gd name="connsiteY59" fmla="*/ 7747 h 10000"/>
                <a:gd name="connsiteX60" fmla="*/ 6556 w 10000"/>
                <a:gd name="connsiteY60" fmla="*/ 7470 h 10000"/>
                <a:gd name="connsiteX61" fmla="*/ 6556 w 10000"/>
                <a:gd name="connsiteY61" fmla="*/ 7470 h 10000"/>
                <a:gd name="connsiteX62" fmla="*/ 6333 w 10000"/>
                <a:gd name="connsiteY62" fmla="*/ 7424 h 10000"/>
                <a:gd name="connsiteX63" fmla="*/ 6167 w 10000"/>
                <a:gd name="connsiteY63" fmla="*/ 7377 h 10000"/>
                <a:gd name="connsiteX64" fmla="*/ 6056 w 10000"/>
                <a:gd name="connsiteY64" fmla="*/ 7331 h 10000"/>
                <a:gd name="connsiteX65" fmla="*/ 6056 w 10000"/>
                <a:gd name="connsiteY65" fmla="*/ 7331 h 10000"/>
                <a:gd name="connsiteX66" fmla="*/ 8056 w 10000"/>
                <a:gd name="connsiteY66" fmla="*/ 7315 h 10000"/>
                <a:gd name="connsiteX67" fmla="*/ 10000 w 10000"/>
                <a:gd name="connsiteY67" fmla="*/ 7470 h 10000"/>
                <a:gd name="connsiteX68" fmla="*/ 10000 w 10000"/>
                <a:gd name="connsiteY68" fmla="*/ 6065 h 10000"/>
                <a:gd name="connsiteX69" fmla="*/ 10000 w 10000"/>
                <a:gd name="connsiteY69" fmla="*/ 6065 h 10000"/>
                <a:gd name="connsiteX70" fmla="*/ 7778 w 10000"/>
                <a:gd name="connsiteY70" fmla="*/ 5740 h 10000"/>
                <a:gd name="connsiteX71" fmla="*/ 6556 w 10000"/>
                <a:gd name="connsiteY71" fmla="*/ 5556 h 10000"/>
                <a:gd name="connsiteX72" fmla="*/ 6556 w 10000"/>
                <a:gd name="connsiteY72" fmla="*/ 5556 h 10000"/>
                <a:gd name="connsiteX73" fmla="*/ 6556 w 10000"/>
                <a:gd name="connsiteY73" fmla="*/ 5541 h 10000"/>
                <a:gd name="connsiteX74" fmla="*/ 6556 w 10000"/>
                <a:gd name="connsiteY74" fmla="*/ 5448 h 10000"/>
                <a:gd name="connsiteX75" fmla="*/ 6556 w 10000"/>
                <a:gd name="connsiteY75" fmla="*/ 5448 h 10000"/>
                <a:gd name="connsiteX76" fmla="*/ 6389 w 10000"/>
                <a:gd name="connsiteY76" fmla="*/ 5340 h 10000"/>
                <a:gd name="connsiteX77" fmla="*/ 6056 w 10000"/>
                <a:gd name="connsiteY77" fmla="*/ 5171 h 10000"/>
                <a:gd name="connsiteX78" fmla="*/ 5333 w 10000"/>
                <a:gd name="connsiteY78" fmla="*/ 4846 h 10000"/>
                <a:gd name="connsiteX79" fmla="*/ 5333 w 10000"/>
                <a:gd name="connsiteY79" fmla="*/ 4846 h 10000"/>
                <a:gd name="connsiteX80" fmla="*/ 5167 w 10000"/>
                <a:gd name="connsiteY80" fmla="*/ 4800 h 10000"/>
                <a:gd name="connsiteX81" fmla="*/ 4889 w 10000"/>
                <a:gd name="connsiteY81" fmla="*/ 4737 h 10000"/>
                <a:gd name="connsiteX82" fmla="*/ 4056 w 10000"/>
                <a:gd name="connsiteY82" fmla="*/ 4599 h 10000"/>
                <a:gd name="connsiteX83" fmla="*/ 2889 w 10000"/>
                <a:gd name="connsiteY83" fmla="*/ 4430 h 10000"/>
                <a:gd name="connsiteX84" fmla="*/ 2889 w 10000"/>
                <a:gd name="connsiteY84" fmla="*/ 4430 h 10000"/>
                <a:gd name="connsiteX85" fmla="*/ 2389 w 10000"/>
                <a:gd name="connsiteY85" fmla="*/ 4413 h 10000"/>
                <a:gd name="connsiteX86" fmla="*/ 2000 w 10000"/>
                <a:gd name="connsiteY86" fmla="*/ 4397 h 10000"/>
                <a:gd name="connsiteX87" fmla="*/ 1889 w 10000"/>
                <a:gd name="connsiteY87" fmla="*/ 4382 h 10000"/>
                <a:gd name="connsiteX88" fmla="*/ 1778 w 10000"/>
                <a:gd name="connsiteY88" fmla="*/ 4367 h 10000"/>
                <a:gd name="connsiteX89" fmla="*/ 1778 w 10000"/>
                <a:gd name="connsiteY89" fmla="*/ 4367 h 10000"/>
                <a:gd name="connsiteX90" fmla="*/ 1667 w 10000"/>
                <a:gd name="connsiteY90" fmla="*/ 4305 h 10000"/>
                <a:gd name="connsiteX91" fmla="*/ 1500 w 10000"/>
                <a:gd name="connsiteY91" fmla="*/ 4198 h 10000"/>
                <a:gd name="connsiteX92" fmla="*/ 1444 w 10000"/>
                <a:gd name="connsiteY92" fmla="*/ 4136 h 10000"/>
                <a:gd name="connsiteX93" fmla="*/ 1444 w 10000"/>
                <a:gd name="connsiteY93" fmla="*/ 4073 h 10000"/>
                <a:gd name="connsiteX94" fmla="*/ 1444 w 10000"/>
                <a:gd name="connsiteY94" fmla="*/ 4028 h 10000"/>
                <a:gd name="connsiteX95" fmla="*/ 1556 w 10000"/>
                <a:gd name="connsiteY95" fmla="*/ 3981 h 10000"/>
                <a:gd name="connsiteX96" fmla="*/ 1556 w 10000"/>
                <a:gd name="connsiteY96" fmla="*/ 3981 h 10000"/>
                <a:gd name="connsiteX97" fmla="*/ 1833 w 10000"/>
                <a:gd name="connsiteY97" fmla="*/ 3904 h 10000"/>
                <a:gd name="connsiteX98" fmla="*/ 2111 w 10000"/>
                <a:gd name="connsiteY98" fmla="*/ 3828 h 10000"/>
                <a:gd name="connsiteX99" fmla="*/ 2278 w 10000"/>
                <a:gd name="connsiteY99" fmla="*/ 3782 h 10000"/>
                <a:gd name="connsiteX100" fmla="*/ 2389 w 10000"/>
                <a:gd name="connsiteY100" fmla="*/ 3734 h 10000"/>
                <a:gd name="connsiteX101" fmla="*/ 2389 w 10000"/>
                <a:gd name="connsiteY101" fmla="*/ 3672 h 10000"/>
                <a:gd name="connsiteX102" fmla="*/ 2389 w 10000"/>
                <a:gd name="connsiteY102" fmla="*/ 3596 h 10000"/>
                <a:gd name="connsiteX103" fmla="*/ 2389 w 10000"/>
                <a:gd name="connsiteY103" fmla="*/ 3596 h 10000"/>
                <a:gd name="connsiteX104" fmla="*/ 2167 w 10000"/>
                <a:gd name="connsiteY104" fmla="*/ 3379 h 10000"/>
                <a:gd name="connsiteX105" fmla="*/ 1889 w 10000"/>
                <a:gd name="connsiteY105" fmla="*/ 3087 h 10000"/>
                <a:gd name="connsiteX106" fmla="*/ 1667 w 10000"/>
                <a:gd name="connsiteY106" fmla="*/ 2824 h 10000"/>
                <a:gd name="connsiteX107" fmla="*/ 1611 w 10000"/>
                <a:gd name="connsiteY107" fmla="*/ 2747 h 10000"/>
                <a:gd name="connsiteX108" fmla="*/ 1611 w 10000"/>
                <a:gd name="connsiteY108" fmla="*/ 2716 h 10000"/>
                <a:gd name="connsiteX109" fmla="*/ 1667 w 10000"/>
                <a:gd name="connsiteY109" fmla="*/ 2700 h 10000"/>
                <a:gd name="connsiteX110" fmla="*/ 1667 w 10000"/>
                <a:gd name="connsiteY110" fmla="*/ 2700 h 10000"/>
                <a:gd name="connsiteX111" fmla="*/ 2000 w 10000"/>
                <a:gd name="connsiteY111" fmla="*/ 2686 h 10000"/>
                <a:gd name="connsiteX112" fmla="*/ 2222 w 10000"/>
                <a:gd name="connsiteY112" fmla="*/ 2686 h 10000"/>
                <a:gd name="connsiteX113" fmla="*/ 2389 w 10000"/>
                <a:gd name="connsiteY113" fmla="*/ 2700 h 10000"/>
                <a:gd name="connsiteX114" fmla="*/ 2389 w 10000"/>
                <a:gd name="connsiteY114" fmla="*/ 2700 h 10000"/>
                <a:gd name="connsiteX115" fmla="*/ 2444 w 10000"/>
                <a:gd name="connsiteY115" fmla="*/ 2700 h 10000"/>
                <a:gd name="connsiteX116" fmla="*/ 2500 w 10000"/>
                <a:gd name="connsiteY116" fmla="*/ 2670 h 10000"/>
                <a:gd name="connsiteX117" fmla="*/ 2778 w 10000"/>
                <a:gd name="connsiteY117" fmla="*/ 2577 h 10000"/>
                <a:gd name="connsiteX118" fmla="*/ 3500 w 10000"/>
                <a:gd name="connsiteY118" fmla="*/ 2269 h 10000"/>
                <a:gd name="connsiteX119" fmla="*/ 4444 w 10000"/>
                <a:gd name="connsiteY119" fmla="*/ 1822 h 10000"/>
                <a:gd name="connsiteX120" fmla="*/ 4444 w 10000"/>
                <a:gd name="connsiteY120" fmla="*/ 1822 h 10000"/>
                <a:gd name="connsiteX121" fmla="*/ 4444 w 10000"/>
                <a:gd name="connsiteY121" fmla="*/ 1759 h 10000"/>
                <a:gd name="connsiteX122" fmla="*/ 4444 w 10000"/>
                <a:gd name="connsiteY122" fmla="*/ 1619 h 10000"/>
                <a:gd name="connsiteX123" fmla="*/ 4500 w 10000"/>
                <a:gd name="connsiteY123" fmla="*/ 1528 h 10000"/>
                <a:gd name="connsiteX124" fmla="*/ 4611 w 10000"/>
                <a:gd name="connsiteY124" fmla="*/ 1450 h 10000"/>
                <a:gd name="connsiteX125" fmla="*/ 4778 w 10000"/>
                <a:gd name="connsiteY125" fmla="*/ 1358 h 10000"/>
                <a:gd name="connsiteX126" fmla="*/ 5000 w 10000"/>
                <a:gd name="connsiteY126" fmla="*/ 1281 h 10000"/>
                <a:gd name="connsiteX127" fmla="*/ 5000 w 10000"/>
                <a:gd name="connsiteY127" fmla="*/ 1281 h 10000"/>
                <a:gd name="connsiteX128" fmla="*/ 5556 w 10000"/>
                <a:gd name="connsiteY128" fmla="*/ 1127 h 10000"/>
                <a:gd name="connsiteX129" fmla="*/ 6111 w 10000"/>
                <a:gd name="connsiteY129" fmla="*/ 926 h 10000"/>
                <a:gd name="connsiteX130" fmla="*/ 6667 w 10000"/>
                <a:gd name="connsiteY130" fmla="*/ 740 h 10000"/>
                <a:gd name="connsiteX131" fmla="*/ 7056 w 10000"/>
                <a:gd name="connsiteY131" fmla="*/ 572 h 10000"/>
                <a:gd name="connsiteX132" fmla="*/ 7056 w 10000"/>
                <a:gd name="connsiteY132" fmla="*/ 572 h 10000"/>
                <a:gd name="connsiteX133" fmla="*/ 7333 w 10000"/>
                <a:gd name="connsiteY133" fmla="*/ 417 h 10000"/>
                <a:gd name="connsiteX134" fmla="*/ 7667 w 10000"/>
                <a:gd name="connsiteY134" fmla="*/ 232 h 10000"/>
                <a:gd name="connsiteX135" fmla="*/ 8000 w 10000"/>
                <a:gd name="connsiteY135" fmla="*/ 92 h 10000"/>
                <a:gd name="connsiteX136" fmla="*/ 8167 w 10000"/>
                <a:gd name="connsiteY136" fmla="*/ 29 h 10000"/>
                <a:gd name="connsiteX137" fmla="*/ 8333 w 10000"/>
                <a:gd name="connsiteY137" fmla="*/ 15 h 10000"/>
                <a:gd name="connsiteX138" fmla="*/ 8333 w 10000"/>
                <a:gd name="connsiteY138" fmla="*/ 15 h 10000"/>
                <a:gd name="connsiteX139" fmla="*/ 8667 w 10000"/>
                <a:gd name="connsiteY139" fmla="*/ 0 h 10000"/>
                <a:gd name="connsiteX140" fmla="*/ 9111 w 10000"/>
                <a:gd name="connsiteY140" fmla="*/ 0 h 10000"/>
                <a:gd name="connsiteX141" fmla="*/ 10000 w 10000"/>
                <a:gd name="connsiteY141" fmla="*/ 15 h 10000"/>
                <a:gd name="connsiteX142" fmla="*/ 10000 w 10000"/>
                <a:gd name="connsiteY142" fmla="*/ 9446 h 10000"/>
                <a:gd name="connsiteX143" fmla="*/ 10000 w 10000"/>
                <a:gd name="connsiteY143" fmla="*/ 9446 h 10000"/>
                <a:gd name="connsiteX144" fmla="*/ 9722 w 10000"/>
                <a:gd name="connsiteY144" fmla="*/ 9430 h 10000"/>
                <a:gd name="connsiteX145" fmla="*/ 9389 w 10000"/>
                <a:gd name="connsiteY145" fmla="*/ 9446 h 10000"/>
                <a:gd name="connsiteX146" fmla="*/ 9389 w 10000"/>
                <a:gd name="connsiteY146" fmla="*/ 9446 h 10000"/>
                <a:gd name="connsiteX147" fmla="*/ 9278 w 10000"/>
                <a:gd name="connsiteY147" fmla="*/ 9461 h 10000"/>
                <a:gd name="connsiteX148" fmla="*/ 9056 w 10000"/>
                <a:gd name="connsiteY148" fmla="*/ 9446 h 10000"/>
                <a:gd name="connsiteX149" fmla="*/ 8722 w 10000"/>
                <a:gd name="connsiteY149" fmla="*/ 9399 h 10000"/>
                <a:gd name="connsiteX150" fmla="*/ 8444 w 10000"/>
                <a:gd name="connsiteY150" fmla="*/ 9276 h 10000"/>
                <a:gd name="connsiteX151" fmla="*/ 8444 w 10000"/>
                <a:gd name="connsiteY151" fmla="*/ 9276 h 10000"/>
                <a:gd name="connsiteX152" fmla="*/ 8111 w 10000"/>
                <a:gd name="connsiteY152" fmla="*/ 9075 h 10000"/>
                <a:gd name="connsiteX153" fmla="*/ 7778 w 10000"/>
                <a:gd name="connsiteY153" fmla="*/ 8997 h 10000"/>
                <a:gd name="connsiteX154" fmla="*/ 7556 w 10000"/>
                <a:gd name="connsiteY154" fmla="*/ 8981 h 10000"/>
                <a:gd name="connsiteX155" fmla="*/ 7000 w 10000"/>
                <a:gd name="connsiteY155" fmla="*/ 8950 h 10000"/>
                <a:gd name="connsiteX156" fmla="*/ 6556 w 10000"/>
                <a:gd name="connsiteY156" fmla="*/ 8967 h 10000"/>
                <a:gd name="connsiteX157" fmla="*/ 6222 w 10000"/>
                <a:gd name="connsiteY157" fmla="*/ 8967 h 10000"/>
                <a:gd name="connsiteX158" fmla="*/ 6111 w 10000"/>
                <a:gd name="connsiteY158" fmla="*/ 8950 h 10000"/>
                <a:gd name="connsiteX159" fmla="*/ 6056 w 10000"/>
                <a:gd name="connsiteY159" fmla="*/ 8659 h 10000"/>
                <a:gd name="connsiteX160" fmla="*/ 6056 w 10000"/>
                <a:gd name="connsiteY160" fmla="*/ 8597 h 10000"/>
                <a:gd name="connsiteX161" fmla="*/ 5944 w 10000"/>
                <a:gd name="connsiteY161" fmla="*/ 8520 h 10000"/>
                <a:gd name="connsiteX162" fmla="*/ 5889 w 10000"/>
                <a:gd name="connsiteY162" fmla="*/ 8505 h 10000"/>
                <a:gd name="connsiteX163" fmla="*/ 5667 w 10000"/>
                <a:gd name="connsiteY163" fmla="*/ 8488 h 10000"/>
                <a:gd name="connsiteX164" fmla="*/ 4889 w 10000"/>
                <a:gd name="connsiteY164" fmla="*/ 8612 h 10000"/>
                <a:gd name="connsiteX165" fmla="*/ 4611 w 10000"/>
                <a:gd name="connsiteY165" fmla="*/ 8641 h 10000"/>
                <a:gd name="connsiteX166" fmla="*/ 4500 w 10000"/>
                <a:gd name="connsiteY166" fmla="*/ 8641 h 10000"/>
                <a:gd name="connsiteX167" fmla="*/ 4500 w 10000"/>
                <a:gd name="connsiteY167" fmla="*/ 8641 h 10000"/>
                <a:gd name="connsiteX168" fmla="*/ 4222 w 10000"/>
                <a:gd name="connsiteY168" fmla="*/ 8488 h 10000"/>
                <a:gd name="connsiteX169" fmla="*/ 4222 w 10000"/>
                <a:gd name="connsiteY169" fmla="*/ 8488 h 10000"/>
                <a:gd name="connsiteX170" fmla="*/ 4111 w 10000"/>
                <a:gd name="connsiteY170" fmla="*/ 8411 h 10000"/>
                <a:gd name="connsiteX171" fmla="*/ 4111 w 10000"/>
                <a:gd name="connsiteY171" fmla="*/ 8364 h 10000"/>
                <a:gd name="connsiteX172" fmla="*/ 4111 w 10000"/>
                <a:gd name="connsiteY172" fmla="*/ 8318 h 10000"/>
                <a:gd name="connsiteX173" fmla="*/ 4111 w 10000"/>
                <a:gd name="connsiteY173" fmla="*/ 8318 h 10000"/>
                <a:gd name="connsiteX174" fmla="*/ 4278 w 10000"/>
                <a:gd name="connsiteY174" fmla="*/ 8271 h 10000"/>
                <a:gd name="connsiteX175" fmla="*/ 4389 w 10000"/>
                <a:gd name="connsiteY175" fmla="*/ 8256 h 10000"/>
                <a:gd name="connsiteX176" fmla="*/ 4389 w 10000"/>
                <a:gd name="connsiteY176" fmla="*/ 8256 h 10000"/>
                <a:gd name="connsiteX177" fmla="*/ 4000 w 10000"/>
                <a:gd name="connsiteY177" fmla="*/ 8256 h 10000"/>
                <a:gd name="connsiteX178" fmla="*/ 3722 w 10000"/>
                <a:gd name="connsiteY178" fmla="*/ 8271 h 10000"/>
                <a:gd name="connsiteX179" fmla="*/ 3611 w 10000"/>
                <a:gd name="connsiteY179" fmla="*/ 8287 h 10000"/>
                <a:gd name="connsiteX180" fmla="*/ 3556 w 10000"/>
                <a:gd name="connsiteY180" fmla="*/ 8303 h 10000"/>
                <a:gd name="connsiteX181" fmla="*/ 3556 w 10000"/>
                <a:gd name="connsiteY181" fmla="*/ 8303 h 10000"/>
                <a:gd name="connsiteX182" fmla="*/ 3444 w 10000"/>
                <a:gd name="connsiteY182" fmla="*/ 8364 h 10000"/>
                <a:gd name="connsiteX183" fmla="*/ 3278 w 10000"/>
                <a:gd name="connsiteY183" fmla="*/ 8457 h 10000"/>
                <a:gd name="connsiteX184" fmla="*/ 3000 w 10000"/>
                <a:gd name="connsiteY184" fmla="*/ 8566 h 10000"/>
                <a:gd name="connsiteX185" fmla="*/ 2667 w 10000"/>
                <a:gd name="connsiteY185" fmla="*/ 8641 h 10000"/>
                <a:gd name="connsiteX186" fmla="*/ 2667 w 10000"/>
                <a:gd name="connsiteY186" fmla="*/ 8641 h 10000"/>
                <a:gd name="connsiteX187" fmla="*/ 2333 w 10000"/>
                <a:gd name="connsiteY187" fmla="*/ 8704 h 10000"/>
                <a:gd name="connsiteX188" fmla="*/ 1833 w 10000"/>
                <a:gd name="connsiteY188" fmla="*/ 8766 h 10000"/>
                <a:gd name="connsiteX189" fmla="*/ 1389 w 10000"/>
                <a:gd name="connsiteY189" fmla="*/ 8797 h 10000"/>
                <a:gd name="connsiteX190" fmla="*/ 889 w 10000"/>
                <a:gd name="connsiteY190" fmla="*/ 8812 h 10000"/>
                <a:gd name="connsiteX191" fmla="*/ 889 w 10000"/>
                <a:gd name="connsiteY191" fmla="*/ 8812 h 10000"/>
                <a:gd name="connsiteX192" fmla="*/ 500 w 10000"/>
                <a:gd name="connsiteY192" fmla="*/ 8828 h 10000"/>
                <a:gd name="connsiteX193" fmla="*/ 222 w 10000"/>
                <a:gd name="connsiteY193" fmla="*/ 8844 h 10000"/>
                <a:gd name="connsiteX194" fmla="*/ 0 w 10000"/>
                <a:gd name="connsiteY194" fmla="*/ 8859 h 10000"/>
                <a:gd name="connsiteX195" fmla="*/ 0 w 10000"/>
                <a:gd name="connsiteY195" fmla="*/ 8859 h 10000"/>
                <a:gd name="connsiteX196" fmla="*/ 278 w 10000"/>
                <a:gd name="connsiteY196" fmla="*/ 9105 h 10000"/>
                <a:gd name="connsiteX197" fmla="*/ 500 w 10000"/>
                <a:gd name="connsiteY197" fmla="*/ 9291 h 10000"/>
                <a:gd name="connsiteX198" fmla="*/ 722 w 10000"/>
                <a:gd name="connsiteY198" fmla="*/ 9446 h 10000"/>
                <a:gd name="connsiteX199" fmla="*/ 722 w 10000"/>
                <a:gd name="connsiteY199" fmla="*/ 9446 h 10000"/>
                <a:gd name="connsiteX200" fmla="*/ 889 w 10000"/>
                <a:gd name="connsiteY200" fmla="*/ 9538 h 10000"/>
                <a:gd name="connsiteX201" fmla="*/ 944 w 10000"/>
                <a:gd name="connsiteY201" fmla="*/ 9615 h 10000"/>
                <a:gd name="connsiteX202" fmla="*/ 1111 w 10000"/>
                <a:gd name="connsiteY202" fmla="*/ 9692 h 10000"/>
                <a:gd name="connsiteX203" fmla="*/ 1333 w 10000"/>
                <a:gd name="connsiteY203" fmla="*/ 9816 h 10000"/>
                <a:gd name="connsiteX204" fmla="*/ 1333 w 10000"/>
                <a:gd name="connsiteY204" fmla="*/ 9816 h 10000"/>
                <a:gd name="connsiteX205" fmla="*/ 1444 w 10000"/>
                <a:gd name="connsiteY205" fmla="*/ 9879 h 10000"/>
                <a:gd name="connsiteX206" fmla="*/ 1500 w 10000"/>
                <a:gd name="connsiteY206" fmla="*/ 9924 h 10000"/>
                <a:gd name="connsiteX207" fmla="*/ 1500 w 10000"/>
                <a:gd name="connsiteY207" fmla="*/ 9971 h 10000"/>
                <a:gd name="connsiteX208" fmla="*/ 1556 w 10000"/>
                <a:gd name="connsiteY208" fmla="*/ 9986 h 10000"/>
                <a:gd name="connsiteX209" fmla="*/ 1722 w 10000"/>
                <a:gd name="connsiteY209" fmla="*/ 10000 h 10000"/>
                <a:gd name="connsiteX210" fmla="*/ 10000 w 10000"/>
                <a:gd name="connsiteY210"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389 w 10000"/>
                <a:gd name="connsiteY33" fmla="*/ 8566 h 10000"/>
                <a:gd name="connsiteX34" fmla="*/ 4222 w 10000"/>
                <a:gd name="connsiteY34" fmla="*/ 8488 h 10000"/>
                <a:gd name="connsiteX35" fmla="*/ 4222 w 10000"/>
                <a:gd name="connsiteY35" fmla="*/ 8488 h 10000"/>
                <a:gd name="connsiteX36" fmla="*/ 4111 w 10000"/>
                <a:gd name="connsiteY36" fmla="*/ 8442 h 10000"/>
                <a:gd name="connsiteX37" fmla="*/ 4111 w 10000"/>
                <a:gd name="connsiteY37" fmla="*/ 8396 h 10000"/>
                <a:gd name="connsiteX38" fmla="*/ 4111 w 10000"/>
                <a:gd name="connsiteY38" fmla="*/ 8364 h 10000"/>
                <a:gd name="connsiteX39" fmla="*/ 4167 w 10000"/>
                <a:gd name="connsiteY39" fmla="*/ 8333 h 10000"/>
                <a:gd name="connsiteX40" fmla="*/ 4278 w 10000"/>
                <a:gd name="connsiteY40" fmla="*/ 8271 h 10000"/>
                <a:gd name="connsiteX41" fmla="*/ 4389 w 10000"/>
                <a:gd name="connsiteY41" fmla="*/ 8256 h 10000"/>
                <a:gd name="connsiteX42" fmla="*/ 4389 w 10000"/>
                <a:gd name="connsiteY42" fmla="*/ 8256 h 10000"/>
                <a:gd name="connsiteX43" fmla="*/ 4389 w 10000"/>
                <a:gd name="connsiteY43" fmla="*/ 8242 h 10000"/>
                <a:gd name="connsiteX44" fmla="*/ 4444 w 10000"/>
                <a:gd name="connsiteY44" fmla="*/ 8226 h 10000"/>
                <a:gd name="connsiteX45" fmla="*/ 4667 w 10000"/>
                <a:gd name="connsiteY45" fmla="*/ 8211 h 10000"/>
                <a:gd name="connsiteX46" fmla="*/ 5333 w 10000"/>
                <a:gd name="connsiteY46" fmla="*/ 8180 h 10000"/>
                <a:gd name="connsiteX47" fmla="*/ 6500 w 10000"/>
                <a:gd name="connsiteY47" fmla="*/ 8134 h 10000"/>
                <a:gd name="connsiteX48" fmla="*/ 6500 w 10000"/>
                <a:gd name="connsiteY48" fmla="*/ 8134 h 10000"/>
                <a:gd name="connsiteX49" fmla="*/ 7167 w 10000"/>
                <a:gd name="connsiteY49" fmla="*/ 8087 h 10000"/>
                <a:gd name="connsiteX50" fmla="*/ 8389 w 10000"/>
                <a:gd name="connsiteY50" fmla="*/ 7995 h 10000"/>
                <a:gd name="connsiteX51" fmla="*/ 8389 w 10000"/>
                <a:gd name="connsiteY51" fmla="*/ 7995 h 10000"/>
                <a:gd name="connsiteX52" fmla="*/ 8667 w 10000"/>
                <a:gd name="connsiteY52" fmla="*/ 7963 h 10000"/>
                <a:gd name="connsiteX53" fmla="*/ 8778 w 10000"/>
                <a:gd name="connsiteY53" fmla="*/ 7917 h 10000"/>
                <a:gd name="connsiteX54" fmla="*/ 8889 w 10000"/>
                <a:gd name="connsiteY54" fmla="*/ 7887 h 10000"/>
                <a:gd name="connsiteX55" fmla="*/ 8833 w 10000"/>
                <a:gd name="connsiteY55" fmla="*/ 7856 h 10000"/>
                <a:gd name="connsiteX56" fmla="*/ 8833 w 10000"/>
                <a:gd name="connsiteY56" fmla="*/ 7826 h 10000"/>
                <a:gd name="connsiteX57" fmla="*/ 8722 w 10000"/>
                <a:gd name="connsiteY57" fmla="*/ 7793 h 10000"/>
                <a:gd name="connsiteX58" fmla="*/ 8556 w 10000"/>
                <a:gd name="connsiteY58" fmla="*/ 7747 h 10000"/>
                <a:gd name="connsiteX59" fmla="*/ 8556 w 10000"/>
                <a:gd name="connsiteY59" fmla="*/ 7747 h 10000"/>
                <a:gd name="connsiteX60" fmla="*/ 6556 w 10000"/>
                <a:gd name="connsiteY60" fmla="*/ 7470 h 10000"/>
                <a:gd name="connsiteX61" fmla="*/ 6556 w 10000"/>
                <a:gd name="connsiteY61" fmla="*/ 7470 h 10000"/>
                <a:gd name="connsiteX62" fmla="*/ 6333 w 10000"/>
                <a:gd name="connsiteY62" fmla="*/ 7424 h 10000"/>
                <a:gd name="connsiteX63" fmla="*/ 6167 w 10000"/>
                <a:gd name="connsiteY63" fmla="*/ 7377 h 10000"/>
                <a:gd name="connsiteX64" fmla="*/ 6056 w 10000"/>
                <a:gd name="connsiteY64" fmla="*/ 7331 h 10000"/>
                <a:gd name="connsiteX65" fmla="*/ 6056 w 10000"/>
                <a:gd name="connsiteY65" fmla="*/ 7331 h 10000"/>
                <a:gd name="connsiteX66" fmla="*/ 8056 w 10000"/>
                <a:gd name="connsiteY66" fmla="*/ 7315 h 10000"/>
                <a:gd name="connsiteX67" fmla="*/ 10000 w 10000"/>
                <a:gd name="connsiteY67" fmla="*/ 7470 h 10000"/>
                <a:gd name="connsiteX68" fmla="*/ 10000 w 10000"/>
                <a:gd name="connsiteY68" fmla="*/ 6065 h 10000"/>
                <a:gd name="connsiteX69" fmla="*/ 10000 w 10000"/>
                <a:gd name="connsiteY69" fmla="*/ 6065 h 10000"/>
                <a:gd name="connsiteX70" fmla="*/ 7778 w 10000"/>
                <a:gd name="connsiteY70" fmla="*/ 5740 h 10000"/>
                <a:gd name="connsiteX71" fmla="*/ 6556 w 10000"/>
                <a:gd name="connsiteY71" fmla="*/ 5556 h 10000"/>
                <a:gd name="connsiteX72" fmla="*/ 6556 w 10000"/>
                <a:gd name="connsiteY72" fmla="*/ 5556 h 10000"/>
                <a:gd name="connsiteX73" fmla="*/ 6556 w 10000"/>
                <a:gd name="connsiteY73" fmla="*/ 5541 h 10000"/>
                <a:gd name="connsiteX74" fmla="*/ 6556 w 10000"/>
                <a:gd name="connsiteY74" fmla="*/ 5448 h 10000"/>
                <a:gd name="connsiteX75" fmla="*/ 6556 w 10000"/>
                <a:gd name="connsiteY75" fmla="*/ 5448 h 10000"/>
                <a:gd name="connsiteX76" fmla="*/ 6389 w 10000"/>
                <a:gd name="connsiteY76" fmla="*/ 5340 h 10000"/>
                <a:gd name="connsiteX77" fmla="*/ 6056 w 10000"/>
                <a:gd name="connsiteY77" fmla="*/ 5171 h 10000"/>
                <a:gd name="connsiteX78" fmla="*/ 5333 w 10000"/>
                <a:gd name="connsiteY78" fmla="*/ 4846 h 10000"/>
                <a:gd name="connsiteX79" fmla="*/ 5333 w 10000"/>
                <a:gd name="connsiteY79" fmla="*/ 4846 h 10000"/>
                <a:gd name="connsiteX80" fmla="*/ 5167 w 10000"/>
                <a:gd name="connsiteY80" fmla="*/ 4800 h 10000"/>
                <a:gd name="connsiteX81" fmla="*/ 4889 w 10000"/>
                <a:gd name="connsiteY81" fmla="*/ 4737 h 10000"/>
                <a:gd name="connsiteX82" fmla="*/ 4056 w 10000"/>
                <a:gd name="connsiteY82" fmla="*/ 4599 h 10000"/>
                <a:gd name="connsiteX83" fmla="*/ 2889 w 10000"/>
                <a:gd name="connsiteY83" fmla="*/ 4430 h 10000"/>
                <a:gd name="connsiteX84" fmla="*/ 2889 w 10000"/>
                <a:gd name="connsiteY84" fmla="*/ 4430 h 10000"/>
                <a:gd name="connsiteX85" fmla="*/ 2389 w 10000"/>
                <a:gd name="connsiteY85" fmla="*/ 4413 h 10000"/>
                <a:gd name="connsiteX86" fmla="*/ 2000 w 10000"/>
                <a:gd name="connsiteY86" fmla="*/ 4397 h 10000"/>
                <a:gd name="connsiteX87" fmla="*/ 1889 w 10000"/>
                <a:gd name="connsiteY87" fmla="*/ 4382 h 10000"/>
                <a:gd name="connsiteX88" fmla="*/ 1778 w 10000"/>
                <a:gd name="connsiteY88" fmla="*/ 4367 h 10000"/>
                <a:gd name="connsiteX89" fmla="*/ 1778 w 10000"/>
                <a:gd name="connsiteY89" fmla="*/ 4367 h 10000"/>
                <a:gd name="connsiteX90" fmla="*/ 1667 w 10000"/>
                <a:gd name="connsiteY90" fmla="*/ 4305 h 10000"/>
                <a:gd name="connsiteX91" fmla="*/ 1500 w 10000"/>
                <a:gd name="connsiteY91" fmla="*/ 4198 h 10000"/>
                <a:gd name="connsiteX92" fmla="*/ 1444 w 10000"/>
                <a:gd name="connsiteY92" fmla="*/ 4136 h 10000"/>
                <a:gd name="connsiteX93" fmla="*/ 1444 w 10000"/>
                <a:gd name="connsiteY93" fmla="*/ 4073 h 10000"/>
                <a:gd name="connsiteX94" fmla="*/ 1444 w 10000"/>
                <a:gd name="connsiteY94" fmla="*/ 4028 h 10000"/>
                <a:gd name="connsiteX95" fmla="*/ 1556 w 10000"/>
                <a:gd name="connsiteY95" fmla="*/ 3981 h 10000"/>
                <a:gd name="connsiteX96" fmla="*/ 1556 w 10000"/>
                <a:gd name="connsiteY96" fmla="*/ 3981 h 10000"/>
                <a:gd name="connsiteX97" fmla="*/ 1833 w 10000"/>
                <a:gd name="connsiteY97" fmla="*/ 3904 h 10000"/>
                <a:gd name="connsiteX98" fmla="*/ 2111 w 10000"/>
                <a:gd name="connsiteY98" fmla="*/ 3828 h 10000"/>
                <a:gd name="connsiteX99" fmla="*/ 2278 w 10000"/>
                <a:gd name="connsiteY99" fmla="*/ 3782 h 10000"/>
                <a:gd name="connsiteX100" fmla="*/ 2389 w 10000"/>
                <a:gd name="connsiteY100" fmla="*/ 3734 h 10000"/>
                <a:gd name="connsiteX101" fmla="*/ 2389 w 10000"/>
                <a:gd name="connsiteY101" fmla="*/ 3672 h 10000"/>
                <a:gd name="connsiteX102" fmla="*/ 2389 w 10000"/>
                <a:gd name="connsiteY102" fmla="*/ 3596 h 10000"/>
                <a:gd name="connsiteX103" fmla="*/ 2389 w 10000"/>
                <a:gd name="connsiteY103" fmla="*/ 3596 h 10000"/>
                <a:gd name="connsiteX104" fmla="*/ 2167 w 10000"/>
                <a:gd name="connsiteY104" fmla="*/ 3379 h 10000"/>
                <a:gd name="connsiteX105" fmla="*/ 1889 w 10000"/>
                <a:gd name="connsiteY105" fmla="*/ 3087 h 10000"/>
                <a:gd name="connsiteX106" fmla="*/ 1667 w 10000"/>
                <a:gd name="connsiteY106" fmla="*/ 2824 h 10000"/>
                <a:gd name="connsiteX107" fmla="*/ 1611 w 10000"/>
                <a:gd name="connsiteY107" fmla="*/ 2747 h 10000"/>
                <a:gd name="connsiteX108" fmla="*/ 1611 w 10000"/>
                <a:gd name="connsiteY108" fmla="*/ 2716 h 10000"/>
                <a:gd name="connsiteX109" fmla="*/ 1667 w 10000"/>
                <a:gd name="connsiteY109" fmla="*/ 2700 h 10000"/>
                <a:gd name="connsiteX110" fmla="*/ 1667 w 10000"/>
                <a:gd name="connsiteY110" fmla="*/ 2700 h 10000"/>
                <a:gd name="connsiteX111" fmla="*/ 2000 w 10000"/>
                <a:gd name="connsiteY111" fmla="*/ 2686 h 10000"/>
                <a:gd name="connsiteX112" fmla="*/ 2222 w 10000"/>
                <a:gd name="connsiteY112" fmla="*/ 2686 h 10000"/>
                <a:gd name="connsiteX113" fmla="*/ 2389 w 10000"/>
                <a:gd name="connsiteY113" fmla="*/ 2700 h 10000"/>
                <a:gd name="connsiteX114" fmla="*/ 2389 w 10000"/>
                <a:gd name="connsiteY114" fmla="*/ 2700 h 10000"/>
                <a:gd name="connsiteX115" fmla="*/ 2444 w 10000"/>
                <a:gd name="connsiteY115" fmla="*/ 2700 h 10000"/>
                <a:gd name="connsiteX116" fmla="*/ 2500 w 10000"/>
                <a:gd name="connsiteY116" fmla="*/ 2670 h 10000"/>
                <a:gd name="connsiteX117" fmla="*/ 2778 w 10000"/>
                <a:gd name="connsiteY117" fmla="*/ 2577 h 10000"/>
                <a:gd name="connsiteX118" fmla="*/ 3500 w 10000"/>
                <a:gd name="connsiteY118" fmla="*/ 2269 h 10000"/>
                <a:gd name="connsiteX119" fmla="*/ 4444 w 10000"/>
                <a:gd name="connsiteY119" fmla="*/ 1822 h 10000"/>
                <a:gd name="connsiteX120" fmla="*/ 4444 w 10000"/>
                <a:gd name="connsiteY120" fmla="*/ 1822 h 10000"/>
                <a:gd name="connsiteX121" fmla="*/ 4444 w 10000"/>
                <a:gd name="connsiteY121" fmla="*/ 1759 h 10000"/>
                <a:gd name="connsiteX122" fmla="*/ 4444 w 10000"/>
                <a:gd name="connsiteY122" fmla="*/ 1619 h 10000"/>
                <a:gd name="connsiteX123" fmla="*/ 4500 w 10000"/>
                <a:gd name="connsiteY123" fmla="*/ 1528 h 10000"/>
                <a:gd name="connsiteX124" fmla="*/ 4611 w 10000"/>
                <a:gd name="connsiteY124" fmla="*/ 1450 h 10000"/>
                <a:gd name="connsiteX125" fmla="*/ 4778 w 10000"/>
                <a:gd name="connsiteY125" fmla="*/ 1358 h 10000"/>
                <a:gd name="connsiteX126" fmla="*/ 5000 w 10000"/>
                <a:gd name="connsiteY126" fmla="*/ 1281 h 10000"/>
                <a:gd name="connsiteX127" fmla="*/ 5000 w 10000"/>
                <a:gd name="connsiteY127" fmla="*/ 1281 h 10000"/>
                <a:gd name="connsiteX128" fmla="*/ 5556 w 10000"/>
                <a:gd name="connsiteY128" fmla="*/ 1127 h 10000"/>
                <a:gd name="connsiteX129" fmla="*/ 6111 w 10000"/>
                <a:gd name="connsiteY129" fmla="*/ 926 h 10000"/>
                <a:gd name="connsiteX130" fmla="*/ 6667 w 10000"/>
                <a:gd name="connsiteY130" fmla="*/ 740 h 10000"/>
                <a:gd name="connsiteX131" fmla="*/ 7056 w 10000"/>
                <a:gd name="connsiteY131" fmla="*/ 572 h 10000"/>
                <a:gd name="connsiteX132" fmla="*/ 7056 w 10000"/>
                <a:gd name="connsiteY132" fmla="*/ 572 h 10000"/>
                <a:gd name="connsiteX133" fmla="*/ 7333 w 10000"/>
                <a:gd name="connsiteY133" fmla="*/ 417 h 10000"/>
                <a:gd name="connsiteX134" fmla="*/ 7667 w 10000"/>
                <a:gd name="connsiteY134" fmla="*/ 232 h 10000"/>
                <a:gd name="connsiteX135" fmla="*/ 8000 w 10000"/>
                <a:gd name="connsiteY135" fmla="*/ 92 h 10000"/>
                <a:gd name="connsiteX136" fmla="*/ 8167 w 10000"/>
                <a:gd name="connsiteY136" fmla="*/ 29 h 10000"/>
                <a:gd name="connsiteX137" fmla="*/ 8333 w 10000"/>
                <a:gd name="connsiteY137" fmla="*/ 15 h 10000"/>
                <a:gd name="connsiteX138" fmla="*/ 8333 w 10000"/>
                <a:gd name="connsiteY138" fmla="*/ 15 h 10000"/>
                <a:gd name="connsiteX139" fmla="*/ 8667 w 10000"/>
                <a:gd name="connsiteY139" fmla="*/ 0 h 10000"/>
                <a:gd name="connsiteX140" fmla="*/ 9111 w 10000"/>
                <a:gd name="connsiteY140" fmla="*/ 0 h 10000"/>
                <a:gd name="connsiteX141" fmla="*/ 10000 w 10000"/>
                <a:gd name="connsiteY141" fmla="*/ 15 h 10000"/>
                <a:gd name="connsiteX142" fmla="*/ 10000 w 10000"/>
                <a:gd name="connsiteY142" fmla="*/ 9446 h 10000"/>
                <a:gd name="connsiteX143" fmla="*/ 10000 w 10000"/>
                <a:gd name="connsiteY143" fmla="*/ 9446 h 10000"/>
                <a:gd name="connsiteX144" fmla="*/ 9722 w 10000"/>
                <a:gd name="connsiteY144" fmla="*/ 9430 h 10000"/>
                <a:gd name="connsiteX145" fmla="*/ 9389 w 10000"/>
                <a:gd name="connsiteY145" fmla="*/ 9446 h 10000"/>
                <a:gd name="connsiteX146" fmla="*/ 9389 w 10000"/>
                <a:gd name="connsiteY146" fmla="*/ 9446 h 10000"/>
                <a:gd name="connsiteX147" fmla="*/ 9278 w 10000"/>
                <a:gd name="connsiteY147" fmla="*/ 9461 h 10000"/>
                <a:gd name="connsiteX148" fmla="*/ 9056 w 10000"/>
                <a:gd name="connsiteY148" fmla="*/ 9446 h 10000"/>
                <a:gd name="connsiteX149" fmla="*/ 8722 w 10000"/>
                <a:gd name="connsiteY149" fmla="*/ 9399 h 10000"/>
                <a:gd name="connsiteX150" fmla="*/ 8444 w 10000"/>
                <a:gd name="connsiteY150" fmla="*/ 9276 h 10000"/>
                <a:gd name="connsiteX151" fmla="*/ 8444 w 10000"/>
                <a:gd name="connsiteY151" fmla="*/ 9276 h 10000"/>
                <a:gd name="connsiteX152" fmla="*/ 8111 w 10000"/>
                <a:gd name="connsiteY152" fmla="*/ 9075 h 10000"/>
                <a:gd name="connsiteX153" fmla="*/ 7778 w 10000"/>
                <a:gd name="connsiteY153" fmla="*/ 8997 h 10000"/>
                <a:gd name="connsiteX154" fmla="*/ 7556 w 10000"/>
                <a:gd name="connsiteY154" fmla="*/ 8981 h 10000"/>
                <a:gd name="connsiteX155" fmla="*/ 7000 w 10000"/>
                <a:gd name="connsiteY155" fmla="*/ 8950 h 10000"/>
                <a:gd name="connsiteX156" fmla="*/ 6556 w 10000"/>
                <a:gd name="connsiteY156" fmla="*/ 8967 h 10000"/>
                <a:gd name="connsiteX157" fmla="*/ 6222 w 10000"/>
                <a:gd name="connsiteY157" fmla="*/ 8967 h 10000"/>
                <a:gd name="connsiteX158" fmla="*/ 6111 w 10000"/>
                <a:gd name="connsiteY158" fmla="*/ 8950 h 10000"/>
                <a:gd name="connsiteX159" fmla="*/ 6056 w 10000"/>
                <a:gd name="connsiteY159" fmla="*/ 8659 h 10000"/>
                <a:gd name="connsiteX160" fmla="*/ 6056 w 10000"/>
                <a:gd name="connsiteY160" fmla="*/ 8597 h 10000"/>
                <a:gd name="connsiteX161" fmla="*/ 5944 w 10000"/>
                <a:gd name="connsiteY161" fmla="*/ 8520 h 10000"/>
                <a:gd name="connsiteX162" fmla="*/ 5889 w 10000"/>
                <a:gd name="connsiteY162" fmla="*/ 8505 h 10000"/>
                <a:gd name="connsiteX163" fmla="*/ 5667 w 10000"/>
                <a:gd name="connsiteY163" fmla="*/ 8488 h 10000"/>
                <a:gd name="connsiteX164" fmla="*/ 4889 w 10000"/>
                <a:gd name="connsiteY164" fmla="*/ 8612 h 10000"/>
                <a:gd name="connsiteX165" fmla="*/ 4611 w 10000"/>
                <a:gd name="connsiteY165" fmla="*/ 8641 h 10000"/>
                <a:gd name="connsiteX166" fmla="*/ 4500 w 10000"/>
                <a:gd name="connsiteY166" fmla="*/ 8641 h 10000"/>
                <a:gd name="connsiteX167" fmla="*/ 4222 w 10000"/>
                <a:gd name="connsiteY167" fmla="*/ 8488 h 10000"/>
                <a:gd name="connsiteX168" fmla="*/ 4222 w 10000"/>
                <a:gd name="connsiteY168" fmla="*/ 8488 h 10000"/>
                <a:gd name="connsiteX169" fmla="*/ 4111 w 10000"/>
                <a:gd name="connsiteY169" fmla="*/ 8411 h 10000"/>
                <a:gd name="connsiteX170" fmla="*/ 4111 w 10000"/>
                <a:gd name="connsiteY170" fmla="*/ 8364 h 10000"/>
                <a:gd name="connsiteX171" fmla="*/ 4111 w 10000"/>
                <a:gd name="connsiteY171" fmla="*/ 8318 h 10000"/>
                <a:gd name="connsiteX172" fmla="*/ 4111 w 10000"/>
                <a:gd name="connsiteY172" fmla="*/ 8318 h 10000"/>
                <a:gd name="connsiteX173" fmla="*/ 4278 w 10000"/>
                <a:gd name="connsiteY173" fmla="*/ 8271 h 10000"/>
                <a:gd name="connsiteX174" fmla="*/ 4389 w 10000"/>
                <a:gd name="connsiteY174" fmla="*/ 8256 h 10000"/>
                <a:gd name="connsiteX175" fmla="*/ 4389 w 10000"/>
                <a:gd name="connsiteY175" fmla="*/ 8256 h 10000"/>
                <a:gd name="connsiteX176" fmla="*/ 4000 w 10000"/>
                <a:gd name="connsiteY176" fmla="*/ 8256 h 10000"/>
                <a:gd name="connsiteX177" fmla="*/ 3722 w 10000"/>
                <a:gd name="connsiteY177" fmla="*/ 8271 h 10000"/>
                <a:gd name="connsiteX178" fmla="*/ 3611 w 10000"/>
                <a:gd name="connsiteY178" fmla="*/ 8287 h 10000"/>
                <a:gd name="connsiteX179" fmla="*/ 3556 w 10000"/>
                <a:gd name="connsiteY179" fmla="*/ 8303 h 10000"/>
                <a:gd name="connsiteX180" fmla="*/ 3556 w 10000"/>
                <a:gd name="connsiteY180" fmla="*/ 8303 h 10000"/>
                <a:gd name="connsiteX181" fmla="*/ 3444 w 10000"/>
                <a:gd name="connsiteY181" fmla="*/ 8364 h 10000"/>
                <a:gd name="connsiteX182" fmla="*/ 3278 w 10000"/>
                <a:gd name="connsiteY182" fmla="*/ 8457 h 10000"/>
                <a:gd name="connsiteX183" fmla="*/ 3000 w 10000"/>
                <a:gd name="connsiteY183" fmla="*/ 8566 h 10000"/>
                <a:gd name="connsiteX184" fmla="*/ 2667 w 10000"/>
                <a:gd name="connsiteY184" fmla="*/ 8641 h 10000"/>
                <a:gd name="connsiteX185" fmla="*/ 2667 w 10000"/>
                <a:gd name="connsiteY185" fmla="*/ 8641 h 10000"/>
                <a:gd name="connsiteX186" fmla="*/ 2333 w 10000"/>
                <a:gd name="connsiteY186" fmla="*/ 8704 h 10000"/>
                <a:gd name="connsiteX187" fmla="*/ 1833 w 10000"/>
                <a:gd name="connsiteY187" fmla="*/ 8766 h 10000"/>
                <a:gd name="connsiteX188" fmla="*/ 1389 w 10000"/>
                <a:gd name="connsiteY188" fmla="*/ 8797 h 10000"/>
                <a:gd name="connsiteX189" fmla="*/ 889 w 10000"/>
                <a:gd name="connsiteY189" fmla="*/ 8812 h 10000"/>
                <a:gd name="connsiteX190" fmla="*/ 889 w 10000"/>
                <a:gd name="connsiteY190" fmla="*/ 8812 h 10000"/>
                <a:gd name="connsiteX191" fmla="*/ 500 w 10000"/>
                <a:gd name="connsiteY191" fmla="*/ 8828 h 10000"/>
                <a:gd name="connsiteX192" fmla="*/ 222 w 10000"/>
                <a:gd name="connsiteY192" fmla="*/ 8844 h 10000"/>
                <a:gd name="connsiteX193" fmla="*/ 0 w 10000"/>
                <a:gd name="connsiteY193" fmla="*/ 8859 h 10000"/>
                <a:gd name="connsiteX194" fmla="*/ 0 w 10000"/>
                <a:gd name="connsiteY194" fmla="*/ 8859 h 10000"/>
                <a:gd name="connsiteX195" fmla="*/ 278 w 10000"/>
                <a:gd name="connsiteY195" fmla="*/ 9105 h 10000"/>
                <a:gd name="connsiteX196" fmla="*/ 500 w 10000"/>
                <a:gd name="connsiteY196" fmla="*/ 9291 h 10000"/>
                <a:gd name="connsiteX197" fmla="*/ 722 w 10000"/>
                <a:gd name="connsiteY197" fmla="*/ 9446 h 10000"/>
                <a:gd name="connsiteX198" fmla="*/ 722 w 10000"/>
                <a:gd name="connsiteY198" fmla="*/ 9446 h 10000"/>
                <a:gd name="connsiteX199" fmla="*/ 889 w 10000"/>
                <a:gd name="connsiteY199" fmla="*/ 9538 h 10000"/>
                <a:gd name="connsiteX200" fmla="*/ 944 w 10000"/>
                <a:gd name="connsiteY200" fmla="*/ 9615 h 10000"/>
                <a:gd name="connsiteX201" fmla="*/ 1111 w 10000"/>
                <a:gd name="connsiteY201" fmla="*/ 9692 h 10000"/>
                <a:gd name="connsiteX202" fmla="*/ 1333 w 10000"/>
                <a:gd name="connsiteY202" fmla="*/ 9816 h 10000"/>
                <a:gd name="connsiteX203" fmla="*/ 1333 w 10000"/>
                <a:gd name="connsiteY203" fmla="*/ 9816 h 10000"/>
                <a:gd name="connsiteX204" fmla="*/ 1444 w 10000"/>
                <a:gd name="connsiteY204" fmla="*/ 9879 h 10000"/>
                <a:gd name="connsiteX205" fmla="*/ 1500 w 10000"/>
                <a:gd name="connsiteY205" fmla="*/ 9924 h 10000"/>
                <a:gd name="connsiteX206" fmla="*/ 1500 w 10000"/>
                <a:gd name="connsiteY206" fmla="*/ 9971 h 10000"/>
                <a:gd name="connsiteX207" fmla="*/ 1556 w 10000"/>
                <a:gd name="connsiteY207" fmla="*/ 9986 h 10000"/>
                <a:gd name="connsiteX208" fmla="*/ 1722 w 10000"/>
                <a:gd name="connsiteY208" fmla="*/ 10000 h 10000"/>
                <a:gd name="connsiteX209" fmla="*/ 10000 w 10000"/>
                <a:gd name="connsiteY209"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222 w 10000"/>
                <a:gd name="connsiteY33" fmla="*/ 8488 h 10000"/>
                <a:gd name="connsiteX34" fmla="*/ 4222 w 10000"/>
                <a:gd name="connsiteY34" fmla="*/ 8488 h 10000"/>
                <a:gd name="connsiteX35" fmla="*/ 4111 w 10000"/>
                <a:gd name="connsiteY35" fmla="*/ 8442 h 10000"/>
                <a:gd name="connsiteX36" fmla="*/ 4111 w 10000"/>
                <a:gd name="connsiteY36" fmla="*/ 8396 h 10000"/>
                <a:gd name="connsiteX37" fmla="*/ 4111 w 10000"/>
                <a:gd name="connsiteY37" fmla="*/ 8364 h 10000"/>
                <a:gd name="connsiteX38" fmla="*/ 4167 w 10000"/>
                <a:gd name="connsiteY38" fmla="*/ 8333 h 10000"/>
                <a:gd name="connsiteX39" fmla="*/ 4278 w 10000"/>
                <a:gd name="connsiteY39" fmla="*/ 8271 h 10000"/>
                <a:gd name="connsiteX40" fmla="*/ 4389 w 10000"/>
                <a:gd name="connsiteY40" fmla="*/ 8256 h 10000"/>
                <a:gd name="connsiteX41" fmla="*/ 4389 w 10000"/>
                <a:gd name="connsiteY41" fmla="*/ 8256 h 10000"/>
                <a:gd name="connsiteX42" fmla="*/ 4389 w 10000"/>
                <a:gd name="connsiteY42" fmla="*/ 8242 h 10000"/>
                <a:gd name="connsiteX43" fmla="*/ 4444 w 10000"/>
                <a:gd name="connsiteY43" fmla="*/ 8226 h 10000"/>
                <a:gd name="connsiteX44" fmla="*/ 4667 w 10000"/>
                <a:gd name="connsiteY44" fmla="*/ 8211 h 10000"/>
                <a:gd name="connsiteX45" fmla="*/ 5333 w 10000"/>
                <a:gd name="connsiteY45" fmla="*/ 8180 h 10000"/>
                <a:gd name="connsiteX46" fmla="*/ 6500 w 10000"/>
                <a:gd name="connsiteY46" fmla="*/ 8134 h 10000"/>
                <a:gd name="connsiteX47" fmla="*/ 6500 w 10000"/>
                <a:gd name="connsiteY47" fmla="*/ 8134 h 10000"/>
                <a:gd name="connsiteX48" fmla="*/ 7167 w 10000"/>
                <a:gd name="connsiteY48" fmla="*/ 8087 h 10000"/>
                <a:gd name="connsiteX49" fmla="*/ 8389 w 10000"/>
                <a:gd name="connsiteY49" fmla="*/ 7995 h 10000"/>
                <a:gd name="connsiteX50" fmla="*/ 8389 w 10000"/>
                <a:gd name="connsiteY50" fmla="*/ 7995 h 10000"/>
                <a:gd name="connsiteX51" fmla="*/ 8667 w 10000"/>
                <a:gd name="connsiteY51" fmla="*/ 7963 h 10000"/>
                <a:gd name="connsiteX52" fmla="*/ 8778 w 10000"/>
                <a:gd name="connsiteY52" fmla="*/ 7917 h 10000"/>
                <a:gd name="connsiteX53" fmla="*/ 8889 w 10000"/>
                <a:gd name="connsiteY53" fmla="*/ 7887 h 10000"/>
                <a:gd name="connsiteX54" fmla="*/ 8833 w 10000"/>
                <a:gd name="connsiteY54" fmla="*/ 7856 h 10000"/>
                <a:gd name="connsiteX55" fmla="*/ 8833 w 10000"/>
                <a:gd name="connsiteY55" fmla="*/ 7826 h 10000"/>
                <a:gd name="connsiteX56" fmla="*/ 8722 w 10000"/>
                <a:gd name="connsiteY56" fmla="*/ 7793 h 10000"/>
                <a:gd name="connsiteX57" fmla="*/ 8556 w 10000"/>
                <a:gd name="connsiteY57" fmla="*/ 7747 h 10000"/>
                <a:gd name="connsiteX58" fmla="*/ 8556 w 10000"/>
                <a:gd name="connsiteY58" fmla="*/ 7747 h 10000"/>
                <a:gd name="connsiteX59" fmla="*/ 6556 w 10000"/>
                <a:gd name="connsiteY59" fmla="*/ 7470 h 10000"/>
                <a:gd name="connsiteX60" fmla="*/ 6556 w 10000"/>
                <a:gd name="connsiteY60" fmla="*/ 7470 h 10000"/>
                <a:gd name="connsiteX61" fmla="*/ 6333 w 10000"/>
                <a:gd name="connsiteY61" fmla="*/ 7424 h 10000"/>
                <a:gd name="connsiteX62" fmla="*/ 6167 w 10000"/>
                <a:gd name="connsiteY62" fmla="*/ 7377 h 10000"/>
                <a:gd name="connsiteX63" fmla="*/ 6056 w 10000"/>
                <a:gd name="connsiteY63" fmla="*/ 7331 h 10000"/>
                <a:gd name="connsiteX64" fmla="*/ 6056 w 10000"/>
                <a:gd name="connsiteY64" fmla="*/ 7331 h 10000"/>
                <a:gd name="connsiteX65" fmla="*/ 8056 w 10000"/>
                <a:gd name="connsiteY65" fmla="*/ 7315 h 10000"/>
                <a:gd name="connsiteX66" fmla="*/ 10000 w 10000"/>
                <a:gd name="connsiteY66" fmla="*/ 7470 h 10000"/>
                <a:gd name="connsiteX67" fmla="*/ 10000 w 10000"/>
                <a:gd name="connsiteY67" fmla="*/ 6065 h 10000"/>
                <a:gd name="connsiteX68" fmla="*/ 10000 w 10000"/>
                <a:gd name="connsiteY68" fmla="*/ 6065 h 10000"/>
                <a:gd name="connsiteX69" fmla="*/ 7778 w 10000"/>
                <a:gd name="connsiteY69" fmla="*/ 5740 h 10000"/>
                <a:gd name="connsiteX70" fmla="*/ 6556 w 10000"/>
                <a:gd name="connsiteY70" fmla="*/ 5556 h 10000"/>
                <a:gd name="connsiteX71" fmla="*/ 6556 w 10000"/>
                <a:gd name="connsiteY71" fmla="*/ 5556 h 10000"/>
                <a:gd name="connsiteX72" fmla="*/ 6556 w 10000"/>
                <a:gd name="connsiteY72" fmla="*/ 5541 h 10000"/>
                <a:gd name="connsiteX73" fmla="*/ 6556 w 10000"/>
                <a:gd name="connsiteY73" fmla="*/ 5448 h 10000"/>
                <a:gd name="connsiteX74" fmla="*/ 6556 w 10000"/>
                <a:gd name="connsiteY74" fmla="*/ 5448 h 10000"/>
                <a:gd name="connsiteX75" fmla="*/ 6389 w 10000"/>
                <a:gd name="connsiteY75" fmla="*/ 5340 h 10000"/>
                <a:gd name="connsiteX76" fmla="*/ 6056 w 10000"/>
                <a:gd name="connsiteY76" fmla="*/ 5171 h 10000"/>
                <a:gd name="connsiteX77" fmla="*/ 5333 w 10000"/>
                <a:gd name="connsiteY77" fmla="*/ 4846 h 10000"/>
                <a:gd name="connsiteX78" fmla="*/ 5333 w 10000"/>
                <a:gd name="connsiteY78" fmla="*/ 4846 h 10000"/>
                <a:gd name="connsiteX79" fmla="*/ 5167 w 10000"/>
                <a:gd name="connsiteY79" fmla="*/ 4800 h 10000"/>
                <a:gd name="connsiteX80" fmla="*/ 4889 w 10000"/>
                <a:gd name="connsiteY80" fmla="*/ 4737 h 10000"/>
                <a:gd name="connsiteX81" fmla="*/ 4056 w 10000"/>
                <a:gd name="connsiteY81" fmla="*/ 4599 h 10000"/>
                <a:gd name="connsiteX82" fmla="*/ 2889 w 10000"/>
                <a:gd name="connsiteY82" fmla="*/ 4430 h 10000"/>
                <a:gd name="connsiteX83" fmla="*/ 2889 w 10000"/>
                <a:gd name="connsiteY83" fmla="*/ 4430 h 10000"/>
                <a:gd name="connsiteX84" fmla="*/ 2389 w 10000"/>
                <a:gd name="connsiteY84" fmla="*/ 4413 h 10000"/>
                <a:gd name="connsiteX85" fmla="*/ 2000 w 10000"/>
                <a:gd name="connsiteY85" fmla="*/ 4397 h 10000"/>
                <a:gd name="connsiteX86" fmla="*/ 1889 w 10000"/>
                <a:gd name="connsiteY86" fmla="*/ 4382 h 10000"/>
                <a:gd name="connsiteX87" fmla="*/ 1778 w 10000"/>
                <a:gd name="connsiteY87" fmla="*/ 4367 h 10000"/>
                <a:gd name="connsiteX88" fmla="*/ 1778 w 10000"/>
                <a:gd name="connsiteY88" fmla="*/ 4367 h 10000"/>
                <a:gd name="connsiteX89" fmla="*/ 1667 w 10000"/>
                <a:gd name="connsiteY89" fmla="*/ 4305 h 10000"/>
                <a:gd name="connsiteX90" fmla="*/ 1500 w 10000"/>
                <a:gd name="connsiteY90" fmla="*/ 4198 h 10000"/>
                <a:gd name="connsiteX91" fmla="*/ 1444 w 10000"/>
                <a:gd name="connsiteY91" fmla="*/ 4136 h 10000"/>
                <a:gd name="connsiteX92" fmla="*/ 1444 w 10000"/>
                <a:gd name="connsiteY92" fmla="*/ 4073 h 10000"/>
                <a:gd name="connsiteX93" fmla="*/ 1444 w 10000"/>
                <a:gd name="connsiteY93" fmla="*/ 4028 h 10000"/>
                <a:gd name="connsiteX94" fmla="*/ 1556 w 10000"/>
                <a:gd name="connsiteY94" fmla="*/ 3981 h 10000"/>
                <a:gd name="connsiteX95" fmla="*/ 1556 w 10000"/>
                <a:gd name="connsiteY95" fmla="*/ 3981 h 10000"/>
                <a:gd name="connsiteX96" fmla="*/ 1833 w 10000"/>
                <a:gd name="connsiteY96" fmla="*/ 3904 h 10000"/>
                <a:gd name="connsiteX97" fmla="*/ 2111 w 10000"/>
                <a:gd name="connsiteY97" fmla="*/ 3828 h 10000"/>
                <a:gd name="connsiteX98" fmla="*/ 2278 w 10000"/>
                <a:gd name="connsiteY98" fmla="*/ 3782 h 10000"/>
                <a:gd name="connsiteX99" fmla="*/ 2389 w 10000"/>
                <a:gd name="connsiteY99" fmla="*/ 3734 h 10000"/>
                <a:gd name="connsiteX100" fmla="*/ 2389 w 10000"/>
                <a:gd name="connsiteY100" fmla="*/ 3672 h 10000"/>
                <a:gd name="connsiteX101" fmla="*/ 2389 w 10000"/>
                <a:gd name="connsiteY101" fmla="*/ 3596 h 10000"/>
                <a:gd name="connsiteX102" fmla="*/ 2389 w 10000"/>
                <a:gd name="connsiteY102" fmla="*/ 3596 h 10000"/>
                <a:gd name="connsiteX103" fmla="*/ 2167 w 10000"/>
                <a:gd name="connsiteY103" fmla="*/ 3379 h 10000"/>
                <a:gd name="connsiteX104" fmla="*/ 1889 w 10000"/>
                <a:gd name="connsiteY104" fmla="*/ 3087 h 10000"/>
                <a:gd name="connsiteX105" fmla="*/ 1667 w 10000"/>
                <a:gd name="connsiteY105" fmla="*/ 2824 h 10000"/>
                <a:gd name="connsiteX106" fmla="*/ 1611 w 10000"/>
                <a:gd name="connsiteY106" fmla="*/ 2747 h 10000"/>
                <a:gd name="connsiteX107" fmla="*/ 1611 w 10000"/>
                <a:gd name="connsiteY107" fmla="*/ 2716 h 10000"/>
                <a:gd name="connsiteX108" fmla="*/ 1667 w 10000"/>
                <a:gd name="connsiteY108" fmla="*/ 2700 h 10000"/>
                <a:gd name="connsiteX109" fmla="*/ 1667 w 10000"/>
                <a:gd name="connsiteY109" fmla="*/ 2700 h 10000"/>
                <a:gd name="connsiteX110" fmla="*/ 2000 w 10000"/>
                <a:gd name="connsiteY110" fmla="*/ 2686 h 10000"/>
                <a:gd name="connsiteX111" fmla="*/ 2222 w 10000"/>
                <a:gd name="connsiteY111" fmla="*/ 2686 h 10000"/>
                <a:gd name="connsiteX112" fmla="*/ 2389 w 10000"/>
                <a:gd name="connsiteY112" fmla="*/ 2700 h 10000"/>
                <a:gd name="connsiteX113" fmla="*/ 2389 w 10000"/>
                <a:gd name="connsiteY113" fmla="*/ 2700 h 10000"/>
                <a:gd name="connsiteX114" fmla="*/ 2444 w 10000"/>
                <a:gd name="connsiteY114" fmla="*/ 2700 h 10000"/>
                <a:gd name="connsiteX115" fmla="*/ 2500 w 10000"/>
                <a:gd name="connsiteY115" fmla="*/ 2670 h 10000"/>
                <a:gd name="connsiteX116" fmla="*/ 2778 w 10000"/>
                <a:gd name="connsiteY116" fmla="*/ 2577 h 10000"/>
                <a:gd name="connsiteX117" fmla="*/ 3500 w 10000"/>
                <a:gd name="connsiteY117" fmla="*/ 2269 h 10000"/>
                <a:gd name="connsiteX118" fmla="*/ 4444 w 10000"/>
                <a:gd name="connsiteY118" fmla="*/ 1822 h 10000"/>
                <a:gd name="connsiteX119" fmla="*/ 4444 w 10000"/>
                <a:gd name="connsiteY119" fmla="*/ 1822 h 10000"/>
                <a:gd name="connsiteX120" fmla="*/ 4444 w 10000"/>
                <a:gd name="connsiteY120" fmla="*/ 1759 h 10000"/>
                <a:gd name="connsiteX121" fmla="*/ 4444 w 10000"/>
                <a:gd name="connsiteY121" fmla="*/ 1619 h 10000"/>
                <a:gd name="connsiteX122" fmla="*/ 4500 w 10000"/>
                <a:gd name="connsiteY122" fmla="*/ 1528 h 10000"/>
                <a:gd name="connsiteX123" fmla="*/ 4611 w 10000"/>
                <a:gd name="connsiteY123" fmla="*/ 1450 h 10000"/>
                <a:gd name="connsiteX124" fmla="*/ 4778 w 10000"/>
                <a:gd name="connsiteY124" fmla="*/ 1358 h 10000"/>
                <a:gd name="connsiteX125" fmla="*/ 5000 w 10000"/>
                <a:gd name="connsiteY125" fmla="*/ 1281 h 10000"/>
                <a:gd name="connsiteX126" fmla="*/ 5000 w 10000"/>
                <a:gd name="connsiteY126" fmla="*/ 1281 h 10000"/>
                <a:gd name="connsiteX127" fmla="*/ 5556 w 10000"/>
                <a:gd name="connsiteY127" fmla="*/ 1127 h 10000"/>
                <a:gd name="connsiteX128" fmla="*/ 6111 w 10000"/>
                <a:gd name="connsiteY128" fmla="*/ 926 h 10000"/>
                <a:gd name="connsiteX129" fmla="*/ 6667 w 10000"/>
                <a:gd name="connsiteY129" fmla="*/ 740 h 10000"/>
                <a:gd name="connsiteX130" fmla="*/ 7056 w 10000"/>
                <a:gd name="connsiteY130" fmla="*/ 572 h 10000"/>
                <a:gd name="connsiteX131" fmla="*/ 7056 w 10000"/>
                <a:gd name="connsiteY131" fmla="*/ 572 h 10000"/>
                <a:gd name="connsiteX132" fmla="*/ 7333 w 10000"/>
                <a:gd name="connsiteY132" fmla="*/ 417 h 10000"/>
                <a:gd name="connsiteX133" fmla="*/ 7667 w 10000"/>
                <a:gd name="connsiteY133" fmla="*/ 232 h 10000"/>
                <a:gd name="connsiteX134" fmla="*/ 8000 w 10000"/>
                <a:gd name="connsiteY134" fmla="*/ 92 h 10000"/>
                <a:gd name="connsiteX135" fmla="*/ 8167 w 10000"/>
                <a:gd name="connsiteY135" fmla="*/ 29 h 10000"/>
                <a:gd name="connsiteX136" fmla="*/ 8333 w 10000"/>
                <a:gd name="connsiteY136" fmla="*/ 15 h 10000"/>
                <a:gd name="connsiteX137" fmla="*/ 8333 w 10000"/>
                <a:gd name="connsiteY137" fmla="*/ 15 h 10000"/>
                <a:gd name="connsiteX138" fmla="*/ 8667 w 10000"/>
                <a:gd name="connsiteY138" fmla="*/ 0 h 10000"/>
                <a:gd name="connsiteX139" fmla="*/ 9111 w 10000"/>
                <a:gd name="connsiteY139" fmla="*/ 0 h 10000"/>
                <a:gd name="connsiteX140" fmla="*/ 10000 w 10000"/>
                <a:gd name="connsiteY140" fmla="*/ 15 h 10000"/>
                <a:gd name="connsiteX141" fmla="*/ 10000 w 10000"/>
                <a:gd name="connsiteY141" fmla="*/ 9446 h 10000"/>
                <a:gd name="connsiteX142" fmla="*/ 10000 w 10000"/>
                <a:gd name="connsiteY142" fmla="*/ 9446 h 10000"/>
                <a:gd name="connsiteX143" fmla="*/ 9722 w 10000"/>
                <a:gd name="connsiteY143" fmla="*/ 9430 h 10000"/>
                <a:gd name="connsiteX144" fmla="*/ 9389 w 10000"/>
                <a:gd name="connsiteY144" fmla="*/ 9446 h 10000"/>
                <a:gd name="connsiteX145" fmla="*/ 9389 w 10000"/>
                <a:gd name="connsiteY145" fmla="*/ 9446 h 10000"/>
                <a:gd name="connsiteX146" fmla="*/ 9278 w 10000"/>
                <a:gd name="connsiteY146" fmla="*/ 9461 h 10000"/>
                <a:gd name="connsiteX147" fmla="*/ 9056 w 10000"/>
                <a:gd name="connsiteY147" fmla="*/ 9446 h 10000"/>
                <a:gd name="connsiteX148" fmla="*/ 8722 w 10000"/>
                <a:gd name="connsiteY148" fmla="*/ 9399 h 10000"/>
                <a:gd name="connsiteX149" fmla="*/ 8444 w 10000"/>
                <a:gd name="connsiteY149" fmla="*/ 9276 h 10000"/>
                <a:gd name="connsiteX150" fmla="*/ 8444 w 10000"/>
                <a:gd name="connsiteY150" fmla="*/ 9276 h 10000"/>
                <a:gd name="connsiteX151" fmla="*/ 8111 w 10000"/>
                <a:gd name="connsiteY151" fmla="*/ 9075 h 10000"/>
                <a:gd name="connsiteX152" fmla="*/ 7778 w 10000"/>
                <a:gd name="connsiteY152" fmla="*/ 8997 h 10000"/>
                <a:gd name="connsiteX153" fmla="*/ 7556 w 10000"/>
                <a:gd name="connsiteY153" fmla="*/ 8981 h 10000"/>
                <a:gd name="connsiteX154" fmla="*/ 7000 w 10000"/>
                <a:gd name="connsiteY154" fmla="*/ 8950 h 10000"/>
                <a:gd name="connsiteX155" fmla="*/ 6556 w 10000"/>
                <a:gd name="connsiteY155" fmla="*/ 8967 h 10000"/>
                <a:gd name="connsiteX156" fmla="*/ 6222 w 10000"/>
                <a:gd name="connsiteY156" fmla="*/ 8967 h 10000"/>
                <a:gd name="connsiteX157" fmla="*/ 6111 w 10000"/>
                <a:gd name="connsiteY157" fmla="*/ 8950 h 10000"/>
                <a:gd name="connsiteX158" fmla="*/ 6056 w 10000"/>
                <a:gd name="connsiteY158" fmla="*/ 8659 h 10000"/>
                <a:gd name="connsiteX159" fmla="*/ 6056 w 10000"/>
                <a:gd name="connsiteY159" fmla="*/ 8597 h 10000"/>
                <a:gd name="connsiteX160" fmla="*/ 5944 w 10000"/>
                <a:gd name="connsiteY160" fmla="*/ 8520 h 10000"/>
                <a:gd name="connsiteX161" fmla="*/ 5889 w 10000"/>
                <a:gd name="connsiteY161" fmla="*/ 8505 h 10000"/>
                <a:gd name="connsiteX162" fmla="*/ 5667 w 10000"/>
                <a:gd name="connsiteY162" fmla="*/ 8488 h 10000"/>
                <a:gd name="connsiteX163" fmla="*/ 4889 w 10000"/>
                <a:gd name="connsiteY163" fmla="*/ 8612 h 10000"/>
                <a:gd name="connsiteX164" fmla="*/ 4611 w 10000"/>
                <a:gd name="connsiteY164" fmla="*/ 8641 h 10000"/>
                <a:gd name="connsiteX165" fmla="*/ 4500 w 10000"/>
                <a:gd name="connsiteY165" fmla="*/ 8641 h 10000"/>
                <a:gd name="connsiteX166" fmla="*/ 4222 w 10000"/>
                <a:gd name="connsiteY166" fmla="*/ 8488 h 10000"/>
                <a:gd name="connsiteX167" fmla="*/ 4222 w 10000"/>
                <a:gd name="connsiteY167" fmla="*/ 8488 h 10000"/>
                <a:gd name="connsiteX168" fmla="*/ 4111 w 10000"/>
                <a:gd name="connsiteY168" fmla="*/ 8411 h 10000"/>
                <a:gd name="connsiteX169" fmla="*/ 4111 w 10000"/>
                <a:gd name="connsiteY169" fmla="*/ 8364 h 10000"/>
                <a:gd name="connsiteX170" fmla="*/ 4111 w 10000"/>
                <a:gd name="connsiteY170" fmla="*/ 8318 h 10000"/>
                <a:gd name="connsiteX171" fmla="*/ 4111 w 10000"/>
                <a:gd name="connsiteY171" fmla="*/ 8318 h 10000"/>
                <a:gd name="connsiteX172" fmla="*/ 4278 w 10000"/>
                <a:gd name="connsiteY172" fmla="*/ 8271 h 10000"/>
                <a:gd name="connsiteX173" fmla="*/ 4389 w 10000"/>
                <a:gd name="connsiteY173" fmla="*/ 8256 h 10000"/>
                <a:gd name="connsiteX174" fmla="*/ 4389 w 10000"/>
                <a:gd name="connsiteY174" fmla="*/ 8256 h 10000"/>
                <a:gd name="connsiteX175" fmla="*/ 4000 w 10000"/>
                <a:gd name="connsiteY175" fmla="*/ 8256 h 10000"/>
                <a:gd name="connsiteX176" fmla="*/ 3722 w 10000"/>
                <a:gd name="connsiteY176" fmla="*/ 8271 h 10000"/>
                <a:gd name="connsiteX177" fmla="*/ 3611 w 10000"/>
                <a:gd name="connsiteY177" fmla="*/ 8287 h 10000"/>
                <a:gd name="connsiteX178" fmla="*/ 3556 w 10000"/>
                <a:gd name="connsiteY178" fmla="*/ 8303 h 10000"/>
                <a:gd name="connsiteX179" fmla="*/ 3556 w 10000"/>
                <a:gd name="connsiteY179" fmla="*/ 8303 h 10000"/>
                <a:gd name="connsiteX180" fmla="*/ 3444 w 10000"/>
                <a:gd name="connsiteY180" fmla="*/ 8364 h 10000"/>
                <a:gd name="connsiteX181" fmla="*/ 3278 w 10000"/>
                <a:gd name="connsiteY181" fmla="*/ 8457 h 10000"/>
                <a:gd name="connsiteX182" fmla="*/ 3000 w 10000"/>
                <a:gd name="connsiteY182" fmla="*/ 8566 h 10000"/>
                <a:gd name="connsiteX183" fmla="*/ 2667 w 10000"/>
                <a:gd name="connsiteY183" fmla="*/ 8641 h 10000"/>
                <a:gd name="connsiteX184" fmla="*/ 2667 w 10000"/>
                <a:gd name="connsiteY184" fmla="*/ 8641 h 10000"/>
                <a:gd name="connsiteX185" fmla="*/ 2333 w 10000"/>
                <a:gd name="connsiteY185" fmla="*/ 8704 h 10000"/>
                <a:gd name="connsiteX186" fmla="*/ 1833 w 10000"/>
                <a:gd name="connsiteY186" fmla="*/ 8766 h 10000"/>
                <a:gd name="connsiteX187" fmla="*/ 1389 w 10000"/>
                <a:gd name="connsiteY187" fmla="*/ 8797 h 10000"/>
                <a:gd name="connsiteX188" fmla="*/ 889 w 10000"/>
                <a:gd name="connsiteY188" fmla="*/ 8812 h 10000"/>
                <a:gd name="connsiteX189" fmla="*/ 889 w 10000"/>
                <a:gd name="connsiteY189" fmla="*/ 8812 h 10000"/>
                <a:gd name="connsiteX190" fmla="*/ 500 w 10000"/>
                <a:gd name="connsiteY190" fmla="*/ 8828 h 10000"/>
                <a:gd name="connsiteX191" fmla="*/ 222 w 10000"/>
                <a:gd name="connsiteY191" fmla="*/ 8844 h 10000"/>
                <a:gd name="connsiteX192" fmla="*/ 0 w 10000"/>
                <a:gd name="connsiteY192" fmla="*/ 8859 h 10000"/>
                <a:gd name="connsiteX193" fmla="*/ 0 w 10000"/>
                <a:gd name="connsiteY193" fmla="*/ 8859 h 10000"/>
                <a:gd name="connsiteX194" fmla="*/ 278 w 10000"/>
                <a:gd name="connsiteY194" fmla="*/ 9105 h 10000"/>
                <a:gd name="connsiteX195" fmla="*/ 500 w 10000"/>
                <a:gd name="connsiteY195" fmla="*/ 9291 h 10000"/>
                <a:gd name="connsiteX196" fmla="*/ 722 w 10000"/>
                <a:gd name="connsiteY196" fmla="*/ 9446 h 10000"/>
                <a:gd name="connsiteX197" fmla="*/ 722 w 10000"/>
                <a:gd name="connsiteY197" fmla="*/ 9446 h 10000"/>
                <a:gd name="connsiteX198" fmla="*/ 889 w 10000"/>
                <a:gd name="connsiteY198" fmla="*/ 9538 h 10000"/>
                <a:gd name="connsiteX199" fmla="*/ 944 w 10000"/>
                <a:gd name="connsiteY199" fmla="*/ 9615 h 10000"/>
                <a:gd name="connsiteX200" fmla="*/ 1111 w 10000"/>
                <a:gd name="connsiteY200" fmla="*/ 9692 h 10000"/>
                <a:gd name="connsiteX201" fmla="*/ 1333 w 10000"/>
                <a:gd name="connsiteY201" fmla="*/ 9816 h 10000"/>
                <a:gd name="connsiteX202" fmla="*/ 1333 w 10000"/>
                <a:gd name="connsiteY202" fmla="*/ 9816 h 10000"/>
                <a:gd name="connsiteX203" fmla="*/ 1444 w 10000"/>
                <a:gd name="connsiteY203" fmla="*/ 9879 h 10000"/>
                <a:gd name="connsiteX204" fmla="*/ 1500 w 10000"/>
                <a:gd name="connsiteY204" fmla="*/ 9924 h 10000"/>
                <a:gd name="connsiteX205" fmla="*/ 1500 w 10000"/>
                <a:gd name="connsiteY205" fmla="*/ 9971 h 10000"/>
                <a:gd name="connsiteX206" fmla="*/ 1556 w 10000"/>
                <a:gd name="connsiteY206" fmla="*/ 9986 h 10000"/>
                <a:gd name="connsiteX207" fmla="*/ 1722 w 10000"/>
                <a:gd name="connsiteY207" fmla="*/ 10000 h 10000"/>
                <a:gd name="connsiteX208" fmla="*/ 10000 w 10000"/>
                <a:gd name="connsiteY208"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222 w 10000"/>
                <a:gd name="connsiteY33" fmla="*/ 8488 h 10000"/>
                <a:gd name="connsiteX34" fmla="*/ 4222 w 10000"/>
                <a:gd name="connsiteY34" fmla="*/ 8488 h 10000"/>
                <a:gd name="connsiteX35" fmla="*/ 4111 w 10000"/>
                <a:gd name="connsiteY35" fmla="*/ 8442 h 10000"/>
                <a:gd name="connsiteX36" fmla="*/ 4111 w 10000"/>
                <a:gd name="connsiteY36" fmla="*/ 8396 h 10000"/>
                <a:gd name="connsiteX37" fmla="*/ 4111 w 10000"/>
                <a:gd name="connsiteY37" fmla="*/ 8364 h 10000"/>
                <a:gd name="connsiteX38" fmla="*/ 4167 w 10000"/>
                <a:gd name="connsiteY38" fmla="*/ 8333 h 10000"/>
                <a:gd name="connsiteX39" fmla="*/ 4278 w 10000"/>
                <a:gd name="connsiteY39" fmla="*/ 8271 h 10000"/>
                <a:gd name="connsiteX40" fmla="*/ 4389 w 10000"/>
                <a:gd name="connsiteY40" fmla="*/ 8256 h 10000"/>
                <a:gd name="connsiteX41" fmla="*/ 4389 w 10000"/>
                <a:gd name="connsiteY41" fmla="*/ 8256 h 10000"/>
                <a:gd name="connsiteX42" fmla="*/ 4389 w 10000"/>
                <a:gd name="connsiteY42" fmla="*/ 8242 h 10000"/>
                <a:gd name="connsiteX43" fmla="*/ 4444 w 10000"/>
                <a:gd name="connsiteY43" fmla="*/ 8226 h 10000"/>
                <a:gd name="connsiteX44" fmla="*/ 4667 w 10000"/>
                <a:gd name="connsiteY44" fmla="*/ 8211 h 10000"/>
                <a:gd name="connsiteX45" fmla="*/ 5333 w 10000"/>
                <a:gd name="connsiteY45" fmla="*/ 8180 h 10000"/>
                <a:gd name="connsiteX46" fmla="*/ 6500 w 10000"/>
                <a:gd name="connsiteY46" fmla="*/ 8134 h 10000"/>
                <a:gd name="connsiteX47" fmla="*/ 6500 w 10000"/>
                <a:gd name="connsiteY47" fmla="*/ 8134 h 10000"/>
                <a:gd name="connsiteX48" fmla="*/ 7167 w 10000"/>
                <a:gd name="connsiteY48" fmla="*/ 8087 h 10000"/>
                <a:gd name="connsiteX49" fmla="*/ 8389 w 10000"/>
                <a:gd name="connsiteY49" fmla="*/ 7995 h 10000"/>
                <a:gd name="connsiteX50" fmla="*/ 8389 w 10000"/>
                <a:gd name="connsiteY50" fmla="*/ 7995 h 10000"/>
                <a:gd name="connsiteX51" fmla="*/ 8667 w 10000"/>
                <a:gd name="connsiteY51" fmla="*/ 7963 h 10000"/>
                <a:gd name="connsiteX52" fmla="*/ 8778 w 10000"/>
                <a:gd name="connsiteY52" fmla="*/ 7917 h 10000"/>
                <a:gd name="connsiteX53" fmla="*/ 8889 w 10000"/>
                <a:gd name="connsiteY53" fmla="*/ 7887 h 10000"/>
                <a:gd name="connsiteX54" fmla="*/ 8833 w 10000"/>
                <a:gd name="connsiteY54" fmla="*/ 7856 h 10000"/>
                <a:gd name="connsiteX55" fmla="*/ 8833 w 10000"/>
                <a:gd name="connsiteY55" fmla="*/ 7826 h 10000"/>
                <a:gd name="connsiteX56" fmla="*/ 8722 w 10000"/>
                <a:gd name="connsiteY56" fmla="*/ 7793 h 10000"/>
                <a:gd name="connsiteX57" fmla="*/ 8556 w 10000"/>
                <a:gd name="connsiteY57" fmla="*/ 7747 h 10000"/>
                <a:gd name="connsiteX58" fmla="*/ 8556 w 10000"/>
                <a:gd name="connsiteY58" fmla="*/ 7747 h 10000"/>
                <a:gd name="connsiteX59" fmla="*/ 6556 w 10000"/>
                <a:gd name="connsiteY59" fmla="*/ 7470 h 10000"/>
                <a:gd name="connsiteX60" fmla="*/ 6556 w 10000"/>
                <a:gd name="connsiteY60" fmla="*/ 7470 h 10000"/>
                <a:gd name="connsiteX61" fmla="*/ 6333 w 10000"/>
                <a:gd name="connsiteY61" fmla="*/ 7424 h 10000"/>
                <a:gd name="connsiteX62" fmla="*/ 6167 w 10000"/>
                <a:gd name="connsiteY62" fmla="*/ 7377 h 10000"/>
                <a:gd name="connsiteX63" fmla="*/ 6056 w 10000"/>
                <a:gd name="connsiteY63" fmla="*/ 7331 h 10000"/>
                <a:gd name="connsiteX64" fmla="*/ 6056 w 10000"/>
                <a:gd name="connsiteY64" fmla="*/ 7331 h 10000"/>
                <a:gd name="connsiteX65" fmla="*/ 8056 w 10000"/>
                <a:gd name="connsiteY65" fmla="*/ 7315 h 10000"/>
                <a:gd name="connsiteX66" fmla="*/ 10000 w 10000"/>
                <a:gd name="connsiteY66" fmla="*/ 7470 h 10000"/>
                <a:gd name="connsiteX67" fmla="*/ 10000 w 10000"/>
                <a:gd name="connsiteY67" fmla="*/ 6065 h 10000"/>
                <a:gd name="connsiteX68" fmla="*/ 10000 w 10000"/>
                <a:gd name="connsiteY68" fmla="*/ 6065 h 10000"/>
                <a:gd name="connsiteX69" fmla="*/ 7778 w 10000"/>
                <a:gd name="connsiteY69" fmla="*/ 5740 h 10000"/>
                <a:gd name="connsiteX70" fmla="*/ 6556 w 10000"/>
                <a:gd name="connsiteY70" fmla="*/ 5556 h 10000"/>
                <a:gd name="connsiteX71" fmla="*/ 6556 w 10000"/>
                <a:gd name="connsiteY71" fmla="*/ 5556 h 10000"/>
                <a:gd name="connsiteX72" fmla="*/ 6556 w 10000"/>
                <a:gd name="connsiteY72" fmla="*/ 5541 h 10000"/>
                <a:gd name="connsiteX73" fmla="*/ 6556 w 10000"/>
                <a:gd name="connsiteY73" fmla="*/ 5448 h 10000"/>
                <a:gd name="connsiteX74" fmla="*/ 6556 w 10000"/>
                <a:gd name="connsiteY74" fmla="*/ 5448 h 10000"/>
                <a:gd name="connsiteX75" fmla="*/ 6389 w 10000"/>
                <a:gd name="connsiteY75" fmla="*/ 5340 h 10000"/>
                <a:gd name="connsiteX76" fmla="*/ 6056 w 10000"/>
                <a:gd name="connsiteY76" fmla="*/ 5171 h 10000"/>
                <a:gd name="connsiteX77" fmla="*/ 5333 w 10000"/>
                <a:gd name="connsiteY77" fmla="*/ 4846 h 10000"/>
                <a:gd name="connsiteX78" fmla="*/ 5333 w 10000"/>
                <a:gd name="connsiteY78" fmla="*/ 4846 h 10000"/>
                <a:gd name="connsiteX79" fmla="*/ 5167 w 10000"/>
                <a:gd name="connsiteY79" fmla="*/ 4800 h 10000"/>
                <a:gd name="connsiteX80" fmla="*/ 4889 w 10000"/>
                <a:gd name="connsiteY80" fmla="*/ 4737 h 10000"/>
                <a:gd name="connsiteX81" fmla="*/ 4056 w 10000"/>
                <a:gd name="connsiteY81" fmla="*/ 4599 h 10000"/>
                <a:gd name="connsiteX82" fmla="*/ 2889 w 10000"/>
                <a:gd name="connsiteY82" fmla="*/ 4430 h 10000"/>
                <a:gd name="connsiteX83" fmla="*/ 2889 w 10000"/>
                <a:gd name="connsiteY83" fmla="*/ 4430 h 10000"/>
                <a:gd name="connsiteX84" fmla="*/ 2389 w 10000"/>
                <a:gd name="connsiteY84" fmla="*/ 4413 h 10000"/>
                <a:gd name="connsiteX85" fmla="*/ 2000 w 10000"/>
                <a:gd name="connsiteY85" fmla="*/ 4397 h 10000"/>
                <a:gd name="connsiteX86" fmla="*/ 1889 w 10000"/>
                <a:gd name="connsiteY86" fmla="*/ 4382 h 10000"/>
                <a:gd name="connsiteX87" fmla="*/ 1778 w 10000"/>
                <a:gd name="connsiteY87" fmla="*/ 4367 h 10000"/>
                <a:gd name="connsiteX88" fmla="*/ 1778 w 10000"/>
                <a:gd name="connsiteY88" fmla="*/ 4367 h 10000"/>
                <a:gd name="connsiteX89" fmla="*/ 1667 w 10000"/>
                <a:gd name="connsiteY89" fmla="*/ 4305 h 10000"/>
                <a:gd name="connsiteX90" fmla="*/ 1500 w 10000"/>
                <a:gd name="connsiteY90" fmla="*/ 4198 h 10000"/>
                <a:gd name="connsiteX91" fmla="*/ 1444 w 10000"/>
                <a:gd name="connsiteY91" fmla="*/ 4136 h 10000"/>
                <a:gd name="connsiteX92" fmla="*/ 1444 w 10000"/>
                <a:gd name="connsiteY92" fmla="*/ 4073 h 10000"/>
                <a:gd name="connsiteX93" fmla="*/ 1444 w 10000"/>
                <a:gd name="connsiteY93" fmla="*/ 4028 h 10000"/>
                <a:gd name="connsiteX94" fmla="*/ 1556 w 10000"/>
                <a:gd name="connsiteY94" fmla="*/ 3981 h 10000"/>
                <a:gd name="connsiteX95" fmla="*/ 1556 w 10000"/>
                <a:gd name="connsiteY95" fmla="*/ 3981 h 10000"/>
                <a:gd name="connsiteX96" fmla="*/ 1833 w 10000"/>
                <a:gd name="connsiteY96" fmla="*/ 3904 h 10000"/>
                <a:gd name="connsiteX97" fmla="*/ 2111 w 10000"/>
                <a:gd name="connsiteY97" fmla="*/ 3828 h 10000"/>
                <a:gd name="connsiteX98" fmla="*/ 2278 w 10000"/>
                <a:gd name="connsiteY98" fmla="*/ 3782 h 10000"/>
                <a:gd name="connsiteX99" fmla="*/ 2389 w 10000"/>
                <a:gd name="connsiteY99" fmla="*/ 3734 h 10000"/>
                <a:gd name="connsiteX100" fmla="*/ 2389 w 10000"/>
                <a:gd name="connsiteY100" fmla="*/ 3672 h 10000"/>
                <a:gd name="connsiteX101" fmla="*/ 2389 w 10000"/>
                <a:gd name="connsiteY101" fmla="*/ 3596 h 10000"/>
                <a:gd name="connsiteX102" fmla="*/ 2389 w 10000"/>
                <a:gd name="connsiteY102" fmla="*/ 3596 h 10000"/>
                <a:gd name="connsiteX103" fmla="*/ 2167 w 10000"/>
                <a:gd name="connsiteY103" fmla="*/ 3379 h 10000"/>
                <a:gd name="connsiteX104" fmla="*/ 1889 w 10000"/>
                <a:gd name="connsiteY104" fmla="*/ 3087 h 10000"/>
                <a:gd name="connsiteX105" fmla="*/ 1667 w 10000"/>
                <a:gd name="connsiteY105" fmla="*/ 2824 h 10000"/>
                <a:gd name="connsiteX106" fmla="*/ 1611 w 10000"/>
                <a:gd name="connsiteY106" fmla="*/ 2747 h 10000"/>
                <a:gd name="connsiteX107" fmla="*/ 1611 w 10000"/>
                <a:gd name="connsiteY107" fmla="*/ 2716 h 10000"/>
                <a:gd name="connsiteX108" fmla="*/ 1667 w 10000"/>
                <a:gd name="connsiteY108" fmla="*/ 2700 h 10000"/>
                <a:gd name="connsiteX109" fmla="*/ 1667 w 10000"/>
                <a:gd name="connsiteY109" fmla="*/ 2700 h 10000"/>
                <a:gd name="connsiteX110" fmla="*/ 2000 w 10000"/>
                <a:gd name="connsiteY110" fmla="*/ 2686 h 10000"/>
                <a:gd name="connsiteX111" fmla="*/ 2222 w 10000"/>
                <a:gd name="connsiteY111" fmla="*/ 2686 h 10000"/>
                <a:gd name="connsiteX112" fmla="*/ 2389 w 10000"/>
                <a:gd name="connsiteY112" fmla="*/ 2700 h 10000"/>
                <a:gd name="connsiteX113" fmla="*/ 2389 w 10000"/>
                <a:gd name="connsiteY113" fmla="*/ 2700 h 10000"/>
                <a:gd name="connsiteX114" fmla="*/ 2444 w 10000"/>
                <a:gd name="connsiteY114" fmla="*/ 2700 h 10000"/>
                <a:gd name="connsiteX115" fmla="*/ 2500 w 10000"/>
                <a:gd name="connsiteY115" fmla="*/ 2670 h 10000"/>
                <a:gd name="connsiteX116" fmla="*/ 2778 w 10000"/>
                <a:gd name="connsiteY116" fmla="*/ 2577 h 10000"/>
                <a:gd name="connsiteX117" fmla="*/ 3500 w 10000"/>
                <a:gd name="connsiteY117" fmla="*/ 2269 h 10000"/>
                <a:gd name="connsiteX118" fmla="*/ 4444 w 10000"/>
                <a:gd name="connsiteY118" fmla="*/ 1822 h 10000"/>
                <a:gd name="connsiteX119" fmla="*/ 4444 w 10000"/>
                <a:gd name="connsiteY119" fmla="*/ 1822 h 10000"/>
                <a:gd name="connsiteX120" fmla="*/ 4444 w 10000"/>
                <a:gd name="connsiteY120" fmla="*/ 1759 h 10000"/>
                <a:gd name="connsiteX121" fmla="*/ 4444 w 10000"/>
                <a:gd name="connsiteY121" fmla="*/ 1619 h 10000"/>
                <a:gd name="connsiteX122" fmla="*/ 4500 w 10000"/>
                <a:gd name="connsiteY122" fmla="*/ 1528 h 10000"/>
                <a:gd name="connsiteX123" fmla="*/ 4611 w 10000"/>
                <a:gd name="connsiteY123" fmla="*/ 1450 h 10000"/>
                <a:gd name="connsiteX124" fmla="*/ 4778 w 10000"/>
                <a:gd name="connsiteY124" fmla="*/ 1358 h 10000"/>
                <a:gd name="connsiteX125" fmla="*/ 5000 w 10000"/>
                <a:gd name="connsiteY125" fmla="*/ 1281 h 10000"/>
                <a:gd name="connsiteX126" fmla="*/ 5000 w 10000"/>
                <a:gd name="connsiteY126" fmla="*/ 1281 h 10000"/>
                <a:gd name="connsiteX127" fmla="*/ 5556 w 10000"/>
                <a:gd name="connsiteY127" fmla="*/ 1127 h 10000"/>
                <a:gd name="connsiteX128" fmla="*/ 6111 w 10000"/>
                <a:gd name="connsiteY128" fmla="*/ 926 h 10000"/>
                <a:gd name="connsiteX129" fmla="*/ 6667 w 10000"/>
                <a:gd name="connsiteY129" fmla="*/ 740 h 10000"/>
                <a:gd name="connsiteX130" fmla="*/ 7056 w 10000"/>
                <a:gd name="connsiteY130" fmla="*/ 572 h 10000"/>
                <a:gd name="connsiteX131" fmla="*/ 7056 w 10000"/>
                <a:gd name="connsiteY131" fmla="*/ 572 h 10000"/>
                <a:gd name="connsiteX132" fmla="*/ 7333 w 10000"/>
                <a:gd name="connsiteY132" fmla="*/ 417 h 10000"/>
                <a:gd name="connsiteX133" fmla="*/ 7667 w 10000"/>
                <a:gd name="connsiteY133" fmla="*/ 232 h 10000"/>
                <a:gd name="connsiteX134" fmla="*/ 8000 w 10000"/>
                <a:gd name="connsiteY134" fmla="*/ 92 h 10000"/>
                <a:gd name="connsiteX135" fmla="*/ 8167 w 10000"/>
                <a:gd name="connsiteY135" fmla="*/ 29 h 10000"/>
                <a:gd name="connsiteX136" fmla="*/ 8333 w 10000"/>
                <a:gd name="connsiteY136" fmla="*/ 15 h 10000"/>
                <a:gd name="connsiteX137" fmla="*/ 8333 w 10000"/>
                <a:gd name="connsiteY137" fmla="*/ 15 h 10000"/>
                <a:gd name="connsiteX138" fmla="*/ 8667 w 10000"/>
                <a:gd name="connsiteY138" fmla="*/ 0 h 10000"/>
                <a:gd name="connsiteX139" fmla="*/ 9111 w 10000"/>
                <a:gd name="connsiteY139" fmla="*/ 0 h 10000"/>
                <a:gd name="connsiteX140" fmla="*/ 10000 w 10000"/>
                <a:gd name="connsiteY140" fmla="*/ 15 h 10000"/>
                <a:gd name="connsiteX141" fmla="*/ 10000 w 10000"/>
                <a:gd name="connsiteY141" fmla="*/ 9446 h 10000"/>
                <a:gd name="connsiteX142" fmla="*/ 10000 w 10000"/>
                <a:gd name="connsiteY142" fmla="*/ 9446 h 10000"/>
                <a:gd name="connsiteX143" fmla="*/ 9722 w 10000"/>
                <a:gd name="connsiteY143" fmla="*/ 9430 h 10000"/>
                <a:gd name="connsiteX144" fmla="*/ 9389 w 10000"/>
                <a:gd name="connsiteY144" fmla="*/ 9446 h 10000"/>
                <a:gd name="connsiteX145" fmla="*/ 9389 w 10000"/>
                <a:gd name="connsiteY145" fmla="*/ 9446 h 10000"/>
                <a:gd name="connsiteX146" fmla="*/ 9278 w 10000"/>
                <a:gd name="connsiteY146" fmla="*/ 9461 h 10000"/>
                <a:gd name="connsiteX147" fmla="*/ 9056 w 10000"/>
                <a:gd name="connsiteY147" fmla="*/ 9446 h 10000"/>
                <a:gd name="connsiteX148" fmla="*/ 8722 w 10000"/>
                <a:gd name="connsiteY148" fmla="*/ 9399 h 10000"/>
                <a:gd name="connsiteX149" fmla="*/ 8444 w 10000"/>
                <a:gd name="connsiteY149" fmla="*/ 9276 h 10000"/>
                <a:gd name="connsiteX150" fmla="*/ 8444 w 10000"/>
                <a:gd name="connsiteY150" fmla="*/ 9276 h 10000"/>
                <a:gd name="connsiteX151" fmla="*/ 8111 w 10000"/>
                <a:gd name="connsiteY151" fmla="*/ 9075 h 10000"/>
                <a:gd name="connsiteX152" fmla="*/ 7778 w 10000"/>
                <a:gd name="connsiteY152" fmla="*/ 8997 h 10000"/>
                <a:gd name="connsiteX153" fmla="*/ 7556 w 10000"/>
                <a:gd name="connsiteY153" fmla="*/ 8981 h 10000"/>
                <a:gd name="connsiteX154" fmla="*/ 7000 w 10000"/>
                <a:gd name="connsiteY154" fmla="*/ 8950 h 10000"/>
                <a:gd name="connsiteX155" fmla="*/ 6556 w 10000"/>
                <a:gd name="connsiteY155" fmla="*/ 8967 h 10000"/>
                <a:gd name="connsiteX156" fmla="*/ 6222 w 10000"/>
                <a:gd name="connsiteY156" fmla="*/ 8967 h 10000"/>
                <a:gd name="connsiteX157" fmla="*/ 6111 w 10000"/>
                <a:gd name="connsiteY157" fmla="*/ 8950 h 10000"/>
                <a:gd name="connsiteX158" fmla="*/ 6056 w 10000"/>
                <a:gd name="connsiteY158" fmla="*/ 8659 h 10000"/>
                <a:gd name="connsiteX159" fmla="*/ 6056 w 10000"/>
                <a:gd name="connsiteY159" fmla="*/ 8597 h 10000"/>
                <a:gd name="connsiteX160" fmla="*/ 5944 w 10000"/>
                <a:gd name="connsiteY160" fmla="*/ 8520 h 10000"/>
                <a:gd name="connsiteX161" fmla="*/ 5889 w 10000"/>
                <a:gd name="connsiteY161" fmla="*/ 8505 h 10000"/>
                <a:gd name="connsiteX162" fmla="*/ 5667 w 10000"/>
                <a:gd name="connsiteY162" fmla="*/ 8488 h 10000"/>
                <a:gd name="connsiteX163" fmla="*/ 4889 w 10000"/>
                <a:gd name="connsiteY163" fmla="*/ 8612 h 10000"/>
                <a:gd name="connsiteX164" fmla="*/ 4611 w 10000"/>
                <a:gd name="connsiteY164" fmla="*/ 8641 h 10000"/>
                <a:gd name="connsiteX165" fmla="*/ 4500 w 10000"/>
                <a:gd name="connsiteY165" fmla="*/ 8641 h 10000"/>
                <a:gd name="connsiteX166" fmla="*/ 4222 w 10000"/>
                <a:gd name="connsiteY166" fmla="*/ 8488 h 10000"/>
                <a:gd name="connsiteX167" fmla="*/ 4222 w 10000"/>
                <a:gd name="connsiteY167" fmla="*/ 8488 h 10000"/>
                <a:gd name="connsiteX168" fmla="*/ 4111 w 10000"/>
                <a:gd name="connsiteY168" fmla="*/ 8411 h 10000"/>
                <a:gd name="connsiteX169" fmla="*/ 4111 w 10000"/>
                <a:gd name="connsiteY169" fmla="*/ 8318 h 10000"/>
                <a:gd name="connsiteX170" fmla="*/ 4111 w 10000"/>
                <a:gd name="connsiteY170" fmla="*/ 8318 h 10000"/>
                <a:gd name="connsiteX171" fmla="*/ 4278 w 10000"/>
                <a:gd name="connsiteY171" fmla="*/ 8271 h 10000"/>
                <a:gd name="connsiteX172" fmla="*/ 4389 w 10000"/>
                <a:gd name="connsiteY172" fmla="*/ 8256 h 10000"/>
                <a:gd name="connsiteX173" fmla="*/ 4389 w 10000"/>
                <a:gd name="connsiteY173" fmla="*/ 8256 h 10000"/>
                <a:gd name="connsiteX174" fmla="*/ 4000 w 10000"/>
                <a:gd name="connsiteY174" fmla="*/ 8256 h 10000"/>
                <a:gd name="connsiteX175" fmla="*/ 3722 w 10000"/>
                <a:gd name="connsiteY175" fmla="*/ 8271 h 10000"/>
                <a:gd name="connsiteX176" fmla="*/ 3611 w 10000"/>
                <a:gd name="connsiteY176" fmla="*/ 8287 h 10000"/>
                <a:gd name="connsiteX177" fmla="*/ 3556 w 10000"/>
                <a:gd name="connsiteY177" fmla="*/ 8303 h 10000"/>
                <a:gd name="connsiteX178" fmla="*/ 3556 w 10000"/>
                <a:gd name="connsiteY178" fmla="*/ 8303 h 10000"/>
                <a:gd name="connsiteX179" fmla="*/ 3444 w 10000"/>
                <a:gd name="connsiteY179" fmla="*/ 8364 h 10000"/>
                <a:gd name="connsiteX180" fmla="*/ 3278 w 10000"/>
                <a:gd name="connsiteY180" fmla="*/ 8457 h 10000"/>
                <a:gd name="connsiteX181" fmla="*/ 3000 w 10000"/>
                <a:gd name="connsiteY181" fmla="*/ 8566 h 10000"/>
                <a:gd name="connsiteX182" fmla="*/ 2667 w 10000"/>
                <a:gd name="connsiteY182" fmla="*/ 8641 h 10000"/>
                <a:gd name="connsiteX183" fmla="*/ 2667 w 10000"/>
                <a:gd name="connsiteY183" fmla="*/ 8641 h 10000"/>
                <a:gd name="connsiteX184" fmla="*/ 2333 w 10000"/>
                <a:gd name="connsiteY184" fmla="*/ 8704 h 10000"/>
                <a:gd name="connsiteX185" fmla="*/ 1833 w 10000"/>
                <a:gd name="connsiteY185" fmla="*/ 8766 h 10000"/>
                <a:gd name="connsiteX186" fmla="*/ 1389 w 10000"/>
                <a:gd name="connsiteY186" fmla="*/ 8797 h 10000"/>
                <a:gd name="connsiteX187" fmla="*/ 889 w 10000"/>
                <a:gd name="connsiteY187" fmla="*/ 8812 h 10000"/>
                <a:gd name="connsiteX188" fmla="*/ 889 w 10000"/>
                <a:gd name="connsiteY188" fmla="*/ 8812 h 10000"/>
                <a:gd name="connsiteX189" fmla="*/ 500 w 10000"/>
                <a:gd name="connsiteY189" fmla="*/ 8828 h 10000"/>
                <a:gd name="connsiteX190" fmla="*/ 222 w 10000"/>
                <a:gd name="connsiteY190" fmla="*/ 8844 h 10000"/>
                <a:gd name="connsiteX191" fmla="*/ 0 w 10000"/>
                <a:gd name="connsiteY191" fmla="*/ 8859 h 10000"/>
                <a:gd name="connsiteX192" fmla="*/ 0 w 10000"/>
                <a:gd name="connsiteY192" fmla="*/ 8859 h 10000"/>
                <a:gd name="connsiteX193" fmla="*/ 278 w 10000"/>
                <a:gd name="connsiteY193" fmla="*/ 9105 h 10000"/>
                <a:gd name="connsiteX194" fmla="*/ 500 w 10000"/>
                <a:gd name="connsiteY194" fmla="*/ 9291 h 10000"/>
                <a:gd name="connsiteX195" fmla="*/ 722 w 10000"/>
                <a:gd name="connsiteY195" fmla="*/ 9446 h 10000"/>
                <a:gd name="connsiteX196" fmla="*/ 722 w 10000"/>
                <a:gd name="connsiteY196" fmla="*/ 9446 h 10000"/>
                <a:gd name="connsiteX197" fmla="*/ 889 w 10000"/>
                <a:gd name="connsiteY197" fmla="*/ 9538 h 10000"/>
                <a:gd name="connsiteX198" fmla="*/ 944 w 10000"/>
                <a:gd name="connsiteY198" fmla="*/ 9615 h 10000"/>
                <a:gd name="connsiteX199" fmla="*/ 1111 w 10000"/>
                <a:gd name="connsiteY199" fmla="*/ 9692 h 10000"/>
                <a:gd name="connsiteX200" fmla="*/ 1333 w 10000"/>
                <a:gd name="connsiteY200" fmla="*/ 9816 h 10000"/>
                <a:gd name="connsiteX201" fmla="*/ 1333 w 10000"/>
                <a:gd name="connsiteY201" fmla="*/ 9816 h 10000"/>
                <a:gd name="connsiteX202" fmla="*/ 1444 w 10000"/>
                <a:gd name="connsiteY202" fmla="*/ 9879 h 10000"/>
                <a:gd name="connsiteX203" fmla="*/ 1500 w 10000"/>
                <a:gd name="connsiteY203" fmla="*/ 9924 h 10000"/>
                <a:gd name="connsiteX204" fmla="*/ 1500 w 10000"/>
                <a:gd name="connsiteY204" fmla="*/ 9971 h 10000"/>
                <a:gd name="connsiteX205" fmla="*/ 1556 w 10000"/>
                <a:gd name="connsiteY205" fmla="*/ 9986 h 10000"/>
                <a:gd name="connsiteX206" fmla="*/ 1722 w 10000"/>
                <a:gd name="connsiteY206" fmla="*/ 10000 h 10000"/>
                <a:gd name="connsiteX207" fmla="*/ 10000 w 10000"/>
                <a:gd name="connsiteY207"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222 w 10000"/>
                <a:gd name="connsiteY33" fmla="*/ 8488 h 10000"/>
                <a:gd name="connsiteX34" fmla="*/ 4222 w 10000"/>
                <a:gd name="connsiteY34" fmla="*/ 8488 h 10000"/>
                <a:gd name="connsiteX35" fmla="*/ 4111 w 10000"/>
                <a:gd name="connsiteY35" fmla="*/ 8442 h 10000"/>
                <a:gd name="connsiteX36" fmla="*/ 4111 w 10000"/>
                <a:gd name="connsiteY36" fmla="*/ 8396 h 10000"/>
                <a:gd name="connsiteX37" fmla="*/ 4111 w 10000"/>
                <a:gd name="connsiteY37" fmla="*/ 8364 h 10000"/>
                <a:gd name="connsiteX38" fmla="*/ 4167 w 10000"/>
                <a:gd name="connsiteY38" fmla="*/ 8333 h 10000"/>
                <a:gd name="connsiteX39" fmla="*/ 4278 w 10000"/>
                <a:gd name="connsiteY39" fmla="*/ 8271 h 10000"/>
                <a:gd name="connsiteX40" fmla="*/ 4389 w 10000"/>
                <a:gd name="connsiteY40" fmla="*/ 8256 h 10000"/>
                <a:gd name="connsiteX41" fmla="*/ 4389 w 10000"/>
                <a:gd name="connsiteY41" fmla="*/ 8256 h 10000"/>
                <a:gd name="connsiteX42" fmla="*/ 4389 w 10000"/>
                <a:gd name="connsiteY42" fmla="*/ 8242 h 10000"/>
                <a:gd name="connsiteX43" fmla="*/ 4444 w 10000"/>
                <a:gd name="connsiteY43" fmla="*/ 8226 h 10000"/>
                <a:gd name="connsiteX44" fmla="*/ 4667 w 10000"/>
                <a:gd name="connsiteY44" fmla="*/ 8211 h 10000"/>
                <a:gd name="connsiteX45" fmla="*/ 5333 w 10000"/>
                <a:gd name="connsiteY45" fmla="*/ 8180 h 10000"/>
                <a:gd name="connsiteX46" fmla="*/ 6500 w 10000"/>
                <a:gd name="connsiteY46" fmla="*/ 8134 h 10000"/>
                <a:gd name="connsiteX47" fmla="*/ 6500 w 10000"/>
                <a:gd name="connsiteY47" fmla="*/ 8134 h 10000"/>
                <a:gd name="connsiteX48" fmla="*/ 7167 w 10000"/>
                <a:gd name="connsiteY48" fmla="*/ 8087 h 10000"/>
                <a:gd name="connsiteX49" fmla="*/ 8389 w 10000"/>
                <a:gd name="connsiteY49" fmla="*/ 7995 h 10000"/>
                <a:gd name="connsiteX50" fmla="*/ 8389 w 10000"/>
                <a:gd name="connsiteY50" fmla="*/ 7995 h 10000"/>
                <a:gd name="connsiteX51" fmla="*/ 8667 w 10000"/>
                <a:gd name="connsiteY51" fmla="*/ 7963 h 10000"/>
                <a:gd name="connsiteX52" fmla="*/ 8778 w 10000"/>
                <a:gd name="connsiteY52" fmla="*/ 7917 h 10000"/>
                <a:gd name="connsiteX53" fmla="*/ 8889 w 10000"/>
                <a:gd name="connsiteY53" fmla="*/ 7887 h 10000"/>
                <a:gd name="connsiteX54" fmla="*/ 8833 w 10000"/>
                <a:gd name="connsiteY54" fmla="*/ 7856 h 10000"/>
                <a:gd name="connsiteX55" fmla="*/ 8833 w 10000"/>
                <a:gd name="connsiteY55" fmla="*/ 7826 h 10000"/>
                <a:gd name="connsiteX56" fmla="*/ 8722 w 10000"/>
                <a:gd name="connsiteY56" fmla="*/ 7793 h 10000"/>
                <a:gd name="connsiteX57" fmla="*/ 8556 w 10000"/>
                <a:gd name="connsiteY57" fmla="*/ 7747 h 10000"/>
                <a:gd name="connsiteX58" fmla="*/ 8556 w 10000"/>
                <a:gd name="connsiteY58" fmla="*/ 7747 h 10000"/>
                <a:gd name="connsiteX59" fmla="*/ 6556 w 10000"/>
                <a:gd name="connsiteY59" fmla="*/ 7470 h 10000"/>
                <a:gd name="connsiteX60" fmla="*/ 6556 w 10000"/>
                <a:gd name="connsiteY60" fmla="*/ 7470 h 10000"/>
                <a:gd name="connsiteX61" fmla="*/ 6333 w 10000"/>
                <a:gd name="connsiteY61" fmla="*/ 7424 h 10000"/>
                <a:gd name="connsiteX62" fmla="*/ 6167 w 10000"/>
                <a:gd name="connsiteY62" fmla="*/ 7377 h 10000"/>
                <a:gd name="connsiteX63" fmla="*/ 6056 w 10000"/>
                <a:gd name="connsiteY63" fmla="*/ 7331 h 10000"/>
                <a:gd name="connsiteX64" fmla="*/ 6056 w 10000"/>
                <a:gd name="connsiteY64" fmla="*/ 7331 h 10000"/>
                <a:gd name="connsiteX65" fmla="*/ 8056 w 10000"/>
                <a:gd name="connsiteY65" fmla="*/ 7315 h 10000"/>
                <a:gd name="connsiteX66" fmla="*/ 10000 w 10000"/>
                <a:gd name="connsiteY66" fmla="*/ 7470 h 10000"/>
                <a:gd name="connsiteX67" fmla="*/ 10000 w 10000"/>
                <a:gd name="connsiteY67" fmla="*/ 6065 h 10000"/>
                <a:gd name="connsiteX68" fmla="*/ 10000 w 10000"/>
                <a:gd name="connsiteY68" fmla="*/ 6065 h 10000"/>
                <a:gd name="connsiteX69" fmla="*/ 7778 w 10000"/>
                <a:gd name="connsiteY69" fmla="*/ 5740 h 10000"/>
                <a:gd name="connsiteX70" fmla="*/ 6556 w 10000"/>
                <a:gd name="connsiteY70" fmla="*/ 5556 h 10000"/>
                <a:gd name="connsiteX71" fmla="*/ 6556 w 10000"/>
                <a:gd name="connsiteY71" fmla="*/ 5556 h 10000"/>
                <a:gd name="connsiteX72" fmla="*/ 6556 w 10000"/>
                <a:gd name="connsiteY72" fmla="*/ 5541 h 10000"/>
                <a:gd name="connsiteX73" fmla="*/ 6556 w 10000"/>
                <a:gd name="connsiteY73" fmla="*/ 5448 h 10000"/>
                <a:gd name="connsiteX74" fmla="*/ 6556 w 10000"/>
                <a:gd name="connsiteY74" fmla="*/ 5448 h 10000"/>
                <a:gd name="connsiteX75" fmla="*/ 6389 w 10000"/>
                <a:gd name="connsiteY75" fmla="*/ 5340 h 10000"/>
                <a:gd name="connsiteX76" fmla="*/ 6056 w 10000"/>
                <a:gd name="connsiteY76" fmla="*/ 5171 h 10000"/>
                <a:gd name="connsiteX77" fmla="*/ 5333 w 10000"/>
                <a:gd name="connsiteY77" fmla="*/ 4846 h 10000"/>
                <a:gd name="connsiteX78" fmla="*/ 5333 w 10000"/>
                <a:gd name="connsiteY78" fmla="*/ 4846 h 10000"/>
                <a:gd name="connsiteX79" fmla="*/ 5167 w 10000"/>
                <a:gd name="connsiteY79" fmla="*/ 4800 h 10000"/>
                <a:gd name="connsiteX80" fmla="*/ 4889 w 10000"/>
                <a:gd name="connsiteY80" fmla="*/ 4737 h 10000"/>
                <a:gd name="connsiteX81" fmla="*/ 4056 w 10000"/>
                <a:gd name="connsiteY81" fmla="*/ 4599 h 10000"/>
                <a:gd name="connsiteX82" fmla="*/ 2889 w 10000"/>
                <a:gd name="connsiteY82" fmla="*/ 4430 h 10000"/>
                <a:gd name="connsiteX83" fmla="*/ 2889 w 10000"/>
                <a:gd name="connsiteY83" fmla="*/ 4430 h 10000"/>
                <a:gd name="connsiteX84" fmla="*/ 2389 w 10000"/>
                <a:gd name="connsiteY84" fmla="*/ 4413 h 10000"/>
                <a:gd name="connsiteX85" fmla="*/ 2000 w 10000"/>
                <a:gd name="connsiteY85" fmla="*/ 4397 h 10000"/>
                <a:gd name="connsiteX86" fmla="*/ 1889 w 10000"/>
                <a:gd name="connsiteY86" fmla="*/ 4382 h 10000"/>
                <a:gd name="connsiteX87" fmla="*/ 1778 w 10000"/>
                <a:gd name="connsiteY87" fmla="*/ 4367 h 10000"/>
                <a:gd name="connsiteX88" fmla="*/ 1778 w 10000"/>
                <a:gd name="connsiteY88" fmla="*/ 4367 h 10000"/>
                <a:gd name="connsiteX89" fmla="*/ 1667 w 10000"/>
                <a:gd name="connsiteY89" fmla="*/ 4305 h 10000"/>
                <a:gd name="connsiteX90" fmla="*/ 1500 w 10000"/>
                <a:gd name="connsiteY90" fmla="*/ 4198 h 10000"/>
                <a:gd name="connsiteX91" fmla="*/ 1444 w 10000"/>
                <a:gd name="connsiteY91" fmla="*/ 4136 h 10000"/>
                <a:gd name="connsiteX92" fmla="*/ 1444 w 10000"/>
                <a:gd name="connsiteY92" fmla="*/ 4073 h 10000"/>
                <a:gd name="connsiteX93" fmla="*/ 1444 w 10000"/>
                <a:gd name="connsiteY93" fmla="*/ 4028 h 10000"/>
                <a:gd name="connsiteX94" fmla="*/ 1556 w 10000"/>
                <a:gd name="connsiteY94" fmla="*/ 3981 h 10000"/>
                <a:gd name="connsiteX95" fmla="*/ 1556 w 10000"/>
                <a:gd name="connsiteY95" fmla="*/ 3981 h 10000"/>
                <a:gd name="connsiteX96" fmla="*/ 1833 w 10000"/>
                <a:gd name="connsiteY96" fmla="*/ 3904 h 10000"/>
                <a:gd name="connsiteX97" fmla="*/ 2111 w 10000"/>
                <a:gd name="connsiteY97" fmla="*/ 3828 h 10000"/>
                <a:gd name="connsiteX98" fmla="*/ 2278 w 10000"/>
                <a:gd name="connsiteY98" fmla="*/ 3782 h 10000"/>
                <a:gd name="connsiteX99" fmla="*/ 2389 w 10000"/>
                <a:gd name="connsiteY99" fmla="*/ 3734 h 10000"/>
                <a:gd name="connsiteX100" fmla="*/ 2389 w 10000"/>
                <a:gd name="connsiteY100" fmla="*/ 3672 h 10000"/>
                <a:gd name="connsiteX101" fmla="*/ 2389 w 10000"/>
                <a:gd name="connsiteY101" fmla="*/ 3596 h 10000"/>
                <a:gd name="connsiteX102" fmla="*/ 2389 w 10000"/>
                <a:gd name="connsiteY102" fmla="*/ 3596 h 10000"/>
                <a:gd name="connsiteX103" fmla="*/ 2167 w 10000"/>
                <a:gd name="connsiteY103" fmla="*/ 3379 h 10000"/>
                <a:gd name="connsiteX104" fmla="*/ 1889 w 10000"/>
                <a:gd name="connsiteY104" fmla="*/ 3087 h 10000"/>
                <a:gd name="connsiteX105" fmla="*/ 1667 w 10000"/>
                <a:gd name="connsiteY105" fmla="*/ 2824 h 10000"/>
                <a:gd name="connsiteX106" fmla="*/ 1611 w 10000"/>
                <a:gd name="connsiteY106" fmla="*/ 2747 h 10000"/>
                <a:gd name="connsiteX107" fmla="*/ 1611 w 10000"/>
                <a:gd name="connsiteY107" fmla="*/ 2716 h 10000"/>
                <a:gd name="connsiteX108" fmla="*/ 1667 w 10000"/>
                <a:gd name="connsiteY108" fmla="*/ 2700 h 10000"/>
                <a:gd name="connsiteX109" fmla="*/ 1667 w 10000"/>
                <a:gd name="connsiteY109" fmla="*/ 2700 h 10000"/>
                <a:gd name="connsiteX110" fmla="*/ 2000 w 10000"/>
                <a:gd name="connsiteY110" fmla="*/ 2686 h 10000"/>
                <a:gd name="connsiteX111" fmla="*/ 2222 w 10000"/>
                <a:gd name="connsiteY111" fmla="*/ 2686 h 10000"/>
                <a:gd name="connsiteX112" fmla="*/ 2389 w 10000"/>
                <a:gd name="connsiteY112" fmla="*/ 2700 h 10000"/>
                <a:gd name="connsiteX113" fmla="*/ 2389 w 10000"/>
                <a:gd name="connsiteY113" fmla="*/ 2700 h 10000"/>
                <a:gd name="connsiteX114" fmla="*/ 2444 w 10000"/>
                <a:gd name="connsiteY114" fmla="*/ 2700 h 10000"/>
                <a:gd name="connsiteX115" fmla="*/ 2500 w 10000"/>
                <a:gd name="connsiteY115" fmla="*/ 2670 h 10000"/>
                <a:gd name="connsiteX116" fmla="*/ 2778 w 10000"/>
                <a:gd name="connsiteY116" fmla="*/ 2577 h 10000"/>
                <a:gd name="connsiteX117" fmla="*/ 3500 w 10000"/>
                <a:gd name="connsiteY117" fmla="*/ 2269 h 10000"/>
                <a:gd name="connsiteX118" fmla="*/ 4444 w 10000"/>
                <a:gd name="connsiteY118" fmla="*/ 1822 h 10000"/>
                <a:gd name="connsiteX119" fmla="*/ 4444 w 10000"/>
                <a:gd name="connsiteY119" fmla="*/ 1822 h 10000"/>
                <a:gd name="connsiteX120" fmla="*/ 4444 w 10000"/>
                <a:gd name="connsiteY120" fmla="*/ 1759 h 10000"/>
                <a:gd name="connsiteX121" fmla="*/ 4444 w 10000"/>
                <a:gd name="connsiteY121" fmla="*/ 1619 h 10000"/>
                <a:gd name="connsiteX122" fmla="*/ 4500 w 10000"/>
                <a:gd name="connsiteY122" fmla="*/ 1528 h 10000"/>
                <a:gd name="connsiteX123" fmla="*/ 4611 w 10000"/>
                <a:gd name="connsiteY123" fmla="*/ 1450 h 10000"/>
                <a:gd name="connsiteX124" fmla="*/ 4778 w 10000"/>
                <a:gd name="connsiteY124" fmla="*/ 1358 h 10000"/>
                <a:gd name="connsiteX125" fmla="*/ 5000 w 10000"/>
                <a:gd name="connsiteY125" fmla="*/ 1281 h 10000"/>
                <a:gd name="connsiteX126" fmla="*/ 5000 w 10000"/>
                <a:gd name="connsiteY126" fmla="*/ 1281 h 10000"/>
                <a:gd name="connsiteX127" fmla="*/ 5556 w 10000"/>
                <a:gd name="connsiteY127" fmla="*/ 1127 h 10000"/>
                <a:gd name="connsiteX128" fmla="*/ 6111 w 10000"/>
                <a:gd name="connsiteY128" fmla="*/ 926 h 10000"/>
                <a:gd name="connsiteX129" fmla="*/ 6667 w 10000"/>
                <a:gd name="connsiteY129" fmla="*/ 740 h 10000"/>
                <a:gd name="connsiteX130" fmla="*/ 7056 w 10000"/>
                <a:gd name="connsiteY130" fmla="*/ 572 h 10000"/>
                <a:gd name="connsiteX131" fmla="*/ 7056 w 10000"/>
                <a:gd name="connsiteY131" fmla="*/ 572 h 10000"/>
                <a:gd name="connsiteX132" fmla="*/ 7333 w 10000"/>
                <a:gd name="connsiteY132" fmla="*/ 417 h 10000"/>
                <a:gd name="connsiteX133" fmla="*/ 7667 w 10000"/>
                <a:gd name="connsiteY133" fmla="*/ 232 h 10000"/>
                <a:gd name="connsiteX134" fmla="*/ 8000 w 10000"/>
                <a:gd name="connsiteY134" fmla="*/ 92 h 10000"/>
                <a:gd name="connsiteX135" fmla="*/ 8167 w 10000"/>
                <a:gd name="connsiteY135" fmla="*/ 29 h 10000"/>
                <a:gd name="connsiteX136" fmla="*/ 8333 w 10000"/>
                <a:gd name="connsiteY136" fmla="*/ 15 h 10000"/>
                <a:gd name="connsiteX137" fmla="*/ 8333 w 10000"/>
                <a:gd name="connsiteY137" fmla="*/ 15 h 10000"/>
                <a:gd name="connsiteX138" fmla="*/ 8667 w 10000"/>
                <a:gd name="connsiteY138" fmla="*/ 0 h 10000"/>
                <a:gd name="connsiteX139" fmla="*/ 9111 w 10000"/>
                <a:gd name="connsiteY139" fmla="*/ 0 h 10000"/>
                <a:gd name="connsiteX140" fmla="*/ 10000 w 10000"/>
                <a:gd name="connsiteY140" fmla="*/ 15 h 10000"/>
                <a:gd name="connsiteX141" fmla="*/ 10000 w 10000"/>
                <a:gd name="connsiteY141" fmla="*/ 9446 h 10000"/>
                <a:gd name="connsiteX142" fmla="*/ 10000 w 10000"/>
                <a:gd name="connsiteY142" fmla="*/ 9446 h 10000"/>
                <a:gd name="connsiteX143" fmla="*/ 9722 w 10000"/>
                <a:gd name="connsiteY143" fmla="*/ 9430 h 10000"/>
                <a:gd name="connsiteX144" fmla="*/ 9389 w 10000"/>
                <a:gd name="connsiteY144" fmla="*/ 9446 h 10000"/>
                <a:gd name="connsiteX145" fmla="*/ 9389 w 10000"/>
                <a:gd name="connsiteY145" fmla="*/ 9446 h 10000"/>
                <a:gd name="connsiteX146" fmla="*/ 9278 w 10000"/>
                <a:gd name="connsiteY146" fmla="*/ 9461 h 10000"/>
                <a:gd name="connsiteX147" fmla="*/ 9056 w 10000"/>
                <a:gd name="connsiteY147" fmla="*/ 9446 h 10000"/>
                <a:gd name="connsiteX148" fmla="*/ 8722 w 10000"/>
                <a:gd name="connsiteY148" fmla="*/ 9399 h 10000"/>
                <a:gd name="connsiteX149" fmla="*/ 8444 w 10000"/>
                <a:gd name="connsiteY149" fmla="*/ 9276 h 10000"/>
                <a:gd name="connsiteX150" fmla="*/ 8444 w 10000"/>
                <a:gd name="connsiteY150" fmla="*/ 9276 h 10000"/>
                <a:gd name="connsiteX151" fmla="*/ 8111 w 10000"/>
                <a:gd name="connsiteY151" fmla="*/ 9075 h 10000"/>
                <a:gd name="connsiteX152" fmla="*/ 7778 w 10000"/>
                <a:gd name="connsiteY152" fmla="*/ 8997 h 10000"/>
                <a:gd name="connsiteX153" fmla="*/ 7556 w 10000"/>
                <a:gd name="connsiteY153" fmla="*/ 8981 h 10000"/>
                <a:gd name="connsiteX154" fmla="*/ 7000 w 10000"/>
                <a:gd name="connsiteY154" fmla="*/ 8950 h 10000"/>
                <a:gd name="connsiteX155" fmla="*/ 6556 w 10000"/>
                <a:gd name="connsiteY155" fmla="*/ 8967 h 10000"/>
                <a:gd name="connsiteX156" fmla="*/ 6222 w 10000"/>
                <a:gd name="connsiteY156" fmla="*/ 8967 h 10000"/>
                <a:gd name="connsiteX157" fmla="*/ 6111 w 10000"/>
                <a:gd name="connsiteY157" fmla="*/ 8950 h 10000"/>
                <a:gd name="connsiteX158" fmla="*/ 6056 w 10000"/>
                <a:gd name="connsiteY158" fmla="*/ 8659 h 10000"/>
                <a:gd name="connsiteX159" fmla="*/ 6056 w 10000"/>
                <a:gd name="connsiteY159" fmla="*/ 8597 h 10000"/>
                <a:gd name="connsiteX160" fmla="*/ 5944 w 10000"/>
                <a:gd name="connsiteY160" fmla="*/ 8520 h 10000"/>
                <a:gd name="connsiteX161" fmla="*/ 5889 w 10000"/>
                <a:gd name="connsiteY161" fmla="*/ 8505 h 10000"/>
                <a:gd name="connsiteX162" fmla="*/ 5667 w 10000"/>
                <a:gd name="connsiteY162" fmla="*/ 8488 h 10000"/>
                <a:gd name="connsiteX163" fmla="*/ 4889 w 10000"/>
                <a:gd name="connsiteY163" fmla="*/ 8612 h 10000"/>
                <a:gd name="connsiteX164" fmla="*/ 4611 w 10000"/>
                <a:gd name="connsiteY164" fmla="*/ 8641 h 10000"/>
                <a:gd name="connsiteX165" fmla="*/ 4500 w 10000"/>
                <a:gd name="connsiteY165" fmla="*/ 8641 h 10000"/>
                <a:gd name="connsiteX166" fmla="*/ 4222 w 10000"/>
                <a:gd name="connsiteY166" fmla="*/ 8488 h 10000"/>
                <a:gd name="connsiteX167" fmla="*/ 4222 w 10000"/>
                <a:gd name="connsiteY167" fmla="*/ 8488 h 10000"/>
                <a:gd name="connsiteX168" fmla="*/ 4111 w 10000"/>
                <a:gd name="connsiteY168" fmla="*/ 8411 h 10000"/>
                <a:gd name="connsiteX169" fmla="*/ 4111 w 10000"/>
                <a:gd name="connsiteY169" fmla="*/ 8318 h 10000"/>
                <a:gd name="connsiteX170" fmla="*/ 4111 w 10000"/>
                <a:gd name="connsiteY170" fmla="*/ 8318 h 10000"/>
                <a:gd name="connsiteX171" fmla="*/ 4278 w 10000"/>
                <a:gd name="connsiteY171" fmla="*/ 8271 h 10000"/>
                <a:gd name="connsiteX172" fmla="*/ 4389 w 10000"/>
                <a:gd name="connsiteY172" fmla="*/ 8256 h 10000"/>
                <a:gd name="connsiteX173" fmla="*/ 4389 w 10000"/>
                <a:gd name="connsiteY173" fmla="*/ 8256 h 10000"/>
                <a:gd name="connsiteX174" fmla="*/ 3722 w 10000"/>
                <a:gd name="connsiteY174" fmla="*/ 8271 h 10000"/>
                <a:gd name="connsiteX175" fmla="*/ 3611 w 10000"/>
                <a:gd name="connsiteY175" fmla="*/ 8287 h 10000"/>
                <a:gd name="connsiteX176" fmla="*/ 3556 w 10000"/>
                <a:gd name="connsiteY176" fmla="*/ 8303 h 10000"/>
                <a:gd name="connsiteX177" fmla="*/ 3556 w 10000"/>
                <a:gd name="connsiteY177" fmla="*/ 8303 h 10000"/>
                <a:gd name="connsiteX178" fmla="*/ 3444 w 10000"/>
                <a:gd name="connsiteY178" fmla="*/ 8364 h 10000"/>
                <a:gd name="connsiteX179" fmla="*/ 3278 w 10000"/>
                <a:gd name="connsiteY179" fmla="*/ 8457 h 10000"/>
                <a:gd name="connsiteX180" fmla="*/ 3000 w 10000"/>
                <a:gd name="connsiteY180" fmla="*/ 8566 h 10000"/>
                <a:gd name="connsiteX181" fmla="*/ 2667 w 10000"/>
                <a:gd name="connsiteY181" fmla="*/ 8641 h 10000"/>
                <a:gd name="connsiteX182" fmla="*/ 2667 w 10000"/>
                <a:gd name="connsiteY182" fmla="*/ 8641 h 10000"/>
                <a:gd name="connsiteX183" fmla="*/ 2333 w 10000"/>
                <a:gd name="connsiteY183" fmla="*/ 8704 h 10000"/>
                <a:gd name="connsiteX184" fmla="*/ 1833 w 10000"/>
                <a:gd name="connsiteY184" fmla="*/ 8766 h 10000"/>
                <a:gd name="connsiteX185" fmla="*/ 1389 w 10000"/>
                <a:gd name="connsiteY185" fmla="*/ 8797 h 10000"/>
                <a:gd name="connsiteX186" fmla="*/ 889 w 10000"/>
                <a:gd name="connsiteY186" fmla="*/ 8812 h 10000"/>
                <a:gd name="connsiteX187" fmla="*/ 889 w 10000"/>
                <a:gd name="connsiteY187" fmla="*/ 8812 h 10000"/>
                <a:gd name="connsiteX188" fmla="*/ 500 w 10000"/>
                <a:gd name="connsiteY188" fmla="*/ 8828 h 10000"/>
                <a:gd name="connsiteX189" fmla="*/ 222 w 10000"/>
                <a:gd name="connsiteY189" fmla="*/ 8844 h 10000"/>
                <a:gd name="connsiteX190" fmla="*/ 0 w 10000"/>
                <a:gd name="connsiteY190" fmla="*/ 8859 h 10000"/>
                <a:gd name="connsiteX191" fmla="*/ 0 w 10000"/>
                <a:gd name="connsiteY191" fmla="*/ 8859 h 10000"/>
                <a:gd name="connsiteX192" fmla="*/ 278 w 10000"/>
                <a:gd name="connsiteY192" fmla="*/ 9105 h 10000"/>
                <a:gd name="connsiteX193" fmla="*/ 500 w 10000"/>
                <a:gd name="connsiteY193" fmla="*/ 9291 h 10000"/>
                <a:gd name="connsiteX194" fmla="*/ 722 w 10000"/>
                <a:gd name="connsiteY194" fmla="*/ 9446 h 10000"/>
                <a:gd name="connsiteX195" fmla="*/ 722 w 10000"/>
                <a:gd name="connsiteY195" fmla="*/ 9446 h 10000"/>
                <a:gd name="connsiteX196" fmla="*/ 889 w 10000"/>
                <a:gd name="connsiteY196" fmla="*/ 9538 h 10000"/>
                <a:gd name="connsiteX197" fmla="*/ 944 w 10000"/>
                <a:gd name="connsiteY197" fmla="*/ 9615 h 10000"/>
                <a:gd name="connsiteX198" fmla="*/ 1111 w 10000"/>
                <a:gd name="connsiteY198" fmla="*/ 9692 h 10000"/>
                <a:gd name="connsiteX199" fmla="*/ 1333 w 10000"/>
                <a:gd name="connsiteY199" fmla="*/ 9816 h 10000"/>
                <a:gd name="connsiteX200" fmla="*/ 1333 w 10000"/>
                <a:gd name="connsiteY200" fmla="*/ 9816 h 10000"/>
                <a:gd name="connsiteX201" fmla="*/ 1444 w 10000"/>
                <a:gd name="connsiteY201" fmla="*/ 9879 h 10000"/>
                <a:gd name="connsiteX202" fmla="*/ 1500 w 10000"/>
                <a:gd name="connsiteY202" fmla="*/ 9924 h 10000"/>
                <a:gd name="connsiteX203" fmla="*/ 1500 w 10000"/>
                <a:gd name="connsiteY203" fmla="*/ 9971 h 10000"/>
                <a:gd name="connsiteX204" fmla="*/ 1556 w 10000"/>
                <a:gd name="connsiteY204" fmla="*/ 9986 h 10000"/>
                <a:gd name="connsiteX205" fmla="*/ 1722 w 10000"/>
                <a:gd name="connsiteY205" fmla="*/ 10000 h 10000"/>
                <a:gd name="connsiteX206" fmla="*/ 10000 w 10000"/>
                <a:gd name="connsiteY206"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222 w 10000"/>
                <a:gd name="connsiteY33" fmla="*/ 8488 h 10000"/>
                <a:gd name="connsiteX34" fmla="*/ 4222 w 10000"/>
                <a:gd name="connsiteY34" fmla="*/ 8488 h 10000"/>
                <a:gd name="connsiteX35" fmla="*/ 4111 w 10000"/>
                <a:gd name="connsiteY35" fmla="*/ 8442 h 10000"/>
                <a:gd name="connsiteX36" fmla="*/ 4111 w 10000"/>
                <a:gd name="connsiteY36" fmla="*/ 8396 h 10000"/>
                <a:gd name="connsiteX37" fmla="*/ 4111 w 10000"/>
                <a:gd name="connsiteY37" fmla="*/ 8364 h 10000"/>
                <a:gd name="connsiteX38" fmla="*/ 4167 w 10000"/>
                <a:gd name="connsiteY38" fmla="*/ 8333 h 10000"/>
                <a:gd name="connsiteX39" fmla="*/ 4278 w 10000"/>
                <a:gd name="connsiteY39" fmla="*/ 8271 h 10000"/>
                <a:gd name="connsiteX40" fmla="*/ 4389 w 10000"/>
                <a:gd name="connsiteY40" fmla="*/ 8256 h 10000"/>
                <a:gd name="connsiteX41" fmla="*/ 4389 w 10000"/>
                <a:gd name="connsiteY41" fmla="*/ 8256 h 10000"/>
                <a:gd name="connsiteX42" fmla="*/ 4389 w 10000"/>
                <a:gd name="connsiteY42" fmla="*/ 8242 h 10000"/>
                <a:gd name="connsiteX43" fmla="*/ 4444 w 10000"/>
                <a:gd name="connsiteY43" fmla="*/ 8226 h 10000"/>
                <a:gd name="connsiteX44" fmla="*/ 5333 w 10000"/>
                <a:gd name="connsiteY44" fmla="*/ 8180 h 10000"/>
                <a:gd name="connsiteX45" fmla="*/ 6500 w 10000"/>
                <a:gd name="connsiteY45" fmla="*/ 8134 h 10000"/>
                <a:gd name="connsiteX46" fmla="*/ 6500 w 10000"/>
                <a:gd name="connsiteY46" fmla="*/ 8134 h 10000"/>
                <a:gd name="connsiteX47" fmla="*/ 7167 w 10000"/>
                <a:gd name="connsiteY47" fmla="*/ 8087 h 10000"/>
                <a:gd name="connsiteX48" fmla="*/ 8389 w 10000"/>
                <a:gd name="connsiteY48" fmla="*/ 7995 h 10000"/>
                <a:gd name="connsiteX49" fmla="*/ 8389 w 10000"/>
                <a:gd name="connsiteY49" fmla="*/ 7995 h 10000"/>
                <a:gd name="connsiteX50" fmla="*/ 8667 w 10000"/>
                <a:gd name="connsiteY50" fmla="*/ 7963 h 10000"/>
                <a:gd name="connsiteX51" fmla="*/ 8778 w 10000"/>
                <a:gd name="connsiteY51" fmla="*/ 7917 h 10000"/>
                <a:gd name="connsiteX52" fmla="*/ 8889 w 10000"/>
                <a:gd name="connsiteY52" fmla="*/ 7887 h 10000"/>
                <a:gd name="connsiteX53" fmla="*/ 8833 w 10000"/>
                <a:gd name="connsiteY53" fmla="*/ 7856 h 10000"/>
                <a:gd name="connsiteX54" fmla="*/ 8833 w 10000"/>
                <a:gd name="connsiteY54" fmla="*/ 7826 h 10000"/>
                <a:gd name="connsiteX55" fmla="*/ 8722 w 10000"/>
                <a:gd name="connsiteY55" fmla="*/ 7793 h 10000"/>
                <a:gd name="connsiteX56" fmla="*/ 8556 w 10000"/>
                <a:gd name="connsiteY56" fmla="*/ 7747 h 10000"/>
                <a:gd name="connsiteX57" fmla="*/ 8556 w 10000"/>
                <a:gd name="connsiteY57" fmla="*/ 7747 h 10000"/>
                <a:gd name="connsiteX58" fmla="*/ 6556 w 10000"/>
                <a:gd name="connsiteY58" fmla="*/ 7470 h 10000"/>
                <a:gd name="connsiteX59" fmla="*/ 6556 w 10000"/>
                <a:gd name="connsiteY59" fmla="*/ 7470 h 10000"/>
                <a:gd name="connsiteX60" fmla="*/ 6333 w 10000"/>
                <a:gd name="connsiteY60" fmla="*/ 7424 h 10000"/>
                <a:gd name="connsiteX61" fmla="*/ 6167 w 10000"/>
                <a:gd name="connsiteY61" fmla="*/ 7377 h 10000"/>
                <a:gd name="connsiteX62" fmla="*/ 6056 w 10000"/>
                <a:gd name="connsiteY62" fmla="*/ 7331 h 10000"/>
                <a:gd name="connsiteX63" fmla="*/ 6056 w 10000"/>
                <a:gd name="connsiteY63" fmla="*/ 7331 h 10000"/>
                <a:gd name="connsiteX64" fmla="*/ 8056 w 10000"/>
                <a:gd name="connsiteY64" fmla="*/ 7315 h 10000"/>
                <a:gd name="connsiteX65" fmla="*/ 10000 w 10000"/>
                <a:gd name="connsiteY65" fmla="*/ 7470 h 10000"/>
                <a:gd name="connsiteX66" fmla="*/ 10000 w 10000"/>
                <a:gd name="connsiteY66" fmla="*/ 6065 h 10000"/>
                <a:gd name="connsiteX67" fmla="*/ 10000 w 10000"/>
                <a:gd name="connsiteY67" fmla="*/ 6065 h 10000"/>
                <a:gd name="connsiteX68" fmla="*/ 7778 w 10000"/>
                <a:gd name="connsiteY68" fmla="*/ 5740 h 10000"/>
                <a:gd name="connsiteX69" fmla="*/ 6556 w 10000"/>
                <a:gd name="connsiteY69" fmla="*/ 5556 h 10000"/>
                <a:gd name="connsiteX70" fmla="*/ 6556 w 10000"/>
                <a:gd name="connsiteY70" fmla="*/ 5556 h 10000"/>
                <a:gd name="connsiteX71" fmla="*/ 6556 w 10000"/>
                <a:gd name="connsiteY71" fmla="*/ 5541 h 10000"/>
                <a:gd name="connsiteX72" fmla="*/ 6556 w 10000"/>
                <a:gd name="connsiteY72" fmla="*/ 5448 h 10000"/>
                <a:gd name="connsiteX73" fmla="*/ 6556 w 10000"/>
                <a:gd name="connsiteY73" fmla="*/ 5448 h 10000"/>
                <a:gd name="connsiteX74" fmla="*/ 6389 w 10000"/>
                <a:gd name="connsiteY74" fmla="*/ 5340 h 10000"/>
                <a:gd name="connsiteX75" fmla="*/ 6056 w 10000"/>
                <a:gd name="connsiteY75" fmla="*/ 5171 h 10000"/>
                <a:gd name="connsiteX76" fmla="*/ 5333 w 10000"/>
                <a:gd name="connsiteY76" fmla="*/ 4846 h 10000"/>
                <a:gd name="connsiteX77" fmla="*/ 5333 w 10000"/>
                <a:gd name="connsiteY77" fmla="*/ 4846 h 10000"/>
                <a:gd name="connsiteX78" fmla="*/ 5167 w 10000"/>
                <a:gd name="connsiteY78" fmla="*/ 4800 h 10000"/>
                <a:gd name="connsiteX79" fmla="*/ 4889 w 10000"/>
                <a:gd name="connsiteY79" fmla="*/ 4737 h 10000"/>
                <a:gd name="connsiteX80" fmla="*/ 4056 w 10000"/>
                <a:gd name="connsiteY80" fmla="*/ 4599 h 10000"/>
                <a:gd name="connsiteX81" fmla="*/ 2889 w 10000"/>
                <a:gd name="connsiteY81" fmla="*/ 4430 h 10000"/>
                <a:gd name="connsiteX82" fmla="*/ 2889 w 10000"/>
                <a:gd name="connsiteY82" fmla="*/ 4430 h 10000"/>
                <a:gd name="connsiteX83" fmla="*/ 2389 w 10000"/>
                <a:gd name="connsiteY83" fmla="*/ 4413 h 10000"/>
                <a:gd name="connsiteX84" fmla="*/ 2000 w 10000"/>
                <a:gd name="connsiteY84" fmla="*/ 4397 h 10000"/>
                <a:gd name="connsiteX85" fmla="*/ 1889 w 10000"/>
                <a:gd name="connsiteY85" fmla="*/ 4382 h 10000"/>
                <a:gd name="connsiteX86" fmla="*/ 1778 w 10000"/>
                <a:gd name="connsiteY86" fmla="*/ 4367 h 10000"/>
                <a:gd name="connsiteX87" fmla="*/ 1778 w 10000"/>
                <a:gd name="connsiteY87" fmla="*/ 4367 h 10000"/>
                <a:gd name="connsiteX88" fmla="*/ 1667 w 10000"/>
                <a:gd name="connsiteY88" fmla="*/ 4305 h 10000"/>
                <a:gd name="connsiteX89" fmla="*/ 1500 w 10000"/>
                <a:gd name="connsiteY89" fmla="*/ 4198 h 10000"/>
                <a:gd name="connsiteX90" fmla="*/ 1444 w 10000"/>
                <a:gd name="connsiteY90" fmla="*/ 4136 h 10000"/>
                <a:gd name="connsiteX91" fmla="*/ 1444 w 10000"/>
                <a:gd name="connsiteY91" fmla="*/ 4073 h 10000"/>
                <a:gd name="connsiteX92" fmla="*/ 1444 w 10000"/>
                <a:gd name="connsiteY92" fmla="*/ 4028 h 10000"/>
                <a:gd name="connsiteX93" fmla="*/ 1556 w 10000"/>
                <a:gd name="connsiteY93" fmla="*/ 3981 h 10000"/>
                <a:gd name="connsiteX94" fmla="*/ 1556 w 10000"/>
                <a:gd name="connsiteY94" fmla="*/ 3981 h 10000"/>
                <a:gd name="connsiteX95" fmla="*/ 1833 w 10000"/>
                <a:gd name="connsiteY95" fmla="*/ 3904 h 10000"/>
                <a:gd name="connsiteX96" fmla="*/ 2111 w 10000"/>
                <a:gd name="connsiteY96" fmla="*/ 3828 h 10000"/>
                <a:gd name="connsiteX97" fmla="*/ 2278 w 10000"/>
                <a:gd name="connsiteY97" fmla="*/ 3782 h 10000"/>
                <a:gd name="connsiteX98" fmla="*/ 2389 w 10000"/>
                <a:gd name="connsiteY98" fmla="*/ 3734 h 10000"/>
                <a:gd name="connsiteX99" fmla="*/ 2389 w 10000"/>
                <a:gd name="connsiteY99" fmla="*/ 3672 h 10000"/>
                <a:gd name="connsiteX100" fmla="*/ 2389 w 10000"/>
                <a:gd name="connsiteY100" fmla="*/ 3596 h 10000"/>
                <a:gd name="connsiteX101" fmla="*/ 2389 w 10000"/>
                <a:gd name="connsiteY101" fmla="*/ 3596 h 10000"/>
                <a:gd name="connsiteX102" fmla="*/ 2167 w 10000"/>
                <a:gd name="connsiteY102" fmla="*/ 3379 h 10000"/>
                <a:gd name="connsiteX103" fmla="*/ 1889 w 10000"/>
                <a:gd name="connsiteY103" fmla="*/ 3087 h 10000"/>
                <a:gd name="connsiteX104" fmla="*/ 1667 w 10000"/>
                <a:gd name="connsiteY104" fmla="*/ 2824 h 10000"/>
                <a:gd name="connsiteX105" fmla="*/ 1611 w 10000"/>
                <a:gd name="connsiteY105" fmla="*/ 2747 h 10000"/>
                <a:gd name="connsiteX106" fmla="*/ 1611 w 10000"/>
                <a:gd name="connsiteY106" fmla="*/ 2716 h 10000"/>
                <a:gd name="connsiteX107" fmla="*/ 1667 w 10000"/>
                <a:gd name="connsiteY107" fmla="*/ 2700 h 10000"/>
                <a:gd name="connsiteX108" fmla="*/ 1667 w 10000"/>
                <a:gd name="connsiteY108" fmla="*/ 2700 h 10000"/>
                <a:gd name="connsiteX109" fmla="*/ 2000 w 10000"/>
                <a:gd name="connsiteY109" fmla="*/ 2686 h 10000"/>
                <a:gd name="connsiteX110" fmla="*/ 2222 w 10000"/>
                <a:gd name="connsiteY110" fmla="*/ 2686 h 10000"/>
                <a:gd name="connsiteX111" fmla="*/ 2389 w 10000"/>
                <a:gd name="connsiteY111" fmla="*/ 2700 h 10000"/>
                <a:gd name="connsiteX112" fmla="*/ 2389 w 10000"/>
                <a:gd name="connsiteY112" fmla="*/ 2700 h 10000"/>
                <a:gd name="connsiteX113" fmla="*/ 2444 w 10000"/>
                <a:gd name="connsiteY113" fmla="*/ 2700 h 10000"/>
                <a:gd name="connsiteX114" fmla="*/ 2500 w 10000"/>
                <a:gd name="connsiteY114" fmla="*/ 2670 h 10000"/>
                <a:gd name="connsiteX115" fmla="*/ 2778 w 10000"/>
                <a:gd name="connsiteY115" fmla="*/ 2577 h 10000"/>
                <a:gd name="connsiteX116" fmla="*/ 3500 w 10000"/>
                <a:gd name="connsiteY116" fmla="*/ 2269 h 10000"/>
                <a:gd name="connsiteX117" fmla="*/ 4444 w 10000"/>
                <a:gd name="connsiteY117" fmla="*/ 1822 h 10000"/>
                <a:gd name="connsiteX118" fmla="*/ 4444 w 10000"/>
                <a:gd name="connsiteY118" fmla="*/ 1822 h 10000"/>
                <a:gd name="connsiteX119" fmla="*/ 4444 w 10000"/>
                <a:gd name="connsiteY119" fmla="*/ 1759 h 10000"/>
                <a:gd name="connsiteX120" fmla="*/ 4444 w 10000"/>
                <a:gd name="connsiteY120" fmla="*/ 1619 h 10000"/>
                <a:gd name="connsiteX121" fmla="*/ 4500 w 10000"/>
                <a:gd name="connsiteY121" fmla="*/ 1528 h 10000"/>
                <a:gd name="connsiteX122" fmla="*/ 4611 w 10000"/>
                <a:gd name="connsiteY122" fmla="*/ 1450 h 10000"/>
                <a:gd name="connsiteX123" fmla="*/ 4778 w 10000"/>
                <a:gd name="connsiteY123" fmla="*/ 1358 h 10000"/>
                <a:gd name="connsiteX124" fmla="*/ 5000 w 10000"/>
                <a:gd name="connsiteY124" fmla="*/ 1281 h 10000"/>
                <a:gd name="connsiteX125" fmla="*/ 5000 w 10000"/>
                <a:gd name="connsiteY125" fmla="*/ 1281 h 10000"/>
                <a:gd name="connsiteX126" fmla="*/ 5556 w 10000"/>
                <a:gd name="connsiteY126" fmla="*/ 1127 h 10000"/>
                <a:gd name="connsiteX127" fmla="*/ 6111 w 10000"/>
                <a:gd name="connsiteY127" fmla="*/ 926 h 10000"/>
                <a:gd name="connsiteX128" fmla="*/ 6667 w 10000"/>
                <a:gd name="connsiteY128" fmla="*/ 740 h 10000"/>
                <a:gd name="connsiteX129" fmla="*/ 7056 w 10000"/>
                <a:gd name="connsiteY129" fmla="*/ 572 h 10000"/>
                <a:gd name="connsiteX130" fmla="*/ 7056 w 10000"/>
                <a:gd name="connsiteY130" fmla="*/ 572 h 10000"/>
                <a:gd name="connsiteX131" fmla="*/ 7333 w 10000"/>
                <a:gd name="connsiteY131" fmla="*/ 417 h 10000"/>
                <a:gd name="connsiteX132" fmla="*/ 7667 w 10000"/>
                <a:gd name="connsiteY132" fmla="*/ 232 h 10000"/>
                <a:gd name="connsiteX133" fmla="*/ 8000 w 10000"/>
                <a:gd name="connsiteY133" fmla="*/ 92 h 10000"/>
                <a:gd name="connsiteX134" fmla="*/ 8167 w 10000"/>
                <a:gd name="connsiteY134" fmla="*/ 29 h 10000"/>
                <a:gd name="connsiteX135" fmla="*/ 8333 w 10000"/>
                <a:gd name="connsiteY135" fmla="*/ 15 h 10000"/>
                <a:gd name="connsiteX136" fmla="*/ 8333 w 10000"/>
                <a:gd name="connsiteY136" fmla="*/ 15 h 10000"/>
                <a:gd name="connsiteX137" fmla="*/ 8667 w 10000"/>
                <a:gd name="connsiteY137" fmla="*/ 0 h 10000"/>
                <a:gd name="connsiteX138" fmla="*/ 9111 w 10000"/>
                <a:gd name="connsiteY138" fmla="*/ 0 h 10000"/>
                <a:gd name="connsiteX139" fmla="*/ 10000 w 10000"/>
                <a:gd name="connsiteY139" fmla="*/ 15 h 10000"/>
                <a:gd name="connsiteX140" fmla="*/ 10000 w 10000"/>
                <a:gd name="connsiteY140" fmla="*/ 9446 h 10000"/>
                <a:gd name="connsiteX141" fmla="*/ 10000 w 10000"/>
                <a:gd name="connsiteY141" fmla="*/ 9446 h 10000"/>
                <a:gd name="connsiteX142" fmla="*/ 9722 w 10000"/>
                <a:gd name="connsiteY142" fmla="*/ 9430 h 10000"/>
                <a:gd name="connsiteX143" fmla="*/ 9389 w 10000"/>
                <a:gd name="connsiteY143" fmla="*/ 9446 h 10000"/>
                <a:gd name="connsiteX144" fmla="*/ 9389 w 10000"/>
                <a:gd name="connsiteY144" fmla="*/ 9446 h 10000"/>
                <a:gd name="connsiteX145" fmla="*/ 9278 w 10000"/>
                <a:gd name="connsiteY145" fmla="*/ 9461 h 10000"/>
                <a:gd name="connsiteX146" fmla="*/ 9056 w 10000"/>
                <a:gd name="connsiteY146" fmla="*/ 9446 h 10000"/>
                <a:gd name="connsiteX147" fmla="*/ 8722 w 10000"/>
                <a:gd name="connsiteY147" fmla="*/ 9399 h 10000"/>
                <a:gd name="connsiteX148" fmla="*/ 8444 w 10000"/>
                <a:gd name="connsiteY148" fmla="*/ 9276 h 10000"/>
                <a:gd name="connsiteX149" fmla="*/ 8444 w 10000"/>
                <a:gd name="connsiteY149" fmla="*/ 9276 h 10000"/>
                <a:gd name="connsiteX150" fmla="*/ 8111 w 10000"/>
                <a:gd name="connsiteY150" fmla="*/ 9075 h 10000"/>
                <a:gd name="connsiteX151" fmla="*/ 7778 w 10000"/>
                <a:gd name="connsiteY151" fmla="*/ 8997 h 10000"/>
                <a:gd name="connsiteX152" fmla="*/ 7556 w 10000"/>
                <a:gd name="connsiteY152" fmla="*/ 8981 h 10000"/>
                <a:gd name="connsiteX153" fmla="*/ 7000 w 10000"/>
                <a:gd name="connsiteY153" fmla="*/ 8950 h 10000"/>
                <a:gd name="connsiteX154" fmla="*/ 6556 w 10000"/>
                <a:gd name="connsiteY154" fmla="*/ 8967 h 10000"/>
                <a:gd name="connsiteX155" fmla="*/ 6222 w 10000"/>
                <a:gd name="connsiteY155" fmla="*/ 8967 h 10000"/>
                <a:gd name="connsiteX156" fmla="*/ 6111 w 10000"/>
                <a:gd name="connsiteY156" fmla="*/ 8950 h 10000"/>
                <a:gd name="connsiteX157" fmla="*/ 6056 w 10000"/>
                <a:gd name="connsiteY157" fmla="*/ 8659 h 10000"/>
                <a:gd name="connsiteX158" fmla="*/ 6056 w 10000"/>
                <a:gd name="connsiteY158" fmla="*/ 8597 h 10000"/>
                <a:gd name="connsiteX159" fmla="*/ 5944 w 10000"/>
                <a:gd name="connsiteY159" fmla="*/ 8520 h 10000"/>
                <a:gd name="connsiteX160" fmla="*/ 5889 w 10000"/>
                <a:gd name="connsiteY160" fmla="*/ 8505 h 10000"/>
                <a:gd name="connsiteX161" fmla="*/ 5667 w 10000"/>
                <a:gd name="connsiteY161" fmla="*/ 8488 h 10000"/>
                <a:gd name="connsiteX162" fmla="*/ 4889 w 10000"/>
                <a:gd name="connsiteY162" fmla="*/ 8612 h 10000"/>
                <a:gd name="connsiteX163" fmla="*/ 4611 w 10000"/>
                <a:gd name="connsiteY163" fmla="*/ 8641 h 10000"/>
                <a:gd name="connsiteX164" fmla="*/ 4500 w 10000"/>
                <a:gd name="connsiteY164" fmla="*/ 8641 h 10000"/>
                <a:gd name="connsiteX165" fmla="*/ 4222 w 10000"/>
                <a:gd name="connsiteY165" fmla="*/ 8488 h 10000"/>
                <a:gd name="connsiteX166" fmla="*/ 4222 w 10000"/>
                <a:gd name="connsiteY166" fmla="*/ 8488 h 10000"/>
                <a:gd name="connsiteX167" fmla="*/ 4111 w 10000"/>
                <a:gd name="connsiteY167" fmla="*/ 8411 h 10000"/>
                <a:gd name="connsiteX168" fmla="*/ 4111 w 10000"/>
                <a:gd name="connsiteY168" fmla="*/ 8318 h 10000"/>
                <a:gd name="connsiteX169" fmla="*/ 4111 w 10000"/>
                <a:gd name="connsiteY169" fmla="*/ 8318 h 10000"/>
                <a:gd name="connsiteX170" fmla="*/ 4278 w 10000"/>
                <a:gd name="connsiteY170" fmla="*/ 8271 h 10000"/>
                <a:gd name="connsiteX171" fmla="*/ 4389 w 10000"/>
                <a:gd name="connsiteY171" fmla="*/ 8256 h 10000"/>
                <a:gd name="connsiteX172" fmla="*/ 4389 w 10000"/>
                <a:gd name="connsiteY172" fmla="*/ 8256 h 10000"/>
                <a:gd name="connsiteX173" fmla="*/ 3722 w 10000"/>
                <a:gd name="connsiteY173" fmla="*/ 8271 h 10000"/>
                <a:gd name="connsiteX174" fmla="*/ 3611 w 10000"/>
                <a:gd name="connsiteY174" fmla="*/ 8287 h 10000"/>
                <a:gd name="connsiteX175" fmla="*/ 3556 w 10000"/>
                <a:gd name="connsiteY175" fmla="*/ 8303 h 10000"/>
                <a:gd name="connsiteX176" fmla="*/ 3556 w 10000"/>
                <a:gd name="connsiteY176" fmla="*/ 8303 h 10000"/>
                <a:gd name="connsiteX177" fmla="*/ 3444 w 10000"/>
                <a:gd name="connsiteY177" fmla="*/ 8364 h 10000"/>
                <a:gd name="connsiteX178" fmla="*/ 3278 w 10000"/>
                <a:gd name="connsiteY178" fmla="*/ 8457 h 10000"/>
                <a:gd name="connsiteX179" fmla="*/ 3000 w 10000"/>
                <a:gd name="connsiteY179" fmla="*/ 8566 h 10000"/>
                <a:gd name="connsiteX180" fmla="*/ 2667 w 10000"/>
                <a:gd name="connsiteY180" fmla="*/ 8641 h 10000"/>
                <a:gd name="connsiteX181" fmla="*/ 2667 w 10000"/>
                <a:gd name="connsiteY181" fmla="*/ 8641 h 10000"/>
                <a:gd name="connsiteX182" fmla="*/ 2333 w 10000"/>
                <a:gd name="connsiteY182" fmla="*/ 8704 h 10000"/>
                <a:gd name="connsiteX183" fmla="*/ 1833 w 10000"/>
                <a:gd name="connsiteY183" fmla="*/ 8766 h 10000"/>
                <a:gd name="connsiteX184" fmla="*/ 1389 w 10000"/>
                <a:gd name="connsiteY184" fmla="*/ 8797 h 10000"/>
                <a:gd name="connsiteX185" fmla="*/ 889 w 10000"/>
                <a:gd name="connsiteY185" fmla="*/ 8812 h 10000"/>
                <a:gd name="connsiteX186" fmla="*/ 889 w 10000"/>
                <a:gd name="connsiteY186" fmla="*/ 8812 h 10000"/>
                <a:gd name="connsiteX187" fmla="*/ 500 w 10000"/>
                <a:gd name="connsiteY187" fmla="*/ 8828 h 10000"/>
                <a:gd name="connsiteX188" fmla="*/ 222 w 10000"/>
                <a:gd name="connsiteY188" fmla="*/ 8844 h 10000"/>
                <a:gd name="connsiteX189" fmla="*/ 0 w 10000"/>
                <a:gd name="connsiteY189" fmla="*/ 8859 h 10000"/>
                <a:gd name="connsiteX190" fmla="*/ 0 w 10000"/>
                <a:gd name="connsiteY190" fmla="*/ 8859 h 10000"/>
                <a:gd name="connsiteX191" fmla="*/ 278 w 10000"/>
                <a:gd name="connsiteY191" fmla="*/ 9105 h 10000"/>
                <a:gd name="connsiteX192" fmla="*/ 500 w 10000"/>
                <a:gd name="connsiteY192" fmla="*/ 9291 h 10000"/>
                <a:gd name="connsiteX193" fmla="*/ 722 w 10000"/>
                <a:gd name="connsiteY193" fmla="*/ 9446 h 10000"/>
                <a:gd name="connsiteX194" fmla="*/ 722 w 10000"/>
                <a:gd name="connsiteY194" fmla="*/ 9446 h 10000"/>
                <a:gd name="connsiteX195" fmla="*/ 889 w 10000"/>
                <a:gd name="connsiteY195" fmla="*/ 9538 h 10000"/>
                <a:gd name="connsiteX196" fmla="*/ 944 w 10000"/>
                <a:gd name="connsiteY196" fmla="*/ 9615 h 10000"/>
                <a:gd name="connsiteX197" fmla="*/ 1111 w 10000"/>
                <a:gd name="connsiteY197" fmla="*/ 9692 h 10000"/>
                <a:gd name="connsiteX198" fmla="*/ 1333 w 10000"/>
                <a:gd name="connsiteY198" fmla="*/ 9816 h 10000"/>
                <a:gd name="connsiteX199" fmla="*/ 1333 w 10000"/>
                <a:gd name="connsiteY199" fmla="*/ 9816 h 10000"/>
                <a:gd name="connsiteX200" fmla="*/ 1444 w 10000"/>
                <a:gd name="connsiteY200" fmla="*/ 9879 h 10000"/>
                <a:gd name="connsiteX201" fmla="*/ 1500 w 10000"/>
                <a:gd name="connsiteY201" fmla="*/ 9924 h 10000"/>
                <a:gd name="connsiteX202" fmla="*/ 1500 w 10000"/>
                <a:gd name="connsiteY202" fmla="*/ 9971 h 10000"/>
                <a:gd name="connsiteX203" fmla="*/ 1556 w 10000"/>
                <a:gd name="connsiteY203" fmla="*/ 9986 h 10000"/>
                <a:gd name="connsiteX204" fmla="*/ 1722 w 10000"/>
                <a:gd name="connsiteY204" fmla="*/ 10000 h 10000"/>
                <a:gd name="connsiteX205" fmla="*/ 10000 w 10000"/>
                <a:gd name="connsiteY205"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222 w 10000"/>
                <a:gd name="connsiteY33" fmla="*/ 8488 h 10000"/>
                <a:gd name="connsiteX34" fmla="*/ 4222 w 10000"/>
                <a:gd name="connsiteY34" fmla="*/ 8488 h 10000"/>
                <a:gd name="connsiteX35" fmla="*/ 4111 w 10000"/>
                <a:gd name="connsiteY35" fmla="*/ 8442 h 10000"/>
                <a:gd name="connsiteX36" fmla="*/ 4111 w 10000"/>
                <a:gd name="connsiteY36" fmla="*/ 8396 h 10000"/>
                <a:gd name="connsiteX37" fmla="*/ 4111 w 10000"/>
                <a:gd name="connsiteY37" fmla="*/ 8364 h 10000"/>
                <a:gd name="connsiteX38" fmla="*/ 4167 w 10000"/>
                <a:gd name="connsiteY38" fmla="*/ 8333 h 10000"/>
                <a:gd name="connsiteX39" fmla="*/ 4278 w 10000"/>
                <a:gd name="connsiteY39" fmla="*/ 8271 h 10000"/>
                <a:gd name="connsiteX40" fmla="*/ 4389 w 10000"/>
                <a:gd name="connsiteY40" fmla="*/ 8256 h 10000"/>
                <a:gd name="connsiteX41" fmla="*/ 4389 w 10000"/>
                <a:gd name="connsiteY41" fmla="*/ 8256 h 10000"/>
                <a:gd name="connsiteX42" fmla="*/ 4389 w 10000"/>
                <a:gd name="connsiteY42" fmla="*/ 8242 h 10000"/>
                <a:gd name="connsiteX43" fmla="*/ 4444 w 10000"/>
                <a:gd name="connsiteY43" fmla="*/ 8226 h 10000"/>
                <a:gd name="connsiteX44" fmla="*/ 6500 w 10000"/>
                <a:gd name="connsiteY44" fmla="*/ 8134 h 10000"/>
                <a:gd name="connsiteX45" fmla="*/ 6500 w 10000"/>
                <a:gd name="connsiteY45" fmla="*/ 8134 h 10000"/>
                <a:gd name="connsiteX46" fmla="*/ 7167 w 10000"/>
                <a:gd name="connsiteY46" fmla="*/ 8087 h 10000"/>
                <a:gd name="connsiteX47" fmla="*/ 8389 w 10000"/>
                <a:gd name="connsiteY47" fmla="*/ 7995 h 10000"/>
                <a:gd name="connsiteX48" fmla="*/ 8389 w 10000"/>
                <a:gd name="connsiteY48" fmla="*/ 7995 h 10000"/>
                <a:gd name="connsiteX49" fmla="*/ 8667 w 10000"/>
                <a:gd name="connsiteY49" fmla="*/ 7963 h 10000"/>
                <a:gd name="connsiteX50" fmla="*/ 8778 w 10000"/>
                <a:gd name="connsiteY50" fmla="*/ 7917 h 10000"/>
                <a:gd name="connsiteX51" fmla="*/ 8889 w 10000"/>
                <a:gd name="connsiteY51" fmla="*/ 7887 h 10000"/>
                <a:gd name="connsiteX52" fmla="*/ 8833 w 10000"/>
                <a:gd name="connsiteY52" fmla="*/ 7856 h 10000"/>
                <a:gd name="connsiteX53" fmla="*/ 8833 w 10000"/>
                <a:gd name="connsiteY53" fmla="*/ 7826 h 10000"/>
                <a:gd name="connsiteX54" fmla="*/ 8722 w 10000"/>
                <a:gd name="connsiteY54" fmla="*/ 7793 h 10000"/>
                <a:gd name="connsiteX55" fmla="*/ 8556 w 10000"/>
                <a:gd name="connsiteY55" fmla="*/ 7747 h 10000"/>
                <a:gd name="connsiteX56" fmla="*/ 8556 w 10000"/>
                <a:gd name="connsiteY56" fmla="*/ 7747 h 10000"/>
                <a:gd name="connsiteX57" fmla="*/ 6556 w 10000"/>
                <a:gd name="connsiteY57" fmla="*/ 7470 h 10000"/>
                <a:gd name="connsiteX58" fmla="*/ 6556 w 10000"/>
                <a:gd name="connsiteY58" fmla="*/ 7470 h 10000"/>
                <a:gd name="connsiteX59" fmla="*/ 6333 w 10000"/>
                <a:gd name="connsiteY59" fmla="*/ 7424 h 10000"/>
                <a:gd name="connsiteX60" fmla="*/ 6167 w 10000"/>
                <a:gd name="connsiteY60" fmla="*/ 7377 h 10000"/>
                <a:gd name="connsiteX61" fmla="*/ 6056 w 10000"/>
                <a:gd name="connsiteY61" fmla="*/ 7331 h 10000"/>
                <a:gd name="connsiteX62" fmla="*/ 6056 w 10000"/>
                <a:gd name="connsiteY62" fmla="*/ 7331 h 10000"/>
                <a:gd name="connsiteX63" fmla="*/ 8056 w 10000"/>
                <a:gd name="connsiteY63" fmla="*/ 7315 h 10000"/>
                <a:gd name="connsiteX64" fmla="*/ 10000 w 10000"/>
                <a:gd name="connsiteY64" fmla="*/ 7470 h 10000"/>
                <a:gd name="connsiteX65" fmla="*/ 10000 w 10000"/>
                <a:gd name="connsiteY65" fmla="*/ 6065 h 10000"/>
                <a:gd name="connsiteX66" fmla="*/ 10000 w 10000"/>
                <a:gd name="connsiteY66" fmla="*/ 6065 h 10000"/>
                <a:gd name="connsiteX67" fmla="*/ 7778 w 10000"/>
                <a:gd name="connsiteY67" fmla="*/ 5740 h 10000"/>
                <a:gd name="connsiteX68" fmla="*/ 6556 w 10000"/>
                <a:gd name="connsiteY68" fmla="*/ 5556 h 10000"/>
                <a:gd name="connsiteX69" fmla="*/ 6556 w 10000"/>
                <a:gd name="connsiteY69" fmla="*/ 5556 h 10000"/>
                <a:gd name="connsiteX70" fmla="*/ 6556 w 10000"/>
                <a:gd name="connsiteY70" fmla="*/ 5541 h 10000"/>
                <a:gd name="connsiteX71" fmla="*/ 6556 w 10000"/>
                <a:gd name="connsiteY71" fmla="*/ 5448 h 10000"/>
                <a:gd name="connsiteX72" fmla="*/ 6556 w 10000"/>
                <a:gd name="connsiteY72" fmla="*/ 5448 h 10000"/>
                <a:gd name="connsiteX73" fmla="*/ 6389 w 10000"/>
                <a:gd name="connsiteY73" fmla="*/ 5340 h 10000"/>
                <a:gd name="connsiteX74" fmla="*/ 6056 w 10000"/>
                <a:gd name="connsiteY74" fmla="*/ 5171 h 10000"/>
                <a:gd name="connsiteX75" fmla="*/ 5333 w 10000"/>
                <a:gd name="connsiteY75" fmla="*/ 4846 h 10000"/>
                <a:gd name="connsiteX76" fmla="*/ 5333 w 10000"/>
                <a:gd name="connsiteY76" fmla="*/ 4846 h 10000"/>
                <a:gd name="connsiteX77" fmla="*/ 5167 w 10000"/>
                <a:gd name="connsiteY77" fmla="*/ 4800 h 10000"/>
                <a:gd name="connsiteX78" fmla="*/ 4889 w 10000"/>
                <a:gd name="connsiteY78" fmla="*/ 4737 h 10000"/>
                <a:gd name="connsiteX79" fmla="*/ 4056 w 10000"/>
                <a:gd name="connsiteY79" fmla="*/ 4599 h 10000"/>
                <a:gd name="connsiteX80" fmla="*/ 2889 w 10000"/>
                <a:gd name="connsiteY80" fmla="*/ 4430 h 10000"/>
                <a:gd name="connsiteX81" fmla="*/ 2889 w 10000"/>
                <a:gd name="connsiteY81" fmla="*/ 4430 h 10000"/>
                <a:gd name="connsiteX82" fmla="*/ 2389 w 10000"/>
                <a:gd name="connsiteY82" fmla="*/ 4413 h 10000"/>
                <a:gd name="connsiteX83" fmla="*/ 2000 w 10000"/>
                <a:gd name="connsiteY83" fmla="*/ 4397 h 10000"/>
                <a:gd name="connsiteX84" fmla="*/ 1889 w 10000"/>
                <a:gd name="connsiteY84" fmla="*/ 4382 h 10000"/>
                <a:gd name="connsiteX85" fmla="*/ 1778 w 10000"/>
                <a:gd name="connsiteY85" fmla="*/ 4367 h 10000"/>
                <a:gd name="connsiteX86" fmla="*/ 1778 w 10000"/>
                <a:gd name="connsiteY86" fmla="*/ 4367 h 10000"/>
                <a:gd name="connsiteX87" fmla="*/ 1667 w 10000"/>
                <a:gd name="connsiteY87" fmla="*/ 4305 h 10000"/>
                <a:gd name="connsiteX88" fmla="*/ 1500 w 10000"/>
                <a:gd name="connsiteY88" fmla="*/ 4198 h 10000"/>
                <a:gd name="connsiteX89" fmla="*/ 1444 w 10000"/>
                <a:gd name="connsiteY89" fmla="*/ 4136 h 10000"/>
                <a:gd name="connsiteX90" fmla="*/ 1444 w 10000"/>
                <a:gd name="connsiteY90" fmla="*/ 4073 h 10000"/>
                <a:gd name="connsiteX91" fmla="*/ 1444 w 10000"/>
                <a:gd name="connsiteY91" fmla="*/ 4028 h 10000"/>
                <a:gd name="connsiteX92" fmla="*/ 1556 w 10000"/>
                <a:gd name="connsiteY92" fmla="*/ 3981 h 10000"/>
                <a:gd name="connsiteX93" fmla="*/ 1556 w 10000"/>
                <a:gd name="connsiteY93" fmla="*/ 3981 h 10000"/>
                <a:gd name="connsiteX94" fmla="*/ 1833 w 10000"/>
                <a:gd name="connsiteY94" fmla="*/ 3904 h 10000"/>
                <a:gd name="connsiteX95" fmla="*/ 2111 w 10000"/>
                <a:gd name="connsiteY95" fmla="*/ 3828 h 10000"/>
                <a:gd name="connsiteX96" fmla="*/ 2278 w 10000"/>
                <a:gd name="connsiteY96" fmla="*/ 3782 h 10000"/>
                <a:gd name="connsiteX97" fmla="*/ 2389 w 10000"/>
                <a:gd name="connsiteY97" fmla="*/ 3734 h 10000"/>
                <a:gd name="connsiteX98" fmla="*/ 2389 w 10000"/>
                <a:gd name="connsiteY98" fmla="*/ 3672 h 10000"/>
                <a:gd name="connsiteX99" fmla="*/ 2389 w 10000"/>
                <a:gd name="connsiteY99" fmla="*/ 3596 h 10000"/>
                <a:gd name="connsiteX100" fmla="*/ 2389 w 10000"/>
                <a:gd name="connsiteY100" fmla="*/ 3596 h 10000"/>
                <a:gd name="connsiteX101" fmla="*/ 2167 w 10000"/>
                <a:gd name="connsiteY101" fmla="*/ 3379 h 10000"/>
                <a:gd name="connsiteX102" fmla="*/ 1889 w 10000"/>
                <a:gd name="connsiteY102" fmla="*/ 3087 h 10000"/>
                <a:gd name="connsiteX103" fmla="*/ 1667 w 10000"/>
                <a:gd name="connsiteY103" fmla="*/ 2824 h 10000"/>
                <a:gd name="connsiteX104" fmla="*/ 1611 w 10000"/>
                <a:gd name="connsiteY104" fmla="*/ 2747 h 10000"/>
                <a:gd name="connsiteX105" fmla="*/ 1611 w 10000"/>
                <a:gd name="connsiteY105" fmla="*/ 2716 h 10000"/>
                <a:gd name="connsiteX106" fmla="*/ 1667 w 10000"/>
                <a:gd name="connsiteY106" fmla="*/ 2700 h 10000"/>
                <a:gd name="connsiteX107" fmla="*/ 1667 w 10000"/>
                <a:gd name="connsiteY107" fmla="*/ 2700 h 10000"/>
                <a:gd name="connsiteX108" fmla="*/ 2000 w 10000"/>
                <a:gd name="connsiteY108" fmla="*/ 2686 h 10000"/>
                <a:gd name="connsiteX109" fmla="*/ 2222 w 10000"/>
                <a:gd name="connsiteY109" fmla="*/ 2686 h 10000"/>
                <a:gd name="connsiteX110" fmla="*/ 2389 w 10000"/>
                <a:gd name="connsiteY110" fmla="*/ 2700 h 10000"/>
                <a:gd name="connsiteX111" fmla="*/ 2389 w 10000"/>
                <a:gd name="connsiteY111" fmla="*/ 2700 h 10000"/>
                <a:gd name="connsiteX112" fmla="*/ 2444 w 10000"/>
                <a:gd name="connsiteY112" fmla="*/ 2700 h 10000"/>
                <a:gd name="connsiteX113" fmla="*/ 2500 w 10000"/>
                <a:gd name="connsiteY113" fmla="*/ 2670 h 10000"/>
                <a:gd name="connsiteX114" fmla="*/ 2778 w 10000"/>
                <a:gd name="connsiteY114" fmla="*/ 2577 h 10000"/>
                <a:gd name="connsiteX115" fmla="*/ 3500 w 10000"/>
                <a:gd name="connsiteY115" fmla="*/ 2269 h 10000"/>
                <a:gd name="connsiteX116" fmla="*/ 4444 w 10000"/>
                <a:gd name="connsiteY116" fmla="*/ 1822 h 10000"/>
                <a:gd name="connsiteX117" fmla="*/ 4444 w 10000"/>
                <a:gd name="connsiteY117" fmla="*/ 1822 h 10000"/>
                <a:gd name="connsiteX118" fmla="*/ 4444 w 10000"/>
                <a:gd name="connsiteY118" fmla="*/ 1759 h 10000"/>
                <a:gd name="connsiteX119" fmla="*/ 4444 w 10000"/>
                <a:gd name="connsiteY119" fmla="*/ 1619 h 10000"/>
                <a:gd name="connsiteX120" fmla="*/ 4500 w 10000"/>
                <a:gd name="connsiteY120" fmla="*/ 1528 h 10000"/>
                <a:gd name="connsiteX121" fmla="*/ 4611 w 10000"/>
                <a:gd name="connsiteY121" fmla="*/ 1450 h 10000"/>
                <a:gd name="connsiteX122" fmla="*/ 4778 w 10000"/>
                <a:gd name="connsiteY122" fmla="*/ 1358 h 10000"/>
                <a:gd name="connsiteX123" fmla="*/ 5000 w 10000"/>
                <a:gd name="connsiteY123" fmla="*/ 1281 h 10000"/>
                <a:gd name="connsiteX124" fmla="*/ 5000 w 10000"/>
                <a:gd name="connsiteY124" fmla="*/ 1281 h 10000"/>
                <a:gd name="connsiteX125" fmla="*/ 5556 w 10000"/>
                <a:gd name="connsiteY125" fmla="*/ 1127 h 10000"/>
                <a:gd name="connsiteX126" fmla="*/ 6111 w 10000"/>
                <a:gd name="connsiteY126" fmla="*/ 926 h 10000"/>
                <a:gd name="connsiteX127" fmla="*/ 6667 w 10000"/>
                <a:gd name="connsiteY127" fmla="*/ 740 h 10000"/>
                <a:gd name="connsiteX128" fmla="*/ 7056 w 10000"/>
                <a:gd name="connsiteY128" fmla="*/ 572 h 10000"/>
                <a:gd name="connsiteX129" fmla="*/ 7056 w 10000"/>
                <a:gd name="connsiteY129" fmla="*/ 572 h 10000"/>
                <a:gd name="connsiteX130" fmla="*/ 7333 w 10000"/>
                <a:gd name="connsiteY130" fmla="*/ 417 h 10000"/>
                <a:gd name="connsiteX131" fmla="*/ 7667 w 10000"/>
                <a:gd name="connsiteY131" fmla="*/ 232 h 10000"/>
                <a:gd name="connsiteX132" fmla="*/ 8000 w 10000"/>
                <a:gd name="connsiteY132" fmla="*/ 92 h 10000"/>
                <a:gd name="connsiteX133" fmla="*/ 8167 w 10000"/>
                <a:gd name="connsiteY133" fmla="*/ 29 h 10000"/>
                <a:gd name="connsiteX134" fmla="*/ 8333 w 10000"/>
                <a:gd name="connsiteY134" fmla="*/ 15 h 10000"/>
                <a:gd name="connsiteX135" fmla="*/ 8333 w 10000"/>
                <a:gd name="connsiteY135" fmla="*/ 15 h 10000"/>
                <a:gd name="connsiteX136" fmla="*/ 8667 w 10000"/>
                <a:gd name="connsiteY136" fmla="*/ 0 h 10000"/>
                <a:gd name="connsiteX137" fmla="*/ 9111 w 10000"/>
                <a:gd name="connsiteY137" fmla="*/ 0 h 10000"/>
                <a:gd name="connsiteX138" fmla="*/ 10000 w 10000"/>
                <a:gd name="connsiteY138" fmla="*/ 15 h 10000"/>
                <a:gd name="connsiteX139" fmla="*/ 10000 w 10000"/>
                <a:gd name="connsiteY139" fmla="*/ 9446 h 10000"/>
                <a:gd name="connsiteX140" fmla="*/ 10000 w 10000"/>
                <a:gd name="connsiteY140" fmla="*/ 9446 h 10000"/>
                <a:gd name="connsiteX141" fmla="*/ 9722 w 10000"/>
                <a:gd name="connsiteY141" fmla="*/ 9430 h 10000"/>
                <a:gd name="connsiteX142" fmla="*/ 9389 w 10000"/>
                <a:gd name="connsiteY142" fmla="*/ 9446 h 10000"/>
                <a:gd name="connsiteX143" fmla="*/ 9389 w 10000"/>
                <a:gd name="connsiteY143" fmla="*/ 9446 h 10000"/>
                <a:gd name="connsiteX144" fmla="*/ 9278 w 10000"/>
                <a:gd name="connsiteY144" fmla="*/ 9461 h 10000"/>
                <a:gd name="connsiteX145" fmla="*/ 9056 w 10000"/>
                <a:gd name="connsiteY145" fmla="*/ 9446 h 10000"/>
                <a:gd name="connsiteX146" fmla="*/ 8722 w 10000"/>
                <a:gd name="connsiteY146" fmla="*/ 9399 h 10000"/>
                <a:gd name="connsiteX147" fmla="*/ 8444 w 10000"/>
                <a:gd name="connsiteY147" fmla="*/ 9276 h 10000"/>
                <a:gd name="connsiteX148" fmla="*/ 8444 w 10000"/>
                <a:gd name="connsiteY148" fmla="*/ 9276 h 10000"/>
                <a:gd name="connsiteX149" fmla="*/ 8111 w 10000"/>
                <a:gd name="connsiteY149" fmla="*/ 9075 h 10000"/>
                <a:gd name="connsiteX150" fmla="*/ 7778 w 10000"/>
                <a:gd name="connsiteY150" fmla="*/ 8997 h 10000"/>
                <a:gd name="connsiteX151" fmla="*/ 7556 w 10000"/>
                <a:gd name="connsiteY151" fmla="*/ 8981 h 10000"/>
                <a:gd name="connsiteX152" fmla="*/ 7000 w 10000"/>
                <a:gd name="connsiteY152" fmla="*/ 8950 h 10000"/>
                <a:gd name="connsiteX153" fmla="*/ 6556 w 10000"/>
                <a:gd name="connsiteY153" fmla="*/ 8967 h 10000"/>
                <a:gd name="connsiteX154" fmla="*/ 6222 w 10000"/>
                <a:gd name="connsiteY154" fmla="*/ 8967 h 10000"/>
                <a:gd name="connsiteX155" fmla="*/ 6111 w 10000"/>
                <a:gd name="connsiteY155" fmla="*/ 8950 h 10000"/>
                <a:gd name="connsiteX156" fmla="*/ 6056 w 10000"/>
                <a:gd name="connsiteY156" fmla="*/ 8659 h 10000"/>
                <a:gd name="connsiteX157" fmla="*/ 6056 w 10000"/>
                <a:gd name="connsiteY157" fmla="*/ 8597 h 10000"/>
                <a:gd name="connsiteX158" fmla="*/ 5944 w 10000"/>
                <a:gd name="connsiteY158" fmla="*/ 8520 h 10000"/>
                <a:gd name="connsiteX159" fmla="*/ 5889 w 10000"/>
                <a:gd name="connsiteY159" fmla="*/ 8505 h 10000"/>
                <a:gd name="connsiteX160" fmla="*/ 5667 w 10000"/>
                <a:gd name="connsiteY160" fmla="*/ 8488 h 10000"/>
                <a:gd name="connsiteX161" fmla="*/ 4889 w 10000"/>
                <a:gd name="connsiteY161" fmla="*/ 8612 h 10000"/>
                <a:gd name="connsiteX162" fmla="*/ 4611 w 10000"/>
                <a:gd name="connsiteY162" fmla="*/ 8641 h 10000"/>
                <a:gd name="connsiteX163" fmla="*/ 4500 w 10000"/>
                <a:gd name="connsiteY163" fmla="*/ 8641 h 10000"/>
                <a:gd name="connsiteX164" fmla="*/ 4222 w 10000"/>
                <a:gd name="connsiteY164" fmla="*/ 8488 h 10000"/>
                <a:gd name="connsiteX165" fmla="*/ 4222 w 10000"/>
                <a:gd name="connsiteY165" fmla="*/ 8488 h 10000"/>
                <a:gd name="connsiteX166" fmla="*/ 4111 w 10000"/>
                <a:gd name="connsiteY166" fmla="*/ 8411 h 10000"/>
                <a:gd name="connsiteX167" fmla="*/ 4111 w 10000"/>
                <a:gd name="connsiteY167" fmla="*/ 8318 h 10000"/>
                <a:gd name="connsiteX168" fmla="*/ 4111 w 10000"/>
                <a:gd name="connsiteY168" fmla="*/ 8318 h 10000"/>
                <a:gd name="connsiteX169" fmla="*/ 4278 w 10000"/>
                <a:gd name="connsiteY169" fmla="*/ 8271 h 10000"/>
                <a:gd name="connsiteX170" fmla="*/ 4389 w 10000"/>
                <a:gd name="connsiteY170" fmla="*/ 8256 h 10000"/>
                <a:gd name="connsiteX171" fmla="*/ 4389 w 10000"/>
                <a:gd name="connsiteY171" fmla="*/ 8256 h 10000"/>
                <a:gd name="connsiteX172" fmla="*/ 3722 w 10000"/>
                <a:gd name="connsiteY172" fmla="*/ 8271 h 10000"/>
                <a:gd name="connsiteX173" fmla="*/ 3611 w 10000"/>
                <a:gd name="connsiteY173" fmla="*/ 8287 h 10000"/>
                <a:gd name="connsiteX174" fmla="*/ 3556 w 10000"/>
                <a:gd name="connsiteY174" fmla="*/ 8303 h 10000"/>
                <a:gd name="connsiteX175" fmla="*/ 3556 w 10000"/>
                <a:gd name="connsiteY175" fmla="*/ 8303 h 10000"/>
                <a:gd name="connsiteX176" fmla="*/ 3444 w 10000"/>
                <a:gd name="connsiteY176" fmla="*/ 8364 h 10000"/>
                <a:gd name="connsiteX177" fmla="*/ 3278 w 10000"/>
                <a:gd name="connsiteY177" fmla="*/ 8457 h 10000"/>
                <a:gd name="connsiteX178" fmla="*/ 3000 w 10000"/>
                <a:gd name="connsiteY178" fmla="*/ 8566 h 10000"/>
                <a:gd name="connsiteX179" fmla="*/ 2667 w 10000"/>
                <a:gd name="connsiteY179" fmla="*/ 8641 h 10000"/>
                <a:gd name="connsiteX180" fmla="*/ 2667 w 10000"/>
                <a:gd name="connsiteY180" fmla="*/ 8641 h 10000"/>
                <a:gd name="connsiteX181" fmla="*/ 2333 w 10000"/>
                <a:gd name="connsiteY181" fmla="*/ 8704 h 10000"/>
                <a:gd name="connsiteX182" fmla="*/ 1833 w 10000"/>
                <a:gd name="connsiteY182" fmla="*/ 8766 h 10000"/>
                <a:gd name="connsiteX183" fmla="*/ 1389 w 10000"/>
                <a:gd name="connsiteY183" fmla="*/ 8797 h 10000"/>
                <a:gd name="connsiteX184" fmla="*/ 889 w 10000"/>
                <a:gd name="connsiteY184" fmla="*/ 8812 h 10000"/>
                <a:gd name="connsiteX185" fmla="*/ 889 w 10000"/>
                <a:gd name="connsiteY185" fmla="*/ 8812 h 10000"/>
                <a:gd name="connsiteX186" fmla="*/ 500 w 10000"/>
                <a:gd name="connsiteY186" fmla="*/ 8828 h 10000"/>
                <a:gd name="connsiteX187" fmla="*/ 222 w 10000"/>
                <a:gd name="connsiteY187" fmla="*/ 8844 h 10000"/>
                <a:gd name="connsiteX188" fmla="*/ 0 w 10000"/>
                <a:gd name="connsiteY188" fmla="*/ 8859 h 10000"/>
                <a:gd name="connsiteX189" fmla="*/ 0 w 10000"/>
                <a:gd name="connsiteY189" fmla="*/ 8859 h 10000"/>
                <a:gd name="connsiteX190" fmla="*/ 278 w 10000"/>
                <a:gd name="connsiteY190" fmla="*/ 9105 h 10000"/>
                <a:gd name="connsiteX191" fmla="*/ 500 w 10000"/>
                <a:gd name="connsiteY191" fmla="*/ 9291 h 10000"/>
                <a:gd name="connsiteX192" fmla="*/ 722 w 10000"/>
                <a:gd name="connsiteY192" fmla="*/ 9446 h 10000"/>
                <a:gd name="connsiteX193" fmla="*/ 722 w 10000"/>
                <a:gd name="connsiteY193" fmla="*/ 9446 h 10000"/>
                <a:gd name="connsiteX194" fmla="*/ 889 w 10000"/>
                <a:gd name="connsiteY194" fmla="*/ 9538 h 10000"/>
                <a:gd name="connsiteX195" fmla="*/ 944 w 10000"/>
                <a:gd name="connsiteY195" fmla="*/ 9615 h 10000"/>
                <a:gd name="connsiteX196" fmla="*/ 1111 w 10000"/>
                <a:gd name="connsiteY196" fmla="*/ 9692 h 10000"/>
                <a:gd name="connsiteX197" fmla="*/ 1333 w 10000"/>
                <a:gd name="connsiteY197" fmla="*/ 9816 h 10000"/>
                <a:gd name="connsiteX198" fmla="*/ 1333 w 10000"/>
                <a:gd name="connsiteY198" fmla="*/ 9816 h 10000"/>
                <a:gd name="connsiteX199" fmla="*/ 1444 w 10000"/>
                <a:gd name="connsiteY199" fmla="*/ 9879 h 10000"/>
                <a:gd name="connsiteX200" fmla="*/ 1500 w 10000"/>
                <a:gd name="connsiteY200" fmla="*/ 9924 h 10000"/>
                <a:gd name="connsiteX201" fmla="*/ 1500 w 10000"/>
                <a:gd name="connsiteY201" fmla="*/ 9971 h 10000"/>
                <a:gd name="connsiteX202" fmla="*/ 1556 w 10000"/>
                <a:gd name="connsiteY202" fmla="*/ 9986 h 10000"/>
                <a:gd name="connsiteX203" fmla="*/ 1722 w 10000"/>
                <a:gd name="connsiteY203" fmla="*/ 10000 h 10000"/>
                <a:gd name="connsiteX204" fmla="*/ 10000 w 10000"/>
                <a:gd name="connsiteY204"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222 w 10000"/>
                <a:gd name="connsiteY33" fmla="*/ 8488 h 10000"/>
                <a:gd name="connsiteX34" fmla="*/ 4222 w 10000"/>
                <a:gd name="connsiteY34" fmla="*/ 8488 h 10000"/>
                <a:gd name="connsiteX35" fmla="*/ 4111 w 10000"/>
                <a:gd name="connsiteY35" fmla="*/ 8442 h 10000"/>
                <a:gd name="connsiteX36" fmla="*/ 4111 w 10000"/>
                <a:gd name="connsiteY36" fmla="*/ 8396 h 10000"/>
                <a:gd name="connsiteX37" fmla="*/ 4111 w 10000"/>
                <a:gd name="connsiteY37" fmla="*/ 8364 h 10000"/>
                <a:gd name="connsiteX38" fmla="*/ 4167 w 10000"/>
                <a:gd name="connsiteY38" fmla="*/ 8333 h 10000"/>
                <a:gd name="connsiteX39" fmla="*/ 4278 w 10000"/>
                <a:gd name="connsiteY39" fmla="*/ 8271 h 10000"/>
                <a:gd name="connsiteX40" fmla="*/ 4389 w 10000"/>
                <a:gd name="connsiteY40" fmla="*/ 8256 h 10000"/>
                <a:gd name="connsiteX41" fmla="*/ 4389 w 10000"/>
                <a:gd name="connsiteY41" fmla="*/ 8256 h 10000"/>
                <a:gd name="connsiteX42" fmla="*/ 4389 w 10000"/>
                <a:gd name="connsiteY42" fmla="*/ 8242 h 10000"/>
                <a:gd name="connsiteX43" fmla="*/ 4444 w 10000"/>
                <a:gd name="connsiteY43" fmla="*/ 8226 h 10000"/>
                <a:gd name="connsiteX44" fmla="*/ 6500 w 10000"/>
                <a:gd name="connsiteY44" fmla="*/ 8134 h 10000"/>
                <a:gd name="connsiteX45" fmla="*/ 7167 w 10000"/>
                <a:gd name="connsiteY45" fmla="*/ 8087 h 10000"/>
                <a:gd name="connsiteX46" fmla="*/ 8389 w 10000"/>
                <a:gd name="connsiteY46" fmla="*/ 7995 h 10000"/>
                <a:gd name="connsiteX47" fmla="*/ 8389 w 10000"/>
                <a:gd name="connsiteY47" fmla="*/ 7995 h 10000"/>
                <a:gd name="connsiteX48" fmla="*/ 8667 w 10000"/>
                <a:gd name="connsiteY48" fmla="*/ 7963 h 10000"/>
                <a:gd name="connsiteX49" fmla="*/ 8778 w 10000"/>
                <a:gd name="connsiteY49" fmla="*/ 7917 h 10000"/>
                <a:gd name="connsiteX50" fmla="*/ 8889 w 10000"/>
                <a:gd name="connsiteY50" fmla="*/ 7887 h 10000"/>
                <a:gd name="connsiteX51" fmla="*/ 8833 w 10000"/>
                <a:gd name="connsiteY51" fmla="*/ 7856 h 10000"/>
                <a:gd name="connsiteX52" fmla="*/ 8833 w 10000"/>
                <a:gd name="connsiteY52" fmla="*/ 7826 h 10000"/>
                <a:gd name="connsiteX53" fmla="*/ 8722 w 10000"/>
                <a:gd name="connsiteY53" fmla="*/ 7793 h 10000"/>
                <a:gd name="connsiteX54" fmla="*/ 8556 w 10000"/>
                <a:gd name="connsiteY54" fmla="*/ 7747 h 10000"/>
                <a:gd name="connsiteX55" fmla="*/ 8556 w 10000"/>
                <a:gd name="connsiteY55" fmla="*/ 7747 h 10000"/>
                <a:gd name="connsiteX56" fmla="*/ 6556 w 10000"/>
                <a:gd name="connsiteY56" fmla="*/ 7470 h 10000"/>
                <a:gd name="connsiteX57" fmla="*/ 6556 w 10000"/>
                <a:gd name="connsiteY57" fmla="*/ 7470 h 10000"/>
                <a:gd name="connsiteX58" fmla="*/ 6333 w 10000"/>
                <a:gd name="connsiteY58" fmla="*/ 7424 h 10000"/>
                <a:gd name="connsiteX59" fmla="*/ 6167 w 10000"/>
                <a:gd name="connsiteY59" fmla="*/ 7377 h 10000"/>
                <a:gd name="connsiteX60" fmla="*/ 6056 w 10000"/>
                <a:gd name="connsiteY60" fmla="*/ 7331 h 10000"/>
                <a:gd name="connsiteX61" fmla="*/ 6056 w 10000"/>
                <a:gd name="connsiteY61" fmla="*/ 7331 h 10000"/>
                <a:gd name="connsiteX62" fmla="*/ 8056 w 10000"/>
                <a:gd name="connsiteY62" fmla="*/ 7315 h 10000"/>
                <a:gd name="connsiteX63" fmla="*/ 10000 w 10000"/>
                <a:gd name="connsiteY63" fmla="*/ 7470 h 10000"/>
                <a:gd name="connsiteX64" fmla="*/ 10000 w 10000"/>
                <a:gd name="connsiteY64" fmla="*/ 6065 h 10000"/>
                <a:gd name="connsiteX65" fmla="*/ 10000 w 10000"/>
                <a:gd name="connsiteY65" fmla="*/ 6065 h 10000"/>
                <a:gd name="connsiteX66" fmla="*/ 7778 w 10000"/>
                <a:gd name="connsiteY66" fmla="*/ 5740 h 10000"/>
                <a:gd name="connsiteX67" fmla="*/ 6556 w 10000"/>
                <a:gd name="connsiteY67" fmla="*/ 5556 h 10000"/>
                <a:gd name="connsiteX68" fmla="*/ 6556 w 10000"/>
                <a:gd name="connsiteY68" fmla="*/ 5556 h 10000"/>
                <a:gd name="connsiteX69" fmla="*/ 6556 w 10000"/>
                <a:gd name="connsiteY69" fmla="*/ 5541 h 10000"/>
                <a:gd name="connsiteX70" fmla="*/ 6556 w 10000"/>
                <a:gd name="connsiteY70" fmla="*/ 5448 h 10000"/>
                <a:gd name="connsiteX71" fmla="*/ 6556 w 10000"/>
                <a:gd name="connsiteY71" fmla="*/ 5448 h 10000"/>
                <a:gd name="connsiteX72" fmla="*/ 6389 w 10000"/>
                <a:gd name="connsiteY72" fmla="*/ 5340 h 10000"/>
                <a:gd name="connsiteX73" fmla="*/ 6056 w 10000"/>
                <a:gd name="connsiteY73" fmla="*/ 5171 h 10000"/>
                <a:gd name="connsiteX74" fmla="*/ 5333 w 10000"/>
                <a:gd name="connsiteY74" fmla="*/ 4846 h 10000"/>
                <a:gd name="connsiteX75" fmla="*/ 5333 w 10000"/>
                <a:gd name="connsiteY75" fmla="*/ 4846 h 10000"/>
                <a:gd name="connsiteX76" fmla="*/ 5167 w 10000"/>
                <a:gd name="connsiteY76" fmla="*/ 4800 h 10000"/>
                <a:gd name="connsiteX77" fmla="*/ 4889 w 10000"/>
                <a:gd name="connsiteY77" fmla="*/ 4737 h 10000"/>
                <a:gd name="connsiteX78" fmla="*/ 4056 w 10000"/>
                <a:gd name="connsiteY78" fmla="*/ 4599 h 10000"/>
                <a:gd name="connsiteX79" fmla="*/ 2889 w 10000"/>
                <a:gd name="connsiteY79" fmla="*/ 4430 h 10000"/>
                <a:gd name="connsiteX80" fmla="*/ 2889 w 10000"/>
                <a:gd name="connsiteY80" fmla="*/ 4430 h 10000"/>
                <a:gd name="connsiteX81" fmla="*/ 2389 w 10000"/>
                <a:gd name="connsiteY81" fmla="*/ 4413 h 10000"/>
                <a:gd name="connsiteX82" fmla="*/ 2000 w 10000"/>
                <a:gd name="connsiteY82" fmla="*/ 4397 h 10000"/>
                <a:gd name="connsiteX83" fmla="*/ 1889 w 10000"/>
                <a:gd name="connsiteY83" fmla="*/ 4382 h 10000"/>
                <a:gd name="connsiteX84" fmla="*/ 1778 w 10000"/>
                <a:gd name="connsiteY84" fmla="*/ 4367 h 10000"/>
                <a:gd name="connsiteX85" fmla="*/ 1778 w 10000"/>
                <a:gd name="connsiteY85" fmla="*/ 4367 h 10000"/>
                <a:gd name="connsiteX86" fmla="*/ 1667 w 10000"/>
                <a:gd name="connsiteY86" fmla="*/ 4305 h 10000"/>
                <a:gd name="connsiteX87" fmla="*/ 1500 w 10000"/>
                <a:gd name="connsiteY87" fmla="*/ 4198 h 10000"/>
                <a:gd name="connsiteX88" fmla="*/ 1444 w 10000"/>
                <a:gd name="connsiteY88" fmla="*/ 4136 h 10000"/>
                <a:gd name="connsiteX89" fmla="*/ 1444 w 10000"/>
                <a:gd name="connsiteY89" fmla="*/ 4073 h 10000"/>
                <a:gd name="connsiteX90" fmla="*/ 1444 w 10000"/>
                <a:gd name="connsiteY90" fmla="*/ 4028 h 10000"/>
                <a:gd name="connsiteX91" fmla="*/ 1556 w 10000"/>
                <a:gd name="connsiteY91" fmla="*/ 3981 h 10000"/>
                <a:gd name="connsiteX92" fmla="*/ 1556 w 10000"/>
                <a:gd name="connsiteY92" fmla="*/ 3981 h 10000"/>
                <a:gd name="connsiteX93" fmla="*/ 1833 w 10000"/>
                <a:gd name="connsiteY93" fmla="*/ 3904 h 10000"/>
                <a:gd name="connsiteX94" fmla="*/ 2111 w 10000"/>
                <a:gd name="connsiteY94" fmla="*/ 3828 h 10000"/>
                <a:gd name="connsiteX95" fmla="*/ 2278 w 10000"/>
                <a:gd name="connsiteY95" fmla="*/ 3782 h 10000"/>
                <a:gd name="connsiteX96" fmla="*/ 2389 w 10000"/>
                <a:gd name="connsiteY96" fmla="*/ 3734 h 10000"/>
                <a:gd name="connsiteX97" fmla="*/ 2389 w 10000"/>
                <a:gd name="connsiteY97" fmla="*/ 3672 h 10000"/>
                <a:gd name="connsiteX98" fmla="*/ 2389 w 10000"/>
                <a:gd name="connsiteY98" fmla="*/ 3596 h 10000"/>
                <a:gd name="connsiteX99" fmla="*/ 2389 w 10000"/>
                <a:gd name="connsiteY99" fmla="*/ 3596 h 10000"/>
                <a:gd name="connsiteX100" fmla="*/ 2167 w 10000"/>
                <a:gd name="connsiteY100" fmla="*/ 3379 h 10000"/>
                <a:gd name="connsiteX101" fmla="*/ 1889 w 10000"/>
                <a:gd name="connsiteY101" fmla="*/ 3087 h 10000"/>
                <a:gd name="connsiteX102" fmla="*/ 1667 w 10000"/>
                <a:gd name="connsiteY102" fmla="*/ 2824 h 10000"/>
                <a:gd name="connsiteX103" fmla="*/ 1611 w 10000"/>
                <a:gd name="connsiteY103" fmla="*/ 2747 h 10000"/>
                <a:gd name="connsiteX104" fmla="*/ 1611 w 10000"/>
                <a:gd name="connsiteY104" fmla="*/ 2716 h 10000"/>
                <a:gd name="connsiteX105" fmla="*/ 1667 w 10000"/>
                <a:gd name="connsiteY105" fmla="*/ 2700 h 10000"/>
                <a:gd name="connsiteX106" fmla="*/ 1667 w 10000"/>
                <a:gd name="connsiteY106" fmla="*/ 2700 h 10000"/>
                <a:gd name="connsiteX107" fmla="*/ 2000 w 10000"/>
                <a:gd name="connsiteY107" fmla="*/ 2686 h 10000"/>
                <a:gd name="connsiteX108" fmla="*/ 2222 w 10000"/>
                <a:gd name="connsiteY108" fmla="*/ 2686 h 10000"/>
                <a:gd name="connsiteX109" fmla="*/ 2389 w 10000"/>
                <a:gd name="connsiteY109" fmla="*/ 2700 h 10000"/>
                <a:gd name="connsiteX110" fmla="*/ 2389 w 10000"/>
                <a:gd name="connsiteY110" fmla="*/ 2700 h 10000"/>
                <a:gd name="connsiteX111" fmla="*/ 2444 w 10000"/>
                <a:gd name="connsiteY111" fmla="*/ 2700 h 10000"/>
                <a:gd name="connsiteX112" fmla="*/ 2500 w 10000"/>
                <a:gd name="connsiteY112" fmla="*/ 2670 h 10000"/>
                <a:gd name="connsiteX113" fmla="*/ 2778 w 10000"/>
                <a:gd name="connsiteY113" fmla="*/ 2577 h 10000"/>
                <a:gd name="connsiteX114" fmla="*/ 3500 w 10000"/>
                <a:gd name="connsiteY114" fmla="*/ 2269 h 10000"/>
                <a:gd name="connsiteX115" fmla="*/ 4444 w 10000"/>
                <a:gd name="connsiteY115" fmla="*/ 1822 h 10000"/>
                <a:gd name="connsiteX116" fmla="*/ 4444 w 10000"/>
                <a:gd name="connsiteY116" fmla="*/ 1822 h 10000"/>
                <a:gd name="connsiteX117" fmla="*/ 4444 w 10000"/>
                <a:gd name="connsiteY117" fmla="*/ 1759 h 10000"/>
                <a:gd name="connsiteX118" fmla="*/ 4444 w 10000"/>
                <a:gd name="connsiteY118" fmla="*/ 1619 h 10000"/>
                <a:gd name="connsiteX119" fmla="*/ 4500 w 10000"/>
                <a:gd name="connsiteY119" fmla="*/ 1528 h 10000"/>
                <a:gd name="connsiteX120" fmla="*/ 4611 w 10000"/>
                <a:gd name="connsiteY120" fmla="*/ 1450 h 10000"/>
                <a:gd name="connsiteX121" fmla="*/ 4778 w 10000"/>
                <a:gd name="connsiteY121" fmla="*/ 1358 h 10000"/>
                <a:gd name="connsiteX122" fmla="*/ 5000 w 10000"/>
                <a:gd name="connsiteY122" fmla="*/ 1281 h 10000"/>
                <a:gd name="connsiteX123" fmla="*/ 5000 w 10000"/>
                <a:gd name="connsiteY123" fmla="*/ 1281 h 10000"/>
                <a:gd name="connsiteX124" fmla="*/ 5556 w 10000"/>
                <a:gd name="connsiteY124" fmla="*/ 1127 h 10000"/>
                <a:gd name="connsiteX125" fmla="*/ 6111 w 10000"/>
                <a:gd name="connsiteY125" fmla="*/ 926 h 10000"/>
                <a:gd name="connsiteX126" fmla="*/ 6667 w 10000"/>
                <a:gd name="connsiteY126" fmla="*/ 740 h 10000"/>
                <a:gd name="connsiteX127" fmla="*/ 7056 w 10000"/>
                <a:gd name="connsiteY127" fmla="*/ 572 h 10000"/>
                <a:gd name="connsiteX128" fmla="*/ 7056 w 10000"/>
                <a:gd name="connsiteY128" fmla="*/ 572 h 10000"/>
                <a:gd name="connsiteX129" fmla="*/ 7333 w 10000"/>
                <a:gd name="connsiteY129" fmla="*/ 417 h 10000"/>
                <a:gd name="connsiteX130" fmla="*/ 7667 w 10000"/>
                <a:gd name="connsiteY130" fmla="*/ 232 h 10000"/>
                <a:gd name="connsiteX131" fmla="*/ 8000 w 10000"/>
                <a:gd name="connsiteY131" fmla="*/ 92 h 10000"/>
                <a:gd name="connsiteX132" fmla="*/ 8167 w 10000"/>
                <a:gd name="connsiteY132" fmla="*/ 29 h 10000"/>
                <a:gd name="connsiteX133" fmla="*/ 8333 w 10000"/>
                <a:gd name="connsiteY133" fmla="*/ 15 h 10000"/>
                <a:gd name="connsiteX134" fmla="*/ 8333 w 10000"/>
                <a:gd name="connsiteY134" fmla="*/ 15 h 10000"/>
                <a:gd name="connsiteX135" fmla="*/ 8667 w 10000"/>
                <a:gd name="connsiteY135" fmla="*/ 0 h 10000"/>
                <a:gd name="connsiteX136" fmla="*/ 9111 w 10000"/>
                <a:gd name="connsiteY136" fmla="*/ 0 h 10000"/>
                <a:gd name="connsiteX137" fmla="*/ 10000 w 10000"/>
                <a:gd name="connsiteY137" fmla="*/ 15 h 10000"/>
                <a:gd name="connsiteX138" fmla="*/ 10000 w 10000"/>
                <a:gd name="connsiteY138" fmla="*/ 9446 h 10000"/>
                <a:gd name="connsiteX139" fmla="*/ 10000 w 10000"/>
                <a:gd name="connsiteY139" fmla="*/ 9446 h 10000"/>
                <a:gd name="connsiteX140" fmla="*/ 9722 w 10000"/>
                <a:gd name="connsiteY140" fmla="*/ 9430 h 10000"/>
                <a:gd name="connsiteX141" fmla="*/ 9389 w 10000"/>
                <a:gd name="connsiteY141" fmla="*/ 9446 h 10000"/>
                <a:gd name="connsiteX142" fmla="*/ 9389 w 10000"/>
                <a:gd name="connsiteY142" fmla="*/ 9446 h 10000"/>
                <a:gd name="connsiteX143" fmla="*/ 9278 w 10000"/>
                <a:gd name="connsiteY143" fmla="*/ 9461 h 10000"/>
                <a:gd name="connsiteX144" fmla="*/ 9056 w 10000"/>
                <a:gd name="connsiteY144" fmla="*/ 9446 h 10000"/>
                <a:gd name="connsiteX145" fmla="*/ 8722 w 10000"/>
                <a:gd name="connsiteY145" fmla="*/ 9399 h 10000"/>
                <a:gd name="connsiteX146" fmla="*/ 8444 w 10000"/>
                <a:gd name="connsiteY146" fmla="*/ 9276 h 10000"/>
                <a:gd name="connsiteX147" fmla="*/ 8444 w 10000"/>
                <a:gd name="connsiteY147" fmla="*/ 9276 h 10000"/>
                <a:gd name="connsiteX148" fmla="*/ 8111 w 10000"/>
                <a:gd name="connsiteY148" fmla="*/ 9075 h 10000"/>
                <a:gd name="connsiteX149" fmla="*/ 7778 w 10000"/>
                <a:gd name="connsiteY149" fmla="*/ 8997 h 10000"/>
                <a:gd name="connsiteX150" fmla="*/ 7556 w 10000"/>
                <a:gd name="connsiteY150" fmla="*/ 8981 h 10000"/>
                <a:gd name="connsiteX151" fmla="*/ 7000 w 10000"/>
                <a:gd name="connsiteY151" fmla="*/ 8950 h 10000"/>
                <a:gd name="connsiteX152" fmla="*/ 6556 w 10000"/>
                <a:gd name="connsiteY152" fmla="*/ 8967 h 10000"/>
                <a:gd name="connsiteX153" fmla="*/ 6222 w 10000"/>
                <a:gd name="connsiteY153" fmla="*/ 8967 h 10000"/>
                <a:gd name="connsiteX154" fmla="*/ 6111 w 10000"/>
                <a:gd name="connsiteY154" fmla="*/ 8950 h 10000"/>
                <a:gd name="connsiteX155" fmla="*/ 6056 w 10000"/>
                <a:gd name="connsiteY155" fmla="*/ 8659 h 10000"/>
                <a:gd name="connsiteX156" fmla="*/ 6056 w 10000"/>
                <a:gd name="connsiteY156" fmla="*/ 8597 h 10000"/>
                <a:gd name="connsiteX157" fmla="*/ 5944 w 10000"/>
                <a:gd name="connsiteY157" fmla="*/ 8520 h 10000"/>
                <a:gd name="connsiteX158" fmla="*/ 5889 w 10000"/>
                <a:gd name="connsiteY158" fmla="*/ 8505 h 10000"/>
                <a:gd name="connsiteX159" fmla="*/ 5667 w 10000"/>
                <a:gd name="connsiteY159" fmla="*/ 8488 h 10000"/>
                <a:gd name="connsiteX160" fmla="*/ 4889 w 10000"/>
                <a:gd name="connsiteY160" fmla="*/ 8612 h 10000"/>
                <a:gd name="connsiteX161" fmla="*/ 4611 w 10000"/>
                <a:gd name="connsiteY161" fmla="*/ 8641 h 10000"/>
                <a:gd name="connsiteX162" fmla="*/ 4500 w 10000"/>
                <a:gd name="connsiteY162" fmla="*/ 8641 h 10000"/>
                <a:gd name="connsiteX163" fmla="*/ 4222 w 10000"/>
                <a:gd name="connsiteY163" fmla="*/ 8488 h 10000"/>
                <a:gd name="connsiteX164" fmla="*/ 4222 w 10000"/>
                <a:gd name="connsiteY164" fmla="*/ 8488 h 10000"/>
                <a:gd name="connsiteX165" fmla="*/ 4111 w 10000"/>
                <a:gd name="connsiteY165" fmla="*/ 8411 h 10000"/>
                <a:gd name="connsiteX166" fmla="*/ 4111 w 10000"/>
                <a:gd name="connsiteY166" fmla="*/ 8318 h 10000"/>
                <a:gd name="connsiteX167" fmla="*/ 4111 w 10000"/>
                <a:gd name="connsiteY167" fmla="*/ 8318 h 10000"/>
                <a:gd name="connsiteX168" fmla="*/ 4278 w 10000"/>
                <a:gd name="connsiteY168" fmla="*/ 8271 h 10000"/>
                <a:gd name="connsiteX169" fmla="*/ 4389 w 10000"/>
                <a:gd name="connsiteY169" fmla="*/ 8256 h 10000"/>
                <a:gd name="connsiteX170" fmla="*/ 4389 w 10000"/>
                <a:gd name="connsiteY170" fmla="*/ 8256 h 10000"/>
                <a:gd name="connsiteX171" fmla="*/ 3722 w 10000"/>
                <a:gd name="connsiteY171" fmla="*/ 8271 h 10000"/>
                <a:gd name="connsiteX172" fmla="*/ 3611 w 10000"/>
                <a:gd name="connsiteY172" fmla="*/ 8287 h 10000"/>
                <a:gd name="connsiteX173" fmla="*/ 3556 w 10000"/>
                <a:gd name="connsiteY173" fmla="*/ 8303 h 10000"/>
                <a:gd name="connsiteX174" fmla="*/ 3556 w 10000"/>
                <a:gd name="connsiteY174" fmla="*/ 8303 h 10000"/>
                <a:gd name="connsiteX175" fmla="*/ 3444 w 10000"/>
                <a:gd name="connsiteY175" fmla="*/ 8364 h 10000"/>
                <a:gd name="connsiteX176" fmla="*/ 3278 w 10000"/>
                <a:gd name="connsiteY176" fmla="*/ 8457 h 10000"/>
                <a:gd name="connsiteX177" fmla="*/ 3000 w 10000"/>
                <a:gd name="connsiteY177" fmla="*/ 8566 h 10000"/>
                <a:gd name="connsiteX178" fmla="*/ 2667 w 10000"/>
                <a:gd name="connsiteY178" fmla="*/ 8641 h 10000"/>
                <a:gd name="connsiteX179" fmla="*/ 2667 w 10000"/>
                <a:gd name="connsiteY179" fmla="*/ 8641 h 10000"/>
                <a:gd name="connsiteX180" fmla="*/ 2333 w 10000"/>
                <a:gd name="connsiteY180" fmla="*/ 8704 h 10000"/>
                <a:gd name="connsiteX181" fmla="*/ 1833 w 10000"/>
                <a:gd name="connsiteY181" fmla="*/ 8766 h 10000"/>
                <a:gd name="connsiteX182" fmla="*/ 1389 w 10000"/>
                <a:gd name="connsiteY182" fmla="*/ 8797 h 10000"/>
                <a:gd name="connsiteX183" fmla="*/ 889 w 10000"/>
                <a:gd name="connsiteY183" fmla="*/ 8812 h 10000"/>
                <a:gd name="connsiteX184" fmla="*/ 889 w 10000"/>
                <a:gd name="connsiteY184" fmla="*/ 8812 h 10000"/>
                <a:gd name="connsiteX185" fmla="*/ 500 w 10000"/>
                <a:gd name="connsiteY185" fmla="*/ 8828 h 10000"/>
                <a:gd name="connsiteX186" fmla="*/ 222 w 10000"/>
                <a:gd name="connsiteY186" fmla="*/ 8844 h 10000"/>
                <a:gd name="connsiteX187" fmla="*/ 0 w 10000"/>
                <a:gd name="connsiteY187" fmla="*/ 8859 h 10000"/>
                <a:gd name="connsiteX188" fmla="*/ 0 w 10000"/>
                <a:gd name="connsiteY188" fmla="*/ 8859 h 10000"/>
                <a:gd name="connsiteX189" fmla="*/ 278 w 10000"/>
                <a:gd name="connsiteY189" fmla="*/ 9105 h 10000"/>
                <a:gd name="connsiteX190" fmla="*/ 500 w 10000"/>
                <a:gd name="connsiteY190" fmla="*/ 9291 h 10000"/>
                <a:gd name="connsiteX191" fmla="*/ 722 w 10000"/>
                <a:gd name="connsiteY191" fmla="*/ 9446 h 10000"/>
                <a:gd name="connsiteX192" fmla="*/ 722 w 10000"/>
                <a:gd name="connsiteY192" fmla="*/ 9446 h 10000"/>
                <a:gd name="connsiteX193" fmla="*/ 889 w 10000"/>
                <a:gd name="connsiteY193" fmla="*/ 9538 h 10000"/>
                <a:gd name="connsiteX194" fmla="*/ 944 w 10000"/>
                <a:gd name="connsiteY194" fmla="*/ 9615 h 10000"/>
                <a:gd name="connsiteX195" fmla="*/ 1111 w 10000"/>
                <a:gd name="connsiteY195" fmla="*/ 9692 h 10000"/>
                <a:gd name="connsiteX196" fmla="*/ 1333 w 10000"/>
                <a:gd name="connsiteY196" fmla="*/ 9816 h 10000"/>
                <a:gd name="connsiteX197" fmla="*/ 1333 w 10000"/>
                <a:gd name="connsiteY197" fmla="*/ 9816 h 10000"/>
                <a:gd name="connsiteX198" fmla="*/ 1444 w 10000"/>
                <a:gd name="connsiteY198" fmla="*/ 9879 h 10000"/>
                <a:gd name="connsiteX199" fmla="*/ 1500 w 10000"/>
                <a:gd name="connsiteY199" fmla="*/ 9924 h 10000"/>
                <a:gd name="connsiteX200" fmla="*/ 1500 w 10000"/>
                <a:gd name="connsiteY200" fmla="*/ 9971 h 10000"/>
                <a:gd name="connsiteX201" fmla="*/ 1556 w 10000"/>
                <a:gd name="connsiteY201" fmla="*/ 9986 h 10000"/>
                <a:gd name="connsiteX202" fmla="*/ 1722 w 10000"/>
                <a:gd name="connsiteY202" fmla="*/ 10000 h 10000"/>
                <a:gd name="connsiteX203" fmla="*/ 10000 w 10000"/>
                <a:gd name="connsiteY203"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222 w 10000"/>
                <a:gd name="connsiteY33" fmla="*/ 8488 h 10000"/>
                <a:gd name="connsiteX34" fmla="*/ 4222 w 10000"/>
                <a:gd name="connsiteY34" fmla="*/ 8488 h 10000"/>
                <a:gd name="connsiteX35" fmla="*/ 4111 w 10000"/>
                <a:gd name="connsiteY35" fmla="*/ 8442 h 10000"/>
                <a:gd name="connsiteX36" fmla="*/ 4111 w 10000"/>
                <a:gd name="connsiteY36" fmla="*/ 8396 h 10000"/>
                <a:gd name="connsiteX37" fmla="*/ 4111 w 10000"/>
                <a:gd name="connsiteY37" fmla="*/ 8364 h 10000"/>
                <a:gd name="connsiteX38" fmla="*/ 4167 w 10000"/>
                <a:gd name="connsiteY38" fmla="*/ 8333 h 10000"/>
                <a:gd name="connsiteX39" fmla="*/ 4278 w 10000"/>
                <a:gd name="connsiteY39" fmla="*/ 8271 h 10000"/>
                <a:gd name="connsiteX40" fmla="*/ 4389 w 10000"/>
                <a:gd name="connsiteY40" fmla="*/ 8256 h 10000"/>
                <a:gd name="connsiteX41" fmla="*/ 4389 w 10000"/>
                <a:gd name="connsiteY41" fmla="*/ 8256 h 10000"/>
                <a:gd name="connsiteX42" fmla="*/ 4389 w 10000"/>
                <a:gd name="connsiteY42" fmla="*/ 8242 h 10000"/>
                <a:gd name="connsiteX43" fmla="*/ 4444 w 10000"/>
                <a:gd name="connsiteY43" fmla="*/ 8226 h 10000"/>
                <a:gd name="connsiteX44" fmla="*/ 7167 w 10000"/>
                <a:gd name="connsiteY44" fmla="*/ 8087 h 10000"/>
                <a:gd name="connsiteX45" fmla="*/ 8389 w 10000"/>
                <a:gd name="connsiteY45" fmla="*/ 7995 h 10000"/>
                <a:gd name="connsiteX46" fmla="*/ 8389 w 10000"/>
                <a:gd name="connsiteY46" fmla="*/ 7995 h 10000"/>
                <a:gd name="connsiteX47" fmla="*/ 8667 w 10000"/>
                <a:gd name="connsiteY47" fmla="*/ 7963 h 10000"/>
                <a:gd name="connsiteX48" fmla="*/ 8778 w 10000"/>
                <a:gd name="connsiteY48" fmla="*/ 7917 h 10000"/>
                <a:gd name="connsiteX49" fmla="*/ 8889 w 10000"/>
                <a:gd name="connsiteY49" fmla="*/ 7887 h 10000"/>
                <a:gd name="connsiteX50" fmla="*/ 8833 w 10000"/>
                <a:gd name="connsiteY50" fmla="*/ 7856 h 10000"/>
                <a:gd name="connsiteX51" fmla="*/ 8833 w 10000"/>
                <a:gd name="connsiteY51" fmla="*/ 7826 h 10000"/>
                <a:gd name="connsiteX52" fmla="*/ 8722 w 10000"/>
                <a:gd name="connsiteY52" fmla="*/ 7793 h 10000"/>
                <a:gd name="connsiteX53" fmla="*/ 8556 w 10000"/>
                <a:gd name="connsiteY53" fmla="*/ 7747 h 10000"/>
                <a:gd name="connsiteX54" fmla="*/ 8556 w 10000"/>
                <a:gd name="connsiteY54" fmla="*/ 7747 h 10000"/>
                <a:gd name="connsiteX55" fmla="*/ 6556 w 10000"/>
                <a:gd name="connsiteY55" fmla="*/ 7470 h 10000"/>
                <a:gd name="connsiteX56" fmla="*/ 6556 w 10000"/>
                <a:gd name="connsiteY56" fmla="*/ 7470 h 10000"/>
                <a:gd name="connsiteX57" fmla="*/ 6333 w 10000"/>
                <a:gd name="connsiteY57" fmla="*/ 7424 h 10000"/>
                <a:gd name="connsiteX58" fmla="*/ 6167 w 10000"/>
                <a:gd name="connsiteY58" fmla="*/ 7377 h 10000"/>
                <a:gd name="connsiteX59" fmla="*/ 6056 w 10000"/>
                <a:gd name="connsiteY59" fmla="*/ 7331 h 10000"/>
                <a:gd name="connsiteX60" fmla="*/ 6056 w 10000"/>
                <a:gd name="connsiteY60" fmla="*/ 7331 h 10000"/>
                <a:gd name="connsiteX61" fmla="*/ 8056 w 10000"/>
                <a:gd name="connsiteY61" fmla="*/ 7315 h 10000"/>
                <a:gd name="connsiteX62" fmla="*/ 10000 w 10000"/>
                <a:gd name="connsiteY62" fmla="*/ 7470 h 10000"/>
                <a:gd name="connsiteX63" fmla="*/ 10000 w 10000"/>
                <a:gd name="connsiteY63" fmla="*/ 6065 h 10000"/>
                <a:gd name="connsiteX64" fmla="*/ 10000 w 10000"/>
                <a:gd name="connsiteY64" fmla="*/ 6065 h 10000"/>
                <a:gd name="connsiteX65" fmla="*/ 7778 w 10000"/>
                <a:gd name="connsiteY65" fmla="*/ 5740 h 10000"/>
                <a:gd name="connsiteX66" fmla="*/ 6556 w 10000"/>
                <a:gd name="connsiteY66" fmla="*/ 5556 h 10000"/>
                <a:gd name="connsiteX67" fmla="*/ 6556 w 10000"/>
                <a:gd name="connsiteY67" fmla="*/ 5556 h 10000"/>
                <a:gd name="connsiteX68" fmla="*/ 6556 w 10000"/>
                <a:gd name="connsiteY68" fmla="*/ 5541 h 10000"/>
                <a:gd name="connsiteX69" fmla="*/ 6556 w 10000"/>
                <a:gd name="connsiteY69" fmla="*/ 5448 h 10000"/>
                <a:gd name="connsiteX70" fmla="*/ 6556 w 10000"/>
                <a:gd name="connsiteY70" fmla="*/ 5448 h 10000"/>
                <a:gd name="connsiteX71" fmla="*/ 6389 w 10000"/>
                <a:gd name="connsiteY71" fmla="*/ 5340 h 10000"/>
                <a:gd name="connsiteX72" fmla="*/ 6056 w 10000"/>
                <a:gd name="connsiteY72" fmla="*/ 5171 h 10000"/>
                <a:gd name="connsiteX73" fmla="*/ 5333 w 10000"/>
                <a:gd name="connsiteY73" fmla="*/ 4846 h 10000"/>
                <a:gd name="connsiteX74" fmla="*/ 5333 w 10000"/>
                <a:gd name="connsiteY74" fmla="*/ 4846 h 10000"/>
                <a:gd name="connsiteX75" fmla="*/ 5167 w 10000"/>
                <a:gd name="connsiteY75" fmla="*/ 4800 h 10000"/>
                <a:gd name="connsiteX76" fmla="*/ 4889 w 10000"/>
                <a:gd name="connsiteY76" fmla="*/ 4737 h 10000"/>
                <a:gd name="connsiteX77" fmla="*/ 4056 w 10000"/>
                <a:gd name="connsiteY77" fmla="*/ 4599 h 10000"/>
                <a:gd name="connsiteX78" fmla="*/ 2889 w 10000"/>
                <a:gd name="connsiteY78" fmla="*/ 4430 h 10000"/>
                <a:gd name="connsiteX79" fmla="*/ 2889 w 10000"/>
                <a:gd name="connsiteY79" fmla="*/ 4430 h 10000"/>
                <a:gd name="connsiteX80" fmla="*/ 2389 w 10000"/>
                <a:gd name="connsiteY80" fmla="*/ 4413 h 10000"/>
                <a:gd name="connsiteX81" fmla="*/ 2000 w 10000"/>
                <a:gd name="connsiteY81" fmla="*/ 4397 h 10000"/>
                <a:gd name="connsiteX82" fmla="*/ 1889 w 10000"/>
                <a:gd name="connsiteY82" fmla="*/ 4382 h 10000"/>
                <a:gd name="connsiteX83" fmla="*/ 1778 w 10000"/>
                <a:gd name="connsiteY83" fmla="*/ 4367 h 10000"/>
                <a:gd name="connsiteX84" fmla="*/ 1778 w 10000"/>
                <a:gd name="connsiteY84" fmla="*/ 4367 h 10000"/>
                <a:gd name="connsiteX85" fmla="*/ 1667 w 10000"/>
                <a:gd name="connsiteY85" fmla="*/ 4305 h 10000"/>
                <a:gd name="connsiteX86" fmla="*/ 1500 w 10000"/>
                <a:gd name="connsiteY86" fmla="*/ 4198 h 10000"/>
                <a:gd name="connsiteX87" fmla="*/ 1444 w 10000"/>
                <a:gd name="connsiteY87" fmla="*/ 4136 h 10000"/>
                <a:gd name="connsiteX88" fmla="*/ 1444 w 10000"/>
                <a:gd name="connsiteY88" fmla="*/ 4073 h 10000"/>
                <a:gd name="connsiteX89" fmla="*/ 1444 w 10000"/>
                <a:gd name="connsiteY89" fmla="*/ 4028 h 10000"/>
                <a:gd name="connsiteX90" fmla="*/ 1556 w 10000"/>
                <a:gd name="connsiteY90" fmla="*/ 3981 h 10000"/>
                <a:gd name="connsiteX91" fmla="*/ 1556 w 10000"/>
                <a:gd name="connsiteY91" fmla="*/ 3981 h 10000"/>
                <a:gd name="connsiteX92" fmla="*/ 1833 w 10000"/>
                <a:gd name="connsiteY92" fmla="*/ 3904 h 10000"/>
                <a:gd name="connsiteX93" fmla="*/ 2111 w 10000"/>
                <a:gd name="connsiteY93" fmla="*/ 3828 h 10000"/>
                <a:gd name="connsiteX94" fmla="*/ 2278 w 10000"/>
                <a:gd name="connsiteY94" fmla="*/ 3782 h 10000"/>
                <a:gd name="connsiteX95" fmla="*/ 2389 w 10000"/>
                <a:gd name="connsiteY95" fmla="*/ 3734 h 10000"/>
                <a:gd name="connsiteX96" fmla="*/ 2389 w 10000"/>
                <a:gd name="connsiteY96" fmla="*/ 3672 h 10000"/>
                <a:gd name="connsiteX97" fmla="*/ 2389 w 10000"/>
                <a:gd name="connsiteY97" fmla="*/ 3596 h 10000"/>
                <a:gd name="connsiteX98" fmla="*/ 2389 w 10000"/>
                <a:gd name="connsiteY98" fmla="*/ 3596 h 10000"/>
                <a:gd name="connsiteX99" fmla="*/ 2167 w 10000"/>
                <a:gd name="connsiteY99" fmla="*/ 3379 h 10000"/>
                <a:gd name="connsiteX100" fmla="*/ 1889 w 10000"/>
                <a:gd name="connsiteY100" fmla="*/ 3087 h 10000"/>
                <a:gd name="connsiteX101" fmla="*/ 1667 w 10000"/>
                <a:gd name="connsiteY101" fmla="*/ 2824 h 10000"/>
                <a:gd name="connsiteX102" fmla="*/ 1611 w 10000"/>
                <a:gd name="connsiteY102" fmla="*/ 2747 h 10000"/>
                <a:gd name="connsiteX103" fmla="*/ 1611 w 10000"/>
                <a:gd name="connsiteY103" fmla="*/ 2716 h 10000"/>
                <a:gd name="connsiteX104" fmla="*/ 1667 w 10000"/>
                <a:gd name="connsiteY104" fmla="*/ 2700 h 10000"/>
                <a:gd name="connsiteX105" fmla="*/ 1667 w 10000"/>
                <a:gd name="connsiteY105" fmla="*/ 2700 h 10000"/>
                <a:gd name="connsiteX106" fmla="*/ 2000 w 10000"/>
                <a:gd name="connsiteY106" fmla="*/ 2686 h 10000"/>
                <a:gd name="connsiteX107" fmla="*/ 2222 w 10000"/>
                <a:gd name="connsiteY107" fmla="*/ 2686 h 10000"/>
                <a:gd name="connsiteX108" fmla="*/ 2389 w 10000"/>
                <a:gd name="connsiteY108" fmla="*/ 2700 h 10000"/>
                <a:gd name="connsiteX109" fmla="*/ 2389 w 10000"/>
                <a:gd name="connsiteY109" fmla="*/ 2700 h 10000"/>
                <a:gd name="connsiteX110" fmla="*/ 2444 w 10000"/>
                <a:gd name="connsiteY110" fmla="*/ 2700 h 10000"/>
                <a:gd name="connsiteX111" fmla="*/ 2500 w 10000"/>
                <a:gd name="connsiteY111" fmla="*/ 2670 h 10000"/>
                <a:gd name="connsiteX112" fmla="*/ 2778 w 10000"/>
                <a:gd name="connsiteY112" fmla="*/ 2577 h 10000"/>
                <a:gd name="connsiteX113" fmla="*/ 3500 w 10000"/>
                <a:gd name="connsiteY113" fmla="*/ 2269 h 10000"/>
                <a:gd name="connsiteX114" fmla="*/ 4444 w 10000"/>
                <a:gd name="connsiteY114" fmla="*/ 1822 h 10000"/>
                <a:gd name="connsiteX115" fmla="*/ 4444 w 10000"/>
                <a:gd name="connsiteY115" fmla="*/ 1822 h 10000"/>
                <a:gd name="connsiteX116" fmla="*/ 4444 w 10000"/>
                <a:gd name="connsiteY116" fmla="*/ 1759 h 10000"/>
                <a:gd name="connsiteX117" fmla="*/ 4444 w 10000"/>
                <a:gd name="connsiteY117" fmla="*/ 1619 h 10000"/>
                <a:gd name="connsiteX118" fmla="*/ 4500 w 10000"/>
                <a:gd name="connsiteY118" fmla="*/ 1528 h 10000"/>
                <a:gd name="connsiteX119" fmla="*/ 4611 w 10000"/>
                <a:gd name="connsiteY119" fmla="*/ 1450 h 10000"/>
                <a:gd name="connsiteX120" fmla="*/ 4778 w 10000"/>
                <a:gd name="connsiteY120" fmla="*/ 1358 h 10000"/>
                <a:gd name="connsiteX121" fmla="*/ 5000 w 10000"/>
                <a:gd name="connsiteY121" fmla="*/ 1281 h 10000"/>
                <a:gd name="connsiteX122" fmla="*/ 5000 w 10000"/>
                <a:gd name="connsiteY122" fmla="*/ 1281 h 10000"/>
                <a:gd name="connsiteX123" fmla="*/ 5556 w 10000"/>
                <a:gd name="connsiteY123" fmla="*/ 1127 h 10000"/>
                <a:gd name="connsiteX124" fmla="*/ 6111 w 10000"/>
                <a:gd name="connsiteY124" fmla="*/ 926 h 10000"/>
                <a:gd name="connsiteX125" fmla="*/ 6667 w 10000"/>
                <a:gd name="connsiteY125" fmla="*/ 740 h 10000"/>
                <a:gd name="connsiteX126" fmla="*/ 7056 w 10000"/>
                <a:gd name="connsiteY126" fmla="*/ 572 h 10000"/>
                <a:gd name="connsiteX127" fmla="*/ 7056 w 10000"/>
                <a:gd name="connsiteY127" fmla="*/ 572 h 10000"/>
                <a:gd name="connsiteX128" fmla="*/ 7333 w 10000"/>
                <a:gd name="connsiteY128" fmla="*/ 417 h 10000"/>
                <a:gd name="connsiteX129" fmla="*/ 7667 w 10000"/>
                <a:gd name="connsiteY129" fmla="*/ 232 h 10000"/>
                <a:gd name="connsiteX130" fmla="*/ 8000 w 10000"/>
                <a:gd name="connsiteY130" fmla="*/ 92 h 10000"/>
                <a:gd name="connsiteX131" fmla="*/ 8167 w 10000"/>
                <a:gd name="connsiteY131" fmla="*/ 29 h 10000"/>
                <a:gd name="connsiteX132" fmla="*/ 8333 w 10000"/>
                <a:gd name="connsiteY132" fmla="*/ 15 h 10000"/>
                <a:gd name="connsiteX133" fmla="*/ 8333 w 10000"/>
                <a:gd name="connsiteY133" fmla="*/ 15 h 10000"/>
                <a:gd name="connsiteX134" fmla="*/ 8667 w 10000"/>
                <a:gd name="connsiteY134" fmla="*/ 0 h 10000"/>
                <a:gd name="connsiteX135" fmla="*/ 9111 w 10000"/>
                <a:gd name="connsiteY135" fmla="*/ 0 h 10000"/>
                <a:gd name="connsiteX136" fmla="*/ 10000 w 10000"/>
                <a:gd name="connsiteY136" fmla="*/ 15 h 10000"/>
                <a:gd name="connsiteX137" fmla="*/ 10000 w 10000"/>
                <a:gd name="connsiteY137" fmla="*/ 9446 h 10000"/>
                <a:gd name="connsiteX138" fmla="*/ 10000 w 10000"/>
                <a:gd name="connsiteY138" fmla="*/ 9446 h 10000"/>
                <a:gd name="connsiteX139" fmla="*/ 9722 w 10000"/>
                <a:gd name="connsiteY139" fmla="*/ 9430 h 10000"/>
                <a:gd name="connsiteX140" fmla="*/ 9389 w 10000"/>
                <a:gd name="connsiteY140" fmla="*/ 9446 h 10000"/>
                <a:gd name="connsiteX141" fmla="*/ 9389 w 10000"/>
                <a:gd name="connsiteY141" fmla="*/ 9446 h 10000"/>
                <a:gd name="connsiteX142" fmla="*/ 9278 w 10000"/>
                <a:gd name="connsiteY142" fmla="*/ 9461 h 10000"/>
                <a:gd name="connsiteX143" fmla="*/ 9056 w 10000"/>
                <a:gd name="connsiteY143" fmla="*/ 9446 h 10000"/>
                <a:gd name="connsiteX144" fmla="*/ 8722 w 10000"/>
                <a:gd name="connsiteY144" fmla="*/ 9399 h 10000"/>
                <a:gd name="connsiteX145" fmla="*/ 8444 w 10000"/>
                <a:gd name="connsiteY145" fmla="*/ 9276 h 10000"/>
                <a:gd name="connsiteX146" fmla="*/ 8444 w 10000"/>
                <a:gd name="connsiteY146" fmla="*/ 9276 h 10000"/>
                <a:gd name="connsiteX147" fmla="*/ 8111 w 10000"/>
                <a:gd name="connsiteY147" fmla="*/ 9075 h 10000"/>
                <a:gd name="connsiteX148" fmla="*/ 7778 w 10000"/>
                <a:gd name="connsiteY148" fmla="*/ 8997 h 10000"/>
                <a:gd name="connsiteX149" fmla="*/ 7556 w 10000"/>
                <a:gd name="connsiteY149" fmla="*/ 8981 h 10000"/>
                <a:gd name="connsiteX150" fmla="*/ 7000 w 10000"/>
                <a:gd name="connsiteY150" fmla="*/ 8950 h 10000"/>
                <a:gd name="connsiteX151" fmla="*/ 6556 w 10000"/>
                <a:gd name="connsiteY151" fmla="*/ 8967 h 10000"/>
                <a:gd name="connsiteX152" fmla="*/ 6222 w 10000"/>
                <a:gd name="connsiteY152" fmla="*/ 8967 h 10000"/>
                <a:gd name="connsiteX153" fmla="*/ 6111 w 10000"/>
                <a:gd name="connsiteY153" fmla="*/ 8950 h 10000"/>
                <a:gd name="connsiteX154" fmla="*/ 6056 w 10000"/>
                <a:gd name="connsiteY154" fmla="*/ 8659 h 10000"/>
                <a:gd name="connsiteX155" fmla="*/ 6056 w 10000"/>
                <a:gd name="connsiteY155" fmla="*/ 8597 h 10000"/>
                <a:gd name="connsiteX156" fmla="*/ 5944 w 10000"/>
                <a:gd name="connsiteY156" fmla="*/ 8520 h 10000"/>
                <a:gd name="connsiteX157" fmla="*/ 5889 w 10000"/>
                <a:gd name="connsiteY157" fmla="*/ 8505 h 10000"/>
                <a:gd name="connsiteX158" fmla="*/ 5667 w 10000"/>
                <a:gd name="connsiteY158" fmla="*/ 8488 h 10000"/>
                <a:gd name="connsiteX159" fmla="*/ 4889 w 10000"/>
                <a:gd name="connsiteY159" fmla="*/ 8612 h 10000"/>
                <a:gd name="connsiteX160" fmla="*/ 4611 w 10000"/>
                <a:gd name="connsiteY160" fmla="*/ 8641 h 10000"/>
                <a:gd name="connsiteX161" fmla="*/ 4500 w 10000"/>
                <a:gd name="connsiteY161" fmla="*/ 8641 h 10000"/>
                <a:gd name="connsiteX162" fmla="*/ 4222 w 10000"/>
                <a:gd name="connsiteY162" fmla="*/ 8488 h 10000"/>
                <a:gd name="connsiteX163" fmla="*/ 4222 w 10000"/>
                <a:gd name="connsiteY163" fmla="*/ 8488 h 10000"/>
                <a:gd name="connsiteX164" fmla="*/ 4111 w 10000"/>
                <a:gd name="connsiteY164" fmla="*/ 8411 h 10000"/>
                <a:gd name="connsiteX165" fmla="*/ 4111 w 10000"/>
                <a:gd name="connsiteY165" fmla="*/ 8318 h 10000"/>
                <a:gd name="connsiteX166" fmla="*/ 4111 w 10000"/>
                <a:gd name="connsiteY166" fmla="*/ 8318 h 10000"/>
                <a:gd name="connsiteX167" fmla="*/ 4278 w 10000"/>
                <a:gd name="connsiteY167" fmla="*/ 8271 h 10000"/>
                <a:gd name="connsiteX168" fmla="*/ 4389 w 10000"/>
                <a:gd name="connsiteY168" fmla="*/ 8256 h 10000"/>
                <a:gd name="connsiteX169" fmla="*/ 4389 w 10000"/>
                <a:gd name="connsiteY169" fmla="*/ 8256 h 10000"/>
                <a:gd name="connsiteX170" fmla="*/ 3722 w 10000"/>
                <a:gd name="connsiteY170" fmla="*/ 8271 h 10000"/>
                <a:gd name="connsiteX171" fmla="*/ 3611 w 10000"/>
                <a:gd name="connsiteY171" fmla="*/ 8287 h 10000"/>
                <a:gd name="connsiteX172" fmla="*/ 3556 w 10000"/>
                <a:gd name="connsiteY172" fmla="*/ 8303 h 10000"/>
                <a:gd name="connsiteX173" fmla="*/ 3556 w 10000"/>
                <a:gd name="connsiteY173" fmla="*/ 8303 h 10000"/>
                <a:gd name="connsiteX174" fmla="*/ 3444 w 10000"/>
                <a:gd name="connsiteY174" fmla="*/ 8364 h 10000"/>
                <a:gd name="connsiteX175" fmla="*/ 3278 w 10000"/>
                <a:gd name="connsiteY175" fmla="*/ 8457 h 10000"/>
                <a:gd name="connsiteX176" fmla="*/ 3000 w 10000"/>
                <a:gd name="connsiteY176" fmla="*/ 8566 h 10000"/>
                <a:gd name="connsiteX177" fmla="*/ 2667 w 10000"/>
                <a:gd name="connsiteY177" fmla="*/ 8641 h 10000"/>
                <a:gd name="connsiteX178" fmla="*/ 2667 w 10000"/>
                <a:gd name="connsiteY178" fmla="*/ 8641 h 10000"/>
                <a:gd name="connsiteX179" fmla="*/ 2333 w 10000"/>
                <a:gd name="connsiteY179" fmla="*/ 8704 h 10000"/>
                <a:gd name="connsiteX180" fmla="*/ 1833 w 10000"/>
                <a:gd name="connsiteY180" fmla="*/ 8766 h 10000"/>
                <a:gd name="connsiteX181" fmla="*/ 1389 w 10000"/>
                <a:gd name="connsiteY181" fmla="*/ 8797 h 10000"/>
                <a:gd name="connsiteX182" fmla="*/ 889 w 10000"/>
                <a:gd name="connsiteY182" fmla="*/ 8812 h 10000"/>
                <a:gd name="connsiteX183" fmla="*/ 889 w 10000"/>
                <a:gd name="connsiteY183" fmla="*/ 8812 h 10000"/>
                <a:gd name="connsiteX184" fmla="*/ 500 w 10000"/>
                <a:gd name="connsiteY184" fmla="*/ 8828 h 10000"/>
                <a:gd name="connsiteX185" fmla="*/ 222 w 10000"/>
                <a:gd name="connsiteY185" fmla="*/ 8844 h 10000"/>
                <a:gd name="connsiteX186" fmla="*/ 0 w 10000"/>
                <a:gd name="connsiteY186" fmla="*/ 8859 h 10000"/>
                <a:gd name="connsiteX187" fmla="*/ 0 w 10000"/>
                <a:gd name="connsiteY187" fmla="*/ 8859 h 10000"/>
                <a:gd name="connsiteX188" fmla="*/ 278 w 10000"/>
                <a:gd name="connsiteY188" fmla="*/ 9105 h 10000"/>
                <a:gd name="connsiteX189" fmla="*/ 500 w 10000"/>
                <a:gd name="connsiteY189" fmla="*/ 9291 h 10000"/>
                <a:gd name="connsiteX190" fmla="*/ 722 w 10000"/>
                <a:gd name="connsiteY190" fmla="*/ 9446 h 10000"/>
                <a:gd name="connsiteX191" fmla="*/ 722 w 10000"/>
                <a:gd name="connsiteY191" fmla="*/ 9446 h 10000"/>
                <a:gd name="connsiteX192" fmla="*/ 889 w 10000"/>
                <a:gd name="connsiteY192" fmla="*/ 9538 h 10000"/>
                <a:gd name="connsiteX193" fmla="*/ 944 w 10000"/>
                <a:gd name="connsiteY193" fmla="*/ 9615 h 10000"/>
                <a:gd name="connsiteX194" fmla="*/ 1111 w 10000"/>
                <a:gd name="connsiteY194" fmla="*/ 9692 h 10000"/>
                <a:gd name="connsiteX195" fmla="*/ 1333 w 10000"/>
                <a:gd name="connsiteY195" fmla="*/ 9816 h 10000"/>
                <a:gd name="connsiteX196" fmla="*/ 1333 w 10000"/>
                <a:gd name="connsiteY196" fmla="*/ 9816 h 10000"/>
                <a:gd name="connsiteX197" fmla="*/ 1444 w 10000"/>
                <a:gd name="connsiteY197" fmla="*/ 9879 h 10000"/>
                <a:gd name="connsiteX198" fmla="*/ 1500 w 10000"/>
                <a:gd name="connsiteY198" fmla="*/ 9924 h 10000"/>
                <a:gd name="connsiteX199" fmla="*/ 1500 w 10000"/>
                <a:gd name="connsiteY199" fmla="*/ 9971 h 10000"/>
                <a:gd name="connsiteX200" fmla="*/ 1556 w 10000"/>
                <a:gd name="connsiteY200" fmla="*/ 9986 h 10000"/>
                <a:gd name="connsiteX201" fmla="*/ 1722 w 10000"/>
                <a:gd name="connsiteY201" fmla="*/ 10000 h 10000"/>
                <a:gd name="connsiteX202" fmla="*/ 10000 w 10000"/>
                <a:gd name="connsiteY202"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222 w 10000"/>
                <a:gd name="connsiteY33" fmla="*/ 8488 h 10000"/>
                <a:gd name="connsiteX34" fmla="*/ 4222 w 10000"/>
                <a:gd name="connsiteY34" fmla="*/ 8488 h 10000"/>
                <a:gd name="connsiteX35" fmla="*/ 4111 w 10000"/>
                <a:gd name="connsiteY35" fmla="*/ 8442 h 10000"/>
                <a:gd name="connsiteX36" fmla="*/ 4111 w 10000"/>
                <a:gd name="connsiteY36" fmla="*/ 8396 h 10000"/>
                <a:gd name="connsiteX37" fmla="*/ 4111 w 10000"/>
                <a:gd name="connsiteY37" fmla="*/ 8364 h 10000"/>
                <a:gd name="connsiteX38" fmla="*/ 4167 w 10000"/>
                <a:gd name="connsiteY38" fmla="*/ 8333 h 10000"/>
                <a:gd name="connsiteX39" fmla="*/ 4278 w 10000"/>
                <a:gd name="connsiteY39" fmla="*/ 8271 h 10000"/>
                <a:gd name="connsiteX40" fmla="*/ 4389 w 10000"/>
                <a:gd name="connsiteY40" fmla="*/ 8256 h 10000"/>
                <a:gd name="connsiteX41" fmla="*/ 4389 w 10000"/>
                <a:gd name="connsiteY41" fmla="*/ 8256 h 10000"/>
                <a:gd name="connsiteX42" fmla="*/ 4389 w 10000"/>
                <a:gd name="connsiteY42" fmla="*/ 8242 h 10000"/>
                <a:gd name="connsiteX43" fmla="*/ 4444 w 10000"/>
                <a:gd name="connsiteY43" fmla="*/ 8226 h 10000"/>
                <a:gd name="connsiteX44" fmla="*/ 8389 w 10000"/>
                <a:gd name="connsiteY44" fmla="*/ 7995 h 10000"/>
                <a:gd name="connsiteX45" fmla="*/ 8389 w 10000"/>
                <a:gd name="connsiteY45" fmla="*/ 7995 h 10000"/>
                <a:gd name="connsiteX46" fmla="*/ 8667 w 10000"/>
                <a:gd name="connsiteY46" fmla="*/ 7963 h 10000"/>
                <a:gd name="connsiteX47" fmla="*/ 8778 w 10000"/>
                <a:gd name="connsiteY47" fmla="*/ 7917 h 10000"/>
                <a:gd name="connsiteX48" fmla="*/ 8889 w 10000"/>
                <a:gd name="connsiteY48" fmla="*/ 7887 h 10000"/>
                <a:gd name="connsiteX49" fmla="*/ 8833 w 10000"/>
                <a:gd name="connsiteY49" fmla="*/ 7856 h 10000"/>
                <a:gd name="connsiteX50" fmla="*/ 8833 w 10000"/>
                <a:gd name="connsiteY50" fmla="*/ 7826 h 10000"/>
                <a:gd name="connsiteX51" fmla="*/ 8722 w 10000"/>
                <a:gd name="connsiteY51" fmla="*/ 7793 h 10000"/>
                <a:gd name="connsiteX52" fmla="*/ 8556 w 10000"/>
                <a:gd name="connsiteY52" fmla="*/ 7747 h 10000"/>
                <a:gd name="connsiteX53" fmla="*/ 8556 w 10000"/>
                <a:gd name="connsiteY53" fmla="*/ 7747 h 10000"/>
                <a:gd name="connsiteX54" fmla="*/ 6556 w 10000"/>
                <a:gd name="connsiteY54" fmla="*/ 7470 h 10000"/>
                <a:gd name="connsiteX55" fmla="*/ 6556 w 10000"/>
                <a:gd name="connsiteY55" fmla="*/ 7470 h 10000"/>
                <a:gd name="connsiteX56" fmla="*/ 6333 w 10000"/>
                <a:gd name="connsiteY56" fmla="*/ 7424 h 10000"/>
                <a:gd name="connsiteX57" fmla="*/ 6167 w 10000"/>
                <a:gd name="connsiteY57" fmla="*/ 7377 h 10000"/>
                <a:gd name="connsiteX58" fmla="*/ 6056 w 10000"/>
                <a:gd name="connsiteY58" fmla="*/ 7331 h 10000"/>
                <a:gd name="connsiteX59" fmla="*/ 6056 w 10000"/>
                <a:gd name="connsiteY59" fmla="*/ 7331 h 10000"/>
                <a:gd name="connsiteX60" fmla="*/ 8056 w 10000"/>
                <a:gd name="connsiteY60" fmla="*/ 7315 h 10000"/>
                <a:gd name="connsiteX61" fmla="*/ 10000 w 10000"/>
                <a:gd name="connsiteY61" fmla="*/ 7470 h 10000"/>
                <a:gd name="connsiteX62" fmla="*/ 10000 w 10000"/>
                <a:gd name="connsiteY62" fmla="*/ 6065 h 10000"/>
                <a:gd name="connsiteX63" fmla="*/ 10000 w 10000"/>
                <a:gd name="connsiteY63" fmla="*/ 6065 h 10000"/>
                <a:gd name="connsiteX64" fmla="*/ 7778 w 10000"/>
                <a:gd name="connsiteY64" fmla="*/ 5740 h 10000"/>
                <a:gd name="connsiteX65" fmla="*/ 6556 w 10000"/>
                <a:gd name="connsiteY65" fmla="*/ 5556 h 10000"/>
                <a:gd name="connsiteX66" fmla="*/ 6556 w 10000"/>
                <a:gd name="connsiteY66" fmla="*/ 5556 h 10000"/>
                <a:gd name="connsiteX67" fmla="*/ 6556 w 10000"/>
                <a:gd name="connsiteY67" fmla="*/ 5541 h 10000"/>
                <a:gd name="connsiteX68" fmla="*/ 6556 w 10000"/>
                <a:gd name="connsiteY68" fmla="*/ 5448 h 10000"/>
                <a:gd name="connsiteX69" fmla="*/ 6556 w 10000"/>
                <a:gd name="connsiteY69" fmla="*/ 5448 h 10000"/>
                <a:gd name="connsiteX70" fmla="*/ 6389 w 10000"/>
                <a:gd name="connsiteY70" fmla="*/ 5340 h 10000"/>
                <a:gd name="connsiteX71" fmla="*/ 6056 w 10000"/>
                <a:gd name="connsiteY71" fmla="*/ 5171 h 10000"/>
                <a:gd name="connsiteX72" fmla="*/ 5333 w 10000"/>
                <a:gd name="connsiteY72" fmla="*/ 4846 h 10000"/>
                <a:gd name="connsiteX73" fmla="*/ 5333 w 10000"/>
                <a:gd name="connsiteY73" fmla="*/ 4846 h 10000"/>
                <a:gd name="connsiteX74" fmla="*/ 5167 w 10000"/>
                <a:gd name="connsiteY74" fmla="*/ 4800 h 10000"/>
                <a:gd name="connsiteX75" fmla="*/ 4889 w 10000"/>
                <a:gd name="connsiteY75" fmla="*/ 4737 h 10000"/>
                <a:gd name="connsiteX76" fmla="*/ 4056 w 10000"/>
                <a:gd name="connsiteY76" fmla="*/ 4599 h 10000"/>
                <a:gd name="connsiteX77" fmla="*/ 2889 w 10000"/>
                <a:gd name="connsiteY77" fmla="*/ 4430 h 10000"/>
                <a:gd name="connsiteX78" fmla="*/ 2889 w 10000"/>
                <a:gd name="connsiteY78" fmla="*/ 4430 h 10000"/>
                <a:gd name="connsiteX79" fmla="*/ 2389 w 10000"/>
                <a:gd name="connsiteY79" fmla="*/ 4413 h 10000"/>
                <a:gd name="connsiteX80" fmla="*/ 2000 w 10000"/>
                <a:gd name="connsiteY80" fmla="*/ 4397 h 10000"/>
                <a:gd name="connsiteX81" fmla="*/ 1889 w 10000"/>
                <a:gd name="connsiteY81" fmla="*/ 4382 h 10000"/>
                <a:gd name="connsiteX82" fmla="*/ 1778 w 10000"/>
                <a:gd name="connsiteY82" fmla="*/ 4367 h 10000"/>
                <a:gd name="connsiteX83" fmla="*/ 1778 w 10000"/>
                <a:gd name="connsiteY83" fmla="*/ 4367 h 10000"/>
                <a:gd name="connsiteX84" fmla="*/ 1667 w 10000"/>
                <a:gd name="connsiteY84" fmla="*/ 4305 h 10000"/>
                <a:gd name="connsiteX85" fmla="*/ 1500 w 10000"/>
                <a:gd name="connsiteY85" fmla="*/ 4198 h 10000"/>
                <a:gd name="connsiteX86" fmla="*/ 1444 w 10000"/>
                <a:gd name="connsiteY86" fmla="*/ 4136 h 10000"/>
                <a:gd name="connsiteX87" fmla="*/ 1444 w 10000"/>
                <a:gd name="connsiteY87" fmla="*/ 4073 h 10000"/>
                <a:gd name="connsiteX88" fmla="*/ 1444 w 10000"/>
                <a:gd name="connsiteY88" fmla="*/ 4028 h 10000"/>
                <a:gd name="connsiteX89" fmla="*/ 1556 w 10000"/>
                <a:gd name="connsiteY89" fmla="*/ 3981 h 10000"/>
                <a:gd name="connsiteX90" fmla="*/ 1556 w 10000"/>
                <a:gd name="connsiteY90" fmla="*/ 3981 h 10000"/>
                <a:gd name="connsiteX91" fmla="*/ 1833 w 10000"/>
                <a:gd name="connsiteY91" fmla="*/ 3904 h 10000"/>
                <a:gd name="connsiteX92" fmla="*/ 2111 w 10000"/>
                <a:gd name="connsiteY92" fmla="*/ 3828 h 10000"/>
                <a:gd name="connsiteX93" fmla="*/ 2278 w 10000"/>
                <a:gd name="connsiteY93" fmla="*/ 3782 h 10000"/>
                <a:gd name="connsiteX94" fmla="*/ 2389 w 10000"/>
                <a:gd name="connsiteY94" fmla="*/ 3734 h 10000"/>
                <a:gd name="connsiteX95" fmla="*/ 2389 w 10000"/>
                <a:gd name="connsiteY95" fmla="*/ 3672 h 10000"/>
                <a:gd name="connsiteX96" fmla="*/ 2389 w 10000"/>
                <a:gd name="connsiteY96" fmla="*/ 3596 h 10000"/>
                <a:gd name="connsiteX97" fmla="*/ 2389 w 10000"/>
                <a:gd name="connsiteY97" fmla="*/ 3596 h 10000"/>
                <a:gd name="connsiteX98" fmla="*/ 2167 w 10000"/>
                <a:gd name="connsiteY98" fmla="*/ 3379 h 10000"/>
                <a:gd name="connsiteX99" fmla="*/ 1889 w 10000"/>
                <a:gd name="connsiteY99" fmla="*/ 3087 h 10000"/>
                <a:gd name="connsiteX100" fmla="*/ 1667 w 10000"/>
                <a:gd name="connsiteY100" fmla="*/ 2824 h 10000"/>
                <a:gd name="connsiteX101" fmla="*/ 1611 w 10000"/>
                <a:gd name="connsiteY101" fmla="*/ 2747 h 10000"/>
                <a:gd name="connsiteX102" fmla="*/ 1611 w 10000"/>
                <a:gd name="connsiteY102" fmla="*/ 2716 h 10000"/>
                <a:gd name="connsiteX103" fmla="*/ 1667 w 10000"/>
                <a:gd name="connsiteY103" fmla="*/ 2700 h 10000"/>
                <a:gd name="connsiteX104" fmla="*/ 1667 w 10000"/>
                <a:gd name="connsiteY104" fmla="*/ 2700 h 10000"/>
                <a:gd name="connsiteX105" fmla="*/ 2000 w 10000"/>
                <a:gd name="connsiteY105" fmla="*/ 2686 h 10000"/>
                <a:gd name="connsiteX106" fmla="*/ 2222 w 10000"/>
                <a:gd name="connsiteY106" fmla="*/ 2686 h 10000"/>
                <a:gd name="connsiteX107" fmla="*/ 2389 w 10000"/>
                <a:gd name="connsiteY107" fmla="*/ 2700 h 10000"/>
                <a:gd name="connsiteX108" fmla="*/ 2389 w 10000"/>
                <a:gd name="connsiteY108" fmla="*/ 2700 h 10000"/>
                <a:gd name="connsiteX109" fmla="*/ 2444 w 10000"/>
                <a:gd name="connsiteY109" fmla="*/ 2700 h 10000"/>
                <a:gd name="connsiteX110" fmla="*/ 2500 w 10000"/>
                <a:gd name="connsiteY110" fmla="*/ 2670 h 10000"/>
                <a:gd name="connsiteX111" fmla="*/ 2778 w 10000"/>
                <a:gd name="connsiteY111" fmla="*/ 2577 h 10000"/>
                <a:gd name="connsiteX112" fmla="*/ 3500 w 10000"/>
                <a:gd name="connsiteY112" fmla="*/ 2269 h 10000"/>
                <a:gd name="connsiteX113" fmla="*/ 4444 w 10000"/>
                <a:gd name="connsiteY113" fmla="*/ 1822 h 10000"/>
                <a:gd name="connsiteX114" fmla="*/ 4444 w 10000"/>
                <a:gd name="connsiteY114" fmla="*/ 1822 h 10000"/>
                <a:gd name="connsiteX115" fmla="*/ 4444 w 10000"/>
                <a:gd name="connsiteY115" fmla="*/ 1759 h 10000"/>
                <a:gd name="connsiteX116" fmla="*/ 4444 w 10000"/>
                <a:gd name="connsiteY116" fmla="*/ 1619 h 10000"/>
                <a:gd name="connsiteX117" fmla="*/ 4500 w 10000"/>
                <a:gd name="connsiteY117" fmla="*/ 1528 h 10000"/>
                <a:gd name="connsiteX118" fmla="*/ 4611 w 10000"/>
                <a:gd name="connsiteY118" fmla="*/ 1450 h 10000"/>
                <a:gd name="connsiteX119" fmla="*/ 4778 w 10000"/>
                <a:gd name="connsiteY119" fmla="*/ 1358 h 10000"/>
                <a:gd name="connsiteX120" fmla="*/ 5000 w 10000"/>
                <a:gd name="connsiteY120" fmla="*/ 1281 h 10000"/>
                <a:gd name="connsiteX121" fmla="*/ 5000 w 10000"/>
                <a:gd name="connsiteY121" fmla="*/ 1281 h 10000"/>
                <a:gd name="connsiteX122" fmla="*/ 5556 w 10000"/>
                <a:gd name="connsiteY122" fmla="*/ 1127 h 10000"/>
                <a:gd name="connsiteX123" fmla="*/ 6111 w 10000"/>
                <a:gd name="connsiteY123" fmla="*/ 926 h 10000"/>
                <a:gd name="connsiteX124" fmla="*/ 6667 w 10000"/>
                <a:gd name="connsiteY124" fmla="*/ 740 h 10000"/>
                <a:gd name="connsiteX125" fmla="*/ 7056 w 10000"/>
                <a:gd name="connsiteY125" fmla="*/ 572 h 10000"/>
                <a:gd name="connsiteX126" fmla="*/ 7056 w 10000"/>
                <a:gd name="connsiteY126" fmla="*/ 572 h 10000"/>
                <a:gd name="connsiteX127" fmla="*/ 7333 w 10000"/>
                <a:gd name="connsiteY127" fmla="*/ 417 h 10000"/>
                <a:gd name="connsiteX128" fmla="*/ 7667 w 10000"/>
                <a:gd name="connsiteY128" fmla="*/ 232 h 10000"/>
                <a:gd name="connsiteX129" fmla="*/ 8000 w 10000"/>
                <a:gd name="connsiteY129" fmla="*/ 92 h 10000"/>
                <a:gd name="connsiteX130" fmla="*/ 8167 w 10000"/>
                <a:gd name="connsiteY130" fmla="*/ 29 h 10000"/>
                <a:gd name="connsiteX131" fmla="*/ 8333 w 10000"/>
                <a:gd name="connsiteY131" fmla="*/ 15 h 10000"/>
                <a:gd name="connsiteX132" fmla="*/ 8333 w 10000"/>
                <a:gd name="connsiteY132" fmla="*/ 15 h 10000"/>
                <a:gd name="connsiteX133" fmla="*/ 8667 w 10000"/>
                <a:gd name="connsiteY133" fmla="*/ 0 h 10000"/>
                <a:gd name="connsiteX134" fmla="*/ 9111 w 10000"/>
                <a:gd name="connsiteY134" fmla="*/ 0 h 10000"/>
                <a:gd name="connsiteX135" fmla="*/ 10000 w 10000"/>
                <a:gd name="connsiteY135" fmla="*/ 15 h 10000"/>
                <a:gd name="connsiteX136" fmla="*/ 10000 w 10000"/>
                <a:gd name="connsiteY136" fmla="*/ 9446 h 10000"/>
                <a:gd name="connsiteX137" fmla="*/ 10000 w 10000"/>
                <a:gd name="connsiteY137" fmla="*/ 9446 h 10000"/>
                <a:gd name="connsiteX138" fmla="*/ 9722 w 10000"/>
                <a:gd name="connsiteY138" fmla="*/ 9430 h 10000"/>
                <a:gd name="connsiteX139" fmla="*/ 9389 w 10000"/>
                <a:gd name="connsiteY139" fmla="*/ 9446 h 10000"/>
                <a:gd name="connsiteX140" fmla="*/ 9389 w 10000"/>
                <a:gd name="connsiteY140" fmla="*/ 9446 h 10000"/>
                <a:gd name="connsiteX141" fmla="*/ 9278 w 10000"/>
                <a:gd name="connsiteY141" fmla="*/ 9461 h 10000"/>
                <a:gd name="connsiteX142" fmla="*/ 9056 w 10000"/>
                <a:gd name="connsiteY142" fmla="*/ 9446 h 10000"/>
                <a:gd name="connsiteX143" fmla="*/ 8722 w 10000"/>
                <a:gd name="connsiteY143" fmla="*/ 9399 h 10000"/>
                <a:gd name="connsiteX144" fmla="*/ 8444 w 10000"/>
                <a:gd name="connsiteY144" fmla="*/ 9276 h 10000"/>
                <a:gd name="connsiteX145" fmla="*/ 8444 w 10000"/>
                <a:gd name="connsiteY145" fmla="*/ 9276 h 10000"/>
                <a:gd name="connsiteX146" fmla="*/ 8111 w 10000"/>
                <a:gd name="connsiteY146" fmla="*/ 9075 h 10000"/>
                <a:gd name="connsiteX147" fmla="*/ 7778 w 10000"/>
                <a:gd name="connsiteY147" fmla="*/ 8997 h 10000"/>
                <a:gd name="connsiteX148" fmla="*/ 7556 w 10000"/>
                <a:gd name="connsiteY148" fmla="*/ 8981 h 10000"/>
                <a:gd name="connsiteX149" fmla="*/ 7000 w 10000"/>
                <a:gd name="connsiteY149" fmla="*/ 8950 h 10000"/>
                <a:gd name="connsiteX150" fmla="*/ 6556 w 10000"/>
                <a:gd name="connsiteY150" fmla="*/ 8967 h 10000"/>
                <a:gd name="connsiteX151" fmla="*/ 6222 w 10000"/>
                <a:gd name="connsiteY151" fmla="*/ 8967 h 10000"/>
                <a:gd name="connsiteX152" fmla="*/ 6111 w 10000"/>
                <a:gd name="connsiteY152" fmla="*/ 8950 h 10000"/>
                <a:gd name="connsiteX153" fmla="*/ 6056 w 10000"/>
                <a:gd name="connsiteY153" fmla="*/ 8659 h 10000"/>
                <a:gd name="connsiteX154" fmla="*/ 6056 w 10000"/>
                <a:gd name="connsiteY154" fmla="*/ 8597 h 10000"/>
                <a:gd name="connsiteX155" fmla="*/ 5944 w 10000"/>
                <a:gd name="connsiteY155" fmla="*/ 8520 h 10000"/>
                <a:gd name="connsiteX156" fmla="*/ 5889 w 10000"/>
                <a:gd name="connsiteY156" fmla="*/ 8505 h 10000"/>
                <a:gd name="connsiteX157" fmla="*/ 5667 w 10000"/>
                <a:gd name="connsiteY157" fmla="*/ 8488 h 10000"/>
                <a:gd name="connsiteX158" fmla="*/ 4889 w 10000"/>
                <a:gd name="connsiteY158" fmla="*/ 8612 h 10000"/>
                <a:gd name="connsiteX159" fmla="*/ 4611 w 10000"/>
                <a:gd name="connsiteY159" fmla="*/ 8641 h 10000"/>
                <a:gd name="connsiteX160" fmla="*/ 4500 w 10000"/>
                <a:gd name="connsiteY160" fmla="*/ 8641 h 10000"/>
                <a:gd name="connsiteX161" fmla="*/ 4222 w 10000"/>
                <a:gd name="connsiteY161" fmla="*/ 8488 h 10000"/>
                <a:gd name="connsiteX162" fmla="*/ 4222 w 10000"/>
                <a:gd name="connsiteY162" fmla="*/ 8488 h 10000"/>
                <a:gd name="connsiteX163" fmla="*/ 4111 w 10000"/>
                <a:gd name="connsiteY163" fmla="*/ 8411 h 10000"/>
                <a:gd name="connsiteX164" fmla="*/ 4111 w 10000"/>
                <a:gd name="connsiteY164" fmla="*/ 8318 h 10000"/>
                <a:gd name="connsiteX165" fmla="*/ 4111 w 10000"/>
                <a:gd name="connsiteY165" fmla="*/ 8318 h 10000"/>
                <a:gd name="connsiteX166" fmla="*/ 4278 w 10000"/>
                <a:gd name="connsiteY166" fmla="*/ 8271 h 10000"/>
                <a:gd name="connsiteX167" fmla="*/ 4389 w 10000"/>
                <a:gd name="connsiteY167" fmla="*/ 8256 h 10000"/>
                <a:gd name="connsiteX168" fmla="*/ 4389 w 10000"/>
                <a:gd name="connsiteY168" fmla="*/ 8256 h 10000"/>
                <a:gd name="connsiteX169" fmla="*/ 3722 w 10000"/>
                <a:gd name="connsiteY169" fmla="*/ 8271 h 10000"/>
                <a:gd name="connsiteX170" fmla="*/ 3611 w 10000"/>
                <a:gd name="connsiteY170" fmla="*/ 8287 h 10000"/>
                <a:gd name="connsiteX171" fmla="*/ 3556 w 10000"/>
                <a:gd name="connsiteY171" fmla="*/ 8303 h 10000"/>
                <a:gd name="connsiteX172" fmla="*/ 3556 w 10000"/>
                <a:gd name="connsiteY172" fmla="*/ 8303 h 10000"/>
                <a:gd name="connsiteX173" fmla="*/ 3444 w 10000"/>
                <a:gd name="connsiteY173" fmla="*/ 8364 h 10000"/>
                <a:gd name="connsiteX174" fmla="*/ 3278 w 10000"/>
                <a:gd name="connsiteY174" fmla="*/ 8457 h 10000"/>
                <a:gd name="connsiteX175" fmla="*/ 3000 w 10000"/>
                <a:gd name="connsiteY175" fmla="*/ 8566 h 10000"/>
                <a:gd name="connsiteX176" fmla="*/ 2667 w 10000"/>
                <a:gd name="connsiteY176" fmla="*/ 8641 h 10000"/>
                <a:gd name="connsiteX177" fmla="*/ 2667 w 10000"/>
                <a:gd name="connsiteY177" fmla="*/ 8641 h 10000"/>
                <a:gd name="connsiteX178" fmla="*/ 2333 w 10000"/>
                <a:gd name="connsiteY178" fmla="*/ 8704 h 10000"/>
                <a:gd name="connsiteX179" fmla="*/ 1833 w 10000"/>
                <a:gd name="connsiteY179" fmla="*/ 8766 h 10000"/>
                <a:gd name="connsiteX180" fmla="*/ 1389 w 10000"/>
                <a:gd name="connsiteY180" fmla="*/ 8797 h 10000"/>
                <a:gd name="connsiteX181" fmla="*/ 889 w 10000"/>
                <a:gd name="connsiteY181" fmla="*/ 8812 h 10000"/>
                <a:gd name="connsiteX182" fmla="*/ 889 w 10000"/>
                <a:gd name="connsiteY182" fmla="*/ 8812 h 10000"/>
                <a:gd name="connsiteX183" fmla="*/ 500 w 10000"/>
                <a:gd name="connsiteY183" fmla="*/ 8828 h 10000"/>
                <a:gd name="connsiteX184" fmla="*/ 222 w 10000"/>
                <a:gd name="connsiteY184" fmla="*/ 8844 h 10000"/>
                <a:gd name="connsiteX185" fmla="*/ 0 w 10000"/>
                <a:gd name="connsiteY185" fmla="*/ 8859 h 10000"/>
                <a:gd name="connsiteX186" fmla="*/ 0 w 10000"/>
                <a:gd name="connsiteY186" fmla="*/ 8859 h 10000"/>
                <a:gd name="connsiteX187" fmla="*/ 278 w 10000"/>
                <a:gd name="connsiteY187" fmla="*/ 9105 h 10000"/>
                <a:gd name="connsiteX188" fmla="*/ 500 w 10000"/>
                <a:gd name="connsiteY188" fmla="*/ 9291 h 10000"/>
                <a:gd name="connsiteX189" fmla="*/ 722 w 10000"/>
                <a:gd name="connsiteY189" fmla="*/ 9446 h 10000"/>
                <a:gd name="connsiteX190" fmla="*/ 722 w 10000"/>
                <a:gd name="connsiteY190" fmla="*/ 9446 h 10000"/>
                <a:gd name="connsiteX191" fmla="*/ 889 w 10000"/>
                <a:gd name="connsiteY191" fmla="*/ 9538 h 10000"/>
                <a:gd name="connsiteX192" fmla="*/ 944 w 10000"/>
                <a:gd name="connsiteY192" fmla="*/ 9615 h 10000"/>
                <a:gd name="connsiteX193" fmla="*/ 1111 w 10000"/>
                <a:gd name="connsiteY193" fmla="*/ 9692 h 10000"/>
                <a:gd name="connsiteX194" fmla="*/ 1333 w 10000"/>
                <a:gd name="connsiteY194" fmla="*/ 9816 h 10000"/>
                <a:gd name="connsiteX195" fmla="*/ 1333 w 10000"/>
                <a:gd name="connsiteY195" fmla="*/ 9816 h 10000"/>
                <a:gd name="connsiteX196" fmla="*/ 1444 w 10000"/>
                <a:gd name="connsiteY196" fmla="*/ 9879 h 10000"/>
                <a:gd name="connsiteX197" fmla="*/ 1500 w 10000"/>
                <a:gd name="connsiteY197" fmla="*/ 9924 h 10000"/>
                <a:gd name="connsiteX198" fmla="*/ 1500 w 10000"/>
                <a:gd name="connsiteY198" fmla="*/ 9971 h 10000"/>
                <a:gd name="connsiteX199" fmla="*/ 1556 w 10000"/>
                <a:gd name="connsiteY199" fmla="*/ 9986 h 10000"/>
                <a:gd name="connsiteX200" fmla="*/ 1722 w 10000"/>
                <a:gd name="connsiteY200" fmla="*/ 10000 h 10000"/>
                <a:gd name="connsiteX201" fmla="*/ 10000 w 10000"/>
                <a:gd name="connsiteY201"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222 w 10000"/>
                <a:gd name="connsiteY33" fmla="*/ 8488 h 10000"/>
                <a:gd name="connsiteX34" fmla="*/ 4222 w 10000"/>
                <a:gd name="connsiteY34" fmla="*/ 8488 h 10000"/>
                <a:gd name="connsiteX35" fmla="*/ 4111 w 10000"/>
                <a:gd name="connsiteY35" fmla="*/ 8442 h 10000"/>
                <a:gd name="connsiteX36" fmla="*/ 4111 w 10000"/>
                <a:gd name="connsiteY36" fmla="*/ 8396 h 10000"/>
                <a:gd name="connsiteX37" fmla="*/ 4111 w 10000"/>
                <a:gd name="connsiteY37" fmla="*/ 8364 h 10000"/>
                <a:gd name="connsiteX38" fmla="*/ 4167 w 10000"/>
                <a:gd name="connsiteY38" fmla="*/ 8333 h 10000"/>
                <a:gd name="connsiteX39" fmla="*/ 4278 w 10000"/>
                <a:gd name="connsiteY39" fmla="*/ 8271 h 10000"/>
                <a:gd name="connsiteX40" fmla="*/ 4389 w 10000"/>
                <a:gd name="connsiteY40" fmla="*/ 8256 h 10000"/>
                <a:gd name="connsiteX41" fmla="*/ 4389 w 10000"/>
                <a:gd name="connsiteY41" fmla="*/ 8256 h 10000"/>
                <a:gd name="connsiteX42" fmla="*/ 4389 w 10000"/>
                <a:gd name="connsiteY42" fmla="*/ 8242 h 10000"/>
                <a:gd name="connsiteX43" fmla="*/ 4444 w 10000"/>
                <a:gd name="connsiteY43" fmla="*/ 8226 h 10000"/>
                <a:gd name="connsiteX44" fmla="*/ 7986 w 10000"/>
                <a:gd name="connsiteY44" fmla="*/ 7987 h 10000"/>
                <a:gd name="connsiteX45" fmla="*/ 8389 w 10000"/>
                <a:gd name="connsiteY45" fmla="*/ 7995 h 10000"/>
                <a:gd name="connsiteX46" fmla="*/ 8389 w 10000"/>
                <a:gd name="connsiteY46" fmla="*/ 7995 h 10000"/>
                <a:gd name="connsiteX47" fmla="*/ 8667 w 10000"/>
                <a:gd name="connsiteY47" fmla="*/ 7963 h 10000"/>
                <a:gd name="connsiteX48" fmla="*/ 8778 w 10000"/>
                <a:gd name="connsiteY48" fmla="*/ 7917 h 10000"/>
                <a:gd name="connsiteX49" fmla="*/ 8889 w 10000"/>
                <a:gd name="connsiteY49" fmla="*/ 7887 h 10000"/>
                <a:gd name="connsiteX50" fmla="*/ 8833 w 10000"/>
                <a:gd name="connsiteY50" fmla="*/ 7856 h 10000"/>
                <a:gd name="connsiteX51" fmla="*/ 8833 w 10000"/>
                <a:gd name="connsiteY51" fmla="*/ 7826 h 10000"/>
                <a:gd name="connsiteX52" fmla="*/ 8722 w 10000"/>
                <a:gd name="connsiteY52" fmla="*/ 7793 h 10000"/>
                <a:gd name="connsiteX53" fmla="*/ 8556 w 10000"/>
                <a:gd name="connsiteY53" fmla="*/ 7747 h 10000"/>
                <a:gd name="connsiteX54" fmla="*/ 8556 w 10000"/>
                <a:gd name="connsiteY54" fmla="*/ 7747 h 10000"/>
                <a:gd name="connsiteX55" fmla="*/ 6556 w 10000"/>
                <a:gd name="connsiteY55" fmla="*/ 7470 h 10000"/>
                <a:gd name="connsiteX56" fmla="*/ 6556 w 10000"/>
                <a:gd name="connsiteY56" fmla="*/ 7470 h 10000"/>
                <a:gd name="connsiteX57" fmla="*/ 6333 w 10000"/>
                <a:gd name="connsiteY57" fmla="*/ 7424 h 10000"/>
                <a:gd name="connsiteX58" fmla="*/ 6167 w 10000"/>
                <a:gd name="connsiteY58" fmla="*/ 7377 h 10000"/>
                <a:gd name="connsiteX59" fmla="*/ 6056 w 10000"/>
                <a:gd name="connsiteY59" fmla="*/ 7331 h 10000"/>
                <a:gd name="connsiteX60" fmla="*/ 6056 w 10000"/>
                <a:gd name="connsiteY60" fmla="*/ 7331 h 10000"/>
                <a:gd name="connsiteX61" fmla="*/ 8056 w 10000"/>
                <a:gd name="connsiteY61" fmla="*/ 7315 h 10000"/>
                <a:gd name="connsiteX62" fmla="*/ 10000 w 10000"/>
                <a:gd name="connsiteY62" fmla="*/ 7470 h 10000"/>
                <a:gd name="connsiteX63" fmla="*/ 10000 w 10000"/>
                <a:gd name="connsiteY63" fmla="*/ 6065 h 10000"/>
                <a:gd name="connsiteX64" fmla="*/ 10000 w 10000"/>
                <a:gd name="connsiteY64" fmla="*/ 6065 h 10000"/>
                <a:gd name="connsiteX65" fmla="*/ 7778 w 10000"/>
                <a:gd name="connsiteY65" fmla="*/ 5740 h 10000"/>
                <a:gd name="connsiteX66" fmla="*/ 6556 w 10000"/>
                <a:gd name="connsiteY66" fmla="*/ 5556 h 10000"/>
                <a:gd name="connsiteX67" fmla="*/ 6556 w 10000"/>
                <a:gd name="connsiteY67" fmla="*/ 5556 h 10000"/>
                <a:gd name="connsiteX68" fmla="*/ 6556 w 10000"/>
                <a:gd name="connsiteY68" fmla="*/ 5541 h 10000"/>
                <a:gd name="connsiteX69" fmla="*/ 6556 w 10000"/>
                <a:gd name="connsiteY69" fmla="*/ 5448 h 10000"/>
                <a:gd name="connsiteX70" fmla="*/ 6556 w 10000"/>
                <a:gd name="connsiteY70" fmla="*/ 5448 h 10000"/>
                <a:gd name="connsiteX71" fmla="*/ 6389 w 10000"/>
                <a:gd name="connsiteY71" fmla="*/ 5340 h 10000"/>
                <a:gd name="connsiteX72" fmla="*/ 6056 w 10000"/>
                <a:gd name="connsiteY72" fmla="*/ 5171 h 10000"/>
                <a:gd name="connsiteX73" fmla="*/ 5333 w 10000"/>
                <a:gd name="connsiteY73" fmla="*/ 4846 h 10000"/>
                <a:gd name="connsiteX74" fmla="*/ 5333 w 10000"/>
                <a:gd name="connsiteY74" fmla="*/ 4846 h 10000"/>
                <a:gd name="connsiteX75" fmla="*/ 5167 w 10000"/>
                <a:gd name="connsiteY75" fmla="*/ 4800 h 10000"/>
                <a:gd name="connsiteX76" fmla="*/ 4889 w 10000"/>
                <a:gd name="connsiteY76" fmla="*/ 4737 h 10000"/>
                <a:gd name="connsiteX77" fmla="*/ 4056 w 10000"/>
                <a:gd name="connsiteY77" fmla="*/ 4599 h 10000"/>
                <a:gd name="connsiteX78" fmla="*/ 2889 w 10000"/>
                <a:gd name="connsiteY78" fmla="*/ 4430 h 10000"/>
                <a:gd name="connsiteX79" fmla="*/ 2889 w 10000"/>
                <a:gd name="connsiteY79" fmla="*/ 4430 h 10000"/>
                <a:gd name="connsiteX80" fmla="*/ 2389 w 10000"/>
                <a:gd name="connsiteY80" fmla="*/ 4413 h 10000"/>
                <a:gd name="connsiteX81" fmla="*/ 2000 w 10000"/>
                <a:gd name="connsiteY81" fmla="*/ 4397 h 10000"/>
                <a:gd name="connsiteX82" fmla="*/ 1889 w 10000"/>
                <a:gd name="connsiteY82" fmla="*/ 4382 h 10000"/>
                <a:gd name="connsiteX83" fmla="*/ 1778 w 10000"/>
                <a:gd name="connsiteY83" fmla="*/ 4367 h 10000"/>
                <a:gd name="connsiteX84" fmla="*/ 1778 w 10000"/>
                <a:gd name="connsiteY84" fmla="*/ 4367 h 10000"/>
                <a:gd name="connsiteX85" fmla="*/ 1667 w 10000"/>
                <a:gd name="connsiteY85" fmla="*/ 4305 h 10000"/>
                <a:gd name="connsiteX86" fmla="*/ 1500 w 10000"/>
                <a:gd name="connsiteY86" fmla="*/ 4198 h 10000"/>
                <a:gd name="connsiteX87" fmla="*/ 1444 w 10000"/>
                <a:gd name="connsiteY87" fmla="*/ 4136 h 10000"/>
                <a:gd name="connsiteX88" fmla="*/ 1444 w 10000"/>
                <a:gd name="connsiteY88" fmla="*/ 4073 h 10000"/>
                <a:gd name="connsiteX89" fmla="*/ 1444 w 10000"/>
                <a:gd name="connsiteY89" fmla="*/ 4028 h 10000"/>
                <a:gd name="connsiteX90" fmla="*/ 1556 w 10000"/>
                <a:gd name="connsiteY90" fmla="*/ 3981 h 10000"/>
                <a:gd name="connsiteX91" fmla="*/ 1556 w 10000"/>
                <a:gd name="connsiteY91" fmla="*/ 3981 h 10000"/>
                <a:gd name="connsiteX92" fmla="*/ 1833 w 10000"/>
                <a:gd name="connsiteY92" fmla="*/ 3904 h 10000"/>
                <a:gd name="connsiteX93" fmla="*/ 2111 w 10000"/>
                <a:gd name="connsiteY93" fmla="*/ 3828 h 10000"/>
                <a:gd name="connsiteX94" fmla="*/ 2278 w 10000"/>
                <a:gd name="connsiteY94" fmla="*/ 3782 h 10000"/>
                <a:gd name="connsiteX95" fmla="*/ 2389 w 10000"/>
                <a:gd name="connsiteY95" fmla="*/ 3734 h 10000"/>
                <a:gd name="connsiteX96" fmla="*/ 2389 w 10000"/>
                <a:gd name="connsiteY96" fmla="*/ 3672 h 10000"/>
                <a:gd name="connsiteX97" fmla="*/ 2389 w 10000"/>
                <a:gd name="connsiteY97" fmla="*/ 3596 h 10000"/>
                <a:gd name="connsiteX98" fmla="*/ 2389 w 10000"/>
                <a:gd name="connsiteY98" fmla="*/ 3596 h 10000"/>
                <a:gd name="connsiteX99" fmla="*/ 2167 w 10000"/>
                <a:gd name="connsiteY99" fmla="*/ 3379 h 10000"/>
                <a:gd name="connsiteX100" fmla="*/ 1889 w 10000"/>
                <a:gd name="connsiteY100" fmla="*/ 3087 h 10000"/>
                <a:gd name="connsiteX101" fmla="*/ 1667 w 10000"/>
                <a:gd name="connsiteY101" fmla="*/ 2824 h 10000"/>
                <a:gd name="connsiteX102" fmla="*/ 1611 w 10000"/>
                <a:gd name="connsiteY102" fmla="*/ 2747 h 10000"/>
                <a:gd name="connsiteX103" fmla="*/ 1611 w 10000"/>
                <a:gd name="connsiteY103" fmla="*/ 2716 h 10000"/>
                <a:gd name="connsiteX104" fmla="*/ 1667 w 10000"/>
                <a:gd name="connsiteY104" fmla="*/ 2700 h 10000"/>
                <a:gd name="connsiteX105" fmla="*/ 1667 w 10000"/>
                <a:gd name="connsiteY105" fmla="*/ 2700 h 10000"/>
                <a:gd name="connsiteX106" fmla="*/ 2000 w 10000"/>
                <a:gd name="connsiteY106" fmla="*/ 2686 h 10000"/>
                <a:gd name="connsiteX107" fmla="*/ 2222 w 10000"/>
                <a:gd name="connsiteY107" fmla="*/ 2686 h 10000"/>
                <a:gd name="connsiteX108" fmla="*/ 2389 w 10000"/>
                <a:gd name="connsiteY108" fmla="*/ 2700 h 10000"/>
                <a:gd name="connsiteX109" fmla="*/ 2389 w 10000"/>
                <a:gd name="connsiteY109" fmla="*/ 2700 h 10000"/>
                <a:gd name="connsiteX110" fmla="*/ 2444 w 10000"/>
                <a:gd name="connsiteY110" fmla="*/ 2700 h 10000"/>
                <a:gd name="connsiteX111" fmla="*/ 2500 w 10000"/>
                <a:gd name="connsiteY111" fmla="*/ 2670 h 10000"/>
                <a:gd name="connsiteX112" fmla="*/ 2778 w 10000"/>
                <a:gd name="connsiteY112" fmla="*/ 2577 h 10000"/>
                <a:gd name="connsiteX113" fmla="*/ 3500 w 10000"/>
                <a:gd name="connsiteY113" fmla="*/ 2269 h 10000"/>
                <a:gd name="connsiteX114" fmla="*/ 4444 w 10000"/>
                <a:gd name="connsiteY114" fmla="*/ 1822 h 10000"/>
                <a:gd name="connsiteX115" fmla="*/ 4444 w 10000"/>
                <a:gd name="connsiteY115" fmla="*/ 1822 h 10000"/>
                <a:gd name="connsiteX116" fmla="*/ 4444 w 10000"/>
                <a:gd name="connsiteY116" fmla="*/ 1759 h 10000"/>
                <a:gd name="connsiteX117" fmla="*/ 4444 w 10000"/>
                <a:gd name="connsiteY117" fmla="*/ 1619 h 10000"/>
                <a:gd name="connsiteX118" fmla="*/ 4500 w 10000"/>
                <a:gd name="connsiteY118" fmla="*/ 1528 h 10000"/>
                <a:gd name="connsiteX119" fmla="*/ 4611 w 10000"/>
                <a:gd name="connsiteY119" fmla="*/ 1450 h 10000"/>
                <a:gd name="connsiteX120" fmla="*/ 4778 w 10000"/>
                <a:gd name="connsiteY120" fmla="*/ 1358 h 10000"/>
                <a:gd name="connsiteX121" fmla="*/ 5000 w 10000"/>
                <a:gd name="connsiteY121" fmla="*/ 1281 h 10000"/>
                <a:gd name="connsiteX122" fmla="*/ 5000 w 10000"/>
                <a:gd name="connsiteY122" fmla="*/ 1281 h 10000"/>
                <a:gd name="connsiteX123" fmla="*/ 5556 w 10000"/>
                <a:gd name="connsiteY123" fmla="*/ 1127 h 10000"/>
                <a:gd name="connsiteX124" fmla="*/ 6111 w 10000"/>
                <a:gd name="connsiteY124" fmla="*/ 926 h 10000"/>
                <a:gd name="connsiteX125" fmla="*/ 6667 w 10000"/>
                <a:gd name="connsiteY125" fmla="*/ 740 h 10000"/>
                <a:gd name="connsiteX126" fmla="*/ 7056 w 10000"/>
                <a:gd name="connsiteY126" fmla="*/ 572 h 10000"/>
                <a:gd name="connsiteX127" fmla="*/ 7056 w 10000"/>
                <a:gd name="connsiteY127" fmla="*/ 572 h 10000"/>
                <a:gd name="connsiteX128" fmla="*/ 7333 w 10000"/>
                <a:gd name="connsiteY128" fmla="*/ 417 h 10000"/>
                <a:gd name="connsiteX129" fmla="*/ 7667 w 10000"/>
                <a:gd name="connsiteY129" fmla="*/ 232 h 10000"/>
                <a:gd name="connsiteX130" fmla="*/ 8000 w 10000"/>
                <a:gd name="connsiteY130" fmla="*/ 92 h 10000"/>
                <a:gd name="connsiteX131" fmla="*/ 8167 w 10000"/>
                <a:gd name="connsiteY131" fmla="*/ 29 h 10000"/>
                <a:gd name="connsiteX132" fmla="*/ 8333 w 10000"/>
                <a:gd name="connsiteY132" fmla="*/ 15 h 10000"/>
                <a:gd name="connsiteX133" fmla="*/ 8333 w 10000"/>
                <a:gd name="connsiteY133" fmla="*/ 15 h 10000"/>
                <a:gd name="connsiteX134" fmla="*/ 8667 w 10000"/>
                <a:gd name="connsiteY134" fmla="*/ 0 h 10000"/>
                <a:gd name="connsiteX135" fmla="*/ 9111 w 10000"/>
                <a:gd name="connsiteY135" fmla="*/ 0 h 10000"/>
                <a:gd name="connsiteX136" fmla="*/ 10000 w 10000"/>
                <a:gd name="connsiteY136" fmla="*/ 15 h 10000"/>
                <a:gd name="connsiteX137" fmla="*/ 10000 w 10000"/>
                <a:gd name="connsiteY137" fmla="*/ 9446 h 10000"/>
                <a:gd name="connsiteX138" fmla="*/ 10000 w 10000"/>
                <a:gd name="connsiteY138" fmla="*/ 9446 h 10000"/>
                <a:gd name="connsiteX139" fmla="*/ 9722 w 10000"/>
                <a:gd name="connsiteY139" fmla="*/ 9430 h 10000"/>
                <a:gd name="connsiteX140" fmla="*/ 9389 w 10000"/>
                <a:gd name="connsiteY140" fmla="*/ 9446 h 10000"/>
                <a:gd name="connsiteX141" fmla="*/ 9389 w 10000"/>
                <a:gd name="connsiteY141" fmla="*/ 9446 h 10000"/>
                <a:gd name="connsiteX142" fmla="*/ 9278 w 10000"/>
                <a:gd name="connsiteY142" fmla="*/ 9461 h 10000"/>
                <a:gd name="connsiteX143" fmla="*/ 9056 w 10000"/>
                <a:gd name="connsiteY143" fmla="*/ 9446 h 10000"/>
                <a:gd name="connsiteX144" fmla="*/ 8722 w 10000"/>
                <a:gd name="connsiteY144" fmla="*/ 9399 h 10000"/>
                <a:gd name="connsiteX145" fmla="*/ 8444 w 10000"/>
                <a:gd name="connsiteY145" fmla="*/ 9276 h 10000"/>
                <a:gd name="connsiteX146" fmla="*/ 8444 w 10000"/>
                <a:gd name="connsiteY146" fmla="*/ 9276 h 10000"/>
                <a:gd name="connsiteX147" fmla="*/ 8111 w 10000"/>
                <a:gd name="connsiteY147" fmla="*/ 9075 h 10000"/>
                <a:gd name="connsiteX148" fmla="*/ 7778 w 10000"/>
                <a:gd name="connsiteY148" fmla="*/ 8997 h 10000"/>
                <a:gd name="connsiteX149" fmla="*/ 7556 w 10000"/>
                <a:gd name="connsiteY149" fmla="*/ 8981 h 10000"/>
                <a:gd name="connsiteX150" fmla="*/ 7000 w 10000"/>
                <a:gd name="connsiteY150" fmla="*/ 8950 h 10000"/>
                <a:gd name="connsiteX151" fmla="*/ 6556 w 10000"/>
                <a:gd name="connsiteY151" fmla="*/ 8967 h 10000"/>
                <a:gd name="connsiteX152" fmla="*/ 6222 w 10000"/>
                <a:gd name="connsiteY152" fmla="*/ 8967 h 10000"/>
                <a:gd name="connsiteX153" fmla="*/ 6111 w 10000"/>
                <a:gd name="connsiteY153" fmla="*/ 8950 h 10000"/>
                <a:gd name="connsiteX154" fmla="*/ 6056 w 10000"/>
                <a:gd name="connsiteY154" fmla="*/ 8659 h 10000"/>
                <a:gd name="connsiteX155" fmla="*/ 6056 w 10000"/>
                <a:gd name="connsiteY155" fmla="*/ 8597 h 10000"/>
                <a:gd name="connsiteX156" fmla="*/ 5944 w 10000"/>
                <a:gd name="connsiteY156" fmla="*/ 8520 h 10000"/>
                <a:gd name="connsiteX157" fmla="*/ 5889 w 10000"/>
                <a:gd name="connsiteY157" fmla="*/ 8505 h 10000"/>
                <a:gd name="connsiteX158" fmla="*/ 5667 w 10000"/>
                <a:gd name="connsiteY158" fmla="*/ 8488 h 10000"/>
                <a:gd name="connsiteX159" fmla="*/ 4889 w 10000"/>
                <a:gd name="connsiteY159" fmla="*/ 8612 h 10000"/>
                <a:gd name="connsiteX160" fmla="*/ 4611 w 10000"/>
                <a:gd name="connsiteY160" fmla="*/ 8641 h 10000"/>
                <a:gd name="connsiteX161" fmla="*/ 4500 w 10000"/>
                <a:gd name="connsiteY161" fmla="*/ 8641 h 10000"/>
                <a:gd name="connsiteX162" fmla="*/ 4222 w 10000"/>
                <a:gd name="connsiteY162" fmla="*/ 8488 h 10000"/>
                <a:gd name="connsiteX163" fmla="*/ 4222 w 10000"/>
                <a:gd name="connsiteY163" fmla="*/ 8488 h 10000"/>
                <a:gd name="connsiteX164" fmla="*/ 4111 w 10000"/>
                <a:gd name="connsiteY164" fmla="*/ 8411 h 10000"/>
                <a:gd name="connsiteX165" fmla="*/ 4111 w 10000"/>
                <a:gd name="connsiteY165" fmla="*/ 8318 h 10000"/>
                <a:gd name="connsiteX166" fmla="*/ 4111 w 10000"/>
                <a:gd name="connsiteY166" fmla="*/ 8318 h 10000"/>
                <a:gd name="connsiteX167" fmla="*/ 4278 w 10000"/>
                <a:gd name="connsiteY167" fmla="*/ 8271 h 10000"/>
                <a:gd name="connsiteX168" fmla="*/ 4389 w 10000"/>
                <a:gd name="connsiteY168" fmla="*/ 8256 h 10000"/>
                <a:gd name="connsiteX169" fmla="*/ 4389 w 10000"/>
                <a:gd name="connsiteY169" fmla="*/ 8256 h 10000"/>
                <a:gd name="connsiteX170" fmla="*/ 3722 w 10000"/>
                <a:gd name="connsiteY170" fmla="*/ 8271 h 10000"/>
                <a:gd name="connsiteX171" fmla="*/ 3611 w 10000"/>
                <a:gd name="connsiteY171" fmla="*/ 8287 h 10000"/>
                <a:gd name="connsiteX172" fmla="*/ 3556 w 10000"/>
                <a:gd name="connsiteY172" fmla="*/ 8303 h 10000"/>
                <a:gd name="connsiteX173" fmla="*/ 3556 w 10000"/>
                <a:gd name="connsiteY173" fmla="*/ 8303 h 10000"/>
                <a:gd name="connsiteX174" fmla="*/ 3444 w 10000"/>
                <a:gd name="connsiteY174" fmla="*/ 8364 h 10000"/>
                <a:gd name="connsiteX175" fmla="*/ 3278 w 10000"/>
                <a:gd name="connsiteY175" fmla="*/ 8457 h 10000"/>
                <a:gd name="connsiteX176" fmla="*/ 3000 w 10000"/>
                <a:gd name="connsiteY176" fmla="*/ 8566 h 10000"/>
                <a:gd name="connsiteX177" fmla="*/ 2667 w 10000"/>
                <a:gd name="connsiteY177" fmla="*/ 8641 h 10000"/>
                <a:gd name="connsiteX178" fmla="*/ 2667 w 10000"/>
                <a:gd name="connsiteY178" fmla="*/ 8641 h 10000"/>
                <a:gd name="connsiteX179" fmla="*/ 2333 w 10000"/>
                <a:gd name="connsiteY179" fmla="*/ 8704 h 10000"/>
                <a:gd name="connsiteX180" fmla="*/ 1833 w 10000"/>
                <a:gd name="connsiteY180" fmla="*/ 8766 h 10000"/>
                <a:gd name="connsiteX181" fmla="*/ 1389 w 10000"/>
                <a:gd name="connsiteY181" fmla="*/ 8797 h 10000"/>
                <a:gd name="connsiteX182" fmla="*/ 889 w 10000"/>
                <a:gd name="connsiteY182" fmla="*/ 8812 h 10000"/>
                <a:gd name="connsiteX183" fmla="*/ 889 w 10000"/>
                <a:gd name="connsiteY183" fmla="*/ 8812 h 10000"/>
                <a:gd name="connsiteX184" fmla="*/ 500 w 10000"/>
                <a:gd name="connsiteY184" fmla="*/ 8828 h 10000"/>
                <a:gd name="connsiteX185" fmla="*/ 222 w 10000"/>
                <a:gd name="connsiteY185" fmla="*/ 8844 h 10000"/>
                <a:gd name="connsiteX186" fmla="*/ 0 w 10000"/>
                <a:gd name="connsiteY186" fmla="*/ 8859 h 10000"/>
                <a:gd name="connsiteX187" fmla="*/ 0 w 10000"/>
                <a:gd name="connsiteY187" fmla="*/ 8859 h 10000"/>
                <a:gd name="connsiteX188" fmla="*/ 278 w 10000"/>
                <a:gd name="connsiteY188" fmla="*/ 9105 h 10000"/>
                <a:gd name="connsiteX189" fmla="*/ 500 w 10000"/>
                <a:gd name="connsiteY189" fmla="*/ 9291 h 10000"/>
                <a:gd name="connsiteX190" fmla="*/ 722 w 10000"/>
                <a:gd name="connsiteY190" fmla="*/ 9446 h 10000"/>
                <a:gd name="connsiteX191" fmla="*/ 722 w 10000"/>
                <a:gd name="connsiteY191" fmla="*/ 9446 h 10000"/>
                <a:gd name="connsiteX192" fmla="*/ 889 w 10000"/>
                <a:gd name="connsiteY192" fmla="*/ 9538 h 10000"/>
                <a:gd name="connsiteX193" fmla="*/ 944 w 10000"/>
                <a:gd name="connsiteY193" fmla="*/ 9615 h 10000"/>
                <a:gd name="connsiteX194" fmla="*/ 1111 w 10000"/>
                <a:gd name="connsiteY194" fmla="*/ 9692 h 10000"/>
                <a:gd name="connsiteX195" fmla="*/ 1333 w 10000"/>
                <a:gd name="connsiteY195" fmla="*/ 9816 h 10000"/>
                <a:gd name="connsiteX196" fmla="*/ 1333 w 10000"/>
                <a:gd name="connsiteY196" fmla="*/ 9816 h 10000"/>
                <a:gd name="connsiteX197" fmla="*/ 1444 w 10000"/>
                <a:gd name="connsiteY197" fmla="*/ 9879 h 10000"/>
                <a:gd name="connsiteX198" fmla="*/ 1500 w 10000"/>
                <a:gd name="connsiteY198" fmla="*/ 9924 h 10000"/>
                <a:gd name="connsiteX199" fmla="*/ 1500 w 10000"/>
                <a:gd name="connsiteY199" fmla="*/ 9971 h 10000"/>
                <a:gd name="connsiteX200" fmla="*/ 1556 w 10000"/>
                <a:gd name="connsiteY200" fmla="*/ 9986 h 10000"/>
                <a:gd name="connsiteX201" fmla="*/ 1722 w 10000"/>
                <a:gd name="connsiteY201" fmla="*/ 10000 h 10000"/>
                <a:gd name="connsiteX202" fmla="*/ 10000 w 10000"/>
                <a:gd name="connsiteY202"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222 w 10000"/>
                <a:gd name="connsiteY33" fmla="*/ 8488 h 10000"/>
                <a:gd name="connsiteX34" fmla="*/ 4222 w 10000"/>
                <a:gd name="connsiteY34" fmla="*/ 8488 h 10000"/>
                <a:gd name="connsiteX35" fmla="*/ 4111 w 10000"/>
                <a:gd name="connsiteY35" fmla="*/ 8442 h 10000"/>
                <a:gd name="connsiteX36" fmla="*/ 4111 w 10000"/>
                <a:gd name="connsiteY36" fmla="*/ 8396 h 10000"/>
                <a:gd name="connsiteX37" fmla="*/ 4111 w 10000"/>
                <a:gd name="connsiteY37" fmla="*/ 8364 h 10000"/>
                <a:gd name="connsiteX38" fmla="*/ 4167 w 10000"/>
                <a:gd name="connsiteY38" fmla="*/ 8333 h 10000"/>
                <a:gd name="connsiteX39" fmla="*/ 4278 w 10000"/>
                <a:gd name="connsiteY39" fmla="*/ 8271 h 10000"/>
                <a:gd name="connsiteX40" fmla="*/ 4389 w 10000"/>
                <a:gd name="connsiteY40" fmla="*/ 8256 h 10000"/>
                <a:gd name="connsiteX41" fmla="*/ 4389 w 10000"/>
                <a:gd name="connsiteY41" fmla="*/ 8256 h 10000"/>
                <a:gd name="connsiteX42" fmla="*/ 4389 w 10000"/>
                <a:gd name="connsiteY42" fmla="*/ 8242 h 10000"/>
                <a:gd name="connsiteX43" fmla="*/ 4444 w 10000"/>
                <a:gd name="connsiteY43" fmla="*/ 8226 h 10000"/>
                <a:gd name="connsiteX44" fmla="*/ 7986 w 10000"/>
                <a:gd name="connsiteY44" fmla="*/ 7987 h 10000"/>
                <a:gd name="connsiteX45" fmla="*/ 8389 w 10000"/>
                <a:gd name="connsiteY45" fmla="*/ 7995 h 10000"/>
                <a:gd name="connsiteX46" fmla="*/ 8389 w 10000"/>
                <a:gd name="connsiteY46" fmla="*/ 7995 h 10000"/>
                <a:gd name="connsiteX47" fmla="*/ 8667 w 10000"/>
                <a:gd name="connsiteY47" fmla="*/ 7963 h 10000"/>
                <a:gd name="connsiteX48" fmla="*/ 8778 w 10000"/>
                <a:gd name="connsiteY48" fmla="*/ 7917 h 10000"/>
                <a:gd name="connsiteX49" fmla="*/ 8889 w 10000"/>
                <a:gd name="connsiteY49" fmla="*/ 7887 h 10000"/>
                <a:gd name="connsiteX50" fmla="*/ 8833 w 10000"/>
                <a:gd name="connsiteY50" fmla="*/ 7856 h 10000"/>
                <a:gd name="connsiteX51" fmla="*/ 8833 w 10000"/>
                <a:gd name="connsiteY51" fmla="*/ 7826 h 10000"/>
                <a:gd name="connsiteX52" fmla="*/ 8722 w 10000"/>
                <a:gd name="connsiteY52" fmla="*/ 7793 h 10000"/>
                <a:gd name="connsiteX53" fmla="*/ 8556 w 10000"/>
                <a:gd name="connsiteY53" fmla="*/ 7747 h 10000"/>
                <a:gd name="connsiteX54" fmla="*/ 6556 w 10000"/>
                <a:gd name="connsiteY54" fmla="*/ 7470 h 10000"/>
                <a:gd name="connsiteX55" fmla="*/ 6556 w 10000"/>
                <a:gd name="connsiteY55" fmla="*/ 7470 h 10000"/>
                <a:gd name="connsiteX56" fmla="*/ 6333 w 10000"/>
                <a:gd name="connsiteY56" fmla="*/ 7424 h 10000"/>
                <a:gd name="connsiteX57" fmla="*/ 6167 w 10000"/>
                <a:gd name="connsiteY57" fmla="*/ 7377 h 10000"/>
                <a:gd name="connsiteX58" fmla="*/ 6056 w 10000"/>
                <a:gd name="connsiteY58" fmla="*/ 7331 h 10000"/>
                <a:gd name="connsiteX59" fmla="*/ 6056 w 10000"/>
                <a:gd name="connsiteY59" fmla="*/ 7331 h 10000"/>
                <a:gd name="connsiteX60" fmla="*/ 8056 w 10000"/>
                <a:gd name="connsiteY60" fmla="*/ 7315 h 10000"/>
                <a:gd name="connsiteX61" fmla="*/ 10000 w 10000"/>
                <a:gd name="connsiteY61" fmla="*/ 7470 h 10000"/>
                <a:gd name="connsiteX62" fmla="*/ 10000 w 10000"/>
                <a:gd name="connsiteY62" fmla="*/ 6065 h 10000"/>
                <a:gd name="connsiteX63" fmla="*/ 10000 w 10000"/>
                <a:gd name="connsiteY63" fmla="*/ 6065 h 10000"/>
                <a:gd name="connsiteX64" fmla="*/ 7778 w 10000"/>
                <a:gd name="connsiteY64" fmla="*/ 5740 h 10000"/>
                <a:gd name="connsiteX65" fmla="*/ 6556 w 10000"/>
                <a:gd name="connsiteY65" fmla="*/ 5556 h 10000"/>
                <a:gd name="connsiteX66" fmla="*/ 6556 w 10000"/>
                <a:gd name="connsiteY66" fmla="*/ 5556 h 10000"/>
                <a:gd name="connsiteX67" fmla="*/ 6556 w 10000"/>
                <a:gd name="connsiteY67" fmla="*/ 5541 h 10000"/>
                <a:gd name="connsiteX68" fmla="*/ 6556 w 10000"/>
                <a:gd name="connsiteY68" fmla="*/ 5448 h 10000"/>
                <a:gd name="connsiteX69" fmla="*/ 6556 w 10000"/>
                <a:gd name="connsiteY69" fmla="*/ 5448 h 10000"/>
                <a:gd name="connsiteX70" fmla="*/ 6389 w 10000"/>
                <a:gd name="connsiteY70" fmla="*/ 5340 h 10000"/>
                <a:gd name="connsiteX71" fmla="*/ 6056 w 10000"/>
                <a:gd name="connsiteY71" fmla="*/ 5171 h 10000"/>
                <a:gd name="connsiteX72" fmla="*/ 5333 w 10000"/>
                <a:gd name="connsiteY72" fmla="*/ 4846 h 10000"/>
                <a:gd name="connsiteX73" fmla="*/ 5333 w 10000"/>
                <a:gd name="connsiteY73" fmla="*/ 4846 h 10000"/>
                <a:gd name="connsiteX74" fmla="*/ 5167 w 10000"/>
                <a:gd name="connsiteY74" fmla="*/ 4800 h 10000"/>
                <a:gd name="connsiteX75" fmla="*/ 4889 w 10000"/>
                <a:gd name="connsiteY75" fmla="*/ 4737 h 10000"/>
                <a:gd name="connsiteX76" fmla="*/ 4056 w 10000"/>
                <a:gd name="connsiteY76" fmla="*/ 4599 h 10000"/>
                <a:gd name="connsiteX77" fmla="*/ 2889 w 10000"/>
                <a:gd name="connsiteY77" fmla="*/ 4430 h 10000"/>
                <a:gd name="connsiteX78" fmla="*/ 2889 w 10000"/>
                <a:gd name="connsiteY78" fmla="*/ 4430 h 10000"/>
                <a:gd name="connsiteX79" fmla="*/ 2389 w 10000"/>
                <a:gd name="connsiteY79" fmla="*/ 4413 h 10000"/>
                <a:gd name="connsiteX80" fmla="*/ 2000 w 10000"/>
                <a:gd name="connsiteY80" fmla="*/ 4397 h 10000"/>
                <a:gd name="connsiteX81" fmla="*/ 1889 w 10000"/>
                <a:gd name="connsiteY81" fmla="*/ 4382 h 10000"/>
                <a:gd name="connsiteX82" fmla="*/ 1778 w 10000"/>
                <a:gd name="connsiteY82" fmla="*/ 4367 h 10000"/>
                <a:gd name="connsiteX83" fmla="*/ 1778 w 10000"/>
                <a:gd name="connsiteY83" fmla="*/ 4367 h 10000"/>
                <a:gd name="connsiteX84" fmla="*/ 1667 w 10000"/>
                <a:gd name="connsiteY84" fmla="*/ 4305 h 10000"/>
                <a:gd name="connsiteX85" fmla="*/ 1500 w 10000"/>
                <a:gd name="connsiteY85" fmla="*/ 4198 h 10000"/>
                <a:gd name="connsiteX86" fmla="*/ 1444 w 10000"/>
                <a:gd name="connsiteY86" fmla="*/ 4136 h 10000"/>
                <a:gd name="connsiteX87" fmla="*/ 1444 w 10000"/>
                <a:gd name="connsiteY87" fmla="*/ 4073 h 10000"/>
                <a:gd name="connsiteX88" fmla="*/ 1444 w 10000"/>
                <a:gd name="connsiteY88" fmla="*/ 4028 h 10000"/>
                <a:gd name="connsiteX89" fmla="*/ 1556 w 10000"/>
                <a:gd name="connsiteY89" fmla="*/ 3981 h 10000"/>
                <a:gd name="connsiteX90" fmla="*/ 1556 w 10000"/>
                <a:gd name="connsiteY90" fmla="*/ 3981 h 10000"/>
                <a:gd name="connsiteX91" fmla="*/ 1833 w 10000"/>
                <a:gd name="connsiteY91" fmla="*/ 3904 h 10000"/>
                <a:gd name="connsiteX92" fmla="*/ 2111 w 10000"/>
                <a:gd name="connsiteY92" fmla="*/ 3828 h 10000"/>
                <a:gd name="connsiteX93" fmla="*/ 2278 w 10000"/>
                <a:gd name="connsiteY93" fmla="*/ 3782 h 10000"/>
                <a:gd name="connsiteX94" fmla="*/ 2389 w 10000"/>
                <a:gd name="connsiteY94" fmla="*/ 3734 h 10000"/>
                <a:gd name="connsiteX95" fmla="*/ 2389 w 10000"/>
                <a:gd name="connsiteY95" fmla="*/ 3672 h 10000"/>
                <a:gd name="connsiteX96" fmla="*/ 2389 w 10000"/>
                <a:gd name="connsiteY96" fmla="*/ 3596 h 10000"/>
                <a:gd name="connsiteX97" fmla="*/ 2389 w 10000"/>
                <a:gd name="connsiteY97" fmla="*/ 3596 h 10000"/>
                <a:gd name="connsiteX98" fmla="*/ 2167 w 10000"/>
                <a:gd name="connsiteY98" fmla="*/ 3379 h 10000"/>
                <a:gd name="connsiteX99" fmla="*/ 1889 w 10000"/>
                <a:gd name="connsiteY99" fmla="*/ 3087 h 10000"/>
                <a:gd name="connsiteX100" fmla="*/ 1667 w 10000"/>
                <a:gd name="connsiteY100" fmla="*/ 2824 h 10000"/>
                <a:gd name="connsiteX101" fmla="*/ 1611 w 10000"/>
                <a:gd name="connsiteY101" fmla="*/ 2747 h 10000"/>
                <a:gd name="connsiteX102" fmla="*/ 1611 w 10000"/>
                <a:gd name="connsiteY102" fmla="*/ 2716 h 10000"/>
                <a:gd name="connsiteX103" fmla="*/ 1667 w 10000"/>
                <a:gd name="connsiteY103" fmla="*/ 2700 h 10000"/>
                <a:gd name="connsiteX104" fmla="*/ 1667 w 10000"/>
                <a:gd name="connsiteY104" fmla="*/ 2700 h 10000"/>
                <a:gd name="connsiteX105" fmla="*/ 2000 w 10000"/>
                <a:gd name="connsiteY105" fmla="*/ 2686 h 10000"/>
                <a:gd name="connsiteX106" fmla="*/ 2222 w 10000"/>
                <a:gd name="connsiteY106" fmla="*/ 2686 h 10000"/>
                <a:gd name="connsiteX107" fmla="*/ 2389 w 10000"/>
                <a:gd name="connsiteY107" fmla="*/ 2700 h 10000"/>
                <a:gd name="connsiteX108" fmla="*/ 2389 w 10000"/>
                <a:gd name="connsiteY108" fmla="*/ 2700 h 10000"/>
                <a:gd name="connsiteX109" fmla="*/ 2444 w 10000"/>
                <a:gd name="connsiteY109" fmla="*/ 2700 h 10000"/>
                <a:gd name="connsiteX110" fmla="*/ 2500 w 10000"/>
                <a:gd name="connsiteY110" fmla="*/ 2670 h 10000"/>
                <a:gd name="connsiteX111" fmla="*/ 2778 w 10000"/>
                <a:gd name="connsiteY111" fmla="*/ 2577 h 10000"/>
                <a:gd name="connsiteX112" fmla="*/ 3500 w 10000"/>
                <a:gd name="connsiteY112" fmla="*/ 2269 h 10000"/>
                <a:gd name="connsiteX113" fmla="*/ 4444 w 10000"/>
                <a:gd name="connsiteY113" fmla="*/ 1822 h 10000"/>
                <a:gd name="connsiteX114" fmla="*/ 4444 w 10000"/>
                <a:gd name="connsiteY114" fmla="*/ 1822 h 10000"/>
                <a:gd name="connsiteX115" fmla="*/ 4444 w 10000"/>
                <a:gd name="connsiteY115" fmla="*/ 1759 h 10000"/>
                <a:gd name="connsiteX116" fmla="*/ 4444 w 10000"/>
                <a:gd name="connsiteY116" fmla="*/ 1619 h 10000"/>
                <a:gd name="connsiteX117" fmla="*/ 4500 w 10000"/>
                <a:gd name="connsiteY117" fmla="*/ 1528 h 10000"/>
                <a:gd name="connsiteX118" fmla="*/ 4611 w 10000"/>
                <a:gd name="connsiteY118" fmla="*/ 1450 h 10000"/>
                <a:gd name="connsiteX119" fmla="*/ 4778 w 10000"/>
                <a:gd name="connsiteY119" fmla="*/ 1358 h 10000"/>
                <a:gd name="connsiteX120" fmla="*/ 5000 w 10000"/>
                <a:gd name="connsiteY120" fmla="*/ 1281 h 10000"/>
                <a:gd name="connsiteX121" fmla="*/ 5000 w 10000"/>
                <a:gd name="connsiteY121" fmla="*/ 1281 h 10000"/>
                <a:gd name="connsiteX122" fmla="*/ 5556 w 10000"/>
                <a:gd name="connsiteY122" fmla="*/ 1127 h 10000"/>
                <a:gd name="connsiteX123" fmla="*/ 6111 w 10000"/>
                <a:gd name="connsiteY123" fmla="*/ 926 h 10000"/>
                <a:gd name="connsiteX124" fmla="*/ 6667 w 10000"/>
                <a:gd name="connsiteY124" fmla="*/ 740 h 10000"/>
                <a:gd name="connsiteX125" fmla="*/ 7056 w 10000"/>
                <a:gd name="connsiteY125" fmla="*/ 572 h 10000"/>
                <a:gd name="connsiteX126" fmla="*/ 7056 w 10000"/>
                <a:gd name="connsiteY126" fmla="*/ 572 h 10000"/>
                <a:gd name="connsiteX127" fmla="*/ 7333 w 10000"/>
                <a:gd name="connsiteY127" fmla="*/ 417 h 10000"/>
                <a:gd name="connsiteX128" fmla="*/ 7667 w 10000"/>
                <a:gd name="connsiteY128" fmla="*/ 232 h 10000"/>
                <a:gd name="connsiteX129" fmla="*/ 8000 w 10000"/>
                <a:gd name="connsiteY129" fmla="*/ 92 h 10000"/>
                <a:gd name="connsiteX130" fmla="*/ 8167 w 10000"/>
                <a:gd name="connsiteY130" fmla="*/ 29 h 10000"/>
                <a:gd name="connsiteX131" fmla="*/ 8333 w 10000"/>
                <a:gd name="connsiteY131" fmla="*/ 15 h 10000"/>
                <a:gd name="connsiteX132" fmla="*/ 8333 w 10000"/>
                <a:gd name="connsiteY132" fmla="*/ 15 h 10000"/>
                <a:gd name="connsiteX133" fmla="*/ 8667 w 10000"/>
                <a:gd name="connsiteY133" fmla="*/ 0 h 10000"/>
                <a:gd name="connsiteX134" fmla="*/ 9111 w 10000"/>
                <a:gd name="connsiteY134" fmla="*/ 0 h 10000"/>
                <a:gd name="connsiteX135" fmla="*/ 10000 w 10000"/>
                <a:gd name="connsiteY135" fmla="*/ 15 h 10000"/>
                <a:gd name="connsiteX136" fmla="*/ 10000 w 10000"/>
                <a:gd name="connsiteY136" fmla="*/ 9446 h 10000"/>
                <a:gd name="connsiteX137" fmla="*/ 10000 w 10000"/>
                <a:gd name="connsiteY137" fmla="*/ 9446 h 10000"/>
                <a:gd name="connsiteX138" fmla="*/ 9722 w 10000"/>
                <a:gd name="connsiteY138" fmla="*/ 9430 h 10000"/>
                <a:gd name="connsiteX139" fmla="*/ 9389 w 10000"/>
                <a:gd name="connsiteY139" fmla="*/ 9446 h 10000"/>
                <a:gd name="connsiteX140" fmla="*/ 9389 w 10000"/>
                <a:gd name="connsiteY140" fmla="*/ 9446 h 10000"/>
                <a:gd name="connsiteX141" fmla="*/ 9278 w 10000"/>
                <a:gd name="connsiteY141" fmla="*/ 9461 h 10000"/>
                <a:gd name="connsiteX142" fmla="*/ 9056 w 10000"/>
                <a:gd name="connsiteY142" fmla="*/ 9446 h 10000"/>
                <a:gd name="connsiteX143" fmla="*/ 8722 w 10000"/>
                <a:gd name="connsiteY143" fmla="*/ 9399 h 10000"/>
                <a:gd name="connsiteX144" fmla="*/ 8444 w 10000"/>
                <a:gd name="connsiteY144" fmla="*/ 9276 h 10000"/>
                <a:gd name="connsiteX145" fmla="*/ 8444 w 10000"/>
                <a:gd name="connsiteY145" fmla="*/ 9276 h 10000"/>
                <a:gd name="connsiteX146" fmla="*/ 8111 w 10000"/>
                <a:gd name="connsiteY146" fmla="*/ 9075 h 10000"/>
                <a:gd name="connsiteX147" fmla="*/ 7778 w 10000"/>
                <a:gd name="connsiteY147" fmla="*/ 8997 h 10000"/>
                <a:gd name="connsiteX148" fmla="*/ 7556 w 10000"/>
                <a:gd name="connsiteY148" fmla="*/ 8981 h 10000"/>
                <a:gd name="connsiteX149" fmla="*/ 7000 w 10000"/>
                <a:gd name="connsiteY149" fmla="*/ 8950 h 10000"/>
                <a:gd name="connsiteX150" fmla="*/ 6556 w 10000"/>
                <a:gd name="connsiteY150" fmla="*/ 8967 h 10000"/>
                <a:gd name="connsiteX151" fmla="*/ 6222 w 10000"/>
                <a:gd name="connsiteY151" fmla="*/ 8967 h 10000"/>
                <a:gd name="connsiteX152" fmla="*/ 6111 w 10000"/>
                <a:gd name="connsiteY152" fmla="*/ 8950 h 10000"/>
                <a:gd name="connsiteX153" fmla="*/ 6056 w 10000"/>
                <a:gd name="connsiteY153" fmla="*/ 8659 h 10000"/>
                <a:gd name="connsiteX154" fmla="*/ 6056 w 10000"/>
                <a:gd name="connsiteY154" fmla="*/ 8597 h 10000"/>
                <a:gd name="connsiteX155" fmla="*/ 5944 w 10000"/>
                <a:gd name="connsiteY155" fmla="*/ 8520 h 10000"/>
                <a:gd name="connsiteX156" fmla="*/ 5889 w 10000"/>
                <a:gd name="connsiteY156" fmla="*/ 8505 h 10000"/>
                <a:gd name="connsiteX157" fmla="*/ 5667 w 10000"/>
                <a:gd name="connsiteY157" fmla="*/ 8488 h 10000"/>
                <a:gd name="connsiteX158" fmla="*/ 4889 w 10000"/>
                <a:gd name="connsiteY158" fmla="*/ 8612 h 10000"/>
                <a:gd name="connsiteX159" fmla="*/ 4611 w 10000"/>
                <a:gd name="connsiteY159" fmla="*/ 8641 h 10000"/>
                <a:gd name="connsiteX160" fmla="*/ 4500 w 10000"/>
                <a:gd name="connsiteY160" fmla="*/ 8641 h 10000"/>
                <a:gd name="connsiteX161" fmla="*/ 4222 w 10000"/>
                <a:gd name="connsiteY161" fmla="*/ 8488 h 10000"/>
                <a:gd name="connsiteX162" fmla="*/ 4222 w 10000"/>
                <a:gd name="connsiteY162" fmla="*/ 8488 h 10000"/>
                <a:gd name="connsiteX163" fmla="*/ 4111 w 10000"/>
                <a:gd name="connsiteY163" fmla="*/ 8411 h 10000"/>
                <a:gd name="connsiteX164" fmla="*/ 4111 w 10000"/>
                <a:gd name="connsiteY164" fmla="*/ 8318 h 10000"/>
                <a:gd name="connsiteX165" fmla="*/ 4111 w 10000"/>
                <a:gd name="connsiteY165" fmla="*/ 8318 h 10000"/>
                <a:gd name="connsiteX166" fmla="*/ 4278 w 10000"/>
                <a:gd name="connsiteY166" fmla="*/ 8271 h 10000"/>
                <a:gd name="connsiteX167" fmla="*/ 4389 w 10000"/>
                <a:gd name="connsiteY167" fmla="*/ 8256 h 10000"/>
                <a:gd name="connsiteX168" fmla="*/ 4389 w 10000"/>
                <a:gd name="connsiteY168" fmla="*/ 8256 h 10000"/>
                <a:gd name="connsiteX169" fmla="*/ 3722 w 10000"/>
                <a:gd name="connsiteY169" fmla="*/ 8271 h 10000"/>
                <a:gd name="connsiteX170" fmla="*/ 3611 w 10000"/>
                <a:gd name="connsiteY170" fmla="*/ 8287 h 10000"/>
                <a:gd name="connsiteX171" fmla="*/ 3556 w 10000"/>
                <a:gd name="connsiteY171" fmla="*/ 8303 h 10000"/>
                <a:gd name="connsiteX172" fmla="*/ 3556 w 10000"/>
                <a:gd name="connsiteY172" fmla="*/ 8303 h 10000"/>
                <a:gd name="connsiteX173" fmla="*/ 3444 w 10000"/>
                <a:gd name="connsiteY173" fmla="*/ 8364 h 10000"/>
                <a:gd name="connsiteX174" fmla="*/ 3278 w 10000"/>
                <a:gd name="connsiteY174" fmla="*/ 8457 h 10000"/>
                <a:gd name="connsiteX175" fmla="*/ 3000 w 10000"/>
                <a:gd name="connsiteY175" fmla="*/ 8566 h 10000"/>
                <a:gd name="connsiteX176" fmla="*/ 2667 w 10000"/>
                <a:gd name="connsiteY176" fmla="*/ 8641 h 10000"/>
                <a:gd name="connsiteX177" fmla="*/ 2667 w 10000"/>
                <a:gd name="connsiteY177" fmla="*/ 8641 h 10000"/>
                <a:gd name="connsiteX178" fmla="*/ 2333 w 10000"/>
                <a:gd name="connsiteY178" fmla="*/ 8704 h 10000"/>
                <a:gd name="connsiteX179" fmla="*/ 1833 w 10000"/>
                <a:gd name="connsiteY179" fmla="*/ 8766 h 10000"/>
                <a:gd name="connsiteX180" fmla="*/ 1389 w 10000"/>
                <a:gd name="connsiteY180" fmla="*/ 8797 h 10000"/>
                <a:gd name="connsiteX181" fmla="*/ 889 w 10000"/>
                <a:gd name="connsiteY181" fmla="*/ 8812 h 10000"/>
                <a:gd name="connsiteX182" fmla="*/ 889 w 10000"/>
                <a:gd name="connsiteY182" fmla="*/ 8812 h 10000"/>
                <a:gd name="connsiteX183" fmla="*/ 500 w 10000"/>
                <a:gd name="connsiteY183" fmla="*/ 8828 h 10000"/>
                <a:gd name="connsiteX184" fmla="*/ 222 w 10000"/>
                <a:gd name="connsiteY184" fmla="*/ 8844 h 10000"/>
                <a:gd name="connsiteX185" fmla="*/ 0 w 10000"/>
                <a:gd name="connsiteY185" fmla="*/ 8859 h 10000"/>
                <a:gd name="connsiteX186" fmla="*/ 0 w 10000"/>
                <a:gd name="connsiteY186" fmla="*/ 8859 h 10000"/>
                <a:gd name="connsiteX187" fmla="*/ 278 w 10000"/>
                <a:gd name="connsiteY187" fmla="*/ 9105 h 10000"/>
                <a:gd name="connsiteX188" fmla="*/ 500 w 10000"/>
                <a:gd name="connsiteY188" fmla="*/ 9291 h 10000"/>
                <a:gd name="connsiteX189" fmla="*/ 722 w 10000"/>
                <a:gd name="connsiteY189" fmla="*/ 9446 h 10000"/>
                <a:gd name="connsiteX190" fmla="*/ 722 w 10000"/>
                <a:gd name="connsiteY190" fmla="*/ 9446 h 10000"/>
                <a:gd name="connsiteX191" fmla="*/ 889 w 10000"/>
                <a:gd name="connsiteY191" fmla="*/ 9538 h 10000"/>
                <a:gd name="connsiteX192" fmla="*/ 944 w 10000"/>
                <a:gd name="connsiteY192" fmla="*/ 9615 h 10000"/>
                <a:gd name="connsiteX193" fmla="*/ 1111 w 10000"/>
                <a:gd name="connsiteY193" fmla="*/ 9692 h 10000"/>
                <a:gd name="connsiteX194" fmla="*/ 1333 w 10000"/>
                <a:gd name="connsiteY194" fmla="*/ 9816 h 10000"/>
                <a:gd name="connsiteX195" fmla="*/ 1333 w 10000"/>
                <a:gd name="connsiteY195" fmla="*/ 9816 h 10000"/>
                <a:gd name="connsiteX196" fmla="*/ 1444 w 10000"/>
                <a:gd name="connsiteY196" fmla="*/ 9879 h 10000"/>
                <a:gd name="connsiteX197" fmla="*/ 1500 w 10000"/>
                <a:gd name="connsiteY197" fmla="*/ 9924 h 10000"/>
                <a:gd name="connsiteX198" fmla="*/ 1500 w 10000"/>
                <a:gd name="connsiteY198" fmla="*/ 9971 h 10000"/>
                <a:gd name="connsiteX199" fmla="*/ 1556 w 10000"/>
                <a:gd name="connsiteY199" fmla="*/ 9986 h 10000"/>
                <a:gd name="connsiteX200" fmla="*/ 1722 w 10000"/>
                <a:gd name="connsiteY200" fmla="*/ 10000 h 10000"/>
                <a:gd name="connsiteX201" fmla="*/ 10000 w 10000"/>
                <a:gd name="connsiteY201"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222 w 10000"/>
                <a:gd name="connsiteY33" fmla="*/ 8488 h 10000"/>
                <a:gd name="connsiteX34" fmla="*/ 4222 w 10000"/>
                <a:gd name="connsiteY34" fmla="*/ 8488 h 10000"/>
                <a:gd name="connsiteX35" fmla="*/ 4111 w 10000"/>
                <a:gd name="connsiteY35" fmla="*/ 8442 h 10000"/>
                <a:gd name="connsiteX36" fmla="*/ 4111 w 10000"/>
                <a:gd name="connsiteY36" fmla="*/ 8396 h 10000"/>
                <a:gd name="connsiteX37" fmla="*/ 4111 w 10000"/>
                <a:gd name="connsiteY37" fmla="*/ 8364 h 10000"/>
                <a:gd name="connsiteX38" fmla="*/ 4167 w 10000"/>
                <a:gd name="connsiteY38" fmla="*/ 8333 h 10000"/>
                <a:gd name="connsiteX39" fmla="*/ 4278 w 10000"/>
                <a:gd name="connsiteY39" fmla="*/ 8271 h 10000"/>
                <a:gd name="connsiteX40" fmla="*/ 4389 w 10000"/>
                <a:gd name="connsiteY40" fmla="*/ 8256 h 10000"/>
                <a:gd name="connsiteX41" fmla="*/ 4389 w 10000"/>
                <a:gd name="connsiteY41" fmla="*/ 8256 h 10000"/>
                <a:gd name="connsiteX42" fmla="*/ 4389 w 10000"/>
                <a:gd name="connsiteY42" fmla="*/ 8242 h 10000"/>
                <a:gd name="connsiteX43" fmla="*/ 4444 w 10000"/>
                <a:gd name="connsiteY43" fmla="*/ 8226 h 10000"/>
                <a:gd name="connsiteX44" fmla="*/ 7986 w 10000"/>
                <a:gd name="connsiteY44" fmla="*/ 7987 h 10000"/>
                <a:gd name="connsiteX45" fmla="*/ 8389 w 10000"/>
                <a:gd name="connsiteY45" fmla="*/ 7995 h 10000"/>
                <a:gd name="connsiteX46" fmla="*/ 8389 w 10000"/>
                <a:gd name="connsiteY46" fmla="*/ 7995 h 10000"/>
                <a:gd name="connsiteX47" fmla="*/ 8667 w 10000"/>
                <a:gd name="connsiteY47" fmla="*/ 7963 h 10000"/>
                <a:gd name="connsiteX48" fmla="*/ 8778 w 10000"/>
                <a:gd name="connsiteY48" fmla="*/ 7917 h 10000"/>
                <a:gd name="connsiteX49" fmla="*/ 8889 w 10000"/>
                <a:gd name="connsiteY49" fmla="*/ 7887 h 10000"/>
                <a:gd name="connsiteX50" fmla="*/ 8833 w 10000"/>
                <a:gd name="connsiteY50" fmla="*/ 7856 h 10000"/>
                <a:gd name="connsiteX51" fmla="*/ 8833 w 10000"/>
                <a:gd name="connsiteY51" fmla="*/ 7826 h 10000"/>
                <a:gd name="connsiteX52" fmla="*/ 8556 w 10000"/>
                <a:gd name="connsiteY52" fmla="*/ 7747 h 10000"/>
                <a:gd name="connsiteX53" fmla="*/ 6556 w 10000"/>
                <a:gd name="connsiteY53" fmla="*/ 7470 h 10000"/>
                <a:gd name="connsiteX54" fmla="*/ 6556 w 10000"/>
                <a:gd name="connsiteY54" fmla="*/ 7470 h 10000"/>
                <a:gd name="connsiteX55" fmla="*/ 6333 w 10000"/>
                <a:gd name="connsiteY55" fmla="*/ 7424 h 10000"/>
                <a:gd name="connsiteX56" fmla="*/ 6167 w 10000"/>
                <a:gd name="connsiteY56" fmla="*/ 7377 h 10000"/>
                <a:gd name="connsiteX57" fmla="*/ 6056 w 10000"/>
                <a:gd name="connsiteY57" fmla="*/ 7331 h 10000"/>
                <a:gd name="connsiteX58" fmla="*/ 6056 w 10000"/>
                <a:gd name="connsiteY58" fmla="*/ 7331 h 10000"/>
                <a:gd name="connsiteX59" fmla="*/ 8056 w 10000"/>
                <a:gd name="connsiteY59" fmla="*/ 7315 h 10000"/>
                <a:gd name="connsiteX60" fmla="*/ 10000 w 10000"/>
                <a:gd name="connsiteY60" fmla="*/ 7470 h 10000"/>
                <a:gd name="connsiteX61" fmla="*/ 10000 w 10000"/>
                <a:gd name="connsiteY61" fmla="*/ 6065 h 10000"/>
                <a:gd name="connsiteX62" fmla="*/ 10000 w 10000"/>
                <a:gd name="connsiteY62" fmla="*/ 6065 h 10000"/>
                <a:gd name="connsiteX63" fmla="*/ 7778 w 10000"/>
                <a:gd name="connsiteY63" fmla="*/ 5740 h 10000"/>
                <a:gd name="connsiteX64" fmla="*/ 6556 w 10000"/>
                <a:gd name="connsiteY64" fmla="*/ 5556 h 10000"/>
                <a:gd name="connsiteX65" fmla="*/ 6556 w 10000"/>
                <a:gd name="connsiteY65" fmla="*/ 5556 h 10000"/>
                <a:gd name="connsiteX66" fmla="*/ 6556 w 10000"/>
                <a:gd name="connsiteY66" fmla="*/ 5541 h 10000"/>
                <a:gd name="connsiteX67" fmla="*/ 6556 w 10000"/>
                <a:gd name="connsiteY67" fmla="*/ 5448 h 10000"/>
                <a:gd name="connsiteX68" fmla="*/ 6556 w 10000"/>
                <a:gd name="connsiteY68" fmla="*/ 5448 h 10000"/>
                <a:gd name="connsiteX69" fmla="*/ 6389 w 10000"/>
                <a:gd name="connsiteY69" fmla="*/ 5340 h 10000"/>
                <a:gd name="connsiteX70" fmla="*/ 6056 w 10000"/>
                <a:gd name="connsiteY70" fmla="*/ 5171 h 10000"/>
                <a:gd name="connsiteX71" fmla="*/ 5333 w 10000"/>
                <a:gd name="connsiteY71" fmla="*/ 4846 h 10000"/>
                <a:gd name="connsiteX72" fmla="*/ 5333 w 10000"/>
                <a:gd name="connsiteY72" fmla="*/ 4846 h 10000"/>
                <a:gd name="connsiteX73" fmla="*/ 5167 w 10000"/>
                <a:gd name="connsiteY73" fmla="*/ 4800 h 10000"/>
                <a:gd name="connsiteX74" fmla="*/ 4889 w 10000"/>
                <a:gd name="connsiteY74" fmla="*/ 4737 h 10000"/>
                <a:gd name="connsiteX75" fmla="*/ 4056 w 10000"/>
                <a:gd name="connsiteY75" fmla="*/ 4599 h 10000"/>
                <a:gd name="connsiteX76" fmla="*/ 2889 w 10000"/>
                <a:gd name="connsiteY76" fmla="*/ 4430 h 10000"/>
                <a:gd name="connsiteX77" fmla="*/ 2889 w 10000"/>
                <a:gd name="connsiteY77" fmla="*/ 4430 h 10000"/>
                <a:gd name="connsiteX78" fmla="*/ 2389 w 10000"/>
                <a:gd name="connsiteY78" fmla="*/ 4413 h 10000"/>
                <a:gd name="connsiteX79" fmla="*/ 2000 w 10000"/>
                <a:gd name="connsiteY79" fmla="*/ 4397 h 10000"/>
                <a:gd name="connsiteX80" fmla="*/ 1889 w 10000"/>
                <a:gd name="connsiteY80" fmla="*/ 4382 h 10000"/>
                <a:gd name="connsiteX81" fmla="*/ 1778 w 10000"/>
                <a:gd name="connsiteY81" fmla="*/ 4367 h 10000"/>
                <a:gd name="connsiteX82" fmla="*/ 1778 w 10000"/>
                <a:gd name="connsiteY82" fmla="*/ 4367 h 10000"/>
                <a:gd name="connsiteX83" fmla="*/ 1667 w 10000"/>
                <a:gd name="connsiteY83" fmla="*/ 4305 h 10000"/>
                <a:gd name="connsiteX84" fmla="*/ 1500 w 10000"/>
                <a:gd name="connsiteY84" fmla="*/ 4198 h 10000"/>
                <a:gd name="connsiteX85" fmla="*/ 1444 w 10000"/>
                <a:gd name="connsiteY85" fmla="*/ 4136 h 10000"/>
                <a:gd name="connsiteX86" fmla="*/ 1444 w 10000"/>
                <a:gd name="connsiteY86" fmla="*/ 4073 h 10000"/>
                <a:gd name="connsiteX87" fmla="*/ 1444 w 10000"/>
                <a:gd name="connsiteY87" fmla="*/ 4028 h 10000"/>
                <a:gd name="connsiteX88" fmla="*/ 1556 w 10000"/>
                <a:gd name="connsiteY88" fmla="*/ 3981 h 10000"/>
                <a:gd name="connsiteX89" fmla="*/ 1556 w 10000"/>
                <a:gd name="connsiteY89" fmla="*/ 3981 h 10000"/>
                <a:gd name="connsiteX90" fmla="*/ 1833 w 10000"/>
                <a:gd name="connsiteY90" fmla="*/ 3904 h 10000"/>
                <a:gd name="connsiteX91" fmla="*/ 2111 w 10000"/>
                <a:gd name="connsiteY91" fmla="*/ 3828 h 10000"/>
                <a:gd name="connsiteX92" fmla="*/ 2278 w 10000"/>
                <a:gd name="connsiteY92" fmla="*/ 3782 h 10000"/>
                <a:gd name="connsiteX93" fmla="*/ 2389 w 10000"/>
                <a:gd name="connsiteY93" fmla="*/ 3734 h 10000"/>
                <a:gd name="connsiteX94" fmla="*/ 2389 w 10000"/>
                <a:gd name="connsiteY94" fmla="*/ 3672 h 10000"/>
                <a:gd name="connsiteX95" fmla="*/ 2389 w 10000"/>
                <a:gd name="connsiteY95" fmla="*/ 3596 h 10000"/>
                <a:gd name="connsiteX96" fmla="*/ 2389 w 10000"/>
                <a:gd name="connsiteY96" fmla="*/ 3596 h 10000"/>
                <a:gd name="connsiteX97" fmla="*/ 2167 w 10000"/>
                <a:gd name="connsiteY97" fmla="*/ 3379 h 10000"/>
                <a:gd name="connsiteX98" fmla="*/ 1889 w 10000"/>
                <a:gd name="connsiteY98" fmla="*/ 3087 h 10000"/>
                <a:gd name="connsiteX99" fmla="*/ 1667 w 10000"/>
                <a:gd name="connsiteY99" fmla="*/ 2824 h 10000"/>
                <a:gd name="connsiteX100" fmla="*/ 1611 w 10000"/>
                <a:gd name="connsiteY100" fmla="*/ 2747 h 10000"/>
                <a:gd name="connsiteX101" fmla="*/ 1611 w 10000"/>
                <a:gd name="connsiteY101" fmla="*/ 2716 h 10000"/>
                <a:gd name="connsiteX102" fmla="*/ 1667 w 10000"/>
                <a:gd name="connsiteY102" fmla="*/ 2700 h 10000"/>
                <a:gd name="connsiteX103" fmla="*/ 1667 w 10000"/>
                <a:gd name="connsiteY103" fmla="*/ 2700 h 10000"/>
                <a:gd name="connsiteX104" fmla="*/ 2000 w 10000"/>
                <a:gd name="connsiteY104" fmla="*/ 2686 h 10000"/>
                <a:gd name="connsiteX105" fmla="*/ 2222 w 10000"/>
                <a:gd name="connsiteY105" fmla="*/ 2686 h 10000"/>
                <a:gd name="connsiteX106" fmla="*/ 2389 w 10000"/>
                <a:gd name="connsiteY106" fmla="*/ 2700 h 10000"/>
                <a:gd name="connsiteX107" fmla="*/ 2389 w 10000"/>
                <a:gd name="connsiteY107" fmla="*/ 2700 h 10000"/>
                <a:gd name="connsiteX108" fmla="*/ 2444 w 10000"/>
                <a:gd name="connsiteY108" fmla="*/ 2700 h 10000"/>
                <a:gd name="connsiteX109" fmla="*/ 2500 w 10000"/>
                <a:gd name="connsiteY109" fmla="*/ 2670 h 10000"/>
                <a:gd name="connsiteX110" fmla="*/ 2778 w 10000"/>
                <a:gd name="connsiteY110" fmla="*/ 2577 h 10000"/>
                <a:gd name="connsiteX111" fmla="*/ 3500 w 10000"/>
                <a:gd name="connsiteY111" fmla="*/ 2269 h 10000"/>
                <a:gd name="connsiteX112" fmla="*/ 4444 w 10000"/>
                <a:gd name="connsiteY112" fmla="*/ 1822 h 10000"/>
                <a:gd name="connsiteX113" fmla="*/ 4444 w 10000"/>
                <a:gd name="connsiteY113" fmla="*/ 1822 h 10000"/>
                <a:gd name="connsiteX114" fmla="*/ 4444 w 10000"/>
                <a:gd name="connsiteY114" fmla="*/ 1759 h 10000"/>
                <a:gd name="connsiteX115" fmla="*/ 4444 w 10000"/>
                <a:gd name="connsiteY115" fmla="*/ 1619 h 10000"/>
                <a:gd name="connsiteX116" fmla="*/ 4500 w 10000"/>
                <a:gd name="connsiteY116" fmla="*/ 1528 h 10000"/>
                <a:gd name="connsiteX117" fmla="*/ 4611 w 10000"/>
                <a:gd name="connsiteY117" fmla="*/ 1450 h 10000"/>
                <a:gd name="connsiteX118" fmla="*/ 4778 w 10000"/>
                <a:gd name="connsiteY118" fmla="*/ 1358 h 10000"/>
                <a:gd name="connsiteX119" fmla="*/ 5000 w 10000"/>
                <a:gd name="connsiteY119" fmla="*/ 1281 h 10000"/>
                <a:gd name="connsiteX120" fmla="*/ 5000 w 10000"/>
                <a:gd name="connsiteY120" fmla="*/ 1281 h 10000"/>
                <a:gd name="connsiteX121" fmla="*/ 5556 w 10000"/>
                <a:gd name="connsiteY121" fmla="*/ 1127 h 10000"/>
                <a:gd name="connsiteX122" fmla="*/ 6111 w 10000"/>
                <a:gd name="connsiteY122" fmla="*/ 926 h 10000"/>
                <a:gd name="connsiteX123" fmla="*/ 6667 w 10000"/>
                <a:gd name="connsiteY123" fmla="*/ 740 h 10000"/>
                <a:gd name="connsiteX124" fmla="*/ 7056 w 10000"/>
                <a:gd name="connsiteY124" fmla="*/ 572 h 10000"/>
                <a:gd name="connsiteX125" fmla="*/ 7056 w 10000"/>
                <a:gd name="connsiteY125" fmla="*/ 572 h 10000"/>
                <a:gd name="connsiteX126" fmla="*/ 7333 w 10000"/>
                <a:gd name="connsiteY126" fmla="*/ 417 h 10000"/>
                <a:gd name="connsiteX127" fmla="*/ 7667 w 10000"/>
                <a:gd name="connsiteY127" fmla="*/ 232 h 10000"/>
                <a:gd name="connsiteX128" fmla="*/ 8000 w 10000"/>
                <a:gd name="connsiteY128" fmla="*/ 92 h 10000"/>
                <a:gd name="connsiteX129" fmla="*/ 8167 w 10000"/>
                <a:gd name="connsiteY129" fmla="*/ 29 h 10000"/>
                <a:gd name="connsiteX130" fmla="*/ 8333 w 10000"/>
                <a:gd name="connsiteY130" fmla="*/ 15 h 10000"/>
                <a:gd name="connsiteX131" fmla="*/ 8333 w 10000"/>
                <a:gd name="connsiteY131" fmla="*/ 15 h 10000"/>
                <a:gd name="connsiteX132" fmla="*/ 8667 w 10000"/>
                <a:gd name="connsiteY132" fmla="*/ 0 h 10000"/>
                <a:gd name="connsiteX133" fmla="*/ 9111 w 10000"/>
                <a:gd name="connsiteY133" fmla="*/ 0 h 10000"/>
                <a:gd name="connsiteX134" fmla="*/ 10000 w 10000"/>
                <a:gd name="connsiteY134" fmla="*/ 15 h 10000"/>
                <a:gd name="connsiteX135" fmla="*/ 10000 w 10000"/>
                <a:gd name="connsiteY135" fmla="*/ 9446 h 10000"/>
                <a:gd name="connsiteX136" fmla="*/ 10000 w 10000"/>
                <a:gd name="connsiteY136" fmla="*/ 9446 h 10000"/>
                <a:gd name="connsiteX137" fmla="*/ 9722 w 10000"/>
                <a:gd name="connsiteY137" fmla="*/ 9430 h 10000"/>
                <a:gd name="connsiteX138" fmla="*/ 9389 w 10000"/>
                <a:gd name="connsiteY138" fmla="*/ 9446 h 10000"/>
                <a:gd name="connsiteX139" fmla="*/ 9389 w 10000"/>
                <a:gd name="connsiteY139" fmla="*/ 9446 h 10000"/>
                <a:gd name="connsiteX140" fmla="*/ 9278 w 10000"/>
                <a:gd name="connsiteY140" fmla="*/ 9461 h 10000"/>
                <a:gd name="connsiteX141" fmla="*/ 9056 w 10000"/>
                <a:gd name="connsiteY141" fmla="*/ 9446 h 10000"/>
                <a:gd name="connsiteX142" fmla="*/ 8722 w 10000"/>
                <a:gd name="connsiteY142" fmla="*/ 9399 h 10000"/>
                <a:gd name="connsiteX143" fmla="*/ 8444 w 10000"/>
                <a:gd name="connsiteY143" fmla="*/ 9276 h 10000"/>
                <a:gd name="connsiteX144" fmla="*/ 8444 w 10000"/>
                <a:gd name="connsiteY144" fmla="*/ 9276 h 10000"/>
                <a:gd name="connsiteX145" fmla="*/ 8111 w 10000"/>
                <a:gd name="connsiteY145" fmla="*/ 9075 h 10000"/>
                <a:gd name="connsiteX146" fmla="*/ 7778 w 10000"/>
                <a:gd name="connsiteY146" fmla="*/ 8997 h 10000"/>
                <a:gd name="connsiteX147" fmla="*/ 7556 w 10000"/>
                <a:gd name="connsiteY147" fmla="*/ 8981 h 10000"/>
                <a:gd name="connsiteX148" fmla="*/ 7000 w 10000"/>
                <a:gd name="connsiteY148" fmla="*/ 8950 h 10000"/>
                <a:gd name="connsiteX149" fmla="*/ 6556 w 10000"/>
                <a:gd name="connsiteY149" fmla="*/ 8967 h 10000"/>
                <a:gd name="connsiteX150" fmla="*/ 6222 w 10000"/>
                <a:gd name="connsiteY150" fmla="*/ 8967 h 10000"/>
                <a:gd name="connsiteX151" fmla="*/ 6111 w 10000"/>
                <a:gd name="connsiteY151" fmla="*/ 8950 h 10000"/>
                <a:gd name="connsiteX152" fmla="*/ 6056 w 10000"/>
                <a:gd name="connsiteY152" fmla="*/ 8659 h 10000"/>
                <a:gd name="connsiteX153" fmla="*/ 6056 w 10000"/>
                <a:gd name="connsiteY153" fmla="*/ 8597 h 10000"/>
                <a:gd name="connsiteX154" fmla="*/ 5944 w 10000"/>
                <a:gd name="connsiteY154" fmla="*/ 8520 h 10000"/>
                <a:gd name="connsiteX155" fmla="*/ 5889 w 10000"/>
                <a:gd name="connsiteY155" fmla="*/ 8505 h 10000"/>
                <a:gd name="connsiteX156" fmla="*/ 5667 w 10000"/>
                <a:gd name="connsiteY156" fmla="*/ 8488 h 10000"/>
                <a:gd name="connsiteX157" fmla="*/ 4889 w 10000"/>
                <a:gd name="connsiteY157" fmla="*/ 8612 h 10000"/>
                <a:gd name="connsiteX158" fmla="*/ 4611 w 10000"/>
                <a:gd name="connsiteY158" fmla="*/ 8641 h 10000"/>
                <a:gd name="connsiteX159" fmla="*/ 4500 w 10000"/>
                <a:gd name="connsiteY159" fmla="*/ 8641 h 10000"/>
                <a:gd name="connsiteX160" fmla="*/ 4222 w 10000"/>
                <a:gd name="connsiteY160" fmla="*/ 8488 h 10000"/>
                <a:gd name="connsiteX161" fmla="*/ 4222 w 10000"/>
                <a:gd name="connsiteY161" fmla="*/ 8488 h 10000"/>
                <a:gd name="connsiteX162" fmla="*/ 4111 w 10000"/>
                <a:gd name="connsiteY162" fmla="*/ 8411 h 10000"/>
                <a:gd name="connsiteX163" fmla="*/ 4111 w 10000"/>
                <a:gd name="connsiteY163" fmla="*/ 8318 h 10000"/>
                <a:gd name="connsiteX164" fmla="*/ 4111 w 10000"/>
                <a:gd name="connsiteY164" fmla="*/ 8318 h 10000"/>
                <a:gd name="connsiteX165" fmla="*/ 4278 w 10000"/>
                <a:gd name="connsiteY165" fmla="*/ 8271 h 10000"/>
                <a:gd name="connsiteX166" fmla="*/ 4389 w 10000"/>
                <a:gd name="connsiteY166" fmla="*/ 8256 h 10000"/>
                <a:gd name="connsiteX167" fmla="*/ 4389 w 10000"/>
                <a:gd name="connsiteY167" fmla="*/ 8256 h 10000"/>
                <a:gd name="connsiteX168" fmla="*/ 3722 w 10000"/>
                <a:gd name="connsiteY168" fmla="*/ 8271 h 10000"/>
                <a:gd name="connsiteX169" fmla="*/ 3611 w 10000"/>
                <a:gd name="connsiteY169" fmla="*/ 8287 h 10000"/>
                <a:gd name="connsiteX170" fmla="*/ 3556 w 10000"/>
                <a:gd name="connsiteY170" fmla="*/ 8303 h 10000"/>
                <a:gd name="connsiteX171" fmla="*/ 3556 w 10000"/>
                <a:gd name="connsiteY171" fmla="*/ 8303 h 10000"/>
                <a:gd name="connsiteX172" fmla="*/ 3444 w 10000"/>
                <a:gd name="connsiteY172" fmla="*/ 8364 h 10000"/>
                <a:gd name="connsiteX173" fmla="*/ 3278 w 10000"/>
                <a:gd name="connsiteY173" fmla="*/ 8457 h 10000"/>
                <a:gd name="connsiteX174" fmla="*/ 3000 w 10000"/>
                <a:gd name="connsiteY174" fmla="*/ 8566 h 10000"/>
                <a:gd name="connsiteX175" fmla="*/ 2667 w 10000"/>
                <a:gd name="connsiteY175" fmla="*/ 8641 h 10000"/>
                <a:gd name="connsiteX176" fmla="*/ 2667 w 10000"/>
                <a:gd name="connsiteY176" fmla="*/ 8641 h 10000"/>
                <a:gd name="connsiteX177" fmla="*/ 2333 w 10000"/>
                <a:gd name="connsiteY177" fmla="*/ 8704 h 10000"/>
                <a:gd name="connsiteX178" fmla="*/ 1833 w 10000"/>
                <a:gd name="connsiteY178" fmla="*/ 8766 h 10000"/>
                <a:gd name="connsiteX179" fmla="*/ 1389 w 10000"/>
                <a:gd name="connsiteY179" fmla="*/ 8797 h 10000"/>
                <a:gd name="connsiteX180" fmla="*/ 889 w 10000"/>
                <a:gd name="connsiteY180" fmla="*/ 8812 h 10000"/>
                <a:gd name="connsiteX181" fmla="*/ 889 w 10000"/>
                <a:gd name="connsiteY181" fmla="*/ 8812 h 10000"/>
                <a:gd name="connsiteX182" fmla="*/ 500 w 10000"/>
                <a:gd name="connsiteY182" fmla="*/ 8828 h 10000"/>
                <a:gd name="connsiteX183" fmla="*/ 222 w 10000"/>
                <a:gd name="connsiteY183" fmla="*/ 8844 h 10000"/>
                <a:gd name="connsiteX184" fmla="*/ 0 w 10000"/>
                <a:gd name="connsiteY184" fmla="*/ 8859 h 10000"/>
                <a:gd name="connsiteX185" fmla="*/ 0 w 10000"/>
                <a:gd name="connsiteY185" fmla="*/ 8859 h 10000"/>
                <a:gd name="connsiteX186" fmla="*/ 278 w 10000"/>
                <a:gd name="connsiteY186" fmla="*/ 9105 h 10000"/>
                <a:gd name="connsiteX187" fmla="*/ 500 w 10000"/>
                <a:gd name="connsiteY187" fmla="*/ 9291 h 10000"/>
                <a:gd name="connsiteX188" fmla="*/ 722 w 10000"/>
                <a:gd name="connsiteY188" fmla="*/ 9446 h 10000"/>
                <a:gd name="connsiteX189" fmla="*/ 722 w 10000"/>
                <a:gd name="connsiteY189" fmla="*/ 9446 h 10000"/>
                <a:gd name="connsiteX190" fmla="*/ 889 w 10000"/>
                <a:gd name="connsiteY190" fmla="*/ 9538 h 10000"/>
                <a:gd name="connsiteX191" fmla="*/ 944 w 10000"/>
                <a:gd name="connsiteY191" fmla="*/ 9615 h 10000"/>
                <a:gd name="connsiteX192" fmla="*/ 1111 w 10000"/>
                <a:gd name="connsiteY192" fmla="*/ 9692 h 10000"/>
                <a:gd name="connsiteX193" fmla="*/ 1333 w 10000"/>
                <a:gd name="connsiteY193" fmla="*/ 9816 h 10000"/>
                <a:gd name="connsiteX194" fmla="*/ 1333 w 10000"/>
                <a:gd name="connsiteY194" fmla="*/ 9816 h 10000"/>
                <a:gd name="connsiteX195" fmla="*/ 1444 w 10000"/>
                <a:gd name="connsiteY195" fmla="*/ 9879 h 10000"/>
                <a:gd name="connsiteX196" fmla="*/ 1500 w 10000"/>
                <a:gd name="connsiteY196" fmla="*/ 9924 h 10000"/>
                <a:gd name="connsiteX197" fmla="*/ 1500 w 10000"/>
                <a:gd name="connsiteY197" fmla="*/ 9971 h 10000"/>
                <a:gd name="connsiteX198" fmla="*/ 1556 w 10000"/>
                <a:gd name="connsiteY198" fmla="*/ 9986 h 10000"/>
                <a:gd name="connsiteX199" fmla="*/ 1722 w 10000"/>
                <a:gd name="connsiteY199" fmla="*/ 10000 h 10000"/>
                <a:gd name="connsiteX200" fmla="*/ 10000 w 10000"/>
                <a:gd name="connsiteY200" fmla="*/ 9430 h 10000"/>
                <a:gd name="connsiteX0" fmla="*/ 10000 w 10000"/>
                <a:gd name="connsiteY0" fmla="*/ 9430 h 10000"/>
                <a:gd name="connsiteX1" fmla="*/ 10000 w 10000"/>
                <a:gd name="connsiteY1" fmla="*/ 9430 h 10000"/>
                <a:gd name="connsiteX2" fmla="*/ 9222 w 10000"/>
                <a:gd name="connsiteY2" fmla="*/ 9446 h 10000"/>
                <a:gd name="connsiteX3" fmla="*/ 8944 w 10000"/>
                <a:gd name="connsiteY3" fmla="*/ 9446 h 10000"/>
                <a:gd name="connsiteX4" fmla="*/ 8833 w 10000"/>
                <a:gd name="connsiteY4" fmla="*/ 9430 h 10000"/>
                <a:gd name="connsiteX5" fmla="*/ 8778 w 10000"/>
                <a:gd name="connsiteY5" fmla="*/ 9414 h 10000"/>
                <a:gd name="connsiteX6" fmla="*/ 8778 w 10000"/>
                <a:gd name="connsiteY6" fmla="*/ 9414 h 10000"/>
                <a:gd name="connsiteX7" fmla="*/ 8444 w 10000"/>
                <a:gd name="connsiteY7" fmla="*/ 9229 h 10000"/>
                <a:gd name="connsiteX8" fmla="*/ 8167 w 10000"/>
                <a:gd name="connsiteY8" fmla="*/ 9059 h 10000"/>
                <a:gd name="connsiteX9" fmla="*/ 8167 w 10000"/>
                <a:gd name="connsiteY9" fmla="*/ 9059 h 10000"/>
                <a:gd name="connsiteX10" fmla="*/ 8056 w 10000"/>
                <a:gd name="connsiteY10" fmla="*/ 9029 h 10000"/>
                <a:gd name="connsiteX11" fmla="*/ 7889 w 10000"/>
                <a:gd name="connsiteY11" fmla="*/ 8997 h 10000"/>
                <a:gd name="connsiteX12" fmla="*/ 7444 w 10000"/>
                <a:gd name="connsiteY12" fmla="*/ 8981 h 10000"/>
                <a:gd name="connsiteX13" fmla="*/ 6889 w 10000"/>
                <a:gd name="connsiteY13" fmla="*/ 8967 h 10000"/>
                <a:gd name="connsiteX14" fmla="*/ 6389 w 10000"/>
                <a:gd name="connsiteY14" fmla="*/ 8967 h 10000"/>
                <a:gd name="connsiteX15" fmla="*/ 6389 w 10000"/>
                <a:gd name="connsiteY15" fmla="*/ 8967 h 10000"/>
                <a:gd name="connsiteX16" fmla="*/ 6167 w 10000"/>
                <a:gd name="connsiteY16" fmla="*/ 8950 h 10000"/>
                <a:gd name="connsiteX17" fmla="*/ 6056 w 10000"/>
                <a:gd name="connsiteY17" fmla="*/ 8921 h 10000"/>
                <a:gd name="connsiteX18" fmla="*/ 6000 w 10000"/>
                <a:gd name="connsiteY18" fmla="*/ 8889 h 10000"/>
                <a:gd name="connsiteX19" fmla="*/ 6056 w 10000"/>
                <a:gd name="connsiteY19" fmla="*/ 8704 h 10000"/>
                <a:gd name="connsiteX20" fmla="*/ 6111 w 10000"/>
                <a:gd name="connsiteY20" fmla="*/ 8641 h 10000"/>
                <a:gd name="connsiteX21" fmla="*/ 6056 w 10000"/>
                <a:gd name="connsiteY21" fmla="*/ 8566 h 10000"/>
                <a:gd name="connsiteX22" fmla="*/ 6056 w 10000"/>
                <a:gd name="connsiteY22" fmla="*/ 8566 h 10000"/>
                <a:gd name="connsiteX23" fmla="*/ 6000 w 10000"/>
                <a:gd name="connsiteY23" fmla="*/ 8520 h 10000"/>
                <a:gd name="connsiteX24" fmla="*/ 5944 w 10000"/>
                <a:gd name="connsiteY24" fmla="*/ 8488 h 10000"/>
                <a:gd name="connsiteX25" fmla="*/ 5833 w 10000"/>
                <a:gd name="connsiteY25" fmla="*/ 8488 h 10000"/>
                <a:gd name="connsiteX26" fmla="*/ 5667 w 10000"/>
                <a:gd name="connsiteY26" fmla="*/ 8505 h 10000"/>
                <a:gd name="connsiteX27" fmla="*/ 5333 w 10000"/>
                <a:gd name="connsiteY27" fmla="*/ 8550 h 10000"/>
                <a:gd name="connsiteX28" fmla="*/ 4889 w 10000"/>
                <a:gd name="connsiteY28" fmla="*/ 8627 h 10000"/>
                <a:gd name="connsiteX29" fmla="*/ 4889 w 10000"/>
                <a:gd name="connsiteY29" fmla="*/ 8627 h 10000"/>
                <a:gd name="connsiteX30" fmla="*/ 4611 w 10000"/>
                <a:gd name="connsiteY30" fmla="*/ 8641 h 10000"/>
                <a:gd name="connsiteX31" fmla="*/ 4500 w 10000"/>
                <a:gd name="connsiteY31" fmla="*/ 8641 h 10000"/>
                <a:gd name="connsiteX32" fmla="*/ 4444 w 10000"/>
                <a:gd name="connsiteY32" fmla="*/ 8627 h 10000"/>
                <a:gd name="connsiteX33" fmla="*/ 4222 w 10000"/>
                <a:gd name="connsiteY33" fmla="*/ 8488 h 10000"/>
                <a:gd name="connsiteX34" fmla="*/ 4222 w 10000"/>
                <a:gd name="connsiteY34" fmla="*/ 8488 h 10000"/>
                <a:gd name="connsiteX35" fmla="*/ 4111 w 10000"/>
                <a:gd name="connsiteY35" fmla="*/ 8442 h 10000"/>
                <a:gd name="connsiteX36" fmla="*/ 4111 w 10000"/>
                <a:gd name="connsiteY36" fmla="*/ 8396 h 10000"/>
                <a:gd name="connsiteX37" fmla="*/ 4111 w 10000"/>
                <a:gd name="connsiteY37" fmla="*/ 8364 h 10000"/>
                <a:gd name="connsiteX38" fmla="*/ 4167 w 10000"/>
                <a:gd name="connsiteY38" fmla="*/ 8333 h 10000"/>
                <a:gd name="connsiteX39" fmla="*/ 4278 w 10000"/>
                <a:gd name="connsiteY39" fmla="*/ 8271 h 10000"/>
                <a:gd name="connsiteX40" fmla="*/ 4389 w 10000"/>
                <a:gd name="connsiteY40" fmla="*/ 8256 h 10000"/>
                <a:gd name="connsiteX41" fmla="*/ 4389 w 10000"/>
                <a:gd name="connsiteY41" fmla="*/ 8256 h 10000"/>
                <a:gd name="connsiteX42" fmla="*/ 4389 w 10000"/>
                <a:gd name="connsiteY42" fmla="*/ 8242 h 10000"/>
                <a:gd name="connsiteX43" fmla="*/ 4444 w 10000"/>
                <a:gd name="connsiteY43" fmla="*/ 8226 h 10000"/>
                <a:gd name="connsiteX44" fmla="*/ 7986 w 10000"/>
                <a:gd name="connsiteY44" fmla="*/ 7987 h 10000"/>
                <a:gd name="connsiteX45" fmla="*/ 8389 w 10000"/>
                <a:gd name="connsiteY45" fmla="*/ 7995 h 10000"/>
                <a:gd name="connsiteX46" fmla="*/ 8389 w 10000"/>
                <a:gd name="connsiteY46" fmla="*/ 7995 h 10000"/>
                <a:gd name="connsiteX47" fmla="*/ 8667 w 10000"/>
                <a:gd name="connsiteY47" fmla="*/ 7963 h 10000"/>
                <a:gd name="connsiteX48" fmla="*/ 8889 w 10000"/>
                <a:gd name="connsiteY48" fmla="*/ 7887 h 10000"/>
                <a:gd name="connsiteX49" fmla="*/ 8833 w 10000"/>
                <a:gd name="connsiteY49" fmla="*/ 7856 h 10000"/>
                <a:gd name="connsiteX50" fmla="*/ 8833 w 10000"/>
                <a:gd name="connsiteY50" fmla="*/ 7826 h 10000"/>
                <a:gd name="connsiteX51" fmla="*/ 8556 w 10000"/>
                <a:gd name="connsiteY51" fmla="*/ 7747 h 10000"/>
                <a:gd name="connsiteX52" fmla="*/ 6556 w 10000"/>
                <a:gd name="connsiteY52" fmla="*/ 7470 h 10000"/>
                <a:gd name="connsiteX53" fmla="*/ 6556 w 10000"/>
                <a:gd name="connsiteY53" fmla="*/ 7470 h 10000"/>
                <a:gd name="connsiteX54" fmla="*/ 6333 w 10000"/>
                <a:gd name="connsiteY54" fmla="*/ 7424 h 10000"/>
                <a:gd name="connsiteX55" fmla="*/ 6167 w 10000"/>
                <a:gd name="connsiteY55" fmla="*/ 7377 h 10000"/>
                <a:gd name="connsiteX56" fmla="*/ 6056 w 10000"/>
                <a:gd name="connsiteY56" fmla="*/ 7331 h 10000"/>
                <a:gd name="connsiteX57" fmla="*/ 6056 w 10000"/>
                <a:gd name="connsiteY57" fmla="*/ 7331 h 10000"/>
                <a:gd name="connsiteX58" fmla="*/ 8056 w 10000"/>
                <a:gd name="connsiteY58" fmla="*/ 7315 h 10000"/>
                <a:gd name="connsiteX59" fmla="*/ 10000 w 10000"/>
                <a:gd name="connsiteY59" fmla="*/ 7470 h 10000"/>
                <a:gd name="connsiteX60" fmla="*/ 10000 w 10000"/>
                <a:gd name="connsiteY60" fmla="*/ 6065 h 10000"/>
                <a:gd name="connsiteX61" fmla="*/ 10000 w 10000"/>
                <a:gd name="connsiteY61" fmla="*/ 6065 h 10000"/>
                <a:gd name="connsiteX62" fmla="*/ 7778 w 10000"/>
                <a:gd name="connsiteY62" fmla="*/ 5740 h 10000"/>
                <a:gd name="connsiteX63" fmla="*/ 6556 w 10000"/>
                <a:gd name="connsiteY63" fmla="*/ 5556 h 10000"/>
                <a:gd name="connsiteX64" fmla="*/ 6556 w 10000"/>
                <a:gd name="connsiteY64" fmla="*/ 5556 h 10000"/>
                <a:gd name="connsiteX65" fmla="*/ 6556 w 10000"/>
                <a:gd name="connsiteY65" fmla="*/ 5541 h 10000"/>
                <a:gd name="connsiteX66" fmla="*/ 6556 w 10000"/>
                <a:gd name="connsiteY66" fmla="*/ 5448 h 10000"/>
                <a:gd name="connsiteX67" fmla="*/ 6556 w 10000"/>
                <a:gd name="connsiteY67" fmla="*/ 5448 h 10000"/>
                <a:gd name="connsiteX68" fmla="*/ 6389 w 10000"/>
                <a:gd name="connsiteY68" fmla="*/ 5340 h 10000"/>
                <a:gd name="connsiteX69" fmla="*/ 6056 w 10000"/>
                <a:gd name="connsiteY69" fmla="*/ 5171 h 10000"/>
                <a:gd name="connsiteX70" fmla="*/ 5333 w 10000"/>
                <a:gd name="connsiteY70" fmla="*/ 4846 h 10000"/>
                <a:gd name="connsiteX71" fmla="*/ 5333 w 10000"/>
                <a:gd name="connsiteY71" fmla="*/ 4846 h 10000"/>
                <a:gd name="connsiteX72" fmla="*/ 5167 w 10000"/>
                <a:gd name="connsiteY72" fmla="*/ 4800 h 10000"/>
                <a:gd name="connsiteX73" fmla="*/ 4889 w 10000"/>
                <a:gd name="connsiteY73" fmla="*/ 4737 h 10000"/>
                <a:gd name="connsiteX74" fmla="*/ 4056 w 10000"/>
                <a:gd name="connsiteY74" fmla="*/ 4599 h 10000"/>
                <a:gd name="connsiteX75" fmla="*/ 2889 w 10000"/>
                <a:gd name="connsiteY75" fmla="*/ 4430 h 10000"/>
                <a:gd name="connsiteX76" fmla="*/ 2889 w 10000"/>
                <a:gd name="connsiteY76" fmla="*/ 4430 h 10000"/>
                <a:gd name="connsiteX77" fmla="*/ 2389 w 10000"/>
                <a:gd name="connsiteY77" fmla="*/ 4413 h 10000"/>
                <a:gd name="connsiteX78" fmla="*/ 2000 w 10000"/>
                <a:gd name="connsiteY78" fmla="*/ 4397 h 10000"/>
                <a:gd name="connsiteX79" fmla="*/ 1889 w 10000"/>
                <a:gd name="connsiteY79" fmla="*/ 4382 h 10000"/>
                <a:gd name="connsiteX80" fmla="*/ 1778 w 10000"/>
                <a:gd name="connsiteY80" fmla="*/ 4367 h 10000"/>
                <a:gd name="connsiteX81" fmla="*/ 1778 w 10000"/>
                <a:gd name="connsiteY81" fmla="*/ 4367 h 10000"/>
                <a:gd name="connsiteX82" fmla="*/ 1667 w 10000"/>
                <a:gd name="connsiteY82" fmla="*/ 4305 h 10000"/>
                <a:gd name="connsiteX83" fmla="*/ 1500 w 10000"/>
                <a:gd name="connsiteY83" fmla="*/ 4198 h 10000"/>
                <a:gd name="connsiteX84" fmla="*/ 1444 w 10000"/>
                <a:gd name="connsiteY84" fmla="*/ 4136 h 10000"/>
                <a:gd name="connsiteX85" fmla="*/ 1444 w 10000"/>
                <a:gd name="connsiteY85" fmla="*/ 4073 h 10000"/>
                <a:gd name="connsiteX86" fmla="*/ 1444 w 10000"/>
                <a:gd name="connsiteY86" fmla="*/ 4028 h 10000"/>
                <a:gd name="connsiteX87" fmla="*/ 1556 w 10000"/>
                <a:gd name="connsiteY87" fmla="*/ 3981 h 10000"/>
                <a:gd name="connsiteX88" fmla="*/ 1556 w 10000"/>
                <a:gd name="connsiteY88" fmla="*/ 3981 h 10000"/>
                <a:gd name="connsiteX89" fmla="*/ 1833 w 10000"/>
                <a:gd name="connsiteY89" fmla="*/ 3904 h 10000"/>
                <a:gd name="connsiteX90" fmla="*/ 2111 w 10000"/>
                <a:gd name="connsiteY90" fmla="*/ 3828 h 10000"/>
                <a:gd name="connsiteX91" fmla="*/ 2278 w 10000"/>
                <a:gd name="connsiteY91" fmla="*/ 3782 h 10000"/>
                <a:gd name="connsiteX92" fmla="*/ 2389 w 10000"/>
                <a:gd name="connsiteY92" fmla="*/ 3734 h 10000"/>
                <a:gd name="connsiteX93" fmla="*/ 2389 w 10000"/>
                <a:gd name="connsiteY93" fmla="*/ 3672 h 10000"/>
                <a:gd name="connsiteX94" fmla="*/ 2389 w 10000"/>
                <a:gd name="connsiteY94" fmla="*/ 3596 h 10000"/>
                <a:gd name="connsiteX95" fmla="*/ 2389 w 10000"/>
                <a:gd name="connsiteY95" fmla="*/ 3596 h 10000"/>
                <a:gd name="connsiteX96" fmla="*/ 2167 w 10000"/>
                <a:gd name="connsiteY96" fmla="*/ 3379 h 10000"/>
                <a:gd name="connsiteX97" fmla="*/ 1889 w 10000"/>
                <a:gd name="connsiteY97" fmla="*/ 3087 h 10000"/>
                <a:gd name="connsiteX98" fmla="*/ 1667 w 10000"/>
                <a:gd name="connsiteY98" fmla="*/ 2824 h 10000"/>
                <a:gd name="connsiteX99" fmla="*/ 1611 w 10000"/>
                <a:gd name="connsiteY99" fmla="*/ 2747 h 10000"/>
                <a:gd name="connsiteX100" fmla="*/ 1611 w 10000"/>
                <a:gd name="connsiteY100" fmla="*/ 2716 h 10000"/>
                <a:gd name="connsiteX101" fmla="*/ 1667 w 10000"/>
                <a:gd name="connsiteY101" fmla="*/ 2700 h 10000"/>
                <a:gd name="connsiteX102" fmla="*/ 1667 w 10000"/>
                <a:gd name="connsiteY102" fmla="*/ 2700 h 10000"/>
                <a:gd name="connsiteX103" fmla="*/ 2000 w 10000"/>
                <a:gd name="connsiteY103" fmla="*/ 2686 h 10000"/>
                <a:gd name="connsiteX104" fmla="*/ 2222 w 10000"/>
                <a:gd name="connsiteY104" fmla="*/ 2686 h 10000"/>
                <a:gd name="connsiteX105" fmla="*/ 2389 w 10000"/>
                <a:gd name="connsiteY105" fmla="*/ 2700 h 10000"/>
                <a:gd name="connsiteX106" fmla="*/ 2389 w 10000"/>
                <a:gd name="connsiteY106" fmla="*/ 2700 h 10000"/>
                <a:gd name="connsiteX107" fmla="*/ 2444 w 10000"/>
                <a:gd name="connsiteY107" fmla="*/ 2700 h 10000"/>
                <a:gd name="connsiteX108" fmla="*/ 2500 w 10000"/>
                <a:gd name="connsiteY108" fmla="*/ 2670 h 10000"/>
                <a:gd name="connsiteX109" fmla="*/ 2778 w 10000"/>
                <a:gd name="connsiteY109" fmla="*/ 2577 h 10000"/>
                <a:gd name="connsiteX110" fmla="*/ 3500 w 10000"/>
                <a:gd name="connsiteY110" fmla="*/ 2269 h 10000"/>
                <a:gd name="connsiteX111" fmla="*/ 4444 w 10000"/>
                <a:gd name="connsiteY111" fmla="*/ 1822 h 10000"/>
                <a:gd name="connsiteX112" fmla="*/ 4444 w 10000"/>
                <a:gd name="connsiteY112" fmla="*/ 1822 h 10000"/>
                <a:gd name="connsiteX113" fmla="*/ 4444 w 10000"/>
                <a:gd name="connsiteY113" fmla="*/ 1759 h 10000"/>
                <a:gd name="connsiteX114" fmla="*/ 4444 w 10000"/>
                <a:gd name="connsiteY114" fmla="*/ 1619 h 10000"/>
                <a:gd name="connsiteX115" fmla="*/ 4500 w 10000"/>
                <a:gd name="connsiteY115" fmla="*/ 1528 h 10000"/>
                <a:gd name="connsiteX116" fmla="*/ 4611 w 10000"/>
                <a:gd name="connsiteY116" fmla="*/ 1450 h 10000"/>
                <a:gd name="connsiteX117" fmla="*/ 4778 w 10000"/>
                <a:gd name="connsiteY117" fmla="*/ 1358 h 10000"/>
                <a:gd name="connsiteX118" fmla="*/ 5000 w 10000"/>
                <a:gd name="connsiteY118" fmla="*/ 1281 h 10000"/>
                <a:gd name="connsiteX119" fmla="*/ 5000 w 10000"/>
                <a:gd name="connsiteY119" fmla="*/ 1281 h 10000"/>
                <a:gd name="connsiteX120" fmla="*/ 5556 w 10000"/>
                <a:gd name="connsiteY120" fmla="*/ 1127 h 10000"/>
                <a:gd name="connsiteX121" fmla="*/ 6111 w 10000"/>
                <a:gd name="connsiteY121" fmla="*/ 926 h 10000"/>
                <a:gd name="connsiteX122" fmla="*/ 6667 w 10000"/>
                <a:gd name="connsiteY122" fmla="*/ 740 h 10000"/>
                <a:gd name="connsiteX123" fmla="*/ 7056 w 10000"/>
                <a:gd name="connsiteY123" fmla="*/ 572 h 10000"/>
                <a:gd name="connsiteX124" fmla="*/ 7056 w 10000"/>
                <a:gd name="connsiteY124" fmla="*/ 572 h 10000"/>
                <a:gd name="connsiteX125" fmla="*/ 7333 w 10000"/>
                <a:gd name="connsiteY125" fmla="*/ 417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46 h 10000"/>
                <a:gd name="connsiteX135" fmla="*/ 10000 w 10000"/>
                <a:gd name="connsiteY135" fmla="*/ 9446 h 10000"/>
                <a:gd name="connsiteX136" fmla="*/ 9722 w 10000"/>
                <a:gd name="connsiteY136" fmla="*/ 9430 h 10000"/>
                <a:gd name="connsiteX137" fmla="*/ 9389 w 10000"/>
                <a:gd name="connsiteY137" fmla="*/ 9446 h 10000"/>
                <a:gd name="connsiteX138" fmla="*/ 9389 w 10000"/>
                <a:gd name="connsiteY138" fmla="*/ 9446 h 10000"/>
                <a:gd name="connsiteX139" fmla="*/ 9278 w 10000"/>
                <a:gd name="connsiteY139" fmla="*/ 9461 h 10000"/>
                <a:gd name="connsiteX140" fmla="*/ 9056 w 10000"/>
                <a:gd name="connsiteY140" fmla="*/ 9446 h 10000"/>
                <a:gd name="connsiteX141" fmla="*/ 8722 w 10000"/>
                <a:gd name="connsiteY141" fmla="*/ 9399 h 10000"/>
                <a:gd name="connsiteX142" fmla="*/ 8444 w 10000"/>
                <a:gd name="connsiteY142" fmla="*/ 9276 h 10000"/>
                <a:gd name="connsiteX143" fmla="*/ 8444 w 10000"/>
                <a:gd name="connsiteY143" fmla="*/ 9276 h 10000"/>
                <a:gd name="connsiteX144" fmla="*/ 8111 w 10000"/>
                <a:gd name="connsiteY144" fmla="*/ 9075 h 10000"/>
                <a:gd name="connsiteX145" fmla="*/ 7778 w 10000"/>
                <a:gd name="connsiteY145" fmla="*/ 8997 h 10000"/>
                <a:gd name="connsiteX146" fmla="*/ 7556 w 10000"/>
                <a:gd name="connsiteY146" fmla="*/ 8981 h 10000"/>
                <a:gd name="connsiteX147" fmla="*/ 7000 w 10000"/>
                <a:gd name="connsiteY147" fmla="*/ 8950 h 10000"/>
                <a:gd name="connsiteX148" fmla="*/ 6556 w 10000"/>
                <a:gd name="connsiteY148" fmla="*/ 8967 h 10000"/>
                <a:gd name="connsiteX149" fmla="*/ 6222 w 10000"/>
                <a:gd name="connsiteY149" fmla="*/ 8967 h 10000"/>
                <a:gd name="connsiteX150" fmla="*/ 6111 w 10000"/>
                <a:gd name="connsiteY150" fmla="*/ 8950 h 10000"/>
                <a:gd name="connsiteX151" fmla="*/ 6056 w 10000"/>
                <a:gd name="connsiteY151" fmla="*/ 8659 h 10000"/>
                <a:gd name="connsiteX152" fmla="*/ 6056 w 10000"/>
                <a:gd name="connsiteY152" fmla="*/ 8597 h 10000"/>
                <a:gd name="connsiteX153" fmla="*/ 5944 w 10000"/>
                <a:gd name="connsiteY153" fmla="*/ 8520 h 10000"/>
                <a:gd name="connsiteX154" fmla="*/ 5889 w 10000"/>
                <a:gd name="connsiteY154" fmla="*/ 8505 h 10000"/>
                <a:gd name="connsiteX155" fmla="*/ 5667 w 10000"/>
                <a:gd name="connsiteY155" fmla="*/ 8488 h 10000"/>
                <a:gd name="connsiteX156" fmla="*/ 4889 w 10000"/>
                <a:gd name="connsiteY156" fmla="*/ 8612 h 10000"/>
                <a:gd name="connsiteX157" fmla="*/ 4611 w 10000"/>
                <a:gd name="connsiteY157" fmla="*/ 8641 h 10000"/>
                <a:gd name="connsiteX158" fmla="*/ 4500 w 10000"/>
                <a:gd name="connsiteY158" fmla="*/ 8641 h 10000"/>
                <a:gd name="connsiteX159" fmla="*/ 4222 w 10000"/>
                <a:gd name="connsiteY159" fmla="*/ 8488 h 10000"/>
                <a:gd name="connsiteX160" fmla="*/ 4222 w 10000"/>
                <a:gd name="connsiteY160" fmla="*/ 8488 h 10000"/>
                <a:gd name="connsiteX161" fmla="*/ 4111 w 10000"/>
                <a:gd name="connsiteY161" fmla="*/ 8411 h 10000"/>
                <a:gd name="connsiteX162" fmla="*/ 4111 w 10000"/>
                <a:gd name="connsiteY162" fmla="*/ 8318 h 10000"/>
                <a:gd name="connsiteX163" fmla="*/ 4111 w 10000"/>
                <a:gd name="connsiteY163" fmla="*/ 8318 h 10000"/>
                <a:gd name="connsiteX164" fmla="*/ 4278 w 10000"/>
                <a:gd name="connsiteY164" fmla="*/ 8271 h 10000"/>
                <a:gd name="connsiteX165" fmla="*/ 4389 w 10000"/>
                <a:gd name="connsiteY165" fmla="*/ 8256 h 10000"/>
                <a:gd name="connsiteX166" fmla="*/ 4389 w 10000"/>
                <a:gd name="connsiteY166" fmla="*/ 8256 h 10000"/>
                <a:gd name="connsiteX167" fmla="*/ 3722 w 10000"/>
                <a:gd name="connsiteY167" fmla="*/ 8271 h 10000"/>
                <a:gd name="connsiteX168" fmla="*/ 3611 w 10000"/>
                <a:gd name="connsiteY168" fmla="*/ 8287 h 10000"/>
                <a:gd name="connsiteX169" fmla="*/ 3556 w 10000"/>
                <a:gd name="connsiteY169" fmla="*/ 8303 h 10000"/>
                <a:gd name="connsiteX170" fmla="*/ 3556 w 10000"/>
                <a:gd name="connsiteY170" fmla="*/ 8303 h 10000"/>
                <a:gd name="connsiteX171" fmla="*/ 3444 w 10000"/>
                <a:gd name="connsiteY171" fmla="*/ 8364 h 10000"/>
                <a:gd name="connsiteX172" fmla="*/ 3278 w 10000"/>
                <a:gd name="connsiteY172" fmla="*/ 8457 h 10000"/>
                <a:gd name="connsiteX173" fmla="*/ 3000 w 10000"/>
                <a:gd name="connsiteY173" fmla="*/ 8566 h 10000"/>
                <a:gd name="connsiteX174" fmla="*/ 2667 w 10000"/>
                <a:gd name="connsiteY174" fmla="*/ 8641 h 10000"/>
                <a:gd name="connsiteX175" fmla="*/ 2667 w 10000"/>
                <a:gd name="connsiteY175" fmla="*/ 8641 h 10000"/>
                <a:gd name="connsiteX176" fmla="*/ 2333 w 10000"/>
                <a:gd name="connsiteY176" fmla="*/ 8704 h 10000"/>
                <a:gd name="connsiteX177" fmla="*/ 1833 w 10000"/>
                <a:gd name="connsiteY177" fmla="*/ 8766 h 10000"/>
                <a:gd name="connsiteX178" fmla="*/ 1389 w 10000"/>
                <a:gd name="connsiteY178" fmla="*/ 8797 h 10000"/>
                <a:gd name="connsiteX179" fmla="*/ 889 w 10000"/>
                <a:gd name="connsiteY179" fmla="*/ 8812 h 10000"/>
                <a:gd name="connsiteX180" fmla="*/ 889 w 10000"/>
                <a:gd name="connsiteY180" fmla="*/ 8812 h 10000"/>
                <a:gd name="connsiteX181" fmla="*/ 500 w 10000"/>
                <a:gd name="connsiteY181" fmla="*/ 8828 h 10000"/>
                <a:gd name="connsiteX182" fmla="*/ 222 w 10000"/>
                <a:gd name="connsiteY182" fmla="*/ 8844 h 10000"/>
                <a:gd name="connsiteX183" fmla="*/ 0 w 10000"/>
                <a:gd name="connsiteY183" fmla="*/ 8859 h 10000"/>
                <a:gd name="connsiteX184" fmla="*/ 0 w 10000"/>
                <a:gd name="connsiteY184" fmla="*/ 8859 h 10000"/>
                <a:gd name="connsiteX185" fmla="*/ 278 w 10000"/>
                <a:gd name="connsiteY185" fmla="*/ 9105 h 10000"/>
                <a:gd name="connsiteX186" fmla="*/ 500 w 10000"/>
                <a:gd name="connsiteY186" fmla="*/ 9291 h 10000"/>
                <a:gd name="connsiteX187" fmla="*/ 722 w 10000"/>
                <a:gd name="connsiteY187" fmla="*/ 9446 h 10000"/>
                <a:gd name="connsiteX188" fmla="*/ 722 w 10000"/>
                <a:gd name="connsiteY188" fmla="*/ 9446 h 10000"/>
                <a:gd name="connsiteX189" fmla="*/ 889 w 10000"/>
                <a:gd name="connsiteY189" fmla="*/ 9538 h 10000"/>
                <a:gd name="connsiteX190" fmla="*/ 944 w 10000"/>
                <a:gd name="connsiteY190" fmla="*/ 9615 h 10000"/>
                <a:gd name="connsiteX191" fmla="*/ 1111 w 10000"/>
                <a:gd name="connsiteY191" fmla="*/ 9692 h 10000"/>
                <a:gd name="connsiteX192" fmla="*/ 1333 w 10000"/>
                <a:gd name="connsiteY192" fmla="*/ 9816 h 10000"/>
                <a:gd name="connsiteX193" fmla="*/ 1333 w 10000"/>
                <a:gd name="connsiteY193" fmla="*/ 9816 h 10000"/>
                <a:gd name="connsiteX194" fmla="*/ 1444 w 10000"/>
                <a:gd name="connsiteY194" fmla="*/ 9879 h 10000"/>
                <a:gd name="connsiteX195" fmla="*/ 1500 w 10000"/>
                <a:gd name="connsiteY195" fmla="*/ 9924 h 10000"/>
                <a:gd name="connsiteX196" fmla="*/ 1500 w 10000"/>
                <a:gd name="connsiteY196" fmla="*/ 9971 h 10000"/>
                <a:gd name="connsiteX197" fmla="*/ 1556 w 10000"/>
                <a:gd name="connsiteY197" fmla="*/ 9986 h 10000"/>
                <a:gd name="connsiteX198" fmla="*/ 1722 w 10000"/>
                <a:gd name="connsiteY198" fmla="*/ 10000 h 10000"/>
                <a:gd name="connsiteX199" fmla="*/ 10000 w 10000"/>
                <a:gd name="connsiteY199" fmla="*/ 9430 h 10000"/>
                <a:gd name="connsiteX0" fmla="*/ 10000 w 10000"/>
                <a:gd name="connsiteY0" fmla="*/ 9430 h 9986"/>
                <a:gd name="connsiteX1" fmla="*/ 10000 w 10000"/>
                <a:gd name="connsiteY1" fmla="*/ 9430 h 9986"/>
                <a:gd name="connsiteX2" fmla="*/ 9222 w 10000"/>
                <a:gd name="connsiteY2" fmla="*/ 9446 h 9986"/>
                <a:gd name="connsiteX3" fmla="*/ 8944 w 10000"/>
                <a:gd name="connsiteY3" fmla="*/ 9446 h 9986"/>
                <a:gd name="connsiteX4" fmla="*/ 8833 w 10000"/>
                <a:gd name="connsiteY4" fmla="*/ 9430 h 9986"/>
                <a:gd name="connsiteX5" fmla="*/ 8778 w 10000"/>
                <a:gd name="connsiteY5" fmla="*/ 9414 h 9986"/>
                <a:gd name="connsiteX6" fmla="*/ 8778 w 10000"/>
                <a:gd name="connsiteY6" fmla="*/ 9414 h 9986"/>
                <a:gd name="connsiteX7" fmla="*/ 8444 w 10000"/>
                <a:gd name="connsiteY7" fmla="*/ 9229 h 9986"/>
                <a:gd name="connsiteX8" fmla="*/ 8167 w 10000"/>
                <a:gd name="connsiteY8" fmla="*/ 9059 h 9986"/>
                <a:gd name="connsiteX9" fmla="*/ 8167 w 10000"/>
                <a:gd name="connsiteY9" fmla="*/ 9059 h 9986"/>
                <a:gd name="connsiteX10" fmla="*/ 8056 w 10000"/>
                <a:gd name="connsiteY10" fmla="*/ 9029 h 9986"/>
                <a:gd name="connsiteX11" fmla="*/ 7889 w 10000"/>
                <a:gd name="connsiteY11" fmla="*/ 8997 h 9986"/>
                <a:gd name="connsiteX12" fmla="*/ 7444 w 10000"/>
                <a:gd name="connsiteY12" fmla="*/ 8981 h 9986"/>
                <a:gd name="connsiteX13" fmla="*/ 6889 w 10000"/>
                <a:gd name="connsiteY13" fmla="*/ 8967 h 9986"/>
                <a:gd name="connsiteX14" fmla="*/ 6389 w 10000"/>
                <a:gd name="connsiteY14" fmla="*/ 8967 h 9986"/>
                <a:gd name="connsiteX15" fmla="*/ 6389 w 10000"/>
                <a:gd name="connsiteY15" fmla="*/ 8967 h 9986"/>
                <a:gd name="connsiteX16" fmla="*/ 6167 w 10000"/>
                <a:gd name="connsiteY16" fmla="*/ 8950 h 9986"/>
                <a:gd name="connsiteX17" fmla="*/ 6056 w 10000"/>
                <a:gd name="connsiteY17" fmla="*/ 8921 h 9986"/>
                <a:gd name="connsiteX18" fmla="*/ 6000 w 10000"/>
                <a:gd name="connsiteY18" fmla="*/ 8889 h 9986"/>
                <a:gd name="connsiteX19" fmla="*/ 6056 w 10000"/>
                <a:gd name="connsiteY19" fmla="*/ 8704 h 9986"/>
                <a:gd name="connsiteX20" fmla="*/ 6111 w 10000"/>
                <a:gd name="connsiteY20" fmla="*/ 8641 h 9986"/>
                <a:gd name="connsiteX21" fmla="*/ 6056 w 10000"/>
                <a:gd name="connsiteY21" fmla="*/ 8566 h 9986"/>
                <a:gd name="connsiteX22" fmla="*/ 6056 w 10000"/>
                <a:gd name="connsiteY22" fmla="*/ 8566 h 9986"/>
                <a:gd name="connsiteX23" fmla="*/ 6000 w 10000"/>
                <a:gd name="connsiteY23" fmla="*/ 8520 h 9986"/>
                <a:gd name="connsiteX24" fmla="*/ 5944 w 10000"/>
                <a:gd name="connsiteY24" fmla="*/ 8488 h 9986"/>
                <a:gd name="connsiteX25" fmla="*/ 5833 w 10000"/>
                <a:gd name="connsiteY25" fmla="*/ 8488 h 9986"/>
                <a:gd name="connsiteX26" fmla="*/ 5667 w 10000"/>
                <a:gd name="connsiteY26" fmla="*/ 8505 h 9986"/>
                <a:gd name="connsiteX27" fmla="*/ 5333 w 10000"/>
                <a:gd name="connsiteY27" fmla="*/ 8550 h 9986"/>
                <a:gd name="connsiteX28" fmla="*/ 4889 w 10000"/>
                <a:gd name="connsiteY28" fmla="*/ 8627 h 9986"/>
                <a:gd name="connsiteX29" fmla="*/ 4889 w 10000"/>
                <a:gd name="connsiteY29" fmla="*/ 8627 h 9986"/>
                <a:gd name="connsiteX30" fmla="*/ 4611 w 10000"/>
                <a:gd name="connsiteY30" fmla="*/ 8641 h 9986"/>
                <a:gd name="connsiteX31" fmla="*/ 4500 w 10000"/>
                <a:gd name="connsiteY31" fmla="*/ 8641 h 9986"/>
                <a:gd name="connsiteX32" fmla="*/ 4444 w 10000"/>
                <a:gd name="connsiteY32" fmla="*/ 8627 h 9986"/>
                <a:gd name="connsiteX33" fmla="*/ 4222 w 10000"/>
                <a:gd name="connsiteY33" fmla="*/ 8488 h 9986"/>
                <a:gd name="connsiteX34" fmla="*/ 4222 w 10000"/>
                <a:gd name="connsiteY34" fmla="*/ 8488 h 9986"/>
                <a:gd name="connsiteX35" fmla="*/ 4111 w 10000"/>
                <a:gd name="connsiteY35" fmla="*/ 8442 h 9986"/>
                <a:gd name="connsiteX36" fmla="*/ 4111 w 10000"/>
                <a:gd name="connsiteY36" fmla="*/ 8396 h 9986"/>
                <a:gd name="connsiteX37" fmla="*/ 4111 w 10000"/>
                <a:gd name="connsiteY37" fmla="*/ 8364 h 9986"/>
                <a:gd name="connsiteX38" fmla="*/ 4167 w 10000"/>
                <a:gd name="connsiteY38" fmla="*/ 8333 h 9986"/>
                <a:gd name="connsiteX39" fmla="*/ 4278 w 10000"/>
                <a:gd name="connsiteY39" fmla="*/ 8271 h 9986"/>
                <a:gd name="connsiteX40" fmla="*/ 4389 w 10000"/>
                <a:gd name="connsiteY40" fmla="*/ 8256 h 9986"/>
                <a:gd name="connsiteX41" fmla="*/ 4389 w 10000"/>
                <a:gd name="connsiteY41" fmla="*/ 8256 h 9986"/>
                <a:gd name="connsiteX42" fmla="*/ 4389 w 10000"/>
                <a:gd name="connsiteY42" fmla="*/ 8242 h 9986"/>
                <a:gd name="connsiteX43" fmla="*/ 4444 w 10000"/>
                <a:gd name="connsiteY43" fmla="*/ 8226 h 9986"/>
                <a:gd name="connsiteX44" fmla="*/ 7986 w 10000"/>
                <a:gd name="connsiteY44" fmla="*/ 7987 h 9986"/>
                <a:gd name="connsiteX45" fmla="*/ 8389 w 10000"/>
                <a:gd name="connsiteY45" fmla="*/ 7995 h 9986"/>
                <a:gd name="connsiteX46" fmla="*/ 8389 w 10000"/>
                <a:gd name="connsiteY46" fmla="*/ 7995 h 9986"/>
                <a:gd name="connsiteX47" fmla="*/ 8667 w 10000"/>
                <a:gd name="connsiteY47" fmla="*/ 7963 h 9986"/>
                <a:gd name="connsiteX48" fmla="*/ 8889 w 10000"/>
                <a:gd name="connsiteY48" fmla="*/ 7887 h 9986"/>
                <a:gd name="connsiteX49" fmla="*/ 8833 w 10000"/>
                <a:gd name="connsiteY49" fmla="*/ 7856 h 9986"/>
                <a:gd name="connsiteX50" fmla="*/ 8833 w 10000"/>
                <a:gd name="connsiteY50" fmla="*/ 7826 h 9986"/>
                <a:gd name="connsiteX51" fmla="*/ 8556 w 10000"/>
                <a:gd name="connsiteY51" fmla="*/ 7747 h 9986"/>
                <a:gd name="connsiteX52" fmla="*/ 6556 w 10000"/>
                <a:gd name="connsiteY52" fmla="*/ 7470 h 9986"/>
                <a:gd name="connsiteX53" fmla="*/ 6556 w 10000"/>
                <a:gd name="connsiteY53" fmla="*/ 7470 h 9986"/>
                <a:gd name="connsiteX54" fmla="*/ 6333 w 10000"/>
                <a:gd name="connsiteY54" fmla="*/ 7424 h 9986"/>
                <a:gd name="connsiteX55" fmla="*/ 6167 w 10000"/>
                <a:gd name="connsiteY55" fmla="*/ 7377 h 9986"/>
                <a:gd name="connsiteX56" fmla="*/ 6056 w 10000"/>
                <a:gd name="connsiteY56" fmla="*/ 7331 h 9986"/>
                <a:gd name="connsiteX57" fmla="*/ 6056 w 10000"/>
                <a:gd name="connsiteY57" fmla="*/ 7331 h 9986"/>
                <a:gd name="connsiteX58" fmla="*/ 8056 w 10000"/>
                <a:gd name="connsiteY58" fmla="*/ 7315 h 9986"/>
                <a:gd name="connsiteX59" fmla="*/ 10000 w 10000"/>
                <a:gd name="connsiteY59" fmla="*/ 7470 h 9986"/>
                <a:gd name="connsiteX60" fmla="*/ 10000 w 10000"/>
                <a:gd name="connsiteY60" fmla="*/ 6065 h 9986"/>
                <a:gd name="connsiteX61" fmla="*/ 10000 w 10000"/>
                <a:gd name="connsiteY61" fmla="*/ 6065 h 9986"/>
                <a:gd name="connsiteX62" fmla="*/ 7778 w 10000"/>
                <a:gd name="connsiteY62" fmla="*/ 5740 h 9986"/>
                <a:gd name="connsiteX63" fmla="*/ 6556 w 10000"/>
                <a:gd name="connsiteY63" fmla="*/ 5556 h 9986"/>
                <a:gd name="connsiteX64" fmla="*/ 6556 w 10000"/>
                <a:gd name="connsiteY64" fmla="*/ 5556 h 9986"/>
                <a:gd name="connsiteX65" fmla="*/ 6556 w 10000"/>
                <a:gd name="connsiteY65" fmla="*/ 5541 h 9986"/>
                <a:gd name="connsiteX66" fmla="*/ 6556 w 10000"/>
                <a:gd name="connsiteY66" fmla="*/ 5448 h 9986"/>
                <a:gd name="connsiteX67" fmla="*/ 6556 w 10000"/>
                <a:gd name="connsiteY67" fmla="*/ 5448 h 9986"/>
                <a:gd name="connsiteX68" fmla="*/ 6389 w 10000"/>
                <a:gd name="connsiteY68" fmla="*/ 5340 h 9986"/>
                <a:gd name="connsiteX69" fmla="*/ 6056 w 10000"/>
                <a:gd name="connsiteY69" fmla="*/ 5171 h 9986"/>
                <a:gd name="connsiteX70" fmla="*/ 5333 w 10000"/>
                <a:gd name="connsiteY70" fmla="*/ 4846 h 9986"/>
                <a:gd name="connsiteX71" fmla="*/ 5333 w 10000"/>
                <a:gd name="connsiteY71" fmla="*/ 4846 h 9986"/>
                <a:gd name="connsiteX72" fmla="*/ 5167 w 10000"/>
                <a:gd name="connsiteY72" fmla="*/ 4800 h 9986"/>
                <a:gd name="connsiteX73" fmla="*/ 4889 w 10000"/>
                <a:gd name="connsiteY73" fmla="*/ 4737 h 9986"/>
                <a:gd name="connsiteX74" fmla="*/ 4056 w 10000"/>
                <a:gd name="connsiteY74" fmla="*/ 4599 h 9986"/>
                <a:gd name="connsiteX75" fmla="*/ 2889 w 10000"/>
                <a:gd name="connsiteY75" fmla="*/ 4430 h 9986"/>
                <a:gd name="connsiteX76" fmla="*/ 2889 w 10000"/>
                <a:gd name="connsiteY76" fmla="*/ 4430 h 9986"/>
                <a:gd name="connsiteX77" fmla="*/ 2389 w 10000"/>
                <a:gd name="connsiteY77" fmla="*/ 4413 h 9986"/>
                <a:gd name="connsiteX78" fmla="*/ 2000 w 10000"/>
                <a:gd name="connsiteY78" fmla="*/ 4397 h 9986"/>
                <a:gd name="connsiteX79" fmla="*/ 1889 w 10000"/>
                <a:gd name="connsiteY79" fmla="*/ 4382 h 9986"/>
                <a:gd name="connsiteX80" fmla="*/ 1778 w 10000"/>
                <a:gd name="connsiteY80" fmla="*/ 4367 h 9986"/>
                <a:gd name="connsiteX81" fmla="*/ 1778 w 10000"/>
                <a:gd name="connsiteY81" fmla="*/ 4367 h 9986"/>
                <a:gd name="connsiteX82" fmla="*/ 1667 w 10000"/>
                <a:gd name="connsiteY82" fmla="*/ 4305 h 9986"/>
                <a:gd name="connsiteX83" fmla="*/ 1500 w 10000"/>
                <a:gd name="connsiteY83" fmla="*/ 4198 h 9986"/>
                <a:gd name="connsiteX84" fmla="*/ 1444 w 10000"/>
                <a:gd name="connsiteY84" fmla="*/ 4136 h 9986"/>
                <a:gd name="connsiteX85" fmla="*/ 1444 w 10000"/>
                <a:gd name="connsiteY85" fmla="*/ 4073 h 9986"/>
                <a:gd name="connsiteX86" fmla="*/ 1444 w 10000"/>
                <a:gd name="connsiteY86" fmla="*/ 4028 h 9986"/>
                <a:gd name="connsiteX87" fmla="*/ 1556 w 10000"/>
                <a:gd name="connsiteY87" fmla="*/ 3981 h 9986"/>
                <a:gd name="connsiteX88" fmla="*/ 1556 w 10000"/>
                <a:gd name="connsiteY88" fmla="*/ 3981 h 9986"/>
                <a:gd name="connsiteX89" fmla="*/ 1833 w 10000"/>
                <a:gd name="connsiteY89" fmla="*/ 3904 h 9986"/>
                <a:gd name="connsiteX90" fmla="*/ 2111 w 10000"/>
                <a:gd name="connsiteY90" fmla="*/ 3828 h 9986"/>
                <a:gd name="connsiteX91" fmla="*/ 2278 w 10000"/>
                <a:gd name="connsiteY91" fmla="*/ 3782 h 9986"/>
                <a:gd name="connsiteX92" fmla="*/ 2389 w 10000"/>
                <a:gd name="connsiteY92" fmla="*/ 3734 h 9986"/>
                <a:gd name="connsiteX93" fmla="*/ 2389 w 10000"/>
                <a:gd name="connsiteY93" fmla="*/ 3672 h 9986"/>
                <a:gd name="connsiteX94" fmla="*/ 2389 w 10000"/>
                <a:gd name="connsiteY94" fmla="*/ 3596 h 9986"/>
                <a:gd name="connsiteX95" fmla="*/ 2389 w 10000"/>
                <a:gd name="connsiteY95" fmla="*/ 3596 h 9986"/>
                <a:gd name="connsiteX96" fmla="*/ 2167 w 10000"/>
                <a:gd name="connsiteY96" fmla="*/ 3379 h 9986"/>
                <a:gd name="connsiteX97" fmla="*/ 1889 w 10000"/>
                <a:gd name="connsiteY97" fmla="*/ 3087 h 9986"/>
                <a:gd name="connsiteX98" fmla="*/ 1667 w 10000"/>
                <a:gd name="connsiteY98" fmla="*/ 2824 h 9986"/>
                <a:gd name="connsiteX99" fmla="*/ 1611 w 10000"/>
                <a:gd name="connsiteY99" fmla="*/ 2747 h 9986"/>
                <a:gd name="connsiteX100" fmla="*/ 1611 w 10000"/>
                <a:gd name="connsiteY100" fmla="*/ 2716 h 9986"/>
                <a:gd name="connsiteX101" fmla="*/ 1667 w 10000"/>
                <a:gd name="connsiteY101" fmla="*/ 2700 h 9986"/>
                <a:gd name="connsiteX102" fmla="*/ 1667 w 10000"/>
                <a:gd name="connsiteY102" fmla="*/ 2700 h 9986"/>
                <a:gd name="connsiteX103" fmla="*/ 2000 w 10000"/>
                <a:gd name="connsiteY103" fmla="*/ 2686 h 9986"/>
                <a:gd name="connsiteX104" fmla="*/ 2222 w 10000"/>
                <a:gd name="connsiteY104" fmla="*/ 2686 h 9986"/>
                <a:gd name="connsiteX105" fmla="*/ 2389 w 10000"/>
                <a:gd name="connsiteY105" fmla="*/ 2700 h 9986"/>
                <a:gd name="connsiteX106" fmla="*/ 2389 w 10000"/>
                <a:gd name="connsiteY106" fmla="*/ 2700 h 9986"/>
                <a:gd name="connsiteX107" fmla="*/ 2444 w 10000"/>
                <a:gd name="connsiteY107" fmla="*/ 2700 h 9986"/>
                <a:gd name="connsiteX108" fmla="*/ 2500 w 10000"/>
                <a:gd name="connsiteY108" fmla="*/ 2670 h 9986"/>
                <a:gd name="connsiteX109" fmla="*/ 2778 w 10000"/>
                <a:gd name="connsiteY109" fmla="*/ 2577 h 9986"/>
                <a:gd name="connsiteX110" fmla="*/ 3500 w 10000"/>
                <a:gd name="connsiteY110" fmla="*/ 2269 h 9986"/>
                <a:gd name="connsiteX111" fmla="*/ 4444 w 10000"/>
                <a:gd name="connsiteY111" fmla="*/ 1822 h 9986"/>
                <a:gd name="connsiteX112" fmla="*/ 4444 w 10000"/>
                <a:gd name="connsiteY112" fmla="*/ 1822 h 9986"/>
                <a:gd name="connsiteX113" fmla="*/ 4444 w 10000"/>
                <a:gd name="connsiteY113" fmla="*/ 1759 h 9986"/>
                <a:gd name="connsiteX114" fmla="*/ 4444 w 10000"/>
                <a:gd name="connsiteY114" fmla="*/ 1619 h 9986"/>
                <a:gd name="connsiteX115" fmla="*/ 4500 w 10000"/>
                <a:gd name="connsiteY115" fmla="*/ 1528 h 9986"/>
                <a:gd name="connsiteX116" fmla="*/ 4611 w 10000"/>
                <a:gd name="connsiteY116" fmla="*/ 1450 h 9986"/>
                <a:gd name="connsiteX117" fmla="*/ 4778 w 10000"/>
                <a:gd name="connsiteY117" fmla="*/ 1358 h 9986"/>
                <a:gd name="connsiteX118" fmla="*/ 5000 w 10000"/>
                <a:gd name="connsiteY118" fmla="*/ 1281 h 9986"/>
                <a:gd name="connsiteX119" fmla="*/ 5000 w 10000"/>
                <a:gd name="connsiteY119" fmla="*/ 1281 h 9986"/>
                <a:gd name="connsiteX120" fmla="*/ 5556 w 10000"/>
                <a:gd name="connsiteY120" fmla="*/ 1127 h 9986"/>
                <a:gd name="connsiteX121" fmla="*/ 6111 w 10000"/>
                <a:gd name="connsiteY121" fmla="*/ 926 h 9986"/>
                <a:gd name="connsiteX122" fmla="*/ 6667 w 10000"/>
                <a:gd name="connsiteY122" fmla="*/ 740 h 9986"/>
                <a:gd name="connsiteX123" fmla="*/ 7056 w 10000"/>
                <a:gd name="connsiteY123" fmla="*/ 572 h 9986"/>
                <a:gd name="connsiteX124" fmla="*/ 7056 w 10000"/>
                <a:gd name="connsiteY124" fmla="*/ 572 h 9986"/>
                <a:gd name="connsiteX125" fmla="*/ 7333 w 10000"/>
                <a:gd name="connsiteY125" fmla="*/ 417 h 9986"/>
                <a:gd name="connsiteX126" fmla="*/ 7667 w 10000"/>
                <a:gd name="connsiteY126" fmla="*/ 232 h 9986"/>
                <a:gd name="connsiteX127" fmla="*/ 8000 w 10000"/>
                <a:gd name="connsiteY127" fmla="*/ 92 h 9986"/>
                <a:gd name="connsiteX128" fmla="*/ 8167 w 10000"/>
                <a:gd name="connsiteY128" fmla="*/ 29 h 9986"/>
                <a:gd name="connsiteX129" fmla="*/ 8333 w 10000"/>
                <a:gd name="connsiteY129" fmla="*/ 15 h 9986"/>
                <a:gd name="connsiteX130" fmla="*/ 8333 w 10000"/>
                <a:gd name="connsiteY130" fmla="*/ 15 h 9986"/>
                <a:gd name="connsiteX131" fmla="*/ 8667 w 10000"/>
                <a:gd name="connsiteY131" fmla="*/ 0 h 9986"/>
                <a:gd name="connsiteX132" fmla="*/ 9111 w 10000"/>
                <a:gd name="connsiteY132" fmla="*/ 0 h 9986"/>
                <a:gd name="connsiteX133" fmla="*/ 10000 w 10000"/>
                <a:gd name="connsiteY133" fmla="*/ 15 h 9986"/>
                <a:gd name="connsiteX134" fmla="*/ 10000 w 10000"/>
                <a:gd name="connsiteY134" fmla="*/ 9446 h 9986"/>
                <a:gd name="connsiteX135" fmla="*/ 10000 w 10000"/>
                <a:gd name="connsiteY135" fmla="*/ 9446 h 9986"/>
                <a:gd name="connsiteX136" fmla="*/ 9722 w 10000"/>
                <a:gd name="connsiteY136" fmla="*/ 9430 h 9986"/>
                <a:gd name="connsiteX137" fmla="*/ 9389 w 10000"/>
                <a:gd name="connsiteY137" fmla="*/ 9446 h 9986"/>
                <a:gd name="connsiteX138" fmla="*/ 9389 w 10000"/>
                <a:gd name="connsiteY138" fmla="*/ 9446 h 9986"/>
                <a:gd name="connsiteX139" fmla="*/ 9278 w 10000"/>
                <a:gd name="connsiteY139" fmla="*/ 9461 h 9986"/>
                <a:gd name="connsiteX140" fmla="*/ 9056 w 10000"/>
                <a:gd name="connsiteY140" fmla="*/ 9446 h 9986"/>
                <a:gd name="connsiteX141" fmla="*/ 8722 w 10000"/>
                <a:gd name="connsiteY141" fmla="*/ 9399 h 9986"/>
                <a:gd name="connsiteX142" fmla="*/ 8444 w 10000"/>
                <a:gd name="connsiteY142" fmla="*/ 9276 h 9986"/>
                <a:gd name="connsiteX143" fmla="*/ 8444 w 10000"/>
                <a:gd name="connsiteY143" fmla="*/ 9276 h 9986"/>
                <a:gd name="connsiteX144" fmla="*/ 8111 w 10000"/>
                <a:gd name="connsiteY144" fmla="*/ 9075 h 9986"/>
                <a:gd name="connsiteX145" fmla="*/ 7778 w 10000"/>
                <a:gd name="connsiteY145" fmla="*/ 8997 h 9986"/>
                <a:gd name="connsiteX146" fmla="*/ 7556 w 10000"/>
                <a:gd name="connsiteY146" fmla="*/ 8981 h 9986"/>
                <a:gd name="connsiteX147" fmla="*/ 7000 w 10000"/>
                <a:gd name="connsiteY147" fmla="*/ 8950 h 9986"/>
                <a:gd name="connsiteX148" fmla="*/ 6556 w 10000"/>
                <a:gd name="connsiteY148" fmla="*/ 8967 h 9986"/>
                <a:gd name="connsiteX149" fmla="*/ 6222 w 10000"/>
                <a:gd name="connsiteY149" fmla="*/ 8967 h 9986"/>
                <a:gd name="connsiteX150" fmla="*/ 6111 w 10000"/>
                <a:gd name="connsiteY150" fmla="*/ 8950 h 9986"/>
                <a:gd name="connsiteX151" fmla="*/ 6056 w 10000"/>
                <a:gd name="connsiteY151" fmla="*/ 8659 h 9986"/>
                <a:gd name="connsiteX152" fmla="*/ 6056 w 10000"/>
                <a:gd name="connsiteY152" fmla="*/ 8597 h 9986"/>
                <a:gd name="connsiteX153" fmla="*/ 5944 w 10000"/>
                <a:gd name="connsiteY153" fmla="*/ 8520 h 9986"/>
                <a:gd name="connsiteX154" fmla="*/ 5889 w 10000"/>
                <a:gd name="connsiteY154" fmla="*/ 8505 h 9986"/>
                <a:gd name="connsiteX155" fmla="*/ 5667 w 10000"/>
                <a:gd name="connsiteY155" fmla="*/ 8488 h 9986"/>
                <a:gd name="connsiteX156" fmla="*/ 4889 w 10000"/>
                <a:gd name="connsiteY156" fmla="*/ 8612 h 9986"/>
                <a:gd name="connsiteX157" fmla="*/ 4611 w 10000"/>
                <a:gd name="connsiteY157" fmla="*/ 8641 h 9986"/>
                <a:gd name="connsiteX158" fmla="*/ 4500 w 10000"/>
                <a:gd name="connsiteY158" fmla="*/ 8641 h 9986"/>
                <a:gd name="connsiteX159" fmla="*/ 4222 w 10000"/>
                <a:gd name="connsiteY159" fmla="*/ 8488 h 9986"/>
                <a:gd name="connsiteX160" fmla="*/ 4222 w 10000"/>
                <a:gd name="connsiteY160" fmla="*/ 8488 h 9986"/>
                <a:gd name="connsiteX161" fmla="*/ 4111 w 10000"/>
                <a:gd name="connsiteY161" fmla="*/ 8411 h 9986"/>
                <a:gd name="connsiteX162" fmla="*/ 4111 w 10000"/>
                <a:gd name="connsiteY162" fmla="*/ 8318 h 9986"/>
                <a:gd name="connsiteX163" fmla="*/ 4111 w 10000"/>
                <a:gd name="connsiteY163" fmla="*/ 8318 h 9986"/>
                <a:gd name="connsiteX164" fmla="*/ 4278 w 10000"/>
                <a:gd name="connsiteY164" fmla="*/ 8271 h 9986"/>
                <a:gd name="connsiteX165" fmla="*/ 4389 w 10000"/>
                <a:gd name="connsiteY165" fmla="*/ 8256 h 9986"/>
                <a:gd name="connsiteX166" fmla="*/ 4389 w 10000"/>
                <a:gd name="connsiteY166" fmla="*/ 8256 h 9986"/>
                <a:gd name="connsiteX167" fmla="*/ 3722 w 10000"/>
                <a:gd name="connsiteY167" fmla="*/ 8271 h 9986"/>
                <a:gd name="connsiteX168" fmla="*/ 3611 w 10000"/>
                <a:gd name="connsiteY168" fmla="*/ 8287 h 9986"/>
                <a:gd name="connsiteX169" fmla="*/ 3556 w 10000"/>
                <a:gd name="connsiteY169" fmla="*/ 8303 h 9986"/>
                <a:gd name="connsiteX170" fmla="*/ 3556 w 10000"/>
                <a:gd name="connsiteY170" fmla="*/ 8303 h 9986"/>
                <a:gd name="connsiteX171" fmla="*/ 3444 w 10000"/>
                <a:gd name="connsiteY171" fmla="*/ 8364 h 9986"/>
                <a:gd name="connsiteX172" fmla="*/ 3278 w 10000"/>
                <a:gd name="connsiteY172" fmla="*/ 8457 h 9986"/>
                <a:gd name="connsiteX173" fmla="*/ 3000 w 10000"/>
                <a:gd name="connsiteY173" fmla="*/ 8566 h 9986"/>
                <a:gd name="connsiteX174" fmla="*/ 2667 w 10000"/>
                <a:gd name="connsiteY174" fmla="*/ 8641 h 9986"/>
                <a:gd name="connsiteX175" fmla="*/ 2667 w 10000"/>
                <a:gd name="connsiteY175" fmla="*/ 8641 h 9986"/>
                <a:gd name="connsiteX176" fmla="*/ 2333 w 10000"/>
                <a:gd name="connsiteY176" fmla="*/ 8704 h 9986"/>
                <a:gd name="connsiteX177" fmla="*/ 1833 w 10000"/>
                <a:gd name="connsiteY177" fmla="*/ 8766 h 9986"/>
                <a:gd name="connsiteX178" fmla="*/ 1389 w 10000"/>
                <a:gd name="connsiteY178" fmla="*/ 8797 h 9986"/>
                <a:gd name="connsiteX179" fmla="*/ 889 w 10000"/>
                <a:gd name="connsiteY179" fmla="*/ 8812 h 9986"/>
                <a:gd name="connsiteX180" fmla="*/ 889 w 10000"/>
                <a:gd name="connsiteY180" fmla="*/ 8812 h 9986"/>
                <a:gd name="connsiteX181" fmla="*/ 500 w 10000"/>
                <a:gd name="connsiteY181" fmla="*/ 8828 h 9986"/>
                <a:gd name="connsiteX182" fmla="*/ 222 w 10000"/>
                <a:gd name="connsiteY182" fmla="*/ 8844 h 9986"/>
                <a:gd name="connsiteX183" fmla="*/ 0 w 10000"/>
                <a:gd name="connsiteY183" fmla="*/ 8859 h 9986"/>
                <a:gd name="connsiteX184" fmla="*/ 0 w 10000"/>
                <a:gd name="connsiteY184" fmla="*/ 8859 h 9986"/>
                <a:gd name="connsiteX185" fmla="*/ 278 w 10000"/>
                <a:gd name="connsiteY185" fmla="*/ 9105 h 9986"/>
                <a:gd name="connsiteX186" fmla="*/ 500 w 10000"/>
                <a:gd name="connsiteY186" fmla="*/ 9291 h 9986"/>
                <a:gd name="connsiteX187" fmla="*/ 722 w 10000"/>
                <a:gd name="connsiteY187" fmla="*/ 9446 h 9986"/>
                <a:gd name="connsiteX188" fmla="*/ 722 w 10000"/>
                <a:gd name="connsiteY188" fmla="*/ 9446 h 9986"/>
                <a:gd name="connsiteX189" fmla="*/ 889 w 10000"/>
                <a:gd name="connsiteY189" fmla="*/ 9538 h 9986"/>
                <a:gd name="connsiteX190" fmla="*/ 944 w 10000"/>
                <a:gd name="connsiteY190" fmla="*/ 9615 h 9986"/>
                <a:gd name="connsiteX191" fmla="*/ 1111 w 10000"/>
                <a:gd name="connsiteY191" fmla="*/ 9692 h 9986"/>
                <a:gd name="connsiteX192" fmla="*/ 1333 w 10000"/>
                <a:gd name="connsiteY192" fmla="*/ 9816 h 9986"/>
                <a:gd name="connsiteX193" fmla="*/ 1333 w 10000"/>
                <a:gd name="connsiteY193" fmla="*/ 9816 h 9986"/>
                <a:gd name="connsiteX194" fmla="*/ 1444 w 10000"/>
                <a:gd name="connsiteY194" fmla="*/ 9879 h 9986"/>
                <a:gd name="connsiteX195" fmla="*/ 1500 w 10000"/>
                <a:gd name="connsiteY195" fmla="*/ 9924 h 9986"/>
                <a:gd name="connsiteX196" fmla="*/ 1500 w 10000"/>
                <a:gd name="connsiteY196" fmla="*/ 9971 h 9986"/>
                <a:gd name="connsiteX197" fmla="*/ 1556 w 10000"/>
                <a:gd name="connsiteY197" fmla="*/ 9986 h 9986"/>
                <a:gd name="connsiteX198" fmla="*/ 10000 w 10000"/>
                <a:gd name="connsiteY198" fmla="*/ 9430 h 9986"/>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3000 w 10000"/>
                <a:gd name="connsiteY173" fmla="*/ 8578 h 10000"/>
                <a:gd name="connsiteX174" fmla="*/ 2667 w 10000"/>
                <a:gd name="connsiteY174" fmla="*/ 8653 h 10000"/>
                <a:gd name="connsiteX175" fmla="*/ 2667 w 10000"/>
                <a:gd name="connsiteY175" fmla="*/ 8653 h 10000"/>
                <a:gd name="connsiteX176" fmla="*/ 2333 w 10000"/>
                <a:gd name="connsiteY176" fmla="*/ 8716 h 10000"/>
                <a:gd name="connsiteX177" fmla="*/ 1833 w 10000"/>
                <a:gd name="connsiteY177" fmla="*/ 8778 h 10000"/>
                <a:gd name="connsiteX178" fmla="*/ 1389 w 10000"/>
                <a:gd name="connsiteY178" fmla="*/ 8809 h 10000"/>
                <a:gd name="connsiteX179" fmla="*/ 889 w 10000"/>
                <a:gd name="connsiteY179" fmla="*/ 8824 h 10000"/>
                <a:gd name="connsiteX180" fmla="*/ 889 w 10000"/>
                <a:gd name="connsiteY180" fmla="*/ 8824 h 10000"/>
                <a:gd name="connsiteX181" fmla="*/ 500 w 10000"/>
                <a:gd name="connsiteY181" fmla="*/ 8840 h 10000"/>
                <a:gd name="connsiteX182" fmla="*/ 222 w 10000"/>
                <a:gd name="connsiteY182" fmla="*/ 8856 h 10000"/>
                <a:gd name="connsiteX183" fmla="*/ 0 w 10000"/>
                <a:gd name="connsiteY183" fmla="*/ 8871 h 10000"/>
                <a:gd name="connsiteX184" fmla="*/ 0 w 10000"/>
                <a:gd name="connsiteY184" fmla="*/ 8871 h 10000"/>
                <a:gd name="connsiteX185" fmla="*/ 278 w 10000"/>
                <a:gd name="connsiteY185" fmla="*/ 9118 h 10000"/>
                <a:gd name="connsiteX186" fmla="*/ 500 w 10000"/>
                <a:gd name="connsiteY186" fmla="*/ 9304 h 10000"/>
                <a:gd name="connsiteX187" fmla="*/ 722 w 10000"/>
                <a:gd name="connsiteY187" fmla="*/ 9459 h 10000"/>
                <a:gd name="connsiteX188" fmla="*/ 722 w 10000"/>
                <a:gd name="connsiteY188" fmla="*/ 9459 h 10000"/>
                <a:gd name="connsiteX189" fmla="*/ 889 w 10000"/>
                <a:gd name="connsiteY189" fmla="*/ 9551 h 10000"/>
                <a:gd name="connsiteX190" fmla="*/ 944 w 10000"/>
                <a:gd name="connsiteY190" fmla="*/ 9628 h 10000"/>
                <a:gd name="connsiteX191" fmla="*/ 1111 w 10000"/>
                <a:gd name="connsiteY191" fmla="*/ 9706 h 10000"/>
                <a:gd name="connsiteX192" fmla="*/ 1333 w 10000"/>
                <a:gd name="connsiteY192" fmla="*/ 9830 h 10000"/>
                <a:gd name="connsiteX193" fmla="*/ 1333 w 10000"/>
                <a:gd name="connsiteY193" fmla="*/ 9830 h 10000"/>
                <a:gd name="connsiteX194" fmla="*/ 1444 w 10000"/>
                <a:gd name="connsiteY194" fmla="*/ 9893 h 10000"/>
                <a:gd name="connsiteX195" fmla="*/ 1500 w 10000"/>
                <a:gd name="connsiteY195" fmla="*/ 9985 h 10000"/>
                <a:gd name="connsiteX196" fmla="*/ 1556 w 10000"/>
                <a:gd name="connsiteY196" fmla="*/ 10000 h 10000"/>
                <a:gd name="connsiteX197" fmla="*/ 10000 w 10000"/>
                <a:gd name="connsiteY197" fmla="*/ 9443 h 10000"/>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3000 w 10000"/>
                <a:gd name="connsiteY173" fmla="*/ 8578 h 10000"/>
                <a:gd name="connsiteX174" fmla="*/ 2667 w 10000"/>
                <a:gd name="connsiteY174" fmla="*/ 8653 h 10000"/>
                <a:gd name="connsiteX175" fmla="*/ 2667 w 10000"/>
                <a:gd name="connsiteY175" fmla="*/ 8653 h 10000"/>
                <a:gd name="connsiteX176" fmla="*/ 2333 w 10000"/>
                <a:gd name="connsiteY176" fmla="*/ 8716 h 10000"/>
                <a:gd name="connsiteX177" fmla="*/ 1833 w 10000"/>
                <a:gd name="connsiteY177" fmla="*/ 8778 h 10000"/>
                <a:gd name="connsiteX178" fmla="*/ 1389 w 10000"/>
                <a:gd name="connsiteY178" fmla="*/ 8809 h 10000"/>
                <a:gd name="connsiteX179" fmla="*/ 889 w 10000"/>
                <a:gd name="connsiteY179" fmla="*/ 8824 h 10000"/>
                <a:gd name="connsiteX180" fmla="*/ 889 w 10000"/>
                <a:gd name="connsiteY180" fmla="*/ 8824 h 10000"/>
                <a:gd name="connsiteX181" fmla="*/ 500 w 10000"/>
                <a:gd name="connsiteY181" fmla="*/ 8840 h 10000"/>
                <a:gd name="connsiteX182" fmla="*/ 222 w 10000"/>
                <a:gd name="connsiteY182" fmla="*/ 8856 h 10000"/>
                <a:gd name="connsiteX183" fmla="*/ 0 w 10000"/>
                <a:gd name="connsiteY183" fmla="*/ 8871 h 10000"/>
                <a:gd name="connsiteX184" fmla="*/ 0 w 10000"/>
                <a:gd name="connsiteY184" fmla="*/ 8871 h 10000"/>
                <a:gd name="connsiteX185" fmla="*/ 278 w 10000"/>
                <a:gd name="connsiteY185" fmla="*/ 9118 h 10000"/>
                <a:gd name="connsiteX186" fmla="*/ 500 w 10000"/>
                <a:gd name="connsiteY186" fmla="*/ 9304 h 10000"/>
                <a:gd name="connsiteX187" fmla="*/ 722 w 10000"/>
                <a:gd name="connsiteY187" fmla="*/ 9459 h 10000"/>
                <a:gd name="connsiteX188" fmla="*/ 722 w 10000"/>
                <a:gd name="connsiteY188" fmla="*/ 9459 h 10000"/>
                <a:gd name="connsiteX189" fmla="*/ 889 w 10000"/>
                <a:gd name="connsiteY189" fmla="*/ 9551 h 10000"/>
                <a:gd name="connsiteX190" fmla="*/ 944 w 10000"/>
                <a:gd name="connsiteY190" fmla="*/ 9628 h 10000"/>
                <a:gd name="connsiteX191" fmla="*/ 1111 w 10000"/>
                <a:gd name="connsiteY191" fmla="*/ 9706 h 10000"/>
                <a:gd name="connsiteX192" fmla="*/ 1333 w 10000"/>
                <a:gd name="connsiteY192" fmla="*/ 9830 h 10000"/>
                <a:gd name="connsiteX193" fmla="*/ 1444 w 10000"/>
                <a:gd name="connsiteY193" fmla="*/ 9893 h 10000"/>
                <a:gd name="connsiteX194" fmla="*/ 1500 w 10000"/>
                <a:gd name="connsiteY194" fmla="*/ 9985 h 10000"/>
                <a:gd name="connsiteX195" fmla="*/ 1556 w 10000"/>
                <a:gd name="connsiteY195" fmla="*/ 10000 h 10000"/>
                <a:gd name="connsiteX196" fmla="*/ 10000 w 10000"/>
                <a:gd name="connsiteY196" fmla="*/ 9443 h 10000"/>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3000 w 10000"/>
                <a:gd name="connsiteY173" fmla="*/ 8578 h 10000"/>
                <a:gd name="connsiteX174" fmla="*/ 2667 w 10000"/>
                <a:gd name="connsiteY174" fmla="*/ 8653 h 10000"/>
                <a:gd name="connsiteX175" fmla="*/ 2667 w 10000"/>
                <a:gd name="connsiteY175" fmla="*/ 8653 h 10000"/>
                <a:gd name="connsiteX176" fmla="*/ 2333 w 10000"/>
                <a:gd name="connsiteY176" fmla="*/ 8716 h 10000"/>
                <a:gd name="connsiteX177" fmla="*/ 1833 w 10000"/>
                <a:gd name="connsiteY177" fmla="*/ 8778 h 10000"/>
                <a:gd name="connsiteX178" fmla="*/ 1389 w 10000"/>
                <a:gd name="connsiteY178" fmla="*/ 8809 h 10000"/>
                <a:gd name="connsiteX179" fmla="*/ 889 w 10000"/>
                <a:gd name="connsiteY179" fmla="*/ 8824 h 10000"/>
                <a:gd name="connsiteX180" fmla="*/ 889 w 10000"/>
                <a:gd name="connsiteY180" fmla="*/ 8824 h 10000"/>
                <a:gd name="connsiteX181" fmla="*/ 500 w 10000"/>
                <a:gd name="connsiteY181" fmla="*/ 8840 h 10000"/>
                <a:gd name="connsiteX182" fmla="*/ 222 w 10000"/>
                <a:gd name="connsiteY182" fmla="*/ 8856 h 10000"/>
                <a:gd name="connsiteX183" fmla="*/ 0 w 10000"/>
                <a:gd name="connsiteY183" fmla="*/ 8871 h 10000"/>
                <a:gd name="connsiteX184" fmla="*/ 0 w 10000"/>
                <a:gd name="connsiteY184" fmla="*/ 8871 h 10000"/>
                <a:gd name="connsiteX185" fmla="*/ 278 w 10000"/>
                <a:gd name="connsiteY185" fmla="*/ 9118 h 10000"/>
                <a:gd name="connsiteX186" fmla="*/ 500 w 10000"/>
                <a:gd name="connsiteY186" fmla="*/ 9304 h 10000"/>
                <a:gd name="connsiteX187" fmla="*/ 722 w 10000"/>
                <a:gd name="connsiteY187" fmla="*/ 9459 h 10000"/>
                <a:gd name="connsiteX188" fmla="*/ 722 w 10000"/>
                <a:gd name="connsiteY188" fmla="*/ 9459 h 10000"/>
                <a:gd name="connsiteX189" fmla="*/ 889 w 10000"/>
                <a:gd name="connsiteY189" fmla="*/ 9551 h 10000"/>
                <a:gd name="connsiteX190" fmla="*/ 944 w 10000"/>
                <a:gd name="connsiteY190" fmla="*/ 9628 h 10000"/>
                <a:gd name="connsiteX191" fmla="*/ 1333 w 10000"/>
                <a:gd name="connsiteY191" fmla="*/ 9830 h 10000"/>
                <a:gd name="connsiteX192" fmla="*/ 1444 w 10000"/>
                <a:gd name="connsiteY192" fmla="*/ 9893 h 10000"/>
                <a:gd name="connsiteX193" fmla="*/ 1500 w 10000"/>
                <a:gd name="connsiteY193" fmla="*/ 9985 h 10000"/>
                <a:gd name="connsiteX194" fmla="*/ 1556 w 10000"/>
                <a:gd name="connsiteY194" fmla="*/ 10000 h 10000"/>
                <a:gd name="connsiteX195" fmla="*/ 10000 w 10000"/>
                <a:gd name="connsiteY195" fmla="*/ 9443 h 10000"/>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3000 w 10000"/>
                <a:gd name="connsiteY173" fmla="*/ 8578 h 10000"/>
                <a:gd name="connsiteX174" fmla="*/ 2667 w 10000"/>
                <a:gd name="connsiteY174" fmla="*/ 8653 h 10000"/>
                <a:gd name="connsiteX175" fmla="*/ 2667 w 10000"/>
                <a:gd name="connsiteY175" fmla="*/ 8653 h 10000"/>
                <a:gd name="connsiteX176" fmla="*/ 2333 w 10000"/>
                <a:gd name="connsiteY176" fmla="*/ 8716 h 10000"/>
                <a:gd name="connsiteX177" fmla="*/ 1833 w 10000"/>
                <a:gd name="connsiteY177" fmla="*/ 8778 h 10000"/>
                <a:gd name="connsiteX178" fmla="*/ 1389 w 10000"/>
                <a:gd name="connsiteY178" fmla="*/ 8809 h 10000"/>
                <a:gd name="connsiteX179" fmla="*/ 889 w 10000"/>
                <a:gd name="connsiteY179" fmla="*/ 8824 h 10000"/>
                <a:gd name="connsiteX180" fmla="*/ 889 w 10000"/>
                <a:gd name="connsiteY180" fmla="*/ 8824 h 10000"/>
                <a:gd name="connsiteX181" fmla="*/ 500 w 10000"/>
                <a:gd name="connsiteY181" fmla="*/ 8840 h 10000"/>
                <a:gd name="connsiteX182" fmla="*/ 222 w 10000"/>
                <a:gd name="connsiteY182" fmla="*/ 8856 h 10000"/>
                <a:gd name="connsiteX183" fmla="*/ 0 w 10000"/>
                <a:gd name="connsiteY183" fmla="*/ 8871 h 10000"/>
                <a:gd name="connsiteX184" fmla="*/ 0 w 10000"/>
                <a:gd name="connsiteY184" fmla="*/ 8871 h 10000"/>
                <a:gd name="connsiteX185" fmla="*/ 278 w 10000"/>
                <a:gd name="connsiteY185" fmla="*/ 9118 h 10000"/>
                <a:gd name="connsiteX186" fmla="*/ 500 w 10000"/>
                <a:gd name="connsiteY186" fmla="*/ 9304 h 10000"/>
                <a:gd name="connsiteX187" fmla="*/ 722 w 10000"/>
                <a:gd name="connsiteY187" fmla="*/ 9459 h 10000"/>
                <a:gd name="connsiteX188" fmla="*/ 722 w 10000"/>
                <a:gd name="connsiteY188" fmla="*/ 9459 h 10000"/>
                <a:gd name="connsiteX189" fmla="*/ 944 w 10000"/>
                <a:gd name="connsiteY189" fmla="*/ 9628 h 10000"/>
                <a:gd name="connsiteX190" fmla="*/ 1333 w 10000"/>
                <a:gd name="connsiteY190" fmla="*/ 9830 h 10000"/>
                <a:gd name="connsiteX191" fmla="*/ 1444 w 10000"/>
                <a:gd name="connsiteY191" fmla="*/ 9893 h 10000"/>
                <a:gd name="connsiteX192" fmla="*/ 1500 w 10000"/>
                <a:gd name="connsiteY192" fmla="*/ 9985 h 10000"/>
                <a:gd name="connsiteX193" fmla="*/ 1556 w 10000"/>
                <a:gd name="connsiteY193" fmla="*/ 10000 h 10000"/>
                <a:gd name="connsiteX194" fmla="*/ 10000 w 10000"/>
                <a:gd name="connsiteY194" fmla="*/ 9443 h 10000"/>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3000 w 10000"/>
                <a:gd name="connsiteY173" fmla="*/ 8578 h 10000"/>
                <a:gd name="connsiteX174" fmla="*/ 2667 w 10000"/>
                <a:gd name="connsiteY174" fmla="*/ 8653 h 10000"/>
                <a:gd name="connsiteX175" fmla="*/ 2667 w 10000"/>
                <a:gd name="connsiteY175" fmla="*/ 8653 h 10000"/>
                <a:gd name="connsiteX176" fmla="*/ 2333 w 10000"/>
                <a:gd name="connsiteY176" fmla="*/ 8716 h 10000"/>
                <a:gd name="connsiteX177" fmla="*/ 1833 w 10000"/>
                <a:gd name="connsiteY177" fmla="*/ 8778 h 10000"/>
                <a:gd name="connsiteX178" fmla="*/ 1389 w 10000"/>
                <a:gd name="connsiteY178" fmla="*/ 8809 h 10000"/>
                <a:gd name="connsiteX179" fmla="*/ 889 w 10000"/>
                <a:gd name="connsiteY179" fmla="*/ 8824 h 10000"/>
                <a:gd name="connsiteX180" fmla="*/ 889 w 10000"/>
                <a:gd name="connsiteY180" fmla="*/ 8824 h 10000"/>
                <a:gd name="connsiteX181" fmla="*/ 500 w 10000"/>
                <a:gd name="connsiteY181" fmla="*/ 8840 h 10000"/>
                <a:gd name="connsiteX182" fmla="*/ 222 w 10000"/>
                <a:gd name="connsiteY182" fmla="*/ 8856 h 10000"/>
                <a:gd name="connsiteX183" fmla="*/ 0 w 10000"/>
                <a:gd name="connsiteY183" fmla="*/ 8871 h 10000"/>
                <a:gd name="connsiteX184" fmla="*/ 0 w 10000"/>
                <a:gd name="connsiteY184" fmla="*/ 8871 h 10000"/>
                <a:gd name="connsiteX185" fmla="*/ 278 w 10000"/>
                <a:gd name="connsiteY185" fmla="*/ 9118 h 10000"/>
                <a:gd name="connsiteX186" fmla="*/ 500 w 10000"/>
                <a:gd name="connsiteY186" fmla="*/ 9304 h 10000"/>
                <a:gd name="connsiteX187" fmla="*/ 722 w 10000"/>
                <a:gd name="connsiteY187" fmla="*/ 9459 h 10000"/>
                <a:gd name="connsiteX188" fmla="*/ 944 w 10000"/>
                <a:gd name="connsiteY188" fmla="*/ 9628 h 10000"/>
                <a:gd name="connsiteX189" fmla="*/ 1333 w 10000"/>
                <a:gd name="connsiteY189" fmla="*/ 9830 h 10000"/>
                <a:gd name="connsiteX190" fmla="*/ 1444 w 10000"/>
                <a:gd name="connsiteY190" fmla="*/ 9893 h 10000"/>
                <a:gd name="connsiteX191" fmla="*/ 1500 w 10000"/>
                <a:gd name="connsiteY191" fmla="*/ 9985 h 10000"/>
                <a:gd name="connsiteX192" fmla="*/ 1556 w 10000"/>
                <a:gd name="connsiteY192" fmla="*/ 10000 h 10000"/>
                <a:gd name="connsiteX193" fmla="*/ 10000 w 10000"/>
                <a:gd name="connsiteY193" fmla="*/ 9443 h 10000"/>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3000 w 10000"/>
                <a:gd name="connsiteY173" fmla="*/ 8578 h 10000"/>
                <a:gd name="connsiteX174" fmla="*/ 2667 w 10000"/>
                <a:gd name="connsiteY174" fmla="*/ 8653 h 10000"/>
                <a:gd name="connsiteX175" fmla="*/ 2667 w 10000"/>
                <a:gd name="connsiteY175" fmla="*/ 8653 h 10000"/>
                <a:gd name="connsiteX176" fmla="*/ 2333 w 10000"/>
                <a:gd name="connsiteY176" fmla="*/ 8716 h 10000"/>
                <a:gd name="connsiteX177" fmla="*/ 1833 w 10000"/>
                <a:gd name="connsiteY177" fmla="*/ 8778 h 10000"/>
                <a:gd name="connsiteX178" fmla="*/ 1389 w 10000"/>
                <a:gd name="connsiteY178" fmla="*/ 8809 h 10000"/>
                <a:gd name="connsiteX179" fmla="*/ 889 w 10000"/>
                <a:gd name="connsiteY179" fmla="*/ 8824 h 10000"/>
                <a:gd name="connsiteX180" fmla="*/ 889 w 10000"/>
                <a:gd name="connsiteY180" fmla="*/ 8824 h 10000"/>
                <a:gd name="connsiteX181" fmla="*/ 500 w 10000"/>
                <a:gd name="connsiteY181" fmla="*/ 8840 h 10000"/>
                <a:gd name="connsiteX182" fmla="*/ 222 w 10000"/>
                <a:gd name="connsiteY182" fmla="*/ 8856 h 10000"/>
                <a:gd name="connsiteX183" fmla="*/ 0 w 10000"/>
                <a:gd name="connsiteY183" fmla="*/ 8871 h 10000"/>
                <a:gd name="connsiteX184" fmla="*/ 0 w 10000"/>
                <a:gd name="connsiteY184" fmla="*/ 8871 h 10000"/>
                <a:gd name="connsiteX185" fmla="*/ 278 w 10000"/>
                <a:gd name="connsiteY185" fmla="*/ 9118 h 10000"/>
                <a:gd name="connsiteX186" fmla="*/ 722 w 10000"/>
                <a:gd name="connsiteY186" fmla="*/ 9459 h 10000"/>
                <a:gd name="connsiteX187" fmla="*/ 944 w 10000"/>
                <a:gd name="connsiteY187" fmla="*/ 9628 h 10000"/>
                <a:gd name="connsiteX188" fmla="*/ 1333 w 10000"/>
                <a:gd name="connsiteY188" fmla="*/ 9830 h 10000"/>
                <a:gd name="connsiteX189" fmla="*/ 1444 w 10000"/>
                <a:gd name="connsiteY189" fmla="*/ 9893 h 10000"/>
                <a:gd name="connsiteX190" fmla="*/ 1500 w 10000"/>
                <a:gd name="connsiteY190" fmla="*/ 9985 h 10000"/>
                <a:gd name="connsiteX191" fmla="*/ 1556 w 10000"/>
                <a:gd name="connsiteY191" fmla="*/ 10000 h 10000"/>
                <a:gd name="connsiteX192" fmla="*/ 10000 w 10000"/>
                <a:gd name="connsiteY192" fmla="*/ 9443 h 10000"/>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3000 w 10000"/>
                <a:gd name="connsiteY173" fmla="*/ 8578 h 10000"/>
                <a:gd name="connsiteX174" fmla="*/ 2667 w 10000"/>
                <a:gd name="connsiteY174" fmla="*/ 8653 h 10000"/>
                <a:gd name="connsiteX175" fmla="*/ 2667 w 10000"/>
                <a:gd name="connsiteY175" fmla="*/ 8653 h 10000"/>
                <a:gd name="connsiteX176" fmla="*/ 2333 w 10000"/>
                <a:gd name="connsiteY176" fmla="*/ 8716 h 10000"/>
                <a:gd name="connsiteX177" fmla="*/ 1833 w 10000"/>
                <a:gd name="connsiteY177" fmla="*/ 8778 h 10000"/>
                <a:gd name="connsiteX178" fmla="*/ 1389 w 10000"/>
                <a:gd name="connsiteY178" fmla="*/ 8809 h 10000"/>
                <a:gd name="connsiteX179" fmla="*/ 889 w 10000"/>
                <a:gd name="connsiteY179" fmla="*/ 8824 h 10000"/>
                <a:gd name="connsiteX180" fmla="*/ 889 w 10000"/>
                <a:gd name="connsiteY180" fmla="*/ 8824 h 10000"/>
                <a:gd name="connsiteX181" fmla="*/ 500 w 10000"/>
                <a:gd name="connsiteY181" fmla="*/ 8840 h 10000"/>
                <a:gd name="connsiteX182" fmla="*/ 222 w 10000"/>
                <a:gd name="connsiteY182" fmla="*/ 8856 h 10000"/>
                <a:gd name="connsiteX183" fmla="*/ 0 w 10000"/>
                <a:gd name="connsiteY183" fmla="*/ 8871 h 10000"/>
                <a:gd name="connsiteX184" fmla="*/ 0 w 10000"/>
                <a:gd name="connsiteY184" fmla="*/ 8871 h 10000"/>
                <a:gd name="connsiteX185" fmla="*/ 722 w 10000"/>
                <a:gd name="connsiteY185" fmla="*/ 9459 h 10000"/>
                <a:gd name="connsiteX186" fmla="*/ 944 w 10000"/>
                <a:gd name="connsiteY186" fmla="*/ 9628 h 10000"/>
                <a:gd name="connsiteX187" fmla="*/ 1333 w 10000"/>
                <a:gd name="connsiteY187" fmla="*/ 9830 h 10000"/>
                <a:gd name="connsiteX188" fmla="*/ 1444 w 10000"/>
                <a:gd name="connsiteY188" fmla="*/ 9893 h 10000"/>
                <a:gd name="connsiteX189" fmla="*/ 1500 w 10000"/>
                <a:gd name="connsiteY189" fmla="*/ 9985 h 10000"/>
                <a:gd name="connsiteX190" fmla="*/ 1556 w 10000"/>
                <a:gd name="connsiteY190" fmla="*/ 10000 h 10000"/>
                <a:gd name="connsiteX191" fmla="*/ 10000 w 10000"/>
                <a:gd name="connsiteY191" fmla="*/ 9443 h 10000"/>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3000 w 10000"/>
                <a:gd name="connsiteY173" fmla="*/ 8578 h 10000"/>
                <a:gd name="connsiteX174" fmla="*/ 2667 w 10000"/>
                <a:gd name="connsiteY174" fmla="*/ 8653 h 10000"/>
                <a:gd name="connsiteX175" fmla="*/ 2667 w 10000"/>
                <a:gd name="connsiteY175" fmla="*/ 8653 h 10000"/>
                <a:gd name="connsiteX176" fmla="*/ 2333 w 10000"/>
                <a:gd name="connsiteY176" fmla="*/ 8716 h 10000"/>
                <a:gd name="connsiteX177" fmla="*/ 1833 w 10000"/>
                <a:gd name="connsiteY177" fmla="*/ 8778 h 10000"/>
                <a:gd name="connsiteX178" fmla="*/ 1389 w 10000"/>
                <a:gd name="connsiteY178" fmla="*/ 8809 h 10000"/>
                <a:gd name="connsiteX179" fmla="*/ 889 w 10000"/>
                <a:gd name="connsiteY179" fmla="*/ 8824 h 10000"/>
                <a:gd name="connsiteX180" fmla="*/ 889 w 10000"/>
                <a:gd name="connsiteY180" fmla="*/ 8824 h 10000"/>
                <a:gd name="connsiteX181" fmla="*/ 500 w 10000"/>
                <a:gd name="connsiteY181" fmla="*/ 8840 h 10000"/>
                <a:gd name="connsiteX182" fmla="*/ 222 w 10000"/>
                <a:gd name="connsiteY182" fmla="*/ 8856 h 10000"/>
                <a:gd name="connsiteX183" fmla="*/ 0 w 10000"/>
                <a:gd name="connsiteY183" fmla="*/ 8871 h 10000"/>
                <a:gd name="connsiteX184" fmla="*/ 722 w 10000"/>
                <a:gd name="connsiteY184" fmla="*/ 9459 h 10000"/>
                <a:gd name="connsiteX185" fmla="*/ 944 w 10000"/>
                <a:gd name="connsiteY185" fmla="*/ 9628 h 10000"/>
                <a:gd name="connsiteX186" fmla="*/ 1333 w 10000"/>
                <a:gd name="connsiteY186" fmla="*/ 9830 h 10000"/>
                <a:gd name="connsiteX187" fmla="*/ 1444 w 10000"/>
                <a:gd name="connsiteY187" fmla="*/ 9893 h 10000"/>
                <a:gd name="connsiteX188" fmla="*/ 1500 w 10000"/>
                <a:gd name="connsiteY188" fmla="*/ 9985 h 10000"/>
                <a:gd name="connsiteX189" fmla="*/ 1556 w 10000"/>
                <a:gd name="connsiteY189" fmla="*/ 10000 h 10000"/>
                <a:gd name="connsiteX190" fmla="*/ 10000 w 10000"/>
                <a:gd name="connsiteY190" fmla="*/ 9443 h 10000"/>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3000 w 10000"/>
                <a:gd name="connsiteY173" fmla="*/ 8578 h 10000"/>
                <a:gd name="connsiteX174" fmla="*/ 2667 w 10000"/>
                <a:gd name="connsiteY174" fmla="*/ 8653 h 10000"/>
                <a:gd name="connsiteX175" fmla="*/ 2667 w 10000"/>
                <a:gd name="connsiteY175" fmla="*/ 8653 h 10000"/>
                <a:gd name="connsiteX176" fmla="*/ 2333 w 10000"/>
                <a:gd name="connsiteY176" fmla="*/ 8716 h 10000"/>
                <a:gd name="connsiteX177" fmla="*/ 1833 w 10000"/>
                <a:gd name="connsiteY177" fmla="*/ 8778 h 10000"/>
                <a:gd name="connsiteX178" fmla="*/ 1389 w 10000"/>
                <a:gd name="connsiteY178" fmla="*/ 8809 h 10000"/>
                <a:gd name="connsiteX179" fmla="*/ 889 w 10000"/>
                <a:gd name="connsiteY179" fmla="*/ 8824 h 10000"/>
                <a:gd name="connsiteX180" fmla="*/ 500 w 10000"/>
                <a:gd name="connsiteY180" fmla="*/ 8840 h 10000"/>
                <a:gd name="connsiteX181" fmla="*/ 222 w 10000"/>
                <a:gd name="connsiteY181" fmla="*/ 8856 h 10000"/>
                <a:gd name="connsiteX182" fmla="*/ 0 w 10000"/>
                <a:gd name="connsiteY182" fmla="*/ 8871 h 10000"/>
                <a:gd name="connsiteX183" fmla="*/ 722 w 10000"/>
                <a:gd name="connsiteY183" fmla="*/ 9459 h 10000"/>
                <a:gd name="connsiteX184" fmla="*/ 944 w 10000"/>
                <a:gd name="connsiteY184" fmla="*/ 9628 h 10000"/>
                <a:gd name="connsiteX185" fmla="*/ 1333 w 10000"/>
                <a:gd name="connsiteY185" fmla="*/ 9830 h 10000"/>
                <a:gd name="connsiteX186" fmla="*/ 1444 w 10000"/>
                <a:gd name="connsiteY186" fmla="*/ 9893 h 10000"/>
                <a:gd name="connsiteX187" fmla="*/ 1500 w 10000"/>
                <a:gd name="connsiteY187" fmla="*/ 9985 h 10000"/>
                <a:gd name="connsiteX188" fmla="*/ 1556 w 10000"/>
                <a:gd name="connsiteY188" fmla="*/ 10000 h 10000"/>
                <a:gd name="connsiteX189" fmla="*/ 10000 w 10000"/>
                <a:gd name="connsiteY189" fmla="*/ 9443 h 10000"/>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3000 w 10000"/>
                <a:gd name="connsiteY173" fmla="*/ 8578 h 10000"/>
                <a:gd name="connsiteX174" fmla="*/ 2667 w 10000"/>
                <a:gd name="connsiteY174" fmla="*/ 8653 h 10000"/>
                <a:gd name="connsiteX175" fmla="*/ 2667 w 10000"/>
                <a:gd name="connsiteY175" fmla="*/ 8653 h 10000"/>
                <a:gd name="connsiteX176" fmla="*/ 2333 w 10000"/>
                <a:gd name="connsiteY176" fmla="*/ 8716 h 10000"/>
                <a:gd name="connsiteX177" fmla="*/ 1833 w 10000"/>
                <a:gd name="connsiteY177" fmla="*/ 8778 h 10000"/>
                <a:gd name="connsiteX178" fmla="*/ 889 w 10000"/>
                <a:gd name="connsiteY178" fmla="*/ 8824 h 10000"/>
                <a:gd name="connsiteX179" fmla="*/ 500 w 10000"/>
                <a:gd name="connsiteY179" fmla="*/ 8840 h 10000"/>
                <a:gd name="connsiteX180" fmla="*/ 222 w 10000"/>
                <a:gd name="connsiteY180" fmla="*/ 8856 h 10000"/>
                <a:gd name="connsiteX181" fmla="*/ 0 w 10000"/>
                <a:gd name="connsiteY181" fmla="*/ 8871 h 10000"/>
                <a:gd name="connsiteX182" fmla="*/ 722 w 10000"/>
                <a:gd name="connsiteY182" fmla="*/ 9459 h 10000"/>
                <a:gd name="connsiteX183" fmla="*/ 944 w 10000"/>
                <a:gd name="connsiteY183" fmla="*/ 9628 h 10000"/>
                <a:gd name="connsiteX184" fmla="*/ 1333 w 10000"/>
                <a:gd name="connsiteY184" fmla="*/ 9830 h 10000"/>
                <a:gd name="connsiteX185" fmla="*/ 1444 w 10000"/>
                <a:gd name="connsiteY185" fmla="*/ 9893 h 10000"/>
                <a:gd name="connsiteX186" fmla="*/ 1500 w 10000"/>
                <a:gd name="connsiteY186" fmla="*/ 9985 h 10000"/>
                <a:gd name="connsiteX187" fmla="*/ 1556 w 10000"/>
                <a:gd name="connsiteY187" fmla="*/ 10000 h 10000"/>
                <a:gd name="connsiteX188" fmla="*/ 10000 w 10000"/>
                <a:gd name="connsiteY188" fmla="*/ 9443 h 10000"/>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3000 w 10000"/>
                <a:gd name="connsiteY173" fmla="*/ 8578 h 10000"/>
                <a:gd name="connsiteX174" fmla="*/ 2667 w 10000"/>
                <a:gd name="connsiteY174" fmla="*/ 8653 h 10000"/>
                <a:gd name="connsiteX175" fmla="*/ 2667 w 10000"/>
                <a:gd name="connsiteY175" fmla="*/ 8653 h 10000"/>
                <a:gd name="connsiteX176" fmla="*/ 2333 w 10000"/>
                <a:gd name="connsiteY176" fmla="*/ 8716 h 10000"/>
                <a:gd name="connsiteX177" fmla="*/ 889 w 10000"/>
                <a:gd name="connsiteY177" fmla="*/ 8824 h 10000"/>
                <a:gd name="connsiteX178" fmla="*/ 500 w 10000"/>
                <a:gd name="connsiteY178" fmla="*/ 8840 h 10000"/>
                <a:gd name="connsiteX179" fmla="*/ 222 w 10000"/>
                <a:gd name="connsiteY179" fmla="*/ 8856 h 10000"/>
                <a:gd name="connsiteX180" fmla="*/ 0 w 10000"/>
                <a:gd name="connsiteY180" fmla="*/ 8871 h 10000"/>
                <a:gd name="connsiteX181" fmla="*/ 722 w 10000"/>
                <a:gd name="connsiteY181" fmla="*/ 9459 h 10000"/>
                <a:gd name="connsiteX182" fmla="*/ 944 w 10000"/>
                <a:gd name="connsiteY182" fmla="*/ 9628 h 10000"/>
                <a:gd name="connsiteX183" fmla="*/ 1333 w 10000"/>
                <a:gd name="connsiteY183" fmla="*/ 9830 h 10000"/>
                <a:gd name="connsiteX184" fmla="*/ 1444 w 10000"/>
                <a:gd name="connsiteY184" fmla="*/ 9893 h 10000"/>
                <a:gd name="connsiteX185" fmla="*/ 1500 w 10000"/>
                <a:gd name="connsiteY185" fmla="*/ 9985 h 10000"/>
                <a:gd name="connsiteX186" fmla="*/ 1556 w 10000"/>
                <a:gd name="connsiteY186" fmla="*/ 10000 h 10000"/>
                <a:gd name="connsiteX187" fmla="*/ 10000 w 10000"/>
                <a:gd name="connsiteY187" fmla="*/ 9443 h 10000"/>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3000 w 10000"/>
                <a:gd name="connsiteY173" fmla="*/ 8578 h 10000"/>
                <a:gd name="connsiteX174" fmla="*/ 2667 w 10000"/>
                <a:gd name="connsiteY174" fmla="*/ 8653 h 10000"/>
                <a:gd name="connsiteX175" fmla="*/ 2667 w 10000"/>
                <a:gd name="connsiteY175" fmla="*/ 8653 h 10000"/>
                <a:gd name="connsiteX176" fmla="*/ 889 w 10000"/>
                <a:gd name="connsiteY176" fmla="*/ 8824 h 10000"/>
                <a:gd name="connsiteX177" fmla="*/ 500 w 10000"/>
                <a:gd name="connsiteY177" fmla="*/ 8840 h 10000"/>
                <a:gd name="connsiteX178" fmla="*/ 222 w 10000"/>
                <a:gd name="connsiteY178" fmla="*/ 8856 h 10000"/>
                <a:gd name="connsiteX179" fmla="*/ 0 w 10000"/>
                <a:gd name="connsiteY179" fmla="*/ 8871 h 10000"/>
                <a:gd name="connsiteX180" fmla="*/ 722 w 10000"/>
                <a:gd name="connsiteY180" fmla="*/ 9459 h 10000"/>
                <a:gd name="connsiteX181" fmla="*/ 944 w 10000"/>
                <a:gd name="connsiteY181" fmla="*/ 9628 h 10000"/>
                <a:gd name="connsiteX182" fmla="*/ 1333 w 10000"/>
                <a:gd name="connsiteY182" fmla="*/ 9830 h 10000"/>
                <a:gd name="connsiteX183" fmla="*/ 1444 w 10000"/>
                <a:gd name="connsiteY183" fmla="*/ 9893 h 10000"/>
                <a:gd name="connsiteX184" fmla="*/ 1500 w 10000"/>
                <a:gd name="connsiteY184" fmla="*/ 9985 h 10000"/>
                <a:gd name="connsiteX185" fmla="*/ 1556 w 10000"/>
                <a:gd name="connsiteY185" fmla="*/ 10000 h 10000"/>
                <a:gd name="connsiteX186" fmla="*/ 10000 w 10000"/>
                <a:gd name="connsiteY186" fmla="*/ 9443 h 10000"/>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3000 w 10000"/>
                <a:gd name="connsiteY173" fmla="*/ 8578 h 10000"/>
                <a:gd name="connsiteX174" fmla="*/ 2667 w 10000"/>
                <a:gd name="connsiteY174" fmla="*/ 8653 h 10000"/>
                <a:gd name="connsiteX175" fmla="*/ 889 w 10000"/>
                <a:gd name="connsiteY175" fmla="*/ 8824 h 10000"/>
                <a:gd name="connsiteX176" fmla="*/ 500 w 10000"/>
                <a:gd name="connsiteY176" fmla="*/ 8840 h 10000"/>
                <a:gd name="connsiteX177" fmla="*/ 222 w 10000"/>
                <a:gd name="connsiteY177" fmla="*/ 8856 h 10000"/>
                <a:gd name="connsiteX178" fmla="*/ 0 w 10000"/>
                <a:gd name="connsiteY178" fmla="*/ 8871 h 10000"/>
                <a:gd name="connsiteX179" fmla="*/ 722 w 10000"/>
                <a:gd name="connsiteY179" fmla="*/ 9459 h 10000"/>
                <a:gd name="connsiteX180" fmla="*/ 944 w 10000"/>
                <a:gd name="connsiteY180" fmla="*/ 9628 h 10000"/>
                <a:gd name="connsiteX181" fmla="*/ 1333 w 10000"/>
                <a:gd name="connsiteY181" fmla="*/ 9830 h 10000"/>
                <a:gd name="connsiteX182" fmla="*/ 1444 w 10000"/>
                <a:gd name="connsiteY182" fmla="*/ 9893 h 10000"/>
                <a:gd name="connsiteX183" fmla="*/ 1500 w 10000"/>
                <a:gd name="connsiteY183" fmla="*/ 9985 h 10000"/>
                <a:gd name="connsiteX184" fmla="*/ 1556 w 10000"/>
                <a:gd name="connsiteY184" fmla="*/ 10000 h 10000"/>
                <a:gd name="connsiteX185" fmla="*/ 10000 w 10000"/>
                <a:gd name="connsiteY185" fmla="*/ 9443 h 10000"/>
                <a:gd name="connsiteX0" fmla="*/ 10000 w 10000"/>
                <a:gd name="connsiteY0" fmla="*/ 9443 h 10000"/>
                <a:gd name="connsiteX1" fmla="*/ 10000 w 10000"/>
                <a:gd name="connsiteY1" fmla="*/ 9443 h 10000"/>
                <a:gd name="connsiteX2" fmla="*/ 9222 w 10000"/>
                <a:gd name="connsiteY2" fmla="*/ 9459 h 10000"/>
                <a:gd name="connsiteX3" fmla="*/ 8944 w 10000"/>
                <a:gd name="connsiteY3" fmla="*/ 9459 h 10000"/>
                <a:gd name="connsiteX4" fmla="*/ 8833 w 10000"/>
                <a:gd name="connsiteY4" fmla="*/ 9443 h 10000"/>
                <a:gd name="connsiteX5" fmla="*/ 8778 w 10000"/>
                <a:gd name="connsiteY5" fmla="*/ 9427 h 10000"/>
                <a:gd name="connsiteX6" fmla="*/ 8778 w 10000"/>
                <a:gd name="connsiteY6" fmla="*/ 9427 h 10000"/>
                <a:gd name="connsiteX7" fmla="*/ 8444 w 10000"/>
                <a:gd name="connsiteY7" fmla="*/ 9242 h 10000"/>
                <a:gd name="connsiteX8" fmla="*/ 8167 w 10000"/>
                <a:gd name="connsiteY8" fmla="*/ 9072 h 10000"/>
                <a:gd name="connsiteX9" fmla="*/ 8167 w 10000"/>
                <a:gd name="connsiteY9" fmla="*/ 9072 h 10000"/>
                <a:gd name="connsiteX10" fmla="*/ 8056 w 10000"/>
                <a:gd name="connsiteY10" fmla="*/ 9042 h 10000"/>
                <a:gd name="connsiteX11" fmla="*/ 7889 w 10000"/>
                <a:gd name="connsiteY11" fmla="*/ 9010 h 10000"/>
                <a:gd name="connsiteX12" fmla="*/ 7444 w 10000"/>
                <a:gd name="connsiteY12" fmla="*/ 8994 h 10000"/>
                <a:gd name="connsiteX13" fmla="*/ 6889 w 10000"/>
                <a:gd name="connsiteY13" fmla="*/ 8980 h 10000"/>
                <a:gd name="connsiteX14" fmla="*/ 6389 w 10000"/>
                <a:gd name="connsiteY14" fmla="*/ 8980 h 10000"/>
                <a:gd name="connsiteX15" fmla="*/ 6389 w 10000"/>
                <a:gd name="connsiteY15" fmla="*/ 8980 h 10000"/>
                <a:gd name="connsiteX16" fmla="*/ 6167 w 10000"/>
                <a:gd name="connsiteY16" fmla="*/ 8963 h 10000"/>
                <a:gd name="connsiteX17" fmla="*/ 6056 w 10000"/>
                <a:gd name="connsiteY17" fmla="*/ 8934 h 10000"/>
                <a:gd name="connsiteX18" fmla="*/ 6000 w 10000"/>
                <a:gd name="connsiteY18" fmla="*/ 8901 h 10000"/>
                <a:gd name="connsiteX19" fmla="*/ 6056 w 10000"/>
                <a:gd name="connsiteY19" fmla="*/ 8716 h 10000"/>
                <a:gd name="connsiteX20" fmla="*/ 6111 w 10000"/>
                <a:gd name="connsiteY20" fmla="*/ 8653 h 10000"/>
                <a:gd name="connsiteX21" fmla="*/ 6056 w 10000"/>
                <a:gd name="connsiteY21" fmla="*/ 8578 h 10000"/>
                <a:gd name="connsiteX22" fmla="*/ 6056 w 10000"/>
                <a:gd name="connsiteY22" fmla="*/ 8578 h 10000"/>
                <a:gd name="connsiteX23" fmla="*/ 6000 w 10000"/>
                <a:gd name="connsiteY23" fmla="*/ 8532 h 10000"/>
                <a:gd name="connsiteX24" fmla="*/ 5944 w 10000"/>
                <a:gd name="connsiteY24" fmla="*/ 8500 h 10000"/>
                <a:gd name="connsiteX25" fmla="*/ 5833 w 10000"/>
                <a:gd name="connsiteY25" fmla="*/ 8500 h 10000"/>
                <a:gd name="connsiteX26" fmla="*/ 5667 w 10000"/>
                <a:gd name="connsiteY26" fmla="*/ 8517 h 10000"/>
                <a:gd name="connsiteX27" fmla="*/ 5333 w 10000"/>
                <a:gd name="connsiteY27" fmla="*/ 8562 h 10000"/>
                <a:gd name="connsiteX28" fmla="*/ 4889 w 10000"/>
                <a:gd name="connsiteY28" fmla="*/ 8639 h 10000"/>
                <a:gd name="connsiteX29" fmla="*/ 4889 w 10000"/>
                <a:gd name="connsiteY29" fmla="*/ 8639 h 10000"/>
                <a:gd name="connsiteX30" fmla="*/ 4611 w 10000"/>
                <a:gd name="connsiteY30" fmla="*/ 8653 h 10000"/>
                <a:gd name="connsiteX31" fmla="*/ 4500 w 10000"/>
                <a:gd name="connsiteY31" fmla="*/ 8653 h 10000"/>
                <a:gd name="connsiteX32" fmla="*/ 4444 w 10000"/>
                <a:gd name="connsiteY32" fmla="*/ 8639 h 10000"/>
                <a:gd name="connsiteX33" fmla="*/ 4222 w 10000"/>
                <a:gd name="connsiteY33" fmla="*/ 8500 h 10000"/>
                <a:gd name="connsiteX34" fmla="*/ 4222 w 10000"/>
                <a:gd name="connsiteY34" fmla="*/ 8500 h 10000"/>
                <a:gd name="connsiteX35" fmla="*/ 4111 w 10000"/>
                <a:gd name="connsiteY35" fmla="*/ 8454 h 10000"/>
                <a:gd name="connsiteX36" fmla="*/ 4111 w 10000"/>
                <a:gd name="connsiteY36" fmla="*/ 8408 h 10000"/>
                <a:gd name="connsiteX37" fmla="*/ 4111 w 10000"/>
                <a:gd name="connsiteY37" fmla="*/ 8376 h 10000"/>
                <a:gd name="connsiteX38" fmla="*/ 4167 w 10000"/>
                <a:gd name="connsiteY38" fmla="*/ 8345 h 10000"/>
                <a:gd name="connsiteX39" fmla="*/ 4278 w 10000"/>
                <a:gd name="connsiteY39" fmla="*/ 8283 h 10000"/>
                <a:gd name="connsiteX40" fmla="*/ 4389 w 10000"/>
                <a:gd name="connsiteY40" fmla="*/ 8268 h 10000"/>
                <a:gd name="connsiteX41" fmla="*/ 4389 w 10000"/>
                <a:gd name="connsiteY41" fmla="*/ 8268 h 10000"/>
                <a:gd name="connsiteX42" fmla="*/ 4389 w 10000"/>
                <a:gd name="connsiteY42" fmla="*/ 8254 h 10000"/>
                <a:gd name="connsiteX43" fmla="*/ 4444 w 10000"/>
                <a:gd name="connsiteY43" fmla="*/ 8238 h 10000"/>
                <a:gd name="connsiteX44" fmla="*/ 7986 w 10000"/>
                <a:gd name="connsiteY44" fmla="*/ 7998 h 10000"/>
                <a:gd name="connsiteX45" fmla="*/ 8389 w 10000"/>
                <a:gd name="connsiteY45" fmla="*/ 8006 h 10000"/>
                <a:gd name="connsiteX46" fmla="*/ 8389 w 10000"/>
                <a:gd name="connsiteY46" fmla="*/ 8006 h 10000"/>
                <a:gd name="connsiteX47" fmla="*/ 8667 w 10000"/>
                <a:gd name="connsiteY47" fmla="*/ 7974 h 10000"/>
                <a:gd name="connsiteX48" fmla="*/ 8889 w 10000"/>
                <a:gd name="connsiteY48" fmla="*/ 7898 h 10000"/>
                <a:gd name="connsiteX49" fmla="*/ 8833 w 10000"/>
                <a:gd name="connsiteY49" fmla="*/ 7867 h 10000"/>
                <a:gd name="connsiteX50" fmla="*/ 8833 w 10000"/>
                <a:gd name="connsiteY50" fmla="*/ 7837 h 10000"/>
                <a:gd name="connsiteX51" fmla="*/ 8556 w 10000"/>
                <a:gd name="connsiteY51" fmla="*/ 7758 h 10000"/>
                <a:gd name="connsiteX52" fmla="*/ 6556 w 10000"/>
                <a:gd name="connsiteY52" fmla="*/ 7480 h 10000"/>
                <a:gd name="connsiteX53" fmla="*/ 6556 w 10000"/>
                <a:gd name="connsiteY53" fmla="*/ 7480 h 10000"/>
                <a:gd name="connsiteX54" fmla="*/ 6333 w 10000"/>
                <a:gd name="connsiteY54" fmla="*/ 7434 h 10000"/>
                <a:gd name="connsiteX55" fmla="*/ 6167 w 10000"/>
                <a:gd name="connsiteY55" fmla="*/ 7387 h 10000"/>
                <a:gd name="connsiteX56" fmla="*/ 6056 w 10000"/>
                <a:gd name="connsiteY56" fmla="*/ 7341 h 10000"/>
                <a:gd name="connsiteX57" fmla="*/ 6056 w 10000"/>
                <a:gd name="connsiteY57" fmla="*/ 7341 h 10000"/>
                <a:gd name="connsiteX58" fmla="*/ 8056 w 10000"/>
                <a:gd name="connsiteY58" fmla="*/ 7325 h 10000"/>
                <a:gd name="connsiteX59" fmla="*/ 10000 w 10000"/>
                <a:gd name="connsiteY59" fmla="*/ 7480 h 10000"/>
                <a:gd name="connsiteX60" fmla="*/ 10000 w 10000"/>
                <a:gd name="connsiteY60" fmla="*/ 6074 h 10000"/>
                <a:gd name="connsiteX61" fmla="*/ 10000 w 10000"/>
                <a:gd name="connsiteY61" fmla="*/ 6074 h 10000"/>
                <a:gd name="connsiteX62" fmla="*/ 7778 w 10000"/>
                <a:gd name="connsiteY62" fmla="*/ 5748 h 10000"/>
                <a:gd name="connsiteX63" fmla="*/ 6556 w 10000"/>
                <a:gd name="connsiteY63" fmla="*/ 5564 h 10000"/>
                <a:gd name="connsiteX64" fmla="*/ 6556 w 10000"/>
                <a:gd name="connsiteY64" fmla="*/ 5564 h 10000"/>
                <a:gd name="connsiteX65" fmla="*/ 6556 w 10000"/>
                <a:gd name="connsiteY65" fmla="*/ 5549 h 10000"/>
                <a:gd name="connsiteX66" fmla="*/ 6556 w 10000"/>
                <a:gd name="connsiteY66" fmla="*/ 5456 h 10000"/>
                <a:gd name="connsiteX67" fmla="*/ 6556 w 10000"/>
                <a:gd name="connsiteY67" fmla="*/ 5456 h 10000"/>
                <a:gd name="connsiteX68" fmla="*/ 6389 w 10000"/>
                <a:gd name="connsiteY68" fmla="*/ 5347 h 10000"/>
                <a:gd name="connsiteX69" fmla="*/ 6056 w 10000"/>
                <a:gd name="connsiteY69" fmla="*/ 5178 h 10000"/>
                <a:gd name="connsiteX70" fmla="*/ 5333 w 10000"/>
                <a:gd name="connsiteY70" fmla="*/ 4853 h 10000"/>
                <a:gd name="connsiteX71" fmla="*/ 5333 w 10000"/>
                <a:gd name="connsiteY71" fmla="*/ 4853 h 10000"/>
                <a:gd name="connsiteX72" fmla="*/ 5167 w 10000"/>
                <a:gd name="connsiteY72" fmla="*/ 4807 h 10000"/>
                <a:gd name="connsiteX73" fmla="*/ 4889 w 10000"/>
                <a:gd name="connsiteY73" fmla="*/ 4744 h 10000"/>
                <a:gd name="connsiteX74" fmla="*/ 4056 w 10000"/>
                <a:gd name="connsiteY74" fmla="*/ 4605 h 10000"/>
                <a:gd name="connsiteX75" fmla="*/ 2889 w 10000"/>
                <a:gd name="connsiteY75" fmla="*/ 4436 h 10000"/>
                <a:gd name="connsiteX76" fmla="*/ 2889 w 10000"/>
                <a:gd name="connsiteY76" fmla="*/ 4436 h 10000"/>
                <a:gd name="connsiteX77" fmla="*/ 2389 w 10000"/>
                <a:gd name="connsiteY77" fmla="*/ 4419 h 10000"/>
                <a:gd name="connsiteX78" fmla="*/ 2000 w 10000"/>
                <a:gd name="connsiteY78" fmla="*/ 4403 h 10000"/>
                <a:gd name="connsiteX79" fmla="*/ 1889 w 10000"/>
                <a:gd name="connsiteY79" fmla="*/ 4388 h 10000"/>
                <a:gd name="connsiteX80" fmla="*/ 1778 w 10000"/>
                <a:gd name="connsiteY80" fmla="*/ 4373 h 10000"/>
                <a:gd name="connsiteX81" fmla="*/ 1778 w 10000"/>
                <a:gd name="connsiteY81" fmla="*/ 4373 h 10000"/>
                <a:gd name="connsiteX82" fmla="*/ 1667 w 10000"/>
                <a:gd name="connsiteY82" fmla="*/ 4311 h 10000"/>
                <a:gd name="connsiteX83" fmla="*/ 1500 w 10000"/>
                <a:gd name="connsiteY83" fmla="*/ 4204 h 10000"/>
                <a:gd name="connsiteX84" fmla="*/ 1444 w 10000"/>
                <a:gd name="connsiteY84" fmla="*/ 4142 h 10000"/>
                <a:gd name="connsiteX85" fmla="*/ 1444 w 10000"/>
                <a:gd name="connsiteY85" fmla="*/ 4079 h 10000"/>
                <a:gd name="connsiteX86" fmla="*/ 1444 w 10000"/>
                <a:gd name="connsiteY86" fmla="*/ 4034 h 10000"/>
                <a:gd name="connsiteX87" fmla="*/ 1556 w 10000"/>
                <a:gd name="connsiteY87" fmla="*/ 3987 h 10000"/>
                <a:gd name="connsiteX88" fmla="*/ 1556 w 10000"/>
                <a:gd name="connsiteY88" fmla="*/ 3987 h 10000"/>
                <a:gd name="connsiteX89" fmla="*/ 1833 w 10000"/>
                <a:gd name="connsiteY89" fmla="*/ 3909 h 10000"/>
                <a:gd name="connsiteX90" fmla="*/ 2111 w 10000"/>
                <a:gd name="connsiteY90" fmla="*/ 3833 h 10000"/>
                <a:gd name="connsiteX91" fmla="*/ 2278 w 10000"/>
                <a:gd name="connsiteY91" fmla="*/ 3787 h 10000"/>
                <a:gd name="connsiteX92" fmla="*/ 2389 w 10000"/>
                <a:gd name="connsiteY92" fmla="*/ 3739 h 10000"/>
                <a:gd name="connsiteX93" fmla="*/ 2389 w 10000"/>
                <a:gd name="connsiteY93" fmla="*/ 3677 h 10000"/>
                <a:gd name="connsiteX94" fmla="*/ 2389 w 10000"/>
                <a:gd name="connsiteY94" fmla="*/ 3601 h 10000"/>
                <a:gd name="connsiteX95" fmla="*/ 2389 w 10000"/>
                <a:gd name="connsiteY95" fmla="*/ 3601 h 10000"/>
                <a:gd name="connsiteX96" fmla="*/ 2167 w 10000"/>
                <a:gd name="connsiteY96" fmla="*/ 3384 h 10000"/>
                <a:gd name="connsiteX97" fmla="*/ 1889 w 10000"/>
                <a:gd name="connsiteY97" fmla="*/ 3091 h 10000"/>
                <a:gd name="connsiteX98" fmla="*/ 1667 w 10000"/>
                <a:gd name="connsiteY98" fmla="*/ 2828 h 10000"/>
                <a:gd name="connsiteX99" fmla="*/ 1611 w 10000"/>
                <a:gd name="connsiteY99" fmla="*/ 2751 h 10000"/>
                <a:gd name="connsiteX100" fmla="*/ 1611 w 10000"/>
                <a:gd name="connsiteY100" fmla="*/ 2720 h 10000"/>
                <a:gd name="connsiteX101" fmla="*/ 1667 w 10000"/>
                <a:gd name="connsiteY101" fmla="*/ 2704 h 10000"/>
                <a:gd name="connsiteX102" fmla="*/ 1667 w 10000"/>
                <a:gd name="connsiteY102" fmla="*/ 2704 h 10000"/>
                <a:gd name="connsiteX103" fmla="*/ 2000 w 10000"/>
                <a:gd name="connsiteY103" fmla="*/ 2690 h 10000"/>
                <a:gd name="connsiteX104" fmla="*/ 2222 w 10000"/>
                <a:gd name="connsiteY104" fmla="*/ 2690 h 10000"/>
                <a:gd name="connsiteX105" fmla="*/ 2389 w 10000"/>
                <a:gd name="connsiteY105" fmla="*/ 2704 h 10000"/>
                <a:gd name="connsiteX106" fmla="*/ 2389 w 10000"/>
                <a:gd name="connsiteY106" fmla="*/ 2704 h 10000"/>
                <a:gd name="connsiteX107" fmla="*/ 2444 w 10000"/>
                <a:gd name="connsiteY107" fmla="*/ 2704 h 10000"/>
                <a:gd name="connsiteX108" fmla="*/ 2500 w 10000"/>
                <a:gd name="connsiteY108" fmla="*/ 2674 h 10000"/>
                <a:gd name="connsiteX109" fmla="*/ 2778 w 10000"/>
                <a:gd name="connsiteY109" fmla="*/ 2581 h 10000"/>
                <a:gd name="connsiteX110" fmla="*/ 3500 w 10000"/>
                <a:gd name="connsiteY110" fmla="*/ 2272 h 10000"/>
                <a:gd name="connsiteX111" fmla="*/ 4444 w 10000"/>
                <a:gd name="connsiteY111" fmla="*/ 1825 h 10000"/>
                <a:gd name="connsiteX112" fmla="*/ 4444 w 10000"/>
                <a:gd name="connsiteY112" fmla="*/ 1825 h 10000"/>
                <a:gd name="connsiteX113" fmla="*/ 4444 w 10000"/>
                <a:gd name="connsiteY113" fmla="*/ 1761 h 10000"/>
                <a:gd name="connsiteX114" fmla="*/ 4444 w 10000"/>
                <a:gd name="connsiteY114" fmla="*/ 1621 h 10000"/>
                <a:gd name="connsiteX115" fmla="*/ 4500 w 10000"/>
                <a:gd name="connsiteY115" fmla="*/ 1530 h 10000"/>
                <a:gd name="connsiteX116" fmla="*/ 4611 w 10000"/>
                <a:gd name="connsiteY116" fmla="*/ 1452 h 10000"/>
                <a:gd name="connsiteX117" fmla="*/ 4778 w 10000"/>
                <a:gd name="connsiteY117" fmla="*/ 1360 h 10000"/>
                <a:gd name="connsiteX118" fmla="*/ 5000 w 10000"/>
                <a:gd name="connsiteY118" fmla="*/ 1283 h 10000"/>
                <a:gd name="connsiteX119" fmla="*/ 5000 w 10000"/>
                <a:gd name="connsiteY119" fmla="*/ 1283 h 10000"/>
                <a:gd name="connsiteX120" fmla="*/ 5556 w 10000"/>
                <a:gd name="connsiteY120" fmla="*/ 1129 h 10000"/>
                <a:gd name="connsiteX121" fmla="*/ 6111 w 10000"/>
                <a:gd name="connsiteY121" fmla="*/ 927 h 10000"/>
                <a:gd name="connsiteX122" fmla="*/ 6667 w 10000"/>
                <a:gd name="connsiteY122" fmla="*/ 741 h 10000"/>
                <a:gd name="connsiteX123" fmla="*/ 7056 w 10000"/>
                <a:gd name="connsiteY123" fmla="*/ 573 h 10000"/>
                <a:gd name="connsiteX124" fmla="*/ 7056 w 10000"/>
                <a:gd name="connsiteY124" fmla="*/ 573 h 10000"/>
                <a:gd name="connsiteX125" fmla="*/ 7333 w 10000"/>
                <a:gd name="connsiteY125" fmla="*/ 418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59 h 10000"/>
                <a:gd name="connsiteX135" fmla="*/ 10000 w 10000"/>
                <a:gd name="connsiteY135" fmla="*/ 9459 h 10000"/>
                <a:gd name="connsiteX136" fmla="*/ 9722 w 10000"/>
                <a:gd name="connsiteY136" fmla="*/ 9443 h 10000"/>
                <a:gd name="connsiteX137" fmla="*/ 9389 w 10000"/>
                <a:gd name="connsiteY137" fmla="*/ 9459 h 10000"/>
                <a:gd name="connsiteX138" fmla="*/ 9389 w 10000"/>
                <a:gd name="connsiteY138" fmla="*/ 9459 h 10000"/>
                <a:gd name="connsiteX139" fmla="*/ 9278 w 10000"/>
                <a:gd name="connsiteY139" fmla="*/ 9474 h 10000"/>
                <a:gd name="connsiteX140" fmla="*/ 9056 w 10000"/>
                <a:gd name="connsiteY140" fmla="*/ 9459 h 10000"/>
                <a:gd name="connsiteX141" fmla="*/ 8722 w 10000"/>
                <a:gd name="connsiteY141" fmla="*/ 9412 h 10000"/>
                <a:gd name="connsiteX142" fmla="*/ 8444 w 10000"/>
                <a:gd name="connsiteY142" fmla="*/ 9289 h 10000"/>
                <a:gd name="connsiteX143" fmla="*/ 8444 w 10000"/>
                <a:gd name="connsiteY143" fmla="*/ 9289 h 10000"/>
                <a:gd name="connsiteX144" fmla="*/ 8111 w 10000"/>
                <a:gd name="connsiteY144" fmla="*/ 9088 h 10000"/>
                <a:gd name="connsiteX145" fmla="*/ 7778 w 10000"/>
                <a:gd name="connsiteY145" fmla="*/ 9010 h 10000"/>
                <a:gd name="connsiteX146" fmla="*/ 7556 w 10000"/>
                <a:gd name="connsiteY146" fmla="*/ 8994 h 10000"/>
                <a:gd name="connsiteX147" fmla="*/ 7000 w 10000"/>
                <a:gd name="connsiteY147" fmla="*/ 8963 h 10000"/>
                <a:gd name="connsiteX148" fmla="*/ 6556 w 10000"/>
                <a:gd name="connsiteY148" fmla="*/ 8980 h 10000"/>
                <a:gd name="connsiteX149" fmla="*/ 6222 w 10000"/>
                <a:gd name="connsiteY149" fmla="*/ 8980 h 10000"/>
                <a:gd name="connsiteX150" fmla="*/ 6111 w 10000"/>
                <a:gd name="connsiteY150" fmla="*/ 8963 h 10000"/>
                <a:gd name="connsiteX151" fmla="*/ 6056 w 10000"/>
                <a:gd name="connsiteY151" fmla="*/ 8671 h 10000"/>
                <a:gd name="connsiteX152" fmla="*/ 6056 w 10000"/>
                <a:gd name="connsiteY152" fmla="*/ 8609 h 10000"/>
                <a:gd name="connsiteX153" fmla="*/ 5944 w 10000"/>
                <a:gd name="connsiteY153" fmla="*/ 8532 h 10000"/>
                <a:gd name="connsiteX154" fmla="*/ 5889 w 10000"/>
                <a:gd name="connsiteY154" fmla="*/ 8517 h 10000"/>
                <a:gd name="connsiteX155" fmla="*/ 5667 w 10000"/>
                <a:gd name="connsiteY155" fmla="*/ 8500 h 10000"/>
                <a:gd name="connsiteX156" fmla="*/ 4889 w 10000"/>
                <a:gd name="connsiteY156" fmla="*/ 8624 h 10000"/>
                <a:gd name="connsiteX157" fmla="*/ 4611 w 10000"/>
                <a:gd name="connsiteY157" fmla="*/ 8653 h 10000"/>
                <a:gd name="connsiteX158" fmla="*/ 4500 w 10000"/>
                <a:gd name="connsiteY158" fmla="*/ 8653 h 10000"/>
                <a:gd name="connsiteX159" fmla="*/ 4222 w 10000"/>
                <a:gd name="connsiteY159" fmla="*/ 8500 h 10000"/>
                <a:gd name="connsiteX160" fmla="*/ 4222 w 10000"/>
                <a:gd name="connsiteY160" fmla="*/ 8500 h 10000"/>
                <a:gd name="connsiteX161" fmla="*/ 4111 w 10000"/>
                <a:gd name="connsiteY161" fmla="*/ 8423 h 10000"/>
                <a:gd name="connsiteX162" fmla="*/ 4111 w 10000"/>
                <a:gd name="connsiteY162" fmla="*/ 8330 h 10000"/>
                <a:gd name="connsiteX163" fmla="*/ 4111 w 10000"/>
                <a:gd name="connsiteY163" fmla="*/ 8330 h 10000"/>
                <a:gd name="connsiteX164" fmla="*/ 4278 w 10000"/>
                <a:gd name="connsiteY164" fmla="*/ 8283 h 10000"/>
                <a:gd name="connsiteX165" fmla="*/ 4389 w 10000"/>
                <a:gd name="connsiteY165" fmla="*/ 8268 h 10000"/>
                <a:gd name="connsiteX166" fmla="*/ 4389 w 10000"/>
                <a:gd name="connsiteY166" fmla="*/ 8268 h 10000"/>
                <a:gd name="connsiteX167" fmla="*/ 3722 w 10000"/>
                <a:gd name="connsiteY167" fmla="*/ 8283 h 10000"/>
                <a:gd name="connsiteX168" fmla="*/ 3611 w 10000"/>
                <a:gd name="connsiteY168" fmla="*/ 8299 h 10000"/>
                <a:gd name="connsiteX169" fmla="*/ 3556 w 10000"/>
                <a:gd name="connsiteY169" fmla="*/ 8315 h 10000"/>
                <a:gd name="connsiteX170" fmla="*/ 3556 w 10000"/>
                <a:gd name="connsiteY170" fmla="*/ 8315 h 10000"/>
                <a:gd name="connsiteX171" fmla="*/ 3444 w 10000"/>
                <a:gd name="connsiteY171" fmla="*/ 8376 h 10000"/>
                <a:gd name="connsiteX172" fmla="*/ 3278 w 10000"/>
                <a:gd name="connsiteY172" fmla="*/ 8469 h 10000"/>
                <a:gd name="connsiteX173" fmla="*/ 2667 w 10000"/>
                <a:gd name="connsiteY173" fmla="*/ 8653 h 10000"/>
                <a:gd name="connsiteX174" fmla="*/ 889 w 10000"/>
                <a:gd name="connsiteY174" fmla="*/ 8824 h 10000"/>
                <a:gd name="connsiteX175" fmla="*/ 500 w 10000"/>
                <a:gd name="connsiteY175" fmla="*/ 8840 h 10000"/>
                <a:gd name="connsiteX176" fmla="*/ 222 w 10000"/>
                <a:gd name="connsiteY176" fmla="*/ 8856 h 10000"/>
                <a:gd name="connsiteX177" fmla="*/ 0 w 10000"/>
                <a:gd name="connsiteY177" fmla="*/ 8871 h 10000"/>
                <a:gd name="connsiteX178" fmla="*/ 722 w 10000"/>
                <a:gd name="connsiteY178" fmla="*/ 9459 h 10000"/>
                <a:gd name="connsiteX179" fmla="*/ 944 w 10000"/>
                <a:gd name="connsiteY179" fmla="*/ 9628 h 10000"/>
                <a:gd name="connsiteX180" fmla="*/ 1333 w 10000"/>
                <a:gd name="connsiteY180" fmla="*/ 9830 h 10000"/>
                <a:gd name="connsiteX181" fmla="*/ 1444 w 10000"/>
                <a:gd name="connsiteY181" fmla="*/ 9893 h 10000"/>
                <a:gd name="connsiteX182" fmla="*/ 1500 w 10000"/>
                <a:gd name="connsiteY182" fmla="*/ 9985 h 10000"/>
                <a:gd name="connsiteX183" fmla="*/ 1556 w 10000"/>
                <a:gd name="connsiteY183" fmla="*/ 10000 h 10000"/>
                <a:gd name="connsiteX184" fmla="*/ 10000 w 10000"/>
                <a:gd name="connsiteY184" fmla="*/ 9443 h 10000"/>
                <a:gd name="connsiteX0" fmla="*/ 10000 w 10000"/>
                <a:gd name="connsiteY0" fmla="*/ 9443 h 9985"/>
                <a:gd name="connsiteX1" fmla="*/ 10000 w 10000"/>
                <a:gd name="connsiteY1" fmla="*/ 9443 h 9985"/>
                <a:gd name="connsiteX2" fmla="*/ 9222 w 10000"/>
                <a:gd name="connsiteY2" fmla="*/ 9459 h 9985"/>
                <a:gd name="connsiteX3" fmla="*/ 8944 w 10000"/>
                <a:gd name="connsiteY3" fmla="*/ 9459 h 9985"/>
                <a:gd name="connsiteX4" fmla="*/ 8833 w 10000"/>
                <a:gd name="connsiteY4" fmla="*/ 9443 h 9985"/>
                <a:gd name="connsiteX5" fmla="*/ 8778 w 10000"/>
                <a:gd name="connsiteY5" fmla="*/ 9427 h 9985"/>
                <a:gd name="connsiteX6" fmla="*/ 8778 w 10000"/>
                <a:gd name="connsiteY6" fmla="*/ 9427 h 9985"/>
                <a:gd name="connsiteX7" fmla="*/ 8444 w 10000"/>
                <a:gd name="connsiteY7" fmla="*/ 9242 h 9985"/>
                <a:gd name="connsiteX8" fmla="*/ 8167 w 10000"/>
                <a:gd name="connsiteY8" fmla="*/ 9072 h 9985"/>
                <a:gd name="connsiteX9" fmla="*/ 8167 w 10000"/>
                <a:gd name="connsiteY9" fmla="*/ 9072 h 9985"/>
                <a:gd name="connsiteX10" fmla="*/ 8056 w 10000"/>
                <a:gd name="connsiteY10" fmla="*/ 9042 h 9985"/>
                <a:gd name="connsiteX11" fmla="*/ 7889 w 10000"/>
                <a:gd name="connsiteY11" fmla="*/ 9010 h 9985"/>
                <a:gd name="connsiteX12" fmla="*/ 7444 w 10000"/>
                <a:gd name="connsiteY12" fmla="*/ 8994 h 9985"/>
                <a:gd name="connsiteX13" fmla="*/ 6889 w 10000"/>
                <a:gd name="connsiteY13" fmla="*/ 8980 h 9985"/>
                <a:gd name="connsiteX14" fmla="*/ 6389 w 10000"/>
                <a:gd name="connsiteY14" fmla="*/ 8980 h 9985"/>
                <a:gd name="connsiteX15" fmla="*/ 6389 w 10000"/>
                <a:gd name="connsiteY15" fmla="*/ 8980 h 9985"/>
                <a:gd name="connsiteX16" fmla="*/ 6167 w 10000"/>
                <a:gd name="connsiteY16" fmla="*/ 8963 h 9985"/>
                <a:gd name="connsiteX17" fmla="*/ 6056 w 10000"/>
                <a:gd name="connsiteY17" fmla="*/ 8934 h 9985"/>
                <a:gd name="connsiteX18" fmla="*/ 6000 w 10000"/>
                <a:gd name="connsiteY18" fmla="*/ 8901 h 9985"/>
                <a:gd name="connsiteX19" fmla="*/ 6056 w 10000"/>
                <a:gd name="connsiteY19" fmla="*/ 8716 h 9985"/>
                <a:gd name="connsiteX20" fmla="*/ 6111 w 10000"/>
                <a:gd name="connsiteY20" fmla="*/ 8653 h 9985"/>
                <a:gd name="connsiteX21" fmla="*/ 6056 w 10000"/>
                <a:gd name="connsiteY21" fmla="*/ 8578 h 9985"/>
                <a:gd name="connsiteX22" fmla="*/ 6056 w 10000"/>
                <a:gd name="connsiteY22" fmla="*/ 8578 h 9985"/>
                <a:gd name="connsiteX23" fmla="*/ 6000 w 10000"/>
                <a:gd name="connsiteY23" fmla="*/ 8532 h 9985"/>
                <a:gd name="connsiteX24" fmla="*/ 5944 w 10000"/>
                <a:gd name="connsiteY24" fmla="*/ 8500 h 9985"/>
                <a:gd name="connsiteX25" fmla="*/ 5833 w 10000"/>
                <a:gd name="connsiteY25" fmla="*/ 8500 h 9985"/>
                <a:gd name="connsiteX26" fmla="*/ 5667 w 10000"/>
                <a:gd name="connsiteY26" fmla="*/ 8517 h 9985"/>
                <a:gd name="connsiteX27" fmla="*/ 5333 w 10000"/>
                <a:gd name="connsiteY27" fmla="*/ 8562 h 9985"/>
                <a:gd name="connsiteX28" fmla="*/ 4889 w 10000"/>
                <a:gd name="connsiteY28" fmla="*/ 8639 h 9985"/>
                <a:gd name="connsiteX29" fmla="*/ 4889 w 10000"/>
                <a:gd name="connsiteY29" fmla="*/ 8639 h 9985"/>
                <a:gd name="connsiteX30" fmla="*/ 4611 w 10000"/>
                <a:gd name="connsiteY30" fmla="*/ 8653 h 9985"/>
                <a:gd name="connsiteX31" fmla="*/ 4500 w 10000"/>
                <a:gd name="connsiteY31" fmla="*/ 8653 h 9985"/>
                <a:gd name="connsiteX32" fmla="*/ 4444 w 10000"/>
                <a:gd name="connsiteY32" fmla="*/ 8639 h 9985"/>
                <a:gd name="connsiteX33" fmla="*/ 4222 w 10000"/>
                <a:gd name="connsiteY33" fmla="*/ 8500 h 9985"/>
                <a:gd name="connsiteX34" fmla="*/ 4222 w 10000"/>
                <a:gd name="connsiteY34" fmla="*/ 8500 h 9985"/>
                <a:gd name="connsiteX35" fmla="*/ 4111 w 10000"/>
                <a:gd name="connsiteY35" fmla="*/ 8454 h 9985"/>
                <a:gd name="connsiteX36" fmla="*/ 4111 w 10000"/>
                <a:gd name="connsiteY36" fmla="*/ 8408 h 9985"/>
                <a:gd name="connsiteX37" fmla="*/ 4111 w 10000"/>
                <a:gd name="connsiteY37" fmla="*/ 8376 h 9985"/>
                <a:gd name="connsiteX38" fmla="*/ 4167 w 10000"/>
                <a:gd name="connsiteY38" fmla="*/ 8345 h 9985"/>
                <a:gd name="connsiteX39" fmla="*/ 4278 w 10000"/>
                <a:gd name="connsiteY39" fmla="*/ 8283 h 9985"/>
                <a:gd name="connsiteX40" fmla="*/ 4389 w 10000"/>
                <a:gd name="connsiteY40" fmla="*/ 8268 h 9985"/>
                <a:gd name="connsiteX41" fmla="*/ 4389 w 10000"/>
                <a:gd name="connsiteY41" fmla="*/ 8268 h 9985"/>
                <a:gd name="connsiteX42" fmla="*/ 4389 w 10000"/>
                <a:gd name="connsiteY42" fmla="*/ 8254 h 9985"/>
                <a:gd name="connsiteX43" fmla="*/ 4444 w 10000"/>
                <a:gd name="connsiteY43" fmla="*/ 8238 h 9985"/>
                <a:gd name="connsiteX44" fmla="*/ 7986 w 10000"/>
                <a:gd name="connsiteY44" fmla="*/ 7998 h 9985"/>
                <a:gd name="connsiteX45" fmla="*/ 8389 w 10000"/>
                <a:gd name="connsiteY45" fmla="*/ 8006 h 9985"/>
                <a:gd name="connsiteX46" fmla="*/ 8389 w 10000"/>
                <a:gd name="connsiteY46" fmla="*/ 8006 h 9985"/>
                <a:gd name="connsiteX47" fmla="*/ 8667 w 10000"/>
                <a:gd name="connsiteY47" fmla="*/ 7974 h 9985"/>
                <a:gd name="connsiteX48" fmla="*/ 8889 w 10000"/>
                <a:gd name="connsiteY48" fmla="*/ 7898 h 9985"/>
                <a:gd name="connsiteX49" fmla="*/ 8833 w 10000"/>
                <a:gd name="connsiteY49" fmla="*/ 7867 h 9985"/>
                <a:gd name="connsiteX50" fmla="*/ 8833 w 10000"/>
                <a:gd name="connsiteY50" fmla="*/ 7837 h 9985"/>
                <a:gd name="connsiteX51" fmla="*/ 8556 w 10000"/>
                <a:gd name="connsiteY51" fmla="*/ 7758 h 9985"/>
                <a:gd name="connsiteX52" fmla="*/ 6556 w 10000"/>
                <a:gd name="connsiteY52" fmla="*/ 7480 h 9985"/>
                <a:gd name="connsiteX53" fmla="*/ 6556 w 10000"/>
                <a:gd name="connsiteY53" fmla="*/ 7480 h 9985"/>
                <a:gd name="connsiteX54" fmla="*/ 6333 w 10000"/>
                <a:gd name="connsiteY54" fmla="*/ 7434 h 9985"/>
                <a:gd name="connsiteX55" fmla="*/ 6167 w 10000"/>
                <a:gd name="connsiteY55" fmla="*/ 7387 h 9985"/>
                <a:gd name="connsiteX56" fmla="*/ 6056 w 10000"/>
                <a:gd name="connsiteY56" fmla="*/ 7341 h 9985"/>
                <a:gd name="connsiteX57" fmla="*/ 6056 w 10000"/>
                <a:gd name="connsiteY57" fmla="*/ 7341 h 9985"/>
                <a:gd name="connsiteX58" fmla="*/ 8056 w 10000"/>
                <a:gd name="connsiteY58" fmla="*/ 7325 h 9985"/>
                <a:gd name="connsiteX59" fmla="*/ 10000 w 10000"/>
                <a:gd name="connsiteY59" fmla="*/ 7480 h 9985"/>
                <a:gd name="connsiteX60" fmla="*/ 10000 w 10000"/>
                <a:gd name="connsiteY60" fmla="*/ 6074 h 9985"/>
                <a:gd name="connsiteX61" fmla="*/ 10000 w 10000"/>
                <a:gd name="connsiteY61" fmla="*/ 6074 h 9985"/>
                <a:gd name="connsiteX62" fmla="*/ 7778 w 10000"/>
                <a:gd name="connsiteY62" fmla="*/ 5748 h 9985"/>
                <a:gd name="connsiteX63" fmla="*/ 6556 w 10000"/>
                <a:gd name="connsiteY63" fmla="*/ 5564 h 9985"/>
                <a:gd name="connsiteX64" fmla="*/ 6556 w 10000"/>
                <a:gd name="connsiteY64" fmla="*/ 5564 h 9985"/>
                <a:gd name="connsiteX65" fmla="*/ 6556 w 10000"/>
                <a:gd name="connsiteY65" fmla="*/ 5549 h 9985"/>
                <a:gd name="connsiteX66" fmla="*/ 6556 w 10000"/>
                <a:gd name="connsiteY66" fmla="*/ 5456 h 9985"/>
                <a:gd name="connsiteX67" fmla="*/ 6556 w 10000"/>
                <a:gd name="connsiteY67" fmla="*/ 5456 h 9985"/>
                <a:gd name="connsiteX68" fmla="*/ 6389 w 10000"/>
                <a:gd name="connsiteY68" fmla="*/ 5347 h 9985"/>
                <a:gd name="connsiteX69" fmla="*/ 6056 w 10000"/>
                <a:gd name="connsiteY69" fmla="*/ 5178 h 9985"/>
                <a:gd name="connsiteX70" fmla="*/ 5333 w 10000"/>
                <a:gd name="connsiteY70" fmla="*/ 4853 h 9985"/>
                <a:gd name="connsiteX71" fmla="*/ 5333 w 10000"/>
                <a:gd name="connsiteY71" fmla="*/ 4853 h 9985"/>
                <a:gd name="connsiteX72" fmla="*/ 5167 w 10000"/>
                <a:gd name="connsiteY72" fmla="*/ 4807 h 9985"/>
                <a:gd name="connsiteX73" fmla="*/ 4889 w 10000"/>
                <a:gd name="connsiteY73" fmla="*/ 4744 h 9985"/>
                <a:gd name="connsiteX74" fmla="*/ 4056 w 10000"/>
                <a:gd name="connsiteY74" fmla="*/ 4605 h 9985"/>
                <a:gd name="connsiteX75" fmla="*/ 2889 w 10000"/>
                <a:gd name="connsiteY75" fmla="*/ 4436 h 9985"/>
                <a:gd name="connsiteX76" fmla="*/ 2889 w 10000"/>
                <a:gd name="connsiteY76" fmla="*/ 4436 h 9985"/>
                <a:gd name="connsiteX77" fmla="*/ 2389 w 10000"/>
                <a:gd name="connsiteY77" fmla="*/ 4419 h 9985"/>
                <a:gd name="connsiteX78" fmla="*/ 2000 w 10000"/>
                <a:gd name="connsiteY78" fmla="*/ 4403 h 9985"/>
                <a:gd name="connsiteX79" fmla="*/ 1889 w 10000"/>
                <a:gd name="connsiteY79" fmla="*/ 4388 h 9985"/>
                <a:gd name="connsiteX80" fmla="*/ 1778 w 10000"/>
                <a:gd name="connsiteY80" fmla="*/ 4373 h 9985"/>
                <a:gd name="connsiteX81" fmla="*/ 1778 w 10000"/>
                <a:gd name="connsiteY81" fmla="*/ 4373 h 9985"/>
                <a:gd name="connsiteX82" fmla="*/ 1667 w 10000"/>
                <a:gd name="connsiteY82" fmla="*/ 4311 h 9985"/>
                <a:gd name="connsiteX83" fmla="*/ 1500 w 10000"/>
                <a:gd name="connsiteY83" fmla="*/ 4204 h 9985"/>
                <a:gd name="connsiteX84" fmla="*/ 1444 w 10000"/>
                <a:gd name="connsiteY84" fmla="*/ 4142 h 9985"/>
                <a:gd name="connsiteX85" fmla="*/ 1444 w 10000"/>
                <a:gd name="connsiteY85" fmla="*/ 4079 h 9985"/>
                <a:gd name="connsiteX86" fmla="*/ 1444 w 10000"/>
                <a:gd name="connsiteY86" fmla="*/ 4034 h 9985"/>
                <a:gd name="connsiteX87" fmla="*/ 1556 w 10000"/>
                <a:gd name="connsiteY87" fmla="*/ 3987 h 9985"/>
                <a:gd name="connsiteX88" fmla="*/ 1556 w 10000"/>
                <a:gd name="connsiteY88" fmla="*/ 3987 h 9985"/>
                <a:gd name="connsiteX89" fmla="*/ 1833 w 10000"/>
                <a:gd name="connsiteY89" fmla="*/ 3909 h 9985"/>
                <a:gd name="connsiteX90" fmla="*/ 2111 w 10000"/>
                <a:gd name="connsiteY90" fmla="*/ 3833 h 9985"/>
                <a:gd name="connsiteX91" fmla="*/ 2278 w 10000"/>
                <a:gd name="connsiteY91" fmla="*/ 3787 h 9985"/>
                <a:gd name="connsiteX92" fmla="*/ 2389 w 10000"/>
                <a:gd name="connsiteY92" fmla="*/ 3739 h 9985"/>
                <a:gd name="connsiteX93" fmla="*/ 2389 w 10000"/>
                <a:gd name="connsiteY93" fmla="*/ 3677 h 9985"/>
                <a:gd name="connsiteX94" fmla="*/ 2389 w 10000"/>
                <a:gd name="connsiteY94" fmla="*/ 3601 h 9985"/>
                <a:gd name="connsiteX95" fmla="*/ 2389 w 10000"/>
                <a:gd name="connsiteY95" fmla="*/ 3601 h 9985"/>
                <a:gd name="connsiteX96" fmla="*/ 2167 w 10000"/>
                <a:gd name="connsiteY96" fmla="*/ 3384 h 9985"/>
                <a:gd name="connsiteX97" fmla="*/ 1889 w 10000"/>
                <a:gd name="connsiteY97" fmla="*/ 3091 h 9985"/>
                <a:gd name="connsiteX98" fmla="*/ 1667 w 10000"/>
                <a:gd name="connsiteY98" fmla="*/ 2828 h 9985"/>
                <a:gd name="connsiteX99" fmla="*/ 1611 w 10000"/>
                <a:gd name="connsiteY99" fmla="*/ 2751 h 9985"/>
                <a:gd name="connsiteX100" fmla="*/ 1611 w 10000"/>
                <a:gd name="connsiteY100" fmla="*/ 2720 h 9985"/>
                <a:gd name="connsiteX101" fmla="*/ 1667 w 10000"/>
                <a:gd name="connsiteY101" fmla="*/ 2704 h 9985"/>
                <a:gd name="connsiteX102" fmla="*/ 1667 w 10000"/>
                <a:gd name="connsiteY102" fmla="*/ 2704 h 9985"/>
                <a:gd name="connsiteX103" fmla="*/ 2000 w 10000"/>
                <a:gd name="connsiteY103" fmla="*/ 2690 h 9985"/>
                <a:gd name="connsiteX104" fmla="*/ 2222 w 10000"/>
                <a:gd name="connsiteY104" fmla="*/ 2690 h 9985"/>
                <a:gd name="connsiteX105" fmla="*/ 2389 w 10000"/>
                <a:gd name="connsiteY105" fmla="*/ 2704 h 9985"/>
                <a:gd name="connsiteX106" fmla="*/ 2389 w 10000"/>
                <a:gd name="connsiteY106" fmla="*/ 2704 h 9985"/>
                <a:gd name="connsiteX107" fmla="*/ 2444 w 10000"/>
                <a:gd name="connsiteY107" fmla="*/ 2704 h 9985"/>
                <a:gd name="connsiteX108" fmla="*/ 2500 w 10000"/>
                <a:gd name="connsiteY108" fmla="*/ 2674 h 9985"/>
                <a:gd name="connsiteX109" fmla="*/ 2778 w 10000"/>
                <a:gd name="connsiteY109" fmla="*/ 2581 h 9985"/>
                <a:gd name="connsiteX110" fmla="*/ 3500 w 10000"/>
                <a:gd name="connsiteY110" fmla="*/ 2272 h 9985"/>
                <a:gd name="connsiteX111" fmla="*/ 4444 w 10000"/>
                <a:gd name="connsiteY111" fmla="*/ 1825 h 9985"/>
                <a:gd name="connsiteX112" fmla="*/ 4444 w 10000"/>
                <a:gd name="connsiteY112" fmla="*/ 1825 h 9985"/>
                <a:gd name="connsiteX113" fmla="*/ 4444 w 10000"/>
                <a:gd name="connsiteY113" fmla="*/ 1761 h 9985"/>
                <a:gd name="connsiteX114" fmla="*/ 4444 w 10000"/>
                <a:gd name="connsiteY114" fmla="*/ 1621 h 9985"/>
                <a:gd name="connsiteX115" fmla="*/ 4500 w 10000"/>
                <a:gd name="connsiteY115" fmla="*/ 1530 h 9985"/>
                <a:gd name="connsiteX116" fmla="*/ 4611 w 10000"/>
                <a:gd name="connsiteY116" fmla="*/ 1452 h 9985"/>
                <a:gd name="connsiteX117" fmla="*/ 4778 w 10000"/>
                <a:gd name="connsiteY117" fmla="*/ 1360 h 9985"/>
                <a:gd name="connsiteX118" fmla="*/ 5000 w 10000"/>
                <a:gd name="connsiteY118" fmla="*/ 1283 h 9985"/>
                <a:gd name="connsiteX119" fmla="*/ 5000 w 10000"/>
                <a:gd name="connsiteY119" fmla="*/ 1283 h 9985"/>
                <a:gd name="connsiteX120" fmla="*/ 5556 w 10000"/>
                <a:gd name="connsiteY120" fmla="*/ 1129 h 9985"/>
                <a:gd name="connsiteX121" fmla="*/ 6111 w 10000"/>
                <a:gd name="connsiteY121" fmla="*/ 927 h 9985"/>
                <a:gd name="connsiteX122" fmla="*/ 6667 w 10000"/>
                <a:gd name="connsiteY122" fmla="*/ 741 h 9985"/>
                <a:gd name="connsiteX123" fmla="*/ 7056 w 10000"/>
                <a:gd name="connsiteY123" fmla="*/ 573 h 9985"/>
                <a:gd name="connsiteX124" fmla="*/ 7056 w 10000"/>
                <a:gd name="connsiteY124" fmla="*/ 573 h 9985"/>
                <a:gd name="connsiteX125" fmla="*/ 7333 w 10000"/>
                <a:gd name="connsiteY125" fmla="*/ 418 h 9985"/>
                <a:gd name="connsiteX126" fmla="*/ 7667 w 10000"/>
                <a:gd name="connsiteY126" fmla="*/ 232 h 9985"/>
                <a:gd name="connsiteX127" fmla="*/ 8000 w 10000"/>
                <a:gd name="connsiteY127" fmla="*/ 92 h 9985"/>
                <a:gd name="connsiteX128" fmla="*/ 8167 w 10000"/>
                <a:gd name="connsiteY128" fmla="*/ 29 h 9985"/>
                <a:gd name="connsiteX129" fmla="*/ 8333 w 10000"/>
                <a:gd name="connsiteY129" fmla="*/ 15 h 9985"/>
                <a:gd name="connsiteX130" fmla="*/ 8333 w 10000"/>
                <a:gd name="connsiteY130" fmla="*/ 15 h 9985"/>
                <a:gd name="connsiteX131" fmla="*/ 8667 w 10000"/>
                <a:gd name="connsiteY131" fmla="*/ 0 h 9985"/>
                <a:gd name="connsiteX132" fmla="*/ 9111 w 10000"/>
                <a:gd name="connsiteY132" fmla="*/ 0 h 9985"/>
                <a:gd name="connsiteX133" fmla="*/ 10000 w 10000"/>
                <a:gd name="connsiteY133" fmla="*/ 15 h 9985"/>
                <a:gd name="connsiteX134" fmla="*/ 10000 w 10000"/>
                <a:gd name="connsiteY134" fmla="*/ 9459 h 9985"/>
                <a:gd name="connsiteX135" fmla="*/ 10000 w 10000"/>
                <a:gd name="connsiteY135" fmla="*/ 9459 h 9985"/>
                <a:gd name="connsiteX136" fmla="*/ 9722 w 10000"/>
                <a:gd name="connsiteY136" fmla="*/ 9443 h 9985"/>
                <a:gd name="connsiteX137" fmla="*/ 9389 w 10000"/>
                <a:gd name="connsiteY137" fmla="*/ 9459 h 9985"/>
                <a:gd name="connsiteX138" fmla="*/ 9389 w 10000"/>
                <a:gd name="connsiteY138" fmla="*/ 9459 h 9985"/>
                <a:gd name="connsiteX139" fmla="*/ 9278 w 10000"/>
                <a:gd name="connsiteY139" fmla="*/ 9474 h 9985"/>
                <a:gd name="connsiteX140" fmla="*/ 9056 w 10000"/>
                <a:gd name="connsiteY140" fmla="*/ 9459 h 9985"/>
                <a:gd name="connsiteX141" fmla="*/ 8722 w 10000"/>
                <a:gd name="connsiteY141" fmla="*/ 9412 h 9985"/>
                <a:gd name="connsiteX142" fmla="*/ 8444 w 10000"/>
                <a:gd name="connsiteY142" fmla="*/ 9289 h 9985"/>
                <a:gd name="connsiteX143" fmla="*/ 8444 w 10000"/>
                <a:gd name="connsiteY143" fmla="*/ 9289 h 9985"/>
                <a:gd name="connsiteX144" fmla="*/ 8111 w 10000"/>
                <a:gd name="connsiteY144" fmla="*/ 9088 h 9985"/>
                <a:gd name="connsiteX145" fmla="*/ 7778 w 10000"/>
                <a:gd name="connsiteY145" fmla="*/ 9010 h 9985"/>
                <a:gd name="connsiteX146" fmla="*/ 7556 w 10000"/>
                <a:gd name="connsiteY146" fmla="*/ 8994 h 9985"/>
                <a:gd name="connsiteX147" fmla="*/ 7000 w 10000"/>
                <a:gd name="connsiteY147" fmla="*/ 8963 h 9985"/>
                <a:gd name="connsiteX148" fmla="*/ 6556 w 10000"/>
                <a:gd name="connsiteY148" fmla="*/ 8980 h 9985"/>
                <a:gd name="connsiteX149" fmla="*/ 6222 w 10000"/>
                <a:gd name="connsiteY149" fmla="*/ 8980 h 9985"/>
                <a:gd name="connsiteX150" fmla="*/ 6111 w 10000"/>
                <a:gd name="connsiteY150" fmla="*/ 8963 h 9985"/>
                <a:gd name="connsiteX151" fmla="*/ 6056 w 10000"/>
                <a:gd name="connsiteY151" fmla="*/ 8671 h 9985"/>
                <a:gd name="connsiteX152" fmla="*/ 6056 w 10000"/>
                <a:gd name="connsiteY152" fmla="*/ 8609 h 9985"/>
                <a:gd name="connsiteX153" fmla="*/ 5944 w 10000"/>
                <a:gd name="connsiteY153" fmla="*/ 8532 h 9985"/>
                <a:gd name="connsiteX154" fmla="*/ 5889 w 10000"/>
                <a:gd name="connsiteY154" fmla="*/ 8517 h 9985"/>
                <a:gd name="connsiteX155" fmla="*/ 5667 w 10000"/>
                <a:gd name="connsiteY155" fmla="*/ 8500 h 9985"/>
                <a:gd name="connsiteX156" fmla="*/ 4889 w 10000"/>
                <a:gd name="connsiteY156" fmla="*/ 8624 h 9985"/>
                <a:gd name="connsiteX157" fmla="*/ 4611 w 10000"/>
                <a:gd name="connsiteY157" fmla="*/ 8653 h 9985"/>
                <a:gd name="connsiteX158" fmla="*/ 4500 w 10000"/>
                <a:gd name="connsiteY158" fmla="*/ 8653 h 9985"/>
                <a:gd name="connsiteX159" fmla="*/ 4222 w 10000"/>
                <a:gd name="connsiteY159" fmla="*/ 8500 h 9985"/>
                <a:gd name="connsiteX160" fmla="*/ 4222 w 10000"/>
                <a:gd name="connsiteY160" fmla="*/ 8500 h 9985"/>
                <a:gd name="connsiteX161" fmla="*/ 4111 w 10000"/>
                <a:gd name="connsiteY161" fmla="*/ 8423 h 9985"/>
                <a:gd name="connsiteX162" fmla="*/ 4111 w 10000"/>
                <a:gd name="connsiteY162" fmla="*/ 8330 h 9985"/>
                <a:gd name="connsiteX163" fmla="*/ 4111 w 10000"/>
                <a:gd name="connsiteY163" fmla="*/ 8330 h 9985"/>
                <a:gd name="connsiteX164" fmla="*/ 4278 w 10000"/>
                <a:gd name="connsiteY164" fmla="*/ 8283 h 9985"/>
                <a:gd name="connsiteX165" fmla="*/ 4389 w 10000"/>
                <a:gd name="connsiteY165" fmla="*/ 8268 h 9985"/>
                <a:gd name="connsiteX166" fmla="*/ 4389 w 10000"/>
                <a:gd name="connsiteY166" fmla="*/ 8268 h 9985"/>
                <a:gd name="connsiteX167" fmla="*/ 3722 w 10000"/>
                <a:gd name="connsiteY167" fmla="*/ 8283 h 9985"/>
                <a:gd name="connsiteX168" fmla="*/ 3611 w 10000"/>
                <a:gd name="connsiteY168" fmla="*/ 8299 h 9985"/>
                <a:gd name="connsiteX169" fmla="*/ 3556 w 10000"/>
                <a:gd name="connsiteY169" fmla="*/ 8315 h 9985"/>
                <a:gd name="connsiteX170" fmla="*/ 3556 w 10000"/>
                <a:gd name="connsiteY170" fmla="*/ 8315 h 9985"/>
                <a:gd name="connsiteX171" fmla="*/ 3444 w 10000"/>
                <a:gd name="connsiteY171" fmla="*/ 8376 h 9985"/>
                <a:gd name="connsiteX172" fmla="*/ 3278 w 10000"/>
                <a:gd name="connsiteY172" fmla="*/ 8469 h 9985"/>
                <a:gd name="connsiteX173" fmla="*/ 2667 w 10000"/>
                <a:gd name="connsiteY173" fmla="*/ 8653 h 9985"/>
                <a:gd name="connsiteX174" fmla="*/ 889 w 10000"/>
                <a:gd name="connsiteY174" fmla="*/ 8824 h 9985"/>
                <a:gd name="connsiteX175" fmla="*/ 500 w 10000"/>
                <a:gd name="connsiteY175" fmla="*/ 8840 h 9985"/>
                <a:gd name="connsiteX176" fmla="*/ 222 w 10000"/>
                <a:gd name="connsiteY176" fmla="*/ 8856 h 9985"/>
                <a:gd name="connsiteX177" fmla="*/ 0 w 10000"/>
                <a:gd name="connsiteY177" fmla="*/ 8871 h 9985"/>
                <a:gd name="connsiteX178" fmla="*/ 722 w 10000"/>
                <a:gd name="connsiteY178" fmla="*/ 9459 h 9985"/>
                <a:gd name="connsiteX179" fmla="*/ 944 w 10000"/>
                <a:gd name="connsiteY179" fmla="*/ 9628 h 9985"/>
                <a:gd name="connsiteX180" fmla="*/ 1333 w 10000"/>
                <a:gd name="connsiteY180" fmla="*/ 9830 h 9985"/>
                <a:gd name="connsiteX181" fmla="*/ 1444 w 10000"/>
                <a:gd name="connsiteY181" fmla="*/ 9893 h 9985"/>
                <a:gd name="connsiteX182" fmla="*/ 1500 w 10000"/>
                <a:gd name="connsiteY182" fmla="*/ 9985 h 9985"/>
                <a:gd name="connsiteX183" fmla="*/ 10000 w 10000"/>
                <a:gd name="connsiteY183" fmla="*/ 9443 h 9985"/>
                <a:gd name="connsiteX0" fmla="*/ 10000 w 10000"/>
                <a:gd name="connsiteY0" fmla="*/ 9457 h 10000"/>
                <a:gd name="connsiteX1" fmla="*/ 10000 w 10000"/>
                <a:gd name="connsiteY1" fmla="*/ 9457 h 10000"/>
                <a:gd name="connsiteX2" fmla="*/ 9222 w 10000"/>
                <a:gd name="connsiteY2" fmla="*/ 9473 h 10000"/>
                <a:gd name="connsiteX3" fmla="*/ 8944 w 10000"/>
                <a:gd name="connsiteY3" fmla="*/ 9473 h 10000"/>
                <a:gd name="connsiteX4" fmla="*/ 8833 w 10000"/>
                <a:gd name="connsiteY4" fmla="*/ 9457 h 10000"/>
                <a:gd name="connsiteX5" fmla="*/ 8778 w 10000"/>
                <a:gd name="connsiteY5" fmla="*/ 9441 h 10000"/>
                <a:gd name="connsiteX6" fmla="*/ 8778 w 10000"/>
                <a:gd name="connsiteY6" fmla="*/ 9441 h 10000"/>
                <a:gd name="connsiteX7" fmla="*/ 8444 w 10000"/>
                <a:gd name="connsiteY7" fmla="*/ 9256 h 10000"/>
                <a:gd name="connsiteX8" fmla="*/ 8167 w 10000"/>
                <a:gd name="connsiteY8" fmla="*/ 9086 h 10000"/>
                <a:gd name="connsiteX9" fmla="*/ 8167 w 10000"/>
                <a:gd name="connsiteY9" fmla="*/ 9086 h 10000"/>
                <a:gd name="connsiteX10" fmla="*/ 8056 w 10000"/>
                <a:gd name="connsiteY10" fmla="*/ 9056 h 10000"/>
                <a:gd name="connsiteX11" fmla="*/ 7889 w 10000"/>
                <a:gd name="connsiteY11" fmla="*/ 9024 h 10000"/>
                <a:gd name="connsiteX12" fmla="*/ 7444 w 10000"/>
                <a:gd name="connsiteY12" fmla="*/ 9008 h 10000"/>
                <a:gd name="connsiteX13" fmla="*/ 6889 w 10000"/>
                <a:gd name="connsiteY13" fmla="*/ 8993 h 10000"/>
                <a:gd name="connsiteX14" fmla="*/ 6389 w 10000"/>
                <a:gd name="connsiteY14" fmla="*/ 8993 h 10000"/>
                <a:gd name="connsiteX15" fmla="*/ 6389 w 10000"/>
                <a:gd name="connsiteY15" fmla="*/ 8993 h 10000"/>
                <a:gd name="connsiteX16" fmla="*/ 6167 w 10000"/>
                <a:gd name="connsiteY16" fmla="*/ 8976 h 10000"/>
                <a:gd name="connsiteX17" fmla="*/ 6056 w 10000"/>
                <a:gd name="connsiteY17" fmla="*/ 8947 h 10000"/>
                <a:gd name="connsiteX18" fmla="*/ 6000 w 10000"/>
                <a:gd name="connsiteY18" fmla="*/ 8914 h 10000"/>
                <a:gd name="connsiteX19" fmla="*/ 6056 w 10000"/>
                <a:gd name="connsiteY19" fmla="*/ 8729 h 10000"/>
                <a:gd name="connsiteX20" fmla="*/ 6111 w 10000"/>
                <a:gd name="connsiteY20" fmla="*/ 8666 h 10000"/>
                <a:gd name="connsiteX21" fmla="*/ 6056 w 10000"/>
                <a:gd name="connsiteY21" fmla="*/ 8591 h 10000"/>
                <a:gd name="connsiteX22" fmla="*/ 6056 w 10000"/>
                <a:gd name="connsiteY22" fmla="*/ 8591 h 10000"/>
                <a:gd name="connsiteX23" fmla="*/ 6000 w 10000"/>
                <a:gd name="connsiteY23" fmla="*/ 8545 h 10000"/>
                <a:gd name="connsiteX24" fmla="*/ 5944 w 10000"/>
                <a:gd name="connsiteY24" fmla="*/ 8513 h 10000"/>
                <a:gd name="connsiteX25" fmla="*/ 5833 w 10000"/>
                <a:gd name="connsiteY25" fmla="*/ 8513 h 10000"/>
                <a:gd name="connsiteX26" fmla="*/ 5667 w 10000"/>
                <a:gd name="connsiteY26" fmla="*/ 8530 h 10000"/>
                <a:gd name="connsiteX27" fmla="*/ 5333 w 10000"/>
                <a:gd name="connsiteY27" fmla="*/ 8575 h 10000"/>
                <a:gd name="connsiteX28" fmla="*/ 4889 w 10000"/>
                <a:gd name="connsiteY28" fmla="*/ 8652 h 10000"/>
                <a:gd name="connsiteX29" fmla="*/ 4889 w 10000"/>
                <a:gd name="connsiteY29" fmla="*/ 8652 h 10000"/>
                <a:gd name="connsiteX30" fmla="*/ 4611 w 10000"/>
                <a:gd name="connsiteY30" fmla="*/ 8666 h 10000"/>
                <a:gd name="connsiteX31" fmla="*/ 4500 w 10000"/>
                <a:gd name="connsiteY31" fmla="*/ 8666 h 10000"/>
                <a:gd name="connsiteX32" fmla="*/ 4444 w 10000"/>
                <a:gd name="connsiteY32" fmla="*/ 8652 h 10000"/>
                <a:gd name="connsiteX33" fmla="*/ 4222 w 10000"/>
                <a:gd name="connsiteY33" fmla="*/ 8513 h 10000"/>
                <a:gd name="connsiteX34" fmla="*/ 4222 w 10000"/>
                <a:gd name="connsiteY34" fmla="*/ 8513 h 10000"/>
                <a:gd name="connsiteX35" fmla="*/ 4111 w 10000"/>
                <a:gd name="connsiteY35" fmla="*/ 8467 h 10000"/>
                <a:gd name="connsiteX36" fmla="*/ 4111 w 10000"/>
                <a:gd name="connsiteY36" fmla="*/ 8421 h 10000"/>
                <a:gd name="connsiteX37" fmla="*/ 4111 w 10000"/>
                <a:gd name="connsiteY37" fmla="*/ 8389 h 10000"/>
                <a:gd name="connsiteX38" fmla="*/ 4167 w 10000"/>
                <a:gd name="connsiteY38" fmla="*/ 8358 h 10000"/>
                <a:gd name="connsiteX39" fmla="*/ 4278 w 10000"/>
                <a:gd name="connsiteY39" fmla="*/ 8295 h 10000"/>
                <a:gd name="connsiteX40" fmla="*/ 4389 w 10000"/>
                <a:gd name="connsiteY40" fmla="*/ 8280 h 10000"/>
                <a:gd name="connsiteX41" fmla="*/ 4389 w 10000"/>
                <a:gd name="connsiteY41" fmla="*/ 8280 h 10000"/>
                <a:gd name="connsiteX42" fmla="*/ 4389 w 10000"/>
                <a:gd name="connsiteY42" fmla="*/ 8266 h 10000"/>
                <a:gd name="connsiteX43" fmla="*/ 4444 w 10000"/>
                <a:gd name="connsiteY43" fmla="*/ 8250 h 10000"/>
                <a:gd name="connsiteX44" fmla="*/ 7986 w 10000"/>
                <a:gd name="connsiteY44" fmla="*/ 8010 h 10000"/>
                <a:gd name="connsiteX45" fmla="*/ 8389 w 10000"/>
                <a:gd name="connsiteY45" fmla="*/ 8018 h 10000"/>
                <a:gd name="connsiteX46" fmla="*/ 8389 w 10000"/>
                <a:gd name="connsiteY46" fmla="*/ 8018 h 10000"/>
                <a:gd name="connsiteX47" fmla="*/ 8667 w 10000"/>
                <a:gd name="connsiteY47" fmla="*/ 7986 h 10000"/>
                <a:gd name="connsiteX48" fmla="*/ 8889 w 10000"/>
                <a:gd name="connsiteY48" fmla="*/ 7910 h 10000"/>
                <a:gd name="connsiteX49" fmla="*/ 8833 w 10000"/>
                <a:gd name="connsiteY49" fmla="*/ 7879 h 10000"/>
                <a:gd name="connsiteX50" fmla="*/ 8833 w 10000"/>
                <a:gd name="connsiteY50" fmla="*/ 7849 h 10000"/>
                <a:gd name="connsiteX51" fmla="*/ 8556 w 10000"/>
                <a:gd name="connsiteY51" fmla="*/ 7770 h 10000"/>
                <a:gd name="connsiteX52" fmla="*/ 6556 w 10000"/>
                <a:gd name="connsiteY52" fmla="*/ 7491 h 10000"/>
                <a:gd name="connsiteX53" fmla="*/ 6556 w 10000"/>
                <a:gd name="connsiteY53" fmla="*/ 7491 h 10000"/>
                <a:gd name="connsiteX54" fmla="*/ 6333 w 10000"/>
                <a:gd name="connsiteY54" fmla="*/ 7445 h 10000"/>
                <a:gd name="connsiteX55" fmla="*/ 6167 w 10000"/>
                <a:gd name="connsiteY55" fmla="*/ 7398 h 10000"/>
                <a:gd name="connsiteX56" fmla="*/ 6056 w 10000"/>
                <a:gd name="connsiteY56" fmla="*/ 7352 h 10000"/>
                <a:gd name="connsiteX57" fmla="*/ 6056 w 10000"/>
                <a:gd name="connsiteY57" fmla="*/ 7352 h 10000"/>
                <a:gd name="connsiteX58" fmla="*/ 8056 w 10000"/>
                <a:gd name="connsiteY58" fmla="*/ 7336 h 10000"/>
                <a:gd name="connsiteX59" fmla="*/ 10000 w 10000"/>
                <a:gd name="connsiteY59" fmla="*/ 7491 h 10000"/>
                <a:gd name="connsiteX60" fmla="*/ 10000 w 10000"/>
                <a:gd name="connsiteY60" fmla="*/ 6083 h 10000"/>
                <a:gd name="connsiteX61" fmla="*/ 10000 w 10000"/>
                <a:gd name="connsiteY61" fmla="*/ 6083 h 10000"/>
                <a:gd name="connsiteX62" fmla="*/ 7778 w 10000"/>
                <a:gd name="connsiteY62" fmla="*/ 5757 h 10000"/>
                <a:gd name="connsiteX63" fmla="*/ 6556 w 10000"/>
                <a:gd name="connsiteY63" fmla="*/ 5572 h 10000"/>
                <a:gd name="connsiteX64" fmla="*/ 6556 w 10000"/>
                <a:gd name="connsiteY64" fmla="*/ 5572 h 10000"/>
                <a:gd name="connsiteX65" fmla="*/ 6556 w 10000"/>
                <a:gd name="connsiteY65" fmla="*/ 5557 h 10000"/>
                <a:gd name="connsiteX66" fmla="*/ 6556 w 10000"/>
                <a:gd name="connsiteY66" fmla="*/ 5464 h 10000"/>
                <a:gd name="connsiteX67" fmla="*/ 6556 w 10000"/>
                <a:gd name="connsiteY67" fmla="*/ 5464 h 10000"/>
                <a:gd name="connsiteX68" fmla="*/ 6389 w 10000"/>
                <a:gd name="connsiteY68" fmla="*/ 5355 h 10000"/>
                <a:gd name="connsiteX69" fmla="*/ 6056 w 10000"/>
                <a:gd name="connsiteY69" fmla="*/ 5186 h 10000"/>
                <a:gd name="connsiteX70" fmla="*/ 5333 w 10000"/>
                <a:gd name="connsiteY70" fmla="*/ 4860 h 10000"/>
                <a:gd name="connsiteX71" fmla="*/ 5333 w 10000"/>
                <a:gd name="connsiteY71" fmla="*/ 4860 h 10000"/>
                <a:gd name="connsiteX72" fmla="*/ 5167 w 10000"/>
                <a:gd name="connsiteY72" fmla="*/ 4814 h 10000"/>
                <a:gd name="connsiteX73" fmla="*/ 4889 w 10000"/>
                <a:gd name="connsiteY73" fmla="*/ 4751 h 10000"/>
                <a:gd name="connsiteX74" fmla="*/ 4056 w 10000"/>
                <a:gd name="connsiteY74" fmla="*/ 4612 h 10000"/>
                <a:gd name="connsiteX75" fmla="*/ 2889 w 10000"/>
                <a:gd name="connsiteY75" fmla="*/ 4443 h 10000"/>
                <a:gd name="connsiteX76" fmla="*/ 2889 w 10000"/>
                <a:gd name="connsiteY76" fmla="*/ 4443 h 10000"/>
                <a:gd name="connsiteX77" fmla="*/ 2389 w 10000"/>
                <a:gd name="connsiteY77" fmla="*/ 4426 h 10000"/>
                <a:gd name="connsiteX78" fmla="*/ 2000 w 10000"/>
                <a:gd name="connsiteY78" fmla="*/ 4410 h 10000"/>
                <a:gd name="connsiteX79" fmla="*/ 1889 w 10000"/>
                <a:gd name="connsiteY79" fmla="*/ 4395 h 10000"/>
                <a:gd name="connsiteX80" fmla="*/ 1778 w 10000"/>
                <a:gd name="connsiteY80" fmla="*/ 4380 h 10000"/>
                <a:gd name="connsiteX81" fmla="*/ 1778 w 10000"/>
                <a:gd name="connsiteY81" fmla="*/ 4380 h 10000"/>
                <a:gd name="connsiteX82" fmla="*/ 1667 w 10000"/>
                <a:gd name="connsiteY82" fmla="*/ 4317 h 10000"/>
                <a:gd name="connsiteX83" fmla="*/ 1500 w 10000"/>
                <a:gd name="connsiteY83" fmla="*/ 4210 h 10000"/>
                <a:gd name="connsiteX84" fmla="*/ 1444 w 10000"/>
                <a:gd name="connsiteY84" fmla="*/ 4148 h 10000"/>
                <a:gd name="connsiteX85" fmla="*/ 1444 w 10000"/>
                <a:gd name="connsiteY85" fmla="*/ 4085 h 10000"/>
                <a:gd name="connsiteX86" fmla="*/ 1444 w 10000"/>
                <a:gd name="connsiteY86" fmla="*/ 4040 h 10000"/>
                <a:gd name="connsiteX87" fmla="*/ 1556 w 10000"/>
                <a:gd name="connsiteY87" fmla="*/ 3993 h 10000"/>
                <a:gd name="connsiteX88" fmla="*/ 1556 w 10000"/>
                <a:gd name="connsiteY88" fmla="*/ 3993 h 10000"/>
                <a:gd name="connsiteX89" fmla="*/ 1833 w 10000"/>
                <a:gd name="connsiteY89" fmla="*/ 3915 h 10000"/>
                <a:gd name="connsiteX90" fmla="*/ 2111 w 10000"/>
                <a:gd name="connsiteY90" fmla="*/ 3839 h 10000"/>
                <a:gd name="connsiteX91" fmla="*/ 2278 w 10000"/>
                <a:gd name="connsiteY91" fmla="*/ 3793 h 10000"/>
                <a:gd name="connsiteX92" fmla="*/ 2389 w 10000"/>
                <a:gd name="connsiteY92" fmla="*/ 3745 h 10000"/>
                <a:gd name="connsiteX93" fmla="*/ 2389 w 10000"/>
                <a:gd name="connsiteY93" fmla="*/ 3683 h 10000"/>
                <a:gd name="connsiteX94" fmla="*/ 2389 w 10000"/>
                <a:gd name="connsiteY94" fmla="*/ 3606 h 10000"/>
                <a:gd name="connsiteX95" fmla="*/ 2389 w 10000"/>
                <a:gd name="connsiteY95" fmla="*/ 3606 h 10000"/>
                <a:gd name="connsiteX96" fmla="*/ 2167 w 10000"/>
                <a:gd name="connsiteY96" fmla="*/ 3389 h 10000"/>
                <a:gd name="connsiteX97" fmla="*/ 1889 w 10000"/>
                <a:gd name="connsiteY97" fmla="*/ 3096 h 10000"/>
                <a:gd name="connsiteX98" fmla="*/ 1667 w 10000"/>
                <a:gd name="connsiteY98" fmla="*/ 2832 h 10000"/>
                <a:gd name="connsiteX99" fmla="*/ 1611 w 10000"/>
                <a:gd name="connsiteY99" fmla="*/ 2755 h 10000"/>
                <a:gd name="connsiteX100" fmla="*/ 1611 w 10000"/>
                <a:gd name="connsiteY100" fmla="*/ 2724 h 10000"/>
                <a:gd name="connsiteX101" fmla="*/ 1667 w 10000"/>
                <a:gd name="connsiteY101" fmla="*/ 2708 h 10000"/>
                <a:gd name="connsiteX102" fmla="*/ 1667 w 10000"/>
                <a:gd name="connsiteY102" fmla="*/ 2708 h 10000"/>
                <a:gd name="connsiteX103" fmla="*/ 2000 w 10000"/>
                <a:gd name="connsiteY103" fmla="*/ 2694 h 10000"/>
                <a:gd name="connsiteX104" fmla="*/ 2222 w 10000"/>
                <a:gd name="connsiteY104" fmla="*/ 2694 h 10000"/>
                <a:gd name="connsiteX105" fmla="*/ 2389 w 10000"/>
                <a:gd name="connsiteY105" fmla="*/ 2708 h 10000"/>
                <a:gd name="connsiteX106" fmla="*/ 2389 w 10000"/>
                <a:gd name="connsiteY106" fmla="*/ 2708 h 10000"/>
                <a:gd name="connsiteX107" fmla="*/ 2444 w 10000"/>
                <a:gd name="connsiteY107" fmla="*/ 2708 h 10000"/>
                <a:gd name="connsiteX108" fmla="*/ 2500 w 10000"/>
                <a:gd name="connsiteY108" fmla="*/ 2678 h 10000"/>
                <a:gd name="connsiteX109" fmla="*/ 2778 w 10000"/>
                <a:gd name="connsiteY109" fmla="*/ 2585 h 10000"/>
                <a:gd name="connsiteX110" fmla="*/ 3500 w 10000"/>
                <a:gd name="connsiteY110" fmla="*/ 2275 h 10000"/>
                <a:gd name="connsiteX111" fmla="*/ 4444 w 10000"/>
                <a:gd name="connsiteY111" fmla="*/ 1828 h 10000"/>
                <a:gd name="connsiteX112" fmla="*/ 4444 w 10000"/>
                <a:gd name="connsiteY112" fmla="*/ 1828 h 10000"/>
                <a:gd name="connsiteX113" fmla="*/ 4444 w 10000"/>
                <a:gd name="connsiteY113" fmla="*/ 1764 h 10000"/>
                <a:gd name="connsiteX114" fmla="*/ 4444 w 10000"/>
                <a:gd name="connsiteY114" fmla="*/ 1623 h 10000"/>
                <a:gd name="connsiteX115" fmla="*/ 4500 w 10000"/>
                <a:gd name="connsiteY115" fmla="*/ 1532 h 10000"/>
                <a:gd name="connsiteX116" fmla="*/ 4611 w 10000"/>
                <a:gd name="connsiteY116" fmla="*/ 1454 h 10000"/>
                <a:gd name="connsiteX117" fmla="*/ 4778 w 10000"/>
                <a:gd name="connsiteY117" fmla="*/ 1362 h 10000"/>
                <a:gd name="connsiteX118" fmla="*/ 5000 w 10000"/>
                <a:gd name="connsiteY118" fmla="*/ 1285 h 10000"/>
                <a:gd name="connsiteX119" fmla="*/ 5000 w 10000"/>
                <a:gd name="connsiteY119" fmla="*/ 1285 h 10000"/>
                <a:gd name="connsiteX120" fmla="*/ 5556 w 10000"/>
                <a:gd name="connsiteY120" fmla="*/ 1131 h 10000"/>
                <a:gd name="connsiteX121" fmla="*/ 6111 w 10000"/>
                <a:gd name="connsiteY121" fmla="*/ 928 h 10000"/>
                <a:gd name="connsiteX122" fmla="*/ 6667 w 10000"/>
                <a:gd name="connsiteY122" fmla="*/ 742 h 10000"/>
                <a:gd name="connsiteX123" fmla="*/ 7056 w 10000"/>
                <a:gd name="connsiteY123" fmla="*/ 574 h 10000"/>
                <a:gd name="connsiteX124" fmla="*/ 7056 w 10000"/>
                <a:gd name="connsiteY124" fmla="*/ 574 h 10000"/>
                <a:gd name="connsiteX125" fmla="*/ 7333 w 10000"/>
                <a:gd name="connsiteY125" fmla="*/ 419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73 h 10000"/>
                <a:gd name="connsiteX135" fmla="*/ 10000 w 10000"/>
                <a:gd name="connsiteY135" fmla="*/ 9473 h 10000"/>
                <a:gd name="connsiteX136" fmla="*/ 9722 w 10000"/>
                <a:gd name="connsiteY136" fmla="*/ 9457 h 10000"/>
                <a:gd name="connsiteX137" fmla="*/ 9389 w 10000"/>
                <a:gd name="connsiteY137" fmla="*/ 9473 h 10000"/>
                <a:gd name="connsiteX138" fmla="*/ 9389 w 10000"/>
                <a:gd name="connsiteY138" fmla="*/ 9473 h 10000"/>
                <a:gd name="connsiteX139" fmla="*/ 9278 w 10000"/>
                <a:gd name="connsiteY139" fmla="*/ 9488 h 10000"/>
                <a:gd name="connsiteX140" fmla="*/ 9056 w 10000"/>
                <a:gd name="connsiteY140" fmla="*/ 9473 h 10000"/>
                <a:gd name="connsiteX141" fmla="*/ 8722 w 10000"/>
                <a:gd name="connsiteY141" fmla="*/ 9426 h 10000"/>
                <a:gd name="connsiteX142" fmla="*/ 8444 w 10000"/>
                <a:gd name="connsiteY142" fmla="*/ 9303 h 10000"/>
                <a:gd name="connsiteX143" fmla="*/ 8444 w 10000"/>
                <a:gd name="connsiteY143" fmla="*/ 9303 h 10000"/>
                <a:gd name="connsiteX144" fmla="*/ 8111 w 10000"/>
                <a:gd name="connsiteY144" fmla="*/ 9102 h 10000"/>
                <a:gd name="connsiteX145" fmla="*/ 7778 w 10000"/>
                <a:gd name="connsiteY145" fmla="*/ 9024 h 10000"/>
                <a:gd name="connsiteX146" fmla="*/ 7556 w 10000"/>
                <a:gd name="connsiteY146" fmla="*/ 9008 h 10000"/>
                <a:gd name="connsiteX147" fmla="*/ 7000 w 10000"/>
                <a:gd name="connsiteY147" fmla="*/ 8976 h 10000"/>
                <a:gd name="connsiteX148" fmla="*/ 6556 w 10000"/>
                <a:gd name="connsiteY148" fmla="*/ 8993 h 10000"/>
                <a:gd name="connsiteX149" fmla="*/ 6222 w 10000"/>
                <a:gd name="connsiteY149" fmla="*/ 8993 h 10000"/>
                <a:gd name="connsiteX150" fmla="*/ 6111 w 10000"/>
                <a:gd name="connsiteY150" fmla="*/ 8976 h 10000"/>
                <a:gd name="connsiteX151" fmla="*/ 6056 w 10000"/>
                <a:gd name="connsiteY151" fmla="*/ 8684 h 10000"/>
                <a:gd name="connsiteX152" fmla="*/ 6056 w 10000"/>
                <a:gd name="connsiteY152" fmla="*/ 8622 h 10000"/>
                <a:gd name="connsiteX153" fmla="*/ 5944 w 10000"/>
                <a:gd name="connsiteY153" fmla="*/ 8545 h 10000"/>
                <a:gd name="connsiteX154" fmla="*/ 5889 w 10000"/>
                <a:gd name="connsiteY154" fmla="*/ 8530 h 10000"/>
                <a:gd name="connsiteX155" fmla="*/ 5667 w 10000"/>
                <a:gd name="connsiteY155" fmla="*/ 8513 h 10000"/>
                <a:gd name="connsiteX156" fmla="*/ 4889 w 10000"/>
                <a:gd name="connsiteY156" fmla="*/ 8637 h 10000"/>
                <a:gd name="connsiteX157" fmla="*/ 4611 w 10000"/>
                <a:gd name="connsiteY157" fmla="*/ 8666 h 10000"/>
                <a:gd name="connsiteX158" fmla="*/ 4500 w 10000"/>
                <a:gd name="connsiteY158" fmla="*/ 8666 h 10000"/>
                <a:gd name="connsiteX159" fmla="*/ 4222 w 10000"/>
                <a:gd name="connsiteY159" fmla="*/ 8513 h 10000"/>
                <a:gd name="connsiteX160" fmla="*/ 4222 w 10000"/>
                <a:gd name="connsiteY160" fmla="*/ 8513 h 10000"/>
                <a:gd name="connsiteX161" fmla="*/ 4111 w 10000"/>
                <a:gd name="connsiteY161" fmla="*/ 8436 h 10000"/>
                <a:gd name="connsiteX162" fmla="*/ 4111 w 10000"/>
                <a:gd name="connsiteY162" fmla="*/ 8343 h 10000"/>
                <a:gd name="connsiteX163" fmla="*/ 4111 w 10000"/>
                <a:gd name="connsiteY163" fmla="*/ 8343 h 10000"/>
                <a:gd name="connsiteX164" fmla="*/ 4278 w 10000"/>
                <a:gd name="connsiteY164" fmla="*/ 8295 h 10000"/>
                <a:gd name="connsiteX165" fmla="*/ 4389 w 10000"/>
                <a:gd name="connsiteY165" fmla="*/ 8280 h 10000"/>
                <a:gd name="connsiteX166" fmla="*/ 4389 w 10000"/>
                <a:gd name="connsiteY166" fmla="*/ 8280 h 10000"/>
                <a:gd name="connsiteX167" fmla="*/ 3722 w 10000"/>
                <a:gd name="connsiteY167" fmla="*/ 8295 h 10000"/>
                <a:gd name="connsiteX168" fmla="*/ 3611 w 10000"/>
                <a:gd name="connsiteY168" fmla="*/ 8311 h 10000"/>
                <a:gd name="connsiteX169" fmla="*/ 3556 w 10000"/>
                <a:gd name="connsiteY169" fmla="*/ 8327 h 10000"/>
                <a:gd name="connsiteX170" fmla="*/ 3556 w 10000"/>
                <a:gd name="connsiteY170" fmla="*/ 8327 h 10000"/>
                <a:gd name="connsiteX171" fmla="*/ 3444 w 10000"/>
                <a:gd name="connsiteY171" fmla="*/ 8389 h 10000"/>
                <a:gd name="connsiteX172" fmla="*/ 3278 w 10000"/>
                <a:gd name="connsiteY172" fmla="*/ 8482 h 10000"/>
                <a:gd name="connsiteX173" fmla="*/ 2667 w 10000"/>
                <a:gd name="connsiteY173" fmla="*/ 8666 h 10000"/>
                <a:gd name="connsiteX174" fmla="*/ 889 w 10000"/>
                <a:gd name="connsiteY174" fmla="*/ 8837 h 10000"/>
                <a:gd name="connsiteX175" fmla="*/ 500 w 10000"/>
                <a:gd name="connsiteY175" fmla="*/ 8853 h 10000"/>
                <a:gd name="connsiteX176" fmla="*/ 222 w 10000"/>
                <a:gd name="connsiteY176" fmla="*/ 8869 h 10000"/>
                <a:gd name="connsiteX177" fmla="*/ 0 w 10000"/>
                <a:gd name="connsiteY177" fmla="*/ 8884 h 10000"/>
                <a:gd name="connsiteX178" fmla="*/ 722 w 10000"/>
                <a:gd name="connsiteY178" fmla="*/ 9473 h 10000"/>
                <a:gd name="connsiteX179" fmla="*/ 944 w 10000"/>
                <a:gd name="connsiteY179" fmla="*/ 9642 h 10000"/>
                <a:gd name="connsiteX180" fmla="*/ 1333 w 10000"/>
                <a:gd name="connsiteY180" fmla="*/ 9845 h 10000"/>
                <a:gd name="connsiteX181" fmla="*/ 1500 w 10000"/>
                <a:gd name="connsiteY181" fmla="*/ 10000 h 10000"/>
                <a:gd name="connsiteX182" fmla="*/ 10000 w 10000"/>
                <a:gd name="connsiteY182" fmla="*/ 9457 h 10000"/>
                <a:gd name="connsiteX0" fmla="*/ 10000 w 10000"/>
                <a:gd name="connsiteY0" fmla="*/ 9457 h 10000"/>
                <a:gd name="connsiteX1" fmla="*/ 10000 w 10000"/>
                <a:gd name="connsiteY1" fmla="*/ 9457 h 10000"/>
                <a:gd name="connsiteX2" fmla="*/ 9222 w 10000"/>
                <a:gd name="connsiteY2" fmla="*/ 9473 h 10000"/>
                <a:gd name="connsiteX3" fmla="*/ 8944 w 10000"/>
                <a:gd name="connsiteY3" fmla="*/ 9473 h 10000"/>
                <a:gd name="connsiteX4" fmla="*/ 8833 w 10000"/>
                <a:gd name="connsiteY4" fmla="*/ 9457 h 10000"/>
                <a:gd name="connsiteX5" fmla="*/ 8778 w 10000"/>
                <a:gd name="connsiteY5" fmla="*/ 9441 h 10000"/>
                <a:gd name="connsiteX6" fmla="*/ 8778 w 10000"/>
                <a:gd name="connsiteY6" fmla="*/ 9441 h 10000"/>
                <a:gd name="connsiteX7" fmla="*/ 8444 w 10000"/>
                <a:gd name="connsiteY7" fmla="*/ 9256 h 10000"/>
                <a:gd name="connsiteX8" fmla="*/ 8167 w 10000"/>
                <a:gd name="connsiteY8" fmla="*/ 9086 h 10000"/>
                <a:gd name="connsiteX9" fmla="*/ 8167 w 10000"/>
                <a:gd name="connsiteY9" fmla="*/ 9086 h 10000"/>
                <a:gd name="connsiteX10" fmla="*/ 8056 w 10000"/>
                <a:gd name="connsiteY10" fmla="*/ 9056 h 10000"/>
                <a:gd name="connsiteX11" fmla="*/ 7889 w 10000"/>
                <a:gd name="connsiteY11" fmla="*/ 9024 h 10000"/>
                <a:gd name="connsiteX12" fmla="*/ 7444 w 10000"/>
                <a:gd name="connsiteY12" fmla="*/ 9008 h 10000"/>
                <a:gd name="connsiteX13" fmla="*/ 6889 w 10000"/>
                <a:gd name="connsiteY13" fmla="*/ 8993 h 10000"/>
                <a:gd name="connsiteX14" fmla="*/ 6389 w 10000"/>
                <a:gd name="connsiteY14" fmla="*/ 8993 h 10000"/>
                <a:gd name="connsiteX15" fmla="*/ 6389 w 10000"/>
                <a:gd name="connsiteY15" fmla="*/ 8993 h 10000"/>
                <a:gd name="connsiteX16" fmla="*/ 6167 w 10000"/>
                <a:gd name="connsiteY16" fmla="*/ 8976 h 10000"/>
                <a:gd name="connsiteX17" fmla="*/ 6056 w 10000"/>
                <a:gd name="connsiteY17" fmla="*/ 8947 h 10000"/>
                <a:gd name="connsiteX18" fmla="*/ 6000 w 10000"/>
                <a:gd name="connsiteY18" fmla="*/ 8914 h 10000"/>
                <a:gd name="connsiteX19" fmla="*/ 6056 w 10000"/>
                <a:gd name="connsiteY19" fmla="*/ 8729 h 10000"/>
                <a:gd name="connsiteX20" fmla="*/ 6111 w 10000"/>
                <a:gd name="connsiteY20" fmla="*/ 8666 h 10000"/>
                <a:gd name="connsiteX21" fmla="*/ 6056 w 10000"/>
                <a:gd name="connsiteY21" fmla="*/ 8591 h 10000"/>
                <a:gd name="connsiteX22" fmla="*/ 6056 w 10000"/>
                <a:gd name="connsiteY22" fmla="*/ 8591 h 10000"/>
                <a:gd name="connsiteX23" fmla="*/ 6000 w 10000"/>
                <a:gd name="connsiteY23" fmla="*/ 8545 h 10000"/>
                <a:gd name="connsiteX24" fmla="*/ 5944 w 10000"/>
                <a:gd name="connsiteY24" fmla="*/ 8513 h 10000"/>
                <a:gd name="connsiteX25" fmla="*/ 5833 w 10000"/>
                <a:gd name="connsiteY25" fmla="*/ 8513 h 10000"/>
                <a:gd name="connsiteX26" fmla="*/ 5667 w 10000"/>
                <a:gd name="connsiteY26" fmla="*/ 8530 h 10000"/>
                <a:gd name="connsiteX27" fmla="*/ 5333 w 10000"/>
                <a:gd name="connsiteY27" fmla="*/ 8575 h 10000"/>
                <a:gd name="connsiteX28" fmla="*/ 4889 w 10000"/>
                <a:gd name="connsiteY28" fmla="*/ 8652 h 10000"/>
                <a:gd name="connsiteX29" fmla="*/ 4889 w 10000"/>
                <a:gd name="connsiteY29" fmla="*/ 8652 h 10000"/>
                <a:gd name="connsiteX30" fmla="*/ 4611 w 10000"/>
                <a:gd name="connsiteY30" fmla="*/ 8666 h 10000"/>
                <a:gd name="connsiteX31" fmla="*/ 4500 w 10000"/>
                <a:gd name="connsiteY31" fmla="*/ 8666 h 10000"/>
                <a:gd name="connsiteX32" fmla="*/ 4444 w 10000"/>
                <a:gd name="connsiteY32" fmla="*/ 8652 h 10000"/>
                <a:gd name="connsiteX33" fmla="*/ 4222 w 10000"/>
                <a:gd name="connsiteY33" fmla="*/ 8513 h 10000"/>
                <a:gd name="connsiteX34" fmla="*/ 4222 w 10000"/>
                <a:gd name="connsiteY34" fmla="*/ 8513 h 10000"/>
                <a:gd name="connsiteX35" fmla="*/ 4111 w 10000"/>
                <a:gd name="connsiteY35" fmla="*/ 8467 h 10000"/>
                <a:gd name="connsiteX36" fmla="*/ 4111 w 10000"/>
                <a:gd name="connsiteY36" fmla="*/ 8421 h 10000"/>
                <a:gd name="connsiteX37" fmla="*/ 4111 w 10000"/>
                <a:gd name="connsiteY37" fmla="*/ 8389 h 10000"/>
                <a:gd name="connsiteX38" fmla="*/ 4167 w 10000"/>
                <a:gd name="connsiteY38" fmla="*/ 8358 h 10000"/>
                <a:gd name="connsiteX39" fmla="*/ 4278 w 10000"/>
                <a:gd name="connsiteY39" fmla="*/ 8295 h 10000"/>
                <a:gd name="connsiteX40" fmla="*/ 4389 w 10000"/>
                <a:gd name="connsiteY40" fmla="*/ 8280 h 10000"/>
                <a:gd name="connsiteX41" fmla="*/ 4389 w 10000"/>
                <a:gd name="connsiteY41" fmla="*/ 8280 h 10000"/>
                <a:gd name="connsiteX42" fmla="*/ 4389 w 10000"/>
                <a:gd name="connsiteY42" fmla="*/ 8266 h 10000"/>
                <a:gd name="connsiteX43" fmla="*/ 4444 w 10000"/>
                <a:gd name="connsiteY43" fmla="*/ 8250 h 10000"/>
                <a:gd name="connsiteX44" fmla="*/ 7986 w 10000"/>
                <a:gd name="connsiteY44" fmla="*/ 8010 h 10000"/>
                <a:gd name="connsiteX45" fmla="*/ 8389 w 10000"/>
                <a:gd name="connsiteY45" fmla="*/ 8018 h 10000"/>
                <a:gd name="connsiteX46" fmla="*/ 8389 w 10000"/>
                <a:gd name="connsiteY46" fmla="*/ 8018 h 10000"/>
                <a:gd name="connsiteX47" fmla="*/ 8667 w 10000"/>
                <a:gd name="connsiteY47" fmla="*/ 7986 h 10000"/>
                <a:gd name="connsiteX48" fmla="*/ 8889 w 10000"/>
                <a:gd name="connsiteY48" fmla="*/ 7910 h 10000"/>
                <a:gd name="connsiteX49" fmla="*/ 8833 w 10000"/>
                <a:gd name="connsiteY49" fmla="*/ 7879 h 10000"/>
                <a:gd name="connsiteX50" fmla="*/ 8833 w 10000"/>
                <a:gd name="connsiteY50" fmla="*/ 7849 h 10000"/>
                <a:gd name="connsiteX51" fmla="*/ 8556 w 10000"/>
                <a:gd name="connsiteY51" fmla="*/ 7770 h 10000"/>
                <a:gd name="connsiteX52" fmla="*/ 6556 w 10000"/>
                <a:gd name="connsiteY52" fmla="*/ 7491 h 10000"/>
                <a:gd name="connsiteX53" fmla="*/ 6556 w 10000"/>
                <a:gd name="connsiteY53" fmla="*/ 7491 h 10000"/>
                <a:gd name="connsiteX54" fmla="*/ 6333 w 10000"/>
                <a:gd name="connsiteY54" fmla="*/ 7445 h 10000"/>
                <a:gd name="connsiteX55" fmla="*/ 6167 w 10000"/>
                <a:gd name="connsiteY55" fmla="*/ 7398 h 10000"/>
                <a:gd name="connsiteX56" fmla="*/ 6056 w 10000"/>
                <a:gd name="connsiteY56" fmla="*/ 7352 h 10000"/>
                <a:gd name="connsiteX57" fmla="*/ 6056 w 10000"/>
                <a:gd name="connsiteY57" fmla="*/ 7352 h 10000"/>
                <a:gd name="connsiteX58" fmla="*/ 8056 w 10000"/>
                <a:gd name="connsiteY58" fmla="*/ 7336 h 10000"/>
                <a:gd name="connsiteX59" fmla="*/ 10000 w 10000"/>
                <a:gd name="connsiteY59" fmla="*/ 7491 h 10000"/>
                <a:gd name="connsiteX60" fmla="*/ 10000 w 10000"/>
                <a:gd name="connsiteY60" fmla="*/ 6083 h 10000"/>
                <a:gd name="connsiteX61" fmla="*/ 10000 w 10000"/>
                <a:gd name="connsiteY61" fmla="*/ 6083 h 10000"/>
                <a:gd name="connsiteX62" fmla="*/ 7778 w 10000"/>
                <a:gd name="connsiteY62" fmla="*/ 5757 h 10000"/>
                <a:gd name="connsiteX63" fmla="*/ 6556 w 10000"/>
                <a:gd name="connsiteY63" fmla="*/ 5572 h 10000"/>
                <a:gd name="connsiteX64" fmla="*/ 6556 w 10000"/>
                <a:gd name="connsiteY64" fmla="*/ 5572 h 10000"/>
                <a:gd name="connsiteX65" fmla="*/ 6556 w 10000"/>
                <a:gd name="connsiteY65" fmla="*/ 5557 h 10000"/>
                <a:gd name="connsiteX66" fmla="*/ 6556 w 10000"/>
                <a:gd name="connsiteY66" fmla="*/ 5464 h 10000"/>
                <a:gd name="connsiteX67" fmla="*/ 6556 w 10000"/>
                <a:gd name="connsiteY67" fmla="*/ 5464 h 10000"/>
                <a:gd name="connsiteX68" fmla="*/ 6389 w 10000"/>
                <a:gd name="connsiteY68" fmla="*/ 5355 h 10000"/>
                <a:gd name="connsiteX69" fmla="*/ 6056 w 10000"/>
                <a:gd name="connsiteY69" fmla="*/ 5186 h 10000"/>
                <a:gd name="connsiteX70" fmla="*/ 5333 w 10000"/>
                <a:gd name="connsiteY70" fmla="*/ 4860 h 10000"/>
                <a:gd name="connsiteX71" fmla="*/ 5333 w 10000"/>
                <a:gd name="connsiteY71" fmla="*/ 4860 h 10000"/>
                <a:gd name="connsiteX72" fmla="*/ 5167 w 10000"/>
                <a:gd name="connsiteY72" fmla="*/ 4814 h 10000"/>
                <a:gd name="connsiteX73" fmla="*/ 4889 w 10000"/>
                <a:gd name="connsiteY73" fmla="*/ 4751 h 10000"/>
                <a:gd name="connsiteX74" fmla="*/ 4056 w 10000"/>
                <a:gd name="connsiteY74" fmla="*/ 4612 h 10000"/>
                <a:gd name="connsiteX75" fmla="*/ 2889 w 10000"/>
                <a:gd name="connsiteY75" fmla="*/ 4443 h 10000"/>
                <a:gd name="connsiteX76" fmla="*/ 2889 w 10000"/>
                <a:gd name="connsiteY76" fmla="*/ 4443 h 10000"/>
                <a:gd name="connsiteX77" fmla="*/ 2389 w 10000"/>
                <a:gd name="connsiteY77" fmla="*/ 4426 h 10000"/>
                <a:gd name="connsiteX78" fmla="*/ 2000 w 10000"/>
                <a:gd name="connsiteY78" fmla="*/ 4410 h 10000"/>
                <a:gd name="connsiteX79" fmla="*/ 1889 w 10000"/>
                <a:gd name="connsiteY79" fmla="*/ 4395 h 10000"/>
                <a:gd name="connsiteX80" fmla="*/ 1778 w 10000"/>
                <a:gd name="connsiteY80" fmla="*/ 4380 h 10000"/>
                <a:gd name="connsiteX81" fmla="*/ 1778 w 10000"/>
                <a:gd name="connsiteY81" fmla="*/ 4380 h 10000"/>
                <a:gd name="connsiteX82" fmla="*/ 1667 w 10000"/>
                <a:gd name="connsiteY82" fmla="*/ 4317 h 10000"/>
                <a:gd name="connsiteX83" fmla="*/ 1500 w 10000"/>
                <a:gd name="connsiteY83" fmla="*/ 4210 h 10000"/>
                <a:gd name="connsiteX84" fmla="*/ 1444 w 10000"/>
                <a:gd name="connsiteY84" fmla="*/ 4148 h 10000"/>
                <a:gd name="connsiteX85" fmla="*/ 1444 w 10000"/>
                <a:gd name="connsiteY85" fmla="*/ 4085 h 10000"/>
                <a:gd name="connsiteX86" fmla="*/ 1444 w 10000"/>
                <a:gd name="connsiteY86" fmla="*/ 4040 h 10000"/>
                <a:gd name="connsiteX87" fmla="*/ 1556 w 10000"/>
                <a:gd name="connsiteY87" fmla="*/ 3993 h 10000"/>
                <a:gd name="connsiteX88" fmla="*/ 1556 w 10000"/>
                <a:gd name="connsiteY88" fmla="*/ 3993 h 10000"/>
                <a:gd name="connsiteX89" fmla="*/ 1833 w 10000"/>
                <a:gd name="connsiteY89" fmla="*/ 3915 h 10000"/>
                <a:gd name="connsiteX90" fmla="*/ 2111 w 10000"/>
                <a:gd name="connsiteY90" fmla="*/ 3839 h 10000"/>
                <a:gd name="connsiteX91" fmla="*/ 2278 w 10000"/>
                <a:gd name="connsiteY91" fmla="*/ 3793 h 10000"/>
                <a:gd name="connsiteX92" fmla="*/ 2389 w 10000"/>
                <a:gd name="connsiteY92" fmla="*/ 3745 h 10000"/>
                <a:gd name="connsiteX93" fmla="*/ 2389 w 10000"/>
                <a:gd name="connsiteY93" fmla="*/ 3683 h 10000"/>
                <a:gd name="connsiteX94" fmla="*/ 2389 w 10000"/>
                <a:gd name="connsiteY94" fmla="*/ 3606 h 10000"/>
                <a:gd name="connsiteX95" fmla="*/ 2389 w 10000"/>
                <a:gd name="connsiteY95" fmla="*/ 3606 h 10000"/>
                <a:gd name="connsiteX96" fmla="*/ 2167 w 10000"/>
                <a:gd name="connsiteY96" fmla="*/ 3389 h 10000"/>
                <a:gd name="connsiteX97" fmla="*/ 1889 w 10000"/>
                <a:gd name="connsiteY97" fmla="*/ 3096 h 10000"/>
                <a:gd name="connsiteX98" fmla="*/ 1667 w 10000"/>
                <a:gd name="connsiteY98" fmla="*/ 2832 h 10000"/>
                <a:gd name="connsiteX99" fmla="*/ 1611 w 10000"/>
                <a:gd name="connsiteY99" fmla="*/ 2755 h 10000"/>
                <a:gd name="connsiteX100" fmla="*/ 1611 w 10000"/>
                <a:gd name="connsiteY100" fmla="*/ 2724 h 10000"/>
                <a:gd name="connsiteX101" fmla="*/ 1667 w 10000"/>
                <a:gd name="connsiteY101" fmla="*/ 2708 h 10000"/>
                <a:gd name="connsiteX102" fmla="*/ 1667 w 10000"/>
                <a:gd name="connsiteY102" fmla="*/ 2708 h 10000"/>
                <a:gd name="connsiteX103" fmla="*/ 2000 w 10000"/>
                <a:gd name="connsiteY103" fmla="*/ 2694 h 10000"/>
                <a:gd name="connsiteX104" fmla="*/ 2222 w 10000"/>
                <a:gd name="connsiteY104" fmla="*/ 2694 h 10000"/>
                <a:gd name="connsiteX105" fmla="*/ 2389 w 10000"/>
                <a:gd name="connsiteY105" fmla="*/ 2708 h 10000"/>
                <a:gd name="connsiteX106" fmla="*/ 2389 w 10000"/>
                <a:gd name="connsiteY106" fmla="*/ 2708 h 10000"/>
                <a:gd name="connsiteX107" fmla="*/ 2444 w 10000"/>
                <a:gd name="connsiteY107" fmla="*/ 2708 h 10000"/>
                <a:gd name="connsiteX108" fmla="*/ 2500 w 10000"/>
                <a:gd name="connsiteY108" fmla="*/ 2678 h 10000"/>
                <a:gd name="connsiteX109" fmla="*/ 2778 w 10000"/>
                <a:gd name="connsiteY109" fmla="*/ 2585 h 10000"/>
                <a:gd name="connsiteX110" fmla="*/ 3500 w 10000"/>
                <a:gd name="connsiteY110" fmla="*/ 2275 h 10000"/>
                <a:gd name="connsiteX111" fmla="*/ 4444 w 10000"/>
                <a:gd name="connsiteY111" fmla="*/ 1828 h 10000"/>
                <a:gd name="connsiteX112" fmla="*/ 4444 w 10000"/>
                <a:gd name="connsiteY112" fmla="*/ 1828 h 10000"/>
                <a:gd name="connsiteX113" fmla="*/ 4444 w 10000"/>
                <a:gd name="connsiteY113" fmla="*/ 1764 h 10000"/>
                <a:gd name="connsiteX114" fmla="*/ 4444 w 10000"/>
                <a:gd name="connsiteY114" fmla="*/ 1623 h 10000"/>
                <a:gd name="connsiteX115" fmla="*/ 4500 w 10000"/>
                <a:gd name="connsiteY115" fmla="*/ 1532 h 10000"/>
                <a:gd name="connsiteX116" fmla="*/ 4611 w 10000"/>
                <a:gd name="connsiteY116" fmla="*/ 1454 h 10000"/>
                <a:gd name="connsiteX117" fmla="*/ 4778 w 10000"/>
                <a:gd name="connsiteY117" fmla="*/ 1362 h 10000"/>
                <a:gd name="connsiteX118" fmla="*/ 5000 w 10000"/>
                <a:gd name="connsiteY118" fmla="*/ 1285 h 10000"/>
                <a:gd name="connsiteX119" fmla="*/ 5000 w 10000"/>
                <a:gd name="connsiteY119" fmla="*/ 1285 h 10000"/>
                <a:gd name="connsiteX120" fmla="*/ 5556 w 10000"/>
                <a:gd name="connsiteY120" fmla="*/ 1131 h 10000"/>
                <a:gd name="connsiteX121" fmla="*/ 6111 w 10000"/>
                <a:gd name="connsiteY121" fmla="*/ 928 h 10000"/>
                <a:gd name="connsiteX122" fmla="*/ 6667 w 10000"/>
                <a:gd name="connsiteY122" fmla="*/ 742 h 10000"/>
                <a:gd name="connsiteX123" fmla="*/ 7056 w 10000"/>
                <a:gd name="connsiteY123" fmla="*/ 574 h 10000"/>
                <a:gd name="connsiteX124" fmla="*/ 7056 w 10000"/>
                <a:gd name="connsiteY124" fmla="*/ 574 h 10000"/>
                <a:gd name="connsiteX125" fmla="*/ 7333 w 10000"/>
                <a:gd name="connsiteY125" fmla="*/ 419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73 h 10000"/>
                <a:gd name="connsiteX135" fmla="*/ 10000 w 10000"/>
                <a:gd name="connsiteY135" fmla="*/ 9473 h 10000"/>
                <a:gd name="connsiteX136" fmla="*/ 9722 w 10000"/>
                <a:gd name="connsiteY136" fmla="*/ 9457 h 10000"/>
                <a:gd name="connsiteX137" fmla="*/ 9389 w 10000"/>
                <a:gd name="connsiteY137" fmla="*/ 9473 h 10000"/>
                <a:gd name="connsiteX138" fmla="*/ 9389 w 10000"/>
                <a:gd name="connsiteY138" fmla="*/ 9473 h 10000"/>
                <a:gd name="connsiteX139" fmla="*/ 9278 w 10000"/>
                <a:gd name="connsiteY139" fmla="*/ 9488 h 10000"/>
                <a:gd name="connsiteX140" fmla="*/ 9056 w 10000"/>
                <a:gd name="connsiteY140" fmla="*/ 9473 h 10000"/>
                <a:gd name="connsiteX141" fmla="*/ 8722 w 10000"/>
                <a:gd name="connsiteY141" fmla="*/ 9426 h 10000"/>
                <a:gd name="connsiteX142" fmla="*/ 8444 w 10000"/>
                <a:gd name="connsiteY142" fmla="*/ 9303 h 10000"/>
                <a:gd name="connsiteX143" fmla="*/ 8444 w 10000"/>
                <a:gd name="connsiteY143" fmla="*/ 9303 h 10000"/>
                <a:gd name="connsiteX144" fmla="*/ 8111 w 10000"/>
                <a:gd name="connsiteY144" fmla="*/ 9102 h 10000"/>
                <a:gd name="connsiteX145" fmla="*/ 7778 w 10000"/>
                <a:gd name="connsiteY145" fmla="*/ 9024 h 10000"/>
                <a:gd name="connsiteX146" fmla="*/ 7556 w 10000"/>
                <a:gd name="connsiteY146" fmla="*/ 9008 h 10000"/>
                <a:gd name="connsiteX147" fmla="*/ 7000 w 10000"/>
                <a:gd name="connsiteY147" fmla="*/ 8976 h 10000"/>
                <a:gd name="connsiteX148" fmla="*/ 6556 w 10000"/>
                <a:gd name="connsiteY148" fmla="*/ 8993 h 10000"/>
                <a:gd name="connsiteX149" fmla="*/ 6222 w 10000"/>
                <a:gd name="connsiteY149" fmla="*/ 8993 h 10000"/>
                <a:gd name="connsiteX150" fmla="*/ 6111 w 10000"/>
                <a:gd name="connsiteY150" fmla="*/ 8976 h 10000"/>
                <a:gd name="connsiteX151" fmla="*/ 6056 w 10000"/>
                <a:gd name="connsiteY151" fmla="*/ 8684 h 10000"/>
                <a:gd name="connsiteX152" fmla="*/ 6056 w 10000"/>
                <a:gd name="connsiteY152" fmla="*/ 8622 h 10000"/>
                <a:gd name="connsiteX153" fmla="*/ 5944 w 10000"/>
                <a:gd name="connsiteY153" fmla="*/ 8545 h 10000"/>
                <a:gd name="connsiteX154" fmla="*/ 5889 w 10000"/>
                <a:gd name="connsiteY154" fmla="*/ 8530 h 10000"/>
                <a:gd name="connsiteX155" fmla="*/ 5667 w 10000"/>
                <a:gd name="connsiteY155" fmla="*/ 8513 h 10000"/>
                <a:gd name="connsiteX156" fmla="*/ 4889 w 10000"/>
                <a:gd name="connsiteY156" fmla="*/ 8637 h 10000"/>
                <a:gd name="connsiteX157" fmla="*/ 4611 w 10000"/>
                <a:gd name="connsiteY157" fmla="*/ 8666 h 10000"/>
                <a:gd name="connsiteX158" fmla="*/ 4500 w 10000"/>
                <a:gd name="connsiteY158" fmla="*/ 8666 h 10000"/>
                <a:gd name="connsiteX159" fmla="*/ 4222 w 10000"/>
                <a:gd name="connsiteY159" fmla="*/ 8513 h 10000"/>
                <a:gd name="connsiteX160" fmla="*/ 4222 w 10000"/>
                <a:gd name="connsiteY160" fmla="*/ 8513 h 10000"/>
                <a:gd name="connsiteX161" fmla="*/ 4111 w 10000"/>
                <a:gd name="connsiteY161" fmla="*/ 8436 h 10000"/>
                <a:gd name="connsiteX162" fmla="*/ 4111 w 10000"/>
                <a:gd name="connsiteY162" fmla="*/ 8343 h 10000"/>
                <a:gd name="connsiteX163" fmla="*/ 4111 w 10000"/>
                <a:gd name="connsiteY163" fmla="*/ 8343 h 10000"/>
                <a:gd name="connsiteX164" fmla="*/ 4278 w 10000"/>
                <a:gd name="connsiteY164" fmla="*/ 8295 h 10000"/>
                <a:gd name="connsiteX165" fmla="*/ 4389 w 10000"/>
                <a:gd name="connsiteY165" fmla="*/ 8280 h 10000"/>
                <a:gd name="connsiteX166" fmla="*/ 4389 w 10000"/>
                <a:gd name="connsiteY166" fmla="*/ 8280 h 10000"/>
                <a:gd name="connsiteX167" fmla="*/ 3722 w 10000"/>
                <a:gd name="connsiteY167" fmla="*/ 8295 h 10000"/>
                <a:gd name="connsiteX168" fmla="*/ 3611 w 10000"/>
                <a:gd name="connsiteY168" fmla="*/ 8311 h 10000"/>
                <a:gd name="connsiteX169" fmla="*/ 3556 w 10000"/>
                <a:gd name="connsiteY169" fmla="*/ 8327 h 10000"/>
                <a:gd name="connsiteX170" fmla="*/ 3556 w 10000"/>
                <a:gd name="connsiteY170" fmla="*/ 8327 h 10000"/>
                <a:gd name="connsiteX171" fmla="*/ 3444 w 10000"/>
                <a:gd name="connsiteY171" fmla="*/ 8389 h 10000"/>
                <a:gd name="connsiteX172" fmla="*/ 3278 w 10000"/>
                <a:gd name="connsiteY172" fmla="*/ 8482 h 10000"/>
                <a:gd name="connsiteX173" fmla="*/ 2667 w 10000"/>
                <a:gd name="connsiteY173" fmla="*/ 8666 h 10000"/>
                <a:gd name="connsiteX174" fmla="*/ 889 w 10000"/>
                <a:gd name="connsiteY174" fmla="*/ 8837 h 10000"/>
                <a:gd name="connsiteX175" fmla="*/ 500 w 10000"/>
                <a:gd name="connsiteY175" fmla="*/ 8853 h 10000"/>
                <a:gd name="connsiteX176" fmla="*/ 222 w 10000"/>
                <a:gd name="connsiteY176" fmla="*/ 8869 h 10000"/>
                <a:gd name="connsiteX177" fmla="*/ 0 w 10000"/>
                <a:gd name="connsiteY177" fmla="*/ 8884 h 10000"/>
                <a:gd name="connsiteX178" fmla="*/ 722 w 10000"/>
                <a:gd name="connsiteY178" fmla="*/ 9473 h 10000"/>
                <a:gd name="connsiteX179" fmla="*/ 944 w 10000"/>
                <a:gd name="connsiteY179" fmla="*/ 9642 h 10000"/>
                <a:gd name="connsiteX180" fmla="*/ 1500 w 10000"/>
                <a:gd name="connsiteY180" fmla="*/ 10000 h 10000"/>
                <a:gd name="connsiteX181" fmla="*/ 10000 w 10000"/>
                <a:gd name="connsiteY181" fmla="*/ 9457 h 10000"/>
                <a:gd name="connsiteX0" fmla="*/ 10000 w 10000"/>
                <a:gd name="connsiteY0" fmla="*/ 9457 h 10000"/>
                <a:gd name="connsiteX1" fmla="*/ 10000 w 10000"/>
                <a:gd name="connsiteY1" fmla="*/ 9457 h 10000"/>
                <a:gd name="connsiteX2" fmla="*/ 9222 w 10000"/>
                <a:gd name="connsiteY2" fmla="*/ 9473 h 10000"/>
                <a:gd name="connsiteX3" fmla="*/ 8944 w 10000"/>
                <a:gd name="connsiteY3" fmla="*/ 9473 h 10000"/>
                <a:gd name="connsiteX4" fmla="*/ 8833 w 10000"/>
                <a:gd name="connsiteY4" fmla="*/ 9457 h 10000"/>
                <a:gd name="connsiteX5" fmla="*/ 8778 w 10000"/>
                <a:gd name="connsiteY5" fmla="*/ 9441 h 10000"/>
                <a:gd name="connsiteX6" fmla="*/ 8778 w 10000"/>
                <a:gd name="connsiteY6" fmla="*/ 9441 h 10000"/>
                <a:gd name="connsiteX7" fmla="*/ 8444 w 10000"/>
                <a:gd name="connsiteY7" fmla="*/ 9256 h 10000"/>
                <a:gd name="connsiteX8" fmla="*/ 8167 w 10000"/>
                <a:gd name="connsiteY8" fmla="*/ 9086 h 10000"/>
                <a:gd name="connsiteX9" fmla="*/ 8167 w 10000"/>
                <a:gd name="connsiteY9" fmla="*/ 9086 h 10000"/>
                <a:gd name="connsiteX10" fmla="*/ 8056 w 10000"/>
                <a:gd name="connsiteY10" fmla="*/ 9056 h 10000"/>
                <a:gd name="connsiteX11" fmla="*/ 7889 w 10000"/>
                <a:gd name="connsiteY11" fmla="*/ 9024 h 10000"/>
                <a:gd name="connsiteX12" fmla="*/ 7444 w 10000"/>
                <a:gd name="connsiteY12" fmla="*/ 9008 h 10000"/>
                <a:gd name="connsiteX13" fmla="*/ 6889 w 10000"/>
                <a:gd name="connsiteY13" fmla="*/ 8993 h 10000"/>
                <a:gd name="connsiteX14" fmla="*/ 6389 w 10000"/>
                <a:gd name="connsiteY14" fmla="*/ 8993 h 10000"/>
                <a:gd name="connsiteX15" fmla="*/ 6389 w 10000"/>
                <a:gd name="connsiteY15" fmla="*/ 8993 h 10000"/>
                <a:gd name="connsiteX16" fmla="*/ 6167 w 10000"/>
                <a:gd name="connsiteY16" fmla="*/ 8976 h 10000"/>
                <a:gd name="connsiteX17" fmla="*/ 6056 w 10000"/>
                <a:gd name="connsiteY17" fmla="*/ 8947 h 10000"/>
                <a:gd name="connsiteX18" fmla="*/ 6000 w 10000"/>
                <a:gd name="connsiteY18" fmla="*/ 8914 h 10000"/>
                <a:gd name="connsiteX19" fmla="*/ 6056 w 10000"/>
                <a:gd name="connsiteY19" fmla="*/ 8729 h 10000"/>
                <a:gd name="connsiteX20" fmla="*/ 6111 w 10000"/>
                <a:gd name="connsiteY20" fmla="*/ 8666 h 10000"/>
                <a:gd name="connsiteX21" fmla="*/ 6056 w 10000"/>
                <a:gd name="connsiteY21" fmla="*/ 8591 h 10000"/>
                <a:gd name="connsiteX22" fmla="*/ 6056 w 10000"/>
                <a:gd name="connsiteY22" fmla="*/ 8591 h 10000"/>
                <a:gd name="connsiteX23" fmla="*/ 6000 w 10000"/>
                <a:gd name="connsiteY23" fmla="*/ 8545 h 10000"/>
                <a:gd name="connsiteX24" fmla="*/ 5944 w 10000"/>
                <a:gd name="connsiteY24" fmla="*/ 8513 h 10000"/>
                <a:gd name="connsiteX25" fmla="*/ 5833 w 10000"/>
                <a:gd name="connsiteY25" fmla="*/ 8513 h 10000"/>
                <a:gd name="connsiteX26" fmla="*/ 5667 w 10000"/>
                <a:gd name="connsiteY26" fmla="*/ 8530 h 10000"/>
                <a:gd name="connsiteX27" fmla="*/ 5333 w 10000"/>
                <a:gd name="connsiteY27" fmla="*/ 8575 h 10000"/>
                <a:gd name="connsiteX28" fmla="*/ 4889 w 10000"/>
                <a:gd name="connsiteY28" fmla="*/ 8652 h 10000"/>
                <a:gd name="connsiteX29" fmla="*/ 4889 w 10000"/>
                <a:gd name="connsiteY29" fmla="*/ 8652 h 10000"/>
                <a:gd name="connsiteX30" fmla="*/ 4611 w 10000"/>
                <a:gd name="connsiteY30" fmla="*/ 8666 h 10000"/>
                <a:gd name="connsiteX31" fmla="*/ 4500 w 10000"/>
                <a:gd name="connsiteY31" fmla="*/ 8666 h 10000"/>
                <a:gd name="connsiteX32" fmla="*/ 4444 w 10000"/>
                <a:gd name="connsiteY32" fmla="*/ 8652 h 10000"/>
                <a:gd name="connsiteX33" fmla="*/ 4222 w 10000"/>
                <a:gd name="connsiteY33" fmla="*/ 8513 h 10000"/>
                <a:gd name="connsiteX34" fmla="*/ 4222 w 10000"/>
                <a:gd name="connsiteY34" fmla="*/ 8513 h 10000"/>
                <a:gd name="connsiteX35" fmla="*/ 4111 w 10000"/>
                <a:gd name="connsiteY35" fmla="*/ 8467 h 10000"/>
                <a:gd name="connsiteX36" fmla="*/ 4111 w 10000"/>
                <a:gd name="connsiteY36" fmla="*/ 8421 h 10000"/>
                <a:gd name="connsiteX37" fmla="*/ 4111 w 10000"/>
                <a:gd name="connsiteY37" fmla="*/ 8389 h 10000"/>
                <a:gd name="connsiteX38" fmla="*/ 4167 w 10000"/>
                <a:gd name="connsiteY38" fmla="*/ 8358 h 10000"/>
                <a:gd name="connsiteX39" fmla="*/ 4278 w 10000"/>
                <a:gd name="connsiteY39" fmla="*/ 8295 h 10000"/>
                <a:gd name="connsiteX40" fmla="*/ 4389 w 10000"/>
                <a:gd name="connsiteY40" fmla="*/ 8280 h 10000"/>
                <a:gd name="connsiteX41" fmla="*/ 4389 w 10000"/>
                <a:gd name="connsiteY41" fmla="*/ 8280 h 10000"/>
                <a:gd name="connsiteX42" fmla="*/ 4389 w 10000"/>
                <a:gd name="connsiteY42" fmla="*/ 8266 h 10000"/>
                <a:gd name="connsiteX43" fmla="*/ 4444 w 10000"/>
                <a:gd name="connsiteY43" fmla="*/ 8250 h 10000"/>
                <a:gd name="connsiteX44" fmla="*/ 7986 w 10000"/>
                <a:gd name="connsiteY44" fmla="*/ 8010 h 10000"/>
                <a:gd name="connsiteX45" fmla="*/ 8389 w 10000"/>
                <a:gd name="connsiteY45" fmla="*/ 8018 h 10000"/>
                <a:gd name="connsiteX46" fmla="*/ 8389 w 10000"/>
                <a:gd name="connsiteY46" fmla="*/ 8018 h 10000"/>
                <a:gd name="connsiteX47" fmla="*/ 8667 w 10000"/>
                <a:gd name="connsiteY47" fmla="*/ 7986 h 10000"/>
                <a:gd name="connsiteX48" fmla="*/ 8889 w 10000"/>
                <a:gd name="connsiteY48" fmla="*/ 7910 h 10000"/>
                <a:gd name="connsiteX49" fmla="*/ 8833 w 10000"/>
                <a:gd name="connsiteY49" fmla="*/ 7879 h 10000"/>
                <a:gd name="connsiteX50" fmla="*/ 8833 w 10000"/>
                <a:gd name="connsiteY50" fmla="*/ 7849 h 10000"/>
                <a:gd name="connsiteX51" fmla="*/ 8556 w 10000"/>
                <a:gd name="connsiteY51" fmla="*/ 7770 h 10000"/>
                <a:gd name="connsiteX52" fmla="*/ 6556 w 10000"/>
                <a:gd name="connsiteY52" fmla="*/ 7491 h 10000"/>
                <a:gd name="connsiteX53" fmla="*/ 6556 w 10000"/>
                <a:gd name="connsiteY53" fmla="*/ 7491 h 10000"/>
                <a:gd name="connsiteX54" fmla="*/ 6333 w 10000"/>
                <a:gd name="connsiteY54" fmla="*/ 7445 h 10000"/>
                <a:gd name="connsiteX55" fmla="*/ 6167 w 10000"/>
                <a:gd name="connsiteY55" fmla="*/ 7398 h 10000"/>
                <a:gd name="connsiteX56" fmla="*/ 6056 w 10000"/>
                <a:gd name="connsiteY56" fmla="*/ 7352 h 10000"/>
                <a:gd name="connsiteX57" fmla="*/ 6056 w 10000"/>
                <a:gd name="connsiteY57" fmla="*/ 7352 h 10000"/>
                <a:gd name="connsiteX58" fmla="*/ 8056 w 10000"/>
                <a:gd name="connsiteY58" fmla="*/ 7336 h 10000"/>
                <a:gd name="connsiteX59" fmla="*/ 10000 w 10000"/>
                <a:gd name="connsiteY59" fmla="*/ 7491 h 10000"/>
                <a:gd name="connsiteX60" fmla="*/ 10000 w 10000"/>
                <a:gd name="connsiteY60" fmla="*/ 6083 h 10000"/>
                <a:gd name="connsiteX61" fmla="*/ 10000 w 10000"/>
                <a:gd name="connsiteY61" fmla="*/ 6083 h 10000"/>
                <a:gd name="connsiteX62" fmla="*/ 7778 w 10000"/>
                <a:gd name="connsiteY62" fmla="*/ 5757 h 10000"/>
                <a:gd name="connsiteX63" fmla="*/ 6556 w 10000"/>
                <a:gd name="connsiteY63" fmla="*/ 5572 h 10000"/>
                <a:gd name="connsiteX64" fmla="*/ 6556 w 10000"/>
                <a:gd name="connsiteY64" fmla="*/ 5572 h 10000"/>
                <a:gd name="connsiteX65" fmla="*/ 6556 w 10000"/>
                <a:gd name="connsiteY65" fmla="*/ 5557 h 10000"/>
                <a:gd name="connsiteX66" fmla="*/ 6556 w 10000"/>
                <a:gd name="connsiteY66" fmla="*/ 5464 h 10000"/>
                <a:gd name="connsiteX67" fmla="*/ 6556 w 10000"/>
                <a:gd name="connsiteY67" fmla="*/ 5464 h 10000"/>
                <a:gd name="connsiteX68" fmla="*/ 6389 w 10000"/>
                <a:gd name="connsiteY68" fmla="*/ 5355 h 10000"/>
                <a:gd name="connsiteX69" fmla="*/ 6056 w 10000"/>
                <a:gd name="connsiteY69" fmla="*/ 5186 h 10000"/>
                <a:gd name="connsiteX70" fmla="*/ 5333 w 10000"/>
                <a:gd name="connsiteY70" fmla="*/ 4860 h 10000"/>
                <a:gd name="connsiteX71" fmla="*/ 5333 w 10000"/>
                <a:gd name="connsiteY71" fmla="*/ 4860 h 10000"/>
                <a:gd name="connsiteX72" fmla="*/ 5167 w 10000"/>
                <a:gd name="connsiteY72" fmla="*/ 4814 h 10000"/>
                <a:gd name="connsiteX73" fmla="*/ 4889 w 10000"/>
                <a:gd name="connsiteY73" fmla="*/ 4751 h 10000"/>
                <a:gd name="connsiteX74" fmla="*/ 4056 w 10000"/>
                <a:gd name="connsiteY74" fmla="*/ 4612 h 10000"/>
                <a:gd name="connsiteX75" fmla="*/ 2889 w 10000"/>
                <a:gd name="connsiteY75" fmla="*/ 4443 h 10000"/>
                <a:gd name="connsiteX76" fmla="*/ 2889 w 10000"/>
                <a:gd name="connsiteY76" fmla="*/ 4443 h 10000"/>
                <a:gd name="connsiteX77" fmla="*/ 2389 w 10000"/>
                <a:gd name="connsiteY77" fmla="*/ 4426 h 10000"/>
                <a:gd name="connsiteX78" fmla="*/ 2000 w 10000"/>
                <a:gd name="connsiteY78" fmla="*/ 4410 h 10000"/>
                <a:gd name="connsiteX79" fmla="*/ 1889 w 10000"/>
                <a:gd name="connsiteY79" fmla="*/ 4395 h 10000"/>
                <a:gd name="connsiteX80" fmla="*/ 1778 w 10000"/>
                <a:gd name="connsiteY80" fmla="*/ 4380 h 10000"/>
                <a:gd name="connsiteX81" fmla="*/ 1778 w 10000"/>
                <a:gd name="connsiteY81" fmla="*/ 4380 h 10000"/>
                <a:gd name="connsiteX82" fmla="*/ 1667 w 10000"/>
                <a:gd name="connsiteY82" fmla="*/ 4317 h 10000"/>
                <a:gd name="connsiteX83" fmla="*/ 1500 w 10000"/>
                <a:gd name="connsiteY83" fmla="*/ 4210 h 10000"/>
                <a:gd name="connsiteX84" fmla="*/ 1444 w 10000"/>
                <a:gd name="connsiteY84" fmla="*/ 4148 h 10000"/>
                <a:gd name="connsiteX85" fmla="*/ 1444 w 10000"/>
                <a:gd name="connsiteY85" fmla="*/ 4085 h 10000"/>
                <a:gd name="connsiteX86" fmla="*/ 1444 w 10000"/>
                <a:gd name="connsiteY86" fmla="*/ 4040 h 10000"/>
                <a:gd name="connsiteX87" fmla="*/ 1556 w 10000"/>
                <a:gd name="connsiteY87" fmla="*/ 3993 h 10000"/>
                <a:gd name="connsiteX88" fmla="*/ 1556 w 10000"/>
                <a:gd name="connsiteY88" fmla="*/ 3993 h 10000"/>
                <a:gd name="connsiteX89" fmla="*/ 1833 w 10000"/>
                <a:gd name="connsiteY89" fmla="*/ 3915 h 10000"/>
                <a:gd name="connsiteX90" fmla="*/ 2111 w 10000"/>
                <a:gd name="connsiteY90" fmla="*/ 3839 h 10000"/>
                <a:gd name="connsiteX91" fmla="*/ 2278 w 10000"/>
                <a:gd name="connsiteY91" fmla="*/ 3793 h 10000"/>
                <a:gd name="connsiteX92" fmla="*/ 2389 w 10000"/>
                <a:gd name="connsiteY92" fmla="*/ 3745 h 10000"/>
                <a:gd name="connsiteX93" fmla="*/ 2389 w 10000"/>
                <a:gd name="connsiteY93" fmla="*/ 3683 h 10000"/>
                <a:gd name="connsiteX94" fmla="*/ 2389 w 10000"/>
                <a:gd name="connsiteY94" fmla="*/ 3606 h 10000"/>
                <a:gd name="connsiteX95" fmla="*/ 2389 w 10000"/>
                <a:gd name="connsiteY95" fmla="*/ 3606 h 10000"/>
                <a:gd name="connsiteX96" fmla="*/ 2167 w 10000"/>
                <a:gd name="connsiteY96" fmla="*/ 3389 h 10000"/>
                <a:gd name="connsiteX97" fmla="*/ 1889 w 10000"/>
                <a:gd name="connsiteY97" fmla="*/ 3096 h 10000"/>
                <a:gd name="connsiteX98" fmla="*/ 1667 w 10000"/>
                <a:gd name="connsiteY98" fmla="*/ 2832 h 10000"/>
                <a:gd name="connsiteX99" fmla="*/ 1611 w 10000"/>
                <a:gd name="connsiteY99" fmla="*/ 2755 h 10000"/>
                <a:gd name="connsiteX100" fmla="*/ 1611 w 10000"/>
                <a:gd name="connsiteY100" fmla="*/ 2724 h 10000"/>
                <a:gd name="connsiteX101" fmla="*/ 1667 w 10000"/>
                <a:gd name="connsiteY101" fmla="*/ 2708 h 10000"/>
                <a:gd name="connsiteX102" fmla="*/ 1667 w 10000"/>
                <a:gd name="connsiteY102" fmla="*/ 2708 h 10000"/>
                <a:gd name="connsiteX103" fmla="*/ 2000 w 10000"/>
                <a:gd name="connsiteY103" fmla="*/ 2694 h 10000"/>
                <a:gd name="connsiteX104" fmla="*/ 2222 w 10000"/>
                <a:gd name="connsiteY104" fmla="*/ 2694 h 10000"/>
                <a:gd name="connsiteX105" fmla="*/ 2389 w 10000"/>
                <a:gd name="connsiteY105" fmla="*/ 2708 h 10000"/>
                <a:gd name="connsiteX106" fmla="*/ 2389 w 10000"/>
                <a:gd name="connsiteY106" fmla="*/ 2708 h 10000"/>
                <a:gd name="connsiteX107" fmla="*/ 2444 w 10000"/>
                <a:gd name="connsiteY107" fmla="*/ 2708 h 10000"/>
                <a:gd name="connsiteX108" fmla="*/ 2500 w 10000"/>
                <a:gd name="connsiteY108" fmla="*/ 2678 h 10000"/>
                <a:gd name="connsiteX109" fmla="*/ 2778 w 10000"/>
                <a:gd name="connsiteY109" fmla="*/ 2585 h 10000"/>
                <a:gd name="connsiteX110" fmla="*/ 3500 w 10000"/>
                <a:gd name="connsiteY110" fmla="*/ 2275 h 10000"/>
                <a:gd name="connsiteX111" fmla="*/ 4444 w 10000"/>
                <a:gd name="connsiteY111" fmla="*/ 1828 h 10000"/>
                <a:gd name="connsiteX112" fmla="*/ 4444 w 10000"/>
                <a:gd name="connsiteY112" fmla="*/ 1828 h 10000"/>
                <a:gd name="connsiteX113" fmla="*/ 4444 w 10000"/>
                <a:gd name="connsiteY113" fmla="*/ 1764 h 10000"/>
                <a:gd name="connsiteX114" fmla="*/ 4444 w 10000"/>
                <a:gd name="connsiteY114" fmla="*/ 1623 h 10000"/>
                <a:gd name="connsiteX115" fmla="*/ 4500 w 10000"/>
                <a:gd name="connsiteY115" fmla="*/ 1532 h 10000"/>
                <a:gd name="connsiteX116" fmla="*/ 4611 w 10000"/>
                <a:gd name="connsiteY116" fmla="*/ 1454 h 10000"/>
                <a:gd name="connsiteX117" fmla="*/ 4778 w 10000"/>
                <a:gd name="connsiteY117" fmla="*/ 1362 h 10000"/>
                <a:gd name="connsiteX118" fmla="*/ 5000 w 10000"/>
                <a:gd name="connsiteY118" fmla="*/ 1285 h 10000"/>
                <a:gd name="connsiteX119" fmla="*/ 5000 w 10000"/>
                <a:gd name="connsiteY119" fmla="*/ 1285 h 10000"/>
                <a:gd name="connsiteX120" fmla="*/ 5556 w 10000"/>
                <a:gd name="connsiteY120" fmla="*/ 1131 h 10000"/>
                <a:gd name="connsiteX121" fmla="*/ 6111 w 10000"/>
                <a:gd name="connsiteY121" fmla="*/ 928 h 10000"/>
                <a:gd name="connsiteX122" fmla="*/ 6667 w 10000"/>
                <a:gd name="connsiteY122" fmla="*/ 742 h 10000"/>
                <a:gd name="connsiteX123" fmla="*/ 7056 w 10000"/>
                <a:gd name="connsiteY123" fmla="*/ 574 h 10000"/>
                <a:gd name="connsiteX124" fmla="*/ 7056 w 10000"/>
                <a:gd name="connsiteY124" fmla="*/ 574 h 10000"/>
                <a:gd name="connsiteX125" fmla="*/ 7333 w 10000"/>
                <a:gd name="connsiteY125" fmla="*/ 419 h 10000"/>
                <a:gd name="connsiteX126" fmla="*/ 7667 w 10000"/>
                <a:gd name="connsiteY126" fmla="*/ 232 h 10000"/>
                <a:gd name="connsiteX127" fmla="*/ 8000 w 10000"/>
                <a:gd name="connsiteY127" fmla="*/ 92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473 h 10000"/>
                <a:gd name="connsiteX135" fmla="*/ 10000 w 10000"/>
                <a:gd name="connsiteY135" fmla="*/ 9473 h 10000"/>
                <a:gd name="connsiteX136" fmla="*/ 9722 w 10000"/>
                <a:gd name="connsiteY136" fmla="*/ 9457 h 10000"/>
                <a:gd name="connsiteX137" fmla="*/ 9389 w 10000"/>
                <a:gd name="connsiteY137" fmla="*/ 9473 h 10000"/>
                <a:gd name="connsiteX138" fmla="*/ 9389 w 10000"/>
                <a:gd name="connsiteY138" fmla="*/ 9473 h 10000"/>
                <a:gd name="connsiteX139" fmla="*/ 9278 w 10000"/>
                <a:gd name="connsiteY139" fmla="*/ 9488 h 10000"/>
                <a:gd name="connsiteX140" fmla="*/ 9056 w 10000"/>
                <a:gd name="connsiteY140" fmla="*/ 9473 h 10000"/>
                <a:gd name="connsiteX141" fmla="*/ 8722 w 10000"/>
                <a:gd name="connsiteY141" fmla="*/ 9426 h 10000"/>
                <a:gd name="connsiteX142" fmla="*/ 8444 w 10000"/>
                <a:gd name="connsiteY142" fmla="*/ 9303 h 10000"/>
                <a:gd name="connsiteX143" fmla="*/ 8444 w 10000"/>
                <a:gd name="connsiteY143" fmla="*/ 9303 h 10000"/>
                <a:gd name="connsiteX144" fmla="*/ 8111 w 10000"/>
                <a:gd name="connsiteY144" fmla="*/ 9102 h 10000"/>
                <a:gd name="connsiteX145" fmla="*/ 7778 w 10000"/>
                <a:gd name="connsiteY145" fmla="*/ 9024 h 10000"/>
                <a:gd name="connsiteX146" fmla="*/ 7556 w 10000"/>
                <a:gd name="connsiteY146" fmla="*/ 9008 h 10000"/>
                <a:gd name="connsiteX147" fmla="*/ 7000 w 10000"/>
                <a:gd name="connsiteY147" fmla="*/ 8976 h 10000"/>
                <a:gd name="connsiteX148" fmla="*/ 6556 w 10000"/>
                <a:gd name="connsiteY148" fmla="*/ 8993 h 10000"/>
                <a:gd name="connsiteX149" fmla="*/ 6222 w 10000"/>
                <a:gd name="connsiteY149" fmla="*/ 8993 h 10000"/>
                <a:gd name="connsiteX150" fmla="*/ 6111 w 10000"/>
                <a:gd name="connsiteY150" fmla="*/ 8976 h 10000"/>
                <a:gd name="connsiteX151" fmla="*/ 6056 w 10000"/>
                <a:gd name="connsiteY151" fmla="*/ 8684 h 10000"/>
                <a:gd name="connsiteX152" fmla="*/ 6056 w 10000"/>
                <a:gd name="connsiteY152" fmla="*/ 8622 h 10000"/>
                <a:gd name="connsiteX153" fmla="*/ 5944 w 10000"/>
                <a:gd name="connsiteY153" fmla="*/ 8545 h 10000"/>
                <a:gd name="connsiteX154" fmla="*/ 5889 w 10000"/>
                <a:gd name="connsiteY154" fmla="*/ 8530 h 10000"/>
                <a:gd name="connsiteX155" fmla="*/ 5667 w 10000"/>
                <a:gd name="connsiteY155" fmla="*/ 8513 h 10000"/>
                <a:gd name="connsiteX156" fmla="*/ 4889 w 10000"/>
                <a:gd name="connsiteY156" fmla="*/ 8637 h 10000"/>
                <a:gd name="connsiteX157" fmla="*/ 4611 w 10000"/>
                <a:gd name="connsiteY157" fmla="*/ 8666 h 10000"/>
                <a:gd name="connsiteX158" fmla="*/ 4500 w 10000"/>
                <a:gd name="connsiteY158" fmla="*/ 8666 h 10000"/>
                <a:gd name="connsiteX159" fmla="*/ 4222 w 10000"/>
                <a:gd name="connsiteY159" fmla="*/ 8513 h 10000"/>
                <a:gd name="connsiteX160" fmla="*/ 4222 w 10000"/>
                <a:gd name="connsiteY160" fmla="*/ 8513 h 10000"/>
                <a:gd name="connsiteX161" fmla="*/ 4111 w 10000"/>
                <a:gd name="connsiteY161" fmla="*/ 8436 h 10000"/>
                <a:gd name="connsiteX162" fmla="*/ 4111 w 10000"/>
                <a:gd name="connsiteY162" fmla="*/ 8343 h 10000"/>
                <a:gd name="connsiteX163" fmla="*/ 4111 w 10000"/>
                <a:gd name="connsiteY163" fmla="*/ 8343 h 10000"/>
                <a:gd name="connsiteX164" fmla="*/ 4278 w 10000"/>
                <a:gd name="connsiteY164" fmla="*/ 8295 h 10000"/>
                <a:gd name="connsiteX165" fmla="*/ 4389 w 10000"/>
                <a:gd name="connsiteY165" fmla="*/ 8280 h 10000"/>
                <a:gd name="connsiteX166" fmla="*/ 4389 w 10000"/>
                <a:gd name="connsiteY166" fmla="*/ 8280 h 10000"/>
                <a:gd name="connsiteX167" fmla="*/ 3722 w 10000"/>
                <a:gd name="connsiteY167" fmla="*/ 8295 h 10000"/>
                <a:gd name="connsiteX168" fmla="*/ 3611 w 10000"/>
                <a:gd name="connsiteY168" fmla="*/ 8311 h 10000"/>
                <a:gd name="connsiteX169" fmla="*/ 3556 w 10000"/>
                <a:gd name="connsiteY169" fmla="*/ 8327 h 10000"/>
                <a:gd name="connsiteX170" fmla="*/ 3556 w 10000"/>
                <a:gd name="connsiteY170" fmla="*/ 8327 h 10000"/>
                <a:gd name="connsiteX171" fmla="*/ 3444 w 10000"/>
                <a:gd name="connsiteY171" fmla="*/ 8389 h 10000"/>
                <a:gd name="connsiteX172" fmla="*/ 3278 w 10000"/>
                <a:gd name="connsiteY172" fmla="*/ 8482 h 10000"/>
                <a:gd name="connsiteX173" fmla="*/ 2667 w 10000"/>
                <a:gd name="connsiteY173" fmla="*/ 8666 h 10000"/>
                <a:gd name="connsiteX174" fmla="*/ 889 w 10000"/>
                <a:gd name="connsiteY174" fmla="*/ 8837 h 10000"/>
                <a:gd name="connsiteX175" fmla="*/ 500 w 10000"/>
                <a:gd name="connsiteY175" fmla="*/ 8853 h 10000"/>
                <a:gd name="connsiteX176" fmla="*/ 222 w 10000"/>
                <a:gd name="connsiteY176" fmla="*/ 8869 h 10000"/>
                <a:gd name="connsiteX177" fmla="*/ 0 w 10000"/>
                <a:gd name="connsiteY177" fmla="*/ 8884 h 10000"/>
                <a:gd name="connsiteX178" fmla="*/ 722 w 10000"/>
                <a:gd name="connsiteY178" fmla="*/ 9473 h 10000"/>
                <a:gd name="connsiteX179" fmla="*/ 944 w 10000"/>
                <a:gd name="connsiteY179" fmla="*/ 9642 h 10000"/>
                <a:gd name="connsiteX180" fmla="*/ 1216 w 10000"/>
                <a:gd name="connsiteY180" fmla="*/ 9872 h 10000"/>
                <a:gd name="connsiteX181" fmla="*/ 1500 w 10000"/>
                <a:gd name="connsiteY181" fmla="*/ 10000 h 10000"/>
                <a:gd name="connsiteX182" fmla="*/ 10000 w 10000"/>
                <a:gd name="connsiteY182" fmla="*/ 9457 h 10000"/>
                <a:gd name="connsiteX0" fmla="*/ 10000 w 10000"/>
                <a:gd name="connsiteY0" fmla="*/ 9457 h 9872"/>
                <a:gd name="connsiteX1" fmla="*/ 10000 w 10000"/>
                <a:gd name="connsiteY1" fmla="*/ 9457 h 9872"/>
                <a:gd name="connsiteX2" fmla="*/ 9222 w 10000"/>
                <a:gd name="connsiteY2" fmla="*/ 9473 h 9872"/>
                <a:gd name="connsiteX3" fmla="*/ 8944 w 10000"/>
                <a:gd name="connsiteY3" fmla="*/ 9473 h 9872"/>
                <a:gd name="connsiteX4" fmla="*/ 8833 w 10000"/>
                <a:gd name="connsiteY4" fmla="*/ 9457 h 9872"/>
                <a:gd name="connsiteX5" fmla="*/ 8778 w 10000"/>
                <a:gd name="connsiteY5" fmla="*/ 9441 h 9872"/>
                <a:gd name="connsiteX6" fmla="*/ 8778 w 10000"/>
                <a:gd name="connsiteY6" fmla="*/ 9441 h 9872"/>
                <a:gd name="connsiteX7" fmla="*/ 8444 w 10000"/>
                <a:gd name="connsiteY7" fmla="*/ 9256 h 9872"/>
                <a:gd name="connsiteX8" fmla="*/ 8167 w 10000"/>
                <a:gd name="connsiteY8" fmla="*/ 9086 h 9872"/>
                <a:gd name="connsiteX9" fmla="*/ 8167 w 10000"/>
                <a:gd name="connsiteY9" fmla="*/ 9086 h 9872"/>
                <a:gd name="connsiteX10" fmla="*/ 8056 w 10000"/>
                <a:gd name="connsiteY10" fmla="*/ 9056 h 9872"/>
                <a:gd name="connsiteX11" fmla="*/ 7889 w 10000"/>
                <a:gd name="connsiteY11" fmla="*/ 9024 h 9872"/>
                <a:gd name="connsiteX12" fmla="*/ 7444 w 10000"/>
                <a:gd name="connsiteY12" fmla="*/ 9008 h 9872"/>
                <a:gd name="connsiteX13" fmla="*/ 6889 w 10000"/>
                <a:gd name="connsiteY13" fmla="*/ 8993 h 9872"/>
                <a:gd name="connsiteX14" fmla="*/ 6389 w 10000"/>
                <a:gd name="connsiteY14" fmla="*/ 8993 h 9872"/>
                <a:gd name="connsiteX15" fmla="*/ 6389 w 10000"/>
                <a:gd name="connsiteY15" fmla="*/ 8993 h 9872"/>
                <a:gd name="connsiteX16" fmla="*/ 6167 w 10000"/>
                <a:gd name="connsiteY16" fmla="*/ 8976 h 9872"/>
                <a:gd name="connsiteX17" fmla="*/ 6056 w 10000"/>
                <a:gd name="connsiteY17" fmla="*/ 8947 h 9872"/>
                <a:gd name="connsiteX18" fmla="*/ 6000 w 10000"/>
                <a:gd name="connsiteY18" fmla="*/ 8914 h 9872"/>
                <a:gd name="connsiteX19" fmla="*/ 6056 w 10000"/>
                <a:gd name="connsiteY19" fmla="*/ 8729 h 9872"/>
                <a:gd name="connsiteX20" fmla="*/ 6111 w 10000"/>
                <a:gd name="connsiteY20" fmla="*/ 8666 h 9872"/>
                <a:gd name="connsiteX21" fmla="*/ 6056 w 10000"/>
                <a:gd name="connsiteY21" fmla="*/ 8591 h 9872"/>
                <a:gd name="connsiteX22" fmla="*/ 6056 w 10000"/>
                <a:gd name="connsiteY22" fmla="*/ 8591 h 9872"/>
                <a:gd name="connsiteX23" fmla="*/ 6000 w 10000"/>
                <a:gd name="connsiteY23" fmla="*/ 8545 h 9872"/>
                <a:gd name="connsiteX24" fmla="*/ 5944 w 10000"/>
                <a:gd name="connsiteY24" fmla="*/ 8513 h 9872"/>
                <a:gd name="connsiteX25" fmla="*/ 5833 w 10000"/>
                <a:gd name="connsiteY25" fmla="*/ 8513 h 9872"/>
                <a:gd name="connsiteX26" fmla="*/ 5667 w 10000"/>
                <a:gd name="connsiteY26" fmla="*/ 8530 h 9872"/>
                <a:gd name="connsiteX27" fmla="*/ 5333 w 10000"/>
                <a:gd name="connsiteY27" fmla="*/ 8575 h 9872"/>
                <a:gd name="connsiteX28" fmla="*/ 4889 w 10000"/>
                <a:gd name="connsiteY28" fmla="*/ 8652 h 9872"/>
                <a:gd name="connsiteX29" fmla="*/ 4889 w 10000"/>
                <a:gd name="connsiteY29" fmla="*/ 8652 h 9872"/>
                <a:gd name="connsiteX30" fmla="*/ 4611 w 10000"/>
                <a:gd name="connsiteY30" fmla="*/ 8666 h 9872"/>
                <a:gd name="connsiteX31" fmla="*/ 4500 w 10000"/>
                <a:gd name="connsiteY31" fmla="*/ 8666 h 9872"/>
                <a:gd name="connsiteX32" fmla="*/ 4444 w 10000"/>
                <a:gd name="connsiteY32" fmla="*/ 8652 h 9872"/>
                <a:gd name="connsiteX33" fmla="*/ 4222 w 10000"/>
                <a:gd name="connsiteY33" fmla="*/ 8513 h 9872"/>
                <a:gd name="connsiteX34" fmla="*/ 4222 w 10000"/>
                <a:gd name="connsiteY34" fmla="*/ 8513 h 9872"/>
                <a:gd name="connsiteX35" fmla="*/ 4111 w 10000"/>
                <a:gd name="connsiteY35" fmla="*/ 8467 h 9872"/>
                <a:gd name="connsiteX36" fmla="*/ 4111 w 10000"/>
                <a:gd name="connsiteY36" fmla="*/ 8421 h 9872"/>
                <a:gd name="connsiteX37" fmla="*/ 4111 w 10000"/>
                <a:gd name="connsiteY37" fmla="*/ 8389 h 9872"/>
                <a:gd name="connsiteX38" fmla="*/ 4167 w 10000"/>
                <a:gd name="connsiteY38" fmla="*/ 8358 h 9872"/>
                <a:gd name="connsiteX39" fmla="*/ 4278 w 10000"/>
                <a:gd name="connsiteY39" fmla="*/ 8295 h 9872"/>
                <a:gd name="connsiteX40" fmla="*/ 4389 w 10000"/>
                <a:gd name="connsiteY40" fmla="*/ 8280 h 9872"/>
                <a:gd name="connsiteX41" fmla="*/ 4389 w 10000"/>
                <a:gd name="connsiteY41" fmla="*/ 8280 h 9872"/>
                <a:gd name="connsiteX42" fmla="*/ 4389 w 10000"/>
                <a:gd name="connsiteY42" fmla="*/ 8266 h 9872"/>
                <a:gd name="connsiteX43" fmla="*/ 4444 w 10000"/>
                <a:gd name="connsiteY43" fmla="*/ 8250 h 9872"/>
                <a:gd name="connsiteX44" fmla="*/ 7986 w 10000"/>
                <a:gd name="connsiteY44" fmla="*/ 8010 h 9872"/>
                <a:gd name="connsiteX45" fmla="*/ 8389 w 10000"/>
                <a:gd name="connsiteY45" fmla="*/ 8018 h 9872"/>
                <a:gd name="connsiteX46" fmla="*/ 8389 w 10000"/>
                <a:gd name="connsiteY46" fmla="*/ 8018 h 9872"/>
                <a:gd name="connsiteX47" fmla="*/ 8667 w 10000"/>
                <a:gd name="connsiteY47" fmla="*/ 7986 h 9872"/>
                <a:gd name="connsiteX48" fmla="*/ 8889 w 10000"/>
                <a:gd name="connsiteY48" fmla="*/ 7910 h 9872"/>
                <a:gd name="connsiteX49" fmla="*/ 8833 w 10000"/>
                <a:gd name="connsiteY49" fmla="*/ 7879 h 9872"/>
                <a:gd name="connsiteX50" fmla="*/ 8833 w 10000"/>
                <a:gd name="connsiteY50" fmla="*/ 7849 h 9872"/>
                <a:gd name="connsiteX51" fmla="*/ 8556 w 10000"/>
                <a:gd name="connsiteY51" fmla="*/ 7770 h 9872"/>
                <a:gd name="connsiteX52" fmla="*/ 6556 w 10000"/>
                <a:gd name="connsiteY52" fmla="*/ 7491 h 9872"/>
                <a:gd name="connsiteX53" fmla="*/ 6556 w 10000"/>
                <a:gd name="connsiteY53" fmla="*/ 7491 h 9872"/>
                <a:gd name="connsiteX54" fmla="*/ 6333 w 10000"/>
                <a:gd name="connsiteY54" fmla="*/ 7445 h 9872"/>
                <a:gd name="connsiteX55" fmla="*/ 6167 w 10000"/>
                <a:gd name="connsiteY55" fmla="*/ 7398 h 9872"/>
                <a:gd name="connsiteX56" fmla="*/ 6056 w 10000"/>
                <a:gd name="connsiteY56" fmla="*/ 7352 h 9872"/>
                <a:gd name="connsiteX57" fmla="*/ 6056 w 10000"/>
                <a:gd name="connsiteY57" fmla="*/ 7352 h 9872"/>
                <a:gd name="connsiteX58" fmla="*/ 8056 w 10000"/>
                <a:gd name="connsiteY58" fmla="*/ 7336 h 9872"/>
                <a:gd name="connsiteX59" fmla="*/ 10000 w 10000"/>
                <a:gd name="connsiteY59" fmla="*/ 7491 h 9872"/>
                <a:gd name="connsiteX60" fmla="*/ 10000 w 10000"/>
                <a:gd name="connsiteY60" fmla="*/ 6083 h 9872"/>
                <a:gd name="connsiteX61" fmla="*/ 10000 w 10000"/>
                <a:gd name="connsiteY61" fmla="*/ 6083 h 9872"/>
                <a:gd name="connsiteX62" fmla="*/ 7778 w 10000"/>
                <a:gd name="connsiteY62" fmla="*/ 5757 h 9872"/>
                <a:gd name="connsiteX63" fmla="*/ 6556 w 10000"/>
                <a:gd name="connsiteY63" fmla="*/ 5572 h 9872"/>
                <a:gd name="connsiteX64" fmla="*/ 6556 w 10000"/>
                <a:gd name="connsiteY64" fmla="*/ 5572 h 9872"/>
                <a:gd name="connsiteX65" fmla="*/ 6556 w 10000"/>
                <a:gd name="connsiteY65" fmla="*/ 5557 h 9872"/>
                <a:gd name="connsiteX66" fmla="*/ 6556 w 10000"/>
                <a:gd name="connsiteY66" fmla="*/ 5464 h 9872"/>
                <a:gd name="connsiteX67" fmla="*/ 6556 w 10000"/>
                <a:gd name="connsiteY67" fmla="*/ 5464 h 9872"/>
                <a:gd name="connsiteX68" fmla="*/ 6389 w 10000"/>
                <a:gd name="connsiteY68" fmla="*/ 5355 h 9872"/>
                <a:gd name="connsiteX69" fmla="*/ 6056 w 10000"/>
                <a:gd name="connsiteY69" fmla="*/ 5186 h 9872"/>
                <a:gd name="connsiteX70" fmla="*/ 5333 w 10000"/>
                <a:gd name="connsiteY70" fmla="*/ 4860 h 9872"/>
                <a:gd name="connsiteX71" fmla="*/ 5333 w 10000"/>
                <a:gd name="connsiteY71" fmla="*/ 4860 h 9872"/>
                <a:gd name="connsiteX72" fmla="*/ 5167 w 10000"/>
                <a:gd name="connsiteY72" fmla="*/ 4814 h 9872"/>
                <a:gd name="connsiteX73" fmla="*/ 4889 w 10000"/>
                <a:gd name="connsiteY73" fmla="*/ 4751 h 9872"/>
                <a:gd name="connsiteX74" fmla="*/ 4056 w 10000"/>
                <a:gd name="connsiteY74" fmla="*/ 4612 h 9872"/>
                <a:gd name="connsiteX75" fmla="*/ 2889 w 10000"/>
                <a:gd name="connsiteY75" fmla="*/ 4443 h 9872"/>
                <a:gd name="connsiteX76" fmla="*/ 2889 w 10000"/>
                <a:gd name="connsiteY76" fmla="*/ 4443 h 9872"/>
                <a:gd name="connsiteX77" fmla="*/ 2389 w 10000"/>
                <a:gd name="connsiteY77" fmla="*/ 4426 h 9872"/>
                <a:gd name="connsiteX78" fmla="*/ 2000 w 10000"/>
                <a:gd name="connsiteY78" fmla="*/ 4410 h 9872"/>
                <a:gd name="connsiteX79" fmla="*/ 1889 w 10000"/>
                <a:gd name="connsiteY79" fmla="*/ 4395 h 9872"/>
                <a:gd name="connsiteX80" fmla="*/ 1778 w 10000"/>
                <a:gd name="connsiteY80" fmla="*/ 4380 h 9872"/>
                <a:gd name="connsiteX81" fmla="*/ 1778 w 10000"/>
                <a:gd name="connsiteY81" fmla="*/ 4380 h 9872"/>
                <a:gd name="connsiteX82" fmla="*/ 1667 w 10000"/>
                <a:gd name="connsiteY82" fmla="*/ 4317 h 9872"/>
                <a:gd name="connsiteX83" fmla="*/ 1500 w 10000"/>
                <a:gd name="connsiteY83" fmla="*/ 4210 h 9872"/>
                <a:gd name="connsiteX84" fmla="*/ 1444 w 10000"/>
                <a:gd name="connsiteY84" fmla="*/ 4148 h 9872"/>
                <a:gd name="connsiteX85" fmla="*/ 1444 w 10000"/>
                <a:gd name="connsiteY85" fmla="*/ 4085 h 9872"/>
                <a:gd name="connsiteX86" fmla="*/ 1444 w 10000"/>
                <a:gd name="connsiteY86" fmla="*/ 4040 h 9872"/>
                <a:gd name="connsiteX87" fmla="*/ 1556 w 10000"/>
                <a:gd name="connsiteY87" fmla="*/ 3993 h 9872"/>
                <a:gd name="connsiteX88" fmla="*/ 1556 w 10000"/>
                <a:gd name="connsiteY88" fmla="*/ 3993 h 9872"/>
                <a:gd name="connsiteX89" fmla="*/ 1833 w 10000"/>
                <a:gd name="connsiteY89" fmla="*/ 3915 h 9872"/>
                <a:gd name="connsiteX90" fmla="*/ 2111 w 10000"/>
                <a:gd name="connsiteY90" fmla="*/ 3839 h 9872"/>
                <a:gd name="connsiteX91" fmla="*/ 2278 w 10000"/>
                <a:gd name="connsiteY91" fmla="*/ 3793 h 9872"/>
                <a:gd name="connsiteX92" fmla="*/ 2389 w 10000"/>
                <a:gd name="connsiteY92" fmla="*/ 3745 h 9872"/>
                <a:gd name="connsiteX93" fmla="*/ 2389 w 10000"/>
                <a:gd name="connsiteY93" fmla="*/ 3683 h 9872"/>
                <a:gd name="connsiteX94" fmla="*/ 2389 w 10000"/>
                <a:gd name="connsiteY94" fmla="*/ 3606 h 9872"/>
                <a:gd name="connsiteX95" fmla="*/ 2389 w 10000"/>
                <a:gd name="connsiteY95" fmla="*/ 3606 h 9872"/>
                <a:gd name="connsiteX96" fmla="*/ 2167 w 10000"/>
                <a:gd name="connsiteY96" fmla="*/ 3389 h 9872"/>
                <a:gd name="connsiteX97" fmla="*/ 1889 w 10000"/>
                <a:gd name="connsiteY97" fmla="*/ 3096 h 9872"/>
                <a:gd name="connsiteX98" fmla="*/ 1667 w 10000"/>
                <a:gd name="connsiteY98" fmla="*/ 2832 h 9872"/>
                <a:gd name="connsiteX99" fmla="*/ 1611 w 10000"/>
                <a:gd name="connsiteY99" fmla="*/ 2755 h 9872"/>
                <a:gd name="connsiteX100" fmla="*/ 1611 w 10000"/>
                <a:gd name="connsiteY100" fmla="*/ 2724 h 9872"/>
                <a:gd name="connsiteX101" fmla="*/ 1667 w 10000"/>
                <a:gd name="connsiteY101" fmla="*/ 2708 h 9872"/>
                <a:gd name="connsiteX102" fmla="*/ 1667 w 10000"/>
                <a:gd name="connsiteY102" fmla="*/ 2708 h 9872"/>
                <a:gd name="connsiteX103" fmla="*/ 2000 w 10000"/>
                <a:gd name="connsiteY103" fmla="*/ 2694 h 9872"/>
                <a:gd name="connsiteX104" fmla="*/ 2222 w 10000"/>
                <a:gd name="connsiteY104" fmla="*/ 2694 h 9872"/>
                <a:gd name="connsiteX105" fmla="*/ 2389 w 10000"/>
                <a:gd name="connsiteY105" fmla="*/ 2708 h 9872"/>
                <a:gd name="connsiteX106" fmla="*/ 2389 w 10000"/>
                <a:gd name="connsiteY106" fmla="*/ 2708 h 9872"/>
                <a:gd name="connsiteX107" fmla="*/ 2444 w 10000"/>
                <a:gd name="connsiteY107" fmla="*/ 2708 h 9872"/>
                <a:gd name="connsiteX108" fmla="*/ 2500 w 10000"/>
                <a:gd name="connsiteY108" fmla="*/ 2678 h 9872"/>
                <a:gd name="connsiteX109" fmla="*/ 2778 w 10000"/>
                <a:gd name="connsiteY109" fmla="*/ 2585 h 9872"/>
                <a:gd name="connsiteX110" fmla="*/ 3500 w 10000"/>
                <a:gd name="connsiteY110" fmla="*/ 2275 h 9872"/>
                <a:gd name="connsiteX111" fmla="*/ 4444 w 10000"/>
                <a:gd name="connsiteY111" fmla="*/ 1828 h 9872"/>
                <a:gd name="connsiteX112" fmla="*/ 4444 w 10000"/>
                <a:gd name="connsiteY112" fmla="*/ 1828 h 9872"/>
                <a:gd name="connsiteX113" fmla="*/ 4444 w 10000"/>
                <a:gd name="connsiteY113" fmla="*/ 1764 h 9872"/>
                <a:gd name="connsiteX114" fmla="*/ 4444 w 10000"/>
                <a:gd name="connsiteY114" fmla="*/ 1623 h 9872"/>
                <a:gd name="connsiteX115" fmla="*/ 4500 w 10000"/>
                <a:gd name="connsiteY115" fmla="*/ 1532 h 9872"/>
                <a:gd name="connsiteX116" fmla="*/ 4611 w 10000"/>
                <a:gd name="connsiteY116" fmla="*/ 1454 h 9872"/>
                <a:gd name="connsiteX117" fmla="*/ 4778 w 10000"/>
                <a:gd name="connsiteY117" fmla="*/ 1362 h 9872"/>
                <a:gd name="connsiteX118" fmla="*/ 5000 w 10000"/>
                <a:gd name="connsiteY118" fmla="*/ 1285 h 9872"/>
                <a:gd name="connsiteX119" fmla="*/ 5000 w 10000"/>
                <a:gd name="connsiteY119" fmla="*/ 1285 h 9872"/>
                <a:gd name="connsiteX120" fmla="*/ 5556 w 10000"/>
                <a:gd name="connsiteY120" fmla="*/ 1131 h 9872"/>
                <a:gd name="connsiteX121" fmla="*/ 6111 w 10000"/>
                <a:gd name="connsiteY121" fmla="*/ 928 h 9872"/>
                <a:gd name="connsiteX122" fmla="*/ 6667 w 10000"/>
                <a:gd name="connsiteY122" fmla="*/ 742 h 9872"/>
                <a:gd name="connsiteX123" fmla="*/ 7056 w 10000"/>
                <a:gd name="connsiteY123" fmla="*/ 574 h 9872"/>
                <a:gd name="connsiteX124" fmla="*/ 7056 w 10000"/>
                <a:gd name="connsiteY124" fmla="*/ 574 h 9872"/>
                <a:gd name="connsiteX125" fmla="*/ 7333 w 10000"/>
                <a:gd name="connsiteY125" fmla="*/ 419 h 9872"/>
                <a:gd name="connsiteX126" fmla="*/ 7667 w 10000"/>
                <a:gd name="connsiteY126" fmla="*/ 232 h 9872"/>
                <a:gd name="connsiteX127" fmla="*/ 8000 w 10000"/>
                <a:gd name="connsiteY127" fmla="*/ 92 h 9872"/>
                <a:gd name="connsiteX128" fmla="*/ 8167 w 10000"/>
                <a:gd name="connsiteY128" fmla="*/ 29 h 9872"/>
                <a:gd name="connsiteX129" fmla="*/ 8333 w 10000"/>
                <a:gd name="connsiteY129" fmla="*/ 15 h 9872"/>
                <a:gd name="connsiteX130" fmla="*/ 8333 w 10000"/>
                <a:gd name="connsiteY130" fmla="*/ 15 h 9872"/>
                <a:gd name="connsiteX131" fmla="*/ 8667 w 10000"/>
                <a:gd name="connsiteY131" fmla="*/ 0 h 9872"/>
                <a:gd name="connsiteX132" fmla="*/ 9111 w 10000"/>
                <a:gd name="connsiteY132" fmla="*/ 0 h 9872"/>
                <a:gd name="connsiteX133" fmla="*/ 10000 w 10000"/>
                <a:gd name="connsiteY133" fmla="*/ 15 h 9872"/>
                <a:gd name="connsiteX134" fmla="*/ 10000 w 10000"/>
                <a:gd name="connsiteY134" fmla="*/ 9473 h 9872"/>
                <a:gd name="connsiteX135" fmla="*/ 10000 w 10000"/>
                <a:gd name="connsiteY135" fmla="*/ 9473 h 9872"/>
                <a:gd name="connsiteX136" fmla="*/ 9722 w 10000"/>
                <a:gd name="connsiteY136" fmla="*/ 9457 h 9872"/>
                <a:gd name="connsiteX137" fmla="*/ 9389 w 10000"/>
                <a:gd name="connsiteY137" fmla="*/ 9473 h 9872"/>
                <a:gd name="connsiteX138" fmla="*/ 9389 w 10000"/>
                <a:gd name="connsiteY138" fmla="*/ 9473 h 9872"/>
                <a:gd name="connsiteX139" fmla="*/ 9278 w 10000"/>
                <a:gd name="connsiteY139" fmla="*/ 9488 h 9872"/>
                <a:gd name="connsiteX140" fmla="*/ 9056 w 10000"/>
                <a:gd name="connsiteY140" fmla="*/ 9473 h 9872"/>
                <a:gd name="connsiteX141" fmla="*/ 8722 w 10000"/>
                <a:gd name="connsiteY141" fmla="*/ 9426 h 9872"/>
                <a:gd name="connsiteX142" fmla="*/ 8444 w 10000"/>
                <a:gd name="connsiteY142" fmla="*/ 9303 h 9872"/>
                <a:gd name="connsiteX143" fmla="*/ 8444 w 10000"/>
                <a:gd name="connsiteY143" fmla="*/ 9303 h 9872"/>
                <a:gd name="connsiteX144" fmla="*/ 8111 w 10000"/>
                <a:gd name="connsiteY144" fmla="*/ 9102 h 9872"/>
                <a:gd name="connsiteX145" fmla="*/ 7778 w 10000"/>
                <a:gd name="connsiteY145" fmla="*/ 9024 h 9872"/>
                <a:gd name="connsiteX146" fmla="*/ 7556 w 10000"/>
                <a:gd name="connsiteY146" fmla="*/ 9008 h 9872"/>
                <a:gd name="connsiteX147" fmla="*/ 7000 w 10000"/>
                <a:gd name="connsiteY147" fmla="*/ 8976 h 9872"/>
                <a:gd name="connsiteX148" fmla="*/ 6556 w 10000"/>
                <a:gd name="connsiteY148" fmla="*/ 8993 h 9872"/>
                <a:gd name="connsiteX149" fmla="*/ 6222 w 10000"/>
                <a:gd name="connsiteY149" fmla="*/ 8993 h 9872"/>
                <a:gd name="connsiteX150" fmla="*/ 6111 w 10000"/>
                <a:gd name="connsiteY150" fmla="*/ 8976 h 9872"/>
                <a:gd name="connsiteX151" fmla="*/ 6056 w 10000"/>
                <a:gd name="connsiteY151" fmla="*/ 8684 h 9872"/>
                <a:gd name="connsiteX152" fmla="*/ 6056 w 10000"/>
                <a:gd name="connsiteY152" fmla="*/ 8622 h 9872"/>
                <a:gd name="connsiteX153" fmla="*/ 5944 w 10000"/>
                <a:gd name="connsiteY153" fmla="*/ 8545 h 9872"/>
                <a:gd name="connsiteX154" fmla="*/ 5889 w 10000"/>
                <a:gd name="connsiteY154" fmla="*/ 8530 h 9872"/>
                <a:gd name="connsiteX155" fmla="*/ 5667 w 10000"/>
                <a:gd name="connsiteY155" fmla="*/ 8513 h 9872"/>
                <a:gd name="connsiteX156" fmla="*/ 4889 w 10000"/>
                <a:gd name="connsiteY156" fmla="*/ 8637 h 9872"/>
                <a:gd name="connsiteX157" fmla="*/ 4611 w 10000"/>
                <a:gd name="connsiteY157" fmla="*/ 8666 h 9872"/>
                <a:gd name="connsiteX158" fmla="*/ 4500 w 10000"/>
                <a:gd name="connsiteY158" fmla="*/ 8666 h 9872"/>
                <a:gd name="connsiteX159" fmla="*/ 4222 w 10000"/>
                <a:gd name="connsiteY159" fmla="*/ 8513 h 9872"/>
                <a:gd name="connsiteX160" fmla="*/ 4222 w 10000"/>
                <a:gd name="connsiteY160" fmla="*/ 8513 h 9872"/>
                <a:gd name="connsiteX161" fmla="*/ 4111 w 10000"/>
                <a:gd name="connsiteY161" fmla="*/ 8436 h 9872"/>
                <a:gd name="connsiteX162" fmla="*/ 4111 w 10000"/>
                <a:gd name="connsiteY162" fmla="*/ 8343 h 9872"/>
                <a:gd name="connsiteX163" fmla="*/ 4111 w 10000"/>
                <a:gd name="connsiteY163" fmla="*/ 8343 h 9872"/>
                <a:gd name="connsiteX164" fmla="*/ 4278 w 10000"/>
                <a:gd name="connsiteY164" fmla="*/ 8295 h 9872"/>
                <a:gd name="connsiteX165" fmla="*/ 4389 w 10000"/>
                <a:gd name="connsiteY165" fmla="*/ 8280 h 9872"/>
                <a:gd name="connsiteX166" fmla="*/ 4389 w 10000"/>
                <a:gd name="connsiteY166" fmla="*/ 8280 h 9872"/>
                <a:gd name="connsiteX167" fmla="*/ 3722 w 10000"/>
                <a:gd name="connsiteY167" fmla="*/ 8295 h 9872"/>
                <a:gd name="connsiteX168" fmla="*/ 3611 w 10000"/>
                <a:gd name="connsiteY168" fmla="*/ 8311 h 9872"/>
                <a:gd name="connsiteX169" fmla="*/ 3556 w 10000"/>
                <a:gd name="connsiteY169" fmla="*/ 8327 h 9872"/>
                <a:gd name="connsiteX170" fmla="*/ 3556 w 10000"/>
                <a:gd name="connsiteY170" fmla="*/ 8327 h 9872"/>
                <a:gd name="connsiteX171" fmla="*/ 3444 w 10000"/>
                <a:gd name="connsiteY171" fmla="*/ 8389 h 9872"/>
                <a:gd name="connsiteX172" fmla="*/ 3278 w 10000"/>
                <a:gd name="connsiteY172" fmla="*/ 8482 h 9872"/>
                <a:gd name="connsiteX173" fmla="*/ 2667 w 10000"/>
                <a:gd name="connsiteY173" fmla="*/ 8666 h 9872"/>
                <a:gd name="connsiteX174" fmla="*/ 889 w 10000"/>
                <a:gd name="connsiteY174" fmla="*/ 8837 h 9872"/>
                <a:gd name="connsiteX175" fmla="*/ 500 w 10000"/>
                <a:gd name="connsiteY175" fmla="*/ 8853 h 9872"/>
                <a:gd name="connsiteX176" fmla="*/ 222 w 10000"/>
                <a:gd name="connsiteY176" fmla="*/ 8869 h 9872"/>
                <a:gd name="connsiteX177" fmla="*/ 0 w 10000"/>
                <a:gd name="connsiteY177" fmla="*/ 8884 h 9872"/>
                <a:gd name="connsiteX178" fmla="*/ 722 w 10000"/>
                <a:gd name="connsiteY178" fmla="*/ 9473 h 9872"/>
                <a:gd name="connsiteX179" fmla="*/ 944 w 10000"/>
                <a:gd name="connsiteY179" fmla="*/ 9642 h 9872"/>
                <a:gd name="connsiteX180" fmla="*/ 1216 w 10000"/>
                <a:gd name="connsiteY180" fmla="*/ 9872 h 9872"/>
                <a:gd name="connsiteX181" fmla="*/ 10000 w 10000"/>
                <a:gd name="connsiteY181" fmla="*/ 9457 h 9872"/>
                <a:gd name="connsiteX0" fmla="*/ 10000 w 10000"/>
                <a:gd name="connsiteY0" fmla="*/ 9580 h 9767"/>
                <a:gd name="connsiteX1" fmla="*/ 10000 w 10000"/>
                <a:gd name="connsiteY1" fmla="*/ 9580 h 9767"/>
                <a:gd name="connsiteX2" fmla="*/ 9222 w 10000"/>
                <a:gd name="connsiteY2" fmla="*/ 9596 h 9767"/>
                <a:gd name="connsiteX3" fmla="*/ 8944 w 10000"/>
                <a:gd name="connsiteY3" fmla="*/ 9596 h 9767"/>
                <a:gd name="connsiteX4" fmla="*/ 8833 w 10000"/>
                <a:gd name="connsiteY4" fmla="*/ 9580 h 9767"/>
                <a:gd name="connsiteX5" fmla="*/ 8778 w 10000"/>
                <a:gd name="connsiteY5" fmla="*/ 9563 h 9767"/>
                <a:gd name="connsiteX6" fmla="*/ 8778 w 10000"/>
                <a:gd name="connsiteY6" fmla="*/ 9563 h 9767"/>
                <a:gd name="connsiteX7" fmla="*/ 8444 w 10000"/>
                <a:gd name="connsiteY7" fmla="*/ 9376 h 9767"/>
                <a:gd name="connsiteX8" fmla="*/ 8167 w 10000"/>
                <a:gd name="connsiteY8" fmla="*/ 9204 h 9767"/>
                <a:gd name="connsiteX9" fmla="*/ 8167 w 10000"/>
                <a:gd name="connsiteY9" fmla="*/ 9204 h 9767"/>
                <a:gd name="connsiteX10" fmla="*/ 8056 w 10000"/>
                <a:gd name="connsiteY10" fmla="*/ 9173 h 9767"/>
                <a:gd name="connsiteX11" fmla="*/ 7889 w 10000"/>
                <a:gd name="connsiteY11" fmla="*/ 9141 h 9767"/>
                <a:gd name="connsiteX12" fmla="*/ 7444 w 10000"/>
                <a:gd name="connsiteY12" fmla="*/ 9125 h 9767"/>
                <a:gd name="connsiteX13" fmla="*/ 6889 w 10000"/>
                <a:gd name="connsiteY13" fmla="*/ 9110 h 9767"/>
                <a:gd name="connsiteX14" fmla="*/ 6389 w 10000"/>
                <a:gd name="connsiteY14" fmla="*/ 9110 h 9767"/>
                <a:gd name="connsiteX15" fmla="*/ 6389 w 10000"/>
                <a:gd name="connsiteY15" fmla="*/ 9110 h 9767"/>
                <a:gd name="connsiteX16" fmla="*/ 6167 w 10000"/>
                <a:gd name="connsiteY16" fmla="*/ 9092 h 9767"/>
                <a:gd name="connsiteX17" fmla="*/ 6056 w 10000"/>
                <a:gd name="connsiteY17" fmla="*/ 9063 h 9767"/>
                <a:gd name="connsiteX18" fmla="*/ 6000 w 10000"/>
                <a:gd name="connsiteY18" fmla="*/ 9030 h 9767"/>
                <a:gd name="connsiteX19" fmla="*/ 6056 w 10000"/>
                <a:gd name="connsiteY19" fmla="*/ 8842 h 9767"/>
                <a:gd name="connsiteX20" fmla="*/ 6111 w 10000"/>
                <a:gd name="connsiteY20" fmla="*/ 8778 h 9767"/>
                <a:gd name="connsiteX21" fmla="*/ 6056 w 10000"/>
                <a:gd name="connsiteY21" fmla="*/ 8702 h 9767"/>
                <a:gd name="connsiteX22" fmla="*/ 6056 w 10000"/>
                <a:gd name="connsiteY22" fmla="*/ 8702 h 9767"/>
                <a:gd name="connsiteX23" fmla="*/ 6000 w 10000"/>
                <a:gd name="connsiteY23" fmla="*/ 8656 h 9767"/>
                <a:gd name="connsiteX24" fmla="*/ 5944 w 10000"/>
                <a:gd name="connsiteY24" fmla="*/ 8623 h 9767"/>
                <a:gd name="connsiteX25" fmla="*/ 5833 w 10000"/>
                <a:gd name="connsiteY25" fmla="*/ 8623 h 9767"/>
                <a:gd name="connsiteX26" fmla="*/ 5667 w 10000"/>
                <a:gd name="connsiteY26" fmla="*/ 8641 h 9767"/>
                <a:gd name="connsiteX27" fmla="*/ 5333 w 10000"/>
                <a:gd name="connsiteY27" fmla="*/ 8686 h 9767"/>
                <a:gd name="connsiteX28" fmla="*/ 4889 w 10000"/>
                <a:gd name="connsiteY28" fmla="*/ 8764 h 9767"/>
                <a:gd name="connsiteX29" fmla="*/ 4889 w 10000"/>
                <a:gd name="connsiteY29" fmla="*/ 8764 h 9767"/>
                <a:gd name="connsiteX30" fmla="*/ 4611 w 10000"/>
                <a:gd name="connsiteY30" fmla="*/ 8778 h 9767"/>
                <a:gd name="connsiteX31" fmla="*/ 4500 w 10000"/>
                <a:gd name="connsiteY31" fmla="*/ 8778 h 9767"/>
                <a:gd name="connsiteX32" fmla="*/ 4444 w 10000"/>
                <a:gd name="connsiteY32" fmla="*/ 8764 h 9767"/>
                <a:gd name="connsiteX33" fmla="*/ 4222 w 10000"/>
                <a:gd name="connsiteY33" fmla="*/ 8623 h 9767"/>
                <a:gd name="connsiteX34" fmla="*/ 4222 w 10000"/>
                <a:gd name="connsiteY34" fmla="*/ 8623 h 9767"/>
                <a:gd name="connsiteX35" fmla="*/ 4111 w 10000"/>
                <a:gd name="connsiteY35" fmla="*/ 8577 h 9767"/>
                <a:gd name="connsiteX36" fmla="*/ 4111 w 10000"/>
                <a:gd name="connsiteY36" fmla="*/ 8530 h 9767"/>
                <a:gd name="connsiteX37" fmla="*/ 4111 w 10000"/>
                <a:gd name="connsiteY37" fmla="*/ 8498 h 9767"/>
                <a:gd name="connsiteX38" fmla="*/ 4167 w 10000"/>
                <a:gd name="connsiteY38" fmla="*/ 8466 h 9767"/>
                <a:gd name="connsiteX39" fmla="*/ 4278 w 10000"/>
                <a:gd name="connsiteY39" fmla="*/ 8403 h 9767"/>
                <a:gd name="connsiteX40" fmla="*/ 4389 w 10000"/>
                <a:gd name="connsiteY40" fmla="*/ 8387 h 9767"/>
                <a:gd name="connsiteX41" fmla="*/ 4389 w 10000"/>
                <a:gd name="connsiteY41" fmla="*/ 8387 h 9767"/>
                <a:gd name="connsiteX42" fmla="*/ 4389 w 10000"/>
                <a:gd name="connsiteY42" fmla="*/ 8373 h 9767"/>
                <a:gd name="connsiteX43" fmla="*/ 4444 w 10000"/>
                <a:gd name="connsiteY43" fmla="*/ 8357 h 9767"/>
                <a:gd name="connsiteX44" fmla="*/ 7986 w 10000"/>
                <a:gd name="connsiteY44" fmla="*/ 8114 h 9767"/>
                <a:gd name="connsiteX45" fmla="*/ 8389 w 10000"/>
                <a:gd name="connsiteY45" fmla="*/ 8122 h 9767"/>
                <a:gd name="connsiteX46" fmla="*/ 8389 w 10000"/>
                <a:gd name="connsiteY46" fmla="*/ 8122 h 9767"/>
                <a:gd name="connsiteX47" fmla="*/ 8667 w 10000"/>
                <a:gd name="connsiteY47" fmla="*/ 8090 h 9767"/>
                <a:gd name="connsiteX48" fmla="*/ 8889 w 10000"/>
                <a:gd name="connsiteY48" fmla="*/ 8013 h 9767"/>
                <a:gd name="connsiteX49" fmla="*/ 8833 w 10000"/>
                <a:gd name="connsiteY49" fmla="*/ 7981 h 9767"/>
                <a:gd name="connsiteX50" fmla="*/ 8833 w 10000"/>
                <a:gd name="connsiteY50" fmla="*/ 7951 h 9767"/>
                <a:gd name="connsiteX51" fmla="*/ 8556 w 10000"/>
                <a:gd name="connsiteY51" fmla="*/ 7871 h 9767"/>
                <a:gd name="connsiteX52" fmla="*/ 6556 w 10000"/>
                <a:gd name="connsiteY52" fmla="*/ 7588 h 9767"/>
                <a:gd name="connsiteX53" fmla="*/ 6556 w 10000"/>
                <a:gd name="connsiteY53" fmla="*/ 7588 h 9767"/>
                <a:gd name="connsiteX54" fmla="*/ 6333 w 10000"/>
                <a:gd name="connsiteY54" fmla="*/ 7542 h 9767"/>
                <a:gd name="connsiteX55" fmla="*/ 6167 w 10000"/>
                <a:gd name="connsiteY55" fmla="*/ 7494 h 9767"/>
                <a:gd name="connsiteX56" fmla="*/ 6056 w 10000"/>
                <a:gd name="connsiteY56" fmla="*/ 7447 h 9767"/>
                <a:gd name="connsiteX57" fmla="*/ 6056 w 10000"/>
                <a:gd name="connsiteY57" fmla="*/ 7447 h 9767"/>
                <a:gd name="connsiteX58" fmla="*/ 8056 w 10000"/>
                <a:gd name="connsiteY58" fmla="*/ 7431 h 9767"/>
                <a:gd name="connsiteX59" fmla="*/ 10000 w 10000"/>
                <a:gd name="connsiteY59" fmla="*/ 7588 h 9767"/>
                <a:gd name="connsiteX60" fmla="*/ 10000 w 10000"/>
                <a:gd name="connsiteY60" fmla="*/ 6162 h 9767"/>
                <a:gd name="connsiteX61" fmla="*/ 10000 w 10000"/>
                <a:gd name="connsiteY61" fmla="*/ 6162 h 9767"/>
                <a:gd name="connsiteX62" fmla="*/ 7778 w 10000"/>
                <a:gd name="connsiteY62" fmla="*/ 5832 h 9767"/>
                <a:gd name="connsiteX63" fmla="*/ 6556 w 10000"/>
                <a:gd name="connsiteY63" fmla="*/ 5644 h 9767"/>
                <a:gd name="connsiteX64" fmla="*/ 6556 w 10000"/>
                <a:gd name="connsiteY64" fmla="*/ 5644 h 9767"/>
                <a:gd name="connsiteX65" fmla="*/ 6556 w 10000"/>
                <a:gd name="connsiteY65" fmla="*/ 5629 h 9767"/>
                <a:gd name="connsiteX66" fmla="*/ 6556 w 10000"/>
                <a:gd name="connsiteY66" fmla="*/ 5535 h 9767"/>
                <a:gd name="connsiteX67" fmla="*/ 6556 w 10000"/>
                <a:gd name="connsiteY67" fmla="*/ 5535 h 9767"/>
                <a:gd name="connsiteX68" fmla="*/ 6389 w 10000"/>
                <a:gd name="connsiteY68" fmla="*/ 5424 h 9767"/>
                <a:gd name="connsiteX69" fmla="*/ 6056 w 10000"/>
                <a:gd name="connsiteY69" fmla="*/ 5253 h 9767"/>
                <a:gd name="connsiteX70" fmla="*/ 5333 w 10000"/>
                <a:gd name="connsiteY70" fmla="*/ 4923 h 9767"/>
                <a:gd name="connsiteX71" fmla="*/ 5333 w 10000"/>
                <a:gd name="connsiteY71" fmla="*/ 4923 h 9767"/>
                <a:gd name="connsiteX72" fmla="*/ 5167 w 10000"/>
                <a:gd name="connsiteY72" fmla="*/ 4876 h 9767"/>
                <a:gd name="connsiteX73" fmla="*/ 4889 w 10000"/>
                <a:gd name="connsiteY73" fmla="*/ 4813 h 9767"/>
                <a:gd name="connsiteX74" fmla="*/ 4056 w 10000"/>
                <a:gd name="connsiteY74" fmla="*/ 4672 h 9767"/>
                <a:gd name="connsiteX75" fmla="*/ 2889 w 10000"/>
                <a:gd name="connsiteY75" fmla="*/ 4501 h 9767"/>
                <a:gd name="connsiteX76" fmla="*/ 2889 w 10000"/>
                <a:gd name="connsiteY76" fmla="*/ 4501 h 9767"/>
                <a:gd name="connsiteX77" fmla="*/ 2389 w 10000"/>
                <a:gd name="connsiteY77" fmla="*/ 4483 h 9767"/>
                <a:gd name="connsiteX78" fmla="*/ 2000 w 10000"/>
                <a:gd name="connsiteY78" fmla="*/ 4467 h 9767"/>
                <a:gd name="connsiteX79" fmla="*/ 1889 w 10000"/>
                <a:gd name="connsiteY79" fmla="*/ 4452 h 9767"/>
                <a:gd name="connsiteX80" fmla="*/ 1778 w 10000"/>
                <a:gd name="connsiteY80" fmla="*/ 4437 h 9767"/>
                <a:gd name="connsiteX81" fmla="*/ 1778 w 10000"/>
                <a:gd name="connsiteY81" fmla="*/ 4437 h 9767"/>
                <a:gd name="connsiteX82" fmla="*/ 1667 w 10000"/>
                <a:gd name="connsiteY82" fmla="*/ 4373 h 9767"/>
                <a:gd name="connsiteX83" fmla="*/ 1500 w 10000"/>
                <a:gd name="connsiteY83" fmla="*/ 4265 h 9767"/>
                <a:gd name="connsiteX84" fmla="*/ 1444 w 10000"/>
                <a:gd name="connsiteY84" fmla="*/ 4202 h 9767"/>
                <a:gd name="connsiteX85" fmla="*/ 1444 w 10000"/>
                <a:gd name="connsiteY85" fmla="*/ 4138 h 9767"/>
                <a:gd name="connsiteX86" fmla="*/ 1444 w 10000"/>
                <a:gd name="connsiteY86" fmla="*/ 4092 h 9767"/>
                <a:gd name="connsiteX87" fmla="*/ 1556 w 10000"/>
                <a:gd name="connsiteY87" fmla="*/ 4045 h 9767"/>
                <a:gd name="connsiteX88" fmla="*/ 1556 w 10000"/>
                <a:gd name="connsiteY88" fmla="*/ 4045 h 9767"/>
                <a:gd name="connsiteX89" fmla="*/ 1833 w 10000"/>
                <a:gd name="connsiteY89" fmla="*/ 3966 h 9767"/>
                <a:gd name="connsiteX90" fmla="*/ 2111 w 10000"/>
                <a:gd name="connsiteY90" fmla="*/ 3889 h 9767"/>
                <a:gd name="connsiteX91" fmla="*/ 2278 w 10000"/>
                <a:gd name="connsiteY91" fmla="*/ 3842 h 9767"/>
                <a:gd name="connsiteX92" fmla="*/ 2389 w 10000"/>
                <a:gd name="connsiteY92" fmla="*/ 3794 h 9767"/>
                <a:gd name="connsiteX93" fmla="*/ 2389 w 10000"/>
                <a:gd name="connsiteY93" fmla="*/ 3731 h 9767"/>
                <a:gd name="connsiteX94" fmla="*/ 2389 w 10000"/>
                <a:gd name="connsiteY94" fmla="*/ 3653 h 9767"/>
                <a:gd name="connsiteX95" fmla="*/ 2389 w 10000"/>
                <a:gd name="connsiteY95" fmla="*/ 3653 h 9767"/>
                <a:gd name="connsiteX96" fmla="*/ 2167 w 10000"/>
                <a:gd name="connsiteY96" fmla="*/ 3433 h 9767"/>
                <a:gd name="connsiteX97" fmla="*/ 1889 w 10000"/>
                <a:gd name="connsiteY97" fmla="*/ 3136 h 9767"/>
                <a:gd name="connsiteX98" fmla="*/ 1667 w 10000"/>
                <a:gd name="connsiteY98" fmla="*/ 2869 h 9767"/>
                <a:gd name="connsiteX99" fmla="*/ 1611 w 10000"/>
                <a:gd name="connsiteY99" fmla="*/ 2791 h 9767"/>
                <a:gd name="connsiteX100" fmla="*/ 1611 w 10000"/>
                <a:gd name="connsiteY100" fmla="*/ 2759 h 9767"/>
                <a:gd name="connsiteX101" fmla="*/ 1667 w 10000"/>
                <a:gd name="connsiteY101" fmla="*/ 2743 h 9767"/>
                <a:gd name="connsiteX102" fmla="*/ 1667 w 10000"/>
                <a:gd name="connsiteY102" fmla="*/ 2743 h 9767"/>
                <a:gd name="connsiteX103" fmla="*/ 2000 w 10000"/>
                <a:gd name="connsiteY103" fmla="*/ 2729 h 9767"/>
                <a:gd name="connsiteX104" fmla="*/ 2222 w 10000"/>
                <a:gd name="connsiteY104" fmla="*/ 2729 h 9767"/>
                <a:gd name="connsiteX105" fmla="*/ 2389 w 10000"/>
                <a:gd name="connsiteY105" fmla="*/ 2743 h 9767"/>
                <a:gd name="connsiteX106" fmla="*/ 2389 w 10000"/>
                <a:gd name="connsiteY106" fmla="*/ 2743 h 9767"/>
                <a:gd name="connsiteX107" fmla="*/ 2444 w 10000"/>
                <a:gd name="connsiteY107" fmla="*/ 2743 h 9767"/>
                <a:gd name="connsiteX108" fmla="*/ 2500 w 10000"/>
                <a:gd name="connsiteY108" fmla="*/ 2713 h 9767"/>
                <a:gd name="connsiteX109" fmla="*/ 2778 w 10000"/>
                <a:gd name="connsiteY109" fmla="*/ 2619 h 9767"/>
                <a:gd name="connsiteX110" fmla="*/ 3500 w 10000"/>
                <a:gd name="connsiteY110" fmla="*/ 2304 h 9767"/>
                <a:gd name="connsiteX111" fmla="*/ 4444 w 10000"/>
                <a:gd name="connsiteY111" fmla="*/ 1852 h 9767"/>
                <a:gd name="connsiteX112" fmla="*/ 4444 w 10000"/>
                <a:gd name="connsiteY112" fmla="*/ 1852 h 9767"/>
                <a:gd name="connsiteX113" fmla="*/ 4444 w 10000"/>
                <a:gd name="connsiteY113" fmla="*/ 1787 h 9767"/>
                <a:gd name="connsiteX114" fmla="*/ 4444 w 10000"/>
                <a:gd name="connsiteY114" fmla="*/ 1644 h 9767"/>
                <a:gd name="connsiteX115" fmla="*/ 4500 w 10000"/>
                <a:gd name="connsiteY115" fmla="*/ 1552 h 9767"/>
                <a:gd name="connsiteX116" fmla="*/ 4611 w 10000"/>
                <a:gd name="connsiteY116" fmla="*/ 1473 h 9767"/>
                <a:gd name="connsiteX117" fmla="*/ 4778 w 10000"/>
                <a:gd name="connsiteY117" fmla="*/ 1380 h 9767"/>
                <a:gd name="connsiteX118" fmla="*/ 5000 w 10000"/>
                <a:gd name="connsiteY118" fmla="*/ 1302 h 9767"/>
                <a:gd name="connsiteX119" fmla="*/ 5000 w 10000"/>
                <a:gd name="connsiteY119" fmla="*/ 1302 h 9767"/>
                <a:gd name="connsiteX120" fmla="*/ 5556 w 10000"/>
                <a:gd name="connsiteY120" fmla="*/ 1146 h 9767"/>
                <a:gd name="connsiteX121" fmla="*/ 6111 w 10000"/>
                <a:gd name="connsiteY121" fmla="*/ 940 h 9767"/>
                <a:gd name="connsiteX122" fmla="*/ 6667 w 10000"/>
                <a:gd name="connsiteY122" fmla="*/ 752 h 9767"/>
                <a:gd name="connsiteX123" fmla="*/ 7056 w 10000"/>
                <a:gd name="connsiteY123" fmla="*/ 581 h 9767"/>
                <a:gd name="connsiteX124" fmla="*/ 7056 w 10000"/>
                <a:gd name="connsiteY124" fmla="*/ 581 h 9767"/>
                <a:gd name="connsiteX125" fmla="*/ 7333 w 10000"/>
                <a:gd name="connsiteY125" fmla="*/ 424 h 9767"/>
                <a:gd name="connsiteX126" fmla="*/ 7667 w 10000"/>
                <a:gd name="connsiteY126" fmla="*/ 235 h 9767"/>
                <a:gd name="connsiteX127" fmla="*/ 8000 w 10000"/>
                <a:gd name="connsiteY127" fmla="*/ 93 h 9767"/>
                <a:gd name="connsiteX128" fmla="*/ 8167 w 10000"/>
                <a:gd name="connsiteY128" fmla="*/ 29 h 9767"/>
                <a:gd name="connsiteX129" fmla="*/ 8333 w 10000"/>
                <a:gd name="connsiteY129" fmla="*/ 15 h 9767"/>
                <a:gd name="connsiteX130" fmla="*/ 8333 w 10000"/>
                <a:gd name="connsiteY130" fmla="*/ 15 h 9767"/>
                <a:gd name="connsiteX131" fmla="*/ 8667 w 10000"/>
                <a:gd name="connsiteY131" fmla="*/ 0 h 9767"/>
                <a:gd name="connsiteX132" fmla="*/ 9111 w 10000"/>
                <a:gd name="connsiteY132" fmla="*/ 0 h 9767"/>
                <a:gd name="connsiteX133" fmla="*/ 10000 w 10000"/>
                <a:gd name="connsiteY133" fmla="*/ 15 h 9767"/>
                <a:gd name="connsiteX134" fmla="*/ 10000 w 10000"/>
                <a:gd name="connsiteY134" fmla="*/ 9596 h 9767"/>
                <a:gd name="connsiteX135" fmla="*/ 10000 w 10000"/>
                <a:gd name="connsiteY135" fmla="*/ 9596 h 9767"/>
                <a:gd name="connsiteX136" fmla="*/ 9722 w 10000"/>
                <a:gd name="connsiteY136" fmla="*/ 9580 h 9767"/>
                <a:gd name="connsiteX137" fmla="*/ 9389 w 10000"/>
                <a:gd name="connsiteY137" fmla="*/ 9596 h 9767"/>
                <a:gd name="connsiteX138" fmla="*/ 9389 w 10000"/>
                <a:gd name="connsiteY138" fmla="*/ 9596 h 9767"/>
                <a:gd name="connsiteX139" fmla="*/ 9278 w 10000"/>
                <a:gd name="connsiteY139" fmla="*/ 9611 h 9767"/>
                <a:gd name="connsiteX140" fmla="*/ 9056 w 10000"/>
                <a:gd name="connsiteY140" fmla="*/ 9596 h 9767"/>
                <a:gd name="connsiteX141" fmla="*/ 8722 w 10000"/>
                <a:gd name="connsiteY141" fmla="*/ 9548 h 9767"/>
                <a:gd name="connsiteX142" fmla="*/ 8444 w 10000"/>
                <a:gd name="connsiteY142" fmla="*/ 9424 h 9767"/>
                <a:gd name="connsiteX143" fmla="*/ 8444 w 10000"/>
                <a:gd name="connsiteY143" fmla="*/ 9424 h 9767"/>
                <a:gd name="connsiteX144" fmla="*/ 8111 w 10000"/>
                <a:gd name="connsiteY144" fmla="*/ 9220 h 9767"/>
                <a:gd name="connsiteX145" fmla="*/ 7778 w 10000"/>
                <a:gd name="connsiteY145" fmla="*/ 9141 h 9767"/>
                <a:gd name="connsiteX146" fmla="*/ 7556 w 10000"/>
                <a:gd name="connsiteY146" fmla="*/ 9125 h 9767"/>
                <a:gd name="connsiteX147" fmla="*/ 7000 w 10000"/>
                <a:gd name="connsiteY147" fmla="*/ 9092 h 9767"/>
                <a:gd name="connsiteX148" fmla="*/ 6556 w 10000"/>
                <a:gd name="connsiteY148" fmla="*/ 9110 h 9767"/>
                <a:gd name="connsiteX149" fmla="*/ 6222 w 10000"/>
                <a:gd name="connsiteY149" fmla="*/ 9110 h 9767"/>
                <a:gd name="connsiteX150" fmla="*/ 6111 w 10000"/>
                <a:gd name="connsiteY150" fmla="*/ 9092 h 9767"/>
                <a:gd name="connsiteX151" fmla="*/ 6056 w 10000"/>
                <a:gd name="connsiteY151" fmla="*/ 8797 h 9767"/>
                <a:gd name="connsiteX152" fmla="*/ 6056 w 10000"/>
                <a:gd name="connsiteY152" fmla="*/ 8734 h 9767"/>
                <a:gd name="connsiteX153" fmla="*/ 5944 w 10000"/>
                <a:gd name="connsiteY153" fmla="*/ 8656 h 9767"/>
                <a:gd name="connsiteX154" fmla="*/ 5889 w 10000"/>
                <a:gd name="connsiteY154" fmla="*/ 8641 h 9767"/>
                <a:gd name="connsiteX155" fmla="*/ 5667 w 10000"/>
                <a:gd name="connsiteY155" fmla="*/ 8623 h 9767"/>
                <a:gd name="connsiteX156" fmla="*/ 4889 w 10000"/>
                <a:gd name="connsiteY156" fmla="*/ 8749 h 9767"/>
                <a:gd name="connsiteX157" fmla="*/ 4611 w 10000"/>
                <a:gd name="connsiteY157" fmla="*/ 8778 h 9767"/>
                <a:gd name="connsiteX158" fmla="*/ 4500 w 10000"/>
                <a:gd name="connsiteY158" fmla="*/ 8778 h 9767"/>
                <a:gd name="connsiteX159" fmla="*/ 4222 w 10000"/>
                <a:gd name="connsiteY159" fmla="*/ 8623 h 9767"/>
                <a:gd name="connsiteX160" fmla="*/ 4222 w 10000"/>
                <a:gd name="connsiteY160" fmla="*/ 8623 h 9767"/>
                <a:gd name="connsiteX161" fmla="*/ 4111 w 10000"/>
                <a:gd name="connsiteY161" fmla="*/ 8545 h 9767"/>
                <a:gd name="connsiteX162" fmla="*/ 4111 w 10000"/>
                <a:gd name="connsiteY162" fmla="*/ 8451 h 9767"/>
                <a:gd name="connsiteX163" fmla="*/ 4111 w 10000"/>
                <a:gd name="connsiteY163" fmla="*/ 8451 h 9767"/>
                <a:gd name="connsiteX164" fmla="*/ 4278 w 10000"/>
                <a:gd name="connsiteY164" fmla="*/ 8403 h 9767"/>
                <a:gd name="connsiteX165" fmla="*/ 4389 w 10000"/>
                <a:gd name="connsiteY165" fmla="*/ 8387 h 9767"/>
                <a:gd name="connsiteX166" fmla="*/ 4389 w 10000"/>
                <a:gd name="connsiteY166" fmla="*/ 8387 h 9767"/>
                <a:gd name="connsiteX167" fmla="*/ 3722 w 10000"/>
                <a:gd name="connsiteY167" fmla="*/ 8403 h 9767"/>
                <a:gd name="connsiteX168" fmla="*/ 3611 w 10000"/>
                <a:gd name="connsiteY168" fmla="*/ 8419 h 9767"/>
                <a:gd name="connsiteX169" fmla="*/ 3556 w 10000"/>
                <a:gd name="connsiteY169" fmla="*/ 8435 h 9767"/>
                <a:gd name="connsiteX170" fmla="*/ 3556 w 10000"/>
                <a:gd name="connsiteY170" fmla="*/ 8435 h 9767"/>
                <a:gd name="connsiteX171" fmla="*/ 3444 w 10000"/>
                <a:gd name="connsiteY171" fmla="*/ 8498 h 9767"/>
                <a:gd name="connsiteX172" fmla="*/ 3278 w 10000"/>
                <a:gd name="connsiteY172" fmla="*/ 8592 h 9767"/>
                <a:gd name="connsiteX173" fmla="*/ 2667 w 10000"/>
                <a:gd name="connsiteY173" fmla="*/ 8778 h 9767"/>
                <a:gd name="connsiteX174" fmla="*/ 889 w 10000"/>
                <a:gd name="connsiteY174" fmla="*/ 8952 h 9767"/>
                <a:gd name="connsiteX175" fmla="*/ 500 w 10000"/>
                <a:gd name="connsiteY175" fmla="*/ 8968 h 9767"/>
                <a:gd name="connsiteX176" fmla="*/ 222 w 10000"/>
                <a:gd name="connsiteY176" fmla="*/ 8984 h 9767"/>
                <a:gd name="connsiteX177" fmla="*/ 0 w 10000"/>
                <a:gd name="connsiteY177" fmla="*/ 8999 h 9767"/>
                <a:gd name="connsiteX178" fmla="*/ 722 w 10000"/>
                <a:gd name="connsiteY178" fmla="*/ 9596 h 9767"/>
                <a:gd name="connsiteX179" fmla="*/ 944 w 10000"/>
                <a:gd name="connsiteY179" fmla="*/ 9767 h 9767"/>
                <a:gd name="connsiteX180" fmla="*/ 10000 w 10000"/>
                <a:gd name="connsiteY180" fmla="*/ 9580 h 9767"/>
                <a:gd name="connsiteX0" fmla="*/ 10000 w 10000"/>
                <a:gd name="connsiteY0" fmla="*/ 9809 h 9840"/>
                <a:gd name="connsiteX1" fmla="*/ 10000 w 10000"/>
                <a:gd name="connsiteY1" fmla="*/ 9809 h 9840"/>
                <a:gd name="connsiteX2" fmla="*/ 9222 w 10000"/>
                <a:gd name="connsiteY2" fmla="*/ 9825 h 9840"/>
                <a:gd name="connsiteX3" fmla="*/ 8944 w 10000"/>
                <a:gd name="connsiteY3" fmla="*/ 9825 h 9840"/>
                <a:gd name="connsiteX4" fmla="*/ 8833 w 10000"/>
                <a:gd name="connsiteY4" fmla="*/ 9809 h 9840"/>
                <a:gd name="connsiteX5" fmla="*/ 8778 w 10000"/>
                <a:gd name="connsiteY5" fmla="*/ 9791 h 9840"/>
                <a:gd name="connsiteX6" fmla="*/ 8778 w 10000"/>
                <a:gd name="connsiteY6" fmla="*/ 9791 h 9840"/>
                <a:gd name="connsiteX7" fmla="*/ 8444 w 10000"/>
                <a:gd name="connsiteY7" fmla="*/ 9600 h 9840"/>
                <a:gd name="connsiteX8" fmla="*/ 8167 w 10000"/>
                <a:gd name="connsiteY8" fmla="*/ 9424 h 9840"/>
                <a:gd name="connsiteX9" fmla="*/ 8167 w 10000"/>
                <a:gd name="connsiteY9" fmla="*/ 9424 h 9840"/>
                <a:gd name="connsiteX10" fmla="*/ 8056 w 10000"/>
                <a:gd name="connsiteY10" fmla="*/ 9392 h 9840"/>
                <a:gd name="connsiteX11" fmla="*/ 7889 w 10000"/>
                <a:gd name="connsiteY11" fmla="*/ 9359 h 9840"/>
                <a:gd name="connsiteX12" fmla="*/ 7444 w 10000"/>
                <a:gd name="connsiteY12" fmla="*/ 9343 h 9840"/>
                <a:gd name="connsiteX13" fmla="*/ 6889 w 10000"/>
                <a:gd name="connsiteY13" fmla="*/ 9327 h 9840"/>
                <a:gd name="connsiteX14" fmla="*/ 6389 w 10000"/>
                <a:gd name="connsiteY14" fmla="*/ 9327 h 9840"/>
                <a:gd name="connsiteX15" fmla="*/ 6389 w 10000"/>
                <a:gd name="connsiteY15" fmla="*/ 9327 h 9840"/>
                <a:gd name="connsiteX16" fmla="*/ 6167 w 10000"/>
                <a:gd name="connsiteY16" fmla="*/ 9309 h 9840"/>
                <a:gd name="connsiteX17" fmla="*/ 6056 w 10000"/>
                <a:gd name="connsiteY17" fmla="*/ 9279 h 9840"/>
                <a:gd name="connsiteX18" fmla="*/ 6000 w 10000"/>
                <a:gd name="connsiteY18" fmla="*/ 9245 h 9840"/>
                <a:gd name="connsiteX19" fmla="*/ 6056 w 10000"/>
                <a:gd name="connsiteY19" fmla="*/ 9053 h 9840"/>
                <a:gd name="connsiteX20" fmla="*/ 6111 w 10000"/>
                <a:gd name="connsiteY20" fmla="*/ 8987 h 9840"/>
                <a:gd name="connsiteX21" fmla="*/ 6056 w 10000"/>
                <a:gd name="connsiteY21" fmla="*/ 8910 h 9840"/>
                <a:gd name="connsiteX22" fmla="*/ 6056 w 10000"/>
                <a:gd name="connsiteY22" fmla="*/ 8910 h 9840"/>
                <a:gd name="connsiteX23" fmla="*/ 6000 w 10000"/>
                <a:gd name="connsiteY23" fmla="*/ 8862 h 9840"/>
                <a:gd name="connsiteX24" fmla="*/ 5944 w 10000"/>
                <a:gd name="connsiteY24" fmla="*/ 8829 h 9840"/>
                <a:gd name="connsiteX25" fmla="*/ 5833 w 10000"/>
                <a:gd name="connsiteY25" fmla="*/ 8829 h 9840"/>
                <a:gd name="connsiteX26" fmla="*/ 5667 w 10000"/>
                <a:gd name="connsiteY26" fmla="*/ 8847 h 9840"/>
                <a:gd name="connsiteX27" fmla="*/ 5333 w 10000"/>
                <a:gd name="connsiteY27" fmla="*/ 8893 h 9840"/>
                <a:gd name="connsiteX28" fmla="*/ 4889 w 10000"/>
                <a:gd name="connsiteY28" fmla="*/ 8973 h 9840"/>
                <a:gd name="connsiteX29" fmla="*/ 4889 w 10000"/>
                <a:gd name="connsiteY29" fmla="*/ 8973 h 9840"/>
                <a:gd name="connsiteX30" fmla="*/ 4611 w 10000"/>
                <a:gd name="connsiteY30" fmla="*/ 8987 h 9840"/>
                <a:gd name="connsiteX31" fmla="*/ 4500 w 10000"/>
                <a:gd name="connsiteY31" fmla="*/ 8987 h 9840"/>
                <a:gd name="connsiteX32" fmla="*/ 4444 w 10000"/>
                <a:gd name="connsiteY32" fmla="*/ 8973 h 9840"/>
                <a:gd name="connsiteX33" fmla="*/ 4222 w 10000"/>
                <a:gd name="connsiteY33" fmla="*/ 8829 h 9840"/>
                <a:gd name="connsiteX34" fmla="*/ 4222 w 10000"/>
                <a:gd name="connsiteY34" fmla="*/ 8829 h 9840"/>
                <a:gd name="connsiteX35" fmla="*/ 4111 w 10000"/>
                <a:gd name="connsiteY35" fmla="*/ 8782 h 9840"/>
                <a:gd name="connsiteX36" fmla="*/ 4111 w 10000"/>
                <a:gd name="connsiteY36" fmla="*/ 8733 h 9840"/>
                <a:gd name="connsiteX37" fmla="*/ 4111 w 10000"/>
                <a:gd name="connsiteY37" fmla="*/ 8701 h 9840"/>
                <a:gd name="connsiteX38" fmla="*/ 4167 w 10000"/>
                <a:gd name="connsiteY38" fmla="*/ 8668 h 9840"/>
                <a:gd name="connsiteX39" fmla="*/ 4278 w 10000"/>
                <a:gd name="connsiteY39" fmla="*/ 8603 h 9840"/>
                <a:gd name="connsiteX40" fmla="*/ 4389 w 10000"/>
                <a:gd name="connsiteY40" fmla="*/ 8587 h 9840"/>
                <a:gd name="connsiteX41" fmla="*/ 4389 w 10000"/>
                <a:gd name="connsiteY41" fmla="*/ 8587 h 9840"/>
                <a:gd name="connsiteX42" fmla="*/ 4389 w 10000"/>
                <a:gd name="connsiteY42" fmla="*/ 8573 h 9840"/>
                <a:gd name="connsiteX43" fmla="*/ 4444 w 10000"/>
                <a:gd name="connsiteY43" fmla="*/ 8556 h 9840"/>
                <a:gd name="connsiteX44" fmla="*/ 7986 w 10000"/>
                <a:gd name="connsiteY44" fmla="*/ 8308 h 9840"/>
                <a:gd name="connsiteX45" fmla="*/ 8389 w 10000"/>
                <a:gd name="connsiteY45" fmla="*/ 8316 h 9840"/>
                <a:gd name="connsiteX46" fmla="*/ 8389 w 10000"/>
                <a:gd name="connsiteY46" fmla="*/ 8316 h 9840"/>
                <a:gd name="connsiteX47" fmla="*/ 8667 w 10000"/>
                <a:gd name="connsiteY47" fmla="*/ 8283 h 9840"/>
                <a:gd name="connsiteX48" fmla="*/ 8889 w 10000"/>
                <a:gd name="connsiteY48" fmla="*/ 8204 h 9840"/>
                <a:gd name="connsiteX49" fmla="*/ 8833 w 10000"/>
                <a:gd name="connsiteY49" fmla="*/ 8171 h 9840"/>
                <a:gd name="connsiteX50" fmla="*/ 8833 w 10000"/>
                <a:gd name="connsiteY50" fmla="*/ 8141 h 9840"/>
                <a:gd name="connsiteX51" fmla="*/ 8556 w 10000"/>
                <a:gd name="connsiteY51" fmla="*/ 8059 h 9840"/>
                <a:gd name="connsiteX52" fmla="*/ 6556 w 10000"/>
                <a:gd name="connsiteY52" fmla="*/ 7769 h 9840"/>
                <a:gd name="connsiteX53" fmla="*/ 6556 w 10000"/>
                <a:gd name="connsiteY53" fmla="*/ 7769 h 9840"/>
                <a:gd name="connsiteX54" fmla="*/ 6333 w 10000"/>
                <a:gd name="connsiteY54" fmla="*/ 7722 h 9840"/>
                <a:gd name="connsiteX55" fmla="*/ 6167 w 10000"/>
                <a:gd name="connsiteY55" fmla="*/ 7673 h 9840"/>
                <a:gd name="connsiteX56" fmla="*/ 6056 w 10000"/>
                <a:gd name="connsiteY56" fmla="*/ 7625 h 9840"/>
                <a:gd name="connsiteX57" fmla="*/ 6056 w 10000"/>
                <a:gd name="connsiteY57" fmla="*/ 7625 h 9840"/>
                <a:gd name="connsiteX58" fmla="*/ 8056 w 10000"/>
                <a:gd name="connsiteY58" fmla="*/ 7608 h 9840"/>
                <a:gd name="connsiteX59" fmla="*/ 10000 w 10000"/>
                <a:gd name="connsiteY59" fmla="*/ 7769 h 9840"/>
                <a:gd name="connsiteX60" fmla="*/ 10000 w 10000"/>
                <a:gd name="connsiteY60" fmla="*/ 6309 h 9840"/>
                <a:gd name="connsiteX61" fmla="*/ 10000 w 10000"/>
                <a:gd name="connsiteY61" fmla="*/ 6309 h 9840"/>
                <a:gd name="connsiteX62" fmla="*/ 7778 w 10000"/>
                <a:gd name="connsiteY62" fmla="*/ 5971 h 9840"/>
                <a:gd name="connsiteX63" fmla="*/ 6556 w 10000"/>
                <a:gd name="connsiteY63" fmla="*/ 5779 h 9840"/>
                <a:gd name="connsiteX64" fmla="*/ 6556 w 10000"/>
                <a:gd name="connsiteY64" fmla="*/ 5779 h 9840"/>
                <a:gd name="connsiteX65" fmla="*/ 6556 w 10000"/>
                <a:gd name="connsiteY65" fmla="*/ 5763 h 9840"/>
                <a:gd name="connsiteX66" fmla="*/ 6556 w 10000"/>
                <a:gd name="connsiteY66" fmla="*/ 5667 h 9840"/>
                <a:gd name="connsiteX67" fmla="*/ 6556 w 10000"/>
                <a:gd name="connsiteY67" fmla="*/ 5667 h 9840"/>
                <a:gd name="connsiteX68" fmla="*/ 6389 w 10000"/>
                <a:gd name="connsiteY68" fmla="*/ 5553 h 9840"/>
                <a:gd name="connsiteX69" fmla="*/ 6056 w 10000"/>
                <a:gd name="connsiteY69" fmla="*/ 5378 h 9840"/>
                <a:gd name="connsiteX70" fmla="*/ 5333 w 10000"/>
                <a:gd name="connsiteY70" fmla="*/ 5040 h 9840"/>
                <a:gd name="connsiteX71" fmla="*/ 5333 w 10000"/>
                <a:gd name="connsiteY71" fmla="*/ 5040 h 9840"/>
                <a:gd name="connsiteX72" fmla="*/ 5167 w 10000"/>
                <a:gd name="connsiteY72" fmla="*/ 4992 h 9840"/>
                <a:gd name="connsiteX73" fmla="*/ 4889 w 10000"/>
                <a:gd name="connsiteY73" fmla="*/ 4928 h 9840"/>
                <a:gd name="connsiteX74" fmla="*/ 4056 w 10000"/>
                <a:gd name="connsiteY74" fmla="*/ 4783 h 9840"/>
                <a:gd name="connsiteX75" fmla="*/ 2889 w 10000"/>
                <a:gd name="connsiteY75" fmla="*/ 4608 h 9840"/>
                <a:gd name="connsiteX76" fmla="*/ 2889 w 10000"/>
                <a:gd name="connsiteY76" fmla="*/ 4608 h 9840"/>
                <a:gd name="connsiteX77" fmla="*/ 2389 w 10000"/>
                <a:gd name="connsiteY77" fmla="*/ 4590 h 9840"/>
                <a:gd name="connsiteX78" fmla="*/ 2000 w 10000"/>
                <a:gd name="connsiteY78" fmla="*/ 4574 h 9840"/>
                <a:gd name="connsiteX79" fmla="*/ 1889 w 10000"/>
                <a:gd name="connsiteY79" fmla="*/ 4558 h 9840"/>
                <a:gd name="connsiteX80" fmla="*/ 1778 w 10000"/>
                <a:gd name="connsiteY80" fmla="*/ 4543 h 9840"/>
                <a:gd name="connsiteX81" fmla="*/ 1778 w 10000"/>
                <a:gd name="connsiteY81" fmla="*/ 4543 h 9840"/>
                <a:gd name="connsiteX82" fmla="*/ 1667 w 10000"/>
                <a:gd name="connsiteY82" fmla="*/ 4477 h 9840"/>
                <a:gd name="connsiteX83" fmla="*/ 1500 w 10000"/>
                <a:gd name="connsiteY83" fmla="*/ 4367 h 9840"/>
                <a:gd name="connsiteX84" fmla="*/ 1444 w 10000"/>
                <a:gd name="connsiteY84" fmla="*/ 4302 h 9840"/>
                <a:gd name="connsiteX85" fmla="*/ 1444 w 10000"/>
                <a:gd name="connsiteY85" fmla="*/ 4237 h 9840"/>
                <a:gd name="connsiteX86" fmla="*/ 1444 w 10000"/>
                <a:gd name="connsiteY86" fmla="*/ 4190 h 9840"/>
                <a:gd name="connsiteX87" fmla="*/ 1556 w 10000"/>
                <a:gd name="connsiteY87" fmla="*/ 4141 h 9840"/>
                <a:gd name="connsiteX88" fmla="*/ 1556 w 10000"/>
                <a:gd name="connsiteY88" fmla="*/ 4141 h 9840"/>
                <a:gd name="connsiteX89" fmla="*/ 1833 w 10000"/>
                <a:gd name="connsiteY89" fmla="*/ 4061 h 9840"/>
                <a:gd name="connsiteX90" fmla="*/ 2111 w 10000"/>
                <a:gd name="connsiteY90" fmla="*/ 3982 h 9840"/>
                <a:gd name="connsiteX91" fmla="*/ 2278 w 10000"/>
                <a:gd name="connsiteY91" fmla="*/ 3934 h 9840"/>
                <a:gd name="connsiteX92" fmla="*/ 2389 w 10000"/>
                <a:gd name="connsiteY92" fmla="*/ 3885 h 9840"/>
                <a:gd name="connsiteX93" fmla="*/ 2389 w 10000"/>
                <a:gd name="connsiteY93" fmla="*/ 3820 h 9840"/>
                <a:gd name="connsiteX94" fmla="*/ 2389 w 10000"/>
                <a:gd name="connsiteY94" fmla="*/ 3740 h 9840"/>
                <a:gd name="connsiteX95" fmla="*/ 2389 w 10000"/>
                <a:gd name="connsiteY95" fmla="*/ 3740 h 9840"/>
                <a:gd name="connsiteX96" fmla="*/ 2167 w 10000"/>
                <a:gd name="connsiteY96" fmla="*/ 3515 h 9840"/>
                <a:gd name="connsiteX97" fmla="*/ 1889 w 10000"/>
                <a:gd name="connsiteY97" fmla="*/ 3211 h 9840"/>
                <a:gd name="connsiteX98" fmla="*/ 1667 w 10000"/>
                <a:gd name="connsiteY98" fmla="*/ 2937 h 9840"/>
                <a:gd name="connsiteX99" fmla="*/ 1611 w 10000"/>
                <a:gd name="connsiteY99" fmla="*/ 2858 h 9840"/>
                <a:gd name="connsiteX100" fmla="*/ 1611 w 10000"/>
                <a:gd name="connsiteY100" fmla="*/ 2825 h 9840"/>
                <a:gd name="connsiteX101" fmla="*/ 1667 w 10000"/>
                <a:gd name="connsiteY101" fmla="*/ 2808 h 9840"/>
                <a:gd name="connsiteX102" fmla="*/ 1667 w 10000"/>
                <a:gd name="connsiteY102" fmla="*/ 2808 h 9840"/>
                <a:gd name="connsiteX103" fmla="*/ 2000 w 10000"/>
                <a:gd name="connsiteY103" fmla="*/ 2794 h 9840"/>
                <a:gd name="connsiteX104" fmla="*/ 2222 w 10000"/>
                <a:gd name="connsiteY104" fmla="*/ 2794 h 9840"/>
                <a:gd name="connsiteX105" fmla="*/ 2389 w 10000"/>
                <a:gd name="connsiteY105" fmla="*/ 2808 h 9840"/>
                <a:gd name="connsiteX106" fmla="*/ 2389 w 10000"/>
                <a:gd name="connsiteY106" fmla="*/ 2808 h 9840"/>
                <a:gd name="connsiteX107" fmla="*/ 2444 w 10000"/>
                <a:gd name="connsiteY107" fmla="*/ 2808 h 9840"/>
                <a:gd name="connsiteX108" fmla="*/ 2500 w 10000"/>
                <a:gd name="connsiteY108" fmla="*/ 2778 h 9840"/>
                <a:gd name="connsiteX109" fmla="*/ 2778 w 10000"/>
                <a:gd name="connsiteY109" fmla="*/ 2681 h 9840"/>
                <a:gd name="connsiteX110" fmla="*/ 3500 w 10000"/>
                <a:gd name="connsiteY110" fmla="*/ 2359 h 9840"/>
                <a:gd name="connsiteX111" fmla="*/ 4444 w 10000"/>
                <a:gd name="connsiteY111" fmla="*/ 1896 h 9840"/>
                <a:gd name="connsiteX112" fmla="*/ 4444 w 10000"/>
                <a:gd name="connsiteY112" fmla="*/ 1896 h 9840"/>
                <a:gd name="connsiteX113" fmla="*/ 4444 w 10000"/>
                <a:gd name="connsiteY113" fmla="*/ 1830 h 9840"/>
                <a:gd name="connsiteX114" fmla="*/ 4444 w 10000"/>
                <a:gd name="connsiteY114" fmla="*/ 1683 h 9840"/>
                <a:gd name="connsiteX115" fmla="*/ 4500 w 10000"/>
                <a:gd name="connsiteY115" fmla="*/ 1589 h 9840"/>
                <a:gd name="connsiteX116" fmla="*/ 4611 w 10000"/>
                <a:gd name="connsiteY116" fmla="*/ 1508 h 9840"/>
                <a:gd name="connsiteX117" fmla="*/ 4778 w 10000"/>
                <a:gd name="connsiteY117" fmla="*/ 1413 h 9840"/>
                <a:gd name="connsiteX118" fmla="*/ 5000 w 10000"/>
                <a:gd name="connsiteY118" fmla="*/ 1333 h 9840"/>
                <a:gd name="connsiteX119" fmla="*/ 5000 w 10000"/>
                <a:gd name="connsiteY119" fmla="*/ 1333 h 9840"/>
                <a:gd name="connsiteX120" fmla="*/ 5556 w 10000"/>
                <a:gd name="connsiteY120" fmla="*/ 1173 h 9840"/>
                <a:gd name="connsiteX121" fmla="*/ 6111 w 10000"/>
                <a:gd name="connsiteY121" fmla="*/ 962 h 9840"/>
                <a:gd name="connsiteX122" fmla="*/ 6667 w 10000"/>
                <a:gd name="connsiteY122" fmla="*/ 770 h 9840"/>
                <a:gd name="connsiteX123" fmla="*/ 7056 w 10000"/>
                <a:gd name="connsiteY123" fmla="*/ 595 h 9840"/>
                <a:gd name="connsiteX124" fmla="*/ 7056 w 10000"/>
                <a:gd name="connsiteY124" fmla="*/ 595 h 9840"/>
                <a:gd name="connsiteX125" fmla="*/ 7333 w 10000"/>
                <a:gd name="connsiteY125" fmla="*/ 434 h 9840"/>
                <a:gd name="connsiteX126" fmla="*/ 7667 w 10000"/>
                <a:gd name="connsiteY126" fmla="*/ 241 h 9840"/>
                <a:gd name="connsiteX127" fmla="*/ 8000 w 10000"/>
                <a:gd name="connsiteY127" fmla="*/ 95 h 9840"/>
                <a:gd name="connsiteX128" fmla="*/ 8167 w 10000"/>
                <a:gd name="connsiteY128" fmla="*/ 30 h 9840"/>
                <a:gd name="connsiteX129" fmla="*/ 8333 w 10000"/>
                <a:gd name="connsiteY129" fmla="*/ 15 h 9840"/>
                <a:gd name="connsiteX130" fmla="*/ 8333 w 10000"/>
                <a:gd name="connsiteY130" fmla="*/ 15 h 9840"/>
                <a:gd name="connsiteX131" fmla="*/ 8667 w 10000"/>
                <a:gd name="connsiteY131" fmla="*/ 0 h 9840"/>
                <a:gd name="connsiteX132" fmla="*/ 9111 w 10000"/>
                <a:gd name="connsiteY132" fmla="*/ 0 h 9840"/>
                <a:gd name="connsiteX133" fmla="*/ 10000 w 10000"/>
                <a:gd name="connsiteY133" fmla="*/ 15 h 9840"/>
                <a:gd name="connsiteX134" fmla="*/ 10000 w 10000"/>
                <a:gd name="connsiteY134" fmla="*/ 9825 h 9840"/>
                <a:gd name="connsiteX135" fmla="*/ 10000 w 10000"/>
                <a:gd name="connsiteY135" fmla="*/ 9825 h 9840"/>
                <a:gd name="connsiteX136" fmla="*/ 9722 w 10000"/>
                <a:gd name="connsiteY136" fmla="*/ 9809 h 9840"/>
                <a:gd name="connsiteX137" fmla="*/ 9389 w 10000"/>
                <a:gd name="connsiteY137" fmla="*/ 9825 h 9840"/>
                <a:gd name="connsiteX138" fmla="*/ 9389 w 10000"/>
                <a:gd name="connsiteY138" fmla="*/ 9825 h 9840"/>
                <a:gd name="connsiteX139" fmla="*/ 9278 w 10000"/>
                <a:gd name="connsiteY139" fmla="*/ 9840 h 9840"/>
                <a:gd name="connsiteX140" fmla="*/ 9056 w 10000"/>
                <a:gd name="connsiteY140" fmla="*/ 9825 h 9840"/>
                <a:gd name="connsiteX141" fmla="*/ 8722 w 10000"/>
                <a:gd name="connsiteY141" fmla="*/ 9776 h 9840"/>
                <a:gd name="connsiteX142" fmla="*/ 8444 w 10000"/>
                <a:gd name="connsiteY142" fmla="*/ 9649 h 9840"/>
                <a:gd name="connsiteX143" fmla="*/ 8444 w 10000"/>
                <a:gd name="connsiteY143" fmla="*/ 9649 h 9840"/>
                <a:gd name="connsiteX144" fmla="*/ 8111 w 10000"/>
                <a:gd name="connsiteY144" fmla="*/ 9440 h 9840"/>
                <a:gd name="connsiteX145" fmla="*/ 7778 w 10000"/>
                <a:gd name="connsiteY145" fmla="*/ 9359 h 9840"/>
                <a:gd name="connsiteX146" fmla="*/ 7556 w 10000"/>
                <a:gd name="connsiteY146" fmla="*/ 9343 h 9840"/>
                <a:gd name="connsiteX147" fmla="*/ 7000 w 10000"/>
                <a:gd name="connsiteY147" fmla="*/ 9309 h 9840"/>
                <a:gd name="connsiteX148" fmla="*/ 6556 w 10000"/>
                <a:gd name="connsiteY148" fmla="*/ 9327 h 9840"/>
                <a:gd name="connsiteX149" fmla="*/ 6222 w 10000"/>
                <a:gd name="connsiteY149" fmla="*/ 9327 h 9840"/>
                <a:gd name="connsiteX150" fmla="*/ 6111 w 10000"/>
                <a:gd name="connsiteY150" fmla="*/ 9309 h 9840"/>
                <a:gd name="connsiteX151" fmla="*/ 6056 w 10000"/>
                <a:gd name="connsiteY151" fmla="*/ 9007 h 9840"/>
                <a:gd name="connsiteX152" fmla="*/ 6056 w 10000"/>
                <a:gd name="connsiteY152" fmla="*/ 8942 h 9840"/>
                <a:gd name="connsiteX153" fmla="*/ 5944 w 10000"/>
                <a:gd name="connsiteY153" fmla="*/ 8862 h 9840"/>
                <a:gd name="connsiteX154" fmla="*/ 5889 w 10000"/>
                <a:gd name="connsiteY154" fmla="*/ 8847 h 9840"/>
                <a:gd name="connsiteX155" fmla="*/ 5667 w 10000"/>
                <a:gd name="connsiteY155" fmla="*/ 8829 h 9840"/>
                <a:gd name="connsiteX156" fmla="*/ 4889 w 10000"/>
                <a:gd name="connsiteY156" fmla="*/ 8958 h 9840"/>
                <a:gd name="connsiteX157" fmla="*/ 4611 w 10000"/>
                <a:gd name="connsiteY157" fmla="*/ 8987 h 9840"/>
                <a:gd name="connsiteX158" fmla="*/ 4500 w 10000"/>
                <a:gd name="connsiteY158" fmla="*/ 8987 h 9840"/>
                <a:gd name="connsiteX159" fmla="*/ 4222 w 10000"/>
                <a:gd name="connsiteY159" fmla="*/ 8829 h 9840"/>
                <a:gd name="connsiteX160" fmla="*/ 4222 w 10000"/>
                <a:gd name="connsiteY160" fmla="*/ 8829 h 9840"/>
                <a:gd name="connsiteX161" fmla="*/ 4111 w 10000"/>
                <a:gd name="connsiteY161" fmla="*/ 8749 h 9840"/>
                <a:gd name="connsiteX162" fmla="*/ 4111 w 10000"/>
                <a:gd name="connsiteY162" fmla="*/ 8653 h 9840"/>
                <a:gd name="connsiteX163" fmla="*/ 4111 w 10000"/>
                <a:gd name="connsiteY163" fmla="*/ 8653 h 9840"/>
                <a:gd name="connsiteX164" fmla="*/ 4278 w 10000"/>
                <a:gd name="connsiteY164" fmla="*/ 8603 h 9840"/>
                <a:gd name="connsiteX165" fmla="*/ 4389 w 10000"/>
                <a:gd name="connsiteY165" fmla="*/ 8587 h 9840"/>
                <a:gd name="connsiteX166" fmla="*/ 4389 w 10000"/>
                <a:gd name="connsiteY166" fmla="*/ 8587 h 9840"/>
                <a:gd name="connsiteX167" fmla="*/ 3722 w 10000"/>
                <a:gd name="connsiteY167" fmla="*/ 8603 h 9840"/>
                <a:gd name="connsiteX168" fmla="*/ 3611 w 10000"/>
                <a:gd name="connsiteY168" fmla="*/ 8620 h 9840"/>
                <a:gd name="connsiteX169" fmla="*/ 3556 w 10000"/>
                <a:gd name="connsiteY169" fmla="*/ 8636 h 9840"/>
                <a:gd name="connsiteX170" fmla="*/ 3556 w 10000"/>
                <a:gd name="connsiteY170" fmla="*/ 8636 h 9840"/>
                <a:gd name="connsiteX171" fmla="*/ 3444 w 10000"/>
                <a:gd name="connsiteY171" fmla="*/ 8701 h 9840"/>
                <a:gd name="connsiteX172" fmla="*/ 3278 w 10000"/>
                <a:gd name="connsiteY172" fmla="*/ 8797 h 9840"/>
                <a:gd name="connsiteX173" fmla="*/ 2667 w 10000"/>
                <a:gd name="connsiteY173" fmla="*/ 8987 h 9840"/>
                <a:gd name="connsiteX174" fmla="*/ 889 w 10000"/>
                <a:gd name="connsiteY174" fmla="*/ 9166 h 9840"/>
                <a:gd name="connsiteX175" fmla="*/ 500 w 10000"/>
                <a:gd name="connsiteY175" fmla="*/ 9182 h 9840"/>
                <a:gd name="connsiteX176" fmla="*/ 222 w 10000"/>
                <a:gd name="connsiteY176" fmla="*/ 9198 h 9840"/>
                <a:gd name="connsiteX177" fmla="*/ 0 w 10000"/>
                <a:gd name="connsiteY177" fmla="*/ 9214 h 9840"/>
                <a:gd name="connsiteX178" fmla="*/ 722 w 10000"/>
                <a:gd name="connsiteY178" fmla="*/ 9825 h 9840"/>
                <a:gd name="connsiteX179" fmla="*/ 10000 w 10000"/>
                <a:gd name="connsiteY179" fmla="*/ 9809 h 9840"/>
                <a:gd name="connsiteX0" fmla="*/ 10000 w 10000"/>
                <a:gd name="connsiteY0" fmla="*/ 9968 h 10000"/>
                <a:gd name="connsiteX1" fmla="*/ 10000 w 10000"/>
                <a:gd name="connsiteY1" fmla="*/ 9968 h 10000"/>
                <a:gd name="connsiteX2" fmla="*/ 9222 w 10000"/>
                <a:gd name="connsiteY2" fmla="*/ 9985 h 10000"/>
                <a:gd name="connsiteX3" fmla="*/ 8944 w 10000"/>
                <a:gd name="connsiteY3" fmla="*/ 9985 h 10000"/>
                <a:gd name="connsiteX4" fmla="*/ 8833 w 10000"/>
                <a:gd name="connsiteY4" fmla="*/ 9968 h 10000"/>
                <a:gd name="connsiteX5" fmla="*/ 8778 w 10000"/>
                <a:gd name="connsiteY5" fmla="*/ 9950 h 10000"/>
                <a:gd name="connsiteX6" fmla="*/ 8778 w 10000"/>
                <a:gd name="connsiteY6" fmla="*/ 9950 h 10000"/>
                <a:gd name="connsiteX7" fmla="*/ 8444 w 10000"/>
                <a:gd name="connsiteY7" fmla="*/ 9756 h 10000"/>
                <a:gd name="connsiteX8" fmla="*/ 8167 w 10000"/>
                <a:gd name="connsiteY8" fmla="*/ 9577 h 10000"/>
                <a:gd name="connsiteX9" fmla="*/ 8167 w 10000"/>
                <a:gd name="connsiteY9" fmla="*/ 9577 h 10000"/>
                <a:gd name="connsiteX10" fmla="*/ 8056 w 10000"/>
                <a:gd name="connsiteY10" fmla="*/ 9545 h 10000"/>
                <a:gd name="connsiteX11" fmla="*/ 7889 w 10000"/>
                <a:gd name="connsiteY11" fmla="*/ 9511 h 10000"/>
                <a:gd name="connsiteX12" fmla="*/ 7444 w 10000"/>
                <a:gd name="connsiteY12" fmla="*/ 9495 h 10000"/>
                <a:gd name="connsiteX13" fmla="*/ 6889 w 10000"/>
                <a:gd name="connsiteY13" fmla="*/ 9479 h 10000"/>
                <a:gd name="connsiteX14" fmla="*/ 6389 w 10000"/>
                <a:gd name="connsiteY14" fmla="*/ 9479 h 10000"/>
                <a:gd name="connsiteX15" fmla="*/ 6389 w 10000"/>
                <a:gd name="connsiteY15" fmla="*/ 9479 h 10000"/>
                <a:gd name="connsiteX16" fmla="*/ 6167 w 10000"/>
                <a:gd name="connsiteY16" fmla="*/ 9460 h 10000"/>
                <a:gd name="connsiteX17" fmla="*/ 6056 w 10000"/>
                <a:gd name="connsiteY17" fmla="*/ 9430 h 10000"/>
                <a:gd name="connsiteX18" fmla="*/ 6000 w 10000"/>
                <a:gd name="connsiteY18" fmla="*/ 9395 h 10000"/>
                <a:gd name="connsiteX19" fmla="*/ 6056 w 10000"/>
                <a:gd name="connsiteY19" fmla="*/ 9200 h 10000"/>
                <a:gd name="connsiteX20" fmla="*/ 6111 w 10000"/>
                <a:gd name="connsiteY20" fmla="*/ 9133 h 10000"/>
                <a:gd name="connsiteX21" fmla="*/ 6056 w 10000"/>
                <a:gd name="connsiteY21" fmla="*/ 9055 h 10000"/>
                <a:gd name="connsiteX22" fmla="*/ 6056 w 10000"/>
                <a:gd name="connsiteY22" fmla="*/ 9055 h 10000"/>
                <a:gd name="connsiteX23" fmla="*/ 6000 w 10000"/>
                <a:gd name="connsiteY23" fmla="*/ 9006 h 10000"/>
                <a:gd name="connsiteX24" fmla="*/ 5944 w 10000"/>
                <a:gd name="connsiteY24" fmla="*/ 8973 h 10000"/>
                <a:gd name="connsiteX25" fmla="*/ 5833 w 10000"/>
                <a:gd name="connsiteY25" fmla="*/ 8973 h 10000"/>
                <a:gd name="connsiteX26" fmla="*/ 5667 w 10000"/>
                <a:gd name="connsiteY26" fmla="*/ 8991 h 10000"/>
                <a:gd name="connsiteX27" fmla="*/ 5333 w 10000"/>
                <a:gd name="connsiteY27" fmla="*/ 9038 h 10000"/>
                <a:gd name="connsiteX28" fmla="*/ 4889 w 10000"/>
                <a:gd name="connsiteY28" fmla="*/ 9119 h 10000"/>
                <a:gd name="connsiteX29" fmla="*/ 4889 w 10000"/>
                <a:gd name="connsiteY29" fmla="*/ 9119 h 10000"/>
                <a:gd name="connsiteX30" fmla="*/ 4611 w 10000"/>
                <a:gd name="connsiteY30" fmla="*/ 9133 h 10000"/>
                <a:gd name="connsiteX31" fmla="*/ 4500 w 10000"/>
                <a:gd name="connsiteY31" fmla="*/ 9133 h 10000"/>
                <a:gd name="connsiteX32" fmla="*/ 4444 w 10000"/>
                <a:gd name="connsiteY32" fmla="*/ 9119 h 10000"/>
                <a:gd name="connsiteX33" fmla="*/ 4222 w 10000"/>
                <a:gd name="connsiteY33" fmla="*/ 8973 h 10000"/>
                <a:gd name="connsiteX34" fmla="*/ 4222 w 10000"/>
                <a:gd name="connsiteY34" fmla="*/ 8973 h 10000"/>
                <a:gd name="connsiteX35" fmla="*/ 4111 w 10000"/>
                <a:gd name="connsiteY35" fmla="*/ 8925 h 10000"/>
                <a:gd name="connsiteX36" fmla="*/ 4111 w 10000"/>
                <a:gd name="connsiteY36" fmla="*/ 8875 h 10000"/>
                <a:gd name="connsiteX37" fmla="*/ 4111 w 10000"/>
                <a:gd name="connsiteY37" fmla="*/ 8842 h 10000"/>
                <a:gd name="connsiteX38" fmla="*/ 4167 w 10000"/>
                <a:gd name="connsiteY38" fmla="*/ 8809 h 10000"/>
                <a:gd name="connsiteX39" fmla="*/ 4278 w 10000"/>
                <a:gd name="connsiteY39" fmla="*/ 8743 h 10000"/>
                <a:gd name="connsiteX40" fmla="*/ 4389 w 10000"/>
                <a:gd name="connsiteY40" fmla="*/ 8727 h 10000"/>
                <a:gd name="connsiteX41" fmla="*/ 4389 w 10000"/>
                <a:gd name="connsiteY41" fmla="*/ 8727 h 10000"/>
                <a:gd name="connsiteX42" fmla="*/ 4389 w 10000"/>
                <a:gd name="connsiteY42" fmla="*/ 8712 h 10000"/>
                <a:gd name="connsiteX43" fmla="*/ 4444 w 10000"/>
                <a:gd name="connsiteY43" fmla="*/ 8695 h 10000"/>
                <a:gd name="connsiteX44" fmla="*/ 7986 w 10000"/>
                <a:gd name="connsiteY44" fmla="*/ 8443 h 10000"/>
                <a:gd name="connsiteX45" fmla="*/ 8389 w 10000"/>
                <a:gd name="connsiteY45" fmla="*/ 8451 h 10000"/>
                <a:gd name="connsiteX46" fmla="*/ 8389 w 10000"/>
                <a:gd name="connsiteY46" fmla="*/ 8451 h 10000"/>
                <a:gd name="connsiteX47" fmla="*/ 8667 w 10000"/>
                <a:gd name="connsiteY47" fmla="*/ 8418 h 10000"/>
                <a:gd name="connsiteX48" fmla="*/ 8889 w 10000"/>
                <a:gd name="connsiteY48" fmla="*/ 8337 h 10000"/>
                <a:gd name="connsiteX49" fmla="*/ 8833 w 10000"/>
                <a:gd name="connsiteY49" fmla="*/ 8304 h 10000"/>
                <a:gd name="connsiteX50" fmla="*/ 8833 w 10000"/>
                <a:gd name="connsiteY50" fmla="*/ 8273 h 10000"/>
                <a:gd name="connsiteX51" fmla="*/ 8556 w 10000"/>
                <a:gd name="connsiteY51" fmla="*/ 8190 h 10000"/>
                <a:gd name="connsiteX52" fmla="*/ 6556 w 10000"/>
                <a:gd name="connsiteY52" fmla="*/ 7895 h 10000"/>
                <a:gd name="connsiteX53" fmla="*/ 6556 w 10000"/>
                <a:gd name="connsiteY53" fmla="*/ 7895 h 10000"/>
                <a:gd name="connsiteX54" fmla="*/ 6333 w 10000"/>
                <a:gd name="connsiteY54" fmla="*/ 7848 h 10000"/>
                <a:gd name="connsiteX55" fmla="*/ 6167 w 10000"/>
                <a:gd name="connsiteY55" fmla="*/ 7798 h 10000"/>
                <a:gd name="connsiteX56" fmla="*/ 6056 w 10000"/>
                <a:gd name="connsiteY56" fmla="*/ 7749 h 10000"/>
                <a:gd name="connsiteX57" fmla="*/ 6056 w 10000"/>
                <a:gd name="connsiteY57" fmla="*/ 7749 h 10000"/>
                <a:gd name="connsiteX58" fmla="*/ 8056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778 w 10000"/>
                <a:gd name="connsiteY62" fmla="*/ 6068 h 10000"/>
                <a:gd name="connsiteX63" fmla="*/ 6556 w 10000"/>
                <a:gd name="connsiteY63" fmla="*/ 5873 h 10000"/>
                <a:gd name="connsiteX64" fmla="*/ 6556 w 10000"/>
                <a:gd name="connsiteY64" fmla="*/ 5873 h 10000"/>
                <a:gd name="connsiteX65" fmla="*/ 6556 w 10000"/>
                <a:gd name="connsiteY65" fmla="*/ 5857 h 10000"/>
                <a:gd name="connsiteX66" fmla="*/ 6556 w 10000"/>
                <a:gd name="connsiteY66" fmla="*/ 5759 h 10000"/>
                <a:gd name="connsiteX67" fmla="*/ 6556 w 10000"/>
                <a:gd name="connsiteY67" fmla="*/ 5759 h 10000"/>
                <a:gd name="connsiteX68" fmla="*/ 6389 w 10000"/>
                <a:gd name="connsiteY68" fmla="*/ 5643 h 10000"/>
                <a:gd name="connsiteX69" fmla="*/ 6056 w 10000"/>
                <a:gd name="connsiteY69" fmla="*/ 5465 h 10000"/>
                <a:gd name="connsiteX70" fmla="*/ 5333 w 10000"/>
                <a:gd name="connsiteY70" fmla="*/ 5122 h 10000"/>
                <a:gd name="connsiteX71" fmla="*/ 5333 w 10000"/>
                <a:gd name="connsiteY71" fmla="*/ 5122 h 10000"/>
                <a:gd name="connsiteX72" fmla="*/ 5167 w 10000"/>
                <a:gd name="connsiteY72" fmla="*/ 5073 h 10000"/>
                <a:gd name="connsiteX73" fmla="*/ 4889 w 10000"/>
                <a:gd name="connsiteY73" fmla="*/ 5008 h 10000"/>
                <a:gd name="connsiteX74" fmla="*/ 4056 w 10000"/>
                <a:gd name="connsiteY74" fmla="*/ 4861 h 10000"/>
                <a:gd name="connsiteX75" fmla="*/ 2889 w 10000"/>
                <a:gd name="connsiteY75" fmla="*/ 4683 h 10000"/>
                <a:gd name="connsiteX76" fmla="*/ 2889 w 10000"/>
                <a:gd name="connsiteY76" fmla="*/ 4683 h 10000"/>
                <a:gd name="connsiteX77" fmla="*/ 2389 w 10000"/>
                <a:gd name="connsiteY77" fmla="*/ 4665 h 10000"/>
                <a:gd name="connsiteX78" fmla="*/ 2000 w 10000"/>
                <a:gd name="connsiteY78" fmla="*/ 4648 h 10000"/>
                <a:gd name="connsiteX79" fmla="*/ 1889 w 10000"/>
                <a:gd name="connsiteY79" fmla="*/ 4632 h 10000"/>
                <a:gd name="connsiteX80" fmla="*/ 1778 w 10000"/>
                <a:gd name="connsiteY80" fmla="*/ 4617 h 10000"/>
                <a:gd name="connsiteX81" fmla="*/ 1778 w 10000"/>
                <a:gd name="connsiteY81" fmla="*/ 4617 h 10000"/>
                <a:gd name="connsiteX82" fmla="*/ 1667 w 10000"/>
                <a:gd name="connsiteY82" fmla="*/ 4550 h 10000"/>
                <a:gd name="connsiteX83" fmla="*/ 1500 w 10000"/>
                <a:gd name="connsiteY83" fmla="*/ 4438 h 10000"/>
                <a:gd name="connsiteX84" fmla="*/ 1444 w 10000"/>
                <a:gd name="connsiteY84" fmla="*/ 4372 h 10000"/>
                <a:gd name="connsiteX85" fmla="*/ 1444 w 10000"/>
                <a:gd name="connsiteY85" fmla="*/ 4306 h 10000"/>
                <a:gd name="connsiteX86" fmla="*/ 1444 w 10000"/>
                <a:gd name="connsiteY86" fmla="*/ 4258 h 10000"/>
                <a:gd name="connsiteX87" fmla="*/ 1556 w 10000"/>
                <a:gd name="connsiteY87" fmla="*/ 4208 h 10000"/>
                <a:gd name="connsiteX88" fmla="*/ 1556 w 10000"/>
                <a:gd name="connsiteY88" fmla="*/ 4208 h 10000"/>
                <a:gd name="connsiteX89" fmla="*/ 1833 w 10000"/>
                <a:gd name="connsiteY89" fmla="*/ 4127 h 10000"/>
                <a:gd name="connsiteX90" fmla="*/ 2111 w 10000"/>
                <a:gd name="connsiteY90" fmla="*/ 4047 h 10000"/>
                <a:gd name="connsiteX91" fmla="*/ 2278 w 10000"/>
                <a:gd name="connsiteY91" fmla="*/ 3998 h 10000"/>
                <a:gd name="connsiteX92" fmla="*/ 2389 w 10000"/>
                <a:gd name="connsiteY92" fmla="*/ 3948 h 10000"/>
                <a:gd name="connsiteX93" fmla="*/ 2389 w 10000"/>
                <a:gd name="connsiteY93" fmla="*/ 3882 h 10000"/>
                <a:gd name="connsiteX94" fmla="*/ 2389 w 10000"/>
                <a:gd name="connsiteY94" fmla="*/ 3801 h 10000"/>
                <a:gd name="connsiteX95" fmla="*/ 2389 w 10000"/>
                <a:gd name="connsiteY95" fmla="*/ 3801 h 10000"/>
                <a:gd name="connsiteX96" fmla="*/ 2167 w 10000"/>
                <a:gd name="connsiteY96" fmla="*/ 3572 h 10000"/>
                <a:gd name="connsiteX97" fmla="*/ 1889 w 10000"/>
                <a:gd name="connsiteY97" fmla="*/ 3263 h 10000"/>
                <a:gd name="connsiteX98" fmla="*/ 1667 w 10000"/>
                <a:gd name="connsiteY98" fmla="*/ 2985 h 10000"/>
                <a:gd name="connsiteX99" fmla="*/ 1611 w 10000"/>
                <a:gd name="connsiteY99" fmla="*/ 2904 h 10000"/>
                <a:gd name="connsiteX100" fmla="*/ 1611 w 10000"/>
                <a:gd name="connsiteY100" fmla="*/ 2871 h 10000"/>
                <a:gd name="connsiteX101" fmla="*/ 1667 w 10000"/>
                <a:gd name="connsiteY101" fmla="*/ 2854 h 10000"/>
                <a:gd name="connsiteX102" fmla="*/ 1667 w 10000"/>
                <a:gd name="connsiteY102" fmla="*/ 2854 h 10000"/>
                <a:gd name="connsiteX103" fmla="*/ 2000 w 10000"/>
                <a:gd name="connsiteY103" fmla="*/ 2839 h 10000"/>
                <a:gd name="connsiteX104" fmla="*/ 2222 w 10000"/>
                <a:gd name="connsiteY104" fmla="*/ 2839 h 10000"/>
                <a:gd name="connsiteX105" fmla="*/ 2389 w 10000"/>
                <a:gd name="connsiteY105" fmla="*/ 2854 h 10000"/>
                <a:gd name="connsiteX106" fmla="*/ 2389 w 10000"/>
                <a:gd name="connsiteY106" fmla="*/ 2854 h 10000"/>
                <a:gd name="connsiteX107" fmla="*/ 2444 w 10000"/>
                <a:gd name="connsiteY107" fmla="*/ 2854 h 10000"/>
                <a:gd name="connsiteX108" fmla="*/ 2500 w 10000"/>
                <a:gd name="connsiteY108" fmla="*/ 2823 h 10000"/>
                <a:gd name="connsiteX109" fmla="*/ 2778 w 10000"/>
                <a:gd name="connsiteY109" fmla="*/ 2725 h 10000"/>
                <a:gd name="connsiteX110" fmla="*/ 3500 w 10000"/>
                <a:gd name="connsiteY110" fmla="*/ 2397 h 10000"/>
                <a:gd name="connsiteX111" fmla="*/ 4444 w 10000"/>
                <a:gd name="connsiteY111" fmla="*/ 1927 h 10000"/>
                <a:gd name="connsiteX112" fmla="*/ 4444 w 10000"/>
                <a:gd name="connsiteY112" fmla="*/ 1927 h 10000"/>
                <a:gd name="connsiteX113" fmla="*/ 4444 w 10000"/>
                <a:gd name="connsiteY113" fmla="*/ 1860 h 10000"/>
                <a:gd name="connsiteX114" fmla="*/ 4444 w 10000"/>
                <a:gd name="connsiteY114" fmla="*/ 1710 h 10000"/>
                <a:gd name="connsiteX115" fmla="*/ 4500 w 10000"/>
                <a:gd name="connsiteY115" fmla="*/ 1615 h 10000"/>
                <a:gd name="connsiteX116" fmla="*/ 4611 w 10000"/>
                <a:gd name="connsiteY116" fmla="*/ 1533 h 10000"/>
                <a:gd name="connsiteX117" fmla="*/ 4778 w 10000"/>
                <a:gd name="connsiteY117" fmla="*/ 1436 h 10000"/>
                <a:gd name="connsiteX118" fmla="*/ 5000 w 10000"/>
                <a:gd name="connsiteY118" fmla="*/ 1355 h 10000"/>
                <a:gd name="connsiteX119" fmla="*/ 5000 w 10000"/>
                <a:gd name="connsiteY119" fmla="*/ 1355 h 10000"/>
                <a:gd name="connsiteX120" fmla="*/ 5556 w 10000"/>
                <a:gd name="connsiteY120" fmla="*/ 1192 h 10000"/>
                <a:gd name="connsiteX121" fmla="*/ 6111 w 10000"/>
                <a:gd name="connsiteY121" fmla="*/ 978 h 10000"/>
                <a:gd name="connsiteX122" fmla="*/ 6667 w 10000"/>
                <a:gd name="connsiteY122" fmla="*/ 783 h 10000"/>
                <a:gd name="connsiteX123" fmla="*/ 7056 w 10000"/>
                <a:gd name="connsiteY123" fmla="*/ 605 h 10000"/>
                <a:gd name="connsiteX124" fmla="*/ 7056 w 10000"/>
                <a:gd name="connsiteY124" fmla="*/ 605 h 10000"/>
                <a:gd name="connsiteX125" fmla="*/ 7333 w 10000"/>
                <a:gd name="connsiteY125" fmla="*/ 441 h 10000"/>
                <a:gd name="connsiteX126" fmla="*/ 7667 w 10000"/>
                <a:gd name="connsiteY126" fmla="*/ 245 h 10000"/>
                <a:gd name="connsiteX127" fmla="*/ 8000 w 10000"/>
                <a:gd name="connsiteY127" fmla="*/ 97 h 10000"/>
                <a:gd name="connsiteX128" fmla="*/ 8167 w 10000"/>
                <a:gd name="connsiteY128" fmla="*/ 30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722 w 10000"/>
                <a:gd name="connsiteY136" fmla="*/ 9968 h 10000"/>
                <a:gd name="connsiteX137" fmla="*/ 9389 w 10000"/>
                <a:gd name="connsiteY137" fmla="*/ 9985 h 10000"/>
                <a:gd name="connsiteX138" fmla="*/ 9389 w 10000"/>
                <a:gd name="connsiteY138" fmla="*/ 9985 h 10000"/>
                <a:gd name="connsiteX139" fmla="*/ 9278 w 10000"/>
                <a:gd name="connsiteY139" fmla="*/ 10000 h 10000"/>
                <a:gd name="connsiteX140" fmla="*/ 9056 w 10000"/>
                <a:gd name="connsiteY140" fmla="*/ 9985 h 10000"/>
                <a:gd name="connsiteX141" fmla="*/ 8722 w 10000"/>
                <a:gd name="connsiteY141" fmla="*/ 9935 h 10000"/>
                <a:gd name="connsiteX142" fmla="*/ 8444 w 10000"/>
                <a:gd name="connsiteY142" fmla="*/ 9806 h 10000"/>
                <a:gd name="connsiteX143" fmla="*/ 8444 w 10000"/>
                <a:gd name="connsiteY143" fmla="*/ 9806 h 10000"/>
                <a:gd name="connsiteX144" fmla="*/ 8111 w 10000"/>
                <a:gd name="connsiteY144" fmla="*/ 9593 h 10000"/>
                <a:gd name="connsiteX145" fmla="*/ 7778 w 10000"/>
                <a:gd name="connsiteY145" fmla="*/ 9511 h 10000"/>
                <a:gd name="connsiteX146" fmla="*/ 7556 w 10000"/>
                <a:gd name="connsiteY146" fmla="*/ 9495 h 10000"/>
                <a:gd name="connsiteX147" fmla="*/ 7000 w 10000"/>
                <a:gd name="connsiteY147" fmla="*/ 9460 h 10000"/>
                <a:gd name="connsiteX148" fmla="*/ 6556 w 10000"/>
                <a:gd name="connsiteY148" fmla="*/ 9479 h 10000"/>
                <a:gd name="connsiteX149" fmla="*/ 6222 w 10000"/>
                <a:gd name="connsiteY149" fmla="*/ 9479 h 10000"/>
                <a:gd name="connsiteX150" fmla="*/ 6111 w 10000"/>
                <a:gd name="connsiteY150" fmla="*/ 9460 h 10000"/>
                <a:gd name="connsiteX151" fmla="*/ 6056 w 10000"/>
                <a:gd name="connsiteY151" fmla="*/ 9153 h 10000"/>
                <a:gd name="connsiteX152" fmla="*/ 6056 w 10000"/>
                <a:gd name="connsiteY152" fmla="*/ 9087 h 10000"/>
                <a:gd name="connsiteX153" fmla="*/ 5944 w 10000"/>
                <a:gd name="connsiteY153" fmla="*/ 9006 h 10000"/>
                <a:gd name="connsiteX154" fmla="*/ 5889 w 10000"/>
                <a:gd name="connsiteY154" fmla="*/ 8991 h 10000"/>
                <a:gd name="connsiteX155" fmla="*/ 5667 w 10000"/>
                <a:gd name="connsiteY155" fmla="*/ 8973 h 10000"/>
                <a:gd name="connsiteX156" fmla="*/ 4889 w 10000"/>
                <a:gd name="connsiteY156" fmla="*/ 9104 h 10000"/>
                <a:gd name="connsiteX157" fmla="*/ 4611 w 10000"/>
                <a:gd name="connsiteY157" fmla="*/ 9133 h 10000"/>
                <a:gd name="connsiteX158" fmla="*/ 4500 w 10000"/>
                <a:gd name="connsiteY158" fmla="*/ 9133 h 10000"/>
                <a:gd name="connsiteX159" fmla="*/ 4222 w 10000"/>
                <a:gd name="connsiteY159" fmla="*/ 8973 h 10000"/>
                <a:gd name="connsiteX160" fmla="*/ 4222 w 10000"/>
                <a:gd name="connsiteY160" fmla="*/ 8973 h 10000"/>
                <a:gd name="connsiteX161" fmla="*/ 4111 w 10000"/>
                <a:gd name="connsiteY161" fmla="*/ 8891 h 10000"/>
                <a:gd name="connsiteX162" fmla="*/ 4111 w 10000"/>
                <a:gd name="connsiteY162" fmla="*/ 8794 h 10000"/>
                <a:gd name="connsiteX163" fmla="*/ 4111 w 10000"/>
                <a:gd name="connsiteY163" fmla="*/ 8794 h 10000"/>
                <a:gd name="connsiteX164" fmla="*/ 4278 w 10000"/>
                <a:gd name="connsiteY164" fmla="*/ 8743 h 10000"/>
                <a:gd name="connsiteX165" fmla="*/ 4389 w 10000"/>
                <a:gd name="connsiteY165" fmla="*/ 8727 h 10000"/>
                <a:gd name="connsiteX166" fmla="*/ 4389 w 10000"/>
                <a:gd name="connsiteY166" fmla="*/ 8727 h 10000"/>
                <a:gd name="connsiteX167" fmla="*/ 3722 w 10000"/>
                <a:gd name="connsiteY167" fmla="*/ 8743 h 10000"/>
                <a:gd name="connsiteX168" fmla="*/ 3611 w 10000"/>
                <a:gd name="connsiteY168" fmla="*/ 8760 h 10000"/>
                <a:gd name="connsiteX169" fmla="*/ 3556 w 10000"/>
                <a:gd name="connsiteY169" fmla="*/ 8776 h 10000"/>
                <a:gd name="connsiteX170" fmla="*/ 3556 w 10000"/>
                <a:gd name="connsiteY170" fmla="*/ 8776 h 10000"/>
                <a:gd name="connsiteX171" fmla="*/ 3444 w 10000"/>
                <a:gd name="connsiteY171" fmla="*/ 8842 h 10000"/>
                <a:gd name="connsiteX172" fmla="*/ 3278 w 10000"/>
                <a:gd name="connsiteY172" fmla="*/ 8940 h 10000"/>
                <a:gd name="connsiteX173" fmla="*/ 2667 w 10000"/>
                <a:gd name="connsiteY173" fmla="*/ 9133 h 10000"/>
                <a:gd name="connsiteX174" fmla="*/ 889 w 10000"/>
                <a:gd name="connsiteY174" fmla="*/ 9315 h 10000"/>
                <a:gd name="connsiteX175" fmla="*/ 500 w 10000"/>
                <a:gd name="connsiteY175" fmla="*/ 9331 h 10000"/>
                <a:gd name="connsiteX176" fmla="*/ 222 w 10000"/>
                <a:gd name="connsiteY176" fmla="*/ 9348 h 10000"/>
                <a:gd name="connsiteX177" fmla="*/ 0 w 10000"/>
                <a:gd name="connsiteY177" fmla="*/ 9364 h 10000"/>
                <a:gd name="connsiteX178" fmla="*/ 10000 w 10000"/>
                <a:gd name="connsiteY178" fmla="*/ 9968 h 10000"/>
                <a:gd name="connsiteX0" fmla="*/ 9778 w 9778"/>
                <a:gd name="connsiteY0" fmla="*/ 9968 h 10000"/>
                <a:gd name="connsiteX1" fmla="*/ 9778 w 9778"/>
                <a:gd name="connsiteY1" fmla="*/ 9968 h 10000"/>
                <a:gd name="connsiteX2" fmla="*/ 9000 w 9778"/>
                <a:gd name="connsiteY2" fmla="*/ 9985 h 10000"/>
                <a:gd name="connsiteX3" fmla="*/ 8722 w 9778"/>
                <a:gd name="connsiteY3" fmla="*/ 9985 h 10000"/>
                <a:gd name="connsiteX4" fmla="*/ 8611 w 9778"/>
                <a:gd name="connsiteY4" fmla="*/ 9968 h 10000"/>
                <a:gd name="connsiteX5" fmla="*/ 8556 w 9778"/>
                <a:gd name="connsiteY5" fmla="*/ 9950 h 10000"/>
                <a:gd name="connsiteX6" fmla="*/ 8556 w 9778"/>
                <a:gd name="connsiteY6" fmla="*/ 9950 h 10000"/>
                <a:gd name="connsiteX7" fmla="*/ 8222 w 9778"/>
                <a:gd name="connsiteY7" fmla="*/ 9756 h 10000"/>
                <a:gd name="connsiteX8" fmla="*/ 7945 w 9778"/>
                <a:gd name="connsiteY8" fmla="*/ 9577 h 10000"/>
                <a:gd name="connsiteX9" fmla="*/ 7945 w 9778"/>
                <a:gd name="connsiteY9" fmla="*/ 9577 h 10000"/>
                <a:gd name="connsiteX10" fmla="*/ 7834 w 9778"/>
                <a:gd name="connsiteY10" fmla="*/ 9545 h 10000"/>
                <a:gd name="connsiteX11" fmla="*/ 7667 w 9778"/>
                <a:gd name="connsiteY11" fmla="*/ 9511 h 10000"/>
                <a:gd name="connsiteX12" fmla="*/ 7222 w 9778"/>
                <a:gd name="connsiteY12" fmla="*/ 9495 h 10000"/>
                <a:gd name="connsiteX13" fmla="*/ 6667 w 9778"/>
                <a:gd name="connsiteY13" fmla="*/ 9479 h 10000"/>
                <a:gd name="connsiteX14" fmla="*/ 6167 w 9778"/>
                <a:gd name="connsiteY14" fmla="*/ 9479 h 10000"/>
                <a:gd name="connsiteX15" fmla="*/ 6167 w 9778"/>
                <a:gd name="connsiteY15" fmla="*/ 9479 h 10000"/>
                <a:gd name="connsiteX16" fmla="*/ 5945 w 9778"/>
                <a:gd name="connsiteY16" fmla="*/ 9460 h 10000"/>
                <a:gd name="connsiteX17" fmla="*/ 5834 w 9778"/>
                <a:gd name="connsiteY17" fmla="*/ 9430 h 10000"/>
                <a:gd name="connsiteX18" fmla="*/ 5778 w 9778"/>
                <a:gd name="connsiteY18" fmla="*/ 9395 h 10000"/>
                <a:gd name="connsiteX19" fmla="*/ 5834 w 9778"/>
                <a:gd name="connsiteY19" fmla="*/ 9200 h 10000"/>
                <a:gd name="connsiteX20" fmla="*/ 5889 w 9778"/>
                <a:gd name="connsiteY20" fmla="*/ 9133 h 10000"/>
                <a:gd name="connsiteX21" fmla="*/ 5834 w 9778"/>
                <a:gd name="connsiteY21" fmla="*/ 9055 h 10000"/>
                <a:gd name="connsiteX22" fmla="*/ 5834 w 9778"/>
                <a:gd name="connsiteY22" fmla="*/ 9055 h 10000"/>
                <a:gd name="connsiteX23" fmla="*/ 5778 w 9778"/>
                <a:gd name="connsiteY23" fmla="*/ 9006 h 10000"/>
                <a:gd name="connsiteX24" fmla="*/ 5722 w 9778"/>
                <a:gd name="connsiteY24" fmla="*/ 8973 h 10000"/>
                <a:gd name="connsiteX25" fmla="*/ 5611 w 9778"/>
                <a:gd name="connsiteY25" fmla="*/ 8973 h 10000"/>
                <a:gd name="connsiteX26" fmla="*/ 5445 w 9778"/>
                <a:gd name="connsiteY26" fmla="*/ 8991 h 10000"/>
                <a:gd name="connsiteX27" fmla="*/ 5111 w 9778"/>
                <a:gd name="connsiteY27" fmla="*/ 9038 h 10000"/>
                <a:gd name="connsiteX28" fmla="*/ 4667 w 9778"/>
                <a:gd name="connsiteY28" fmla="*/ 9119 h 10000"/>
                <a:gd name="connsiteX29" fmla="*/ 4667 w 9778"/>
                <a:gd name="connsiteY29" fmla="*/ 9119 h 10000"/>
                <a:gd name="connsiteX30" fmla="*/ 4389 w 9778"/>
                <a:gd name="connsiteY30" fmla="*/ 9133 h 10000"/>
                <a:gd name="connsiteX31" fmla="*/ 4278 w 9778"/>
                <a:gd name="connsiteY31" fmla="*/ 9133 h 10000"/>
                <a:gd name="connsiteX32" fmla="*/ 4222 w 9778"/>
                <a:gd name="connsiteY32" fmla="*/ 9119 h 10000"/>
                <a:gd name="connsiteX33" fmla="*/ 4000 w 9778"/>
                <a:gd name="connsiteY33" fmla="*/ 8973 h 10000"/>
                <a:gd name="connsiteX34" fmla="*/ 4000 w 9778"/>
                <a:gd name="connsiteY34" fmla="*/ 8973 h 10000"/>
                <a:gd name="connsiteX35" fmla="*/ 3889 w 9778"/>
                <a:gd name="connsiteY35" fmla="*/ 8925 h 10000"/>
                <a:gd name="connsiteX36" fmla="*/ 3889 w 9778"/>
                <a:gd name="connsiteY36" fmla="*/ 8875 h 10000"/>
                <a:gd name="connsiteX37" fmla="*/ 3889 w 9778"/>
                <a:gd name="connsiteY37" fmla="*/ 8842 h 10000"/>
                <a:gd name="connsiteX38" fmla="*/ 3945 w 9778"/>
                <a:gd name="connsiteY38" fmla="*/ 8809 h 10000"/>
                <a:gd name="connsiteX39" fmla="*/ 4056 w 9778"/>
                <a:gd name="connsiteY39" fmla="*/ 8743 h 10000"/>
                <a:gd name="connsiteX40" fmla="*/ 4167 w 9778"/>
                <a:gd name="connsiteY40" fmla="*/ 8727 h 10000"/>
                <a:gd name="connsiteX41" fmla="*/ 4167 w 9778"/>
                <a:gd name="connsiteY41" fmla="*/ 8727 h 10000"/>
                <a:gd name="connsiteX42" fmla="*/ 4167 w 9778"/>
                <a:gd name="connsiteY42" fmla="*/ 8712 h 10000"/>
                <a:gd name="connsiteX43" fmla="*/ 4222 w 9778"/>
                <a:gd name="connsiteY43" fmla="*/ 8695 h 10000"/>
                <a:gd name="connsiteX44" fmla="*/ 7764 w 9778"/>
                <a:gd name="connsiteY44" fmla="*/ 8443 h 10000"/>
                <a:gd name="connsiteX45" fmla="*/ 8167 w 9778"/>
                <a:gd name="connsiteY45" fmla="*/ 8451 h 10000"/>
                <a:gd name="connsiteX46" fmla="*/ 8167 w 9778"/>
                <a:gd name="connsiteY46" fmla="*/ 8451 h 10000"/>
                <a:gd name="connsiteX47" fmla="*/ 8445 w 9778"/>
                <a:gd name="connsiteY47" fmla="*/ 8418 h 10000"/>
                <a:gd name="connsiteX48" fmla="*/ 8667 w 9778"/>
                <a:gd name="connsiteY48" fmla="*/ 8337 h 10000"/>
                <a:gd name="connsiteX49" fmla="*/ 8611 w 9778"/>
                <a:gd name="connsiteY49" fmla="*/ 8304 h 10000"/>
                <a:gd name="connsiteX50" fmla="*/ 8611 w 9778"/>
                <a:gd name="connsiteY50" fmla="*/ 8273 h 10000"/>
                <a:gd name="connsiteX51" fmla="*/ 8334 w 9778"/>
                <a:gd name="connsiteY51" fmla="*/ 8190 h 10000"/>
                <a:gd name="connsiteX52" fmla="*/ 6334 w 9778"/>
                <a:gd name="connsiteY52" fmla="*/ 7895 h 10000"/>
                <a:gd name="connsiteX53" fmla="*/ 6334 w 9778"/>
                <a:gd name="connsiteY53" fmla="*/ 7895 h 10000"/>
                <a:gd name="connsiteX54" fmla="*/ 6111 w 9778"/>
                <a:gd name="connsiteY54" fmla="*/ 7848 h 10000"/>
                <a:gd name="connsiteX55" fmla="*/ 5945 w 9778"/>
                <a:gd name="connsiteY55" fmla="*/ 7798 h 10000"/>
                <a:gd name="connsiteX56" fmla="*/ 5834 w 9778"/>
                <a:gd name="connsiteY56" fmla="*/ 7749 h 10000"/>
                <a:gd name="connsiteX57" fmla="*/ 5834 w 9778"/>
                <a:gd name="connsiteY57" fmla="*/ 7749 h 10000"/>
                <a:gd name="connsiteX58" fmla="*/ 7834 w 9778"/>
                <a:gd name="connsiteY58" fmla="*/ 7732 h 10000"/>
                <a:gd name="connsiteX59" fmla="*/ 9778 w 9778"/>
                <a:gd name="connsiteY59" fmla="*/ 7895 h 10000"/>
                <a:gd name="connsiteX60" fmla="*/ 9778 w 9778"/>
                <a:gd name="connsiteY60" fmla="*/ 6412 h 10000"/>
                <a:gd name="connsiteX61" fmla="*/ 9778 w 9778"/>
                <a:gd name="connsiteY61" fmla="*/ 6412 h 10000"/>
                <a:gd name="connsiteX62" fmla="*/ 7556 w 9778"/>
                <a:gd name="connsiteY62" fmla="*/ 6068 h 10000"/>
                <a:gd name="connsiteX63" fmla="*/ 6334 w 9778"/>
                <a:gd name="connsiteY63" fmla="*/ 5873 h 10000"/>
                <a:gd name="connsiteX64" fmla="*/ 6334 w 9778"/>
                <a:gd name="connsiteY64" fmla="*/ 5873 h 10000"/>
                <a:gd name="connsiteX65" fmla="*/ 6334 w 9778"/>
                <a:gd name="connsiteY65" fmla="*/ 5857 h 10000"/>
                <a:gd name="connsiteX66" fmla="*/ 6334 w 9778"/>
                <a:gd name="connsiteY66" fmla="*/ 5759 h 10000"/>
                <a:gd name="connsiteX67" fmla="*/ 6334 w 9778"/>
                <a:gd name="connsiteY67" fmla="*/ 5759 h 10000"/>
                <a:gd name="connsiteX68" fmla="*/ 6167 w 9778"/>
                <a:gd name="connsiteY68" fmla="*/ 5643 h 10000"/>
                <a:gd name="connsiteX69" fmla="*/ 5834 w 9778"/>
                <a:gd name="connsiteY69" fmla="*/ 5465 h 10000"/>
                <a:gd name="connsiteX70" fmla="*/ 5111 w 9778"/>
                <a:gd name="connsiteY70" fmla="*/ 5122 h 10000"/>
                <a:gd name="connsiteX71" fmla="*/ 5111 w 9778"/>
                <a:gd name="connsiteY71" fmla="*/ 5122 h 10000"/>
                <a:gd name="connsiteX72" fmla="*/ 4945 w 9778"/>
                <a:gd name="connsiteY72" fmla="*/ 5073 h 10000"/>
                <a:gd name="connsiteX73" fmla="*/ 4667 w 9778"/>
                <a:gd name="connsiteY73" fmla="*/ 5008 h 10000"/>
                <a:gd name="connsiteX74" fmla="*/ 3834 w 9778"/>
                <a:gd name="connsiteY74" fmla="*/ 4861 h 10000"/>
                <a:gd name="connsiteX75" fmla="*/ 2667 w 9778"/>
                <a:gd name="connsiteY75" fmla="*/ 4683 h 10000"/>
                <a:gd name="connsiteX76" fmla="*/ 2667 w 9778"/>
                <a:gd name="connsiteY76" fmla="*/ 4683 h 10000"/>
                <a:gd name="connsiteX77" fmla="*/ 2167 w 9778"/>
                <a:gd name="connsiteY77" fmla="*/ 4665 h 10000"/>
                <a:gd name="connsiteX78" fmla="*/ 1778 w 9778"/>
                <a:gd name="connsiteY78" fmla="*/ 4648 h 10000"/>
                <a:gd name="connsiteX79" fmla="*/ 1667 w 9778"/>
                <a:gd name="connsiteY79" fmla="*/ 4632 h 10000"/>
                <a:gd name="connsiteX80" fmla="*/ 1556 w 9778"/>
                <a:gd name="connsiteY80" fmla="*/ 4617 h 10000"/>
                <a:gd name="connsiteX81" fmla="*/ 1556 w 9778"/>
                <a:gd name="connsiteY81" fmla="*/ 4617 h 10000"/>
                <a:gd name="connsiteX82" fmla="*/ 1445 w 9778"/>
                <a:gd name="connsiteY82" fmla="*/ 4550 h 10000"/>
                <a:gd name="connsiteX83" fmla="*/ 1278 w 9778"/>
                <a:gd name="connsiteY83" fmla="*/ 4438 h 10000"/>
                <a:gd name="connsiteX84" fmla="*/ 1222 w 9778"/>
                <a:gd name="connsiteY84" fmla="*/ 4372 h 10000"/>
                <a:gd name="connsiteX85" fmla="*/ 1222 w 9778"/>
                <a:gd name="connsiteY85" fmla="*/ 4306 h 10000"/>
                <a:gd name="connsiteX86" fmla="*/ 1222 w 9778"/>
                <a:gd name="connsiteY86" fmla="*/ 4258 h 10000"/>
                <a:gd name="connsiteX87" fmla="*/ 1334 w 9778"/>
                <a:gd name="connsiteY87" fmla="*/ 4208 h 10000"/>
                <a:gd name="connsiteX88" fmla="*/ 1334 w 9778"/>
                <a:gd name="connsiteY88" fmla="*/ 4208 h 10000"/>
                <a:gd name="connsiteX89" fmla="*/ 1611 w 9778"/>
                <a:gd name="connsiteY89" fmla="*/ 4127 h 10000"/>
                <a:gd name="connsiteX90" fmla="*/ 1889 w 9778"/>
                <a:gd name="connsiteY90" fmla="*/ 4047 h 10000"/>
                <a:gd name="connsiteX91" fmla="*/ 2056 w 9778"/>
                <a:gd name="connsiteY91" fmla="*/ 3998 h 10000"/>
                <a:gd name="connsiteX92" fmla="*/ 2167 w 9778"/>
                <a:gd name="connsiteY92" fmla="*/ 3948 h 10000"/>
                <a:gd name="connsiteX93" fmla="*/ 2167 w 9778"/>
                <a:gd name="connsiteY93" fmla="*/ 3882 h 10000"/>
                <a:gd name="connsiteX94" fmla="*/ 2167 w 9778"/>
                <a:gd name="connsiteY94" fmla="*/ 3801 h 10000"/>
                <a:gd name="connsiteX95" fmla="*/ 2167 w 9778"/>
                <a:gd name="connsiteY95" fmla="*/ 3801 h 10000"/>
                <a:gd name="connsiteX96" fmla="*/ 1945 w 9778"/>
                <a:gd name="connsiteY96" fmla="*/ 3572 h 10000"/>
                <a:gd name="connsiteX97" fmla="*/ 1667 w 9778"/>
                <a:gd name="connsiteY97" fmla="*/ 3263 h 10000"/>
                <a:gd name="connsiteX98" fmla="*/ 1445 w 9778"/>
                <a:gd name="connsiteY98" fmla="*/ 2985 h 10000"/>
                <a:gd name="connsiteX99" fmla="*/ 1389 w 9778"/>
                <a:gd name="connsiteY99" fmla="*/ 2904 h 10000"/>
                <a:gd name="connsiteX100" fmla="*/ 1389 w 9778"/>
                <a:gd name="connsiteY100" fmla="*/ 2871 h 10000"/>
                <a:gd name="connsiteX101" fmla="*/ 1445 w 9778"/>
                <a:gd name="connsiteY101" fmla="*/ 2854 h 10000"/>
                <a:gd name="connsiteX102" fmla="*/ 1445 w 9778"/>
                <a:gd name="connsiteY102" fmla="*/ 2854 h 10000"/>
                <a:gd name="connsiteX103" fmla="*/ 1778 w 9778"/>
                <a:gd name="connsiteY103" fmla="*/ 2839 h 10000"/>
                <a:gd name="connsiteX104" fmla="*/ 2000 w 9778"/>
                <a:gd name="connsiteY104" fmla="*/ 2839 h 10000"/>
                <a:gd name="connsiteX105" fmla="*/ 2167 w 9778"/>
                <a:gd name="connsiteY105" fmla="*/ 2854 h 10000"/>
                <a:gd name="connsiteX106" fmla="*/ 2167 w 9778"/>
                <a:gd name="connsiteY106" fmla="*/ 2854 h 10000"/>
                <a:gd name="connsiteX107" fmla="*/ 2222 w 9778"/>
                <a:gd name="connsiteY107" fmla="*/ 2854 h 10000"/>
                <a:gd name="connsiteX108" fmla="*/ 2278 w 9778"/>
                <a:gd name="connsiteY108" fmla="*/ 2823 h 10000"/>
                <a:gd name="connsiteX109" fmla="*/ 2556 w 9778"/>
                <a:gd name="connsiteY109" fmla="*/ 2725 h 10000"/>
                <a:gd name="connsiteX110" fmla="*/ 3278 w 9778"/>
                <a:gd name="connsiteY110" fmla="*/ 2397 h 10000"/>
                <a:gd name="connsiteX111" fmla="*/ 4222 w 9778"/>
                <a:gd name="connsiteY111" fmla="*/ 1927 h 10000"/>
                <a:gd name="connsiteX112" fmla="*/ 4222 w 9778"/>
                <a:gd name="connsiteY112" fmla="*/ 1927 h 10000"/>
                <a:gd name="connsiteX113" fmla="*/ 4222 w 9778"/>
                <a:gd name="connsiteY113" fmla="*/ 1860 h 10000"/>
                <a:gd name="connsiteX114" fmla="*/ 4222 w 9778"/>
                <a:gd name="connsiteY114" fmla="*/ 1710 h 10000"/>
                <a:gd name="connsiteX115" fmla="*/ 4278 w 9778"/>
                <a:gd name="connsiteY115" fmla="*/ 1615 h 10000"/>
                <a:gd name="connsiteX116" fmla="*/ 4389 w 9778"/>
                <a:gd name="connsiteY116" fmla="*/ 1533 h 10000"/>
                <a:gd name="connsiteX117" fmla="*/ 4556 w 9778"/>
                <a:gd name="connsiteY117" fmla="*/ 1436 h 10000"/>
                <a:gd name="connsiteX118" fmla="*/ 4778 w 9778"/>
                <a:gd name="connsiteY118" fmla="*/ 1355 h 10000"/>
                <a:gd name="connsiteX119" fmla="*/ 4778 w 9778"/>
                <a:gd name="connsiteY119" fmla="*/ 1355 h 10000"/>
                <a:gd name="connsiteX120" fmla="*/ 5334 w 9778"/>
                <a:gd name="connsiteY120" fmla="*/ 1192 h 10000"/>
                <a:gd name="connsiteX121" fmla="*/ 5889 w 9778"/>
                <a:gd name="connsiteY121" fmla="*/ 978 h 10000"/>
                <a:gd name="connsiteX122" fmla="*/ 6445 w 9778"/>
                <a:gd name="connsiteY122" fmla="*/ 783 h 10000"/>
                <a:gd name="connsiteX123" fmla="*/ 6834 w 9778"/>
                <a:gd name="connsiteY123" fmla="*/ 605 h 10000"/>
                <a:gd name="connsiteX124" fmla="*/ 6834 w 9778"/>
                <a:gd name="connsiteY124" fmla="*/ 605 h 10000"/>
                <a:gd name="connsiteX125" fmla="*/ 7111 w 9778"/>
                <a:gd name="connsiteY125" fmla="*/ 441 h 10000"/>
                <a:gd name="connsiteX126" fmla="*/ 7445 w 9778"/>
                <a:gd name="connsiteY126" fmla="*/ 245 h 10000"/>
                <a:gd name="connsiteX127" fmla="*/ 7778 w 9778"/>
                <a:gd name="connsiteY127" fmla="*/ 97 h 10000"/>
                <a:gd name="connsiteX128" fmla="*/ 7945 w 9778"/>
                <a:gd name="connsiteY128" fmla="*/ 30 h 10000"/>
                <a:gd name="connsiteX129" fmla="*/ 8111 w 9778"/>
                <a:gd name="connsiteY129" fmla="*/ 15 h 10000"/>
                <a:gd name="connsiteX130" fmla="*/ 8111 w 9778"/>
                <a:gd name="connsiteY130" fmla="*/ 15 h 10000"/>
                <a:gd name="connsiteX131" fmla="*/ 8445 w 9778"/>
                <a:gd name="connsiteY131" fmla="*/ 0 h 10000"/>
                <a:gd name="connsiteX132" fmla="*/ 8889 w 9778"/>
                <a:gd name="connsiteY132" fmla="*/ 0 h 10000"/>
                <a:gd name="connsiteX133" fmla="*/ 9778 w 9778"/>
                <a:gd name="connsiteY133" fmla="*/ 15 h 10000"/>
                <a:gd name="connsiteX134" fmla="*/ 9778 w 9778"/>
                <a:gd name="connsiteY134" fmla="*/ 9985 h 10000"/>
                <a:gd name="connsiteX135" fmla="*/ 9778 w 9778"/>
                <a:gd name="connsiteY135" fmla="*/ 9985 h 10000"/>
                <a:gd name="connsiteX136" fmla="*/ 9500 w 9778"/>
                <a:gd name="connsiteY136" fmla="*/ 9968 h 10000"/>
                <a:gd name="connsiteX137" fmla="*/ 9167 w 9778"/>
                <a:gd name="connsiteY137" fmla="*/ 9985 h 10000"/>
                <a:gd name="connsiteX138" fmla="*/ 9167 w 9778"/>
                <a:gd name="connsiteY138" fmla="*/ 9985 h 10000"/>
                <a:gd name="connsiteX139" fmla="*/ 9056 w 9778"/>
                <a:gd name="connsiteY139" fmla="*/ 10000 h 10000"/>
                <a:gd name="connsiteX140" fmla="*/ 8834 w 9778"/>
                <a:gd name="connsiteY140" fmla="*/ 9985 h 10000"/>
                <a:gd name="connsiteX141" fmla="*/ 8500 w 9778"/>
                <a:gd name="connsiteY141" fmla="*/ 9935 h 10000"/>
                <a:gd name="connsiteX142" fmla="*/ 8222 w 9778"/>
                <a:gd name="connsiteY142" fmla="*/ 9806 h 10000"/>
                <a:gd name="connsiteX143" fmla="*/ 8222 w 9778"/>
                <a:gd name="connsiteY143" fmla="*/ 9806 h 10000"/>
                <a:gd name="connsiteX144" fmla="*/ 7889 w 9778"/>
                <a:gd name="connsiteY144" fmla="*/ 9593 h 10000"/>
                <a:gd name="connsiteX145" fmla="*/ 7556 w 9778"/>
                <a:gd name="connsiteY145" fmla="*/ 9511 h 10000"/>
                <a:gd name="connsiteX146" fmla="*/ 7334 w 9778"/>
                <a:gd name="connsiteY146" fmla="*/ 9495 h 10000"/>
                <a:gd name="connsiteX147" fmla="*/ 6778 w 9778"/>
                <a:gd name="connsiteY147" fmla="*/ 9460 h 10000"/>
                <a:gd name="connsiteX148" fmla="*/ 6334 w 9778"/>
                <a:gd name="connsiteY148" fmla="*/ 9479 h 10000"/>
                <a:gd name="connsiteX149" fmla="*/ 6000 w 9778"/>
                <a:gd name="connsiteY149" fmla="*/ 9479 h 10000"/>
                <a:gd name="connsiteX150" fmla="*/ 5889 w 9778"/>
                <a:gd name="connsiteY150" fmla="*/ 9460 h 10000"/>
                <a:gd name="connsiteX151" fmla="*/ 5834 w 9778"/>
                <a:gd name="connsiteY151" fmla="*/ 9153 h 10000"/>
                <a:gd name="connsiteX152" fmla="*/ 5834 w 9778"/>
                <a:gd name="connsiteY152" fmla="*/ 9087 h 10000"/>
                <a:gd name="connsiteX153" fmla="*/ 5722 w 9778"/>
                <a:gd name="connsiteY153" fmla="*/ 9006 h 10000"/>
                <a:gd name="connsiteX154" fmla="*/ 5667 w 9778"/>
                <a:gd name="connsiteY154" fmla="*/ 8991 h 10000"/>
                <a:gd name="connsiteX155" fmla="*/ 5445 w 9778"/>
                <a:gd name="connsiteY155" fmla="*/ 8973 h 10000"/>
                <a:gd name="connsiteX156" fmla="*/ 4667 w 9778"/>
                <a:gd name="connsiteY156" fmla="*/ 9104 h 10000"/>
                <a:gd name="connsiteX157" fmla="*/ 4389 w 9778"/>
                <a:gd name="connsiteY157" fmla="*/ 9133 h 10000"/>
                <a:gd name="connsiteX158" fmla="*/ 4278 w 9778"/>
                <a:gd name="connsiteY158" fmla="*/ 9133 h 10000"/>
                <a:gd name="connsiteX159" fmla="*/ 4000 w 9778"/>
                <a:gd name="connsiteY159" fmla="*/ 8973 h 10000"/>
                <a:gd name="connsiteX160" fmla="*/ 4000 w 9778"/>
                <a:gd name="connsiteY160" fmla="*/ 8973 h 10000"/>
                <a:gd name="connsiteX161" fmla="*/ 3889 w 9778"/>
                <a:gd name="connsiteY161" fmla="*/ 8891 h 10000"/>
                <a:gd name="connsiteX162" fmla="*/ 3889 w 9778"/>
                <a:gd name="connsiteY162" fmla="*/ 8794 h 10000"/>
                <a:gd name="connsiteX163" fmla="*/ 3889 w 9778"/>
                <a:gd name="connsiteY163" fmla="*/ 8794 h 10000"/>
                <a:gd name="connsiteX164" fmla="*/ 4056 w 9778"/>
                <a:gd name="connsiteY164" fmla="*/ 8743 h 10000"/>
                <a:gd name="connsiteX165" fmla="*/ 4167 w 9778"/>
                <a:gd name="connsiteY165" fmla="*/ 8727 h 10000"/>
                <a:gd name="connsiteX166" fmla="*/ 4167 w 9778"/>
                <a:gd name="connsiteY166" fmla="*/ 8727 h 10000"/>
                <a:gd name="connsiteX167" fmla="*/ 3500 w 9778"/>
                <a:gd name="connsiteY167" fmla="*/ 8743 h 10000"/>
                <a:gd name="connsiteX168" fmla="*/ 3389 w 9778"/>
                <a:gd name="connsiteY168" fmla="*/ 8760 h 10000"/>
                <a:gd name="connsiteX169" fmla="*/ 3334 w 9778"/>
                <a:gd name="connsiteY169" fmla="*/ 8776 h 10000"/>
                <a:gd name="connsiteX170" fmla="*/ 3334 w 9778"/>
                <a:gd name="connsiteY170" fmla="*/ 8776 h 10000"/>
                <a:gd name="connsiteX171" fmla="*/ 3222 w 9778"/>
                <a:gd name="connsiteY171" fmla="*/ 8842 h 10000"/>
                <a:gd name="connsiteX172" fmla="*/ 3056 w 9778"/>
                <a:gd name="connsiteY172" fmla="*/ 8940 h 10000"/>
                <a:gd name="connsiteX173" fmla="*/ 2445 w 9778"/>
                <a:gd name="connsiteY173" fmla="*/ 9133 h 10000"/>
                <a:gd name="connsiteX174" fmla="*/ 667 w 9778"/>
                <a:gd name="connsiteY174" fmla="*/ 9315 h 10000"/>
                <a:gd name="connsiteX175" fmla="*/ 278 w 9778"/>
                <a:gd name="connsiteY175" fmla="*/ 9331 h 10000"/>
                <a:gd name="connsiteX176" fmla="*/ 0 w 9778"/>
                <a:gd name="connsiteY176" fmla="*/ 9348 h 10000"/>
                <a:gd name="connsiteX177" fmla="*/ 9778 w 9778"/>
                <a:gd name="connsiteY177" fmla="*/ 9968 h 10000"/>
                <a:gd name="connsiteX0" fmla="*/ 9716 w 9716"/>
                <a:gd name="connsiteY0" fmla="*/ 9968 h 10000"/>
                <a:gd name="connsiteX1" fmla="*/ 9716 w 9716"/>
                <a:gd name="connsiteY1" fmla="*/ 9968 h 10000"/>
                <a:gd name="connsiteX2" fmla="*/ 8920 w 9716"/>
                <a:gd name="connsiteY2" fmla="*/ 9985 h 10000"/>
                <a:gd name="connsiteX3" fmla="*/ 8636 w 9716"/>
                <a:gd name="connsiteY3" fmla="*/ 9985 h 10000"/>
                <a:gd name="connsiteX4" fmla="*/ 8523 w 9716"/>
                <a:gd name="connsiteY4" fmla="*/ 9968 h 10000"/>
                <a:gd name="connsiteX5" fmla="*/ 8466 w 9716"/>
                <a:gd name="connsiteY5" fmla="*/ 9950 h 10000"/>
                <a:gd name="connsiteX6" fmla="*/ 8466 w 9716"/>
                <a:gd name="connsiteY6" fmla="*/ 9950 h 10000"/>
                <a:gd name="connsiteX7" fmla="*/ 8125 w 9716"/>
                <a:gd name="connsiteY7" fmla="*/ 9756 h 10000"/>
                <a:gd name="connsiteX8" fmla="*/ 7841 w 9716"/>
                <a:gd name="connsiteY8" fmla="*/ 9577 h 10000"/>
                <a:gd name="connsiteX9" fmla="*/ 7841 w 9716"/>
                <a:gd name="connsiteY9" fmla="*/ 9577 h 10000"/>
                <a:gd name="connsiteX10" fmla="*/ 7728 w 9716"/>
                <a:gd name="connsiteY10" fmla="*/ 9545 h 10000"/>
                <a:gd name="connsiteX11" fmla="*/ 7557 w 9716"/>
                <a:gd name="connsiteY11" fmla="*/ 9511 h 10000"/>
                <a:gd name="connsiteX12" fmla="*/ 7102 w 9716"/>
                <a:gd name="connsiteY12" fmla="*/ 9495 h 10000"/>
                <a:gd name="connsiteX13" fmla="*/ 6534 w 9716"/>
                <a:gd name="connsiteY13" fmla="*/ 9479 h 10000"/>
                <a:gd name="connsiteX14" fmla="*/ 6023 w 9716"/>
                <a:gd name="connsiteY14" fmla="*/ 9479 h 10000"/>
                <a:gd name="connsiteX15" fmla="*/ 6023 w 9716"/>
                <a:gd name="connsiteY15" fmla="*/ 9479 h 10000"/>
                <a:gd name="connsiteX16" fmla="*/ 5796 w 9716"/>
                <a:gd name="connsiteY16" fmla="*/ 9460 h 10000"/>
                <a:gd name="connsiteX17" fmla="*/ 5682 w 9716"/>
                <a:gd name="connsiteY17" fmla="*/ 9430 h 10000"/>
                <a:gd name="connsiteX18" fmla="*/ 5625 w 9716"/>
                <a:gd name="connsiteY18" fmla="*/ 9395 h 10000"/>
                <a:gd name="connsiteX19" fmla="*/ 5682 w 9716"/>
                <a:gd name="connsiteY19" fmla="*/ 9200 h 10000"/>
                <a:gd name="connsiteX20" fmla="*/ 5739 w 9716"/>
                <a:gd name="connsiteY20" fmla="*/ 9133 h 10000"/>
                <a:gd name="connsiteX21" fmla="*/ 5682 w 9716"/>
                <a:gd name="connsiteY21" fmla="*/ 9055 h 10000"/>
                <a:gd name="connsiteX22" fmla="*/ 5682 w 9716"/>
                <a:gd name="connsiteY22" fmla="*/ 9055 h 10000"/>
                <a:gd name="connsiteX23" fmla="*/ 5625 w 9716"/>
                <a:gd name="connsiteY23" fmla="*/ 9006 h 10000"/>
                <a:gd name="connsiteX24" fmla="*/ 5568 w 9716"/>
                <a:gd name="connsiteY24" fmla="*/ 8973 h 10000"/>
                <a:gd name="connsiteX25" fmla="*/ 5454 w 9716"/>
                <a:gd name="connsiteY25" fmla="*/ 8973 h 10000"/>
                <a:gd name="connsiteX26" fmla="*/ 5285 w 9716"/>
                <a:gd name="connsiteY26" fmla="*/ 8991 h 10000"/>
                <a:gd name="connsiteX27" fmla="*/ 4943 w 9716"/>
                <a:gd name="connsiteY27" fmla="*/ 9038 h 10000"/>
                <a:gd name="connsiteX28" fmla="*/ 4489 w 9716"/>
                <a:gd name="connsiteY28" fmla="*/ 9119 h 10000"/>
                <a:gd name="connsiteX29" fmla="*/ 4489 w 9716"/>
                <a:gd name="connsiteY29" fmla="*/ 9119 h 10000"/>
                <a:gd name="connsiteX30" fmla="*/ 4205 w 9716"/>
                <a:gd name="connsiteY30" fmla="*/ 9133 h 10000"/>
                <a:gd name="connsiteX31" fmla="*/ 4091 w 9716"/>
                <a:gd name="connsiteY31" fmla="*/ 9133 h 10000"/>
                <a:gd name="connsiteX32" fmla="*/ 4034 w 9716"/>
                <a:gd name="connsiteY32" fmla="*/ 9119 h 10000"/>
                <a:gd name="connsiteX33" fmla="*/ 3807 w 9716"/>
                <a:gd name="connsiteY33" fmla="*/ 8973 h 10000"/>
                <a:gd name="connsiteX34" fmla="*/ 3807 w 9716"/>
                <a:gd name="connsiteY34" fmla="*/ 8973 h 10000"/>
                <a:gd name="connsiteX35" fmla="*/ 3693 w 9716"/>
                <a:gd name="connsiteY35" fmla="*/ 8925 h 10000"/>
                <a:gd name="connsiteX36" fmla="*/ 3693 w 9716"/>
                <a:gd name="connsiteY36" fmla="*/ 8875 h 10000"/>
                <a:gd name="connsiteX37" fmla="*/ 3693 w 9716"/>
                <a:gd name="connsiteY37" fmla="*/ 8842 h 10000"/>
                <a:gd name="connsiteX38" fmla="*/ 3751 w 9716"/>
                <a:gd name="connsiteY38" fmla="*/ 8809 h 10000"/>
                <a:gd name="connsiteX39" fmla="*/ 3864 w 9716"/>
                <a:gd name="connsiteY39" fmla="*/ 8743 h 10000"/>
                <a:gd name="connsiteX40" fmla="*/ 3978 w 9716"/>
                <a:gd name="connsiteY40" fmla="*/ 8727 h 10000"/>
                <a:gd name="connsiteX41" fmla="*/ 3978 w 9716"/>
                <a:gd name="connsiteY41" fmla="*/ 8727 h 10000"/>
                <a:gd name="connsiteX42" fmla="*/ 3978 w 9716"/>
                <a:gd name="connsiteY42" fmla="*/ 8712 h 10000"/>
                <a:gd name="connsiteX43" fmla="*/ 4034 w 9716"/>
                <a:gd name="connsiteY43" fmla="*/ 8695 h 10000"/>
                <a:gd name="connsiteX44" fmla="*/ 7656 w 9716"/>
                <a:gd name="connsiteY44" fmla="*/ 8443 h 10000"/>
                <a:gd name="connsiteX45" fmla="*/ 8068 w 9716"/>
                <a:gd name="connsiteY45" fmla="*/ 8451 h 10000"/>
                <a:gd name="connsiteX46" fmla="*/ 8068 w 9716"/>
                <a:gd name="connsiteY46" fmla="*/ 8451 h 10000"/>
                <a:gd name="connsiteX47" fmla="*/ 8353 w 9716"/>
                <a:gd name="connsiteY47" fmla="*/ 8418 h 10000"/>
                <a:gd name="connsiteX48" fmla="*/ 8580 w 9716"/>
                <a:gd name="connsiteY48" fmla="*/ 8337 h 10000"/>
                <a:gd name="connsiteX49" fmla="*/ 8523 w 9716"/>
                <a:gd name="connsiteY49" fmla="*/ 8304 h 10000"/>
                <a:gd name="connsiteX50" fmla="*/ 8523 w 9716"/>
                <a:gd name="connsiteY50" fmla="*/ 8273 h 10000"/>
                <a:gd name="connsiteX51" fmla="*/ 8239 w 9716"/>
                <a:gd name="connsiteY51" fmla="*/ 8190 h 10000"/>
                <a:gd name="connsiteX52" fmla="*/ 6194 w 9716"/>
                <a:gd name="connsiteY52" fmla="*/ 7895 h 10000"/>
                <a:gd name="connsiteX53" fmla="*/ 6194 w 9716"/>
                <a:gd name="connsiteY53" fmla="*/ 7895 h 10000"/>
                <a:gd name="connsiteX54" fmla="*/ 5966 w 9716"/>
                <a:gd name="connsiteY54" fmla="*/ 7848 h 10000"/>
                <a:gd name="connsiteX55" fmla="*/ 5796 w 9716"/>
                <a:gd name="connsiteY55" fmla="*/ 7798 h 10000"/>
                <a:gd name="connsiteX56" fmla="*/ 5682 w 9716"/>
                <a:gd name="connsiteY56" fmla="*/ 7749 h 10000"/>
                <a:gd name="connsiteX57" fmla="*/ 5682 w 9716"/>
                <a:gd name="connsiteY57" fmla="*/ 7749 h 10000"/>
                <a:gd name="connsiteX58" fmla="*/ 7728 w 9716"/>
                <a:gd name="connsiteY58" fmla="*/ 7732 h 10000"/>
                <a:gd name="connsiteX59" fmla="*/ 9716 w 9716"/>
                <a:gd name="connsiteY59" fmla="*/ 7895 h 10000"/>
                <a:gd name="connsiteX60" fmla="*/ 9716 w 9716"/>
                <a:gd name="connsiteY60" fmla="*/ 6412 h 10000"/>
                <a:gd name="connsiteX61" fmla="*/ 9716 w 9716"/>
                <a:gd name="connsiteY61" fmla="*/ 6412 h 10000"/>
                <a:gd name="connsiteX62" fmla="*/ 7444 w 9716"/>
                <a:gd name="connsiteY62" fmla="*/ 6068 h 10000"/>
                <a:gd name="connsiteX63" fmla="*/ 6194 w 9716"/>
                <a:gd name="connsiteY63" fmla="*/ 5873 h 10000"/>
                <a:gd name="connsiteX64" fmla="*/ 6194 w 9716"/>
                <a:gd name="connsiteY64" fmla="*/ 5873 h 10000"/>
                <a:gd name="connsiteX65" fmla="*/ 6194 w 9716"/>
                <a:gd name="connsiteY65" fmla="*/ 5857 h 10000"/>
                <a:gd name="connsiteX66" fmla="*/ 6194 w 9716"/>
                <a:gd name="connsiteY66" fmla="*/ 5759 h 10000"/>
                <a:gd name="connsiteX67" fmla="*/ 6194 w 9716"/>
                <a:gd name="connsiteY67" fmla="*/ 5759 h 10000"/>
                <a:gd name="connsiteX68" fmla="*/ 6023 w 9716"/>
                <a:gd name="connsiteY68" fmla="*/ 5643 h 10000"/>
                <a:gd name="connsiteX69" fmla="*/ 5682 w 9716"/>
                <a:gd name="connsiteY69" fmla="*/ 5465 h 10000"/>
                <a:gd name="connsiteX70" fmla="*/ 4943 w 9716"/>
                <a:gd name="connsiteY70" fmla="*/ 5122 h 10000"/>
                <a:gd name="connsiteX71" fmla="*/ 4943 w 9716"/>
                <a:gd name="connsiteY71" fmla="*/ 5122 h 10000"/>
                <a:gd name="connsiteX72" fmla="*/ 4773 w 9716"/>
                <a:gd name="connsiteY72" fmla="*/ 5073 h 10000"/>
                <a:gd name="connsiteX73" fmla="*/ 4489 w 9716"/>
                <a:gd name="connsiteY73" fmla="*/ 5008 h 10000"/>
                <a:gd name="connsiteX74" fmla="*/ 3637 w 9716"/>
                <a:gd name="connsiteY74" fmla="*/ 4861 h 10000"/>
                <a:gd name="connsiteX75" fmla="*/ 2444 w 9716"/>
                <a:gd name="connsiteY75" fmla="*/ 4683 h 10000"/>
                <a:gd name="connsiteX76" fmla="*/ 2444 w 9716"/>
                <a:gd name="connsiteY76" fmla="*/ 4683 h 10000"/>
                <a:gd name="connsiteX77" fmla="*/ 1932 w 9716"/>
                <a:gd name="connsiteY77" fmla="*/ 4665 h 10000"/>
                <a:gd name="connsiteX78" fmla="*/ 1534 w 9716"/>
                <a:gd name="connsiteY78" fmla="*/ 4648 h 10000"/>
                <a:gd name="connsiteX79" fmla="*/ 1421 w 9716"/>
                <a:gd name="connsiteY79" fmla="*/ 4632 h 10000"/>
                <a:gd name="connsiteX80" fmla="*/ 1307 w 9716"/>
                <a:gd name="connsiteY80" fmla="*/ 4617 h 10000"/>
                <a:gd name="connsiteX81" fmla="*/ 1307 w 9716"/>
                <a:gd name="connsiteY81" fmla="*/ 4617 h 10000"/>
                <a:gd name="connsiteX82" fmla="*/ 1194 w 9716"/>
                <a:gd name="connsiteY82" fmla="*/ 4550 h 10000"/>
                <a:gd name="connsiteX83" fmla="*/ 1023 w 9716"/>
                <a:gd name="connsiteY83" fmla="*/ 4438 h 10000"/>
                <a:gd name="connsiteX84" fmla="*/ 966 w 9716"/>
                <a:gd name="connsiteY84" fmla="*/ 4372 h 10000"/>
                <a:gd name="connsiteX85" fmla="*/ 966 w 9716"/>
                <a:gd name="connsiteY85" fmla="*/ 4306 h 10000"/>
                <a:gd name="connsiteX86" fmla="*/ 966 w 9716"/>
                <a:gd name="connsiteY86" fmla="*/ 4258 h 10000"/>
                <a:gd name="connsiteX87" fmla="*/ 1080 w 9716"/>
                <a:gd name="connsiteY87" fmla="*/ 4208 h 10000"/>
                <a:gd name="connsiteX88" fmla="*/ 1080 w 9716"/>
                <a:gd name="connsiteY88" fmla="*/ 4208 h 10000"/>
                <a:gd name="connsiteX89" fmla="*/ 1364 w 9716"/>
                <a:gd name="connsiteY89" fmla="*/ 4127 h 10000"/>
                <a:gd name="connsiteX90" fmla="*/ 1648 w 9716"/>
                <a:gd name="connsiteY90" fmla="*/ 4047 h 10000"/>
                <a:gd name="connsiteX91" fmla="*/ 1819 w 9716"/>
                <a:gd name="connsiteY91" fmla="*/ 3998 h 10000"/>
                <a:gd name="connsiteX92" fmla="*/ 1932 w 9716"/>
                <a:gd name="connsiteY92" fmla="*/ 3948 h 10000"/>
                <a:gd name="connsiteX93" fmla="*/ 1932 w 9716"/>
                <a:gd name="connsiteY93" fmla="*/ 3882 h 10000"/>
                <a:gd name="connsiteX94" fmla="*/ 1932 w 9716"/>
                <a:gd name="connsiteY94" fmla="*/ 3801 h 10000"/>
                <a:gd name="connsiteX95" fmla="*/ 1932 w 9716"/>
                <a:gd name="connsiteY95" fmla="*/ 3801 h 10000"/>
                <a:gd name="connsiteX96" fmla="*/ 1705 w 9716"/>
                <a:gd name="connsiteY96" fmla="*/ 3572 h 10000"/>
                <a:gd name="connsiteX97" fmla="*/ 1421 w 9716"/>
                <a:gd name="connsiteY97" fmla="*/ 3263 h 10000"/>
                <a:gd name="connsiteX98" fmla="*/ 1194 w 9716"/>
                <a:gd name="connsiteY98" fmla="*/ 2985 h 10000"/>
                <a:gd name="connsiteX99" fmla="*/ 1137 w 9716"/>
                <a:gd name="connsiteY99" fmla="*/ 2904 h 10000"/>
                <a:gd name="connsiteX100" fmla="*/ 1137 w 9716"/>
                <a:gd name="connsiteY100" fmla="*/ 2871 h 10000"/>
                <a:gd name="connsiteX101" fmla="*/ 1194 w 9716"/>
                <a:gd name="connsiteY101" fmla="*/ 2854 h 10000"/>
                <a:gd name="connsiteX102" fmla="*/ 1194 w 9716"/>
                <a:gd name="connsiteY102" fmla="*/ 2854 h 10000"/>
                <a:gd name="connsiteX103" fmla="*/ 1534 w 9716"/>
                <a:gd name="connsiteY103" fmla="*/ 2839 h 10000"/>
                <a:gd name="connsiteX104" fmla="*/ 1761 w 9716"/>
                <a:gd name="connsiteY104" fmla="*/ 2839 h 10000"/>
                <a:gd name="connsiteX105" fmla="*/ 1932 w 9716"/>
                <a:gd name="connsiteY105" fmla="*/ 2854 h 10000"/>
                <a:gd name="connsiteX106" fmla="*/ 1932 w 9716"/>
                <a:gd name="connsiteY106" fmla="*/ 2854 h 10000"/>
                <a:gd name="connsiteX107" fmla="*/ 1988 w 9716"/>
                <a:gd name="connsiteY107" fmla="*/ 2854 h 10000"/>
                <a:gd name="connsiteX108" fmla="*/ 2046 w 9716"/>
                <a:gd name="connsiteY108" fmla="*/ 2823 h 10000"/>
                <a:gd name="connsiteX109" fmla="*/ 2330 w 9716"/>
                <a:gd name="connsiteY109" fmla="*/ 2725 h 10000"/>
                <a:gd name="connsiteX110" fmla="*/ 3068 w 9716"/>
                <a:gd name="connsiteY110" fmla="*/ 2397 h 10000"/>
                <a:gd name="connsiteX111" fmla="*/ 4034 w 9716"/>
                <a:gd name="connsiteY111" fmla="*/ 1927 h 10000"/>
                <a:gd name="connsiteX112" fmla="*/ 4034 w 9716"/>
                <a:gd name="connsiteY112" fmla="*/ 1927 h 10000"/>
                <a:gd name="connsiteX113" fmla="*/ 4034 w 9716"/>
                <a:gd name="connsiteY113" fmla="*/ 1860 h 10000"/>
                <a:gd name="connsiteX114" fmla="*/ 4034 w 9716"/>
                <a:gd name="connsiteY114" fmla="*/ 1710 h 10000"/>
                <a:gd name="connsiteX115" fmla="*/ 4091 w 9716"/>
                <a:gd name="connsiteY115" fmla="*/ 1615 h 10000"/>
                <a:gd name="connsiteX116" fmla="*/ 4205 w 9716"/>
                <a:gd name="connsiteY116" fmla="*/ 1533 h 10000"/>
                <a:gd name="connsiteX117" fmla="*/ 4375 w 9716"/>
                <a:gd name="connsiteY117" fmla="*/ 1436 h 10000"/>
                <a:gd name="connsiteX118" fmla="*/ 4602 w 9716"/>
                <a:gd name="connsiteY118" fmla="*/ 1355 h 10000"/>
                <a:gd name="connsiteX119" fmla="*/ 4602 w 9716"/>
                <a:gd name="connsiteY119" fmla="*/ 1355 h 10000"/>
                <a:gd name="connsiteX120" fmla="*/ 5171 w 9716"/>
                <a:gd name="connsiteY120" fmla="*/ 1192 h 10000"/>
                <a:gd name="connsiteX121" fmla="*/ 5739 w 9716"/>
                <a:gd name="connsiteY121" fmla="*/ 978 h 10000"/>
                <a:gd name="connsiteX122" fmla="*/ 6307 w 9716"/>
                <a:gd name="connsiteY122" fmla="*/ 783 h 10000"/>
                <a:gd name="connsiteX123" fmla="*/ 6705 w 9716"/>
                <a:gd name="connsiteY123" fmla="*/ 605 h 10000"/>
                <a:gd name="connsiteX124" fmla="*/ 6705 w 9716"/>
                <a:gd name="connsiteY124" fmla="*/ 605 h 10000"/>
                <a:gd name="connsiteX125" fmla="*/ 6988 w 9716"/>
                <a:gd name="connsiteY125" fmla="*/ 441 h 10000"/>
                <a:gd name="connsiteX126" fmla="*/ 7330 w 9716"/>
                <a:gd name="connsiteY126" fmla="*/ 245 h 10000"/>
                <a:gd name="connsiteX127" fmla="*/ 7671 w 9716"/>
                <a:gd name="connsiteY127" fmla="*/ 97 h 10000"/>
                <a:gd name="connsiteX128" fmla="*/ 7841 w 9716"/>
                <a:gd name="connsiteY128" fmla="*/ 30 h 10000"/>
                <a:gd name="connsiteX129" fmla="*/ 8011 w 9716"/>
                <a:gd name="connsiteY129" fmla="*/ 15 h 10000"/>
                <a:gd name="connsiteX130" fmla="*/ 8011 w 9716"/>
                <a:gd name="connsiteY130" fmla="*/ 15 h 10000"/>
                <a:gd name="connsiteX131" fmla="*/ 8353 w 9716"/>
                <a:gd name="connsiteY131" fmla="*/ 0 h 10000"/>
                <a:gd name="connsiteX132" fmla="*/ 8807 w 9716"/>
                <a:gd name="connsiteY132" fmla="*/ 0 h 10000"/>
                <a:gd name="connsiteX133" fmla="*/ 9716 w 9716"/>
                <a:gd name="connsiteY133" fmla="*/ 15 h 10000"/>
                <a:gd name="connsiteX134" fmla="*/ 9716 w 9716"/>
                <a:gd name="connsiteY134" fmla="*/ 9985 h 10000"/>
                <a:gd name="connsiteX135" fmla="*/ 9716 w 9716"/>
                <a:gd name="connsiteY135" fmla="*/ 9985 h 10000"/>
                <a:gd name="connsiteX136" fmla="*/ 9432 w 9716"/>
                <a:gd name="connsiteY136" fmla="*/ 9968 h 10000"/>
                <a:gd name="connsiteX137" fmla="*/ 9091 w 9716"/>
                <a:gd name="connsiteY137" fmla="*/ 9985 h 10000"/>
                <a:gd name="connsiteX138" fmla="*/ 9091 w 9716"/>
                <a:gd name="connsiteY138" fmla="*/ 9985 h 10000"/>
                <a:gd name="connsiteX139" fmla="*/ 8978 w 9716"/>
                <a:gd name="connsiteY139" fmla="*/ 10000 h 10000"/>
                <a:gd name="connsiteX140" fmla="*/ 8751 w 9716"/>
                <a:gd name="connsiteY140" fmla="*/ 9985 h 10000"/>
                <a:gd name="connsiteX141" fmla="*/ 8409 w 9716"/>
                <a:gd name="connsiteY141" fmla="*/ 9935 h 10000"/>
                <a:gd name="connsiteX142" fmla="*/ 8125 w 9716"/>
                <a:gd name="connsiteY142" fmla="*/ 9806 h 10000"/>
                <a:gd name="connsiteX143" fmla="*/ 8125 w 9716"/>
                <a:gd name="connsiteY143" fmla="*/ 9806 h 10000"/>
                <a:gd name="connsiteX144" fmla="*/ 7784 w 9716"/>
                <a:gd name="connsiteY144" fmla="*/ 9593 h 10000"/>
                <a:gd name="connsiteX145" fmla="*/ 7444 w 9716"/>
                <a:gd name="connsiteY145" fmla="*/ 9511 h 10000"/>
                <a:gd name="connsiteX146" fmla="*/ 7217 w 9716"/>
                <a:gd name="connsiteY146" fmla="*/ 9495 h 10000"/>
                <a:gd name="connsiteX147" fmla="*/ 6648 w 9716"/>
                <a:gd name="connsiteY147" fmla="*/ 9460 h 10000"/>
                <a:gd name="connsiteX148" fmla="*/ 6194 w 9716"/>
                <a:gd name="connsiteY148" fmla="*/ 9479 h 10000"/>
                <a:gd name="connsiteX149" fmla="*/ 5852 w 9716"/>
                <a:gd name="connsiteY149" fmla="*/ 9479 h 10000"/>
                <a:gd name="connsiteX150" fmla="*/ 5739 w 9716"/>
                <a:gd name="connsiteY150" fmla="*/ 9460 h 10000"/>
                <a:gd name="connsiteX151" fmla="*/ 5682 w 9716"/>
                <a:gd name="connsiteY151" fmla="*/ 9153 h 10000"/>
                <a:gd name="connsiteX152" fmla="*/ 5682 w 9716"/>
                <a:gd name="connsiteY152" fmla="*/ 9087 h 10000"/>
                <a:gd name="connsiteX153" fmla="*/ 5568 w 9716"/>
                <a:gd name="connsiteY153" fmla="*/ 9006 h 10000"/>
                <a:gd name="connsiteX154" fmla="*/ 5512 w 9716"/>
                <a:gd name="connsiteY154" fmla="*/ 8991 h 10000"/>
                <a:gd name="connsiteX155" fmla="*/ 5285 w 9716"/>
                <a:gd name="connsiteY155" fmla="*/ 8973 h 10000"/>
                <a:gd name="connsiteX156" fmla="*/ 4489 w 9716"/>
                <a:gd name="connsiteY156" fmla="*/ 9104 h 10000"/>
                <a:gd name="connsiteX157" fmla="*/ 4205 w 9716"/>
                <a:gd name="connsiteY157" fmla="*/ 9133 h 10000"/>
                <a:gd name="connsiteX158" fmla="*/ 4091 w 9716"/>
                <a:gd name="connsiteY158" fmla="*/ 9133 h 10000"/>
                <a:gd name="connsiteX159" fmla="*/ 3807 w 9716"/>
                <a:gd name="connsiteY159" fmla="*/ 8973 h 10000"/>
                <a:gd name="connsiteX160" fmla="*/ 3807 w 9716"/>
                <a:gd name="connsiteY160" fmla="*/ 8973 h 10000"/>
                <a:gd name="connsiteX161" fmla="*/ 3693 w 9716"/>
                <a:gd name="connsiteY161" fmla="*/ 8891 h 10000"/>
                <a:gd name="connsiteX162" fmla="*/ 3693 w 9716"/>
                <a:gd name="connsiteY162" fmla="*/ 8794 h 10000"/>
                <a:gd name="connsiteX163" fmla="*/ 3693 w 9716"/>
                <a:gd name="connsiteY163" fmla="*/ 8794 h 10000"/>
                <a:gd name="connsiteX164" fmla="*/ 3864 w 9716"/>
                <a:gd name="connsiteY164" fmla="*/ 8743 h 10000"/>
                <a:gd name="connsiteX165" fmla="*/ 3978 w 9716"/>
                <a:gd name="connsiteY165" fmla="*/ 8727 h 10000"/>
                <a:gd name="connsiteX166" fmla="*/ 3978 w 9716"/>
                <a:gd name="connsiteY166" fmla="*/ 8727 h 10000"/>
                <a:gd name="connsiteX167" fmla="*/ 3295 w 9716"/>
                <a:gd name="connsiteY167" fmla="*/ 8743 h 10000"/>
                <a:gd name="connsiteX168" fmla="*/ 3182 w 9716"/>
                <a:gd name="connsiteY168" fmla="*/ 8760 h 10000"/>
                <a:gd name="connsiteX169" fmla="*/ 3126 w 9716"/>
                <a:gd name="connsiteY169" fmla="*/ 8776 h 10000"/>
                <a:gd name="connsiteX170" fmla="*/ 3126 w 9716"/>
                <a:gd name="connsiteY170" fmla="*/ 8776 h 10000"/>
                <a:gd name="connsiteX171" fmla="*/ 3011 w 9716"/>
                <a:gd name="connsiteY171" fmla="*/ 8842 h 10000"/>
                <a:gd name="connsiteX172" fmla="*/ 2841 w 9716"/>
                <a:gd name="connsiteY172" fmla="*/ 8940 h 10000"/>
                <a:gd name="connsiteX173" fmla="*/ 2217 w 9716"/>
                <a:gd name="connsiteY173" fmla="*/ 9133 h 10000"/>
                <a:gd name="connsiteX174" fmla="*/ 398 w 9716"/>
                <a:gd name="connsiteY174" fmla="*/ 9315 h 10000"/>
                <a:gd name="connsiteX175" fmla="*/ 0 w 9716"/>
                <a:gd name="connsiteY175" fmla="*/ 9331 h 10000"/>
                <a:gd name="connsiteX176" fmla="*/ 9716 w 9716"/>
                <a:gd name="connsiteY176" fmla="*/ 9968 h 10000"/>
                <a:gd name="connsiteX0" fmla="*/ 9590 w 9590"/>
                <a:gd name="connsiteY0" fmla="*/ 9968 h 10000"/>
                <a:gd name="connsiteX1" fmla="*/ 9590 w 9590"/>
                <a:gd name="connsiteY1" fmla="*/ 9968 h 10000"/>
                <a:gd name="connsiteX2" fmla="*/ 8771 w 9590"/>
                <a:gd name="connsiteY2" fmla="*/ 9985 h 10000"/>
                <a:gd name="connsiteX3" fmla="*/ 8478 w 9590"/>
                <a:gd name="connsiteY3" fmla="*/ 9985 h 10000"/>
                <a:gd name="connsiteX4" fmla="*/ 8362 w 9590"/>
                <a:gd name="connsiteY4" fmla="*/ 9968 h 10000"/>
                <a:gd name="connsiteX5" fmla="*/ 8303 w 9590"/>
                <a:gd name="connsiteY5" fmla="*/ 9950 h 10000"/>
                <a:gd name="connsiteX6" fmla="*/ 8303 w 9590"/>
                <a:gd name="connsiteY6" fmla="*/ 9950 h 10000"/>
                <a:gd name="connsiteX7" fmla="*/ 7952 w 9590"/>
                <a:gd name="connsiteY7" fmla="*/ 9756 h 10000"/>
                <a:gd name="connsiteX8" fmla="*/ 7660 w 9590"/>
                <a:gd name="connsiteY8" fmla="*/ 9577 h 10000"/>
                <a:gd name="connsiteX9" fmla="*/ 7660 w 9590"/>
                <a:gd name="connsiteY9" fmla="*/ 9577 h 10000"/>
                <a:gd name="connsiteX10" fmla="*/ 7544 w 9590"/>
                <a:gd name="connsiteY10" fmla="*/ 9545 h 10000"/>
                <a:gd name="connsiteX11" fmla="*/ 7368 w 9590"/>
                <a:gd name="connsiteY11" fmla="*/ 9511 h 10000"/>
                <a:gd name="connsiteX12" fmla="*/ 6900 w 9590"/>
                <a:gd name="connsiteY12" fmla="*/ 9495 h 10000"/>
                <a:gd name="connsiteX13" fmla="*/ 6315 w 9590"/>
                <a:gd name="connsiteY13" fmla="*/ 9479 h 10000"/>
                <a:gd name="connsiteX14" fmla="*/ 5789 w 9590"/>
                <a:gd name="connsiteY14" fmla="*/ 9479 h 10000"/>
                <a:gd name="connsiteX15" fmla="*/ 5789 w 9590"/>
                <a:gd name="connsiteY15" fmla="*/ 9479 h 10000"/>
                <a:gd name="connsiteX16" fmla="*/ 5555 w 9590"/>
                <a:gd name="connsiteY16" fmla="*/ 9460 h 10000"/>
                <a:gd name="connsiteX17" fmla="*/ 5438 w 9590"/>
                <a:gd name="connsiteY17" fmla="*/ 9430 h 10000"/>
                <a:gd name="connsiteX18" fmla="*/ 5379 w 9590"/>
                <a:gd name="connsiteY18" fmla="*/ 9395 h 10000"/>
                <a:gd name="connsiteX19" fmla="*/ 5438 w 9590"/>
                <a:gd name="connsiteY19" fmla="*/ 9200 h 10000"/>
                <a:gd name="connsiteX20" fmla="*/ 5497 w 9590"/>
                <a:gd name="connsiteY20" fmla="*/ 9133 h 10000"/>
                <a:gd name="connsiteX21" fmla="*/ 5438 w 9590"/>
                <a:gd name="connsiteY21" fmla="*/ 9055 h 10000"/>
                <a:gd name="connsiteX22" fmla="*/ 5438 w 9590"/>
                <a:gd name="connsiteY22" fmla="*/ 9055 h 10000"/>
                <a:gd name="connsiteX23" fmla="*/ 5379 w 9590"/>
                <a:gd name="connsiteY23" fmla="*/ 9006 h 10000"/>
                <a:gd name="connsiteX24" fmla="*/ 5321 w 9590"/>
                <a:gd name="connsiteY24" fmla="*/ 8973 h 10000"/>
                <a:gd name="connsiteX25" fmla="*/ 5203 w 9590"/>
                <a:gd name="connsiteY25" fmla="*/ 8973 h 10000"/>
                <a:gd name="connsiteX26" fmla="*/ 5029 w 9590"/>
                <a:gd name="connsiteY26" fmla="*/ 8991 h 10000"/>
                <a:gd name="connsiteX27" fmla="*/ 4677 w 9590"/>
                <a:gd name="connsiteY27" fmla="*/ 9038 h 10000"/>
                <a:gd name="connsiteX28" fmla="*/ 4210 w 9590"/>
                <a:gd name="connsiteY28" fmla="*/ 9119 h 10000"/>
                <a:gd name="connsiteX29" fmla="*/ 4210 w 9590"/>
                <a:gd name="connsiteY29" fmla="*/ 9119 h 10000"/>
                <a:gd name="connsiteX30" fmla="*/ 3918 w 9590"/>
                <a:gd name="connsiteY30" fmla="*/ 9133 h 10000"/>
                <a:gd name="connsiteX31" fmla="*/ 3801 w 9590"/>
                <a:gd name="connsiteY31" fmla="*/ 9133 h 10000"/>
                <a:gd name="connsiteX32" fmla="*/ 3742 w 9590"/>
                <a:gd name="connsiteY32" fmla="*/ 9119 h 10000"/>
                <a:gd name="connsiteX33" fmla="*/ 3508 w 9590"/>
                <a:gd name="connsiteY33" fmla="*/ 8973 h 10000"/>
                <a:gd name="connsiteX34" fmla="*/ 3508 w 9590"/>
                <a:gd name="connsiteY34" fmla="*/ 8973 h 10000"/>
                <a:gd name="connsiteX35" fmla="*/ 3391 w 9590"/>
                <a:gd name="connsiteY35" fmla="*/ 8925 h 10000"/>
                <a:gd name="connsiteX36" fmla="*/ 3391 w 9590"/>
                <a:gd name="connsiteY36" fmla="*/ 8875 h 10000"/>
                <a:gd name="connsiteX37" fmla="*/ 3391 w 9590"/>
                <a:gd name="connsiteY37" fmla="*/ 8842 h 10000"/>
                <a:gd name="connsiteX38" fmla="*/ 3451 w 9590"/>
                <a:gd name="connsiteY38" fmla="*/ 8809 h 10000"/>
                <a:gd name="connsiteX39" fmla="*/ 3567 w 9590"/>
                <a:gd name="connsiteY39" fmla="*/ 8743 h 10000"/>
                <a:gd name="connsiteX40" fmla="*/ 3684 w 9590"/>
                <a:gd name="connsiteY40" fmla="*/ 8727 h 10000"/>
                <a:gd name="connsiteX41" fmla="*/ 3684 w 9590"/>
                <a:gd name="connsiteY41" fmla="*/ 8727 h 10000"/>
                <a:gd name="connsiteX42" fmla="*/ 3684 w 9590"/>
                <a:gd name="connsiteY42" fmla="*/ 8712 h 10000"/>
                <a:gd name="connsiteX43" fmla="*/ 3742 w 9590"/>
                <a:gd name="connsiteY43" fmla="*/ 8695 h 10000"/>
                <a:gd name="connsiteX44" fmla="*/ 7470 w 9590"/>
                <a:gd name="connsiteY44" fmla="*/ 8443 h 10000"/>
                <a:gd name="connsiteX45" fmla="*/ 7894 w 9590"/>
                <a:gd name="connsiteY45" fmla="*/ 8451 h 10000"/>
                <a:gd name="connsiteX46" fmla="*/ 7894 w 9590"/>
                <a:gd name="connsiteY46" fmla="*/ 8451 h 10000"/>
                <a:gd name="connsiteX47" fmla="*/ 8187 w 9590"/>
                <a:gd name="connsiteY47" fmla="*/ 8418 h 10000"/>
                <a:gd name="connsiteX48" fmla="*/ 8421 w 9590"/>
                <a:gd name="connsiteY48" fmla="*/ 8337 h 10000"/>
                <a:gd name="connsiteX49" fmla="*/ 8362 w 9590"/>
                <a:gd name="connsiteY49" fmla="*/ 8304 h 10000"/>
                <a:gd name="connsiteX50" fmla="*/ 8362 w 9590"/>
                <a:gd name="connsiteY50" fmla="*/ 8273 h 10000"/>
                <a:gd name="connsiteX51" fmla="*/ 8070 w 9590"/>
                <a:gd name="connsiteY51" fmla="*/ 8190 h 10000"/>
                <a:gd name="connsiteX52" fmla="*/ 5965 w 9590"/>
                <a:gd name="connsiteY52" fmla="*/ 7895 h 10000"/>
                <a:gd name="connsiteX53" fmla="*/ 5965 w 9590"/>
                <a:gd name="connsiteY53" fmla="*/ 7895 h 10000"/>
                <a:gd name="connsiteX54" fmla="*/ 5730 w 9590"/>
                <a:gd name="connsiteY54" fmla="*/ 7848 h 10000"/>
                <a:gd name="connsiteX55" fmla="*/ 5555 w 9590"/>
                <a:gd name="connsiteY55" fmla="*/ 7798 h 10000"/>
                <a:gd name="connsiteX56" fmla="*/ 5438 w 9590"/>
                <a:gd name="connsiteY56" fmla="*/ 7749 h 10000"/>
                <a:gd name="connsiteX57" fmla="*/ 5438 w 9590"/>
                <a:gd name="connsiteY57" fmla="*/ 7749 h 10000"/>
                <a:gd name="connsiteX58" fmla="*/ 7544 w 9590"/>
                <a:gd name="connsiteY58" fmla="*/ 7732 h 10000"/>
                <a:gd name="connsiteX59" fmla="*/ 9590 w 9590"/>
                <a:gd name="connsiteY59" fmla="*/ 7895 h 10000"/>
                <a:gd name="connsiteX60" fmla="*/ 9590 w 9590"/>
                <a:gd name="connsiteY60" fmla="*/ 6412 h 10000"/>
                <a:gd name="connsiteX61" fmla="*/ 9590 w 9590"/>
                <a:gd name="connsiteY61" fmla="*/ 6412 h 10000"/>
                <a:gd name="connsiteX62" fmla="*/ 7252 w 9590"/>
                <a:gd name="connsiteY62" fmla="*/ 6068 h 10000"/>
                <a:gd name="connsiteX63" fmla="*/ 5965 w 9590"/>
                <a:gd name="connsiteY63" fmla="*/ 5873 h 10000"/>
                <a:gd name="connsiteX64" fmla="*/ 5965 w 9590"/>
                <a:gd name="connsiteY64" fmla="*/ 5873 h 10000"/>
                <a:gd name="connsiteX65" fmla="*/ 5965 w 9590"/>
                <a:gd name="connsiteY65" fmla="*/ 5857 h 10000"/>
                <a:gd name="connsiteX66" fmla="*/ 5965 w 9590"/>
                <a:gd name="connsiteY66" fmla="*/ 5759 h 10000"/>
                <a:gd name="connsiteX67" fmla="*/ 5965 w 9590"/>
                <a:gd name="connsiteY67" fmla="*/ 5759 h 10000"/>
                <a:gd name="connsiteX68" fmla="*/ 5789 w 9590"/>
                <a:gd name="connsiteY68" fmla="*/ 5643 h 10000"/>
                <a:gd name="connsiteX69" fmla="*/ 5438 w 9590"/>
                <a:gd name="connsiteY69" fmla="*/ 5465 h 10000"/>
                <a:gd name="connsiteX70" fmla="*/ 4677 w 9590"/>
                <a:gd name="connsiteY70" fmla="*/ 5122 h 10000"/>
                <a:gd name="connsiteX71" fmla="*/ 4677 w 9590"/>
                <a:gd name="connsiteY71" fmla="*/ 5122 h 10000"/>
                <a:gd name="connsiteX72" fmla="*/ 4503 w 9590"/>
                <a:gd name="connsiteY72" fmla="*/ 5073 h 10000"/>
                <a:gd name="connsiteX73" fmla="*/ 4210 w 9590"/>
                <a:gd name="connsiteY73" fmla="*/ 5008 h 10000"/>
                <a:gd name="connsiteX74" fmla="*/ 3333 w 9590"/>
                <a:gd name="connsiteY74" fmla="*/ 4861 h 10000"/>
                <a:gd name="connsiteX75" fmla="*/ 2105 w 9590"/>
                <a:gd name="connsiteY75" fmla="*/ 4683 h 10000"/>
                <a:gd name="connsiteX76" fmla="*/ 2105 w 9590"/>
                <a:gd name="connsiteY76" fmla="*/ 4683 h 10000"/>
                <a:gd name="connsiteX77" fmla="*/ 1578 w 9590"/>
                <a:gd name="connsiteY77" fmla="*/ 4665 h 10000"/>
                <a:gd name="connsiteX78" fmla="*/ 1169 w 9590"/>
                <a:gd name="connsiteY78" fmla="*/ 4648 h 10000"/>
                <a:gd name="connsiteX79" fmla="*/ 1053 w 9590"/>
                <a:gd name="connsiteY79" fmla="*/ 4632 h 10000"/>
                <a:gd name="connsiteX80" fmla="*/ 935 w 9590"/>
                <a:gd name="connsiteY80" fmla="*/ 4617 h 10000"/>
                <a:gd name="connsiteX81" fmla="*/ 935 w 9590"/>
                <a:gd name="connsiteY81" fmla="*/ 4617 h 10000"/>
                <a:gd name="connsiteX82" fmla="*/ 819 w 9590"/>
                <a:gd name="connsiteY82" fmla="*/ 4550 h 10000"/>
                <a:gd name="connsiteX83" fmla="*/ 643 w 9590"/>
                <a:gd name="connsiteY83" fmla="*/ 4438 h 10000"/>
                <a:gd name="connsiteX84" fmla="*/ 584 w 9590"/>
                <a:gd name="connsiteY84" fmla="*/ 4372 h 10000"/>
                <a:gd name="connsiteX85" fmla="*/ 584 w 9590"/>
                <a:gd name="connsiteY85" fmla="*/ 4306 h 10000"/>
                <a:gd name="connsiteX86" fmla="*/ 584 w 9590"/>
                <a:gd name="connsiteY86" fmla="*/ 4258 h 10000"/>
                <a:gd name="connsiteX87" fmla="*/ 702 w 9590"/>
                <a:gd name="connsiteY87" fmla="*/ 4208 h 10000"/>
                <a:gd name="connsiteX88" fmla="*/ 702 w 9590"/>
                <a:gd name="connsiteY88" fmla="*/ 4208 h 10000"/>
                <a:gd name="connsiteX89" fmla="*/ 994 w 9590"/>
                <a:gd name="connsiteY89" fmla="*/ 4127 h 10000"/>
                <a:gd name="connsiteX90" fmla="*/ 1286 w 9590"/>
                <a:gd name="connsiteY90" fmla="*/ 4047 h 10000"/>
                <a:gd name="connsiteX91" fmla="*/ 1462 w 9590"/>
                <a:gd name="connsiteY91" fmla="*/ 3998 h 10000"/>
                <a:gd name="connsiteX92" fmla="*/ 1578 w 9590"/>
                <a:gd name="connsiteY92" fmla="*/ 3948 h 10000"/>
                <a:gd name="connsiteX93" fmla="*/ 1578 w 9590"/>
                <a:gd name="connsiteY93" fmla="*/ 3882 h 10000"/>
                <a:gd name="connsiteX94" fmla="*/ 1578 w 9590"/>
                <a:gd name="connsiteY94" fmla="*/ 3801 h 10000"/>
                <a:gd name="connsiteX95" fmla="*/ 1578 w 9590"/>
                <a:gd name="connsiteY95" fmla="*/ 3801 h 10000"/>
                <a:gd name="connsiteX96" fmla="*/ 1345 w 9590"/>
                <a:gd name="connsiteY96" fmla="*/ 3572 h 10000"/>
                <a:gd name="connsiteX97" fmla="*/ 1053 w 9590"/>
                <a:gd name="connsiteY97" fmla="*/ 3263 h 10000"/>
                <a:gd name="connsiteX98" fmla="*/ 819 w 9590"/>
                <a:gd name="connsiteY98" fmla="*/ 2985 h 10000"/>
                <a:gd name="connsiteX99" fmla="*/ 760 w 9590"/>
                <a:gd name="connsiteY99" fmla="*/ 2904 h 10000"/>
                <a:gd name="connsiteX100" fmla="*/ 760 w 9590"/>
                <a:gd name="connsiteY100" fmla="*/ 2871 h 10000"/>
                <a:gd name="connsiteX101" fmla="*/ 819 w 9590"/>
                <a:gd name="connsiteY101" fmla="*/ 2854 h 10000"/>
                <a:gd name="connsiteX102" fmla="*/ 819 w 9590"/>
                <a:gd name="connsiteY102" fmla="*/ 2854 h 10000"/>
                <a:gd name="connsiteX103" fmla="*/ 1169 w 9590"/>
                <a:gd name="connsiteY103" fmla="*/ 2839 h 10000"/>
                <a:gd name="connsiteX104" fmla="*/ 1402 w 9590"/>
                <a:gd name="connsiteY104" fmla="*/ 2839 h 10000"/>
                <a:gd name="connsiteX105" fmla="*/ 1578 w 9590"/>
                <a:gd name="connsiteY105" fmla="*/ 2854 h 10000"/>
                <a:gd name="connsiteX106" fmla="*/ 1578 w 9590"/>
                <a:gd name="connsiteY106" fmla="*/ 2854 h 10000"/>
                <a:gd name="connsiteX107" fmla="*/ 1636 w 9590"/>
                <a:gd name="connsiteY107" fmla="*/ 2854 h 10000"/>
                <a:gd name="connsiteX108" fmla="*/ 1696 w 9590"/>
                <a:gd name="connsiteY108" fmla="*/ 2823 h 10000"/>
                <a:gd name="connsiteX109" fmla="*/ 1988 w 9590"/>
                <a:gd name="connsiteY109" fmla="*/ 2725 h 10000"/>
                <a:gd name="connsiteX110" fmla="*/ 2748 w 9590"/>
                <a:gd name="connsiteY110" fmla="*/ 2397 h 10000"/>
                <a:gd name="connsiteX111" fmla="*/ 3742 w 9590"/>
                <a:gd name="connsiteY111" fmla="*/ 1927 h 10000"/>
                <a:gd name="connsiteX112" fmla="*/ 3742 w 9590"/>
                <a:gd name="connsiteY112" fmla="*/ 1927 h 10000"/>
                <a:gd name="connsiteX113" fmla="*/ 3742 w 9590"/>
                <a:gd name="connsiteY113" fmla="*/ 1860 h 10000"/>
                <a:gd name="connsiteX114" fmla="*/ 3742 w 9590"/>
                <a:gd name="connsiteY114" fmla="*/ 1710 h 10000"/>
                <a:gd name="connsiteX115" fmla="*/ 3801 w 9590"/>
                <a:gd name="connsiteY115" fmla="*/ 1615 h 10000"/>
                <a:gd name="connsiteX116" fmla="*/ 3918 w 9590"/>
                <a:gd name="connsiteY116" fmla="*/ 1533 h 10000"/>
                <a:gd name="connsiteX117" fmla="*/ 4093 w 9590"/>
                <a:gd name="connsiteY117" fmla="*/ 1436 h 10000"/>
                <a:gd name="connsiteX118" fmla="*/ 4327 w 9590"/>
                <a:gd name="connsiteY118" fmla="*/ 1355 h 10000"/>
                <a:gd name="connsiteX119" fmla="*/ 4327 w 9590"/>
                <a:gd name="connsiteY119" fmla="*/ 1355 h 10000"/>
                <a:gd name="connsiteX120" fmla="*/ 4912 w 9590"/>
                <a:gd name="connsiteY120" fmla="*/ 1192 h 10000"/>
                <a:gd name="connsiteX121" fmla="*/ 5497 w 9590"/>
                <a:gd name="connsiteY121" fmla="*/ 978 h 10000"/>
                <a:gd name="connsiteX122" fmla="*/ 6081 w 9590"/>
                <a:gd name="connsiteY122" fmla="*/ 783 h 10000"/>
                <a:gd name="connsiteX123" fmla="*/ 6491 w 9590"/>
                <a:gd name="connsiteY123" fmla="*/ 605 h 10000"/>
                <a:gd name="connsiteX124" fmla="*/ 6491 w 9590"/>
                <a:gd name="connsiteY124" fmla="*/ 605 h 10000"/>
                <a:gd name="connsiteX125" fmla="*/ 6782 w 9590"/>
                <a:gd name="connsiteY125" fmla="*/ 441 h 10000"/>
                <a:gd name="connsiteX126" fmla="*/ 7134 w 9590"/>
                <a:gd name="connsiteY126" fmla="*/ 245 h 10000"/>
                <a:gd name="connsiteX127" fmla="*/ 7485 w 9590"/>
                <a:gd name="connsiteY127" fmla="*/ 97 h 10000"/>
                <a:gd name="connsiteX128" fmla="*/ 7660 w 9590"/>
                <a:gd name="connsiteY128" fmla="*/ 30 h 10000"/>
                <a:gd name="connsiteX129" fmla="*/ 7835 w 9590"/>
                <a:gd name="connsiteY129" fmla="*/ 15 h 10000"/>
                <a:gd name="connsiteX130" fmla="*/ 7835 w 9590"/>
                <a:gd name="connsiteY130" fmla="*/ 15 h 10000"/>
                <a:gd name="connsiteX131" fmla="*/ 8187 w 9590"/>
                <a:gd name="connsiteY131" fmla="*/ 0 h 10000"/>
                <a:gd name="connsiteX132" fmla="*/ 8654 w 9590"/>
                <a:gd name="connsiteY132" fmla="*/ 0 h 10000"/>
                <a:gd name="connsiteX133" fmla="*/ 9590 w 9590"/>
                <a:gd name="connsiteY133" fmla="*/ 15 h 10000"/>
                <a:gd name="connsiteX134" fmla="*/ 9590 w 9590"/>
                <a:gd name="connsiteY134" fmla="*/ 9985 h 10000"/>
                <a:gd name="connsiteX135" fmla="*/ 9590 w 9590"/>
                <a:gd name="connsiteY135" fmla="*/ 9985 h 10000"/>
                <a:gd name="connsiteX136" fmla="*/ 9298 w 9590"/>
                <a:gd name="connsiteY136" fmla="*/ 9968 h 10000"/>
                <a:gd name="connsiteX137" fmla="*/ 8947 w 9590"/>
                <a:gd name="connsiteY137" fmla="*/ 9985 h 10000"/>
                <a:gd name="connsiteX138" fmla="*/ 8947 w 9590"/>
                <a:gd name="connsiteY138" fmla="*/ 9985 h 10000"/>
                <a:gd name="connsiteX139" fmla="*/ 8830 w 9590"/>
                <a:gd name="connsiteY139" fmla="*/ 10000 h 10000"/>
                <a:gd name="connsiteX140" fmla="*/ 8597 w 9590"/>
                <a:gd name="connsiteY140" fmla="*/ 9985 h 10000"/>
                <a:gd name="connsiteX141" fmla="*/ 8245 w 9590"/>
                <a:gd name="connsiteY141" fmla="*/ 9935 h 10000"/>
                <a:gd name="connsiteX142" fmla="*/ 7952 w 9590"/>
                <a:gd name="connsiteY142" fmla="*/ 9806 h 10000"/>
                <a:gd name="connsiteX143" fmla="*/ 7952 w 9590"/>
                <a:gd name="connsiteY143" fmla="*/ 9806 h 10000"/>
                <a:gd name="connsiteX144" fmla="*/ 7602 w 9590"/>
                <a:gd name="connsiteY144" fmla="*/ 9593 h 10000"/>
                <a:gd name="connsiteX145" fmla="*/ 7252 w 9590"/>
                <a:gd name="connsiteY145" fmla="*/ 9511 h 10000"/>
                <a:gd name="connsiteX146" fmla="*/ 7018 w 9590"/>
                <a:gd name="connsiteY146" fmla="*/ 9495 h 10000"/>
                <a:gd name="connsiteX147" fmla="*/ 6432 w 9590"/>
                <a:gd name="connsiteY147" fmla="*/ 9460 h 10000"/>
                <a:gd name="connsiteX148" fmla="*/ 5965 w 9590"/>
                <a:gd name="connsiteY148" fmla="*/ 9479 h 10000"/>
                <a:gd name="connsiteX149" fmla="*/ 5613 w 9590"/>
                <a:gd name="connsiteY149" fmla="*/ 9479 h 10000"/>
                <a:gd name="connsiteX150" fmla="*/ 5497 w 9590"/>
                <a:gd name="connsiteY150" fmla="*/ 9460 h 10000"/>
                <a:gd name="connsiteX151" fmla="*/ 5438 w 9590"/>
                <a:gd name="connsiteY151" fmla="*/ 9153 h 10000"/>
                <a:gd name="connsiteX152" fmla="*/ 5438 w 9590"/>
                <a:gd name="connsiteY152" fmla="*/ 9087 h 10000"/>
                <a:gd name="connsiteX153" fmla="*/ 5321 w 9590"/>
                <a:gd name="connsiteY153" fmla="*/ 9006 h 10000"/>
                <a:gd name="connsiteX154" fmla="*/ 5263 w 9590"/>
                <a:gd name="connsiteY154" fmla="*/ 8991 h 10000"/>
                <a:gd name="connsiteX155" fmla="*/ 5029 w 9590"/>
                <a:gd name="connsiteY155" fmla="*/ 8973 h 10000"/>
                <a:gd name="connsiteX156" fmla="*/ 4210 w 9590"/>
                <a:gd name="connsiteY156" fmla="*/ 9104 h 10000"/>
                <a:gd name="connsiteX157" fmla="*/ 3918 w 9590"/>
                <a:gd name="connsiteY157" fmla="*/ 9133 h 10000"/>
                <a:gd name="connsiteX158" fmla="*/ 3801 w 9590"/>
                <a:gd name="connsiteY158" fmla="*/ 9133 h 10000"/>
                <a:gd name="connsiteX159" fmla="*/ 3508 w 9590"/>
                <a:gd name="connsiteY159" fmla="*/ 8973 h 10000"/>
                <a:gd name="connsiteX160" fmla="*/ 3508 w 9590"/>
                <a:gd name="connsiteY160" fmla="*/ 8973 h 10000"/>
                <a:gd name="connsiteX161" fmla="*/ 3391 w 9590"/>
                <a:gd name="connsiteY161" fmla="*/ 8891 h 10000"/>
                <a:gd name="connsiteX162" fmla="*/ 3391 w 9590"/>
                <a:gd name="connsiteY162" fmla="*/ 8794 h 10000"/>
                <a:gd name="connsiteX163" fmla="*/ 3391 w 9590"/>
                <a:gd name="connsiteY163" fmla="*/ 8794 h 10000"/>
                <a:gd name="connsiteX164" fmla="*/ 3567 w 9590"/>
                <a:gd name="connsiteY164" fmla="*/ 8743 h 10000"/>
                <a:gd name="connsiteX165" fmla="*/ 3684 w 9590"/>
                <a:gd name="connsiteY165" fmla="*/ 8727 h 10000"/>
                <a:gd name="connsiteX166" fmla="*/ 3684 w 9590"/>
                <a:gd name="connsiteY166" fmla="*/ 8727 h 10000"/>
                <a:gd name="connsiteX167" fmla="*/ 2981 w 9590"/>
                <a:gd name="connsiteY167" fmla="*/ 8743 h 10000"/>
                <a:gd name="connsiteX168" fmla="*/ 2865 w 9590"/>
                <a:gd name="connsiteY168" fmla="*/ 8760 h 10000"/>
                <a:gd name="connsiteX169" fmla="*/ 2807 w 9590"/>
                <a:gd name="connsiteY169" fmla="*/ 8776 h 10000"/>
                <a:gd name="connsiteX170" fmla="*/ 2807 w 9590"/>
                <a:gd name="connsiteY170" fmla="*/ 8776 h 10000"/>
                <a:gd name="connsiteX171" fmla="*/ 2689 w 9590"/>
                <a:gd name="connsiteY171" fmla="*/ 8842 h 10000"/>
                <a:gd name="connsiteX172" fmla="*/ 2514 w 9590"/>
                <a:gd name="connsiteY172" fmla="*/ 8940 h 10000"/>
                <a:gd name="connsiteX173" fmla="*/ 1872 w 9590"/>
                <a:gd name="connsiteY173" fmla="*/ 9133 h 10000"/>
                <a:gd name="connsiteX174" fmla="*/ 0 w 9590"/>
                <a:gd name="connsiteY174" fmla="*/ 9315 h 10000"/>
                <a:gd name="connsiteX175" fmla="*/ 9590 w 9590"/>
                <a:gd name="connsiteY175" fmla="*/ 9968 h 10000"/>
                <a:gd name="connsiteX0" fmla="*/ 9391 w 9391"/>
                <a:gd name="connsiteY0" fmla="*/ 9968 h 10000"/>
                <a:gd name="connsiteX1" fmla="*/ 9391 w 9391"/>
                <a:gd name="connsiteY1" fmla="*/ 9968 h 10000"/>
                <a:gd name="connsiteX2" fmla="*/ 8537 w 9391"/>
                <a:gd name="connsiteY2" fmla="*/ 9985 h 10000"/>
                <a:gd name="connsiteX3" fmla="*/ 8231 w 9391"/>
                <a:gd name="connsiteY3" fmla="*/ 9985 h 10000"/>
                <a:gd name="connsiteX4" fmla="*/ 8110 w 9391"/>
                <a:gd name="connsiteY4" fmla="*/ 9968 h 10000"/>
                <a:gd name="connsiteX5" fmla="*/ 8049 w 9391"/>
                <a:gd name="connsiteY5" fmla="*/ 9950 h 10000"/>
                <a:gd name="connsiteX6" fmla="*/ 8049 w 9391"/>
                <a:gd name="connsiteY6" fmla="*/ 9950 h 10000"/>
                <a:gd name="connsiteX7" fmla="*/ 7683 w 9391"/>
                <a:gd name="connsiteY7" fmla="*/ 9756 h 10000"/>
                <a:gd name="connsiteX8" fmla="*/ 7378 w 9391"/>
                <a:gd name="connsiteY8" fmla="*/ 9577 h 10000"/>
                <a:gd name="connsiteX9" fmla="*/ 7378 w 9391"/>
                <a:gd name="connsiteY9" fmla="*/ 9577 h 10000"/>
                <a:gd name="connsiteX10" fmla="*/ 7258 w 9391"/>
                <a:gd name="connsiteY10" fmla="*/ 9545 h 10000"/>
                <a:gd name="connsiteX11" fmla="*/ 7074 w 9391"/>
                <a:gd name="connsiteY11" fmla="*/ 9511 h 10000"/>
                <a:gd name="connsiteX12" fmla="*/ 6586 w 9391"/>
                <a:gd name="connsiteY12" fmla="*/ 9495 h 10000"/>
                <a:gd name="connsiteX13" fmla="*/ 5976 w 9391"/>
                <a:gd name="connsiteY13" fmla="*/ 9479 h 10000"/>
                <a:gd name="connsiteX14" fmla="*/ 5427 w 9391"/>
                <a:gd name="connsiteY14" fmla="*/ 9479 h 10000"/>
                <a:gd name="connsiteX15" fmla="*/ 5427 w 9391"/>
                <a:gd name="connsiteY15" fmla="*/ 9479 h 10000"/>
                <a:gd name="connsiteX16" fmla="*/ 5183 w 9391"/>
                <a:gd name="connsiteY16" fmla="*/ 9460 h 10000"/>
                <a:gd name="connsiteX17" fmla="*/ 5061 w 9391"/>
                <a:gd name="connsiteY17" fmla="*/ 9430 h 10000"/>
                <a:gd name="connsiteX18" fmla="*/ 5000 w 9391"/>
                <a:gd name="connsiteY18" fmla="*/ 9395 h 10000"/>
                <a:gd name="connsiteX19" fmla="*/ 5061 w 9391"/>
                <a:gd name="connsiteY19" fmla="*/ 9200 h 10000"/>
                <a:gd name="connsiteX20" fmla="*/ 5123 w 9391"/>
                <a:gd name="connsiteY20" fmla="*/ 9133 h 10000"/>
                <a:gd name="connsiteX21" fmla="*/ 5061 w 9391"/>
                <a:gd name="connsiteY21" fmla="*/ 9055 h 10000"/>
                <a:gd name="connsiteX22" fmla="*/ 5061 w 9391"/>
                <a:gd name="connsiteY22" fmla="*/ 9055 h 10000"/>
                <a:gd name="connsiteX23" fmla="*/ 5000 w 9391"/>
                <a:gd name="connsiteY23" fmla="*/ 9006 h 10000"/>
                <a:gd name="connsiteX24" fmla="*/ 4939 w 9391"/>
                <a:gd name="connsiteY24" fmla="*/ 8973 h 10000"/>
                <a:gd name="connsiteX25" fmla="*/ 4816 w 9391"/>
                <a:gd name="connsiteY25" fmla="*/ 8973 h 10000"/>
                <a:gd name="connsiteX26" fmla="*/ 4635 w 9391"/>
                <a:gd name="connsiteY26" fmla="*/ 8991 h 10000"/>
                <a:gd name="connsiteX27" fmla="*/ 4268 w 9391"/>
                <a:gd name="connsiteY27" fmla="*/ 9038 h 10000"/>
                <a:gd name="connsiteX28" fmla="*/ 3781 w 9391"/>
                <a:gd name="connsiteY28" fmla="*/ 9119 h 10000"/>
                <a:gd name="connsiteX29" fmla="*/ 3781 w 9391"/>
                <a:gd name="connsiteY29" fmla="*/ 9119 h 10000"/>
                <a:gd name="connsiteX30" fmla="*/ 3477 w 9391"/>
                <a:gd name="connsiteY30" fmla="*/ 9133 h 10000"/>
                <a:gd name="connsiteX31" fmla="*/ 3355 w 9391"/>
                <a:gd name="connsiteY31" fmla="*/ 9133 h 10000"/>
                <a:gd name="connsiteX32" fmla="*/ 3293 w 9391"/>
                <a:gd name="connsiteY32" fmla="*/ 9119 h 10000"/>
                <a:gd name="connsiteX33" fmla="*/ 3049 w 9391"/>
                <a:gd name="connsiteY33" fmla="*/ 8973 h 10000"/>
                <a:gd name="connsiteX34" fmla="*/ 3049 w 9391"/>
                <a:gd name="connsiteY34" fmla="*/ 8973 h 10000"/>
                <a:gd name="connsiteX35" fmla="*/ 2927 w 9391"/>
                <a:gd name="connsiteY35" fmla="*/ 8925 h 10000"/>
                <a:gd name="connsiteX36" fmla="*/ 2927 w 9391"/>
                <a:gd name="connsiteY36" fmla="*/ 8875 h 10000"/>
                <a:gd name="connsiteX37" fmla="*/ 2927 w 9391"/>
                <a:gd name="connsiteY37" fmla="*/ 8842 h 10000"/>
                <a:gd name="connsiteX38" fmla="*/ 2990 w 9391"/>
                <a:gd name="connsiteY38" fmla="*/ 8809 h 10000"/>
                <a:gd name="connsiteX39" fmla="*/ 3110 w 9391"/>
                <a:gd name="connsiteY39" fmla="*/ 8743 h 10000"/>
                <a:gd name="connsiteX40" fmla="*/ 3233 w 9391"/>
                <a:gd name="connsiteY40" fmla="*/ 8727 h 10000"/>
                <a:gd name="connsiteX41" fmla="*/ 3233 w 9391"/>
                <a:gd name="connsiteY41" fmla="*/ 8727 h 10000"/>
                <a:gd name="connsiteX42" fmla="*/ 3233 w 9391"/>
                <a:gd name="connsiteY42" fmla="*/ 8712 h 10000"/>
                <a:gd name="connsiteX43" fmla="*/ 3293 w 9391"/>
                <a:gd name="connsiteY43" fmla="*/ 8695 h 10000"/>
                <a:gd name="connsiteX44" fmla="*/ 7180 w 9391"/>
                <a:gd name="connsiteY44" fmla="*/ 8443 h 10000"/>
                <a:gd name="connsiteX45" fmla="*/ 7622 w 9391"/>
                <a:gd name="connsiteY45" fmla="*/ 8451 h 10000"/>
                <a:gd name="connsiteX46" fmla="*/ 7622 w 9391"/>
                <a:gd name="connsiteY46" fmla="*/ 8451 h 10000"/>
                <a:gd name="connsiteX47" fmla="*/ 7928 w 9391"/>
                <a:gd name="connsiteY47" fmla="*/ 8418 h 10000"/>
                <a:gd name="connsiteX48" fmla="*/ 8172 w 9391"/>
                <a:gd name="connsiteY48" fmla="*/ 8337 h 10000"/>
                <a:gd name="connsiteX49" fmla="*/ 8110 w 9391"/>
                <a:gd name="connsiteY49" fmla="*/ 8304 h 10000"/>
                <a:gd name="connsiteX50" fmla="*/ 8110 w 9391"/>
                <a:gd name="connsiteY50" fmla="*/ 8273 h 10000"/>
                <a:gd name="connsiteX51" fmla="*/ 7806 w 9391"/>
                <a:gd name="connsiteY51" fmla="*/ 8190 h 10000"/>
                <a:gd name="connsiteX52" fmla="*/ 5611 w 9391"/>
                <a:gd name="connsiteY52" fmla="*/ 7895 h 10000"/>
                <a:gd name="connsiteX53" fmla="*/ 5611 w 9391"/>
                <a:gd name="connsiteY53" fmla="*/ 7895 h 10000"/>
                <a:gd name="connsiteX54" fmla="*/ 5366 w 9391"/>
                <a:gd name="connsiteY54" fmla="*/ 7848 h 10000"/>
                <a:gd name="connsiteX55" fmla="*/ 5183 w 9391"/>
                <a:gd name="connsiteY55" fmla="*/ 7798 h 10000"/>
                <a:gd name="connsiteX56" fmla="*/ 5061 w 9391"/>
                <a:gd name="connsiteY56" fmla="*/ 7749 h 10000"/>
                <a:gd name="connsiteX57" fmla="*/ 5061 w 9391"/>
                <a:gd name="connsiteY57" fmla="*/ 7749 h 10000"/>
                <a:gd name="connsiteX58" fmla="*/ 7258 w 9391"/>
                <a:gd name="connsiteY58" fmla="*/ 7732 h 10000"/>
                <a:gd name="connsiteX59" fmla="*/ 9391 w 9391"/>
                <a:gd name="connsiteY59" fmla="*/ 7895 h 10000"/>
                <a:gd name="connsiteX60" fmla="*/ 9391 w 9391"/>
                <a:gd name="connsiteY60" fmla="*/ 6412 h 10000"/>
                <a:gd name="connsiteX61" fmla="*/ 9391 w 9391"/>
                <a:gd name="connsiteY61" fmla="*/ 6412 h 10000"/>
                <a:gd name="connsiteX62" fmla="*/ 6953 w 9391"/>
                <a:gd name="connsiteY62" fmla="*/ 6068 h 10000"/>
                <a:gd name="connsiteX63" fmla="*/ 5611 w 9391"/>
                <a:gd name="connsiteY63" fmla="*/ 5873 h 10000"/>
                <a:gd name="connsiteX64" fmla="*/ 5611 w 9391"/>
                <a:gd name="connsiteY64" fmla="*/ 5873 h 10000"/>
                <a:gd name="connsiteX65" fmla="*/ 5611 w 9391"/>
                <a:gd name="connsiteY65" fmla="*/ 5857 h 10000"/>
                <a:gd name="connsiteX66" fmla="*/ 5611 w 9391"/>
                <a:gd name="connsiteY66" fmla="*/ 5759 h 10000"/>
                <a:gd name="connsiteX67" fmla="*/ 5611 w 9391"/>
                <a:gd name="connsiteY67" fmla="*/ 5759 h 10000"/>
                <a:gd name="connsiteX68" fmla="*/ 5427 w 9391"/>
                <a:gd name="connsiteY68" fmla="*/ 5643 h 10000"/>
                <a:gd name="connsiteX69" fmla="*/ 5061 w 9391"/>
                <a:gd name="connsiteY69" fmla="*/ 5465 h 10000"/>
                <a:gd name="connsiteX70" fmla="*/ 4268 w 9391"/>
                <a:gd name="connsiteY70" fmla="*/ 5122 h 10000"/>
                <a:gd name="connsiteX71" fmla="*/ 4268 w 9391"/>
                <a:gd name="connsiteY71" fmla="*/ 5122 h 10000"/>
                <a:gd name="connsiteX72" fmla="*/ 4087 w 9391"/>
                <a:gd name="connsiteY72" fmla="*/ 5073 h 10000"/>
                <a:gd name="connsiteX73" fmla="*/ 3781 w 9391"/>
                <a:gd name="connsiteY73" fmla="*/ 5008 h 10000"/>
                <a:gd name="connsiteX74" fmla="*/ 2866 w 9391"/>
                <a:gd name="connsiteY74" fmla="*/ 4861 h 10000"/>
                <a:gd name="connsiteX75" fmla="*/ 1586 w 9391"/>
                <a:gd name="connsiteY75" fmla="*/ 4683 h 10000"/>
                <a:gd name="connsiteX76" fmla="*/ 1586 w 9391"/>
                <a:gd name="connsiteY76" fmla="*/ 4683 h 10000"/>
                <a:gd name="connsiteX77" fmla="*/ 1036 w 9391"/>
                <a:gd name="connsiteY77" fmla="*/ 4665 h 10000"/>
                <a:gd name="connsiteX78" fmla="*/ 610 w 9391"/>
                <a:gd name="connsiteY78" fmla="*/ 4648 h 10000"/>
                <a:gd name="connsiteX79" fmla="*/ 489 w 9391"/>
                <a:gd name="connsiteY79" fmla="*/ 4632 h 10000"/>
                <a:gd name="connsiteX80" fmla="*/ 366 w 9391"/>
                <a:gd name="connsiteY80" fmla="*/ 4617 h 10000"/>
                <a:gd name="connsiteX81" fmla="*/ 366 w 9391"/>
                <a:gd name="connsiteY81" fmla="*/ 4617 h 10000"/>
                <a:gd name="connsiteX82" fmla="*/ 245 w 9391"/>
                <a:gd name="connsiteY82" fmla="*/ 4550 h 10000"/>
                <a:gd name="connsiteX83" fmla="*/ 61 w 9391"/>
                <a:gd name="connsiteY83" fmla="*/ 4438 h 10000"/>
                <a:gd name="connsiteX84" fmla="*/ 0 w 9391"/>
                <a:gd name="connsiteY84" fmla="*/ 4372 h 10000"/>
                <a:gd name="connsiteX85" fmla="*/ 0 w 9391"/>
                <a:gd name="connsiteY85" fmla="*/ 4306 h 10000"/>
                <a:gd name="connsiteX86" fmla="*/ 0 w 9391"/>
                <a:gd name="connsiteY86" fmla="*/ 4258 h 10000"/>
                <a:gd name="connsiteX87" fmla="*/ 123 w 9391"/>
                <a:gd name="connsiteY87" fmla="*/ 4208 h 10000"/>
                <a:gd name="connsiteX88" fmla="*/ 123 w 9391"/>
                <a:gd name="connsiteY88" fmla="*/ 4208 h 10000"/>
                <a:gd name="connsiteX89" fmla="*/ 427 w 9391"/>
                <a:gd name="connsiteY89" fmla="*/ 4127 h 10000"/>
                <a:gd name="connsiteX90" fmla="*/ 732 w 9391"/>
                <a:gd name="connsiteY90" fmla="*/ 4047 h 10000"/>
                <a:gd name="connsiteX91" fmla="*/ 916 w 9391"/>
                <a:gd name="connsiteY91" fmla="*/ 3998 h 10000"/>
                <a:gd name="connsiteX92" fmla="*/ 1036 w 9391"/>
                <a:gd name="connsiteY92" fmla="*/ 3948 h 10000"/>
                <a:gd name="connsiteX93" fmla="*/ 1036 w 9391"/>
                <a:gd name="connsiteY93" fmla="*/ 3882 h 10000"/>
                <a:gd name="connsiteX94" fmla="*/ 1036 w 9391"/>
                <a:gd name="connsiteY94" fmla="*/ 3801 h 10000"/>
                <a:gd name="connsiteX95" fmla="*/ 1036 w 9391"/>
                <a:gd name="connsiteY95" fmla="*/ 3801 h 10000"/>
                <a:gd name="connsiteX96" fmla="*/ 794 w 9391"/>
                <a:gd name="connsiteY96" fmla="*/ 3572 h 10000"/>
                <a:gd name="connsiteX97" fmla="*/ 489 w 9391"/>
                <a:gd name="connsiteY97" fmla="*/ 3263 h 10000"/>
                <a:gd name="connsiteX98" fmla="*/ 245 w 9391"/>
                <a:gd name="connsiteY98" fmla="*/ 2985 h 10000"/>
                <a:gd name="connsiteX99" fmla="*/ 183 w 9391"/>
                <a:gd name="connsiteY99" fmla="*/ 2904 h 10000"/>
                <a:gd name="connsiteX100" fmla="*/ 183 w 9391"/>
                <a:gd name="connsiteY100" fmla="*/ 2871 h 10000"/>
                <a:gd name="connsiteX101" fmla="*/ 245 w 9391"/>
                <a:gd name="connsiteY101" fmla="*/ 2854 h 10000"/>
                <a:gd name="connsiteX102" fmla="*/ 245 w 9391"/>
                <a:gd name="connsiteY102" fmla="*/ 2854 h 10000"/>
                <a:gd name="connsiteX103" fmla="*/ 610 w 9391"/>
                <a:gd name="connsiteY103" fmla="*/ 2839 h 10000"/>
                <a:gd name="connsiteX104" fmla="*/ 853 w 9391"/>
                <a:gd name="connsiteY104" fmla="*/ 2839 h 10000"/>
                <a:gd name="connsiteX105" fmla="*/ 1036 w 9391"/>
                <a:gd name="connsiteY105" fmla="*/ 2854 h 10000"/>
                <a:gd name="connsiteX106" fmla="*/ 1036 w 9391"/>
                <a:gd name="connsiteY106" fmla="*/ 2854 h 10000"/>
                <a:gd name="connsiteX107" fmla="*/ 1097 w 9391"/>
                <a:gd name="connsiteY107" fmla="*/ 2854 h 10000"/>
                <a:gd name="connsiteX108" fmla="*/ 1160 w 9391"/>
                <a:gd name="connsiteY108" fmla="*/ 2823 h 10000"/>
                <a:gd name="connsiteX109" fmla="*/ 1464 w 9391"/>
                <a:gd name="connsiteY109" fmla="*/ 2725 h 10000"/>
                <a:gd name="connsiteX110" fmla="*/ 2256 w 9391"/>
                <a:gd name="connsiteY110" fmla="*/ 2397 h 10000"/>
                <a:gd name="connsiteX111" fmla="*/ 3293 w 9391"/>
                <a:gd name="connsiteY111" fmla="*/ 1927 h 10000"/>
                <a:gd name="connsiteX112" fmla="*/ 3293 w 9391"/>
                <a:gd name="connsiteY112" fmla="*/ 1927 h 10000"/>
                <a:gd name="connsiteX113" fmla="*/ 3293 w 9391"/>
                <a:gd name="connsiteY113" fmla="*/ 1860 h 10000"/>
                <a:gd name="connsiteX114" fmla="*/ 3293 w 9391"/>
                <a:gd name="connsiteY114" fmla="*/ 1710 h 10000"/>
                <a:gd name="connsiteX115" fmla="*/ 3355 w 9391"/>
                <a:gd name="connsiteY115" fmla="*/ 1615 h 10000"/>
                <a:gd name="connsiteX116" fmla="*/ 3477 w 9391"/>
                <a:gd name="connsiteY116" fmla="*/ 1533 h 10000"/>
                <a:gd name="connsiteX117" fmla="*/ 3659 w 9391"/>
                <a:gd name="connsiteY117" fmla="*/ 1436 h 10000"/>
                <a:gd name="connsiteX118" fmla="*/ 3903 w 9391"/>
                <a:gd name="connsiteY118" fmla="*/ 1355 h 10000"/>
                <a:gd name="connsiteX119" fmla="*/ 3903 w 9391"/>
                <a:gd name="connsiteY119" fmla="*/ 1355 h 10000"/>
                <a:gd name="connsiteX120" fmla="*/ 4513 w 9391"/>
                <a:gd name="connsiteY120" fmla="*/ 1192 h 10000"/>
                <a:gd name="connsiteX121" fmla="*/ 5123 w 9391"/>
                <a:gd name="connsiteY121" fmla="*/ 978 h 10000"/>
                <a:gd name="connsiteX122" fmla="*/ 5732 w 9391"/>
                <a:gd name="connsiteY122" fmla="*/ 783 h 10000"/>
                <a:gd name="connsiteX123" fmla="*/ 6160 w 9391"/>
                <a:gd name="connsiteY123" fmla="*/ 605 h 10000"/>
                <a:gd name="connsiteX124" fmla="*/ 6160 w 9391"/>
                <a:gd name="connsiteY124" fmla="*/ 605 h 10000"/>
                <a:gd name="connsiteX125" fmla="*/ 6463 w 9391"/>
                <a:gd name="connsiteY125" fmla="*/ 441 h 10000"/>
                <a:gd name="connsiteX126" fmla="*/ 6830 w 9391"/>
                <a:gd name="connsiteY126" fmla="*/ 245 h 10000"/>
                <a:gd name="connsiteX127" fmla="*/ 7196 w 9391"/>
                <a:gd name="connsiteY127" fmla="*/ 97 h 10000"/>
                <a:gd name="connsiteX128" fmla="*/ 7378 w 9391"/>
                <a:gd name="connsiteY128" fmla="*/ 30 h 10000"/>
                <a:gd name="connsiteX129" fmla="*/ 7561 w 9391"/>
                <a:gd name="connsiteY129" fmla="*/ 15 h 10000"/>
                <a:gd name="connsiteX130" fmla="*/ 7561 w 9391"/>
                <a:gd name="connsiteY130" fmla="*/ 15 h 10000"/>
                <a:gd name="connsiteX131" fmla="*/ 7928 w 9391"/>
                <a:gd name="connsiteY131" fmla="*/ 0 h 10000"/>
                <a:gd name="connsiteX132" fmla="*/ 8415 w 9391"/>
                <a:gd name="connsiteY132" fmla="*/ 0 h 10000"/>
                <a:gd name="connsiteX133" fmla="*/ 9391 w 9391"/>
                <a:gd name="connsiteY133" fmla="*/ 15 h 10000"/>
                <a:gd name="connsiteX134" fmla="*/ 9391 w 9391"/>
                <a:gd name="connsiteY134" fmla="*/ 9985 h 10000"/>
                <a:gd name="connsiteX135" fmla="*/ 9391 w 9391"/>
                <a:gd name="connsiteY135" fmla="*/ 9985 h 10000"/>
                <a:gd name="connsiteX136" fmla="*/ 9087 w 9391"/>
                <a:gd name="connsiteY136" fmla="*/ 9968 h 10000"/>
                <a:gd name="connsiteX137" fmla="*/ 8721 w 9391"/>
                <a:gd name="connsiteY137" fmla="*/ 9985 h 10000"/>
                <a:gd name="connsiteX138" fmla="*/ 8721 w 9391"/>
                <a:gd name="connsiteY138" fmla="*/ 9985 h 10000"/>
                <a:gd name="connsiteX139" fmla="*/ 8599 w 9391"/>
                <a:gd name="connsiteY139" fmla="*/ 10000 h 10000"/>
                <a:gd name="connsiteX140" fmla="*/ 8356 w 9391"/>
                <a:gd name="connsiteY140" fmla="*/ 9985 h 10000"/>
                <a:gd name="connsiteX141" fmla="*/ 7988 w 9391"/>
                <a:gd name="connsiteY141" fmla="*/ 9935 h 10000"/>
                <a:gd name="connsiteX142" fmla="*/ 7683 w 9391"/>
                <a:gd name="connsiteY142" fmla="*/ 9806 h 10000"/>
                <a:gd name="connsiteX143" fmla="*/ 7683 w 9391"/>
                <a:gd name="connsiteY143" fmla="*/ 9806 h 10000"/>
                <a:gd name="connsiteX144" fmla="*/ 7318 w 9391"/>
                <a:gd name="connsiteY144" fmla="*/ 9593 h 10000"/>
                <a:gd name="connsiteX145" fmla="*/ 6953 w 9391"/>
                <a:gd name="connsiteY145" fmla="*/ 9511 h 10000"/>
                <a:gd name="connsiteX146" fmla="*/ 6709 w 9391"/>
                <a:gd name="connsiteY146" fmla="*/ 9495 h 10000"/>
                <a:gd name="connsiteX147" fmla="*/ 6098 w 9391"/>
                <a:gd name="connsiteY147" fmla="*/ 9460 h 10000"/>
                <a:gd name="connsiteX148" fmla="*/ 5611 w 9391"/>
                <a:gd name="connsiteY148" fmla="*/ 9479 h 10000"/>
                <a:gd name="connsiteX149" fmla="*/ 5244 w 9391"/>
                <a:gd name="connsiteY149" fmla="*/ 9479 h 10000"/>
                <a:gd name="connsiteX150" fmla="*/ 5123 w 9391"/>
                <a:gd name="connsiteY150" fmla="*/ 9460 h 10000"/>
                <a:gd name="connsiteX151" fmla="*/ 5061 w 9391"/>
                <a:gd name="connsiteY151" fmla="*/ 9153 h 10000"/>
                <a:gd name="connsiteX152" fmla="*/ 5061 w 9391"/>
                <a:gd name="connsiteY152" fmla="*/ 9087 h 10000"/>
                <a:gd name="connsiteX153" fmla="*/ 4939 w 9391"/>
                <a:gd name="connsiteY153" fmla="*/ 9006 h 10000"/>
                <a:gd name="connsiteX154" fmla="*/ 4879 w 9391"/>
                <a:gd name="connsiteY154" fmla="*/ 8991 h 10000"/>
                <a:gd name="connsiteX155" fmla="*/ 4635 w 9391"/>
                <a:gd name="connsiteY155" fmla="*/ 8973 h 10000"/>
                <a:gd name="connsiteX156" fmla="*/ 3781 w 9391"/>
                <a:gd name="connsiteY156" fmla="*/ 9104 h 10000"/>
                <a:gd name="connsiteX157" fmla="*/ 3477 w 9391"/>
                <a:gd name="connsiteY157" fmla="*/ 9133 h 10000"/>
                <a:gd name="connsiteX158" fmla="*/ 3355 w 9391"/>
                <a:gd name="connsiteY158" fmla="*/ 9133 h 10000"/>
                <a:gd name="connsiteX159" fmla="*/ 3049 w 9391"/>
                <a:gd name="connsiteY159" fmla="*/ 8973 h 10000"/>
                <a:gd name="connsiteX160" fmla="*/ 3049 w 9391"/>
                <a:gd name="connsiteY160" fmla="*/ 8973 h 10000"/>
                <a:gd name="connsiteX161" fmla="*/ 2927 w 9391"/>
                <a:gd name="connsiteY161" fmla="*/ 8891 h 10000"/>
                <a:gd name="connsiteX162" fmla="*/ 2927 w 9391"/>
                <a:gd name="connsiteY162" fmla="*/ 8794 h 10000"/>
                <a:gd name="connsiteX163" fmla="*/ 2927 w 9391"/>
                <a:gd name="connsiteY163" fmla="*/ 8794 h 10000"/>
                <a:gd name="connsiteX164" fmla="*/ 3110 w 9391"/>
                <a:gd name="connsiteY164" fmla="*/ 8743 h 10000"/>
                <a:gd name="connsiteX165" fmla="*/ 3233 w 9391"/>
                <a:gd name="connsiteY165" fmla="*/ 8727 h 10000"/>
                <a:gd name="connsiteX166" fmla="*/ 3233 w 9391"/>
                <a:gd name="connsiteY166" fmla="*/ 8727 h 10000"/>
                <a:gd name="connsiteX167" fmla="*/ 2499 w 9391"/>
                <a:gd name="connsiteY167" fmla="*/ 8743 h 10000"/>
                <a:gd name="connsiteX168" fmla="*/ 2378 w 9391"/>
                <a:gd name="connsiteY168" fmla="*/ 8760 h 10000"/>
                <a:gd name="connsiteX169" fmla="*/ 2318 w 9391"/>
                <a:gd name="connsiteY169" fmla="*/ 8776 h 10000"/>
                <a:gd name="connsiteX170" fmla="*/ 2318 w 9391"/>
                <a:gd name="connsiteY170" fmla="*/ 8776 h 10000"/>
                <a:gd name="connsiteX171" fmla="*/ 2195 w 9391"/>
                <a:gd name="connsiteY171" fmla="*/ 8842 h 10000"/>
                <a:gd name="connsiteX172" fmla="*/ 2012 w 9391"/>
                <a:gd name="connsiteY172" fmla="*/ 8940 h 10000"/>
                <a:gd name="connsiteX173" fmla="*/ 1343 w 9391"/>
                <a:gd name="connsiteY173" fmla="*/ 9133 h 10000"/>
                <a:gd name="connsiteX174" fmla="*/ 9391 w 9391"/>
                <a:gd name="connsiteY174"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975 w 10000"/>
                <a:gd name="connsiteY148" fmla="*/ 9479 h 10000"/>
                <a:gd name="connsiteX149" fmla="*/ 5584 w 10000"/>
                <a:gd name="connsiteY149" fmla="*/ 9479 h 10000"/>
                <a:gd name="connsiteX150" fmla="*/ 5455 w 10000"/>
                <a:gd name="connsiteY150" fmla="*/ 9460 h 10000"/>
                <a:gd name="connsiteX151" fmla="*/ 5389 w 10000"/>
                <a:gd name="connsiteY151" fmla="*/ 9153 h 10000"/>
                <a:gd name="connsiteX152" fmla="*/ 5389 w 10000"/>
                <a:gd name="connsiteY152" fmla="*/ 9087 h 10000"/>
                <a:gd name="connsiteX153" fmla="*/ 5259 w 10000"/>
                <a:gd name="connsiteY153" fmla="*/ 9006 h 10000"/>
                <a:gd name="connsiteX154" fmla="*/ 5195 w 10000"/>
                <a:gd name="connsiteY154" fmla="*/ 8991 h 10000"/>
                <a:gd name="connsiteX155" fmla="*/ 4936 w 10000"/>
                <a:gd name="connsiteY155" fmla="*/ 8973 h 10000"/>
                <a:gd name="connsiteX156" fmla="*/ 4026 w 10000"/>
                <a:gd name="connsiteY156" fmla="*/ 9104 h 10000"/>
                <a:gd name="connsiteX157" fmla="*/ 3702 w 10000"/>
                <a:gd name="connsiteY157" fmla="*/ 9133 h 10000"/>
                <a:gd name="connsiteX158" fmla="*/ 3573 w 10000"/>
                <a:gd name="connsiteY158" fmla="*/ 9133 h 10000"/>
                <a:gd name="connsiteX159" fmla="*/ 3247 w 10000"/>
                <a:gd name="connsiteY159" fmla="*/ 8973 h 10000"/>
                <a:gd name="connsiteX160" fmla="*/ 3247 w 10000"/>
                <a:gd name="connsiteY160" fmla="*/ 8973 h 10000"/>
                <a:gd name="connsiteX161" fmla="*/ 3117 w 10000"/>
                <a:gd name="connsiteY161" fmla="*/ 8891 h 10000"/>
                <a:gd name="connsiteX162" fmla="*/ 3117 w 10000"/>
                <a:gd name="connsiteY162" fmla="*/ 8794 h 10000"/>
                <a:gd name="connsiteX163" fmla="*/ 3117 w 10000"/>
                <a:gd name="connsiteY163" fmla="*/ 8794 h 10000"/>
                <a:gd name="connsiteX164" fmla="*/ 3312 w 10000"/>
                <a:gd name="connsiteY164" fmla="*/ 8743 h 10000"/>
                <a:gd name="connsiteX165" fmla="*/ 3443 w 10000"/>
                <a:gd name="connsiteY165" fmla="*/ 8727 h 10000"/>
                <a:gd name="connsiteX166" fmla="*/ 3443 w 10000"/>
                <a:gd name="connsiteY166" fmla="*/ 8727 h 10000"/>
                <a:gd name="connsiteX167" fmla="*/ 2661 w 10000"/>
                <a:gd name="connsiteY167" fmla="*/ 8743 h 10000"/>
                <a:gd name="connsiteX168" fmla="*/ 2532 w 10000"/>
                <a:gd name="connsiteY168" fmla="*/ 8760 h 10000"/>
                <a:gd name="connsiteX169" fmla="*/ 2468 w 10000"/>
                <a:gd name="connsiteY169" fmla="*/ 8776 h 10000"/>
                <a:gd name="connsiteX170" fmla="*/ 2468 w 10000"/>
                <a:gd name="connsiteY170" fmla="*/ 8776 h 10000"/>
                <a:gd name="connsiteX171" fmla="*/ 2337 w 10000"/>
                <a:gd name="connsiteY171" fmla="*/ 8842 h 10000"/>
                <a:gd name="connsiteX172" fmla="*/ 2142 w 10000"/>
                <a:gd name="connsiteY172" fmla="*/ 8940 h 10000"/>
                <a:gd name="connsiteX173" fmla="*/ 1430 w 10000"/>
                <a:gd name="connsiteY173" fmla="*/ 9133 h 10000"/>
                <a:gd name="connsiteX174" fmla="*/ 1864 w 10000"/>
                <a:gd name="connsiteY174" fmla="*/ 9105 h 10000"/>
                <a:gd name="connsiteX175" fmla="*/ 10000 w 10000"/>
                <a:gd name="connsiteY175"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975 w 10000"/>
                <a:gd name="connsiteY148" fmla="*/ 9479 h 10000"/>
                <a:gd name="connsiteX149" fmla="*/ 5584 w 10000"/>
                <a:gd name="connsiteY149" fmla="*/ 9479 h 10000"/>
                <a:gd name="connsiteX150" fmla="*/ 5455 w 10000"/>
                <a:gd name="connsiteY150" fmla="*/ 9460 h 10000"/>
                <a:gd name="connsiteX151" fmla="*/ 5389 w 10000"/>
                <a:gd name="connsiteY151" fmla="*/ 9153 h 10000"/>
                <a:gd name="connsiteX152" fmla="*/ 5389 w 10000"/>
                <a:gd name="connsiteY152" fmla="*/ 9087 h 10000"/>
                <a:gd name="connsiteX153" fmla="*/ 5259 w 10000"/>
                <a:gd name="connsiteY153" fmla="*/ 9006 h 10000"/>
                <a:gd name="connsiteX154" fmla="*/ 5195 w 10000"/>
                <a:gd name="connsiteY154" fmla="*/ 8991 h 10000"/>
                <a:gd name="connsiteX155" fmla="*/ 4936 w 10000"/>
                <a:gd name="connsiteY155" fmla="*/ 8973 h 10000"/>
                <a:gd name="connsiteX156" fmla="*/ 4026 w 10000"/>
                <a:gd name="connsiteY156" fmla="*/ 9104 h 10000"/>
                <a:gd name="connsiteX157" fmla="*/ 3702 w 10000"/>
                <a:gd name="connsiteY157" fmla="*/ 9133 h 10000"/>
                <a:gd name="connsiteX158" fmla="*/ 3573 w 10000"/>
                <a:gd name="connsiteY158" fmla="*/ 9133 h 10000"/>
                <a:gd name="connsiteX159" fmla="*/ 3247 w 10000"/>
                <a:gd name="connsiteY159" fmla="*/ 8973 h 10000"/>
                <a:gd name="connsiteX160" fmla="*/ 3247 w 10000"/>
                <a:gd name="connsiteY160" fmla="*/ 8973 h 10000"/>
                <a:gd name="connsiteX161" fmla="*/ 3117 w 10000"/>
                <a:gd name="connsiteY161" fmla="*/ 8891 h 10000"/>
                <a:gd name="connsiteX162" fmla="*/ 3117 w 10000"/>
                <a:gd name="connsiteY162" fmla="*/ 8794 h 10000"/>
                <a:gd name="connsiteX163" fmla="*/ 3117 w 10000"/>
                <a:gd name="connsiteY163" fmla="*/ 8794 h 10000"/>
                <a:gd name="connsiteX164" fmla="*/ 3312 w 10000"/>
                <a:gd name="connsiteY164" fmla="*/ 8743 h 10000"/>
                <a:gd name="connsiteX165" fmla="*/ 3443 w 10000"/>
                <a:gd name="connsiteY165" fmla="*/ 8727 h 10000"/>
                <a:gd name="connsiteX166" fmla="*/ 3443 w 10000"/>
                <a:gd name="connsiteY166" fmla="*/ 8727 h 10000"/>
                <a:gd name="connsiteX167" fmla="*/ 2661 w 10000"/>
                <a:gd name="connsiteY167" fmla="*/ 8743 h 10000"/>
                <a:gd name="connsiteX168" fmla="*/ 2532 w 10000"/>
                <a:gd name="connsiteY168" fmla="*/ 8760 h 10000"/>
                <a:gd name="connsiteX169" fmla="*/ 2468 w 10000"/>
                <a:gd name="connsiteY169" fmla="*/ 8776 h 10000"/>
                <a:gd name="connsiteX170" fmla="*/ 2468 w 10000"/>
                <a:gd name="connsiteY170" fmla="*/ 8776 h 10000"/>
                <a:gd name="connsiteX171" fmla="*/ 2337 w 10000"/>
                <a:gd name="connsiteY171" fmla="*/ 8842 h 10000"/>
                <a:gd name="connsiteX172" fmla="*/ 2142 w 10000"/>
                <a:gd name="connsiteY172" fmla="*/ 8940 h 10000"/>
                <a:gd name="connsiteX173" fmla="*/ 1430 w 10000"/>
                <a:gd name="connsiteY173" fmla="*/ 9133 h 10000"/>
                <a:gd name="connsiteX174" fmla="*/ 10000 w 10000"/>
                <a:gd name="connsiteY174"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975 w 10000"/>
                <a:gd name="connsiteY148" fmla="*/ 9479 h 10000"/>
                <a:gd name="connsiteX149" fmla="*/ 5584 w 10000"/>
                <a:gd name="connsiteY149" fmla="*/ 9479 h 10000"/>
                <a:gd name="connsiteX150" fmla="*/ 5455 w 10000"/>
                <a:gd name="connsiteY150" fmla="*/ 9460 h 10000"/>
                <a:gd name="connsiteX151" fmla="*/ 5389 w 10000"/>
                <a:gd name="connsiteY151" fmla="*/ 9153 h 10000"/>
                <a:gd name="connsiteX152" fmla="*/ 5389 w 10000"/>
                <a:gd name="connsiteY152" fmla="*/ 9087 h 10000"/>
                <a:gd name="connsiteX153" fmla="*/ 5259 w 10000"/>
                <a:gd name="connsiteY153" fmla="*/ 9006 h 10000"/>
                <a:gd name="connsiteX154" fmla="*/ 5195 w 10000"/>
                <a:gd name="connsiteY154" fmla="*/ 8991 h 10000"/>
                <a:gd name="connsiteX155" fmla="*/ 4936 w 10000"/>
                <a:gd name="connsiteY155" fmla="*/ 8973 h 10000"/>
                <a:gd name="connsiteX156" fmla="*/ 4026 w 10000"/>
                <a:gd name="connsiteY156" fmla="*/ 9104 h 10000"/>
                <a:gd name="connsiteX157" fmla="*/ 3702 w 10000"/>
                <a:gd name="connsiteY157" fmla="*/ 9133 h 10000"/>
                <a:gd name="connsiteX158" fmla="*/ 3573 w 10000"/>
                <a:gd name="connsiteY158" fmla="*/ 9133 h 10000"/>
                <a:gd name="connsiteX159" fmla="*/ 3247 w 10000"/>
                <a:gd name="connsiteY159" fmla="*/ 8973 h 10000"/>
                <a:gd name="connsiteX160" fmla="*/ 3247 w 10000"/>
                <a:gd name="connsiteY160" fmla="*/ 8973 h 10000"/>
                <a:gd name="connsiteX161" fmla="*/ 3117 w 10000"/>
                <a:gd name="connsiteY161" fmla="*/ 8891 h 10000"/>
                <a:gd name="connsiteX162" fmla="*/ 3117 w 10000"/>
                <a:gd name="connsiteY162" fmla="*/ 8794 h 10000"/>
                <a:gd name="connsiteX163" fmla="*/ 3117 w 10000"/>
                <a:gd name="connsiteY163" fmla="*/ 8794 h 10000"/>
                <a:gd name="connsiteX164" fmla="*/ 3312 w 10000"/>
                <a:gd name="connsiteY164" fmla="*/ 8743 h 10000"/>
                <a:gd name="connsiteX165" fmla="*/ 3443 w 10000"/>
                <a:gd name="connsiteY165" fmla="*/ 8727 h 10000"/>
                <a:gd name="connsiteX166" fmla="*/ 3443 w 10000"/>
                <a:gd name="connsiteY166" fmla="*/ 8727 h 10000"/>
                <a:gd name="connsiteX167" fmla="*/ 2661 w 10000"/>
                <a:gd name="connsiteY167" fmla="*/ 8743 h 10000"/>
                <a:gd name="connsiteX168" fmla="*/ 2532 w 10000"/>
                <a:gd name="connsiteY168" fmla="*/ 8760 h 10000"/>
                <a:gd name="connsiteX169" fmla="*/ 2468 w 10000"/>
                <a:gd name="connsiteY169" fmla="*/ 8776 h 10000"/>
                <a:gd name="connsiteX170" fmla="*/ 2468 w 10000"/>
                <a:gd name="connsiteY170" fmla="*/ 8776 h 10000"/>
                <a:gd name="connsiteX171" fmla="*/ 2337 w 10000"/>
                <a:gd name="connsiteY171" fmla="*/ 8842 h 10000"/>
                <a:gd name="connsiteX172" fmla="*/ 2142 w 10000"/>
                <a:gd name="connsiteY172" fmla="*/ 8940 h 10000"/>
                <a:gd name="connsiteX173" fmla="*/ 10000 w 10000"/>
                <a:gd name="connsiteY173"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975 w 10000"/>
                <a:gd name="connsiteY148" fmla="*/ 9479 h 10000"/>
                <a:gd name="connsiteX149" fmla="*/ 5584 w 10000"/>
                <a:gd name="connsiteY149" fmla="*/ 9479 h 10000"/>
                <a:gd name="connsiteX150" fmla="*/ 5455 w 10000"/>
                <a:gd name="connsiteY150" fmla="*/ 9460 h 10000"/>
                <a:gd name="connsiteX151" fmla="*/ 5389 w 10000"/>
                <a:gd name="connsiteY151" fmla="*/ 9153 h 10000"/>
                <a:gd name="connsiteX152" fmla="*/ 5389 w 10000"/>
                <a:gd name="connsiteY152" fmla="*/ 9087 h 10000"/>
                <a:gd name="connsiteX153" fmla="*/ 5259 w 10000"/>
                <a:gd name="connsiteY153" fmla="*/ 9006 h 10000"/>
                <a:gd name="connsiteX154" fmla="*/ 5195 w 10000"/>
                <a:gd name="connsiteY154" fmla="*/ 8991 h 10000"/>
                <a:gd name="connsiteX155" fmla="*/ 4936 w 10000"/>
                <a:gd name="connsiteY155" fmla="*/ 8973 h 10000"/>
                <a:gd name="connsiteX156" fmla="*/ 4026 w 10000"/>
                <a:gd name="connsiteY156" fmla="*/ 9104 h 10000"/>
                <a:gd name="connsiteX157" fmla="*/ 3702 w 10000"/>
                <a:gd name="connsiteY157" fmla="*/ 9133 h 10000"/>
                <a:gd name="connsiteX158" fmla="*/ 3573 w 10000"/>
                <a:gd name="connsiteY158" fmla="*/ 9133 h 10000"/>
                <a:gd name="connsiteX159" fmla="*/ 3247 w 10000"/>
                <a:gd name="connsiteY159" fmla="*/ 8973 h 10000"/>
                <a:gd name="connsiteX160" fmla="*/ 3247 w 10000"/>
                <a:gd name="connsiteY160" fmla="*/ 8973 h 10000"/>
                <a:gd name="connsiteX161" fmla="*/ 3117 w 10000"/>
                <a:gd name="connsiteY161" fmla="*/ 8891 h 10000"/>
                <a:gd name="connsiteX162" fmla="*/ 3117 w 10000"/>
                <a:gd name="connsiteY162" fmla="*/ 8794 h 10000"/>
                <a:gd name="connsiteX163" fmla="*/ 3117 w 10000"/>
                <a:gd name="connsiteY163" fmla="*/ 8794 h 10000"/>
                <a:gd name="connsiteX164" fmla="*/ 3312 w 10000"/>
                <a:gd name="connsiteY164" fmla="*/ 8743 h 10000"/>
                <a:gd name="connsiteX165" fmla="*/ 3443 w 10000"/>
                <a:gd name="connsiteY165" fmla="*/ 8727 h 10000"/>
                <a:gd name="connsiteX166" fmla="*/ 3443 w 10000"/>
                <a:gd name="connsiteY166" fmla="*/ 8727 h 10000"/>
                <a:gd name="connsiteX167" fmla="*/ 2661 w 10000"/>
                <a:gd name="connsiteY167" fmla="*/ 8743 h 10000"/>
                <a:gd name="connsiteX168" fmla="*/ 2532 w 10000"/>
                <a:gd name="connsiteY168" fmla="*/ 8760 h 10000"/>
                <a:gd name="connsiteX169" fmla="*/ 2468 w 10000"/>
                <a:gd name="connsiteY169" fmla="*/ 8776 h 10000"/>
                <a:gd name="connsiteX170" fmla="*/ 2468 w 10000"/>
                <a:gd name="connsiteY170" fmla="*/ 8776 h 10000"/>
                <a:gd name="connsiteX171" fmla="*/ 2337 w 10000"/>
                <a:gd name="connsiteY171" fmla="*/ 8842 h 10000"/>
                <a:gd name="connsiteX172" fmla="*/ 10000 w 10000"/>
                <a:gd name="connsiteY172"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975 w 10000"/>
                <a:gd name="connsiteY148" fmla="*/ 9479 h 10000"/>
                <a:gd name="connsiteX149" fmla="*/ 5584 w 10000"/>
                <a:gd name="connsiteY149" fmla="*/ 9479 h 10000"/>
                <a:gd name="connsiteX150" fmla="*/ 5455 w 10000"/>
                <a:gd name="connsiteY150" fmla="*/ 9460 h 10000"/>
                <a:gd name="connsiteX151" fmla="*/ 5389 w 10000"/>
                <a:gd name="connsiteY151" fmla="*/ 9153 h 10000"/>
                <a:gd name="connsiteX152" fmla="*/ 5389 w 10000"/>
                <a:gd name="connsiteY152" fmla="*/ 9087 h 10000"/>
                <a:gd name="connsiteX153" fmla="*/ 5259 w 10000"/>
                <a:gd name="connsiteY153" fmla="*/ 9006 h 10000"/>
                <a:gd name="connsiteX154" fmla="*/ 5195 w 10000"/>
                <a:gd name="connsiteY154" fmla="*/ 8991 h 10000"/>
                <a:gd name="connsiteX155" fmla="*/ 4936 w 10000"/>
                <a:gd name="connsiteY155" fmla="*/ 8973 h 10000"/>
                <a:gd name="connsiteX156" fmla="*/ 4026 w 10000"/>
                <a:gd name="connsiteY156" fmla="*/ 9104 h 10000"/>
                <a:gd name="connsiteX157" fmla="*/ 3702 w 10000"/>
                <a:gd name="connsiteY157" fmla="*/ 9133 h 10000"/>
                <a:gd name="connsiteX158" fmla="*/ 3573 w 10000"/>
                <a:gd name="connsiteY158" fmla="*/ 9133 h 10000"/>
                <a:gd name="connsiteX159" fmla="*/ 3247 w 10000"/>
                <a:gd name="connsiteY159" fmla="*/ 8973 h 10000"/>
                <a:gd name="connsiteX160" fmla="*/ 3247 w 10000"/>
                <a:gd name="connsiteY160" fmla="*/ 8973 h 10000"/>
                <a:gd name="connsiteX161" fmla="*/ 3117 w 10000"/>
                <a:gd name="connsiteY161" fmla="*/ 8891 h 10000"/>
                <a:gd name="connsiteX162" fmla="*/ 3117 w 10000"/>
                <a:gd name="connsiteY162" fmla="*/ 8794 h 10000"/>
                <a:gd name="connsiteX163" fmla="*/ 3117 w 10000"/>
                <a:gd name="connsiteY163" fmla="*/ 8794 h 10000"/>
                <a:gd name="connsiteX164" fmla="*/ 3312 w 10000"/>
                <a:gd name="connsiteY164" fmla="*/ 8743 h 10000"/>
                <a:gd name="connsiteX165" fmla="*/ 3443 w 10000"/>
                <a:gd name="connsiteY165" fmla="*/ 8727 h 10000"/>
                <a:gd name="connsiteX166" fmla="*/ 3443 w 10000"/>
                <a:gd name="connsiteY166" fmla="*/ 8727 h 10000"/>
                <a:gd name="connsiteX167" fmla="*/ 2661 w 10000"/>
                <a:gd name="connsiteY167" fmla="*/ 8743 h 10000"/>
                <a:gd name="connsiteX168" fmla="*/ 2532 w 10000"/>
                <a:gd name="connsiteY168" fmla="*/ 8760 h 10000"/>
                <a:gd name="connsiteX169" fmla="*/ 2468 w 10000"/>
                <a:gd name="connsiteY169" fmla="*/ 8776 h 10000"/>
                <a:gd name="connsiteX170" fmla="*/ 2468 w 10000"/>
                <a:gd name="connsiteY170" fmla="*/ 8776 h 10000"/>
                <a:gd name="connsiteX171" fmla="*/ 10000 w 10000"/>
                <a:gd name="connsiteY171"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975 w 10000"/>
                <a:gd name="connsiteY148" fmla="*/ 9479 h 10000"/>
                <a:gd name="connsiteX149" fmla="*/ 5584 w 10000"/>
                <a:gd name="connsiteY149" fmla="*/ 9479 h 10000"/>
                <a:gd name="connsiteX150" fmla="*/ 5455 w 10000"/>
                <a:gd name="connsiteY150" fmla="*/ 9460 h 10000"/>
                <a:gd name="connsiteX151" fmla="*/ 5389 w 10000"/>
                <a:gd name="connsiteY151" fmla="*/ 9153 h 10000"/>
                <a:gd name="connsiteX152" fmla="*/ 5389 w 10000"/>
                <a:gd name="connsiteY152" fmla="*/ 9087 h 10000"/>
                <a:gd name="connsiteX153" fmla="*/ 5259 w 10000"/>
                <a:gd name="connsiteY153" fmla="*/ 9006 h 10000"/>
                <a:gd name="connsiteX154" fmla="*/ 5195 w 10000"/>
                <a:gd name="connsiteY154" fmla="*/ 8991 h 10000"/>
                <a:gd name="connsiteX155" fmla="*/ 4936 w 10000"/>
                <a:gd name="connsiteY155" fmla="*/ 8973 h 10000"/>
                <a:gd name="connsiteX156" fmla="*/ 4026 w 10000"/>
                <a:gd name="connsiteY156" fmla="*/ 9104 h 10000"/>
                <a:gd name="connsiteX157" fmla="*/ 3702 w 10000"/>
                <a:gd name="connsiteY157" fmla="*/ 9133 h 10000"/>
                <a:gd name="connsiteX158" fmla="*/ 3573 w 10000"/>
                <a:gd name="connsiteY158" fmla="*/ 9133 h 10000"/>
                <a:gd name="connsiteX159" fmla="*/ 3247 w 10000"/>
                <a:gd name="connsiteY159" fmla="*/ 8973 h 10000"/>
                <a:gd name="connsiteX160" fmla="*/ 3247 w 10000"/>
                <a:gd name="connsiteY160" fmla="*/ 8973 h 10000"/>
                <a:gd name="connsiteX161" fmla="*/ 3117 w 10000"/>
                <a:gd name="connsiteY161" fmla="*/ 8891 h 10000"/>
                <a:gd name="connsiteX162" fmla="*/ 3117 w 10000"/>
                <a:gd name="connsiteY162" fmla="*/ 8794 h 10000"/>
                <a:gd name="connsiteX163" fmla="*/ 3117 w 10000"/>
                <a:gd name="connsiteY163" fmla="*/ 8794 h 10000"/>
                <a:gd name="connsiteX164" fmla="*/ 3312 w 10000"/>
                <a:gd name="connsiteY164" fmla="*/ 8743 h 10000"/>
                <a:gd name="connsiteX165" fmla="*/ 3443 w 10000"/>
                <a:gd name="connsiteY165" fmla="*/ 8727 h 10000"/>
                <a:gd name="connsiteX166" fmla="*/ 3443 w 10000"/>
                <a:gd name="connsiteY166" fmla="*/ 8727 h 10000"/>
                <a:gd name="connsiteX167" fmla="*/ 2661 w 10000"/>
                <a:gd name="connsiteY167" fmla="*/ 8743 h 10000"/>
                <a:gd name="connsiteX168" fmla="*/ 2532 w 10000"/>
                <a:gd name="connsiteY168" fmla="*/ 8760 h 10000"/>
                <a:gd name="connsiteX169" fmla="*/ 2468 w 10000"/>
                <a:gd name="connsiteY169" fmla="*/ 8776 h 10000"/>
                <a:gd name="connsiteX170" fmla="*/ 10000 w 10000"/>
                <a:gd name="connsiteY170"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975 w 10000"/>
                <a:gd name="connsiteY148" fmla="*/ 9479 h 10000"/>
                <a:gd name="connsiteX149" fmla="*/ 5584 w 10000"/>
                <a:gd name="connsiteY149" fmla="*/ 9479 h 10000"/>
                <a:gd name="connsiteX150" fmla="*/ 5455 w 10000"/>
                <a:gd name="connsiteY150" fmla="*/ 9460 h 10000"/>
                <a:gd name="connsiteX151" fmla="*/ 5389 w 10000"/>
                <a:gd name="connsiteY151" fmla="*/ 9153 h 10000"/>
                <a:gd name="connsiteX152" fmla="*/ 5389 w 10000"/>
                <a:gd name="connsiteY152" fmla="*/ 9087 h 10000"/>
                <a:gd name="connsiteX153" fmla="*/ 5259 w 10000"/>
                <a:gd name="connsiteY153" fmla="*/ 9006 h 10000"/>
                <a:gd name="connsiteX154" fmla="*/ 5195 w 10000"/>
                <a:gd name="connsiteY154" fmla="*/ 8991 h 10000"/>
                <a:gd name="connsiteX155" fmla="*/ 4936 w 10000"/>
                <a:gd name="connsiteY155" fmla="*/ 8973 h 10000"/>
                <a:gd name="connsiteX156" fmla="*/ 4026 w 10000"/>
                <a:gd name="connsiteY156" fmla="*/ 9104 h 10000"/>
                <a:gd name="connsiteX157" fmla="*/ 3702 w 10000"/>
                <a:gd name="connsiteY157" fmla="*/ 9133 h 10000"/>
                <a:gd name="connsiteX158" fmla="*/ 3247 w 10000"/>
                <a:gd name="connsiteY158" fmla="*/ 8973 h 10000"/>
                <a:gd name="connsiteX159" fmla="*/ 3247 w 10000"/>
                <a:gd name="connsiteY159" fmla="*/ 8973 h 10000"/>
                <a:gd name="connsiteX160" fmla="*/ 3117 w 10000"/>
                <a:gd name="connsiteY160" fmla="*/ 8891 h 10000"/>
                <a:gd name="connsiteX161" fmla="*/ 3117 w 10000"/>
                <a:gd name="connsiteY161" fmla="*/ 8794 h 10000"/>
                <a:gd name="connsiteX162" fmla="*/ 3117 w 10000"/>
                <a:gd name="connsiteY162" fmla="*/ 8794 h 10000"/>
                <a:gd name="connsiteX163" fmla="*/ 3312 w 10000"/>
                <a:gd name="connsiteY163" fmla="*/ 8743 h 10000"/>
                <a:gd name="connsiteX164" fmla="*/ 3443 w 10000"/>
                <a:gd name="connsiteY164" fmla="*/ 8727 h 10000"/>
                <a:gd name="connsiteX165" fmla="*/ 3443 w 10000"/>
                <a:gd name="connsiteY165" fmla="*/ 8727 h 10000"/>
                <a:gd name="connsiteX166" fmla="*/ 2661 w 10000"/>
                <a:gd name="connsiteY166" fmla="*/ 8743 h 10000"/>
                <a:gd name="connsiteX167" fmla="*/ 2532 w 10000"/>
                <a:gd name="connsiteY167" fmla="*/ 8760 h 10000"/>
                <a:gd name="connsiteX168" fmla="*/ 2468 w 10000"/>
                <a:gd name="connsiteY168" fmla="*/ 8776 h 10000"/>
                <a:gd name="connsiteX169" fmla="*/ 10000 w 10000"/>
                <a:gd name="connsiteY169"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975 w 10000"/>
                <a:gd name="connsiteY148" fmla="*/ 9479 h 10000"/>
                <a:gd name="connsiteX149" fmla="*/ 5584 w 10000"/>
                <a:gd name="connsiteY149" fmla="*/ 9479 h 10000"/>
                <a:gd name="connsiteX150" fmla="*/ 5455 w 10000"/>
                <a:gd name="connsiteY150" fmla="*/ 9460 h 10000"/>
                <a:gd name="connsiteX151" fmla="*/ 5389 w 10000"/>
                <a:gd name="connsiteY151" fmla="*/ 9153 h 10000"/>
                <a:gd name="connsiteX152" fmla="*/ 5389 w 10000"/>
                <a:gd name="connsiteY152" fmla="*/ 9087 h 10000"/>
                <a:gd name="connsiteX153" fmla="*/ 5259 w 10000"/>
                <a:gd name="connsiteY153" fmla="*/ 9006 h 10000"/>
                <a:gd name="connsiteX154" fmla="*/ 5195 w 10000"/>
                <a:gd name="connsiteY154" fmla="*/ 8991 h 10000"/>
                <a:gd name="connsiteX155" fmla="*/ 4936 w 10000"/>
                <a:gd name="connsiteY155" fmla="*/ 8973 h 10000"/>
                <a:gd name="connsiteX156" fmla="*/ 4026 w 10000"/>
                <a:gd name="connsiteY156" fmla="*/ 9104 h 10000"/>
                <a:gd name="connsiteX157" fmla="*/ 3702 w 10000"/>
                <a:gd name="connsiteY157" fmla="*/ 9133 h 10000"/>
                <a:gd name="connsiteX158" fmla="*/ 3247 w 10000"/>
                <a:gd name="connsiteY158" fmla="*/ 8973 h 10000"/>
                <a:gd name="connsiteX159" fmla="*/ 3247 w 10000"/>
                <a:gd name="connsiteY159" fmla="*/ 8973 h 10000"/>
                <a:gd name="connsiteX160" fmla="*/ 3117 w 10000"/>
                <a:gd name="connsiteY160" fmla="*/ 8891 h 10000"/>
                <a:gd name="connsiteX161" fmla="*/ 3117 w 10000"/>
                <a:gd name="connsiteY161" fmla="*/ 8794 h 10000"/>
                <a:gd name="connsiteX162" fmla="*/ 3117 w 10000"/>
                <a:gd name="connsiteY162" fmla="*/ 8794 h 10000"/>
                <a:gd name="connsiteX163" fmla="*/ 3312 w 10000"/>
                <a:gd name="connsiteY163" fmla="*/ 8743 h 10000"/>
                <a:gd name="connsiteX164" fmla="*/ 3443 w 10000"/>
                <a:gd name="connsiteY164" fmla="*/ 8727 h 10000"/>
                <a:gd name="connsiteX165" fmla="*/ 2661 w 10000"/>
                <a:gd name="connsiteY165" fmla="*/ 8743 h 10000"/>
                <a:gd name="connsiteX166" fmla="*/ 2532 w 10000"/>
                <a:gd name="connsiteY166" fmla="*/ 8760 h 10000"/>
                <a:gd name="connsiteX167" fmla="*/ 2468 w 10000"/>
                <a:gd name="connsiteY167" fmla="*/ 8776 h 10000"/>
                <a:gd name="connsiteX168" fmla="*/ 10000 w 10000"/>
                <a:gd name="connsiteY168"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975 w 10000"/>
                <a:gd name="connsiteY148" fmla="*/ 9479 h 10000"/>
                <a:gd name="connsiteX149" fmla="*/ 5584 w 10000"/>
                <a:gd name="connsiteY149" fmla="*/ 9479 h 10000"/>
                <a:gd name="connsiteX150" fmla="*/ 5455 w 10000"/>
                <a:gd name="connsiteY150" fmla="*/ 9460 h 10000"/>
                <a:gd name="connsiteX151" fmla="*/ 5389 w 10000"/>
                <a:gd name="connsiteY151" fmla="*/ 9153 h 10000"/>
                <a:gd name="connsiteX152" fmla="*/ 5389 w 10000"/>
                <a:gd name="connsiteY152" fmla="*/ 9087 h 10000"/>
                <a:gd name="connsiteX153" fmla="*/ 5259 w 10000"/>
                <a:gd name="connsiteY153" fmla="*/ 9006 h 10000"/>
                <a:gd name="connsiteX154" fmla="*/ 5195 w 10000"/>
                <a:gd name="connsiteY154" fmla="*/ 8991 h 10000"/>
                <a:gd name="connsiteX155" fmla="*/ 4936 w 10000"/>
                <a:gd name="connsiteY155" fmla="*/ 8973 h 10000"/>
                <a:gd name="connsiteX156" fmla="*/ 4026 w 10000"/>
                <a:gd name="connsiteY156" fmla="*/ 9104 h 10000"/>
                <a:gd name="connsiteX157" fmla="*/ 3702 w 10000"/>
                <a:gd name="connsiteY157" fmla="*/ 9133 h 10000"/>
                <a:gd name="connsiteX158" fmla="*/ 3247 w 10000"/>
                <a:gd name="connsiteY158" fmla="*/ 8973 h 10000"/>
                <a:gd name="connsiteX159" fmla="*/ 3247 w 10000"/>
                <a:gd name="connsiteY159" fmla="*/ 8973 h 10000"/>
                <a:gd name="connsiteX160" fmla="*/ 3117 w 10000"/>
                <a:gd name="connsiteY160" fmla="*/ 8891 h 10000"/>
                <a:gd name="connsiteX161" fmla="*/ 3117 w 10000"/>
                <a:gd name="connsiteY161" fmla="*/ 8794 h 10000"/>
                <a:gd name="connsiteX162" fmla="*/ 3117 w 10000"/>
                <a:gd name="connsiteY162" fmla="*/ 8794 h 10000"/>
                <a:gd name="connsiteX163" fmla="*/ 3312 w 10000"/>
                <a:gd name="connsiteY163" fmla="*/ 8743 h 10000"/>
                <a:gd name="connsiteX164" fmla="*/ 3443 w 10000"/>
                <a:gd name="connsiteY164" fmla="*/ 8727 h 10000"/>
                <a:gd name="connsiteX165" fmla="*/ 2661 w 10000"/>
                <a:gd name="connsiteY165" fmla="*/ 8743 h 10000"/>
                <a:gd name="connsiteX166" fmla="*/ 2532 w 10000"/>
                <a:gd name="connsiteY166" fmla="*/ 8760 h 10000"/>
                <a:gd name="connsiteX167" fmla="*/ 10000 w 10000"/>
                <a:gd name="connsiteY167"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975 w 10000"/>
                <a:gd name="connsiteY148" fmla="*/ 9479 h 10000"/>
                <a:gd name="connsiteX149" fmla="*/ 5584 w 10000"/>
                <a:gd name="connsiteY149" fmla="*/ 9479 h 10000"/>
                <a:gd name="connsiteX150" fmla="*/ 5455 w 10000"/>
                <a:gd name="connsiteY150" fmla="*/ 9460 h 10000"/>
                <a:gd name="connsiteX151" fmla="*/ 5389 w 10000"/>
                <a:gd name="connsiteY151" fmla="*/ 9153 h 10000"/>
                <a:gd name="connsiteX152" fmla="*/ 5389 w 10000"/>
                <a:gd name="connsiteY152" fmla="*/ 9087 h 10000"/>
                <a:gd name="connsiteX153" fmla="*/ 5259 w 10000"/>
                <a:gd name="connsiteY153" fmla="*/ 9006 h 10000"/>
                <a:gd name="connsiteX154" fmla="*/ 5195 w 10000"/>
                <a:gd name="connsiteY154" fmla="*/ 8991 h 10000"/>
                <a:gd name="connsiteX155" fmla="*/ 4936 w 10000"/>
                <a:gd name="connsiteY155" fmla="*/ 8973 h 10000"/>
                <a:gd name="connsiteX156" fmla="*/ 4026 w 10000"/>
                <a:gd name="connsiteY156" fmla="*/ 9104 h 10000"/>
                <a:gd name="connsiteX157" fmla="*/ 3702 w 10000"/>
                <a:gd name="connsiteY157" fmla="*/ 9133 h 10000"/>
                <a:gd name="connsiteX158" fmla="*/ 3247 w 10000"/>
                <a:gd name="connsiteY158" fmla="*/ 8973 h 10000"/>
                <a:gd name="connsiteX159" fmla="*/ 3247 w 10000"/>
                <a:gd name="connsiteY159" fmla="*/ 8973 h 10000"/>
                <a:gd name="connsiteX160" fmla="*/ 3117 w 10000"/>
                <a:gd name="connsiteY160" fmla="*/ 8794 h 10000"/>
                <a:gd name="connsiteX161" fmla="*/ 3117 w 10000"/>
                <a:gd name="connsiteY161" fmla="*/ 8794 h 10000"/>
                <a:gd name="connsiteX162" fmla="*/ 3312 w 10000"/>
                <a:gd name="connsiteY162" fmla="*/ 8743 h 10000"/>
                <a:gd name="connsiteX163" fmla="*/ 3443 w 10000"/>
                <a:gd name="connsiteY163" fmla="*/ 8727 h 10000"/>
                <a:gd name="connsiteX164" fmla="*/ 2661 w 10000"/>
                <a:gd name="connsiteY164" fmla="*/ 8743 h 10000"/>
                <a:gd name="connsiteX165" fmla="*/ 2532 w 10000"/>
                <a:gd name="connsiteY165" fmla="*/ 8760 h 10000"/>
                <a:gd name="connsiteX166" fmla="*/ 10000 w 10000"/>
                <a:gd name="connsiteY166"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975 w 10000"/>
                <a:gd name="connsiteY148" fmla="*/ 9479 h 10000"/>
                <a:gd name="connsiteX149" fmla="*/ 5584 w 10000"/>
                <a:gd name="connsiteY149" fmla="*/ 9479 h 10000"/>
                <a:gd name="connsiteX150" fmla="*/ 5455 w 10000"/>
                <a:gd name="connsiteY150" fmla="*/ 9460 h 10000"/>
                <a:gd name="connsiteX151" fmla="*/ 5389 w 10000"/>
                <a:gd name="connsiteY151" fmla="*/ 9153 h 10000"/>
                <a:gd name="connsiteX152" fmla="*/ 5389 w 10000"/>
                <a:gd name="connsiteY152" fmla="*/ 9087 h 10000"/>
                <a:gd name="connsiteX153" fmla="*/ 5259 w 10000"/>
                <a:gd name="connsiteY153" fmla="*/ 9006 h 10000"/>
                <a:gd name="connsiteX154" fmla="*/ 5195 w 10000"/>
                <a:gd name="connsiteY154" fmla="*/ 8991 h 10000"/>
                <a:gd name="connsiteX155" fmla="*/ 4936 w 10000"/>
                <a:gd name="connsiteY155" fmla="*/ 8973 h 10000"/>
                <a:gd name="connsiteX156" fmla="*/ 4026 w 10000"/>
                <a:gd name="connsiteY156" fmla="*/ 9104 h 10000"/>
                <a:gd name="connsiteX157" fmla="*/ 3702 w 10000"/>
                <a:gd name="connsiteY157" fmla="*/ 9133 h 10000"/>
                <a:gd name="connsiteX158" fmla="*/ 3247 w 10000"/>
                <a:gd name="connsiteY158" fmla="*/ 8973 h 10000"/>
                <a:gd name="connsiteX159" fmla="*/ 3247 w 10000"/>
                <a:gd name="connsiteY159" fmla="*/ 8973 h 10000"/>
                <a:gd name="connsiteX160" fmla="*/ 3117 w 10000"/>
                <a:gd name="connsiteY160" fmla="*/ 8794 h 10000"/>
                <a:gd name="connsiteX161" fmla="*/ 3117 w 10000"/>
                <a:gd name="connsiteY161" fmla="*/ 8794 h 10000"/>
                <a:gd name="connsiteX162" fmla="*/ 3312 w 10000"/>
                <a:gd name="connsiteY162" fmla="*/ 8743 h 10000"/>
                <a:gd name="connsiteX163" fmla="*/ 3443 w 10000"/>
                <a:gd name="connsiteY163" fmla="*/ 8727 h 10000"/>
                <a:gd name="connsiteX164" fmla="*/ 2661 w 10000"/>
                <a:gd name="connsiteY164" fmla="*/ 8743 h 10000"/>
                <a:gd name="connsiteX165" fmla="*/ 10000 w 10000"/>
                <a:gd name="connsiteY165"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975 w 10000"/>
                <a:gd name="connsiteY148" fmla="*/ 9479 h 10000"/>
                <a:gd name="connsiteX149" fmla="*/ 5584 w 10000"/>
                <a:gd name="connsiteY149" fmla="*/ 9479 h 10000"/>
                <a:gd name="connsiteX150" fmla="*/ 5455 w 10000"/>
                <a:gd name="connsiteY150" fmla="*/ 9460 h 10000"/>
                <a:gd name="connsiteX151" fmla="*/ 5389 w 10000"/>
                <a:gd name="connsiteY151" fmla="*/ 9153 h 10000"/>
                <a:gd name="connsiteX152" fmla="*/ 5389 w 10000"/>
                <a:gd name="connsiteY152" fmla="*/ 9087 h 10000"/>
                <a:gd name="connsiteX153" fmla="*/ 5259 w 10000"/>
                <a:gd name="connsiteY153" fmla="*/ 9006 h 10000"/>
                <a:gd name="connsiteX154" fmla="*/ 5195 w 10000"/>
                <a:gd name="connsiteY154" fmla="*/ 8991 h 10000"/>
                <a:gd name="connsiteX155" fmla="*/ 4026 w 10000"/>
                <a:gd name="connsiteY155" fmla="*/ 9104 h 10000"/>
                <a:gd name="connsiteX156" fmla="*/ 3702 w 10000"/>
                <a:gd name="connsiteY156" fmla="*/ 9133 h 10000"/>
                <a:gd name="connsiteX157" fmla="*/ 3247 w 10000"/>
                <a:gd name="connsiteY157" fmla="*/ 8973 h 10000"/>
                <a:gd name="connsiteX158" fmla="*/ 3247 w 10000"/>
                <a:gd name="connsiteY158" fmla="*/ 8973 h 10000"/>
                <a:gd name="connsiteX159" fmla="*/ 3117 w 10000"/>
                <a:gd name="connsiteY159" fmla="*/ 8794 h 10000"/>
                <a:gd name="connsiteX160" fmla="*/ 3117 w 10000"/>
                <a:gd name="connsiteY160" fmla="*/ 8794 h 10000"/>
                <a:gd name="connsiteX161" fmla="*/ 3312 w 10000"/>
                <a:gd name="connsiteY161" fmla="*/ 8743 h 10000"/>
                <a:gd name="connsiteX162" fmla="*/ 3443 w 10000"/>
                <a:gd name="connsiteY162" fmla="*/ 8727 h 10000"/>
                <a:gd name="connsiteX163" fmla="*/ 2661 w 10000"/>
                <a:gd name="connsiteY163" fmla="*/ 8743 h 10000"/>
                <a:gd name="connsiteX164" fmla="*/ 10000 w 10000"/>
                <a:gd name="connsiteY164"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975 w 10000"/>
                <a:gd name="connsiteY148" fmla="*/ 9479 h 10000"/>
                <a:gd name="connsiteX149" fmla="*/ 5584 w 10000"/>
                <a:gd name="connsiteY149" fmla="*/ 9479 h 10000"/>
                <a:gd name="connsiteX150" fmla="*/ 5389 w 10000"/>
                <a:gd name="connsiteY150" fmla="*/ 9153 h 10000"/>
                <a:gd name="connsiteX151" fmla="*/ 5389 w 10000"/>
                <a:gd name="connsiteY151" fmla="*/ 9087 h 10000"/>
                <a:gd name="connsiteX152" fmla="*/ 5259 w 10000"/>
                <a:gd name="connsiteY152" fmla="*/ 9006 h 10000"/>
                <a:gd name="connsiteX153" fmla="*/ 5195 w 10000"/>
                <a:gd name="connsiteY153" fmla="*/ 8991 h 10000"/>
                <a:gd name="connsiteX154" fmla="*/ 4026 w 10000"/>
                <a:gd name="connsiteY154" fmla="*/ 9104 h 10000"/>
                <a:gd name="connsiteX155" fmla="*/ 3702 w 10000"/>
                <a:gd name="connsiteY155" fmla="*/ 9133 h 10000"/>
                <a:gd name="connsiteX156" fmla="*/ 3247 w 10000"/>
                <a:gd name="connsiteY156" fmla="*/ 8973 h 10000"/>
                <a:gd name="connsiteX157" fmla="*/ 3247 w 10000"/>
                <a:gd name="connsiteY157" fmla="*/ 8973 h 10000"/>
                <a:gd name="connsiteX158" fmla="*/ 3117 w 10000"/>
                <a:gd name="connsiteY158" fmla="*/ 8794 h 10000"/>
                <a:gd name="connsiteX159" fmla="*/ 3117 w 10000"/>
                <a:gd name="connsiteY159" fmla="*/ 8794 h 10000"/>
                <a:gd name="connsiteX160" fmla="*/ 3312 w 10000"/>
                <a:gd name="connsiteY160" fmla="*/ 8743 h 10000"/>
                <a:gd name="connsiteX161" fmla="*/ 3443 w 10000"/>
                <a:gd name="connsiteY161" fmla="*/ 8727 h 10000"/>
                <a:gd name="connsiteX162" fmla="*/ 2661 w 10000"/>
                <a:gd name="connsiteY162" fmla="*/ 8743 h 10000"/>
                <a:gd name="connsiteX163" fmla="*/ 10000 w 10000"/>
                <a:gd name="connsiteY163"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6493 w 10000"/>
                <a:gd name="connsiteY147" fmla="*/ 9460 h 10000"/>
                <a:gd name="connsiteX148" fmla="*/ 5584 w 10000"/>
                <a:gd name="connsiteY148" fmla="*/ 9479 h 10000"/>
                <a:gd name="connsiteX149" fmla="*/ 5389 w 10000"/>
                <a:gd name="connsiteY149" fmla="*/ 9153 h 10000"/>
                <a:gd name="connsiteX150" fmla="*/ 5389 w 10000"/>
                <a:gd name="connsiteY150" fmla="*/ 9087 h 10000"/>
                <a:gd name="connsiteX151" fmla="*/ 5259 w 10000"/>
                <a:gd name="connsiteY151" fmla="*/ 9006 h 10000"/>
                <a:gd name="connsiteX152" fmla="*/ 5195 w 10000"/>
                <a:gd name="connsiteY152" fmla="*/ 8991 h 10000"/>
                <a:gd name="connsiteX153" fmla="*/ 4026 w 10000"/>
                <a:gd name="connsiteY153" fmla="*/ 9104 h 10000"/>
                <a:gd name="connsiteX154" fmla="*/ 3702 w 10000"/>
                <a:gd name="connsiteY154" fmla="*/ 9133 h 10000"/>
                <a:gd name="connsiteX155" fmla="*/ 3247 w 10000"/>
                <a:gd name="connsiteY155" fmla="*/ 8973 h 10000"/>
                <a:gd name="connsiteX156" fmla="*/ 3247 w 10000"/>
                <a:gd name="connsiteY156" fmla="*/ 8973 h 10000"/>
                <a:gd name="connsiteX157" fmla="*/ 3117 w 10000"/>
                <a:gd name="connsiteY157" fmla="*/ 8794 h 10000"/>
                <a:gd name="connsiteX158" fmla="*/ 3117 w 10000"/>
                <a:gd name="connsiteY158" fmla="*/ 8794 h 10000"/>
                <a:gd name="connsiteX159" fmla="*/ 3312 w 10000"/>
                <a:gd name="connsiteY159" fmla="*/ 8743 h 10000"/>
                <a:gd name="connsiteX160" fmla="*/ 3443 w 10000"/>
                <a:gd name="connsiteY160" fmla="*/ 8727 h 10000"/>
                <a:gd name="connsiteX161" fmla="*/ 2661 w 10000"/>
                <a:gd name="connsiteY161" fmla="*/ 8743 h 10000"/>
                <a:gd name="connsiteX162" fmla="*/ 10000 w 10000"/>
                <a:gd name="connsiteY162"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7144 w 10000"/>
                <a:gd name="connsiteY146" fmla="*/ 9495 h 10000"/>
                <a:gd name="connsiteX147" fmla="*/ 5584 w 10000"/>
                <a:gd name="connsiteY147" fmla="*/ 9479 h 10000"/>
                <a:gd name="connsiteX148" fmla="*/ 5389 w 10000"/>
                <a:gd name="connsiteY148" fmla="*/ 9153 h 10000"/>
                <a:gd name="connsiteX149" fmla="*/ 5389 w 10000"/>
                <a:gd name="connsiteY149" fmla="*/ 9087 h 10000"/>
                <a:gd name="connsiteX150" fmla="*/ 5259 w 10000"/>
                <a:gd name="connsiteY150" fmla="*/ 9006 h 10000"/>
                <a:gd name="connsiteX151" fmla="*/ 5195 w 10000"/>
                <a:gd name="connsiteY151" fmla="*/ 8991 h 10000"/>
                <a:gd name="connsiteX152" fmla="*/ 4026 w 10000"/>
                <a:gd name="connsiteY152" fmla="*/ 9104 h 10000"/>
                <a:gd name="connsiteX153" fmla="*/ 3702 w 10000"/>
                <a:gd name="connsiteY153" fmla="*/ 9133 h 10000"/>
                <a:gd name="connsiteX154" fmla="*/ 3247 w 10000"/>
                <a:gd name="connsiteY154" fmla="*/ 8973 h 10000"/>
                <a:gd name="connsiteX155" fmla="*/ 3247 w 10000"/>
                <a:gd name="connsiteY155" fmla="*/ 8973 h 10000"/>
                <a:gd name="connsiteX156" fmla="*/ 3117 w 10000"/>
                <a:gd name="connsiteY156" fmla="*/ 8794 h 10000"/>
                <a:gd name="connsiteX157" fmla="*/ 3117 w 10000"/>
                <a:gd name="connsiteY157" fmla="*/ 8794 h 10000"/>
                <a:gd name="connsiteX158" fmla="*/ 3312 w 10000"/>
                <a:gd name="connsiteY158" fmla="*/ 8743 h 10000"/>
                <a:gd name="connsiteX159" fmla="*/ 3443 w 10000"/>
                <a:gd name="connsiteY159" fmla="*/ 8727 h 10000"/>
                <a:gd name="connsiteX160" fmla="*/ 2661 w 10000"/>
                <a:gd name="connsiteY160" fmla="*/ 8743 h 10000"/>
                <a:gd name="connsiteX161" fmla="*/ 10000 w 10000"/>
                <a:gd name="connsiteY161"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793 w 10000"/>
                <a:gd name="connsiteY144" fmla="*/ 9593 h 10000"/>
                <a:gd name="connsiteX145" fmla="*/ 7404 w 10000"/>
                <a:gd name="connsiteY145" fmla="*/ 9511 h 10000"/>
                <a:gd name="connsiteX146" fmla="*/ 5584 w 10000"/>
                <a:gd name="connsiteY146" fmla="*/ 9479 h 10000"/>
                <a:gd name="connsiteX147" fmla="*/ 5389 w 10000"/>
                <a:gd name="connsiteY147" fmla="*/ 9153 h 10000"/>
                <a:gd name="connsiteX148" fmla="*/ 5389 w 10000"/>
                <a:gd name="connsiteY148" fmla="*/ 9087 h 10000"/>
                <a:gd name="connsiteX149" fmla="*/ 5259 w 10000"/>
                <a:gd name="connsiteY149" fmla="*/ 9006 h 10000"/>
                <a:gd name="connsiteX150" fmla="*/ 5195 w 10000"/>
                <a:gd name="connsiteY150" fmla="*/ 8991 h 10000"/>
                <a:gd name="connsiteX151" fmla="*/ 4026 w 10000"/>
                <a:gd name="connsiteY151" fmla="*/ 9104 h 10000"/>
                <a:gd name="connsiteX152" fmla="*/ 3702 w 10000"/>
                <a:gd name="connsiteY152" fmla="*/ 9133 h 10000"/>
                <a:gd name="connsiteX153" fmla="*/ 3247 w 10000"/>
                <a:gd name="connsiteY153" fmla="*/ 8973 h 10000"/>
                <a:gd name="connsiteX154" fmla="*/ 3247 w 10000"/>
                <a:gd name="connsiteY154" fmla="*/ 8973 h 10000"/>
                <a:gd name="connsiteX155" fmla="*/ 3117 w 10000"/>
                <a:gd name="connsiteY155" fmla="*/ 8794 h 10000"/>
                <a:gd name="connsiteX156" fmla="*/ 3117 w 10000"/>
                <a:gd name="connsiteY156" fmla="*/ 8794 h 10000"/>
                <a:gd name="connsiteX157" fmla="*/ 3312 w 10000"/>
                <a:gd name="connsiteY157" fmla="*/ 8743 h 10000"/>
                <a:gd name="connsiteX158" fmla="*/ 3443 w 10000"/>
                <a:gd name="connsiteY158" fmla="*/ 8727 h 10000"/>
                <a:gd name="connsiteX159" fmla="*/ 2661 w 10000"/>
                <a:gd name="connsiteY159" fmla="*/ 8743 h 10000"/>
                <a:gd name="connsiteX160" fmla="*/ 10000 w 10000"/>
                <a:gd name="connsiteY160"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8181 w 10000"/>
                <a:gd name="connsiteY143" fmla="*/ 9806 h 10000"/>
                <a:gd name="connsiteX144" fmla="*/ 7404 w 10000"/>
                <a:gd name="connsiteY144" fmla="*/ 9511 h 10000"/>
                <a:gd name="connsiteX145" fmla="*/ 5584 w 10000"/>
                <a:gd name="connsiteY145" fmla="*/ 9479 h 10000"/>
                <a:gd name="connsiteX146" fmla="*/ 5389 w 10000"/>
                <a:gd name="connsiteY146" fmla="*/ 9153 h 10000"/>
                <a:gd name="connsiteX147" fmla="*/ 5389 w 10000"/>
                <a:gd name="connsiteY147" fmla="*/ 9087 h 10000"/>
                <a:gd name="connsiteX148" fmla="*/ 5259 w 10000"/>
                <a:gd name="connsiteY148" fmla="*/ 9006 h 10000"/>
                <a:gd name="connsiteX149" fmla="*/ 5195 w 10000"/>
                <a:gd name="connsiteY149" fmla="*/ 8991 h 10000"/>
                <a:gd name="connsiteX150" fmla="*/ 4026 w 10000"/>
                <a:gd name="connsiteY150" fmla="*/ 9104 h 10000"/>
                <a:gd name="connsiteX151" fmla="*/ 3702 w 10000"/>
                <a:gd name="connsiteY151" fmla="*/ 9133 h 10000"/>
                <a:gd name="connsiteX152" fmla="*/ 3247 w 10000"/>
                <a:gd name="connsiteY152" fmla="*/ 8973 h 10000"/>
                <a:gd name="connsiteX153" fmla="*/ 3247 w 10000"/>
                <a:gd name="connsiteY153" fmla="*/ 8973 h 10000"/>
                <a:gd name="connsiteX154" fmla="*/ 3117 w 10000"/>
                <a:gd name="connsiteY154" fmla="*/ 8794 h 10000"/>
                <a:gd name="connsiteX155" fmla="*/ 3117 w 10000"/>
                <a:gd name="connsiteY155" fmla="*/ 8794 h 10000"/>
                <a:gd name="connsiteX156" fmla="*/ 3312 w 10000"/>
                <a:gd name="connsiteY156" fmla="*/ 8743 h 10000"/>
                <a:gd name="connsiteX157" fmla="*/ 3443 w 10000"/>
                <a:gd name="connsiteY157" fmla="*/ 8727 h 10000"/>
                <a:gd name="connsiteX158" fmla="*/ 2661 w 10000"/>
                <a:gd name="connsiteY158" fmla="*/ 8743 h 10000"/>
                <a:gd name="connsiteX159" fmla="*/ 10000 w 10000"/>
                <a:gd name="connsiteY159" fmla="*/ 9968 h 10000"/>
                <a:gd name="connsiteX0" fmla="*/ 10000 w 10000"/>
                <a:gd name="connsiteY0" fmla="*/ 9968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7404 w 10000"/>
                <a:gd name="connsiteY143" fmla="*/ 9511 h 10000"/>
                <a:gd name="connsiteX144" fmla="*/ 5584 w 10000"/>
                <a:gd name="connsiteY144" fmla="*/ 9479 h 10000"/>
                <a:gd name="connsiteX145" fmla="*/ 5389 w 10000"/>
                <a:gd name="connsiteY145" fmla="*/ 9153 h 10000"/>
                <a:gd name="connsiteX146" fmla="*/ 5389 w 10000"/>
                <a:gd name="connsiteY146" fmla="*/ 9087 h 10000"/>
                <a:gd name="connsiteX147" fmla="*/ 5259 w 10000"/>
                <a:gd name="connsiteY147" fmla="*/ 9006 h 10000"/>
                <a:gd name="connsiteX148" fmla="*/ 5195 w 10000"/>
                <a:gd name="connsiteY148" fmla="*/ 8991 h 10000"/>
                <a:gd name="connsiteX149" fmla="*/ 4026 w 10000"/>
                <a:gd name="connsiteY149" fmla="*/ 9104 h 10000"/>
                <a:gd name="connsiteX150" fmla="*/ 3702 w 10000"/>
                <a:gd name="connsiteY150" fmla="*/ 9133 h 10000"/>
                <a:gd name="connsiteX151" fmla="*/ 3247 w 10000"/>
                <a:gd name="connsiteY151" fmla="*/ 8973 h 10000"/>
                <a:gd name="connsiteX152" fmla="*/ 3247 w 10000"/>
                <a:gd name="connsiteY152" fmla="*/ 8973 h 10000"/>
                <a:gd name="connsiteX153" fmla="*/ 3117 w 10000"/>
                <a:gd name="connsiteY153" fmla="*/ 8794 h 10000"/>
                <a:gd name="connsiteX154" fmla="*/ 3117 w 10000"/>
                <a:gd name="connsiteY154" fmla="*/ 8794 h 10000"/>
                <a:gd name="connsiteX155" fmla="*/ 3312 w 10000"/>
                <a:gd name="connsiteY155" fmla="*/ 8743 h 10000"/>
                <a:gd name="connsiteX156" fmla="*/ 3443 w 10000"/>
                <a:gd name="connsiteY156" fmla="*/ 8727 h 10000"/>
                <a:gd name="connsiteX157" fmla="*/ 2661 w 10000"/>
                <a:gd name="connsiteY157" fmla="*/ 8743 h 10000"/>
                <a:gd name="connsiteX158" fmla="*/ 10000 w 10000"/>
                <a:gd name="connsiteY158" fmla="*/ 9968 h 10000"/>
                <a:gd name="connsiteX0" fmla="*/ 2661 w 10000"/>
                <a:gd name="connsiteY0" fmla="*/ 8743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10000 w 10000"/>
                <a:gd name="connsiteY135" fmla="*/ 9985 h 10000"/>
                <a:gd name="connsiteX136" fmla="*/ 9676 w 10000"/>
                <a:gd name="connsiteY136" fmla="*/ 9968 h 10000"/>
                <a:gd name="connsiteX137" fmla="*/ 9287 w 10000"/>
                <a:gd name="connsiteY137" fmla="*/ 9985 h 10000"/>
                <a:gd name="connsiteX138" fmla="*/ 9287 w 10000"/>
                <a:gd name="connsiteY138" fmla="*/ 9985 h 10000"/>
                <a:gd name="connsiteX139" fmla="*/ 9157 w 10000"/>
                <a:gd name="connsiteY139" fmla="*/ 10000 h 10000"/>
                <a:gd name="connsiteX140" fmla="*/ 8898 w 10000"/>
                <a:gd name="connsiteY140" fmla="*/ 9985 h 10000"/>
                <a:gd name="connsiteX141" fmla="*/ 8506 w 10000"/>
                <a:gd name="connsiteY141" fmla="*/ 9935 h 10000"/>
                <a:gd name="connsiteX142" fmla="*/ 8181 w 10000"/>
                <a:gd name="connsiteY142" fmla="*/ 9806 h 10000"/>
                <a:gd name="connsiteX143" fmla="*/ 7404 w 10000"/>
                <a:gd name="connsiteY143" fmla="*/ 9511 h 10000"/>
                <a:gd name="connsiteX144" fmla="*/ 5584 w 10000"/>
                <a:gd name="connsiteY144" fmla="*/ 9479 h 10000"/>
                <a:gd name="connsiteX145" fmla="*/ 5389 w 10000"/>
                <a:gd name="connsiteY145" fmla="*/ 9153 h 10000"/>
                <a:gd name="connsiteX146" fmla="*/ 5389 w 10000"/>
                <a:gd name="connsiteY146" fmla="*/ 9087 h 10000"/>
                <a:gd name="connsiteX147" fmla="*/ 5259 w 10000"/>
                <a:gd name="connsiteY147" fmla="*/ 9006 h 10000"/>
                <a:gd name="connsiteX148" fmla="*/ 5195 w 10000"/>
                <a:gd name="connsiteY148" fmla="*/ 8991 h 10000"/>
                <a:gd name="connsiteX149" fmla="*/ 4026 w 10000"/>
                <a:gd name="connsiteY149" fmla="*/ 9104 h 10000"/>
                <a:gd name="connsiteX150" fmla="*/ 3702 w 10000"/>
                <a:gd name="connsiteY150" fmla="*/ 9133 h 10000"/>
                <a:gd name="connsiteX151" fmla="*/ 3247 w 10000"/>
                <a:gd name="connsiteY151" fmla="*/ 8973 h 10000"/>
                <a:gd name="connsiteX152" fmla="*/ 3247 w 10000"/>
                <a:gd name="connsiteY152" fmla="*/ 8973 h 10000"/>
                <a:gd name="connsiteX153" fmla="*/ 3117 w 10000"/>
                <a:gd name="connsiteY153" fmla="*/ 8794 h 10000"/>
                <a:gd name="connsiteX154" fmla="*/ 3117 w 10000"/>
                <a:gd name="connsiteY154" fmla="*/ 8794 h 10000"/>
                <a:gd name="connsiteX155" fmla="*/ 3312 w 10000"/>
                <a:gd name="connsiteY155" fmla="*/ 8743 h 10000"/>
                <a:gd name="connsiteX156" fmla="*/ 3443 w 10000"/>
                <a:gd name="connsiteY156" fmla="*/ 8727 h 10000"/>
                <a:gd name="connsiteX157" fmla="*/ 2661 w 10000"/>
                <a:gd name="connsiteY157" fmla="*/ 8743 h 10000"/>
                <a:gd name="connsiteX0" fmla="*/ 2661 w 10000"/>
                <a:gd name="connsiteY0" fmla="*/ 8743 h 10000"/>
                <a:gd name="connsiteX1" fmla="*/ 10000 w 10000"/>
                <a:gd name="connsiteY1" fmla="*/ 9968 h 10000"/>
                <a:gd name="connsiteX2" fmla="*/ 9091 w 10000"/>
                <a:gd name="connsiteY2" fmla="*/ 9985 h 10000"/>
                <a:gd name="connsiteX3" fmla="*/ 8765 w 10000"/>
                <a:gd name="connsiteY3" fmla="*/ 9985 h 10000"/>
                <a:gd name="connsiteX4" fmla="*/ 8636 w 10000"/>
                <a:gd name="connsiteY4" fmla="*/ 9968 h 10000"/>
                <a:gd name="connsiteX5" fmla="*/ 8571 w 10000"/>
                <a:gd name="connsiteY5" fmla="*/ 9950 h 10000"/>
                <a:gd name="connsiteX6" fmla="*/ 8571 w 10000"/>
                <a:gd name="connsiteY6" fmla="*/ 9950 h 10000"/>
                <a:gd name="connsiteX7" fmla="*/ 8181 w 10000"/>
                <a:gd name="connsiteY7" fmla="*/ 9756 h 10000"/>
                <a:gd name="connsiteX8" fmla="*/ 7856 w 10000"/>
                <a:gd name="connsiteY8" fmla="*/ 9577 h 10000"/>
                <a:gd name="connsiteX9" fmla="*/ 7856 w 10000"/>
                <a:gd name="connsiteY9" fmla="*/ 9577 h 10000"/>
                <a:gd name="connsiteX10" fmla="*/ 7729 w 10000"/>
                <a:gd name="connsiteY10" fmla="*/ 9545 h 10000"/>
                <a:gd name="connsiteX11" fmla="*/ 7533 w 10000"/>
                <a:gd name="connsiteY11" fmla="*/ 9511 h 10000"/>
                <a:gd name="connsiteX12" fmla="*/ 7013 w 10000"/>
                <a:gd name="connsiteY12" fmla="*/ 9495 h 10000"/>
                <a:gd name="connsiteX13" fmla="*/ 6364 w 10000"/>
                <a:gd name="connsiteY13" fmla="*/ 9479 h 10000"/>
                <a:gd name="connsiteX14" fmla="*/ 5779 w 10000"/>
                <a:gd name="connsiteY14" fmla="*/ 9479 h 10000"/>
                <a:gd name="connsiteX15" fmla="*/ 5779 w 10000"/>
                <a:gd name="connsiteY15" fmla="*/ 9479 h 10000"/>
                <a:gd name="connsiteX16" fmla="*/ 5519 w 10000"/>
                <a:gd name="connsiteY16" fmla="*/ 9460 h 10000"/>
                <a:gd name="connsiteX17" fmla="*/ 5389 w 10000"/>
                <a:gd name="connsiteY17" fmla="*/ 9430 h 10000"/>
                <a:gd name="connsiteX18" fmla="*/ 5324 w 10000"/>
                <a:gd name="connsiteY18" fmla="*/ 9395 h 10000"/>
                <a:gd name="connsiteX19" fmla="*/ 5389 w 10000"/>
                <a:gd name="connsiteY19" fmla="*/ 9200 h 10000"/>
                <a:gd name="connsiteX20" fmla="*/ 5455 w 10000"/>
                <a:gd name="connsiteY20" fmla="*/ 9133 h 10000"/>
                <a:gd name="connsiteX21" fmla="*/ 5389 w 10000"/>
                <a:gd name="connsiteY21" fmla="*/ 9055 h 10000"/>
                <a:gd name="connsiteX22" fmla="*/ 5389 w 10000"/>
                <a:gd name="connsiteY22" fmla="*/ 9055 h 10000"/>
                <a:gd name="connsiteX23" fmla="*/ 5324 w 10000"/>
                <a:gd name="connsiteY23" fmla="*/ 9006 h 10000"/>
                <a:gd name="connsiteX24" fmla="*/ 5259 w 10000"/>
                <a:gd name="connsiteY24" fmla="*/ 8973 h 10000"/>
                <a:gd name="connsiteX25" fmla="*/ 5128 w 10000"/>
                <a:gd name="connsiteY25" fmla="*/ 8973 h 10000"/>
                <a:gd name="connsiteX26" fmla="*/ 4936 w 10000"/>
                <a:gd name="connsiteY26" fmla="*/ 8991 h 10000"/>
                <a:gd name="connsiteX27" fmla="*/ 4545 w 10000"/>
                <a:gd name="connsiteY27" fmla="*/ 9038 h 10000"/>
                <a:gd name="connsiteX28" fmla="*/ 4026 w 10000"/>
                <a:gd name="connsiteY28" fmla="*/ 9119 h 10000"/>
                <a:gd name="connsiteX29" fmla="*/ 4026 w 10000"/>
                <a:gd name="connsiteY29" fmla="*/ 9119 h 10000"/>
                <a:gd name="connsiteX30" fmla="*/ 3702 w 10000"/>
                <a:gd name="connsiteY30" fmla="*/ 9133 h 10000"/>
                <a:gd name="connsiteX31" fmla="*/ 3573 w 10000"/>
                <a:gd name="connsiteY31" fmla="*/ 9133 h 10000"/>
                <a:gd name="connsiteX32" fmla="*/ 3507 w 10000"/>
                <a:gd name="connsiteY32" fmla="*/ 9119 h 10000"/>
                <a:gd name="connsiteX33" fmla="*/ 3247 w 10000"/>
                <a:gd name="connsiteY33" fmla="*/ 8973 h 10000"/>
                <a:gd name="connsiteX34" fmla="*/ 3247 w 10000"/>
                <a:gd name="connsiteY34" fmla="*/ 8973 h 10000"/>
                <a:gd name="connsiteX35" fmla="*/ 3117 w 10000"/>
                <a:gd name="connsiteY35" fmla="*/ 8925 h 10000"/>
                <a:gd name="connsiteX36" fmla="*/ 3117 w 10000"/>
                <a:gd name="connsiteY36" fmla="*/ 8875 h 10000"/>
                <a:gd name="connsiteX37" fmla="*/ 3117 w 10000"/>
                <a:gd name="connsiteY37" fmla="*/ 8842 h 10000"/>
                <a:gd name="connsiteX38" fmla="*/ 3184 w 10000"/>
                <a:gd name="connsiteY38" fmla="*/ 8809 h 10000"/>
                <a:gd name="connsiteX39" fmla="*/ 3312 w 10000"/>
                <a:gd name="connsiteY39" fmla="*/ 8743 h 10000"/>
                <a:gd name="connsiteX40" fmla="*/ 3443 w 10000"/>
                <a:gd name="connsiteY40" fmla="*/ 8727 h 10000"/>
                <a:gd name="connsiteX41" fmla="*/ 3443 w 10000"/>
                <a:gd name="connsiteY41" fmla="*/ 8727 h 10000"/>
                <a:gd name="connsiteX42" fmla="*/ 3443 w 10000"/>
                <a:gd name="connsiteY42" fmla="*/ 8712 h 10000"/>
                <a:gd name="connsiteX43" fmla="*/ 3507 w 10000"/>
                <a:gd name="connsiteY43" fmla="*/ 8695 h 10000"/>
                <a:gd name="connsiteX44" fmla="*/ 7646 w 10000"/>
                <a:gd name="connsiteY44" fmla="*/ 8443 h 10000"/>
                <a:gd name="connsiteX45" fmla="*/ 8116 w 10000"/>
                <a:gd name="connsiteY45" fmla="*/ 8451 h 10000"/>
                <a:gd name="connsiteX46" fmla="*/ 8116 w 10000"/>
                <a:gd name="connsiteY46" fmla="*/ 8451 h 10000"/>
                <a:gd name="connsiteX47" fmla="*/ 8442 w 10000"/>
                <a:gd name="connsiteY47" fmla="*/ 8418 h 10000"/>
                <a:gd name="connsiteX48" fmla="*/ 8702 w 10000"/>
                <a:gd name="connsiteY48" fmla="*/ 8337 h 10000"/>
                <a:gd name="connsiteX49" fmla="*/ 8636 w 10000"/>
                <a:gd name="connsiteY49" fmla="*/ 8304 h 10000"/>
                <a:gd name="connsiteX50" fmla="*/ 8636 w 10000"/>
                <a:gd name="connsiteY50" fmla="*/ 8273 h 10000"/>
                <a:gd name="connsiteX51" fmla="*/ 8312 w 10000"/>
                <a:gd name="connsiteY51" fmla="*/ 8190 h 10000"/>
                <a:gd name="connsiteX52" fmla="*/ 5975 w 10000"/>
                <a:gd name="connsiteY52" fmla="*/ 7895 h 10000"/>
                <a:gd name="connsiteX53" fmla="*/ 5975 w 10000"/>
                <a:gd name="connsiteY53" fmla="*/ 7895 h 10000"/>
                <a:gd name="connsiteX54" fmla="*/ 5714 w 10000"/>
                <a:gd name="connsiteY54" fmla="*/ 7848 h 10000"/>
                <a:gd name="connsiteX55" fmla="*/ 5519 w 10000"/>
                <a:gd name="connsiteY55" fmla="*/ 7798 h 10000"/>
                <a:gd name="connsiteX56" fmla="*/ 5389 w 10000"/>
                <a:gd name="connsiteY56" fmla="*/ 7749 h 10000"/>
                <a:gd name="connsiteX57" fmla="*/ 5389 w 10000"/>
                <a:gd name="connsiteY57" fmla="*/ 7749 h 10000"/>
                <a:gd name="connsiteX58" fmla="*/ 7729 w 10000"/>
                <a:gd name="connsiteY58" fmla="*/ 7732 h 10000"/>
                <a:gd name="connsiteX59" fmla="*/ 10000 w 10000"/>
                <a:gd name="connsiteY59" fmla="*/ 7895 h 10000"/>
                <a:gd name="connsiteX60" fmla="*/ 10000 w 10000"/>
                <a:gd name="connsiteY60" fmla="*/ 6412 h 10000"/>
                <a:gd name="connsiteX61" fmla="*/ 10000 w 10000"/>
                <a:gd name="connsiteY61" fmla="*/ 6412 h 10000"/>
                <a:gd name="connsiteX62" fmla="*/ 7404 w 10000"/>
                <a:gd name="connsiteY62" fmla="*/ 6068 h 10000"/>
                <a:gd name="connsiteX63" fmla="*/ 5975 w 10000"/>
                <a:gd name="connsiteY63" fmla="*/ 5873 h 10000"/>
                <a:gd name="connsiteX64" fmla="*/ 5975 w 10000"/>
                <a:gd name="connsiteY64" fmla="*/ 5873 h 10000"/>
                <a:gd name="connsiteX65" fmla="*/ 5975 w 10000"/>
                <a:gd name="connsiteY65" fmla="*/ 5857 h 10000"/>
                <a:gd name="connsiteX66" fmla="*/ 5975 w 10000"/>
                <a:gd name="connsiteY66" fmla="*/ 5759 h 10000"/>
                <a:gd name="connsiteX67" fmla="*/ 5975 w 10000"/>
                <a:gd name="connsiteY67" fmla="*/ 5759 h 10000"/>
                <a:gd name="connsiteX68" fmla="*/ 5779 w 10000"/>
                <a:gd name="connsiteY68" fmla="*/ 5643 h 10000"/>
                <a:gd name="connsiteX69" fmla="*/ 5389 w 10000"/>
                <a:gd name="connsiteY69" fmla="*/ 5465 h 10000"/>
                <a:gd name="connsiteX70" fmla="*/ 4545 w 10000"/>
                <a:gd name="connsiteY70" fmla="*/ 5122 h 10000"/>
                <a:gd name="connsiteX71" fmla="*/ 4545 w 10000"/>
                <a:gd name="connsiteY71" fmla="*/ 5122 h 10000"/>
                <a:gd name="connsiteX72" fmla="*/ 4352 w 10000"/>
                <a:gd name="connsiteY72" fmla="*/ 5073 h 10000"/>
                <a:gd name="connsiteX73" fmla="*/ 4026 w 10000"/>
                <a:gd name="connsiteY73" fmla="*/ 5008 h 10000"/>
                <a:gd name="connsiteX74" fmla="*/ 3052 w 10000"/>
                <a:gd name="connsiteY74" fmla="*/ 4861 h 10000"/>
                <a:gd name="connsiteX75" fmla="*/ 1689 w 10000"/>
                <a:gd name="connsiteY75" fmla="*/ 4683 h 10000"/>
                <a:gd name="connsiteX76" fmla="*/ 1689 w 10000"/>
                <a:gd name="connsiteY76" fmla="*/ 4683 h 10000"/>
                <a:gd name="connsiteX77" fmla="*/ 1103 w 10000"/>
                <a:gd name="connsiteY77" fmla="*/ 4665 h 10000"/>
                <a:gd name="connsiteX78" fmla="*/ 650 w 10000"/>
                <a:gd name="connsiteY78" fmla="*/ 4648 h 10000"/>
                <a:gd name="connsiteX79" fmla="*/ 521 w 10000"/>
                <a:gd name="connsiteY79" fmla="*/ 4632 h 10000"/>
                <a:gd name="connsiteX80" fmla="*/ 390 w 10000"/>
                <a:gd name="connsiteY80" fmla="*/ 4617 h 10000"/>
                <a:gd name="connsiteX81" fmla="*/ 390 w 10000"/>
                <a:gd name="connsiteY81" fmla="*/ 4617 h 10000"/>
                <a:gd name="connsiteX82" fmla="*/ 261 w 10000"/>
                <a:gd name="connsiteY82" fmla="*/ 4550 h 10000"/>
                <a:gd name="connsiteX83" fmla="*/ 65 w 10000"/>
                <a:gd name="connsiteY83" fmla="*/ 4438 h 10000"/>
                <a:gd name="connsiteX84" fmla="*/ 0 w 10000"/>
                <a:gd name="connsiteY84" fmla="*/ 4372 h 10000"/>
                <a:gd name="connsiteX85" fmla="*/ 0 w 10000"/>
                <a:gd name="connsiteY85" fmla="*/ 4306 h 10000"/>
                <a:gd name="connsiteX86" fmla="*/ 0 w 10000"/>
                <a:gd name="connsiteY86" fmla="*/ 4258 h 10000"/>
                <a:gd name="connsiteX87" fmla="*/ 131 w 10000"/>
                <a:gd name="connsiteY87" fmla="*/ 4208 h 10000"/>
                <a:gd name="connsiteX88" fmla="*/ 131 w 10000"/>
                <a:gd name="connsiteY88" fmla="*/ 4208 h 10000"/>
                <a:gd name="connsiteX89" fmla="*/ 455 w 10000"/>
                <a:gd name="connsiteY89" fmla="*/ 4127 h 10000"/>
                <a:gd name="connsiteX90" fmla="*/ 779 w 10000"/>
                <a:gd name="connsiteY90" fmla="*/ 4047 h 10000"/>
                <a:gd name="connsiteX91" fmla="*/ 975 w 10000"/>
                <a:gd name="connsiteY91" fmla="*/ 3998 h 10000"/>
                <a:gd name="connsiteX92" fmla="*/ 1103 w 10000"/>
                <a:gd name="connsiteY92" fmla="*/ 3948 h 10000"/>
                <a:gd name="connsiteX93" fmla="*/ 1103 w 10000"/>
                <a:gd name="connsiteY93" fmla="*/ 3882 h 10000"/>
                <a:gd name="connsiteX94" fmla="*/ 1103 w 10000"/>
                <a:gd name="connsiteY94" fmla="*/ 3801 h 10000"/>
                <a:gd name="connsiteX95" fmla="*/ 1103 w 10000"/>
                <a:gd name="connsiteY95" fmla="*/ 3801 h 10000"/>
                <a:gd name="connsiteX96" fmla="*/ 845 w 10000"/>
                <a:gd name="connsiteY96" fmla="*/ 3572 h 10000"/>
                <a:gd name="connsiteX97" fmla="*/ 521 w 10000"/>
                <a:gd name="connsiteY97" fmla="*/ 3263 h 10000"/>
                <a:gd name="connsiteX98" fmla="*/ 261 w 10000"/>
                <a:gd name="connsiteY98" fmla="*/ 2985 h 10000"/>
                <a:gd name="connsiteX99" fmla="*/ 195 w 10000"/>
                <a:gd name="connsiteY99" fmla="*/ 2904 h 10000"/>
                <a:gd name="connsiteX100" fmla="*/ 195 w 10000"/>
                <a:gd name="connsiteY100" fmla="*/ 2871 h 10000"/>
                <a:gd name="connsiteX101" fmla="*/ 261 w 10000"/>
                <a:gd name="connsiteY101" fmla="*/ 2854 h 10000"/>
                <a:gd name="connsiteX102" fmla="*/ 261 w 10000"/>
                <a:gd name="connsiteY102" fmla="*/ 2854 h 10000"/>
                <a:gd name="connsiteX103" fmla="*/ 650 w 10000"/>
                <a:gd name="connsiteY103" fmla="*/ 2839 h 10000"/>
                <a:gd name="connsiteX104" fmla="*/ 908 w 10000"/>
                <a:gd name="connsiteY104" fmla="*/ 2839 h 10000"/>
                <a:gd name="connsiteX105" fmla="*/ 1103 w 10000"/>
                <a:gd name="connsiteY105" fmla="*/ 2854 h 10000"/>
                <a:gd name="connsiteX106" fmla="*/ 1103 w 10000"/>
                <a:gd name="connsiteY106" fmla="*/ 2854 h 10000"/>
                <a:gd name="connsiteX107" fmla="*/ 1168 w 10000"/>
                <a:gd name="connsiteY107" fmla="*/ 2854 h 10000"/>
                <a:gd name="connsiteX108" fmla="*/ 1235 w 10000"/>
                <a:gd name="connsiteY108" fmla="*/ 2823 h 10000"/>
                <a:gd name="connsiteX109" fmla="*/ 1559 w 10000"/>
                <a:gd name="connsiteY109" fmla="*/ 2725 h 10000"/>
                <a:gd name="connsiteX110" fmla="*/ 2402 w 10000"/>
                <a:gd name="connsiteY110" fmla="*/ 2397 h 10000"/>
                <a:gd name="connsiteX111" fmla="*/ 3507 w 10000"/>
                <a:gd name="connsiteY111" fmla="*/ 1927 h 10000"/>
                <a:gd name="connsiteX112" fmla="*/ 3507 w 10000"/>
                <a:gd name="connsiteY112" fmla="*/ 1927 h 10000"/>
                <a:gd name="connsiteX113" fmla="*/ 3507 w 10000"/>
                <a:gd name="connsiteY113" fmla="*/ 1860 h 10000"/>
                <a:gd name="connsiteX114" fmla="*/ 3507 w 10000"/>
                <a:gd name="connsiteY114" fmla="*/ 1710 h 10000"/>
                <a:gd name="connsiteX115" fmla="*/ 3573 w 10000"/>
                <a:gd name="connsiteY115" fmla="*/ 1615 h 10000"/>
                <a:gd name="connsiteX116" fmla="*/ 3702 w 10000"/>
                <a:gd name="connsiteY116" fmla="*/ 1533 h 10000"/>
                <a:gd name="connsiteX117" fmla="*/ 3896 w 10000"/>
                <a:gd name="connsiteY117" fmla="*/ 1436 h 10000"/>
                <a:gd name="connsiteX118" fmla="*/ 4156 w 10000"/>
                <a:gd name="connsiteY118" fmla="*/ 1355 h 10000"/>
                <a:gd name="connsiteX119" fmla="*/ 4156 w 10000"/>
                <a:gd name="connsiteY119" fmla="*/ 1355 h 10000"/>
                <a:gd name="connsiteX120" fmla="*/ 4806 w 10000"/>
                <a:gd name="connsiteY120" fmla="*/ 1192 h 10000"/>
                <a:gd name="connsiteX121" fmla="*/ 5455 w 10000"/>
                <a:gd name="connsiteY121" fmla="*/ 978 h 10000"/>
                <a:gd name="connsiteX122" fmla="*/ 6104 w 10000"/>
                <a:gd name="connsiteY122" fmla="*/ 783 h 10000"/>
                <a:gd name="connsiteX123" fmla="*/ 6559 w 10000"/>
                <a:gd name="connsiteY123" fmla="*/ 605 h 10000"/>
                <a:gd name="connsiteX124" fmla="*/ 6559 w 10000"/>
                <a:gd name="connsiteY124" fmla="*/ 605 h 10000"/>
                <a:gd name="connsiteX125" fmla="*/ 6882 w 10000"/>
                <a:gd name="connsiteY125" fmla="*/ 441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9985 h 10000"/>
                <a:gd name="connsiteX135" fmla="*/ 9676 w 10000"/>
                <a:gd name="connsiteY135" fmla="*/ 9968 h 10000"/>
                <a:gd name="connsiteX136" fmla="*/ 9287 w 10000"/>
                <a:gd name="connsiteY136" fmla="*/ 9985 h 10000"/>
                <a:gd name="connsiteX137" fmla="*/ 9287 w 10000"/>
                <a:gd name="connsiteY137" fmla="*/ 9985 h 10000"/>
                <a:gd name="connsiteX138" fmla="*/ 9157 w 10000"/>
                <a:gd name="connsiteY138" fmla="*/ 10000 h 10000"/>
                <a:gd name="connsiteX139" fmla="*/ 8898 w 10000"/>
                <a:gd name="connsiteY139" fmla="*/ 9985 h 10000"/>
                <a:gd name="connsiteX140" fmla="*/ 8506 w 10000"/>
                <a:gd name="connsiteY140" fmla="*/ 9935 h 10000"/>
                <a:gd name="connsiteX141" fmla="*/ 8181 w 10000"/>
                <a:gd name="connsiteY141" fmla="*/ 9806 h 10000"/>
                <a:gd name="connsiteX142" fmla="*/ 7404 w 10000"/>
                <a:gd name="connsiteY142" fmla="*/ 9511 h 10000"/>
                <a:gd name="connsiteX143" fmla="*/ 5584 w 10000"/>
                <a:gd name="connsiteY143" fmla="*/ 9479 h 10000"/>
                <a:gd name="connsiteX144" fmla="*/ 5389 w 10000"/>
                <a:gd name="connsiteY144" fmla="*/ 9153 h 10000"/>
                <a:gd name="connsiteX145" fmla="*/ 5389 w 10000"/>
                <a:gd name="connsiteY145" fmla="*/ 9087 h 10000"/>
                <a:gd name="connsiteX146" fmla="*/ 5259 w 10000"/>
                <a:gd name="connsiteY146" fmla="*/ 9006 h 10000"/>
                <a:gd name="connsiteX147" fmla="*/ 5195 w 10000"/>
                <a:gd name="connsiteY147" fmla="*/ 8991 h 10000"/>
                <a:gd name="connsiteX148" fmla="*/ 4026 w 10000"/>
                <a:gd name="connsiteY148" fmla="*/ 9104 h 10000"/>
                <a:gd name="connsiteX149" fmla="*/ 3702 w 10000"/>
                <a:gd name="connsiteY149" fmla="*/ 9133 h 10000"/>
                <a:gd name="connsiteX150" fmla="*/ 3247 w 10000"/>
                <a:gd name="connsiteY150" fmla="*/ 8973 h 10000"/>
                <a:gd name="connsiteX151" fmla="*/ 3247 w 10000"/>
                <a:gd name="connsiteY151" fmla="*/ 8973 h 10000"/>
                <a:gd name="connsiteX152" fmla="*/ 3117 w 10000"/>
                <a:gd name="connsiteY152" fmla="*/ 8794 h 10000"/>
                <a:gd name="connsiteX153" fmla="*/ 3117 w 10000"/>
                <a:gd name="connsiteY153" fmla="*/ 8794 h 10000"/>
                <a:gd name="connsiteX154" fmla="*/ 3312 w 10000"/>
                <a:gd name="connsiteY154" fmla="*/ 8743 h 10000"/>
                <a:gd name="connsiteX155" fmla="*/ 3443 w 10000"/>
                <a:gd name="connsiteY155" fmla="*/ 8727 h 10000"/>
                <a:gd name="connsiteX156" fmla="*/ 2661 w 10000"/>
                <a:gd name="connsiteY156" fmla="*/ 8743 h 10000"/>
                <a:gd name="connsiteX0" fmla="*/ 2661 w 10000"/>
                <a:gd name="connsiteY0" fmla="*/ 8743 h 9985"/>
                <a:gd name="connsiteX1" fmla="*/ 10000 w 10000"/>
                <a:gd name="connsiteY1" fmla="*/ 9968 h 9985"/>
                <a:gd name="connsiteX2" fmla="*/ 9091 w 10000"/>
                <a:gd name="connsiteY2" fmla="*/ 9985 h 9985"/>
                <a:gd name="connsiteX3" fmla="*/ 8765 w 10000"/>
                <a:gd name="connsiteY3" fmla="*/ 9985 h 9985"/>
                <a:gd name="connsiteX4" fmla="*/ 8636 w 10000"/>
                <a:gd name="connsiteY4" fmla="*/ 9968 h 9985"/>
                <a:gd name="connsiteX5" fmla="*/ 8571 w 10000"/>
                <a:gd name="connsiteY5" fmla="*/ 9950 h 9985"/>
                <a:gd name="connsiteX6" fmla="*/ 8571 w 10000"/>
                <a:gd name="connsiteY6" fmla="*/ 9950 h 9985"/>
                <a:gd name="connsiteX7" fmla="*/ 8181 w 10000"/>
                <a:gd name="connsiteY7" fmla="*/ 9756 h 9985"/>
                <a:gd name="connsiteX8" fmla="*/ 7856 w 10000"/>
                <a:gd name="connsiteY8" fmla="*/ 9577 h 9985"/>
                <a:gd name="connsiteX9" fmla="*/ 7856 w 10000"/>
                <a:gd name="connsiteY9" fmla="*/ 9577 h 9985"/>
                <a:gd name="connsiteX10" fmla="*/ 7729 w 10000"/>
                <a:gd name="connsiteY10" fmla="*/ 9545 h 9985"/>
                <a:gd name="connsiteX11" fmla="*/ 7533 w 10000"/>
                <a:gd name="connsiteY11" fmla="*/ 9511 h 9985"/>
                <a:gd name="connsiteX12" fmla="*/ 7013 w 10000"/>
                <a:gd name="connsiteY12" fmla="*/ 9495 h 9985"/>
                <a:gd name="connsiteX13" fmla="*/ 6364 w 10000"/>
                <a:gd name="connsiteY13" fmla="*/ 9479 h 9985"/>
                <a:gd name="connsiteX14" fmla="*/ 5779 w 10000"/>
                <a:gd name="connsiteY14" fmla="*/ 9479 h 9985"/>
                <a:gd name="connsiteX15" fmla="*/ 5779 w 10000"/>
                <a:gd name="connsiteY15" fmla="*/ 9479 h 9985"/>
                <a:gd name="connsiteX16" fmla="*/ 5519 w 10000"/>
                <a:gd name="connsiteY16" fmla="*/ 9460 h 9985"/>
                <a:gd name="connsiteX17" fmla="*/ 5389 w 10000"/>
                <a:gd name="connsiteY17" fmla="*/ 9430 h 9985"/>
                <a:gd name="connsiteX18" fmla="*/ 5324 w 10000"/>
                <a:gd name="connsiteY18" fmla="*/ 9395 h 9985"/>
                <a:gd name="connsiteX19" fmla="*/ 5389 w 10000"/>
                <a:gd name="connsiteY19" fmla="*/ 9200 h 9985"/>
                <a:gd name="connsiteX20" fmla="*/ 5455 w 10000"/>
                <a:gd name="connsiteY20" fmla="*/ 9133 h 9985"/>
                <a:gd name="connsiteX21" fmla="*/ 5389 w 10000"/>
                <a:gd name="connsiteY21" fmla="*/ 9055 h 9985"/>
                <a:gd name="connsiteX22" fmla="*/ 5389 w 10000"/>
                <a:gd name="connsiteY22" fmla="*/ 9055 h 9985"/>
                <a:gd name="connsiteX23" fmla="*/ 5324 w 10000"/>
                <a:gd name="connsiteY23" fmla="*/ 9006 h 9985"/>
                <a:gd name="connsiteX24" fmla="*/ 5259 w 10000"/>
                <a:gd name="connsiteY24" fmla="*/ 8973 h 9985"/>
                <a:gd name="connsiteX25" fmla="*/ 5128 w 10000"/>
                <a:gd name="connsiteY25" fmla="*/ 8973 h 9985"/>
                <a:gd name="connsiteX26" fmla="*/ 4936 w 10000"/>
                <a:gd name="connsiteY26" fmla="*/ 8991 h 9985"/>
                <a:gd name="connsiteX27" fmla="*/ 4545 w 10000"/>
                <a:gd name="connsiteY27" fmla="*/ 9038 h 9985"/>
                <a:gd name="connsiteX28" fmla="*/ 4026 w 10000"/>
                <a:gd name="connsiteY28" fmla="*/ 9119 h 9985"/>
                <a:gd name="connsiteX29" fmla="*/ 4026 w 10000"/>
                <a:gd name="connsiteY29" fmla="*/ 9119 h 9985"/>
                <a:gd name="connsiteX30" fmla="*/ 3702 w 10000"/>
                <a:gd name="connsiteY30" fmla="*/ 9133 h 9985"/>
                <a:gd name="connsiteX31" fmla="*/ 3573 w 10000"/>
                <a:gd name="connsiteY31" fmla="*/ 9133 h 9985"/>
                <a:gd name="connsiteX32" fmla="*/ 3507 w 10000"/>
                <a:gd name="connsiteY32" fmla="*/ 9119 h 9985"/>
                <a:gd name="connsiteX33" fmla="*/ 3247 w 10000"/>
                <a:gd name="connsiteY33" fmla="*/ 8973 h 9985"/>
                <a:gd name="connsiteX34" fmla="*/ 3247 w 10000"/>
                <a:gd name="connsiteY34" fmla="*/ 8973 h 9985"/>
                <a:gd name="connsiteX35" fmla="*/ 3117 w 10000"/>
                <a:gd name="connsiteY35" fmla="*/ 8925 h 9985"/>
                <a:gd name="connsiteX36" fmla="*/ 3117 w 10000"/>
                <a:gd name="connsiteY36" fmla="*/ 8875 h 9985"/>
                <a:gd name="connsiteX37" fmla="*/ 3117 w 10000"/>
                <a:gd name="connsiteY37" fmla="*/ 8842 h 9985"/>
                <a:gd name="connsiteX38" fmla="*/ 3184 w 10000"/>
                <a:gd name="connsiteY38" fmla="*/ 8809 h 9985"/>
                <a:gd name="connsiteX39" fmla="*/ 3312 w 10000"/>
                <a:gd name="connsiteY39" fmla="*/ 8743 h 9985"/>
                <a:gd name="connsiteX40" fmla="*/ 3443 w 10000"/>
                <a:gd name="connsiteY40" fmla="*/ 8727 h 9985"/>
                <a:gd name="connsiteX41" fmla="*/ 3443 w 10000"/>
                <a:gd name="connsiteY41" fmla="*/ 8727 h 9985"/>
                <a:gd name="connsiteX42" fmla="*/ 3443 w 10000"/>
                <a:gd name="connsiteY42" fmla="*/ 8712 h 9985"/>
                <a:gd name="connsiteX43" fmla="*/ 3507 w 10000"/>
                <a:gd name="connsiteY43" fmla="*/ 8695 h 9985"/>
                <a:gd name="connsiteX44" fmla="*/ 7646 w 10000"/>
                <a:gd name="connsiteY44" fmla="*/ 8443 h 9985"/>
                <a:gd name="connsiteX45" fmla="*/ 8116 w 10000"/>
                <a:gd name="connsiteY45" fmla="*/ 8451 h 9985"/>
                <a:gd name="connsiteX46" fmla="*/ 8116 w 10000"/>
                <a:gd name="connsiteY46" fmla="*/ 8451 h 9985"/>
                <a:gd name="connsiteX47" fmla="*/ 8442 w 10000"/>
                <a:gd name="connsiteY47" fmla="*/ 8418 h 9985"/>
                <a:gd name="connsiteX48" fmla="*/ 8702 w 10000"/>
                <a:gd name="connsiteY48" fmla="*/ 8337 h 9985"/>
                <a:gd name="connsiteX49" fmla="*/ 8636 w 10000"/>
                <a:gd name="connsiteY49" fmla="*/ 8304 h 9985"/>
                <a:gd name="connsiteX50" fmla="*/ 8636 w 10000"/>
                <a:gd name="connsiteY50" fmla="*/ 8273 h 9985"/>
                <a:gd name="connsiteX51" fmla="*/ 8312 w 10000"/>
                <a:gd name="connsiteY51" fmla="*/ 8190 h 9985"/>
                <a:gd name="connsiteX52" fmla="*/ 5975 w 10000"/>
                <a:gd name="connsiteY52" fmla="*/ 7895 h 9985"/>
                <a:gd name="connsiteX53" fmla="*/ 5975 w 10000"/>
                <a:gd name="connsiteY53" fmla="*/ 7895 h 9985"/>
                <a:gd name="connsiteX54" fmla="*/ 5714 w 10000"/>
                <a:gd name="connsiteY54" fmla="*/ 7848 h 9985"/>
                <a:gd name="connsiteX55" fmla="*/ 5519 w 10000"/>
                <a:gd name="connsiteY55" fmla="*/ 7798 h 9985"/>
                <a:gd name="connsiteX56" fmla="*/ 5389 w 10000"/>
                <a:gd name="connsiteY56" fmla="*/ 7749 h 9985"/>
                <a:gd name="connsiteX57" fmla="*/ 5389 w 10000"/>
                <a:gd name="connsiteY57" fmla="*/ 7749 h 9985"/>
                <a:gd name="connsiteX58" fmla="*/ 7729 w 10000"/>
                <a:gd name="connsiteY58" fmla="*/ 7732 h 9985"/>
                <a:gd name="connsiteX59" fmla="*/ 10000 w 10000"/>
                <a:gd name="connsiteY59" fmla="*/ 7895 h 9985"/>
                <a:gd name="connsiteX60" fmla="*/ 10000 w 10000"/>
                <a:gd name="connsiteY60" fmla="*/ 6412 h 9985"/>
                <a:gd name="connsiteX61" fmla="*/ 10000 w 10000"/>
                <a:gd name="connsiteY61" fmla="*/ 6412 h 9985"/>
                <a:gd name="connsiteX62" fmla="*/ 7404 w 10000"/>
                <a:gd name="connsiteY62" fmla="*/ 6068 h 9985"/>
                <a:gd name="connsiteX63" fmla="*/ 5975 w 10000"/>
                <a:gd name="connsiteY63" fmla="*/ 5873 h 9985"/>
                <a:gd name="connsiteX64" fmla="*/ 5975 w 10000"/>
                <a:gd name="connsiteY64" fmla="*/ 5873 h 9985"/>
                <a:gd name="connsiteX65" fmla="*/ 5975 w 10000"/>
                <a:gd name="connsiteY65" fmla="*/ 5857 h 9985"/>
                <a:gd name="connsiteX66" fmla="*/ 5975 w 10000"/>
                <a:gd name="connsiteY66" fmla="*/ 5759 h 9985"/>
                <a:gd name="connsiteX67" fmla="*/ 5975 w 10000"/>
                <a:gd name="connsiteY67" fmla="*/ 5759 h 9985"/>
                <a:gd name="connsiteX68" fmla="*/ 5779 w 10000"/>
                <a:gd name="connsiteY68" fmla="*/ 5643 h 9985"/>
                <a:gd name="connsiteX69" fmla="*/ 5389 w 10000"/>
                <a:gd name="connsiteY69" fmla="*/ 5465 h 9985"/>
                <a:gd name="connsiteX70" fmla="*/ 4545 w 10000"/>
                <a:gd name="connsiteY70" fmla="*/ 5122 h 9985"/>
                <a:gd name="connsiteX71" fmla="*/ 4545 w 10000"/>
                <a:gd name="connsiteY71" fmla="*/ 5122 h 9985"/>
                <a:gd name="connsiteX72" fmla="*/ 4352 w 10000"/>
                <a:gd name="connsiteY72" fmla="*/ 5073 h 9985"/>
                <a:gd name="connsiteX73" fmla="*/ 4026 w 10000"/>
                <a:gd name="connsiteY73" fmla="*/ 5008 h 9985"/>
                <a:gd name="connsiteX74" fmla="*/ 3052 w 10000"/>
                <a:gd name="connsiteY74" fmla="*/ 4861 h 9985"/>
                <a:gd name="connsiteX75" fmla="*/ 1689 w 10000"/>
                <a:gd name="connsiteY75" fmla="*/ 4683 h 9985"/>
                <a:gd name="connsiteX76" fmla="*/ 1689 w 10000"/>
                <a:gd name="connsiteY76" fmla="*/ 4683 h 9985"/>
                <a:gd name="connsiteX77" fmla="*/ 1103 w 10000"/>
                <a:gd name="connsiteY77" fmla="*/ 4665 h 9985"/>
                <a:gd name="connsiteX78" fmla="*/ 650 w 10000"/>
                <a:gd name="connsiteY78" fmla="*/ 4648 h 9985"/>
                <a:gd name="connsiteX79" fmla="*/ 521 w 10000"/>
                <a:gd name="connsiteY79" fmla="*/ 4632 h 9985"/>
                <a:gd name="connsiteX80" fmla="*/ 390 w 10000"/>
                <a:gd name="connsiteY80" fmla="*/ 4617 h 9985"/>
                <a:gd name="connsiteX81" fmla="*/ 390 w 10000"/>
                <a:gd name="connsiteY81" fmla="*/ 4617 h 9985"/>
                <a:gd name="connsiteX82" fmla="*/ 261 w 10000"/>
                <a:gd name="connsiteY82" fmla="*/ 4550 h 9985"/>
                <a:gd name="connsiteX83" fmla="*/ 65 w 10000"/>
                <a:gd name="connsiteY83" fmla="*/ 4438 h 9985"/>
                <a:gd name="connsiteX84" fmla="*/ 0 w 10000"/>
                <a:gd name="connsiteY84" fmla="*/ 4372 h 9985"/>
                <a:gd name="connsiteX85" fmla="*/ 0 w 10000"/>
                <a:gd name="connsiteY85" fmla="*/ 4306 h 9985"/>
                <a:gd name="connsiteX86" fmla="*/ 0 w 10000"/>
                <a:gd name="connsiteY86" fmla="*/ 4258 h 9985"/>
                <a:gd name="connsiteX87" fmla="*/ 131 w 10000"/>
                <a:gd name="connsiteY87" fmla="*/ 4208 h 9985"/>
                <a:gd name="connsiteX88" fmla="*/ 131 w 10000"/>
                <a:gd name="connsiteY88" fmla="*/ 4208 h 9985"/>
                <a:gd name="connsiteX89" fmla="*/ 455 w 10000"/>
                <a:gd name="connsiteY89" fmla="*/ 4127 h 9985"/>
                <a:gd name="connsiteX90" fmla="*/ 779 w 10000"/>
                <a:gd name="connsiteY90" fmla="*/ 4047 h 9985"/>
                <a:gd name="connsiteX91" fmla="*/ 975 w 10000"/>
                <a:gd name="connsiteY91" fmla="*/ 3998 h 9985"/>
                <a:gd name="connsiteX92" fmla="*/ 1103 w 10000"/>
                <a:gd name="connsiteY92" fmla="*/ 3948 h 9985"/>
                <a:gd name="connsiteX93" fmla="*/ 1103 w 10000"/>
                <a:gd name="connsiteY93" fmla="*/ 3882 h 9985"/>
                <a:gd name="connsiteX94" fmla="*/ 1103 w 10000"/>
                <a:gd name="connsiteY94" fmla="*/ 3801 h 9985"/>
                <a:gd name="connsiteX95" fmla="*/ 1103 w 10000"/>
                <a:gd name="connsiteY95" fmla="*/ 3801 h 9985"/>
                <a:gd name="connsiteX96" fmla="*/ 845 w 10000"/>
                <a:gd name="connsiteY96" fmla="*/ 3572 h 9985"/>
                <a:gd name="connsiteX97" fmla="*/ 521 w 10000"/>
                <a:gd name="connsiteY97" fmla="*/ 3263 h 9985"/>
                <a:gd name="connsiteX98" fmla="*/ 261 w 10000"/>
                <a:gd name="connsiteY98" fmla="*/ 2985 h 9985"/>
                <a:gd name="connsiteX99" fmla="*/ 195 w 10000"/>
                <a:gd name="connsiteY99" fmla="*/ 2904 h 9985"/>
                <a:gd name="connsiteX100" fmla="*/ 195 w 10000"/>
                <a:gd name="connsiteY100" fmla="*/ 2871 h 9985"/>
                <a:gd name="connsiteX101" fmla="*/ 261 w 10000"/>
                <a:gd name="connsiteY101" fmla="*/ 2854 h 9985"/>
                <a:gd name="connsiteX102" fmla="*/ 261 w 10000"/>
                <a:gd name="connsiteY102" fmla="*/ 2854 h 9985"/>
                <a:gd name="connsiteX103" fmla="*/ 650 w 10000"/>
                <a:gd name="connsiteY103" fmla="*/ 2839 h 9985"/>
                <a:gd name="connsiteX104" fmla="*/ 908 w 10000"/>
                <a:gd name="connsiteY104" fmla="*/ 2839 h 9985"/>
                <a:gd name="connsiteX105" fmla="*/ 1103 w 10000"/>
                <a:gd name="connsiteY105" fmla="*/ 2854 h 9985"/>
                <a:gd name="connsiteX106" fmla="*/ 1103 w 10000"/>
                <a:gd name="connsiteY106" fmla="*/ 2854 h 9985"/>
                <a:gd name="connsiteX107" fmla="*/ 1168 w 10000"/>
                <a:gd name="connsiteY107" fmla="*/ 2854 h 9985"/>
                <a:gd name="connsiteX108" fmla="*/ 1235 w 10000"/>
                <a:gd name="connsiteY108" fmla="*/ 2823 h 9985"/>
                <a:gd name="connsiteX109" fmla="*/ 1559 w 10000"/>
                <a:gd name="connsiteY109" fmla="*/ 2725 h 9985"/>
                <a:gd name="connsiteX110" fmla="*/ 2402 w 10000"/>
                <a:gd name="connsiteY110" fmla="*/ 2397 h 9985"/>
                <a:gd name="connsiteX111" fmla="*/ 3507 w 10000"/>
                <a:gd name="connsiteY111" fmla="*/ 1927 h 9985"/>
                <a:gd name="connsiteX112" fmla="*/ 3507 w 10000"/>
                <a:gd name="connsiteY112" fmla="*/ 1927 h 9985"/>
                <a:gd name="connsiteX113" fmla="*/ 3507 w 10000"/>
                <a:gd name="connsiteY113" fmla="*/ 1860 h 9985"/>
                <a:gd name="connsiteX114" fmla="*/ 3507 w 10000"/>
                <a:gd name="connsiteY114" fmla="*/ 1710 h 9985"/>
                <a:gd name="connsiteX115" fmla="*/ 3573 w 10000"/>
                <a:gd name="connsiteY115" fmla="*/ 1615 h 9985"/>
                <a:gd name="connsiteX116" fmla="*/ 3702 w 10000"/>
                <a:gd name="connsiteY116" fmla="*/ 1533 h 9985"/>
                <a:gd name="connsiteX117" fmla="*/ 3896 w 10000"/>
                <a:gd name="connsiteY117" fmla="*/ 1436 h 9985"/>
                <a:gd name="connsiteX118" fmla="*/ 4156 w 10000"/>
                <a:gd name="connsiteY118" fmla="*/ 1355 h 9985"/>
                <a:gd name="connsiteX119" fmla="*/ 4156 w 10000"/>
                <a:gd name="connsiteY119" fmla="*/ 1355 h 9985"/>
                <a:gd name="connsiteX120" fmla="*/ 4806 w 10000"/>
                <a:gd name="connsiteY120" fmla="*/ 1192 h 9985"/>
                <a:gd name="connsiteX121" fmla="*/ 5455 w 10000"/>
                <a:gd name="connsiteY121" fmla="*/ 978 h 9985"/>
                <a:gd name="connsiteX122" fmla="*/ 6104 w 10000"/>
                <a:gd name="connsiteY122" fmla="*/ 783 h 9985"/>
                <a:gd name="connsiteX123" fmla="*/ 6559 w 10000"/>
                <a:gd name="connsiteY123" fmla="*/ 605 h 9985"/>
                <a:gd name="connsiteX124" fmla="*/ 6559 w 10000"/>
                <a:gd name="connsiteY124" fmla="*/ 605 h 9985"/>
                <a:gd name="connsiteX125" fmla="*/ 6882 w 10000"/>
                <a:gd name="connsiteY125" fmla="*/ 441 h 9985"/>
                <a:gd name="connsiteX126" fmla="*/ 7273 w 10000"/>
                <a:gd name="connsiteY126" fmla="*/ 245 h 9985"/>
                <a:gd name="connsiteX127" fmla="*/ 7663 w 10000"/>
                <a:gd name="connsiteY127" fmla="*/ 97 h 9985"/>
                <a:gd name="connsiteX128" fmla="*/ 7856 w 10000"/>
                <a:gd name="connsiteY128" fmla="*/ 30 h 9985"/>
                <a:gd name="connsiteX129" fmla="*/ 8051 w 10000"/>
                <a:gd name="connsiteY129" fmla="*/ 15 h 9985"/>
                <a:gd name="connsiteX130" fmla="*/ 8051 w 10000"/>
                <a:gd name="connsiteY130" fmla="*/ 15 h 9985"/>
                <a:gd name="connsiteX131" fmla="*/ 8442 w 10000"/>
                <a:gd name="connsiteY131" fmla="*/ 0 h 9985"/>
                <a:gd name="connsiteX132" fmla="*/ 8961 w 10000"/>
                <a:gd name="connsiteY132" fmla="*/ 0 h 9985"/>
                <a:gd name="connsiteX133" fmla="*/ 10000 w 10000"/>
                <a:gd name="connsiteY133" fmla="*/ 15 h 9985"/>
                <a:gd name="connsiteX134" fmla="*/ 10000 w 10000"/>
                <a:gd name="connsiteY134" fmla="*/ 9985 h 9985"/>
                <a:gd name="connsiteX135" fmla="*/ 9676 w 10000"/>
                <a:gd name="connsiteY135" fmla="*/ 9968 h 9985"/>
                <a:gd name="connsiteX136" fmla="*/ 9287 w 10000"/>
                <a:gd name="connsiteY136" fmla="*/ 9985 h 9985"/>
                <a:gd name="connsiteX137" fmla="*/ 9287 w 10000"/>
                <a:gd name="connsiteY137" fmla="*/ 9985 h 9985"/>
                <a:gd name="connsiteX138" fmla="*/ 8898 w 10000"/>
                <a:gd name="connsiteY138" fmla="*/ 9985 h 9985"/>
                <a:gd name="connsiteX139" fmla="*/ 8506 w 10000"/>
                <a:gd name="connsiteY139" fmla="*/ 9935 h 9985"/>
                <a:gd name="connsiteX140" fmla="*/ 8181 w 10000"/>
                <a:gd name="connsiteY140" fmla="*/ 9806 h 9985"/>
                <a:gd name="connsiteX141" fmla="*/ 7404 w 10000"/>
                <a:gd name="connsiteY141" fmla="*/ 9511 h 9985"/>
                <a:gd name="connsiteX142" fmla="*/ 5584 w 10000"/>
                <a:gd name="connsiteY142" fmla="*/ 9479 h 9985"/>
                <a:gd name="connsiteX143" fmla="*/ 5389 w 10000"/>
                <a:gd name="connsiteY143" fmla="*/ 9153 h 9985"/>
                <a:gd name="connsiteX144" fmla="*/ 5389 w 10000"/>
                <a:gd name="connsiteY144" fmla="*/ 9087 h 9985"/>
                <a:gd name="connsiteX145" fmla="*/ 5259 w 10000"/>
                <a:gd name="connsiteY145" fmla="*/ 9006 h 9985"/>
                <a:gd name="connsiteX146" fmla="*/ 5195 w 10000"/>
                <a:gd name="connsiteY146" fmla="*/ 8991 h 9985"/>
                <a:gd name="connsiteX147" fmla="*/ 4026 w 10000"/>
                <a:gd name="connsiteY147" fmla="*/ 9104 h 9985"/>
                <a:gd name="connsiteX148" fmla="*/ 3702 w 10000"/>
                <a:gd name="connsiteY148" fmla="*/ 9133 h 9985"/>
                <a:gd name="connsiteX149" fmla="*/ 3247 w 10000"/>
                <a:gd name="connsiteY149" fmla="*/ 8973 h 9985"/>
                <a:gd name="connsiteX150" fmla="*/ 3247 w 10000"/>
                <a:gd name="connsiteY150" fmla="*/ 8973 h 9985"/>
                <a:gd name="connsiteX151" fmla="*/ 3117 w 10000"/>
                <a:gd name="connsiteY151" fmla="*/ 8794 h 9985"/>
                <a:gd name="connsiteX152" fmla="*/ 3117 w 10000"/>
                <a:gd name="connsiteY152" fmla="*/ 8794 h 9985"/>
                <a:gd name="connsiteX153" fmla="*/ 3312 w 10000"/>
                <a:gd name="connsiteY153" fmla="*/ 8743 h 9985"/>
                <a:gd name="connsiteX154" fmla="*/ 3443 w 10000"/>
                <a:gd name="connsiteY154" fmla="*/ 8727 h 9985"/>
                <a:gd name="connsiteX155" fmla="*/ 2661 w 10000"/>
                <a:gd name="connsiteY155" fmla="*/ 8743 h 9985"/>
                <a:gd name="connsiteX0" fmla="*/ 2661 w 10000"/>
                <a:gd name="connsiteY0" fmla="*/ 8756 h 10000"/>
                <a:gd name="connsiteX1" fmla="*/ 10000 w 10000"/>
                <a:gd name="connsiteY1" fmla="*/ 9983 h 10000"/>
                <a:gd name="connsiteX2" fmla="*/ 9091 w 10000"/>
                <a:gd name="connsiteY2" fmla="*/ 10000 h 10000"/>
                <a:gd name="connsiteX3" fmla="*/ 8765 w 10000"/>
                <a:gd name="connsiteY3" fmla="*/ 10000 h 10000"/>
                <a:gd name="connsiteX4" fmla="*/ 8636 w 10000"/>
                <a:gd name="connsiteY4" fmla="*/ 9983 h 10000"/>
                <a:gd name="connsiteX5" fmla="*/ 8571 w 10000"/>
                <a:gd name="connsiteY5" fmla="*/ 9965 h 10000"/>
                <a:gd name="connsiteX6" fmla="*/ 8571 w 10000"/>
                <a:gd name="connsiteY6" fmla="*/ 9965 h 10000"/>
                <a:gd name="connsiteX7" fmla="*/ 8181 w 10000"/>
                <a:gd name="connsiteY7" fmla="*/ 9771 h 10000"/>
                <a:gd name="connsiteX8" fmla="*/ 7856 w 10000"/>
                <a:gd name="connsiteY8" fmla="*/ 9591 h 10000"/>
                <a:gd name="connsiteX9" fmla="*/ 7856 w 10000"/>
                <a:gd name="connsiteY9" fmla="*/ 9591 h 10000"/>
                <a:gd name="connsiteX10" fmla="*/ 7729 w 10000"/>
                <a:gd name="connsiteY10" fmla="*/ 9559 h 10000"/>
                <a:gd name="connsiteX11" fmla="*/ 7533 w 10000"/>
                <a:gd name="connsiteY11" fmla="*/ 9525 h 10000"/>
                <a:gd name="connsiteX12" fmla="*/ 7013 w 10000"/>
                <a:gd name="connsiteY12" fmla="*/ 9509 h 10000"/>
                <a:gd name="connsiteX13" fmla="*/ 6364 w 10000"/>
                <a:gd name="connsiteY13" fmla="*/ 9493 h 10000"/>
                <a:gd name="connsiteX14" fmla="*/ 5779 w 10000"/>
                <a:gd name="connsiteY14" fmla="*/ 9493 h 10000"/>
                <a:gd name="connsiteX15" fmla="*/ 5779 w 10000"/>
                <a:gd name="connsiteY15" fmla="*/ 9493 h 10000"/>
                <a:gd name="connsiteX16" fmla="*/ 5519 w 10000"/>
                <a:gd name="connsiteY16" fmla="*/ 9474 h 10000"/>
                <a:gd name="connsiteX17" fmla="*/ 5389 w 10000"/>
                <a:gd name="connsiteY17" fmla="*/ 9444 h 10000"/>
                <a:gd name="connsiteX18" fmla="*/ 5324 w 10000"/>
                <a:gd name="connsiteY18" fmla="*/ 9409 h 10000"/>
                <a:gd name="connsiteX19" fmla="*/ 5389 w 10000"/>
                <a:gd name="connsiteY19" fmla="*/ 9214 h 10000"/>
                <a:gd name="connsiteX20" fmla="*/ 5455 w 10000"/>
                <a:gd name="connsiteY20" fmla="*/ 9147 h 10000"/>
                <a:gd name="connsiteX21" fmla="*/ 5389 w 10000"/>
                <a:gd name="connsiteY21" fmla="*/ 9069 h 10000"/>
                <a:gd name="connsiteX22" fmla="*/ 5389 w 10000"/>
                <a:gd name="connsiteY22" fmla="*/ 9069 h 10000"/>
                <a:gd name="connsiteX23" fmla="*/ 5324 w 10000"/>
                <a:gd name="connsiteY23" fmla="*/ 9020 h 10000"/>
                <a:gd name="connsiteX24" fmla="*/ 5259 w 10000"/>
                <a:gd name="connsiteY24" fmla="*/ 8986 h 10000"/>
                <a:gd name="connsiteX25" fmla="*/ 5128 w 10000"/>
                <a:gd name="connsiteY25" fmla="*/ 8986 h 10000"/>
                <a:gd name="connsiteX26" fmla="*/ 4936 w 10000"/>
                <a:gd name="connsiteY26" fmla="*/ 9005 h 10000"/>
                <a:gd name="connsiteX27" fmla="*/ 4545 w 10000"/>
                <a:gd name="connsiteY27" fmla="*/ 9052 h 10000"/>
                <a:gd name="connsiteX28" fmla="*/ 4026 w 10000"/>
                <a:gd name="connsiteY28" fmla="*/ 9133 h 10000"/>
                <a:gd name="connsiteX29" fmla="*/ 4026 w 10000"/>
                <a:gd name="connsiteY29" fmla="*/ 9133 h 10000"/>
                <a:gd name="connsiteX30" fmla="*/ 3702 w 10000"/>
                <a:gd name="connsiteY30" fmla="*/ 9147 h 10000"/>
                <a:gd name="connsiteX31" fmla="*/ 3573 w 10000"/>
                <a:gd name="connsiteY31" fmla="*/ 9147 h 10000"/>
                <a:gd name="connsiteX32" fmla="*/ 3507 w 10000"/>
                <a:gd name="connsiteY32" fmla="*/ 9133 h 10000"/>
                <a:gd name="connsiteX33" fmla="*/ 3247 w 10000"/>
                <a:gd name="connsiteY33" fmla="*/ 8986 h 10000"/>
                <a:gd name="connsiteX34" fmla="*/ 3247 w 10000"/>
                <a:gd name="connsiteY34" fmla="*/ 8986 h 10000"/>
                <a:gd name="connsiteX35" fmla="*/ 3117 w 10000"/>
                <a:gd name="connsiteY35" fmla="*/ 8938 h 10000"/>
                <a:gd name="connsiteX36" fmla="*/ 3117 w 10000"/>
                <a:gd name="connsiteY36" fmla="*/ 8888 h 10000"/>
                <a:gd name="connsiteX37" fmla="*/ 3117 w 10000"/>
                <a:gd name="connsiteY37" fmla="*/ 8855 h 10000"/>
                <a:gd name="connsiteX38" fmla="*/ 3184 w 10000"/>
                <a:gd name="connsiteY38" fmla="*/ 8822 h 10000"/>
                <a:gd name="connsiteX39" fmla="*/ 3312 w 10000"/>
                <a:gd name="connsiteY39" fmla="*/ 8756 h 10000"/>
                <a:gd name="connsiteX40" fmla="*/ 3443 w 10000"/>
                <a:gd name="connsiteY40" fmla="*/ 8740 h 10000"/>
                <a:gd name="connsiteX41" fmla="*/ 3443 w 10000"/>
                <a:gd name="connsiteY41" fmla="*/ 8740 h 10000"/>
                <a:gd name="connsiteX42" fmla="*/ 3443 w 10000"/>
                <a:gd name="connsiteY42" fmla="*/ 8725 h 10000"/>
                <a:gd name="connsiteX43" fmla="*/ 3507 w 10000"/>
                <a:gd name="connsiteY43" fmla="*/ 8708 h 10000"/>
                <a:gd name="connsiteX44" fmla="*/ 7646 w 10000"/>
                <a:gd name="connsiteY44" fmla="*/ 8456 h 10000"/>
                <a:gd name="connsiteX45" fmla="*/ 8116 w 10000"/>
                <a:gd name="connsiteY45" fmla="*/ 8464 h 10000"/>
                <a:gd name="connsiteX46" fmla="*/ 8116 w 10000"/>
                <a:gd name="connsiteY46" fmla="*/ 8464 h 10000"/>
                <a:gd name="connsiteX47" fmla="*/ 8442 w 10000"/>
                <a:gd name="connsiteY47" fmla="*/ 8431 h 10000"/>
                <a:gd name="connsiteX48" fmla="*/ 8702 w 10000"/>
                <a:gd name="connsiteY48" fmla="*/ 8350 h 10000"/>
                <a:gd name="connsiteX49" fmla="*/ 8636 w 10000"/>
                <a:gd name="connsiteY49" fmla="*/ 8316 h 10000"/>
                <a:gd name="connsiteX50" fmla="*/ 8636 w 10000"/>
                <a:gd name="connsiteY50" fmla="*/ 8285 h 10000"/>
                <a:gd name="connsiteX51" fmla="*/ 8312 w 10000"/>
                <a:gd name="connsiteY51" fmla="*/ 8202 h 10000"/>
                <a:gd name="connsiteX52" fmla="*/ 5975 w 10000"/>
                <a:gd name="connsiteY52" fmla="*/ 7907 h 10000"/>
                <a:gd name="connsiteX53" fmla="*/ 5975 w 10000"/>
                <a:gd name="connsiteY53" fmla="*/ 7907 h 10000"/>
                <a:gd name="connsiteX54" fmla="*/ 5714 w 10000"/>
                <a:gd name="connsiteY54" fmla="*/ 7860 h 10000"/>
                <a:gd name="connsiteX55" fmla="*/ 5519 w 10000"/>
                <a:gd name="connsiteY55" fmla="*/ 7810 h 10000"/>
                <a:gd name="connsiteX56" fmla="*/ 5389 w 10000"/>
                <a:gd name="connsiteY56" fmla="*/ 7761 h 10000"/>
                <a:gd name="connsiteX57" fmla="*/ 5389 w 10000"/>
                <a:gd name="connsiteY57" fmla="*/ 7761 h 10000"/>
                <a:gd name="connsiteX58" fmla="*/ 7729 w 10000"/>
                <a:gd name="connsiteY58" fmla="*/ 7744 h 10000"/>
                <a:gd name="connsiteX59" fmla="*/ 10000 w 10000"/>
                <a:gd name="connsiteY59" fmla="*/ 7907 h 10000"/>
                <a:gd name="connsiteX60" fmla="*/ 10000 w 10000"/>
                <a:gd name="connsiteY60" fmla="*/ 6422 h 10000"/>
                <a:gd name="connsiteX61" fmla="*/ 10000 w 10000"/>
                <a:gd name="connsiteY61" fmla="*/ 6422 h 10000"/>
                <a:gd name="connsiteX62" fmla="*/ 7404 w 10000"/>
                <a:gd name="connsiteY62" fmla="*/ 6077 h 10000"/>
                <a:gd name="connsiteX63" fmla="*/ 5975 w 10000"/>
                <a:gd name="connsiteY63" fmla="*/ 5882 h 10000"/>
                <a:gd name="connsiteX64" fmla="*/ 5975 w 10000"/>
                <a:gd name="connsiteY64" fmla="*/ 5882 h 10000"/>
                <a:gd name="connsiteX65" fmla="*/ 5975 w 10000"/>
                <a:gd name="connsiteY65" fmla="*/ 5866 h 10000"/>
                <a:gd name="connsiteX66" fmla="*/ 5975 w 10000"/>
                <a:gd name="connsiteY66" fmla="*/ 5768 h 10000"/>
                <a:gd name="connsiteX67" fmla="*/ 5975 w 10000"/>
                <a:gd name="connsiteY67" fmla="*/ 5768 h 10000"/>
                <a:gd name="connsiteX68" fmla="*/ 5779 w 10000"/>
                <a:gd name="connsiteY68" fmla="*/ 5651 h 10000"/>
                <a:gd name="connsiteX69" fmla="*/ 5389 w 10000"/>
                <a:gd name="connsiteY69" fmla="*/ 5473 h 10000"/>
                <a:gd name="connsiteX70" fmla="*/ 4545 w 10000"/>
                <a:gd name="connsiteY70" fmla="*/ 5130 h 10000"/>
                <a:gd name="connsiteX71" fmla="*/ 4545 w 10000"/>
                <a:gd name="connsiteY71" fmla="*/ 5130 h 10000"/>
                <a:gd name="connsiteX72" fmla="*/ 4352 w 10000"/>
                <a:gd name="connsiteY72" fmla="*/ 5081 h 10000"/>
                <a:gd name="connsiteX73" fmla="*/ 4026 w 10000"/>
                <a:gd name="connsiteY73" fmla="*/ 5016 h 10000"/>
                <a:gd name="connsiteX74" fmla="*/ 3052 w 10000"/>
                <a:gd name="connsiteY74" fmla="*/ 4868 h 10000"/>
                <a:gd name="connsiteX75" fmla="*/ 1689 w 10000"/>
                <a:gd name="connsiteY75" fmla="*/ 4690 h 10000"/>
                <a:gd name="connsiteX76" fmla="*/ 1689 w 10000"/>
                <a:gd name="connsiteY76" fmla="*/ 4690 h 10000"/>
                <a:gd name="connsiteX77" fmla="*/ 1103 w 10000"/>
                <a:gd name="connsiteY77" fmla="*/ 4672 h 10000"/>
                <a:gd name="connsiteX78" fmla="*/ 650 w 10000"/>
                <a:gd name="connsiteY78" fmla="*/ 4655 h 10000"/>
                <a:gd name="connsiteX79" fmla="*/ 521 w 10000"/>
                <a:gd name="connsiteY79" fmla="*/ 4639 h 10000"/>
                <a:gd name="connsiteX80" fmla="*/ 390 w 10000"/>
                <a:gd name="connsiteY80" fmla="*/ 4624 h 10000"/>
                <a:gd name="connsiteX81" fmla="*/ 390 w 10000"/>
                <a:gd name="connsiteY81" fmla="*/ 4624 h 10000"/>
                <a:gd name="connsiteX82" fmla="*/ 261 w 10000"/>
                <a:gd name="connsiteY82" fmla="*/ 4557 h 10000"/>
                <a:gd name="connsiteX83" fmla="*/ 65 w 10000"/>
                <a:gd name="connsiteY83" fmla="*/ 4445 h 10000"/>
                <a:gd name="connsiteX84" fmla="*/ 0 w 10000"/>
                <a:gd name="connsiteY84" fmla="*/ 4379 h 10000"/>
                <a:gd name="connsiteX85" fmla="*/ 0 w 10000"/>
                <a:gd name="connsiteY85" fmla="*/ 4312 h 10000"/>
                <a:gd name="connsiteX86" fmla="*/ 0 w 10000"/>
                <a:gd name="connsiteY86" fmla="*/ 4264 h 10000"/>
                <a:gd name="connsiteX87" fmla="*/ 131 w 10000"/>
                <a:gd name="connsiteY87" fmla="*/ 4214 h 10000"/>
                <a:gd name="connsiteX88" fmla="*/ 131 w 10000"/>
                <a:gd name="connsiteY88" fmla="*/ 4214 h 10000"/>
                <a:gd name="connsiteX89" fmla="*/ 455 w 10000"/>
                <a:gd name="connsiteY89" fmla="*/ 4133 h 10000"/>
                <a:gd name="connsiteX90" fmla="*/ 779 w 10000"/>
                <a:gd name="connsiteY90" fmla="*/ 4053 h 10000"/>
                <a:gd name="connsiteX91" fmla="*/ 975 w 10000"/>
                <a:gd name="connsiteY91" fmla="*/ 4004 h 10000"/>
                <a:gd name="connsiteX92" fmla="*/ 1103 w 10000"/>
                <a:gd name="connsiteY92" fmla="*/ 3954 h 10000"/>
                <a:gd name="connsiteX93" fmla="*/ 1103 w 10000"/>
                <a:gd name="connsiteY93" fmla="*/ 3888 h 10000"/>
                <a:gd name="connsiteX94" fmla="*/ 1103 w 10000"/>
                <a:gd name="connsiteY94" fmla="*/ 3807 h 10000"/>
                <a:gd name="connsiteX95" fmla="*/ 1103 w 10000"/>
                <a:gd name="connsiteY95" fmla="*/ 3807 h 10000"/>
                <a:gd name="connsiteX96" fmla="*/ 845 w 10000"/>
                <a:gd name="connsiteY96" fmla="*/ 3577 h 10000"/>
                <a:gd name="connsiteX97" fmla="*/ 521 w 10000"/>
                <a:gd name="connsiteY97" fmla="*/ 3268 h 10000"/>
                <a:gd name="connsiteX98" fmla="*/ 261 w 10000"/>
                <a:gd name="connsiteY98" fmla="*/ 2989 h 10000"/>
                <a:gd name="connsiteX99" fmla="*/ 195 w 10000"/>
                <a:gd name="connsiteY99" fmla="*/ 2908 h 10000"/>
                <a:gd name="connsiteX100" fmla="*/ 195 w 10000"/>
                <a:gd name="connsiteY100" fmla="*/ 2875 h 10000"/>
                <a:gd name="connsiteX101" fmla="*/ 261 w 10000"/>
                <a:gd name="connsiteY101" fmla="*/ 2858 h 10000"/>
                <a:gd name="connsiteX102" fmla="*/ 261 w 10000"/>
                <a:gd name="connsiteY102" fmla="*/ 2858 h 10000"/>
                <a:gd name="connsiteX103" fmla="*/ 650 w 10000"/>
                <a:gd name="connsiteY103" fmla="*/ 2843 h 10000"/>
                <a:gd name="connsiteX104" fmla="*/ 908 w 10000"/>
                <a:gd name="connsiteY104" fmla="*/ 2843 h 10000"/>
                <a:gd name="connsiteX105" fmla="*/ 1103 w 10000"/>
                <a:gd name="connsiteY105" fmla="*/ 2858 h 10000"/>
                <a:gd name="connsiteX106" fmla="*/ 1103 w 10000"/>
                <a:gd name="connsiteY106" fmla="*/ 2858 h 10000"/>
                <a:gd name="connsiteX107" fmla="*/ 1168 w 10000"/>
                <a:gd name="connsiteY107" fmla="*/ 2858 h 10000"/>
                <a:gd name="connsiteX108" fmla="*/ 1235 w 10000"/>
                <a:gd name="connsiteY108" fmla="*/ 2827 h 10000"/>
                <a:gd name="connsiteX109" fmla="*/ 1559 w 10000"/>
                <a:gd name="connsiteY109" fmla="*/ 2729 h 10000"/>
                <a:gd name="connsiteX110" fmla="*/ 2402 w 10000"/>
                <a:gd name="connsiteY110" fmla="*/ 2401 h 10000"/>
                <a:gd name="connsiteX111" fmla="*/ 3507 w 10000"/>
                <a:gd name="connsiteY111" fmla="*/ 1930 h 10000"/>
                <a:gd name="connsiteX112" fmla="*/ 3507 w 10000"/>
                <a:gd name="connsiteY112" fmla="*/ 1930 h 10000"/>
                <a:gd name="connsiteX113" fmla="*/ 3507 w 10000"/>
                <a:gd name="connsiteY113" fmla="*/ 1863 h 10000"/>
                <a:gd name="connsiteX114" fmla="*/ 3507 w 10000"/>
                <a:gd name="connsiteY114" fmla="*/ 1713 h 10000"/>
                <a:gd name="connsiteX115" fmla="*/ 3573 w 10000"/>
                <a:gd name="connsiteY115" fmla="*/ 1617 h 10000"/>
                <a:gd name="connsiteX116" fmla="*/ 3702 w 10000"/>
                <a:gd name="connsiteY116" fmla="*/ 1535 h 10000"/>
                <a:gd name="connsiteX117" fmla="*/ 3896 w 10000"/>
                <a:gd name="connsiteY117" fmla="*/ 1438 h 10000"/>
                <a:gd name="connsiteX118" fmla="*/ 4156 w 10000"/>
                <a:gd name="connsiteY118" fmla="*/ 1357 h 10000"/>
                <a:gd name="connsiteX119" fmla="*/ 4156 w 10000"/>
                <a:gd name="connsiteY119" fmla="*/ 1357 h 10000"/>
                <a:gd name="connsiteX120" fmla="*/ 4806 w 10000"/>
                <a:gd name="connsiteY120" fmla="*/ 1194 h 10000"/>
                <a:gd name="connsiteX121" fmla="*/ 5455 w 10000"/>
                <a:gd name="connsiteY121" fmla="*/ 979 h 10000"/>
                <a:gd name="connsiteX122" fmla="*/ 6104 w 10000"/>
                <a:gd name="connsiteY122" fmla="*/ 784 h 10000"/>
                <a:gd name="connsiteX123" fmla="*/ 6559 w 10000"/>
                <a:gd name="connsiteY123" fmla="*/ 606 h 10000"/>
                <a:gd name="connsiteX124" fmla="*/ 6559 w 10000"/>
                <a:gd name="connsiteY124" fmla="*/ 606 h 10000"/>
                <a:gd name="connsiteX125" fmla="*/ 6882 w 10000"/>
                <a:gd name="connsiteY125" fmla="*/ 442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10000 h 10000"/>
                <a:gd name="connsiteX135" fmla="*/ 9676 w 10000"/>
                <a:gd name="connsiteY135" fmla="*/ 9983 h 10000"/>
                <a:gd name="connsiteX136" fmla="*/ 9287 w 10000"/>
                <a:gd name="connsiteY136" fmla="*/ 10000 h 10000"/>
                <a:gd name="connsiteX137" fmla="*/ 9287 w 10000"/>
                <a:gd name="connsiteY137" fmla="*/ 10000 h 10000"/>
                <a:gd name="connsiteX138" fmla="*/ 8506 w 10000"/>
                <a:gd name="connsiteY138" fmla="*/ 9950 h 10000"/>
                <a:gd name="connsiteX139" fmla="*/ 8181 w 10000"/>
                <a:gd name="connsiteY139" fmla="*/ 9821 h 10000"/>
                <a:gd name="connsiteX140" fmla="*/ 7404 w 10000"/>
                <a:gd name="connsiteY140" fmla="*/ 9525 h 10000"/>
                <a:gd name="connsiteX141" fmla="*/ 5584 w 10000"/>
                <a:gd name="connsiteY141" fmla="*/ 9493 h 10000"/>
                <a:gd name="connsiteX142" fmla="*/ 5389 w 10000"/>
                <a:gd name="connsiteY142" fmla="*/ 9167 h 10000"/>
                <a:gd name="connsiteX143" fmla="*/ 5389 w 10000"/>
                <a:gd name="connsiteY143" fmla="*/ 9101 h 10000"/>
                <a:gd name="connsiteX144" fmla="*/ 5259 w 10000"/>
                <a:gd name="connsiteY144" fmla="*/ 9020 h 10000"/>
                <a:gd name="connsiteX145" fmla="*/ 5195 w 10000"/>
                <a:gd name="connsiteY145" fmla="*/ 9005 h 10000"/>
                <a:gd name="connsiteX146" fmla="*/ 4026 w 10000"/>
                <a:gd name="connsiteY146" fmla="*/ 9118 h 10000"/>
                <a:gd name="connsiteX147" fmla="*/ 3702 w 10000"/>
                <a:gd name="connsiteY147" fmla="*/ 9147 h 10000"/>
                <a:gd name="connsiteX148" fmla="*/ 3247 w 10000"/>
                <a:gd name="connsiteY148" fmla="*/ 8986 h 10000"/>
                <a:gd name="connsiteX149" fmla="*/ 3247 w 10000"/>
                <a:gd name="connsiteY149" fmla="*/ 8986 h 10000"/>
                <a:gd name="connsiteX150" fmla="*/ 3117 w 10000"/>
                <a:gd name="connsiteY150" fmla="*/ 8807 h 10000"/>
                <a:gd name="connsiteX151" fmla="*/ 3117 w 10000"/>
                <a:gd name="connsiteY151" fmla="*/ 8807 h 10000"/>
                <a:gd name="connsiteX152" fmla="*/ 3312 w 10000"/>
                <a:gd name="connsiteY152" fmla="*/ 8756 h 10000"/>
                <a:gd name="connsiteX153" fmla="*/ 3443 w 10000"/>
                <a:gd name="connsiteY153" fmla="*/ 8740 h 10000"/>
                <a:gd name="connsiteX154" fmla="*/ 2661 w 10000"/>
                <a:gd name="connsiteY154" fmla="*/ 8756 h 10000"/>
                <a:gd name="connsiteX0" fmla="*/ 2661 w 10000"/>
                <a:gd name="connsiteY0" fmla="*/ 8756 h 10000"/>
                <a:gd name="connsiteX1" fmla="*/ 10000 w 10000"/>
                <a:gd name="connsiteY1" fmla="*/ 9983 h 10000"/>
                <a:gd name="connsiteX2" fmla="*/ 9091 w 10000"/>
                <a:gd name="connsiteY2" fmla="*/ 10000 h 10000"/>
                <a:gd name="connsiteX3" fmla="*/ 8765 w 10000"/>
                <a:gd name="connsiteY3" fmla="*/ 10000 h 10000"/>
                <a:gd name="connsiteX4" fmla="*/ 8636 w 10000"/>
                <a:gd name="connsiteY4" fmla="*/ 9983 h 10000"/>
                <a:gd name="connsiteX5" fmla="*/ 8571 w 10000"/>
                <a:gd name="connsiteY5" fmla="*/ 9965 h 10000"/>
                <a:gd name="connsiteX6" fmla="*/ 8571 w 10000"/>
                <a:gd name="connsiteY6" fmla="*/ 9965 h 10000"/>
                <a:gd name="connsiteX7" fmla="*/ 8181 w 10000"/>
                <a:gd name="connsiteY7" fmla="*/ 9771 h 10000"/>
                <a:gd name="connsiteX8" fmla="*/ 7856 w 10000"/>
                <a:gd name="connsiteY8" fmla="*/ 9591 h 10000"/>
                <a:gd name="connsiteX9" fmla="*/ 7856 w 10000"/>
                <a:gd name="connsiteY9" fmla="*/ 9591 h 10000"/>
                <a:gd name="connsiteX10" fmla="*/ 7729 w 10000"/>
                <a:gd name="connsiteY10" fmla="*/ 9559 h 10000"/>
                <a:gd name="connsiteX11" fmla="*/ 7533 w 10000"/>
                <a:gd name="connsiteY11" fmla="*/ 9525 h 10000"/>
                <a:gd name="connsiteX12" fmla="*/ 7013 w 10000"/>
                <a:gd name="connsiteY12" fmla="*/ 9509 h 10000"/>
                <a:gd name="connsiteX13" fmla="*/ 6364 w 10000"/>
                <a:gd name="connsiteY13" fmla="*/ 9493 h 10000"/>
                <a:gd name="connsiteX14" fmla="*/ 5779 w 10000"/>
                <a:gd name="connsiteY14" fmla="*/ 9493 h 10000"/>
                <a:gd name="connsiteX15" fmla="*/ 5779 w 10000"/>
                <a:gd name="connsiteY15" fmla="*/ 9493 h 10000"/>
                <a:gd name="connsiteX16" fmla="*/ 5519 w 10000"/>
                <a:gd name="connsiteY16" fmla="*/ 9474 h 10000"/>
                <a:gd name="connsiteX17" fmla="*/ 5389 w 10000"/>
                <a:gd name="connsiteY17" fmla="*/ 9444 h 10000"/>
                <a:gd name="connsiteX18" fmla="*/ 5324 w 10000"/>
                <a:gd name="connsiteY18" fmla="*/ 9409 h 10000"/>
                <a:gd name="connsiteX19" fmla="*/ 5389 w 10000"/>
                <a:gd name="connsiteY19" fmla="*/ 9214 h 10000"/>
                <a:gd name="connsiteX20" fmla="*/ 5455 w 10000"/>
                <a:gd name="connsiteY20" fmla="*/ 9147 h 10000"/>
                <a:gd name="connsiteX21" fmla="*/ 5389 w 10000"/>
                <a:gd name="connsiteY21" fmla="*/ 9069 h 10000"/>
                <a:gd name="connsiteX22" fmla="*/ 5389 w 10000"/>
                <a:gd name="connsiteY22" fmla="*/ 9069 h 10000"/>
                <a:gd name="connsiteX23" fmla="*/ 5324 w 10000"/>
                <a:gd name="connsiteY23" fmla="*/ 9020 h 10000"/>
                <a:gd name="connsiteX24" fmla="*/ 5259 w 10000"/>
                <a:gd name="connsiteY24" fmla="*/ 8986 h 10000"/>
                <a:gd name="connsiteX25" fmla="*/ 5128 w 10000"/>
                <a:gd name="connsiteY25" fmla="*/ 8986 h 10000"/>
                <a:gd name="connsiteX26" fmla="*/ 4936 w 10000"/>
                <a:gd name="connsiteY26" fmla="*/ 9005 h 10000"/>
                <a:gd name="connsiteX27" fmla="*/ 4545 w 10000"/>
                <a:gd name="connsiteY27" fmla="*/ 9052 h 10000"/>
                <a:gd name="connsiteX28" fmla="*/ 4026 w 10000"/>
                <a:gd name="connsiteY28" fmla="*/ 9133 h 10000"/>
                <a:gd name="connsiteX29" fmla="*/ 4026 w 10000"/>
                <a:gd name="connsiteY29" fmla="*/ 9133 h 10000"/>
                <a:gd name="connsiteX30" fmla="*/ 3702 w 10000"/>
                <a:gd name="connsiteY30" fmla="*/ 9147 h 10000"/>
                <a:gd name="connsiteX31" fmla="*/ 3573 w 10000"/>
                <a:gd name="connsiteY31" fmla="*/ 9147 h 10000"/>
                <a:gd name="connsiteX32" fmla="*/ 3507 w 10000"/>
                <a:gd name="connsiteY32" fmla="*/ 9133 h 10000"/>
                <a:gd name="connsiteX33" fmla="*/ 3247 w 10000"/>
                <a:gd name="connsiteY33" fmla="*/ 8986 h 10000"/>
                <a:gd name="connsiteX34" fmla="*/ 3247 w 10000"/>
                <a:gd name="connsiteY34" fmla="*/ 8986 h 10000"/>
                <a:gd name="connsiteX35" fmla="*/ 3117 w 10000"/>
                <a:gd name="connsiteY35" fmla="*/ 8938 h 10000"/>
                <a:gd name="connsiteX36" fmla="*/ 3117 w 10000"/>
                <a:gd name="connsiteY36" fmla="*/ 8888 h 10000"/>
                <a:gd name="connsiteX37" fmla="*/ 3117 w 10000"/>
                <a:gd name="connsiteY37" fmla="*/ 8855 h 10000"/>
                <a:gd name="connsiteX38" fmla="*/ 3184 w 10000"/>
                <a:gd name="connsiteY38" fmla="*/ 8822 h 10000"/>
                <a:gd name="connsiteX39" fmla="*/ 3312 w 10000"/>
                <a:gd name="connsiteY39" fmla="*/ 8756 h 10000"/>
                <a:gd name="connsiteX40" fmla="*/ 3443 w 10000"/>
                <a:gd name="connsiteY40" fmla="*/ 8740 h 10000"/>
                <a:gd name="connsiteX41" fmla="*/ 3443 w 10000"/>
                <a:gd name="connsiteY41" fmla="*/ 8740 h 10000"/>
                <a:gd name="connsiteX42" fmla="*/ 3443 w 10000"/>
                <a:gd name="connsiteY42" fmla="*/ 8725 h 10000"/>
                <a:gd name="connsiteX43" fmla="*/ 3507 w 10000"/>
                <a:gd name="connsiteY43" fmla="*/ 8708 h 10000"/>
                <a:gd name="connsiteX44" fmla="*/ 7646 w 10000"/>
                <a:gd name="connsiteY44" fmla="*/ 8456 h 10000"/>
                <a:gd name="connsiteX45" fmla="*/ 8116 w 10000"/>
                <a:gd name="connsiteY45" fmla="*/ 8464 h 10000"/>
                <a:gd name="connsiteX46" fmla="*/ 8116 w 10000"/>
                <a:gd name="connsiteY46" fmla="*/ 8464 h 10000"/>
                <a:gd name="connsiteX47" fmla="*/ 8442 w 10000"/>
                <a:gd name="connsiteY47" fmla="*/ 8431 h 10000"/>
                <a:gd name="connsiteX48" fmla="*/ 8702 w 10000"/>
                <a:gd name="connsiteY48" fmla="*/ 8350 h 10000"/>
                <a:gd name="connsiteX49" fmla="*/ 8636 w 10000"/>
                <a:gd name="connsiteY49" fmla="*/ 8316 h 10000"/>
                <a:gd name="connsiteX50" fmla="*/ 8636 w 10000"/>
                <a:gd name="connsiteY50" fmla="*/ 8285 h 10000"/>
                <a:gd name="connsiteX51" fmla="*/ 8312 w 10000"/>
                <a:gd name="connsiteY51" fmla="*/ 8202 h 10000"/>
                <a:gd name="connsiteX52" fmla="*/ 5975 w 10000"/>
                <a:gd name="connsiteY52" fmla="*/ 7907 h 10000"/>
                <a:gd name="connsiteX53" fmla="*/ 5975 w 10000"/>
                <a:gd name="connsiteY53" fmla="*/ 7907 h 10000"/>
                <a:gd name="connsiteX54" fmla="*/ 5714 w 10000"/>
                <a:gd name="connsiteY54" fmla="*/ 7860 h 10000"/>
                <a:gd name="connsiteX55" fmla="*/ 5519 w 10000"/>
                <a:gd name="connsiteY55" fmla="*/ 7810 h 10000"/>
                <a:gd name="connsiteX56" fmla="*/ 5389 w 10000"/>
                <a:gd name="connsiteY56" fmla="*/ 7761 h 10000"/>
                <a:gd name="connsiteX57" fmla="*/ 5389 w 10000"/>
                <a:gd name="connsiteY57" fmla="*/ 7761 h 10000"/>
                <a:gd name="connsiteX58" fmla="*/ 7729 w 10000"/>
                <a:gd name="connsiteY58" fmla="*/ 7744 h 10000"/>
                <a:gd name="connsiteX59" fmla="*/ 10000 w 10000"/>
                <a:gd name="connsiteY59" fmla="*/ 7907 h 10000"/>
                <a:gd name="connsiteX60" fmla="*/ 10000 w 10000"/>
                <a:gd name="connsiteY60" fmla="*/ 6422 h 10000"/>
                <a:gd name="connsiteX61" fmla="*/ 10000 w 10000"/>
                <a:gd name="connsiteY61" fmla="*/ 6422 h 10000"/>
                <a:gd name="connsiteX62" fmla="*/ 7404 w 10000"/>
                <a:gd name="connsiteY62" fmla="*/ 6077 h 10000"/>
                <a:gd name="connsiteX63" fmla="*/ 5975 w 10000"/>
                <a:gd name="connsiteY63" fmla="*/ 5882 h 10000"/>
                <a:gd name="connsiteX64" fmla="*/ 5975 w 10000"/>
                <a:gd name="connsiteY64" fmla="*/ 5882 h 10000"/>
                <a:gd name="connsiteX65" fmla="*/ 5975 w 10000"/>
                <a:gd name="connsiteY65" fmla="*/ 5866 h 10000"/>
                <a:gd name="connsiteX66" fmla="*/ 5975 w 10000"/>
                <a:gd name="connsiteY66" fmla="*/ 5768 h 10000"/>
                <a:gd name="connsiteX67" fmla="*/ 5975 w 10000"/>
                <a:gd name="connsiteY67" fmla="*/ 5768 h 10000"/>
                <a:gd name="connsiteX68" fmla="*/ 5779 w 10000"/>
                <a:gd name="connsiteY68" fmla="*/ 5651 h 10000"/>
                <a:gd name="connsiteX69" fmla="*/ 5389 w 10000"/>
                <a:gd name="connsiteY69" fmla="*/ 5473 h 10000"/>
                <a:gd name="connsiteX70" fmla="*/ 4545 w 10000"/>
                <a:gd name="connsiteY70" fmla="*/ 5130 h 10000"/>
                <a:gd name="connsiteX71" fmla="*/ 4545 w 10000"/>
                <a:gd name="connsiteY71" fmla="*/ 5130 h 10000"/>
                <a:gd name="connsiteX72" fmla="*/ 4352 w 10000"/>
                <a:gd name="connsiteY72" fmla="*/ 5081 h 10000"/>
                <a:gd name="connsiteX73" fmla="*/ 4026 w 10000"/>
                <a:gd name="connsiteY73" fmla="*/ 5016 h 10000"/>
                <a:gd name="connsiteX74" fmla="*/ 3052 w 10000"/>
                <a:gd name="connsiteY74" fmla="*/ 4868 h 10000"/>
                <a:gd name="connsiteX75" fmla="*/ 1689 w 10000"/>
                <a:gd name="connsiteY75" fmla="*/ 4690 h 10000"/>
                <a:gd name="connsiteX76" fmla="*/ 1689 w 10000"/>
                <a:gd name="connsiteY76" fmla="*/ 4690 h 10000"/>
                <a:gd name="connsiteX77" fmla="*/ 1103 w 10000"/>
                <a:gd name="connsiteY77" fmla="*/ 4672 h 10000"/>
                <a:gd name="connsiteX78" fmla="*/ 650 w 10000"/>
                <a:gd name="connsiteY78" fmla="*/ 4655 h 10000"/>
                <a:gd name="connsiteX79" fmla="*/ 521 w 10000"/>
                <a:gd name="connsiteY79" fmla="*/ 4639 h 10000"/>
                <a:gd name="connsiteX80" fmla="*/ 390 w 10000"/>
                <a:gd name="connsiteY80" fmla="*/ 4624 h 10000"/>
                <a:gd name="connsiteX81" fmla="*/ 390 w 10000"/>
                <a:gd name="connsiteY81" fmla="*/ 4624 h 10000"/>
                <a:gd name="connsiteX82" fmla="*/ 261 w 10000"/>
                <a:gd name="connsiteY82" fmla="*/ 4557 h 10000"/>
                <a:gd name="connsiteX83" fmla="*/ 65 w 10000"/>
                <a:gd name="connsiteY83" fmla="*/ 4445 h 10000"/>
                <a:gd name="connsiteX84" fmla="*/ 0 w 10000"/>
                <a:gd name="connsiteY84" fmla="*/ 4379 h 10000"/>
                <a:gd name="connsiteX85" fmla="*/ 0 w 10000"/>
                <a:gd name="connsiteY85" fmla="*/ 4312 h 10000"/>
                <a:gd name="connsiteX86" fmla="*/ 0 w 10000"/>
                <a:gd name="connsiteY86" fmla="*/ 4264 h 10000"/>
                <a:gd name="connsiteX87" fmla="*/ 131 w 10000"/>
                <a:gd name="connsiteY87" fmla="*/ 4214 h 10000"/>
                <a:gd name="connsiteX88" fmla="*/ 131 w 10000"/>
                <a:gd name="connsiteY88" fmla="*/ 4214 h 10000"/>
                <a:gd name="connsiteX89" fmla="*/ 455 w 10000"/>
                <a:gd name="connsiteY89" fmla="*/ 4133 h 10000"/>
                <a:gd name="connsiteX90" fmla="*/ 779 w 10000"/>
                <a:gd name="connsiteY90" fmla="*/ 4053 h 10000"/>
                <a:gd name="connsiteX91" fmla="*/ 975 w 10000"/>
                <a:gd name="connsiteY91" fmla="*/ 4004 h 10000"/>
                <a:gd name="connsiteX92" fmla="*/ 1103 w 10000"/>
                <a:gd name="connsiteY92" fmla="*/ 3954 h 10000"/>
                <a:gd name="connsiteX93" fmla="*/ 1103 w 10000"/>
                <a:gd name="connsiteY93" fmla="*/ 3888 h 10000"/>
                <a:gd name="connsiteX94" fmla="*/ 1103 w 10000"/>
                <a:gd name="connsiteY94" fmla="*/ 3807 h 10000"/>
                <a:gd name="connsiteX95" fmla="*/ 1103 w 10000"/>
                <a:gd name="connsiteY95" fmla="*/ 3807 h 10000"/>
                <a:gd name="connsiteX96" fmla="*/ 845 w 10000"/>
                <a:gd name="connsiteY96" fmla="*/ 3577 h 10000"/>
                <a:gd name="connsiteX97" fmla="*/ 521 w 10000"/>
                <a:gd name="connsiteY97" fmla="*/ 3268 h 10000"/>
                <a:gd name="connsiteX98" fmla="*/ 261 w 10000"/>
                <a:gd name="connsiteY98" fmla="*/ 2989 h 10000"/>
                <a:gd name="connsiteX99" fmla="*/ 195 w 10000"/>
                <a:gd name="connsiteY99" fmla="*/ 2908 h 10000"/>
                <a:gd name="connsiteX100" fmla="*/ 195 w 10000"/>
                <a:gd name="connsiteY100" fmla="*/ 2875 h 10000"/>
                <a:gd name="connsiteX101" fmla="*/ 261 w 10000"/>
                <a:gd name="connsiteY101" fmla="*/ 2858 h 10000"/>
                <a:gd name="connsiteX102" fmla="*/ 261 w 10000"/>
                <a:gd name="connsiteY102" fmla="*/ 2858 h 10000"/>
                <a:gd name="connsiteX103" fmla="*/ 650 w 10000"/>
                <a:gd name="connsiteY103" fmla="*/ 2843 h 10000"/>
                <a:gd name="connsiteX104" fmla="*/ 908 w 10000"/>
                <a:gd name="connsiteY104" fmla="*/ 2843 h 10000"/>
                <a:gd name="connsiteX105" fmla="*/ 1103 w 10000"/>
                <a:gd name="connsiteY105" fmla="*/ 2858 h 10000"/>
                <a:gd name="connsiteX106" fmla="*/ 1103 w 10000"/>
                <a:gd name="connsiteY106" fmla="*/ 2858 h 10000"/>
                <a:gd name="connsiteX107" fmla="*/ 1168 w 10000"/>
                <a:gd name="connsiteY107" fmla="*/ 2858 h 10000"/>
                <a:gd name="connsiteX108" fmla="*/ 1235 w 10000"/>
                <a:gd name="connsiteY108" fmla="*/ 2827 h 10000"/>
                <a:gd name="connsiteX109" fmla="*/ 1559 w 10000"/>
                <a:gd name="connsiteY109" fmla="*/ 2729 h 10000"/>
                <a:gd name="connsiteX110" fmla="*/ 2402 w 10000"/>
                <a:gd name="connsiteY110" fmla="*/ 2401 h 10000"/>
                <a:gd name="connsiteX111" fmla="*/ 3507 w 10000"/>
                <a:gd name="connsiteY111" fmla="*/ 1930 h 10000"/>
                <a:gd name="connsiteX112" fmla="*/ 3507 w 10000"/>
                <a:gd name="connsiteY112" fmla="*/ 1930 h 10000"/>
                <a:gd name="connsiteX113" fmla="*/ 3507 w 10000"/>
                <a:gd name="connsiteY113" fmla="*/ 1863 h 10000"/>
                <a:gd name="connsiteX114" fmla="*/ 3507 w 10000"/>
                <a:gd name="connsiteY114" fmla="*/ 1713 h 10000"/>
                <a:gd name="connsiteX115" fmla="*/ 3573 w 10000"/>
                <a:gd name="connsiteY115" fmla="*/ 1617 h 10000"/>
                <a:gd name="connsiteX116" fmla="*/ 3702 w 10000"/>
                <a:gd name="connsiteY116" fmla="*/ 1535 h 10000"/>
                <a:gd name="connsiteX117" fmla="*/ 3896 w 10000"/>
                <a:gd name="connsiteY117" fmla="*/ 1438 h 10000"/>
                <a:gd name="connsiteX118" fmla="*/ 4156 w 10000"/>
                <a:gd name="connsiteY118" fmla="*/ 1357 h 10000"/>
                <a:gd name="connsiteX119" fmla="*/ 4156 w 10000"/>
                <a:gd name="connsiteY119" fmla="*/ 1357 h 10000"/>
                <a:gd name="connsiteX120" fmla="*/ 4806 w 10000"/>
                <a:gd name="connsiteY120" fmla="*/ 1194 h 10000"/>
                <a:gd name="connsiteX121" fmla="*/ 5455 w 10000"/>
                <a:gd name="connsiteY121" fmla="*/ 979 h 10000"/>
                <a:gd name="connsiteX122" fmla="*/ 6104 w 10000"/>
                <a:gd name="connsiteY122" fmla="*/ 784 h 10000"/>
                <a:gd name="connsiteX123" fmla="*/ 6559 w 10000"/>
                <a:gd name="connsiteY123" fmla="*/ 606 h 10000"/>
                <a:gd name="connsiteX124" fmla="*/ 6559 w 10000"/>
                <a:gd name="connsiteY124" fmla="*/ 606 h 10000"/>
                <a:gd name="connsiteX125" fmla="*/ 6882 w 10000"/>
                <a:gd name="connsiteY125" fmla="*/ 442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10000 h 10000"/>
                <a:gd name="connsiteX135" fmla="*/ 9676 w 10000"/>
                <a:gd name="connsiteY135" fmla="*/ 9983 h 10000"/>
                <a:gd name="connsiteX136" fmla="*/ 9287 w 10000"/>
                <a:gd name="connsiteY136" fmla="*/ 10000 h 10000"/>
                <a:gd name="connsiteX137" fmla="*/ 8506 w 10000"/>
                <a:gd name="connsiteY137" fmla="*/ 9950 h 10000"/>
                <a:gd name="connsiteX138" fmla="*/ 8181 w 10000"/>
                <a:gd name="connsiteY138" fmla="*/ 9821 h 10000"/>
                <a:gd name="connsiteX139" fmla="*/ 7404 w 10000"/>
                <a:gd name="connsiteY139" fmla="*/ 9525 h 10000"/>
                <a:gd name="connsiteX140" fmla="*/ 5584 w 10000"/>
                <a:gd name="connsiteY140" fmla="*/ 9493 h 10000"/>
                <a:gd name="connsiteX141" fmla="*/ 5389 w 10000"/>
                <a:gd name="connsiteY141" fmla="*/ 9167 h 10000"/>
                <a:gd name="connsiteX142" fmla="*/ 5389 w 10000"/>
                <a:gd name="connsiteY142" fmla="*/ 9101 h 10000"/>
                <a:gd name="connsiteX143" fmla="*/ 5259 w 10000"/>
                <a:gd name="connsiteY143" fmla="*/ 9020 h 10000"/>
                <a:gd name="connsiteX144" fmla="*/ 5195 w 10000"/>
                <a:gd name="connsiteY144" fmla="*/ 9005 h 10000"/>
                <a:gd name="connsiteX145" fmla="*/ 4026 w 10000"/>
                <a:gd name="connsiteY145" fmla="*/ 9118 h 10000"/>
                <a:gd name="connsiteX146" fmla="*/ 3702 w 10000"/>
                <a:gd name="connsiteY146" fmla="*/ 9147 h 10000"/>
                <a:gd name="connsiteX147" fmla="*/ 3247 w 10000"/>
                <a:gd name="connsiteY147" fmla="*/ 8986 h 10000"/>
                <a:gd name="connsiteX148" fmla="*/ 3247 w 10000"/>
                <a:gd name="connsiteY148" fmla="*/ 8986 h 10000"/>
                <a:gd name="connsiteX149" fmla="*/ 3117 w 10000"/>
                <a:gd name="connsiteY149" fmla="*/ 8807 h 10000"/>
                <a:gd name="connsiteX150" fmla="*/ 3117 w 10000"/>
                <a:gd name="connsiteY150" fmla="*/ 8807 h 10000"/>
                <a:gd name="connsiteX151" fmla="*/ 3312 w 10000"/>
                <a:gd name="connsiteY151" fmla="*/ 8756 h 10000"/>
                <a:gd name="connsiteX152" fmla="*/ 3443 w 10000"/>
                <a:gd name="connsiteY152" fmla="*/ 8740 h 10000"/>
                <a:gd name="connsiteX153" fmla="*/ 2661 w 10000"/>
                <a:gd name="connsiteY153" fmla="*/ 8756 h 10000"/>
                <a:gd name="connsiteX0" fmla="*/ 2661 w 10000"/>
                <a:gd name="connsiteY0" fmla="*/ 8756 h 10000"/>
                <a:gd name="connsiteX1" fmla="*/ 10000 w 10000"/>
                <a:gd name="connsiteY1" fmla="*/ 9983 h 10000"/>
                <a:gd name="connsiteX2" fmla="*/ 9091 w 10000"/>
                <a:gd name="connsiteY2" fmla="*/ 10000 h 10000"/>
                <a:gd name="connsiteX3" fmla="*/ 8765 w 10000"/>
                <a:gd name="connsiteY3" fmla="*/ 10000 h 10000"/>
                <a:gd name="connsiteX4" fmla="*/ 8636 w 10000"/>
                <a:gd name="connsiteY4" fmla="*/ 9983 h 10000"/>
                <a:gd name="connsiteX5" fmla="*/ 8571 w 10000"/>
                <a:gd name="connsiteY5" fmla="*/ 9965 h 10000"/>
                <a:gd name="connsiteX6" fmla="*/ 8571 w 10000"/>
                <a:gd name="connsiteY6" fmla="*/ 9965 h 10000"/>
                <a:gd name="connsiteX7" fmla="*/ 8181 w 10000"/>
                <a:gd name="connsiteY7" fmla="*/ 9771 h 10000"/>
                <a:gd name="connsiteX8" fmla="*/ 7856 w 10000"/>
                <a:gd name="connsiteY8" fmla="*/ 9591 h 10000"/>
                <a:gd name="connsiteX9" fmla="*/ 7856 w 10000"/>
                <a:gd name="connsiteY9" fmla="*/ 9591 h 10000"/>
                <a:gd name="connsiteX10" fmla="*/ 7729 w 10000"/>
                <a:gd name="connsiteY10" fmla="*/ 9559 h 10000"/>
                <a:gd name="connsiteX11" fmla="*/ 7533 w 10000"/>
                <a:gd name="connsiteY11" fmla="*/ 9525 h 10000"/>
                <a:gd name="connsiteX12" fmla="*/ 7013 w 10000"/>
                <a:gd name="connsiteY12" fmla="*/ 9509 h 10000"/>
                <a:gd name="connsiteX13" fmla="*/ 6364 w 10000"/>
                <a:gd name="connsiteY13" fmla="*/ 9493 h 10000"/>
                <a:gd name="connsiteX14" fmla="*/ 5779 w 10000"/>
                <a:gd name="connsiteY14" fmla="*/ 9493 h 10000"/>
                <a:gd name="connsiteX15" fmla="*/ 5779 w 10000"/>
                <a:gd name="connsiteY15" fmla="*/ 9493 h 10000"/>
                <a:gd name="connsiteX16" fmla="*/ 5519 w 10000"/>
                <a:gd name="connsiteY16" fmla="*/ 9474 h 10000"/>
                <a:gd name="connsiteX17" fmla="*/ 5389 w 10000"/>
                <a:gd name="connsiteY17" fmla="*/ 9444 h 10000"/>
                <a:gd name="connsiteX18" fmla="*/ 5324 w 10000"/>
                <a:gd name="connsiteY18" fmla="*/ 9409 h 10000"/>
                <a:gd name="connsiteX19" fmla="*/ 5389 w 10000"/>
                <a:gd name="connsiteY19" fmla="*/ 9214 h 10000"/>
                <a:gd name="connsiteX20" fmla="*/ 5455 w 10000"/>
                <a:gd name="connsiteY20" fmla="*/ 9147 h 10000"/>
                <a:gd name="connsiteX21" fmla="*/ 5389 w 10000"/>
                <a:gd name="connsiteY21" fmla="*/ 9069 h 10000"/>
                <a:gd name="connsiteX22" fmla="*/ 5389 w 10000"/>
                <a:gd name="connsiteY22" fmla="*/ 9069 h 10000"/>
                <a:gd name="connsiteX23" fmla="*/ 5324 w 10000"/>
                <a:gd name="connsiteY23" fmla="*/ 9020 h 10000"/>
                <a:gd name="connsiteX24" fmla="*/ 5259 w 10000"/>
                <a:gd name="connsiteY24" fmla="*/ 8986 h 10000"/>
                <a:gd name="connsiteX25" fmla="*/ 5128 w 10000"/>
                <a:gd name="connsiteY25" fmla="*/ 8986 h 10000"/>
                <a:gd name="connsiteX26" fmla="*/ 4936 w 10000"/>
                <a:gd name="connsiteY26" fmla="*/ 9005 h 10000"/>
                <a:gd name="connsiteX27" fmla="*/ 4545 w 10000"/>
                <a:gd name="connsiteY27" fmla="*/ 9052 h 10000"/>
                <a:gd name="connsiteX28" fmla="*/ 4026 w 10000"/>
                <a:gd name="connsiteY28" fmla="*/ 9133 h 10000"/>
                <a:gd name="connsiteX29" fmla="*/ 4026 w 10000"/>
                <a:gd name="connsiteY29" fmla="*/ 9133 h 10000"/>
                <a:gd name="connsiteX30" fmla="*/ 3702 w 10000"/>
                <a:gd name="connsiteY30" fmla="*/ 9147 h 10000"/>
                <a:gd name="connsiteX31" fmla="*/ 3573 w 10000"/>
                <a:gd name="connsiteY31" fmla="*/ 9147 h 10000"/>
                <a:gd name="connsiteX32" fmla="*/ 3507 w 10000"/>
                <a:gd name="connsiteY32" fmla="*/ 9133 h 10000"/>
                <a:gd name="connsiteX33" fmla="*/ 3247 w 10000"/>
                <a:gd name="connsiteY33" fmla="*/ 8986 h 10000"/>
                <a:gd name="connsiteX34" fmla="*/ 3247 w 10000"/>
                <a:gd name="connsiteY34" fmla="*/ 8986 h 10000"/>
                <a:gd name="connsiteX35" fmla="*/ 3117 w 10000"/>
                <a:gd name="connsiteY35" fmla="*/ 8938 h 10000"/>
                <a:gd name="connsiteX36" fmla="*/ 3117 w 10000"/>
                <a:gd name="connsiteY36" fmla="*/ 8888 h 10000"/>
                <a:gd name="connsiteX37" fmla="*/ 3117 w 10000"/>
                <a:gd name="connsiteY37" fmla="*/ 8855 h 10000"/>
                <a:gd name="connsiteX38" fmla="*/ 3184 w 10000"/>
                <a:gd name="connsiteY38" fmla="*/ 8822 h 10000"/>
                <a:gd name="connsiteX39" fmla="*/ 3312 w 10000"/>
                <a:gd name="connsiteY39" fmla="*/ 8756 h 10000"/>
                <a:gd name="connsiteX40" fmla="*/ 3443 w 10000"/>
                <a:gd name="connsiteY40" fmla="*/ 8740 h 10000"/>
                <a:gd name="connsiteX41" fmla="*/ 3443 w 10000"/>
                <a:gd name="connsiteY41" fmla="*/ 8740 h 10000"/>
                <a:gd name="connsiteX42" fmla="*/ 3443 w 10000"/>
                <a:gd name="connsiteY42" fmla="*/ 8725 h 10000"/>
                <a:gd name="connsiteX43" fmla="*/ 3507 w 10000"/>
                <a:gd name="connsiteY43" fmla="*/ 8708 h 10000"/>
                <a:gd name="connsiteX44" fmla="*/ 7646 w 10000"/>
                <a:gd name="connsiteY44" fmla="*/ 8456 h 10000"/>
                <a:gd name="connsiteX45" fmla="*/ 8116 w 10000"/>
                <a:gd name="connsiteY45" fmla="*/ 8464 h 10000"/>
                <a:gd name="connsiteX46" fmla="*/ 8116 w 10000"/>
                <a:gd name="connsiteY46" fmla="*/ 8464 h 10000"/>
                <a:gd name="connsiteX47" fmla="*/ 8442 w 10000"/>
                <a:gd name="connsiteY47" fmla="*/ 8431 h 10000"/>
                <a:gd name="connsiteX48" fmla="*/ 8702 w 10000"/>
                <a:gd name="connsiteY48" fmla="*/ 8350 h 10000"/>
                <a:gd name="connsiteX49" fmla="*/ 8636 w 10000"/>
                <a:gd name="connsiteY49" fmla="*/ 8316 h 10000"/>
                <a:gd name="connsiteX50" fmla="*/ 8636 w 10000"/>
                <a:gd name="connsiteY50" fmla="*/ 8285 h 10000"/>
                <a:gd name="connsiteX51" fmla="*/ 8312 w 10000"/>
                <a:gd name="connsiteY51" fmla="*/ 8202 h 10000"/>
                <a:gd name="connsiteX52" fmla="*/ 5975 w 10000"/>
                <a:gd name="connsiteY52" fmla="*/ 7907 h 10000"/>
                <a:gd name="connsiteX53" fmla="*/ 5975 w 10000"/>
                <a:gd name="connsiteY53" fmla="*/ 7907 h 10000"/>
                <a:gd name="connsiteX54" fmla="*/ 5714 w 10000"/>
                <a:gd name="connsiteY54" fmla="*/ 7860 h 10000"/>
                <a:gd name="connsiteX55" fmla="*/ 5519 w 10000"/>
                <a:gd name="connsiteY55" fmla="*/ 7810 h 10000"/>
                <a:gd name="connsiteX56" fmla="*/ 5389 w 10000"/>
                <a:gd name="connsiteY56" fmla="*/ 7761 h 10000"/>
                <a:gd name="connsiteX57" fmla="*/ 5389 w 10000"/>
                <a:gd name="connsiteY57" fmla="*/ 7761 h 10000"/>
                <a:gd name="connsiteX58" fmla="*/ 7729 w 10000"/>
                <a:gd name="connsiteY58" fmla="*/ 7744 h 10000"/>
                <a:gd name="connsiteX59" fmla="*/ 10000 w 10000"/>
                <a:gd name="connsiteY59" fmla="*/ 7907 h 10000"/>
                <a:gd name="connsiteX60" fmla="*/ 10000 w 10000"/>
                <a:gd name="connsiteY60" fmla="*/ 6422 h 10000"/>
                <a:gd name="connsiteX61" fmla="*/ 10000 w 10000"/>
                <a:gd name="connsiteY61" fmla="*/ 6422 h 10000"/>
                <a:gd name="connsiteX62" fmla="*/ 7404 w 10000"/>
                <a:gd name="connsiteY62" fmla="*/ 6077 h 10000"/>
                <a:gd name="connsiteX63" fmla="*/ 5975 w 10000"/>
                <a:gd name="connsiteY63" fmla="*/ 5882 h 10000"/>
                <a:gd name="connsiteX64" fmla="*/ 5975 w 10000"/>
                <a:gd name="connsiteY64" fmla="*/ 5882 h 10000"/>
                <a:gd name="connsiteX65" fmla="*/ 5975 w 10000"/>
                <a:gd name="connsiteY65" fmla="*/ 5866 h 10000"/>
                <a:gd name="connsiteX66" fmla="*/ 5975 w 10000"/>
                <a:gd name="connsiteY66" fmla="*/ 5768 h 10000"/>
                <a:gd name="connsiteX67" fmla="*/ 5975 w 10000"/>
                <a:gd name="connsiteY67" fmla="*/ 5768 h 10000"/>
                <a:gd name="connsiteX68" fmla="*/ 5779 w 10000"/>
                <a:gd name="connsiteY68" fmla="*/ 5651 h 10000"/>
                <a:gd name="connsiteX69" fmla="*/ 5389 w 10000"/>
                <a:gd name="connsiteY69" fmla="*/ 5473 h 10000"/>
                <a:gd name="connsiteX70" fmla="*/ 4545 w 10000"/>
                <a:gd name="connsiteY70" fmla="*/ 5130 h 10000"/>
                <a:gd name="connsiteX71" fmla="*/ 4545 w 10000"/>
                <a:gd name="connsiteY71" fmla="*/ 5130 h 10000"/>
                <a:gd name="connsiteX72" fmla="*/ 4352 w 10000"/>
                <a:gd name="connsiteY72" fmla="*/ 5081 h 10000"/>
                <a:gd name="connsiteX73" fmla="*/ 4026 w 10000"/>
                <a:gd name="connsiteY73" fmla="*/ 5016 h 10000"/>
                <a:gd name="connsiteX74" fmla="*/ 3052 w 10000"/>
                <a:gd name="connsiteY74" fmla="*/ 4868 h 10000"/>
                <a:gd name="connsiteX75" fmla="*/ 1689 w 10000"/>
                <a:gd name="connsiteY75" fmla="*/ 4690 h 10000"/>
                <a:gd name="connsiteX76" fmla="*/ 1689 w 10000"/>
                <a:gd name="connsiteY76" fmla="*/ 4690 h 10000"/>
                <a:gd name="connsiteX77" fmla="*/ 1103 w 10000"/>
                <a:gd name="connsiteY77" fmla="*/ 4672 h 10000"/>
                <a:gd name="connsiteX78" fmla="*/ 650 w 10000"/>
                <a:gd name="connsiteY78" fmla="*/ 4655 h 10000"/>
                <a:gd name="connsiteX79" fmla="*/ 521 w 10000"/>
                <a:gd name="connsiteY79" fmla="*/ 4639 h 10000"/>
                <a:gd name="connsiteX80" fmla="*/ 390 w 10000"/>
                <a:gd name="connsiteY80" fmla="*/ 4624 h 10000"/>
                <a:gd name="connsiteX81" fmla="*/ 390 w 10000"/>
                <a:gd name="connsiteY81" fmla="*/ 4624 h 10000"/>
                <a:gd name="connsiteX82" fmla="*/ 261 w 10000"/>
                <a:gd name="connsiteY82" fmla="*/ 4557 h 10000"/>
                <a:gd name="connsiteX83" fmla="*/ 65 w 10000"/>
                <a:gd name="connsiteY83" fmla="*/ 4445 h 10000"/>
                <a:gd name="connsiteX84" fmla="*/ 0 w 10000"/>
                <a:gd name="connsiteY84" fmla="*/ 4379 h 10000"/>
                <a:gd name="connsiteX85" fmla="*/ 0 w 10000"/>
                <a:gd name="connsiteY85" fmla="*/ 4312 h 10000"/>
                <a:gd name="connsiteX86" fmla="*/ 0 w 10000"/>
                <a:gd name="connsiteY86" fmla="*/ 4264 h 10000"/>
                <a:gd name="connsiteX87" fmla="*/ 131 w 10000"/>
                <a:gd name="connsiteY87" fmla="*/ 4214 h 10000"/>
                <a:gd name="connsiteX88" fmla="*/ 131 w 10000"/>
                <a:gd name="connsiteY88" fmla="*/ 4214 h 10000"/>
                <a:gd name="connsiteX89" fmla="*/ 455 w 10000"/>
                <a:gd name="connsiteY89" fmla="*/ 4133 h 10000"/>
                <a:gd name="connsiteX90" fmla="*/ 779 w 10000"/>
                <a:gd name="connsiteY90" fmla="*/ 4053 h 10000"/>
                <a:gd name="connsiteX91" fmla="*/ 975 w 10000"/>
                <a:gd name="connsiteY91" fmla="*/ 4004 h 10000"/>
                <a:gd name="connsiteX92" fmla="*/ 1103 w 10000"/>
                <a:gd name="connsiteY92" fmla="*/ 3954 h 10000"/>
                <a:gd name="connsiteX93" fmla="*/ 1103 w 10000"/>
                <a:gd name="connsiteY93" fmla="*/ 3888 h 10000"/>
                <a:gd name="connsiteX94" fmla="*/ 1103 w 10000"/>
                <a:gd name="connsiteY94" fmla="*/ 3807 h 10000"/>
                <a:gd name="connsiteX95" fmla="*/ 1103 w 10000"/>
                <a:gd name="connsiteY95" fmla="*/ 3807 h 10000"/>
                <a:gd name="connsiteX96" fmla="*/ 845 w 10000"/>
                <a:gd name="connsiteY96" fmla="*/ 3577 h 10000"/>
                <a:gd name="connsiteX97" fmla="*/ 521 w 10000"/>
                <a:gd name="connsiteY97" fmla="*/ 3268 h 10000"/>
                <a:gd name="connsiteX98" fmla="*/ 261 w 10000"/>
                <a:gd name="connsiteY98" fmla="*/ 2989 h 10000"/>
                <a:gd name="connsiteX99" fmla="*/ 195 w 10000"/>
                <a:gd name="connsiteY99" fmla="*/ 2908 h 10000"/>
                <a:gd name="connsiteX100" fmla="*/ 195 w 10000"/>
                <a:gd name="connsiteY100" fmla="*/ 2875 h 10000"/>
                <a:gd name="connsiteX101" fmla="*/ 261 w 10000"/>
                <a:gd name="connsiteY101" fmla="*/ 2858 h 10000"/>
                <a:gd name="connsiteX102" fmla="*/ 261 w 10000"/>
                <a:gd name="connsiteY102" fmla="*/ 2858 h 10000"/>
                <a:gd name="connsiteX103" fmla="*/ 650 w 10000"/>
                <a:gd name="connsiteY103" fmla="*/ 2843 h 10000"/>
                <a:gd name="connsiteX104" fmla="*/ 908 w 10000"/>
                <a:gd name="connsiteY104" fmla="*/ 2843 h 10000"/>
                <a:gd name="connsiteX105" fmla="*/ 1103 w 10000"/>
                <a:gd name="connsiteY105" fmla="*/ 2858 h 10000"/>
                <a:gd name="connsiteX106" fmla="*/ 1103 w 10000"/>
                <a:gd name="connsiteY106" fmla="*/ 2858 h 10000"/>
                <a:gd name="connsiteX107" fmla="*/ 1168 w 10000"/>
                <a:gd name="connsiteY107" fmla="*/ 2858 h 10000"/>
                <a:gd name="connsiteX108" fmla="*/ 1235 w 10000"/>
                <a:gd name="connsiteY108" fmla="*/ 2827 h 10000"/>
                <a:gd name="connsiteX109" fmla="*/ 1559 w 10000"/>
                <a:gd name="connsiteY109" fmla="*/ 2729 h 10000"/>
                <a:gd name="connsiteX110" fmla="*/ 2402 w 10000"/>
                <a:gd name="connsiteY110" fmla="*/ 2401 h 10000"/>
                <a:gd name="connsiteX111" fmla="*/ 3507 w 10000"/>
                <a:gd name="connsiteY111" fmla="*/ 1930 h 10000"/>
                <a:gd name="connsiteX112" fmla="*/ 3507 w 10000"/>
                <a:gd name="connsiteY112" fmla="*/ 1930 h 10000"/>
                <a:gd name="connsiteX113" fmla="*/ 3507 w 10000"/>
                <a:gd name="connsiteY113" fmla="*/ 1863 h 10000"/>
                <a:gd name="connsiteX114" fmla="*/ 3507 w 10000"/>
                <a:gd name="connsiteY114" fmla="*/ 1713 h 10000"/>
                <a:gd name="connsiteX115" fmla="*/ 3573 w 10000"/>
                <a:gd name="connsiteY115" fmla="*/ 1617 h 10000"/>
                <a:gd name="connsiteX116" fmla="*/ 3702 w 10000"/>
                <a:gd name="connsiteY116" fmla="*/ 1535 h 10000"/>
                <a:gd name="connsiteX117" fmla="*/ 3896 w 10000"/>
                <a:gd name="connsiteY117" fmla="*/ 1438 h 10000"/>
                <a:gd name="connsiteX118" fmla="*/ 4156 w 10000"/>
                <a:gd name="connsiteY118" fmla="*/ 1357 h 10000"/>
                <a:gd name="connsiteX119" fmla="*/ 4156 w 10000"/>
                <a:gd name="connsiteY119" fmla="*/ 1357 h 10000"/>
                <a:gd name="connsiteX120" fmla="*/ 4806 w 10000"/>
                <a:gd name="connsiteY120" fmla="*/ 1194 h 10000"/>
                <a:gd name="connsiteX121" fmla="*/ 5455 w 10000"/>
                <a:gd name="connsiteY121" fmla="*/ 979 h 10000"/>
                <a:gd name="connsiteX122" fmla="*/ 6104 w 10000"/>
                <a:gd name="connsiteY122" fmla="*/ 784 h 10000"/>
                <a:gd name="connsiteX123" fmla="*/ 6559 w 10000"/>
                <a:gd name="connsiteY123" fmla="*/ 606 h 10000"/>
                <a:gd name="connsiteX124" fmla="*/ 6559 w 10000"/>
                <a:gd name="connsiteY124" fmla="*/ 606 h 10000"/>
                <a:gd name="connsiteX125" fmla="*/ 6882 w 10000"/>
                <a:gd name="connsiteY125" fmla="*/ 442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10000 h 10000"/>
                <a:gd name="connsiteX135" fmla="*/ 9676 w 10000"/>
                <a:gd name="connsiteY135" fmla="*/ 9983 h 10000"/>
                <a:gd name="connsiteX136" fmla="*/ 8506 w 10000"/>
                <a:gd name="connsiteY136" fmla="*/ 9950 h 10000"/>
                <a:gd name="connsiteX137" fmla="*/ 8181 w 10000"/>
                <a:gd name="connsiteY137" fmla="*/ 9821 h 10000"/>
                <a:gd name="connsiteX138" fmla="*/ 7404 w 10000"/>
                <a:gd name="connsiteY138" fmla="*/ 9525 h 10000"/>
                <a:gd name="connsiteX139" fmla="*/ 5584 w 10000"/>
                <a:gd name="connsiteY139" fmla="*/ 9493 h 10000"/>
                <a:gd name="connsiteX140" fmla="*/ 5389 w 10000"/>
                <a:gd name="connsiteY140" fmla="*/ 9167 h 10000"/>
                <a:gd name="connsiteX141" fmla="*/ 5389 w 10000"/>
                <a:gd name="connsiteY141" fmla="*/ 9101 h 10000"/>
                <a:gd name="connsiteX142" fmla="*/ 5259 w 10000"/>
                <a:gd name="connsiteY142" fmla="*/ 9020 h 10000"/>
                <a:gd name="connsiteX143" fmla="*/ 5195 w 10000"/>
                <a:gd name="connsiteY143" fmla="*/ 9005 h 10000"/>
                <a:gd name="connsiteX144" fmla="*/ 4026 w 10000"/>
                <a:gd name="connsiteY144" fmla="*/ 9118 h 10000"/>
                <a:gd name="connsiteX145" fmla="*/ 3702 w 10000"/>
                <a:gd name="connsiteY145" fmla="*/ 9147 h 10000"/>
                <a:gd name="connsiteX146" fmla="*/ 3247 w 10000"/>
                <a:gd name="connsiteY146" fmla="*/ 8986 h 10000"/>
                <a:gd name="connsiteX147" fmla="*/ 3247 w 10000"/>
                <a:gd name="connsiteY147" fmla="*/ 8986 h 10000"/>
                <a:gd name="connsiteX148" fmla="*/ 3117 w 10000"/>
                <a:gd name="connsiteY148" fmla="*/ 8807 h 10000"/>
                <a:gd name="connsiteX149" fmla="*/ 3117 w 10000"/>
                <a:gd name="connsiteY149" fmla="*/ 8807 h 10000"/>
                <a:gd name="connsiteX150" fmla="*/ 3312 w 10000"/>
                <a:gd name="connsiteY150" fmla="*/ 8756 h 10000"/>
                <a:gd name="connsiteX151" fmla="*/ 3443 w 10000"/>
                <a:gd name="connsiteY151" fmla="*/ 8740 h 10000"/>
                <a:gd name="connsiteX152" fmla="*/ 2661 w 10000"/>
                <a:gd name="connsiteY152" fmla="*/ 8756 h 10000"/>
                <a:gd name="connsiteX0" fmla="*/ 2661 w 10000"/>
                <a:gd name="connsiteY0" fmla="*/ 8756 h 10000"/>
                <a:gd name="connsiteX1" fmla="*/ 10000 w 10000"/>
                <a:gd name="connsiteY1" fmla="*/ 9983 h 10000"/>
                <a:gd name="connsiteX2" fmla="*/ 9091 w 10000"/>
                <a:gd name="connsiteY2" fmla="*/ 10000 h 10000"/>
                <a:gd name="connsiteX3" fmla="*/ 8765 w 10000"/>
                <a:gd name="connsiteY3" fmla="*/ 10000 h 10000"/>
                <a:gd name="connsiteX4" fmla="*/ 8636 w 10000"/>
                <a:gd name="connsiteY4" fmla="*/ 9983 h 10000"/>
                <a:gd name="connsiteX5" fmla="*/ 8571 w 10000"/>
                <a:gd name="connsiteY5" fmla="*/ 9965 h 10000"/>
                <a:gd name="connsiteX6" fmla="*/ 8571 w 10000"/>
                <a:gd name="connsiteY6" fmla="*/ 9965 h 10000"/>
                <a:gd name="connsiteX7" fmla="*/ 8181 w 10000"/>
                <a:gd name="connsiteY7" fmla="*/ 9771 h 10000"/>
                <a:gd name="connsiteX8" fmla="*/ 7856 w 10000"/>
                <a:gd name="connsiteY8" fmla="*/ 9591 h 10000"/>
                <a:gd name="connsiteX9" fmla="*/ 7856 w 10000"/>
                <a:gd name="connsiteY9" fmla="*/ 9591 h 10000"/>
                <a:gd name="connsiteX10" fmla="*/ 7729 w 10000"/>
                <a:gd name="connsiteY10" fmla="*/ 9559 h 10000"/>
                <a:gd name="connsiteX11" fmla="*/ 7533 w 10000"/>
                <a:gd name="connsiteY11" fmla="*/ 9525 h 10000"/>
                <a:gd name="connsiteX12" fmla="*/ 7013 w 10000"/>
                <a:gd name="connsiteY12" fmla="*/ 9509 h 10000"/>
                <a:gd name="connsiteX13" fmla="*/ 6364 w 10000"/>
                <a:gd name="connsiteY13" fmla="*/ 9493 h 10000"/>
                <a:gd name="connsiteX14" fmla="*/ 5779 w 10000"/>
                <a:gd name="connsiteY14" fmla="*/ 9493 h 10000"/>
                <a:gd name="connsiteX15" fmla="*/ 5779 w 10000"/>
                <a:gd name="connsiteY15" fmla="*/ 9493 h 10000"/>
                <a:gd name="connsiteX16" fmla="*/ 5519 w 10000"/>
                <a:gd name="connsiteY16" fmla="*/ 9474 h 10000"/>
                <a:gd name="connsiteX17" fmla="*/ 5389 w 10000"/>
                <a:gd name="connsiteY17" fmla="*/ 9444 h 10000"/>
                <a:gd name="connsiteX18" fmla="*/ 5324 w 10000"/>
                <a:gd name="connsiteY18" fmla="*/ 9409 h 10000"/>
                <a:gd name="connsiteX19" fmla="*/ 5389 w 10000"/>
                <a:gd name="connsiteY19" fmla="*/ 9214 h 10000"/>
                <a:gd name="connsiteX20" fmla="*/ 5455 w 10000"/>
                <a:gd name="connsiteY20" fmla="*/ 9147 h 10000"/>
                <a:gd name="connsiteX21" fmla="*/ 5389 w 10000"/>
                <a:gd name="connsiteY21" fmla="*/ 9069 h 10000"/>
                <a:gd name="connsiteX22" fmla="*/ 5389 w 10000"/>
                <a:gd name="connsiteY22" fmla="*/ 9069 h 10000"/>
                <a:gd name="connsiteX23" fmla="*/ 5324 w 10000"/>
                <a:gd name="connsiteY23" fmla="*/ 9020 h 10000"/>
                <a:gd name="connsiteX24" fmla="*/ 5259 w 10000"/>
                <a:gd name="connsiteY24" fmla="*/ 8986 h 10000"/>
                <a:gd name="connsiteX25" fmla="*/ 5128 w 10000"/>
                <a:gd name="connsiteY25" fmla="*/ 8986 h 10000"/>
                <a:gd name="connsiteX26" fmla="*/ 4936 w 10000"/>
                <a:gd name="connsiteY26" fmla="*/ 9005 h 10000"/>
                <a:gd name="connsiteX27" fmla="*/ 4545 w 10000"/>
                <a:gd name="connsiteY27" fmla="*/ 9052 h 10000"/>
                <a:gd name="connsiteX28" fmla="*/ 4026 w 10000"/>
                <a:gd name="connsiteY28" fmla="*/ 9133 h 10000"/>
                <a:gd name="connsiteX29" fmla="*/ 4026 w 10000"/>
                <a:gd name="connsiteY29" fmla="*/ 9133 h 10000"/>
                <a:gd name="connsiteX30" fmla="*/ 3702 w 10000"/>
                <a:gd name="connsiteY30" fmla="*/ 9147 h 10000"/>
                <a:gd name="connsiteX31" fmla="*/ 3573 w 10000"/>
                <a:gd name="connsiteY31" fmla="*/ 9147 h 10000"/>
                <a:gd name="connsiteX32" fmla="*/ 3507 w 10000"/>
                <a:gd name="connsiteY32" fmla="*/ 9133 h 10000"/>
                <a:gd name="connsiteX33" fmla="*/ 3247 w 10000"/>
                <a:gd name="connsiteY33" fmla="*/ 8986 h 10000"/>
                <a:gd name="connsiteX34" fmla="*/ 3247 w 10000"/>
                <a:gd name="connsiteY34" fmla="*/ 8986 h 10000"/>
                <a:gd name="connsiteX35" fmla="*/ 3117 w 10000"/>
                <a:gd name="connsiteY35" fmla="*/ 8938 h 10000"/>
                <a:gd name="connsiteX36" fmla="*/ 3117 w 10000"/>
                <a:gd name="connsiteY36" fmla="*/ 8888 h 10000"/>
                <a:gd name="connsiteX37" fmla="*/ 3117 w 10000"/>
                <a:gd name="connsiteY37" fmla="*/ 8855 h 10000"/>
                <a:gd name="connsiteX38" fmla="*/ 3184 w 10000"/>
                <a:gd name="connsiteY38" fmla="*/ 8822 h 10000"/>
                <a:gd name="connsiteX39" fmla="*/ 3312 w 10000"/>
                <a:gd name="connsiteY39" fmla="*/ 8756 h 10000"/>
                <a:gd name="connsiteX40" fmla="*/ 3443 w 10000"/>
                <a:gd name="connsiteY40" fmla="*/ 8740 h 10000"/>
                <a:gd name="connsiteX41" fmla="*/ 3443 w 10000"/>
                <a:gd name="connsiteY41" fmla="*/ 8740 h 10000"/>
                <a:gd name="connsiteX42" fmla="*/ 3443 w 10000"/>
                <a:gd name="connsiteY42" fmla="*/ 8725 h 10000"/>
                <a:gd name="connsiteX43" fmla="*/ 3507 w 10000"/>
                <a:gd name="connsiteY43" fmla="*/ 8708 h 10000"/>
                <a:gd name="connsiteX44" fmla="*/ 7646 w 10000"/>
                <a:gd name="connsiteY44" fmla="*/ 8456 h 10000"/>
                <a:gd name="connsiteX45" fmla="*/ 8116 w 10000"/>
                <a:gd name="connsiteY45" fmla="*/ 8464 h 10000"/>
                <a:gd name="connsiteX46" fmla="*/ 8116 w 10000"/>
                <a:gd name="connsiteY46" fmla="*/ 8464 h 10000"/>
                <a:gd name="connsiteX47" fmla="*/ 8442 w 10000"/>
                <a:gd name="connsiteY47" fmla="*/ 8431 h 10000"/>
                <a:gd name="connsiteX48" fmla="*/ 8702 w 10000"/>
                <a:gd name="connsiteY48" fmla="*/ 8350 h 10000"/>
                <a:gd name="connsiteX49" fmla="*/ 8636 w 10000"/>
                <a:gd name="connsiteY49" fmla="*/ 8316 h 10000"/>
                <a:gd name="connsiteX50" fmla="*/ 8636 w 10000"/>
                <a:gd name="connsiteY50" fmla="*/ 8285 h 10000"/>
                <a:gd name="connsiteX51" fmla="*/ 8312 w 10000"/>
                <a:gd name="connsiteY51" fmla="*/ 8202 h 10000"/>
                <a:gd name="connsiteX52" fmla="*/ 5975 w 10000"/>
                <a:gd name="connsiteY52" fmla="*/ 7907 h 10000"/>
                <a:gd name="connsiteX53" fmla="*/ 5975 w 10000"/>
                <a:gd name="connsiteY53" fmla="*/ 7907 h 10000"/>
                <a:gd name="connsiteX54" fmla="*/ 5714 w 10000"/>
                <a:gd name="connsiteY54" fmla="*/ 7860 h 10000"/>
                <a:gd name="connsiteX55" fmla="*/ 5519 w 10000"/>
                <a:gd name="connsiteY55" fmla="*/ 7810 h 10000"/>
                <a:gd name="connsiteX56" fmla="*/ 5389 w 10000"/>
                <a:gd name="connsiteY56" fmla="*/ 7761 h 10000"/>
                <a:gd name="connsiteX57" fmla="*/ 5389 w 10000"/>
                <a:gd name="connsiteY57" fmla="*/ 7761 h 10000"/>
                <a:gd name="connsiteX58" fmla="*/ 7729 w 10000"/>
                <a:gd name="connsiteY58" fmla="*/ 7744 h 10000"/>
                <a:gd name="connsiteX59" fmla="*/ 10000 w 10000"/>
                <a:gd name="connsiteY59" fmla="*/ 7907 h 10000"/>
                <a:gd name="connsiteX60" fmla="*/ 10000 w 10000"/>
                <a:gd name="connsiteY60" fmla="*/ 6422 h 10000"/>
                <a:gd name="connsiteX61" fmla="*/ 10000 w 10000"/>
                <a:gd name="connsiteY61" fmla="*/ 6422 h 10000"/>
                <a:gd name="connsiteX62" fmla="*/ 7404 w 10000"/>
                <a:gd name="connsiteY62" fmla="*/ 6077 h 10000"/>
                <a:gd name="connsiteX63" fmla="*/ 5975 w 10000"/>
                <a:gd name="connsiteY63" fmla="*/ 5882 h 10000"/>
                <a:gd name="connsiteX64" fmla="*/ 5975 w 10000"/>
                <a:gd name="connsiteY64" fmla="*/ 5882 h 10000"/>
                <a:gd name="connsiteX65" fmla="*/ 5975 w 10000"/>
                <a:gd name="connsiteY65" fmla="*/ 5866 h 10000"/>
                <a:gd name="connsiteX66" fmla="*/ 5975 w 10000"/>
                <a:gd name="connsiteY66" fmla="*/ 5768 h 10000"/>
                <a:gd name="connsiteX67" fmla="*/ 5975 w 10000"/>
                <a:gd name="connsiteY67" fmla="*/ 5768 h 10000"/>
                <a:gd name="connsiteX68" fmla="*/ 5779 w 10000"/>
                <a:gd name="connsiteY68" fmla="*/ 5651 h 10000"/>
                <a:gd name="connsiteX69" fmla="*/ 5389 w 10000"/>
                <a:gd name="connsiteY69" fmla="*/ 5473 h 10000"/>
                <a:gd name="connsiteX70" fmla="*/ 4545 w 10000"/>
                <a:gd name="connsiteY70" fmla="*/ 5130 h 10000"/>
                <a:gd name="connsiteX71" fmla="*/ 4545 w 10000"/>
                <a:gd name="connsiteY71" fmla="*/ 5130 h 10000"/>
                <a:gd name="connsiteX72" fmla="*/ 4352 w 10000"/>
                <a:gd name="connsiteY72" fmla="*/ 5081 h 10000"/>
                <a:gd name="connsiteX73" fmla="*/ 4026 w 10000"/>
                <a:gd name="connsiteY73" fmla="*/ 5016 h 10000"/>
                <a:gd name="connsiteX74" fmla="*/ 3052 w 10000"/>
                <a:gd name="connsiteY74" fmla="*/ 4868 h 10000"/>
                <a:gd name="connsiteX75" fmla="*/ 1689 w 10000"/>
                <a:gd name="connsiteY75" fmla="*/ 4690 h 10000"/>
                <a:gd name="connsiteX76" fmla="*/ 1689 w 10000"/>
                <a:gd name="connsiteY76" fmla="*/ 4690 h 10000"/>
                <a:gd name="connsiteX77" fmla="*/ 1103 w 10000"/>
                <a:gd name="connsiteY77" fmla="*/ 4672 h 10000"/>
                <a:gd name="connsiteX78" fmla="*/ 650 w 10000"/>
                <a:gd name="connsiteY78" fmla="*/ 4655 h 10000"/>
                <a:gd name="connsiteX79" fmla="*/ 521 w 10000"/>
                <a:gd name="connsiteY79" fmla="*/ 4639 h 10000"/>
                <a:gd name="connsiteX80" fmla="*/ 390 w 10000"/>
                <a:gd name="connsiteY80" fmla="*/ 4624 h 10000"/>
                <a:gd name="connsiteX81" fmla="*/ 390 w 10000"/>
                <a:gd name="connsiteY81" fmla="*/ 4624 h 10000"/>
                <a:gd name="connsiteX82" fmla="*/ 261 w 10000"/>
                <a:gd name="connsiteY82" fmla="*/ 4557 h 10000"/>
                <a:gd name="connsiteX83" fmla="*/ 65 w 10000"/>
                <a:gd name="connsiteY83" fmla="*/ 4445 h 10000"/>
                <a:gd name="connsiteX84" fmla="*/ 0 w 10000"/>
                <a:gd name="connsiteY84" fmla="*/ 4379 h 10000"/>
                <a:gd name="connsiteX85" fmla="*/ 0 w 10000"/>
                <a:gd name="connsiteY85" fmla="*/ 4312 h 10000"/>
                <a:gd name="connsiteX86" fmla="*/ 0 w 10000"/>
                <a:gd name="connsiteY86" fmla="*/ 4264 h 10000"/>
                <a:gd name="connsiteX87" fmla="*/ 131 w 10000"/>
                <a:gd name="connsiteY87" fmla="*/ 4214 h 10000"/>
                <a:gd name="connsiteX88" fmla="*/ 131 w 10000"/>
                <a:gd name="connsiteY88" fmla="*/ 4214 h 10000"/>
                <a:gd name="connsiteX89" fmla="*/ 455 w 10000"/>
                <a:gd name="connsiteY89" fmla="*/ 4133 h 10000"/>
                <a:gd name="connsiteX90" fmla="*/ 779 w 10000"/>
                <a:gd name="connsiteY90" fmla="*/ 4053 h 10000"/>
                <a:gd name="connsiteX91" fmla="*/ 975 w 10000"/>
                <a:gd name="connsiteY91" fmla="*/ 4004 h 10000"/>
                <a:gd name="connsiteX92" fmla="*/ 1103 w 10000"/>
                <a:gd name="connsiteY92" fmla="*/ 3954 h 10000"/>
                <a:gd name="connsiteX93" fmla="*/ 1103 w 10000"/>
                <a:gd name="connsiteY93" fmla="*/ 3888 h 10000"/>
                <a:gd name="connsiteX94" fmla="*/ 1103 w 10000"/>
                <a:gd name="connsiteY94" fmla="*/ 3807 h 10000"/>
                <a:gd name="connsiteX95" fmla="*/ 1103 w 10000"/>
                <a:gd name="connsiteY95" fmla="*/ 3807 h 10000"/>
                <a:gd name="connsiteX96" fmla="*/ 845 w 10000"/>
                <a:gd name="connsiteY96" fmla="*/ 3577 h 10000"/>
                <a:gd name="connsiteX97" fmla="*/ 521 w 10000"/>
                <a:gd name="connsiteY97" fmla="*/ 3268 h 10000"/>
                <a:gd name="connsiteX98" fmla="*/ 261 w 10000"/>
                <a:gd name="connsiteY98" fmla="*/ 2989 h 10000"/>
                <a:gd name="connsiteX99" fmla="*/ 195 w 10000"/>
                <a:gd name="connsiteY99" fmla="*/ 2908 h 10000"/>
                <a:gd name="connsiteX100" fmla="*/ 195 w 10000"/>
                <a:gd name="connsiteY100" fmla="*/ 2875 h 10000"/>
                <a:gd name="connsiteX101" fmla="*/ 261 w 10000"/>
                <a:gd name="connsiteY101" fmla="*/ 2858 h 10000"/>
                <a:gd name="connsiteX102" fmla="*/ 261 w 10000"/>
                <a:gd name="connsiteY102" fmla="*/ 2858 h 10000"/>
                <a:gd name="connsiteX103" fmla="*/ 650 w 10000"/>
                <a:gd name="connsiteY103" fmla="*/ 2843 h 10000"/>
                <a:gd name="connsiteX104" fmla="*/ 908 w 10000"/>
                <a:gd name="connsiteY104" fmla="*/ 2843 h 10000"/>
                <a:gd name="connsiteX105" fmla="*/ 1103 w 10000"/>
                <a:gd name="connsiteY105" fmla="*/ 2858 h 10000"/>
                <a:gd name="connsiteX106" fmla="*/ 1103 w 10000"/>
                <a:gd name="connsiteY106" fmla="*/ 2858 h 10000"/>
                <a:gd name="connsiteX107" fmla="*/ 1168 w 10000"/>
                <a:gd name="connsiteY107" fmla="*/ 2858 h 10000"/>
                <a:gd name="connsiteX108" fmla="*/ 1235 w 10000"/>
                <a:gd name="connsiteY108" fmla="*/ 2827 h 10000"/>
                <a:gd name="connsiteX109" fmla="*/ 1559 w 10000"/>
                <a:gd name="connsiteY109" fmla="*/ 2729 h 10000"/>
                <a:gd name="connsiteX110" fmla="*/ 2402 w 10000"/>
                <a:gd name="connsiteY110" fmla="*/ 2401 h 10000"/>
                <a:gd name="connsiteX111" fmla="*/ 3507 w 10000"/>
                <a:gd name="connsiteY111" fmla="*/ 1930 h 10000"/>
                <a:gd name="connsiteX112" fmla="*/ 3507 w 10000"/>
                <a:gd name="connsiteY112" fmla="*/ 1930 h 10000"/>
                <a:gd name="connsiteX113" fmla="*/ 3507 w 10000"/>
                <a:gd name="connsiteY113" fmla="*/ 1863 h 10000"/>
                <a:gd name="connsiteX114" fmla="*/ 3507 w 10000"/>
                <a:gd name="connsiteY114" fmla="*/ 1713 h 10000"/>
                <a:gd name="connsiteX115" fmla="*/ 3573 w 10000"/>
                <a:gd name="connsiteY115" fmla="*/ 1617 h 10000"/>
                <a:gd name="connsiteX116" fmla="*/ 3702 w 10000"/>
                <a:gd name="connsiteY116" fmla="*/ 1535 h 10000"/>
                <a:gd name="connsiteX117" fmla="*/ 3896 w 10000"/>
                <a:gd name="connsiteY117" fmla="*/ 1438 h 10000"/>
                <a:gd name="connsiteX118" fmla="*/ 4156 w 10000"/>
                <a:gd name="connsiteY118" fmla="*/ 1357 h 10000"/>
                <a:gd name="connsiteX119" fmla="*/ 4156 w 10000"/>
                <a:gd name="connsiteY119" fmla="*/ 1357 h 10000"/>
                <a:gd name="connsiteX120" fmla="*/ 4806 w 10000"/>
                <a:gd name="connsiteY120" fmla="*/ 1194 h 10000"/>
                <a:gd name="connsiteX121" fmla="*/ 5455 w 10000"/>
                <a:gd name="connsiteY121" fmla="*/ 979 h 10000"/>
                <a:gd name="connsiteX122" fmla="*/ 6104 w 10000"/>
                <a:gd name="connsiteY122" fmla="*/ 784 h 10000"/>
                <a:gd name="connsiteX123" fmla="*/ 6559 w 10000"/>
                <a:gd name="connsiteY123" fmla="*/ 606 h 10000"/>
                <a:gd name="connsiteX124" fmla="*/ 6559 w 10000"/>
                <a:gd name="connsiteY124" fmla="*/ 606 h 10000"/>
                <a:gd name="connsiteX125" fmla="*/ 6882 w 10000"/>
                <a:gd name="connsiteY125" fmla="*/ 442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10000 w 10000"/>
                <a:gd name="connsiteY134" fmla="*/ 10000 h 10000"/>
                <a:gd name="connsiteX135" fmla="*/ 8506 w 10000"/>
                <a:gd name="connsiteY135" fmla="*/ 9950 h 10000"/>
                <a:gd name="connsiteX136" fmla="*/ 8181 w 10000"/>
                <a:gd name="connsiteY136" fmla="*/ 9821 h 10000"/>
                <a:gd name="connsiteX137" fmla="*/ 7404 w 10000"/>
                <a:gd name="connsiteY137" fmla="*/ 9525 h 10000"/>
                <a:gd name="connsiteX138" fmla="*/ 5584 w 10000"/>
                <a:gd name="connsiteY138" fmla="*/ 9493 h 10000"/>
                <a:gd name="connsiteX139" fmla="*/ 5389 w 10000"/>
                <a:gd name="connsiteY139" fmla="*/ 9167 h 10000"/>
                <a:gd name="connsiteX140" fmla="*/ 5389 w 10000"/>
                <a:gd name="connsiteY140" fmla="*/ 9101 h 10000"/>
                <a:gd name="connsiteX141" fmla="*/ 5259 w 10000"/>
                <a:gd name="connsiteY141" fmla="*/ 9020 h 10000"/>
                <a:gd name="connsiteX142" fmla="*/ 5195 w 10000"/>
                <a:gd name="connsiteY142" fmla="*/ 9005 h 10000"/>
                <a:gd name="connsiteX143" fmla="*/ 4026 w 10000"/>
                <a:gd name="connsiteY143" fmla="*/ 9118 h 10000"/>
                <a:gd name="connsiteX144" fmla="*/ 3702 w 10000"/>
                <a:gd name="connsiteY144" fmla="*/ 9147 h 10000"/>
                <a:gd name="connsiteX145" fmla="*/ 3247 w 10000"/>
                <a:gd name="connsiteY145" fmla="*/ 8986 h 10000"/>
                <a:gd name="connsiteX146" fmla="*/ 3247 w 10000"/>
                <a:gd name="connsiteY146" fmla="*/ 8986 h 10000"/>
                <a:gd name="connsiteX147" fmla="*/ 3117 w 10000"/>
                <a:gd name="connsiteY147" fmla="*/ 8807 h 10000"/>
                <a:gd name="connsiteX148" fmla="*/ 3117 w 10000"/>
                <a:gd name="connsiteY148" fmla="*/ 8807 h 10000"/>
                <a:gd name="connsiteX149" fmla="*/ 3312 w 10000"/>
                <a:gd name="connsiteY149" fmla="*/ 8756 h 10000"/>
                <a:gd name="connsiteX150" fmla="*/ 3443 w 10000"/>
                <a:gd name="connsiteY150" fmla="*/ 8740 h 10000"/>
                <a:gd name="connsiteX151" fmla="*/ 2661 w 10000"/>
                <a:gd name="connsiteY151" fmla="*/ 8756 h 10000"/>
                <a:gd name="connsiteX0" fmla="*/ 2661 w 10000"/>
                <a:gd name="connsiteY0" fmla="*/ 8756 h 10000"/>
                <a:gd name="connsiteX1" fmla="*/ 10000 w 10000"/>
                <a:gd name="connsiteY1" fmla="*/ 9983 h 10000"/>
                <a:gd name="connsiteX2" fmla="*/ 9091 w 10000"/>
                <a:gd name="connsiteY2" fmla="*/ 10000 h 10000"/>
                <a:gd name="connsiteX3" fmla="*/ 8765 w 10000"/>
                <a:gd name="connsiteY3" fmla="*/ 10000 h 10000"/>
                <a:gd name="connsiteX4" fmla="*/ 8636 w 10000"/>
                <a:gd name="connsiteY4" fmla="*/ 9983 h 10000"/>
                <a:gd name="connsiteX5" fmla="*/ 8571 w 10000"/>
                <a:gd name="connsiteY5" fmla="*/ 9965 h 10000"/>
                <a:gd name="connsiteX6" fmla="*/ 8571 w 10000"/>
                <a:gd name="connsiteY6" fmla="*/ 9965 h 10000"/>
                <a:gd name="connsiteX7" fmla="*/ 8181 w 10000"/>
                <a:gd name="connsiteY7" fmla="*/ 9771 h 10000"/>
                <a:gd name="connsiteX8" fmla="*/ 7856 w 10000"/>
                <a:gd name="connsiteY8" fmla="*/ 9591 h 10000"/>
                <a:gd name="connsiteX9" fmla="*/ 7856 w 10000"/>
                <a:gd name="connsiteY9" fmla="*/ 9591 h 10000"/>
                <a:gd name="connsiteX10" fmla="*/ 7729 w 10000"/>
                <a:gd name="connsiteY10" fmla="*/ 9559 h 10000"/>
                <a:gd name="connsiteX11" fmla="*/ 7533 w 10000"/>
                <a:gd name="connsiteY11" fmla="*/ 9525 h 10000"/>
                <a:gd name="connsiteX12" fmla="*/ 7013 w 10000"/>
                <a:gd name="connsiteY12" fmla="*/ 9509 h 10000"/>
                <a:gd name="connsiteX13" fmla="*/ 6364 w 10000"/>
                <a:gd name="connsiteY13" fmla="*/ 9493 h 10000"/>
                <a:gd name="connsiteX14" fmla="*/ 5779 w 10000"/>
                <a:gd name="connsiteY14" fmla="*/ 9493 h 10000"/>
                <a:gd name="connsiteX15" fmla="*/ 5779 w 10000"/>
                <a:gd name="connsiteY15" fmla="*/ 9493 h 10000"/>
                <a:gd name="connsiteX16" fmla="*/ 5519 w 10000"/>
                <a:gd name="connsiteY16" fmla="*/ 9474 h 10000"/>
                <a:gd name="connsiteX17" fmla="*/ 5389 w 10000"/>
                <a:gd name="connsiteY17" fmla="*/ 9444 h 10000"/>
                <a:gd name="connsiteX18" fmla="*/ 5324 w 10000"/>
                <a:gd name="connsiteY18" fmla="*/ 9409 h 10000"/>
                <a:gd name="connsiteX19" fmla="*/ 5389 w 10000"/>
                <a:gd name="connsiteY19" fmla="*/ 9214 h 10000"/>
                <a:gd name="connsiteX20" fmla="*/ 5455 w 10000"/>
                <a:gd name="connsiteY20" fmla="*/ 9147 h 10000"/>
                <a:gd name="connsiteX21" fmla="*/ 5389 w 10000"/>
                <a:gd name="connsiteY21" fmla="*/ 9069 h 10000"/>
                <a:gd name="connsiteX22" fmla="*/ 5389 w 10000"/>
                <a:gd name="connsiteY22" fmla="*/ 9069 h 10000"/>
                <a:gd name="connsiteX23" fmla="*/ 5324 w 10000"/>
                <a:gd name="connsiteY23" fmla="*/ 9020 h 10000"/>
                <a:gd name="connsiteX24" fmla="*/ 5259 w 10000"/>
                <a:gd name="connsiteY24" fmla="*/ 8986 h 10000"/>
                <a:gd name="connsiteX25" fmla="*/ 5128 w 10000"/>
                <a:gd name="connsiteY25" fmla="*/ 8986 h 10000"/>
                <a:gd name="connsiteX26" fmla="*/ 4936 w 10000"/>
                <a:gd name="connsiteY26" fmla="*/ 9005 h 10000"/>
                <a:gd name="connsiteX27" fmla="*/ 4545 w 10000"/>
                <a:gd name="connsiteY27" fmla="*/ 9052 h 10000"/>
                <a:gd name="connsiteX28" fmla="*/ 4026 w 10000"/>
                <a:gd name="connsiteY28" fmla="*/ 9133 h 10000"/>
                <a:gd name="connsiteX29" fmla="*/ 4026 w 10000"/>
                <a:gd name="connsiteY29" fmla="*/ 9133 h 10000"/>
                <a:gd name="connsiteX30" fmla="*/ 3702 w 10000"/>
                <a:gd name="connsiteY30" fmla="*/ 9147 h 10000"/>
                <a:gd name="connsiteX31" fmla="*/ 3573 w 10000"/>
                <a:gd name="connsiteY31" fmla="*/ 9147 h 10000"/>
                <a:gd name="connsiteX32" fmla="*/ 3507 w 10000"/>
                <a:gd name="connsiteY32" fmla="*/ 9133 h 10000"/>
                <a:gd name="connsiteX33" fmla="*/ 3247 w 10000"/>
                <a:gd name="connsiteY33" fmla="*/ 8986 h 10000"/>
                <a:gd name="connsiteX34" fmla="*/ 3247 w 10000"/>
                <a:gd name="connsiteY34" fmla="*/ 8986 h 10000"/>
                <a:gd name="connsiteX35" fmla="*/ 3117 w 10000"/>
                <a:gd name="connsiteY35" fmla="*/ 8938 h 10000"/>
                <a:gd name="connsiteX36" fmla="*/ 3117 w 10000"/>
                <a:gd name="connsiteY36" fmla="*/ 8888 h 10000"/>
                <a:gd name="connsiteX37" fmla="*/ 3117 w 10000"/>
                <a:gd name="connsiteY37" fmla="*/ 8855 h 10000"/>
                <a:gd name="connsiteX38" fmla="*/ 3184 w 10000"/>
                <a:gd name="connsiteY38" fmla="*/ 8822 h 10000"/>
                <a:gd name="connsiteX39" fmla="*/ 3312 w 10000"/>
                <a:gd name="connsiteY39" fmla="*/ 8756 h 10000"/>
                <a:gd name="connsiteX40" fmla="*/ 3443 w 10000"/>
                <a:gd name="connsiteY40" fmla="*/ 8740 h 10000"/>
                <a:gd name="connsiteX41" fmla="*/ 3443 w 10000"/>
                <a:gd name="connsiteY41" fmla="*/ 8740 h 10000"/>
                <a:gd name="connsiteX42" fmla="*/ 3443 w 10000"/>
                <a:gd name="connsiteY42" fmla="*/ 8725 h 10000"/>
                <a:gd name="connsiteX43" fmla="*/ 3507 w 10000"/>
                <a:gd name="connsiteY43" fmla="*/ 8708 h 10000"/>
                <a:gd name="connsiteX44" fmla="*/ 7646 w 10000"/>
                <a:gd name="connsiteY44" fmla="*/ 8456 h 10000"/>
                <a:gd name="connsiteX45" fmla="*/ 8116 w 10000"/>
                <a:gd name="connsiteY45" fmla="*/ 8464 h 10000"/>
                <a:gd name="connsiteX46" fmla="*/ 8116 w 10000"/>
                <a:gd name="connsiteY46" fmla="*/ 8464 h 10000"/>
                <a:gd name="connsiteX47" fmla="*/ 8442 w 10000"/>
                <a:gd name="connsiteY47" fmla="*/ 8431 h 10000"/>
                <a:gd name="connsiteX48" fmla="*/ 8702 w 10000"/>
                <a:gd name="connsiteY48" fmla="*/ 8350 h 10000"/>
                <a:gd name="connsiteX49" fmla="*/ 8636 w 10000"/>
                <a:gd name="connsiteY49" fmla="*/ 8316 h 10000"/>
                <a:gd name="connsiteX50" fmla="*/ 8636 w 10000"/>
                <a:gd name="connsiteY50" fmla="*/ 8285 h 10000"/>
                <a:gd name="connsiteX51" fmla="*/ 8312 w 10000"/>
                <a:gd name="connsiteY51" fmla="*/ 8202 h 10000"/>
                <a:gd name="connsiteX52" fmla="*/ 5975 w 10000"/>
                <a:gd name="connsiteY52" fmla="*/ 7907 h 10000"/>
                <a:gd name="connsiteX53" fmla="*/ 5975 w 10000"/>
                <a:gd name="connsiteY53" fmla="*/ 7907 h 10000"/>
                <a:gd name="connsiteX54" fmla="*/ 5714 w 10000"/>
                <a:gd name="connsiteY54" fmla="*/ 7860 h 10000"/>
                <a:gd name="connsiteX55" fmla="*/ 5519 w 10000"/>
                <a:gd name="connsiteY55" fmla="*/ 7810 h 10000"/>
                <a:gd name="connsiteX56" fmla="*/ 5389 w 10000"/>
                <a:gd name="connsiteY56" fmla="*/ 7761 h 10000"/>
                <a:gd name="connsiteX57" fmla="*/ 5389 w 10000"/>
                <a:gd name="connsiteY57" fmla="*/ 7761 h 10000"/>
                <a:gd name="connsiteX58" fmla="*/ 7729 w 10000"/>
                <a:gd name="connsiteY58" fmla="*/ 7744 h 10000"/>
                <a:gd name="connsiteX59" fmla="*/ 10000 w 10000"/>
                <a:gd name="connsiteY59" fmla="*/ 7907 h 10000"/>
                <a:gd name="connsiteX60" fmla="*/ 10000 w 10000"/>
                <a:gd name="connsiteY60" fmla="*/ 6422 h 10000"/>
                <a:gd name="connsiteX61" fmla="*/ 10000 w 10000"/>
                <a:gd name="connsiteY61" fmla="*/ 6422 h 10000"/>
                <a:gd name="connsiteX62" fmla="*/ 7404 w 10000"/>
                <a:gd name="connsiteY62" fmla="*/ 6077 h 10000"/>
                <a:gd name="connsiteX63" fmla="*/ 5975 w 10000"/>
                <a:gd name="connsiteY63" fmla="*/ 5882 h 10000"/>
                <a:gd name="connsiteX64" fmla="*/ 5975 w 10000"/>
                <a:gd name="connsiteY64" fmla="*/ 5882 h 10000"/>
                <a:gd name="connsiteX65" fmla="*/ 5975 w 10000"/>
                <a:gd name="connsiteY65" fmla="*/ 5866 h 10000"/>
                <a:gd name="connsiteX66" fmla="*/ 5975 w 10000"/>
                <a:gd name="connsiteY66" fmla="*/ 5768 h 10000"/>
                <a:gd name="connsiteX67" fmla="*/ 5975 w 10000"/>
                <a:gd name="connsiteY67" fmla="*/ 5768 h 10000"/>
                <a:gd name="connsiteX68" fmla="*/ 5779 w 10000"/>
                <a:gd name="connsiteY68" fmla="*/ 5651 h 10000"/>
                <a:gd name="connsiteX69" fmla="*/ 5389 w 10000"/>
                <a:gd name="connsiteY69" fmla="*/ 5473 h 10000"/>
                <a:gd name="connsiteX70" fmla="*/ 4545 w 10000"/>
                <a:gd name="connsiteY70" fmla="*/ 5130 h 10000"/>
                <a:gd name="connsiteX71" fmla="*/ 4545 w 10000"/>
                <a:gd name="connsiteY71" fmla="*/ 5130 h 10000"/>
                <a:gd name="connsiteX72" fmla="*/ 4352 w 10000"/>
                <a:gd name="connsiteY72" fmla="*/ 5081 h 10000"/>
                <a:gd name="connsiteX73" fmla="*/ 4026 w 10000"/>
                <a:gd name="connsiteY73" fmla="*/ 5016 h 10000"/>
                <a:gd name="connsiteX74" fmla="*/ 3052 w 10000"/>
                <a:gd name="connsiteY74" fmla="*/ 4868 h 10000"/>
                <a:gd name="connsiteX75" fmla="*/ 1689 w 10000"/>
                <a:gd name="connsiteY75" fmla="*/ 4690 h 10000"/>
                <a:gd name="connsiteX76" fmla="*/ 1689 w 10000"/>
                <a:gd name="connsiteY76" fmla="*/ 4690 h 10000"/>
                <a:gd name="connsiteX77" fmla="*/ 1103 w 10000"/>
                <a:gd name="connsiteY77" fmla="*/ 4672 h 10000"/>
                <a:gd name="connsiteX78" fmla="*/ 650 w 10000"/>
                <a:gd name="connsiteY78" fmla="*/ 4655 h 10000"/>
                <a:gd name="connsiteX79" fmla="*/ 521 w 10000"/>
                <a:gd name="connsiteY79" fmla="*/ 4639 h 10000"/>
                <a:gd name="connsiteX80" fmla="*/ 390 w 10000"/>
                <a:gd name="connsiteY80" fmla="*/ 4624 h 10000"/>
                <a:gd name="connsiteX81" fmla="*/ 390 w 10000"/>
                <a:gd name="connsiteY81" fmla="*/ 4624 h 10000"/>
                <a:gd name="connsiteX82" fmla="*/ 261 w 10000"/>
                <a:gd name="connsiteY82" fmla="*/ 4557 h 10000"/>
                <a:gd name="connsiteX83" fmla="*/ 65 w 10000"/>
                <a:gd name="connsiteY83" fmla="*/ 4445 h 10000"/>
                <a:gd name="connsiteX84" fmla="*/ 0 w 10000"/>
                <a:gd name="connsiteY84" fmla="*/ 4379 h 10000"/>
                <a:gd name="connsiteX85" fmla="*/ 0 w 10000"/>
                <a:gd name="connsiteY85" fmla="*/ 4312 h 10000"/>
                <a:gd name="connsiteX86" fmla="*/ 0 w 10000"/>
                <a:gd name="connsiteY86" fmla="*/ 4264 h 10000"/>
                <a:gd name="connsiteX87" fmla="*/ 131 w 10000"/>
                <a:gd name="connsiteY87" fmla="*/ 4214 h 10000"/>
                <a:gd name="connsiteX88" fmla="*/ 131 w 10000"/>
                <a:gd name="connsiteY88" fmla="*/ 4214 h 10000"/>
                <a:gd name="connsiteX89" fmla="*/ 455 w 10000"/>
                <a:gd name="connsiteY89" fmla="*/ 4133 h 10000"/>
                <a:gd name="connsiteX90" fmla="*/ 779 w 10000"/>
                <a:gd name="connsiteY90" fmla="*/ 4053 h 10000"/>
                <a:gd name="connsiteX91" fmla="*/ 975 w 10000"/>
                <a:gd name="connsiteY91" fmla="*/ 4004 h 10000"/>
                <a:gd name="connsiteX92" fmla="*/ 1103 w 10000"/>
                <a:gd name="connsiteY92" fmla="*/ 3954 h 10000"/>
                <a:gd name="connsiteX93" fmla="*/ 1103 w 10000"/>
                <a:gd name="connsiteY93" fmla="*/ 3888 h 10000"/>
                <a:gd name="connsiteX94" fmla="*/ 1103 w 10000"/>
                <a:gd name="connsiteY94" fmla="*/ 3807 h 10000"/>
                <a:gd name="connsiteX95" fmla="*/ 1103 w 10000"/>
                <a:gd name="connsiteY95" fmla="*/ 3807 h 10000"/>
                <a:gd name="connsiteX96" fmla="*/ 845 w 10000"/>
                <a:gd name="connsiteY96" fmla="*/ 3577 h 10000"/>
                <a:gd name="connsiteX97" fmla="*/ 521 w 10000"/>
                <a:gd name="connsiteY97" fmla="*/ 3268 h 10000"/>
                <a:gd name="connsiteX98" fmla="*/ 261 w 10000"/>
                <a:gd name="connsiteY98" fmla="*/ 2989 h 10000"/>
                <a:gd name="connsiteX99" fmla="*/ 195 w 10000"/>
                <a:gd name="connsiteY99" fmla="*/ 2908 h 10000"/>
                <a:gd name="connsiteX100" fmla="*/ 195 w 10000"/>
                <a:gd name="connsiteY100" fmla="*/ 2875 h 10000"/>
                <a:gd name="connsiteX101" fmla="*/ 261 w 10000"/>
                <a:gd name="connsiteY101" fmla="*/ 2858 h 10000"/>
                <a:gd name="connsiteX102" fmla="*/ 261 w 10000"/>
                <a:gd name="connsiteY102" fmla="*/ 2858 h 10000"/>
                <a:gd name="connsiteX103" fmla="*/ 650 w 10000"/>
                <a:gd name="connsiteY103" fmla="*/ 2843 h 10000"/>
                <a:gd name="connsiteX104" fmla="*/ 908 w 10000"/>
                <a:gd name="connsiteY104" fmla="*/ 2843 h 10000"/>
                <a:gd name="connsiteX105" fmla="*/ 1103 w 10000"/>
                <a:gd name="connsiteY105" fmla="*/ 2858 h 10000"/>
                <a:gd name="connsiteX106" fmla="*/ 1103 w 10000"/>
                <a:gd name="connsiteY106" fmla="*/ 2858 h 10000"/>
                <a:gd name="connsiteX107" fmla="*/ 1168 w 10000"/>
                <a:gd name="connsiteY107" fmla="*/ 2858 h 10000"/>
                <a:gd name="connsiteX108" fmla="*/ 1235 w 10000"/>
                <a:gd name="connsiteY108" fmla="*/ 2827 h 10000"/>
                <a:gd name="connsiteX109" fmla="*/ 1559 w 10000"/>
                <a:gd name="connsiteY109" fmla="*/ 2729 h 10000"/>
                <a:gd name="connsiteX110" fmla="*/ 2402 w 10000"/>
                <a:gd name="connsiteY110" fmla="*/ 2401 h 10000"/>
                <a:gd name="connsiteX111" fmla="*/ 3507 w 10000"/>
                <a:gd name="connsiteY111" fmla="*/ 1930 h 10000"/>
                <a:gd name="connsiteX112" fmla="*/ 3507 w 10000"/>
                <a:gd name="connsiteY112" fmla="*/ 1930 h 10000"/>
                <a:gd name="connsiteX113" fmla="*/ 3507 w 10000"/>
                <a:gd name="connsiteY113" fmla="*/ 1863 h 10000"/>
                <a:gd name="connsiteX114" fmla="*/ 3507 w 10000"/>
                <a:gd name="connsiteY114" fmla="*/ 1713 h 10000"/>
                <a:gd name="connsiteX115" fmla="*/ 3573 w 10000"/>
                <a:gd name="connsiteY115" fmla="*/ 1617 h 10000"/>
                <a:gd name="connsiteX116" fmla="*/ 3702 w 10000"/>
                <a:gd name="connsiteY116" fmla="*/ 1535 h 10000"/>
                <a:gd name="connsiteX117" fmla="*/ 3896 w 10000"/>
                <a:gd name="connsiteY117" fmla="*/ 1438 h 10000"/>
                <a:gd name="connsiteX118" fmla="*/ 4156 w 10000"/>
                <a:gd name="connsiteY118" fmla="*/ 1357 h 10000"/>
                <a:gd name="connsiteX119" fmla="*/ 4156 w 10000"/>
                <a:gd name="connsiteY119" fmla="*/ 1357 h 10000"/>
                <a:gd name="connsiteX120" fmla="*/ 4806 w 10000"/>
                <a:gd name="connsiteY120" fmla="*/ 1194 h 10000"/>
                <a:gd name="connsiteX121" fmla="*/ 5455 w 10000"/>
                <a:gd name="connsiteY121" fmla="*/ 979 h 10000"/>
                <a:gd name="connsiteX122" fmla="*/ 6104 w 10000"/>
                <a:gd name="connsiteY122" fmla="*/ 784 h 10000"/>
                <a:gd name="connsiteX123" fmla="*/ 6559 w 10000"/>
                <a:gd name="connsiteY123" fmla="*/ 606 h 10000"/>
                <a:gd name="connsiteX124" fmla="*/ 6559 w 10000"/>
                <a:gd name="connsiteY124" fmla="*/ 606 h 10000"/>
                <a:gd name="connsiteX125" fmla="*/ 6882 w 10000"/>
                <a:gd name="connsiteY125" fmla="*/ 442 h 10000"/>
                <a:gd name="connsiteX126" fmla="*/ 7273 w 10000"/>
                <a:gd name="connsiteY126" fmla="*/ 245 h 10000"/>
                <a:gd name="connsiteX127" fmla="*/ 7663 w 10000"/>
                <a:gd name="connsiteY127" fmla="*/ 97 h 10000"/>
                <a:gd name="connsiteX128" fmla="*/ 7856 w 10000"/>
                <a:gd name="connsiteY128" fmla="*/ 30 h 10000"/>
                <a:gd name="connsiteX129" fmla="*/ 8051 w 10000"/>
                <a:gd name="connsiteY129" fmla="*/ 15 h 10000"/>
                <a:gd name="connsiteX130" fmla="*/ 8051 w 10000"/>
                <a:gd name="connsiteY130" fmla="*/ 15 h 10000"/>
                <a:gd name="connsiteX131" fmla="*/ 8442 w 10000"/>
                <a:gd name="connsiteY131" fmla="*/ 0 h 10000"/>
                <a:gd name="connsiteX132" fmla="*/ 8961 w 10000"/>
                <a:gd name="connsiteY132" fmla="*/ 0 h 10000"/>
                <a:gd name="connsiteX133" fmla="*/ 10000 w 10000"/>
                <a:gd name="connsiteY133" fmla="*/ 15 h 10000"/>
                <a:gd name="connsiteX134" fmla="*/ 8506 w 10000"/>
                <a:gd name="connsiteY134" fmla="*/ 9950 h 10000"/>
                <a:gd name="connsiteX135" fmla="*/ 8181 w 10000"/>
                <a:gd name="connsiteY135" fmla="*/ 9821 h 10000"/>
                <a:gd name="connsiteX136" fmla="*/ 7404 w 10000"/>
                <a:gd name="connsiteY136" fmla="*/ 9525 h 10000"/>
                <a:gd name="connsiteX137" fmla="*/ 5584 w 10000"/>
                <a:gd name="connsiteY137" fmla="*/ 9493 h 10000"/>
                <a:gd name="connsiteX138" fmla="*/ 5389 w 10000"/>
                <a:gd name="connsiteY138" fmla="*/ 9167 h 10000"/>
                <a:gd name="connsiteX139" fmla="*/ 5389 w 10000"/>
                <a:gd name="connsiteY139" fmla="*/ 9101 h 10000"/>
                <a:gd name="connsiteX140" fmla="*/ 5259 w 10000"/>
                <a:gd name="connsiteY140" fmla="*/ 9020 h 10000"/>
                <a:gd name="connsiteX141" fmla="*/ 5195 w 10000"/>
                <a:gd name="connsiteY141" fmla="*/ 9005 h 10000"/>
                <a:gd name="connsiteX142" fmla="*/ 4026 w 10000"/>
                <a:gd name="connsiteY142" fmla="*/ 9118 h 10000"/>
                <a:gd name="connsiteX143" fmla="*/ 3702 w 10000"/>
                <a:gd name="connsiteY143" fmla="*/ 9147 h 10000"/>
                <a:gd name="connsiteX144" fmla="*/ 3247 w 10000"/>
                <a:gd name="connsiteY144" fmla="*/ 8986 h 10000"/>
                <a:gd name="connsiteX145" fmla="*/ 3247 w 10000"/>
                <a:gd name="connsiteY145" fmla="*/ 8986 h 10000"/>
                <a:gd name="connsiteX146" fmla="*/ 3117 w 10000"/>
                <a:gd name="connsiteY146" fmla="*/ 8807 h 10000"/>
                <a:gd name="connsiteX147" fmla="*/ 3117 w 10000"/>
                <a:gd name="connsiteY147" fmla="*/ 8807 h 10000"/>
                <a:gd name="connsiteX148" fmla="*/ 3312 w 10000"/>
                <a:gd name="connsiteY148" fmla="*/ 8756 h 10000"/>
                <a:gd name="connsiteX149" fmla="*/ 3443 w 10000"/>
                <a:gd name="connsiteY149" fmla="*/ 8740 h 10000"/>
                <a:gd name="connsiteX150" fmla="*/ 2661 w 10000"/>
                <a:gd name="connsiteY150" fmla="*/ 8756 h 10000"/>
                <a:gd name="connsiteX0" fmla="*/ 2661 w 10000"/>
                <a:gd name="connsiteY0" fmla="*/ 8756 h 10000"/>
                <a:gd name="connsiteX1" fmla="*/ 9091 w 10000"/>
                <a:gd name="connsiteY1" fmla="*/ 10000 h 10000"/>
                <a:gd name="connsiteX2" fmla="*/ 8765 w 10000"/>
                <a:gd name="connsiteY2" fmla="*/ 10000 h 10000"/>
                <a:gd name="connsiteX3" fmla="*/ 8636 w 10000"/>
                <a:gd name="connsiteY3" fmla="*/ 9983 h 10000"/>
                <a:gd name="connsiteX4" fmla="*/ 8571 w 10000"/>
                <a:gd name="connsiteY4" fmla="*/ 9965 h 10000"/>
                <a:gd name="connsiteX5" fmla="*/ 8571 w 10000"/>
                <a:gd name="connsiteY5" fmla="*/ 9965 h 10000"/>
                <a:gd name="connsiteX6" fmla="*/ 8181 w 10000"/>
                <a:gd name="connsiteY6" fmla="*/ 9771 h 10000"/>
                <a:gd name="connsiteX7" fmla="*/ 7856 w 10000"/>
                <a:gd name="connsiteY7" fmla="*/ 9591 h 10000"/>
                <a:gd name="connsiteX8" fmla="*/ 7856 w 10000"/>
                <a:gd name="connsiteY8" fmla="*/ 9591 h 10000"/>
                <a:gd name="connsiteX9" fmla="*/ 7729 w 10000"/>
                <a:gd name="connsiteY9" fmla="*/ 9559 h 10000"/>
                <a:gd name="connsiteX10" fmla="*/ 7533 w 10000"/>
                <a:gd name="connsiteY10" fmla="*/ 9525 h 10000"/>
                <a:gd name="connsiteX11" fmla="*/ 7013 w 10000"/>
                <a:gd name="connsiteY11" fmla="*/ 9509 h 10000"/>
                <a:gd name="connsiteX12" fmla="*/ 6364 w 10000"/>
                <a:gd name="connsiteY12" fmla="*/ 9493 h 10000"/>
                <a:gd name="connsiteX13" fmla="*/ 5779 w 10000"/>
                <a:gd name="connsiteY13" fmla="*/ 9493 h 10000"/>
                <a:gd name="connsiteX14" fmla="*/ 5779 w 10000"/>
                <a:gd name="connsiteY14" fmla="*/ 9493 h 10000"/>
                <a:gd name="connsiteX15" fmla="*/ 5519 w 10000"/>
                <a:gd name="connsiteY15" fmla="*/ 9474 h 10000"/>
                <a:gd name="connsiteX16" fmla="*/ 5389 w 10000"/>
                <a:gd name="connsiteY16" fmla="*/ 9444 h 10000"/>
                <a:gd name="connsiteX17" fmla="*/ 5324 w 10000"/>
                <a:gd name="connsiteY17" fmla="*/ 9409 h 10000"/>
                <a:gd name="connsiteX18" fmla="*/ 5389 w 10000"/>
                <a:gd name="connsiteY18" fmla="*/ 9214 h 10000"/>
                <a:gd name="connsiteX19" fmla="*/ 5455 w 10000"/>
                <a:gd name="connsiteY19" fmla="*/ 9147 h 10000"/>
                <a:gd name="connsiteX20" fmla="*/ 5389 w 10000"/>
                <a:gd name="connsiteY20" fmla="*/ 9069 h 10000"/>
                <a:gd name="connsiteX21" fmla="*/ 5389 w 10000"/>
                <a:gd name="connsiteY21" fmla="*/ 9069 h 10000"/>
                <a:gd name="connsiteX22" fmla="*/ 5324 w 10000"/>
                <a:gd name="connsiteY22" fmla="*/ 9020 h 10000"/>
                <a:gd name="connsiteX23" fmla="*/ 5259 w 10000"/>
                <a:gd name="connsiteY23" fmla="*/ 8986 h 10000"/>
                <a:gd name="connsiteX24" fmla="*/ 5128 w 10000"/>
                <a:gd name="connsiteY24" fmla="*/ 8986 h 10000"/>
                <a:gd name="connsiteX25" fmla="*/ 4936 w 10000"/>
                <a:gd name="connsiteY25" fmla="*/ 9005 h 10000"/>
                <a:gd name="connsiteX26" fmla="*/ 4545 w 10000"/>
                <a:gd name="connsiteY26" fmla="*/ 9052 h 10000"/>
                <a:gd name="connsiteX27" fmla="*/ 4026 w 10000"/>
                <a:gd name="connsiteY27" fmla="*/ 9133 h 10000"/>
                <a:gd name="connsiteX28" fmla="*/ 4026 w 10000"/>
                <a:gd name="connsiteY28" fmla="*/ 9133 h 10000"/>
                <a:gd name="connsiteX29" fmla="*/ 3702 w 10000"/>
                <a:gd name="connsiteY29" fmla="*/ 9147 h 10000"/>
                <a:gd name="connsiteX30" fmla="*/ 3573 w 10000"/>
                <a:gd name="connsiteY30" fmla="*/ 9147 h 10000"/>
                <a:gd name="connsiteX31" fmla="*/ 3507 w 10000"/>
                <a:gd name="connsiteY31" fmla="*/ 9133 h 10000"/>
                <a:gd name="connsiteX32" fmla="*/ 3247 w 10000"/>
                <a:gd name="connsiteY32" fmla="*/ 8986 h 10000"/>
                <a:gd name="connsiteX33" fmla="*/ 3247 w 10000"/>
                <a:gd name="connsiteY33" fmla="*/ 8986 h 10000"/>
                <a:gd name="connsiteX34" fmla="*/ 3117 w 10000"/>
                <a:gd name="connsiteY34" fmla="*/ 8938 h 10000"/>
                <a:gd name="connsiteX35" fmla="*/ 3117 w 10000"/>
                <a:gd name="connsiteY35" fmla="*/ 8888 h 10000"/>
                <a:gd name="connsiteX36" fmla="*/ 3117 w 10000"/>
                <a:gd name="connsiteY36" fmla="*/ 8855 h 10000"/>
                <a:gd name="connsiteX37" fmla="*/ 3184 w 10000"/>
                <a:gd name="connsiteY37" fmla="*/ 8822 h 10000"/>
                <a:gd name="connsiteX38" fmla="*/ 3312 w 10000"/>
                <a:gd name="connsiteY38" fmla="*/ 8756 h 10000"/>
                <a:gd name="connsiteX39" fmla="*/ 3443 w 10000"/>
                <a:gd name="connsiteY39" fmla="*/ 8740 h 10000"/>
                <a:gd name="connsiteX40" fmla="*/ 3443 w 10000"/>
                <a:gd name="connsiteY40" fmla="*/ 8740 h 10000"/>
                <a:gd name="connsiteX41" fmla="*/ 3443 w 10000"/>
                <a:gd name="connsiteY41" fmla="*/ 8725 h 10000"/>
                <a:gd name="connsiteX42" fmla="*/ 3507 w 10000"/>
                <a:gd name="connsiteY42" fmla="*/ 8708 h 10000"/>
                <a:gd name="connsiteX43" fmla="*/ 7646 w 10000"/>
                <a:gd name="connsiteY43" fmla="*/ 8456 h 10000"/>
                <a:gd name="connsiteX44" fmla="*/ 8116 w 10000"/>
                <a:gd name="connsiteY44" fmla="*/ 8464 h 10000"/>
                <a:gd name="connsiteX45" fmla="*/ 8116 w 10000"/>
                <a:gd name="connsiteY45" fmla="*/ 8464 h 10000"/>
                <a:gd name="connsiteX46" fmla="*/ 8442 w 10000"/>
                <a:gd name="connsiteY46" fmla="*/ 8431 h 10000"/>
                <a:gd name="connsiteX47" fmla="*/ 8702 w 10000"/>
                <a:gd name="connsiteY47" fmla="*/ 8350 h 10000"/>
                <a:gd name="connsiteX48" fmla="*/ 8636 w 10000"/>
                <a:gd name="connsiteY48" fmla="*/ 8316 h 10000"/>
                <a:gd name="connsiteX49" fmla="*/ 8636 w 10000"/>
                <a:gd name="connsiteY49" fmla="*/ 8285 h 10000"/>
                <a:gd name="connsiteX50" fmla="*/ 8312 w 10000"/>
                <a:gd name="connsiteY50" fmla="*/ 8202 h 10000"/>
                <a:gd name="connsiteX51" fmla="*/ 5975 w 10000"/>
                <a:gd name="connsiteY51" fmla="*/ 7907 h 10000"/>
                <a:gd name="connsiteX52" fmla="*/ 5975 w 10000"/>
                <a:gd name="connsiteY52" fmla="*/ 7907 h 10000"/>
                <a:gd name="connsiteX53" fmla="*/ 5714 w 10000"/>
                <a:gd name="connsiteY53" fmla="*/ 7860 h 10000"/>
                <a:gd name="connsiteX54" fmla="*/ 5519 w 10000"/>
                <a:gd name="connsiteY54" fmla="*/ 7810 h 10000"/>
                <a:gd name="connsiteX55" fmla="*/ 5389 w 10000"/>
                <a:gd name="connsiteY55" fmla="*/ 7761 h 10000"/>
                <a:gd name="connsiteX56" fmla="*/ 5389 w 10000"/>
                <a:gd name="connsiteY56" fmla="*/ 7761 h 10000"/>
                <a:gd name="connsiteX57" fmla="*/ 7729 w 10000"/>
                <a:gd name="connsiteY57" fmla="*/ 7744 h 10000"/>
                <a:gd name="connsiteX58" fmla="*/ 10000 w 10000"/>
                <a:gd name="connsiteY58" fmla="*/ 7907 h 10000"/>
                <a:gd name="connsiteX59" fmla="*/ 10000 w 10000"/>
                <a:gd name="connsiteY59" fmla="*/ 6422 h 10000"/>
                <a:gd name="connsiteX60" fmla="*/ 10000 w 10000"/>
                <a:gd name="connsiteY60" fmla="*/ 6422 h 10000"/>
                <a:gd name="connsiteX61" fmla="*/ 7404 w 10000"/>
                <a:gd name="connsiteY61" fmla="*/ 6077 h 10000"/>
                <a:gd name="connsiteX62" fmla="*/ 5975 w 10000"/>
                <a:gd name="connsiteY62" fmla="*/ 5882 h 10000"/>
                <a:gd name="connsiteX63" fmla="*/ 5975 w 10000"/>
                <a:gd name="connsiteY63" fmla="*/ 5882 h 10000"/>
                <a:gd name="connsiteX64" fmla="*/ 5975 w 10000"/>
                <a:gd name="connsiteY64" fmla="*/ 5866 h 10000"/>
                <a:gd name="connsiteX65" fmla="*/ 5975 w 10000"/>
                <a:gd name="connsiteY65" fmla="*/ 5768 h 10000"/>
                <a:gd name="connsiteX66" fmla="*/ 5975 w 10000"/>
                <a:gd name="connsiteY66" fmla="*/ 5768 h 10000"/>
                <a:gd name="connsiteX67" fmla="*/ 5779 w 10000"/>
                <a:gd name="connsiteY67" fmla="*/ 5651 h 10000"/>
                <a:gd name="connsiteX68" fmla="*/ 5389 w 10000"/>
                <a:gd name="connsiteY68" fmla="*/ 5473 h 10000"/>
                <a:gd name="connsiteX69" fmla="*/ 4545 w 10000"/>
                <a:gd name="connsiteY69" fmla="*/ 5130 h 10000"/>
                <a:gd name="connsiteX70" fmla="*/ 4545 w 10000"/>
                <a:gd name="connsiteY70" fmla="*/ 5130 h 10000"/>
                <a:gd name="connsiteX71" fmla="*/ 4352 w 10000"/>
                <a:gd name="connsiteY71" fmla="*/ 5081 h 10000"/>
                <a:gd name="connsiteX72" fmla="*/ 4026 w 10000"/>
                <a:gd name="connsiteY72" fmla="*/ 5016 h 10000"/>
                <a:gd name="connsiteX73" fmla="*/ 3052 w 10000"/>
                <a:gd name="connsiteY73" fmla="*/ 4868 h 10000"/>
                <a:gd name="connsiteX74" fmla="*/ 1689 w 10000"/>
                <a:gd name="connsiteY74" fmla="*/ 4690 h 10000"/>
                <a:gd name="connsiteX75" fmla="*/ 1689 w 10000"/>
                <a:gd name="connsiteY75" fmla="*/ 4690 h 10000"/>
                <a:gd name="connsiteX76" fmla="*/ 1103 w 10000"/>
                <a:gd name="connsiteY76" fmla="*/ 4672 h 10000"/>
                <a:gd name="connsiteX77" fmla="*/ 650 w 10000"/>
                <a:gd name="connsiteY77" fmla="*/ 4655 h 10000"/>
                <a:gd name="connsiteX78" fmla="*/ 521 w 10000"/>
                <a:gd name="connsiteY78" fmla="*/ 4639 h 10000"/>
                <a:gd name="connsiteX79" fmla="*/ 390 w 10000"/>
                <a:gd name="connsiteY79" fmla="*/ 4624 h 10000"/>
                <a:gd name="connsiteX80" fmla="*/ 390 w 10000"/>
                <a:gd name="connsiteY80" fmla="*/ 4624 h 10000"/>
                <a:gd name="connsiteX81" fmla="*/ 261 w 10000"/>
                <a:gd name="connsiteY81" fmla="*/ 4557 h 10000"/>
                <a:gd name="connsiteX82" fmla="*/ 65 w 10000"/>
                <a:gd name="connsiteY82" fmla="*/ 4445 h 10000"/>
                <a:gd name="connsiteX83" fmla="*/ 0 w 10000"/>
                <a:gd name="connsiteY83" fmla="*/ 4379 h 10000"/>
                <a:gd name="connsiteX84" fmla="*/ 0 w 10000"/>
                <a:gd name="connsiteY84" fmla="*/ 4312 h 10000"/>
                <a:gd name="connsiteX85" fmla="*/ 0 w 10000"/>
                <a:gd name="connsiteY85" fmla="*/ 4264 h 10000"/>
                <a:gd name="connsiteX86" fmla="*/ 131 w 10000"/>
                <a:gd name="connsiteY86" fmla="*/ 4214 h 10000"/>
                <a:gd name="connsiteX87" fmla="*/ 131 w 10000"/>
                <a:gd name="connsiteY87" fmla="*/ 4214 h 10000"/>
                <a:gd name="connsiteX88" fmla="*/ 455 w 10000"/>
                <a:gd name="connsiteY88" fmla="*/ 4133 h 10000"/>
                <a:gd name="connsiteX89" fmla="*/ 779 w 10000"/>
                <a:gd name="connsiteY89" fmla="*/ 4053 h 10000"/>
                <a:gd name="connsiteX90" fmla="*/ 975 w 10000"/>
                <a:gd name="connsiteY90" fmla="*/ 4004 h 10000"/>
                <a:gd name="connsiteX91" fmla="*/ 1103 w 10000"/>
                <a:gd name="connsiteY91" fmla="*/ 3954 h 10000"/>
                <a:gd name="connsiteX92" fmla="*/ 1103 w 10000"/>
                <a:gd name="connsiteY92" fmla="*/ 3888 h 10000"/>
                <a:gd name="connsiteX93" fmla="*/ 1103 w 10000"/>
                <a:gd name="connsiteY93" fmla="*/ 3807 h 10000"/>
                <a:gd name="connsiteX94" fmla="*/ 1103 w 10000"/>
                <a:gd name="connsiteY94" fmla="*/ 3807 h 10000"/>
                <a:gd name="connsiteX95" fmla="*/ 845 w 10000"/>
                <a:gd name="connsiteY95" fmla="*/ 3577 h 10000"/>
                <a:gd name="connsiteX96" fmla="*/ 521 w 10000"/>
                <a:gd name="connsiteY96" fmla="*/ 3268 h 10000"/>
                <a:gd name="connsiteX97" fmla="*/ 261 w 10000"/>
                <a:gd name="connsiteY97" fmla="*/ 2989 h 10000"/>
                <a:gd name="connsiteX98" fmla="*/ 195 w 10000"/>
                <a:gd name="connsiteY98" fmla="*/ 2908 h 10000"/>
                <a:gd name="connsiteX99" fmla="*/ 195 w 10000"/>
                <a:gd name="connsiteY99" fmla="*/ 2875 h 10000"/>
                <a:gd name="connsiteX100" fmla="*/ 261 w 10000"/>
                <a:gd name="connsiteY100" fmla="*/ 2858 h 10000"/>
                <a:gd name="connsiteX101" fmla="*/ 261 w 10000"/>
                <a:gd name="connsiteY101" fmla="*/ 2858 h 10000"/>
                <a:gd name="connsiteX102" fmla="*/ 650 w 10000"/>
                <a:gd name="connsiteY102" fmla="*/ 2843 h 10000"/>
                <a:gd name="connsiteX103" fmla="*/ 908 w 10000"/>
                <a:gd name="connsiteY103" fmla="*/ 2843 h 10000"/>
                <a:gd name="connsiteX104" fmla="*/ 1103 w 10000"/>
                <a:gd name="connsiteY104" fmla="*/ 2858 h 10000"/>
                <a:gd name="connsiteX105" fmla="*/ 1103 w 10000"/>
                <a:gd name="connsiteY105" fmla="*/ 2858 h 10000"/>
                <a:gd name="connsiteX106" fmla="*/ 1168 w 10000"/>
                <a:gd name="connsiteY106" fmla="*/ 2858 h 10000"/>
                <a:gd name="connsiteX107" fmla="*/ 1235 w 10000"/>
                <a:gd name="connsiteY107" fmla="*/ 2827 h 10000"/>
                <a:gd name="connsiteX108" fmla="*/ 1559 w 10000"/>
                <a:gd name="connsiteY108" fmla="*/ 2729 h 10000"/>
                <a:gd name="connsiteX109" fmla="*/ 2402 w 10000"/>
                <a:gd name="connsiteY109" fmla="*/ 2401 h 10000"/>
                <a:gd name="connsiteX110" fmla="*/ 3507 w 10000"/>
                <a:gd name="connsiteY110" fmla="*/ 1930 h 10000"/>
                <a:gd name="connsiteX111" fmla="*/ 3507 w 10000"/>
                <a:gd name="connsiteY111" fmla="*/ 1930 h 10000"/>
                <a:gd name="connsiteX112" fmla="*/ 3507 w 10000"/>
                <a:gd name="connsiteY112" fmla="*/ 1863 h 10000"/>
                <a:gd name="connsiteX113" fmla="*/ 3507 w 10000"/>
                <a:gd name="connsiteY113" fmla="*/ 1713 h 10000"/>
                <a:gd name="connsiteX114" fmla="*/ 3573 w 10000"/>
                <a:gd name="connsiteY114" fmla="*/ 1617 h 10000"/>
                <a:gd name="connsiteX115" fmla="*/ 3702 w 10000"/>
                <a:gd name="connsiteY115" fmla="*/ 1535 h 10000"/>
                <a:gd name="connsiteX116" fmla="*/ 3896 w 10000"/>
                <a:gd name="connsiteY116" fmla="*/ 1438 h 10000"/>
                <a:gd name="connsiteX117" fmla="*/ 4156 w 10000"/>
                <a:gd name="connsiteY117" fmla="*/ 1357 h 10000"/>
                <a:gd name="connsiteX118" fmla="*/ 4156 w 10000"/>
                <a:gd name="connsiteY118" fmla="*/ 1357 h 10000"/>
                <a:gd name="connsiteX119" fmla="*/ 4806 w 10000"/>
                <a:gd name="connsiteY119" fmla="*/ 1194 h 10000"/>
                <a:gd name="connsiteX120" fmla="*/ 5455 w 10000"/>
                <a:gd name="connsiteY120" fmla="*/ 979 h 10000"/>
                <a:gd name="connsiteX121" fmla="*/ 6104 w 10000"/>
                <a:gd name="connsiteY121" fmla="*/ 784 h 10000"/>
                <a:gd name="connsiteX122" fmla="*/ 6559 w 10000"/>
                <a:gd name="connsiteY122" fmla="*/ 606 h 10000"/>
                <a:gd name="connsiteX123" fmla="*/ 6559 w 10000"/>
                <a:gd name="connsiteY123" fmla="*/ 606 h 10000"/>
                <a:gd name="connsiteX124" fmla="*/ 6882 w 10000"/>
                <a:gd name="connsiteY124" fmla="*/ 442 h 10000"/>
                <a:gd name="connsiteX125" fmla="*/ 7273 w 10000"/>
                <a:gd name="connsiteY125" fmla="*/ 245 h 10000"/>
                <a:gd name="connsiteX126" fmla="*/ 7663 w 10000"/>
                <a:gd name="connsiteY126" fmla="*/ 97 h 10000"/>
                <a:gd name="connsiteX127" fmla="*/ 7856 w 10000"/>
                <a:gd name="connsiteY127" fmla="*/ 30 h 10000"/>
                <a:gd name="connsiteX128" fmla="*/ 8051 w 10000"/>
                <a:gd name="connsiteY128" fmla="*/ 15 h 10000"/>
                <a:gd name="connsiteX129" fmla="*/ 8051 w 10000"/>
                <a:gd name="connsiteY129" fmla="*/ 15 h 10000"/>
                <a:gd name="connsiteX130" fmla="*/ 8442 w 10000"/>
                <a:gd name="connsiteY130" fmla="*/ 0 h 10000"/>
                <a:gd name="connsiteX131" fmla="*/ 8961 w 10000"/>
                <a:gd name="connsiteY131" fmla="*/ 0 h 10000"/>
                <a:gd name="connsiteX132" fmla="*/ 10000 w 10000"/>
                <a:gd name="connsiteY132" fmla="*/ 15 h 10000"/>
                <a:gd name="connsiteX133" fmla="*/ 8506 w 10000"/>
                <a:gd name="connsiteY133" fmla="*/ 9950 h 10000"/>
                <a:gd name="connsiteX134" fmla="*/ 8181 w 10000"/>
                <a:gd name="connsiteY134" fmla="*/ 9821 h 10000"/>
                <a:gd name="connsiteX135" fmla="*/ 7404 w 10000"/>
                <a:gd name="connsiteY135" fmla="*/ 9525 h 10000"/>
                <a:gd name="connsiteX136" fmla="*/ 5584 w 10000"/>
                <a:gd name="connsiteY136" fmla="*/ 9493 h 10000"/>
                <a:gd name="connsiteX137" fmla="*/ 5389 w 10000"/>
                <a:gd name="connsiteY137" fmla="*/ 9167 h 10000"/>
                <a:gd name="connsiteX138" fmla="*/ 5389 w 10000"/>
                <a:gd name="connsiteY138" fmla="*/ 9101 h 10000"/>
                <a:gd name="connsiteX139" fmla="*/ 5259 w 10000"/>
                <a:gd name="connsiteY139" fmla="*/ 9020 h 10000"/>
                <a:gd name="connsiteX140" fmla="*/ 5195 w 10000"/>
                <a:gd name="connsiteY140" fmla="*/ 9005 h 10000"/>
                <a:gd name="connsiteX141" fmla="*/ 4026 w 10000"/>
                <a:gd name="connsiteY141" fmla="*/ 9118 h 10000"/>
                <a:gd name="connsiteX142" fmla="*/ 3702 w 10000"/>
                <a:gd name="connsiteY142" fmla="*/ 9147 h 10000"/>
                <a:gd name="connsiteX143" fmla="*/ 3247 w 10000"/>
                <a:gd name="connsiteY143" fmla="*/ 8986 h 10000"/>
                <a:gd name="connsiteX144" fmla="*/ 3247 w 10000"/>
                <a:gd name="connsiteY144" fmla="*/ 8986 h 10000"/>
                <a:gd name="connsiteX145" fmla="*/ 3117 w 10000"/>
                <a:gd name="connsiteY145" fmla="*/ 8807 h 10000"/>
                <a:gd name="connsiteX146" fmla="*/ 3117 w 10000"/>
                <a:gd name="connsiteY146" fmla="*/ 8807 h 10000"/>
                <a:gd name="connsiteX147" fmla="*/ 3312 w 10000"/>
                <a:gd name="connsiteY147" fmla="*/ 8756 h 10000"/>
                <a:gd name="connsiteX148" fmla="*/ 3443 w 10000"/>
                <a:gd name="connsiteY148" fmla="*/ 8740 h 10000"/>
                <a:gd name="connsiteX149" fmla="*/ 2661 w 10000"/>
                <a:gd name="connsiteY149" fmla="*/ 8756 h 10000"/>
                <a:gd name="connsiteX0" fmla="*/ 2661 w 10000"/>
                <a:gd name="connsiteY0" fmla="*/ 8756 h 10000"/>
                <a:gd name="connsiteX1" fmla="*/ 8765 w 10000"/>
                <a:gd name="connsiteY1" fmla="*/ 10000 h 10000"/>
                <a:gd name="connsiteX2" fmla="*/ 8636 w 10000"/>
                <a:gd name="connsiteY2" fmla="*/ 9983 h 10000"/>
                <a:gd name="connsiteX3" fmla="*/ 8571 w 10000"/>
                <a:gd name="connsiteY3" fmla="*/ 9965 h 10000"/>
                <a:gd name="connsiteX4" fmla="*/ 8571 w 10000"/>
                <a:gd name="connsiteY4" fmla="*/ 9965 h 10000"/>
                <a:gd name="connsiteX5" fmla="*/ 8181 w 10000"/>
                <a:gd name="connsiteY5" fmla="*/ 9771 h 10000"/>
                <a:gd name="connsiteX6" fmla="*/ 7856 w 10000"/>
                <a:gd name="connsiteY6" fmla="*/ 9591 h 10000"/>
                <a:gd name="connsiteX7" fmla="*/ 7856 w 10000"/>
                <a:gd name="connsiteY7" fmla="*/ 9591 h 10000"/>
                <a:gd name="connsiteX8" fmla="*/ 7729 w 10000"/>
                <a:gd name="connsiteY8" fmla="*/ 9559 h 10000"/>
                <a:gd name="connsiteX9" fmla="*/ 7533 w 10000"/>
                <a:gd name="connsiteY9" fmla="*/ 9525 h 10000"/>
                <a:gd name="connsiteX10" fmla="*/ 7013 w 10000"/>
                <a:gd name="connsiteY10" fmla="*/ 9509 h 10000"/>
                <a:gd name="connsiteX11" fmla="*/ 6364 w 10000"/>
                <a:gd name="connsiteY11" fmla="*/ 9493 h 10000"/>
                <a:gd name="connsiteX12" fmla="*/ 5779 w 10000"/>
                <a:gd name="connsiteY12" fmla="*/ 9493 h 10000"/>
                <a:gd name="connsiteX13" fmla="*/ 5779 w 10000"/>
                <a:gd name="connsiteY13" fmla="*/ 9493 h 10000"/>
                <a:gd name="connsiteX14" fmla="*/ 5519 w 10000"/>
                <a:gd name="connsiteY14" fmla="*/ 9474 h 10000"/>
                <a:gd name="connsiteX15" fmla="*/ 5389 w 10000"/>
                <a:gd name="connsiteY15" fmla="*/ 9444 h 10000"/>
                <a:gd name="connsiteX16" fmla="*/ 5324 w 10000"/>
                <a:gd name="connsiteY16" fmla="*/ 9409 h 10000"/>
                <a:gd name="connsiteX17" fmla="*/ 5389 w 10000"/>
                <a:gd name="connsiteY17" fmla="*/ 9214 h 10000"/>
                <a:gd name="connsiteX18" fmla="*/ 5455 w 10000"/>
                <a:gd name="connsiteY18" fmla="*/ 9147 h 10000"/>
                <a:gd name="connsiteX19" fmla="*/ 5389 w 10000"/>
                <a:gd name="connsiteY19" fmla="*/ 9069 h 10000"/>
                <a:gd name="connsiteX20" fmla="*/ 5389 w 10000"/>
                <a:gd name="connsiteY20" fmla="*/ 9069 h 10000"/>
                <a:gd name="connsiteX21" fmla="*/ 5324 w 10000"/>
                <a:gd name="connsiteY21" fmla="*/ 9020 h 10000"/>
                <a:gd name="connsiteX22" fmla="*/ 5259 w 10000"/>
                <a:gd name="connsiteY22" fmla="*/ 8986 h 10000"/>
                <a:gd name="connsiteX23" fmla="*/ 5128 w 10000"/>
                <a:gd name="connsiteY23" fmla="*/ 8986 h 10000"/>
                <a:gd name="connsiteX24" fmla="*/ 4936 w 10000"/>
                <a:gd name="connsiteY24" fmla="*/ 9005 h 10000"/>
                <a:gd name="connsiteX25" fmla="*/ 4545 w 10000"/>
                <a:gd name="connsiteY25" fmla="*/ 9052 h 10000"/>
                <a:gd name="connsiteX26" fmla="*/ 4026 w 10000"/>
                <a:gd name="connsiteY26" fmla="*/ 9133 h 10000"/>
                <a:gd name="connsiteX27" fmla="*/ 4026 w 10000"/>
                <a:gd name="connsiteY27" fmla="*/ 9133 h 10000"/>
                <a:gd name="connsiteX28" fmla="*/ 3702 w 10000"/>
                <a:gd name="connsiteY28" fmla="*/ 9147 h 10000"/>
                <a:gd name="connsiteX29" fmla="*/ 3573 w 10000"/>
                <a:gd name="connsiteY29" fmla="*/ 9147 h 10000"/>
                <a:gd name="connsiteX30" fmla="*/ 3507 w 10000"/>
                <a:gd name="connsiteY30" fmla="*/ 9133 h 10000"/>
                <a:gd name="connsiteX31" fmla="*/ 3247 w 10000"/>
                <a:gd name="connsiteY31" fmla="*/ 8986 h 10000"/>
                <a:gd name="connsiteX32" fmla="*/ 3247 w 10000"/>
                <a:gd name="connsiteY32" fmla="*/ 8986 h 10000"/>
                <a:gd name="connsiteX33" fmla="*/ 3117 w 10000"/>
                <a:gd name="connsiteY33" fmla="*/ 8938 h 10000"/>
                <a:gd name="connsiteX34" fmla="*/ 3117 w 10000"/>
                <a:gd name="connsiteY34" fmla="*/ 8888 h 10000"/>
                <a:gd name="connsiteX35" fmla="*/ 3117 w 10000"/>
                <a:gd name="connsiteY35" fmla="*/ 8855 h 10000"/>
                <a:gd name="connsiteX36" fmla="*/ 3184 w 10000"/>
                <a:gd name="connsiteY36" fmla="*/ 8822 h 10000"/>
                <a:gd name="connsiteX37" fmla="*/ 3312 w 10000"/>
                <a:gd name="connsiteY37" fmla="*/ 8756 h 10000"/>
                <a:gd name="connsiteX38" fmla="*/ 3443 w 10000"/>
                <a:gd name="connsiteY38" fmla="*/ 8740 h 10000"/>
                <a:gd name="connsiteX39" fmla="*/ 3443 w 10000"/>
                <a:gd name="connsiteY39" fmla="*/ 8740 h 10000"/>
                <a:gd name="connsiteX40" fmla="*/ 3443 w 10000"/>
                <a:gd name="connsiteY40" fmla="*/ 8725 h 10000"/>
                <a:gd name="connsiteX41" fmla="*/ 3507 w 10000"/>
                <a:gd name="connsiteY41" fmla="*/ 8708 h 10000"/>
                <a:gd name="connsiteX42" fmla="*/ 7646 w 10000"/>
                <a:gd name="connsiteY42" fmla="*/ 8456 h 10000"/>
                <a:gd name="connsiteX43" fmla="*/ 8116 w 10000"/>
                <a:gd name="connsiteY43" fmla="*/ 8464 h 10000"/>
                <a:gd name="connsiteX44" fmla="*/ 8116 w 10000"/>
                <a:gd name="connsiteY44" fmla="*/ 8464 h 10000"/>
                <a:gd name="connsiteX45" fmla="*/ 8442 w 10000"/>
                <a:gd name="connsiteY45" fmla="*/ 8431 h 10000"/>
                <a:gd name="connsiteX46" fmla="*/ 8702 w 10000"/>
                <a:gd name="connsiteY46" fmla="*/ 8350 h 10000"/>
                <a:gd name="connsiteX47" fmla="*/ 8636 w 10000"/>
                <a:gd name="connsiteY47" fmla="*/ 8316 h 10000"/>
                <a:gd name="connsiteX48" fmla="*/ 8636 w 10000"/>
                <a:gd name="connsiteY48" fmla="*/ 8285 h 10000"/>
                <a:gd name="connsiteX49" fmla="*/ 8312 w 10000"/>
                <a:gd name="connsiteY49" fmla="*/ 8202 h 10000"/>
                <a:gd name="connsiteX50" fmla="*/ 5975 w 10000"/>
                <a:gd name="connsiteY50" fmla="*/ 7907 h 10000"/>
                <a:gd name="connsiteX51" fmla="*/ 5975 w 10000"/>
                <a:gd name="connsiteY51" fmla="*/ 7907 h 10000"/>
                <a:gd name="connsiteX52" fmla="*/ 5714 w 10000"/>
                <a:gd name="connsiteY52" fmla="*/ 7860 h 10000"/>
                <a:gd name="connsiteX53" fmla="*/ 5519 w 10000"/>
                <a:gd name="connsiteY53" fmla="*/ 7810 h 10000"/>
                <a:gd name="connsiteX54" fmla="*/ 5389 w 10000"/>
                <a:gd name="connsiteY54" fmla="*/ 7761 h 10000"/>
                <a:gd name="connsiteX55" fmla="*/ 5389 w 10000"/>
                <a:gd name="connsiteY55" fmla="*/ 7761 h 10000"/>
                <a:gd name="connsiteX56" fmla="*/ 7729 w 10000"/>
                <a:gd name="connsiteY56" fmla="*/ 7744 h 10000"/>
                <a:gd name="connsiteX57" fmla="*/ 10000 w 10000"/>
                <a:gd name="connsiteY57" fmla="*/ 7907 h 10000"/>
                <a:gd name="connsiteX58" fmla="*/ 10000 w 10000"/>
                <a:gd name="connsiteY58" fmla="*/ 6422 h 10000"/>
                <a:gd name="connsiteX59" fmla="*/ 10000 w 10000"/>
                <a:gd name="connsiteY59" fmla="*/ 6422 h 10000"/>
                <a:gd name="connsiteX60" fmla="*/ 7404 w 10000"/>
                <a:gd name="connsiteY60" fmla="*/ 6077 h 10000"/>
                <a:gd name="connsiteX61" fmla="*/ 5975 w 10000"/>
                <a:gd name="connsiteY61" fmla="*/ 5882 h 10000"/>
                <a:gd name="connsiteX62" fmla="*/ 5975 w 10000"/>
                <a:gd name="connsiteY62" fmla="*/ 5882 h 10000"/>
                <a:gd name="connsiteX63" fmla="*/ 5975 w 10000"/>
                <a:gd name="connsiteY63" fmla="*/ 5866 h 10000"/>
                <a:gd name="connsiteX64" fmla="*/ 5975 w 10000"/>
                <a:gd name="connsiteY64" fmla="*/ 5768 h 10000"/>
                <a:gd name="connsiteX65" fmla="*/ 5975 w 10000"/>
                <a:gd name="connsiteY65" fmla="*/ 5768 h 10000"/>
                <a:gd name="connsiteX66" fmla="*/ 5779 w 10000"/>
                <a:gd name="connsiteY66" fmla="*/ 5651 h 10000"/>
                <a:gd name="connsiteX67" fmla="*/ 5389 w 10000"/>
                <a:gd name="connsiteY67" fmla="*/ 5473 h 10000"/>
                <a:gd name="connsiteX68" fmla="*/ 4545 w 10000"/>
                <a:gd name="connsiteY68" fmla="*/ 5130 h 10000"/>
                <a:gd name="connsiteX69" fmla="*/ 4545 w 10000"/>
                <a:gd name="connsiteY69" fmla="*/ 5130 h 10000"/>
                <a:gd name="connsiteX70" fmla="*/ 4352 w 10000"/>
                <a:gd name="connsiteY70" fmla="*/ 5081 h 10000"/>
                <a:gd name="connsiteX71" fmla="*/ 4026 w 10000"/>
                <a:gd name="connsiteY71" fmla="*/ 5016 h 10000"/>
                <a:gd name="connsiteX72" fmla="*/ 3052 w 10000"/>
                <a:gd name="connsiteY72" fmla="*/ 4868 h 10000"/>
                <a:gd name="connsiteX73" fmla="*/ 1689 w 10000"/>
                <a:gd name="connsiteY73" fmla="*/ 4690 h 10000"/>
                <a:gd name="connsiteX74" fmla="*/ 1689 w 10000"/>
                <a:gd name="connsiteY74" fmla="*/ 4690 h 10000"/>
                <a:gd name="connsiteX75" fmla="*/ 1103 w 10000"/>
                <a:gd name="connsiteY75" fmla="*/ 4672 h 10000"/>
                <a:gd name="connsiteX76" fmla="*/ 650 w 10000"/>
                <a:gd name="connsiteY76" fmla="*/ 4655 h 10000"/>
                <a:gd name="connsiteX77" fmla="*/ 521 w 10000"/>
                <a:gd name="connsiteY77" fmla="*/ 4639 h 10000"/>
                <a:gd name="connsiteX78" fmla="*/ 390 w 10000"/>
                <a:gd name="connsiteY78" fmla="*/ 4624 h 10000"/>
                <a:gd name="connsiteX79" fmla="*/ 390 w 10000"/>
                <a:gd name="connsiteY79" fmla="*/ 4624 h 10000"/>
                <a:gd name="connsiteX80" fmla="*/ 261 w 10000"/>
                <a:gd name="connsiteY80" fmla="*/ 4557 h 10000"/>
                <a:gd name="connsiteX81" fmla="*/ 65 w 10000"/>
                <a:gd name="connsiteY81" fmla="*/ 4445 h 10000"/>
                <a:gd name="connsiteX82" fmla="*/ 0 w 10000"/>
                <a:gd name="connsiteY82" fmla="*/ 4379 h 10000"/>
                <a:gd name="connsiteX83" fmla="*/ 0 w 10000"/>
                <a:gd name="connsiteY83" fmla="*/ 4312 h 10000"/>
                <a:gd name="connsiteX84" fmla="*/ 0 w 10000"/>
                <a:gd name="connsiteY84" fmla="*/ 4264 h 10000"/>
                <a:gd name="connsiteX85" fmla="*/ 131 w 10000"/>
                <a:gd name="connsiteY85" fmla="*/ 4214 h 10000"/>
                <a:gd name="connsiteX86" fmla="*/ 131 w 10000"/>
                <a:gd name="connsiteY86" fmla="*/ 4214 h 10000"/>
                <a:gd name="connsiteX87" fmla="*/ 455 w 10000"/>
                <a:gd name="connsiteY87" fmla="*/ 4133 h 10000"/>
                <a:gd name="connsiteX88" fmla="*/ 779 w 10000"/>
                <a:gd name="connsiteY88" fmla="*/ 4053 h 10000"/>
                <a:gd name="connsiteX89" fmla="*/ 975 w 10000"/>
                <a:gd name="connsiteY89" fmla="*/ 4004 h 10000"/>
                <a:gd name="connsiteX90" fmla="*/ 1103 w 10000"/>
                <a:gd name="connsiteY90" fmla="*/ 3954 h 10000"/>
                <a:gd name="connsiteX91" fmla="*/ 1103 w 10000"/>
                <a:gd name="connsiteY91" fmla="*/ 3888 h 10000"/>
                <a:gd name="connsiteX92" fmla="*/ 1103 w 10000"/>
                <a:gd name="connsiteY92" fmla="*/ 3807 h 10000"/>
                <a:gd name="connsiteX93" fmla="*/ 1103 w 10000"/>
                <a:gd name="connsiteY93" fmla="*/ 3807 h 10000"/>
                <a:gd name="connsiteX94" fmla="*/ 845 w 10000"/>
                <a:gd name="connsiteY94" fmla="*/ 3577 h 10000"/>
                <a:gd name="connsiteX95" fmla="*/ 521 w 10000"/>
                <a:gd name="connsiteY95" fmla="*/ 3268 h 10000"/>
                <a:gd name="connsiteX96" fmla="*/ 261 w 10000"/>
                <a:gd name="connsiteY96" fmla="*/ 2989 h 10000"/>
                <a:gd name="connsiteX97" fmla="*/ 195 w 10000"/>
                <a:gd name="connsiteY97" fmla="*/ 2908 h 10000"/>
                <a:gd name="connsiteX98" fmla="*/ 195 w 10000"/>
                <a:gd name="connsiteY98" fmla="*/ 2875 h 10000"/>
                <a:gd name="connsiteX99" fmla="*/ 261 w 10000"/>
                <a:gd name="connsiteY99" fmla="*/ 2858 h 10000"/>
                <a:gd name="connsiteX100" fmla="*/ 261 w 10000"/>
                <a:gd name="connsiteY100" fmla="*/ 2858 h 10000"/>
                <a:gd name="connsiteX101" fmla="*/ 650 w 10000"/>
                <a:gd name="connsiteY101" fmla="*/ 2843 h 10000"/>
                <a:gd name="connsiteX102" fmla="*/ 908 w 10000"/>
                <a:gd name="connsiteY102" fmla="*/ 2843 h 10000"/>
                <a:gd name="connsiteX103" fmla="*/ 1103 w 10000"/>
                <a:gd name="connsiteY103" fmla="*/ 2858 h 10000"/>
                <a:gd name="connsiteX104" fmla="*/ 1103 w 10000"/>
                <a:gd name="connsiteY104" fmla="*/ 2858 h 10000"/>
                <a:gd name="connsiteX105" fmla="*/ 1168 w 10000"/>
                <a:gd name="connsiteY105" fmla="*/ 2858 h 10000"/>
                <a:gd name="connsiteX106" fmla="*/ 1235 w 10000"/>
                <a:gd name="connsiteY106" fmla="*/ 2827 h 10000"/>
                <a:gd name="connsiteX107" fmla="*/ 1559 w 10000"/>
                <a:gd name="connsiteY107" fmla="*/ 2729 h 10000"/>
                <a:gd name="connsiteX108" fmla="*/ 2402 w 10000"/>
                <a:gd name="connsiteY108" fmla="*/ 2401 h 10000"/>
                <a:gd name="connsiteX109" fmla="*/ 3507 w 10000"/>
                <a:gd name="connsiteY109" fmla="*/ 1930 h 10000"/>
                <a:gd name="connsiteX110" fmla="*/ 3507 w 10000"/>
                <a:gd name="connsiteY110" fmla="*/ 1930 h 10000"/>
                <a:gd name="connsiteX111" fmla="*/ 3507 w 10000"/>
                <a:gd name="connsiteY111" fmla="*/ 1863 h 10000"/>
                <a:gd name="connsiteX112" fmla="*/ 3507 w 10000"/>
                <a:gd name="connsiteY112" fmla="*/ 1713 h 10000"/>
                <a:gd name="connsiteX113" fmla="*/ 3573 w 10000"/>
                <a:gd name="connsiteY113" fmla="*/ 1617 h 10000"/>
                <a:gd name="connsiteX114" fmla="*/ 3702 w 10000"/>
                <a:gd name="connsiteY114" fmla="*/ 1535 h 10000"/>
                <a:gd name="connsiteX115" fmla="*/ 3896 w 10000"/>
                <a:gd name="connsiteY115" fmla="*/ 1438 h 10000"/>
                <a:gd name="connsiteX116" fmla="*/ 4156 w 10000"/>
                <a:gd name="connsiteY116" fmla="*/ 1357 h 10000"/>
                <a:gd name="connsiteX117" fmla="*/ 4156 w 10000"/>
                <a:gd name="connsiteY117" fmla="*/ 1357 h 10000"/>
                <a:gd name="connsiteX118" fmla="*/ 4806 w 10000"/>
                <a:gd name="connsiteY118" fmla="*/ 1194 h 10000"/>
                <a:gd name="connsiteX119" fmla="*/ 5455 w 10000"/>
                <a:gd name="connsiteY119" fmla="*/ 979 h 10000"/>
                <a:gd name="connsiteX120" fmla="*/ 6104 w 10000"/>
                <a:gd name="connsiteY120" fmla="*/ 784 h 10000"/>
                <a:gd name="connsiteX121" fmla="*/ 6559 w 10000"/>
                <a:gd name="connsiteY121" fmla="*/ 606 h 10000"/>
                <a:gd name="connsiteX122" fmla="*/ 6559 w 10000"/>
                <a:gd name="connsiteY122" fmla="*/ 606 h 10000"/>
                <a:gd name="connsiteX123" fmla="*/ 6882 w 10000"/>
                <a:gd name="connsiteY123" fmla="*/ 442 h 10000"/>
                <a:gd name="connsiteX124" fmla="*/ 7273 w 10000"/>
                <a:gd name="connsiteY124" fmla="*/ 245 h 10000"/>
                <a:gd name="connsiteX125" fmla="*/ 7663 w 10000"/>
                <a:gd name="connsiteY125" fmla="*/ 97 h 10000"/>
                <a:gd name="connsiteX126" fmla="*/ 7856 w 10000"/>
                <a:gd name="connsiteY126" fmla="*/ 30 h 10000"/>
                <a:gd name="connsiteX127" fmla="*/ 8051 w 10000"/>
                <a:gd name="connsiteY127" fmla="*/ 15 h 10000"/>
                <a:gd name="connsiteX128" fmla="*/ 8051 w 10000"/>
                <a:gd name="connsiteY128" fmla="*/ 15 h 10000"/>
                <a:gd name="connsiteX129" fmla="*/ 8442 w 10000"/>
                <a:gd name="connsiteY129" fmla="*/ 0 h 10000"/>
                <a:gd name="connsiteX130" fmla="*/ 8961 w 10000"/>
                <a:gd name="connsiteY130" fmla="*/ 0 h 10000"/>
                <a:gd name="connsiteX131" fmla="*/ 10000 w 10000"/>
                <a:gd name="connsiteY131" fmla="*/ 15 h 10000"/>
                <a:gd name="connsiteX132" fmla="*/ 8506 w 10000"/>
                <a:gd name="connsiteY132" fmla="*/ 9950 h 10000"/>
                <a:gd name="connsiteX133" fmla="*/ 8181 w 10000"/>
                <a:gd name="connsiteY133" fmla="*/ 9821 h 10000"/>
                <a:gd name="connsiteX134" fmla="*/ 7404 w 10000"/>
                <a:gd name="connsiteY134" fmla="*/ 9525 h 10000"/>
                <a:gd name="connsiteX135" fmla="*/ 5584 w 10000"/>
                <a:gd name="connsiteY135" fmla="*/ 9493 h 10000"/>
                <a:gd name="connsiteX136" fmla="*/ 5389 w 10000"/>
                <a:gd name="connsiteY136" fmla="*/ 9167 h 10000"/>
                <a:gd name="connsiteX137" fmla="*/ 5389 w 10000"/>
                <a:gd name="connsiteY137" fmla="*/ 9101 h 10000"/>
                <a:gd name="connsiteX138" fmla="*/ 5259 w 10000"/>
                <a:gd name="connsiteY138" fmla="*/ 9020 h 10000"/>
                <a:gd name="connsiteX139" fmla="*/ 5195 w 10000"/>
                <a:gd name="connsiteY139" fmla="*/ 9005 h 10000"/>
                <a:gd name="connsiteX140" fmla="*/ 4026 w 10000"/>
                <a:gd name="connsiteY140" fmla="*/ 9118 h 10000"/>
                <a:gd name="connsiteX141" fmla="*/ 3702 w 10000"/>
                <a:gd name="connsiteY141" fmla="*/ 9147 h 10000"/>
                <a:gd name="connsiteX142" fmla="*/ 3247 w 10000"/>
                <a:gd name="connsiteY142" fmla="*/ 8986 h 10000"/>
                <a:gd name="connsiteX143" fmla="*/ 3247 w 10000"/>
                <a:gd name="connsiteY143" fmla="*/ 8986 h 10000"/>
                <a:gd name="connsiteX144" fmla="*/ 3117 w 10000"/>
                <a:gd name="connsiteY144" fmla="*/ 8807 h 10000"/>
                <a:gd name="connsiteX145" fmla="*/ 3117 w 10000"/>
                <a:gd name="connsiteY145" fmla="*/ 8807 h 10000"/>
                <a:gd name="connsiteX146" fmla="*/ 3312 w 10000"/>
                <a:gd name="connsiteY146" fmla="*/ 8756 h 10000"/>
                <a:gd name="connsiteX147" fmla="*/ 3443 w 10000"/>
                <a:gd name="connsiteY147" fmla="*/ 8740 h 10000"/>
                <a:gd name="connsiteX148" fmla="*/ 2661 w 10000"/>
                <a:gd name="connsiteY148" fmla="*/ 8756 h 10000"/>
                <a:gd name="connsiteX0" fmla="*/ 2661 w 10000"/>
                <a:gd name="connsiteY0" fmla="*/ 8756 h 10000"/>
                <a:gd name="connsiteX1" fmla="*/ 8765 w 10000"/>
                <a:gd name="connsiteY1" fmla="*/ 10000 h 10000"/>
                <a:gd name="connsiteX2" fmla="*/ 8636 w 10000"/>
                <a:gd name="connsiteY2" fmla="*/ 9983 h 10000"/>
                <a:gd name="connsiteX3" fmla="*/ 8571 w 10000"/>
                <a:gd name="connsiteY3" fmla="*/ 9965 h 10000"/>
                <a:gd name="connsiteX4" fmla="*/ 8571 w 10000"/>
                <a:gd name="connsiteY4" fmla="*/ 9965 h 10000"/>
                <a:gd name="connsiteX5" fmla="*/ 8181 w 10000"/>
                <a:gd name="connsiteY5" fmla="*/ 9771 h 10000"/>
                <a:gd name="connsiteX6" fmla="*/ 7856 w 10000"/>
                <a:gd name="connsiteY6" fmla="*/ 9591 h 10000"/>
                <a:gd name="connsiteX7" fmla="*/ 7856 w 10000"/>
                <a:gd name="connsiteY7" fmla="*/ 9591 h 10000"/>
                <a:gd name="connsiteX8" fmla="*/ 7729 w 10000"/>
                <a:gd name="connsiteY8" fmla="*/ 9559 h 10000"/>
                <a:gd name="connsiteX9" fmla="*/ 7533 w 10000"/>
                <a:gd name="connsiteY9" fmla="*/ 9525 h 10000"/>
                <a:gd name="connsiteX10" fmla="*/ 7013 w 10000"/>
                <a:gd name="connsiteY10" fmla="*/ 9509 h 10000"/>
                <a:gd name="connsiteX11" fmla="*/ 6364 w 10000"/>
                <a:gd name="connsiteY11" fmla="*/ 9493 h 10000"/>
                <a:gd name="connsiteX12" fmla="*/ 5779 w 10000"/>
                <a:gd name="connsiteY12" fmla="*/ 9493 h 10000"/>
                <a:gd name="connsiteX13" fmla="*/ 5779 w 10000"/>
                <a:gd name="connsiteY13" fmla="*/ 9493 h 10000"/>
                <a:gd name="connsiteX14" fmla="*/ 5519 w 10000"/>
                <a:gd name="connsiteY14" fmla="*/ 9474 h 10000"/>
                <a:gd name="connsiteX15" fmla="*/ 5389 w 10000"/>
                <a:gd name="connsiteY15" fmla="*/ 9444 h 10000"/>
                <a:gd name="connsiteX16" fmla="*/ 5324 w 10000"/>
                <a:gd name="connsiteY16" fmla="*/ 9409 h 10000"/>
                <a:gd name="connsiteX17" fmla="*/ 5389 w 10000"/>
                <a:gd name="connsiteY17" fmla="*/ 9214 h 10000"/>
                <a:gd name="connsiteX18" fmla="*/ 5455 w 10000"/>
                <a:gd name="connsiteY18" fmla="*/ 9147 h 10000"/>
                <a:gd name="connsiteX19" fmla="*/ 5389 w 10000"/>
                <a:gd name="connsiteY19" fmla="*/ 9069 h 10000"/>
                <a:gd name="connsiteX20" fmla="*/ 5389 w 10000"/>
                <a:gd name="connsiteY20" fmla="*/ 9069 h 10000"/>
                <a:gd name="connsiteX21" fmla="*/ 5324 w 10000"/>
                <a:gd name="connsiteY21" fmla="*/ 9020 h 10000"/>
                <a:gd name="connsiteX22" fmla="*/ 5259 w 10000"/>
                <a:gd name="connsiteY22" fmla="*/ 8986 h 10000"/>
                <a:gd name="connsiteX23" fmla="*/ 5128 w 10000"/>
                <a:gd name="connsiteY23" fmla="*/ 8986 h 10000"/>
                <a:gd name="connsiteX24" fmla="*/ 4936 w 10000"/>
                <a:gd name="connsiteY24" fmla="*/ 9005 h 10000"/>
                <a:gd name="connsiteX25" fmla="*/ 4545 w 10000"/>
                <a:gd name="connsiteY25" fmla="*/ 9052 h 10000"/>
                <a:gd name="connsiteX26" fmla="*/ 4026 w 10000"/>
                <a:gd name="connsiteY26" fmla="*/ 9133 h 10000"/>
                <a:gd name="connsiteX27" fmla="*/ 4026 w 10000"/>
                <a:gd name="connsiteY27" fmla="*/ 9133 h 10000"/>
                <a:gd name="connsiteX28" fmla="*/ 3702 w 10000"/>
                <a:gd name="connsiteY28" fmla="*/ 9147 h 10000"/>
                <a:gd name="connsiteX29" fmla="*/ 3573 w 10000"/>
                <a:gd name="connsiteY29" fmla="*/ 9147 h 10000"/>
                <a:gd name="connsiteX30" fmla="*/ 3507 w 10000"/>
                <a:gd name="connsiteY30" fmla="*/ 9133 h 10000"/>
                <a:gd name="connsiteX31" fmla="*/ 3247 w 10000"/>
                <a:gd name="connsiteY31" fmla="*/ 8986 h 10000"/>
                <a:gd name="connsiteX32" fmla="*/ 3247 w 10000"/>
                <a:gd name="connsiteY32" fmla="*/ 8986 h 10000"/>
                <a:gd name="connsiteX33" fmla="*/ 3117 w 10000"/>
                <a:gd name="connsiteY33" fmla="*/ 8938 h 10000"/>
                <a:gd name="connsiteX34" fmla="*/ 3117 w 10000"/>
                <a:gd name="connsiteY34" fmla="*/ 8888 h 10000"/>
                <a:gd name="connsiteX35" fmla="*/ 3117 w 10000"/>
                <a:gd name="connsiteY35" fmla="*/ 8855 h 10000"/>
                <a:gd name="connsiteX36" fmla="*/ 3184 w 10000"/>
                <a:gd name="connsiteY36" fmla="*/ 8822 h 10000"/>
                <a:gd name="connsiteX37" fmla="*/ 3312 w 10000"/>
                <a:gd name="connsiteY37" fmla="*/ 8756 h 10000"/>
                <a:gd name="connsiteX38" fmla="*/ 3443 w 10000"/>
                <a:gd name="connsiteY38" fmla="*/ 8740 h 10000"/>
                <a:gd name="connsiteX39" fmla="*/ 3443 w 10000"/>
                <a:gd name="connsiteY39" fmla="*/ 8740 h 10000"/>
                <a:gd name="connsiteX40" fmla="*/ 3443 w 10000"/>
                <a:gd name="connsiteY40" fmla="*/ 8725 h 10000"/>
                <a:gd name="connsiteX41" fmla="*/ 3507 w 10000"/>
                <a:gd name="connsiteY41" fmla="*/ 8708 h 10000"/>
                <a:gd name="connsiteX42" fmla="*/ 7646 w 10000"/>
                <a:gd name="connsiteY42" fmla="*/ 8456 h 10000"/>
                <a:gd name="connsiteX43" fmla="*/ 8116 w 10000"/>
                <a:gd name="connsiteY43" fmla="*/ 8464 h 10000"/>
                <a:gd name="connsiteX44" fmla="*/ 8116 w 10000"/>
                <a:gd name="connsiteY44" fmla="*/ 8464 h 10000"/>
                <a:gd name="connsiteX45" fmla="*/ 8442 w 10000"/>
                <a:gd name="connsiteY45" fmla="*/ 8431 h 10000"/>
                <a:gd name="connsiteX46" fmla="*/ 8702 w 10000"/>
                <a:gd name="connsiteY46" fmla="*/ 8350 h 10000"/>
                <a:gd name="connsiteX47" fmla="*/ 8636 w 10000"/>
                <a:gd name="connsiteY47" fmla="*/ 8316 h 10000"/>
                <a:gd name="connsiteX48" fmla="*/ 8636 w 10000"/>
                <a:gd name="connsiteY48" fmla="*/ 8285 h 10000"/>
                <a:gd name="connsiteX49" fmla="*/ 8312 w 10000"/>
                <a:gd name="connsiteY49" fmla="*/ 8202 h 10000"/>
                <a:gd name="connsiteX50" fmla="*/ 5975 w 10000"/>
                <a:gd name="connsiteY50" fmla="*/ 7907 h 10000"/>
                <a:gd name="connsiteX51" fmla="*/ 5975 w 10000"/>
                <a:gd name="connsiteY51" fmla="*/ 7907 h 10000"/>
                <a:gd name="connsiteX52" fmla="*/ 5714 w 10000"/>
                <a:gd name="connsiteY52" fmla="*/ 7860 h 10000"/>
                <a:gd name="connsiteX53" fmla="*/ 5519 w 10000"/>
                <a:gd name="connsiteY53" fmla="*/ 7810 h 10000"/>
                <a:gd name="connsiteX54" fmla="*/ 5389 w 10000"/>
                <a:gd name="connsiteY54" fmla="*/ 7761 h 10000"/>
                <a:gd name="connsiteX55" fmla="*/ 5389 w 10000"/>
                <a:gd name="connsiteY55" fmla="*/ 7761 h 10000"/>
                <a:gd name="connsiteX56" fmla="*/ 7729 w 10000"/>
                <a:gd name="connsiteY56" fmla="*/ 7744 h 10000"/>
                <a:gd name="connsiteX57" fmla="*/ 10000 w 10000"/>
                <a:gd name="connsiteY57" fmla="*/ 7907 h 10000"/>
                <a:gd name="connsiteX58" fmla="*/ 10000 w 10000"/>
                <a:gd name="connsiteY58" fmla="*/ 6422 h 10000"/>
                <a:gd name="connsiteX59" fmla="*/ 10000 w 10000"/>
                <a:gd name="connsiteY59" fmla="*/ 6422 h 10000"/>
                <a:gd name="connsiteX60" fmla="*/ 7404 w 10000"/>
                <a:gd name="connsiteY60" fmla="*/ 6077 h 10000"/>
                <a:gd name="connsiteX61" fmla="*/ 5975 w 10000"/>
                <a:gd name="connsiteY61" fmla="*/ 5882 h 10000"/>
                <a:gd name="connsiteX62" fmla="*/ 5975 w 10000"/>
                <a:gd name="connsiteY62" fmla="*/ 5882 h 10000"/>
                <a:gd name="connsiteX63" fmla="*/ 5975 w 10000"/>
                <a:gd name="connsiteY63" fmla="*/ 5866 h 10000"/>
                <a:gd name="connsiteX64" fmla="*/ 5975 w 10000"/>
                <a:gd name="connsiteY64" fmla="*/ 5768 h 10000"/>
                <a:gd name="connsiteX65" fmla="*/ 5975 w 10000"/>
                <a:gd name="connsiteY65" fmla="*/ 5768 h 10000"/>
                <a:gd name="connsiteX66" fmla="*/ 5779 w 10000"/>
                <a:gd name="connsiteY66" fmla="*/ 5651 h 10000"/>
                <a:gd name="connsiteX67" fmla="*/ 5389 w 10000"/>
                <a:gd name="connsiteY67" fmla="*/ 5473 h 10000"/>
                <a:gd name="connsiteX68" fmla="*/ 4545 w 10000"/>
                <a:gd name="connsiteY68" fmla="*/ 5130 h 10000"/>
                <a:gd name="connsiteX69" fmla="*/ 4545 w 10000"/>
                <a:gd name="connsiteY69" fmla="*/ 5130 h 10000"/>
                <a:gd name="connsiteX70" fmla="*/ 4352 w 10000"/>
                <a:gd name="connsiteY70" fmla="*/ 5081 h 10000"/>
                <a:gd name="connsiteX71" fmla="*/ 4026 w 10000"/>
                <a:gd name="connsiteY71" fmla="*/ 5016 h 10000"/>
                <a:gd name="connsiteX72" fmla="*/ 3052 w 10000"/>
                <a:gd name="connsiteY72" fmla="*/ 4868 h 10000"/>
                <a:gd name="connsiteX73" fmla="*/ 1689 w 10000"/>
                <a:gd name="connsiteY73" fmla="*/ 4690 h 10000"/>
                <a:gd name="connsiteX74" fmla="*/ 1689 w 10000"/>
                <a:gd name="connsiteY74" fmla="*/ 4690 h 10000"/>
                <a:gd name="connsiteX75" fmla="*/ 1103 w 10000"/>
                <a:gd name="connsiteY75" fmla="*/ 4672 h 10000"/>
                <a:gd name="connsiteX76" fmla="*/ 650 w 10000"/>
                <a:gd name="connsiteY76" fmla="*/ 4655 h 10000"/>
                <a:gd name="connsiteX77" fmla="*/ 521 w 10000"/>
                <a:gd name="connsiteY77" fmla="*/ 4639 h 10000"/>
                <a:gd name="connsiteX78" fmla="*/ 390 w 10000"/>
                <a:gd name="connsiteY78" fmla="*/ 4624 h 10000"/>
                <a:gd name="connsiteX79" fmla="*/ 390 w 10000"/>
                <a:gd name="connsiteY79" fmla="*/ 4624 h 10000"/>
                <a:gd name="connsiteX80" fmla="*/ 261 w 10000"/>
                <a:gd name="connsiteY80" fmla="*/ 4557 h 10000"/>
                <a:gd name="connsiteX81" fmla="*/ 65 w 10000"/>
                <a:gd name="connsiteY81" fmla="*/ 4445 h 10000"/>
                <a:gd name="connsiteX82" fmla="*/ 0 w 10000"/>
                <a:gd name="connsiteY82" fmla="*/ 4379 h 10000"/>
                <a:gd name="connsiteX83" fmla="*/ 0 w 10000"/>
                <a:gd name="connsiteY83" fmla="*/ 4312 h 10000"/>
                <a:gd name="connsiteX84" fmla="*/ 0 w 10000"/>
                <a:gd name="connsiteY84" fmla="*/ 4264 h 10000"/>
                <a:gd name="connsiteX85" fmla="*/ 131 w 10000"/>
                <a:gd name="connsiteY85" fmla="*/ 4214 h 10000"/>
                <a:gd name="connsiteX86" fmla="*/ 131 w 10000"/>
                <a:gd name="connsiteY86" fmla="*/ 4214 h 10000"/>
                <a:gd name="connsiteX87" fmla="*/ 455 w 10000"/>
                <a:gd name="connsiteY87" fmla="*/ 4133 h 10000"/>
                <a:gd name="connsiteX88" fmla="*/ 779 w 10000"/>
                <a:gd name="connsiteY88" fmla="*/ 4053 h 10000"/>
                <a:gd name="connsiteX89" fmla="*/ 975 w 10000"/>
                <a:gd name="connsiteY89" fmla="*/ 4004 h 10000"/>
                <a:gd name="connsiteX90" fmla="*/ 1103 w 10000"/>
                <a:gd name="connsiteY90" fmla="*/ 3954 h 10000"/>
                <a:gd name="connsiteX91" fmla="*/ 1103 w 10000"/>
                <a:gd name="connsiteY91" fmla="*/ 3888 h 10000"/>
                <a:gd name="connsiteX92" fmla="*/ 1103 w 10000"/>
                <a:gd name="connsiteY92" fmla="*/ 3807 h 10000"/>
                <a:gd name="connsiteX93" fmla="*/ 1103 w 10000"/>
                <a:gd name="connsiteY93" fmla="*/ 3807 h 10000"/>
                <a:gd name="connsiteX94" fmla="*/ 845 w 10000"/>
                <a:gd name="connsiteY94" fmla="*/ 3577 h 10000"/>
                <a:gd name="connsiteX95" fmla="*/ 521 w 10000"/>
                <a:gd name="connsiteY95" fmla="*/ 3268 h 10000"/>
                <a:gd name="connsiteX96" fmla="*/ 261 w 10000"/>
                <a:gd name="connsiteY96" fmla="*/ 2989 h 10000"/>
                <a:gd name="connsiteX97" fmla="*/ 195 w 10000"/>
                <a:gd name="connsiteY97" fmla="*/ 2908 h 10000"/>
                <a:gd name="connsiteX98" fmla="*/ 195 w 10000"/>
                <a:gd name="connsiteY98" fmla="*/ 2875 h 10000"/>
                <a:gd name="connsiteX99" fmla="*/ 261 w 10000"/>
                <a:gd name="connsiteY99" fmla="*/ 2858 h 10000"/>
                <a:gd name="connsiteX100" fmla="*/ 261 w 10000"/>
                <a:gd name="connsiteY100" fmla="*/ 2858 h 10000"/>
                <a:gd name="connsiteX101" fmla="*/ 650 w 10000"/>
                <a:gd name="connsiteY101" fmla="*/ 2843 h 10000"/>
                <a:gd name="connsiteX102" fmla="*/ 908 w 10000"/>
                <a:gd name="connsiteY102" fmla="*/ 2843 h 10000"/>
                <a:gd name="connsiteX103" fmla="*/ 1103 w 10000"/>
                <a:gd name="connsiteY103" fmla="*/ 2858 h 10000"/>
                <a:gd name="connsiteX104" fmla="*/ 1103 w 10000"/>
                <a:gd name="connsiteY104" fmla="*/ 2858 h 10000"/>
                <a:gd name="connsiteX105" fmla="*/ 1168 w 10000"/>
                <a:gd name="connsiteY105" fmla="*/ 2858 h 10000"/>
                <a:gd name="connsiteX106" fmla="*/ 1235 w 10000"/>
                <a:gd name="connsiteY106" fmla="*/ 2827 h 10000"/>
                <a:gd name="connsiteX107" fmla="*/ 1559 w 10000"/>
                <a:gd name="connsiteY107" fmla="*/ 2729 h 10000"/>
                <a:gd name="connsiteX108" fmla="*/ 2402 w 10000"/>
                <a:gd name="connsiteY108" fmla="*/ 2401 h 10000"/>
                <a:gd name="connsiteX109" fmla="*/ 3507 w 10000"/>
                <a:gd name="connsiteY109" fmla="*/ 1930 h 10000"/>
                <a:gd name="connsiteX110" fmla="*/ 3507 w 10000"/>
                <a:gd name="connsiteY110" fmla="*/ 1930 h 10000"/>
                <a:gd name="connsiteX111" fmla="*/ 3507 w 10000"/>
                <a:gd name="connsiteY111" fmla="*/ 1863 h 10000"/>
                <a:gd name="connsiteX112" fmla="*/ 3507 w 10000"/>
                <a:gd name="connsiteY112" fmla="*/ 1713 h 10000"/>
                <a:gd name="connsiteX113" fmla="*/ 3573 w 10000"/>
                <a:gd name="connsiteY113" fmla="*/ 1617 h 10000"/>
                <a:gd name="connsiteX114" fmla="*/ 3702 w 10000"/>
                <a:gd name="connsiteY114" fmla="*/ 1535 h 10000"/>
                <a:gd name="connsiteX115" fmla="*/ 3896 w 10000"/>
                <a:gd name="connsiteY115" fmla="*/ 1438 h 10000"/>
                <a:gd name="connsiteX116" fmla="*/ 4156 w 10000"/>
                <a:gd name="connsiteY116" fmla="*/ 1357 h 10000"/>
                <a:gd name="connsiteX117" fmla="*/ 4156 w 10000"/>
                <a:gd name="connsiteY117" fmla="*/ 1357 h 10000"/>
                <a:gd name="connsiteX118" fmla="*/ 4806 w 10000"/>
                <a:gd name="connsiteY118" fmla="*/ 1194 h 10000"/>
                <a:gd name="connsiteX119" fmla="*/ 5455 w 10000"/>
                <a:gd name="connsiteY119" fmla="*/ 979 h 10000"/>
                <a:gd name="connsiteX120" fmla="*/ 6104 w 10000"/>
                <a:gd name="connsiteY120" fmla="*/ 784 h 10000"/>
                <a:gd name="connsiteX121" fmla="*/ 6559 w 10000"/>
                <a:gd name="connsiteY121" fmla="*/ 606 h 10000"/>
                <a:gd name="connsiteX122" fmla="*/ 6559 w 10000"/>
                <a:gd name="connsiteY122" fmla="*/ 606 h 10000"/>
                <a:gd name="connsiteX123" fmla="*/ 6882 w 10000"/>
                <a:gd name="connsiteY123" fmla="*/ 442 h 10000"/>
                <a:gd name="connsiteX124" fmla="*/ 7273 w 10000"/>
                <a:gd name="connsiteY124" fmla="*/ 245 h 10000"/>
                <a:gd name="connsiteX125" fmla="*/ 7663 w 10000"/>
                <a:gd name="connsiteY125" fmla="*/ 97 h 10000"/>
                <a:gd name="connsiteX126" fmla="*/ 7856 w 10000"/>
                <a:gd name="connsiteY126" fmla="*/ 30 h 10000"/>
                <a:gd name="connsiteX127" fmla="*/ 8051 w 10000"/>
                <a:gd name="connsiteY127" fmla="*/ 15 h 10000"/>
                <a:gd name="connsiteX128" fmla="*/ 8051 w 10000"/>
                <a:gd name="connsiteY128" fmla="*/ 15 h 10000"/>
                <a:gd name="connsiteX129" fmla="*/ 8442 w 10000"/>
                <a:gd name="connsiteY129" fmla="*/ 0 h 10000"/>
                <a:gd name="connsiteX130" fmla="*/ 8961 w 10000"/>
                <a:gd name="connsiteY130" fmla="*/ 0 h 10000"/>
                <a:gd name="connsiteX131" fmla="*/ 10000 w 10000"/>
                <a:gd name="connsiteY131" fmla="*/ 15 h 10000"/>
                <a:gd name="connsiteX132" fmla="*/ 8181 w 10000"/>
                <a:gd name="connsiteY132" fmla="*/ 9821 h 10000"/>
                <a:gd name="connsiteX133" fmla="*/ 7404 w 10000"/>
                <a:gd name="connsiteY133" fmla="*/ 9525 h 10000"/>
                <a:gd name="connsiteX134" fmla="*/ 5584 w 10000"/>
                <a:gd name="connsiteY134" fmla="*/ 9493 h 10000"/>
                <a:gd name="connsiteX135" fmla="*/ 5389 w 10000"/>
                <a:gd name="connsiteY135" fmla="*/ 9167 h 10000"/>
                <a:gd name="connsiteX136" fmla="*/ 5389 w 10000"/>
                <a:gd name="connsiteY136" fmla="*/ 9101 h 10000"/>
                <a:gd name="connsiteX137" fmla="*/ 5259 w 10000"/>
                <a:gd name="connsiteY137" fmla="*/ 9020 h 10000"/>
                <a:gd name="connsiteX138" fmla="*/ 5195 w 10000"/>
                <a:gd name="connsiteY138" fmla="*/ 9005 h 10000"/>
                <a:gd name="connsiteX139" fmla="*/ 4026 w 10000"/>
                <a:gd name="connsiteY139" fmla="*/ 9118 h 10000"/>
                <a:gd name="connsiteX140" fmla="*/ 3702 w 10000"/>
                <a:gd name="connsiteY140" fmla="*/ 9147 h 10000"/>
                <a:gd name="connsiteX141" fmla="*/ 3247 w 10000"/>
                <a:gd name="connsiteY141" fmla="*/ 8986 h 10000"/>
                <a:gd name="connsiteX142" fmla="*/ 3247 w 10000"/>
                <a:gd name="connsiteY142" fmla="*/ 8986 h 10000"/>
                <a:gd name="connsiteX143" fmla="*/ 3117 w 10000"/>
                <a:gd name="connsiteY143" fmla="*/ 8807 h 10000"/>
                <a:gd name="connsiteX144" fmla="*/ 3117 w 10000"/>
                <a:gd name="connsiteY144" fmla="*/ 8807 h 10000"/>
                <a:gd name="connsiteX145" fmla="*/ 3312 w 10000"/>
                <a:gd name="connsiteY145" fmla="*/ 8756 h 10000"/>
                <a:gd name="connsiteX146" fmla="*/ 3443 w 10000"/>
                <a:gd name="connsiteY146" fmla="*/ 8740 h 10000"/>
                <a:gd name="connsiteX147" fmla="*/ 2661 w 10000"/>
                <a:gd name="connsiteY147" fmla="*/ 8756 h 10000"/>
                <a:gd name="connsiteX0" fmla="*/ 2661 w 10000"/>
                <a:gd name="connsiteY0" fmla="*/ 8756 h 10000"/>
                <a:gd name="connsiteX1" fmla="*/ 8765 w 10000"/>
                <a:gd name="connsiteY1" fmla="*/ 10000 h 10000"/>
                <a:gd name="connsiteX2" fmla="*/ 8636 w 10000"/>
                <a:gd name="connsiteY2" fmla="*/ 9983 h 10000"/>
                <a:gd name="connsiteX3" fmla="*/ 8571 w 10000"/>
                <a:gd name="connsiteY3" fmla="*/ 9965 h 10000"/>
                <a:gd name="connsiteX4" fmla="*/ 8181 w 10000"/>
                <a:gd name="connsiteY4" fmla="*/ 9771 h 10000"/>
                <a:gd name="connsiteX5" fmla="*/ 7856 w 10000"/>
                <a:gd name="connsiteY5" fmla="*/ 9591 h 10000"/>
                <a:gd name="connsiteX6" fmla="*/ 7856 w 10000"/>
                <a:gd name="connsiteY6" fmla="*/ 9591 h 10000"/>
                <a:gd name="connsiteX7" fmla="*/ 7729 w 10000"/>
                <a:gd name="connsiteY7" fmla="*/ 9559 h 10000"/>
                <a:gd name="connsiteX8" fmla="*/ 7533 w 10000"/>
                <a:gd name="connsiteY8" fmla="*/ 9525 h 10000"/>
                <a:gd name="connsiteX9" fmla="*/ 7013 w 10000"/>
                <a:gd name="connsiteY9" fmla="*/ 9509 h 10000"/>
                <a:gd name="connsiteX10" fmla="*/ 6364 w 10000"/>
                <a:gd name="connsiteY10" fmla="*/ 9493 h 10000"/>
                <a:gd name="connsiteX11" fmla="*/ 5779 w 10000"/>
                <a:gd name="connsiteY11" fmla="*/ 9493 h 10000"/>
                <a:gd name="connsiteX12" fmla="*/ 5779 w 10000"/>
                <a:gd name="connsiteY12" fmla="*/ 9493 h 10000"/>
                <a:gd name="connsiteX13" fmla="*/ 5519 w 10000"/>
                <a:gd name="connsiteY13" fmla="*/ 9474 h 10000"/>
                <a:gd name="connsiteX14" fmla="*/ 5389 w 10000"/>
                <a:gd name="connsiteY14" fmla="*/ 9444 h 10000"/>
                <a:gd name="connsiteX15" fmla="*/ 5324 w 10000"/>
                <a:gd name="connsiteY15" fmla="*/ 9409 h 10000"/>
                <a:gd name="connsiteX16" fmla="*/ 5389 w 10000"/>
                <a:gd name="connsiteY16" fmla="*/ 9214 h 10000"/>
                <a:gd name="connsiteX17" fmla="*/ 5455 w 10000"/>
                <a:gd name="connsiteY17" fmla="*/ 9147 h 10000"/>
                <a:gd name="connsiteX18" fmla="*/ 5389 w 10000"/>
                <a:gd name="connsiteY18" fmla="*/ 9069 h 10000"/>
                <a:gd name="connsiteX19" fmla="*/ 5389 w 10000"/>
                <a:gd name="connsiteY19" fmla="*/ 9069 h 10000"/>
                <a:gd name="connsiteX20" fmla="*/ 5324 w 10000"/>
                <a:gd name="connsiteY20" fmla="*/ 9020 h 10000"/>
                <a:gd name="connsiteX21" fmla="*/ 5259 w 10000"/>
                <a:gd name="connsiteY21" fmla="*/ 8986 h 10000"/>
                <a:gd name="connsiteX22" fmla="*/ 5128 w 10000"/>
                <a:gd name="connsiteY22" fmla="*/ 8986 h 10000"/>
                <a:gd name="connsiteX23" fmla="*/ 4936 w 10000"/>
                <a:gd name="connsiteY23" fmla="*/ 9005 h 10000"/>
                <a:gd name="connsiteX24" fmla="*/ 4545 w 10000"/>
                <a:gd name="connsiteY24" fmla="*/ 9052 h 10000"/>
                <a:gd name="connsiteX25" fmla="*/ 4026 w 10000"/>
                <a:gd name="connsiteY25" fmla="*/ 9133 h 10000"/>
                <a:gd name="connsiteX26" fmla="*/ 4026 w 10000"/>
                <a:gd name="connsiteY26" fmla="*/ 9133 h 10000"/>
                <a:gd name="connsiteX27" fmla="*/ 3702 w 10000"/>
                <a:gd name="connsiteY27" fmla="*/ 9147 h 10000"/>
                <a:gd name="connsiteX28" fmla="*/ 3573 w 10000"/>
                <a:gd name="connsiteY28" fmla="*/ 9147 h 10000"/>
                <a:gd name="connsiteX29" fmla="*/ 3507 w 10000"/>
                <a:gd name="connsiteY29" fmla="*/ 9133 h 10000"/>
                <a:gd name="connsiteX30" fmla="*/ 3247 w 10000"/>
                <a:gd name="connsiteY30" fmla="*/ 8986 h 10000"/>
                <a:gd name="connsiteX31" fmla="*/ 3247 w 10000"/>
                <a:gd name="connsiteY31" fmla="*/ 8986 h 10000"/>
                <a:gd name="connsiteX32" fmla="*/ 3117 w 10000"/>
                <a:gd name="connsiteY32" fmla="*/ 8938 h 10000"/>
                <a:gd name="connsiteX33" fmla="*/ 3117 w 10000"/>
                <a:gd name="connsiteY33" fmla="*/ 8888 h 10000"/>
                <a:gd name="connsiteX34" fmla="*/ 3117 w 10000"/>
                <a:gd name="connsiteY34" fmla="*/ 8855 h 10000"/>
                <a:gd name="connsiteX35" fmla="*/ 3184 w 10000"/>
                <a:gd name="connsiteY35" fmla="*/ 8822 h 10000"/>
                <a:gd name="connsiteX36" fmla="*/ 3312 w 10000"/>
                <a:gd name="connsiteY36" fmla="*/ 8756 h 10000"/>
                <a:gd name="connsiteX37" fmla="*/ 3443 w 10000"/>
                <a:gd name="connsiteY37" fmla="*/ 8740 h 10000"/>
                <a:gd name="connsiteX38" fmla="*/ 3443 w 10000"/>
                <a:gd name="connsiteY38" fmla="*/ 8740 h 10000"/>
                <a:gd name="connsiteX39" fmla="*/ 3443 w 10000"/>
                <a:gd name="connsiteY39" fmla="*/ 8725 h 10000"/>
                <a:gd name="connsiteX40" fmla="*/ 3507 w 10000"/>
                <a:gd name="connsiteY40" fmla="*/ 8708 h 10000"/>
                <a:gd name="connsiteX41" fmla="*/ 7646 w 10000"/>
                <a:gd name="connsiteY41" fmla="*/ 8456 h 10000"/>
                <a:gd name="connsiteX42" fmla="*/ 8116 w 10000"/>
                <a:gd name="connsiteY42" fmla="*/ 8464 h 10000"/>
                <a:gd name="connsiteX43" fmla="*/ 8116 w 10000"/>
                <a:gd name="connsiteY43" fmla="*/ 8464 h 10000"/>
                <a:gd name="connsiteX44" fmla="*/ 8442 w 10000"/>
                <a:gd name="connsiteY44" fmla="*/ 8431 h 10000"/>
                <a:gd name="connsiteX45" fmla="*/ 8702 w 10000"/>
                <a:gd name="connsiteY45" fmla="*/ 8350 h 10000"/>
                <a:gd name="connsiteX46" fmla="*/ 8636 w 10000"/>
                <a:gd name="connsiteY46" fmla="*/ 8316 h 10000"/>
                <a:gd name="connsiteX47" fmla="*/ 8636 w 10000"/>
                <a:gd name="connsiteY47" fmla="*/ 8285 h 10000"/>
                <a:gd name="connsiteX48" fmla="*/ 8312 w 10000"/>
                <a:gd name="connsiteY48" fmla="*/ 8202 h 10000"/>
                <a:gd name="connsiteX49" fmla="*/ 5975 w 10000"/>
                <a:gd name="connsiteY49" fmla="*/ 7907 h 10000"/>
                <a:gd name="connsiteX50" fmla="*/ 5975 w 10000"/>
                <a:gd name="connsiteY50" fmla="*/ 7907 h 10000"/>
                <a:gd name="connsiteX51" fmla="*/ 5714 w 10000"/>
                <a:gd name="connsiteY51" fmla="*/ 7860 h 10000"/>
                <a:gd name="connsiteX52" fmla="*/ 5519 w 10000"/>
                <a:gd name="connsiteY52" fmla="*/ 7810 h 10000"/>
                <a:gd name="connsiteX53" fmla="*/ 5389 w 10000"/>
                <a:gd name="connsiteY53" fmla="*/ 7761 h 10000"/>
                <a:gd name="connsiteX54" fmla="*/ 5389 w 10000"/>
                <a:gd name="connsiteY54" fmla="*/ 7761 h 10000"/>
                <a:gd name="connsiteX55" fmla="*/ 7729 w 10000"/>
                <a:gd name="connsiteY55" fmla="*/ 7744 h 10000"/>
                <a:gd name="connsiteX56" fmla="*/ 10000 w 10000"/>
                <a:gd name="connsiteY56" fmla="*/ 7907 h 10000"/>
                <a:gd name="connsiteX57" fmla="*/ 10000 w 10000"/>
                <a:gd name="connsiteY57" fmla="*/ 6422 h 10000"/>
                <a:gd name="connsiteX58" fmla="*/ 10000 w 10000"/>
                <a:gd name="connsiteY58" fmla="*/ 6422 h 10000"/>
                <a:gd name="connsiteX59" fmla="*/ 7404 w 10000"/>
                <a:gd name="connsiteY59" fmla="*/ 6077 h 10000"/>
                <a:gd name="connsiteX60" fmla="*/ 5975 w 10000"/>
                <a:gd name="connsiteY60" fmla="*/ 5882 h 10000"/>
                <a:gd name="connsiteX61" fmla="*/ 5975 w 10000"/>
                <a:gd name="connsiteY61" fmla="*/ 5882 h 10000"/>
                <a:gd name="connsiteX62" fmla="*/ 5975 w 10000"/>
                <a:gd name="connsiteY62" fmla="*/ 5866 h 10000"/>
                <a:gd name="connsiteX63" fmla="*/ 5975 w 10000"/>
                <a:gd name="connsiteY63" fmla="*/ 5768 h 10000"/>
                <a:gd name="connsiteX64" fmla="*/ 5975 w 10000"/>
                <a:gd name="connsiteY64" fmla="*/ 5768 h 10000"/>
                <a:gd name="connsiteX65" fmla="*/ 5779 w 10000"/>
                <a:gd name="connsiteY65" fmla="*/ 5651 h 10000"/>
                <a:gd name="connsiteX66" fmla="*/ 5389 w 10000"/>
                <a:gd name="connsiteY66" fmla="*/ 5473 h 10000"/>
                <a:gd name="connsiteX67" fmla="*/ 4545 w 10000"/>
                <a:gd name="connsiteY67" fmla="*/ 5130 h 10000"/>
                <a:gd name="connsiteX68" fmla="*/ 4545 w 10000"/>
                <a:gd name="connsiteY68" fmla="*/ 5130 h 10000"/>
                <a:gd name="connsiteX69" fmla="*/ 4352 w 10000"/>
                <a:gd name="connsiteY69" fmla="*/ 5081 h 10000"/>
                <a:gd name="connsiteX70" fmla="*/ 4026 w 10000"/>
                <a:gd name="connsiteY70" fmla="*/ 5016 h 10000"/>
                <a:gd name="connsiteX71" fmla="*/ 3052 w 10000"/>
                <a:gd name="connsiteY71" fmla="*/ 4868 h 10000"/>
                <a:gd name="connsiteX72" fmla="*/ 1689 w 10000"/>
                <a:gd name="connsiteY72" fmla="*/ 4690 h 10000"/>
                <a:gd name="connsiteX73" fmla="*/ 1689 w 10000"/>
                <a:gd name="connsiteY73" fmla="*/ 4690 h 10000"/>
                <a:gd name="connsiteX74" fmla="*/ 1103 w 10000"/>
                <a:gd name="connsiteY74" fmla="*/ 4672 h 10000"/>
                <a:gd name="connsiteX75" fmla="*/ 650 w 10000"/>
                <a:gd name="connsiteY75" fmla="*/ 4655 h 10000"/>
                <a:gd name="connsiteX76" fmla="*/ 521 w 10000"/>
                <a:gd name="connsiteY76" fmla="*/ 4639 h 10000"/>
                <a:gd name="connsiteX77" fmla="*/ 390 w 10000"/>
                <a:gd name="connsiteY77" fmla="*/ 4624 h 10000"/>
                <a:gd name="connsiteX78" fmla="*/ 390 w 10000"/>
                <a:gd name="connsiteY78" fmla="*/ 4624 h 10000"/>
                <a:gd name="connsiteX79" fmla="*/ 261 w 10000"/>
                <a:gd name="connsiteY79" fmla="*/ 4557 h 10000"/>
                <a:gd name="connsiteX80" fmla="*/ 65 w 10000"/>
                <a:gd name="connsiteY80" fmla="*/ 4445 h 10000"/>
                <a:gd name="connsiteX81" fmla="*/ 0 w 10000"/>
                <a:gd name="connsiteY81" fmla="*/ 4379 h 10000"/>
                <a:gd name="connsiteX82" fmla="*/ 0 w 10000"/>
                <a:gd name="connsiteY82" fmla="*/ 4312 h 10000"/>
                <a:gd name="connsiteX83" fmla="*/ 0 w 10000"/>
                <a:gd name="connsiteY83" fmla="*/ 4264 h 10000"/>
                <a:gd name="connsiteX84" fmla="*/ 131 w 10000"/>
                <a:gd name="connsiteY84" fmla="*/ 4214 h 10000"/>
                <a:gd name="connsiteX85" fmla="*/ 131 w 10000"/>
                <a:gd name="connsiteY85" fmla="*/ 4214 h 10000"/>
                <a:gd name="connsiteX86" fmla="*/ 455 w 10000"/>
                <a:gd name="connsiteY86" fmla="*/ 4133 h 10000"/>
                <a:gd name="connsiteX87" fmla="*/ 779 w 10000"/>
                <a:gd name="connsiteY87" fmla="*/ 4053 h 10000"/>
                <a:gd name="connsiteX88" fmla="*/ 975 w 10000"/>
                <a:gd name="connsiteY88" fmla="*/ 4004 h 10000"/>
                <a:gd name="connsiteX89" fmla="*/ 1103 w 10000"/>
                <a:gd name="connsiteY89" fmla="*/ 3954 h 10000"/>
                <a:gd name="connsiteX90" fmla="*/ 1103 w 10000"/>
                <a:gd name="connsiteY90" fmla="*/ 3888 h 10000"/>
                <a:gd name="connsiteX91" fmla="*/ 1103 w 10000"/>
                <a:gd name="connsiteY91" fmla="*/ 3807 h 10000"/>
                <a:gd name="connsiteX92" fmla="*/ 1103 w 10000"/>
                <a:gd name="connsiteY92" fmla="*/ 3807 h 10000"/>
                <a:gd name="connsiteX93" fmla="*/ 845 w 10000"/>
                <a:gd name="connsiteY93" fmla="*/ 3577 h 10000"/>
                <a:gd name="connsiteX94" fmla="*/ 521 w 10000"/>
                <a:gd name="connsiteY94" fmla="*/ 3268 h 10000"/>
                <a:gd name="connsiteX95" fmla="*/ 261 w 10000"/>
                <a:gd name="connsiteY95" fmla="*/ 2989 h 10000"/>
                <a:gd name="connsiteX96" fmla="*/ 195 w 10000"/>
                <a:gd name="connsiteY96" fmla="*/ 2908 h 10000"/>
                <a:gd name="connsiteX97" fmla="*/ 195 w 10000"/>
                <a:gd name="connsiteY97" fmla="*/ 2875 h 10000"/>
                <a:gd name="connsiteX98" fmla="*/ 261 w 10000"/>
                <a:gd name="connsiteY98" fmla="*/ 2858 h 10000"/>
                <a:gd name="connsiteX99" fmla="*/ 261 w 10000"/>
                <a:gd name="connsiteY99" fmla="*/ 2858 h 10000"/>
                <a:gd name="connsiteX100" fmla="*/ 650 w 10000"/>
                <a:gd name="connsiteY100" fmla="*/ 2843 h 10000"/>
                <a:gd name="connsiteX101" fmla="*/ 908 w 10000"/>
                <a:gd name="connsiteY101" fmla="*/ 2843 h 10000"/>
                <a:gd name="connsiteX102" fmla="*/ 1103 w 10000"/>
                <a:gd name="connsiteY102" fmla="*/ 2858 h 10000"/>
                <a:gd name="connsiteX103" fmla="*/ 1103 w 10000"/>
                <a:gd name="connsiteY103" fmla="*/ 2858 h 10000"/>
                <a:gd name="connsiteX104" fmla="*/ 1168 w 10000"/>
                <a:gd name="connsiteY104" fmla="*/ 2858 h 10000"/>
                <a:gd name="connsiteX105" fmla="*/ 1235 w 10000"/>
                <a:gd name="connsiteY105" fmla="*/ 2827 h 10000"/>
                <a:gd name="connsiteX106" fmla="*/ 1559 w 10000"/>
                <a:gd name="connsiteY106" fmla="*/ 2729 h 10000"/>
                <a:gd name="connsiteX107" fmla="*/ 2402 w 10000"/>
                <a:gd name="connsiteY107" fmla="*/ 2401 h 10000"/>
                <a:gd name="connsiteX108" fmla="*/ 3507 w 10000"/>
                <a:gd name="connsiteY108" fmla="*/ 1930 h 10000"/>
                <a:gd name="connsiteX109" fmla="*/ 3507 w 10000"/>
                <a:gd name="connsiteY109" fmla="*/ 1930 h 10000"/>
                <a:gd name="connsiteX110" fmla="*/ 3507 w 10000"/>
                <a:gd name="connsiteY110" fmla="*/ 1863 h 10000"/>
                <a:gd name="connsiteX111" fmla="*/ 3507 w 10000"/>
                <a:gd name="connsiteY111" fmla="*/ 1713 h 10000"/>
                <a:gd name="connsiteX112" fmla="*/ 3573 w 10000"/>
                <a:gd name="connsiteY112" fmla="*/ 1617 h 10000"/>
                <a:gd name="connsiteX113" fmla="*/ 3702 w 10000"/>
                <a:gd name="connsiteY113" fmla="*/ 1535 h 10000"/>
                <a:gd name="connsiteX114" fmla="*/ 3896 w 10000"/>
                <a:gd name="connsiteY114" fmla="*/ 1438 h 10000"/>
                <a:gd name="connsiteX115" fmla="*/ 4156 w 10000"/>
                <a:gd name="connsiteY115" fmla="*/ 1357 h 10000"/>
                <a:gd name="connsiteX116" fmla="*/ 4156 w 10000"/>
                <a:gd name="connsiteY116" fmla="*/ 1357 h 10000"/>
                <a:gd name="connsiteX117" fmla="*/ 4806 w 10000"/>
                <a:gd name="connsiteY117" fmla="*/ 1194 h 10000"/>
                <a:gd name="connsiteX118" fmla="*/ 5455 w 10000"/>
                <a:gd name="connsiteY118" fmla="*/ 979 h 10000"/>
                <a:gd name="connsiteX119" fmla="*/ 6104 w 10000"/>
                <a:gd name="connsiteY119" fmla="*/ 784 h 10000"/>
                <a:gd name="connsiteX120" fmla="*/ 6559 w 10000"/>
                <a:gd name="connsiteY120" fmla="*/ 606 h 10000"/>
                <a:gd name="connsiteX121" fmla="*/ 6559 w 10000"/>
                <a:gd name="connsiteY121" fmla="*/ 606 h 10000"/>
                <a:gd name="connsiteX122" fmla="*/ 6882 w 10000"/>
                <a:gd name="connsiteY122" fmla="*/ 442 h 10000"/>
                <a:gd name="connsiteX123" fmla="*/ 7273 w 10000"/>
                <a:gd name="connsiteY123" fmla="*/ 245 h 10000"/>
                <a:gd name="connsiteX124" fmla="*/ 7663 w 10000"/>
                <a:gd name="connsiteY124" fmla="*/ 97 h 10000"/>
                <a:gd name="connsiteX125" fmla="*/ 7856 w 10000"/>
                <a:gd name="connsiteY125" fmla="*/ 30 h 10000"/>
                <a:gd name="connsiteX126" fmla="*/ 8051 w 10000"/>
                <a:gd name="connsiteY126" fmla="*/ 15 h 10000"/>
                <a:gd name="connsiteX127" fmla="*/ 8051 w 10000"/>
                <a:gd name="connsiteY127" fmla="*/ 15 h 10000"/>
                <a:gd name="connsiteX128" fmla="*/ 8442 w 10000"/>
                <a:gd name="connsiteY128" fmla="*/ 0 h 10000"/>
                <a:gd name="connsiteX129" fmla="*/ 8961 w 10000"/>
                <a:gd name="connsiteY129" fmla="*/ 0 h 10000"/>
                <a:gd name="connsiteX130" fmla="*/ 10000 w 10000"/>
                <a:gd name="connsiteY130" fmla="*/ 15 h 10000"/>
                <a:gd name="connsiteX131" fmla="*/ 8181 w 10000"/>
                <a:gd name="connsiteY131" fmla="*/ 9821 h 10000"/>
                <a:gd name="connsiteX132" fmla="*/ 7404 w 10000"/>
                <a:gd name="connsiteY132" fmla="*/ 9525 h 10000"/>
                <a:gd name="connsiteX133" fmla="*/ 5584 w 10000"/>
                <a:gd name="connsiteY133" fmla="*/ 9493 h 10000"/>
                <a:gd name="connsiteX134" fmla="*/ 5389 w 10000"/>
                <a:gd name="connsiteY134" fmla="*/ 9167 h 10000"/>
                <a:gd name="connsiteX135" fmla="*/ 5389 w 10000"/>
                <a:gd name="connsiteY135" fmla="*/ 9101 h 10000"/>
                <a:gd name="connsiteX136" fmla="*/ 5259 w 10000"/>
                <a:gd name="connsiteY136" fmla="*/ 9020 h 10000"/>
                <a:gd name="connsiteX137" fmla="*/ 5195 w 10000"/>
                <a:gd name="connsiteY137" fmla="*/ 9005 h 10000"/>
                <a:gd name="connsiteX138" fmla="*/ 4026 w 10000"/>
                <a:gd name="connsiteY138" fmla="*/ 9118 h 10000"/>
                <a:gd name="connsiteX139" fmla="*/ 3702 w 10000"/>
                <a:gd name="connsiteY139" fmla="*/ 9147 h 10000"/>
                <a:gd name="connsiteX140" fmla="*/ 3247 w 10000"/>
                <a:gd name="connsiteY140" fmla="*/ 8986 h 10000"/>
                <a:gd name="connsiteX141" fmla="*/ 3247 w 10000"/>
                <a:gd name="connsiteY141" fmla="*/ 8986 h 10000"/>
                <a:gd name="connsiteX142" fmla="*/ 3117 w 10000"/>
                <a:gd name="connsiteY142" fmla="*/ 8807 h 10000"/>
                <a:gd name="connsiteX143" fmla="*/ 3117 w 10000"/>
                <a:gd name="connsiteY143" fmla="*/ 8807 h 10000"/>
                <a:gd name="connsiteX144" fmla="*/ 3312 w 10000"/>
                <a:gd name="connsiteY144" fmla="*/ 8756 h 10000"/>
                <a:gd name="connsiteX145" fmla="*/ 3443 w 10000"/>
                <a:gd name="connsiteY145" fmla="*/ 8740 h 10000"/>
                <a:gd name="connsiteX146" fmla="*/ 2661 w 10000"/>
                <a:gd name="connsiteY146" fmla="*/ 8756 h 10000"/>
                <a:gd name="connsiteX0" fmla="*/ 2661 w 10000"/>
                <a:gd name="connsiteY0" fmla="*/ 8756 h 10000"/>
                <a:gd name="connsiteX1" fmla="*/ 8765 w 10000"/>
                <a:gd name="connsiteY1" fmla="*/ 10000 h 10000"/>
                <a:gd name="connsiteX2" fmla="*/ 8636 w 10000"/>
                <a:gd name="connsiteY2" fmla="*/ 9983 h 10000"/>
                <a:gd name="connsiteX3" fmla="*/ 8571 w 10000"/>
                <a:gd name="connsiteY3" fmla="*/ 9965 h 10000"/>
                <a:gd name="connsiteX4" fmla="*/ 8181 w 10000"/>
                <a:gd name="connsiteY4" fmla="*/ 9771 h 10000"/>
                <a:gd name="connsiteX5" fmla="*/ 7856 w 10000"/>
                <a:gd name="connsiteY5" fmla="*/ 9591 h 10000"/>
                <a:gd name="connsiteX6" fmla="*/ 7856 w 10000"/>
                <a:gd name="connsiteY6" fmla="*/ 9591 h 10000"/>
                <a:gd name="connsiteX7" fmla="*/ 7729 w 10000"/>
                <a:gd name="connsiteY7" fmla="*/ 9559 h 10000"/>
                <a:gd name="connsiteX8" fmla="*/ 7533 w 10000"/>
                <a:gd name="connsiteY8" fmla="*/ 9525 h 10000"/>
                <a:gd name="connsiteX9" fmla="*/ 7013 w 10000"/>
                <a:gd name="connsiteY9" fmla="*/ 9509 h 10000"/>
                <a:gd name="connsiteX10" fmla="*/ 6364 w 10000"/>
                <a:gd name="connsiteY10" fmla="*/ 9493 h 10000"/>
                <a:gd name="connsiteX11" fmla="*/ 5779 w 10000"/>
                <a:gd name="connsiteY11" fmla="*/ 9493 h 10000"/>
                <a:gd name="connsiteX12" fmla="*/ 5779 w 10000"/>
                <a:gd name="connsiteY12" fmla="*/ 9493 h 10000"/>
                <a:gd name="connsiteX13" fmla="*/ 5519 w 10000"/>
                <a:gd name="connsiteY13" fmla="*/ 9474 h 10000"/>
                <a:gd name="connsiteX14" fmla="*/ 5389 w 10000"/>
                <a:gd name="connsiteY14" fmla="*/ 9444 h 10000"/>
                <a:gd name="connsiteX15" fmla="*/ 5324 w 10000"/>
                <a:gd name="connsiteY15" fmla="*/ 9409 h 10000"/>
                <a:gd name="connsiteX16" fmla="*/ 5389 w 10000"/>
                <a:gd name="connsiteY16" fmla="*/ 9214 h 10000"/>
                <a:gd name="connsiteX17" fmla="*/ 5455 w 10000"/>
                <a:gd name="connsiteY17" fmla="*/ 9147 h 10000"/>
                <a:gd name="connsiteX18" fmla="*/ 5389 w 10000"/>
                <a:gd name="connsiteY18" fmla="*/ 9069 h 10000"/>
                <a:gd name="connsiteX19" fmla="*/ 5389 w 10000"/>
                <a:gd name="connsiteY19" fmla="*/ 9069 h 10000"/>
                <a:gd name="connsiteX20" fmla="*/ 5324 w 10000"/>
                <a:gd name="connsiteY20" fmla="*/ 9020 h 10000"/>
                <a:gd name="connsiteX21" fmla="*/ 5259 w 10000"/>
                <a:gd name="connsiteY21" fmla="*/ 8986 h 10000"/>
                <a:gd name="connsiteX22" fmla="*/ 5128 w 10000"/>
                <a:gd name="connsiteY22" fmla="*/ 8986 h 10000"/>
                <a:gd name="connsiteX23" fmla="*/ 4936 w 10000"/>
                <a:gd name="connsiteY23" fmla="*/ 9005 h 10000"/>
                <a:gd name="connsiteX24" fmla="*/ 4545 w 10000"/>
                <a:gd name="connsiteY24" fmla="*/ 9052 h 10000"/>
                <a:gd name="connsiteX25" fmla="*/ 4026 w 10000"/>
                <a:gd name="connsiteY25" fmla="*/ 9133 h 10000"/>
                <a:gd name="connsiteX26" fmla="*/ 4026 w 10000"/>
                <a:gd name="connsiteY26" fmla="*/ 9133 h 10000"/>
                <a:gd name="connsiteX27" fmla="*/ 3702 w 10000"/>
                <a:gd name="connsiteY27" fmla="*/ 9147 h 10000"/>
                <a:gd name="connsiteX28" fmla="*/ 3573 w 10000"/>
                <a:gd name="connsiteY28" fmla="*/ 9147 h 10000"/>
                <a:gd name="connsiteX29" fmla="*/ 3507 w 10000"/>
                <a:gd name="connsiteY29" fmla="*/ 9133 h 10000"/>
                <a:gd name="connsiteX30" fmla="*/ 3247 w 10000"/>
                <a:gd name="connsiteY30" fmla="*/ 8986 h 10000"/>
                <a:gd name="connsiteX31" fmla="*/ 3247 w 10000"/>
                <a:gd name="connsiteY31" fmla="*/ 8986 h 10000"/>
                <a:gd name="connsiteX32" fmla="*/ 3117 w 10000"/>
                <a:gd name="connsiteY32" fmla="*/ 8938 h 10000"/>
                <a:gd name="connsiteX33" fmla="*/ 3117 w 10000"/>
                <a:gd name="connsiteY33" fmla="*/ 8888 h 10000"/>
                <a:gd name="connsiteX34" fmla="*/ 3117 w 10000"/>
                <a:gd name="connsiteY34" fmla="*/ 8855 h 10000"/>
                <a:gd name="connsiteX35" fmla="*/ 3184 w 10000"/>
                <a:gd name="connsiteY35" fmla="*/ 8822 h 10000"/>
                <a:gd name="connsiteX36" fmla="*/ 3312 w 10000"/>
                <a:gd name="connsiteY36" fmla="*/ 8756 h 10000"/>
                <a:gd name="connsiteX37" fmla="*/ 3443 w 10000"/>
                <a:gd name="connsiteY37" fmla="*/ 8740 h 10000"/>
                <a:gd name="connsiteX38" fmla="*/ 3443 w 10000"/>
                <a:gd name="connsiteY38" fmla="*/ 8740 h 10000"/>
                <a:gd name="connsiteX39" fmla="*/ 3443 w 10000"/>
                <a:gd name="connsiteY39" fmla="*/ 8725 h 10000"/>
                <a:gd name="connsiteX40" fmla="*/ 3507 w 10000"/>
                <a:gd name="connsiteY40" fmla="*/ 8708 h 10000"/>
                <a:gd name="connsiteX41" fmla="*/ 7646 w 10000"/>
                <a:gd name="connsiteY41" fmla="*/ 8456 h 10000"/>
                <a:gd name="connsiteX42" fmla="*/ 8116 w 10000"/>
                <a:gd name="connsiteY42" fmla="*/ 8464 h 10000"/>
                <a:gd name="connsiteX43" fmla="*/ 8116 w 10000"/>
                <a:gd name="connsiteY43" fmla="*/ 8464 h 10000"/>
                <a:gd name="connsiteX44" fmla="*/ 8442 w 10000"/>
                <a:gd name="connsiteY44" fmla="*/ 8431 h 10000"/>
                <a:gd name="connsiteX45" fmla="*/ 8702 w 10000"/>
                <a:gd name="connsiteY45" fmla="*/ 8350 h 10000"/>
                <a:gd name="connsiteX46" fmla="*/ 8636 w 10000"/>
                <a:gd name="connsiteY46" fmla="*/ 8316 h 10000"/>
                <a:gd name="connsiteX47" fmla="*/ 8636 w 10000"/>
                <a:gd name="connsiteY47" fmla="*/ 8285 h 10000"/>
                <a:gd name="connsiteX48" fmla="*/ 8312 w 10000"/>
                <a:gd name="connsiteY48" fmla="*/ 8202 h 10000"/>
                <a:gd name="connsiteX49" fmla="*/ 5975 w 10000"/>
                <a:gd name="connsiteY49" fmla="*/ 7907 h 10000"/>
                <a:gd name="connsiteX50" fmla="*/ 5975 w 10000"/>
                <a:gd name="connsiteY50" fmla="*/ 7907 h 10000"/>
                <a:gd name="connsiteX51" fmla="*/ 5714 w 10000"/>
                <a:gd name="connsiteY51" fmla="*/ 7860 h 10000"/>
                <a:gd name="connsiteX52" fmla="*/ 5519 w 10000"/>
                <a:gd name="connsiteY52" fmla="*/ 7810 h 10000"/>
                <a:gd name="connsiteX53" fmla="*/ 5389 w 10000"/>
                <a:gd name="connsiteY53" fmla="*/ 7761 h 10000"/>
                <a:gd name="connsiteX54" fmla="*/ 5389 w 10000"/>
                <a:gd name="connsiteY54" fmla="*/ 7761 h 10000"/>
                <a:gd name="connsiteX55" fmla="*/ 7729 w 10000"/>
                <a:gd name="connsiteY55" fmla="*/ 7744 h 10000"/>
                <a:gd name="connsiteX56" fmla="*/ 10000 w 10000"/>
                <a:gd name="connsiteY56" fmla="*/ 7907 h 10000"/>
                <a:gd name="connsiteX57" fmla="*/ 10000 w 10000"/>
                <a:gd name="connsiteY57" fmla="*/ 6422 h 10000"/>
                <a:gd name="connsiteX58" fmla="*/ 10000 w 10000"/>
                <a:gd name="connsiteY58" fmla="*/ 6422 h 10000"/>
                <a:gd name="connsiteX59" fmla="*/ 7404 w 10000"/>
                <a:gd name="connsiteY59" fmla="*/ 6077 h 10000"/>
                <a:gd name="connsiteX60" fmla="*/ 5975 w 10000"/>
                <a:gd name="connsiteY60" fmla="*/ 5882 h 10000"/>
                <a:gd name="connsiteX61" fmla="*/ 5975 w 10000"/>
                <a:gd name="connsiteY61" fmla="*/ 5882 h 10000"/>
                <a:gd name="connsiteX62" fmla="*/ 5975 w 10000"/>
                <a:gd name="connsiteY62" fmla="*/ 5866 h 10000"/>
                <a:gd name="connsiteX63" fmla="*/ 5975 w 10000"/>
                <a:gd name="connsiteY63" fmla="*/ 5768 h 10000"/>
                <a:gd name="connsiteX64" fmla="*/ 5975 w 10000"/>
                <a:gd name="connsiteY64" fmla="*/ 5768 h 10000"/>
                <a:gd name="connsiteX65" fmla="*/ 5779 w 10000"/>
                <a:gd name="connsiteY65" fmla="*/ 5651 h 10000"/>
                <a:gd name="connsiteX66" fmla="*/ 5389 w 10000"/>
                <a:gd name="connsiteY66" fmla="*/ 5473 h 10000"/>
                <a:gd name="connsiteX67" fmla="*/ 4545 w 10000"/>
                <a:gd name="connsiteY67" fmla="*/ 5130 h 10000"/>
                <a:gd name="connsiteX68" fmla="*/ 4545 w 10000"/>
                <a:gd name="connsiteY68" fmla="*/ 5130 h 10000"/>
                <a:gd name="connsiteX69" fmla="*/ 4352 w 10000"/>
                <a:gd name="connsiteY69" fmla="*/ 5081 h 10000"/>
                <a:gd name="connsiteX70" fmla="*/ 4026 w 10000"/>
                <a:gd name="connsiteY70" fmla="*/ 5016 h 10000"/>
                <a:gd name="connsiteX71" fmla="*/ 3052 w 10000"/>
                <a:gd name="connsiteY71" fmla="*/ 4868 h 10000"/>
                <a:gd name="connsiteX72" fmla="*/ 1689 w 10000"/>
                <a:gd name="connsiteY72" fmla="*/ 4690 h 10000"/>
                <a:gd name="connsiteX73" fmla="*/ 1689 w 10000"/>
                <a:gd name="connsiteY73" fmla="*/ 4690 h 10000"/>
                <a:gd name="connsiteX74" fmla="*/ 1103 w 10000"/>
                <a:gd name="connsiteY74" fmla="*/ 4672 h 10000"/>
                <a:gd name="connsiteX75" fmla="*/ 650 w 10000"/>
                <a:gd name="connsiteY75" fmla="*/ 4655 h 10000"/>
                <a:gd name="connsiteX76" fmla="*/ 521 w 10000"/>
                <a:gd name="connsiteY76" fmla="*/ 4639 h 10000"/>
                <a:gd name="connsiteX77" fmla="*/ 390 w 10000"/>
                <a:gd name="connsiteY77" fmla="*/ 4624 h 10000"/>
                <a:gd name="connsiteX78" fmla="*/ 390 w 10000"/>
                <a:gd name="connsiteY78" fmla="*/ 4624 h 10000"/>
                <a:gd name="connsiteX79" fmla="*/ 261 w 10000"/>
                <a:gd name="connsiteY79" fmla="*/ 4557 h 10000"/>
                <a:gd name="connsiteX80" fmla="*/ 65 w 10000"/>
                <a:gd name="connsiteY80" fmla="*/ 4445 h 10000"/>
                <a:gd name="connsiteX81" fmla="*/ 0 w 10000"/>
                <a:gd name="connsiteY81" fmla="*/ 4379 h 10000"/>
                <a:gd name="connsiteX82" fmla="*/ 0 w 10000"/>
                <a:gd name="connsiteY82" fmla="*/ 4312 h 10000"/>
                <a:gd name="connsiteX83" fmla="*/ 0 w 10000"/>
                <a:gd name="connsiteY83" fmla="*/ 4264 h 10000"/>
                <a:gd name="connsiteX84" fmla="*/ 131 w 10000"/>
                <a:gd name="connsiteY84" fmla="*/ 4214 h 10000"/>
                <a:gd name="connsiteX85" fmla="*/ 131 w 10000"/>
                <a:gd name="connsiteY85" fmla="*/ 4214 h 10000"/>
                <a:gd name="connsiteX86" fmla="*/ 455 w 10000"/>
                <a:gd name="connsiteY86" fmla="*/ 4133 h 10000"/>
                <a:gd name="connsiteX87" fmla="*/ 779 w 10000"/>
                <a:gd name="connsiteY87" fmla="*/ 4053 h 10000"/>
                <a:gd name="connsiteX88" fmla="*/ 975 w 10000"/>
                <a:gd name="connsiteY88" fmla="*/ 4004 h 10000"/>
                <a:gd name="connsiteX89" fmla="*/ 1103 w 10000"/>
                <a:gd name="connsiteY89" fmla="*/ 3954 h 10000"/>
                <a:gd name="connsiteX90" fmla="*/ 1103 w 10000"/>
                <a:gd name="connsiteY90" fmla="*/ 3888 h 10000"/>
                <a:gd name="connsiteX91" fmla="*/ 1103 w 10000"/>
                <a:gd name="connsiteY91" fmla="*/ 3807 h 10000"/>
                <a:gd name="connsiteX92" fmla="*/ 1103 w 10000"/>
                <a:gd name="connsiteY92" fmla="*/ 3807 h 10000"/>
                <a:gd name="connsiteX93" fmla="*/ 845 w 10000"/>
                <a:gd name="connsiteY93" fmla="*/ 3577 h 10000"/>
                <a:gd name="connsiteX94" fmla="*/ 521 w 10000"/>
                <a:gd name="connsiteY94" fmla="*/ 3268 h 10000"/>
                <a:gd name="connsiteX95" fmla="*/ 261 w 10000"/>
                <a:gd name="connsiteY95" fmla="*/ 2989 h 10000"/>
                <a:gd name="connsiteX96" fmla="*/ 195 w 10000"/>
                <a:gd name="connsiteY96" fmla="*/ 2908 h 10000"/>
                <a:gd name="connsiteX97" fmla="*/ 195 w 10000"/>
                <a:gd name="connsiteY97" fmla="*/ 2875 h 10000"/>
                <a:gd name="connsiteX98" fmla="*/ 261 w 10000"/>
                <a:gd name="connsiteY98" fmla="*/ 2858 h 10000"/>
                <a:gd name="connsiteX99" fmla="*/ 261 w 10000"/>
                <a:gd name="connsiteY99" fmla="*/ 2858 h 10000"/>
                <a:gd name="connsiteX100" fmla="*/ 650 w 10000"/>
                <a:gd name="connsiteY100" fmla="*/ 2843 h 10000"/>
                <a:gd name="connsiteX101" fmla="*/ 908 w 10000"/>
                <a:gd name="connsiteY101" fmla="*/ 2843 h 10000"/>
                <a:gd name="connsiteX102" fmla="*/ 1103 w 10000"/>
                <a:gd name="connsiteY102" fmla="*/ 2858 h 10000"/>
                <a:gd name="connsiteX103" fmla="*/ 1103 w 10000"/>
                <a:gd name="connsiteY103" fmla="*/ 2858 h 10000"/>
                <a:gd name="connsiteX104" fmla="*/ 1168 w 10000"/>
                <a:gd name="connsiteY104" fmla="*/ 2858 h 10000"/>
                <a:gd name="connsiteX105" fmla="*/ 1235 w 10000"/>
                <a:gd name="connsiteY105" fmla="*/ 2827 h 10000"/>
                <a:gd name="connsiteX106" fmla="*/ 1559 w 10000"/>
                <a:gd name="connsiteY106" fmla="*/ 2729 h 10000"/>
                <a:gd name="connsiteX107" fmla="*/ 2402 w 10000"/>
                <a:gd name="connsiteY107" fmla="*/ 2401 h 10000"/>
                <a:gd name="connsiteX108" fmla="*/ 3507 w 10000"/>
                <a:gd name="connsiteY108" fmla="*/ 1930 h 10000"/>
                <a:gd name="connsiteX109" fmla="*/ 3507 w 10000"/>
                <a:gd name="connsiteY109" fmla="*/ 1930 h 10000"/>
                <a:gd name="connsiteX110" fmla="*/ 3507 w 10000"/>
                <a:gd name="connsiteY110" fmla="*/ 1863 h 10000"/>
                <a:gd name="connsiteX111" fmla="*/ 3507 w 10000"/>
                <a:gd name="connsiteY111" fmla="*/ 1713 h 10000"/>
                <a:gd name="connsiteX112" fmla="*/ 3573 w 10000"/>
                <a:gd name="connsiteY112" fmla="*/ 1617 h 10000"/>
                <a:gd name="connsiteX113" fmla="*/ 3702 w 10000"/>
                <a:gd name="connsiteY113" fmla="*/ 1535 h 10000"/>
                <a:gd name="connsiteX114" fmla="*/ 3896 w 10000"/>
                <a:gd name="connsiteY114" fmla="*/ 1438 h 10000"/>
                <a:gd name="connsiteX115" fmla="*/ 4156 w 10000"/>
                <a:gd name="connsiteY115" fmla="*/ 1357 h 10000"/>
                <a:gd name="connsiteX116" fmla="*/ 4156 w 10000"/>
                <a:gd name="connsiteY116" fmla="*/ 1357 h 10000"/>
                <a:gd name="connsiteX117" fmla="*/ 4806 w 10000"/>
                <a:gd name="connsiteY117" fmla="*/ 1194 h 10000"/>
                <a:gd name="connsiteX118" fmla="*/ 5455 w 10000"/>
                <a:gd name="connsiteY118" fmla="*/ 979 h 10000"/>
                <a:gd name="connsiteX119" fmla="*/ 6104 w 10000"/>
                <a:gd name="connsiteY119" fmla="*/ 784 h 10000"/>
                <a:gd name="connsiteX120" fmla="*/ 6559 w 10000"/>
                <a:gd name="connsiteY120" fmla="*/ 606 h 10000"/>
                <a:gd name="connsiteX121" fmla="*/ 6559 w 10000"/>
                <a:gd name="connsiteY121" fmla="*/ 606 h 10000"/>
                <a:gd name="connsiteX122" fmla="*/ 6882 w 10000"/>
                <a:gd name="connsiteY122" fmla="*/ 442 h 10000"/>
                <a:gd name="connsiteX123" fmla="*/ 7273 w 10000"/>
                <a:gd name="connsiteY123" fmla="*/ 245 h 10000"/>
                <a:gd name="connsiteX124" fmla="*/ 7663 w 10000"/>
                <a:gd name="connsiteY124" fmla="*/ 97 h 10000"/>
                <a:gd name="connsiteX125" fmla="*/ 7856 w 10000"/>
                <a:gd name="connsiteY125" fmla="*/ 30 h 10000"/>
                <a:gd name="connsiteX126" fmla="*/ 8051 w 10000"/>
                <a:gd name="connsiteY126" fmla="*/ 15 h 10000"/>
                <a:gd name="connsiteX127" fmla="*/ 8051 w 10000"/>
                <a:gd name="connsiteY127" fmla="*/ 15 h 10000"/>
                <a:gd name="connsiteX128" fmla="*/ 8442 w 10000"/>
                <a:gd name="connsiteY128" fmla="*/ 0 h 10000"/>
                <a:gd name="connsiteX129" fmla="*/ 8961 w 10000"/>
                <a:gd name="connsiteY129" fmla="*/ 0 h 10000"/>
                <a:gd name="connsiteX130" fmla="*/ 10000 w 10000"/>
                <a:gd name="connsiteY130" fmla="*/ 15 h 10000"/>
                <a:gd name="connsiteX131" fmla="*/ 7404 w 10000"/>
                <a:gd name="connsiteY131" fmla="*/ 9525 h 10000"/>
                <a:gd name="connsiteX132" fmla="*/ 5584 w 10000"/>
                <a:gd name="connsiteY132" fmla="*/ 9493 h 10000"/>
                <a:gd name="connsiteX133" fmla="*/ 5389 w 10000"/>
                <a:gd name="connsiteY133" fmla="*/ 9167 h 10000"/>
                <a:gd name="connsiteX134" fmla="*/ 5389 w 10000"/>
                <a:gd name="connsiteY134" fmla="*/ 9101 h 10000"/>
                <a:gd name="connsiteX135" fmla="*/ 5259 w 10000"/>
                <a:gd name="connsiteY135" fmla="*/ 9020 h 10000"/>
                <a:gd name="connsiteX136" fmla="*/ 5195 w 10000"/>
                <a:gd name="connsiteY136" fmla="*/ 9005 h 10000"/>
                <a:gd name="connsiteX137" fmla="*/ 4026 w 10000"/>
                <a:gd name="connsiteY137" fmla="*/ 9118 h 10000"/>
                <a:gd name="connsiteX138" fmla="*/ 3702 w 10000"/>
                <a:gd name="connsiteY138" fmla="*/ 9147 h 10000"/>
                <a:gd name="connsiteX139" fmla="*/ 3247 w 10000"/>
                <a:gd name="connsiteY139" fmla="*/ 8986 h 10000"/>
                <a:gd name="connsiteX140" fmla="*/ 3247 w 10000"/>
                <a:gd name="connsiteY140" fmla="*/ 8986 h 10000"/>
                <a:gd name="connsiteX141" fmla="*/ 3117 w 10000"/>
                <a:gd name="connsiteY141" fmla="*/ 8807 h 10000"/>
                <a:gd name="connsiteX142" fmla="*/ 3117 w 10000"/>
                <a:gd name="connsiteY142" fmla="*/ 8807 h 10000"/>
                <a:gd name="connsiteX143" fmla="*/ 3312 w 10000"/>
                <a:gd name="connsiteY143" fmla="*/ 8756 h 10000"/>
                <a:gd name="connsiteX144" fmla="*/ 3443 w 10000"/>
                <a:gd name="connsiteY144" fmla="*/ 8740 h 10000"/>
                <a:gd name="connsiteX145" fmla="*/ 2661 w 10000"/>
                <a:gd name="connsiteY145" fmla="*/ 8756 h 10000"/>
                <a:gd name="connsiteX0" fmla="*/ 2661 w 10000"/>
                <a:gd name="connsiteY0" fmla="*/ 8756 h 10000"/>
                <a:gd name="connsiteX1" fmla="*/ 8765 w 10000"/>
                <a:gd name="connsiteY1" fmla="*/ 10000 h 10000"/>
                <a:gd name="connsiteX2" fmla="*/ 8636 w 10000"/>
                <a:gd name="connsiteY2" fmla="*/ 9983 h 10000"/>
                <a:gd name="connsiteX3" fmla="*/ 8181 w 10000"/>
                <a:gd name="connsiteY3" fmla="*/ 9771 h 10000"/>
                <a:gd name="connsiteX4" fmla="*/ 7856 w 10000"/>
                <a:gd name="connsiteY4" fmla="*/ 9591 h 10000"/>
                <a:gd name="connsiteX5" fmla="*/ 7856 w 10000"/>
                <a:gd name="connsiteY5" fmla="*/ 9591 h 10000"/>
                <a:gd name="connsiteX6" fmla="*/ 7729 w 10000"/>
                <a:gd name="connsiteY6" fmla="*/ 9559 h 10000"/>
                <a:gd name="connsiteX7" fmla="*/ 7533 w 10000"/>
                <a:gd name="connsiteY7" fmla="*/ 9525 h 10000"/>
                <a:gd name="connsiteX8" fmla="*/ 7013 w 10000"/>
                <a:gd name="connsiteY8" fmla="*/ 9509 h 10000"/>
                <a:gd name="connsiteX9" fmla="*/ 6364 w 10000"/>
                <a:gd name="connsiteY9" fmla="*/ 9493 h 10000"/>
                <a:gd name="connsiteX10" fmla="*/ 5779 w 10000"/>
                <a:gd name="connsiteY10" fmla="*/ 9493 h 10000"/>
                <a:gd name="connsiteX11" fmla="*/ 5779 w 10000"/>
                <a:gd name="connsiteY11" fmla="*/ 9493 h 10000"/>
                <a:gd name="connsiteX12" fmla="*/ 5519 w 10000"/>
                <a:gd name="connsiteY12" fmla="*/ 9474 h 10000"/>
                <a:gd name="connsiteX13" fmla="*/ 5389 w 10000"/>
                <a:gd name="connsiteY13" fmla="*/ 9444 h 10000"/>
                <a:gd name="connsiteX14" fmla="*/ 5324 w 10000"/>
                <a:gd name="connsiteY14" fmla="*/ 9409 h 10000"/>
                <a:gd name="connsiteX15" fmla="*/ 5389 w 10000"/>
                <a:gd name="connsiteY15" fmla="*/ 9214 h 10000"/>
                <a:gd name="connsiteX16" fmla="*/ 5455 w 10000"/>
                <a:gd name="connsiteY16" fmla="*/ 9147 h 10000"/>
                <a:gd name="connsiteX17" fmla="*/ 5389 w 10000"/>
                <a:gd name="connsiteY17" fmla="*/ 9069 h 10000"/>
                <a:gd name="connsiteX18" fmla="*/ 5389 w 10000"/>
                <a:gd name="connsiteY18" fmla="*/ 9069 h 10000"/>
                <a:gd name="connsiteX19" fmla="*/ 5324 w 10000"/>
                <a:gd name="connsiteY19" fmla="*/ 9020 h 10000"/>
                <a:gd name="connsiteX20" fmla="*/ 5259 w 10000"/>
                <a:gd name="connsiteY20" fmla="*/ 8986 h 10000"/>
                <a:gd name="connsiteX21" fmla="*/ 5128 w 10000"/>
                <a:gd name="connsiteY21" fmla="*/ 8986 h 10000"/>
                <a:gd name="connsiteX22" fmla="*/ 4936 w 10000"/>
                <a:gd name="connsiteY22" fmla="*/ 9005 h 10000"/>
                <a:gd name="connsiteX23" fmla="*/ 4545 w 10000"/>
                <a:gd name="connsiteY23" fmla="*/ 9052 h 10000"/>
                <a:gd name="connsiteX24" fmla="*/ 4026 w 10000"/>
                <a:gd name="connsiteY24" fmla="*/ 9133 h 10000"/>
                <a:gd name="connsiteX25" fmla="*/ 4026 w 10000"/>
                <a:gd name="connsiteY25" fmla="*/ 9133 h 10000"/>
                <a:gd name="connsiteX26" fmla="*/ 3702 w 10000"/>
                <a:gd name="connsiteY26" fmla="*/ 9147 h 10000"/>
                <a:gd name="connsiteX27" fmla="*/ 3573 w 10000"/>
                <a:gd name="connsiteY27" fmla="*/ 9147 h 10000"/>
                <a:gd name="connsiteX28" fmla="*/ 3507 w 10000"/>
                <a:gd name="connsiteY28" fmla="*/ 9133 h 10000"/>
                <a:gd name="connsiteX29" fmla="*/ 3247 w 10000"/>
                <a:gd name="connsiteY29" fmla="*/ 8986 h 10000"/>
                <a:gd name="connsiteX30" fmla="*/ 3247 w 10000"/>
                <a:gd name="connsiteY30" fmla="*/ 8986 h 10000"/>
                <a:gd name="connsiteX31" fmla="*/ 3117 w 10000"/>
                <a:gd name="connsiteY31" fmla="*/ 8938 h 10000"/>
                <a:gd name="connsiteX32" fmla="*/ 3117 w 10000"/>
                <a:gd name="connsiteY32" fmla="*/ 8888 h 10000"/>
                <a:gd name="connsiteX33" fmla="*/ 3117 w 10000"/>
                <a:gd name="connsiteY33" fmla="*/ 8855 h 10000"/>
                <a:gd name="connsiteX34" fmla="*/ 3184 w 10000"/>
                <a:gd name="connsiteY34" fmla="*/ 8822 h 10000"/>
                <a:gd name="connsiteX35" fmla="*/ 3312 w 10000"/>
                <a:gd name="connsiteY35" fmla="*/ 8756 h 10000"/>
                <a:gd name="connsiteX36" fmla="*/ 3443 w 10000"/>
                <a:gd name="connsiteY36" fmla="*/ 8740 h 10000"/>
                <a:gd name="connsiteX37" fmla="*/ 3443 w 10000"/>
                <a:gd name="connsiteY37" fmla="*/ 8740 h 10000"/>
                <a:gd name="connsiteX38" fmla="*/ 3443 w 10000"/>
                <a:gd name="connsiteY38" fmla="*/ 8725 h 10000"/>
                <a:gd name="connsiteX39" fmla="*/ 3507 w 10000"/>
                <a:gd name="connsiteY39" fmla="*/ 8708 h 10000"/>
                <a:gd name="connsiteX40" fmla="*/ 7646 w 10000"/>
                <a:gd name="connsiteY40" fmla="*/ 8456 h 10000"/>
                <a:gd name="connsiteX41" fmla="*/ 8116 w 10000"/>
                <a:gd name="connsiteY41" fmla="*/ 8464 h 10000"/>
                <a:gd name="connsiteX42" fmla="*/ 8116 w 10000"/>
                <a:gd name="connsiteY42" fmla="*/ 8464 h 10000"/>
                <a:gd name="connsiteX43" fmla="*/ 8442 w 10000"/>
                <a:gd name="connsiteY43" fmla="*/ 8431 h 10000"/>
                <a:gd name="connsiteX44" fmla="*/ 8702 w 10000"/>
                <a:gd name="connsiteY44" fmla="*/ 8350 h 10000"/>
                <a:gd name="connsiteX45" fmla="*/ 8636 w 10000"/>
                <a:gd name="connsiteY45" fmla="*/ 8316 h 10000"/>
                <a:gd name="connsiteX46" fmla="*/ 8636 w 10000"/>
                <a:gd name="connsiteY46" fmla="*/ 8285 h 10000"/>
                <a:gd name="connsiteX47" fmla="*/ 8312 w 10000"/>
                <a:gd name="connsiteY47" fmla="*/ 8202 h 10000"/>
                <a:gd name="connsiteX48" fmla="*/ 5975 w 10000"/>
                <a:gd name="connsiteY48" fmla="*/ 7907 h 10000"/>
                <a:gd name="connsiteX49" fmla="*/ 5975 w 10000"/>
                <a:gd name="connsiteY49" fmla="*/ 7907 h 10000"/>
                <a:gd name="connsiteX50" fmla="*/ 5714 w 10000"/>
                <a:gd name="connsiteY50" fmla="*/ 7860 h 10000"/>
                <a:gd name="connsiteX51" fmla="*/ 5519 w 10000"/>
                <a:gd name="connsiteY51" fmla="*/ 7810 h 10000"/>
                <a:gd name="connsiteX52" fmla="*/ 5389 w 10000"/>
                <a:gd name="connsiteY52" fmla="*/ 7761 h 10000"/>
                <a:gd name="connsiteX53" fmla="*/ 5389 w 10000"/>
                <a:gd name="connsiteY53" fmla="*/ 7761 h 10000"/>
                <a:gd name="connsiteX54" fmla="*/ 7729 w 10000"/>
                <a:gd name="connsiteY54" fmla="*/ 7744 h 10000"/>
                <a:gd name="connsiteX55" fmla="*/ 10000 w 10000"/>
                <a:gd name="connsiteY55" fmla="*/ 7907 h 10000"/>
                <a:gd name="connsiteX56" fmla="*/ 10000 w 10000"/>
                <a:gd name="connsiteY56" fmla="*/ 6422 h 10000"/>
                <a:gd name="connsiteX57" fmla="*/ 10000 w 10000"/>
                <a:gd name="connsiteY57" fmla="*/ 6422 h 10000"/>
                <a:gd name="connsiteX58" fmla="*/ 7404 w 10000"/>
                <a:gd name="connsiteY58" fmla="*/ 6077 h 10000"/>
                <a:gd name="connsiteX59" fmla="*/ 5975 w 10000"/>
                <a:gd name="connsiteY59" fmla="*/ 5882 h 10000"/>
                <a:gd name="connsiteX60" fmla="*/ 5975 w 10000"/>
                <a:gd name="connsiteY60" fmla="*/ 5882 h 10000"/>
                <a:gd name="connsiteX61" fmla="*/ 5975 w 10000"/>
                <a:gd name="connsiteY61" fmla="*/ 5866 h 10000"/>
                <a:gd name="connsiteX62" fmla="*/ 5975 w 10000"/>
                <a:gd name="connsiteY62" fmla="*/ 5768 h 10000"/>
                <a:gd name="connsiteX63" fmla="*/ 5975 w 10000"/>
                <a:gd name="connsiteY63" fmla="*/ 5768 h 10000"/>
                <a:gd name="connsiteX64" fmla="*/ 5779 w 10000"/>
                <a:gd name="connsiteY64" fmla="*/ 5651 h 10000"/>
                <a:gd name="connsiteX65" fmla="*/ 5389 w 10000"/>
                <a:gd name="connsiteY65" fmla="*/ 5473 h 10000"/>
                <a:gd name="connsiteX66" fmla="*/ 4545 w 10000"/>
                <a:gd name="connsiteY66" fmla="*/ 5130 h 10000"/>
                <a:gd name="connsiteX67" fmla="*/ 4545 w 10000"/>
                <a:gd name="connsiteY67" fmla="*/ 5130 h 10000"/>
                <a:gd name="connsiteX68" fmla="*/ 4352 w 10000"/>
                <a:gd name="connsiteY68" fmla="*/ 5081 h 10000"/>
                <a:gd name="connsiteX69" fmla="*/ 4026 w 10000"/>
                <a:gd name="connsiteY69" fmla="*/ 5016 h 10000"/>
                <a:gd name="connsiteX70" fmla="*/ 3052 w 10000"/>
                <a:gd name="connsiteY70" fmla="*/ 4868 h 10000"/>
                <a:gd name="connsiteX71" fmla="*/ 1689 w 10000"/>
                <a:gd name="connsiteY71" fmla="*/ 4690 h 10000"/>
                <a:gd name="connsiteX72" fmla="*/ 1689 w 10000"/>
                <a:gd name="connsiteY72" fmla="*/ 4690 h 10000"/>
                <a:gd name="connsiteX73" fmla="*/ 1103 w 10000"/>
                <a:gd name="connsiteY73" fmla="*/ 4672 h 10000"/>
                <a:gd name="connsiteX74" fmla="*/ 650 w 10000"/>
                <a:gd name="connsiteY74" fmla="*/ 4655 h 10000"/>
                <a:gd name="connsiteX75" fmla="*/ 521 w 10000"/>
                <a:gd name="connsiteY75" fmla="*/ 4639 h 10000"/>
                <a:gd name="connsiteX76" fmla="*/ 390 w 10000"/>
                <a:gd name="connsiteY76" fmla="*/ 4624 h 10000"/>
                <a:gd name="connsiteX77" fmla="*/ 390 w 10000"/>
                <a:gd name="connsiteY77" fmla="*/ 4624 h 10000"/>
                <a:gd name="connsiteX78" fmla="*/ 261 w 10000"/>
                <a:gd name="connsiteY78" fmla="*/ 4557 h 10000"/>
                <a:gd name="connsiteX79" fmla="*/ 65 w 10000"/>
                <a:gd name="connsiteY79" fmla="*/ 4445 h 10000"/>
                <a:gd name="connsiteX80" fmla="*/ 0 w 10000"/>
                <a:gd name="connsiteY80" fmla="*/ 4379 h 10000"/>
                <a:gd name="connsiteX81" fmla="*/ 0 w 10000"/>
                <a:gd name="connsiteY81" fmla="*/ 4312 h 10000"/>
                <a:gd name="connsiteX82" fmla="*/ 0 w 10000"/>
                <a:gd name="connsiteY82" fmla="*/ 4264 h 10000"/>
                <a:gd name="connsiteX83" fmla="*/ 131 w 10000"/>
                <a:gd name="connsiteY83" fmla="*/ 4214 h 10000"/>
                <a:gd name="connsiteX84" fmla="*/ 131 w 10000"/>
                <a:gd name="connsiteY84" fmla="*/ 4214 h 10000"/>
                <a:gd name="connsiteX85" fmla="*/ 455 w 10000"/>
                <a:gd name="connsiteY85" fmla="*/ 4133 h 10000"/>
                <a:gd name="connsiteX86" fmla="*/ 779 w 10000"/>
                <a:gd name="connsiteY86" fmla="*/ 4053 h 10000"/>
                <a:gd name="connsiteX87" fmla="*/ 975 w 10000"/>
                <a:gd name="connsiteY87" fmla="*/ 4004 h 10000"/>
                <a:gd name="connsiteX88" fmla="*/ 1103 w 10000"/>
                <a:gd name="connsiteY88" fmla="*/ 3954 h 10000"/>
                <a:gd name="connsiteX89" fmla="*/ 1103 w 10000"/>
                <a:gd name="connsiteY89" fmla="*/ 3888 h 10000"/>
                <a:gd name="connsiteX90" fmla="*/ 1103 w 10000"/>
                <a:gd name="connsiteY90" fmla="*/ 3807 h 10000"/>
                <a:gd name="connsiteX91" fmla="*/ 1103 w 10000"/>
                <a:gd name="connsiteY91" fmla="*/ 3807 h 10000"/>
                <a:gd name="connsiteX92" fmla="*/ 845 w 10000"/>
                <a:gd name="connsiteY92" fmla="*/ 3577 h 10000"/>
                <a:gd name="connsiteX93" fmla="*/ 521 w 10000"/>
                <a:gd name="connsiteY93" fmla="*/ 3268 h 10000"/>
                <a:gd name="connsiteX94" fmla="*/ 261 w 10000"/>
                <a:gd name="connsiteY94" fmla="*/ 2989 h 10000"/>
                <a:gd name="connsiteX95" fmla="*/ 195 w 10000"/>
                <a:gd name="connsiteY95" fmla="*/ 2908 h 10000"/>
                <a:gd name="connsiteX96" fmla="*/ 195 w 10000"/>
                <a:gd name="connsiteY96" fmla="*/ 2875 h 10000"/>
                <a:gd name="connsiteX97" fmla="*/ 261 w 10000"/>
                <a:gd name="connsiteY97" fmla="*/ 2858 h 10000"/>
                <a:gd name="connsiteX98" fmla="*/ 261 w 10000"/>
                <a:gd name="connsiteY98" fmla="*/ 2858 h 10000"/>
                <a:gd name="connsiteX99" fmla="*/ 650 w 10000"/>
                <a:gd name="connsiteY99" fmla="*/ 2843 h 10000"/>
                <a:gd name="connsiteX100" fmla="*/ 908 w 10000"/>
                <a:gd name="connsiteY100" fmla="*/ 2843 h 10000"/>
                <a:gd name="connsiteX101" fmla="*/ 1103 w 10000"/>
                <a:gd name="connsiteY101" fmla="*/ 2858 h 10000"/>
                <a:gd name="connsiteX102" fmla="*/ 1103 w 10000"/>
                <a:gd name="connsiteY102" fmla="*/ 2858 h 10000"/>
                <a:gd name="connsiteX103" fmla="*/ 1168 w 10000"/>
                <a:gd name="connsiteY103" fmla="*/ 2858 h 10000"/>
                <a:gd name="connsiteX104" fmla="*/ 1235 w 10000"/>
                <a:gd name="connsiteY104" fmla="*/ 2827 h 10000"/>
                <a:gd name="connsiteX105" fmla="*/ 1559 w 10000"/>
                <a:gd name="connsiteY105" fmla="*/ 2729 h 10000"/>
                <a:gd name="connsiteX106" fmla="*/ 2402 w 10000"/>
                <a:gd name="connsiteY106" fmla="*/ 2401 h 10000"/>
                <a:gd name="connsiteX107" fmla="*/ 3507 w 10000"/>
                <a:gd name="connsiteY107" fmla="*/ 1930 h 10000"/>
                <a:gd name="connsiteX108" fmla="*/ 3507 w 10000"/>
                <a:gd name="connsiteY108" fmla="*/ 1930 h 10000"/>
                <a:gd name="connsiteX109" fmla="*/ 3507 w 10000"/>
                <a:gd name="connsiteY109" fmla="*/ 1863 h 10000"/>
                <a:gd name="connsiteX110" fmla="*/ 3507 w 10000"/>
                <a:gd name="connsiteY110" fmla="*/ 1713 h 10000"/>
                <a:gd name="connsiteX111" fmla="*/ 3573 w 10000"/>
                <a:gd name="connsiteY111" fmla="*/ 1617 h 10000"/>
                <a:gd name="connsiteX112" fmla="*/ 3702 w 10000"/>
                <a:gd name="connsiteY112" fmla="*/ 1535 h 10000"/>
                <a:gd name="connsiteX113" fmla="*/ 3896 w 10000"/>
                <a:gd name="connsiteY113" fmla="*/ 1438 h 10000"/>
                <a:gd name="connsiteX114" fmla="*/ 4156 w 10000"/>
                <a:gd name="connsiteY114" fmla="*/ 1357 h 10000"/>
                <a:gd name="connsiteX115" fmla="*/ 4156 w 10000"/>
                <a:gd name="connsiteY115" fmla="*/ 1357 h 10000"/>
                <a:gd name="connsiteX116" fmla="*/ 4806 w 10000"/>
                <a:gd name="connsiteY116" fmla="*/ 1194 h 10000"/>
                <a:gd name="connsiteX117" fmla="*/ 5455 w 10000"/>
                <a:gd name="connsiteY117" fmla="*/ 979 h 10000"/>
                <a:gd name="connsiteX118" fmla="*/ 6104 w 10000"/>
                <a:gd name="connsiteY118" fmla="*/ 784 h 10000"/>
                <a:gd name="connsiteX119" fmla="*/ 6559 w 10000"/>
                <a:gd name="connsiteY119" fmla="*/ 606 h 10000"/>
                <a:gd name="connsiteX120" fmla="*/ 6559 w 10000"/>
                <a:gd name="connsiteY120" fmla="*/ 606 h 10000"/>
                <a:gd name="connsiteX121" fmla="*/ 6882 w 10000"/>
                <a:gd name="connsiteY121" fmla="*/ 442 h 10000"/>
                <a:gd name="connsiteX122" fmla="*/ 7273 w 10000"/>
                <a:gd name="connsiteY122" fmla="*/ 245 h 10000"/>
                <a:gd name="connsiteX123" fmla="*/ 7663 w 10000"/>
                <a:gd name="connsiteY123" fmla="*/ 97 h 10000"/>
                <a:gd name="connsiteX124" fmla="*/ 7856 w 10000"/>
                <a:gd name="connsiteY124" fmla="*/ 30 h 10000"/>
                <a:gd name="connsiteX125" fmla="*/ 8051 w 10000"/>
                <a:gd name="connsiteY125" fmla="*/ 15 h 10000"/>
                <a:gd name="connsiteX126" fmla="*/ 8051 w 10000"/>
                <a:gd name="connsiteY126" fmla="*/ 15 h 10000"/>
                <a:gd name="connsiteX127" fmla="*/ 8442 w 10000"/>
                <a:gd name="connsiteY127" fmla="*/ 0 h 10000"/>
                <a:gd name="connsiteX128" fmla="*/ 8961 w 10000"/>
                <a:gd name="connsiteY128" fmla="*/ 0 h 10000"/>
                <a:gd name="connsiteX129" fmla="*/ 10000 w 10000"/>
                <a:gd name="connsiteY129" fmla="*/ 15 h 10000"/>
                <a:gd name="connsiteX130" fmla="*/ 7404 w 10000"/>
                <a:gd name="connsiteY130" fmla="*/ 9525 h 10000"/>
                <a:gd name="connsiteX131" fmla="*/ 5584 w 10000"/>
                <a:gd name="connsiteY131" fmla="*/ 9493 h 10000"/>
                <a:gd name="connsiteX132" fmla="*/ 5389 w 10000"/>
                <a:gd name="connsiteY132" fmla="*/ 9167 h 10000"/>
                <a:gd name="connsiteX133" fmla="*/ 5389 w 10000"/>
                <a:gd name="connsiteY133" fmla="*/ 9101 h 10000"/>
                <a:gd name="connsiteX134" fmla="*/ 5259 w 10000"/>
                <a:gd name="connsiteY134" fmla="*/ 9020 h 10000"/>
                <a:gd name="connsiteX135" fmla="*/ 5195 w 10000"/>
                <a:gd name="connsiteY135" fmla="*/ 9005 h 10000"/>
                <a:gd name="connsiteX136" fmla="*/ 4026 w 10000"/>
                <a:gd name="connsiteY136" fmla="*/ 9118 h 10000"/>
                <a:gd name="connsiteX137" fmla="*/ 3702 w 10000"/>
                <a:gd name="connsiteY137" fmla="*/ 9147 h 10000"/>
                <a:gd name="connsiteX138" fmla="*/ 3247 w 10000"/>
                <a:gd name="connsiteY138" fmla="*/ 8986 h 10000"/>
                <a:gd name="connsiteX139" fmla="*/ 3247 w 10000"/>
                <a:gd name="connsiteY139" fmla="*/ 8986 h 10000"/>
                <a:gd name="connsiteX140" fmla="*/ 3117 w 10000"/>
                <a:gd name="connsiteY140" fmla="*/ 8807 h 10000"/>
                <a:gd name="connsiteX141" fmla="*/ 3117 w 10000"/>
                <a:gd name="connsiteY141" fmla="*/ 8807 h 10000"/>
                <a:gd name="connsiteX142" fmla="*/ 3312 w 10000"/>
                <a:gd name="connsiteY142" fmla="*/ 8756 h 10000"/>
                <a:gd name="connsiteX143" fmla="*/ 3443 w 10000"/>
                <a:gd name="connsiteY143" fmla="*/ 8740 h 10000"/>
                <a:gd name="connsiteX144" fmla="*/ 2661 w 10000"/>
                <a:gd name="connsiteY144" fmla="*/ 8756 h 10000"/>
                <a:gd name="connsiteX0" fmla="*/ 2661 w 10000"/>
                <a:gd name="connsiteY0" fmla="*/ 8756 h 10000"/>
                <a:gd name="connsiteX1" fmla="*/ 8765 w 10000"/>
                <a:gd name="connsiteY1" fmla="*/ 10000 h 10000"/>
                <a:gd name="connsiteX2" fmla="*/ 8636 w 10000"/>
                <a:gd name="connsiteY2" fmla="*/ 9983 h 10000"/>
                <a:gd name="connsiteX3" fmla="*/ 7856 w 10000"/>
                <a:gd name="connsiteY3" fmla="*/ 9591 h 10000"/>
                <a:gd name="connsiteX4" fmla="*/ 7856 w 10000"/>
                <a:gd name="connsiteY4" fmla="*/ 9591 h 10000"/>
                <a:gd name="connsiteX5" fmla="*/ 7729 w 10000"/>
                <a:gd name="connsiteY5" fmla="*/ 9559 h 10000"/>
                <a:gd name="connsiteX6" fmla="*/ 7533 w 10000"/>
                <a:gd name="connsiteY6" fmla="*/ 9525 h 10000"/>
                <a:gd name="connsiteX7" fmla="*/ 7013 w 10000"/>
                <a:gd name="connsiteY7" fmla="*/ 9509 h 10000"/>
                <a:gd name="connsiteX8" fmla="*/ 6364 w 10000"/>
                <a:gd name="connsiteY8" fmla="*/ 9493 h 10000"/>
                <a:gd name="connsiteX9" fmla="*/ 5779 w 10000"/>
                <a:gd name="connsiteY9" fmla="*/ 9493 h 10000"/>
                <a:gd name="connsiteX10" fmla="*/ 5779 w 10000"/>
                <a:gd name="connsiteY10" fmla="*/ 9493 h 10000"/>
                <a:gd name="connsiteX11" fmla="*/ 5519 w 10000"/>
                <a:gd name="connsiteY11" fmla="*/ 9474 h 10000"/>
                <a:gd name="connsiteX12" fmla="*/ 5389 w 10000"/>
                <a:gd name="connsiteY12" fmla="*/ 9444 h 10000"/>
                <a:gd name="connsiteX13" fmla="*/ 5324 w 10000"/>
                <a:gd name="connsiteY13" fmla="*/ 9409 h 10000"/>
                <a:gd name="connsiteX14" fmla="*/ 5389 w 10000"/>
                <a:gd name="connsiteY14" fmla="*/ 9214 h 10000"/>
                <a:gd name="connsiteX15" fmla="*/ 5455 w 10000"/>
                <a:gd name="connsiteY15" fmla="*/ 9147 h 10000"/>
                <a:gd name="connsiteX16" fmla="*/ 5389 w 10000"/>
                <a:gd name="connsiteY16" fmla="*/ 9069 h 10000"/>
                <a:gd name="connsiteX17" fmla="*/ 5389 w 10000"/>
                <a:gd name="connsiteY17" fmla="*/ 9069 h 10000"/>
                <a:gd name="connsiteX18" fmla="*/ 5324 w 10000"/>
                <a:gd name="connsiteY18" fmla="*/ 9020 h 10000"/>
                <a:gd name="connsiteX19" fmla="*/ 5259 w 10000"/>
                <a:gd name="connsiteY19" fmla="*/ 8986 h 10000"/>
                <a:gd name="connsiteX20" fmla="*/ 5128 w 10000"/>
                <a:gd name="connsiteY20" fmla="*/ 8986 h 10000"/>
                <a:gd name="connsiteX21" fmla="*/ 4936 w 10000"/>
                <a:gd name="connsiteY21" fmla="*/ 9005 h 10000"/>
                <a:gd name="connsiteX22" fmla="*/ 4545 w 10000"/>
                <a:gd name="connsiteY22" fmla="*/ 9052 h 10000"/>
                <a:gd name="connsiteX23" fmla="*/ 4026 w 10000"/>
                <a:gd name="connsiteY23" fmla="*/ 9133 h 10000"/>
                <a:gd name="connsiteX24" fmla="*/ 4026 w 10000"/>
                <a:gd name="connsiteY24" fmla="*/ 9133 h 10000"/>
                <a:gd name="connsiteX25" fmla="*/ 3702 w 10000"/>
                <a:gd name="connsiteY25" fmla="*/ 9147 h 10000"/>
                <a:gd name="connsiteX26" fmla="*/ 3573 w 10000"/>
                <a:gd name="connsiteY26" fmla="*/ 9147 h 10000"/>
                <a:gd name="connsiteX27" fmla="*/ 3507 w 10000"/>
                <a:gd name="connsiteY27" fmla="*/ 9133 h 10000"/>
                <a:gd name="connsiteX28" fmla="*/ 3247 w 10000"/>
                <a:gd name="connsiteY28" fmla="*/ 8986 h 10000"/>
                <a:gd name="connsiteX29" fmla="*/ 3247 w 10000"/>
                <a:gd name="connsiteY29" fmla="*/ 8986 h 10000"/>
                <a:gd name="connsiteX30" fmla="*/ 3117 w 10000"/>
                <a:gd name="connsiteY30" fmla="*/ 8938 h 10000"/>
                <a:gd name="connsiteX31" fmla="*/ 3117 w 10000"/>
                <a:gd name="connsiteY31" fmla="*/ 8888 h 10000"/>
                <a:gd name="connsiteX32" fmla="*/ 3117 w 10000"/>
                <a:gd name="connsiteY32" fmla="*/ 8855 h 10000"/>
                <a:gd name="connsiteX33" fmla="*/ 3184 w 10000"/>
                <a:gd name="connsiteY33" fmla="*/ 8822 h 10000"/>
                <a:gd name="connsiteX34" fmla="*/ 3312 w 10000"/>
                <a:gd name="connsiteY34" fmla="*/ 8756 h 10000"/>
                <a:gd name="connsiteX35" fmla="*/ 3443 w 10000"/>
                <a:gd name="connsiteY35" fmla="*/ 8740 h 10000"/>
                <a:gd name="connsiteX36" fmla="*/ 3443 w 10000"/>
                <a:gd name="connsiteY36" fmla="*/ 8740 h 10000"/>
                <a:gd name="connsiteX37" fmla="*/ 3443 w 10000"/>
                <a:gd name="connsiteY37" fmla="*/ 8725 h 10000"/>
                <a:gd name="connsiteX38" fmla="*/ 3507 w 10000"/>
                <a:gd name="connsiteY38" fmla="*/ 8708 h 10000"/>
                <a:gd name="connsiteX39" fmla="*/ 7646 w 10000"/>
                <a:gd name="connsiteY39" fmla="*/ 8456 h 10000"/>
                <a:gd name="connsiteX40" fmla="*/ 8116 w 10000"/>
                <a:gd name="connsiteY40" fmla="*/ 8464 h 10000"/>
                <a:gd name="connsiteX41" fmla="*/ 8116 w 10000"/>
                <a:gd name="connsiteY41" fmla="*/ 8464 h 10000"/>
                <a:gd name="connsiteX42" fmla="*/ 8442 w 10000"/>
                <a:gd name="connsiteY42" fmla="*/ 8431 h 10000"/>
                <a:gd name="connsiteX43" fmla="*/ 8702 w 10000"/>
                <a:gd name="connsiteY43" fmla="*/ 8350 h 10000"/>
                <a:gd name="connsiteX44" fmla="*/ 8636 w 10000"/>
                <a:gd name="connsiteY44" fmla="*/ 8316 h 10000"/>
                <a:gd name="connsiteX45" fmla="*/ 8636 w 10000"/>
                <a:gd name="connsiteY45" fmla="*/ 8285 h 10000"/>
                <a:gd name="connsiteX46" fmla="*/ 8312 w 10000"/>
                <a:gd name="connsiteY46" fmla="*/ 8202 h 10000"/>
                <a:gd name="connsiteX47" fmla="*/ 5975 w 10000"/>
                <a:gd name="connsiteY47" fmla="*/ 7907 h 10000"/>
                <a:gd name="connsiteX48" fmla="*/ 5975 w 10000"/>
                <a:gd name="connsiteY48" fmla="*/ 7907 h 10000"/>
                <a:gd name="connsiteX49" fmla="*/ 5714 w 10000"/>
                <a:gd name="connsiteY49" fmla="*/ 7860 h 10000"/>
                <a:gd name="connsiteX50" fmla="*/ 5519 w 10000"/>
                <a:gd name="connsiteY50" fmla="*/ 7810 h 10000"/>
                <a:gd name="connsiteX51" fmla="*/ 5389 w 10000"/>
                <a:gd name="connsiteY51" fmla="*/ 7761 h 10000"/>
                <a:gd name="connsiteX52" fmla="*/ 5389 w 10000"/>
                <a:gd name="connsiteY52" fmla="*/ 7761 h 10000"/>
                <a:gd name="connsiteX53" fmla="*/ 7729 w 10000"/>
                <a:gd name="connsiteY53" fmla="*/ 7744 h 10000"/>
                <a:gd name="connsiteX54" fmla="*/ 10000 w 10000"/>
                <a:gd name="connsiteY54" fmla="*/ 7907 h 10000"/>
                <a:gd name="connsiteX55" fmla="*/ 10000 w 10000"/>
                <a:gd name="connsiteY55" fmla="*/ 6422 h 10000"/>
                <a:gd name="connsiteX56" fmla="*/ 10000 w 10000"/>
                <a:gd name="connsiteY56" fmla="*/ 6422 h 10000"/>
                <a:gd name="connsiteX57" fmla="*/ 7404 w 10000"/>
                <a:gd name="connsiteY57" fmla="*/ 6077 h 10000"/>
                <a:gd name="connsiteX58" fmla="*/ 5975 w 10000"/>
                <a:gd name="connsiteY58" fmla="*/ 5882 h 10000"/>
                <a:gd name="connsiteX59" fmla="*/ 5975 w 10000"/>
                <a:gd name="connsiteY59" fmla="*/ 5882 h 10000"/>
                <a:gd name="connsiteX60" fmla="*/ 5975 w 10000"/>
                <a:gd name="connsiteY60" fmla="*/ 5866 h 10000"/>
                <a:gd name="connsiteX61" fmla="*/ 5975 w 10000"/>
                <a:gd name="connsiteY61" fmla="*/ 5768 h 10000"/>
                <a:gd name="connsiteX62" fmla="*/ 5975 w 10000"/>
                <a:gd name="connsiteY62" fmla="*/ 5768 h 10000"/>
                <a:gd name="connsiteX63" fmla="*/ 5779 w 10000"/>
                <a:gd name="connsiteY63" fmla="*/ 5651 h 10000"/>
                <a:gd name="connsiteX64" fmla="*/ 5389 w 10000"/>
                <a:gd name="connsiteY64" fmla="*/ 5473 h 10000"/>
                <a:gd name="connsiteX65" fmla="*/ 4545 w 10000"/>
                <a:gd name="connsiteY65" fmla="*/ 5130 h 10000"/>
                <a:gd name="connsiteX66" fmla="*/ 4545 w 10000"/>
                <a:gd name="connsiteY66" fmla="*/ 5130 h 10000"/>
                <a:gd name="connsiteX67" fmla="*/ 4352 w 10000"/>
                <a:gd name="connsiteY67" fmla="*/ 5081 h 10000"/>
                <a:gd name="connsiteX68" fmla="*/ 4026 w 10000"/>
                <a:gd name="connsiteY68" fmla="*/ 5016 h 10000"/>
                <a:gd name="connsiteX69" fmla="*/ 3052 w 10000"/>
                <a:gd name="connsiteY69" fmla="*/ 4868 h 10000"/>
                <a:gd name="connsiteX70" fmla="*/ 1689 w 10000"/>
                <a:gd name="connsiteY70" fmla="*/ 4690 h 10000"/>
                <a:gd name="connsiteX71" fmla="*/ 1689 w 10000"/>
                <a:gd name="connsiteY71" fmla="*/ 4690 h 10000"/>
                <a:gd name="connsiteX72" fmla="*/ 1103 w 10000"/>
                <a:gd name="connsiteY72" fmla="*/ 4672 h 10000"/>
                <a:gd name="connsiteX73" fmla="*/ 650 w 10000"/>
                <a:gd name="connsiteY73" fmla="*/ 4655 h 10000"/>
                <a:gd name="connsiteX74" fmla="*/ 521 w 10000"/>
                <a:gd name="connsiteY74" fmla="*/ 4639 h 10000"/>
                <a:gd name="connsiteX75" fmla="*/ 390 w 10000"/>
                <a:gd name="connsiteY75" fmla="*/ 4624 h 10000"/>
                <a:gd name="connsiteX76" fmla="*/ 390 w 10000"/>
                <a:gd name="connsiteY76" fmla="*/ 4624 h 10000"/>
                <a:gd name="connsiteX77" fmla="*/ 261 w 10000"/>
                <a:gd name="connsiteY77" fmla="*/ 4557 h 10000"/>
                <a:gd name="connsiteX78" fmla="*/ 65 w 10000"/>
                <a:gd name="connsiteY78" fmla="*/ 4445 h 10000"/>
                <a:gd name="connsiteX79" fmla="*/ 0 w 10000"/>
                <a:gd name="connsiteY79" fmla="*/ 4379 h 10000"/>
                <a:gd name="connsiteX80" fmla="*/ 0 w 10000"/>
                <a:gd name="connsiteY80" fmla="*/ 4312 h 10000"/>
                <a:gd name="connsiteX81" fmla="*/ 0 w 10000"/>
                <a:gd name="connsiteY81" fmla="*/ 4264 h 10000"/>
                <a:gd name="connsiteX82" fmla="*/ 131 w 10000"/>
                <a:gd name="connsiteY82" fmla="*/ 4214 h 10000"/>
                <a:gd name="connsiteX83" fmla="*/ 131 w 10000"/>
                <a:gd name="connsiteY83" fmla="*/ 4214 h 10000"/>
                <a:gd name="connsiteX84" fmla="*/ 455 w 10000"/>
                <a:gd name="connsiteY84" fmla="*/ 4133 h 10000"/>
                <a:gd name="connsiteX85" fmla="*/ 779 w 10000"/>
                <a:gd name="connsiteY85" fmla="*/ 4053 h 10000"/>
                <a:gd name="connsiteX86" fmla="*/ 975 w 10000"/>
                <a:gd name="connsiteY86" fmla="*/ 4004 h 10000"/>
                <a:gd name="connsiteX87" fmla="*/ 1103 w 10000"/>
                <a:gd name="connsiteY87" fmla="*/ 3954 h 10000"/>
                <a:gd name="connsiteX88" fmla="*/ 1103 w 10000"/>
                <a:gd name="connsiteY88" fmla="*/ 3888 h 10000"/>
                <a:gd name="connsiteX89" fmla="*/ 1103 w 10000"/>
                <a:gd name="connsiteY89" fmla="*/ 3807 h 10000"/>
                <a:gd name="connsiteX90" fmla="*/ 1103 w 10000"/>
                <a:gd name="connsiteY90" fmla="*/ 3807 h 10000"/>
                <a:gd name="connsiteX91" fmla="*/ 845 w 10000"/>
                <a:gd name="connsiteY91" fmla="*/ 3577 h 10000"/>
                <a:gd name="connsiteX92" fmla="*/ 521 w 10000"/>
                <a:gd name="connsiteY92" fmla="*/ 3268 h 10000"/>
                <a:gd name="connsiteX93" fmla="*/ 261 w 10000"/>
                <a:gd name="connsiteY93" fmla="*/ 2989 h 10000"/>
                <a:gd name="connsiteX94" fmla="*/ 195 w 10000"/>
                <a:gd name="connsiteY94" fmla="*/ 2908 h 10000"/>
                <a:gd name="connsiteX95" fmla="*/ 195 w 10000"/>
                <a:gd name="connsiteY95" fmla="*/ 2875 h 10000"/>
                <a:gd name="connsiteX96" fmla="*/ 261 w 10000"/>
                <a:gd name="connsiteY96" fmla="*/ 2858 h 10000"/>
                <a:gd name="connsiteX97" fmla="*/ 261 w 10000"/>
                <a:gd name="connsiteY97" fmla="*/ 2858 h 10000"/>
                <a:gd name="connsiteX98" fmla="*/ 650 w 10000"/>
                <a:gd name="connsiteY98" fmla="*/ 2843 h 10000"/>
                <a:gd name="connsiteX99" fmla="*/ 908 w 10000"/>
                <a:gd name="connsiteY99" fmla="*/ 2843 h 10000"/>
                <a:gd name="connsiteX100" fmla="*/ 1103 w 10000"/>
                <a:gd name="connsiteY100" fmla="*/ 2858 h 10000"/>
                <a:gd name="connsiteX101" fmla="*/ 1103 w 10000"/>
                <a:gd name="connsiteY101" fmla="*/ 2858 h 10000"/>
                <a:gd name="connsiteX102" fmla="*/ 1168 w 10000"/>
                <a:gd name="connsiteY102" fmla="*/ 2858 h 10000"/>
                <a:gd name="connsiteX103" fmla="*/ 1235 w 10000"/>
                <a:gd name="connsiteY103" fmla="*/ 2827 h 10000"/>
                <a:gd name="connsiteX104" fmla="*/ 1559 w 10000"/>
                <a:gd name="connsiteY104" fmla="*/ 2729 h 10000"/>
                <a:gd name="connsiteX105" fmla="*/ 2402 w 10000"/>
                <a:gd name="connsiteY105" fmla="*/ 2401 h 10000"/>
                <a:gd name="connsiteX106" fmla="*/ 3507 w 10000"/>
                <a:gd name="connsiteY106" fmla="*/ 1930 h 10000"/>
                <a:gd name="connsiteX107" fmla="*/ 3507 w 10000"/>
                <a:gd name="connsiteY107" fmla="*/ 1930 h 10000"/>
                <a:gd name="connsiteX108" fmla="*/ 3507 w 10000"/>
                <a:gd name="connsiteY108" fmla="*/ 1863 h 10000"/>
                <a:gd name="connsiteX109" fmla="*/ 3507 w 10000"/>
                <a:gd name="connsiteY109" fmla="*/ 1713 h 10000"/>
                <a:gd name="connsiteX110" fmla="*/ 3573 w 10000"/>
                <a:gd name="connsiteY110" fmla="*/ 1617 h 10000"/>
                <a:gd name="connsiteX111" fmla="*/ 3702 w 10000"/>
                <a:gd name="connsiteY111" fmla="*/ 1535 h 10000"/>
                <a:gd name="connsiteX112" fmla="*/ 3896 w 10000"/>
                <a:gd name="connsiteY112" fmla="*/ 1438 h 10000"/>
                <a:gd name="connsiteX113" fmla="*/ 4156 w 10000"/>
                <a:gd name="connsiteY113" fmla="*/ 1357 h 10000"/>
                <a:gd name="connsiteX114" fmla="*/ 4156 w 10000"/>
                <a:gd name="connsiteY114" fmla="*/ 1357 h 10000"/>
                <a:gd name="connsiteX115" fmla="*/ 4806 w 10000"/>
                <a:gd name="connsiteY115" fmla="*/ 1194 h 10000"/>
                <a:gd name="connsiteX116" fmla="*/ 5455 w 10000"/>
                <a:gd name="connsiteY116" fmla="*/ 979 h 10000"/>
                <a:gd name="connsiteX117" fmla="*/ 6104 w 10000"/>
                <a:gd name="connsiteY117" fmla="*/ 784 h 10000"/>
                <a:gd name="connsiteX118" fmla="*/ 6559 w 10000"/>
                <a:gd name="connsiteY118" fmla="*/ 606 h 10000"/>
                <a:gd name="connsiteX119" fmla="*/ 6559 w 10000"/>
                <a:gd name="connsiteY119" fmla="*/ 606 h 10000"/>
                <a:gd name="connsiteX120" fmla="*/ 6882 w 10000"/>
                <a:gd name="connsiteY120" fmla="*/ 442 h 10000"/>
                <a:gd name="connsiteX121" fmla="*/ 7273 w 10000"/>
                <a:gd name="connsiteY121" fmla="*/ 245 h 10000"/>
                <a:gd name="connsiteX122" fmla="*/ 7663 w 10000"/>
                <a:gd name="connsiteY122" fmla="*/ 97 h 10000"/>
                <a:gd name="connsiteX123" fmla="*/ 7856 w 10000"/>
                <a:gd name="connsiteY123" fmla="*/ 30 h 10000"/>
                <a:gd name="connsiteX124" fmla="*/ 8051 w 10000"/>
                <a:gd name="connsiteY124" fmla="*/ 15 h 10000"/>
                <a:gd name="connsiteX125" fmla="*/ 8051 w 10000"/>
                <a:gd name="connsiteY125" fmla="*/ 15 h 10000"/>
                <a:gd name="connsiteX126" fmla="*/ 8442 w 10000"/>
                <a:gd name="connsiteY126" fmla="*/ 0 h 10000"/>
                <a:gd name="connsiteX127" fmla="*/ 8961 w 10000"/>
                <a:gd name="connsiteY127" fmla="*/ 0 h 10000"/>
                <a:gd name="connsiteX128" fmla="*/ 10000 w 10000"/>
                <a:gd name="connsiteY128" fmla="*/ 15 h 10000"/>
                <a:gd name="connsiteX129" fmla="*/ 7404 w 10000"/>
                <a:gd name="connsiteY129" fmla="*/ 9525 h 10000"/>
                <a:gd name="connsiteX130" fmla="*/ 5584 w 10000"/>
                <a:gd name="connsiteY130" fmla="*/ 9493 h 10000"/>
                <a:gd name="connsiteX131" fmla="*/ 5389 w 10000"/>
                <a:gd name="connsiteY131" fmla="*/ 9167 h 10000"/>
                <a:gd name="connsiteX132" fmla="*/ 5389 w 10000"/>
                <a:gd name="connsiteY132" fmla="*/ 9101 h 10000"/>
                <a:gd name="connsiteX133" fmla="*/ 5259 w 10000"/>
                <a:gd name="connsiteY133" fmla="*/ 9020 h 10000"/>
                <a:gd name="connsiteX134" fmla="*/ 5195 w 10000"/>
                <a:gd name="connsiteY134" fmla="*/ 9005 h 10000"/>
                <a:gd name="connsiteX135" fmla="*/ 4026 w 10000"/>
                <a:gd name="connsiteY135" fmla="*/ 9118 h 10000"/>
                <a:gd name="connsiteX136" fmla="*/ 3702 w 10000"/>
                <a:gd name="connsiteY136" fmla="*/ 9147 h 10000"/>
                <a:gd name="connsiteX137" fmla="*/ 3247 w 10000"/>
                <a:gd name="connsiteY137" fmla="*/ 8986 h 10000"/>
                <a:gd name="connsiteX138" fmla="*/ 3247 w 10000"/>
                <a:gd name="connsiteY138" fmla="*/ 8986 h 10000"/>
                <a:gd name="connsiteX139" fmla="*/ 3117 w 10000"/>
                <a:gd name="connsiteY139" fmla="*/ 8807 h 10000"/>
                <a:gd name="connsiteX140" fmla="*/ 3117 w 10000"/>
                <a:gd name="connsiteY140" fmla="*/ 8807 h 10000"/>
                <a:gd name="connsiteX141" fmla="*/ 3312 w 10000"/>
                <a:gd name="connsiteY141" fmla="*/ 8756 h 10000"/>
                <a:gd name="connsiteX142" fmla="*/ 3443 w 10000"/>
                <a:gd name="connsiteY142" fmla="*/ 8740 h 10000"/>
                <a:gd name="connsiteX143" fmla="*/ 2661 w 10000"/>
                <a:gd name="connsiteY143" fmla="*/ 8756 h 10000"/>
                <a:gd name="connsiteX0" fmla="*/ 2661 w 10000"/>
                <a:gd name="connsiteY0" fmla="*/ 8756 h 10000"/>
                <a:gd name="connsiteX1" fmla="*/ 8765 w 10000"/>
                <a:gd name="connsiteY1" fmla="*/ 10000 h 10000"/>
                <a:gd name="connsiteX2" fmla="*/ 7856 w 10000"/>
                <a:gd name="connsiteY2" fmla="*/ 9591 h 10000"/>
                <a:gd name="connsiteX3" fmla="*/ 7856 w 10000"/>
                <a:gd name="connsiteY3" fmla="*/ 9591 h 10000"/>
                <a:gd name="connsiteX4" fmla="*/ 7729 w 10000"/>
                <a:gd name="connsiteY4" fmla="*/ 9559 h 10000"/>
                <a:gd name="connsiteX5" fmla="*/ 7533 w 10000"/>
                <a:gd name="connsiteY5" fmla="*/ 9525 h 10000"/>
                <a:gd name="connsiteX6" fmla="*/ 7013 w 10000"/>
                <a:gd name="connsiteY6" fmla="*/ 9509 h 10000"/>
                <a:gd name="connsiteX7" fmla="*/ 6364 w 10000"/>
                <a:gd name="connsiteY7" fmla="*/ 9493 h 10000"/>
                <a:gd name="connsiteX8" fmla="*/ 5779 w 10000"/>
                <a:gd name="connsiteY8" fmla="*/ 9493 h 10000"/>
                <a:gd name="connsiteX9" fmla="*/ 5779 w 10000"/>
                <a:gd name="connsiteY9" fmla="*/ 9493 h 10000"/>
                <a:gd name="connsiteX10" fmla="*/ 5519 w 10000"/>
                <a:gd name="connsiteY10" fmla="*/ 9474 h 10000"/>
                <a:gd name="connsiteX11" fmla="*/ 5389 w 10000"/>
                <a:gd name="connsiteY11" fmla="*/ 9444 h 10000"/>
                <a:gd name="connsiteX12" fmla="*/ 5324 w 10000"/>
                <a:gd name="connsiteY12" fmla="*/ 9409 h 10000"/>
                <a:gd name="connsiteX13" fmla="*/ 5389 w 10000"/>
                <a:gd name="connsiteY13" fmla="*/ 9214 h 10000"/>
                <a:gd name="connsiteX14" fmla="*/ 5455 w 10000"/>
                <a:gd name="connsiteY14" fmla="*/ 9147 h 10000"/>
                <a:gd name="connsiteX15" fmla="*/ 5389 w 10000"/>
                <a:gd name="connsiteY15" fmla="*/ 9069 h 10000"/>
                <a:gd name="connsiteX16" fmla="*/ 5389 w 10000"/>
                <a:gd name="connsiteY16" fmla="*/ 9069 h 10000"/>
                <a:gd name="connsiteX17" fmla="*/ 5324 w 10000"/>
                <a:gd name="connsiteY17" fmla="*/ 9020 h 10000"/>
                <a:gd name="connsiteX18" fmla="*/ 5259 w 10000"/>
                <a:gd name="connsiteY18" fmla="*/ 8986 h 10000"/>
                <a:gd name="connsiteX19" fmla="*/ 5128 w 10000"/>
                <a:gd name="connsiteY19" fmla="*/ 8986 h 10000"/>
                <a:gd name="connsiteX20" fmla="*/ 4936 w 10000"/>
                <a:gd name="connsiteY20" fmla="*/ 9005 h 10000"/>
                <a:gd name="connsiteX21" fmla="*/ 4545 w 10000"/>
                <a:gd name="connsiteY21" fmla="*/ 9052 h 10000"/>
                <a:gd name="connsiteX22" fmla="*/ 4026 w 10000"/>
                <a:gd name="connsiteY22" fmla="*/ 9133 h 10000"/>
                <a:gd name="connsiteX23" fmla="*/ 4026 w 10000"/>
                <a:gd name="connsiteY23" fmla="*/ 9133 h 10000"/>
                <a:gd name="connsiteX24" fmla="*/ 3702 w 10000"/>
                <a:gd name="connsiteY24" fmla="*/ 9147 h 10000"/>
                <a:gd name="connsiteX25" fmla="*/ 3573 w 10000"/>
                <a:gd name="connsiteY25" fmla="*/ 9147 h 10000"/>
                <a:gd name="connsiteX26" fmla="*/ 3507 w 10000"/>
                <a:gd name="connsiteY26" fmla="*/ 9133 h 10000"/>
                <a:gd name="connsiteX27" fmla="*/ 3247 w 10000"/>
                <a:gd name="connsiteY27" fmla="*/ 8986 h 10000"/>
                <a:gd name="connsiteX28" fmla="*/ 3247 w 10000"/>
                <a:gd name="connsiteY28" fmla="*/ 8986 h 10000"/>
                <a:gd name="connsiteX29" fmla="*/ 3117 w 10000"/>
                <a:gd name="connsiteY29" fmla="*/ 8938 h 10000"/>
                <a:gd name="connsiteX30" fmla="*/ 3117 w 10000"/>
                <a:gd name="connsiteY30" fmla="*/ 8888 h 10000"/>
                <a:gd name="connsiteX31" fmla="*/ 3117 w 10000"/>
                <a:gd name="connsiteY31" fmla="*/ 8855 h 10000"/>
                <a:gd name="connsiteX32" fmla="*/ 3184 w 10000"/>
                <a:gd name="connsiteY32" fmla="*/ 8822 h 10000"/>
                <a:gd name="connsiteX33" fmla="*/ 3312 w 10000"/>
                <a:gd name="connsiteY33" fmla="*/ 8756 h 10000"/>
                <a:gd name="connsiteX34" fmla="*/ 3443 w 10000"/>
                <a:gd name="connsiteY34" fmla="*/ 8740 h 10000"/>
                <a:gd name="connsiteX35" fmla="*/ 3443 w 10000"/>
                <a:gd name="connsiteY35" fmla="*/ 8740 h 10000"/>
                <a:gd name="connsiteX36" fmla="*/ 3443 w 10000"/>
                <a:gd name="connsiteY36" fmla="*/ 8725 h 10000"/>
                <a:gd name="connsiteX37" fmla="*/ 3507 w 10000"/>
                <a:gd name="connsiteY37" fmla="*/ 8708 h 10000"/>
                <a:gd name="connsiteX38" fmla="*/ 7646 w 10000"/>
                <a:gd name="connsiteY38" fmla="*/ 8456 h 10000"/>
                <a:gd name="connsiteX39" fmla="*/ 8116 w 10000"/>
                <a:gd name="connsiteY39" fmla="*/ 8464 h 10000"/>
                <a:gd name="connsiteX40" fmla="*/ 8116 w 10000"/>
                <a:gd name="connsiteY40" fmla="*/ 8464 h 10000"/>
                <a:gd name="connsiteX41" fmla="*/ 8442 w 10000"/>
                <a:gd name="connsiteY41" fmla="*/ 8431 h 10000"/>
                <a:gd name="connsiteX42" fmla="*/ 8702 w 10000"/>
                <a:gd name="connsiteY42" fmla="*/ 8350 h 10000"/>
                <a:gd name="connsiteX43" fmla="*/ 8636 w 10000"/>
                <a:gd name="connsiteY43" fmla="*/ 8316 h 10000"/>
                <a:gd name="connsiteX44" fmla="*/ 8636 w 10000"/>
                <a:gd name="connsiteY44" fmla="*/ 8285 h 10000"/>
                <a:gd name="connsiteX45" fmla="*/ 8312 w 10000"/>
                <a:gd name="connsiteY45" fmla="*/ 8202 h 10000"/>
                <a:gd name="connsiteX46" fmla="*/ 5975 w 10000"/>
                <a:gd name="connsiteY46" fmla="*/ 7907 h 10000"/>
                <a:gd name="connsiteX47" fmla="*/ 5975 w 10000"/>
                <a:gd name="connsiteY47" fmla="*/ 7907 h 10000"/>
                <a:gd name="connsiteX48" fmla="*/ 5714 w 10000"/>
                <a:gd name="connsiteY48" fmla="*/ 7860 h 10000"/>
                <a:gd name="connsiteX49" fmla="*/ 5519 w 10000"/>
                <a:gd name="connsiteY49" fmla="*/ 7810 h 10000"/>
                <a:gd name="connsiteX50" fmla="*/ 5389 w 10000"/>
                <a:gd name="connsiteY50" fmla="*/ 7761 h 10000"/>
                <a:gd name="connsiteX51" fmla="*/ 5389 w 10000"/>
                <a:gd name="connsiteY51" fmla="*/ 7761 h 10000"/>
                <a:gd name="connsiteX52" fmla="*/ 7729 w 10000"/>
                <a:gd name="connsiteY52" fmla="*/ 7744 h 10000"/>
                <a:gd name="connsiteX53" fmla="*/ 10000 w 10000"/>
                <a:gd name="connsiteY53" fmla="*/ 7907 h 10000"/>
                <a:gd name="connsiteX54" fmla="*/ 10000 w 10000"/>
                <a:gd name="connsiteY54" fmla="*/ 6422 h 10000"/>
                <a:gd name="connsiteX55" fmla="*/ 10000 w 10000"/>
                <a:gd name="connsiteY55" fmla="*/ 6422 h 10000"/>
                <a:gd name="connsiteX56" fmla="*/ 7404 w 10000"/>
                <a:gd name="connsiteY56" fmla="*/ 6077 h 10000"/>
                <a:gd name="connsiteX57" fmla="*/ 5975 w 10000"/>
                <a:gd name="connsiteY57" fmla="*/ 5882 h 10000"/>
                <a:gd name="connsiteX58" fmla="*/ 5975 w 10000"/>
                <a:gd name="connsiteY58" fmla="*/ 5882 h 10000"/>
                <a:gd name="connsiteX59" fmla="*/ 5975 w 10000"/>
                <a:gd name="connsiteY59" fmla="*/ 5866 h 10000"/>
                <a:gd name="connsiteX60" fmla="*/ 5975 w 10000"/>
                <a:gd name="connsiteY60" fmla="*/ 5768 h 10000"/>
                <a:gd name="connsiteX61" fmla="*/ 5975 w 10000"/>
                <a:gd name="connsiteY61" fmla="*/ 5768 h 10000"/>
                <a:gd name="connsiteX62" fmla="*/ 5779 w 10000"/>
                <a:gd name="connsiteY62" fmla="*/ 5651 h 10000"/>
                <a:gd name="connsiteX63" fmla="*/ 5389 w 10000"/>
                <a:gd name="connsiteY63" fmla="*/ 5473 h 10000"/>
                <a:gd name="connsiteX64" fmla="*/ 4545 w 10000"/>
                <a:gd name="connsiteY64" fmla="*/ 5130 h 10000"/>
                <a:gd name="connsiteX65" fmla="*/ 4545 w 10000"/>
                <a:gd name="connsiteY65" fmla="*/ 5130 h 10000"/>
                <a:gd name="connsiteX66" fmla="*/ 4352 w 10000"/>
                <a:gd name="connsiteY66" fmla="*/ 5081 h 10000"/>
                <a:gd name="connsiteX67" fmla="*/ 4026 w 10000"/>
                <a:gd name="connsiteY67" fmla="*/ 5016 h 10000"/>
                <a:gd name="connsiteX68" fmla="*/ 3052 w 10000"/>
                <a:gd name="connsiteY68" fmla="*/ 4868 h 10000"/>
                <a:gd name="connsiteX69" fmla="*/ 1689 w 10000"/>
                <a:gd name="connsiteY69" fmla="*/ 4690 h 10000"/>
                <a:gd name="connsiteX70" fmla="*/ 1689 w 10000"/>
                <a:gd name="connsiteY70" fmla="*/ 4690 h 10000"/>
                <a:gd name="connsiteX71" fmla="*/ 1103 w 10000"/>
                <a:gd name="connsiteY71" fmla="*/ 4672 h 10000"/>
                <a:gd name="connsiteX72" fmla="*/ 650 w 10000"/>
                <a:gd name="connsiteY72" fmla="*/ 4655 h 10000"/>
                <a:gd name="connsiteX73" fmla="*/ 521 w 10000"/>
                <a:gd name="connsiteY73" fmla="*/ 4639 h 10000"/>
                <a:gd name="connsiteX74" fmla="*/ 390 w 10000"/>
                <a:gd name="connsiteY74" fmla="*/ 4624 h 10000"/>
                <a:gd name="connsiteX75" fmla="*/ 390 w 10000"/>
                <a:gd name="connsiteY75" fmla="*/ 4624 h 10000"/>
                <a:gd name="connsiteX76" fmla="*/ 261 w 10000"/>
                <a:gd name="connsiteY76" fmla="*/ 4557 h 10000"/>
                <a:gd name="connsiteX77" fmla="*/ 65 w 10000"/>
                <a:gd name="connsiteY77" fmla="*/ 4445 h 10000"/>
                <a:gd name="connsiteX78" fmla="*/ 0 w 10000"/>
                <a:gd name="connsiteY78" fmla="*/ 4379 h 10000"/>
                <a:gd name="connsiteX79" fmla="*/ 0 w 10000"/>
                <a:gd name="connsiteY79" fmla="*/ 4312 h 10000"/>
                <a:gd name="connsiteX80" fmla="*/ 0 w 10000"/>
                <a:gd name="connsiteY80" fmla="*/ 4264 h 10000"/>
                <a:gd name="connsiteX81" fmla="*/ 131 w 10000"/>
                <a:gd name="connsiteY81" fmla="*/ 4214 h 10000"/>
                <a:gd name="connsiteX82" fmla="*/ 131 w 10000"/>
                <a:gd name="connsiteY82" fmla="*/ 4214 h 10000"/>
                <a:gd name="connsiteX83" fmla="*/ 455 w 10000"/>
                <a:gd name="connsiteY83" fmla="*/ 4133 h 10000"/>
                <a:gd name="connsiteX84" fmla="*/ 779 w 10000"/>
                <a:gd name="connsiteY84" fmla="*/ 4053 h 10000"/>
                <a:gd name="connsiteX85" fmla="*/ 975 w 10000"/>
                <a:gd name="connsiteY85" fmla="*/ 4004 h 10000"/>
                <a:gd name="connsiteX86" fmla="*/ 1103 w 10000"/>
                <a:gd name="connsiteY86" fmla="*/ 3954 h 10000"/>
                <a:gd name="connsiteX87" fmla="*/ 1103 w 10000"/>
                <a:gd name="connsiteY87" fmla="*/ 3888 h 10000"/>
                <a:gd name="connsiteX88" fmla="*/ 1103 w 10000"/>
                <a:gd name="connsiteY88" fmla="*/ 3807 h 10000"/>
                <a:gd name="connsiteX89" fmla="*/ 1103 w 10000"/>
                <a:gd name="connsiteY89" fmla="*/ 3807 h 10000"/>
                <a:gd name="connsiteX90" fmla="*/ 845 w 10000"/>
                <a:gd name="connsiteY90" fmla="*/ 3577 h 10000"/>
                <a:gd name="connsiteX91" fmla="*/ 521 w 10000"/>
                <a:gd name="connsiteY91" fmla="*/ 3268 h 10000"/>
                <a:gd name="connsiteX92" fmla="*/ 261 w 10000"/>
                <a:gd name="connsiteY92" fmla="*/ 2989 h 10000"/>
                <a:gd name="connsiteX93" fmla="*/ 195 w 10000"/>
                <a:gd name="connsiteY93" fmla="*/ 2908 h 10000"/>
                <a:gd name="connsiteX94" fmla="*/ 195 w 10000"/>
                <a:gd name="connsiteY94" fmla="*/ 2875 h 10000"/>
                <a:gd name="connsiteX95" fmla="*/ 261 w 10000"/>
                <a:gd name="connsiteY95" fmla="*/ 2858 h 10000"/>
                <a:gd name="connsiteX96" fmla="*/ 261 w 10000"/>
                <a:gd name="connsiteY96" fmla="*/ 2858 h 10000"/>
                <a:gd name="connsiteX97" fmla="*/ 650 w 10000"/>
                <a:gd name="connsiteY97" fmla="*/ 2843 h 10000"/>
                <a:gd name="connsiteX98" fmla="*/ 908 w 10000"/>
                <a:gd name="connsiteY98" fmla="*/ 2843 h 10000"/>
                <a:gd name="connsiteX99" fmla="*/ 1103 w 10000"/>
                <a:gd name="connsiteY99" fmla="*/ 2858 h 10000"/>
                <a:gd name="connsiteX100" fmla="*/ 1103 w 10000"/>
                <a:gd name="connsiteY100" fmla="*/ 2858 h 10000"/>
                <a:gd name="connsiteX101" fmla="*/ 1168 w 10000"/>
                <a:gd name="connsiteY101" fmla="*/ 2858 h 10000"/>
                <a:gd name="connsiteX102" fmla="*/ 1235 w 10000"/>
                <a:gd name="connsiteY102" fmla="*/ 2827 h 10000"/>
                <a:gd name="connsiteX103" fmla="*/ 1559 w 10000"/>
                <a:gd name="connsiteY103" fmla="*/ 2729 h 10000"/>
                <a:gd name="connsiteX104" fmla="*/ 2402 w 10000"/>
                <a:gd name="connsiteY104" fmla="*/ 2401 h 10000"/>
                <a:gd name="connsiteX105" fmla="*/ 3507 w 10000"/>
                <a:gd name="connsiteY105" fmla="*/ 1930 h 10000"/>
                <a:gd name="connsiteX106" fmla="*/ 3507 w 10000"/>
                <a:gd name="connsiteY106" fmla="*/ 1930 h 10000"/>
                <a:gd name="connsiteX107" fmla="*/ 3507 w 10000"/>
                <a:gd name="connsiteY107" fmla="*/ 1863 h 10000"/>
                <a:gd name="connsiteX108" fmla="*/ 3507 w 10000"/>
                <a:gd name="connsiteY108" fmla="*/ 1713 h 10000"/>
                <a:gd name="connsiteX109" fmla="*/ 3573 w 10000"/>
                <a:gd name="connsiteY109" fmla="*/ 1617 h 10000"/>
                <a:gd name="connsiteX110" fmla="*/ 3702 w 10000"/>
                <a:gd name="connsiteY110" fmla="*/ 1535 h 10000"/>
                <a:gd name="connsiteX111" fmla="*/ 3896 w 10000"/>
                <a:gd name="connsiteY111" fmla="*/ 1438 h 10000"/>
                <a:gd name="connsiteX112" fmla="*/ 4156 w 10000"/>
                <a:gd name="connsiteY112" fmla="*/ 1357 h 10000"/>
                <a:gd name="connsiteX113" fmla="*/ 4156 w 10000"/>
                <a:gd name="connsiteY113" fmla="*/ 1357 h 10000"/>
                <a:gd name="connsiteX114" fmla="*/ 4806 w 10000"/>
                <a:gd name="connsiteY114" fmla="*/ 1194 h 10000"/>
                <a:gd name="connsiteX115" fmla="*/ 5455 w 10000"/>
                <a:gd name="connsiteY115" fmla="*/ 979 h 10000"/>
                <a:gd name="connsiteX116" fmla="*/ 6104 w 10000"/>
                <a:gd name="connsiteY116" fmla="*/ 784 h 10000"/>
                <a:gd name="connsiteX117" fmla="*/ 6559 w 10000"/>
                <a:gd name="connsiteY117" fmla="*/ 606 h 10000"/>
                <a:gd name="connsiteX118" fmla="*/ 6559 w 10000"/>
                <a:gd name="connsiteY118" fmla="*/ 606 h 10000"/>
                <a:gd name="connsiteX119" fmla="*/ 6882 w 10000"/>
                <a:gd name="connsiteY119" fmla="*/ 442 h 10000"/>
                <a:gd name="connsiteX120" fmla="*/ 7273 w 10000"/>
                <a:gd name="connsiteY120" fmla="*/ 245 h 10000"/>
                <a:gd name="connsiteX121" fmla="*/ 7663 w 10000"/>
                <a:gd name="connsiteY121" fmla="*/ 97 h 10000"/>
                <a:gd name="connsiteX122" fmla="*/ 7856 w 10000"/>
                <a:gd name="connsiteY122" fmla="*/ 30 h 10000"/>
                <a:gd name="connsiteX123" fmla="*/ 8051 w 10000"/>
                <a:gd name="connsiteY123" fmla="*/ 15 h 10000"/>
                <a:gd name="connsiteX124" fmla="*/ 8051 w 10000"/>
                <a:gd name="connsiteY124" fmla="*/ 15 h 10000"/>
                <a:gd name="connsiteX125" fmla="*/ 8442 w 10000"/>
                <a:gd name="connsiteY125" fmla="*/ 0 h 10000"/>
                <a:gd name="connsiteX126" fmla="*/ 8961 w 10000"/>
                <a:gd name="connsiteY126" fmla="*/ 0 h 10000"/>
                <a:gd name="connsiteX127" fmla="*/ 10000 w 10000"/>
                <a:gd name="connsiteY127" fmla="*/ 15 h 10000"/>
                <a:gd name="connsiteX128" fmla="*/ 7404 w 10000"/>
                <a:gd name="connsiteY128" fmla="*/ 9525 h 10000"/>
                <a:gd name="connsiteX129" fmla="*/ 5584 w 10000"/>
                <a:gd name="connsiteY129" fmla="*/ 9493 h 10000"/>
                <a:gd name="connsiteX130" fmla="*/ 5389 w 10000"/>
                <a:gd name="connsiteY130" fmla="*/ 9167 h 10000"/>
                <a:gd name="connsiteX131" fmla="*/ 5389 w 10000"/>
                <a:gd name="connsiteY131" fmla="*/ 9101 h 10000"/>
                <a:gd name="connsiteX132" fmla="*/ 5259 w 10000"/>
                <a:gd name="connsiteY132" fmla="*/ 9020 h 10000"/>
                <a:gd name="connsiteX133" fmla="*/ 5195 w 10000"/>
                <a:gd name="connsiteY133" fmla="*/ 9005 h 10000"/>
                <a:gd name="connsiteX134" fmla="*/ 4026 w 10000"/>
                <a:gd name="connsiteY134" fmla="*/ 9118 h 10000"/>
                <a:gd name="connsiteX135" fmla="*/ 3702 w 10000"/>
                <a:gd name="connsiteY135" fmla="*/ 9147 h 10000"/>
                <a:gd name="connsiteX136" fmla="*/ 3247 w 10000"/>
                <a:gd name="connsiteY136" fmla="*/ 8986 h 10000"/>
                <a:gd name="connsiteX137" fmla="*/ 3247 w 10000"/>
                <a:gd name="connsiteY137" fmla="*/ 8986 h 10000"/>
                <a:gd name="connsiteX138" fmla="*/ 3117 w 10000"/>
                <a:gd name="connsiteY138" fmla="*/ 8807 h 10000"/>
                <a:gd name="connsiteX139" fmla="*/ 3117 w 10000"/>
                <a:gd name="connsiteY139" fmla="*/ 8807 h 10000"/>
                <a:gd name="connsiteX140" fmla="*/ 3312 w 10000"/>
                <a:gd name="connsiteY140" fmla="*/ 8756 h 10000"/>
                <a:gd name="connsiteX141" fmla="*/ 3443 w 10000"/>
                <a:gd name="connsiteY141" fmla="*/ 8740 h 10000"/>
                <a:gd name="connsiteX142" fmla="*/ 2661 w 10000"/>
                <a:gd name="connsiteY142" fmla="*/ 8756 h 10000"/>
                <a:gd name="connsiteX0" fmla="*/ 2661 w 10000"/>
                <a:gd name="connsiteY0" fmla="*/ 8756 h 9591"/>
                <a:gd name="connsiteX1" fmla="*/ 7856 w 10000"/>
                <a:gd name="connsiteY1" fmla="*/ 9591 h 9591"/>
                <a:gd name="connsiteX2" fmla="*/ 7856 w 10000"/>
                <a:gd name="connsiteY2" fmla="*/ 9591 h 9591"/>
                <a:gd name="connsiteX3" fmla="*/ 7729 w 10000"/>
                <a:gd name="connsiteY3" fmla="*/ 9559 h 9591"/>
                <a:gd name="connsiteX4" fmla="*/ 7533 w 10000"/>
                <a:gd name="connsiteY4" fmla="*/ 9525 h 9591"/>
                <a:gd name="connsiteX5" fmla="*/ 7013 w 10000"/>
                <a:gd name="connsiteY5" fmla="*/ 9509 h 9591"/>
                <a:gd name="connsiteX6" fmla="*/ 6364 w 10000"/>
                <a:gd name="connsiteY6" fmla="*/ 9493 h 9591"/>
                <a:gd name="connsiteX7" fmla="*/ 5779 w 10000"/>
                <a:gd name="connsiteY7" fmla="*/ 9493 h 9591"/>
                <a:gd name="connsiteX8" fmla="*/ 5779 w 10000"/>
                <a:gd name="connsiteY8" fmla="*/ 9493 h 9591"/>
                <a:gd name="connsiteX9" fmla="*/ 5519 w 10000"/>
                <a:gd name="connsiteY9" fmla="*/ 9474 h 9591"/>
                <a:gd name="connsiteX10" fmla="*/ 5389 w 10000"/>
                <a:gd name="connsiteY10" fmla="*/ 9444 h 9591"/>
                <a:gd name="connsiteX11" fmla="*/ 5324 w 10000"/>
                <a:gd name="connsiteY11" fmla="*/ 9409 h 9591"/>
                <a:gd name="connsiteX12" fmla="*/ 5389 w 10000"/>
                <a:gd name="connsiteY12" fmla="*/ 9214 h 9591"/>
                <a:gd name="connsiteX13" fmla="*/ 5455 w 10000"/>
                <a:gd name="connsiteY13" fmla="*/ 9147 h 9591"/>
                <a:gd name="connsiteX14" fmla="*/ 5389 w 10000"/>
                <a:gd name="connsiteY14" fmla="*/ 9069 h 9591"/>
                <a:gd name="connsiteX15" fmla="*/ 5389 w 10000"/>
                <a:gd name="connsiteY15" fmla="*/ 9069 h 9591"/>
                <a:gd name="connsiteX16" fmla="*/ 5324 w 10000"/>
                <a:gd name="connsiteY16" fmla="*/ 9020 h 9591"/>
                <a:gd name="connsiteX17" fmla="*/ 5259 w 10000"/>
                <a:gd name="connsiteY17" fmla="*/ 8986 h 9591"/>
                <a:gd name="connsiteX18" fmla="*/ 5128 w 10000"/>
                <a:gd name="connsiteY18" fmla="*/ 8986 h 9591"/>
                <a:gd name="connsiteX19" fmla="*/ 4936 w 10000"/>
                <a:gd name="connsiteY19" fmla="*/ 9005 h 9591"/>
                <a:gd name="connsiteX20" fmla="*/ 4545 w 10000"/>
                <a:gd name="connsiteY20" fmla="*/ 9052 h 9591"/>
                <a:gd name="connsiteX21" fmla="*/ 4026 w 10000"/>
                <a:gd name="connsiteY21" fmla="*/ 9133 h 9591"/>
                <a:gd name="connsiteX22" fmla="*/ 4026 w 10000"/>
                <a:gd name="connsiteY22" fmla="*/ 9133 h 9591"/>
                <a:gd name="connsiteX23" fmla="*/ 3702 w 10000"/>
                <a:gd name="connsiteY23" fmla="*/ 9147 h 9591"/>
                <a:gd name="connsiteX24" fmla="*/ 3573 w 10000"/>
                <a:gd name="connsiteY24" fmla="*/ 9147 h 9591"/>
                <a:gd name="connsiteX25" fmla="*/ 3507 w 10000"/>
                <a:gd name="connsiteY25" fmla="*/ 9133 h 9591"/>
                <a:gd name="connsiteX26" fmla="*/ 3247 w 10000"/>
                <a:gd name="connsiteY26" fmla="*/ 8986 h 9591"/>
                <a:gd name="connsiteX27" fmla="*/ 3247 w 10000"/>
                <a:gd name="connsiteY27" fmla="*/ 8986 h 9591"/>
                <a:gd name="connsiteX28" fmla="*/ 3117 w 10000"/>
                <a:gd name="connsiteY28" fmla="*/ 8938 h 9591"/>
                <a:gd name="connsiteX29" fmla="*/ 3117 w 10000"/>
                <a:gd name="connsiteY29" fmla="*/ 8888 h 9591"/>
                <a:gd name="connsiteX30" fmla="*/ 3117 w 10000"/>
                <a:gd name="connsiteY30" fmla="*/ 8855 h 9591"/>
                <a:gd name="connsiteX31" fmla="*/ 3184 w 10000"/>
                <a:gd name="connsiteY31" fmla="*/ 8822 h 9591"/>
                <a:gd name="connsiteX32" fmla="*/ 3312 w 10000"/>
                <a:gd name="connsiteY32" fmla="*/ 8756 h 9591"/>
                <a:gd name="connsiteX33" fmla="*/ 3443 w 10000"/>
                <a:gd name="connsiteY33" fmla="*/ 8740 h 9591"/>
                <a:gd name="connsiteX34" fmla="*/ 3443 w 10000"/>
                <a:gd name="connsiteY34" fmla="*/ 8740 h 9591"/>
                <a:gd name="connsiteX35" fmla="*/ 3443 w 10000"/>
                <a:gd name="connsiteY35" fmla="*/ 8725 h 9591"/>
                <a:gd name="connsiteX36" fmla="*/ 3507 w 10000"/>
                <a:gd name="connsiteY36" fmla="*/ 8708 h 9591"/>
                <a:gd name="connsiteX37" fmla="*/ 7646 w 10000"/>
                <a:gd name="connsiteY37" fmla="*/ 8456 h 9591"/>
                <a:gd name="connsiteX38" fmla="*/ 8116 w 10000"/>
                <a:gd name="connsiteY38" fmla="*/ 8464 h 9591"/>
                <a:gd name="connsiteX39" fmla="*/ 8116 w 10000"/>
                <a:gd name="connsiteY39" fmla="*/ 8464 h 9591"/>
                <a:gd name="connsiteX40" fmla="*/ 8442 w 10000"/>
                <a:gd name="connsiteY40" fmla="*/ 8431 h 9591"/>
                <a:gd name="connsiteX41" fmla="*/ 8702 w 10000"/>
                <a:gd name="connsiteY41" fmla="*/ 8350 h 9591"/>
                <a:gd name="connsiteX42" fmla="*/ 8636 w 10000"/>
                <a:gd name="connsiteY42" fmla="*/ 8316 h 9591"/>
                <a:gd name="connsiteX43" fmla="*/ 8636 w 10000"/>
                <a:gd name="connsiteY43" fmla="*/ 8285 h 9591"/>
                <a:gd name="connsiteX44" fmla="*/ 8312 w 10000"/>
                <a:gd name="connsiteY44" fmla="*/ 8202 h 9591"/>
                <a:gd name="connsiteX45" fmla="*/ 5975 w 10000"/>
                <a:gd name="connsiteY45" fmla="*/ 7907 h 9591"/>
                <a:gd name="connsiteX46" fmla="*/ 5975 w 10000"/>
                <a:gd name="connsiteY46" fmla="*/ 7907 h 9591"/>
                <a:gd name="connsiteX47" fmla="*/ 5714 w 10000"/>
                <a:gd name="connsiteY47" fmla="*/ 7860 h 9591"/>
                <a:gd name="connsiteX48" fmla="*/ 5519 w 10000"/>
                <a:gd name="connsiteY48" fmla="*/ 7810 h 9591"/>
                <a:gd name="connsiteX49" fmla="*/ 5389 w 10000"/>
                <a:gd name="connsiteY49" fmla="*/ 7761 h 9591"/>
                <a:gd name="connsiteX50" fmla="*/ 5389 w 10000"/>
                <a:gd name="connsiteY50" fmla="*/ 7761 h 9591"/>
                <a:gd name="connsiteX51" fmla="*/ 7729 w 10000"/>
                <a:gd name="connsiteY51" fmla="*/ 7744 h 9591"/>
                <a:gd name="connsiteX52" fmla="*/ 10000 w 10000"/>
                <a:gd name="connsiteY52" fmla="*/ 7907 h 9591"/>
                <a:gd name="connsiteX53" fmla="*/ 10000 w 10000"/>
                <a:gd name="connsiteY53" fmla="*/ 6422 h 9591"/>
                <a:gd name="connsiteX54" fmla="*/ 10000 w 10000"/>
                <a:gd name="connsiteY54" fmla="*/ 6422 h 9591"/>
                <a:gd name="connsiteX55" fmla="*/ 7404 w 10000"/>
                <a:gd name="connsiteY55" fmla="*/ 6077 h 9591"/>
                <a:gd name="connsiteX56" fmla="*/ 5975 w 10000"/>
                <a:gd name="connsiteY56" fmla="*/ 5882 h 9591"/>
                <a:gd name="connsiteX57" fmla="*/ 5975 w 10000"/>
                <a:gd name="connsiteY57" fmla="*/ 5882 h 9591"/>
                <a:gd name="connsiteX58" fmla="*/ 5975 w 10000"/>
                <a:gd name="connsiteY58" fmla="*/ 5866 h 9591"/>
                <a:gd name="connsiteX59" fmla="*/ 5975 w 10000"/>
                <a:gd name="connsiteY59" fmla="*/ 5768 h 9591"/>
                <a:gd name="connsiteX60" fmla="*/ 5975 w 10000"/>
                <a:gd name="connsiteY60" fmla="*/ 5768 h 9591"/>
                <a:gd name="connsiteX61" fmla="*/ 5779 w 10000"/>
                <a:gd name="connsiteY61" fmla="*/ 5651 h 9591"/>
                <a:gd name="connsiteX62" fmla="*/ 5389 w 10000"/>
                <a:gd name="connsiteY62" fmla="*/ 5473 h 9591"/>
                <a:gd name="connsiteX63" fmla="*/ 4545 w 10000"/>
                <a:gd name="connsiteY63" fmla="*/ 5130 h 9591"/>
                <a:gd name="connsiteX64" fmla="*/ 4545 w 10000"/>
                <a:gd name="connsiteY64" fmla="*/ 5130 h 9591"/>
                <a:gd name="connsiteX65" fmla="*/ 4352 w 10000"/>
                <a:gd name="connsiteY65" fmla="*/ 5081 h 9591"/>
                <a:gd name="connsiteX66" fmla="*/ 4026 w 10000"/>
                <a:gd name="connsiteY66" fmla="*/ 5016 h 9591"/>
                <a:gd name="connsiteX67" fmla="*/ 3052 w 10000"/>
                <a:gd name="connsiteY67" fmla="*/ 4868 h 9591"/>
                <a:gd name="connsiteX68" fmla="*/ 1689 w 10000"/>
                <a:gd name="connsiteY68" fmla="*/ 4690 h 9591"/>
                <a:gd name="connsiteX69" fmla="*/ 1689 w 10000"/>
                <a:gd name="connsiteY69" fmla="*/ 4690 h 9591"/>
                <a:gd name="connsiteX70" fmla="*/ 1103 w 10000"/>
                <a:gd name="connsiteY70" fmla="*/ 4672 h 9591"/>
                <a:gd name="connsiteX71" fmla="*/ 650 w 10000"/>
                <a:gd name="connsiteY71" fmla="*/ 4655 h 9591"/>
                <a:gd name="connsiteX72" fmla="*/ 521 w 10000"/>
                <a:gd name="connsiteY72" fmla="*/ 4639 h 9591"/>
                <a:gd name="connsiteX73" fmla="*/ 390 w 10000"/>
                <a:gd name="connsiteY73" fmla="*/ 4624 h 9591"/>
                <a:gd name="connsiteX74" fmla="*/ 390 w 10000"/>
                <a:gd name="connsiteY74" fmla="*/ 4624 h 9591"/>
                <a:gd name="connsiteX75" fmla="*/ 261 w 10000"/>
                <a:gd name="connsiteY75" fmla="*/ 4557 h 9591"/>
                <a:gd name="connsiteX76" fmla="*/ 65 w 10000"/>
                <a:gd name="connsiteY76" fmla="*/ 4445 h 9591"/>
                <a:gd name="connsiteX77" fmla="*/ 0 w 10000"/>
                <a:gd name="connsiteY77" fmla="*/ 4379 h 9591"/>
                <a:gd name="connsiteX78" fmla="*/ 0 w 10000"/>
                <a:gd name="connsiteY78" fmla="*/ 4312 h 9591"/>
                <a:gd name="connsiteX79" fmla="*/ 0 w 10000"/>
                <a:gd name="connsiteY79" fmla="*/ 4264 h 9591"/>
                <a:gd name="connsiteX80" fmla="*/ 131 w 10000"/>
                <a:gd name="connsiteY80" fmla="*/ 4214 h 9591"/>
                <a:gd name="connsiteX81" fmla="*/ 131 w 10000"/>
                <a:gd name="connsiteY81" fmla="*/ 4214 h 9591"/>
                <a:gd name="connsiteX82" fmla="*/ 455 w 10000"/>
                <a:gd name="connsiteY82" fmla="*/ 4133 h 9591"/>
                <a:gd name="connsiteX83" fmla="*/ 779 w 10000"/>
                <a:gd name="connsiteY83" fmla="*/ 4053 h 9591"/>
                <a:gd name="connsiteX84" fmla="*/ 975 w 10000"/>
                <a:gd name="connsiteY84" fmla="*/ 4004 h 9591"/>
                <a:gd name="connsiteX85" fmla="*/ 1103 w 10000"/>
                <a:gd name="connsiteY85" fmla="*/ 3954 h 9591"/>
                <a:gd name="connsiteX86" fmla="*/ 1103 w 10000"/>
                <a:gd name="connsiteY86" fmla="*/ 3888 h 9591"/>
                <a:gd name="connsiteX87" fmla="*/ 1103 w 10000"/>
                <a:gd name="connsiteY87" fmla="*/ 3807 h 9591"/>
                <a:gd name="connsiteX88" fmla="*/ 1103 w 10000"/>
                <a:gd name="connsiteY88" fmla="*/ 3807 h 9591"/>
                <a:gd name="connsiteX89" fmla="*/ 845 w 10000"/>
                <a:gd name="connsiteY89" fmla="*/ 3577 h 9591"/>
                <a:gd name="connsiteX90" fmla="*/ 521 w 10000"/>
                <a:gd name="connsiteY90" fmla="*/ 3268 h 9591"/>
                <a:gd name="connsiteX91" fmla="*/ 261 w 10000"/>
                <a:gd name="connsiteY91" fmla="*/ 2989 h 9591"/>
                <a:gd name="connsiteX92" fmla="*/ 195 w 10000"/>
                <a:gd name="connsiteY92" fmla="*/ 2908 h 9591"/>
                <a:gd name="connsiteX93" fmla="*/ 195 w 10000"/>
                <a:gd name="connsiteY93" fmla="*/ 2875 h 9591"/>
                <a:gd name="connsiteX94" fmla="*/ 261 w 10000"/>
                <a:gd name="connsiteY94" fmla="*/ 2858 h 9591"/>
                <a:gd name="connsiteX95" fmla="*/ 261 w 10000"/>
                <a:gd name="connsiteY95" fmla="*/ 2858 h 9591"/>
                <a:gd name="connsiteX96" fmla="*/ 650 w 10000"/>
                <a:gd name="connsiteY96" fmla="*/ 2843 h 9591"/>
                <a:gd name="connsiteX97" fmla="*/ 908 w 10000"/>
                <a:gd name="connsiteY97" fmla="*/ 2843 h 9591"/>
                <a:gd name="connsiteX98" fmla="*/ 1103 w 10000"/>
                <a:gd name="connsiteY98" fmla="*/ 2858 h 9591"/>
                <a:gd name="connsiteX99" fmla="*/ 1103 w 10000"/>
                <a:gd name="connsiteY99" fmla="*/ 2858 h 9591"/>
                <a:gd name="connsiteX100" fmla="*/ 1168 w 10000"/>
                <a:gd name="connsiteY100" fmla="*/ 2858 h 9591"/>
                <a:gd name="connsiteX101" fmla="*/ 1235 w 10000"/>
                <a:gd name="connsiteY101" fmla="*/ 2827 h 9591"/>
                <a:gd name="connsiteX102" fmla="*/ 1559 w 10000"/>
                <a:gd name="connsiteY102" fmla="*/ 2729 h 9591"/>
                <a:gd name="connsiteX103" fmla="*/ 2402 w 10000"/>
                <a:gd name="connsiteY103" fmla="*/ 2401 h 9591"/>
                <a:gd name="connsiteX104" fmla="*/ 3507 w 10000"/>
                <a:gd name="connsiteY104" fmla="*/ 1930 h 9591"/>
                <a:gd name="connsiteX105" fmla="*/ 3507 w 10000"/>
                <a:gd name="connsiteY105" fmla="*/ 1930 h 9591"/>
                <a:gd name="connsiteX106" fmla="*/ 3507 w 10000"/>
                <a:gd name="connsiteY106" fmla="*/ 1863 h 9591"/>
                <a:gd name="connsiteX107" fmla="*/ 3507 w 10000"/>
                <a:gd name="connsiteY107" fmla="*/ 1713 h 9591"/>
                <a:gd name="connsiteX108" fmla="*/ 3573 w 10000"/>
                <a:gd name="connsiteY108" fmla="*/ 1617 h 9591"/>
                <a:gd name="connsiteX109" fmla="*/ 3702 w 10000"/>
                <a:gd name="connsiteY109" fmla="*/ 1535 h 9591"/>
                <a:gd name="connsiteX110" fmla="*/ 3896 w 10000"/>
                <a:gd name="connsiteY110" fmla="*/ 1438 h 9591"/>
                <a:gd name="connsiteX111" fmla="*/ 4156 w 10000"/>
                <a:gd name="connsiteY111" fmla="*/ 1357 h 9591"/>
                <a:gd name="connsiteX112" fmla="*/ 4156 w 10000"/>
                <a:gd name="connsiteY112" fmla="*/ 1357 h 9591"/>
                <a:gd name="connsiteX113" fmla="*/ 4806 w 10000"/>
                <a:gd name="connsiteY113" fmla="*/ 1194 h 9591"/>
                <a:gd name="connsiteX114" fmla="*/ 5455 w 10000"/>
                <a:gd name="connsiteY114" fmla="*/ 979 h 9591"/>
                <a:gd name="connsiteX115" fmla="*/ 6104 w 10000"/>
                <a:gd name="connsiteY115" fmla="*/ 784 h 9591"/>
                <a:gd name="connsiteX116" fmla="*/ 6559 w 10000"/>
                <a:gd name="connsiteY116" fmla="*/ 606 h 9591"/>
                <a:gd name="connsiteX117" fmla="*/ 6559 w 10000"/>
                <a:gd name="connsiteY117" fmla="*/ 606 h 9591"/>
                <a:gd name="connsiteX118" fmla="*/ 6882 w 10000"/>
                <a:gd name="connsiteY118" fmla="*/ 442 h 9591"/>
                <a:gd name="connsiteX119" fmla="*/ 7273 w 10000"/>
                <a:gd name="connsiteY119" fmla="*/ 245 h 9591"/>
                <a:gd name="connsiteX120" fmla="*/ 7663 w 10000"/>
                <a:gd name="connsiteY120" fmla="*/ 97 h 9591"/>
                <a:gd name="connsiteX121" fmla="*/ 7856 w 10000"/>
                <a:gd name="connsiteY121" fmla="*/ 30 h 9591"/>
                <a:gd name="connsiteX122" fmla="*/ 8051 w 10000"/>
                <a:gd name="connsiteY122" fmla="*/ 15 h 9591"/>
                <a:gd name="connsiteX123" fmla="*/ 8051 w 10000"/>
                <a:gd name="connsiteY123" fmla="*/ 15 h 9591"/>
                <a:gd name="connsiteX124" fmla="*/ 8442 w 10000"/>
                <a:gd name="connsiteY124" fmla="*/ 0 h 9591"/>
                <a:gd name="connsiteX125" fmla="*/ 8961 w 10000"/>
                <a:gd name="connsiteY125" fmla="*/ 0 h 9591"/>
                <a:gd name="connsiteX126" fmla="*/ 10000 w 10000"/>
                <a:gd name="connsiteY126" fmla="*/ 15 h 9591"/>
                <a:gd name="connsiteX127" fmla="*/ 7404 w 10000"/>
                <a:gd name="connsiteY127" fmla="*/ 9525 h 9591"/>
                <a:gd name="connsiteX128" fmla="*/ 5584 w 10000"/>
                <a:gd name="connsiteY128" fmla="*/ 9493 h 9591"/>
                <a:gd name="connsiteX129" fmla="*/ 5389 w 10000"/>
                <a:gd name="connsiteY129" fmla="*/ 9167 h 9591"/>
                <a:gd name="connsiteX130" fmla="*/ 5389 w 10000"/>
                <a:gd name="connsiteY130" fmla="*/ 9101 h 9591"/>
                <a:gd name="connsiteX131" fmla="*/ 5259 w 10000"/>
                <a:gd name="connsiteY131" fmla="*/ 9020 h 9591"/>
                <a:gd name="connsiteX132" fmla="*/ 5195 w 10000"/>
                <a:gd name="connsiteY132" fmla="*/ 9005 h 9591"/>
                <a:gd name="connsiteX133" fmla="*/ 4026 w 10000"/>
                <a:gd name="connsiteY133" fmla="*/ 9118 h 9591"/>
                <a:gd name="connsiteX134" fmla="*/ 3702 w 10000"/>
                <a:gd name="connsiteY134" fmla="*/ 9147 h 9591"/>
                <a:gd name="connsiteX135" fmla="*/ 3247 w 10000"/>
                <a:gd name="connsiteY135" fmla="*/ 8986 h 9591"/>
                <a:gd name="connsiteX136" fmla="*/ 3247 w 10000"/>
                <a:gd name="connsiteY136" fmla="*/ 8986 h 9591"/>
                <a:gd name="connsiteX137" fmla="*/ 3117 w 10000"/>
                <a:gd name="connsiteY137" fmla="*/ 8807 h 9591"/>
                <a:gd name="connsiteX138" fmla="*/ 3117 w 10000"/>
                <a:gd name="connsiteY138" fmla="*/ 8807 h 9591"/>
                <a:gd name="connsiteX139" fmla="*/ 3312 w 10000"/>
                <a:gd name="connsiteY139" fmla="*/ 8756 h 9591"/>
                <a:gd name="connsiteX140" fmla="*/ 3443 w 10000"/>
                <a:gd name="connsiteY140" fmla="*/ 8740 h 9591"/>
                <a:gd name="connsiteX141" fmla="*/ 2661 w 10000"/>
                <a:gd name="connsiteY141" fmla="*/ 8756 h 9591"/>
                <a:gd name="connsiteX0" fmla="*/ 2661 w 10000"/>
                <a:gd name="connsiteY0" fmla="*/ 9129 h 10000"/>
                <a:gd name="connsiteX1" fmla="*/ 7856 w 10000"/>
                <a:gd name="connsiteY1" fmla="*/ 10000 h 10000"/>
                <a:gd name="connsiteX2" fmla="*/ 7856 w 10000"/>
                <a:gd name="connsiteY2" fmla="*/ 10000 h 10000"/>
                <a:gd name="connsiteX3" fmla="*/ 7533 w 10000"/>
                <a:gd name="connsiteY3" fmla="*/ 9931 h 10000"/>
                <a:gd name="connsiteX4" fmla="*/ 7013 w 10000"/>
                <a:gd name="connsiteY4" fmla="*/ 9915 h 10000"/>
                <a:gd name="connsiteX5" fmla="*/ 6364 w 10000"/>
                <a:gd name="connsiteY5" fmla="*/ 9898 h 10000"/>
                <a:gd name="connsiteX6" fmla="*/ 5779 w 10000"/>
                <a:gd name="connsiteY6" fmla="*/ 9898 h 10000"/>
                <a:gd name="connsiteX7" fmla="*/ 5779 w 10000"/>
                <a:gd name="connsiteY7" fmla="*/ 9898 h 10000"/>
                <a:gd name="connsiteX8" fmla="*/ 5519 w 10000"/>
                <a:gd name="connsiteY8" fmla="*/ 9878 h 10000"/>
                <a:gd name="connsiteX9" fmla="*/ 5389 w 10000"/>
                <a:gd name="connsiteY9" fmla="*/ 9847 h 10000"/>
                <a:gd name="connsiteX10" fmla="*/ 5324 w 10000"/>
                <a:gd name="connsiteY10" fmla="*/ 9810 h 10000"/>
                <a:gd name="connsiteX11" fmla="*/ 5389 w 10000"/>
                <a:gd name="connsiteY11" fmla="*/ 9607 h 10000"/>
                <a:gd name="connsiteX12" fmla="*/ 5455 w 10000"/>
                <a:gd name="connsiteY12" fmla="*/ 9537 h 10000"/>
                <a:gd name="connsiteX13" fmla="*/ 5389 w 10000"/>
                <a:gd name="connsiteY13" fmla="*/ 9456 h 10000"/>
                <a:gd name="connsiteX14" fmla="*/ 5389 w 10000"/>
                <a:gd name="connsiteY14" fmla="*/ 9456 h 10000"/>
                <a:gd name="connsiteX15" fmla="*/ 5324 w 10000"/>
                <a:gd name="connsiteY15" fmla="*/ 9405 h 10000"/>
                <a:gd name="connsiteX16" fmla="*/ 5259 w 10000"/>
                <a:gd name="connsiteY16" fmla="*/ 9369 h 10000"/>
                <a:gd name="connsiteX17" fmla="*/ 5128 w 10000"/>
                <a:gd name="connsiteY17" fmla="*/ 9369 h 10000"/>
                <a:gd name="connsiteX18" fmla="*/ 4936 w 10000"/>
                <a:gd name="connsiteY18" fmla="*/ 9389 h 10000"/>
                <a:gd name="connsiteX19" fmla="*/ 4545 w 10000"/>
                <a:gd name="connsiteY19" fmla="*/ 9438 h 10000"/>
                <a:gd name="connsiteX20" fmla="*/ 4026 w 10000"/>
                <a:gd name="connsiteY20" fmla="*/ 9522 h 10000"/>
                <a:gd name="connsiteX21" fmla="*/ 4026 w 10000"/>
                <a:gd name="connsiteY21" fmla="*/ 9522 h 10000"/>
                <a:gd name="connsiteX22" fmla="*/ 3702 w 10000"/>
                <a:gd name="connsiteY22" fmla="*/ 9537 h 10000"/>
                <a:gd name="connsiteX23" fmla="*/ 3573 w 10000"/>
                <a:gd name="connsiteY23" fmla="*/ 9537 h 10000"/>
                <a:gd name="connsiteX24" fmla="*/ 3507 w 10000"/>
                <a:gd name="connsiteY24" fmla="*/ 9522 h 10000"/>
                <a:gd name="connsiteX25" fmla="*/ 3247 w 10000"/>
                <a:gd name="connsiteY25" fmla="*/ 9369 h 10000"/>
                <a:gd name="connsiteX26" fmla="*/ 3247 w 10000"/>
                <a:gd name="connsiteY26" fmla="*/ 9369 h 10000"/>
                <a:gd name="connsiteX27" fmla="*/ 3117 w 10000"/>
                <a:gd name="connsiteY27" fmla="*/ 9319 h 10000"/>
                <a:gd name="connsiteX28" fmla="*/ 3117 w 10000"/>
                <a:gd name="connsiteY28" fmla="*/ 9267 h 10000"/>
                <a:gd name="connsiteX29" fmla="*/ 3117 w 10000"/>
                <a:gd name="connsiteY29" fmla="*/ 9233 h 10000"/>
                <a:gd name="connsiteX30" fmla="*/ 3184 w 10000"/>
                <a:gd name="connsiteY30" fmla="*/ 9198 h 10000"/>
                <a:gd name="connsiteX31" fmla="*/ 3312 w 10000"/>
                <a:gd name="connsiteY31" fmla="*/ 9129 h 10000"/>
                <a:gd name="connsiteX32" fmla="*/ 3443 w 10000"/>
                <a:gd name="connsiteY32" fmla="*/ 9113 h 10000"/>
                <a:gd name="connsiteX33" fmla="*/ 3443 w 10000"/>
                <a:gd name="connsiteY33" fmla="*/ 9113 h 10000"/>
                <a:gd name="connsiteX34" fmla="*/ 3443 w 10000"/>
                <a:gd name="connsiteY34" fmla="*/ 9097 h 10000"/>
                <a:gd name="connsiteX35" fmla="*/ 3507 w 10000"/>
                <a:gd name="connsiteY35" fmla="*/ 9079 h 10000"/>
                <a:gd name="connsiteX36" fmla="*/ 7646 w 10000"/>
                <a:gd name="connsiteY36" fmla="*/ 8817 h 10000"/>
                <a:gd name="connsiteX37" fmla="*/ 8116 w 10000"/>
                <a:gd name="connsiteY37" fmla="*/ 8825 h 10000"/>
                <a:gd name="connsiteX38" fmla="*/ 8116 w 10000"/>
                <a:gd name="connsiteY38" fmla="*/ 8825 h 10000"/>
                <a:gd name="connsiteX39" fmla="*/ 8442 w 10000"/>
                <a:gd name="connsiteY39" fmla="*/ 8791 h 10000"/>
                <a:gd name="connsiteX40" fmla="*/ 8702 w 10000"/>
                <a:gd name="connsiteY40" fmla="*/ 8706 h 10000"/>
                <a:gd name="connsiteX41" fmla="*/ 8636 w 10000"/>
                <a:gd name="connsiteY41" fmla="*/ 8671 h 10000"/>
                <a:gd name="connsiteX42" fmla="*/ 8636 w 10000"/>
                <a:gd name="connsiteY42" fmla="*/ 8638 h 10000"/>
                <a:gd name="connsiteX43" fmla="*/ 8312 w 10000"/>
                <a:gd name="connsiteY43" fmla="*/ 8552 h 10000"/>
                <a:gd name="connsiteX44" fmla="*/ 5975 w 10000"/>
                <a:gd name="connsiteY44" fmla="*/ 8244 h 10000"/>
                <a:gd name="connsiteX45" fmla="*/ 5975 w 10000"/>
                <a:gd name="connsiteY45" fmla="*/ 8244 h 10000"/>
                <a:gd name="connsiteX46" fmla="*/ 5714 w 10000"/>
                <a:gd name="connsiteY46" fmla="*/ 8195 h 10000"/>
                <a:gd name="connsiteX47" fmla="*/ 5519 w 10000"/>
                <a:gd name="connsiteY47" fmla="*/ 8143 h 10000"/>
                <a:gd name="connsiteX48" fmla="*/ 5389 w 10000"/>
                <a:gd name="connsiteY48" fmla="*/ 8092 h 10000"/>
                <a:gd name="connsiteX49" fmla="*/ 5389 w 10000"/>
                <a:gd name="connsiteY49" fmla="*/ 8092 h 10000"/>
                <a:gd name="connsiteX50" fmla="*/ 7729 w 10000"/>
                <a:gd name="connsiteY50" fmla="*/ 8074 h 10000"/>
                <a:gd name="connsiteX51" fmla="*/ 10000 w 10000"/>
                <a:gd name="connsiteY51" fmla="*/ 8244 h 10000"/>
                <a:gd name="connsiteX52" fmla="*/ 10000 w 10000"/>
                <a:gd name="connsiteY52" fmla="*/ 6696 h 10000"/>
                <a:gd name="connsiteX53" fmla="*/ 10000 w 10000"/>
                <a:gd name="connsiteY53" fmla="*/ 6696 h 10000"/>
                <a:gd name="connsiteX54" fmla="*/ 7404 w 10000"/>
                <a:gd name="connsiteY54" fmla="*/ 6336 h 10000"/>
                <a:gd name="connsiteX55" fmla="*/ 5975 w 10000"/>
                <a:gd name="connsiteY55" fmla="*/ 6133 h 10000"/>
                <a:gd name="connsiteX56" fmla="*/ 5975 w 10000"/>
                <a:gd name="connsiteY56" fmla="*/ 6133 h 10000"/>
                <a:gd name="connsiteX57" fmla="*/ 5975 w 10000"/>
                <a:gd name="connsiteY57" fmla="*/ 6116 h 10000"/>
                <a:gd name="connsiteX58" fmla="*/ 5975 w 10000"/>
                <a:gd name="connsiteY58" fmla="*/ 6014 h 10000"/>
                <a:gd name="connsiteX59" fmla="*/ 5975 w 10000"/>
                <a:gd name="connsiteY59" fmla="*/ 6014 h 10000"/>
                <a:gd name="connsiteX60" fmla="*/ 5779 w 10000"/>
                <a:gd name="connsiteY60" fmla="*/ 5892 h 10000"/>
                <a:gd name="connsiteX61" fmla="*/ 5389 w 10000"/>
                <a:gd name="connsiteY61" fmla="*/ 5706 h 10000"/>
                <a:gd name="connsiteX62" fmla="*/ 4545 w 10000"/>
                <a:gd name="connsiteY62" fmla="*/ 5349 h 10000"/>
                <a:gd name="connsiteX63" fmla="*/ 4545 w 10000"/>
                <a:gd name="connsiteY63" fmla="*/ 5349 h 10000"/>
                <a:gd name="connsiteX64" fmla="*/ 4352 w 10000"/>
                <a:gd name="connsiteY64" fmla="*/ 5298 h 10000"/>
                <a:gd name="connsiteX65" fmla="*/ 4026 w 10000"/>
                <a:gd name="connsiteY65" fmla="*/ 5230 h 10000"/>
                <a:gd name="connsiteX66" fmla="*/ 3052 w 10000"/>
                <a:gd name="connsiteY66" fmla="*/ 5076 h 10000"/>
                <a:gd name="connsiteX67" fmla="*/ 1689 w 10000"/>
                <a:gd name="connsiteY67" fmla="*/ 4890 h 10000"/>
                <a:gd name="connsiteX68" fmla="*/ 1689 w 10000"/>
                <a:gd name="connsiteY68" fmla="*/ 4890 h 10000"/>
                <a:gd name="connsiteX69" fmla="*/ 1103 w 10000"/>
                <a:gd name="connsiteY69" fmla="*/ 4871 h 10000"/>
                <a:gd name="connsiteX70" fmla="*/ 650 w 10000"/>
                <a:gd name="connsiteY70" fmla="*/ 4854 h 10000"/>
                <a:gd name="connsiteX71" fmla="*/ 521 w 10000"/>
                <a:gd name="connsiteY71" fmla="*/ 4837 h 10000"/>
                <a:gd name="connsiteX72" fmla="*/ 390 w 10000"/>
                <a:gd name="connsiteY72" fmla="*/ 4821 h 10000"/>
                <a:gd name="connsiteX73" fmla="*/ 390 w 10000"/>
                <a:gd name="connsiteY73" fmla="*/ 4821 h 10000"/>
                <a:gd name="connsiteX74" fmla="*/ 261 w 10000"/>
                <a:gd name="connsiteY74" fmla="*/ 4751 h 10000"/>
                <a:gd name="connsiteX75" fmla="*/ 65 w 10000"/>
                <a:gd name="connsiteY75" fmla="*/ 4635 h 10000"/>
                <a:gd name="connsiteX76" fmla="*/ 0 w 10000"/>
                <a:gd name="connsiteY76" fmla="*/ 4566 h 10000"/>
                <a:gd name="connsiteX77" fmla="*/ 0 w 10000"/>
                <a:gd name="connsiteY77" fmla="*/ 4496 h 10000"/>
                <a:gd name="connsiteX78" fmla="*/ 0 w 10000"/>
                <a:gd name="connsiteY78" fmla="*/ 4446 h 10000"/>
                <a:gd name="connsiteX79" fmla="*/ 131 w 10000"/>
                <a:gd name="connsiteY79" fmla="*/ 4394 h 10000"/>
                <a:gd name="connsiteX80" fmla="*/ 131 w 10000"/>
                <a:gd name="connsiteY80" fmla="*/ 4394 h 10000"/>
                <a:gd name="connsiteX81" fmla="*/ 455 w 10000"/>
                <a:gd name="connsiteY81" fmla="*/ 4309 h 10000"/>
                <a:gd name="connsiteX82" fmla="*/ 779 w 10000"/>
                <a:gd name="connsiteY82" fmla="*/ 4226 h 10000"/>
                <a:gd name="connsiteX83" fmla="*/ 975 w 10000"/>
                <a:gd name="connsiteY83" fmla="*/ 4175 h 10000"/>
                <a:gd name="connsiteX84" fmla="*/ 1103 w 10000"/>
                <a:gd name="connsiteY84" fmla="*/ 4123 h 10000"/>
                <a:gd name="connsiteX85" fmla="*/ 1103 w 10000"/>
                <a:gd name="connsiteY85" fmla="*/ 4054 h 10000"/>
                <a:gd name="connsiteX86" fmla="*/ 1103 w 10000"/>
                <a:gd name="connsiteY86" fmla="*/ 3969 h 10000"/>
                <a:gd name="connsiteX87" fmla="*/ 1103 w 10000"/>
                <a:gd name="connsiteY87" fmla="*/ 3969 h 10000"/>
                <a:gd name="connsiteX88" fmla="*/ 845 w 10000"/>
                <a:gd name="connsiteY88" fmla="*/ 3730 h 10000"/>
                <a:gd name="connsiteX89" fmla="*/ 521 w 10000"/>
                <a:gd name="connsiteY89" fmla="*/ 3407 h 10000"/>
                <a:gd name="connsiteX90" fmla="*/ 261 w 10000"/>
                <a:gd name="connsiteY90" fmla="*/ 3116 h 10000"/>
                <a:gd name="connsiteX91" fmla="*/ 195 w 10000"/>
                <a:gd name="connsiteY91" fmla="*/ 3032 h 10000"/>
                <a:gd name="connsiteX92" fmla="*/ 195 w 10000"/>
                <a:gd name="connsiteY92" fmla="*/ 2998 h 10000"/>
                <a:gd name="connsiteX93" fmla="*/ 261 w 10000"/>
                <a:gd name="connsiteY93" fmla="*/ 2980 h 10000"/>
                <a:gd name="connsiteX94" fmla="*/ 261 w 10000"/>
                <a:gd name="connsiteY94" fmla="*/ 2980 h 10000"/>
                <a:gd name="connsiteX95" fmla="*/ 650 w 10000"/>
                <a:gd name="connsiteY95" fmla="*/ 2964 h 10000"/>
                <a:gd name="connsiteX96" fmla="*/ 908 w 10000"/>
                <a:gd name="connsiteY96" fmla="*/ 2964 h 10000"/>
                <a:gd name="connsiteX97" fmla="*/ 1103 w 10000"/>
                <a:gd name="connsiteY97" fmla="*/ 2980 h 10000"/>
                <a:gd name="connsiteX98" fmla="*/ 1103 w 10000"/>
                <a:gd name="connsiteY98" fmla="*/ 2980 h 10000"/>
                <a:gd name="connsiteX99" fmla="*/ 1168 w 10000"/>
                <a:gd name="connsiteY99" fmla="*/ 2980 h 10000"/>
                <a:gd name="connsiteX100" fmla="*/ 1235 w 10000"/>
                <a:gd name="connsiteY100" fmla="*/ 2948 h 10000"/>
                <a:gd name="connsiteX101" fmla="*/ 1559 w 10000"/>
                <a:gd name="connsiteY101" fmla="*/ 2845 h 10000"/>
                <a:gd name="connsiteX102" fmla="*/ 2402 w 10000"/>
                <a:gd name="connsiteY102" fmla="*/ 2503 h 10000"/>
                <a:gd name="connsiteX103" fmla="*/ 3507 w 10000"/>
                <a:gd name="connsiteY103" fmla="*/ 2012 h 10000"/>
                <a:gd name="connsiteX104" fmla="*/ 3507 w 10000"/>
                <a:gd name="connsiteY104" fmla="*/ 2012 h 10000"/>
                <a:gd name="connsiteX105" fmla="*/ 3507 w 10000"/>
                <a:gd name="connsiteY105" fmla="*/ 1942 h 10000"/>
                <a:gd name="connsiteX106" fmla="*/ 3507 w 10000"/>
                <a:gd name="connsiteY106" fmla="*/ 1786 h 10000"/>
                <a:gd name="connsiteX107" fmla="*/ 3573 w 10000"/>
                <a:gd name="connsiteY107" fmla="*/ 1686 h 10000"/>
                <a:gd name="connsiteX108" fmla="*/ 3702 w 10000"/>
                <a:gd name="connsiteY108" fmla="*/ 1600 h 10000"/>
                <a:gd name="connsiteX109" fmla="*/ 3896 w 10000"/>
                <a:gd name="connsiteY109" fmla="*/ 1499 h 10000"/>
                <a:gd name="connsiteX110" fmla="*/ 4156 w 10000"/>
                <a:gd name="connsiteY110" fmla="*/ 1415 h 10000"/>
                <a:gd name="connsiteX111" fmla="*/ 4156 w 10000"/>
                <a:gd name="connsiteY111" fmla="*/ 1415 h 10000"/>
                <a:gd name="connsiteX112" fmla="*/ 4806 w 10000"/>
                <a:gd name="connsiteY112" fmla="*/ 1245 h 10000"/>
                <a:gd name="connsiteX113" fmla="*/ 5455 w 10000"/>
                <a:gd name="connsiteY113" fmla="*/ 1021 h 10000"/>
                <a:gd name="connsiteX114" fmla="*/ 6104 w 10000"/>
                <a:gd name="connsiteY114" fmla="*/ 817 h 10000"/>
                <a:gd name="connsiteX115" fmla="*/ 6559 w 10000"/>
                <a:gd name="connsiteY115" fmla="*/ 632 h 10000"/>
                <a:gd name="connsiteX116" fmla="*/ 6559 w 10000"/>
                <a:gd name="connsiteY116" fmla="*/ 632 h 10000"/>
                <a:gd name="connsiteX117" fmla="*/ 6882 w 10000"/>
                <a:gd name="connsiteY117" fmla="*/ 461 h 10000"/>
                <a:gd name="connsiteX118" fmla="*/ 7273 w 10000"/>
                <a:gd name="connsiteY118" fmla="*/ 255 h 10000"/>
                <a:gd name="connsiteX119" fmla="*/ 7663 w 10000"/>
                <a:gd name="connsiteY119" fmla="*/ 101 h 10000"/>
                <a:gd name="connsiteX120" fmla="*/ 7856 w 10000"/>
                <a:gd name="connsiteY120" fmla="*/ 31 h 10000"/>
                <a:gd name="connsiteX121" fmla="*/ 8051 w 10000"/>
                <a:gd name="connsiteY121" fmla="*/ 16 h 10000"/>
                <a:gd name="connsiteX122" fmla="*/ 8051 w 10000"/>
                <a:gd name="connsiteY122" fmla="*/ 16 h 10000"/>
                <a:gd name="connsiteX123" fmla="*/ 8442 w 10000"/>
                <a:gd name="connsiteY123" fmla="*/ 0 h 10000"/>
                <a:gd name="connsiteX124" fmla="*/ 8961 w 10000"/>
                <a:gd name="connsiteY124" fmla="*/ 0 h 10000"/>
                <a:gd name="connsiteX125" fmla="*/ 10000 w 10000"/>
                <a:gd name="connsiteY125" fmla="*/ 16 h 10000"/>
                <a:gd name="connsiteX126" fmla="*/ 7404 w 10000"/>
                <a:gd name="connsiteY126" fmla="*/ 9931 h 10000"/>
                <a:gd name="connsiteX127" fmla="*/ 5584 w 10000"/>
                <a:gd name="connsiteY127" fmla="*/ 9898 h 10000"/>
                <a:gd name="connsiteX128" fmla="*/ 5389 w 10000"/>
                <a:gd name="connsiteY128" fmla="*/ 9558 h 10000"/>
                <a:gd name="connsiteX129" fmla="*/ 5389 w 10000"/>
                <a:gd name="connsiteY129" fmla="*/ 9489 h 10000"/>
                <a:gd name="connsiteX130" fmla="*/ 5259 w 10000"/>
                <a:gd name="connsiteY130" fmla="*/ 9405 h 10000"/>
                <a:gd name="connsiteX131" fmla="*/ 5195 w 10000"/>
                <a:gd name="connsiteY131" fmla="*/ 9389 h 10000"/>
                <a:gd name="connsiteX132" fmla="*/ 4026 w 10000"/>
                <a:gd name="connsiteY132" fmla="*/ 9507 h 10000"/>
                <a:gd name="connsiteX133" fmla="*/ 3702 w 10000"/>
                <a:gd name="connsiteY133" fmla="*/ 9537 h 10000"/>
                <a:gd name="connsiteX134" fmla="*/ 3247 w 10000"/>
                <a:gd name="connsiteY134" fmla="*/ 9369 h 10000"/>
                <a:gd name="connsiteX135" fmla="*/ 3247 w 10000"/>
                <a:gd name="connsiteY135" fmla="*/ 9369 h 10000"/>
                <a:gd name="connsiteX136" fmla="*/ 3117 w 10000"/>
                <a:gd name="connsiteY136" fmla="*/ 9183 h 10000"/>
                <a:gd name="connsiteX137" fmla="*/ 3117 w 10000"/>
                <a:gd name="connsiteY137" fmla="*/ 9183 h 10000"/>
                <a:gd name="connsiteX138" fmla="*/ 3312 w 10000"/>
                <a:gd name="connsiteY138" fmla="*/ 9129 h 10000"/>
                <a:gd name="connsiteX139" fmla="*/ 3443 w 10000"/>
                <a:gd name="connsiteY139" fmla="*/ 9113 h 10000"/>
                <a:gd name="connsiteX140" fmla="*/ 2661 w 10000"/>
                <a:gd name="connsiteY140" fmla="*/ 9129 h 10000"/>
                <a:gd name="connsiteX0" fmla="*/ 2661 w 10000"/>
                <a:gd name="connsiteY0" fmla="*/ 9129 h 10000"/>
                <a:gd name="connsiteX1" fmla="*/ 7856 w 10000"/>
                <a:gd name="connsiteY1" fmla="*/ 10000 h 10000"/>
                <a:gd name="connsiteX2" fmla="*/ 7856 w 10000"/>
                <a:gd name="connsiteY2" fmla="*/ 10000 h 10000"/>
                <a:gd name="connsiteX3" fmla="*/ 7533 w 10000"/>
                <a:gd name="connsiteY3" fmla="*/ 9931 h 10000"/>
                <a:gd name="connsiteX4" fmla="*/ 7013 w 10000"/>
                <a:gd name="connsiteY4" fmla="*/ 9915 h 10000"/>
                <a:gd name="connsiteX5" fmla="*/ 5779 w 10000"/>
                <a:gd name="connsiteY5" fmla="*/ 9898 h 10000"/>
                <a:gd name="connsiteX6" fmla="*/ 5779 w 10000"/>
                <a:gd name="connsiteY6" fmla="*/ 9898 h 10000"/>
                <a:gd name="connsiteX7" fmla="*/ 5519 w 10000"/>
                <a:gd name="connsiteY7" fmla="*/ 9878 h 10000"/>
                <a:gd name="connsiteX8" fmla="*/ 5389 w 10000"/>
                <a:gd name="connsiteY8" fmla="*/ 9847 h 10000"/>
                <a:gd name="connsiteX9" fmla="*/ 5324 w 10000"/>
                <a:gd name="connsiteY9" fmla="*/ 9810 h 10000"/>
                <a:gd name="connsiteX10" fmla="*/ 5389 w 10000"/>
                <a:gd name="connsiteY10" fmla="*/ 9607 h 10000"/>
                <a:gd name="connsiteX11" fmla="*/ 5455 w 10000"/>
                <a:gd name="connsiteY11" fmla="*/ 9537 h 10000"/>
                <a:gd name="connsiteX12" fmla="*/ 5389 w 10000"/>
                <a:gd name="connsiteY12" fmla="*/ 9456 h 10000"/>
                <a:gd name="connsiteX13" fmla="*/ 5389 w 10000"/>
                <a:gd name="connsiteY13" fmla="*/ 9456 h 10000"/>
                <a:gd name="connsiteX14" fmla="*/ 5324 w 10000"/>
                <a:gd name="connsiteY14" fmla="*/ 9405 h 10000"/>
                <a:gd name="connsiteX15" fmla="*/ 5259 w 10000"/>
                <a:gd name="connsiteY15" fmla="*/ 9369 h 10000"/>
                <a:gd name="connsiteX16" fmla="*/ 5128 w 10000"/>
                <a:gd name="connsiteY16" fmla="*/ 9369 h 10000"/>
                <a:gd name="connsiteX17" fmla="*/ 4936 w 10000"/>
                <a:gd name="connsiteY17" fmla="*/ 9389 h 10000"/>
                <a:gd name="connsiteX18" fmla="*/ 4545 w 10000"/>
                <a:gd name="connsiteY18" fmla="*/ 9438 h 10000"/>
                <a:gd name="connsiteX19" fmla="*/ 4026 w 10000"/>
                <a:gd name="connsiteY19" fmla="*/ 9522 h 10000"/>
                <a:gd name="connsiteX20" fmla="*/ 4026 w 10000"/>
                <a:gd name="connsiteY20" fmla="*/ 9522 h 10000"/>
                <a:gd name="connsiteX21" fmla="*/ 3702 w 10000"/>
                <a:gd name="connsiteY21" fmla="*/ 9537 h 10000"/>
                <a:gd name="connsiteX22" fmla="*/ 3573 w 10000"/>
                <a:gd name="connsiteY22" fmla="*/ 9537 h 10000"/>
                <a:gd name="connsiteX23" fmla="*/ 3507 w 10000"/>
                <a:gd name="connsiteY23" fmla="*/ 9522 h 10000"/>
                <a:gd name="connsiteX24" fmla="*/ 3247 w 10000"/>
                <a:gd name="connsiteY24" fmla="*/ 9369 h 10000"/>
                <a:gd name="connsiteX25" fmla="*/ 3247 w 10000"/>
                <a:gd name="connsiteY25" fmla="*/ 9369 h 10000"/>
                <a:gd name="connsiteX26" fmla="*/ 3117 w 10000"/>
                <a:gd name="connsiteY26" fmla="*/ 9319 h 10000"/>
                <a:gd name="connsiteX27" fmla="*/ 3117 w 10000"/>
                <a:gd name="connsiteY27" fmla="*/ 9267 h 10000"/>
                <a:gd name="connsiteX28" fmla="*/ 3117 w 10000"/>
                <a:gd name="connsiteY28" fmla="*/ 9233 h 10000"/>
                <a:gd name="connsiteX29" fmla="*/ 3184 w 10000"/>
                <a:gd name="connsiteY29" fmla="*/ 9198 h 10000"/>
                <a:gd name="connsiteX30" fmla="*/ 3312 w 10000"/>
                <a:gd name="connsiteY30" fmla="*/ 9129 h 10000"/>
                <a:gd name="connsiteX31" fmla="*/ 3443 w 10000"/>
                <a:gd name="connsiteY31" fmla="*/ 9113 h 10000"/>
                <a:gd name="connsiteX32" fmla="*/ 3443 w 10000"/>
                <a:gd name="connsiteY32" fmla="*/ 9113 h 10000"/>
                <a:gd name="connsiteX33" fmla="*/ 3443 w 10000"/>
                <a:gd name="connsiteY33" fmla="*/ 9097 h 10000"/>
                <a:gd name="connsiteX34" fmla="*/ 3507 w 10000"/>
                <a:gd name="connsiteY34" fmla="*/ 9079 h 10000"/>
                <a:gd name="connsiteX35" fmla="*/ 7646 w 10000"/>
                <a:gd name="connsiteY35" fmla="*/ 8817 h 10000"/>
                <a:gd name="connsiteX36" fmla="*/ 8116 w 10000"/>
                <a:gd name="connsiteY36" fmla="*/ 8825 h 10000"/>
                <a:gd name="connsiteX37" fmla="*/ 8116 w 10000"/>
                <a:gd name="connsiteY37" fmla="*/ 8825 h 10000"/>
                <a:gd name="connsiteX38" fmla="*/ 8442 w 10000"/>
                <a:gd name="connsiteY38" fmla="*/ 8791 h 10000"/>
                <a:gd name="connsiteX39" fmla="*/ 8702 w 10000"/>
                <a:gd name="connsiteY39" fmla="*/ 8706 h 10000"/>
                <a:gd name="connsiteX40" fmla="*/ 8636 w 10000"/>
                <a:gd name="connsiteY40" fmla="*/ 8671 h 10000"/>
                <a:gd name="connsiteX41" fmla="*/ 8636 w 10000"/>
                <a:gd name="connsiteY41" fmla="*/ 8638 h 10000"/>
                <a:gd name="connsiteX42" fmla="*/ 8312 w 10000"/>
                <a:gd name="connsiteY42" fmla="*/ 8552 h 10000"/>
                <a:gd name="connsiteX43" fmla="*/ 5975 w 10000"/>
                <a:gd name="connsiteY43" fmla="*/ 8244 h 10000"/>
                <a:gd name="connsiteX44" fmla="*/ 5975 w 10000"/>
                <a:gd name="connsiteY44" fmla="*/ 8244 h 10000"/>
                <a:gd name="connsiteX45" fmla="*/ 5714 w 10000"/>
                <a:gd name="connsiteY45" fmla="*/ 8195 h 10000"/>
                <a:gd name="connsiteX46" fmla="*/ 5519 w 10000"/>
                <a:gd name="connsiteY46" fmla="*/ 8143 h 10000"/>
                <a:gd name="connsiteX47" fmla="*/ 5389 w 10000"/>
                <a:gd name="connsiteY47" fmla="*/ 8092 h 10000"/>
                <a:gd name="connsiteX48" fmla="*/ 5389 w 10000"/>
                <a:gd name="connsiteY48" fmla="*/ 8092 h 10000"/>
                <a:gd name="connsiteX49" fmla="*/ 7729 w 10000"/>
                <a:gd name="connsiteY49" fmla="*/ 8074 h 10000"/>
                <a:gd name="connsiteX50" fmla="*/ 10000 w 10000"/>
                <a:gd name="connsiteY50" fmla="*/ 8244 h 10000"/>
                <a:gd name="connsiteX51" fmla="*/ 10000 w 10000"/>
                <a:gd name="connsiteY51" fmla="*/ 6696 h 10000"/>
                <a:gd name="connsiteX52" fmla="*/ 10000 w 10000"/>
                <a:gd name="connsiteY52" fmla="*/ 6696 h 10000"/>
                <a:gd name="connsiteX53" fmla="*/ 7404 w 10000"/>
                <a:gd name="connsiteY53" fmla="*/ 6336 h 10000"/>
                <a:gd name="connsiteX54" fmla="*/ 5975 w 10000"/>
                <a:gd name="connsiteY54" fmla="*/ 6133 h 10000"/>
                <a:gd name="connsiteX55" fmla="*/ 5975 w 10000"/>
                <a:gd name="connsiteY55" fmla="*/ 6133 h 10000"/>
                <a:gd name="connsiteX56" fmla="*/ 5975 w 10000"/>
                <a:gd name="connsiteY56" fmla="*/ 6116 h 10000"/>
                <a:gd name="connsiteX57" fmla="*/ 5975 w 10000"/>
                <a:gd name="connsiteY57" fmla="*/ 6014 h 10000"/>
                <a:gd name="connsiteX58" fmla="*/ 5975 w 10000"/>
                <a:gd name="connsiteY58" fmla="*/ 6014 h 10000"/>
                <a:gd name="connsiteX59" fmla="*/ 5779 w 10000"/>
                <a:gd name="connsiteY59" fmla="*/ 5892 h 10000"/>
                <a:gd name="connsiteX60" fmla="*/ 5389 w 10000"/>
                <a:gd name="connsiteY60" fmla="*/ 5706 h 10000"/>
                <a:gd name="connsiteX61" fmla="*/ 4545 w 10000"/>
                <a:gd name="connsiteY61" fmla="*/ 5349 h 10000"/>
                <a:gd name="connsiteX62" fmla="*/ 4545 w 10000"/>
                <a:gd name="connsiteY62" fmla="*/ 5349 h 10000"/>
                <a:gd name="connsiteX63" fmla="*/ 4352 w 10000"/>
                <a:gd name="connsiteY63" fmla="*/ 5298 h 10000"/>
                <a:gd name="connsiteX64" fmla="*/ 4026 w 10000"/>
                <a:gd name="connsiteY64" fmla="*/ 5230 h 10000"/>
                <a:gd name="connsiteX65" fmla="*/ 3052 w 10000"/>
                <a:gd name="connsiteY65" fmla="*/ 5076 h 10000"/>
                <a:gd name="connsiteX66" fmla="*/ 1689 w 10000"/>
                <a:gd name="connsiteY66" fmla="*/ 4890 h 10000"/>
                <a:gd name="connsiteX67" fmla="*/ 1689 w 10000"/>
                <a:gd name="connsiteY67" fmla="*/ 4890 h 10000"/>
                <a:gd name="connsiteX68" fmla="*/ 1103 w 10000"/>
                <a:gd name="connsiteY68" fmla="*/ 4871 h 10000"/>
                <a:gd name="connsiteX69" fmla="*/ 650 w 10000"/>
                <a:gd name="connsiteY69" fmla="*/ 4854 h 10000"/>
                <a:gd name="connsiteX70" fmla="*/ 521 w 10000"/>
                <a:gd name="connsiteY70" fmla="*/ 4837 h 10000"/>
                <a:gd name="connsiteX71" fmla="*/ 390 w 10000"/>
                <a:gd name="connsiteY71" fmla="*/ 4821 h 10000"/>
                <a:gd name="connsiteX72" fmla="*/ 390 w 10000"/>
                <a:gd name="connsiteY72" fmla="*/ 4821 h 10000"/>
                <a:gd name="connsiteX73" fmla="*/ 261 w 10000"/>
                <a:gd name="connsiteY73" fmla="*/ 4751 h 10000"/>
                <a:gd name="connsiteX74" fmla="*/ 65 w 10000"/>
                <a:gd name="connsiteY74" fmla="*/ 4635 h 10000"/>
                <a:gd name="connsiteX75" fmla="*/ 0 w 10000"/>
                <a:gd name="connsiteY75" fmla="*/ 4566 h 10000"/>
                <a:gd name="connsiteX76" fmla="*/ 0 w 10000"/>
                <a:gd name="connsiteY76" fmla="*/ 4496 h 10000"/>
                <a:gd name="connsiteX77" fmla="*/ 0 w 10000"/>
                <a:gd name="connsiteY77" fmla="*/ 4446 h 10000"/>
                <a:gd name="connsiteX78" fmla="*/ 131 w 10000"/>
                <a:gd name="connsiteY78" fmla="*/ 4394 h 10000"/>
                <a:gd name="connsiteX79" fmla="*/ 131 w 10000"/>
                <a:gd name="connsiteY79" fmla="*/ 4394 h 10000"/>
                <a:gd name="connsiteX80" fmla="*/ 455 w 10000"/>
                <a:gd name="connsiteY80" fmla="*/ 4309 h 10000"/>
                <a:gd name="connsiteX81" fmla="*/ 779 w 10000"/>
                <a:gd name="connsiteY81" fmla="*/ 4226 h 10000"/>
                <a:gd name="connsiteX82" fmla="*/ 975 w 10000"/>
                <a:gd name="connsiteY82" fmla="*/ 4175 h 10000"/>
                <a:gd name="connsiteX83" fmla="*/ 1103 w 10000"/>
                <a:gd name="connsiteY83" fmla="*/ 4123 h 10000"/>
                <a:gd name="connsiteX84" fmla="*/ 1103 w 10000"/>
                <a:gd name="connsiteY84" fmla="*/ 4054 h 10000"/>
                <a:gd name="connsiteX85" fmla="*/ 1103 w 10000"/>
                <a:gd name="connsiteY85" fmla="*/ 3969 h 10000"/>
                <a:gd name="connsiteX86" fmla="*/ 1103 w 10000"/>
                <a:gd name="connsiteY86" fmla="*/ 3969 h 10000"/>
                <a:gd name="connsiteX87" fmla="*/ 845 w 10000"/>
                <a:gd name="connsiteY87" fmla="*/ 3730 h 10000"/>
                <a:gd name="connsiteX88" fmla="*/ 521 w 10000"/>
                <a:gd name="connsiteY88" fmla="*/ 3407 h 10000"/>
                <a:gd name="connsiteX89" fmla="*/ 261 w 10000"/>
                <a:gd name="connsiteY89" fmla="*/ 3116 h 10000"/>
                <a:gd name="connsiteX90" fmla="*/ 195 w 10000"/>
                <a:gd name="connsiteY90" fmla="*/ 3032 h 10000"/>
                <a:gd name="connsiteX91" fmla="*/ 195 w 10000"/>
                <a:gd name="connsiteY91" fmla="*/ 2998 h 10000"/>
                <a:gd name="connsiteX92" fmla="*/ 261 w 10000"/>
                <a:gd name="connsiteY92" fmla="*/ 2980 h 10000"/>
                <a:gd name="connsiteX93" fmla="*/ 261 w 10000"/>
                <a:gd name="connsiteY93" fmla="*/ 2980 h 10000"/>
                <a:gd name="connsiteX94" fmla="*/ 650 w 10000"/>
                <a:gd name="connsiteY94" fmla="*/ 2964 h 10000"/>
                <a:gd name="connsiteX95" fmla="*/ 908 w 10000"/>
                <a:gd name="connsiteY95" fmla="*/ 2964 h 10000"/>
                <a:gd name="connsiteX96" fmla="*/ 1103 w 10000"/>
                <a:gd name="connsiteY96" fmla="*/ 2980 h 10000"/>
                <a:gd name="connsiteX97" fmla="*/ 1103 w 10000"/>
                <a:gd name="connsiteY97" fmla="*/ 2980 h 10000"/>
                <a:gd name="connsiteX98" fmla="*/ 1168 w 10000"/>
                <a:gd name="connsiteY98" fmla="*/ 2980 h 10000"/>
                <a:gd name="connsiteX99" fmla="*/ 1235 w 10000"/>
                <a:gd name="connsiteY99" fmla="*/ 2948 h 10000"/>
                <a:gd name="connsiteX100" fmla="*/ 1559 w 10000"/>
                <a:gd name="connsiteY100" fmla="*/ 2845 h 10000"/>
                <a:gd name="connsiteX101" fmla="*/ 2402 w 10000"/>
                <a:gd name="connsiteY101" fmla="*/ 2503 h 10000"/>
                <a:gd name="connsiteX102" fmla="*/ 3507 w 10000"/>
                <a:gd name="connsiteY102" fmla="*/ 2012 h 10000"/>
                <a:gd name="connsiteX103" fmla="*/ 3507 w 10000"/>
                <a:gd name="connsiteY103" fmla="*/ 2012 h 10000"/>
                <a:gd name="connsiteX104" fmla="*/ 3507 w 10000"/>
                <a:gd name="connsiteY104" fmla="*/ 1942 h 10000"/>
                <a:gd name="connsiteX105" fmla="*/ 3507 w 10000"/>
                <a:gd name="connsiteY105" fmla="*/ 1786 h 10000"/>
                <a:gd name="connsiteX106" fmla="*/ 3573 w 10000"/>
                <a:gd name="connsiteY106" fmla="*/ 1686 h 10000"/>
                <a:gd name="connsiteX107" fmla="*/ 3702 w 10000"/>
                <a:gd name="connsiteY107" fmla="*/ 1600 h 10000"/>
                <a:gd name="connsiteX108" fmla="*/ 3896 w 10000"/>
                <a:gd name="connsiteY108" fmla="*/ 1499 h 10000"/>
                <a:gd name="connsiteX109" fmla="*/ 4156 w 10000"/>
                <a:gd name="connsiteY109" fmla="*/ 1415 h 10000"/>
                <a:gd name="connsiteX110" fmla="*/ 4156 w 10000"/>
                <a:gd name="connsiteY110" fmla="*/ 1415 h 10000"/>
                <a:gd name="connsiteX111" fmla="*/ 4806 w 10000"/>
                <a:gd name="connsiteY111" fmla="*/ 1245 h 10000"/>
                <a:gd name="connsiteX112" fmla="*/ 5455 w 10000"/>
                <a:gd name="connsiteY112" fmla="*/ 1021 h 10000"/>
                <a:gd name="connsiteX113" fmla="*/ 6104 w 10000"/>
                <a:gd name="connsiteY113" fmla="*/ 817 h 10000"/>
                <a:gd name="connsiteX114" fmla="*/ 6559 w 10000"/>
                <a:gd name="connsiteY114" fmla="*/ 632 h 10000"/>
                <a:gd name="connsiteX115" fmla="*/ 6559 w 10000"/>
                <a:gd name="connsiteY115" fmla="*/ 632 h 10000"/>
                <a:gd name="connsiteX116" fmla="*/ 6882 w 10000"/>
                <a:gd name="connsiteY116" fmla="*/ 461 h 10000"/>
                <a:gd name="connsiteX117" fmla="*/ 7273 w 10000"/>
                <a:gd name="connsiteY117" fmla="*/ 255 h 10000"/>
                <a:gd name="connsiteX118" fmla="*/ 7663 w 10000"/>
                <a:gd name="connsiteY118" fmla="*/ 101 h 10000"/>
                <a:gd name="connsiteX119" fmla="*/ 7856 w 10000"/>
                <a:gd name="connsiteY119" fmla="*/ 31 h 10000"/>
                <a:gd name="connsiteX120" fmla="*/ 8051 w 10000"/>
                <a:gd name="connsiteY120" fmla="*/ 16 h 10000"/>
                <a:gd name="connsiteX121" fmla="*/ 8051 w 10000"/>
                <a:gd name="connsiteY121" fmla="*/ 16 h 10000"/>
                <a:gd name="connsiteX122" fmla="*/ 8442 w 10000"/>
                <a:gd name="connsiteY122" fmla="*/ 0 h 10000"/>
                <a:gd name="connsiteX123" fmla="*/ 8961 w 10000"/>
                <a:gd name="connsiteY123" fmla="*/ 0 h 10000"/>
                <a:gd name="connsiteX124" fmla="*/ 10000 w 10000"/>
                <a:gd name="connsiteY124" fmla="*/ 16 h 10000"/>
                <a:gd name="connsiteX125" fmla="*/ 7404 w 10000"/>
                <a:gd name="connsiteY125" fmla="*/ 9931 h 10000"/>
                <a:gd name="connsiteX126" fmla="*/ 5584 w 10000"/>
                <a:gd name="connsiteY126" fmla="*/ 9898 h 10000"/>
                <a:gd name="connsiteX127" fmla="*/ 5389 w 10000"/>
                <a:gd name="connsiteY127" fmla="*/ 9558 h 10000"/>
                <a:gd name="connsiteX128" fmla="*/ 5389 w 10000"/>
                <a:gd name="connsiteY128" fmla="*/ 9489 h 10000"/>
                <a:gd name="connsiteX129" fmla="*/ 5259 w 10000"/>
                <a:gd name="connsiteY129" fmla="*/ 9405 h 10000"/>
                <a:gd name="connsiteX130" fmla="*/ 5195 w 10000"/>
                <a:gd name="connsiteY130" fmla="*/ 9389 h 10000"/>
                <a:gd name="connsiteX131" fmla="*/ 4026 w 10000"/>
                <a:gd name="connsiteY131" fmla="*/ 9507 h 10000"/>
                <a:gd name="connsiteX132" fmla="*/ 3702 w 10000"/>
                <a:gd name="connsiteY132" fmla="*/ 9537 h 10000"/>
                <a:gd name="connsiteX133" fmla="*/ 3247 w 10000"/>
                <a:gd name="connsiteY133" fmla="*/ 9369 h 10000"/>
                <a:gd name="connsiteX134" fmla="*/ 3247 w 10000"/>
                <a:gd name="connsiteY134" fmla="*/ 9369 h 10000"/>
                <a:gd name="connsiteX135" fmla="*/ 3117 w 10000"/>
                <a:gd name="connsiteY135" fmla="*/ 9183 h 10000"/>
                <a:gd name="connsiteX136" fmla="*/ 3117 w 10000"/>
                <a:gd name="connsiteY136" fmla="*/ 9183 h 10000"/>
                <a:gd name="connsiteX137" fmla="*/ 3312 w 10000"/>
                <a:gd name="connsiteY137" fmla="*/ 9129 h 10000"/>
                <a:gd name="connsiteX138" fmla="*/ 3443 w 10000"/>
                <a:gd name="connsiteY138" fmla="*/ 9113 h 10000"/>
                <a:gd name="connsiteX139" fmla="*/ 2661 w 10000"/>
                <a:gd name="connsiteY139" fmla="*/ 9129 h 10000"/>
                <a:gd name="connsiteX0" fmla="*/ 2661 w 10000"/>
                <a:gd name="connsiteY0" fmla="*/ 9129 h 10000"/>
                <a:gd name="connsiteX1" fmla="*/ 7856 w 10000"/>
                <a:gd name="connsiteY1" fmla="*/ 10000 h 10000"/>
                <a:gd name="connsiteX2" fmla="*/ 7856 w 10000"/>
                <a:gd name="connsiteY2" fmla="*/ 10000 h 10000"/>
                <a:gd name="connsiteX3" fmla="*/ 7533 w 10000"/>
                <a:gd name="connsiteY3" fmla="*/ 9931 h 10000"/>
                <a:gd name="connsiteX4" fmla="*/ 7013 w 10000"/>
                <a:gd name="connsiteY4" fmla="*/ 9915 h 10000"/>
                <a:gd name="connsiteX5" fmla="*/ 5779 w 10000"/>
                <a:gd name="connsiteY5" fmla="*/ 9898 h 10000"/>
                <a:gd name="connsiteX6" fmla="*/ 5779 w 10000"/>
                <a:gd name="connsiteY6" fmla="*/ 9898 h 10000"/>
                <a:gd name="connsiteX7" fmla="*/ 5519 w 10000"/>
                <a:gd name="connsiteY7" fmla="*/ 9878 h 10000"/>
                <a:gd name="connsiteX8" fmla="*/ 5389 w 10000"/>
                <a:gd name="connsiteY8" fmla="*/ 9847 h 10000"/>
                <a:gd name="connsiteX9" fmla="*/ 5324 w 10000"/>
                <a:gd name="connsiteY9" fmla="*/ 9810 h 10000"/>
                <a:gd name="connsiteX10" fmla="*/ 5389 w 10000"/>
                <a:gd name="connsiteY10" fmla="*/ 9607 h 10000"/>
                <a:gd name="connsiteX11" fmla="*/ 5455 w 10000"/>
                <a:gd name="connsiteY11" fmla="*/ 9537 h 10000"/>
                <a:gd name="connsiteX12" fmla="*/ 5389 w 10000"/>
                <a:gd name="connsiteY12" fmla="*/ 9456 h 10000"/>
                <a:gd name="connsiteX13" fmla="*/ 5389 w 10000"/>
                <a:gd name="connsiteY13" fmla="*/ 9456 h 10000"/>
                <a:gd name="connsiteX14" fmla="*/ 5324 w 10000"/>
                <a:gd name="connsiteY14" fmla="*/ 9405 h 10000"/>
                <a:gd name="connsiteX15" fmla="*/ 5259 w 10000"/>
                <a:gd name="connsiteY15" fmla="*/ 9369 h 10000"/>
                <a:gd name="connsiteX16" fmla="*/ 5128 w 10000"/>
                <a:gd name="connsiteY16" fmla="*/ 9369 h 10000"/>
                <a:gd name="connsiteX17" fmla="*/ 4936 w 10000"/>
                <a:gd name="connsiteY17" fmla="*/ 9389 h 10000"/>
                <a:gd name="connsiteX18" fmla="*/ 4545 w 10000"/>
                <a:gd name="connsiteY18" fmla="*/ 9438 h 10000"/>
                <a:gd name="connsiteX19" fmla="*/ 4026 w 10000"/>
                <a:gd name="connsiteY19" fmla="*/ 9522 h 10000"/>
                <a:gd name="connsiteX20" fmla="*/ 4026 w 10000"/>
                <a:gd name="connsiteY20" fmla="*/ 9522 h 10000"/>
                <a:gd name="connsiteX21" fmla="*/ 3702 w 10000"/>
                <a:gd name="connsiteY21" fmla="*/ 9537 h 10000"/>
                <a:gd name="connsiteX22" fmla="*/ 3573 w 10000"/>
                <a:gd name="connsiteY22" fmla="*/ 9537 h 10000"/>
                <a:gd name="connsiteX23" fmla="*/ 3507 w 10000"/>
                <a:gd name="connsiteY23" fmla="*/ 9522 h 10000"/>
                <a:gd name="connsiteX24" fmla="*/ 3247 w 10000"/>
                <a:gd name="connsiteY24" fmla="*/ 9369 h 10000"/>
                <a:gd name="connsiteX25" fmla="*/ 3247 w 10000"/>
                <a:gd name="connsiteY25" fmla="*/ 9369 h 10000"/>
                <a:gd name="connsiteX26" fmla="*/ 3117 w 10000"/>
                <a:gd name="connsiteY26" fmla="*/ 9319 h 10000"/>
                <a:gd name="connsiteX27" fmla="*/ 3117 w 10000"/>
                <a:gd name="connsiteY27" fmla="*/ 9267 h 10000"/>
                <a:gd name="connsiteX28" fmla="*/ 3117 w 10000"/>
                <a:gd name="connsiteY28" fmla="*/ 9233 h 10000"/>
                <a:gd name="connsiteX29" fmla="*/ 3184 w 10000"/>
                <a:gd name="connsiteY29" fmla="*/ 9198 h 10000"/>
                <a:gd name="connsiteX30" fmla="*/ 3312 w 10000"/>
                <a:gd name="connsiteY30" fmla="*/ 9129 h 10000"/>
                <a:gd name="connsiteX31" fmla="*/ 3443 w 10000"/>
                <a:gd name="connsiteY31" fmla="*/ 9113 h 10000"/>
                <a:gd name="connsiteX32" fmla="*/ 3443 w 10000"/>
                <a:gd name="connsiteY32" fmla="*/ 9113 h 10000"/>
                <a:gd name="connsiteX33" fmla="*/ 3443 w 10000"/>
                <a:gd name="connsiteY33" fmla="*/ 9097 h 10000"/>
                <a:gd name="connsiteX34" fmla="*/ 3507 w 10000"/>
                <a:gd name="connsiteY34" fmla="*/ 9079 h 10000"/>
                <a:gd name="connsiteX35" fmla="*/ 7646 w 10000"/>
                <a:gd name="connsiteY35" fmla="*/ 8817 h 10000"/>
                <a:gd name="connsiteX36" fmla="*/ 8116 w 10000"/>
                <a:gd name="connsiteY36" fmla="*/ 8825 h 10000"/>
                <a:gd name="connsiteX37" fmla="*/ 8116 w 10000"/>
                <a:gd name="connsiteY37" fmla="*/ 8825 h 10000"/>
                <a:gd name="connsiteX38" fmla="*/ 8442 w 10000"/>
                <a:gd name="connsiteY38" fmla="*/ 8791 h 10000"/>
                <a:gd name="connsiteX39" fmla="*/ 8702 w 10000"/>
                <a:gd name="connsiteY39" fmla="*/ 8706 h 10000"/>
                <a:gd name="connsiteX40" fmla="*/ 8636 w 10000"/>
                <a:gd name="connsiteY40" fmla="*/ 8671 h 10000"/>
                <a:gd name="connsiteX41" fmla="*/ 8636 w 10000"/>
                <a:gd name="connsiteY41" fmla="*/ 8638 h 10000"/>
                <a:gd name="connsiteX42" fmla="*/ 8312 w 10000"/>
                <a:gd name="connsiteY42" fmla="*/ 8552 h 10000"/>
                <a:gd name="connsiteX43" fmla="*/ 5975 w 10000"/>
                <a:gd name="connsiteY43" fmla="*/ 8244 h 10000"/>
                <a:gd name="connsiteX44" fmla="*/ 5975 w 10000"/>
                <a:gd name="connsiteY44" fmla="*/ 8244 h 10000"/>
                <a:gd name="connsiteX45" fmla="*/ 5714 w 10000"/>
                <a:gd name="connsiteY45" fmla="*/ 8195 h 10000"/>
                <a:gd name="connsiteX46" fmla="*/ 5519 w 10000"/>
                <a:gd name="connsiteY46" fmla="*/ 8143 h 10000"/>
                <a:gd name="connsiteX47" fmla="*/ 5389 w 10000"/>
                <a:gd name="connsiteY47" fmla="*/ 8092 h 10000"/>
                <a:gd name="connsiteX48" fmla="*/ 5389 w 10000"/>
                <a:gd name="connsiteY48" fmla="*/ 8092 h 10000"/>
                <a:gd name="connsiteX49" fmla="*/ 7729 w 10000"/>
                <a:gd name="connsiteY49" fmla="*/ 8074 h 10000"/>
                <a:gd name="connsiteX50" fmla="*/ 10000 w 10000"/>
                <a:gd name="connsiteY50" fmla="*/ 8244 h 10000"/>
                <a:gd name="connsiteX51" fmla="*/ 10000 w 10000"/>
                <a:gd name="connsiteY51" fmla="*/ 6696 h 10000"/>
                <a:gd name="connsiteX52" fmla="*/ 10000 w 10000"/>
                <a:gd name="connsiteY52" fmla="*/ 6696 h 10000"/>
                <a:gd name="connsiteX53" fmla="*/ 7404 w 10000"/>
                <a:gd name="connsiteY53" fmla="*/ 6336 h 10000"/>
                <a:gd name="connsiteX54" fmla="*/ 5975 w 10000"/>
                <a:gd name="connsiteY54" fmla="*/ 6133 h 10000"/>
                <a:gd name="connsiteX55" fmla="*/ 5975 w 10000"/>
                <a:gd name="connsiteY55" fmla="*/ 6133 h 10000"/>
                <a:gd name="connsiteX56" fmla="*/ 5975 w 10000"/>
                <a:gd name="connsiteY56" fmla="*/ 6116 h 10000"/>
                <a:gd name="connsiteX57" fmla="*/ 5975 w 10000"/>
                <a:gd name="connsiteY57" fmla="*/ 6014 h 10000"/>
                <a:gd name="connsiteX58" fmla="*/ 5975 w 10000"/>
                <a:gd name="connsiteY58" fmla="*/ 6014 h 10000"/>
                <a:gd name="connsiteX59" fmla="*/ 5779 w 10000"/>
                <a:gd name="connsiteY59" fmla="*/ 5892 h 10000"/>
                <a:gd name="connsiteX60" fmla="*/ 5389 w 10000"/>
                <a:gd name="connsiteY60" fmla="*/ 5706 h 10000"/>
                <a:gd name="connsiteX61" fmla="*/ 4545 w 10000"/>
                <a:gd name="connsiteY61" fmla="*/ 5349 h 10000"/>
                <a:gd name="connsiteX62" fmla="*/ 4545 w 10000"/>
                <a:gd name="connsiteY62" fmla="*/ 5349 h 10000"/>
                <a:gd name="connsiteX63" fmla="*/ 4352 w 10000"/>
                <a:gd name="connsiteY63" fmla="*/ 5298 h 10000"/>
                <a:gd name="connsiteX64" fmla="*/ 4026 w 10000"/>
                <a:gd name="connsiteY64" fmla="*/ 5230 h 10000"/>
                <a:gd name="connsiteX65" fmla="*/ 3052 w 10000"/>
                <a:gd name="connsiteY65" fmla="*/ 5076 h 10000"/>
                <a:gd name="connsiteX66" fmla="*/ 1689 w 10000"/>
                <a:gd name="connsiteY66" fmla="*/ 4890 h 10000"/>
                <a:gd name="connsiteX67" fmla="*/ 1689 w 10000"/>
                <a:gd name="connsiteY67" fmla="*/ 4890 h 10000"/>
                <a:gd name="connsiteX68" fmla="*/ 1103 w 10000"/>
                <a:gd name="connsiteY68" fmla="*/ 4871 h 10000"/>
                <a:gd name="connsiteX69" fmla="*/ 650 w 10000"/>
                <a:gd name="connsiteY69" fmla="*/ 4854 h 10000"/>
                <a:gd name="connsiteX70" fmla="*/ 521 w 10000"/>
                <a:gd name="connsiteY70" fmla="*/ 4837 h 10000"/>
                <a:gd name="connsiteX71" fmla="*/ 390 w 10000"/>
                <a:gd name="connsiteY71" fmla="*/ 4821 h 10000"/>
                <a:gd name="connsiteX72" fmla="*/ 390 w 10000"/>
                <a:gd name="connsiteY72" fmla="*/ 4821 h 10000"/>
                <a:gd name="connsiteX73" fmla="*/ 261 w 10000"/>
                <a:gd name="connsiteY73" fmla="*/ 4751 h 10000"/>
                <a:gd name="connsiteX74" fmla="*/ 65 w 10000"/>
                <a:gd name="connsiteY74" fmla="*/ 4635 h 10000"/>
                <a:gd name="connsiteX75" fmla="*/ 0 w 10000"/>
                <a:gd name="connsiteY75" fmla="*/ 4566 h 10000"/>
                <a:gd name="connsiteX76" fmla="*/ 0 w 10000"/>
                <a:gd name="connsiteY76" fmla="*/ 4496 h 10000"/>
                <a:gd name="connsiteX77" fmla="*/ 0 w 10000"/>
                <a:gd name="connsiteY77" fmla="*/ 4446 h 10000"/>
                <a:gd name="connsiteX78" fmla="*/ 131 w 10000"/>
                <a:gd name="connsiteY78" fmla="*/ 4394 h 10000"/>
                <a:gd name="connsiteX79" fmla="*/ 131 w 10000"/>
                <a:gd name="connsiteY79" fmla="*/ 4394 h 10000"/>
                <a:gd name="connsiteX80" fmla="*/ 455 w 10000"/>
                <a:gd name="connsiteY80" fmla="*/ 4309 h 10000"/>
                <a:gd name="connsiteX81" fmla="*/ 779 w 10000"/>
                <a:gd name="connsiteY81" fmla="*/ 4226 h 10000"/>
                <a:gd name="connsiteX82" fmla="*/ 975 w 10000"/>
                <a:gd name="connsiteY82" fmla="*/ 4175 h 10000"/>
                <a:gd name="connsiteX83" fmla="*/ 1103 w 10000"/>
                <a:gd name="connsiteY83" fmla="*/ 4123 h 10000"/>
                <a:gd name="connsiteX84" fmla="*/ 1103 w 10000"/>
                <a:gd name="connsiteY84" fmla="*/ 4054 h 10000"/>
                <a:gd name="connsiteX85" fmla="*/ 1103 w 10000"/>
                <a:gd name="connsiteY85" fmla="*/ 3969 h 10000"/>
                <a:gd name="connsiteX86" fmla="*/ 1103 w 10000"/>
                <a:gd name="connsiteY86" fmla="*/ 3969 h 10000"/>
                <a:gd name="connsiteX87" fmla="*/ 845 w 10000"/>
                <a:gd name="connsiteY87" fmla="*/ 3730 h 10000"/>
                <a:gd name="connsiteX88" fmla="*/ 521 w 10000"/>
                <a:gd name="connsiteY88" fmla="*/ 3407 h 10000"/>
                <a:gd name="connsiteX89" fmla="*/ 261 w 10000"/>
                <a:gd name="connsiteY89" fmla="*/ 3116 h 10000"/>
                <a:gd name="connsiteX90" fmla="*/ 195 w 10000"/>
                <a:gd name="connsiteY90" fmla="*/ 3032 h 10000"/>
                <a:gd name="connsiteX91" fmla="*/ 195 w 10000"/>
                <a:gd name="connsiteY91" fmla="*/ 2998 h 10000"/>
                <a:gd name="connsiteX92" fmla="*/ 261 w 10000"/>
                <a:gd name="connsiteY92" fmla="*/ 2980 h 10000"/>
                <a:gd name="connsiteX93" fmla="*/ 261 w 10000"/>
                <a:gd name="connsiteY93" fmla="*/ 2980 h 10000"/>
                <a:gd name="connsiteX94" fmla="*/ 650 w 10000"/>
                <a:gd name="connsiteY94" fmla="*/ 2964 h 10000"/>
                <a:gd name="connsiteX95" fmla="*/ 908 w 10000"/>
                <a:gd name="connsiteY95" fmla="*/ 2964 h 10000"/>
                <a:gd name="connsiteX96" fmla="*/ 1103 w 10000"/>
                <a:gd name="connsiteY96" fmla="*/ 2980 h 10000"/>
                <a:gd name="connsiteX97" fmla="*/ 1103 w 10000"/>
                <a:gd name="connsiteY97" fmla="*/ 2980 h 10000"/>
                <a:gd name="connsiteX98" fmla="*/ 1168 w 10000"/>
                <a:gd name="connsiteY98" fmla="*/ 2980 h 10000"/>
                <a:gd name="connsiteX99" fmla="*/ 1235 w 10000"/>
                <a:gd name="connsiteY99" fmla="*/ 2948 h 10000"/>
                <a:gd name="connsiteX100" fmla="*/ 1559 w 10000"/>
                <a:gd name="connsiteY100" fmla="*/ 2845 h 10000"/>
                <a:gd name="connsiteX101" fmla="*/ 2402 w 10000"/>
                <a:gd name="connsiteY101" fmla="*/ 2503 h 10000"/>
                <a:gd name="connsiteX102" fmla="*/ 3507 w 10000"/>
                <a:gd name="connsiteY102" fmla="*/ 2012 h 10000"/>
                <a:gd name="connsiteX103" fmla="*/ 3507 w 10000"/>
                <a:gd name="connsiteY103" fmla="*/ 2012 h 10000"/>
                <a:gd name="connsiteX104" fmla="*/ 3507 w 10000"/>
                <a:gd name="connsiteY104" fmla="*/ 1942 h 10000"/>
                <a:gd name="connsiteX105" fmla="*/ 3507 w 10000"/>
                <a:gd name="connsiteY105" fmla="*/ 1786 h 10000"/>
                <a:gd name="connsiteX106" fmla="*/ 3573 w 10000"/>
                <a:gd name="connsiteY106" fmla="*/ 1686 h 10000"/>
                <a:gd name="connsiteX107" fmla="*/ 3702 w 10000"/>
                <a:gd name="connsiteY107" fmla="*/ 1600 h 10000"/>
                <a:gd name="connsiteX108" fmla="*/ 3896 w 10000"/>
                <a:gd name="connsiteY108" fmla="*/ 1499 h 10000"/>
                <a:gd name="connsiteX109" fmla="*/ 4156 w 10000"/>
                <a:gd name="connsiteY109" fmla="*/ 1415 h 10000"/>
                <a:gd name="connsiteX110" fmla="*/ 4156 w 10000"/>
                <a:gd name="connsiteY110" fmla="*/ 1415 h 10000"/>
                <a:gd name="connsiteX111" fmla="*/ 4806 w 10000"/>
                <a:gd name="connsiteY111" fmla="*/ 1245 h 10000"/>
                <a:gd name="connsiteX112" fmla="*/ 5455 w 10000"/>
                <a:gd name="connsiteY112" fmla="*/ 1021 h 10000"/>
                <a:gd name="connsiteX113" fmla="*/ 6104 w 10000"/>
                <a:gd name="connsiteY113" fmla="*/ 817 h 10000"/>
                <a:gd name="connsiteX114" fmla="*/ 6559 w 10000"/>
                <a:gd name="connsiteY114" fmla="*/ 632 h 10000"/>
                <a:gd name="connsiteX115" fmla="*/ 6559 w 10000"/>
                <a:gd name="connsiteY115" fmla="*/ 632 h 10000"/>
                <a:gd name="connsiteX116" fmla="*/ 6882 w 10000"/>
                <a:gd name="connsiteY116" fmla="*/ 461 h 10000"/>
                <a:gd name="connsiteX117" fmla="*/ 7273 w 10000"/>
                <a:gd name="connsiteY117" fmla="*/ 255 h 10000"/>
                <a:gd name="connsiteX118" fmla="*/ 7663 w 10000"/>
                <a:gd name="connsiteY118" fmla="*/ 101 h 10000"/>
                <a:gd name="connsiteX119" fmla="*/ 7856 w 10000"/>
                <a:gd name="connsiteY119" fmla="*/ 31 h 10000"/>
                <a:gd name="connsiteX120" fmla="*/ 8051 w 10000"/>
                <a:gd name="connsiteY120" fmla="*/ 16 h 10000"/>
                <a:gd name="connsiteX121" fmla="*/ 8051 w 10000"/>
                <a:gd name="connsiteY121" fmla="*/ 16 h 10000"/>
                <a:gd name="connsiteX122" fmla="*/ 8442 w 10000"/>
                <a:gd name="connsiteY122" fmla="*/ 0 h 10000"/>
                <a:gd name="connsiteX123" fmla="*/ 8961 w 10000"/>
                <a:gd name="connsiteY123" fmla="*/ 0 h 10000"/>
                <a:gd name="connsiteX124" fmla="*/ 10000 w 10000"/>
                <a:gd name="connsiteY124" fmla="*/ 16 h 10000"/>
                <a:gd name="connsiteX125" fmla="*/ 5584 w 10000"/>
                <a:gd name="connsiteY125" fmla="*/ 9898 h 10000"/>
                <a:gd name="connsiteX126" fmla="*/ 5389 w 10000"/>
                <a:gd name="connsiteY126" fmla="*/ 9558 h 10000"/>
                <a:gd name="connsiteX127" fmla="*/ 5389 w 10000"/>
                <a:gd name="connsiteY127" fmla="*/ 9489 h 10000"/>
                <a:gd name="connsiteX128" fmla="*/ 5259 w 10000"/>
                <a:gd name="connsiteY128" fmla="*/ 9405 h 10000"/>
                <a:gd name="connsiteX129" fmla="*/ 5195 w 10000"/>
                <a:gd name="connsiteY129" fmla="*/ 9389 h 10000"/>
                <a:gd name="connsiteX130" fmla="*/ 4026 w 10000"/>
                <a:gd name="connsiteY130" fmla="*/ 9507 h 10000"/>
                <a:gd name="connsiteX131" fmla="*/ 3702 w 10000"/>
                <a:gd name="connsiteY131" fmla="*/ 9537 h 10000"/>
                <a:gd name="connsiteX132" fmla="*/ 3247 w 10000"/>
                <a:gd name="connsiteY132" fmla="*/ 9369 h 10000"/>
                <a:gd name="connsiteX133" fmla="*/ 3247 w 10000"/>
                <a:gd name="connsiteY133" fmla="*/ 9369 h 10000"/>
                <a:gd name="connsiteX134" fmla="*/ 3117 w 10000"/>
                <a:gd name="connsiteY134" fmla="*/ 9183 h 10000"/>
                <a:gd name="connsiteX135" fmla="*/ 3117 w 10000"/>
                <a:gd name="connsiteY135" fmla="*/ 9183 h 10000"/>
                <a:gd name="connsiteX136" fmla="*/ 3312 w 10000"/>
                <a:gd name="connsiteY136" fmla="*/ 9129 h 10000"/>
                <a:gd name="connsiteX137" fmla="*/ 3443 w 10000"/>
                <a:gd name="connsiteY137" fmla="*/ 9113 h 10000"/>
                <a:gd name="connsiteX138" fmla="*/ 2661 w 10000"/>
                <a:gd name="connsiteY138" fmla="*/ 9129 h 10000"/>
                <a:gd name="connsiteX0" fmla="*/ 2661 w 10000"/>
                <a:gd name="connsiteY0" fmla="*/ 9129 h 10000"/>
                <a:gd name="connsiteX1" fmla="*/ 7856 w 10000"/>
                <a:gd name="connsiteY1" fmla="*/ 10000 h 10000"/>
                <a:gd name="connsiteX2" fmla="*/ 7856 w 10000"/>
                <a:gd name="connsiteY2" fmla="*/ 10000 h 10000"/>
                <a:gd name="connsiteX3" fmla="*/ 7013 w 10000"/>
                <a:gd name="connsiteY3" fmla="*/ 9915 h 10000"/>
                <a:gd name="connsiteX4" fmla="*/ 5779 w 10000"/>
                <a:gd name="connsiteY4" fmla="*/ 9898 h 10000"/>
                <a:gd name="connsiteX5" fmla="*/ 5779 w 10000"/>
                <a:gd name="connsiteY5" fmla="*/ 9898 h 10000"/>
                <a:gd name="connsiteX6" fmla="*/ 5519 w 10000"/>
                <a:gd name="connsiteY6" fmla="*/ 9878 h 10000"/>
                <a:gd name="connsiteX7" fmla="*/ 5389 w 10000"/>
                <a:gd name="connsiteY7" fmla="*/ 9847 h 10000"/>
                <a:gd name="connsiteX8" fmla="*/ 5324 w 10000"/>
                <a:gd name="connsiteY8" fmla="*/ 9810 h 10000"/>
                <a:gd name="connsiteX9" fmla="*/ 5389 w 10000"/>
                <a:gd name="connsiteY9" fmla="*/ 9607 h 10000"/>
                <a:gd name="connsiteX10" fmla="*/ 5455 w 10000"/>
                <a:gd name="connsiteY10" fmla="*/ 9537 h 10000"/>
                <a:gd name="connsiteX11" fmla="*/ 5389 w 10000"/>
                <a:gd name="connsiteY11" fmla="*/ 9456 h 10000"/>
                <a:gd name="connsiteX12" fmla="*/ 5389 w 10000"/>
                <a:gd name="connsiteY12" fmla="*/ 9456 h 10000"/>
                <a:gd name="connsiteX13" fmla="*/ 5324 w 10000"/>
                <a:gd name="connsiteY13" fmla="*/ 9405 h 10000"/>
                <a:gd name="connsiteX14" fmla="*/ 5259 w 10000"/>
                <a:gd name="connsiteY14" fmla="*/ 9369 h 10000"/>
                <a:gd name="connsiteX15" fmla="*/ 5128 w 10000"/>
                <a:gd name="connsiteY15" fmla="*/ 9369 h 10000"/>
                <a:gd name="connsiteX16" fmla="*/ 4936 w 10000"/>
                <a:gd name="connsiteY16" fmla="*/ 9389 h 10000"/>
                <a:gd name="connsiteX17" fmla="*/ 4545 w 10000"/>
                <a:gd name="connsiteY17" fmla="*/ 9438 h 10000"/>
                <a:gd name="connsiteX18" fmla="*/ 4026 w 10000"/>
                <a:gd name="connsiteY18" fmla="*/ 9522 h 10000"/>
                <a:gd name="connsiteX19" fmla="*/ 4026 w 10000"/>
                <a:gd name="connsiteY19" fmla="*/ 9522 h 10000"/>
                <a:gd name="connsiteX20" fmla="*/ 3702 w 10000"/>
                <a:gd name="connsiteY20" fmla="*/ 9537 h 10000"/>
                <a:gd name="connsiteX21" fmla="*/ 3573 w 10000"/>
                <a:gd name="connsiteY21" fmla="*/ 9537 h 10000"/>
                <a:gd name="connsiteX22" fmla="*/ 3507 w 10000"/>
                <a:gd name="connsiteY22" fmla="*/ 9522 h 10000"/>
                <a:gd name="connsiteX23" fmla="*/ 3247 w 10000"/>
                <a:gd name="connsiteY23" fmla="*/ 9369 h 10000"/>
                <a:gd name="connsiteX24" fmla="*/ 3247 w 10000"/>
                <a:gd name="connsiteY24" fmla="*/ 9369 h 10000"/>
                <a:gd name="connsiteX25" fmla="*/ 3117 w 10000"/>
                <a:gd name="connsiteY25" fmla="*/ 9319 h 10000"/>
                <a:gd name="connsiteX26" fmla="*/ 3117 w 10000"/>
                <a:gd name="connsiteY26" fmla="*/ 9267 h 10000"/>
                <a:gd name="connsiteX27" fmla="*/ 3117 w 10000"/>
                <a:gd name="connsiteY27" fmla="*/ 9233 h 10000"/>
                <a:gd name="connsiteX28" fmla="*/ 3184 w 10000"/>
                <a:gd name="connsiteY28" fmla="*/ 9198 h 10000"/>
                <a:gd name="connsiteX29" fmla="*/ 3312 w 10000"/>
                <a:gd name="connsiteY29" fmla="*/ 9129 h 10000"/>
                <a:gd name="connsiteX30" fmla="*/ 3443 w 10000"/>
                <a:gd name="connsiteY30" fmla="*/ 9113 h 10000"/>
                <a:gd name="connsiteX31" fmla="*/ 3443 w 10000"/>
                <a:gd name="connsiteY31" fmla="*/ 9113 h 10000"/>
                <a:gd name="connsiteX32" fmla="*/ 3443 w 10000"/>
                <a:gd name="connsiteY32" fmla="*/ 9097 h 10000"/>
                <a:gd name="connsiteX33" fmla="*/ 3507 w 10000"/>
                <a:gd name="connsiteY33" fmla="*/ 9079 h 10000"/>
                <a:gd name="connsiteX34" fmla="*/ 7646 w 10000"/>
                <a:gd name="connsiteY34" fmla="*/ 8817 h 10000"/>
                <a:gd name="connsiteX35" fmla="*/ 8116 w 10000"/>
                <a:gd name="connsiteY35" fmla="*/ 8825 h 10000"/>
                <a:gd name="connsiteX36" fmla="*/ 8116 w 10000"/>
                <a:gd name="connsiteY36" fmla="*/ 8825 h 10000"/>
                <a:gd name="connsiteX37" fmla="*/ 8442 w 10000"/>
                <a:gd name="connsiteY37" fmla="*/ 8791 h 10000"/>
                <a:gd name="connsiteX38" fmla="*/ 8702 w 10000"/>
                <a:gd name="connsiteY38" fmla="*/ 8706 h 10000"/>
                <a:gd name="connsiteX39" fmla="*/ 8636 w 10000"/>
                <a:gd name="connsiteY39" fmla="*/ 8671 h 10000"/>
                <a:gd name="connsiteX40" fmla="*/ 8636 w 10000"/>
                <a:gd name="connsiteY40" fmla="*/ 8638 h 10000"/>
                <a:gd name="connsiteX41" fmla="*/ 8312 w 10000"/>
                <a:gd name="connsiteY41" fmla="*/ 8552 h 10000"/>
                <a:gd name="connsiteX42" fmla="*/ 5975 w 10000"/>
                <a:gd name="connsiteY42" fmla="*/ 8244 h 10000"/>
                <a:gd name="connsiteX43" fmla="*/ 5975 w 10000"/>
                <a:gd name="connsiteY43" fmla="*/ 8244 h 10000"/>
                <a:gd name="connsiteX44" fmla="*/ 5714 w 10000"/>
                <a:gd name="connsiteY44" fmla="*/ 8195 h 10000"/>
                <a:gd name="connsiteX45" fmla="*/ 5519 w 10000"/>
                <a:gd name="connsiteY45" fmla="*/ 8143 h 10000"/>
                <a:gd name="connsiteX46" fmla="*/ 5389 w 10000"/>
                <a:gd name="connsiteY46" fmla="*/ 8092 h 10000"/>
                <a:gd name="connsiteX47" fmla="*/ 5389 w 10000"/>
                <a:gd name="connsiteY47" fmla="*/ 8092 h 10000"/>
                <a:gd name="connsiteX48" fmla="*/ 7729 w 10000"/>
                <a:gd name="connsiteY48" fmla="*/ 8074 h 10000"/>
                <a:gd name="connsiteX49" fmla="*/ 10000 w 10000"/>
                <a:gd name="connsiteY49" fmla="*/ 8244 h 10000"/>
                <a:gd name="connsiteX50" fmla="*/ 10000 w 10000"/>
                <a:gd name="connsiteY50" fmla="*/ 6696 h 10000"/>
                <a:gd name="connsiteX51" fmla="*/ 10000 w 10000"/>
                <a:gd name="connsiteY51" fmla="*/ 6696 h 10000"/>
                <a:gd name="connsiteX52" fmla="*/ 7404 w 10000"/>
                <a:gd name="connsiteY52" fmla="*/ 6336 h 10000"/>
                <a:gd name="connsiteX53" fmla="*/ 5975 w 10000"/>
                <a:gd name="connsiteY53" fmla="*/ 6133 h 10000"/>
                <a:gd name="connsiteX54" fmla="*/ 5975 w 10000"/>
                <a:gd name="connsiteY54" fmla="*/ 6133 h 10000"/>
                <a:gd name="connsiteX55" fmla="*/ 5975 w 10000"/>
                <a:gd name="connsiteY55" fmla="*/ 6116 h 10000"/>
                <a:gd name="connsiteX56" fmla="*/ 5975 w 10000"/>
                <a:gd name="connsiteY56" fmla="*/ 6014 h 10000"/>
                <a:gd name="connsiteX57" fmla="*/ 5975 w 10000"/>
                <a:gd name="connsiteY57" fmla="*/ 6014 h 10000"/>
                <a:gd name="connsiteX58" fmla="*/ 5779 w 10000"/>
                <a:gd name="connsiteY58" fmla="*/ 5892 h 10000"/>
                <a:gd name="connsiteX59" fmla="*/ 5389 w 10000"/>
                <a:gd name="connsiteY59" fmla="*/ 5706 h 10000"/>
                <a:gd name="connsiteX60" fmla="*/ 4545 w 10000"/>
                <a:gd name="connsiteY60" fmla="*/ 5349 h 10000"/>
                <a:gd name="connsiteX61" fmla="*/ 4545 w 10000"/>
                <a:gd name="connsiteY61" fmla="*/ 5349 h 10000"/>
                <a:gd name="connsiteX62" fmla="*/ 4352 w 10000"/>
                <a:gd name="connsiteY62" fmla="*/ 5298 h 10000"/>
                <a:gd name="connsiteX63" fmla="*/ 4026 w 10000"/>
                <a:gd name="connsiteY63" fmla="*/ 5230 h 10000"/>
                <a:gd name="connsiteX64" fmla="*/ 3052 w 10000"/>
                <a:gd name="connsiteY64" fmla="*/ 5076 h 10000"/>
                <a:gd name="connsiteX65" fmla="*/ 1689 w 10000"/>
                <a:gd name="connsiteY65" fmla="*/ 4890 h 10000"/>
                <a:gd name="connsiteX66" fmla="*/ 1689 w 10000"/>
                <a:gd name="connsiteY66" fmla="*/ 4890 h 10000"/>
                <a:gd name="connsiteX67" fmla="*/ 1103 w 10000"/>
                <a:gd name="connsiteY67" fmla="*/ 4871 h 10000"/>
                <a:gd name="connsiteX68" fmla="*/ 650 w 10000"/>
                <a:gd name="connsiteY68" fmla="*/ 4854 h 10000"/>
                <a:gd name="connsiteX69" fmla="*/ 521 w 10000"/>
                <a:gd name="connsiteY69" fmla="*/ 4837 h 10000"/>
                <a:gd name="connsiteX70" fmla="*/ 390 w 10000"/>
                <a:gd name="connsiteY70" fmla="*/ 4821 h 10000"/>
                <a:gd name="connsiteX71" fmla="*/ 390 w 10000"/>
                <a:gd name="connsiteY71" fmla="*/ 4821 h 10000"/>
                <a:gd name="connsiteX72" fmla="*/ 261 w 10000"/>
                <a:gd name="connsiteY72" fmla="*/ 4751 h 10000"/>
                <a:gd name="connsiteX73" fmla="*/ 65 w 10000"/>
                <a:gd name="connsiteY73" fmla="*/ 4635 h 10000"/>
                <a:gd name="connsiteX74" fmla="*/ 0 w 10000"/>
                <a:gd name="connsiteY74" fmla="*/ 4566 h 10000"/>
                <a:gd name="connsiteX75" fmla="*/ 0 w 10000"/>
                <a:gd name="connsiteY75" fmla="*/ 4496 h 10000"/>
                <a:gd name="connsiteX76" fmla="*/ 0 w 10000"/>
                <a:gd name="connsiteY76" fmla="*/ 4446 h 10000"/>
                <a:gd name="connsiteX77" fmla="*/ 131 w 10000"/>
                <a:gd name="connsiteY77" fmla="*/ 4394 h 10000"/>
                <a:gd name="connsiteX78" fmla="*/ 131 w 10000"/>
                <a:gd name="connsiteY78" fmla="*/ 4394 h 10000"/>
                <a:gd name="connsiteX79" fmla="*/ 455 w 10000"/>
                <a:gd name="connsiteY79" fmla="*/ 4309 h 10000"/>
                <a:gd name="connsiteX80" fmla="*/ 779 w 10000"/>
                <a:gd name="connsiteY80" fmla="*/ 4226 h 10000"/>
                <a:gd name="connsiteX81" fmla="*/ 975 w 10000"/>
                <a:gd name="connsiteY81" fmla="*/ 4175 h 10000"/>
                <a:gd name="connsiteX82" fmla="*/ 1103 w 10000"/>
                <a:gd name="connsiteY82" fmla="*/ 4123 h 10000"/>
                <a:gd name="connsiteX83" fmla="*/ 1103 w 10000"/>
                <a:gd name="connsiteY83" fmla="*/ 4054 h 10000"/>
                <a:gd name="connsiteX84" fmla="*/ 1103 w 10000"/>
                <a:gd name="connsiteY84" fmla="*/ 3969 h 10000"/>
                <a:gd name="connsiteX85" fmla="*/ 1103 w 10000"/>
                <a:gd name="connsiteY85" fmla="*/ 3969 h 10000"/>
                <a:gd name="connsiteX86" fmla="*/ 845 w 10000"/>
                <a:gd name="connsiteY86" fmla="*/ 3730 h 10000"/>
                <a:gd name="connsiteX87" fmla="*/ 521 w 10000"/>
                <a:gd name="connsiteY87" fmla="*/ 3407 h 10000"/>
                <a:gd name="connsiteX88" fmla="*/ 261 w 10000"/>
                <a:gd name="connsiteY88" fmla="*/ 3116 h 10000"/>
                <a:gd name="connsiteX89" fmla="*/ 195 w 10000"/>
                <a:gd name="connsiteY89" fmla="*/ 3032 h 10000"/>
                <a:gd name="connsiteX90" fmla="*/ 195 w 10000"/>
                <a:gd name="connsiteY90" fmla="*/ 2998 h 10000"/>
                <a:gd name="connsiteX91" fmla="*/ 261 w 10000"/>
                <a:gd name="connsiteY91" fmla="*/ 2980 h 10000"/>
                <a:gd name="connsiteX92" fmla="*/ 261 w 10000"/>
                <a:gd name="connsiteY92" fmla="*/ 2980 h 10000"/>
                <a:gd name="connsiteX93" fmla="*/ 650 w 10000"/>
                <a:gd name="connsiteY93" fmla="*/ 2964 h 10000"/>
                <a:gd name="connsiteX94" fmla="*/ 908 w 10000"/>
                <a:gd name="connsiteY94" fmla="*/ 2964 h 10000"/>
                <a:gd name="connsiteX95" fmla="*/ 1103 w 10000"/>
                <a:gd name="connsiteY95" fmla="*/ 2980 h 10000"/>
                <a:gd name="connsiteX96" fmla="*/ 1103 w 10000"/>
                <a:gd name="connsiteY96" fmla="*/ 2980 h 10000"/>
                <a:gd name="connsiteX97" fmla="*/ 1168 w 10000"/>
                <a:gd name="connsiteY97" fmla="*/ 2980 h 10000"/>
                <a:gd name="connsiteX98" fmla="*/ 1235 w 10000"/>
                <a:gd name="connsiteY98" fmla="*/ 2948 h 10000"/>
                <a:gd name="connsiteX99" fmla="*/ 1559 w 10000"/>
                <a:gd name="connsiteY99" fmla="*/ 2845 h 10000"/>
                <a:gd name="connsiteX100" fmla="*/ 2402 w 10000"/>
                <a:gd name="connsiteY100" fmla="*/ 2503 h 10000"/>
                <a:gd name="connsiteX101" fmla="*/ 3507 w 10000"/>
                <a:gd name="connsiteY101" fmla="*/ 2012 h 10000"/>
                <a:gd name="connsiteX102" fmla="*/ 3507 w 10000"/>
                <a:gd name="connsiteY102" fmla="*/ 2012 h 10000"/>
                <a:gd name="connsiteX103" fmla="*/ 3507 w 10000"/>
                <a:gd name="connsiteY103" fmla="*/ 1942 h 10000"/>
                <a:gd name="connsiteX104" fmla="*/ 3507 w 10000"/>
                <a:gd name="connsiteY104" fmla="*/ 1786 h 10000"/>
                <a:gd name="connsiteX105" fmla="*/ 3573 w 10000"/>
                <a:gd name="connsiteY105" fmla="*/ 1686 h 10000"/>
                <a:gd name="connsiteX106" fmla="*/ 3702 w 10000"/>
                <a:gd name="connsiteY106" fmla="*/ 1600 h 10000"/>
                <a:gd name="connsiteX107" fmla="*/ 3896 w 10000"/>
                <a:gd name="connsiteY107" fmla="*/ 1499 h 10000"/>
                <a:gd name="connsiteX108" fmla="*/ 4156 w 10000"/>
                <a:gd name="connsiteY108" fmla="*/ 1415 h 10000"/>
                <a:gd name="connsiteX109" fmla="*/ 4156 w 10000"/>
                <a:gd name="connsiteY109" fmla="*/ 1415 h 10000"/>
                <a:gd name="connsiteX110" fmla="*/ 4806 w 10000"/>
                <a:gd name="connsiteY110" fmla="*/ 1245 h 10000"/>
                <a:gd name="connsiteX111" fmla="*/ 5455 w 10000"/>
                <a:gd name="connsiteY111" fmla="*/ 1021 h 10000"/>
                <a:gd name="connsiteX112" fmla="*/ 6104 w 10000"/>
                <a:gd name="connsiteY112" fmla="*/ 817 h 10000"/>
                <a:gd name="connsiteX113" fmla="*/ 6559 w 10000"/>
                <a:gd name="connsiteY113" fmla="*/ 632 h 10000"/>
                <a:gd name="connsiteX114" fmla="*/ 6559 w 10000"/>
                <a:gd name="connsiteY114" fmla="*/ 632 h 10000"/>
                <a:gd name="connsiteX115" fmla="*/ 6882 w 10000"/>
                <a:gd name="connsiteY115" fmla="*/ 461 h 10000"/>
                <a:gd name="connsiteX116" fmla="*/ 7273 w 10000"/>
                <a:gd name="connsiteY116" fmla="*/ 255 h 10000"/>
                <a:gd name="connsiteX117" fmla="*/ 7663 w 10000"/>
                <a:gd name="connsiteY117" fmla="*/ 101 h 10000"/>
                <a:gd name="connsiteX118" fmla="*/ 7856 w 10000"/>
                <a:gd name="connsiteY118" fmla="*/ 31 h 10000"/>
                <a:gd name="connsiteX119" fmla="*/ 8051 w 10000"/>
                <a:gd name="connsiteY119" fmla="*/ 16 h 10000"/>
                <a:gd name="connsiteX120" fmla="*/ 8051 w 10000"/>
                <a:gd name="connsiteY120" fmla="*/ 16 h 10000"/>
                <a:gd name="connsiteX121" fmla="*/ 8442 w 10000"/>
                <a:gd name="connsiteY121" fmla="*/ 0 h 10000"/>
                <a:gd name="connsiteX122" fmla="*/ 8961 w 10000"/>
                <a:gd name="connsiteY122" fmla="*/ 0 h 10000"/>
                <a:gd name="connsiteX123" fmla="*/ 10000 w 10000"/>
                <a:gd name="connsiteY123" fmla="*/ 16 h 10000"/>
                <a:gd name="connsiteX124" fmla="*/ 5584 w 10000"/>
                <a:gd name="connsiteY124" fmla="*/ 9898 h 10000"/>
                <a:gd name="connsiteX125" fmla="*/ 5389 w 10000"/>
                <a:gd name="connsiteY125" fmla="*/ 9558 h 10000"/>
                <a:gd name="connsiteX126" fmla="*/ 5389 w 10000"/>
                <a:gd name="connsiteY126" fmla="*/ 9489 h 10000"/>
                <a:gd name="connsiteX127" fmla="*/ 5259 w 10000"/>
                <a:gd name="connsiteY127" fmla="*/ 9405 h 10000"/>
                <a:gd name="connsiteX128" fmla="*/ 5195 w 10000"/>
                <a:gd name="connsiteY128" fmla="*/ 9389 h 10000"/>
                <a:gd name="connsiteX129" fmla="*/ 4026 w 10000"/>
                <a:gd name="connsiteY129" fmla="*/ 9507 h 10000"/>
                <a:gd name="connsiteX130" fmla="*/ 3702 w 10000"/>
                <a:gd name="connsiteY130" fmla="*/ 9537 h 10000"/>
                <a:gd name="connsiteX131" fmla="*/ 3247 w 10000"/>
                <a:gd name="connsiteY131" fmla="*/ 9369 h 10000"/>
                <a:gd name="connsiteX132" fmla="*/ 3247 w 10000"/>
                <a:gd name="connsiteY132" fmla="*/ 9369 h 10000"/>
                <a:gd name="connsiteX133" fmla="*/ 3117 w 10000"/>
                <a:gd name="connsiteY133" fmla="*/ 9183 h 10000"/>
                <a:gd name="connsiteX134" fmla="*/ 3117 w 10000"/>
                <a:gd name="connsiteY134" fmla="*/ 9183 h 10000"/>
                <a:gd name="connsiteX135" fmla="*/ 3312 w 10000"/>
                <a:gd name="connsiteY135" fmla="*/ 9129 h 10000"/>
                <a:gd name="connsiteX136" fmla="*/ 3443 w 10000"/>
                <a:gd name="connsiteY136" fmla="*/ 9113 h 10000"/>
                <a:gd name="connsiteX137" fmla="*/ 2661 w 10000"/>
                <a:gd name="connsiteY137" fmla="*/ 9129 h 10000"/>
                <a:gd name="connsiteX0" fmla="*/ 2661 w 10000"/>
                <a:gd name="connsiteY0" fmla="*/ 9129 h 10000"/>
                <a:gd name="connsiteX1" fmla="*/ 7856 w 10000"/>
                <a:gd name="connsiteY1" fmla="*/ 10000 h 10000"/>
                <a:gd name="connsiteX2" fmla="*/ 7856 w 10000"/>
                <a:gd name="connsiteY2" fmla="*/ 10000 h 10000"/>
                <a:gd name="connsiteX3" fmla="*/ 5779 w 10000"/>
                <a:gd name="connsiteY3" fmla="*/ 9898 h 10000"/>
                <a:gd name="connsiteX4" fmla="*/ 5779 w 10000"/>
                <a:gd name="connsiteY4" fmla="*/ 9898 h 10000"/>
                <a:gd name="connsiteX5" fmla="*/ 5519 w 10000"/>
                <a:gd name="connsiteY5" fmla="*/ 9878 h 10000"/>
                <a:gd name="connsiteX6" fmla="*/ 5389 w 10000"/>
                <a:gd name="connsiteY6" fmla="*/ 9847 h 10000"/>
                <a:gd name="connsiteX7" fmla="*/ 5324 w 10000"/>
                <a:gd name="connsiteY7" fmla="*/ 9810 h 10000"/>
                <a:gd name="connsiteX8" fmla="*/ 5389 w 10000"/>
                <a:gd name="connsiteY8" fmla="*/ 9607 h 10000"/>
                <a:gd name="connsiteX9" fmla="*/ 5455 w 10000"/>
                <a:gd name="connsiteY9" fmla="*/ 9537 h 10000"/>
                <a:gd name="connsiteX10" fmla="*/ 5389 w 10000"/>
                <a:gd name="connsiteY10" fmla="*/ 9456 h 10000"/>
                <a:gd name="connsiteX11" fmla="*/ 5389 w 10000"/>
                <a:gd name="connsiteY11" fmla="*/ 9456 h 10000"/>
                <a:gd name="connsiteX12" fmla="*/ 5324 w 10000"/>
                <a:gd name="connsiteY12" fmla="*/ 9405 h 10000"/>
                <a:gd name="connsiteX13" fmla="*/ 5259 w 10000"/>
                <a:gd name="connsiteY13" fmla="*/ 9369 h 10000"/>
                <a:gd name="connsiteX14" fmla="*/ 5128 w 10000"/>
                <a:gd name="connsiteY14" fmla="*/ 9369 h 10000"/>
                <a:gd name="connsiteX15" fmla="*/ 4936 w 10000"/>
                <a:gd name="connsiteY15" fmla="*/ 9389 h 10000"/>
                <a:gd name="connsiteX16" fmla="*/ 4545 w 10000"/>
                <a:gd name="connsiteY16" fmla="*/ 9438 h 10000"/>
                <a:gd name="connsiteX17" fmla="*/ 4026 w 10000"/>
                <a:gd name="connsiteY17" fmla="*/ 9522 h 10000"/>
                <a:gd name="connsiteX18" fmla="*/ 4026 w 10000"/>
                <a:gd name="connsiteY18" fmla="*/ 9522 h 10000"/>
                <a:gd name="connsiteX19" fmla="*/ 3702 w 10000"/>
                <a:gd name="connsiteY19" fmla="*/ 9537 h 10000"/>
                <a:gd name="connsiteX20" fmla="*/ 3573 w 10000"/>
                <a:gd name="connsiteY20" fmla="*/ 9537 h 10000"/>
                <a:gd name="connsiteX21" fmla="*/ 3507 w 10000"/>
                <a:gd name="connsiteY21" fmla="*/ 9522 h 10000"/>
                <a:gd name="connsiteX22" fmla="*/ 3247 w 10000"/>
                <a:gd name="connsiteY22" fmla="*/ 9369 h 10000"/>
                <a:gd name="connsiteX23" fmla="*/ 3247 w 10000"/>
                <a:gd name="connsiteY23" fmla="*/ 9369 h 10000"/>
                <a:gd name="connsiteX24" fmla="*/ 3117 w 10000"/>
                <a:gd name="connsiteY24" fmla="*/ 9319 h 10000"/>
                <a:gd name="connsiteX25" fmla="*/ 3117 w 10000"/>
                <a:gd name="connsiteY25" fmla="*/ 9267 h 10000"/>
                <a:gd name="connsiteX26" fmla="*/ 3117 w 10000"/>
                <a:gd name="connsiteY26" fmla="*/ 9233 h 10000"/>
                <a:gd name="connsiteX27" fmla="*/ 3184 w 10000"/>
                <a:gd name="connsiteY27" fmla="*/ 9198 h 10000"/>
                <a:gd name="connsiteX28" fmla="*/ 3312 w 10000"/>
                <a:gd name="connsiteY28" fmla="*/ 9129 h 10000"/>
                <a:gd name="connsiteX29" fmla="*/ 3443 w 10000"/>
                <a:gd name="connsiteY29" fmla="*/ 9113 h 10000"/>
                <a:gd name="connsiteX30" fmla="*/ 3443 w 10000"/>
                <a:gd name="connsiteY30" fmla="*/ 9113 h 10000"/>
                <a:gd name="connsiteX31" fmla="*/ 3443 w 10000"/>
                <a:gd name="connsiteY31" fmla="*/ 9097 h 10000"/>
                <a:gd name="connsiteX32" fmla="*/ 3507 w 10000"/>
                <a:gd name="connsiteY32" fmla="*/ 9079 h 10000"/>
                <a:gd name="connsiteX33" fmla="*/ 7646 w 10000"/>
                <a:gd name="connsiteY33" fmla="*/ 8817 h 10000"/>
                <a:gd name="connsiteX34" fmla="*/ 8116 w 10000"/>
                <a:gd name="connsiteY34" fmla="*/ 8825 h 10000"/>
                <a:gd name="connsiteX35" fmla="*/ 8116 w 10000"/>
                <a:gd name="connsiteY35" fmla="*/ 8825 h 10000"/>
                <a:gd name="connsiteX36" fmla="*/ 8442 w 10000"/>
                <a:gd name="connsiteY36" fmla="*/ 8791 h 10000"/>
                <a:gd name="connsiteX37" fmla="*/ 8702 w 10000"/>
                <a:gd name="connsiteY37" fmla="*/ 8706 h 10000"/>
                <a:gd name="connsiteX38" fmla="*/ 8636 w 10000"/>
                <a:gd name="connsiteY38" fmla="*/ 8671 h 10000"/>
                <a:gd name="connsiteX39" fmla="*/ 8636 w 10000"/>
                <a:gd name="connsiteY39" fmla="*/ 8638 h 10000"/>
                <a:gd name="connsiteX40" fmla="*/ 8312 w 10000"/>
                <a:gd name="connsiteY40" fmla="*/ 8552 h 10000"/>
                <a:gd name="connsiteX41" fmla="*/ 5975 w 10000"/>
                <a:gd name="connsiteY41" fmla="*/ 8244 h 10000"/>
                <a:gd name="connsiteX42" fmla="*/ 5975 w 10000"/>
                <a:gd name="connsiteY42" fmla="*/ 8244 h 10000"/>
                <a:gd name="connsiteX43" fmla="*/ 5714 w 10000"/>
                <a:gd name="connsiteY43" fmla="*/ 8195 h 10000"/>
                <a:gd name="connsiteX44" fmla="*/ 5519 w 10000"/>
                <a:gd name="connsiteY44" fmla="*/ 8143 h 10000"/>
                <a:gd name="connsiteX45" fmla="*/ 5389 w 10000"/>
                <a:gd name="connsiteY45" fmla="*/ 8092 h 10000"/>
                <a:gd name="connsiteX46" fmla="*/ 5389 w 10000"/>
                <a:gd name="connsiteY46" fmla="*/ 8092 h 10000"/>
                <a:gd name="connsiteX47" fmla="*/ 7729 w 10000"/>
                <a:gd name="connsiteY47" fmla="*/ 8074 h 10000"/>
                <a:gd name="connsiteX48" fmla="*/ 10000 w 10000"/>
                <a:gd name="connsiteY48" fmla="*/ 8244 h 10000"/>
                <a:gd name="connsiteX49" fmla="*/ 10000 w 10000"/>
                <a:gd name="connsiteY49" fmla="*/ 6696 h 10000"/>
                <a:gd name="connsiteX50" fmla="*/ 10000 w 10000"/>
                <a:gd name="connsiteY50" fmla="*/ 6696 h 10000"/>
                <a:gd name="connsiteX51" fmla="*/ 7404 w 10000"/>
                <a:gd name="connsiteY51" fmla="*/ 6336 h 10000"/>
                <a:gd name="connsiteX52" fmla="*/ 5975 w 10000"/>
                <a:gd name="connsiteY52" fmla="*/ 6133 h 10000"/>
                <a:gd name="connsiteX53" fmla="*/ 5975 w 10000"/>
                <a:gd name="connsiteY53" fmla="*/ 6133 h 10000"/>
                <a:gd name="connsiteX54" fmla="*/ 5975 w 10000"/>
                <a:gd name="connsiteY54" fmla="*/ 6116 h 10000"/>
                <a:gd name="connsiteX55" fmla="*/ 5975 w 10000"/>
                <a:gd name="connsiteY55" fmla="*/ 6014 h 10000"/>
                <a:gd name="connsiteX56" fmla="*/ 5975 w 10000"/>
                <a:gd name="connsiteY56" fmla="*/ 6014 h 10000"/>
                <a:gd name="connsiteX57" fmla="*/ 5779 w 10000"/>
                <a:gd name="connsiteY57" fmla="*/ 5892 h 10000"/>
                <a:gd name="connsiteX58" fmla="*/ 5389 w 10000"/>
                <a:gd name="connsiteY58" fmla="*/ 5706 h 10000"/>
                <a:gd name="connsiteX59" fmla="*/ 4545 w 10000"/>
                <a:gd name="connsiteY59" fmla="*/ 5349 h 10000"/>
                <a:gd name="connsiteX60" fmla="*/ 4545 w 10000"/>
                <a:gd name="connsiteY60" fmla="*/ 5349 h 10000"/>
                <a:gd name="connsiteX61" fmla="*/ 4352 w 10000"/>
                <a:gd name="connsiteY61" fmla="*/ 5298 h 10000"/>
                <a:gd name="connsiteX62" fmla="*/ 4026 w 10000"/>
                <a:gd name="connsiteY62" fmla="*/ 5230 h 10000"/>
                <a:gd name="connsiteX63" fmla="*/ 3052 w 10000"/>
                <a:gd name="connsiteY63" fmla="*/ 5076 h 10000"/>
                <a:gd name="connsiteX64" fmla="*/ 1689 w 10000"/>
                <a:gd name="connsiteY64" fmla="*/ 4890 h 10000"/>
                <a:gd name="connsiteX65" fmla="*/ 1689 w 10000"/>
                <a:gd name="connsiteY65" fmla="*/ 4890 h 10000"/>
                <a:gd name="connsiteX66" fmla="*/ 1103 w 10000"/>
                <a:gd name="connsiteY66" fmla="*/ 4871 h 10000"/>
                <a:gd name="connsiteX67" fmla="*/ 650 w 10000"/>
                <a:gd name="connsiteY67" fmla="*/ 4854 h 10000"/>
                <a:gd name="connsiteX68" fmla="*/ 521 w 10000"/>
                <a:gd name="connsiteY68" fmla="*/ 4837 h 10000"/>
                <a:gd name="connsiteX69" fmla="*/ 390 w 10000"/>
                <a:gd name="connsiteY69" fmla="*/ 4821 h 10000"/>
                <a:gd name="connsiteX70" fmla="*/ 390 w 10000"/>
                <a:gd name="connsiteY70" fmla="*/ 4821 h 10000"/>
                <a:gd name="connsiteX71" fmla="*/ 261 w 10000"/>
                <a:gd name="connsiteY71" fmla="*/ 4751 h 10000"/>
                <a:gd name="connsiteX72" fmla="*/ 65 w 10000"/>
                <a:gd name="connsiteY72" fmla="*/ 4635 h 10000"/>
                <a:gd name="connsiteX73" fmla="*/ 0 w 10000"/>
                <a:gd name="connsiteY73" fmla="*/ 4566 h 10000"/>
                <a:gd name="connsiteX74" fmla="*/ 0 w 10000"/>
                <a:gd name="connsiteY74" fmla="*/ 4496 h 10000"/>
                <a:gd name="connsiteX75" fmla="*/ 0 w 10000"/>
                <a:gd name="connsiteY75" fmla="*/ 4446 h 10000"/>
                <a:gd name="connsiteX76" fmla="*/ 131 w 10000"/>
                <a:gd name="connsiteY76" fmla="*/ 4394 h 10000"/>
                <a:gd name="connsiteX77" fmla="*/ 131 w 10000"/>
                <a:gd name="connsiteY77" fmla="*/ 4394 h 10000"/>
                <a:gd name="connsiteX78" fmla="*/ 455 w 10000"/>
                <a:gd name="connsiteY78" fmla="*/ 4309 h 10000"/>
                <a:gd name="connsiteX79" fmla="*/ 779 w 10000"/>
                <a:gd name="connsiteY79" fmla="*/ 4226 h 10000"/>
                <a:gd name="connsiteX80" fmla="*/ 975 w 10000"/>
                <a:gd name="connsiteY80" fmla="*/ 4175 h 10000"/>
                <a:gd name="connsiteX81" fmla="*/ 1103 w 10000"/>
                <a:gd name="connsiteY81" fmla="*/ 4123 h 10000"/>
                <a:gd name="connsiteX82" fmla="*/ 1103 w 10000"/>
                <a:gd name="connsiteY82" fmla="*/ 4054 h 10000"/>
                <a:gd name="connsiteX83" fmla="*/ 1103 w 10000"/>
                <a:gd name="connsiteY83" fmla="*/ 3969 h 10000"/>
                <a:gd name="connsiteX84" fmla="*/ 1103 w 10000"/>
                <a:gd name="connsiteY84" fmla="*/ 3969 h 10000"/>
                <a:gd name="connsiteX85" fmla="*/ 845 w 10000"/>
                <a:gd name="connsiteY85" fmla="*/ 3730 h 10000"/>
                <a:gd name="connsiteX86" fmla="*/ 521 w 10000"/>
                <a:gd name="connsiteY86" fmla="*/ 3407 h 10000"/>
                <a:gd name="connsiteX87" fmla="*/ 261 w 10000"/>
                <a:gd name="connsiteY87" fmla="*/ 3116 h 10000"/>
                <a:gd name="connsiteX88" fmla="*/ 195 w 10000"/>
                <a:gd name="connsiteY88" fmla="*/ 3032 h 10000"/>
                <a:gd name="connsiteX89" fmla="*/ 195 w 10000"/>
                <a:gd name="connsiteY89" fmla="*/ 2998 h 10000"/>
                <a:gd name="connsiteX90" fmla="*/ 261 w 10000"/>
                <a:gd name="connsiteY90" fmla="*/ 2980 h 10000"/>
                <a:gd name="connsiteX91" fmla="*/ 261 w 10000"/>
                <a:gd name="connsiteY91" fmla="*/ 2980 h 10000"/>
                <a:gd name="connsiteX92" fmla="*/ 650 w 10000"/>
                <a:gd name="connsiteY92" fmla="*/ 2964 h 10000"/>
                <a:gd name="connsiteX93" fmla="*/ 908 w 10000"/>
                <a:gd name="connsiteY93" fmla="*/ 2964 h 10000"/>
                <a:gd name="connsiteX94" fmla="*/ 1103 w 10000"/>
                <a:gd name="connsiteY94" fmla="*/ 2980 h 10000"/>
                <a:gd name="connsiteX95" fmla="*/ 1103 w 10000"/>
                <a:gd name="connsiteY95" fmla="*/ 2980 h 10000"/>
                <a:gd name="connsiteX96" fmla="*/ 1168 w 10000"/>
                <a:gd name="connsiteY96" fmla="*/ 2980 h 10000"/>
                <a:gd name="connsiteX97" fmla="*/ 1235 w 10000"/>
                <a:gd name="connsiteY97" fmla="*/ 2948 h 10000"/>
                <a:gd name="connsiteX98" fmla="*/ 1559 w 10000"/>
                <a:gd name="connsiteY98" fmla="*/ 2845 h 10000"/>
                <a:gd name="connsiteX99" fmla="*/ 2402 w 10000"/>
                <a:gd name="connsiteY99" fmla="*/ 2503 h 10000"/>
                <a:gd name="connsiteX100" fmla="*/ 3507 w 10000"/>
                <a:gd name="connsiteY100" fmla="*/ 2012 h 10000"/>
                <a:gd name="connsiteX101" fmla="*/ 3507 w 10000"/>
                <a:gd name="connsiteY101" fmla="*/ 2012 h 10000"/>
                <a:gd name="connsiteX102" fmla="*/ 3507 w 10000"/>
                <a:gd name="connsiteY102" fmla="*/ 1942 h 10000"/>
                <a:gd name="connsiteX103" fmla="*/ 3507 w 10000"/>
                <a:gd name="connsiteY103" fmla="*/ 1786 h 10000"/>
                <a:gd name="connsiteX104" fmla="*/ 3573 w 10000"/>
                <a:gd name="connsiteY104" fmla="*/ 1686 h 10000"/>
                <a:gd name="connsiteX105" fmla="*/ 3702 w 10000"/>
                <a:gd name="connsiteY105" fmla="*/ 1600 h 10000"/>
                <a:gd name="connsiteX106" fmla="*/ 3896 w 10000"/>
                <a:gd name="connsiteY106" fmla="*/ 1499 h 10000"/>
                <a:gd name="connsiteX107" fmla="*/ 4156 w 10000"/>
                <a:gd name="connsiteY107" fmla="*/ 1415 h 10000"/>
                <a:gd name="connsiteX108" fmla="*/ 4156 w 10000"/>
                <a:gd name="connsiteY108" fmla="*/ 1415 h 10000"/>
                <a:gd name="connsiteX109" fmla="*/ 4806 w 10000"/>
                <a:gd name="connsiteY109" fmla="*/ 1245 h 10000"/>
                <a:gd name="connsiteX110" fmla="*/ 5455 w 10000"/>
                <a:gd name="connsiteY110" fmla="*/ 1021 h 10000"/>
                <a:gd name="connsiteX111" fmla="*/ 6104 w 10000"/>
                <a:gd name="connsiteY111" fmla="*/ 817 h 10000"/>
                <a:gd name="connsiteX112" fmla="*/ 6559 w 10000"/>
                <a:gd name="connsiteY112" fmla="*/ 632 h 10000"/>
                <a:gd name="connsiteX113" fmla="*/ 6559 w 10000"/>
                <a:gd name="connsiteY113" fmla="*/ 632 h 10000"/>
                <a:gd name="connsiteX114" fmla="*/ 6882 w 10000"/>
                <a:gd name="connsiteY114" fmla="*/ 461 h 10000"/>
                <a:gd name="connsiteX115" fmla="*/ 7273 w 10000"/>
                <a:gd name="connsiteY115" fmla="*/ 255 h 10000"/>
                <a:gd name="connsiteX116" fmla="*/ 7663 w 10000"/>
                <a:gd name="connsiteY116" fmla="*/ 101 h 10000"/>
                <a:gd name="connsiteX117" fmla="*/ 7856 w 10000"/>
                <a:gd name="connsiteY117" fmla="*/ 31 h 10000"/>
                <a:gd name="connsiteX118" fmla="*/ 8051 w 10000"/>
                <a:gd name="connsiteY118" fmla="*/ 16 h 10000"/>
                <a:gd name="connsiteX119" fmla="*/ 8051 w 10000"/>
                <a:gd name="connsiteY119" fmla="*/ 16 h 10000"/>
                <a:gd name="connsiteX120" fmla="*/ 8442 w 10000"/>
                <a:gd name="connsiteY120" fmla="*/ 0 h 10000"/>
                <a:gd name="connsiteX121" fmla="*/ 8961 w 10000"/>
                <a:gd name="connsiteY121" fmla="*/ 0 h 10000"/>
                <a:gd name="connsiteX122" fmla="*/ 10000 w 10000"/>
                <a:gd name="connsiteY122" fmla="*/ 16 h 10000"/>
                <a:gd name="connsiteX123" fmla="*/ 5584 w 10000"/>
                <a:gd name="connsiteY123" fmla="*/ 9898 h 10000"/>
                <a:gd name="connsiteX124" fmla="*/ 5389 w 10000"/>
                <a:gd name="connsiteY124" fmla="*/ 9558 h 10000"/>
                <a:gd name="connsiteX125" fmla="*/ 5389 w 10000"/>
                <a:gd name="connsiteY125" fmla="*/ 9489 h 10000"/>
                <a:gd name="connsiteX126" fmla="*/ 5259 w 10000"/>
                <a:gd name="connsiteY126" fmla="*/ 9405 h 10000"/>
                <a:gd name="connsiteX127" fmla="*/ 5195 w 10000"/>
                <a:gd name="connsiteY127" fmla="*/ 9389 h 10000"/>
                <a:gd name="connsiteX128" fmla="*/ 4026 w 10000"/>
                <a:gd name="connsiteY128" fmla="*/ 9507 h 10000"/>
                <a:gd name="connsiteX129" fmla="*/ 3702 w 10000"/>
                <a:gd name="connsiteY129" fmla="*/ 9537 h 10000"/>
                <a:gd name="connsiteX130" fmla="*/ 3247 w 10000"/>
                <a:gd name="connsiteY130" fmla="*/ 9369 h 10000"/>
                <a:gd name="connsiteX131" fmla="*/ 3247 w 10000"/>
                <a:gd name="connsiteY131" fmla="*/ 9369 h 10000"/>
                <a:gd name="connsiteX132" fmla="*/ 3117 w 10000"/>
                <a:gd name="connsiteY132" fmla="*/ 9183 h 10000"/>
                <a:gd name="connsiteX133" fmla="*/ 3117 w 10000"/>
                <a:gd name="connsiteY133" fmla="*/ 9183 h 10000"/>
                <a:gd name="connsiteX134" fmla="*/ 3312 w 10000"/>
                <a:gd name="connsiteY134" fmla="*/ 9129 h 10000"/>
                <a:gd name="connsiteX135" fmla="*/ 3443 w 10000"/>
                <a:gd name="connsiteY135" fmla="*/ 9113 h 10000"/>
                <a:gd name="connsiteX136" fmla="*/ 2661 w 10000"/>
                <a:gd name="connsiteY136" fmla="*/ 9129 h 10000"/>
                <a:gd name="connsiteX0" fmla="*/ 2661 w 10000"/>
                <a:gd name="connsiteY0" fmla="*/ 9129 h 10000"/>
                <a:gd name="connsiteX1" fmla="*/ 7856 w 10000"/>
                <a:gd name="connsiteY1" fmla="*/ 10000 h 10000"/>
                <a:gd name="connsiteX2" fmla="*/ 5779 w 10000"/>
                <a:gd name="connsiteY2" fmla="*/ 9898 h 10000"/>
                <a:gd name="connsiteX3" fmla="*/ 5779 w 10000"/>
                <a:gd name="connsiteY3" fmla="*/ 9898 h 10000"/>
                <a:gd name="connsiteX4" fmla="*/ 5519 w 10000"/>
                <a:gd name="connsiteY4" fmla="*/ 9878 h 10000"/>
                <a:gd name="connsiteX5" fmla="*/ 5389 w 10000"/>
                <a:gd name="connsiteY5" fmla="*/ 9847 h 10000"/>
                <a:gd name="connsiteX6" fmla="*/ 5324 w 10000"/>
                <a:gd name="connsiteY6" fmla="*/ 9810 h 10000"/>
                <a:gd name="connsiteX7" fmla="*/ 5389 w 10000"/>
                <a:gd name="connsiteY7" fmla="*/ 9607 h 10000"/>
                <a:gd name="connsiteX8" fmla="*/ 5455 w 10000"/>
                <a:gd name="connsiteY8" fmla="*/ 9537 h 10000"/>
                <a:gd name="connsiteX9" fmla="*/ 5389 w 10000"/>
                <a:gd name="connsiteY9" fmla="*/ 9456 h 10000"/>
                <a:gd name="connsiteX10" fmla="*/ 5389 w 10000"/>
                <a:gd name="connsiteY10" fmla="*/ 9456 h 10000"/>
                <a:gd name="connsiteX11" fmla="*/ 5324 w 10000"/>
                <a:gd name="connsiteY11" fmla="*/ 9405 h 10000"/>
                <a:gd name="connsiteX12" fmla="*/ 5259 w 10000"/>
                <a:gd name="connsiteY12" fmla="*/ 9369 h 10000"/>
                <a:gd name="connsiteX13" fmla="*/ 5128 w 10000"/>
                <a:gd name="connsiteY13" fmla="*/ 9369 h 10000"/>
                <a:gd name="connsiteX14" fmla="*/ 4936 w 10000"/>
                <a:gd name="connsiteY14" fmla="*/ 9389 h 10000"/>
                <a:gd name="connsiteX15" fmla="*/ 4545 w 10000"/>
                <a:gd name="connsiteY15" fmla="*/ 9438 h 10000"/>
                <a:gd name="connsiteX16" fmla="*/ 4026 w 10000"/>
                <a:gd name="connsiteY16" fmla="*/ 9522 h 10000"/>
                <a:gd name="connsiteX17" fmla="*/ 4026 w 10000"/>
                <a:gd name="connsiteY17" fmla="*/ 9522 h 10000"/>
                <a:gd name="connsiteX18" fmla="*/ 3702 w 10000"/>
                <a:gd name="connsiteY18" fmla="*/ 9537 h 10000"/>
                <a:gd name="connsiteX19" fmla="*/ 3573 w 10000"/>
                <a:gd name="connsiteY19" fmla="*/ 9537 h 10000"/>
                <a:gd name="connsiteX20" fmla="*/ 3507 w 10000"/>
                <a:gd name="connsiteY20" fmla="*/ 9522 h 10000"/>
                <a:gd name="connsiteX21" fmla="*/ 3247 w 10000"/>
                <a:gd name="connsiteY21" fmla="*/ 9369 h 10000"/>
                <a:gd name="connsiteX22" fmla="*/ 3247 w 10000"/>
                <a:gd name="connsiteY22" fmla="*/ 9369 h 10000"/>
                <a:gd name="connsiteX23" fmla="*/ 3117 w 10000"/>
                <a:gd name="connsiteY23" fmla="*/ 9319 h 10000"/>
                <a:gd name="connsiteX24" fmla="*/ 3117 w 10000"/>
                <a:gd name="connsiteY24" fmla="*/ 9267 h 10000"/>
                <a:gd name="connsiteX25" fmla="*/ 3117 w 10000"/>
                <a:gd name="connsiteY25" fmla="*/ 9233 h 10000"/>
                <a:gd name="connsiteX26" fmla="*/ 3184 w 10000"/>
                <a:gd name="connsiteY26" fmla="*/ 9198 h 10000"/>
                <a:gd name="connsiteX27" fmla="*/ 3312 w 10000"/>
                <a:gd name="connsiteY27" fmla="*/ 9129 h 10000"/>
                <a:gd name="connsiteX28" fmla="*/ 3443 w 10000"/>
                <a:gd name="connsiteY28" fmla="*/ 9113 h 10000"/>
                <a:gd name="connsiteX29" fmla="*/ 3443 w 10000"/>
                <a:gd name="connsiteY29" fmla="*/ 9113 h 10000"/>
                <a:gd name="connsiteX30" fmla="*/ 3443 w 10000"/>
                <a:gd name="connsiteY30" fmla="*/ 9097 h 10000"/>
                <a:gd name="connsiteX31" fmla="*/ 3507 w 10000"/>
                <a:gd name="connsiteY31" fmla="*/ 9079 h 10000"/>
                <a:gd name="connsiteX32" fmla="*/ 7646 w 10000"/>
                <a:gd name="connsiteY32" fmla="*/ 8817 h 10000"/>
                <a:gd name="connsiteX33" fmla="*/ 8116 w 10000"/>
                <a:gd name="connsiteY33" fmla="*/ 8825 h 10000"/>
                <a:gd name="connsiteX34" fmla="*/ 8116 w 10000"/>
                <a:gd name="connsiteY34" fmla="*/ 8825 h 10000"/>
                <a:gd name="connsiteX35" fmla="*/ 8442 w 10000"/>
                <a:gd name="connsiteY35" fmla="*/ 8791 h 10000"/>
                <a:gd name="connsiteX36" fmla="*/ 8702 w 10000"/>
                <a:gd name="connsiteY36" fmla="*/ 8706 h 10000"/>
                <a:gd name="connsiteX37" fmla="*/ 8636 w 10000"/>
                <a:gd name="connsiteY37" fmla="*/ 8671 h 10000"/>
                <a:gd name="connsiteX38" fmla="*/ 8636 w 10000"/>
                <a:gd name="connsiteY38" fmla="*/ 8638 h 10000"/>
                <a:gd name="connsiteX39" fmla="*/ 8312 w 10000"/>
                <a:gd name="connsiteY39" fmla="*/ 8552 h 10000"/>
                <a:gd name="connsiteX40" fmla="*/ 5975 w 10000"/>
                <a:gd name="connsiteY40" fmla="*/ 8244 h 10000"/>
                <a:gd name="connsiteX41" fmla="*/ 5975 w 10000"/>
                <a:gd name="connsiteY41" fmla="*/ 8244 h 10000"/>
                <a:gd name="connsiteX42" fmla="*/ 5714 w 10000"/>
                <a:gd name="connsiteY42" fmla="*/ 8195 h 10000"/>
                <a:gd name="connsiteX43" fmla="*/ 5519 w 10000"/>
                <a:gd name="connsiteY43" fmla="*/ 8143 h 10000"/>
                <a:gd name="connsiteX44" fmla="*/ 5389 w 10000"/>
                <a:gd name="connsiteY44" fmla="*/ 8092 h 10000"/>
                <a:gd name="connsiteX45" fmla="*/ 5389 w 10000"/>
                <a:gd name="connsiteY45" fmla="*/ 8092 h 10000"/>
                <a:gd name="connsiteX46" fmla="*/ 7729 w 10000"/>
                <a:gd name="connsiteY46" fmla="*/ 8074 h 10000"/>
                <a:gd name="connsiteX47" fmla="*/ 10000 w 10000"/>
                <a:gd name="connsiteY47" fmla="*/ 8244 h 10000"/>
                <a:gd name="connsiteX48" fmla="*/ 10000 w 10000"/>
                <a:gd name="connsiteY48" fmla="*/ 6696 h 10000"/>
                <a:gd name="connsiteX49" fmla="*/ 10000 w 10000"/>
                <a:gd name="connsiteY49" fmla="*/ 6696 h 10000"/>
                <a:gd name="connsiteX50" fmla="*/ 7404 w 10000"/>
                <a:gd name="connsiteY50" fmla="*/ 6336 h 10000"/>
                <a:gd name="connsiteX51" fmla="*/ 5975 w 10000"/>
                <a:gd name="connsiteY51" fmla="*/ 6133 h 10000"/>
                <a:gd name="connsiteX52" fmla="*/ 5975 w 10000"/>
                <a:gd name="connsiteY52" fmla="*/ 6133 h 10000"/>
                <a:gd name="connsiteX53" fmla="*/ 5975 w 10000"/>
                <a:gd name="connsiteY53" fmla="*/ 6116 h 10000"/>
                <a:gd name="connsiteX54" fmla="*/ 5975 w 10000"/>
                <a:gd name="connsiteY54" fmla="*/ 6014 h 10000"/>
                <a:gd name="connsiteX55" fmla="*/ 5975 w 10000"/>
                <a:gd name="connsiteY55" fmla="*/ 6014 h 10000"/>
                <a:gd name="connsiteX56" fmla="*/ 5779 w 10000"/>
                <a:gd name="connsiteY56" fmla="*/ 5892 h 10000"/>
                <a:gd name="connsiteX57" fmla="*/ 5389 w 10000"/>
                <a:gd name="connsiteY57" fmla="*/ 5706 h 10000"/>
                <a:gd name="connsiteX58" fmla="*/ 4545 w 10000"/>
                <a:gd name="connsiteY58" fmla="*/ 5349 h 10000"/>
                <a:gd name="connsiteX59" fmla="*/ 4545 w 10000"/>
                <a:gd name="connsiteY59" fmla="*/ 5349 h 10000"/>
                <a:gd name="connsiteX60" fmla="*/ 4352 w 10000"/>
                <a:gd name="connsiteY60" fmla="*/ 5298 h 10000"/>
                <a:gd name="connsiteX61" fmla="*/ 4026 w 10000"/>
                <a:gd name="connsiteY61" fmla="*/ 5230 h 10000"/>
                <a:gd name="connsiteX62" fmla="*/ 3052 w 10000"/>
                <a:gd name="connsiteY62" fmla="*/ 5076 h 10000"/>
                <a:gd name="connsiteX63" fmla="*/ 1689 w 10000"/>
                <a:gd name="connsiteY63" fmla="*/ 4890 h 10000"/>
                <a:gd name="connsiteX64" fmla="*/ 1689 w 10000"/>
                <a:gd name="connsiteY64" fmla="*/ 4890 h 10000"/>
                <a:gd name="connsiteX65" fmla="*/ 1103 w 10000"/>
                <a:gd name="connsiteY65" fmla="*/ 4871 h 10000"/>
                <a:gd name="connsiteX66" fmla="*/ 650 w 10000"/>
                <a:gd name="connsiteY66" fmla="*/ 4854 h 10000"/>
                <a:gd name="connsiteX67" fmla="*/ 521 w 10000"/>
                <a:gd name="connsiteY67" fmla="*/ 4837 h 10000"/>
                <a:gd name="connsiteX68" fmla="*/ 390 w 10000"/>
                <a:gd name="connsiteY68" fmla="*/ 4821 h 10000"/>
                <a:gd name="connsiteX69" fmla="*/ 390 w 10000"/>
                <a:gd name="connsiteY69" fmla="*/ 4821 h 10000"/>
                <a:gd name="connsiteX70" fmla="*/ 261 w 10000"/>
                <a:gd name="connsiteY70" fmla="*/ 4751 h 10000"/>
                <a:gd name="connsiteX71" fmla="*/ 65 w 10000"/>
                <a:gd name="connsiteY71" fmla="*/ 4635 h 10000"/>
                <a:gd name="connsiteX72" fmla="*/ 0 w 10000"/>
                <a:gd name="connsiteY72" fmla="*/ 4566 h 10000"/>
                <a:gd name="connsiteX73" fmla="*/ 0 w 10000"/>
                <a:gd name="connsiteY73" fmla="*/ 4496 h 10000"/>
                <a:gd name="connsiteX74" fmla="*/ 0 w 10000"/>
                <a:gd name="connsiteY74" fmla="*/ 4446 h 10000"/>
                <a:gd name="connsiteX75" fmla="*/ 131 w 10000"/>
                <a:gd name="connsiteY75" fmla="*/ 4394 h 10000"/>
                <a:gd name="connsiteX76" fmla="*/ 131 w 10000"/>
                <a:gd name="connsiteY76" fmla="*/ 4394 h 10000"/>
                <a:gd name="connsiteX77" fmla="*/ 455 w 10000"/>
                <a:gd name="connsiteY77" fmla="*/ 4309 h 10000"/>
                <a:gd name="connsiteX78" fmla="*/ 779 w 10000"/>
                <a:gd name="connsiteY78" fmla="*/ 4226 h 10000"/>
                <a:gd name="connsiteX79" fmla="*/ 975 w 10000"/>
                <a:gd name="connsiteY79" fmla="*/ 4175 h 10000"/>
                <a:gd name="connsiteX80" fmla="*/ 1103 w 10000"/>
                <a:gd name="connsiteY80" fmla="*/ 4123 h 10000"/>
                <a:gd name="connsiteX81" fmla="*/ 1103 w 10000"/>
                <a:gd name="connsiteY81" fmla="*/ 4054 h 10000"/>
                <a:gd name="connsiteX82" fmla="*/ 1103 w 10000"/>
                <a:gd name="connsiteY82" fmla="*/ 3969 h 10000"/>
                <a:gd name="connsiteX83" fmla="*/ 1103 w 10000"/>
                <a:gd name="connsiteY83" fmla="*/ 3969 h 10000"/>
                <a:gd name="connsiteX84" fmla="*/ 845 w 10000"/>
                <a:gd name="connsiteY84" fmla="*/ 3730 h 10000"/>
                <a:gd name="connsiteX85" fmla="*/ 521 w 10000"/>
                <a:gd name="connsiteY85" fmla="*/ 3407 h 10000"/>
                <a:gd name="connsiteX86" fmla="*/ 261 w 10000"/>
                <a:gd name="connsiteY86" fmla="*/ 3116 h 10000"/>
                <a:gd name="connsiteX87" fmla="*/ 195 w 10000"/>
                <a:gd name="connsiteY87" fmla="*/ 3032 h 10000"/>
                <a:gd name="connsiteX88" fmla="*/ 195 w 10000"/>
                <a:gd name="connsiteY88" fmla="*/ 2998 h 10000"/>
                <a:gd name="connsiteX89" fmla="*/ 261 w 10000"/>
                <a:gd name="connsiteY89" fmla="*/ 2980 h 10000"/>
                <a:gd name="connsiteX90" fmla="*/ 261 w 10000"/>
                <a:gd name="connsiteY90" fmla="*/ 2980 h 10000"/>
                <a:gd name="connsiteX91" fmla="*/ 650 w 10000"/>
                <a:gd name="connsiteY91" fmla="*/ 2964 h 10000"/>
                <a:gd name="connsiteX92" fmla="*/ 908 w 10000"/>
                <a:gd name="connsiteY92" fmla="*/ 2964 h 10000"/>
                <a:gd name="connsiteX93" fmla="*/ 1103 w 10000"/>
                <a:gd name="connsiteY93" fmla="*/ 2980 h 10000"/>
                <a:gd name="connsiteX94" fmla="*/ 1103 w 10000"/>
                <a:gd name="connsiteY94" fmla="*/ 2980 h 10000"/>
                <a:gd name="connsiteX95" fmla="*/ 1168 w 10000"/>
                <a:gd name="connsiteY95" fmla="*/ 2980 h 10000"/>
                <a:gd name="connsiteX96" fmla="*/ 1235 w 10000"/>
                <a:gd name="connsiteY96" fmla="*/ 2948 h 10000"/>
                <a:gd name="connsiteX97" fmla="*/ 1559 w 10000"/>
                <a:gd name="connsiteY97" fmla="*/ 2845 h 10000"/>
                <a:gd name="connsiteX98" fmla="*/ 2402 w 10000"/>
                <a:gd name="connsiteY98" fmla="*/ 2503 h 10000"/>
                <a:gd name="connsiteX99" fmla="*/ 3507 w 10000"/>
                <a:gd name="connsiteY99" fmla="*/ 2012 h 10000"/>
                <a:gd name="connsiteX100" fmla="*/ 3507 w 10000"/>
                <a:gd name="connsiteY100" fmla="*/ 2012 h 10000"/>
                <a:gd name="connsiteX101" fmla="*/ 3507 w 10000"/>
                <a:gd name="connsiteY101" fmla="*/ 1942 h 10000"/>
                <a:gd name="connsiteX102" fmla="*/ 3507 w 10000"/>
                <a:gd name="connsiteY102" fmla="*/ 1786 h 10000"/>
                <a:gd name="connsiteX103" fmla="*/ 3573 w 10000"/>
                <a:gd name="connsiteY103" fmla="*/ 1686 h 10000"/>
                <a:gd name="connsiteX104" fmla="*/ 3702 w 10000"/>
                <a:gd name="connsiteY104" fmla="*/ 1600 h 10000"/>
                <a:gd name="connsiteX105" fmla="*/ 3896 w 10000"/>
                <a:gd name="connsiteY105" fmla="*/ 1499 h 10000"/>
                <a:gd name="connsiteX106" fmla="*/ 4156 w 10000"/>
                <a:gd name="connsiteY106" fmla="*/ 1415 h 10000"/>
                <a:gd name="connsiteX107" fmla="*/ 4156 w 10000"/>
                <a:gd name="connsiteY107" fmla="*/ 1415 h 10000"/>
                <a:gd name="connsiteX108" fmla="*/ 4806 w 10000"/>
                <a:gd name="connsiteY108" fmla="*/ 1245 h 10000"/>
                <a:gd name="connsiteX109" fmla="*/ 5455 w 10000"/>
                <a:gd name="connsiteY109" fmla="*/ 1021 h 10000"/>
                <a:gd name="connsiteX110" fmla="*/ 6104 w 10000"/>
                <a:gd name="connsiteY110" fmla="*/ 817 h 10000"/>
                <a:gd name="connsiteX111" fmla="*/ 6559 w 10000"/>
                <a:gd name="connsiteY111" fmla="*/ 632 h 10000"/>
                <a:gd name="connsiteX112" fmla="*/ 6559 w 10000"/>
                <a:gd name="connsiteY112" fmla="*/ 632 h 10000"/>
                <a:gd name="connsiteX113" fmla="*/ 6882 w 10000"/>
                <a:gd name="connsiteY113" fmla="*/ 461 h 10000"/>
                <a:gd name="connsiteX114" fmla="*/ 7273 w 10000"/>
                <a:gd name="connsiteY114" fmla="*/ 255 h 10000"/>
                <a:gd name="connsiteX115" fmla="*/ 7663 w 10000"/>
                <a:gd name="connsiteY115" fmla="*/ 101 h 10000"/>
                <a:gd name="connsiteX116" fmla="*/ 7856 w 10000"/>
                <a:gd name="connsiteY116" fmla="*/ 31 h 10000"/>
                <a:gd name="connsiteX117" fmla="*/ 8051 w 10000"/>
                <a:gd name="connsiteY117" fmla="*/ 16 h 10000"/>
                <a:gd name="connsiteX118" fmla="*/ 8051 w 10000"/>
                <a:gd name="connsiteY118" fmla="*/ 16 h 10000"/>
                <a:gd name="connsiteX119" fmla="*/ 8442 w 10000"/>
                <a:gd name="connsiteY119" fmla="*/ 0 h 10000"/>
                <a:gd name="connsiteX120" fmla="*/ 8961 w 10000"/>
                <a:gd name="connsiteY120" fmla="*/ 0 h 10000"/>
                <a:gd name="connsiteX121" fmla="*/ 10000 w 10000"/>
                <a:gd name="connsiteY121" fmla="*/ 16 h 10000"/>
                <a:gd name="connsiteX122" fmla="*/ 5584 w 10000"/>
                <a:gd name="connsiteY122" fmla="*/ 9898 h 10000"/>
                <a:gd name="connsiteX123" fmla="*/ 5389 w 10000"/>
                <a:gd name="connsiteY123" fmla="*/ 9558 h 10000"/>
                <a:gd name="connsiteX124" fmla="*/ 5389 w 10000"/>
                <a:gd name="connsiteY124" fmla="*/ 9489 h 10000"/>
                <a:gd name="connsiteX125" fmla="*/ 5259 w 10000"/>
                <a:gd name="connsiteY125" fmla="*/ 9405 h 10000"/>
                <a:gd name="connsiteX126" fmla="*/ 5195 w 10000"/>
                <a:gd name="connsiteY126" fmla="*/ 9389 h 10000"/>
                <a:gd name="connsiteX127" fmla="*/ 4026 w 10000"/>
                <a:gd name="connsiteY127" fmla="*/ 9507 h 10000"/>
                <a:gd name="connsiteX128" fmla="*/ 3702 w 10000"/>
                <a:gd name="connsiteY128" fmla="*/ 9537 h 10000"/>
                <a:gd name="connsiteX129" fmla="*/ 3247 w 10000"/>
                <a:gd name="connsiteY129" fmla="*/ 9369 h 10000"/>
                <a:gd name="connsiteX130" fmla="*/ 3247 w 10000"/>
                <a:gd name="connsiteY130" fmla="*/ 9369 h 10000"/>
                <a:gd name="connsiteX131" fmla="*/ 3117 w 10000"/>
                <a:gd name="connsiteY131" fmla="*/ 9183 h 10000"/>
                <a:gd name="connsiteX132" fmla="*/ 3117 w 10000"/>
                <a:gd name="connsiteY132" fmla="*/ 9183 h 10000"/>
                <a:gd name="connsiteX133" fmla="*/ 3312 w 10000"/>
                <a:gd name="connsiteY133" fmla="*/ 9129 h 10000"/>
                <a:gd name="connsiteX134" fmla="*/ 3443 w 10000"/>
                <a:gd name="connsiteY134" fmla="*/ 9113 h 10000"/>
                <a:gd name="connsiteX135" fmla="*/ 2661 w 10000"/>
                <a:gd name="connsiteY135" fmla="*/ 9129 h 10000"/>
                <a:gd name="connsiteX0" fmla="*/ 2661 w 10000"/>
                <a:gd name="connsiteY0" fmla="*/ 9129 h 10000"/>
                <a:gd name="connsiteX1" fmla="*/ 7856 w 10000"/>
                <a:gd name="connsiteY1" fmla="*/ 10000 h 10000"/>
                <a:gd name="connsiteX2" fmla="*/ 5779 w 10000"/>
                <a:gd name="connsiteY2" fmla="*/ 9898 h 10000"/>
                <a:gd name="connsiteX3" fmla="*/ 5779 w 10000"/>
                <a:gd name="connsiteY3" fmla="*/ 9898 h 10000"/>
                <a:gd name="connsiteX4" fmla="*/ 5519 w 10000"/>
                <a:gd name="connsiteY4" fmla="*/ 9878 h 10000"/>
                <a:gd name="connsiteX5" fmla="*/ 5389 w 10000"/>
                <a:gd name="connsiteY5" fmla="*/ 9847 h 10000"/>
                <a:gd name="connsiteX6" fmla="*/ 5324 w 10000"/>
                <a:gd name="connsiteY6" fmla="*/ 9810 h 10000"/>
                <a:gd name="connsiteX7" fmla="*/ 5389 w 10000"/>
                <a:gd name="connsiteY7" fmla="*/ 9607 h 10000"/>
                <a:gd name="connsiteX8" fmla="*/ 5455 w 10000"/>
                <a:gd name="connsiteY8" fmla="*/ 9537 h 10000"/>
                <a:gd name="connsiteX9" fmla="*/ 5389 w 10000"/>
                <a:gd name="connsiteY9" fmla="*/ 9456 h 10000"/>
                <a:gd name="connsiteX10" fmla="*/ 5389 w 10000"/>
                <a:gd name="connsiteY10" fmla="*/ 9456 h 10000"/>
                <a:gd name="connsiteX11" fmla="*/ 5324 w 10000"/>
                <a:gd name="connsiteY11" fmla="*/ 9405 h 10000"/>
                <a:gd name="connsiteX12" fmla="*/ 5259 w 10000"/>
                <a:gd name="connsiteY12" fmla="*/ 9369 h 10000"/>
                <a:gd name="connsiteX13" fmla="*/ 5128 w 10000"/>
                <a:gd name="connsiteY13" fmla="*/ 9369 h 10000"/>
                <a:gd name="connsiteX14" fmla="*/ 4936 w 10000"/>
                <a:gd name="connsiteY14" fmla="*/ 9389 h 10000"/>
                <a:gd name="connsiteX15" fmla="*/ 4545 w 10000"/>
                <a:gd name="connsiteY15" fmla="*/ 9438 h 10000"/>
                <a:gd name="connsiteX16" fmla="*/ 4026 w 10000"/>
                <a:gd name="connsiteY16" fmla="*/ 9522 h 10000"/>
                <a:gd name="connsiteX17" fmla="*/ 4026 w 10000"/>
                <a:gd name="connsiteY17" fmla="*/ 9522 h 10000"/>
                <a:gd name="connsiteX18" fmla="*/ 3702 w 10000"/>
                <a:gd name="connsiteY18" fmla="*/ 9537 h 10000"/>
                <a:gd name="connsiteX19" fmla="*/ 3573 w 10000"/>
                <a:gd name="connsiteY19" fmla="*/ 9537 h 10000"/>
                <a:gd name="connsiteX20" fmla="*/ 3507 w 10000"/>
                <a:gd name="connsiteY20" fmla="*/ 9522 h 10000"/>
                <a:gd name="connsiteX21" fmla="*/ 3247 w 10000"/>
                <a:gd name="connsiteY21" fmla="*/ 9369 h 10000"/>
                <a:gd name="connsiteX22" fmla="*/ 3247 w 10000"/>
                <a:gd name="connsiteY22" fmla="*/ 9369 h 10000"/>
                <a:gd name="connsiteX23" fmla="*/ 3117 w 10000"/>
                <a:gd name="connsiteY23" fmla="*/ 9319 h 10000"/>
                <a:gd name="connsiteX24" fmla="*/ 3117 w 10000"/>
                <a:gd name="connsiteY24" fmla="*/ 9267 h 10000"/>
                <a:gd name="connsiteX25" fmla="*/ 3117 w 10000"/>
                <a:gd name="connsiteY25" fmla="*/ 9233 h 10000"/>
                <a:gd name="connsiteX26" fmla="*/ 3184 w 10000"/>
                <a:gd name="connsiteY26" fmla="*/ 9198 h 10000"/>
                <a:gd name="connsiteX27" fmla="*/ 3312 w 10000"/>
                <a:gd name="connsiteY27" fmla="*/ 9129 h 10000"/>
                <a:gd name="connsiteX28" fmla="*/ 3443 w 10000"/>
                <a:gd name="connsiteY28" fmla="*/ 9113 h 10000"/>
                <a:gd name="connsiteX29" fmla="*/ 3443 w 10000"/>
                <a:gd name="connsiteY29" fmla="*/ 9113 h 10000"/>
                <a:gd name="connsiteX30" fmla="*/ 3443 w 10000"/>
                <a:gd name="connsiteY30" fmla="*/ 9097 h 10000"/>
                <a:gd name="connsiteX31" fmla="*/ 3507 w 10000"/>
                <a:gd name="connsiteY31" fmla="*/ 9079 h 10000"/>
                <a:gd name="connsiteX32" fmla="*/ 7646 w 10000"/>
                <a:gd name="connsiteY32" fmla="*/ 8817 h 10000"/>
                <a:gd name="connsiteX33" fmla="*/ 8116 w 10000"/>
                <a:gd name="connsiteY33" fmla="*/ 8825 h 10000"/>
                <a:gd name="connsiteX34" fmla="*/ 8116 w 10000"/>
                <a:gd name="connsiteY34" fmla="*/ 8825 h 10000"/>
                <a:gd name="connsiteX35" fmla="*/ 8442 w 10000"/>
                <a:gd name="connsiteY35" fmla="*/ 8791 h 10000"/>
                <a:gd name="connsiteX36" fmla="*/ 8702 w 10000"/>
                <a:gd name="connsiteY36" fmla="*/ 8706 h 10000"/>
                <a:gd name="connsiteX37" fmla="*/ 8636 w 10000"/>
                <a:gd name="connsiteY37" fmla="*/ 8671 h 10000"/>
                <a:gd name="connsiteX38" fmla="*/ 8636 w 10000"/>
                <a:gd name="connsiteY38" fmla="*/ 8638 h 10000"/>
                <a:gd name="connsiteX39" fmla="*/ 8312 w 10000"/>
                <a:gd name="connsiteY39" fmla="*/ 8552 h 10000"/>
                <a:gd name="connsiteX40" fmla="*/ 5975 w 10000"/>
                <a:gd name="connsiteY40" fmla="*/ 8244 h 10000"/>
                <a:gd name="connsiteX41" fmla="*/ 5975 w 10000"/>
                <a:gd name="connsiteY41" fmla="*/ 8244 h 10000"/>
                <a:gd name="connsiteX42" fmla="*/ 5714 w 10000"/>
                <a:gd name="connsiteY42" fmla="*/ 8195 h 10000"/>
                <a:gd name="connsiteX43" fmla="*/ 5519 w 10000"/>
                <a:gd name="connsiteY43" fmla="*/ 8143 h 10000"/>
                <a:gd name="connsiteX44" fmla="*/ 5389 w 10000"/>
                <a:gd name="connsiteY44" fmla="*/ 8092 h 10000"/>
                <a:gd name="connsiteX45" fmla="*/ 5389 w 10000"/>
                <a:gd name="connsiteY45" fmla="*/ 8092 h 10000"/>
                <a:gd name="connsiteX46" fmla="*/ 7729 w 10000"/>
                <a:gd name="connsiteY46" fmla="*/ 8074 h 10000"/>
                <a:gd name="connsiteX47" fmla="*/ 10000 w 10000"/>
                <a:gd name="connsiteY47" fmla="*/ 8244 h 10000"/>
                <a:gd name="connsiteX48" fmla="*/ 10000 w 10000"/>
                <a:gd name="connsiteY48" fmla="*/ 6696 h 10000"/>
                <a:gd name="connsiteX49" fmla="*/ 10000 w 10000"/>
                <a:gd name="connsiteY49" fmla="*/ 6696 h 10000"/>
                <a:gd name="connsiteX50" fmla="*/ 7404 w 10000"/>
                <a:gd name="connsiteY50" fmla="*/ 6336 h 10000"/>
                <a:gd name="connsiteX51" fmla="*/ 5975 w 10000"/>
                <a:gd name="connsiteY51" fmla="*/ 6133 h 10000"/>
                <a:gd name="connsiteX52" fmla="*/ 5975 w 10000"/>
                <a:gd name="connsiteY52" fmla="*/ 6133 h 10000"/>
                <a:gd name="connsiteX53" fmla="*/ 5975 w 10000"/>
                <a:gd name="connsiteY53" fmla="*/ 6116 h 10000"/>
                <a:gd name="connsiteX54" fmla="*/ 5975 w 10000"/>
                <a:gd name="connsiteY54" fmla="*/ 6014 h 10000"/>
                <a:gd name="connsiteX55" fmla="*/ 5975 w 10000"/>
                <a:gd name="connsiteY55" fmla="*/ 6014 h 10000"/>
                <a:gd name="connsiteX56" fmla="*/ 5779 w 10000"/>
                <a:gd name="connsiteY56" fmla="*/ 5892 h 10000"/>
                <a:gd name="connsiteX57" fmla="*/ 5389 w 10000"/>
                <a:gd name="connsiteY57" fmla="*/ 5706 h 10000"/>
                <a:gd name="connsiteX58" fmla="*/ 4545 w 10000"/>
                <a:gd name="connsiteY58" fmla="*/ 5349 h 10000"/>
                <a:gd name="connsiteX59" fmla="*/ 4545 w 10000"/>
                <a:gd name="connsiteY59" fmla="*/ 5349 h 10000"/>
                <a:gd name="connsiteX60" fmla="*/ 4352 w 10000"/>
                <a:gd name="connsiteY60" fmla="*/ 5298 h 10000"/>
                <a:gd name="connsiteX61" fmla="*/ 4026 w 10000"/>
                <a:gd name="connsiteY61" fmla="*/ 5230 h 10000"/>
                <a:gd name="connsiteX62" fmla="*/ 3052 w 10000"/>
                <a:gd name="connsiteY62" fmla="*/ 5076 h 10000"/>
                <a:gd name="connsiteX63" fmla="*/ 1689 w 10000"/>
                <a:gd name="connsiteY63" fmla="*/ 4890 h 10000"/>
                <a:gd name="connsiteX64" fmla="*/ 1689 w 10000"/>
                <a:gd name="connsiteY64" fmla="*/ 4890 h 10000"/>
                <a:gd name="connsiteX65" fmla="*/ 1103 w 10000"/>
                <a:gd name="connsiteY65" fmla="*/ 4871 h 10000"/>
                <a:gd name="connsiteX66" fmla="*/ 650 w 10000"/>
                <a:gd name="connsiteY66" fmla="*/ 4854 h 10000"/>
                <a:gd name="connsiteX67" fmla="*/ 521 w 10000"/>
                <a:gd name="connsiteY67" fmla="*/ 4837 h 10000"/>
                <a:gd name="connsiteX68" fmla="*/ 390 w 10000"/>
                <a:gd name="connsiteY68" fmla="*/ 4821 h 10000"/>
                <a:gd name="connsiteX69" fmla="*/ 390 w 10000"/>
                <a:gd name="connsiteY69" fmla="*/ 4821 h 10000"/>
                <a:gd name="connsiteX70" fmla="*/ 261 w 10000"/>
                <a:gd name="connsiteY70" fmla="*/ 4751 h 10000"/>
                <a:gd name="connsiteX71" fmla="*/ 65 w 10000"/>
                <a:gd name="connsiteY71" fmla="*/ 4635 h 10000"/>
                <a:gd name="connsiteX72" fmla="*/ 0 w 10000"/>
                <a:gd name="connsiteY72" fmla="*/ 4566 h 10000"/>
                <a:gd name="connsiteX73" fmla="*/ 0 w 10000"/>
                <a:gd name="connsiteY73" fmla="*/ 4496 h 10000"/>
                <a:gd name="connsiteX74" fmla="*/ 0 w 10000"/>
                <a:gd name="connsiteY74" fmla="*/ 4446 h 10000"/>
                <a:gd name="connsiteX75" fmla="*/ 131 w 10000"/>
                <a:gd name="connsiteY75" fmla="*/ 4394 h 10000"/>
                <a:gd name="connsiteX76" fmla="*/ 131 w 10000"/>
                <a:gd name="connsiteY76" fmla="*/ 4394 h 10000"/>
                <a:gd name="connsiteX77" fmla="*/ 455 w 10000"/>
                <a:gd name="connsiteY77" fmla="*/ 4309 h 10000"/>
                <a:gd name="connsiteX78" fmla="*/ 779 w 10000"/>
                <a:gd name="connsiteY78" fmla="*/ 4226 h 10000"/>
                <a:gd name="connsiteX79" fmla="*/ 975 w 10000"/>
                <a:gd name="connsiteY79" fmla="*/ 4175 h 10000"/>
                <a:gd name="connsiteX80" fmla="*/ 1103 w 10000"/>
                <a:gd name="connsiteY80" fmla="*/ 4123 h 10000"/>
                <a:gd name="connsiteX81" fmla="*/ 1103 w 10000"/>
                <a:gd name="connsiteY81" fmla="*/ 4054 h 10000"/>
                <a:gd name="connsiteX82" fmla="*/ 1103 w 10000"/>
                <a:gd name="connsiteY82" fmla="*/ 3969 h 10000"/>
                <a:gd name="connsiteX83" fmla="*/ 1103 w 10000"/>
                <a:gd name="connsiteY83" fmla="*/ 3969 h 10000"/>
                <a:gd name="connsiteX84" fmla="*/ 845 w 10000"/>
                <a:gd name="connsiteY84" fmla="*/ 3730 h 10000"/>
                <a:gd name="connsiteX85" fmla="*/ 521 w 10000"/>
                <a:gd name="connsiteY85" fmla="*/ 3407 h 10000"/>
                <a:gd name="connsiteX86" fmla="*/ 261 w 10000"/>
                <a:gd name="connsiteY86" fmla="*/ 3116 h 10000"/>
                <a:gd name="connsiteX87" fmla="*/ 195 w 10000"/>
                <a:gd name="connsiteY87" fmla="*/ 3032 h 10000"/>
                <a:gd name="connsiteX88" fmla="*/ 195 w 10000"/>
                <a:gd name="connsiteY88" fmla="*/ 2998 h 10000"/>
                <a:gd name="connsiteX89" fmla="*/ 261 w 10000"/>
                <a:gd name="connsiteY89" fmla="*/ 2980 h 10000"/>
                <a:gd name="connsiteX90" fmla="*/ 261 w 10000"/>
                <a:gd name="connsiteY90" fmla="*/ 2980 h 10000"/>
                <a:gd name="connsiteX91" fmla="*/ 650 w 10000"/>
                <a:gd name="connsiteY91" fmla="*/ 2964 h 10000"/>
                <a:gd name="connsiteX92" fmla="*/ 908 w 10000"/>
                <a:gd name="connsiteY92" fmla="*/ 2964 h 10000"/>
                <a:gd name="connsiteX93" fmla="*/ 1103 w 10000"/>
                <a:gd name="connsiteY93" fmla="*/ 2980 h 10000"/>
                <a:gd name="connsiteX94" fmla="*/ 1103 w 10000"/>
                <a:gd name="connsiteY94" fmla="*/ 2980 h 10000"/>
                <a:gd name="connsiteX95" fmla="*/ 1168 w 10000"/>
                <a:gd name="connsiteY95" fmla="*/ 2980 h 10000"/>
                <a:gd name="connsiteX96" fmla="*/ 1235 w 10000"/>
                <a:gd name="connsiteY96" fmla="*/ 2948 h 10000"/>
                <a:gd name="connsiteX97" fmla="*/ 1559 w 10000"/>
                <a:gd name="connsiteY97" fmla="*/ 2845 h 10000"/>
                <a:gd name="connsiteX98" fmla="*/ 2402 w 10000"/>
                <a:gd name="connsiteY98" fmla="*/ 2503 h 10000"/>
                <a:gd name="connsiteX99" fmla="*/ 3507 w 10000"/>
                <a:gd name="connsiteY99" fmla="*/ 2012 h 10000"/>
                <a:gd name="connsiteX100" fmla="*/ 3507 w 10000"/>
                <a:gd name="connsiteY100" fmla="*/ 2012 h 10000"/>
                <a:gd name="connsiteX101" fmla="*/ 3507 w 10000"/>
                <a:gd name="connsiteY101" fmla="*/ 1942 h 10000"/>
                <a:gd name="connsiteX102" fmla="*/ 3507 w 10000"/>
                <a:gd name="connsiteY102" fmla="*/ 1786 h 10000"/>
                <a:gd name="connsiteX103" fmla="*/ 3573 w 10000"/>
                <a:gd name="connsiteY103" fmla="*/ 1686 h 10000"/>
                <a:gd name="connsiteX104" fmla="*/ 3702 w 10000"/>
                <a:gd name="connsiteY104" fmla="*/ 1600 h 10000"/>
                <a:gd name="connsiteX105" fmla="*/ 3896 w 10000"/>
                <a:gd name="connsiteY105" fmla="*/ 1499 h 10000"/>
                <a:gd name="connsiteX106" fmla="*/ 4156 w 10000"/>
                <a:gd name="connsiteY106" fmla="*/ 1415 h 10000"/>
                <a:gd name="connsiteX107" fmla="*/ 4156 w 10000"/>
                <a:gd name="connsiteY107" fmla="*/ 1415 h 10000"/>
                <a:gd name="connsiteX108" fmla="*/ 4806 w 10000"/>
                <a:gd name="connsiteY108" fmla="*/ 1245 h 10000"/>
                <a:gd name="connsiteX109" fmla="*/ 5455 w 10000"/>
                <a:gd name="connsiteY109" fmla="*/ 1021 h 10000"/>
                <a:gd name="connsiteX110" fmla="*/ 6104 w 10000"/>
                <a:gd name="connsiteY110" fmla="*/ 817 h 10000"/>
                <a:gd name="connsiteX111" fmla="*/ 6559 w 10000"/>
                <a:gd name="connsiteY111" fmla="*/ 632 h 10000"/>
                <a:gd name="connsiteX112" fmla="*/ 6559 w 10000"/>
                <a:gd name="connsiteY112" fmla="*/ 632 h 10000"/>
                <a:gd name="connsiteX113" fmla="*/ 6882 w 10000"/>
                <a:gd name="connsiteY113" fmla="*/ 461 h 10000"/>
                <a:gd name="connsiteX114" fmla="*/ 7273 w 10000"/>
                <a:gd name="connsiteY114" fmla="*/ 255 h 10000"/>
                <a:gd name="connsiteX115" fmla="*/ 7663 w 10000"/>
                <a:gd name="connsiteY115" fmla="*/ 101 h 10000"/>
                <a:gd name="connsiteX116" fmla="*/ 7856 w 10000"/>
                <a:gd name="connsiteY116" fmla="*/ 31 h 10000"/>
                <a:gd name="connsiteX117" fmla="*/ 8051 w 10000"/>
                <a:gd name="connsiteY117" fmla="*/ 16 h 10000"/>
                <a:gd name="connsiteX118" fmla="*/ 8051 w 10000"/>
                <a:gd name="connsiteY118" fmla="*/ 16 h 10000"/>
                <a:gd name="connsiteX119" fmla="*/ 8442 w 10000"/>
                <a:gd name="connsiteY119" fmla="*/ 0 h 10000"/>
                <a:gd name="connsiteX120" fmla="*/ 8961 w 10000"/>
                <a:gd name="connsiteY120" fmla="*/ 0 h 10000"/>
                <a:gd name="connsiteX121" fmla="*/ 10000 w 10000"/>
                <a:gd name="connsiteY121" fmla="*/ 16 h 10000"/>
                <a:gd name="connsiteX122" fmla="*/ 5389 w 10000"/>
                <a:gd name="connsiteY122" fmla="*/ 9558 h 10000"/>
                <a:gd name="connsiteX123" fmla="*/ 5389 w 10000"/>
                <a:gd name="connsiteY123" fmla="*/ 9489 h 10000"/>
                <a:gd name="connsiteX124" fmla="*/ 5259 w 10000"/>
                <a:gd name="connsiteY124" fmla="*/ 9405 h 10000"/>
                <a:gd name="connsiteX125" fmla="*/ 5195 w 10000"/>
                <a:gd name="connsiteY125" fmla="*/ 9389 h 10000"/>
                <a:gd name="connsiteX126" fmla="*/ 4026 w 10000"/>
                <a:gd name="connsiteY126" fmla="*/ 9507 h 10000"/>
                <a:gd name="connsiteX127" fmla="*/ 3702 w 10000"/>
                <a:gd name="connsiteY127" fmla="*/ 9537 h 10000"/>
                <a:gd name="connsiteX128" fmla="*/ 3247 w 10000"/>
                <a:gd name="connsiteY128" fmla="*/ 9369 h 10000"/>
                <a:gd name="connsiteX129" fmla="*/ 3247 w 10000"/>
                <a:gd name="connsiteY129" fmla="*/ 9369 h 10000"/>
                <a:gd name="connsiteX130" fmla="*/ 3117 w 10000"/>
                <a:gd name="connsiteY130" fmla="*/ 9183 h 10000"/>
                <a:gd name="connsiteX131" fmla="*/ 3117 w 10000"/>
                <a:gd name="connsiteY131" fmla="*/ 9183 h 10000"/>
                <a:gd name="connsiteX132" fmla="*/ 3312 w 10000"/>
                <a:gd name="connsiteY132" fmla="*/ 9129 h 10000"/>
                <a:gd name="connsiteX133" fmla="*/ 3443 w 10000"/>
                <a:gd name="connsiteY133" fmla="*/ 9113 h 10000"/>
                <a:gd name="connsiteX134" fmla="*/ 2661 w 10000"/>
                <a:gd name="connsiteY134" fmla="*/ 9129 h 10000"/>
                <a:gd name="connsiteX0" fmla="*/ 2661 w 10000"/>
                <a:gd name="connsiteY0" fmla="*/ 9129 h 10000"/>
                <a:gd name="connsiteX1" fmla="*/ 7856 w 10000"/>
                <a:gd name="connsiteY1" fmla="*/ 10000 h 10000"/>
                <a:gd name="connsiteX2" fmla="*/ 5779 w 10000"/>
                <a:gd name="connsiteY2" fmla="*/ 9898 h 10000"/>
                <a:gd name="connsiteX3" fmla="*/ 5779 w 10000"/>
                <a:gd name="connsiteY3" fmla="*/ 9898 h 10000"/>
                <a:gd name="connsiteX4" fmla="*/ 5519 w 10000"/>
                <a:gd name="connsiteY4" fmla="*/ 9878 h 10000"/>
                <a:gd name="connsiteX5" fmla="*/ 5389 w 10000"/>
                <a:gd name="connsiteY5" fmla="*/ 9847 h 10000"/>
                <a:gd name="connsiteX6" fmla="*/ 5389 w 10000"/>
                <a:gd name="connsiteY6" fmla="*/ 9607 h 10000"/>
                <a:gd name="connsiteX7" fmla="*/ 5455 w 10000"/>
                <a:gd name="connsiteY7" fmla="*/ 9537 h 10000"/>
                <a:gd name="connsiteX8" fmla="*/ 5389 w 10000"/>
                <a:gd name="connsiteY8" fmla="*/ 9456 h 10000"/>
                <a:gd name="connsiteX9" fmla="*/ 5389 w 10000"/>
                <a:gd name="connsiteY9" fmla="*/ 9456 h 10000"/>
                <a:gd name="connsiteX10" fmla="*/ 5324 w 10000"/>
                <a:gd name="connsiteY10" fmla="*/ 9405 h 10000"/>
                <a:gd name="connsiteX11" fmla="*/ 5259 w 10000"/>
                <a:gd name="connsiteY11" fmla="*/ 9369 h 10000"/>
                <a:gd name="connsiteX12" fmla="*/ 5128 w 10000"/>
                <a:gd name="connsiteY12" fmla="*/ 9369 h 10000"/>
                <a:gd name="connsiteX13" fmla="*/ 4936 w 10000"/>
                <a:gd name="connsiteY13" fmla="*/ 9389 h 10000"/>
                <a:gd name="connsiteX14" fmla="*/ 4545 w 10000"/>
                <a:gd name="connsiteY14" fmla="*/ 9438 h 10000"/>
                <a:gd name="connsiteX15" fmla="*/ 4026 w 10000"/>
                <a:gd name="connsiteY15" fmla="*/ 9522 h 10000"/>
                <a:gd name="connsiteX16" fmla="*/ 4026 w 10000"/>
                <a:gd name="connsiteY16" fmla="*/ 9522 h 10000"/>
                <a:gd name="connsiteX17" fmla="*/ 3702 w 10000"/>
                <a:gd name="connsiteY17" fmla="*/ 9537 h 10000"/>
                <a:gd name="connsiteX18" fmla="*/ 3573 w 10000"/>
                <a:gd name="connsiteY18" fmla="*/ 9537 h 10000"/>
                <a:gd name="connsiteX19" fmla="*/ 3507 w 10000"/>
                <a:gd name="connsiteY19" fmla="*/ 9522 h 10000"/>
                <a:gd name="connsiteX20" fmla="*/ 3247 w 10000"/>
                <a:gd name="connsiteY20" fmla="*/ 9369 h 10000"/>
                <a:gd name="connsiteX21" fmla="*/ 3247 w 10000"/>
                <a:gd name="connsiteY21" fmla="*/ 9369 h 10000"/>
                <a:gd name="connsiteX22" fmla="*/ 3117 w 10000"/>
                <a:gd name="connsiteY22" fmla="*/ 9319 h 10000"/>
                <a:gd name="connsiteX23" fmla="*/ 3117 w 10000"/>
                <a:gd name="connsiteY23" fmla="*/ 9267 h 10000"/>
                <a:gd name="connsiteX24" fmla="*/ 3117 w 10000"/>
                <a:gd name="connsiteY24" fmla="*/ 9233 h 10000"/>
                <a:gd name="connsiteX25" fmla="*/ 3184 w 10000"/>
                <a:gd name="connsiteY25" fmla="*/ 9198 h 10000"/>
                <a:gd name="connsiteX26" fmla="*/ 3312 w 10000"/>
                <a:gd name="connsiteY26" fmla="*/ 9129 h 10000"/>
                <a:gd name="connsiteX27" fmla="*/ 3443 w 10000"/>
                <a:gd name="connsiteY27" fmla="*/ 9113 h 10000"/>
                <a:gd name="connsiteX28" fmla="*/ 3443 w 10000"/>
                <a:gd name="connsiteY28" fmla="*/ 9113 h 10000"/>
                <a:gd name="connsiteX29" fmla="*/ 3443 w 10000"/>
                <a:gd name="connsiteY29" fmla="*/ 9097 h 10000"/>
                <a:gd name="connsiteX30" fmla="*/ 3507 w 10000"/>
                <a:gd name="connsiteY30" fmla="*/ 9079 h 10000"/>
                <a:gd name="connsiteX31" fmla="*/ 7646 w 10000"/>
                <a:gd name="connsiteY31" fmla="*/ 8817 h 10000"/>
                <a:gd name="connsiteX32" fmla="*/ 8116 w 10000"/>
                <a:gd name="connsiteY32" fmla="*/ 8825 h 10000"/>
                <a:gd name="connsiteX33" fmla="*/ 8116 w 10000"/>
                <a:gd name="connsiteY33" fmla="*/ 8825 h 10000"/>
                <a:gd name="connsiteX34" fmla="*/ 8442 w 10000"/>
                <a:gd name="connsiteY34" fmla="*/ 8791 h 10000"/>
                <a:gd name="connsiteX35" fmla="*/ 8702 w 10000"/>
                <a:gd name="connsiteY35" fmla="*/ 8706 h 10000"/>
                <a:gd name="connsiteX36" fmla="*/ 8636 w 10000"/>
                <a:gd name="connsiteY36" fmla="*/ 8671 h 10000"/>
                <a:gd name="connsiteX37" fmla="*/ 8636 w 10000"/>
                <a:gd name="connsiteY37" fmla="*/ 8638 h 10000"/>
                <a:gd name="connsiteX38" fmla="*/ 8312 w 10000"/>
                <a:gd name="connsiteY38" fmla="*/ 8552 h 10000"/>
                <a:gd name="connsiteX39" fmla="*/ 5975 w 10000"/>
                <a:gd name="connsiteY39" fmla="*/ 8244 h 10000"/>
                <a:gd name="connsiteX40" fmla="*/ 5975 w 10000"/>
                <a:gd name="connsiteY40" fmla="*/ 8244 h 10000"/>
                <a:gd name="connsiteX41" fmla="*/ 5714 w 10000"/>
                <a:gd name="connsiteY41" fmla="*/ 8195 h 10000"/>
                <a:gd name="connsiteX42" fmla="*/ 5519 w 10000"/>
                <a:gd name="connsiteY42" fmla="*/ 8143 h 10000"/>
                <a:gd name="connsiteX43" fmla="*/ 5389 w 10000"/>
                <a:gd name="connsiteY43" fmla="*/ 8092 h 10000"/>
                <a:gd name="connsiteX44" fmla="*/ 5389 w 10000"/>
                <a:gd name="connsiteY44" fmla="*/ 8092 h 10000"/>
                <a:gd name="connsiteX45" fmla="*/ 7729 w 10000"/>
                <a:gd name="connsiteY45" fmla="*/ 8074 h 10000"/>
                <a:gd name="connsiteX46" fmla="*/ 10000 w 10000"/>
                <a:gd name="connsiteY46" fmla="*/ 8244 h 10000"/>
                <a:gd name="connsiteX47" fmla="*/ 10000 w 10000"/>
                <a:gd name="connsiteY47" fmla="*/ 6696 h 10000"/>
                <a:gd name="connsiteX48" fmla="*/ 10000 w 10000"/>
                <a:gd name="connsiteY48" fmla="*/ 6696 h 10000"/>
                <a:gd name="connsiteX49" fmla="*/ 7404 w 10000"/>
                <a:gd name="connsiteY49" fmla="*/ 6336 h 10000"/>
                <a:gd name="connsiteX50" fmla="*/ 5975 w 10000"/>
                <a:gd name="connsiteY50" fmla="*/ 6133 h 10000"/>
                <a:gd name="connsiteX51" fmla="*/ 5975 w 10000"/>
                <a:gd name="connsiteY51" fmla="*/ 6133 h 10000"/>
                <a:gd name="connsiteX52" fmla="*/ 5975 w 10000"/>
                <a:gd name="connsiteY52" fmla="*/ 6116 h 10000"/>
                <a:gd name="connsiteX53" fmla="*/ 5975 w 10000"/>
                <a:gd name="connsiteY53" fmla="*/ 6014 h 10000"/>
                <a:gd name="connsiteX54" fmla="*/ 5975 w 10000"/>
                <a:gd name="connsiteY54" fmla="*/ 6014 h 10000"/>
                <a:gd name="connsiteX55" fmla="*/ 5779 w 10000"/>
                <a:gd name="connsiteY55" fmla="*/ 5892 h 10000"/>
                <a:gd name="connsiteX56" fmla="*/ 5389 w 10000"/>
                <a:gd name="connsiteY56" fmla="*/ 5706 h 10000"/>
                <a:gd name="connsiteX57" fmla="*/ 4545 w 10000"/>
                <a:gd name="connsiteY57" fmla="*/ 5349 h 10000"/>
                <a:gd name="connsiteX58" fmla="*/ 4545 w 10000"/>
                <a:gd name="connsiteY58" fmla="*/ 5349 h 10000"/>
                <a:gd name="connsiteX59" fmla="*/ 4352 w 10000"/>
                <a:gd name="connsiteY59" fmla="*/ 5298 h 10000"/>
                <a:gd name="connsiteX60" fmla="*/ 4026 w 10000"/>
                <a:gd name="connsiteY60" fmla="*/ 5230 h 10000"/>
                <a:gd name="connsiteX61" fmla="*/ 3052 w 10000"/>
                <a:gd name="connsiteY61" fmla="*/ 5076 h 10000"/>
                <a:gd name="connsiteX62" fmla="*/ 1689 w 10000"/>
                <a:gd name="connsiteY62" fmla="*/ 4890 h 10000"/>
                <a:gd name="connsiteX63" fmla="*/ 1689 w 10000"/>
                <a:gd name="connsiteY63" fmla="*/ 4890 h 10000"/>
                <a:gd name="connsiteX64" fmla="*/ 1103 w 10000"/>
                <a:gd name="connsiteY64" fmla="*/ 4871 h 10000"/>
                <a:gd name="connsiteX65" fmla="*/ 650 w 10000"/>
                <a:gd name="connsiteY65" fmla="*/ 4854 h 10000"/>
                <a:gd name="connsiteX66" fmla="*/ 521 w 10000"/>
                <a:gd name="connsiteY66" fmla="*/ 4837 h 10000"/>
                <a:gd name="connsiteX67" fmla="*/ 390 w 10000"/>
                <a:gd name="connsiteY67" fmla="*/ 4821 h 10000"/>
                <a:gd name="connsiteX68" fmla="*/ 390 w 10000"/>
                <a:gd name="connsiteY68" fmla="*/ 4821 h 10000"/>
                <a:gd name="connsiteX69" fmla="*/ 261 w 10000"/>
                <a:gd name="connsiteY69" fmla="*/ 4751 h 10000"/>
                <a:gd name="connsiteX70" fmla="*/ 65 w 10000"/>
                <a:gd name="connsiteY70" fmla="*/ 4635 h 10000"/>
                <a:gd name="connsiteX71" fmla="*/ 0 w 10000"/>
                <a:gd name="connsiteY71" fmla="*/ 4566 h 10000"/>
                <a:gd name="connsiteX72" fmla="*/ 0 w 10000"/>
                <a:gd name="connsiteY72" fmla="*/ 4496 h 10000"/>
                <a:gd name="connsiteX73" fmla="*/ 0 w 10000"/>
                <a:gd name="connsiteY73" fmla="*/ 4446 h 10000"/>
                <a:gd name="connsiteX74" fmla="*/ 131 w 10000"/>
                <a:gd name="connsiteY74" fmla="*/ 4394 h 10000"/>
                <a:gd name="connsiteX75" fmla="*/ 131 w 10000"/>
                <a:gd name="connsiteY75" fmla="*/ 4394 h 10000"/>
                <a:gd name="connsiteX76" fmla="*/ 455 w 10000"/>
                <a:gd name="connsiteY76" fmla="*/ 4309 h 10000"/>
                <a:gd name="connsiteX77" fmla="*/ 779 w 10000"/>
                <a:gd name="connsiteY77" fmla="*/ 4226 h 10000"/>
                <a:gd name="connsiteX78" fmla="*/ 975 w 10000"/>
                <a:gd name="connsiteY78" fmla="*/ 4175 h 10000"/>
                <a:gd name="connsiteX79" fmla="*/ 1103 w 10000"/>
                <a:gd name="connsiteY79" fmla="*/ 4123 h 10000"/>
                <a:gd name="connsiteX80" fmla="*/ 1103 w 10000"/>
                <a:gd name="connsiteY80" fmla="*/ 4054 h 10000"/>
                <a:gd name="connsiteX81" fmla="*/ 1103 w 10000"/>
                <a:gd name="connsiteY81" fmla="*/ 3969 h 10000"/>
                <a:gd name="connsiteX82" fmla="*/ 1103 w 10000"/>
                <a:gd name="connsiteY82" fmla="*/ 3969 h 10000"/>
                <a:gd name="connsiteX83" fmla="*/ 845 w 10000"/>
                <a:gd name="connsiteY83" fmla="*/ 3730 h 10000"/>
                <a:gd name="connsiteX84" fmla="*/ 521 w 10000"/>
                <a:gd name="connsiteY84" fmla="*/ 3407 h 10000"/>
                <a:gd name="connsiteX85" fmla="*/ 261 w 10000"/>
                <a:gd name="connsiteY85" fmla="*/ 3116 h 10000"/>
                <a:gd name="connsiteX86" fmla="*/ 195 w 10000"/>
                <a:gd name="connsiteY86" fmla="*/ 3032 h 10000"/>
                <a:gd name="connsiteX87" fmla="*/ 195 w 10000"/>
                <a:gd name="connsiteY87" fmla="*/ 2998 h 10000"/>
                <a:gd name="connsiteX88" fmla="*/ 261 w 10000"/>
                <a:gd name="connsiteY88" fmla="*/ 2980 h 10000"/>
                <a:gd name="connsiteX89" fmla="*/ 261 w 10000"/>
                <a:gd name="connsiteY89" fmla="*/ 2980 h 10000"/>
                <a:gd name="connsiteX90" fmla="*/ 650 w 10000"/>
                <a:gd name="connsiteY90" fmla="*/ 2964 h 10000"/>
                <a:gd name="connsiteX91" fmla="*/ 908 w 10000"/>
                <a:gd name="connsiteY91" fmla="*/ 2964 h 10000"/>
                <a:gd name="connsiteX92" fmla="*/ 1103 w 10000"/>
                <a:gd name="connsiteY92" fmla="*/ 2980 h 10000"/>
                <a:gd name="connsiteX93" fmla="*/ 1103 w 10000"/>
                <a:gd name="connsiteY93" fmla="*/ 2980 h 10000"/>
                <a:gd name="connsiteX94" fmla="*/ 1168 w 10000"/>
                <a:gd name="connsiteY94" fmla="*/ 2980 h 10000"/>
                <a:gd name="connsiteX95" fmla="*/ 1235 w 10000"/>
                <a:gd name="connsiteY95" fmla="*/ 2948 h 10000"/>
                <a:gd name="connsiteX96" fmla="*/ 1559 w 10000"/>
                <a:gd name="connsiteY96" fmla="*/ 2845 h 10000"/>
                <a:gd name="connsiteX97" fmla="*/ 2402 w 10000"/>
                <a:gd name="connsiteY97" fmla="*/ 2503 h 10000"/>
                <a:gd name="connsiteX98" fmla="*/ 3507 w 10000"/>
                <a:gd name="connsiteY98" fmla="*/ 2012 h 10000"/>
                <a:gd name="connsiteX99" fmla="*/ 3507 w 10000"/>
                <a:gd name="connsiteY99" fmla="*/ 2012 h 10000"/>
                <a:gd name="connsiteX100" fmla="*/ 3507 w 10000"/>
                <a:gd name="connsiteY100" fmla="*/ 1942 h 10000"/>
                <a:gd name="connsiteX101" fmla="*/ 3507 w 10000"/>
                <a:gd name="connsiteY101" fmla="*/ 1786 h 10000"/>
                <a:gd name="connsiteX102" fmla="*/ 3573 w 10000"/>
                <a:gd name="connsiteY102" fmla="*/ 1686 h 10000"/>
                <a:gd name="connsiteX103" fmla="*/ 3702 w 10000"/>
                <a:gd name="connsiteY103" fmla="*/ 1600 h 10000"/>
                <a:gd name="connsiteX104" fmla="*/ 3896 w 10000"/>
                <a:gd name="connsiteY104" fmla="*/ 1499 h 10000"/>
                <a:gd name="connsiteX105" fmla="*/ 4156 w 10000"/>
                <a:gd name="connsiteY105" fmla="*/ 1415 h 10000"/>
                <a:gd name="connsiteX106" fmla="*/ 4156 w 10000"/>
                <a:gd name="connsiteY106" fmla="*/ 1415 h 10000"/>
                <a:gd name="connsiteX107" fmla="*/ 4806 w 10000"/>
                <a:gd name="connsiteY107" fmla="*/ 1245 h 10000"/>
                <a:gd name="connsiteX108" fmla="*/ 5455 w 10000"/>
                <a:gd name="connsiteY108" fmla="*/ 1021 h 10000"/>
                <a:gd name="connsiteX109" fmla="*/ 6104 w 10000"/>
                <a:gd name="connsiteY109" fmla="*/ 817 h 10000"/>
                <a:gd name="connsiteX110" fmla="*/ 6559 w 10000"/>
                <a:gd name="connsiteY110" fmla="*/ 632 h 10000"/>
                <a:gd name="connsiteX111" fmla="*/ 6559 w 10000"/>
                <a:gd name="connsiteY111" fmla="*/ 632 h 10000"/>
                <a:gd name="connsiteX112" fmla="*/ 6882 w 10000"/>
                <a:gd name="connsiteY112" fmla="*/ 461 h 10000"/>
                <a:gd name="connsiteX113" fmla="*/ 7273 w 10000"/>
                <a:gd name="connsiteY113" fmla="*/ 255 h 10000"/>
                <a:gd name="connsiteX114" fmla="*/ 7663 w 10000"/>
                <a:gd name="connsiteY114" fmla="*/ 101 h 10000"/>
                <a:gd name="connsiteX115" fmla="*/ 7856 w 10000"/>
                <a:gd name="connsiteY115" fmla="*/ 31 h 10000"/>
                <a:gd name="connsiteX116" fmla="*/ 8051 w 10000"/>
                <a:gd name="connsiteY116" fmla="*/ 16 h 10000"/>
                <a:gd name="connsiteX117" fmla="*/ 8051 w 10000"/>
                <a:gd name="connsiteY117" fmla="*/ 16 h 10000"/>
                <a:gd name="connsiteX118" fmla="*/ 8442 w 10000"/>
                <a:gd name="connsiteY118" fmla="*/ 0 h 10000"/>
                <a:gd name="connsiteX119" fmla="*/ 8961 w 10000"/>
                <a:gd name="connsiteY119" fmla="*/ 0 h 10000"/>
                <a:gd name="connsiteX120" fmla="*/ 10000 w 10000"/>
                <a:gd name="connsiteY120" fmla="*/ 16 h 10000"/>
                <a:gd name="connsiteX121" fmla="*/ 5389 w 10000"/>
                <a:gd name="connsiteY121" fmla="*/ 9558 h 10000"/>
                <a:gd name="connsiteX122" fmla="*/ 5389 w 10000"/>
                <a:gd name="connsiteY122" fmla="*/ 9489 h 10000"/>
                <a:gd name="connsiteX123" fmla="*/ 5259 w 10000"/>
                <a:gd name="connsiteY123" fmla="*/ 9405 h 10000"/>
                <a:gd name="connsiteX124" fmla="*/ 5195 w 10000"/>
                <a:gd name="connsiteY124" fmla="*/ 9389 h 10000"/>
                <a:gd name="connsiteX125" fmla="*/ 4026 w 10000"/>
                <a:gd name="connsiteY125" fmla="*/ 9507 h 10000"/>
                <a:gd name="connsiteX126" fmla="*/ 3702 w 10000"/>
                <a:gd name="connsiteY126" fmla="*/ 9537 h 10000"/>
                <a:gd name="connsiteX127" fmla="*/ 3247 w 10000"/>
                <a:gd name="connsiteY127" fmla="*/ 9369 h 10000"/>
                <a:gd name="connsiteX128" fmla="*/ 3247 w 10000"/>
                <a:gd name="connsiteY128" fmla="*/ 9369 h 10000"/>
                <a:gd name="connsiteX129" fmla="*/ 3117 w 10000"/>
                <a:gd name="connsiteY129" fmla="*/ 9183 h 10000"/>
                <a:gd name="connsiteX130" fmla="*/ 3117 w 10000"/>
                <a:gd name="connsiteY130" fmla="*/ 9183 h 10000"/>
                <a:gd name="connsiteX131" fmla="*/ 3312 w 10000"/>
                <a:gd name="connsiteY131" fmla="*/ 9129 h 10000"/>
                <a:gd name="connsiteX132" fmla="*/ 3443 w 10000"/>
                <a:gd name="connsiteY132" fmla="*/ 9113 h 10000"/>
                <a:gd name="connsiteX133" fmla="*/ 2661 w 10000"/>
                <a:gd name="connsiteY133" fmla="*/ 9129 h 10000"/>
                <a:gd name="connsiteX0" fmla="*/ 2661 w 10000"/>
                <a:gd name="connsiteY0" fmla="*/ 9129 h 10000"/>
                <a:gd name="connsiteX1" fmla="*/ 7856 w 10000"/>
                <a:gd name="connsiteY1" fmla="*/ 10000 h 10000"/>
                <a:gd name="connsiteX2" fmla="*/ 5779 w 10000"/>
                <a:gd name="connsiteY2" fmla="*/ 9898 h 10000"/>
                <a:gd name="connsiteX3" fmla="*/ 5779 w 10000"/>
                <a:gd name="connsiteY3" fmla="*/ 9898 h 10000"/>
                <a:gd name="connsiteX4" fmla="*/ 5519 w 10000"/>
                <a:gd name="connsiteY4" fmla="*/ 9878 h 10000"/>
                <a:gd name="connsiteX5" fmla="*/ 5389 w 10000"/>
                <a:gd name="connsiteY5" fmla="*/ 9607 h 10000"/>
                <a:gd name="connsiteX6" fmla="*/ 5455 w 10000"/>
                <a:gd name="connsiteY6" fmla="*/ 9537 h 10000"/>
                <a:gd name="connsiteX7" fmla="*/ 5389 w 10000"/>
                <a:gd name="connsiteY7" fmla="*/ 9456 h 10000"/>
                <a:gd name="connsiteX8" fmla="*/ 5389 w 10000"/>
                <a:gd name="connsiteY8" fmla="*/ 9456 h 10000"/>
                <a:gd name="connsiteX9" fmla="*/ 5324 w 10000"/>
                <a:gd name="connsiteY9" fmla="*/ 9405 h 10000"/>
                <a:gd name="connsiteX10" fmla="*/ 5259 w 10000"/>
                <a:gd name="connsiteY10" fmla="*/ 9369 h 10000"/>
                <a:gd name="connsiteX11" fmla="*/ 5128 w 10000"/>
                <a:gd name="connsiteY11" fmla="*/ 9369 h 10000"/>
                <a:gd name="connsiteX12" fmla="*/ 4936 w 10000"/>
                <a:gd name="connsiteY12" fmla="*/ 9389 h 10000"/>
                <a:gd name="connsiteX13" fmla="*/ 4545 w 10000"/>
                <a:gd name="connsiteY13" fmla="*/ 9438 h 10000"/>
                <a:gd name="connsiteX14" fmla="*/ 4026 w 10000"/>
                <a:gd name="connsiteY14" fmla="*/ 9522 h 10000"/>
                <a:gd name="connsiteX15" fmla="*/ 4026 w 10000"/>
                <a:gd name="connsiteY15" fmla="*/ 9522 h 10000"/>
                <a:gd name="connsiteX16" fmla="*/ 3702 w 10000"/>
                <a:gd name="connsiteY16" fmla="*/ 9537 h 10000"/>
                <a:gd name="connsiteX17" fmla="*/ 3573 w 10000"/>
                <a:gd name="connsiteY17" fmla="*/ 9537 h 10000"/>
                <a:gd name="connsiteX18" fmla="*/ 3507 w 10000"/>
                <a:gd name="connsiteY18" fmla="*/ 9522 h 10000"/>
                <a:gd name="connsiteX19" fmla="*/ 3247 w 10000"/>
                <a:gd name="connsiteY19" fmla="*/ 9369 h 10000"/>
                <a:gd name="connsiteX20" fmla="*/ 3247 w 10000"/>
                <a:gd name="connsiteY20" fmla="*/ 9369 h 10000"/>
                <a:gd name="connsiteX21" fmla="*/ 3117 w 10000"/>
                <a:gd name="connsiteY21" fmla="*/ 9319 h 10000"/>
                <a:gd name="connsiteX22" fmla="*/ 3117 w 10000"/>
                <a:gd name="connsiteY22" fmla="*/ 9267 h 10000"/>
                <a:gd name="connsiteX23" fmla="*/ 3117 w 10000"/>
                <a:gd name="connsiteY23" fmla="*/ 9233 h 10000"/>
                <a:gd name="connsiteX24" fmla="*/ 3184 w 10000"/>
                <a:gd name="connsiteY24" fmla="*/ 9198 h 10000"/>
                <a:gd name="connsiteX25" fmla="*/ 3312 w 10000"/>
                <a:gd name="connsiteY25" fmla="*/ 9129 h 10000"/>
                <a:gd name="connsiteX26" fmla="*/ 3443 w 10000"/>
                <a:gd name="connsiteY26" fmla="*/ 9113 h 10000"/>
                <a:gd name="connsiteX27" fmla="*/ 3443 w 10000"/>
                <a:gd name="connsiteY27" fmla="*/ 9113 h 10000"/>
                <a:gd name="connsiteX28" fmla="*/ 3443 w 10000"/>
                <a:gd name="connsiteY28" fmla="*/ 9097 h 10000"/>
                <a:gd name="connsiteX29" fmla="*/ 3507 w 10000"/>
                <a:gd name="connsiteY29" fmla="*/ 9079 h 10000"/>
                <a:gd name="connsiteX30" fmla="*/ 7646 w 10000"/>
                <a:gd name="connsiteY30" fmla="*/ 8817 h 10000"/>
                <a:gd name="connsiteX31" fmla="*/ 8116 w 10000"/>
                <a:gd name="connsiteY31" fmla="*/ 8825 h 10000"/>
                <a:gd name="connsiteX32" fmla="*/ 8116 w 10000"/>
                <a:gd name="connsiteY32" fmla="*/ 8825 h 10000"/>
                <a:gd name="connsiteX33" fmla="*/ 8442 w 10000"/>
                <a:gd name="connsiteY33" fmla="*/ 8791 h 10000"/>
                <a:gd name="connsiteX34" fmla="*/ 8702 w 10000"/>
                <a:gd name="connsiteY34" fmla="*/ 8706 h 10000"/>
                <a:gd name="connsiteX35" fmla="*/ 8636 w 10000"/>
                <a:gd name="connsiteY35" fmla="*/ 8671 h 10000"/>
                <a:gd name="connsiteX36" fmla="*/ 8636 w 10000"/>
                <a:gd name="connsiteY36" fmla="*/ 8638 h 10000"/>
                <a:gd name="connsiteX37" fmla="*/ 8312 w 10000"/>
                <a:gd name="connsiteY37" fmla="*/ 8552 h 10000"/>
                <a:gd name="connsiteX38" fmla="*/ 5975 w 10000"/>
                <a:gd name="connsiteY38" fmla="*/ 8244 h 10000"/>
                <a:gd name="connsiteX39" fmla="*/ 5975 w 10000"/>
                <a:gd name="connsiteY39" fmla="*/ 8244 h 10000"/>
                <a:gd name="connsiteX40" fmla="*/ 5714 w 10000"/>
                <a:gd name="connsiteY40" fmla="*/ 8195 h 10000"/>
                <a:gd name="connsiteX41" fmla="*/ 5519 w 10000"/>
                <a:gd name="connsiteY41" fmla="*/ 8143 h 10000"/>
                <a:gd name="connsiteX42" fmla="*/ 5389 w 10000"/>
                <a:gd name="connsiteY42" fmla="*/ 8092 h 10000"/>
                <a:gd name="connsiteX43" fmla="*/ 5389 w 10000"/>
                <a:gd name="connsiteY43" fmla="*/ 8092 h 10000"/>
                <a:gd name="connsiteX44" fmla="*/ 7729 w 10000"/>
                <a:gd name="connsiteY44" fmla="*/ 8074 h 10000"/>
                <a:gd name="connsiteX45" fmla="*/ 10000 w 10000"/>
                <a:gd name="connsiteY45" fmla="*/ 8244 h 10000"/>
                <a:gd name="connsiteX46" fmla="*/ 10000 w 10000"/>
                <a:gd name="connsiteY46" fmla="*/ 6696 h 10000"/>
                <a:gd name="connsiteX47" fmla="*/ 10000 w 10000"/>
                <a:gd name="connsiteY47" fmla="*/ 6696 h 10000"/>
                <a:gd name="connsiteX48" fmla="*/ 7404 w 10000"/>
                <a:gd name="connsiteY48" fmla="*/ 6336 h 10000"/>
                <a:gd name="connsiteX49" fmla="*/ 5975 w 10000"/>
                <a:gd name="connsiteY49" fmla="*/ 6133 h 10000"/>
                <a:gd name="connsiteX50" fmla="*/ 5975 w 10000"/>
                <a:gd name="connsiteY50" fmla="*/ 6133 h 10000"/>
                <a:gd name="connsiteX51" fmla="*/ 5975 w 10000"/>
                <a:gd name="connsiteY51" fmla="*/ 6116 h 10000"/>
                <a:gd name="connsiteX52" fmla="*/ 5975 w 10000"/>
                <a:gd name="connsiteY52" fmla="*/ 6014 h 10000"/>
                <a:gd name="connsiteX53" fmla="*/ 5975 w 10000"/>
                <a:gd name="connsiteY53" fmla="*/ 6014 h 10000"/>
                <a:gd name="connsiteX54" fmla="*/ 5779 w 10000"/>
                <a:gd name="connsiteY54" fmla="*/ 5892 h 10000"/>
                <a:gd name="connsiteX55" fmla="*/ 5389 w 10000"/>
                <a:gd name="connsiteY55" fmla="*/ 5706 h 10000"/>
                <a:gd name="connsiteX56" fmla="*/ 4545 w 10000"/>
                <a:gd name="connsiteY56" fmla="*/ 5349 h 10000"/>
                <a:gd name="connsiteX57" fmla="*/ 4545 w 10000"/>
                <a:gd name="connsiteY57" fmla="*/ 5349 h 10000"/>
                <a:gd name="connsiteX58" fmla="*/ 4352 w 10000"/>
                <a:gd name="connsiteY58" fmla="*/ 5298 h 10000"/>
                <a:gd name="connsiteX59" fmla="*/ 4026 w 10000"/>
                <a:gd name="connsiteY59" fmla="*/ 5230 h 10000"/>
                <a:gd name="connsiteX60" fmla="*/ 3052 w 10000"/>
                <a:gd name="connsiteY60" fmla="*/ 5076 h 10000"/>
                <a:gd name="connsiteX61" fmla="*/ 1689 w 10000"/>
                <a:gd name="connsiteY61" fmla="*/ 4890 h 10000"/>
                <a:gd name="connsiteX62" fmla="*/ 1689 w 10000"/>
                <a:gd name="connsiteY62" fmla="*/ 4890 h 10000"/>
                <a:gd name="connsiteX63" fmla="*/ 1103 w 10000"/>
                <a:gd name="connsiteY63" fmla="*/ 4871 h 10000"/>
                <a:gd name="connsiteX64" fmla="*/ 650 w 10000"/>
                <a:gd name="connsiteY64" fmla="*/ 4854 h 10000"/>
                <a:gd name="connsiteX65" fmla="*/ 521 w 10000"/>
                <a:gd name="connsiteY65" fmla="*/ 4837 h 10000"/>
                <a:gd name="connsiteX66" fmla="*/ 390 w 10000"/>
                <a:gd name="connsiteY66" fmla="*/ 4821 h 10000"/>
                <a:gd name="connsiteX67" fmla="*/ 390 w 10000"/>
                <a:gd name="connsiteY67" fmla="*/ 4821 h 10000"/>
                <a:gd name="connsiteX68" fmla="*/ 261 w 10000"/>
                <a:gd name="connsiteY68" fmla="*/ 4751 h 10000"/>
                <a:gd name="connsiteX69" fmla="*/ 65 w 10000"/>
                <a:gd name="connsiteY69" fmla="*/ 4635 h 10000"/>
                <a:gd name="connsiteX70" fmla="*/ 0 w 10000"/>
                <a:gd name="connsiteY70" fmla="*/ 4566 h 10000"/>
                <a:gd name="connsiteX71" fmla="*/ 0 w 10000"/>
                <a:gd name="connsiteY71" fmla="*/ 4496 h 10000"/>
                <a:gd name="connsiteX72" fmla="*/ 0 w 10000"/>
                <a:gd name="connsiteY72" fmla="*/ 4446 h 10000"/>
                <a:gd name="connsiteX73" fmla="*/ 131 w 10000"/>
                <a:gd name="connsiteY73" fmla="*/ 4394 h 10000"/>
                <a:gd name="connsiteX74" fmla="*/ 131 w 10000"/>
                <a:gd name="connsiteY74" fmla="*/ 4394 h 10000"/>
                <a:gd name="connsiteX75" fmla="*/ 455 w 10000"/>
                <a:gd name="connsiteY75" fmla="*/ 4309 h 10000"/>
                <a:gd name="connsiteX76" fmla="*/ 779 w 10000"/>
                <a:gd name="connsiteY76" fmla="*/ 4226 h 10000"/>
                <a:gd name="connsiteX77" fmla="*/ 975 w 10000"/>
                <a:gd name="connsiteY77" fmla="*/ 4175 h 10000"/>
                <a:gd name="connsiteX78" fmla="*/ 1103 w 10000"/>
                <a:gd name="connsiteY78" fmla="*/ 4123 h 10000"/>
                <a:gd name="connsiteX79" fmla="*/ 1103 w 10000"/>
                <a:gd name="connsiteY79" fmla="*/ 4054 h 10000"/>
                <a:gd name="connsiteX80" fmla="*/ 1103 w 10000"/>
                <a:gd name="connsiteY80" fmla="*/ 3969 h 10000"/>
                <a:gd name="connsiteX81" fmla="*/ 1103 w 10000"/>
                <a:gd name="connsiteY81" fmla="*/ 3969 h 10000"/>
                <a:gd name="connsiteX82" fmla="*/ 845 w 10000"/>
                <a:gd name="connsiteY82" fmla="*/ 3730 h 10000"/>
                <a:gd name="connsiteX83" fmla="*/ 521 w 10000"/>
                <a:gd name="connsiteY83" fmla="*/ 3407 h 10000"/>
                <a:gd name="connsiteX84" fmla="*/ 261 w 10000"/>
                <a:gd name="connsiteY84" fmla="*/ 3116 h 10000"/>
                <a:gd name="connsiteX85" fmla="*/ 195 w 10000"/>
                <a:gd name="connsiteY85" fmla="*/ 3032 h 10000"/>
                <a:gd name="connsiteX86" fmla="*/ 195 w 10000"/>
                <a:gd name="connsiteY86" fmla="*/ 2998 h 10000"/>
                <a:gd name="connsiteX87" fmla="*/ 261 w 10000"/>
                <a:gd name="connsiteY87" fmla="*/ 2980 h 10000"/>
                <a:gd name="connsiteX88" fmla="*/ 261 w 10000"/>
                <a:gd name="connsiteY88" fmla="*/ 2980 h 10000"/>
                <a:gd name="connsiteX89" fmla="*/ 650 w 10000"/>
                <a:gd name="connsiteY89" fmla="*/ 2964 h 10000"/>
                <a:gd name="connsiteX90" fmla="*/ 908 w 10000"/>
                <a:gd name="connsiteY90" fmla="*/ 2964 h 10000"/>
                <a:gd name="connsiteX91" fmla="*/ 1103 w 10000"/>
                <a:gd name="connsiteY91" fmla="*/ 2980 h 10000"/>
                <a:gd name="connsiteX92" fmla="*/ 1103 w 10000"/>
                <a:gd name="connsiteY92" fmla="*/ 2980 h 10000"/>
                <a:gd name="connsiteX93" fmla="*/ 1168 w 10000"/>
                <a:gd name="connsiteY93" fmla="*/ 2980 h 10000"/>
                <a:gd name="connsiteX94" fmla="*/ 1235 w 10000"/>
                <a:gd name="connsiteY94" fmla="*/ 2948 h 10000"/>
                <a:gd name="connsiteX95" fmla="*/ 1559 w 10000"/>
                <a:gd name="connsiteY95" fmla="*/ 2845 h 10000"/>
                <a:gd name="connsiteX96" fmla="*/ 2402 w 10000"/>
                <a:gd name="connsiteY96" fmla="*/ 2503 h 10000"/>
                <a:gd name="connsiteX97" fmla="*/ 3507 w 10000"/>
                <a:gd name="connsiteY97" fmla="*/ 2012 h 10000"/>
                <a:gd name="connsiteX98" fmla="*/ 3507 w 10000"/>
                <a:gd name="connsiteY98" fmla="*/ 2012 h 10000"/>
                <a:gd name="connsiteX99" fmla="*/ 3507 w 10000"/>
                <a:gd name="connsiteY99" fmla="*/ 1942 h 10000"/>
                <a:gd name="connsiteX100" fmla="*/ 3507 w 10000"/>
                <a:gd name="connsiteY100" fmla="*/ 1786 h 10000"/>
                <a:gd name="connsiteX101" fmla="*/ 3573 w 10000"/>
                <a:gd name="connsiteY101" fmla="*/ 1686 h 10000"/>
                <a:gd name="connsiteX102" fmla="*/ 3702 w 10000"/>
                <a:gd name="connsiteY102" fmla="*/ 1600 h 10000"/>
                <a:gd name="connsiteX103" fmla="*/ 3896 w 10000"/>
                <a:gd name="connsiteY103" fmla="*/ 1499 h 10000"/>
                <a:gd name="connsiteX104" fmla="*/ 4156 w 10000"/>
                <a:gd name="connsiteY104" fmla="*/ 1415 h 10000"/>
                <a:gd name="connsiteX105" fmla="*/ 4156 w 10000"/>
                <a:gd name="connsiteY105" fmla="*/ 1415 h 10000"/>
                <a:gd name="connsiteX106" fmla="*/ 4806 w 10000"/>
                <a:gd name="connsiteY106" fmla="*/ 1245 h 10000"/>
                <a:gd name="connsiteX107" fmla="*/ 5455 w 10000"/>
                <a:gd name="connsiteY107" fmla="*/ 1021 h 10000"/>
                <a:gd name="connsiteX108" fmla="*/ 6104 w 10000"/>
                <a:gd name="connsiteY108" fmla="*/ 817 h 10000"/>
                <a:gd name="connsiteX109" fmla="*/ 6559 w 10000"/>
                <a:gd name="connsiteY109" fmla="*/ 632 h 10000"/>
                <a:gd name="connsiteX110" fmla="*/ 6559 w 10000"/>
                <a:gd name="connsiteY110" fmla="*/ 632 h 10000"/>
                <a:gd name="connsiteX111" fmla="*/ 6882 w 10000"/>
                <a:gd name="connsiteY111" fmla="*/ 461 h 10000"/>
                <a:gd name="connsiteX112" fmla="*/ 7273 w 10000"/>
                <a:gd name="connsiteY112" fmla="*/ 255 h 10000"/>
                <a:gd name="connsiteX113" fmla="*/ 7663 w 10000"/>
                <a:gd name="connsiteY113" fmla="*/ 101 h 10000"/>
                <a:gd name="connsiteX114" fmla="*/ 7856 w 10000"/>
                <a:gd name="connsiteY114" fmla="*/ 31 h 10000"/>
                <a:gd name="connsiteX115" fmla="*/ 8051 w 10000"/>
                <a:gd name="connsiteY115" fmla="*/ 16 h 10000"/>
                <a:gd name="connsiteX116" fmla="*/ 8051 w 10000"/>
                <a:gd name="connsiteY116" fmla="*/ 16 h 10000"/>
                <a:gd name="connsiteX117" fmla="*/ 8442 w 10000"/>
                <a:gd name="connsiteY117" fmla="*/ 0 h 10000"/>
                <a:gd name="connsiteX118" fmla="*/ 8961 w 10000"/>
                <a:gd name="connsiteY118" fmla="*/ 0 h 10000"/>
                <a:gd name="connsiteX119" fmla="*/ 10000 w 10000"/>
                <a:gd name="connsiteY119" fmla="*/ 16 h 10000"/>
                <a:gd name="connsiteX120" fmla="*/ 5389 w 10000"/>
                <a:gd name="connsiteY120" fmla="*/ 9558 h 10000"/>
                <a:gd name="connsiteX121" fmla="*/ 5389 w 10000"/>
                <a:gd name="connsiteY121" fmla="*/ 9489 h 10000"/>
                <a:gd name="connsiteX122" fmla="*/ 5259 w 10000"/>
                <a:gd name="connsiteY122" fmla="*/ 9405 h 10000"/>
                <a:gd name="connsiteX123" fmla="*/ 5195 w 10000"/>
                <a:gd name="connsiteY123" fmla="*/ 9389 h 10000"/>
                <a:gd name="connsiteX124" fmla="*/ 4026 w 10000"/>
                <a:gd name="connsiteY124" fmla="*/ 9507 h 10000"/>
                <a:gd name="connsiteX125" fmla="*/ 3702 w 10000"/>
                <a:gd name="connsiteY125" fmla="*/ 9537 h 10000"/>
                <a:gd name="connsiteX126" fmla="*/ 3247 w 10000"/>
                <a:gd name="connsiteY126" fmla="*/ 9369 h 10000"/>
                <a:gd name="connsiteX127" fmla="*/ 3247 w 10000"/>
                <a:gd name="connsiteY127" fmla="*/ 9369 h 10000"/>
                <a:gd name="connsiteX128" fmla="*/ 3117 w 10000"/>
                <a:gd name="connsiteY128" fmla="*/ 9183 h 10000"/>
                <a:gd name="connsiteX129" fmla="*/ 3117 w 10000"/>
                <a:gd name="connsiteY129" fmla="*/ 9183 h 10000"/>
                <a:gd name="connsiteX130" fmla="*/ 3312 w 10000"/>
                <a:gd name="connsiteY130" fmla="*/ 9129 h 10000"/>
                <a:gd name="connsiteX131" fmla="*/ 3443 w 10000"/>
                <a:gd name="connsiteY131" fmla="*/ 9113 h 10000"/>
                <a:gd name="connsiteX132" fmla="*/ 2661 w 10000"/>
                <a:gd name="connsiteY132" fmla="*/ 9129 h 10000"/>
                <a:gd name="connsiteX0" fmla="*/ 2661 w 10000"/>
                <a:gd name="connsiteY0" fmla="*/ 9129 h 10000"/>
                <a:gd name="connsiteX1" fmla="*/ 7856 w 10000"/>
                <a:gd name="connsiteY1" fmla="*/ 10000 h 10000"/>
                <a:gd name="connsiteX2" fmla="*/ 5779 w 10000"/>
                <a:gd name="connsiteY2" fmla="*/ 9898 h 10000"/>
                <a:gd name="connsiteX3" fmla="*/ 5779 w 10000"/>
                <a:gd name="connsiteY3" fmla="*/ 9898 h 10000"/>
                <a:gd name="connsiteX4" fmla="*/ 5389 w 10000"/>
                <a:gd name="connsiteY4" fmla="*/ 9607 h 10000"/>
                <a:gd name="connsiteX5" fmla="*/ 5455 w 10000"/>
                <a:gd name="connsiteY5" fmla="*/ 9537 h 10000"/>
                <a:gd name="connsiteX6" fmla="*/ 5389 w 10000"/>
                <a:gd name="connsiteY6" fmla="*/ 9456 h 10000"/>
                <a:gd name="connsiteX7" fmla="*/ 5389 w 10000"/>
                <a:gd name="connsiteY7" fmla="*/ 9456 h 10000"/>
                <a:gd name="connsiteX8" fmla="*/ 5324 w 10000"/>
                <a:gd name="connsiteY8" fmla="*/ 9405 h 10000"/>
                <a:gd name="connsiteX9" fmla="*/ 5259 w 10000"/>
                <a:gd name="connsiteY9" fmla="*/ 9369 h 10000"/>
                <a:gd name="connsiteX10" fmla="*/ 5128 w 10000"/>
                <a:gd name="connsiteY10" fmla="*/ 9369 h 10000"/>
                <a:gd name="connsiteX11" fmla="*/ 4936 w 10000"/>
                <a:gd name="connsiteY11" fmla="*/ 9389 h 10000"/>
                <a:gd name="connsiteX12" fmla="*/ 4545 w 10000"/>
                <a:gd name="connsiteY12" fmla="*/ 9438 h 10000"/>
                <a:gd name="connsiteX13" fmla="*/ 4026 w 10000"/>
                <a:gd name="connsiteY13" fmla="*/ 9522 h 10000"/>
                <a:gd name="connsiteX14" fmla="*/ 4026 w 10000"/>
                <a:gd name="connsiteY14" fmla="*/ 9522 h 10000"/>
                <a:gd name="connsiteX15" fmla="*/ 3702 w 10000"/>
                <a:gd name="connsiteY15" fmla="*/ 9537 h 10000"/>
                <a:gd name="connsiteX16" fmla="*/ 3573 w 10000"/>
                <a:gd name="connsiteY16" fmla="*/ 9537 h 10000"/>
                <a:gd name="connsiteX17" fmla="*/ 3507 w 10000"/>
                <a:gd name="connsiteY17" fmla="*/ 9522 h 10000"/>
                <a:gd name="connsiteX18" fmla="*/ 3247 w 10000"/>
                <a:gd name="connsiteY18" fmla="*/ 9369 h 10000"/>
                <a:gd name="connsiteX19" fmla="*/ 3247 w 10000"/>
                <a:gd name="connsiteY19" fmla="*/ 9369 h 10000"/>
                <a:gd name="connsiteX20" fmla="*/ 3117 w 10000"/>
                <a:gd name="connsiteY20" fmla="*/ 9319 h 10000"/>
                <a:gd name="connsiteX21" fmla="*/ 3117 w 10000"/>
                <a:gd name="connsiteY21" fmla="*/ 9267 h 10000"/>
                <a:gd name="connsiteX22" fmla="*/ 3117 w 10000"/>
                <a:gd name="connsiteY22" fmla="*/ 9233 h 10000"/>
                <a:gd name="connsiteX23" fmla="*/ 3184 w 10000"/>
                <a:gd name="connsiteY23" fmla="*/ 9198 h 10000"/>
                <a:gd name="connsiteX24" fmla="*/ 3312 w 10000"/>
                <a:gd name="connsiteY24" fmla="*/ 9129 h 10000"/>
                <a:gd name="connsiteX25" fmla="*/ 3443 w 10000"/>
                <a:gd name="connsiteY25" fmla="*/ 9113 h 10000"/>
                <a:gd name="connsiteX26" fmla="*/ 3443 w 10000"/>
                <a:gd name="connsiteY26" fmla="*/ 9113 h 10000"/>
                <a:gd name="connsiteX27" fmla="*/ 3443 w 10000"/>
                <a:gd name="connsiteY27" fmla="*/ 9097 h 10000"/>
                <a:gd name="connsiteX28" fmla="*/ 3507 w 10000"/>
                <a:gd name="connsiteY28" fmla="*/ 9079 h 10000"/>
                <a:gd name="connsiteX29" fmla="*/ 7646 w 10000"/>
                <a:gd name="connsiteY29" fmla="*/ 8817 h 10000"/>
                <a:gd name="connsiteX30" fmla="*/ 8116 w 10000"/>
                <a:gd name="connsiteY30" fmla="*/ 8825 h 10000"/>
                <a:gd name="connsiteX31" fmla="*/ 8116 w 10000"/>
                <a:gd name="connsiteY31" fmla="*/ 8825 h 10000"/>
                <a:gd name="connsiteX32" fmla="*/ 8442 w 10000"/>
                <a:gd name="connsiteY32" fmla="*/ 8791 h 10000"/>
                <a:gd name="connsiteX33" fmla="*/ 8702 w 10000"/>
                <a:gd name="connsiteY33" fmla="*/ 8706 h 10000"/>
                <a:gd name="connsiteX34" fmla="*/ 8636 w 10000"/>
                <a:gd name="connsiteY34" fmla="*/ 8671 h 10000"/>
                <a:gd name="connsiteX35" fmla="*/ 8636 w 10000"/>
                <a:gd name="connsiteY35" fmla="*/ 8638 h 10000"/>
                <a:gd name="connsiteX36" fmla="*/ 8312 w 10000"/>
                <a:gd name="connsiteY36" fmla="*/ 8552 h 10000"/>
                <a:gd name="connsiteX37" fmla="*/ 5975 w 10000"/>
                <a:gd name="connsiteY37" fmla="*/ 8244 h 10000"/>
                <a:gd name="connsiteX38" fmla="*/ 5975 w 10000"/>
                <a:gd name="connsiteY38" fmla="*/ 8244 h 10000"/>
                <a:gd name="connsiteX39" fmla="*/ 5714 w 10000"/>
                <a:gd name="connsiteY39" fmla="*/ 8195 h 10000"/>
                <a:gd name="connsiteX40" fmla="*/ 5519 w 10000"/>
                <a:gd name="connsiteY40" fmla="*/ 8143 h 10000"/>
                <a:gd name="connsiteX41" fmla="*/ 5389 w 10000"/>
                <a:gd name="connsiteY41" fmla="*/ 8092 h 10000"/>
                <a:gd name="connsiteX42" fmla="*/ 5389 w 10000"/>
                <a:gd name="connsiteY42" fmla="*/ 8092 h 10000"/>
                <a:gd name="connsiteX43" fmla="*/ 7729 w 10000"/>
                <a:gd name="connsiteY43" fmla="*/ 8074 h 10000"/>
                <a:gd name="connsiteX44" fmla="*/ 10000 w 10000"/>
                <a:gd name="connsiteY44" fmla="*/ 8244 h 10000"/>
                <a:gd name="connsiteX45" fmla="*/ 10000 w 10000"/>
                <a:gd name="connsiteY45" fmla="*/ 6696 h 10000"/>
                <a:gd name="connsiteX46" fmla="*/ 10000 w 10000"/>
                <a:gd name="connsiteY46" fmla="*/ 6696 h 10000"/>
                <a:gd name="connsiteX47" fmla="*/ 7404 w 10000"/>
                <a:gd name="connsiteY47" fmla="*/ 6336 h 10000"/>
                <a:gd name="connsiteX48" fmla="*/ 5975 w 10000"/>
                <a:gd name="connsiteY48" fmla="*/ 6133 h 10000"/>
                <a:gd name="connsiteX49" fmla="*/ 5975 w 10000"/>
                <a:gd name="connsiteY49" fmla="*/ 6133 h 10000"/>
                <a:gd name="connsiteX50" fmla="*/ 5975 w 10000"/>
                <a:gd name="connsiteY50" fmla="*/ 6116 h 10000"/>
                <a:gd name="connsiteX51" fmla="*/ 5975 w 10000"/>
                <a:gd name="connsiteY51" fmla="*/ 6014 h 10000"/>
                <a:gd name="connsiteX52" fmla="*/ 5975 w 10000"/>
                <a:gd name="connsiteY52" fmla="*/ 6014 h 10000"/>
                <a:gd name="connsiteX53" fmla="*/ 5779 w 10000"/>
                <a:gd name="connsiteY53" fmla="*/ 5892 h 10000"/>
                <a:gd name="connsiteX54" fmla="*/ 5389 w 10000"/>
                <a:gd name="connsiteY54" fmla="*/ 5706 h 10000"/>
                <a:gd name="connsiteX55" fmla="*/ 4545 w 10000"/>
                <a:gd name="connsiteY55" fmla="*/ 5349 h 10000"/>
                <a:gd name="connsiteX56" fmla="*/ 4545 w 10000"/>
                <a:gd name="connsiteY56" fmla="*/ 5349 h 10000"/>
                <a:gd name="connsiteX57" fmla="*/ 4352 w 10000"/>
                <a:gd name="connsiteY57" fmla="*/ 5298 h 10000"/>
                <a:gd name="connsiteX58" fmla="*/ 4026 w 10000"/>
                <a:gd name="connsiteY58" fmla="*/ 5230 h 10000"/>
                <a:gd name="connsiteX59" fmla="*/ 3052 w 10000"/>
                <a:gd name="connsiteY59" fmla="*/ 5076 h 10000"/>
                <a:gd name="connsiteX60" fmla="*/ 1689 w 10000"/>
                <a:gd name="connsiteY60" fmla="*/ 4890 h 10000"/>
                <a:gd name="connsiteX61" fmla="*/ 1689 w 10000"/>
                <a:gd name="connsiteY61" fmla="*/ 4890 h 10000"/>
                <a:gd name="connsiteX62" fmla="*/ 1103 w 10000"/>
                <a:gd name="connsiteY62" fmla="*/ 4871 h 10000"/>
                <a:gd name="connsiteX63" fmla="*/ 650 w 10000"/>
                <a:gd name="connsiteY63" fmla="*/ 4854 h 10000"/>
                <a:gd name="connsiteX64" fmla="*/ 521 w 10000"/>
                <a:gd name="connsiteY64" fmla="*/ 4837 h 10000"/>
                <a:gd name="connsiteX65" fmla="*/ 390 w 10000"/>
                <a:gd name="connsiteY65" fmla="*/ 4821 h 10000"/>
                <a:gd name="connsiteX66" fmla="*/ 390 w 10000"/>
                <a:gd name="connsiteY66" fmla="*/ 4821 h 10000"/>
                <a:gd name="connsiteX67" fmla="*/ 261 w 10000"/>
                <a:gd name="connsiteY67" fmla="*/ 4751 h 10000"/>
                <a:gd name="connsiteX68" fmla="*/ 65 w 10000"/>
                <a:gd name="connsiteY68" fmla="*/ 4635 h 10000"/>
                <a:gd name="connsiteX69" fmla="*/ 0 w 10000"/>
                <a:gd name="connsiteY69" fmla="*/ 4566 h 10000"/>
                <a:gd name="connsiteX70" fmla="*/ 0 w 10000"/>
                <a:gd name="connsiteY70" fmla="*/ 4496 h 10000"/>
                <a:gd name="connsiteX71" fmla="*/ 0 w 10000"/>
                <a:gd name="connsiteY71" fmla="*/ 4446 h 10000"/>
                <a:gd name="connsiteX72" fmla="*/ 131 w 10000"/>
                <a:gd name="connsiteY72" fmla="*/ 4394 h 10000"/>
                <a:gd name="connsiteX73" fmla="*/ 131 w 10000"/>
                <a:gd name="connsiteY73" fmla="*/ 4394 h 10000"/>
                <a:gd name="connsiteX74" fmla="*/ 455 w 10000"/>
                <a:gd name="connsiteY74" fmla="*/ 4309 h 10000"/>
                <a:gd name="connsiteX75" fmla="*/ 779 w 10000"/>
                <a:gd name="connsiteY75" fmla="*/ 4226 h 10000"/>
                <a:gd name="connsiteX76" fmla="*/ 975 w 10000"/>
                <a:gd name="connsiteY76" fmla="*/ 4175 h 10000"/>
                <a:gd name="connsiteX77" fmla="*/ 1103 w 10000"/>
                <a:gd name="connsiteY77" fmla="*/ 4123 h 10000"/>
                <a:gd name="connsiteX78" fmla="*/ 1103 w 10000"/>
                <a:gd name="connsiteY78" fmla="*/ 4054 h 10000"/>
                <a:gd name="connsiteX79" fmla="*/ 1103 w 10000"/>
                <a:gd name="connsiteY79" fmla="*/ 3969 h 10000"/>
                <a:gd name="connsiteX80" fmla="*/ 1103 w 10000"/>
                <a:gd name="connsiteY80" fmla="*/ 3969 h 10000"/>
                <a:gd name="connsiteX81" fmla="*/ 845 w 10000"/>
                <a:gd name="connsiteY81" fmla="*/ 3730 h 10000"/>
                <a:gd name="connsiteX82" fmla="*/ 521 w 10000"/>
                <a:gd name="connsiteY82" fmla="*/ 3407 h 10000"/>
                <a:gd name="connsiteX83" fmla="*/ 261 w 10000"/>
                <a:gd name="connsiteY83" fmla="*/ 3116 h 10000"/>
                <a:gd name="connsiteX84" fmla="*/ 195 w 10000"/>
                <a:gd name="connsiteY84" fmla="*/ 3032 h 10000"/>
                <a:gd name="connsiteX85" fmla="*/ 195 w 10000"/>
                <a:gd name="connsiteY85" fmla="*/ 2998 h 10000"/>
                <a:gd name="connsiteX86" fmla="*/ 261 w 10000"/>
                <a:gd name="connsiteY86" fmla="*/ 2980 h 10000"/>
                <a:gd name="connsiteX87" fmla="*/ 261 w 10000"/>
                <a:gd name="connsiteY87" fmla="*/ 2980 h 10000"/>
                <a:gd name="connsiteX88" fmla="*/ 650 w 10000"/>
                <a:gd name="connsiteY88" fmla="*/ 2964 h 10000"/>
                <a:gd name="connsiteX89" fmla="*/ 908 w 10000"/>
                <a:gd name="connsiteY89" fmla="*/ 2964 h 10000"/>
                <a:gd name="connsiteX90" fmla="*/ 1103 w 10000"/>
                <a:gd name="connsiteY90" fmla="*/ 2980 h 10000"/>
                <a:gd name="connsiteX91" fmla="*/ 1103 w 10000"/>
                <a:gd name="connsiteY91" fmla="*/ 2980 h 10000"/>
                <a:gd name="connsiteX92" fmla="*/ 1168 w 10000"/>
                <a:gd name="connsiteY92" fmla="*/ 2980 h 10000"/>
                <a:gd name="connsiteX93" fmla="*/ 1235 w 10000"/>
                <a:gd name="connsiteY93" fmla="*/ 2948 h 10000"/>
                <a:gd name="connsiteX94" fmla="*/ 1559 w 10000"/>
                <a:gd name="connsiteY94" fmla="*/ 2845 h 10000"/>
                <a:gd name="connsiteX95" fmla="*/ 2402 w 10000"/>
                <a:gd name="connsiteY95" fmla="*/ 2503 h 10000"/>
                <a:gd name="connsiteX96" fmla="*/ 3507 w 10000"/>
                <a:gd name="connsiteY96" fmla="*/ 2012 h 10000"/>
                <a:gd name="connsiteX97" fmla="*/ 3507 w 10000"/>
                <a:gd name="connsiteY97" fmla="*/ 2012 h 10000"/>
                <a:gd name="connsiteX98" fmla="*/ 3507 w 10000"/>
                <a:gd name="connsiteY98" fmla="*/ 1942 h 10000"/>
                <a:gd name="connsiteX99" fmla="*/ 3507 w 10000"/>
                <a:gd name="connsiteY99" fmla="*/ 1786 h 10000"/>
                <a:gd name="connsiteX100" fmla="*/ 3573 w 10000"/>
                <a:gd name="connsiteY100" fmla="*/ 1686 h 10000"/>
                <a:gd name="connsiteX101" fmla="*/ 3702 w 10000"/>
                <a:gd name="connsiteY101" fmla="*/ 1600 h 10000"/>
                <a:gd name="connsiteX102" fmla="*/ 3896 w 10000"/>
                <a:gd name="connsiteY102" fmla="*/ 1499 h 10000"/>
                <a:gd name="connsiteX103" fmla="*/ 4156 w 10000"/>
                <a:gd name="connsiteY103" fmla="*/ 1415 h 10000"/>
                <a:gd name="connsiteX104" fmla="*/ 4156 w 10000"/>
                <a:gd name="connsiteY104" fmla="*/ 1415 h 10000"/>
                <a:gd name="connsiteX105" fmla="*/ 4806 w 10000"/>
                <a:gd name="connsiteY105" fmla="*/ 1245 h 10000"/>
                <a:gd name="connsiteX106" fmla="*/ 5455 w 10000"/>
                <a:gd name="connsiteY106" fmla="*/ 1021 h 10000"/>
                <a:gd name="connsiteX107" fmla="*/ 6104 w 10000"/>
                <a:gd name="connsiteY107" fmla="*/ 817 h 10000"/>
                <a:gd name="connsiteX108" fmla="*/ 6559 w 10000"/>
                <a:gd name="connsiteY108" fmla="*/ 632 h 10000"/>
                <a:gd name="connsiteX109" fmla="*/ 6559 w 10000"/>
                <a:gd name="connsiteY109" fmla="*/ 632 h 10000"/>
                <a:gd name="connsiteX110" fmla="*/ 6882 w 10000"/>
                <a:gd name="connsiteY110" fmla="*/ 461 h 10000"/>
                <a:gd name="connsiteX111" fmla="*/ 7273 w 10000"/>
                <a:gd name="connsiteY111" fmla="*/ 255 h 10000"/>
                <a:gd name="connsiteX112" fmla="*/ 7663 w 10000"/>
                <a:gd name="connsiteY112" fmla="*/ 101 h 10000"/>
                <a:gd name="connsiteX113" fmla="*/ 7856 w 10000"/>
                <a:gd name="connsiteY113" fmla="*/ 31 h 10000"/>
                <a:gd name="connsiteX114" fmla="*/ 8051 w 10000"/>
                <a:gd name="connsiteY114" fmla="*/ 16 h 10000"/>
                <a:gd name="connsiteX115" fmla="*/ 8051 w 10000"/>
                <a:gd name="connsiteY115" fmla="*/ 16 h 10000"/>
                <a:gd name="connsiteX116" fmla="*/ 8442 w 10000"/>
                <a:gd name="connsiteY116" fmla="*/ 0 h 10000"/>
                <a:gd name="connsiteX117" fmla="*/ 8961 w 10000"/>
                <a:gd name="connsiteY117" fmla="*/ 0 h 10000"/>
                <a:gd name="connsiteX118" fmla="*/ 10000 w 10000"/>
                <a:gd name="connsiteY118" fmla="*/ 16 h 10000"/>
                <a:gd name="connsiteX119" fmla="*/ 5389 w 10000"/>
                <a:gd name="connsiteY119" fmla="*/ 9558 h 10000"/>
                <a:gd name="connsiteX120" fmla="*/ 5389 w 10000"/>
                <a:gd name="connsiteY120" fmla="*/ 9489 h 10000"/>
                <a:gd name="connsiteX121" fmla="*/ 5259 w 10000"/>
                <a:gd name="connsiteY121" fmla="*/ 9405 h 10000"/>
                <a:gd name="connsiteX122" fmla="*/ 5195 w 10000"/>
                <a:gd name="connsiteY122" fmla="*/ 9389 h 10000"/>
                <a:gd name="connsiteX123" fmla="*/ 4026 w 10000"/>
                <a:gd name="connsiteY123" fmla="*/ 9507 h 10000"/>
                <a:gd name="connsiteX124" fmla="*/ 3702 w 10000"/>
                <a:gd name="connsiteY124" fmla="*/ 9537 h 10000"/>
                <a:gd name="connsiteX125" fmla="*/ 3247 w 10000"/>
                <a:gd name="connsiteY125" fmla="*/ 9369 h 10000"/>
                <a:gd name="connsiteX126" fmla="*/ 3247 w 10000"/>
                <a:gd name="connsiteY126" fmla="*/ 9369 h 10000"/>
                <a:gd name="connsiteX127" fmla="*/ 3117 w 10000"/>
                <a:gd name="connsiteY127" fmla="*/ 9183 h 10000"/>
                <a:gd name="connsiteX128" fmla="*/ 3117 w 10000"/>
                <a:gd name="connsiteY128" fmla="*/ 9183 h 10000"/>
                <a:gd name="connsiteX129" fmla="*/ 3312 w 10000"/>
                <a:gd name="connsiteY129" fmla="*/ 9129 h 10000"/>
                <a:gd name="connsiteX130" fmla="*/ 3443 w 10000"/>
                <a:gd name="connsiteY130" fmla="*/ 9113 h 10000"/>
                <a:gd name="connsiteX131" fmla="*/ 2661 w 10000"/>
                <a:gd name="connsiteY131" fmla="*/ 9129 h 10000"/>
                <a:gd name="connsiteX0" fmla="*/ 2661 w 10000"/>
                <a:gd name="connsiteY0" fmla="*/ 9129 h 10000"/>
                <a:gd name="connsiteX1" fmla="*/ 7856 w 10000"/>
                <a:gd name="connsiteY1" fmla="*/ 10000 h 10000"/>
                <a:gd name="connsiteX2" fmla="*/ 5779 w 10000"/>
                <a:gd name="connsiteY2" fmla="*/ 9898 h 10000"/>
                <a:gd name="connsiteX3" fmla="*/ 5389 w 10000"/>
                <a:gd name="connsiteY3" fmla="*/ 9607 h 10000"/>
                <a:gd name="connsiteX4" fmla="*/ 5455 w 10000"/>
                <a:gd name="connsiteY4" fmla="*/ 9537 h 10000"/>
                <a:gd name="connsiteX5" fmla="*/ 5389 w 10000"/>
                <a:gd name="connsiteY5" fmla="*/ 9456 h 10000"/>
                <a:gd name="connsiteX6" fmla="*/ 5389 w 10000"/>
                <a:gd name="connsiteY6" fmla="*/ 9456 h 10000"/>
                <a:gd name="connsiteX7" fmla="*/ 5324 w 10000"/>
                <a:gd name="connsiteY7" fmla="*/ 9405 h 10000"/>
                <a:gd name="connsiteX8" fmla="*/ 5259 w 10000"/>
                <a:gd name="connsiteY8" fmla="*/ 9369 h 10000"/>
                <a:gd name="connsiteX9" fmla="*/ 5128 w 10000"/>
                <a:gd name="connsiteY9" fmla="*/ 9369 h 10000"/>
                <a:gd name="connsiteX10" fmla="*/ 4936 w 10000"/>
                <a:gd name="connsiteY10" fmla="*/ 9389 h 10000"/>
                <a:gd name="connsiteX11" fmla="*/ 4545 w 10000"/>
                <a:gd name="connsiteY11" fmla="*/ 9438 h 10000"/>
                <a:gd name="connsiteX12" fmla="*/ 4026 w 10000"/>
                <a:gd name="connsiteY12" fmla="*/ 9522 h 10000"/>
                <a:gd name="connsiteX13" fmla="*/ 4026 w 10000"/>
                <a:gd name="connsiteY13" fmla="*/ 9522 h 10000"/>
                <a:gd name="connsiteX14" fmla="*/ 3702 w 10000"/>
                <a:gd name="connsiteY14" fmla="*/ 9537 h 10000"/>
                <a:gd name="connsiteX15" fmla="*/ 3573 w 10000"/>
                <a:gd name="connsiteY15" fmla="*/ 9537 h 10000"/>
                <a:gd name="connsiteX16" fmla="*/ 3507 w 10000"/>
                <a:gd name="connsiteY16" fmla="*/ 9522 h 10000"/>
                <a:gd name="connsiteX17" fmla="*/ 3247 w 10000"/>
                <a:gd name="connsiteY17" fmla="*/ 9369 h 10000"/>
                <a:gd name="connsiteX18" fmla="*/ 3247 w 10000"/>
                <a:gd name="connsiteY18" fmla="*/ 9369 h 10000"/>
                <a:gd name="connsiteX19" fmla="*/ 3117 w 10000"/>
                <a:gd name="connsiteY19" fmla="*/ 9319 h 10000"/>
                <a:gd name="connsiteX20" fmla="*/ 3117 w 10000"/>
                <a:gd name="connsiteY20" fmla="*/ 9267 h 10000"/>
                <a:gd name="connsiteX21" fmla="*/ 3117 w 10000"/>
                <a:gd name="connsiteY21" fmla="*/ 9233 h 10000"/>
                <a:gd name="connsiteX22" fmla="*/ 3184 w 10000"/>
                <a:gd name="connsiteY22" fmla="*/ 9198 h 10000"/>
                <a:gd name="connsiteX23" fmla="*/ 3312 w 10000"/>
                <a:gd name="connsiteY23" fmla="*/ 9129 h 10000"/>
                <a:gd name="connsiteX24" fmla="*/ 3443 w 10000"/>
                <a:gd name="connsiteY24" fmla="*/ 9113 h 10000"/>
                <a:gd name="connsiteX25" fmla="*/ 3443 w 10000"/>
                <a:gd name="connsiteY25" fmla="*/ 9113 h 10000"/>
                <a:gd name="connsiteX26" fmla="*/ 3443 w 10000"/>
                <a:gd name="connsiteY26" fmla="*/ 9097 h 10000"/>
                <a:gd name="connsiteX27" fmla="*/ 3507 w 10000"/>
                <a:gd name="connsiteY27" fmla="*/ 9079 h 10000"/>
                <a:gd name="connsiteX28" fmla="*/ 7646 w 10000"/>
                <a:gd name="connsiteY28" fmla="*/ 8817 h 10000"/>
                <a:gd name="connsiteX29" fmla="*/ 8116 w 10000"/>
                <a:gd name="connsiteY29" fmla="*/ 8825 h 10000"/>
                <a:gd name="connsiteX30" fmla="*/ 8116 w 10000"/>
                <a:gd name="connsiteY30" fmla="*/ 8825 h 10000"/>
                <a:gd name="connsiteX31" fmla="*/ 8442 w 10000"/>
                <a:gd name="connsiteY31" fmla="*/ 8791 h 10000"/>
                <a:gd name="connsiteX32" fmla="*/ 8702 w 10000"/>
                <a:gd name="connsiteY32" fmla="*/ 8706 h 10000"/>
                <a:gd name="connsiteX33" fmla="*/ 8636 w 10000"/>
                <a:gd name="connsiteY33" fmla="*/ 8671 h 10000"/>
                <a:gd name="connsiteX34" fmla="*/ 8636 w 10000"/>
                <a:gd name="connsiteY34" fmla="*/ 8638 h 10000"/>
                <a:gd name="connsiteX35" fmla="*/ 8312 w 10000"/>
                <a:gd name="connsiteY35" fmla="*/ 8552 h 10000"/>
                <a:gd name="connsiteX36" fmla="*/ 5975 w 10000"/>
                <a:gd name="connsiteY36" fmla="*/ 8244 h 10000"/>
                <a:gd name="connsiteX37" fmla="*/ 5975 w 10000"/>
                <a:gd name="connsiteY37" fmla="*/ 8244 h 10000"/>
                <a:gd name="connsiteX38" fmla="*/ 5714 w 10000"/>
                <a:gd name="connsiteY38" fmla="*/ 8195 h 10000"/>
                <a:gd name="connsiteX39" fmla="*/ 5519 w 10000"/>
                <a:gd name="connsiteY39" fmla="*/ 8143 h 10000"/>
                <a:gd name="connsiteX40" fmla="*/ 5389 w 10000"/>
                <a:gd name="connsiteY40" fmla="*/ 8092 h 10000"/>
                <a:gd name="connsiteX41" fmla="*/ 5389 w 10000"/>
                <a:gd name="connsiteY41" fmla="*/ 8092 h 10000"/>
                <a:gd name="connsiteX42" fmla="*/ 7729 w 10000"/>
                <a:gd name="connsiteY42" fmla="*/ 8074 h 10000"/>
                <a:gd name="connsiteX43" fmla="*/ 10000 w 10000"/>
                <a:gd name="connsiteY43" fmla="*/ 8244 h 10000"/>
                <a:gd name="connsiteX44" fmla="*/ 10000 w 10000"/>
                <a:gd name="connsiteY44" fmla="*/ 6696 h 10000"/>
                <a:gd name="connsiteX45" fmla="*/ 10000 w 10000"/>
                <a:gd name="connsiteY45" fmla="*/ 6696 h 10000"/>
                <a:gd name="connsiteX46" fmla="*/ 7404 w 10000"/>
                <a:gd name="connsiteY46" fmla="*/ 6336 h 10000"/>
                <a:gd name="connsiteX47" fmla="*/ 5975 w 10000"/>
                <a:gd name="connsiteY47" fmla="*/ 6133 h 10000"/>
                <a:gd name="connsiteX48" fmla="*/ 5975 w 10000"/>
                <a:gd name="connsiteY48" fmla="*/ 6133 h 10000"/>
                <a:gd name="connsiteX49" fmla="*/ 5975 w 10000"/>
                <a:gd name="connsiteY49" fmla="*/ 6116 h 10000"/>
                <a:gd name="connsiteX50" fmla="*/ 5975 w 10000"/>
                <a:gd name="connsiteY50" fmla="*/ 6014 h 10000"/>
                <a:gd name="connsiteX51" fmla="*/ 5975 w 10000"/>
                <a:gd name="connsiteY51" fmla="*/ 6014 h 10000"/>
                <a:gd name="connsiteX52" fmla="*/ 5779 w 10000"/>
                <a:gd name="connsiteY52" fmla="*/ 5892 h 10000"/>
                <a:gd name="connsiteX53" fmla="*/ 5389 w 10000"/>
                <a:gd name="connsiteY53" fmla="*/ 5706 h 10000"/>
                <a:gd name="connsiteX54" fmla="*/ 4545 w 10000"/>
                <a:gd name="connsiteY54" fmla="*/ 5349 h 10000"/>
                <a:gd name="connsiteX55" fmla="*/ 4545 w 10000"/>
                <a:gd name="connsiteY55" fmla="*/ 5349 h 10000"/>
                <a:gd name="connsiteX56" fmla="*/ 4352 w 10000"/>
                <a:gd name="connsiteY56" fmla="*/ 5298 h 10000"/>
                <a:gd name="connsiteX57" fmla="*/ 4026 w 10000"/>
                <a:gd name="connsiteY57" fmla="*/ 5230 h 10000"/>
                <a:gd name="connsiteX58" fmla="*/ 3052 w 10000"/>
                <a:gd name="connsiteY58" fmla="*/ 5076 h 10000"/>
                <a:gd name="connsiteX59" fmla="*/ 1689 w 10000"/>
                <a:gd name="connsiteY59" fmla="*/ 4890 h 10000"/>
                <a:gd name="connsiteX60" fmla="*/ 1689 w 10000"/>
                <a:gd name="connsiteY60" fmla="*/ 4890 h 10000"/>
                <a:gd name="connsiteX61" fmla="*/ 1103 w 10000"/>
                <a:gd name="connsiteY61" fmla="*/ 4871 h 10000"/>
                <a:gd name="connsiteX62" fmla="*/ 650 w 10000"/>
                <a:gd name="connsiteY62" fmla="*/ 4854 h 10000"/>
                <a:gd name="connsiteX63" fmla="*/ 521 w 10000"/>
                <a:gd name="connsiteY63" fmla="*/ 4837 h 10000"/>
                <a:gd name="connsiteX64" fmla="*/ 390 w 10000"/>
                <a:gd name="connsiteY64" fmla="*/ 4821 h 10000"/>
                <a:gd name="connsiteX65" fmla="*/ 390 w 10000"/>
                <a:gd name="connsiteY65" fmla="*/ 4821 h 10000"/>
                <a:gd name="connsiteX66" fmla="*/ 261 w 10000"/>
                <a:gd name="connsiteY66" fmla="*/ 4751 h 10000"/>
                <a:gd name="connsiteX67" fmla="*/ 65 w 10000"/>
                <a:gd name="connsiteY67" fmla="*/ 4635 h 10000"/>
                <a:gd name="connsiteX68" fmla="*/ 0 w 10000"/>
                <a:gd name="connsiteY68" fmla="*/ 4566 h 10000"/>
                <a:gd name="connsiteX69" fmla="*/ 0 w 10000"/>
                <a:gd name="connsiteY69" fmla="*/ 4496 h 10000"/>
                <a:gd name="connsiteX70" fmla="*/ 0 w 10000"/>
                <a:gd name="connsiteY70" fmla="*/ 4446 h 10000"/>
                <a:gd name="connsiteX71" fmla="*/ 131 w 10000"/>
                <a:gd name="connsiteY71" fmla="*/ 4394 h 10000"/>
                <a:gd name="connsiteX72" fmla="*/ 131 w 10000"/>
                <a:gd name="connsiteY72" fmla="*/ 4394 h 10000"/>
                <a:gd name="connsiteX73" fmla="*/ 455 w 10000"/>
                <a:gd name="connsiteY73" fmla="*/ 4309 h 10000"/>
                <a:gd name="connsiteX74" fmla="*/ 779 w 10000"/>
                <a:gd name="connsiteY74" fmla="*/ 4226 h 10000"/>
                <a:gd name="connsiteX75" fmla="*/ 975 w 10000"/>
                <a:gd name="connsiteY75" fmla="*/ 4175 h 10000"/>
                <a:gd name="connsiteX76" fmla="*/ 1103 w 10000"/>
                <a:gd name="connsiteY76" fmla="*/ 4123 h 10000"/>
                <a:gd name="connsiteX77" fmla="*/ 1103 w 10000"/>
                <a:gd name="connsiteY77" fmla="*/ 4054 h 10000"/>
                <a:gd name="connsiteX78" fmla="*/ 1103 w 10000"/>
                <a:gd name="connsiteY78" fmla="*/ 3969 h 10000"/>
                <a:gd name="connsiteX79" fmla="*/ 1103 w 10000"/>
                <a:gd name="connsiteY79" fmla="*/ 3969 h 10000"/>
                <a:gd name="connsiteX80" fmla="*/ 845 w 10000"/>
                <a:gd name="connsiteY80" fmla="*/ 3730 h 10000"/>
                <a:gd name="connsiteX81" fmla="*/ 521 w 10000"/>
                <a:gd name="connsiteY81" fmla="*/ 3407 h 10000"/>
                <a:gd name="connsiteX82" fmla="*/ 261 w 10000"/>
                <a:gd name="connsiteY82" fmla="*/ 3116 h 10000"/>
                <a:gd name="connsiteX83" fmla="*/ 195 w 10000"/>
                <a:gd name="connsiteY83" fmla="*/ 3032 h 10000"/>
                <a:gd name="connsiteX84" fmla="*/ 195 w 10000"/>
                <a:gd name="connsiteY84" fmla="*/ 2998 h 10000"/>
                <a:gd name="connsiteX85" fmla="*/ 261 w 10000"/>
                <a:gd name="connsiteY85" fmla="*/ 2980 h 10000"/>
                <a:gd name="connsiteX86" fmla="*/ 261 w 10000"/>
                <a:gd name="connsiteY86" fmla="*/ 2980 h 10000"/>
                <a:gd name="connsiteX87" fmla="*/ 650 w 10000"/>
                <a:gd name="connsiteY87" fmla="*/ 2964 h 10000"/>
                <a:gd name="connsiteX88" fmla="*/ 908 w 10000"/>
                <a:gd name="connsiteY88" fmla="*/ 2964 h 10000"/>
                <a:gd name="connsiteX89" fmla="*/ 1103 w 10000"/>
                <a:gd name="connsiteY89" fmla="*/ 2980 h 10000"/>
                <a:gd name="connsiteX90" fmla="*/ 1103 w 10000"/>
                <a:gd name="connsiteY90" fmla="*/ 2980 h 10000"/>
                <a:gd name="connsiteX91" fmla="*/ 1168 w 10000"/>
                <a:gd name="connsiteY91" fmla="*/ 2980 h 10000"/>
                <a:gd name="connsiteX92" fmla="*/ 1235 w 10000"/>
                <a:gd name="connsiteY92" fmla="*/ 2948 h 10000"/>
                <a:gd name="connsiteX93" fmla="*/ 1559 w 10000"/>
                <a:gd name="connsiteY93" fmla="*/ 2845 h 10000"/>
                <a:gd name="connsiteX94" fmla="*/ 2402 w 10000"/>
                <a:gd name="connsiteY94" fmla="*/ 2503 h 10000"/>
                <a:gd name="connsiteX95" fmla="*/ 3507 w 10000"/>
                <a:gd name="connsiteY95" fmla="*/ 2012 h 10000"/>
                <a:gd name="connsiteX96" fmla="*/ 3507 w 10000"/>
                <a:gd name="connsiteY96" fmla="*/ 2012 h 10000"/>
                <a:gd name="connsiteX97" fmla="*/ 3507 w 10000"/>
                <a:gd name="connsiteY97" fmla="*/ 1942 h 10000"/>
                <a:gd name="connsiteX98" fmla="*/ 3507 w 10000"/>
                <a:gd name="connsiteY98" fmla="*/ 1786 h 10000"/>
                <a:gd name="connsiteX99" fmla="*/ 3573 w 10000"/>
                <a:gd name="connsiteY99" fmla="*/ 1686 h 10000"/>
                <a:gd name="connsiteX100" fmla="*/ 3702 w 10000"/>
                <a:gd name="connsiteY100" fmla="*/ 1600 h 10000"/>
                <a:gd name="connsiteX101" fmla="*/ 3896 w 10000"/>
                <a:gd name="connsiteY101" fmla="*/ 1499 h 10000"/>
                <a:gd name="connsiteX102" fmla="*/ 4156 w 10000"/>
                <a:gd name="connsiteY102" fmla="*/ 1415 h 10000"/>
                <a:gd name="connsiteX103" fmla="*/ 4156 w 10000"/>
                <a:gd name="connsiteY103" fmla="*/ 1415 h 10000"/>
                <a:gd name="connsiteX104" fmla="*/ 4806 w 10000"/>
                <a:gd name="connsiteY104" fmla="*/ 1245 h 10000"/>
                <a:gd name="connsiteX105" fmla="*/ 5455 w 10000"/>
                <a:gd name="connsiteY105" fmla="*/ 1021 h 10000"/>
                <a:gd name="connsiteX106" fmla="*/ 6104 w 10000"/>
                <a:gd name="connsiteY106" fmla="*/ 817 h 10000"/>
                <a:gd name="connsiteX107" fmla="*/ 6559 w 10000"/>
                <a:gd name="connsiteY107" fmla="*/ 632 h 10000"/>
                <a:gd name="connsiteX108" fmla="*/ 6559 w 10000"/>
                <a:gd name="connsiteY108" fmla="*/ 632 h 10000"/>
                <a:gd name="connsiteX109" fmla="*/ 6882 w 10000"/>
                <a:gd name="connsiteY109" fmla="*/ 461 h 10000"/>
                <a:gd name="connsiteX110" fmla="*/ 7273 w 10000"/>
                <a:gd name="connsiteY110" fmla="*/ 255 h 10000"/>
                <a:gd name="connsiteX111" fmla="*/ 7663 w 10000"/>
                <a:gd name="connsiteY111" fmla="*/ 101 h 10000"/>
                <a:gd name="connsiteX112" fmla="*/ 7856 w 10000"/>
                <a:gd name="connsiteY112" fmla="*/ 31 h 10000"/>
                <a:gd name="connsiteX113" fmla="*/ 8051 w 10000"/>
                <a:gd name="connsiteY113" fmla="*/ 16 h 10000"/>
                <a:gd name="connsiteX114" fmla="*/ 8051 w 10000"/>
                <a:gd name="connsiteY114" fmla="*/ 16 h 10000"/>
                <a:gd name="connsiteX115" fmla="*/ 8442 w 10000"/>
                <a:gd name="connsiteY115" fmla="*/ 0 h 10000"/>
                <a:gd name="connsiteX116" fmla="*/ 8961 w 10000"/>
                <a:gd name="connsiteY116" fmla="*/ 0 h 10000"/>
                <a:gd name="connsiteX117" fmla="*/ 10000 w 10000"/>
                <a:gd name="connsiteY117" fmla="*/ 16 h 10000"/>
                <a:gd name="connsiteX118" fmla="*/ 5389 w 10000"/>
                <a:gd name="connsiteY118" fmla="*/ 9558 h 10000"/>
                <a:gd name="connsiteX119" fmla="*/ 5389 w 10000"/>
                <a:gd name="connsiteY119" fmla="*/ 9489 h 10000"/>
                <a:gd name="connsiteX120" fmla="*/ 5259 w 10000"/>
                <a:gd name="connsiteY120" fmla="*/ 9405 h 10000"/>
                <a:gd name="connsiteX121" fmla="*/ 5195 w 10000"/>
                <a:gd name="connsiteY121" fmla="*/ 9389 h 10000"/>
                <a:gd name="connsiteX122" fmla="*/ 4026 w 10000"/>
                <a:gd name="connsiteY122" fmla="*/ 9507 h 10000"/>
                <a:gd name="connsiteX123" fmla="*/ 3702 w 10000"/>
                <a:gd name="connsiteY123" fmla="*/ 9537 h 10000"/>
                <a:gd name="connsiteX124" fmla="*/ 3247 w 10000"/>
                <a:gd name="connsiteY124" fmla="*/ 9369 h 10000"/>
                <a:gd name="connsiteX125" fmla="*/ 3247 w 10000"/>
                <a:gd name="connsiteY125" fmla="*/ 9369 h 10000"/>
                <a:gd name="connsiteX126" fmla="*/ 3117 w 10000"/>
                <a:gd name="connsiteY126" fmla="*/ 9183 h 10000"/>
                <a:gd name="connsiteX127" fmla="*/ 3117 w 10000"/>
                <a:gd name="connsiteY127" fmla="*/ 9183 h 10000"/>
                <a:gd name="connsiteX128" fmla="*/ 3312 w 10000"/>
                <a:gd name="connsiteY128" fmla="*/ 9129 h 10000"/>
                <a:gd name="connsiteX129" fmla="*/ 3443 w 10000"/>
                <a:gd name="connsiteY129" fmla="*/ 9113 h 10000"/>
                <a:gd name="connsiteX130" fmla="*/ 2661 w 10000"/>
                <a:gd name="connsiteY130" fmla="*/ 9129 h 10000"/>
                <a:gd name="connsiteX0" fmla="*/ 2661 w 10000"/>
                <a:gd name="connsiteY0" fmla="*/ 9129 h 10000"/>
                <a:gd name="connsiteX1" fmla="*/ 7856 w 10000"/>
                <a:gd name="connsiteY1" fmla="*/ 10000 h 10000"/>
                <a:gd name="connsiteX2" fmla="*/ 5389 w 10000"/>
                <a:gd name="connsiteY2" fmla="*/ 9607 h 10000"/>
                <a:gd name="connsiteX3" fmla="*/ 5455 w 10000"/>
                <a:gd name="connsiteY3" fmla="*/ 9537 h 10000"/>
                <a:gd name="connsiteX4" fmla="*/ 5389 w 10000"/>
                <a:gd name="connsiteY4" fmla="*/ 9456 h 10000"/>
                <a:gd name="connsiteX5" fmla="*/ 5389 w 10000"/>
                <a:gd name="connsiteY5" fmla="*/ 9456 h 10000"/>
                <a:gd name="connsiteX6" fmla="*/ 5324 w 10000"/>
                <a:gd name="connsiteY6" fmla="*/ 9405 h 10000"/>
                <a:gd name="connsiteX7" fmla="*/ 5259 w 10000"/>
                <a:gd name="connsiteY7" fmla="*/ 9369 h 10000"/>
                <a:gd name="connsiteX8" fmla="*/ 5128 w 10000"/>
                <a:gd name="connsiteY8" fmla="*/ 9369 h 10000"/>
                <a:gd name="connsiteX9" fmla="*/ 4936 w 10000"/>
                <a:gd name="connsiteY9" fmla="*/ 9389 h 10000"/>
                <a:gd name="connsiteX10" fmla="*/ 4545 w 10000"/>
                <a:gd name="connsiteY10" fmla="*/ 9438 h 10000"/>
                <a:gd name="connsiteX11" fmla="*/ 4026 w 10000"/>
                <a:gd name="connsiteY11" fmla="*/ 9522 h 10000"/>
                <a:gd name="connsiteX12" fmla="*/ 4026 w 10000"/>
                <a:gd name="connsiteY12" fmla="*/ 9522 h 10000"/>
                <a:gd name="connsiteX13" fmla="*/ 3702 w 10000"/>
                <a:gd name="connsiteY13" fmla="*/ 9537 h 10000"/>
                <a:gd name="connsiteX14" fmla="*/ 3573 w 10000"/>
                <a:gd name="connsiteY14" fmla="*/ 9537 h 10000"/>
                <a:gd name="connsiteX15" fmla="*/ 3507 w 10000"/>
                <a:gd name="connsiteY15" fmla="*/ 9522 h 10000"/>
                <a:gd name="connsiteX16" fmla="*/ 3247 w 10000"/>
                <a:gd name="connsiteY16" fmla="*/ 9369 h 10000"/>
                <a:gd name="connsiteX17" fmla="*/ 3247 w 10000"/>
                <a:gd name="connsiteY17" fmla="*/ 9369 h 10000"/>
                <a:gd name="connsiteX18" fmla="*/ 3117 w 10000"/>
                <a:gd name="connsiteY18" fmla="*/ 9319 h 10000"/>
                <a:gd name="connsiteX19" fmla="*/ 3117 w 10000"/>
                <a:gd name="connsiteY19" fmla="*/ 9267 h 10000"/>
                <a:gd name="connsiteX20" fmla="*/ 3117 w 10000"/>
                <a:gd name="connsiteY20" fmla="*/ 9233 h 10000"/>
                <a:gd name="connsiteX21" fmla="*/ 3184 w 10000"/>
                <a:gd name="connsiteY21" fmla="*/ 9198 h 10000"/>
                <a:gd name="connsiteX22" fmla="*/ 3312 w 10000"/>
                <a:gd name="connsiteY22" fmla="*/ 9129 h 10000"/>
                <a:gd name="connsiteX23" fmla="*/ 3443 w 10000"/>
                <a:gd name="connsiteY23" fmla="*/ 9113 h 10000"/>
                <a:gd name="connsiteX24" fmla="*/ 3443 w 10000"/>
                <a:gd name="connsiteY24" fmla="*/ 9113 h 10000"/>
                <a:gd name="connsiteX25" fmla="*/ 3443 w 10000"/>
                <a:gd name="connsiteY25" fmla="*/ 9097 h 10000"/>
                <a:gd name="connsiteX26" fmla="*/ 3507 w 10000"/>
                <a:gd name="connsiteY26" fmla="*/ 9079 h 10000"/>
                <a:gd name="connsiteX27" fmla="*/ 7646 w 10000"/>
                <a:gd name="connsiteY27" fmla="*/ 8817 h 10000"/>
                <a:gd name="connsiteX28" fmla="*/ 8116 w 10000"/>
                <a:gd name="connsiteY28" fmla="*/ 8825 h 10000"/>
                <a:gd name="connsiteX29" fmla="*/ 8116 w 10000"/>
                <a:gd name="connsiteY29" fmla="*/ 8825 h 10000"/>
                <a:gd name="connsiteX30" fmla="*/ 8442 w 10000"/>
                <a:gd name="connsiteY30" fmla="*/ 8791 h 10000"/>
                <a:gd name="connsiteX31" fmla="*/ 8702 w 10000"/>
                <a:gd name="connsiteY31" fmla="*/ 8706 h 10000"/>
                <a:gd name="connsiteX32" fmla="*/ 8636 w 10000"/>
                <a:gd name="connsiteY32" fmla="*/ 8671 h 10000"/>
                <a:gd name="connsiteX33" fmla="*/ 8636 w 10000"/>
                <a:gd name="connsiteY33" fmla="*/ 8638 h 10000"/>
                <a:gd name="connsiteX34" fmla="*/ 8312 w 10000"/>
                <a:gd name="connsiteY34" fmla="*/ 8552 h 10000"/>
                <a:gd name="connsiteX35" fmla="*/ 5975 w 10000"/>
                <a:gd name="connsiteY35" fmla="*/ 8244 h 10000"/>
                <a:gd name="connsiteX36" fmla="*/ 5975 w 10000"/>
                <a:gd name="connsiteY36" fmla="*/ 8244 h 10000"/>
                <a:gd name="connsiteX37" fmla="*/ 5714 w 10000"/>
                <a:gd name="connsiteY37" fmla="*/ 8195 h 10000"/>
                <a:gd name="connsiteX38" fmla="*/ 5519 w 10000"/>
                <a:gd name="connsiteY38" fmla="*/ 8143 h 10000"/>
                <a:gd name="connsiteX39" fmla="*/ 5389 w 10000"/>
                <a:gd name="connsiteY39" fmla="*/ 8092 h 10000"/>
                <a:gd name="connsiteX40" fmla="*/ 5389 w 10000"/>
                <a:gd name="connsiteY40" fmla="*/ 8092 h 10000"/>
                <a:gd name="connsiteX41" fmla="*/ 7729 w 10000"/>
                <a:gd name="connsiteY41" fmla="*/ 8074 h 10000"/>
                <a:gd name="connsiteX42" fmla="*/ 10000 w 10000"/>
                <a:gd name="connsiteY42" fmla="*/ 8244 h 10000"/>
                <a:gd name="connsiteX43" fmla="*/ 10000 w 10000"/>
                <a:gd name="connsiteY43" fmla="*/ 6696 h 10000"/>
                <a:gd name="connsiteX44" fmla="*/ 10000 w 10000"/>
                <a:gd name="connsiteY44" fmla="*/ 6696 h 10000"/>
                <a:gd name="connsiteX45" fmla="*/ 7404 w 10000"/>
                <a:gd name="connsiteY45" fmla="*/ 6336 h 10000"/>
                <a:gd name="connsiteX46" fmla="*/ 5975 w 10000"/>
                <a:gd name="connsiteY46" fmla="*/ 6133 h 10000"/>
                <a:gd name="connsiteX47" fmla="*/ 5975 w 10000"/>
                <a:gd name="connsiteY47" fmla="*/ 6133 h 10000"/>
                <a:gd name="connsiteX48" fmla="*/ 5975 w 10000"/>
                <a:gd name="connsiteY48" fmla="*/ 6116 h 10000"/>
                <a:gd name="connsiteX49" fmla="*/ 5975 w 10000"/>
                <a:gd name="connsiteY49" fmla="*/ 6014 h 10000"/>
                <a:gd name="connsiteX50" fmla="*/ 5975 w 10000"/>
                <a:gd name="connsiteY50" fmla="*/ 6014 h 10000"/>
                <a:gd name="connsiteX51" fmla="*/ 5779 w 10000"/>
                <a:gd name="connsiteY51" fmla="*/ 5892 h 10000"/>
                <a:gd name="connsiteX52" fmla="*/ 5389 w 10000"/>
                <a:gd name="connsiteY52" fmla="*/ 5706 h 10000"/>
                <a:gd name="connsiteX53" fmla="*/ 4545 w 10000"/>
                <a:gd name="connsiteY53" fmla="*/ 5349 h 10000"/>
                <a:gd name="connsiteX54" fmla="*/ 4545 w 10000"/>
                <a:gd name="connsiteY54" fmla="*/ 5349 h 10000"/>
                <a:gd name="connsiteX55" fmla="*/ 4352 w 10000"/>
                <a:gd name="connsiteY55" fmla="*/ 5298 h 10000"/>
                <a:gd name="connsiteX56" fmla="*/ 4026 w 10000"/>
                <a:gd name="connsiteY56" fmla="*/ 5230 h 10000"/>
                <a:gd name="connsiteX57" fmla="*/ 3052 w 10000"/>
                <a:gd name="connsiteY57" fmla="*/ 5076 h 10000"/>
                <a:gd name="connsiteX58" fmla="*/ 1689 w 10000"/>
                <a:gd name="connsiteY58" fmla="*/ 4890 h 10000"/>
                <a:gd name="connsiteX59" fmla="*/ 1689 w 10000"/>
                <a:gd name="connsiteY59" fmla="*/ 4890 h 10000"/>
                <a:gd name="connsiteX60" fmla="*/ 1103 w 10000"/>
                <a:gd name="connsiteY60" fmla="*/ 4871 h 10000"/>
                <a:gd name="connsiteX61" fmla="*/ 650 w 10000"/>
                <a:gd name="connsiteY61" fmla="*/ 4854 h 10000"/>
                <a:gd name="connsiteX62" fmla="*/ 521 w 10000"/>
                <a:gd name="connsiteY62" fmla="*/ 4837 h 10000"/>
                <a:gd name="connsiteX63" fmla="*/ 390 w 10000"/>
                <a:gd name="connsiteY63" fmla="*/ 4821 h 10000"/>
                <a:gd name="connsiteX64" fmla="*/ 390 w 10000"/>
                <a:gd name="connsiteY64" fmla="*/ 4821 h 10000"/>
                <a:gd name="connsiteX65" fmla="*/ 261 w 10000"/>
                <a:gd name="connsiteY65" fmla="*/ 4751 h 10000"/>
                <a:gd name="connsiteX66" fmla="*/ 65 w 10000"/>
                <a:gd name="connsiteY66" fmla="*/ 4635 h 10000"/>
                <a:gd name="connsiteX67" fmla="*/ 0 w 10000"/>
                <a:gd name="connsiteY67" fmla="*/ 4566 h 10000"/>
                <a:gd name="connsiteX68" fmla="*/ 0 w 10000"/>
                <a:gd name="connsiteY68" fmla="*/ 4496 h 10000"/>
                <a:gd name="connsiteX69" fmla="*/ 0 w 10000"/>
                <a:gd name="connsiteY69" fmla="*/ 4446 h 10000"/>
                <a:gd name="connsiteX70" fmla="*/ 131 w 10000"/>
                <a:gd name="connsiteY70" fmla="*/ 4394 h 10000"/>
                <a:gd name="connsiteX71" fmla="*/ 131 w 10000"/>
                <a:gd name="connsiteY71" fmla="*/ 4394 h 10000"/>
                <a:gd name="connsiteX72" fmla="*/ 455 w 10000"/>
                <a:gd name="connsiteY72" fmla="*/ 4309 h 10000"/>
                <a:gd name="connsiteX73" fmla="*/ 779 w 10000"/>
                <a:gd name="connsiteY73" fmla="*/ 4226 h 10000"/>
                <a:gd name="connsiteX74" fmla="*/ 975 w 10000"/>
                <a:gd name="connsiteY74" fmla="*/ 4175 h 10000"/>
                <a:gd name="connsiteX75" fmla="*/ 1103 w 10000"/>
                <a:gd name="connsiteY75" fmla="*/ 4123 h 10000"/>
                <a:gd name="connsiteX76" fmla="*/ 1103 w 10000"/>
                <a:gd name="connsiteY76" fmla="*/ 4054 h 10000"/>
                <a:gd name="connsiteX77" fmla="*/ 1103 w 10000"/>
                <a:gd name="connsiteY77" fmla="*/ 3969 h 10000"/>
                <a:gd name="connsiteX78" fmla="*/ 1103 w 10000"/>
                <a:gd name="connsiteY78" fmla="*/ 3969 h 10000"/>
                <a:gd name="connsiteX79" fmla="*/ 845 w 10000"/>
                <a:gd name="connsiteY79" fmla="*/ 3730 h 10000"/>
                <a:gd name="connsiteX80" fmla="*/ 521 w 10000"/>
                <a:gd name="connsiteY80" fmla="*/ 3407 h 10000"/>
                <a:gd name="connsiteX81" fmla="*/ 261 w 10000"/>
                <a:gd name="connsiteY81" fmla="*/ 3116 h 10000"/>
                <a:gd name="connsiteX82" fmla="*/ 195 w 10000"/>
                <a:gd name="connsiteY82" fmla="*/ 3032 h 10000"/>
                <a:gd name="connsiteX83" fmla="*/ 195 w 10000"/>
                <a:gd name="connsiteY83" fmla="*/ 2998 h 10000"/>
                <a:gd name="connsiteX84" fmla="*/ 261 w 10000"/>
                <a:gd name="connsiteY84" fmla="*/ 2980 h 10000"/>
                <a:gd name="connsiteX85" fmla="*/ 261 w 10000"/>
                <a:gd name="connsiteY85" fmla="*/ 2980 h 10000"/>
                <a:gd name="connsiteX86" fmla="*/ 650 w 10000"/>
                <a:gd name="connsiteY86" fmla="*/ 2964 h 10000"/>
                <a:gd name="connsiteX87" fmla="*/ 908 w 10000"/>
                <a:gd name="connsiteY87" fmla="*/ 2964 h 10000"/>
                <a:gd name="connsiteX88" fmla="*/ 1103 w 10000"/>
                <a:gd name="connsiteY88" fmla="*/ 2980 h 10000"/>
                <a:gd name="connsiteX89" fmla="*/ 1103 w 10000"/>
                <a:gd name="connsiteY89" fmla="*/ 2980 h 10000"/>
                <a:gd name="connsiteX90" fmla="*/ 1168 w 10000"/>
                <a:gd name="connsiteY90" fmla="*/ 2980 h 10000"/>
                <a:gd name="connsiteX91" fmla="*/ 1235 w 10000"/>
                <a:gd name="connsiteY91" fmla="*/ 2948 h 10000"/>
                <a:gd name="connsiteX92" fmla="*/ 1559 w 10000"/>
                <a:gd name="connsiteY92" fmla="*/ 2845 h 10000"/>
                <a:gd name="connsiteX93" fmla="*/ 2402 w 10000"/>
                <a:gd name="connsiteY93" fmla="*/ 2503 h 10000"/>
                <a:gd name="connsiteX94" fmla="*/ 3507 w 10000"/>
                <a:gd name="connsiteY94" fmla="*/ 2012 h 10000"/>
                <a:gd name="connsiteX95" fmla="*/ 3507 w 10000"/>
                <a:gd name="connsiteY95" fmla="*/ 2012 h 10000"/>
                <a:gd name="connsiteX96" fmla="*/ 3507 w 10000"/>
                <a:gd name="connsiteY96" fmla="*/ 1942 h 10000"/>
                <a:gd name="connsiteX97" fmla="*/ 3507 w 10000"/>
                <a:gd name="connsiteY97" fmla="*/ 1786 h 10000"/>
                <a:gd name="connsiteX98" fmla="*/ 3573 w 10000"/>
                <a:gd name="connsiteY98" fmla="*/ 1686 h 10000"/>
                <a:gd name="connsiteX99" fmla="*/ 3702 w 10000"/>
                <a:gd name="connsiteY99" fmla="*/ 1600 h 10000"/>
                <a:gd name="connsiteX100" fmla="*/ 3896 w 10000"/>
                <a:gd name="connsiteY100" fmla="*/ 1499 h 10000"/>
                <a:gd name="connsiteX101" fmla="*/ 4156 w 10000"/>
                <a:gd name="connsiteY101" fmla="*/ 1415 h 10000"/>
                <a:gd name="connsiteX102" fmla="*/ 4156 w 10000"/>
                <a:gd name="connsiteY102" fmla="*/ 1415 h 10000"/>
                <a:gd name="connsiteX103" fmla="*/ 4806 w 10000"/>
                <a:gd name="connsiteY103" fmla="*/ 1245 h 10000"/>
                <a:gd name="connsiteX104" fmla="*/ 5455 w 10000"/>
                <a:gd name="connsiteY104" fmla="*/ 1021 h 10000"/>
                <a:gd name="connsiteX105" fmla="*/ 6104 w 10000"/>
                <a:gd name="connsiteY105" fmla="*/ 817 h 10000"/>
                <a:gd name="connsiteX106" fmla="*/ 6559 w 10000"/>
                <a:gd name="connsiteY106" fmla="*/ 632 h 10000"/>
                <a:gd name="connsiteX107" fmla="*/ 6559 w 10000"/>
                <a:gd name="connsiteY107" fmla="*/ 632 h 10000"/>
                <a:gd name="connsiteX108" fmla="*/ 6882 w 10000"/>
                <a:gd name="connsiteY108" fmla="*/ 461 h 10000"/>
                <a:gd name="connsiteX109" fmla="*/ 7273 w 10000"/>
                <a:gd name="connsiteY109" fmla="*/ 255 h 10000"/>
                <a:gd name="connsiteX110" fmla="*/ 7663 w 10000"/>
                <a:gd name="connsiteY110" fmla="*/ 101 h 10000"/>
                <a:gd name="connsiteX111" fmla="*/ 7856 w 10000"/>
                <a:gd name="connsiteY111" fmla="*/ 31 h 10000"/>
                <a:gd name="connsiteX112" fmla="*/ 8051 w 10000"/>
                <a:gd name="connsiteY112" fmla="*/ 16 h 10000"/>
                <a:gd name="connsiteX113" fmla="*/ 8051 w 10000"/>
                <a:gd name="connsiteY113" fmla="*/ 16 h 10000"/>
                <a:gd name="connsiteX114" fmla="*/ 8442 w 10000"/>
                <a:gd name="connsiteY114" fmla="*/ 0 h 10000"/>
                <a:gd name="connsiteX115" fmla="*/ 8961 w 10000"/>
                <a:gd name="connsiteY115" fmla="*/ 0 h 10000"/>
                <a:gd name="connsiteX116" fmla="*/ 10000 w 10000"/>
                <a:gd name="connsiteY116" fmla="*/ 16 h 10000"/>
                <a:gd name="connsiteX117" fmla="*/ 5389 w 10000"/>
                <a:gd name="connsiteY117" fmla="*/ 9558 h 10000"/>
                <a:gd name="connsiteX118" fmla="*/ 5389 w 10000"/>
                <a:gd name="connsiteY118" fmla="*/ 9489 h 10000"/>
                <a:gd name="connsiteX119" fmla="*/ 5259 w 10000"/>
                <a:gd name="connsiteY119" fmla="*/ 9405 h 10000"/>
                <a:gd name="connsiteX120" fmla="*/ 5195 w 10000"/>
                <a:gd name="connsiteY120" fmla="*/ 9389 h 10000"/>
                <a:gd name="connsiteX121" fmla="*/ 4026 w 10000"/>
                <a:gd name="connsiteY121" fmla="*/ 9507 h 10000"/>
                <a:gd name="connsiteX122" fmla="*/ 3702 w 10000"/>
                <a:gd name="connsiteY122" fmla="*/ 9537 h 10000"/>
                <a:gd name="connsiteX123" fmla="*/ 3247 w 10000"/>
                <a:gd name="connsiteY123" fmla="*/ 9369 h 10000"/>
                <a:gd name="connsiteX124" fmla="*/ 3247 w 10000"/>
                <a:gd name="connsiteY124" fmla="*/ 9369 h 10000"/>
                <a:gd name="connsiteX125" fmla="*/ 3117 w 10000"/>
                <a:gd name="connsiteY125" fmla="*/ 9183 h 10000"/>
                <a:gd name="connsiteX126" fmla="*/ 3117 w 10000"/>
                <a:gd name="connsiteY126" fmla="*/ 9183 h 10000"/>
                <a:gd name="connsiteX127" fmla="*/ 3312 w 10000"/>
                <a:gd name="connsiteY127" fmla="*/ 9129 h 10000"/>
                <a:gd name="connsiteX128" fmla="*/ 3443 w 10000"/>
                <a:gd name="connsiteY128" fmla="*/ 9113 h 10000"/>
                <a:gd name="connsiteX129" fmla="*/ 2661 w 10000"/>
                <a:gd name="connsiteY129" fmla="*/ 9129 h 10000"/>
                <a:gd name="connsiteX0" fmla="*/ 2661 w 10000"/>
                <a:gd name="connsiteY0" fmla="*/ 9129 h 9607"/>
                <a:gd name="connsiteX1" fmla="*/ 5389 w 10000"/>
                <a:gd name="connsiteY1" fmla="*/ 9607 h 9607"/>
                <a:gd name="connsiteX2" fmla="*/ 5455 w 10000"/>
                <a:gd name="connsiteY2" fmla="*/ 9537 h 9607"/>
                <a:gd name="connsiteX3" fmla="*/ 5389 w 10000"/>
                <a:gd name="connsiteY3" fmla="*/ 9456 h 9607"/>
                <a:gd name="connsiteX4" fmla="*/ 5389 w 10000"/>
                <a:gd name="connsiteY4" fmla="*/ 9456 h 9607"/>
                <a:gd name="connsiteX5" fmla="*/ 5324 w 10000"/>
                <a:gd name="connsiteY5" fmla="*/ 9405 h 9607"/>
                <a:gd name="connsiteX6" fmla="*/ 5259 w 10000"/>
                <a:gd name="connsiteY6" fmla="*/ 9369 h 9607"/>
                <a:gd name="connsiteX7" fmla="*/ 5128 w 10000"/>
                <a:gd name="connsiteY7" fmla="*/ 9369 h 9607"/>
                <a:gd name="connsiteX8" fmla="*/ 4936 w 10000"/>
                <a:gd name="connsiteY8" fmla="*/ 9389 h 9607"/>
                <a:gd name="connsiteX9" fmla="*/ 4545 w 10000"/>
                <a:gd name="connsiteY9" fmla="*/ 9438 h 9607"/>
                <a:gd name="connsiteX10" fmla="*/ 4026 w 10000"/>
                <a:gd name="connsiteY10" fmla="*/ 9522 h 9607"/>
                <a:gd name="connsiteX11" fmla="*/ 4026 w 10000"/>
                <a:gd name="connsiteY11" fmla="*/ 9522 h 9607"/>
                <a:gd name="connsiteX12" fmla="*/ 3702 w 10000"/>
                <a:gd name="connsiteY12" fmla="*/ 9537 h 9607"/>
                <a:gd name="connsiteX13" fmla="*/ 3573 w 10000"/>
                <a:gd name="connsiteY13" fmla="*/ 9537 h 9607"/>
                <a:gd name="connsiteX14" fmla="*/ 3507 w 10000"/>
                <a:gd name="connsiteY14" fmla="*/ 9522 h 9607"/>
                <a:gd name="connsiteX15" fmla="*/ 3247 w 10000"/>
                <a:gd name="connsiteY15" fmla="*/ 9369 h 9607"/>
                <a:gd name="connsiteX16" fmla="*/ 3247 w 10000"/>
                <a:gd name="connsiteY16" fmla="*/ 9369 h 9607"/>
                <a:gd name="connsiteX17" fmla="*/ 3117 w 10000"/>
                <a:gd name="connsiteY17" fmla="*/ 9319 h 9607"/>
                <a:gd name="connsiteX18" fmla="*/ 3117 w 10000"/>
                <a:gd name="connsiteY18" fmla="*/ 9267 h 9607"/>
                <a:gd name="connsiteX19" fmla="*/ 3117 w 10000"/>
                <a:gd name="connsiteY19" fmla="*/ 9233 h 9607"/>
                <a:gd name="connsiteX20" fmla="*/ 3184 w 10000"/>
                <a:gd name="connsiteY20" fmla="*/ 9198 h 9607"/>
                <a:gd name="connsiteX21" fmla="*/ 3312 w 10000"/>
                <a:gd name="connsiteY21" fmla="*/ 9129 h 9607"/>
                <a:gd name="connsiteX22" fmla="*/ 3443 w 10000"/>
                <a:gd name="connsiteY22" fmla="*/ 9113 h 9607"/>
                <a:gd name="connsiteX23" fmla="*/ 3443 w 10000"/>
                <a:gd name="connsiteY23" fmla="*/ 9113 h 9607"/>
                <a:gd name="connsiteX24" fmla="*/ 3443 w 10000"/>
                <a:gd name="connsiteY24" fmla="*/ 9097 h 9607"/>
                <a:gd name="connsiteX25" fmla="*/ 3507 w 10000"/>
                <a:gd name="connsiteY25" fmla="*/ 9079 h 9607"/>
                <a:gd name="connsiteX26" fmla="*/ 7646 w 10000"/>
                <a:gd name="connsiteY26" fmla="*/ 8817 h 9607"/>
                <a:gd name="connsiteX27" fmla="*/ 8116 w 10000"/>
                <a:gd name="connsiteY27" fmla="*/ 8825 h 9607"/>
                <a:gd name="connsiteX28" fmla="*/ 8116 w 10000"/>
                <a:gd name="connsiteY28" fmla="*/ 8825 h 9607"/>
                <a:gd name="connsiteX29" fmla="*/ 8442 w 10000"/>
                <a:gd name="connsiteY29" fmla="*/ 8791 h 9607"/>
                <a:gd name="connsiteX30" fmla="*/ 8702 w 10000"/>
                <a:gd name="connsiteY30" fmla="*/ 8706 h 9607"/>
                <a:gd name="connsiteX31" fmla="*/ 8636 w 10000"/>
                <a:gd name="connsiteY31" fmla="*/ 8671 h 9607"/>
                <a:gd name="connsiteX32" fmla="*/ 8636 w 10000"/>
                <a:gd name="connsiteY32" fmla="*/ 8638 h 9607"/>
                <a:gd name="connsiteX33" fmla="*/ 8312 w 10000"/>
                <a:gd name="connsiteY33" fmla="*/ 8552 h 9607"/>
                <a:gd name="connsiteX34" fmla="*/ 5975 w 10000"/>
                <a:gd name="connsiteY34" fmla="*/ 8244 h 9607"/>
                <a:gd name="connsiteX35" fmla="*/ 5975 w 10000"/>
                <a:gd name="connsiteY35" fmla="*/ 8244 h 9607"/>
                <a:gd name="connsiteX36" fmla="*/ 5714 w 10000"/>
                <a:gd name="connsiteY36" fmla="*/ 8195 h 9607"/>
                <a:gd name="connsiteX37" fmla="*/ 5519 w 10000"/>
                <a:gd name="connsiteY37" fmla="*/ 8143 h 9607"/>
                <a:gd name="connsiteX38" fmla="*/ 5389 w 10000"/>
                <a:gd name="connsiteY38" fmla="*/ 8092 h 9607"/>
                <a:gd name="connsiteX39" fmla="*/ 5389 w 10000"/>
                <a:gd name="connsiteY39" fmla="*/ 8092 h 9607"/>
                <a:gd name="connsiteX40" fmla="*/ 7729 w 10000"/>
                <a:gd name="connsiteY40" fmla="*/ 8074 h 9607"/>
                <a:gd name="connsiteX41" fmla="*/ 10000 w 10000"/>
                <a:gd name="connsiteY41" fmla="*/ 8244 h 9607"/>
                <a:gd name="connsiteX42" fmla="*/ 10000 w 10000"/>
                <a:gd name="connsiteY42" fmla="*/ 6696 h 9607"/>
                <a:gd name="connsiteX43" fmla="*/ 10000 w 10000"/>
                <a:gd name="connsiteY43" fmla="*/ 6696 h 9607"/>
                <a:gd name="connsiteX44" fmla="*/ 7404 w 10000"/>
                <a:gd name="connsiteY44" fmla="*/ 6336 h 9607"/>
                <a:gd name="connsiteX45" fmla="*/ 5975 w 10000"/>
                <a:gd name="connsiteY45" fmla="*/ 6133 h 9607"/>
                <a:gd name="connsiteX46" fmla="*/ 5975 w 10000"/>
                <a:gd name="connsiteY46" fmla="*/ 6133 h 9607"/>
                <a:gd name="connsiteX47" fmla="*/ 5975 w 10000"/>
                <a:gd name="connsiteY47" fmla="*/ 6116 h 9607"/>
                <a:gd name="connsiteX48" fmla="*/ 5975 w 10000"/>
                <a:gd name="connsiteY48" fmla="*/ 6014 h 9607"/>
                <a:gd name="connsiteX49" fmla="*/ 5975 w 10000"/>
                <a:gd name="connsiteY49" fmla="*/ 6014 h 9607"/>
                <a:gd name="connsiteX50" fmla="*/ 5779 w 10000"/>
                <a:gd name="connsiteY50" fmla="*/ 5892 h 9607"/>
                <a:gd name="connsiteX51" fmla="*/ 5389 w 10000"/>
                <a:gd name="connsiteY51" fmla="*/ 5706 h 9607"/>
                <a:gd name="connsiteX52" fmla="*/ 4545 w 10000"/>
                <a:gd name="connsiteY52" fmla="*/ 5349 h 9607"/>
                <a:gd name="connsiteX53" fmla="*/ 4545 w 10000"/>
                <a:gd name="connsiteY53" fmla="*/ 5349 h 9607"/>
                <a:gd name="connsiteX54" fmla="*/ 4352 w 10000"/>
                <a:gd name="connsiteY54" fmla="*/ 5298 h 9607"/>
                <a:gd name="connsiteX55" fmla="*/ 4026 w 10000"/>
                <a:gd name="connsiteY55" fmla="*/ 5230 h 9607"/>
                <a:gd name="connsiteX56" fmla="*/ 3052 w 10000"/>
                <a:gd name="connsiteY56" fmla="*/ 5076 h 9607"/>
                <a:gd name="connsiteX57" fmla="*/ 1689 w 10000"/>
                <a:gd name="connsiteY57" fmla="*/ 4890 h 9607"/>
                <a:gd name="connsiteX58" fmla="*/ 1689 w 10000"/>
                <a:gd name="connsiteY58" fmla="*/ 4890 h 9607"/>
                <a:gd name="connsiteX59" fmla="*/ 1103 w 10000"/>
                <a:gd name="connsiteY59" fmla="*/ 4871 h 9607"/>
                <a:gd name="connsiteX60" fmla="*/ 650 w 10000"/>
                <a:gd name="connsiteY60" fmla="*/ 4854 h 9607"/>
                <a:gd name="connsiteX61" fmla="*/ 521 w 10000"/>
                <a:gd name="connsiteY61" fmla="*/ 4837 h 9607"/>
                <a:gd name="connsiteX62" fmla="*/ 390 w 10000"/>
                <a:gd name="connsiteY62" fmla="*/ 4821 h 9607"/>
                <a:gd name="connsiteX63" fmla="*/ 390 w 10000"/>
                <a:gd name="connsiteY63" fmla="*/ 4821 h 9607"/>
                <a:gd name="connsiteX64" fmla="*/ 261 w 10000"/>
                <a:gd name="connsiteY64" fmla="*/ 4751 h 9607"/>
                <a:gd name="connsiteX65" fmla="*/ 65 w 10000"/>
                <a:gd name="connsiteY65" fmla="*/ 4635 h 9607"/>
                <a:gd name="connsiteX66" fmla="*/ 0 w 10000"/>
                <a:gd name="connsiteY66" fmla="*/ 4566 h 9607"/>
                <a:gd name="connsiteX67" fmla="*/ 0 w 10000"/>
                <a:gd name="connsiteY67" fmla="*/ 4496 h 9607"/>
                <a:gd name="connsiteX68" fmla="*/ 0 w 10000"/>
                <a:gd name="connsiteY68" fmla="*/ 4446 h 9607"/>
                <a:gd name="connsiteX69" fmla="*/ 131 w 10000"/>
                <a:gd name="connsiteY69" fmla="*/ 4394 h 9607"/>
                <a:gd name="connsiteX70" fmla="*/ 131 w 10000"/>
                <a:gd name="connsiteY70" fmla="*/ 4394 h 9607"/>
                <a:gd name="connsiteX71" fmla="*/ 455 w 10000"/>
                <a:gd name="connsiteY71" fmla="*/ 4309 h 9607"/>
                <a:gd name="connsiteX72" fmla="*/ 779 w 10000"/>
                <a:gd name="connsiteY72" fmla="*/ 4226 h 9607"/>
                <a:gd name="connsiteX73" fmla="*/ 975 w 10000"/>
                <a:gd name="connsiteY73" fmla="*/ 4175 h 9607"/>
                <a:gd name="connsiteX74" fmla="*/ 1103 w 10000"/>
                <a:gd name="connsiteY74" fmla="*/ 4123 h 9607"/>
                <a:gd name="connsiteX75" fmla="*/ 1103 w 10000"/>
                <a:gd name="connsiteY75" fmla="*/ 4054 h 9607"/>
                <a:gd name="connsiteX76" fmla="*/ 1103 w 10000"/>
                <a:gd name="connsiteY76" fmla="*/ 3969 h 9607"/>
                <a:gd name="connsiteX77" fmla="*/ 1103 w 10000"/>
                <a:gd name="connsiteY77" fmla="*/ 3969 h 9607"/>
                <a:gd name="connsiteX78" fmla="*/ 845 w 10000"/>
                <a:gd name="connsiteY78" fmla="*/ 3730 h 9607"/>
                <a:gd name="connsiteX79" fmla="*/ 521 w 10000"/>
                <a:gd name="connsiteY79" fmla="*/ 3407 h 9607"/>
                <a:gd name="connsiteX80" fmla="*/ 261 w 10000"/>
                <a:gd name="connsiteY80" fmla="*/ 3116 h 9607"/>
                <a:gd name="connsiteX81" fmla="*/ 195 w 10000"/>
                <a:gd name="connsiteY81" fmla="*/ 3032 h 9607"/>
                <a:gd name="connsiteX82" fmla="*/ 195 w 10000"/>
                <a:gd name="connsiteY82" fmla="*/ 2998 h 9607"/>
                <a:gd name="connsiteX83" fmla="*/ 261 w 10000"/>
                <a:gd name="connsiteY83" fmla="*/ 2980 h 9607"/>
                <a:gd name="connsiteX84" fmla="*/ 261 w 10000"/>
                <a:gd name="connsiteY84" fmla="*/ 2980 h 9607"/>
                <a:gd name="connsiteX85" fmla="*/ 650 w 10000"/>
                <a:gd name="connsiteY85" fmla="*/ 2964 h 9607"/>
                <a:gd name="connsiteX86" fmla="*/ 908 w 10000"/>
                <a:gd name="connsiteY86" fmla="*/ 2964 h 9607"/>
                <a:gd name="connsiteX87" fmla="*/ 1103 w 10000"/>
                <a:gd name="connsiteY87" fmla="*/ 2980 h 9607"/>
                <a:gd name="connsiteX88" fmla="*/ 1103 w 10000"/>
                <a:gd name="connsiteY88" fmla="*/ 2980 h 9607"/>
                <a:gd name="connsiteX89" fmla="*/ 1168 w 10000"/>
                <a:gd name="connsiteY89" fmla="*/ 2980 h 9607"/>
                <a:gd name="connsiteX90" fmla="*/ 1235 w 10000"/>
                <a:gd name="connsiteY90" fmla="*/ 2948 h 9607"/>
                <a:gd name="connsiteX91" fmla="*/ 1559 w 10000"/>
                <a:gd name="connsiteY91" fmla="*/ 2845 h 9607"/>
                <a:gd name="connsiteX92" fmla="*/ 2402 w 10000"/>
                <a:gd name="connsiteY92" fmla="*/ 2503 h 9607"/>
                <a:gd name="connsiteX93" fmla="*/ 3507 w 10000"/>
                <a:gd name="connsiteY93" fmla="*/ 2012 h 9607"/>
                <a:gd name="connsiteX94" fmla="*/ 3507 w 10000"/>
                <a:gd name="connsiteY94" fmla="*/ 2012 h 9607"/>
                <a:gd name="connsiteX95" fmla="*/ 3507 w 10000"/>
                <a:gd name="connsiteY95" fmla="*/ 1942 h 9607"/>
                <a:gd name="connsiteX96" fmla="*/ 3507 w 10000"/>
                <a:gd name="connsiteY96" fmla="*/ 1786 h 9607"/>
                <a:gd name="connsiteX97" fmla="*/ 3573 w 10000"/>
                <a:gd name="connsiteY97" fmla="*/ 1686 h 9607"/>
                <a:gd name="connsiteX98" fmla="*/ 3702 w 10000"/>
                <a:gd name="connsiteY98" fmla="*/ 1600 h 9607"/>
                <a:gd name="connsiteX99" fmla="*/ 3896 w 10000"/>
                <a:gd name="connsiteY99" fmla="*/ 1499 h 9607"/>
                <a:gd name="connsiteX100" fmla="*/ 4156 w 10000"/>
                <a:gd name="connsiteY100" fmla="*/ 1415 h 9607"/>
                <a:gd name="connsiteX101" fmla="*/ 4156 w 10000"/>
                <a:gd name="connsiteY101" fmla="*/ 1415 h 9607"/>
                <a:gd name="connsiteX102" fmla="*/ 4806 w 10000"/>
                <a:gd name="connsiteY102" fmla="*/ 1245 h 9607"/>
                <a:gd name="connsiteX103" fmla="*/ 5455 w 10000"/>
                <a:gd name="connsiteY103" fmla="*/ 1021 h 9607"/>
                <a:gd name="connsiteX104" fmla="*/ 6104 w 10000"/>
                <a:gd name="connsiteY104" fmla="*/ 817 h 9607"/>
                <a:gd name="connsiteX105" fmla="*/ 6559 w 10000"/>
                <a:gd name="connsiteY105" fmla="*/ 632 h 9607"/>
                <a:gd name="connsiteX106" fmla="*/ 6559 w 10000"/>
                <a:gd name="connsiteY106" fmla="*/ 632 h 9607"/>
                <a:gd name="connsiteX107" fmla="*/ 6882 w 10000"/>
                <a:gd name="connsiteY107" fmla="*/ 461 h 9607"/>
                <a:gd name="connsiteX108" fmla="*/ 7273 w 10000"/>
                <a:gd name="connsiteY108" fmla="*/ 255 h 9607"/>
                <a:gd name="connsiteX109" fmla="*/ 7663 w 10000"/>
                <a:gd name="connsiteY109" fmla="*/ 101 h 9607"/>
                <a:gd name="connsiteX110" fmla="*/ 7856 w 10000"/>
                <a:gd name="connsiteY110" fmla="*/ 31 h 9607"/>
                <a:gd name="connsiteX111" fmla="*/ 8051 w 10000"/>
                <a:gd name="connsiteY111" fmla="*/ 16 h 9607"/>
                <a:gd name="connsiteX112" fmla="*/ 8051 w 10000"/>
                <a:gd name="connsiteY112" fmla="*/ 16 h 9607"/>
                <a:gd name="connsiteX113" fmla="*/ 8442 w 10000"/>
                <a:gd name="connsiteY113" fmla="*/ 0 h 9607"/>
                <a:gd name="connsiteX114" fmla="*/ 8961 w 10000"/>
                <a:gd name="connsiteY114" fmla="*/ 0 h 9607"/>
                <a:gd name="connsiteX115" fmla="*/ 10000 w 10000"/>
                <a:gd name="connsiteY115" fmla="*/ 16 h 9607"/>
                <a:gd name="connsiteX116" fmla="*/ 5389 w 10000"/>
                <a:gd name="connsiteY116" fmla="*/ 9558 h 9607"/>
                <a:gd name="connsiteX117" fmla="*/ 5389 w 10000"/>
                <a:gd name="connsiteY117" fmla="*/ 9489 h 9607"/>
                <a:gd name="connsiteX118" fmla="*/ 5259 w 10000"/>
                <a:gd name="connsiteY118" fmla="*/ 9405 h 9607"/>
                <a:gd name="connsiteX119" fmla="*/ 5195 w 10000"/>
                <a:gd name="connsiteY119" fmla="*/ 9389 h 9607"/>
                <a:gd name="connsiteX120" fmla="*/ 4026 w 10000"/>
                <a:gd name="connsiteY120" fmla="*/ 9507 h 9607"/>
                <a:gd name="connsiteX121" fmla="*/ 3702 w 10000"/>
                <a:gd name="connsiteY121" fmla="*/ 9537 h 9607"/>
                <a:gd name="connsiteX122" fmla="*/ 3247 w 10000"/>
                <a:gd name="connsiteY122" fmla="*/ 9369 h 9607"/>
                <a:gd name="connsiteX123" fmla="*/ 3247 w 10000"/>
                <a:gd name="connsiteY123" fmla="*/ 9369 h 9607"/>
                <a:gd name="connsiteX124" fmla="*/ 3117 w 10000"/>
                <a:gd name="connsiteY124" fmla="*/ 9183 h 9607"/>
                <a:gd name="connsiteX125" fmla="*/ 3117 w 10000"/>
                <a:gd name="connsiteY125" fmla="*/ 9183 h 9607"/>
                <a:gd name="connsiteX126" fmla="*/ 3312 w 10000"/>
                <a:gd name="connsiteY126" fmla="*/ 9129 h 9607"/>
                <a:gd name="connsiteX127" fmla="*/ 3443 w 10000"/>
                <a:gd name="connsiteY127" fmla="*/ 9113 h 9607"/>
                <a:gd name="connsiteX128" fmla="*/ 2661 w 10000"/>
                <a:gd name="connsiteY128" fmla="*/ 9129 h 9607"/>
                <a:gd name="connsiteX0" fmla="*/ 2661 w 10000"/>
                <a:gd name="connsiteY0" fmla="*/ 9502 h 10000"/>
                <a:gd name="connsiteX1" fmla="*/ 5389 w 10000"/>
                <a:gd name="connsiteY1" fmla="*/ 10000 h 10000"/>
                <a:gd name="connsiteX2" fmla="*/ 5455 w 10000"/>
                <a:gd name="connsiteY2" fmla="*/ 9927 h 10000"/>
                <a:gd name="connsiteX3" fmla="*/ 5389 w 10000"/>
                <a:gd name="connsiteY3" fmla="*/ 9843 h 10000"/>
                <a:gd name="connsiteX4" fmla="*/ 5389 w 10000"/>
                <a:gd name="connsiteY4" fmla="*/ 9843 h 10000"/>
                <a:gd name="connsiteX5" fmla="*/ 5324 w 10000"/>
                <a:gd name="connsiteY5" fmla="*/ 9790 h 10000"/>
                <a:gd name="connsiteX6" fmla="*/ 5259 w 10000"/>
                <a:gd name="connsiteY6" fmla="*/ 9752 h 10000"/>
                <a:gd name="connsiteX7" fmla="*/ 5128 w 10000"/>
                <a:gd name="connsiteY7" fmla="*/ 9752 h 10000"/>
                <a:gd name="connsiteX8" fmla="*/ 4936 w 10000"/>
                <a:gd name="connsiteY8" fmla="*/ 9773 h 10000"/>
                <a:gd name="connsiteX9" fmla="*/ 4545 w 10000"/>
                <a:gd name="connsiteY9" fmla="*/ 9824 h 10000"/>
                <a:gd name="connsiteX10" fmla="*/ 4026 w 10000"/>
                <a:gd name="connsiteY10" fmla="*/ 9912 h 10000"/>
                <a:gd name="connsiteX11" fmla="*/ 4026 w 10000"/>
                <a:gd name="connsiteY11" fmla="*/ 9912 h 10000"/>
                <a:gd name="connsiteX12" fmla="*/ 3702 w 10000"/>
                <a:gd name="connsiteY12" fmla="*/ 9927 h 10000"/>
                <a:gd name="connsiteX13" fmla="*/ 3573 w 10000"/>
                <a:gd name="connsiteY13" fmla="*/ 9927 h 10000"/>
                <a:gd name="connsiteX14" fmla="*/ 3507 w 10000"/>
                <a:gd name="connsiteY14" fmla="*/ 9912 h 10000"/>
                <a:gd name="connsiteX15" fmla="*/ 3247 w 10000"/>
                <a:gd name="connsiteY15" fmla="*/ 9752 h 10000"/>
                <a:gd name="connsiteX16" fmla="*/ 3247 w 10000"/>
                <a:gd name="connsiteY16" fmla="*/ 9752 h 10000"/>
                <a:gd name="connsiteX17" fmla="*/ 3117 w 10000"/>
                <a:gd name="connsiteY17" fmla="*/ 9700 h 10000"/>
                <a:gd name="connsiteX18" fmla="*/ 3117 w 10000"/>
                <a:gd name="connsiteY18" fmla="*/ 9646 h 10000"/>
                <a:gd name="connsiteX19" fmla="*/ 3117 w 10000"/>
                <a:gd name="connsiteY19" fmla="*/ 9611 h 10000"/>
                <a:gd name="connsiteX20" fmla="*/ 3184 w 10000"/>
                <a:gd name="connsiteY20" fmla="*/ 9574 h 10000"/>
                <a:gd name="connsiteX21" fmla="*/ 3312 w 10000"/>
                <a:gd name="connsiteY21" fmla="*/ 9502 h 10000"/>
                <a:gd name="connsiteX22" fmla="*/ 3443 w 10000"/>
                <a:gd name="connsiteY22" fmla="*/ 9486 h 10000"/>
                <a:gd name="connsiteX23" fmla="*/ 3443 w 10000"/>
                <a:gd name="connsiteY23" fmla="*/ 9486 h 10000"/>
                <a:gd name="connsiteX24" fmla="*/ 3443 w 10000"/>
                <a:gd name="connsiteY24" fmla="*/ 9469 h 10000"/>
                <a:gd name="connsiteX25" fmla="*/ 3507 w 10000"/>
                <a:gd name="connsiteY25" fmla="*/ 9450 h 10000"/>
                <a:gd name="connsiteX26" fmla="*/ 7646 w 10000"/>
                <a:gd name="connsiteY26" fmla="*/ 9178 h 10000"/>
                <a:gd name="connsiteX27" fmla="*/ 8116 w 10000"/>
                <a:gd name="connsiteY27" fmla="*/ 9186 h 10000"/>
                <a:gd name="connsiteX28" fmla="*/ 8116 w 10000"/>
                <a:gd name="connsiteY28" fmla="*/ 9186 h 10000"/>
                <a:gd name="connsiteX29" fmla="*/ 8442 w 10000"/>
                <a:gd name="connsiteY29" fmla="*/ 9151 h 10000"/>
                <a:gd name="connsiteX30" fmla="*/ 8702 w 10000"/>
                <a:gd name="connsiteY30" fmla="*/ 9062 h 10000"/>
                <a:gd name="connsiteX31" fmla="*/ 8636 w 10000"/>
                <a:gd name="connsiteY31" fmla="*/ 9026 h 10000"/>
                <a:gd name="connsiteX32" fmla="*/ 8636 w 10000"/>
                <a:gd name="connsiteY32" fmla="*/ 8991 h 10000"/>
                <a:gd name="connsiteX33" fmla="*/ 8312 w 10000"/>
                <a:gd name="connsiteY33" fmla="*/ 8902 h 10000"/>
                <a:gd name="connsiteX34" fmla="*/ 5975 w 10000"/>
                <a:gd name="connsiteY34" fmla="*/ 8581 h 10000"/>
                <a:gd name="connsiteX35" fmla="*/ 5975 w 10000"/>
                <a:gd name="connsiteY35" fmla="*/ 8581 h 10000"/>
                <a:gd name="connsiteX36" fmla="*/ 5714 w 10000"/>
                <a:gd name="connsiteY36" fmla="*/ 8530 h 10000"/>
                <a:gd name="connsiteX37" fmla="*/ 5519 w 10000"/>
                <a:gd name="connsiteY37" fmla="*/ 8476 h 10000"/>
                <a:gd name="connsiteX38" fmla="*/ 5389 w 10000"/>
                <a:gd name="connsiteY38" fmla="*/ 8423 h 10000"/>
                <a:gd name="connsiteX39" fmla="*/ 5389 w 10000"/>
                <a:gd name="connsiteY39" fmla="*/ 8423 h 10000"/>
                <a:gd name="connsiteX40" fmla="*/ 7729 w 10000"/>
                <a:gd name="connsiteY40" fmla="*/ 8404 h 10000"/>
                <a:gd name="connsiteX41" fmla="*/ 10000 w 10000"/>
                <a:gd name="connsiteY41" fmla="*/ 8581 h 10000"/>
                <a:gd name="connsiteX42" fmla="*/ 10000 w 10000"/>
                <a:gd name="connsiteY42" fmla="*/ 6970 h 10000"/>
                <a:gd name="connsiteX43" fmla="*/ 10000 w 10000"/>
                <a:gd name="connsiteY43" fmla="*/ 6970 h 10000"/>
                <a:gd name="connsiteX44" fmla="*/ 7404 w 10000"/>
                <a:gd name="connsiteY44" fmla="*/ 6595 h 10000"/>
                <a:gd name="connsiteX45" fmla="*/ 5975 w 10000"/>
                <a:gd name="connsiteY45" fmla="*/ 6384 h 10000"/>
                <a:gd name="connsiteX46" fmla="*/ 5975 w 10000"/>
                <a:gd name="connsiteY46" fmla="*/ 6384 h 10000"/>
                <a:gd name="connsiteX47" fmla="*/ 5975 w 10000"/>
                <a:gd name="connsiteY47" fmla="*/ 6366 h 10000"/>
                <a:gd name="connsiteX48" fmla="*/ 5975 w 10000"/>
                <a:gd name="connsiteY48" fmla="*/ 6260 h 10000"/>
                <a:gd name="connsiteX49" fmla="*/ 5975 w 10000"/>
                <a:gd name="connsiteY49" fmla="*/ 6260 h 10000"/>
                <a:gd name="connsiteX50" fmla="*/ 5779 w 10000"/>
                <a:gd name="connsiteY50" fmla="*/ 6133 h 10000"/>
                <a:gd name="connsiteX51" fmla="*/ 5389 w 10000"/>
                <a:gd name="connsiteY51" fmla="*/ 5939 h 10000"/>
                <a:gd name="connsiteX52" fmla="*/ 4545 w 10000"/>
                <a:gd name="connsiteY52" fmla="*/ 5568 h 10000"/>
                <a:gd name="connsiteX53" fmla="*/ 4545 w 10000"/>
                <a:gd name="connsiteY53" fmla="*/ 5568 h 10000"/>
                <a:gd name="connsiteX54" fmla="*/ 4352 w 10000"/>
                <a:gd name="connsiteY54" fmla="*/ 5515 h 10000"/>
                <a:gd name="connsiteX55" fmla="*/ 4026 w 10000"/>
                <a:gd name="connsiteY55" fmla="*/ 5444 h 10000"/>
                <a:gd name="connsiteX56" fmla="*/ 3052 w 10000"/>
                <a:gd name="connsiteY56" fmla="*/ 5284 h 10000"/>
                <a:gd name="connsiteX57" fmla="*/ 1689 w 10000"/>
                <a:gd name="connsiteY57" fmla="*/ 5090 h 10000"/>
                <a:gd name="connsiteX58" fmla="*/ 1689 w 10000"/>
                <a:gd name="connsiteY58" fmla="*/ 5090 h 10000"/>
                <a:gd name="connsiteX59" fmla="*/ 1103 w 10000"/>
                <a:gd name="connsiteY59" fmla="*/ 5070 h 10000"/>
                <a:gd name="connsiteX60" fmla="*/ 650 w 10000"/>
                <a:gd name="connsiteY60" fmla="*/ 5053 h 10000"/>
                <a:gd name="connsiteX61" fmla="*/ 521 w 10000"/>
                <a:gd name="connsiteY61" fmla="*/ 5035 h 10000"/>
                <a:gd name="connsiteX62" fmla="*/ 390 w 10000"/>
                <a:gd name="connsiteY62" fmla="*/ 5018 h 10000"/>
                <a:gd name="connsiteX63" fmla="*/ 390 w 10000"/>
                <a:gd name="connsiteY63" fmla="*/ 5018 h 10000"/>
                <a:gd name="connsiteX64" fmla="*/ 261 w 10000"/>
                <a:gd name="connsiteY64" fmla="*/ 4945 h 10000"/>
                <a:gd name="connsiteX65" fmla="*/ 65 w 10000"/>
                <a:gd name="connsiteY65" fmla="*/ 4825 h 10000"/>
                <a:gd name="connsiteX66" fmla="*/ 0 w 10000"/>
                <a:gd name="connsiteY66" fmla="*/ 4753 h 10000"/>
                <a:gd name="connsiteX67" fmla="*/ 0 w 10000"/>
                <a:gd name="connsiteY67" fmla="*/ 4680 h 10000"/>
                <a:gd name="connsiteX68" fmla="*/ 0 w 10000"/>
                <a:gd name="connsiteY68" fmla="*/ 4628 h 10000"/>
                <a:gd name="connsiteX69" fmla="*/ 131 w 10000"/>
                <a:gd name="connsiteY69" fmla="*/ 4574 h 10000"/>
                <a:gd name="connsiteX70" fmla="*/ 131 w 10000"/>
                <a:gd name="connsiteY70" fmla="*/ 4574 h 10000"/>
                <a:gd name="connsiteX71" fmla="*/ 455 w 10000"/>
                <a:gd name="connsiteY71" fmla="*/ 4485 h 10000"/>
                <a:gd name="connsiteX72" fmla="*/ 779 w 10000"/>
                <a:gd name="connsiteY72" fmla="*/ 4399 h 10000"/>
                <a:gd name="connsiteX73" fmla="*/ 975 w 10000"/>
                <a:gd name="connsiteY73" fmla="*/ 4346 h 10000"/>
                <a:gd name="connsiteX74" fmla="*/ 1103 w 10000"/>
                <a:gd name="connsiteY74" fmla="*/ 4292 h 10000"/>
                <a:gd name="connsiteX75" fmla="*/ 1103 w 10000"/>
                <a:gd name="connsiteY75" fmla="*/ 4220 h 10000"/>
                <a:gd name="connsiteX76" fmla="*/ 1103 w 10000"/>
                <a:gd name="connsiteY76" fmla="*/ 4131 h 10000"/>
                <a:gd name="connsiteX77" fmla="*/ 1103 w 10000"/>
                <a:gd name="connsiteY77" fmla="*/ 4131 h 10000"/>
                <a:gd name="connsiteX78" fmla="*/ 845 w 10000"/>
                <a:gd name="connsiteY78" fmla="*/ 3883 h 10000"/>
                <a:gd name="connsiteX79" fmla="*/ 521 w 10000"/>
                <a:gd name="connsiteY79" fmla="*/ 3546 h 10000"/>
                <a:gd name="connsiteX80" fmla="*/ 261 w 10000"/>
                <a:gd name="connsiteY80" fmla="*/ 3243 h 10000"/>
                <a:gd name="connsiteX81" fmla="*/ 195 w 10000"/>
                <a:gd name="connsiteY81" fmla="*/ 3156 h 10000"/>
                <a:gd name="connsiteX82" fmla="*/ 195 w 10000"/>
                <a:gd name="connsiteY82" fmla="*/ 3121 h 10000"/>
                <a:gd name="connsiteX83" fmla="*/ 261 w 10000"/>
                <a:gd name="connsiteY83" fmla="*/ 3102 h 10000"/>
                <a:gd name="connsiteX84" fmla="*/ 261 w 10000"/>
                <a:gd name="connsiteY84" fmla="*/ 3102 h 10000"/>
                <a:gd name="connsiteX85" fmla="*/ 650 w 10000"/>
                <a:gd name="connsiteY85" fmla="*/ 3085 h 10000"/>
                <a:gd name="connsiteX86" fmla="*/ 908 w 10000"/>
                <a:gd name="connsiteY86" fmla="*/ 3085 h 10000"/>
                <a:gd name="connsiteX87" fmla="*/ 1103 w 10000"/>
                <a:gd name="connsiteY87" fmla="*/ 3102 h 10000"/>
                <a:gd name="connsiteX88" fmla="*/ 1103 w 10000"/>
                <a:gd name="connsiteY88" fmla="*/ 3102 h 10000"/>
                <a:gd name="connsiteX89" fmla="*/ 1168 w 10000"/>
                <a:gd name="connsiteY89" fmla="*/ 3102 h 10000"/>
                <a:gd name="connsiteX90" fmla="*/ 1235 w 10000"/>
                <a:gd name="connsiteY90" fmla="*/ 3069 h 10000"/>
                <a:gd name="connsiteX91" fmla="*/ 1559 w 10000"/>
                <a:gd name="connsiteY91" fmla="*/ 2961 h 10000"/>
                <a:gd name="connsiteX92" fmla="*/ 2402 w 10000"/>
                <a:gd name="connsiteY92" fmla="*/ 2605 h 10000"/>
                <a:gd name="connsiteX93" fmla="*/ 3507 w 10000"/>
                <a:gd name="connsiteY93" fmla="*/ 2094 h 10000"/>
                <a:gd name="connsiteX94" fmla="*/ 3507 w 10000"/>
                <a:gd name="connsiteY94" fmla="*/ 2094 h 10000"/>
                <a:gd name="connsiteX95" fmla="*/ 3507 w 10000"/>
                <a:gd name="connsiteY95" fmla="*/ 2021 h 10000"/>
                <a:gd name="connsiteX96" fmla="*/ 3507 w 10000"/>
                <a:gd name="connsiteY96" fmla="*/ 1859 h 10000"/>
                <a:gd name="connsiteX97" fmla="*/ 3573 w 10000"/>
                <a:gd name="connsiteY97" fmla="*/ 1755 h 10000"/>
                <a:gd name="connsiteX98" fmla="*/ 3702 w 10000"/>
                <a:gd name="connsiteY98" fmla="*/ 1665 h 10000"/>
                <a:gd name="connsiteX99" fmla="*/ 3896 w 10000"/>
                <a:gd name="connsiteY99" fmla="*/ 1560 h 10000"/>
                <a:gd name="connsiteX100" fmla="*/ 4156 w 10000"/>
                <a:gd name="connsiteY100" fmla="*/ 1473 h 10000"/>
                <a:gd name="connsiteX101" fmla="*/ 4156 w 10000"/>
                <a:gd name="connsiteY101" fmla="*/ 1473 h 10000"/>
                <a:gd name="connsiteX102" fmla="*/ 4806 w 10000"/>
                <a:gd name="connsiteY102" fmla="*/ 1296 h 10000"/>
                <a:gd name="connsiteX103" fmla="*/ 5455 w 10000"/>
                <a:gd name="connsiteY103" fmla="*/ 1063 h 10000"/>
                <a:gd name="connsiteX104" fmla="*/ 6104 w 10000"/>
                <a:gd name="connsiteY104" fmla="*/ 850 h 10000"/>
                <a:gd name="connsiteX105" fmla="*/ 6559 w 10000"/>
                <a:gd name="connsiteY105" fmla="*/ 658 h 10000"/>
                <a:gd name="connsiteX106" fmla="*/ 6559 w 10000"/>
                <a:gd name="connsiteY106" fmla="*/ 658 h 10000"/>
                <a:gd name="connsiteX107" fmla="*/ 6882 w 10000"/>
                <a:gd name="connsiteY107" fmla="*/ 480 h 10000"/>
                <a:gd name="connsiteX108" fmla="*/ 7273 w 10000"/>
                <a:gd name="connsiteY108" fmla="*/ 265 h 10000"/>
                <a:gd name="connsiteX109" fmla="*/ 7663 w 10000"/>
                <a:gd name="connsiteY109" fmla="*/ 105 h 10000"/>
                <a:gd name="connsiteX110" fmla="*/ 7856 w 10000"/>
                <a:gd name="connsiteY110" fmla="*/ 32 h 10000"/>
                <a:gd name="connsiteX111" fmla="*/ 8051 w 10000"/>
                <a:gd name="connsiteY111" fmla="*/ 17 h 10000"/>
                <a:gd name="connsiteX112" fmla="*/ 8051 w 10000"/>
                <a:gd name="connsiteY112" fmla="*/ 17 h 10000"/>
                <a:gd name="connsiteX113" fmla="*/ 8442 w 10000"/>
                <a:gd name="connsiteY113" fmla="*/ 0 h 10000"/>
                <a:gd name="connsiteX114" fmla="*/ 8961 w 10000"/>
                <a:gd name="connsiteY114" fmla="*/ 0 h 10000"/>
                <a:gd name="connsiteX115" fmla="*/ 10000 w 10000"/>
                <a:gd name="connsiteY115" fmla="*/ 17 h 10000"/>
                <a:gd name="connsiteX116" fmla="*/ 5389 w 10000"/>
                <a:gd name="connsiteY116" fmla="*/ 9949 h 10000"/>
                <a:gd name="connsiteX117" fmla="*/ 5389 w 10000"/>
                <a:gd name="connsiteY117" fmla="*/ 9877 h 10000"/>
                <a:gd name="connsiteX118" fmla="*/ 5259 w 10000"/>
                <a:gd name="connsiteY118" fmla="*/ 9790 h 10000"/>
                <a:gd name="connsiteX119" fmla="*/ 4026 w 10000"/>
                <a:gd name="connsiteY119" fmla="*/ 9896 h 10000"/>
                <a:gd name="connsiteX120" fmla="*/ 3702 w 10000"/>
                <a:gd name="connsiteY120" fmla="*/ 9927 h 10000"/>
                <a:gd name="connsiteX121" fmla="*/ 3247 w 10000"/>
                <a:gd name="connsiteY121" fmla="*/ 9752 h 10000"/>
                <a:gd name="connsiteX122" fmla="*/ 3247 w 10000"/>
                <a:gd name="connsiteY122" fmla="*/ 9752 h 10000"/>
                <a:gd name="connsiteX123" fmla="*/ 3117 w 10000"/>
                <a:gd name="connsiteY123" fmla="*/ 9559 h 10000"/>
                <a:gd name="connsiteX124" fmla="*/ 3117 w 10000"/>
                <a:gd name="connsiteY124" fmla="*/ 9559 h 10000"/>
                <a:gd name="connsiteX125" fmla="*/ 3312 w 10000"/>
                <a:gd name="connsiteY125" fmla="*/ 9502 h 10000"/>
                <a:gd name="connsiteX126" fmla="*/ 3443 w 10000"/>
                <a:gd name="connsiteY126" fmla="*/ 9486 h 10000"/>
                <a:gd name="connsiteX127" fmla="*/ 2661 w 10000"/>
                <a:gd name="connsiteY127" fmla="*/ 9502 h 10000"/>
                <a:gd name="connsiteX0" fmla="*/ 2661 w 10000"/>
                <a:gd name="connsiteY0" fmla="*/ 9502 h 10000"/>
                <a:gd name="connsiteX1" fmla="*/ 5389 w 10000"/>
                <a:gd name="connsiteY1" fmla="*/ 10000 h 10000"/>
                <a:gd name="connsiteX2" fmla="*/ 5455 w 10000"/>
                <a:gd name="connsiteY2" fmla="*/ 9927 h 10000"/>
                <a:gd name="connsiteX3" fmla="*/ 5389 w 10000"/>
                <a:gd name="connsiteY3" fmla="*/ 9843 h 10000"/>
                <a:gd name="connsiteX4" fmla="*/ 5389 w 10000"/>
                <a:gd name="connsiteY4" fmla="*/ 9843 h 10000"/>
                <a:gd name="connsiteX5" fmla="*/ 5324 w 10000"/>
                <a:gd name="connsiteY5" fmla="*/ 9790 h 10000"/>
                <a:gd name="connsiteX6" fmla="*/ 5259 w 10000"/>
                <a:gd name="connsiteY6" fmla="*/ 9752 h 10000"/>
                <a:gd name="connsiteX7" fmla="*/ 5128 w 10000"/>
                <a:gd name="connsiteY7" fmla="*/ 9752 h 10000"/>
                <a:gd name="connsiteX8" fmla="*/ 4936 w 10000"/>
                <a:gd name="connsiteY8" fmla="*/ 9773 h 10000"/>
                <a:gd name="connsiteX9" fmla="*/ 4545 w 10000"/>
                <a:gd name="connsiteY9" fmla="*/ 9824 h 10000"/>
                <a:gd name="connsiteX10" fmla="*/ 4026 w 10000"/>
                <a:gd name="connsiteY10" fmla="*/ 9912 h 10000"/>
                <a:gd name="connsiteX11" fmla="*/ 4026 w 10000"/>
                <a:gd name="connsiteY11" fmla="*/ 9912 h 10000"/>
                <a:gd name="connsiteX12" fmla="*/ 3702 w 10000"/>
                <a:gd name="connsiteY12" fmla="*/ 9927 h 10000"/>
                <a:gd name="connsiteX13" fmla="*/ 3573 w 10000"/>
                <a:gd name="connsiteY13" fmla="*/ 9927 h 10000"/>
                <a:gd name="connsiteX14" fmla="*/ 3507 w 10000"/>
                <a:gd name="connsiteY14" fmla="*/ 9912 h 10000"/>
                <a:gd name="connsiteX15" fmla="*/ 3247 w 10000"/>
                <a:gd name="connsiteY15" fmla="*/ 9752 h 10000"/>
                <a:gd name="connsiteX16" fmla="*/ 3247 w 10000"/>
                <a:gd name="connsiteY16" fmla="*/ 9752 h 10000"/>
                <a:gd name="connsiteX17" fmla="*/ 3117 w 10000"/>
                <a:gd name="connsiteY17" fmla="*/ 9700 h 10000"/>
                <a:gd name="connsiteX18" fmla="*/ 3117 w 10000"/>
                <a:gd name="connsiteY18" fmla="*/ 9646 h 10000"/>
                <a:gd name="connsiteX19" fmla="*/ 3117 w 10000"/>
                <a:gd name="connsiteY19" fmla="*/ 9611 h 10000"/>
                <a:gd name="connsiteX20" fmla="*/ 3184 w 10000"/>
                <a:gd name="connsiteY20" fmla="*/ 9574 h 10000"/>
                <a:gd name="connsiteX21" fmla="*/ 3312 w 10000"/>
                <a:gd name="connsiteY21" fmla="*/ 9502 h 10000"/>
                <a:gd name="connsiteX22" fmla="*/ 3443 w 10000"/>
                <a:gd name="connsiteY22" fmla="*/ 9486 h 10000"/>
                <a:gd name="connsiteX23" fmla="*/ 3443 w 10000"/>
                <a:gd name="connsiteY23" fmla="*/ 9486 h 10000"/>
                <a:gd name="connsiteX24" fmla="*/ 3443 w 10000"/>
                <a:gd name="connsiteY24" fmla="*/ 9469 h 10000"/>
                <a:gd name="connsiteX25" fmla="*/ 3507 w 10000"/>
                <a:gd name="connsiteY25" fmla="*/ 9450 h 10000"/>
                <a:gd name="connsiteX26" fmla="*/ 7646 w 10000"/>
                <a:gd name="connsiteY26" fmla="*/ 9178 h 10000"/>
                <a:gd name="connsiteX27" fmla="*/ 8116 w 10000"/>
                <a:gd name="connsiteY27" fmla="*/ 9186 h 10000"/>
                <a:gd name="connsiteX28" fmla="*/ 8116 w 10000"/>
                <a:gd name="connsiteY28" fmla="*/ 9186 h 10000"/>
                <a:gd name="connsiteX29" fmla="*/ 8442 w 10000"/>
                <a:gd name="connsiteY29" fmla="*/ 9151 h 10000"/>
                <a:gd name="connsiteX30" fmla="*/ 8702 w 10000"/>
                <a:gd name="connsiteY30" fmla="*/ 9062 h 10000"/>
                <a:gd name="connsiteX31" fmla="*/ 8636 w 10000"/>
                <a:gd name="connsiteY31" fmla="*/ 9026 h 10000"/>
                <a:gd name="connsiteX32" fmla="*/ 8636 w 10000"/>
                <a:gd name="connsiteY32" fmla="*/ 8991 h 10000"/>
                <a:gd name="connsiteX33" fmla="*/ 8312 w 10000"/>
                <a:gd name="connsiteY33" fmla="*/ 8902 h 10000"/>
                <a:gd name="connsiteX34" fmla="*/ 5975 w 10000"/>
                <a:gd name="connsiteY34" fmla="*/ 8581 h 10000"/>
                <a:gd name="connsiteX35" fmla="*/ 5975 w 10000"/>
                <a:gd name="connsiteY35" fmla="*/ 8581 h 10000"/>
                <a:gd name="connsiteX36" fmla="*/ 5714 w 10000"/>
                <a:gd name="connsiteY36" fmla="*/ 8530 h 10000"/>
                <a:gd name="connsiteX37" fmla="*/ 5519 w 10000"/>
                <a:gd name="connsiteY37" fmla="*/ 8476 h 10000"/>
                <a:gd name="connsiteX38" fmla="*/ 5389 w 10000"/>
                <a:gd name="connsiteY38" fmla="*/ 8423 h 10000"/>
                <a:gd name="connsiteX39" fmla="*/ 5389 w 10000"/>
                <a:gd name="connsiteY39" fmla="*/ 8423 h 10000"/>
                <a:gd name="connsiteX40" fmla="*/ 7729 w 10000"/>
                <a:gd name="connsiteY40" fmla="*/ 8404 h 10000"/>
                <a:gd name="connsiteX41" fmla="*/ 10000 w 10000"/>
                <a:gd name="connsiteY41" fmla="*/ 8581 h 10000"/>
                <a:gd name="connsiteX42" fmla="*/ 10000 w 10000"/>
                <a:gd name="connsiteY42" fmla="*/ 6970 h 10000"/>
                <a:gd name="connsiteX43" fmla="*/ 10000 w 10000"/>
                <a:gd name="connsiteY43" fmla="*/ 6970 h 10000"/>
                <a:gd name="connsiteX44" fmla="*/ 7404 w 10000"/>
                <a:gd name="connsiteY44" fmla="*/ 6595 h 10000"/>
                <a:gd name="connsiteX45" fmla="*/ 5975 w 10000"/>
                <a:gd name="connsiteY45" fmla="*/ 6384 h 10000"/>
                <a:gd name="connsiteX46" fmla="*/ 5975 w 10000"/>
                <a:gd name="connsiteY46" fmla="*/ 6384 h 10000"/>
                <a:gd name="connsiteX47" fmla="*/ 5975 w 10000"/>
                <a:gd name="connsiteY47" fmla="*/ 6366 h 10000"/>
                <a:gd name="connsiteX48" fmla="*/ 5975 w 10000"/>
                <a:gd name="connsiteY48" fmla="*/ 6260 h 10000"/>
                <a:gd name="connsiteX49" fmla="*/ 5975 w 10000"/>
                <a:gd name="connsiteY49" fmla="*/ 6260 h 10000"/>
                <a:gd name="connsiteX50" fmla="*/ 5779 w 10000"/>
                <a:gd name="connsiteY50" fmla="*/ 6133 h 10000"/>
                <a:gd name="connsiteX51" fmla="*/ 5389 w 10000"/>
                <a:gd name="connsiteY51" fmla="*/ 5939 h 10000"/>
                <a:gd name="connsiteX52" fmla="*/ 4545 w 10000"/>
                <a:gd name="connsiteY52" fmla="*/ 5568 h 10000"/>
                <a:gd name="connsiteX53" fmla="*/ 4545 w 10000"/>
                <a:gd name="connsiteY53" fmla="*/ 5568 h 10000"/>
                <a:gd name="connsiteX54" fmla="*/ 4352 w 10000"/>
                <a:gd name="connsiteY54" fmla="*/ 5515 h 10000"/>
                <a:gd name="connsiteX55" fmla="*/ 4026 w 10000"/>
                <a:gd name="connsiteY55" fmla="*/ 5444 h 10000"/>
                <a:gd name="connsiteX56" fmla="*/ 3052 w 10000"/>
                <a:gd name="connsiteY56" fmla="*/ 5284 h 10000"/>
                <a:gd name="connsiteX57" fmla="*/ 1689 w 10000"/>
                <a:gd name="connsiteY57" fmla="*/ 5090 h 10000"/>
                <a:gd name="connsiteX58" fmla="*/ 1689 w 10000"/>
                <a:gd name="connsiteY58" fmla="*/ 5090 h 10000"/>
                <a:gd name="connsiteX59" fmla="*/ 1103 w 10000"/>
                <a:gd name="connsiteY59" fmla="*/ 5070 h 10000"/>
                <a:gd name="connsiteX60" fmla="*/ 650 w 10000"/>
                <a:gd name="connsiteY60" fmla="*/ 5053 h 10000"/>
                <a:gd name="connsiteX61" fmla="*/ 521 w 10000"/>
                <a:gd name="connsiteY61" fmla="*/ 5035 h 10000"/>
                <a:gd name="connsiteX62" fmla="*/ 390 w 10000"/>
                <a:gd name="connsiteY62" fmla="*/ 5018 h 10000"/>
                <a:gd name="connsiteX63" fmla="*/ 390 w 10000"/>
                <a:gd name="connsiteY63" fmla="*/ 5018 h 10000"/>
                <a:gd name="connsiteX64" fmla="*/ 261 w 10000"/>
                <a:gd name="connsiteY64" fmla="*/ 4945 h 10000"/>
                <a:gd name="connsiteX65" fmla="*/ 65 w 10000"/>
                <a:gd name="connsiteY65" fmla="*/ 4825 h 10000"/>
                <a:gd name="connsiteX66" fmla="*/ 0 w 10000"/>
                <a:gd name="connsiteY66" fmla="*/ 4753 h 10000"/>
                <a:gd name="connsiteX67" fmla="*/ 0 w 10000"/>
                <a:gd name="connsiteY67" fmla="*/ 4680 h 10000"/>
                <a:gd name="connsiteX68" fmla="*/ 0 w 10000"/>
                <a:gd name="connsiteY68" fmla="*/ 4628 h 10000"/>
                <a:gd name="connsiteX69" fmla="*/ 131 w 10000"/>
                <a:gd name="connsiteY69" fmla="*/ 4574 h 10000"/>
                <a:gd name="connsiteX70" fmla="*/ 131 w 10000"/>
                <a:gd name="connsiteY70" fmla="*/ 4574 h 10000"/>
                <a:gd name="connsiteX71" fmla="*/ 455 w 10000"/>
                <a:gd name="connsiteY71" fmla="*/ 4485 h 10000"/>
                <a:gd name="connsiteX72" fmla="*/ 779 w 10000"/>
                <a:gd name="connsiteY72" fmla="*/ 4399 h 10000"/>
                <a:gd name="connsiteX73" fmla="*/ 975 w 10000"/>
                <a:gd name="connsiteY73" fmla="*/ 4346 h 10000"/>
                <a:gd name="connsiteX74" fmla="*/ 1103 w 10000"/>
                <a:gd name="connsiteY74" fmla="*/ 4292 h 10000"/>
                <a:gd name="connsiteX75" fmla="*/ 1103 w 10000"/>
                <a:gd name="connsiteY75" fmla="*/ 4220 h 10000"/>
                <a:gd name="connsiteX76" fmla="*/ 1103 w 10000"/>
                <a:gd name="connsiteY76" fmla="*/ 4131 h 10000"/>
                <a:gd name="connsiteX77" fmla="*/ 1103 w 10000"/>
                <a:gd name="connsiteY77" fmla="*/ 4131 h 10000"/>
                <a:gd name="connsiteX78" fmla="*/ 845 w 10000"/>
                <a:gd name="connsiteY78" fmla="*/ 3883 h 10000"/>
                <a:gd name="connsiteX79" fmla="*/ 521 w 10000"/>
                <a:gd name="connsiteY79" fmla="*/ 3546 h 10000"/>
                <a:gd name="connsiteX80" fmla="*/ 261 w 10000"/>
                <a:gd name="connsiteY80" fmla="*/ 3243 h 10000"/>
                <a:gd name="connsiteX81" fmla="*/ 195 w 10000"/>
                <a:gd name="connsiteY81" fmla="*/ 3156 h 10000"/>
                <a:gd name="connsiteX82" fmla="*/ 195 w 10000"/>
                <a:gd name="connsiteY82" fmla="*/ 3121 h 10000"/>
                <a:gd name="connsiteX83" fmla="*/ 261 w 10000"/>
                <a:gd name="connsiteY83" fmla="*/ 3102 h 10000"/>
                <a:gd name="connsiteX84" fmla="*/ 261 w 10000"/>
                <a:gd name="connsiteY84" fmla="*/ 3102 h 10000"/>
                <a:gd name="connsiteX85" fmla="*/ 650 w 10000"/>
                <a:gd name="connsiteY85" fmla="*/ 3085 h 10000"/>
                <a:gd name="connsiteX86" fmla="*/ 908 w 10000"/>
                <a:gd name="connsiteY86" fmla="*/ 3085 h 10000"/>
                <a:gd name="connsiteX87" fmla="*/ 1103 w 10000"/>
                <a:gd name="connsiteY87" fmla="*/ 3102 h 10000"/>
                <a:gd name="connsiteX88" fmla="*/ 1103 w 10000"/>
                <a:gd name="connsiteY88" fmla="*/ 3102 h 10000"/>
                <a:gd name="connsiteX89" fmla="*/ 1168 w 10000"/>
                <a:gd name="connsiteY89" fmla="*/ 3102 h 10000"/>
                <a:gd name="connsiteX90" fmla="*/ 1235 w 10000"/>
                <a:gd name="connsiteY90" fmla="*/ 3069 h 10000"/>
                <a:gd name="connsiteX91" fmla="*/ 1559 w 10000"/>
                <a:gd name="connsiteY91" fmla="*/ 2961 h 10000"/>
                <a:gd name="connsiteX92" fmla="*/ 2402 w 10000"/>
                <a:gd name="connsiteY92" fmla="*/ 2605 h 10000"/>
                <a:gd name="connsiteX93" fmla="*/ 3507 w 10000"/>
                <a:gd name="connsiteY93" fmla="*/ 2094 h 10000"/>
                <a:gd name="connsiteX94" fmla="*/ 3507 w 10000"/>
                <a:gd name="connsiteY94" fmla="*/ 2094 h 10000"/>
                <a:gd name="connsiteX95" fmla="*/ 3507 w 10000"/>
                <a:gd name="connsiteY95" fmla="*/ 2021 h 10000"/>
                <a:gd name="connsiteX96" fmla="*/ 3507 w 10000"/>
                <a:gd name="connsiteY96" fmla="*/ 1859 h 10000"/>
                <a:gd name="connsiteX97" fmla="*/ 3573 w 10000"/>
                <a:gd name="connsiteY97" fmla="*/ 1755 h 10000"/>
                <a:gd name="connsiteX98" fmla="*/ 3702 w 10000"/>
                <a:gd name="connsiteY98" fmla="*/ 1665 h 10000"/>
                <a:gd name="connsiteX99" fmla="*/ 3896 w 10000"/>
                <a:gd name="connsiteY99" fmla="*/ 1560 h 10000"/>
                <a:gd name="connsiteX100" fmla="*/ 4156 w 10000"/>
                <a:gd name="connsiteY100" fmla="*/ 1473 h 10000"/>
                <a:gd name="connsiteX101" fmla="*/ 4156 w 10000"/>
                <a:gd name="connsiteY101" fmla="*/ 1473 h 10000"/>
                <a:gd name="connsiteX102" fmla="*/ 4806 w 10000"/>
                <a:gd name="connsiteY102" fmla="*/ 1296 h 10000"/>
                <a:gd name="connsiteX103" fmla="*/ 5455 w 10000"/>
                <a:gd name="connsiteY103" fmla="*/ 1063 h 10000"/>
                <a:gd name="connsiteX104" fmla="*/ 6104 w 10000"/>
                <a:gd name="connsiteY104" fmla="*/ 850 h 10000"/>
                <a:gd name="connsiteX105" fmla="*/ 6559 w 10000"/>
                <a:gd name="connsiteY105" fmla="*/ 658 h 10000"/>
                <a:gd name="connsiteX106" fmla="*/ 6559 w 10000"/>
                <a:gd name="connsiteY106" fmla="*/ 658 h 10000"/>
                <a:gd name="connsiteX107" fmla="*/ 6882 w 10000"/>
                <a:gd name="connsiteY107" fmla="*/ 480 h 10000"/>
                <a:gd name="connsiteX108" fmla="*/ 7273 w 10000"/>
                <a:gd name="connsiteY108" fmla="*/ 265 h 10000"/>
                <a:gd name="connsiteX109" fmla="*/ 7663 w 10000"/>
                <a:gd name="connsiteY109" fmla="*/ 105 h 10000"/>
                <a:gd name="connsiteX110" fmla="*/ 7856 w 10000"/>
                <a:gd name="connsiteY110" fmla="*/ 32 h 10000"/>
                <a:gd name="connsiteX111" fmla="*/ 8051 w 10000"/>
                <a:gd name="connsiteY111" fmla="*/ 17 h 10000"/>
                <a:gd name="connsiteX112" fmla="*/ 8051 w 10000"/>
                <a:gd name="connsiteY112" fmla="*/ 17 h 10000"/>
                <a:gd name="connsiteX113" fmla="*/ 8442 w 10000"/>
                <a:gd name="connsiteY113" fmla="*/ 0 h 10000"/>
                <a:gd name="connsiteX114" fmla="*/ 8961 w 10000"/>
                <a:gd name="connsiteY114" fmla="*/ 0 h 10000"/>
                <a:gd name="connsiteX115" fmla="*/ 10000 w 10000"/>
                <a:gd name="connsiteY115" fmla="*/ 17 h 10000"/>
                <a:gd name="connsiteX116" fmla="*/ 5389 w 10000"/>
                <a:gd name="connsiteY116" fmla="*/ 9949 h 10000"/>
                <a:gd name="connsiteX117" fmla="*/ 5389 w 10000"/>
                <a:gd name="connsiteY117" fmla="*/ 9877 h 10000"/>
                <a:gd name="connsiteX118" fmla="*/ 5259 w 10000"/>
                <a:gd name="connsiteY118" fmla="*/ 9790 h 10000"/>
                <a:gd name="connsiteX119" fmla="*/ 4026 w 10000"/>
                <a:gd name="connsiteY119" fmla="*/ 9896 h 10000"/>
                <a:gd name="connsiteX120" fmla="*/ 3247 w 10000"/>
                <a:gd name="connsiteY120" fmla="*/ 9752 h 10000"/>
                <a:gd name="connsiteX121" fmla="*/ 3247 w 10000"/>
                <a:gd name="connsiteY121" fmla="*/ 9752 h 10000"/>
                <a:gd name="connsiteX122" fmla="*/ 3117 w 10000"/>
                <a:gd name="connsiteY122" fmla="*/ 9559 h 10000"/>
                <a:gd name="connsiteX123" fmla="*/ 3117 w 10000"/>
                <a:gd name="connsiteY123" fmla="*/ 9559 h 10000"/>
                <a:gd name="connsiteX124" fmla="*/ 3312 w 10000"/>
                <a:gd name="connsiteY124" fmla="*/ 9502 h 10000"/>
                <a:gd name="connsiteX125" fmla="*/ 3443 w 10000"/>
                <a:gd name="connsiteY125" fmla="*/ 9486 h 10000"/>
                <a:gd name="connsiteX126" fmla="*/ 2661 w 10000"/>
                <a:gd name="connsiteY126" fmla="*/ 9502 h 10000"/>
                <a:gd name="connsiteX0" fmla="*/ 2661 w 10000"/>
                <a:gd name="connsiteY0" fmla="*/ 9502 h 10000"/>
                <a:gd name="connsiteX1" fmla="*/ 5389 w 10000"/>
                <a:gd name="connsiteY1" fmla="*/ 10000 h 10000"/>
                <a:gd name="connsiteX2" fmla="*/ 5455 w 10000"/>
                <a:gd name="connsiteY2" fmla="*/ 9927 h 10000"/>
                <a:gd name="connsiteX3" fmla="*/ 5389 w 10000"/>
                <a:gd name="connsiteY3" fmla="*/ 9843 h 10000"/>
                <a:gd name="connsiteX4" fmla="*/ 5389 w 10000"/>
                <a:gd name="connsiteY4" fmla="*/ 9843 h 10000"/>
                <a:gd name="connsiteX5" fmla="*/ 5324 w 10000"/>
                <a:gd name="connsiteY5" fmla="*/ 9790 h 10000"/>
                <a:gd name="connsiteX6" fmla="*/ 5259 w 10000"/>
                <a:gd name="connsiteY6" fmla="*/ 9752 h 10000"/>
                <a:gd name="connsiteX7" fmla="*/ 5128 w 10000"/>
                <a:gd name="connsiteY7" fmla="*/ 9752 h 10000"/>
                <a:gd name="connsiteX8" fmla="*/ 4936 w 10000"/>
                <a:gd name="connsiteY8" fmla="*/ 9773 h 10000"/>
                <a:gd name="connsiteX9" fmla="*/ 4545 w 10000"/>
                <a:gd name="connsiteY9" fmla="*/ 9824 h 10000"/>
                <a:gd name="connsiteX10" fmla="*/ 4026 w 10000"/>
                <a:gd name="connsiteY10" fmla="*/ 9912 h 10000"/>
                <a:gd name="connsiteX11" fmla="*/ 4026 w 10000"/>
                <a:gd name="connsiteY11" fmla="*/ 9912 h 10000"/>
                <a:gd name="connsiteX12" fmla="*/ 3702 w 10000"/>
                <a:gd name="connsiteY12" fmla="*/ 9927 h 10000"/>
                <a:gd name="connsiteX13" fmla="*/ 3573 w 10000"/>
                <a:gd name="connsiteY13" fmla="*/ 9927 h 10000"/>
                <a:gd name="connsiteX14" fmla="*/ 3247 w 10000"/>
                <a:gd name="connsiteY14" fmla="*/ 9752 h 10000"/>
                <a:gd name="connsiteX15" fmla="*/ 3247 w 10000"/>
                <a:gd name="connsiteY15" fmla="*/ 9752 h 10000"/>
                <a:gd name="connsiteX16" fmla="*/ 3117 w 10000"/>
                <a:gd name="connsiteY16" fmla="*/ 9700 h 10000"/>
                <a:gd name="connsiteX17" fmla="*/ 3117 w 10000"/>
                <a:gd name="connsiteY17" fmla="*/ 9646 h 10000"/>
                <a:gd name="connsiteX18" fmla="*/ 3117 w 10000"/>
                <a:gd name="connsiteY18" fmla="*/ 9611 h 10000"/>
                <a:gd name="connsiteX19" fmla="*/ 3184 w 10000"/>
                <a:gd name="connsiteY19" fmla="*/ 9574 h 10000"/>
                <a:gd name="connsiteX20" fmla="*/ 3312 w 10000"/>
                <a:gd name="connsiteY20" fmla="*/ 9502 h 10000"/>
                <a:gd name="connsiteX21" fmla="*/ 3443 w 10000"/>
                <a:gd name="connsiteY21" fmla="*/ 9486 h 10000"/>
                <a:gd name="connsiteX22" fmla="*/ 3443 w 10000"/>
                <a:gd name="connsiteY22" fmla="*/ 9486 h 10000"/>
                <a:gd name="connsiteX23" fmla="*/ 3443 w 10000"/>
                <a:gd name="connsiteY23" fmla="*/ 9469 h 10000"/>
                <a:gd name="connsiteX24" fmla="*/ 3507 w 10000"/>
                <a:gd name="connsiteY24" fmla="*/ 9450 h 10000"/>
                <a:gd name="connsiteX25" fmla="*/ 7646 w 10000"/>
                <a:gd name="connsiteY25" fmla="*/ 9178 h 10000"/>
                <a:gd name="connsiteX26" fmla="*/ 8116 w 10000"/>
                <a:gd name="connsiteY26" fmla="*/ 9186 h 10000"/>
                <a:gd name="connsiteX27" fmla="*/ 8116 w 10000"/>
                <a:gd name="connsiteY27" fmla="*/ 9186 h 10000"/>
                <a:gd name="connsiteX28" fmla="*/ 8442 w 10000"/>
                <a:gd name="connsiteY28" fmla="*/ 9151 h 10000"/>
                <a:gd name="connsiteX29" fmla="*/ 8702 w 10000"/>
                <a:gd name="connsiteY29" fmla="*/ 9062 h 10000"/>
                <a:gd name="connsiteX30" fmla="*/ 8636 w 10000"/>
                <a:gd name="connsiteY30" fmla="*/ 9026 h 10000"/>
                <a:gd name="connsiteX31" fmla="*/ 8636 w 10000"/>
                <a:gd name="connsiteY31" fmla="*/ 8991 h 10000"/>
                <a:gd name="connsiteX32" fmla="*/ 8312 w 10000"/>
                <a:gd name="connsiteY32" fmla="*/ 8902 h 10000"/>
                <a:gd name="connsiteX33" fmla="*/ 5975 w 10000"/>
                <a:gd name="connsiteY33" fmla="*/ 8581 h 10000"/>
                <a:gd name="connsiteX34" fmla="*/ 5975 w 10000"/>
                <a:gd name="connsiteY34" fmla="*/ 8581 h 10000"/>
                <a:gd name="connsiteX35" fmla="*/ 5714 w 10000"/>
                <a:gd name="connsiteY35" fmla="*/ 8530 h 10000"/>
                <a:gd name="connsiteX36" fmla="*/ 5519 w 10000"/>
                <a:gd name="connsiteY36" fmla="*/ 8476 h 10000"/>
                <a:gd name="connsiteX37" fmla="*/ 5389 w 10000"/>
                <a:gd name="connsiteY37" fmla="*/ 8423 h 10000"/>
                <a:gd name="connsiteX38" fmla="*/ 5389 w 10000"/>
                <a:gd name="connsiteY38" fmla="*/ 8423 h 10000"/>
                <a:gd name="connsiteX39" fmla="*/ 7729 w 10000"/>
                <a:gd name="connsiteY39" fmla="*/ 8404 h 10000"/>
                <a:gd name="connsiteX40" fmla="*/ 10000 w 10000"/>
                <a:gd name="connsiteY40" fmla="*/ 8581 h 10000"/>
                <a:gd name="connsiteX41" fmla="*/ 10000 w 10000"/>
                <a:gd name="connsiteY41" fmla="*/ 6970 h 10000"/>
                <a:gd name="connsiteX42" fmla="*/ 10000 w 10000"/>
                <a:gd name="connsiteY42" fmla="*/ 6970 h 10000"/>
                <a:gd name="connsiteX43" fmla="*/ 7404 w 10000"/>
                <a:gd name="connsiteY43" fmla="*/ 6595 h 10000"/>
                <a:gd name="connsiteX44" fmla="*/ 5975 w 10000"/>
                <a:gd name="connsiteY44" fmla="*/ 6384 h 10000"/>
                <a:gd name="connsiteX45" fmla="*/ 5975 w 10000"/>
                <a:gd name="connsiteY45" fmla="*/ 6384 h 10000"/>
                <a:gd name="connsiteX46" fmla="*/ 5975 w 10000"/>
                <a:gd name="connsiteY46" fmla="*/ 6366 h 10000"/>
                <a:gd name="connsiteX47" fmla="*/ 5975 w 10000"/>
                <a:gd name="connsiteY47" fmla="*/ 6260 h 10000"/>
                <a:gd name="connsiteX48" fmla="*/ 5975 w 10000"/>
                <a:gd name="connsiteY48" fmla="*/ 6260 h 10000"/>
                <a:gd name="connsiteX49" fmla="*/ 5779 w 10000"/>
                <a:gd name="connsiteY49" fmla="*/ 6133 h 10000"/>
                <a:gd name="connsiteX50" fmla="*/ 5389 w 10000"/>
                <a:gd name="connsiteY50" fmla="*/ 5939 h 10000"/>
                <a:gd name="connsiteX51" fmla="*/ 4545 w 10000"/>
                <a:gd name="connsiteY51" fmla="*/ 5568 h 10000"/>
                <a:gd name="connsiteX52" fmla="*/ 4545 w 10000"/>
                <a:gd name="connsiteY52" fmla="*/ 5568 h 10000"/>
                <a:gd name="connsiteX53" fmla="*/ 4352 w 10000"/>
                <a:gd name="connsiteY53" fmla="*/ 5515 h 10000"/>
                <a:gd name="connsiteX54" fmla="*/ 4026 w 10000"/>
                <a:gd name="connsiteY54" fmla="*/ 5444 h 10000"/>
                <a:gd name="connsiteX55" fmla="*/ 3052 w 10000"/>
                <a:gd name="connsiteY55" fmla="*/ 5284 h 10000"/>
                <a:gd name="connsiteX56" fmla="*/ 1689 w 10000"/>
                <a:gd name="connsiteY56" fmla="*/ 5090 h 10000"/>
                <a:gd name="connsiteX57" fmla="*/ 1689 w 10000"/>
                <a:gd name="connsiteY57" fmla="*/ 5090 h 10000"/>
                <a:gd name="connsiteX58" fmla="*/ 1103 w 10000"/>
                <a:gd name="connsiteY58" fmla="*/ 5070 h 10000"/>
                <a:gd name="connsiteX59" fmla="*/ 650 w 10000"/>
                <a:gd name="connsiteY59" fmla="*/ 5053 h 10000"/>
                <a:gd name="connsiteX60" fmla="*/ 521 w 10000"/>
                <a:gd name="connsiteY60" fmla="*/ 5035 h 10000"/>
                <a:gd name="connsiteX61" fmla="*/ 390 w 10000"/>
                <a:gd name="connsiteY61" fmla="*/ 5018 h 10000"/>
                <a:gd name="connsiteX62" fmla="*/ 390 w 10000"/>
                <a:gd name="connsiteY62" fmla="*/ 5018 h 10000"/>
                <a:gd name="connsiteX63" fmla="*/ 261 w 10000"/>
                <a:gd name="connsiteY63" fmla="*/ 4945 h 10000"/>
                <a:gd name="connsiteX64" fmla="*/ 65 w 10000"/>
                <a:gd name="connsiteY64" fmla="*/ 4825 h 10000"/>
                <a:gd name="connsiteX65" fmla="*/ 0 w 10000"/>
                <a:gd name="connsiteY65" fmla="*/ 4753 h 10000"/>
                <a:gd name="connsiteX66" fmla="*/ 0 w 10000"/>
                <a:gd name="connsiteY66" fmla="*/ 4680 h 10000"/>
                <a:gd name="connsiteX67" fmla="*/ 0 w 10000"/>
                <a:gd name="connsiteY67" fmla="*/ 4628 h 10000"/>
                <a:gd name="connsiteX68" fmla="*/ 131 w 10000"/>
                <a:gd name="connsiteY68" fmla="*/ 4574 h 10000"/>
                <a:gd name="connsiteX69" fmla="*/ 131 w 10000"/>
                <a:gd name="connsiteY69" fmla="*/ 4574 h 10000"/>
                <a:gd name="connsiteX70" fmla="*/ 455 w 10000"/>
                <a:gd name="connsiteY70" fmla="*/ 4485 h 10000"/>
                <a:gd name="connsiteX71" fmla="*/ 779 w 10000"/>
                <a:gd name="connsiteY71" fmla="*/ 4399 h 10000"/>
                <a:gd name="connsiteX72" fmla="*/ 975 w 10000"/>
                <a:gd name="connsiteY72" fmla="*/ 4346 h 10000"/>
                <a:gd name="connsiteX73" fmla="*/ 1103 w 10000"/>
                <a:gd name="connsiteY73" fmla="*/ 4292 h 10000"/>
                <a:gd name="connsiteX74" fmla="*/ 1103 w 10000"/>
                <a:gd name="connsiteY74" fmla="*/ 4220 h 10000"/>
                <a:gd name="connsiteX75" fmla="*/ 1103 w 10000"/>
                <a:gd name="connsiteY75" fmla="*/ 4131 h 10000"/>
                <a:gd name="connsiteX76" fmla="*/ 1103 w 10000"/>
                <a:gd name="connsiteY76" fmla="*/ 4131 h 10000"/>
                <a:gd name="connsiteX77" fmla="*/ 845 w 10000"/>
                <a:gd name="connsiteY77" fmla="*/ 3883 h 10000"/>
                <a:gd name="connsiteX78" fmla="*/ 521 w 10000"/>
                <a:gd name="connsiteY78" fmla="*/ 3546 h 10000"/>
                <a:gd name="connsiteX79" fmla="*/ 261 w 10000"/>
                <a:gd name="connsiteY79" fmla="*/ 3243 h 10000"/>
                <a:gd name="connsiteX80" fmla="*/ 195 w 10000"/>
                <a:gd name="connsiteY80" fmla="*/ 3156 h 10000"/>
                <a:gd name="connsiteX81" fmla="*/ 195 w 10000"/>
                <a:gd name="connsiteY81" fmla="*/ 3121 h 10000"/>
                <a:gd name="connsiteX82" fmla="*/ 261 w 10000"/>
                <a:gd name="connsiteY82" fmla="*/ 3102 h 10000"/>
                <a:gd name="connsiteX83" fmla="*/ 261 w 10000"/>
                <a:gd name="connsiteY83" fmla="*/ 3102 h 10000"/>
                <a:gd name="connsiteX84" fmla="*/ 650 w 10000"/>
                <a:gd name="connsiteY84" fmla="*/ 3085 h 10000"/>
                <a:gd name="connsiteX85" fmla="*/ 908 w 10000"/>
                <a:gd name="connsiteY85" fmla="*/ 3085 h 10000"/>
                <a:gd name="connsiteX86" fmla="*/ 1103 w 10000"/>
                <a:gd name="connsiteY86" fmla="*/ 3102 h 10000"/>
                <a:gd name="connsiteX87" fmla="*/ 1103 w 10000"/>
                <a:gd name="connsiteY87" fmla="*/ 3102 h 10000"/>
                <a:gd name="connsiteX88" fmla="*/ 1168 w 10000"/>
                <a:gd name="connsiteY88" fmla="*/ 3102 h 10000"/>
                <a:gd name="connsiteX89" fmla="*/ 1235 w 10000"/>
                <a:gd name="connsiteY89" fmla="*/ 3069 h 10000"/>
                <a:gd name="connsiteX90" fmla="*/ 1559 w 10000"/>
                <a:gd name="connsiteY90" fmla="*/ 2961 h 10000"/>
                <a:gd name="connsiteX91" fmla="*/ 2402 w 10000"/>
                <a:gd name="connsiteY91" fmla="*/ 2605 h 10000"/>
                <a:gd name="connsiteX92" fmla="*/ 3507 w 10000"/>
                <a:gd name="connsiteY92" fmla="*/ 2094 h 10000"/>
                <a:gd name="connsiteX93" fmla="*/ 3507 w 10000"/>
                <a:gd name="connsiteY93" fmla="*/ 2094 h 10000"/>
                <a:gd name="connsiteX94" fmla="*/ 3507 w 10000"/>
                <a:gd name="connsiteY94" fmla="*/ 2021 h 10000"/>
                <a:gd name="connsiteX95" fmla="*/ 3507 w 10000"/>
                <a:gd name="connsiteY95" fmla="*/ 1859 h 10000"/>
                <a:gd name="connsiteX96" fmla="*/ 3573 w 10000"/>
                <a:gd name="connsiteY96" fmla="*/ 1755 h 10000"/>
                <a:gd name="connsiteX97" fmla="*/ 3702 w 10000"/>
                <a:gd name="connsiteY97" fmla="*/ 1665 h 10000"/>
                <a:gd name="connsiteX98" fmla="*/ 3896 w 10000"/>
                <a:gd name="connsiteY98" fmla="*/ 1560 h 10000"/>
                <a:gd name="connsiteX99" fmla="*/ 4156 w 10000"/>
                <a:gd name="connsiteY99" fmla="*/ 1473 h 10000"/>
                <a:gd name="connsiteX100" fmla="*/ 4156 w 10000"/>
                <a:gd name="connsiteY100" fmla="*/ 1473 h 10000"/>
                <a:gd name="connsiteX101" fmla="*/ 4806 w 10000"/>
                <a:gd name="connsiteY101" fmla="*/ 1296 h 10000"/>
                <a:gd name="connsiteX102" fmla="*/ 5455 w 10000"/>
                <a:gd name="connsiteY102" fmla="*/ 1063 h 10000"/>
                <a:gd name="connsiteX103" fmla="*/ 6104 w 10000"/>
                <a:gd name="connsiteY103" fmla="*/ 850 h 10000"/>
                <a:gd name="connsiteX104" fmla="*/ 6559 w 10000"/>
                <a:gd name="connsiteY104" fmla="*/ 658 h 10000"/>
                <a:gd name="connsiteX105" fmla="*/ 6559 w 10000"/>
                <a:gd name="connsiteY105" fmla="*/ 658 h 10000"/>
                <a:gd name="connsiteX106" fmla="*/ 6882 w 10000"/>
                <a:gd name="connsiteY106" fmla="*/ 480 h 10000"/>
                <a:gd name="connsiteX107" fmla="*/ 7273 w 10000"/>
                <a:gd name="connsiteY107" fmla="*/ 265 h 10000"/>
                <a:gd name="connsiteX108" fmla="*/ 7663 w 10000"/>
                <a:gd name="connsiteY108" fmla="*/ 105 h 10000"/>
                <a:gd name="connsiteX109" fmla="*/ 7856 w 10000"/>
                <a:gd name="connsiteY109" fmla="*/ 32 h 10000"/>
                <a:gd name="connsiteX110" fmla="*/ 8051 w 10000"/>
                <a:gd name="connsiteY110" fmla="*/ 17 h 10000"/>
                <a:gd name="connsiteX111" fmla="*/ 8051 w 10000"/>
                <a:gd name="connsiteY111" fmla="*/ 17 h 10000"/>
                <a:gd name="connsiteX112" fmla="*/ 8442 w 10000"/>
                <a:gd name="connsiteY112" fmla="*/ 0 h 10000"/>
                <a:gd name="connsiteX113" fmla="*/ 8961 w 10000"/>
                <a:gd name="connsiteY113" fmla="*/ 0 h 10000"/>
                <a:gd name="connsiteX114" fmla="*/ 10000 w 10000"/>
                <a:gd name="connsiteY114" fmla="*/ 17 h 10000"/>
                <a:gd name="connsiteX115" fmla="*/ 5389 w 10000"/>
                <a:gd name="connsiteY115" fmla="*/ 9949 h 10000"/>
                <a:gd name="connsiteX116" fmla="*/ 5389 w 10000"/>
                <a:gd name="connsiteY116" fmla="*/ 9877 h 10000"/>
                <a:gd name="connsiteX117" fmla="*/ 5259 w 10000"/>
                <a:gd name="connsiteY117" fmla="*/ 9790 h 10000"/>
                <a:gd name="connsiteX118" fmla="*/ 4026 w 10000"/>
                <a:gd name="connsiteY118" fmla="*/ 9896 h 10000"/>
                <a:gd name="connsiteX119" fmla="*/ 3247 w 10000"/>
                <a:gd name="connsiteY119" fmla="*/ 9752 h 10000"/>
                <a:gd name="connsiteX120" fmla="*/ 3247 w 10000"/>
                <a:gd name="connsiteY120" fmla="*/ 9752 h 10000"/>
                <a:gd name="connsiteX121" fmla="*/ 3117 w 10000"/>
                <a:gd name="connsiteY121" fmla="*/ 9559 h 10000"/>
                <a:gd name="connsiteX122" fmla="*/ 3117 w 10000"/>
                <a:gd name="connsiteY122" fmla="*/ 9559 h 10000"/>
                <a:gd name="connsiteX123" fmla="*/ 3312 w 10000"/>
                <a:gd name="connsiteY123" fmla="*/ 9502 h 10000"/>
                <a:gd name="connsiteX124" fmla="*/ 3443 w 10000"/>
                <a:gd name="connsiteY124" fmla="*/ 9486 h 10000"/>
                <a:gd name="connsiteX125" fmla="*/ 2661 w 10000"/>
                <a:gd name="connsiteY125" fmla="*/ 9502 h 10000"/>
                <a:gd name="connsiteX0" fmla="*/ 2661 w 10000"/>
                <a:gd name="connsiteY0" fmla="*/ 9502 h 10000"/>
                <a:gd name="connsiteX1" fmla="*/ 5389 w 10000"/>
                <a:gd name="connsiteY1" fmla="*/ 10000 h 10000"/>
                <a:gd name="connsiteX2" fmla="*/ 5455 w 10000"/>
                <a:gd name="connsiteY2" fmla="*/ 9927 h 10000"/>
                <a:gd name="connsiteX3" fmla="*/ 5389 w 10000"/>
                <a:gd name="connsiteY3" fmla="*/ 9843 h 10000"/>
                <a:gd name="connsiteX4" fmla="*/ 5389 w 10000"/>
                <a:gd name="connsiteY4" fmla="*/ 9843 h 10000"/>
                <a:gd name="connsiteX5" fmla="*/ 5324 w 10000"/>
                <a:gd name="connsiteY5" fmla="*/ 9790 h 10000"/>
                <a:gd name="connsiteX6" fmla="*/ 5259 w 10000"/>
                <a:gd name="connsiteY6" fmla="*/ 9752 h 10000"/>
                <a:gd name="connsiteX7" fmla="*/ 5128 w 10000"/>
                <a:gd name="connsiteY7" fmla="*/ 9752 h 10000"/>
                <a:gd name="connsiteX8" fmla="*/ 4936 w 10000"/>
                <a:gd name="connsiteY8" fmla="*/ 9773 h 10000"/>
                <a:gd name="connsiteX9" fmla="*/ 4545 w 10000"/>
                <a:gd name="connsiteY9" fmla="*/ 9824 h 10000"/>
                <a:gd name="connsiteX10" fmla="*/ 4026 w 10000"/>
                <a:gd name="connsiteY10" fmla="*/ 9912 h 10000"/>
                <a:gd name="connsiteX11" fmla="*/ 4026 w 10000"/>
                <a:gd name="connsiteY11" fmla="*/ 9912 h 10000"/>
                <a:gd name="connsiteX12" fmla="*/ 3702 w 10000"/>
                <a:gd name="connsiteY12" fmla="*/ 9927 h 10000"/>
                <a:gd name="connsiteX13" fmla="*/ 3247 w 10000"/>
                <a:gd name="connsiteY13" fmla="*/ 9752 h 10000"/>
                <a:gd name="connsiteX14" fmla="*/ 3247 w 10000"/>
                <a:gd name="connsiteY14" fmla="*/ 9752 h 10000"/>
                <a:gd name="connsiteX15" fmla="*/ 3117 w 10000"/>
                <a:gd name="connsiteY15" fmla="*/ 9700 h 10000"/>
                <a:gd name="connsiteX16" fmla="*/ 3117 w 10000"/>
                <a:gd name="connsiteY16" fmla="*/ 9646 h 10000"/>
                <a:gd name="connsiteX17" fmla="*/ 3117 w 10000"/>
                <a:gd name="connsiteY17" fmla="*/ 9611 h 10000"/>
                <a:gd name="connsiteX18" fmla="*/ 3184 w 10000"/>
                <a:gd name="connsiteY18" fmla="*/ 9574 h 10000"/>
                <a:gd name="connsiteX19" fmla="*/ 3312 w 10000"/>
                <a:gd name="connsiteY19" fmla="*/ 9502 h 10000"/>
                <a:gd name="connsiteX20" fmla="*/ 3443 w 10000"/>
                <a:gd name="connsiteY20" fmla="*/ 9486 h 10000"/>
                <a:gd name="connsiteX21" fmla="*/ 3443 w 10000"/>
                <a:gd name="connsiteY21" fmla="*/ 9486 h 10000"/>
                <a:gd name="connsiteX22" fmla="*/ 3443 w 10000"/>
                <a:gd name="connsiteY22" fmla="*/ 9469 h 10000"/>
                <a:gd name="connsiteX23" fmla="*/ 3507 w 10000"/>
                <a:gd name="connsiteY23" fmla="*/ 9450 h 10000"/>
                <a:gd name="connsiteX24" fmla="*/ 7646 w 10000"/>
                <a:gd name="connsiteY24" fmla="*/ 9178 h 10000"/>
                <a:gd name="connsiteX25" fmla="*/ 8116 w 10000"/>
                <a:gd name="connsiteY25" fmla="*/ 9186 h 10000"/>
                <a:gd name="connsiteX26" fmla="*/ 8116 w 10000"/>
                <a:gd name="connsiteY26" fmla="*/ 9186 h 10000"/>
                <a:gd name="connsiteX27" fmla="*/ 8442 w 10000"/>
                <a:gd name="connsiteY27" fmla="*/ 9151 h 10000"/>
                <a:gd name="connsiteX28" fmla="*/ 8702 w 10000"/>
                <a:gd name="connsiteY28" fmla="*/ 9062 h 10000"/>
                <a:gd name="connsiteX29" fmla="*/ 8636 w 10000"/>
                <a:gd name="connsiteY29" fmla="*/ 9026 h 10000"/>
                <a:gd name="connsiteX30" fmla="*/ 8636 w 10000"/>
                <a:gd name="connsiteY30" fmla="*/ 8991 h 10000"/>
                <a:gd name="connsiteX31" fmla="*/ 8312 w 10000"/>
                <a:gd name="connsiteY31" fmla="*/ 8902 h 10000"/>
                <a:gd name="connsiteX32" fmla="*/ 5975 w 10000"/>
                <a:gd name="connsiteY32" fmla="*/ 8581 h 10000"/>
                <a:gd name="connsiteX33" fmla="*/ 5975 w 10000"/>
                <a:gd name="connsiteY33" fmla="*/ 8581 h 10000"/>
                <a:gd name="connsiteX34" fmla="*/ 5714 w 10000"/>
                <a:gd name="connsiteY34" fmla="*/ 8530 h 10000"/>
                <a:gd name="connsiteX35" fmla="*/ 5519 w 10000"/>
                <a:gd name="connsiteY35" fmla="*/ 8476 h 10000"/>
                <a:gd name="connsiteX36" fmla="*/ 5389 w 10000"/>
                <a:gd name="connsiteY36" fmla="*/ 8423 h 10000"/>
                <a:gd name="connsiteX37" fmla="*/ 5389 w 10000"/>
                <a:gd name="connsiteY37" fmla="*/ 8423 h 10000"/>
                <a:gd name="connsiteX38" fmla="*/ 7729 w 10000"/>
                <a:gd name="connsiteY38" fmla="*/ 8404 h 10000"/>
                <a:gd name="connsiteX39" fmla="*/ 10000 w 10000"/>
                <a:gd name="connsiteY39" fmla="*/ 8581 h 10000"/>
                <a:gd name="connsiteX40" fmla="*/ 10000 w 10000"/>
                <a:gd name="connsiteY40" fmla="*/ 6970 h 10000"/>
                <a:gd name="connsiteX41" fmla="*/ 10000 w 10000"/>
                <a:gd name="connsiteY41" fmla="*/ 6970 h 10000"/>
                <a:gd name="connsiteX42" fmla="*/ 7404 w 10000"/>
                <a:gd name="connsiteY42" fmla="*/ 6595 h 10000"/>
                <a:gd name="connsiteX43" fmla="*/ 5975 w 10000"/>
                <a:gd name="connsiteY43" fmla="*/ 6384 h 10000"/>
                <a:gd name="connsiteX44" fmla="*/ 5975 w 10000"/>
                <a:gd name="connsiteY44" fmla="*/ 6384 h 10000"/>
                <a:gd name="connsiteX45" fmla="*/ 5975 w 10000"/>
                <a:gd name="connsiteY45" fmla="*/ 6366 h 10000"/>
                <a:gd name="connsiteX46" fmla="*/ 5975 w 10000"/>
                <a:gd name="connsiteY46" fmla="*/ 6260 h 10000"/>
                <a:gd name="connsiteX47" fmla="*/ 5975 w 10000"/>
                <a:gd name="connsiteY47" fmla="*/ 6260 h 10000"/>
                <a:gd name="connsiteX48" fmla="*/ 5779 w 10000"/>
                <a:gd name="connsiteY48" fmla="*/ 6133 h 10000"/>
                <a:gd name="connsiteX49" fmla="*/ 5389 w 10000"/>
                <a:gd name="connsiteY49" fmla="*/ 5939 h 10000"/>
                <a:gd name="connsiteX50" fmla="*/ 4545 w 10000"/>
                <a:gd name="connsiteY50" fmla="*/ 5568 h 10000"/>
                <a:gd name="connsiteX51" fmla="*/ 4545 w 10000"/>
                <a:gd name="connsiteY51" fmla="*/ 5568 h 10000"/>
                <a:gd name="connsiteX52" fmla="*/ 4352 w 10000"/>
                <a:gd name="connsiteY52" fmla="*/ 5515 h 10000"/>
                <a:gd name="connsiteX53" fmla="*/ 4026 w 10000"/>
                <a:gd name="connsiteY53" fmla="*/ 5444 h 10000"/>
                <a:gd name="connsiteX54" fmla="*/ 3052 w 10000"/>
                <a:gd name="connsiteY54" fmla="*/ 5284 h 10000"/>
                <a:gd name="connsiteX55" fmla="*/ 1689 w 10000"/>
                <a:gd name="connsiteY55" fmla="*/ 5090 h 10000"/>
                <a:gd name="connsiteX56" fmla="*/ 1689 w 10000"/>
                <a:gd name="connsiteY56" fmla="*/ 5090 h 10000"/>
                <a:gd name="connsiteX57" fmla="*/ 1103 w 10000"/>
                <a:gd name="connsiteY57" fmla="*/ 5070 h 10000"/>
                <a:gd name="connsiteX58" fmla="*/ 650 w 10000"/>
                <a:gd name="connsiteY58" fmla="*/ 5053 h 10000"/>
                <a:gd name="connsiteX59" fmla="*/ 521 w 10000"/>
                <a:gd name="connsiteY59" fmla="*/ 5035 h 10000"/>
                <a:gd name="connsiteX60" fmla="*/ 390 w 10000"/>
                <a:gd name="connsiteY60" fmla="*/ 5018 h 10000"/>
                <a:gd name="connsiteX61" fmla="*/ 390 w 10000"/>
                <a:gd name="connsiteY61" fmla="*/ 5018 h 10000"/>
                <a:gd name="connsiteX62" fmla="*/ 261 w 10000"/>
                <a:gd name="connsiteY62" fmla="*/ 4945 h 10000"/>
                <a:gd name="connsiteX63" fmla="*/ 65 w 10000"/>
                <a:gd name="connsiteY63" fmla="*/ 4825 h 10000"/>
                <a:gd name="connsiteX64" fmla="*/ 0 w 10000"/>
                <a:gd name="connsiteY64" fmla="*/ 4753 h 10000"/>
                <a:gd name="connsiteX65" fmla="*/ 0 w 10000"/>
                <a:gd name="connsiteY65" fmla="*/ 4680 h 10000"/>
                <a:gd name="connsiteX66" fmla="*/ 0 w 10000"/>
                <a:gd name="connsiteY66" fmla="*/ 4628 h 10000"/>
                <a:gd name="connsiteX67" fmla="*/ 131 w 10000"/>
                <a:gd name="connsiteY67" fmla="*/ 4574 h 10000"/>
                <a:gd name="connsiteX68" fmla="*/ 131 w 10000"/>
                <a:gd name="connsiteY68" fmla="*/ 4574 h 10000"/>
                <a:gd name="connsiteX69" fmla="*/ 455 w 10000"/>
                <a:gd name="connsiteY69" fmla="*/ 4485 h 10000"/>
                <a:gd name="connsiteX70" fmla="*/ 779 w 10000"/>
                <a:gd name="connsiteY70" fmla="*/ 4399 h 10000"/>
                <a:gd name="connsiteX71" fmla="*/ 975 w 10000"/>
                <a:gd name="connsiteY71" fmla="*/ 4346 h 10000"/>
                <a:gd name="connsiteX72" fmla="*/ 1103 w 10000"/>
                <a:gd name="connsiteY72" fmla="*/ 4292 h 10000"/>
                <a:gd name="connsiteX73" fmla="*/ 1103 w 10000"/>
                <a:gd name="connsiteY73" fmla="*/ 4220 h 10000"/>
                <a:gd name="connsiteX74" fmla="*/ 1103 w 10000"/>
                <a:gd name="connsiteY74" fmla="*/ 4131 h 10000"/>
                <a:gd name="connsiteX75" fmla="*/ 1103 w 10000"/>
                <a:gd name="connsiteY75" fmla="*/ 4131 h 10000"/>
                <a:gd name="connsiteX76" fmla="*/ 845 w 10000"/>
                <a:gd name="connsiteY76" fmla="*/ 3883 h 10000"/>
                <a:gd name="connsiteX77" fmla="*/ 521 w 10000"/>
                <a:gd name="connsiteY77" fmla="*/ 3546 h 10000"/>
                <a:gd name="connsiteX78" fmla="*/ 261 w 10000"/>
                <a:gd name="connsiteY78" fmla="*/ 3243 h 10000"/>
                <a:gd name="connsiteX79" fmla="*/ 195 w 10000"/>
                <a:gd name="connsiteY79" fmla="*/ 3156 h 10000"/>
                <a:gd name="connsiteX80" fmla="*/ 195 w 10000"/>
                <a:gd name="connsiteY80" fmla="*/ 3121 h 10000"/>
                <a:gd name="connsiteX81" fmla="*/ 261 w 10000"/>
                <a:gd name="connsiteY81" fmla="*/ 3102 h 10000"/>
                <a:gd name="connsiteX82" fmla="*/ 261 w 10000"/>
                <a:gd name="connsiteY82" fmla="*/ 3102 h 10000"/>
                <a:gd name="connsiteX83" fmla="*/ 650 w 10000"/>
                <a:gd name="connsiteY83" fmla="*/ 3085 h 10000"/>
                <a:gd name="connsiteX84" fmla="*/ 908 w 10000"/>
                <a:gd name="connsiteY84" fmla="*/ 3085 h 10000"/>
                <a:gd name="connsiteX85" fmla="*/ 1103 w 10000"/>
                <a:gd name="connsiteY85" fmla="*/ 3102 h 10000"/>
                <a:gd name="connsiteX86" fmla="*/ 1103 w 10000"/>
                <a:gd name="connsiteY86" fmla="*/ 3102 h 10000"/>
                <a:gd name="connsiteX87" fmla="*/ 1168 w 10000"/>
                <a:gd name="connsiteY87" fmla="*/ 3102 h 10000"/>
                <a:gd name="connsiteX88" fmla="*/ 1235 w 10000"/>
                <a:gd name="connsiteY88" fmla="*/ 3069 h 10000"/>
                <a:gd name="connsiteX89" fmla="*/ 1559 w 10000"/>
                <a:gd name="connsiteY89" fmla="*/ 2961 h 10000"/>
                <a:gd name="connsiteX90" fmla="*/ 2402 w 10000"/>
                <a:gd name="connsiteY90" fmla="*/ 2605 h 10000"/>
                <a:gd name="connsiteX91" fmla="*/ 3507 w 10000"/>
                <a:gd name="connsiteY91" fmla="*/ 2094 h 10000"/>
                <a:gd name="connsiteX92" fmla="*/ 3507 w 10000"/>
                <a:gd name="connsiteY92" fmla="*/ 2094 h 10000"/>
                <a:gd name="connsiteX93" fmla="*/ 3507 w 10000"/>
                <a:gd name="connsiteY93" fmla="*/ 2021 h 10000"/>
                <a:gd name="connsiteX94" fmla="*/ 3507 w 10000"/>
                <a:gd name="connsiteY94" fmla="*/ 1859 h 10000"/>
                <a:gd name="connsiteX95" fmla="*/ 3573 w 10000"/>
                <a:gd name="connsiteY95" fmla="*/ 1755 h 10000"/>
                <a:gd name="connsiteX96" fmla="*/ 3702 w 10000"/>
                <a:gd name="connsiteY96" fmla="*/ 1665 h 10000"/>
                <a:gd name="connsiteX97" fmla="*/ 3896 w 10000"/>
                <a:gd name="connsiteY97" fmla="*/ 1560 h 10000"/>
                <a:gd name="connsiteX98" fmla="*/ 4156 w 10000"/>
                <a:gd name="connsiteY98" fmla="*/ 1473 h 10000"/>
                <a:gd name="connsiteX99" fmla="*/ 4156 w 10000"/>
                <a:gd name="connsiteY99" fmla="*/ 1473 h 10000"/>
                <a:gd name="connsiteX100" fmla="*/ 4806 w 10000"/>
                <a:gd name="connsiteY100" fmla="*/ 1296 h 10000"/>
                <a:gd name="connsiteX101" fmla="*/ 5455 w 10000"/>
                <a:gd name="connsiteY101" fmla="*/ 1063 h 10000"/>
                <a:gd name="connsiteX102" fmla="*/ 6104 w 10000"/>
                <a:gd name="connsiteY102" fmla="*/ 850 h 10000"/>
                <a:gd name="connsiteX103" fmla="*/ 6559 w 10000"/>
                <a:gd name="connsiteY103" fmla="*/ 658 h 10000"/>
                <a:gd name="connsiteX104" fmla="*/ 6559 w 10000"/>
                <a:gd name="connsiteY104" fmla="*/ 658 h 10000"/>
                <a:gd name="connsiteX105" fmla="*/ 6882 w 10000"/>
                <a:gd name="connsiteY105" fmla="*/ 480 h 10000"/>
                <a:gd name="connsiteX106" fmla="*/ 7273 w 10000"/>
                <a:gd name="connsiteY106" fmla="*/ 265 h 10000"/>
                <a:gd name="connsiteX107" fmla="*/ 7663 w 10000"/>
                <a:gd name="connsiteY107" fmla="*/ 105 h 10000"/>
                <a:gd name="connsiteX108" fmla="*/ 7856 w 10000"/>
                <a:gd name="connsiteY108" fmla="*/ 32 h 10000"/>
                <a:gd name="connsiteX109" fmla="*/ 8051 w 10000"/>
                <a:gd name="connsiteY109" fmla="*/ 17 h 10000"/>
                <a:gd name="connsiteX110" fmla="*/ 8051 w 10000"/>
                <a:gd name="connsiteY110" fmla="*/ 17 h 10000"/>
                <a:gd name="connsiteX111" fmla="*/ 8442 w 10000"/>
                <a:gd name="connsiteY111" fmla="*/ 0 h 10000"/>
                <a:gd name="connsiteX112" fmla="*/ 8961 w 10000"/>
                <a:gd name="connsiteY112" fmla="*/ 0 h 10000"/>
                <a:gd name="connsiteX113" fmla="*/ 10000 w 10000"/>
                <a:gd name="connsiteY113" fmla="*/ 17 h 10000"/>
                <a:gd name="connsiteX114" fmla="*/ 5389 w 10000"/>
                <a:gd name="connsiteY114" fmla="*/ 9949 h 10000"/>
                <a:gd name="connsiteX115" fmla="*/ 5389 w 10000"/>
                <a:gd name="connsiteY115" fmla="*/ 9877 h 10000"/>
                <a:gd name="connsiteX116" fmla="*/ 5259 w 10000"/>
                <a:gd name="connsiteY116" fmla="*/ 9790 h 10000"/>
                <a:gd name="connsiteX117" fmla="*/ 4026 w 10000"/>
                <a:gd name="connsiteY117" fmla="*/ 9896 h 10000"/>
                <a:gd name="connsiteX118" fmla="*/ 3247 w 10000"/>
                <a:gd name="connsiteY118" fmla="*/ 9752 h 10000"/>
                <a:gd name="connsiteX119" fmla="*/ 3247 w 10000"/>
                <a:gd name="connsiteY119" fmla="*/ 9752 h 10000"/>
                <a:gd name="connsiteX120" fmla="*/ 3117 w 10000"/>
                <a:gd name="connsiteY120" fmla="*/ 9559 h 10000"/>
                <a:gd name="connsiteX121" fmla="*/ 3117 w 10000"/>
                <a:gd name="connsiteY121" fmla="*/ 9559 h 10000"/>
                <a:gd name="connsiteX122" fmla="*/ 3312 w 10000"/>
                <a:gd name="connsiteY122" fmla="*/ 9502 h 10000"/>
                <a:gd name="connsiteX123" fmla="*/ 3443 w 10000"/>
                <a:gd name="connsiteY123" fmla="*/ 9486 h 10000"/>
                <a:gd name="connsiteX124" fmla="*/ 2661 w 10000"/>
                <a:gd name="connsiteY124" fmla="*/ 9502 h 10000"/>
                <a:gd name="connsiteX0" fmla="*/ 2661 w 10000"/>
                <a:gd name="connsiteY0" fmla="*/ 9502 h 10000"/>
                <a:gd name="connsiteX1" fmla="*/ 5389 w 10000"/>
                <a:gd name="connsiteY1" fmla="*/ 10000 h 10000"/>
                <a:gd name="connsiteX2" fmla="*/ 5455 w 10000"/>
                <a:gd name="connsiteY2" fmla="*/ 9927 h 10000"/>
                <a:gd name="connsiteX3" fmla="*/ 5389 w 10000"/>
                <a:gd name="connsiteY3" fmla="*/ 9843 h 10000"/>
                <a:gd name="connsiteX4" fmla="*/ 5389 w 10000"/>
                <a:gd name="connsiteY4" fmla="*/ 9843 h 10000"/>
                <a:gd name="connsiteX5" fmla="*/ 5324 w 10000"/>
                <a:gd name="connsiteY5" fmla="*/ 9790 h 10000"/>
                <a:gd name="connsiteX6" fmla="*/ 5259 w 10000"/>
                <a:gd name="connsiteY6" fmla="*/ 9752 h 10000"/>
                <a:gd name="connsiteX7" fmla="*/ 5128 w 10000"/>
                <a:gd name="connsiteY7" fmla="*/ 9752 h 10000"/>
                <a:gd name="connsiteX8" fmla="*/ 4936 w 10000"/>
                <a:gd name="connsiteY8" fmla="*/ 9773 h 10000"/>
                <a:gd name="connsiteX9" fmla="*/ 4545 w 10000"/>
                <a:gd name="connsiteY9" fmla="*/ 9824 h 10000"/>
                <a:gd name="connsiteX10" fmla="*/ 4026 w 10000"/>
                <a:gd name="connsiteY10" fmla="*/ 9912 h 10000"/>
                <a:gd name="connsiteX11" fmla="*/ 4026 w 10000"/>
                <a:gd name="connsiteY11" fmla="*/ 9912 h 10000"/>
                <a:gd name="connsiteX12" fmla="*/ 3247 w 10000"/>
                <a:gd name="connsiteY12" fmla="*/ 9752 h 10000"/>
                <a:gd name="connsiteX13" fmla="*/ 3247 w 10000"/>
                <a:gd name="connsiteY13" fmla="*/ 9752 h 10000"/>
                <a:gd name="connsiteX14" fmla="*/ 3117 w 10000"/>
                <a:gd name="connsiteY14" fmla="*/ 9700 h 10000"/>
                <a:gd name="connsiteX15" fmla="*/ 3117 w 10000"/>
                <a:gd name="connsiteY15" fmla="*/ 9646 h 10000"/>
                <a:gd name="connsiteX16" fmla="*/ 3117 w 10000"/>
                <a:gd name="connsiteY16" fmla="*/ 9611 h 10000"/>
                <a:gd name="connsiteX17" fmla="*/ 3184 w 10000"/>
                <a:gd name="connsiteY17" fmla="*/ 9574 h 10000"/>
                <a:gd name="connsiteX18" fmla="*/ 3312 w 10000"/>
                <a:gd name="connsiteY18" fmla="*/ 9502 h 10000"/>
                <a:gd name="connsiteX19" fmla="*/ 3443 w 10000"/>
                <a:gd name="connsiteY19" fmla="*/ 9486 h 10000"/>
                <a:gd name="connsiteX20" fmla="*/ 3443 w 10000"/>
                <a:gd name="connsiteY20" fmla="*/ 9486 h 10000"/>
                <a:gd name="connsiteX21" fmla="*/ 3443 w 10000"/>
                <a:gd name="connsiteY21" fmla="*/ 9469 h 10000"/>
                <a:gd name="connsiteX22" fmla="*/ 3507 w 10000"/>
                <a:gd name="connsiteY22" fmla="*/ 9450 h 10000"/>
                <a:gd name="connsiteX23" fmla="*/ 7646 w 10000"/>
                <a:gd name="connsiteY23" fmla="*/ 9178 h 10000"/>
                <a:gd name="connsiteX24" fmla="*/ 8116 w 10000"/>
                <a:gd name="connsiteY24" fmla="*/ 9186 h 10000"/>
                <a:gd name="connsiteX25" fmla="*/ 8116 w 10000"/>
                <a:gd name="connsiteY25" fmla="*/ 9186 h 10000"/>
                <a:gd name="connsiteX26" fmla="*/ 8442 w 10000"/>
                <a:gd name="connsiteY26" fmla="*/ 9151 h 10000"/>
                <a:gd name="connsiteX27" fmla="*/ 8702 w 10000"/>
                <a:gd name="connsiteY27" fmla="*/ 9062 h 10000"/>
                <a:gd name="connsiteX28" fmla="*/ 8636 w 10000"/>
                <a:gd name="connsiteY28" fmla="*/ 9026 h 10000"/>
                <a:gd name="connsiteX29" fmla="*/ 8636 w 10000"/>
                <a:gd name="connsiteY29" fmla="*/ 8991 h 10000"/>
                <a:gd name="connsiteX30" fmla="*/ 8312 w 10000"/>
                <a:gd name="connsiteY30" fmla="*/ 8902 h 10000"/>
                <a:gd name="connsiteX31" fmla="*/ 5975 w 10000"/>
                <a:gd name="connsiteY31" fmla="*/ 8581 h 10000"/>
                <a:gd name="connsiteX32" fmla="*/ 5975 w 10000"/>
                <a:gd name="connsiteY32" fmla="*/ 8581 h 10000"/>
                <a:gd name="connsiteX33" fmla="*/ 5714 w 10000"/>
                <a:gd name="connsiteY33" fmla="*/ 8530 h 10000"/>
                <a:gd name="connsiteX34" fmla="*/ 5519 w 10000"/>
                <a:gd name="connsiteY34" fmla="*/ 8476 h 10000"/>
                <a:gd name="connsiteX35" fmla="*/ 5389 w 10000"/>
                <a:gd name="connsiteY35" fmla="*/ 8423 h 10000"/>
                <a:gd name="connsiteX36" fmla="*/ 5389 w 10000"/>
                <a:gd name="connsiteY36" fmla="*/ 8423 h 10000"/>
                <a:gd name="connsiteX37" fmla="*/ 7729 w 10000"/>
                <a:gd name="connsiteY37" fmla="*/ 8404 h 10000"/>
                <a:gd name="connsiteX38" fmla="*/ 10000 w 10000"/>
                <a:gd name="connsiteY38" fmla="*/ 8581 h 10000"/>
                <a:gd name="connsiteX39" fmla="*/ 10000 w 10000"/>
                <a:gd name="connsiteY39" fmla="*/ 6970 h 10000"/>
                <a:gd name="connsiteX40" fmla="*/ 10000 w 10000"/>
                <a:gd name="connsiteY40" fmla="*/ 6970 h 10000"/>
                <a:gd name="connsiteX41" fmla="*/ 7404 w 10000"/>
                <a:gd name="connsiteY41" fmla="*/ 6595 h 10000"/>
                <a:gd name="connsiteX42" fmla="*/ 5975 w 10000"/>
                <a:gd name="connsiteY42" fmla="*/ 6384 h 10000"/>
                <a:gd name="connsiteX43" fmla="*/ 5975 w 10000"/>
                <a:gd name="connsiteY43" fmla="*/ 6384 h 10000"/>
                <a:gd name="connsiteX44" fmla="*/ 5975 w 10000"/>
                <a:gd name="connsiteY44" fmla="*/ 6366 h 10000"/>
                <a:gd name="connsiteX45" fmla="*/ 5975 w 10000"/>
                <a:gd name="connsiteY45" fmla="*/ 6260 h 10000"/>
                <a:gd name="connsiteX46" fmla="*/ 5975 w 10000"/>
                <a:gd name="connsiteY46" fmla="*/ 6260 h 10000"/>
                <a:gd name="connsiteX47" fmla="*/ 5779 w 10000"/>
                <a:gd name="connsiteY47" fmla="*/ 6133 h 10000"/>
                <a:gd name="connsiteX48" fmla="*/ 5389 w 10000"/>
                <a:gd name="connsiteY48" fmla="*/ 5939 h 10000"/>
                <a:gd name="connsiteX49" fmla="*/ 4545 w 10000"/>
                <a:gd name="connsiteY49" fmla="*/ 5568 h 10000"/>
                <a:gd name="connsiteX50" fmla="*/ 4545 w 10000"/>
                <a:gd name="connsiteY50" fmla="*/ 5568 h 10000"/>
                <a:gd name="connsiteX51" fmla="*/ 4352 w 10000"/>
                <a:gd name="connsiteY51" fmla="*/ 5515 h 10000"/>
                <a:gd name="connsiteX52" fmla="*/ 4026 w 10000"/>
                <a:gd name="connsiteY52" fmla="*/ 5444 h 10000"/>
                <a:gd name="connsiteX53" fmla="*/ 3052 w 10000"/>
                <a:gd name="connsiteY53" fmla="*/ 5284 h 10000"/>
                <a:gd name="connsiteX54" fmla="*/ 1689 w 10000"/>
                <a:gd name="connsiteY54" fmla="*/ 5090 h 10000"/>
                <a:gd name="connsiteX55" fmla="*/ 1689 w 10000"/>
                <a:gd name="connsiteY55" fmla="*/ 5090 h 10000"/>
                <a:gd name="connsiteX56" fmla="*/ 1103 w 10000"/>
                <a:gd name="connsiteY56" fmla="*/ 5070 h 10000"/>
                <a:gd name="connsiteX57" fmla="*/ 650 w 10000"/>
                <a:gd name="connsiteY57" fmla="*/ 5053 h 10000"/>
                <a:gd name="connsiteX58" fmla="*/ 521 w 10000"/>
                <a:gd name="connsiteY58" fmla="*/ 5035 h 10000"/>
                <a:gd name="connsiteX59" fmla="*/ 390 w 10000"/>
                <a:gd name="connsiteY59" fmla="*/ 5018 h 10000"/>
                <a:gd name="connsiteX60" fmla="*/ 390 w 10000"/>
                <a:gd name="connsiteY60" fmla="*/ 5018 h 10000"/>
                <a:gd name="connsiteX61" fmla="*/ 261 w 10000"/>
                <a:gd name="connsiteY61" fmla="*/ 4945 h 10000"/>
                <a:gd name="connsiteX62" fmla="*/ 65 w 10000"/>
                <a:gd name="connsiteY62" fmla="*/ 4825 h 10000"/>
                <a:gd name="connsiteX63" fmla="*/ 0 w 10000"/>
                <a:gd name="connsiteY63" fmla="*/ 4753 h 10000"/>
                <a:gd name="connsiteX64" fmla="*/ 0 w 10000"/>
                <a:gd name="connsiteY64" fmla="*/ 4680 h 10000"/>
                <a:gd name="connsiteX65" fmla="*/ 0 w 10000"/>
                <a:gd name="connsiteY65" fmla="*/ 4628 h 10000"/>
                <a:gd name="connsiteX66" fmla="*/ 131 w 10000"/>
                <a:gd name="connsiteY66" fmla="*/ 4574 h 10000"/>
                <a:gd name="connsiteX67" fmla="*/ 131 w 10000"/>
                <a:gd name="connsiteY67" fmla="*/ 4574 h 10000"/>
                <a:gd name="connsiteX68" fmla="*/ 455 w 10000"/>
                <a:gd name="connsiteY68" fmla="*/ 4485 h 10000"/>
                <a:gd name="connsiteX69" fmla="*/ 779 w 10000"/>
                <a:gd name="connsiteY69" fmla="*/ 4399 h 10000"/>
                <a:gd name="connsiteX70" fmla="*/ 975 w 10000"/>
                <a:gd name="connsiteY70" fmla="*/ 4346 h 10000"/>
                <a:gd name="connsiteX71" fmla="*/ 1103 w 10000"/>
                <a:gd name="connsiteY71" fmla="*/ 4292 h 10000"/>
                <a:gd name="connsiteX72" fmla="*/ 1103 w 10000"/>
                <a:gd name="connsiteY72" fmla="*/ 4220 h 10000"/>
                <a:gd name="connsiteX73" fmla="*/ 1103 w 10000"/>
                <a:gd name="connsiteY73" fmla="*/ 4131 h 10000"/>
                <a:gd name="connsiteX74" fmla="*/ 1103 w 10000"/>
                <a:gd name="connsiteY74" fmla="*/ 4131 h 10000"/>
                <a:gd name="connsiteX75" fmla="*/ 845 w 10000"/>
                <a:gd name="connsiteY75" fmla="*/ 3883 h 10000"/>
                <a:gd name="connsiteX76" fmla="*/ 521 w 10000"/>
                <a:gd name="connsiteY76" fmla="*/ 3546 h 10000"/>
                <a:gd name="connsiteX77" fmla="*/ 261 w 10000"/>
                <a:gd name="connsiteY77" fmla="*/ 3243 h 10000"/>
                <a:gd name="connsiteX78" fmla="*/ 195 w 10000"/>
                <a:gd name="connsiteY78" fmla="*/ 3156 h 10000"/>
                <a:gd name="connsiteX79" fmla="*/ 195 w 10000"/>
                <a:gd name="connsiteY79" fmla="*/ 3121 h 10000"/>
                <a:gd name="connsiteX80" fmla="*/ 261 w 10000"/>
                <a:gd name="connsiteY80" fmla="*/ 3102 h 10000"/>
                <a:gd name="connsiteX81" fmla="*/ 261 w 10000"/>
                <a:gd name="connsiteY81" fmla="*/ 3102 h 10000"/>
                <a:gd name="connsiteX82" fmla="*/ 650 w 10000"/>
                <a:gd name="connsiteY82" fmla="*/ 3085 h 10000"/>
                <a:gd name="connsiteX83" fmla="*/ 908 w 10000"/>
                <a:gd name="connsiteY83" fmla="*/ 3085 h 10000"/>
                <a:gd name="connsiteX84" fmla="*/ 1103 w 10000"/>
                <a:gd name="connsiteY84" fmla="*/ 3102 h 10000"/>
                <a:gd name="connsiteX85" fmla="*/ 1103 w 10000"/>
                <a:gd name="connsiteY85" fmla="*/ 3102 h 10000"/>
                <a:gd name="connsiteX86" fmla="*/ 1168 w 10000"/>
                <a:gd name="connsiteY86" fmla="*/ 3102 h 10000"/>
                <a:gd name="connsiteX87" fmla="*/ 1235 w 10000"/>
                <a:gd name="connsiteY87" fmla="*/ 3069 h 10000"/>
                <a:gd name="connsiteX88" fmla="*/ 1559 w 10000"/>
                <a:gd name="connsiteY88" fmla="*/ 2961 h 10000"/>
                <a:gd name="connsiteX89" fmla="*/ 2402 w 10000"/>
                <a:gd name="connsiteY89" fmla="*/ 2605 h 10000"/>
                <a:gd name="connsiteX90" fmla="*/ 3507 w 10000"/>
                <a:gd name="connsiteY90" fmla="*/ 2094 h 10000"/>
                <a:gd name="connsiteX91" fmla="*/ 3507 w 10000"/>
                <a:gd name="connsiteY91" fmla="*/ 2094 h 10000"/>
                <a:gd name="connsiteX92" fmla="*/ 3507 w 10000"/>
                <a:gd name="connsiteY92" fmla="*/ 2021 h 10000"/>
                <a:gd name="connsiteX93" fmla="*/ 3507 w 10000"/>
                <a:gd name="connsiteY93" fmla="*/ 1859 h 10000"/>
                <a:gd name="connsiteX94" fmla="*/ 3573 w 10000"/>
                <a:gd name="connsiteY94" fmla="*/ 1755 h 10000"/>
                <a:gd name="connsiteX95" fmla="*/ 3702 w 10000"/>
                <a:gd name="connsiteY95" fmla="*/ 1665 h 10000"/>
                <a:gd name="connsiteX96" fmla="*/ 3896 w 10000"/>
                <a:gd name="connsiteY96" fmla="*/ 1560 h 10000"/>
                <a:gd name="connsiteX97" fmla="*/ 4156 w 10000"/>
                <a:gd name="connsiteY97" fmla="*/ 1473 h 10000"/>
                <a:gd name="connsiteX98" fmla="*/ 4156 w 10000"/>
                <a:gd name="connsiteY98" fmla="*/ 1473 h 10000"/>
                <a:gd name="connsiteX99" fmla="*/ 4806 w 10000"/>
                <a:gd name="connsiteY99" fmla="*/ 1296 h 10000"/>
                <a:gd name="connsiteX100" fmla="*/ 5455 w 10000"/>
                <a:gd name="connsiteY100" fmla="*/ 1063 h 10000"/>
                <a:gd name="connsiteX101" fmla="*/ 6104 w 10000"/>
                <a:gd name="connsiteY101" fmla="*/ 850 h 10000"/>
                <a:gd name="connsiteX102" fmla="*/ 6559 w 10000"/>
                <a:gd name="connsiteY102" fmla="*/ 658 h 10000"/>
                <a:gd name="connsiteX103" fmla="*/ 6559 w 10000"/>
                <a:gd name="connsiteY103" fmla="*/ 658 h 10000"/>
                <a:gd name="connsiteX104" fmla="*/ 6882 w 10000"/>
                <a:gd name="connsiteY104" fmla="*/ 480 h 10000"/>
                <a:gd name="connsiteX105" fmla="*/ 7273 w 10000"/>
                <a:gd name="connsiteY105" fmla="*/ 265 h 10000"/>
                <a:gd name="connsiteX106" fmla="*/ 7663 w 10000"/>
                <a:gd name="connsiteY106" fmla="*/ 105 h 10000"/>
                <a:gd name="connsiteX107" fmla="*/ 7856 w 10000"/>
                <a:gd name="connsiteY107" fmla="*/ 32 h 10000"/>
                <a:gd name="connsiteX108" fmla="*/ 8051 w 10000"/>
                <a:gd name="connsiteY108" fmla="*/ 17 h 10000"/>
                <a:gd name="connsiteX109" fmla="*/ 8051 w 10000"/>
                <a:gd name="connsiteY109" fmla="*/ 17 h 10000"/>
                <a:gd name="connsiteX110" fmla="*/ 8442 w 10000"/>
                <a:gd name="connsiteY110" fmla="*/ 0 h 10000"/>
                <a:gd name="connsiteX111" fmla="*/ 8961 w 10000"/>
                <a:gd name="connsiteY111" fmla="*/ 0 h 10000"/>
                <a:gd name="connsiteX112" fmla="*/ 10000 w 10000"/>
                <a:gd name="connsiteY112" fmla="*/ 17 h 10000"/>
                <a:gd name="connsiteX113" fmla="*/ 5389 w 10000"/>
                <a:gd name="connsiteY113" fmla="*/ 9949 h 10000"/>
                <a:gd name="connsiteX114" fmla="*/ 5389 w 10000"/>
                <a:gd name="connsiteY114" fmla="*/ 9877 h 10000"/>
                <a:gd name="connsiteX115" fmla="*/ 5259 w 10000"/>
                <a:gd name="connsiteY115" fmla="*/ 9790 h 10000"/>
                <a:gd name="connsiteX116" fmla="*/ 4026 w 10000"/>
                <a:gd name="connsiteY116" fmla="*/ 9896 h 10000"/>
                <a:gd name="connsiteX117" fmla="*/ 3247 w 10000"/>
                <a:gd name="connsiteY117" fmla="*/ 9752 h 10000"/>
                <a:gd name="connsiteX118" fmla="*/ 3247 w 10000"/>
                <a:gd name="connsiteY118" fmla="*/ 9752 h 10000"/>
                <a:gd name="connsiteX119" fmla="*/ 3117 w 10000"/>
                <a:gd name="connsiteY119" fmla="*/ 9559 h 10000"/>
                <a:gd name="connsiteX120" fmla="*/ 3117 w 10000"/>
                <a:gd name="connsiteY120" fmla="*/ 9559 h 10000"/>
                <a:gd name="connsiteX121" fmla="*/ 3312 w 10000"/>
                <a:gd name="connsiteY121" fmla="*/ 9502 h 10000"/>
                <a:gd name="connsiteX122" fmla="*/ 3443 w 10000"/>
                <a:gd name="connsiteY122" fmla="*/ 9486 h 10000"/>
                <a:gd name="connsiteX123" fmla="*/ 2661 w 10000"/>
                <a:gd name="connsiteY123" fmla="*/ 9502 h 10000"/>
                <a:gd name="connsiteX0" fmla="*/ 2661 w 10000"/>
                <a:gd name="connsiteY0" fmla="*/ 9502 h 10000"/>
                <a:gd name="connsiteX1" fmla="*/ 5389 w 10000"/>
                <a:gd name="connsiteY1" fmla="*/ 10000 h 10000"/>
                <a:gd name="connsiteX2" fmla="*/ 5455 w 10000"/>
                <a:gd name="connsiteY2" fmla="*/ 9927 h 10000"/>
                <a:gd name="connsiteX3" fmla="*/ 5389 w 10000"/>
                <a:gd name="connsiteY3" fmla="*/ 9843 h 10000"/>
                <a:gd name="connsiteX4" fmla="*/ 5389 w 10000"/>
                <a:gd name="connsiteY4" fmla="*/ 9843 h 10000"/>
                <a:gd name="connsiteX5" fmla="*/ 5324 w 10000"/>
                <a:gd name="connsiteY5" fmla="*/ 9790 h 10000"/>
                <a:gd name="connsiteX6" fmla="*/ 5259 w 10000"/>
                <a:gd name="connsiteY6" fmla="*/ 9752 h 10000"/>
                <a:gd name="connsiteX7" fmla="*/ 5128 w 10000"/>
                <a:gd name="connsiteY7" fmla="*/ 9752 h 10000"/>
                <a:gd name="connsiteX8" fmla="*/ 4936 w 10000"/>
                <a:gd name="connsiteY8" fmla="*/ 9773 h 10000"/>
                <a:gd name="connsiteX9" fmla="*/ 4545 w 10000"/>
                <a:gd name="connsiteY9" fmla="*/ 9824 h 10000"/>
                <a:gd name="connsiteX10" fmla="*/ 4026 w 10000"/>
                <a:gd name="connsiteY10" fmla="*/ 9912 h 10000"/>
                <a:gd name="connsiteX11" fmla="*/ 4026 w 10000"/>
                <a:gd name="connsiteY11" fmla="*/ 9912 h 10000"/>
                <a:gd name="connsiteX12" fmla="*/ 3247 w 10000"/>
                <a:gd name="connsiteY12" fmla="*/ 9752 h 10000"/>
                <a:gd name="connsiteX13" fmla="*/ 3247 w 10000"/>
                <a:gd name="connsiteY13" fmla="*/ 9752 h 10000"/>
                <a:gd name="connsiteX14" fmla="*/ 3117 w 10000"/>
                <a:gd name="connsiteY14" fmla="*/ 9700 h 10000"/>
                <a:gd name="connsiteX15" fmla="*/ 3117 w 10000"/>
                <a:gd name="connsiteY15" fmla="*/ 9646 h 10000"/>
                <a:gd name="connsiteX16" fmla="*/ 3117 w 10000"/>
                <a:gd name="connsiteY16" fmla="*/ 9611 h 10000"/>
                <a:gd name="connsiteX17" fmla="*/ 3184 w 10000"/>
                <a:gd name="connsiteY17" fmla="*/ 9574 h 10000"/>
                <a:gd name="connsiteX18" fmla="*/ 3312 w 10000"/>
                <a:gd name="connsiteY18" fmla="*/ 9502 h 10000"/>
                <a:gd name="connsiteX19" fmla="*/ 3443 w 10000"/>
                <a:gd name="connsiteY19" fmla="*/ 9486 h 10000"/>
                <a:gd name="connsiteX20" fmla="*/ 3443 w 10000"/>
                <a:gd name="connsiteY20" fmla="*/ 9486 h 10000"/>
                <a:gd name="connsiteX21" fmla="*/ 3443 w 10000"/>
                <a:gd name="connsiteY21" fmla="*/ 9469 h 10000"/>
                <a:gd name="connsiteX22" fmla="*/ 3507 w 10000"/>
                <a:gd name="connsiteY22" fmla="*/ 9450 h 10000"/>
                <a:gd name="connsiteX23" fmla="*/ 7646 w 10000"/>
                <a:gd name="connsiteY23" fmla="*/ 9178 h 10000"/>
                <a:gd name="connsiteX24" fmla="*/ 8116 w 10000"/>
                <a:gd name="connsiteY24" fmla="*/ 9186 h 10000"/>
                <a:gd name="connsiteX25" fmla="*/ 8116 w 10000"/>
                <a:gd name="connsiteY25" fmla="*/ 9186 h 10000"/>
                <a:gd name="connsiteX26" fmla="*/ 8442 w 10000"/>
                <a:gd name="connsiteY26" fmla="*/ 9151 h 10000"/>
                <a:gd name="connsiteX27" fmla="*/ 8702 w 10000"/>
                <a:gd name="connsiteY27" fmla="*/ 9062 h 10000"/>
                <a:gd name="connsiteX28" fmla="*/ 8636 w 10000"/>
                <a:gd name="connsiteY28" fmla="*/ 9026 h 10000"/>
                <a:gd name="connsiteX29" fmla="*/ 8636 w 10000"/>
                <a:gd name="connsiteY29" fmla="*/ 8991 h 10000"/>
                <a:gd name="connsiteX30" fmla="*/ 8312 w 10000"/>
                <a:gd name="connsiteY30" fmla="*/ 8902 h 10000"/>
                <a:gd name="connsiteX31" fmla="*/ 5975 w 10000"/>
                <a:gd name="connsiteY31" fmla="*/ 8581 h 10000"/>
                <a:gd name="connsiteX32" fmla="*/ 5975 w 10000"/>
                <a:gd name="connsiteY32" fmla="*/ 8581 h 10000"/>
                <a:gd name="connsiteX33" fmla="*/ 5714 w 10000"/>
                <a:gd name="connsiteY33" fmla="*/ 8530 h 10000"/>
                <a:gd name="connsiteX34" fmla="*/ 5519 w 10000"/>
                <a:gd name="connsiteY34" fmla="*/ 8476 h 10000"/>
                <a:gd name="connsiteX35" fmla="*/ 5389 w 10000"/>
                <a:gd name="connsiteY35" fmla="*/ 8423 h 10000"/>
                <a:gd name="connsiteX36" fmla="*/ 5389 w 10000"/>
                <a:gd name="connsiteY36" fmla="*/ 8423 h 10000"/>
                <a:gd name="connsiteX37" fmla="*/ 7729 w 10000"/>
                <a:gd name="connsiteY37" fmla="*/ 8404 h 10000"/>
                <a:gd name="connsiteX38" fmla="*/ 10000 w 10000"/>
                <a:gd name="connsiteY38" fmla="*/ 8581 h 10000"/>
                <a:gd name="connsiteX39" fmla="*/ 10000 w 10000"/>
                <a:gd name="connsiteY39" fmla="*/ 6970 h 10000"/>
                <a:gd name="connsiteX40" fmla="*/ 10000 w 10000"/>
                <a:gd name="connsiteY40" fmla="*/ 6970 h 10000"/>
                <a:gd name="connsiteX41" fmla="*/ 7404 w 10000"/>
                <a:gd name="connsiteY41" fmla="*/ 6595 h 10000"/>
                <a:gd name="connsiteX42" fmla="*/ 5975 w 10000"/>
                <a:gd name="connsiteY42" fmla="*/ 6384 h 10000"/>
                <a:gd name="connsiteX43" fmla="*/ 5975 w 10000"/>
                <a:gd name="connsiteY43" fmla="*/ 6384 h 10000"/>
                <a:gd name="connsiteX44" fmla="*/ 5975 w 10000"/>
                <a:gd name="connsiteY44" fmla="*/ 6366 h 10000"/>
                <a:gd name="connsiteX45" fmla="*/ 5975 w 10000"/>
                <a:gd name="connsiteY45" fmla="*/ 6260 h 10000"/>
                <a:gd name="connsiteX46" fmla="*/ 5975 w 10000"/>
                <a:gd name="connsiteY46" fmla="*/ 6260 h 10000"/>
                <a:gd name="connsiteX47" fmla="*/ 5779 w 10000"/>
                <a:gd name="connsiteY47" fmla="*/ 6133 h 10000"/>
                <a:gd name="connsiteX48" fmla="*/ 5389 w 10000"/>
                <a:gd name="connsiteY48" fmla="*/ 5939 h 10000"/>
                <a:gd name="connsiteX49" fmla="*/ 4545 w 10000"/>
                <a:gd name="connsiteY49" fmla="*/ 5568 h 10000"/>
                <a:gd name="connsiteX50" fmla="*/ 4545 w 10000"/>
                <a:gd name="connsiteY50" fmla="*/ 5568 h 10000"/>
                <a:gd name="connsiteX51" fmla="*/ 4352 w 10000"/>
                <a:gd name="connsiteY51" fmla="*/ 5515 h 10000"/>
                <a:gd name="connsiteX52" fmla="*/ 4026 w 10000"/>
                <a:gd name="connsiteY52" fmla="*/ 5444 h 10000"/>
                <a:gd name="connsiteX53" fmla="*/ 3052 w 10000"/>
                <a:gd name="connsiteY53" fmla="*/ 5284 h 10000"/>
                <a:gd name="connsiteX54" fmla="*/ 1689 w 10000"/>
                <a:gd name="connsiteY54" fmla="*/ 5090 h 10000"/>
                <a:gd name="connsiteX55" fmla="*/ 1689 w 10000"/>
                <a:gd name="connsiteY55" fmla="*/ 5090 h 10000"/>
                <a:gd name="connsiteX56" fmla="*/ 1103 w 10000"/>
                <a:gd name="connsiteY56" fmla="*/ 5070 h 10000"/>
                <a:gd name="connsiteX57" fmla="*/ 650 w 10000"/>
                <a:gd name="connsiteY57" fmla="*/ 5053 h 10000"/>
                <a:gd name="connsiteX58" fmla="*/ 521 w 10000"/>
                <a:gd name="connsiteY58" fmla="*/ 5035 h 10000"/>
                <a:gd name="connsiteX59" fmla="*/ 390 w 10000"/>
                <a:gd name="connsiteY59" fmla="*/ 5018 h 10000"/>
                <a:gd name="connsiteX60" fmla="*/ 390 w 10000"/>
                <a:gd name="connsiteY60" fmla="*/ 5018 h 10000"/>
                <a:gd name="connsiteX61" fmla="*/ 261 w 10000"/>
                <a:gd name="connsiteY61" fmla="*/ 4945 h 10000"/>
                <a:gd name="connsiteX62" fmla="*/ 65 w 10000"/>
                <a:gd name="connsiteY62" fmla="*/ 4825 h 10000"/>
                <a:gd name="connsiteX63" fmla="*/ 0 w 10000"/>
                <a:gd name="connsiteY63" fmla="*/ 4753 h 10000"/>
                <a:gd name="connsiteX64" fmla="*/ 0 w 10000"/>
                <a:gd name="connsiteY64" fmla="*/ 4680 h 10000"/>
                <a:gd name="connsiteX65" fmla="*/ 0 w 10000"/>
                <a:gd name="connsiteY65" fmla="*/ 4628 h 10000"/>
                <a:gd name="connsiteX66" fmla="*/ 131 w 10000"/>
                <a:gd name="connsiteY66" fmla="*/ 4574 h 10000"/>
                <a:gd name="connsiteX67" fmla="*/ 131 w 10000"/>
                <a:gd name="connsiteY67" fmla="*/ 4574 h 10000"/>
                <a:gd name="connsiteX68" fmla="*/ 455 w 10000"/>
                <a:gd name="connsiteY68" fmla="*/ 4485 h 10000"/>
                <a:gd name="connsiteX69" fmla="*/ 779 w 10000"/>
                <a:gd name="connsiteY69" fmla="*/ 4399 h 10000"/>
                <a:gd name="connsiteX70" fmla="*/ 975 w 10000"/>
                <a:gd name="connsiteY70" fmla="*/ 4346 h 10000"/>
                <a:gd name="connsiteX71" fmla="*/ 1103 w 10000"/>
                <a:gd name="connsiteY71" fmla="*/ 4292 h 10000"/>
                <a:gd name="connsiteX72" fmla="*/ 1103 w 10000"/>
                <a:gd name="connsiteY72" fmla="*/ 4220 h 10000"/>
                <a:gd name="connsiteX73" fmla="*/ 1103 w 10000"/>
                <a:gd name="connsiteY73" fmla="*/ 4131 h 10000"/>
                <a:gd name="connsiteX74" fmla="*/ 1103 w 10000"/>
                <a:gd name="connsiteY74" fmla="*/ 4131 h 10000"/>
                <a:gd name="connsiteX75" fmla="*/ 845 w 10000"/>
                <a:gd name="connsiteY75" fmla="*/ 3883 h 10000"/>
                <a:gd name="connsiteX76" fmla="*/ 521 w 10000"/>
                <a:gd name="connsiteY76" fmla="*/ 3546 h 10000"/>
                <a:gd name="connsiteX77" fmla="*/ 261 w 10000"/>
                <a:gd name="connsiteY77" fmla="*/ 3243 h 10000"/>
                <a:gd name="connsiteX78" fmla="*/ 195 w 10000"/>
                <a:gd name="connsiteY78" fmla="*/ 3156 h 10000"/>
                <a:gd name="connsiteX79" fmla="*/ 195 w 10000"/>
                <a:gd name="connsiteY79" fmla="*/ 3121 h 10000"/>
                <a:gd name="connsiteX80" fmla="*/ 261 w 10000"/>
                <a:gd name="connsiteY80" fmla="*/ 3102 h 10000"/>
                <a:gd name="connsiteX81" fmla="*/ 261 w 10000"/>
                <a:gd name="connsiteY81" fmla="*/ 3102 h 10000"/>
                <a:gd name="connsiteX82" fmla="*/ 650 w 10000"/>
                <a:gd name="connsiteY82" fmla="*/ 3085 h 10000"/>
                <a:gd name="connsiteX83" fmla="*/ 908 w 10000"/>
                <a:gd name="connsiteY83" fmla="*/ 3085 h 10000"/>
                <a:gd name="connsiteX84" fmla="*/ 1103 w 10000"/>
                <a:gd name="connsiteY84" fmla="*/ 3102 h 10000"/>
                <a:gd name="connsiteX85" fmla="*/ 1103 w 10000"/>
                <a:gd name="connsiteY85" fmla="*/ 3102 h 10000"/>
                <a:gd name="connsiteX86" fmla="*/ 1168 w 10000"/>
                <a:gd name="connsiteY86" fmla="*/ 3102 h 10000"/>
                <a:gd name="connsiteX87" fmla="*/ 1235 w 10000"/>
                <a:gd name="connsiteY87" fmla="*/ 3069 h 10000"/>
                <a:gd name="connsiteX88" fmla="*/ 1559 w 10000"/>
                <a:gd name="connsiteY88" fmla="*/ 2961 h 10000"/>
                <a:gd name="connsiteX89" fmla="*/ 2402 w 10000"/>
                <a:gd name="connsiteY89" fmla="*/ 2605 h 10000"/>
                <a:gd name="connsiteX90" fmla="*/ 3507 w 10000"/>
                <a:gd name="connsiteY90" fmla="*/ 2094 h 10000"/>
                <a:gd name="connsiteX91" fmla="*/ 3507 w 10000"/>
                <a:gd name="connsiteY91" fmla="*/ 2094 h 10000"/>
                <a:gd name="connsiteX92" fmla="*/ 3507 w 10000"/>
                <a:gd name="connsiteY92" fmla="*/ 2021 h 10000"/>
                <a:gd name="connsiteX93" fmla="*/ 3507 w 10000"/>
                <a:gd name="connsiteY93" fmla="*/ 1859 h 10000"/>
                <a:gd name="connsiteX94" fmla="*/ 3573 w 10000"/>
                <a:gd name="connsiteY94" fmla="*/ 1755 h 10000"/>
                <a:gd name="connsiteX95" fmla="*/ 3702 w 10000"/>
                <a:gd name="connsiteY95" fmla="*/ 1665 h 10000"/>
                <a:gd name="connsiteX96" fmla="*/ 3896 w 10000"/>
                <a:gd name="connsiteY96" fmla="*/ 1560 h 10000"/>
                <a:gd name="connsiteX97" fmla="*/ 4156 w 10000"/>
                <a:gd name="connsiteY97" fmla="*/ 1473 h 10000"/>
                <a:gd name="connsiteX98" fmla="*/ 4156 w 10000"/>
                <a:gd name="connsiteY98" fmla="*/ 1473 h 10000"/>
                <a:gd name="connsiteX99" fmla="*/ 4806 w 10000"/>
                <a:gd name="connsiteY99" fmla="*/ 1296 h 10000"/>
                <a:gd name="connsiteX100" fmla="*/ 5455 w 10000"/>
                <a:gd name="connsiteY100" fmla="*/ 1063 h 10000"/>
                <a:gd name="connsiteX101" fmla="*/ 6104 w 10000"/>
                <a:gd name="connsiteY101" fmla="*/ 850 h 10000"/>
                <a:gd name="connsiteX102" fmla="*/ 6559 w 10000"/>
                <a:gd name="connsiteY102" fmla="*/ 658 h 10000"/>
                <a:gd name="connsiteX103" fmla="*/ 6559 w 10000"/>
                <a:gd name="connsiteY103" fmla="*/ 658 h 10000"/>
                <a:gd name="connsiteX104" fmla="*/ 6882 w 10000"/>
                <a:gd name="connsiteY104" fmla="*/ 480 h 10000"/>
                <a:gd name="connsiteX105" fmla="*/ 7273 w 10000"/>
                <a:gd name="connsiteY105" fmla="*/ 265 h 10000"/>
                <a:gd name="connsiteX106" fmla="*/ 7663 w 10000"/>
                <a:gd name="connsiteY106" fmla="*/ 105 h 10000"/>
                <a:gd name="connsiteX107" fmla="*/ 7856 w 10000"/>
                <a:gd name="connsiteY107" fmla="*/ 32 h 10000"/>
                <a:gd name="connsiteX108" fmla="*/ 8051 w 10000"/>
                <a:gd name="connsiteY108" fmla="*/ 17 h 10000"/>
                <a:gd name="connsiteX109" fmla="*/ 8051 w 10000"/>
                <a:gd name="connsiteY109" fmla="*/ 17 h 10000"/>
                <a:gd name="connsiteX110" fmla="*/ 8442 w 10000"/>
                <a:gd name="connsiteY110" fmla="*/ 0 h 10000"/>
                <a:gd name="connsiteX111" fmla="*/ 8961 w 10000"/>
                <a:gd name="connsiteY111" fmla="*/ 0 h 10000"/>
                <a:gd name="connsiteX112" fmla="*/ 10000 w 10000"/>
                <a:gd name="connsiteY112" fmla="*/ 17 h 10000"/>
                <a:gd name="connsiteX113" fmla="*/ 5389 w 10000"/>
                <a:gd name="connsiteY113" fmla="*/ 9949 h 10000"/>
                <a:gd name="connsiteX114" fmla="*/ 5389 w 10000"/>
                <a:gd name="connsiteY114" fmla="*/ 9877 h 10000"/>
                <a:gd name="connsiteX115" fmla="*/ 5259 w 10000"/>
                <a:gd name="connsiteY115" fmla="*/ 9790 h 10000"/>
                <a:gd name="connsiteX116" fmla="*/ 3247 w 10000"/>
                <a:gd name="connsiteY116" fmla="*/ 9752 h 10000"/>
                <a:gd name="connsiteX117" fmla="*/ 3247 w 10000"/>
                <a:gd name="connsiteY117" fmla="*/ 9752 h 10000"/>
                <a:gd name="connsiteX118" fmla="*/ 3117 w 10000"/>
                <a:gd name="connsiteY118" fmla="*/ 9559 h 10000"/>
                <a:gd name="connsiteX119" fmla="*/ 3117 w 10000"/>
                <a:gd name="connsiteY119" fmla="*/ 9559 h 10000"/>
                <a:gd name="connsiteX120" fmla="*/ 3312 w 10000"/>
                <a:gd name="connsiteY120" fmla="*/ 9502 h 10000"/>
                <a:gd name="connsiteX121" fmla="*/ 3443 w 10000"/>
                <a:gd name="connsiteY121" fmla="*/ 9486 h 10000"/>
                <a:gd name="connsiteX122" fmla="*/ 2661 w 10000"/>
                <a:gd name="connsiteY122" fmla="*/ 9502 h 10000"/>
                <a:gd name="connsiteX0" fmla="*/ 2661 w 10000"/>
                <a:gd name="connsiteY0" fmla="*/ 9502 h 10000"/>
                <a:gd name="connsiteX1" fmla="*/ 5389 w 10000"/>
                <a:gd name="connsiteY1" fmla="*/ 10000 h 10000"/>
                <a:gd name="connsiteX2" fmla="*/ 5455 w 10000"/>
                <a:gd name="connsiteY2" fmla="*/ 9927 h 10000"/>
                <a:gd name="connsiteX3" fmla="*/ 5389 w 10000"/>
                <a:gd name="connsiteY3" fmla="*/ 9843 h 10000"/>
                <a:gd name="connsiteX4" fmla="*/ 5389 w 10000"/>
                <a:gd name="connsiteY4" fmla="*/ 9843 h 10000"/>
                <a:gd name="connsiteX5" fmla="*/ 5324 w 10000"/>
                <a:gd name="connsiteY5" fmla="*/ 9790 h 10000"/>
                <a:gd name="connsiteX6" fmla="*/ 5259 w 10000"/>
                <a:gd name="connsiteY6" fmla="*/ 9752 h 10000"/>
                <a:gd name="connsiteX7" fmla="*/ 5128 w 10000"/>
                <a:gd name="connsiteY7" fmla="*/ 9752 h 10000"/>
                <a:gd name="connsiteX8" fmla="*/ 4936 w 10000"/>
                <a:gd name="connsiteY8" fmla="*/ 9773 h 10000"/>
                <a:gd name="connsiteX9" fmla="*/ 4545 w 10000"/>
                <a:gd name="connsiteY9" fmla="*/ 9824 h 10000"/>
                <a:gd name="connsiteX10" fmla="*/ 4026 w 10000"/>
                <a:gd name="connsiteY10" fmla="*/ 9912 h 10000"/>
                <a:gd name="connsiteX11" fmla="*/ 3247 w 10000"/>
                <a:gd name="connsiteY11" fmla="*/ 9752 h 10000"/>
                <a:gd name="connsiteX12" fmla="*/ 3247 w 10000"/>
                <a:gd name="connsiteY12" fmla="*/ 9752 h 10000"/>
                <a:gd name="connsiteX13" fmla="*/ 3117 w 10000"/>
                <a:gd name="connsiteY13" fmla="*/ 9700 h 10000"/>
                <a:gd name="connsiteX14" fmla="*/ 3117 w 10000"/>
                <a:gd name="connsiteY14" fmla="*/ 9646 h 10000"/>
                <a:gd name="connsiteX15" fmla="*/ 3117 w 10000"/>
                <a:gd name="connsiteY15" fmla="*/ 9611 h 10000"/>
                <a:gd name="connsiteX16" fmla="*/ 3184 w 10000"/>
                <a:gd name="connsiteY16" fmla="*/ 9574 h 10000"/>
                <a:gd name="connsiteX17" fmla="*/ 3312 w 10000"/>
                <a:gd name="connsiteY17" fmla="*/ 9502 h 10000"/>
                <a:gd name="connsiteX18" fmla="*/ 3443 w 10000"/>
                <a:gd name="connsiteY18" fmla="*/ 9486 h 10000"/>
                <a:gd name="connsiteX19" fmla="*/ 3443 w 10000"/>
                <a:gd name="connsiteY19" fmla="*/ 9486 h 10000"/>
                <a:gd name="connsiteX20" fmla="*/ 3443 w 10000"/>
                <a:gd name="connsiteY20" fmla="*/ 9469 h 10000"/>
                <a:gd name="connsiteX21" fmla="*/ 3507 w 10000"/>
                <a:gd name="connsiteY21" fmla="*/ 9450 h 10000"/>
                <a:gd name="connsiteX22" fmla="*/ 7646 w 10000"/>
                <a:gd name="connsiteY22" fmla="*/ 9178 h 10000"/>
                <a:gd name="connsiteX23" fmla="*/ 8116 w 10000"/>
                <a:gd name="connsiteY23" fmla="*/ 9186 h 10000"/>
                <a:gd name="connsiteX24" fmla="*/ 8116 w 10000"/>
                <a:gd name="connsiteY24" fmla="*/ 9186 h 10000"/>
                <a:gd name="connsiteX25" fmla="*/ 8442 w 10000"/>
                <a:gd name="connsiteY25" fmla="*/ 9151 h 10000"/>
                <a:gd name="connsiteX26" fmla="*/ 8702 w 10000"/>
                <a:gd name="connsiteY26" fmla="*/ 9062 h 10000"/>
                <a:gd name="connsiteX27" fmla="*/ 8636 w 10000"/>
                <a:gd name="connsiteY27" fmla="*/ 9026 h 10000"/>
                <a:gd name="connsiteX28" fmla="*/ 8636 w 10000"/>
                <a:gd name="connsiteY28" fmla="*/ 8991 h 10000"/>
                <a:gd name="connsiteX29" fmla="*/ 8312 w 10000"/>
                <a:gd name="connsiteY29" fmla="*/ 8902 h 10000"/>
                <a:gd name="connsiteX30" fmla="*/ 5975 w 10000"/>
                <a:gd name="connsiteY30" fmla="*/ 8581 h 10000"/>
                <a:gd name="connsiteX31" fmla="*/ 5975 w 10000"/>
                <a:gd name="connsiteY31" fmla="*/ 8581 h 10000"/>
                <a:gd name="connsiteX32" fmla="*/ 5714 w 10000"/>
                <a:gd name="connsiteY32" fmla="*/ 8530 h 10000"/>
                <a:gd name="connsiteX33" fmla="*/ 5519 w 10000"/>
                <a:gd name="connsiteY33" fmla="*/ 8476 h 10000"/>
                <a:gd name="connsiteX34" fmla="*/ 5389 w 10000"/>
                <a:gd name="connsiteY34" fmla="*/ 8423 h 10000"/>
                <a:gd name="connsiteX35" fmla="*/ 5389 w 10000"/>
                <a:gd name="connsiteY35" fmla="*/ 8423 h 10000"/>
                <a:gd name="connsiteX36" fmla="*/ 7729 w 10000"/>
                <a:gd name="connsiteY36" fmla="*/ 8404 h 10000"/>
                <a:gd name="connsiteX37" fmla="*/ 10000 w 10000"/>
                <a:gd name="connsiteY37" fmla="*/ 8581 h 10000"/>
                <a:gd name="connsiteX38" fmla="*/ 10000 w 10000"/>
                <a:gd name="connsiteY38" fmla="*/ 6970 h 10000"/>
                <a:gd name="connsiteX39" fmla="*/ 10000 w 10000"/>
                <a:gd name="connsiteY39" fmla="*/ 6970 h 10000"/>
                <a:gd name="connsiteX40" fmla="*/ 7404 w 10000"/>
                <a:gd name="connsiteY40" fmla="*/ 6595 h 10000"/>
                <a:gd name="connsiteX41" fmla="*/ 5975 w 10000"/>
                <a:gd name="connsiteY41" fmla="*/ 6384 h 10000"/>
                <a:gd name="connsiteX42" fmla="*/ 5975 w 10000"/>
                <a:gd name="connsiteY42" fmla="*/ 6384 h 10000"/>
                <a:gd name="connsiteX43" fmla="*/ 5975 w 10000"/>
                <a:gd name="connsiteY43" fmla="*/ 6366 h 10000"/>
                <a:gd name="connsiteX44" fmla="*/ 5975 w 10000"/>
                <a:gd name="connsiteY44" fmla="*/ 6260 h 10000"/>
                <a:gd name="connsiteX45" fmla="*/ 5975 w 10000"/>
                <a:gd name="connsiteY45" fmla="*/ 6260 h 10000"/>
                <a:gd name="connsiteX46" fmla="*/ 5779 w 10000"/>
                <a:gd name="connsiteY46" fmla="*/ 6133 h 10000"/>
                <a:gd name="connsiteX47" fmla="*/ 5389 w 10000"/>
                <a:gd name="connsiteY47" fmla="*/ 5939 h 10000"/>
                <a:gd name="connsiteX48" fmla="*/ 4545 w 10000"/>
                <a:gd name="connsiteY48" fmla="*/ 5568 h 10000"/>
                <a:gd name="connsiteX49" fmla="*/ 4545 w 10000"/>
                <a:gd name="connsiteY49" fmla="*/ 5568 h 10000"/>
                <a:gd name="connsiteX50" fmla="*/ 4352 w 10000"/>
                <a:gd name="connsiteY50" fmla="*/ 5515 h 10000"/>
                <a:gd name="connsiteX51" fmla="*/ 4026 w 10000"/>
                <a:gd name="connsiteY51" fmla="*/ 5444 h 10000"/>
                <a:gd name="connsiteX52" fmla="*/ 3052 w 10000"/>
                <a:gd name="connsiteY52" fmla="*/ 5284 h 10000"/>
                <a:gd name="connsiteX53" fmla="*/ 1689 w 10000"/>
                <a:gd name="connsiteY53" fmla="*/ 5090 h 10000"/>
                <a:gd name="connsiteX54" fmla="*/ 1689 w 10000"/>
                <a:gd name="connsiteY54" fmla="*/ 5090 h 10000"/>
                <a:gd name="connsiteX55" fmla="*/ 1103 w 10000"/>
                <a:gd name="connsiteY55" fmla="*/ 5070 h 10000"/>
                <a:gd name="connsiteX56" fmla="*/ 650 w 10000"/>
                <a:gd name="connsiteY56" fmla="*/ 5053 h 10000"/>
                <a:gd name="connsiteX57" fmla="*/ 521 w 10000"/>
                <a:gd name="connsiteY57" fmla="*/ 5035 h 10000"/>
                <a:gd name="connsiteX58" fmla="*/ 390 w 10000"/>
                <a:gd name="connsiteY58" fmla="*/ 5018 h 10000"/>
                <a:gd name="connsiteX59" fmla="*/ 390 w 10000"/>
                <a:gd name="connsiteY59" fmla="*/ 5018 h 10000"/>
                <a:gd name="connsiteX60" fmla="*/ 261 w 10000"/>
                <a:gd name="connsiteY60" fmla="*/ 4945 h 10000"/>
                <a:gd name="connsiteX61" fmla="*/ 65 w 10000"/>
                <a:gd name="connsiteY61" fmla="*/ 4825 h 10000"/>
                <a:gd name="connsiteX62" fmla="*/ 0 w 10000"/>
                <a:gd name="connsiteY62" fmla="*/ 4753 h 10000"/>
                <a:gd name="connsiteX63" fmla="*/ 0 w 10000"/>
                <a:gd name="connsiteY63" fmla="*/ 4680 h 10000"/>
                <a:gd name="connsiteX64" fmla="*/ 0 w 10000"/>
                <a:gd name="connsiteY64" fmla="*/ 4628 h 10000"/>
                <a:gd name="connsiteX65" fmla="*/ 131 w 10000"/>
                <a:gd name="connsiteY65" fmla="*/ 4574 h 10000"/>
                <a:gd name="connsiteX66" fmla="*/ 131 w 10000"/>
                <a:gd name="connsiteY66" fmla="*/ 4574 h 10000"/>
                <a:gd name="connsiteX67" fmla="*/ 455 w 10000"/>
                <a:gd name="connsiteY67" fmla="*/ 4485 h 10000"/>
                <a:gd name="connsiteX68" fmla="*/ 779 w 10000"/>
                <a:gd name="connsiteY68" fmla="*/ 4399 h 10000"/>
                <a:gd name="connsiteX69" fmla="*/ 975 w 10000"/>
                <a:gd name="connsiteY69" fmla="*/ 4346 h 10000"/>
                <a:gd name="connsiteX70" fmla="*/ 1103 w 10000"/>
                <a:gd name="connsiteY70" fmla="*/ 4292 h 10000"/>
                <a:gd name="connsiteX71" fmla="*/ 1103 w 10000"/>
                <a:gd name="connsiteY71" fmla="*/ 4220 h 10000"/>
                <a:gd name="connsiteX72" fmla="*/ 1103 w 10000"/>
                <a:gd name="connsiteY72" fmla="*/ 4131 h 10000"/>
                <a:gd name="connsiteX73" fmla="*/ 1103 w 10000"/>
                <a:gd name="connsiteY73" fmla="*/ 4131 h 10000"/>
                <a:gd name="connsiteX74" fmla="*/ 845 w 10000"/>
                <a:gd name="connsiteY74" fmla="*/ 3883 h 10000"/>
                <a:gd name="connsiteX75" fmla="*/ 521 w 10000"/>
                <a:gd name="connsiteY75" fmla="*/ 3546 h 10000"/>
                <a:gd name="connsiteX76" fmla="*/ 261 w 10000"/>
                <a:gd name="connsiteY76" fmla="*/ 3243 h 10000"/>
                <a:gd name="connsiteX77" fmla="*/ 195 w 10000"/>
                <a:gd name="connsiteY77" fmla="*/ 3156 h 10000"/>
                <a:gd name="connsiteX78" fmla="*/ 195 w 10000"/>
                <a:gd name="connsiteY78" fmla="*/ 3121 h 10000"/>
                <a:gd name="connsiteX79" fmla="*/ 261 w 10000"/>
                <a:gd name="connsiteY79" fmla="*/ 3102 h 10000"/>
                <a:gd name="connsiteX80" fmla="*/ 261 w 10000"/>
                <a:gd name="connsiteY80" fmla="*/ 3102 h 10000"/>
                <a:gd name="connsiteX81" fmla="*/ 650 w 10000"/>
                <a:gd name="connsiteY81" fmla="*/ 3085 h 10000"/>
                <a:gd name="connsiteX82" fmla="*/ 908 w 10000"/>
                <a:gd name="connsiteY82" fmla="*/ 3085 h 10000"/>
                <a:gd name="connsiteX83" fmla="*/ 1103 w 10000"/>
                <a:gd name="connsiteY83" fmla="*/ 3102 h 10000"/>
                <a:gd name="connsiteX84" fmla="*/ 1103 w 10000"/>
                <a:gd name="connsiteY84" fmla="*/ 3102 h 10000"/>
                <a:gd name="connsiteX85" fmla="*/ 1168 w 10000"/>
                <a:gd name="connsiteY85" fmla="*/ 3102 h 10000"/>
                <a:gd name="connsiteX86" fmla="*/ 1235 w 10000"/>
                <a:gd name="connsiteY86" fmla="*/ 3069 h 10000"/>
                <a:gd name="connsiteX87" fmla="*/ 1559 w 10000"/>
                <a:gd name="connsiteY87" fmla="*/ 2961 h 10000"/>
                <a:gd name="connsiteX88" fmla="*/ 2402 w 10000"/>
                <a:gd name="connsiteY88" fmla="*/ 2605 h 10000"/>
                <a:gd name="connsiteX89" fmla="*/ 3507 w 10000"/>
                <a:gd name="connsiteY89" fmla="*/ 2094 h 10000"/>
                <a:gd name="connsiteX90" fmla="*/ 3507 w 10000"/>
                <a:gd name="connsiteY90" fmla="*/ 2094 h 10000"/>
                <a:gd name="connsiteX91" fmla="*/ 3507 w 10000"/>
                <a:gd name="connsiteY91" fmla="*/ 2021 h 10000"/>
                <a:gd name="connsiteX92" fmla="*/ 3507 w 10000"/>
                <a:gd name="connsiteY92" fmla="*/ 1859 h 10000"/>
                <a:gd name="connsiteX93" fmla="*/ 3573 w 10000"/>
                <a:gd name="connsiteY93" fmla="*/ 1755 h 10000"/>
                <a:gd name="connsiteX94" fmla="*/ 3702 w 10000"/>
                <a:gd name="connsiteY94" fmla="*/ 1665 h 10000"/>
                <a:gd name="connsiteX95" fmla="*/ 3896 w 10000"/>
                <a:gd name="connsiteY95" fmla="*/ 1560 h 10000"/>
                <a:gd name="connsiteX96" fmla="*/ 4156 w 10000"/>
                <a:gd name="connsiteY96" fmla="*/ 1473 h 10000"/>
                <a:gd name="connsiteX97" fmla="*/ 4156 w 10000"/>
                <a:gd name="connsiteY97" fmla="*/ 1473 h 10000"/>
                <a:gd name="connsiteX98" fmla="*/ 4806 w 10000"/>
                <a:gd name="connsiteY98" fmla="*/ 1296 h 10000"/>
                <a:gd name="connsiteX99" fmla="*/ 5455 w 10000"/>
                <a:gd name="connsiteY99" fmla="*/ 1063 h 10000"/>
                <a:gd name="connsiteX100" fmla="*/ 6104 w 10000"/>
                <a:gd name="connsiteY100" fmla="*/ 850 h 10000"/>
                <a:gd name="connsiteX101" fmla="*/ 6559 w 10000"/>
                <a:gd name="connsiteY101" fmla="*/ 658 h 10000"/>
                <a:gd name="connsiteX102" fmla="*/ 6559 w 10000"/>
                <a:gd name="connsiteY102" fmla="*/ 658 h 10000"/>
                <a:gd name="connsiteX103" fmla="*/ 6882 w 10000"/>
                <a:gd name="connsiteY103" fmla="*/ 480 h 10000"/>
                <a:gd name="connsiteX104" fmla="*/ 7273 w 10000"/>
                <a:gd name="connsiteY104" fmla="*/ 265 h 10000"/>
                <a:gd name="connsiteX105" fmla="*/ 7663 w 10000"/>
                <a:gd name="connsiteY105" fmla="*/ 105 h 10000"/>
                <a:gd name="connsiteX106" fmla="*/ 7856 w 10000"/>
                <a:gd name="connsiteY106" fmla="*/ 32 h 10000"/>
                <a:gd name="connsiteX107" fmla="*/ 8051 w 10000"/>
                <a:gd name="connsiteY107" fmla="*/ 17 h 10000"/>
                <a:gd name="connsiteX108" fmla="*/ 8051 w 10000"/>
                <a:gd name="connsiteY108" fmla="*/ 17 h 10000"/>
                <a:gd name="connsiteX109" fmla="*/ 8442 w 10000"/>
                <a:gd name="connsiteY109" fmla="*/ 0 h 10000"/>
                <a:gd name="connsiteX110" fmla="*/ 8961 w 10000"/>
                <a:gd name="connsiteY110" fmla="*/ 0 h 10000"/>
                <a:gd name="connsiteX111" fmla="*/ 10000 w 10000"/>
                <a:gd name="connsiteY111" fmla="*/ 17 h 10000"/>
                <a:gd name="connsiteX112" fmla="*/ 5389 w 10000"/>
                <a:gd name="connsiteY112" fmla="*/ 9949 h 10000"/>
                <a:gd name="connsiteX113" fmla="*/ 5389 w 10000"/>
                <a:gd name="connsiteY113" fmla="*/ 9877 h 10000"/>
                <a:gd name="connsiteX114" fmla="*/ 5259 w 10000"/>
                <a:gd name="connsiteY114" fmla="*/ 9790 h 10000"/>
                <a:gd name="connsiteX115" fmla="*/ 3247 w 10000"/>
                <a:gd name="connsiteY115" fmla="*/ 9752 h 10000"/>
                <a:gd name="connsiteX116" fmla="*/ 3247 w 10000"/>
                <a:gd name="connsiteY116" fmla="*/ 9752 h 10000"/>
                <a:gd name="connsiteX117" fmla="*/ 3117 w 10000"/>
                <a:gd name="connsiteY117" fmla="*/ 9559 h 10000"/>
                <a:gd name="connsiteX118" fmla="*/ 3117 w 10000"/>
                <a:gd name="connsiteY118" fmla="*/ 9559 h 10000"/>
                <a:gd name="connsiteX119" fmla="*/ 3312 w 10000"/>
                <a:gd name="connsiteY119" fmla="*/ 9502 h 10000"/>
                <a:gd name="connsiteX120" fmla="*/ 3443 w 10000"/>
                <a:gd name="connsiteY120" fmla="*/ 9486 h 10000"/>
                <a:gd name="connsiteX121" fmla="*/ 2661 w 10000"/>
                <a:gd name="connsiteY121" fmla="*/ 9502 h 10000"/>
                <a:gd name="connsiteX0" fmla="*/ 2661 w 10000"/>
                <a:gd name="connsiteY0" fmla="*/ 9502 h 10000"/>
                <a:gd name="connsiteX1" fmla="*/ 5389 w 10000"/>
                <a:gd name="connsiteY1" fmla="*/ 10000 h 10000"/>
                <a:gd name="connsiteX2" fmla="*/ 5455 w 10000"/>
                <a:gd name="connsiteY2" fmla="*/ 9927 h 10000"/>
                <a:gd name="connsiteX3" fmla="*/ 5389 w 10000"/>
                <a:gd name="connsiteY3" fmla="*/ 9843 h 10000"/>
                <a:gd name="connsiteX4" fmla="*/ 5389 w 10000"/>
                <a:gd name="connsiteY4" fmla="*/ 9843 h 10000"/>
                <a:gd name="connsiteX5" fmla="*/ 5324 w 10000"/>
                <a:gd name="connsiteY5" fmla="*/ 9790 h 10000"/>
                <a:gd name="connsiteX6" fmla="*/ 5259 w 10000"/>
                <a:gd name="connsiteY6" fmla="*/ 9752 h 10000"/>
                <a:gd name="connsiteX7" fmla="*/ 5128 w 10000"/>
                <a:gd name="connsiteY7" fmla="*/ 9752 h 10000"/>
                <a:gd name="connsiteX8" fmla="*/ 4936 w 10000"/>
                <a:gd name="connsiteY8" fmla="*/ 9773 h 10000"/>
                <a:gd name="connsiteX9" fmla="*/ 4545 w 10000"/>
                <a:gd name="connsiteY9" fmla="*/ 9824 h 10000"/>
                <a:gd name="connsiteX10" fmla="*/ 3247 w 10000"/>
                <a:gd name="connsiteY10" fmla="*/ 9752 h 10000"/>
                <a:gd name="connsiteX11" fmla="*/ 3247 w 10000"/>
                <a:gd name="connsiteY11" fmla="*/ 9752 h 10000"/>
                <a:gd name="connsiteX12" fmla="*/ 3117 w 10000"/>
                <a:gd name="connsiteY12" fmla="*/ 9700 h 10000"/>
                <a:gd name="connsiteX13" fmla="*/ 3117 w 10000"/>
                <a:gd name="connsiteY13" fmla="*/ 9646 h 10000"/>
                <a:gd name="connsiteX14" fmla="*/ 3117 w 10000"/>
                <a:gd name="connsiteY14" fmla="*/ 9611 h 10000"/>
                <a:gd name="connsiteX15" fmla="*/ 3184 w 10000"/>
                <a:gd name="connsiteY15" fmla="*/ 9574 h 10000"/>
                <a:gd name="connsiteX16" fmla="*/ 3312 w 10000"/>
                <a:gd name="connsiteY16" fmla="*/ 9502 h 10000"/>
                <a:gd name="connsiteX17" fmla="*/ 3443 w 10000"/>
                <a:gd name="connsiteY17" fmla="*/ 9486 h 10000"/>
                <a:gd name="connsiteX18" fmla="*/ 3443 w 10000"/>
                <a:gd name="connsiteY18" fmla="*/ 9486 h 10000"/>
                <a:gd name="connsiteX19" fmla="*/ 3443 w 10000"/>
                <a:gd name="connsiteY19" fmla="*/ 9469 h 10000"/>
                <a:gd name="connsiteX20" fmla="*/ 3507 w 10000"/>
                <a:gd name="connsiteY20" fmla="*/ 9450 h 10000"/>
                <a:gd name="connsiteX21" fmla="*/ 7646 w 10000"/>
                <a:gd name="connsiteY21" fmla="*/ 9178 h 10000"/>
                <a:gd name="connsiteX22" fmla="*/ 8116 w 10000"/>
                <a:gd name="connsiteY22" fmla="*/ 9186 h 10000"/>
                <a:gd name="connsiteX23" fmla="*/ 8116 w 10000"/>
                <a:gd name="connsiteY23" fmla="*/ 9186 h 10000"/>
                <a:gd name="connsiteX24" fmla="*/ 8442 w 10000"/>
                <a:gd name="connsiteY24" fmla="*/ 9151 h 10000"/>
                <a:gd name="connsiteX25" fmla="*/ 8702 w 10000"/>
                <a:gd name="connsiteY25" fmla="*/ 9062 h 10000"/>
                <a:gd name="connsiteX26" fmla="*/ 8636 w 10000"/>
                <a:gd name="connsiteY26" fmla="*/ 9026 h 10000"/>
                <a:gd name="connsiteX27" fmla="*/ 8636 w 10000"/>
                <a:gd name="connsiteY27" fmla="*/ 8991 h 10000"/>
                <a:gd name="connsiteX28" fmla="*/ 8312 w 10000"/>
                <a:gd name="connsiteY28" fmla="*/ 8902 h 10000"/>
                <a:gd name="connsiteX29" fmla="*/ 5975 w 10000"/>
                <a:gd name="connsiteY29" fmla="*/ 8581 h 10000"/>
                <a:gd name="connsiteX30" fmla="*/ 5975 w 10000"/>
                <a:gd name="connsiteY30" fmla="*/ 8581 h 10000"/>
                <a:gd name="connsiteX31" fmla="*/ 5714 w 10000"/>
                <a:gd name="connsiteY31" fmla="*/ 8530 h 10000"/>
                <a:gd name="connsiteX32" fmla="*/ 5519 w 10000"/>
                <a:gd name="connsiteY32" fmla="*/ 8476 h 10000"/>
                <a:gd name="connsiteX33" fmla="*/ 5389 w 10000"/>
                <a:gd name="connsiteY33" fmla="*/ 8423 h 10000"/>
                <a:gd name="connsiteX34" fmla="*/ 5389 w 10000"/>
                <a:gd name="connsiteY34" fmla="*/ 8423 h 10000"/>
                <a:gd name="connsiteX35" fmla="*/ 7729 w 10000"/>
                <a:gd name="connsiteY35" fmla="*/ 8404 h 10000"/>
                <a:gd name="connsiteX36" fmla="*/ 10000 w 10000"/>
                <a:gd name="connsiteY36" fmla="*/ 8581 h 10000"/>
                <a:gd name="connsiteX37" fmla="*/ 10000 w 10000"/>
                <a:gd name="connsiteY37" fmla="*/ 6970 h 10000"/>
                <a:gd name="connsiteX38" fmla="*/ 10000 w 10000"/>
                <a:gd name="connsiteY38" fmla="*/ 6970 h 10000"/>
                <a:gd name="connsiteX39" fmla="*/ 7404 w 10000"/>
                <a:gd name="connsiteY39" fmla="*/ 6595 h 10000"/>
                <a:gd name="connsiteX40" fmla="*/ 5975 w 10000"/>
                <a:gd name="connsiteY40" fmla="*/ 6384 h 10000"/>
                <a:gd name="connsiteX41" fmla="*/ 5975 w 10000"/>
                <a:gd name="connsiteY41" fmla="*/ 6384 h 10000"/>
                <a:gd name="connsiteX42" fmla="*/ 5975 w 10000"/>
                <a:gd name="connsiteY42" fmla="*/ 6366 h 10000"/>
                <a:gd name="connsiteX43" fmla="*/ 5975 w 10000"/>
                <a:gd name="connsiteY43" fmla="*/ 6260 h 10000"/>
                <a:gd name="connsiteX44" fmla="*/ 5975 w 10000"/>
                <a:gd name="connsiteY44" fmla="*/ 6260 h 10000"/>
                <a:gd name="connsiteX45" fmla="*/ 5779 w 10000"/>
                <a:gd name="connsiteY45" fmla="*/ 6133 h 10000"/>
                <a:gd name="connsiteX46" fmla="*/ 5389 w 10000"/>
                <a:gd name="connsiteY46" fmla="*/ 5939 h 10000"/>
                <a:gd name="connsiteX47" fmla="*/ 4545 w 10000"/>
                <a:gd name="connsiteY47" fmla="*/ 5568 h 10000"/>
                <a:gd name="connsiteX48" fmla="*/ 4545 w 10000"/>
                <a:gd name="connsiteY48" fmla="*/ 5568 h 10000"/>
                <a:gd name="connsiteX49" fmla="*/ 4352 w 10000"/>
                <a:gd name="connsiteY49" fmla="*/ 5515 h 10000"/>
                <a:gd name="connsiteX50" fmla="*/ 4026 w 10000"/>
                <a:gd name="connsiteY50" fmla="*/ 5444 h 10000"/>
                <a:gd name="connsiteX51" fmla="*/ 3052 w 10000"/>
                <a:gd name="connsiteY51" fmla="*/ 5284 h 10000"/>
                <a:gd name="connsiteX52" fmla="*/ 1689 w 10000"/>
                <a:gd name="connsiteY52" fmla="*/ 5090 h 10000"/>
                <a:gd name="connsiteX53" fmla="*/ 1689 w 10000"/>
                <a:gd name="connsiteY53" fmla="*/ 5090 h 10000"/>
                <a:gd name="connsiteX54" fmla="*/ 1103 w 10000"/>
                <a:gd name="connsiteY54" fmla="*/ 5070 h 10000"/>
                <a:gd name="connsiteX55" fmla="*/ 650 w 10000"/>
                <a:gd name="connsiteY55" fmla="*/ 5053 h 10000"/>
                <a:gd name="connsiteX56" fmla="*/ 521 w 10000"/>
                <a:gd name="connsiteY56" fmla="*/ 5035 h 10000"/>
                <a:gd name="connsiteX57" fmla="*/ 390 w 10000"/>
                <a:gd name="connsiteY57" fmla="*/ 5018 h 10000"/>
                <a:gd name="connsiteX58" fmla="*/ 390 w 10000"/>
                <a:gd name="connsiteY58" fmla="*/ 5018 h 10000"/>
                <a:gd name="connsiteX59" fmla="*/ 261 w 10000"/>
                <a:gd name="connsiteY59" fmla="*/ 4945 h 10000"/>
                <a:gd name="connsiteX60" fmla="*/ 65 w 10000"/>
                <a:gd name="connsiteY60" fmla="*/ 4825 h 10000"/>
                <a:gd name="connsiteX61" fmla="*/ 0 w 10000"/>
                <a:gd name="connsiteY61" fmla="*/ 4753 h 10000"/>
                <a:gd name="connsiteX62" fmla="*/ 0 w 10000"/>
                <a:gd name="connsiteY62" fmla="*/ 4680 h 10000"/>
                <a:gd name="connsiteX63" fmla="*/ 0 w 10000"/>
                <a:gd name="connsiteY63" fmla="*/ 4628 h 10000"/>
                <a:gd name="connsiteX64" fmla="*/ 131 w 10000"/>
                <a:gd name="connsiteY64" fmla="*/ 4574 h 10000"/>
                <a:gd name="connsiteX65" fmla="*/ 131 w 10000"/>
                <a:gd name="connsiteY65" fmla="*/ 4574 h 10000"/>
                <a:gd name="connsiteX66" fmla="*/ 455 w 10000"/>
                <a:gd name="connsiteY66" fmla="*/ 4485 h 10000"/>
                <a:gd name="connsiteX67" fmla="*/ 779 w 10000"/>
                <a:gd name="connsiteY67" fmla="*/ 4399 h 10000"/>
                <a:gd name="connsiteX68" fmla="*/ 975 w 10000"/>
                <a:gd name="connsiteY68" fmla="*/ 4346 h 10000"/>
                <a:gd name="connsiteX69" fmla="*/ 1103 w 10000"/>
                <a:gd name="connsiteY69" fmla="*/ 4292 h 10000"/>
                <a:gd name="connsiteX70" fmla="*/ 1103 w 10000"/>
                <a:gd name="connsiteY70" fmla="*/ 4220 h 10000"/>
                <a:gd name="connsiteX71" fmla="*/ 1103 w 10000"/>
                <a:gd name="connsiteY71" fmla="*/ 4131 h 10000"/>
                <a:gd name="connsiteX72" fmla="*/ 1103 w 10000"/>
                <a:gd name="connsiteY72" fmla="*/ 4131 h 10000"/>
                <a:gd name="connsiteX73" fmla="*/ 845 w 10000"/>
                <a:gd name="connsiteY73" fmla="*/ 3883 h 10000"/>
                <a:gd name="connsiteX74" fmla="*/ 521 w 10000"/>
                <a:gd name="connsiteY74" fmla="*/ 3546 h 10000"/>
                <a:gd name="connsiteX75" fmla="*/ 261 w 10000"/>
                <a:gd name="connsiteY75" fmla="*/ 3243 h 10000"/>
                <a:gd name="connsiteX76" fmla="*/ 195 w 10000"/>
                <a:gd name="connsiteY76" fmla="*/ 3156 h 10000"/>
                <a:gd name="connsiteX77" fmla="*/ 195 w 10000"/>
                <a:gd name="connsiteY77" fmla="*/ 3121 h 10000"/>
                <a:gd name="connsiteX78" fmla="*/ 261 w 10000"/>
                <a:gd name="connsiteY78" fmla="*/ 3102 h 10000"/>
                <a:gd name="connsiteX79" fmla="*/ 261 w 10000"/>
                <a:gd name="connsiteY79" fmla="*/ 3102 h 10000"/>
                <a:gd name="connsiteX80" fmla="*/ 650 w 10000"/>
                <a:gd name="connsiteY80" fmla="*/ 3085 h 10000"/>
                <a:gd name="connsiteX81" fmla="*/ 908 w 10000"/>
                <a:gd name="connsiteY81" fmla="*/ 3085 h 10000"/>
                <a:gd name="connsiteX82" fmla="*/ 1103 w 10000"/>
                <a:gd name="connsiteY82" fmla="*/ 3102 h 10000"/>
                <a:gd name="connsiteX83" fmla="*/ 1103 w 10000"/>
                <a:gd name="connsiteY83" fmla="*/ 3102 h 10000"/>
                <a:gd name="connsiteX84" fmla="*/ 1168 w 10000"/>
                <a:gd name="connsiteY84" fmla="*/ 3102 h 10000"/>
                <a:gd name="connsiteX85" fmla="*/ 1235 w 10000"/>
                <a:gd name="connsiteY85" fmla="*/ 3069 h 10000"/>
                <a:gd name="connsiteX86" fmla="*/ 1559 w 10000"/>
                <a:gd name="connsiteY86" fmla="*/ 2961 h 10000"/>
                <a:gd name="connsiteX87" fmla="*/ 2402 w 10000"/>
                <a:gd name="connsiteY87" fmla="*/ 2605 h 10000"/>
                <a:gd name="connsiteX88" fmla="*/ 3507 w 10000"/>
                <a:gd name="connsiteY88" fmla="*/ 2094 h 10000"/>
                <a:gd name="connsiteX89" fmla="*/ 3507 w 10000"/>
                <a:gd name="connsiteY89" fmla="*/ 2094 h 10000"/>
                <a:gd name="connsiteX90" fmla="*/ 3507 w 10000"/>
                <a:gd name="connsiteY90" fmla="*/ 2021 h 10000"/>
                <a:gd name="connsiteX91" fmla="*/ 3507 w 10000"/>
                <a:gd name="connsiteY91" fmla="*/ 1859 h 10000"/>
                <a:gd name="connsiteX92" fmla="*/ 3573 w 10000"/>
                <a:gd name="connsiteY92" fmla="*/ 1755 h 10000"/>
                <a:gd name="connsiteX93" fmla="*/ 3702 w 10000"/>
                <a:gd name="connsiteY93" fmla="*/ 1665 h 10000"/>
                <a:gd name="connsiteX94" fmla="*/ 3896 w 10000"/>
                <a:gd name="connsiteY94" fmla="*/ 1560 h 10000"/>
                <a:gd name="connsiteX95" fmla="*/ 4156 w 10000"/>
                <a:gd name="connsiteY95" fmla="*/ 1473 h 10000"/>
                <a:gd name="connsiteX96" fmla="*/ 4156 w 10000"/>
                <a:gd name="connsiteY96" fmla="*/ 1473 h 10000"/>
                <a:gd name="connsiteX97" fmla="*/ 4806 w 10000"/>
                <a:gd name="connsiteY97" fmla="*/ 1296 h 10000"/>
                <a:gd name="connsiteX98" fmla="*/ 5455 w 10000"/>
                <a:gd name="connsiteY98" fmla="*/ 1063 h 10000"/>
                <a:gd name="connsiteX99" fmla="*/ 6104 w 10000"/>
                <a:gd name="connsiteY99" fmla="*/ 850 h 10000"/>
                <a:gd name="connsiteX100" fmla="*/ 6559 w 10000"/>
                <a:gd name="connsiteY100" fmla="*/ 658 h 10000"/>
                <a:gd name="connsiteX101" fmla="*/ 6559 w 10000"/>
                <a:gd name="connsiteY101" fmla="*/ 658 h 10000"/>
                <a:gd name="connsiteX102" fmla="*/ 6882 w 10000"/>
                <a:gd name="connsiteY102" fmla="*/ 480 h 10000"/>
                <a:gd name="connsiteX103" fmla="*/ 7273 w 10000"/>
                <a:gd name="connsiteY103" fmla="*/ 265 h 10000"/>
                <a:gd name="connsiteX104" fmla="*/ 7663 w 10000"/>
                <a:gd name="connsiteY104" fmla="*/ 105 h 10000"/>
                <a:gd name="connsiteX105" fmla="*/ 7856 w 10000"/>
                <a:gd name="connsiteY105" fmla="*/ 32 h 10000"/>
                <a:gd name="connsiteX106" fmla="*/ 8051 w 10000"/>
                <a:gd name="connsiteY106" fmla="*/ 17 h 10000"/>
                <a:gd name="connsiteX107" fmla="*/ 8051 w 10000"/>
                <a:gd name="connsiteY107" fmla="*/ 17 h 10000"/>
                <a:gd name="connsiteX108" fmla="*/ 8442 w 10000"/>
                <a:gd name="connsiteY108" fmla="*/ 0 h 10000"/>
                <a:gd name="connsiteX109" fmla="*/ 8961 w 10000"/>
                <a:gd name="connsiteY109" fmla="*/ 0 h 10000"/>
                <a:gd name="connsiteX110" fmla="*/ 10000 w 10000"/>
                <a:gd name="connsiteY110" fmla="*/ 17 h 10000"/>
                <a:gd name="connsiteX111" fmla="*/ 5389 w 10000"/>
                <a:gd name="connsiteY111" fmla="*/ 9949 h 10000"/>
                <a:gd name="connsiteX112" fmla="*/ 5389 w 10000"/>
                <a:gd name="connsiteY112" fmla="*/ 9877 h 10000"/>
                <a:gd name="connsiteX113" fmla="*/ 5259 w 10000"/>
                <a:gd name="connsiteY113" fmla="*/ 9790 h 10000"/>
                <a:gd name="connsiteX114" fmla="*/ 3247 w 10000"/>
                <a:gd name="connsiteY114" fmla="*/ 9752 h 10000"/>
                <a:gd name="connsiteX115" fmla="*/ 3247 w 10000"/>
                <a:gd name="connsiteY115" fmla="*/ 9752 h 10000"/>
                <a:gd name="connsiteX116" fmla="*/ 3117 w 10000"/>
                <a:gd name="connsiteY116" fmla="*/ 9559 h 10000"/>
                <a:gd name="connsiteX117" fmla="*/ 3117 w 10000"/>
                <a:gd name="connsiteY117" fmla="*/ 9559 h 10000"/>
                <a:gd name="connsiteX118" fmla="*/ 3312 w 10000"/>
                <a:gd name="connsiteY118" fmla="*/ 9502 h 10000"/>
                <a:gd name="connsiteX119" fmla="*/ 3443 w 10000"/>
                <a:gd name="connsiteY119" fmla="*/ 9486 h 10000"/>
                <a:gd name="connsiteX120" fmla="*/ 2661 w 10000"/>
                <a:gd name="connsiteY120" fmla="*/ 9502 h 10000"/>
                <a:gd name="connsiteX0" fmla="*/ 2661 w 10000"/>
                <a:gd name="connsiteY0" fmla="*/ 9502 h 10000"/>
                <a:gd name="connsiteX1" fmla="*/ 5389 w 10000"/>
                <a:gd name="connsiteY1" fmla="*/ 10000 h 10000"/>
                <a:gd name="connsiteX2" fmla="*/ 5455 w 10000"/>
                <a:gd name="connsiteY2" fmla="*/ 9927 h 10000"/>
                <a:gd name="connsiteX3" fmla="*/ 5389 w 10000"/>
                <a:gd name="connsiteY3" fmla="*/ 9843 h 10000"/>
                <a:gd name="connsiteX4" fmla="*/ 5389 w 10000"/>
                <a:gd name="connsiteY4" fmla="*/ 9843 h 10000"/>
                <a:gd name="connsiteX5" fmla="*/ 5324 w 10000"/>
                <a:gd name="connsiteY5" fmla="*/ 9790 h 10000"/>
                <a:gd name="connsiteX6" fmla="*/ 5259 w 10000"/>
                <a:gd name="connsiteY6" fmla="*/ 9752 h 10000"/>
                <a:gd name="connsiteX7" fmla="*/ 5128 w 10000"/>
                <a:gd name="connsiteY7" fmla="*/ 9752 h 10000"/>
                <a:gd name="connsiteX8" fmla="*/ 4936 w 10000"/>
                <a:gd name="connsiteY8" fmla="*/ 9773 h 10000"/>
                <a:gd name="connsiteX9" fmla="*/ 3247 w 10000"/>
                <a:gd name="connsiteY9" fmla="*/ 9752 h 10000"/>
                <a:gd name="connsiteX10" fmla="*/ 3247 w 10000"/>
                <a:gd name="connsiteY10" fmla="*/ 9752 h 10000"/>
                <a:gd name="connsiteX11" fmla="*/ 3117 w 10000"/>
                <a:gd name="connsiteY11" fmla="*/ 9700 h 10000"/>
                <a:gd name="connsiteX12" fmla="*/ 3117 w 10000"/>
                <a:gd name="connsiteY12" fmla="*/ 9646 h 10000"/>
                <a:gd name="connsiteX13" fmla="*/ 3117 w 10000"/>
                <a:gd name="connsiteY13" fmla="*/ 9611 h 10000"/>
                <a:gd name="connsiteX14" fmla="*/ 3184 w 10000"/>
                <a:gd name="connsiteY14" fmla="*/ 9574 h 10000"/>
                <a:gd name="connsiteX15" fmla="*/ 3312 w 10000"/>
                <a:gd name="connsiteY15" fmla="*/ 9502 h 10000"/>
                <a:gd name="connsiteX16" fmla="*/ 3443 w 10000"/>
                <a:gd name="connsiteY16" fmla="*/ 9486 h 10000"/>
                <a:gd name="connsiteX17" fmla="*/ 3443 w 10000"/>
                <a:gd name="connsiteY17" fmla="*/ 9486 h 10000"/>
                <a:gd name="connsiteX18" fmla="*/ 3443 w 10000"/>
                <a:gd name="connsiteY18" fmla="*/ 9469 h 10000"/>
                <a:gd name="connsiteX19" fmla="*/ 3507 w 10000"/>
                <a:gd name="connsiteY19" fmla="*/ 9450 h 10000"/>
                <a:gd name="connsiteX20" fmla="*/ 7646 w 10000"/>
                <a:gd name="connsiteY20" fmla="*/ 9178 h 10000"/>
                <a:gd name="connsiteX21" fmla="*/ 8116 w 10000"/>
                <a:gd name="connsiteY21" fmla="*/ 9186 h 10000"/>
                <a:gd name="connsiteX22" fmla="*/ 8116 w 10000"/>
                <a:gd name="connsiteY22" fmla="*/ 9186 h 10000"/>
                <a:gd name="connsiteX23" fmla="*/ 8442 w 10000"/>
                <a:gd name="connsiteY23" fmla="*/ 9151 h 10000"/>
                <a:gd name="connsiteX24" fmla="*/ 8702 w 10000"/>
                <a:gd name="connsiteY24" fmla="*/ 9062 h 10000"/>
                <a:gd name="connsiteX25" fmla="*/ 8636 w 10000"/>
                <a:gd name="connsiteY25" fmla="*/ 9026 h 10000"/>
                <a:gd name="connsiteX26" fmla="*/ 8636 w 10000"/>
                <a:gd name="connsiteY26" fmla="*/ 8991 h 10000"/>
                <a:gd name="connsiteX27" fmla="*/ 8312 w 10000"/>
                <a:gd name="connsiteY27" fmla="*/ 8902 h 10000"/>
                <a:gd name="connsiteX28" fmla="*/ 5975 w 10000"/>
                <a:gd name="connsiteY28" fmla="*/ 8581 h 10000"/>
                <a:gd name="connsiteX29" fmla="*/ 5975 w 10000"/>
                <a:gd name="connsiteY29" fmla="*/ 8581 h 10000"/>
                <a:gd name="connsiteX30" fmla="*/ 5714 w 10000"/>
                <a:gd name="connsiteY30" fmla="*/ 8530 h 10000"/>
                <a:gd name="connsiteX31" fmla="*/ 5519 w 10000"/>
                <a:gd name="connsiteY31" fmla="*/ 8476 h 10000"/>
                <a:gd name="connsiteX32" fmla="*/ 5389 w 10000"/>
                <a:gd name="connsiteY32" fmla="*/ 8423 h 10000"/>
                <a:gd name="connsiteX33" fmla="*/ 5389 w 10000"/>
                <a:gd name="connsiteY33" fmla="*/ 8423 h 10000"/>
                <a:gd name="connsiteX34" fmla="*/ 7729 w 10000"/>
                <a:gd name="connsiteY34" fmla="*/ 8404 h 10000"/>
                <a:gd name="connsiteX35" fmla="*/ 10000 w 10000"/>
                <a:gd name="connsiteY35" fmla="*/ 8581 h 10000"/>
                <a:gd name="connsiteX36" fmla="*/ 10000 w 10000"/>
                <a:gd name="connsiteY36" fmla="*/ 6970 h 10000"/>
                <a:gd name="connsiteX37" fmla="*/ 10000 w 10000"/>
                <a:gd name="connsiteY37" fmla="*/ 6970 h 10000"/>
                <a:gd name="connsiteX38" fmla="*/ 7404 w 10000"/>
                <a:gd name="connsiteY38" fmla="*/ 6595 h 10000"/>
                <a:gd name="connsiteX39" fmla="*/ 5975 w 10000"/>
                <a:gd name="connsiteY39" fmla="*/ 6384 h 10000"/>
                <a:gd name="connsiteX40" fmla="*/ 5975 w 10000"/>
                <a:gd name="connsiteY40" fmla="*/ 6384 h 10000"/>
                <a:gd name="connsiteX41" fmla="*/ 5975 w 10000"/>
                <a:gd name="connsiteY41" fmla="*/ 6366 h 10000"/>
                <a:gd name="connsiteX42" fmla="*/ 5975 w 10000"/>
                <a:gd name="connsiteY42" fmla="*/ 6260 h 10000"/>
                <a:gd name="connsiteX43" fmla="*/ 5975 w 10000"/>
                <a:gd name="connsiteY43" fmla="*/ 6260 h 10000"/>
                <a:gd name="connsiteX44" fmla="*/ 5779 w 10000"/>
                <a:gd name="connsiteY44" fmla="*/ 6133 h 10000"/>
                <a:gd name="connsiteX45" fmla="*/ 5389 w 10000"/>
                <a:gd name="connsiteY45" fmla="*/ 5939 h 10000"/>
                <a:gd name="connsiteX46" fmla="*/ 4545 w 10000"/>
                <a:gd name="connsiteY46" fmla="*/ 5568 h 10000"/>
                <a:gd name="connsiteX47" fmla="*/ 4545 w 10000"/>
                <a:gd name="connsiteY47" fmla="*/ 5568 h 10000"/>
                <a:gd name="connsiteX48" fmla="*/ 4352 w 10000"/>
                <a:gd name="connsiteY48" fmla="*/ 5515 h 10000"/>
                <a:gd name="connsiteX49" fmla="*/ 4026 w 10000"/>
                <a:gd name="connsiteY49" fmla="*/ 5444 h 10000"/>
                <a:gd name="connsiteX50" fmla="*/ 3052 w 10000"/>
                <a:gd name="connsiteY50" fmla="*/ 5284 h 10000"/>
                <a:gd name="connsiteX51" fmla="*/ 1689 w 10000"/>
                <a:gd name="connsiteY51" fmla="*/ 5090 h 10000"/>
                <a:gd name="connsiteX52" fmla="*/ 1689 w 10000"/>
                <a:gd name="connsiteY52" fmla="*/ 5090 h 10000"/>
                <a:gd name="connsiteX53" fmla="*/ 1103 w 10000"/>
                <a:gd name="connsiteY53" fmla="*/ 5070 h 10000"/>
                <a:gd name="connsiteX54" fmla="*/ 650 w 10000"/>
                <a:gd name="connsiteY54" fmla="*/ 5053 h 10000"/>
                <a:gd name="connsiteX55" fmla="*/ 521 w 10000"/>
                <a:gd name="connsiteY55" fmla="*/ 5035 h 10000"/>
                <a:gd name="connsiteX56" fmla="*/ 390 w 10000"/>
                <a:gd name="connsiteY56" fmla="*/ 5018 h 10000"/>
                <a:gd name="connsiteX57" fmla="*/ 390 w 10000"/>
                <a:gd name="connsiteY57" fmla="*/ 5018 h 10000"/>
                <a:gd name="connsiteX58" fmla="*/ 261 w 10000"/>
                <a:gd name="connsiteY58" fmla="*/ 4945 h 10000"/>
                <a:gd name="connsiteX59" fmla="*/ 65 w 10000"/>
                <a:gd name="connsiteY59" fmla="*/ 4825 h 10000"/>
                <a:gd name="connsiteX60" fmla="*/ 0 w 10000"/>
                <a:gd name="connsiteY60" fmla="*/ 4753 h 10000"/>
                <a:gd name="connsiteX61" fmla="*/ 0 w 10000"/>
                <a:gd name="connsiteY61" fmla="*/ 4680 h 10000"/>
                <a:gd name="connsiteX62" fmla="*/ 0 w 10000"/>
                <a:gd name="connsiteY62" fmla="*/ 4628 h 10000"/>
                <a:gd name="connsiteX63" fmla="*/ 131 w 10000"/>
                <a:gd name="connsiteY63" fmla="*/ 4574 h 10000"/>
                <a:gd name="connsiteX64" fmla="*/ 131 w 10000"/>
                <a:gd name="connsiteY64" fmla="*/ 4574 h 10000"/>
                <a:gd name="connsiteX65" fmla="*/ 455 w 10000"/>
                <a:gd name="connsiteY65" fmla="*/ 4485 h 10000"/>
                <a:gd name="connsiteX66" fmla="*/ 779 w 10000"/>
                <a:gd name="connsiteY66" fmla="*/ 4399 h 10000"/>
                <a:gd name="connsiteX67" fmla="*/ 975 w 10000"/>
                <a:gd name="connsiteY67" fmla="*/ 4346 h 10000"/>
                <a:gd name="connsiteX68" fmla="*/ 1103 w 10000"/>
                <a:gd name="connsiteY68" fmla="*/ 4292 h 10000"/>
                <a:gd name="connsiteX69" fmla="*/ 1103 w 10000"/>
                <a:gd name="connsiteY69" fmla="*/ 4220 h 10000"/>
                <a:gd name="connsiteX70" fmla="*/ 1103 w 10000"/>
                <a:gd name="connsiteY70" fmla="*/ 4131 h 10000"/>
                <a:gd name="connsiteX71" fmla="*/ 1103 w 10000"/>
                <a:gd name="connsiteY71" fmla="*/ 4131 h 10000"/>
                <a:gd name="connsiteX72" fmla="*/ 845 w 10000"/>
                <a:gd name="connsiteY72" fmla="*/ 3883 h 10000"/>
                <a:gd name="connsiteX73" fmla="*/ 521 w 10000"/>
                <a:gd name="connsiteY73" fmla="*/ 3546 h 10000"/>
                <a:gd name="connsiteX74" fmla="*/ 261 w 10000"/>
                <a:gd name="connsiteY74" fmla="*/ 3243 h 10000"/>
                <a:gd name="connsiteX75" fmla="*/ 195 w 10000"/>
                <a:gd name="connsiteY75" fmla="*/ 3156 h 10000"/>
                <a:gd name="connsiteX76" fmla="*/ 195 w 10000"/>
                <a:gd name="connsiteY76" fmla="*/ 3121 h 10000"/>
                <a:gd name="connsiteX77" fmla="*/ 261 w 10000"/>
                <a:gd name="connsiteY77" fmla="*/ 3102 h 10000"/>
                <a:gd name="connsiteX78" fmla="*/ 261 w 10000"/>
                <a:gd name="connsiteY78" fmla="*/ 3102 h 10000"/>
                <a:gd name="connsiteX79" fmla="*/ 650 w 10000"/>
                <a:gd name="connsiteY79" fmla="*/ 3085 h 10000"/>
                <a:gd name="connsiteX80" fmla="*/ 908 w 10000"/>
                <a:gd name="connsiteY80" fmla="*/ 3085 h 10000"/>
                <a:gd name="connsiteX81" fmla="*/ 1103 w 10000"/>
                <a:gd name="connsiteY81" fmla="*/ 3102 h 10000"/>
                <a:gd name="connsiteX82" fmla="*/ 1103 w 10000"/>
                <a:gd name="connsiteY82" fmla="*/ 3102 h 10000"/>
                <a:gd name="connsiteX83" fmla="*/ 1168 w 10000"/>
                <a:gd name="connsiteY83" fmla="*/ 3102 h 10000"/>
                <a:gd name="connsiteX84" fmla="*/ 1235 w 10000"/>
                <a:gd name="connsiteY84" fmla="*/ 3069 h 10000"/>
                <a:gd name="connsiteX85" fmla="*/ 1559 w 10000"/>
                <a:gd name="connsiteY85" fmla="*/ 2961 h 10000"/>
                <a:gd name="connsiteX86" fmla="*/ 2402 w 10000"/>
                <a:gd name="connsiteY86" fmla="*/ 2605 h 10000"/>
                <a:gd name="connsiteX87" fmla="*/ 3507 w 10000"/>
                <a:gd name="connsiteY87" fmla="*/ 2094 h 10000"/>
                <a:gd name="connsiteX88" fmla="*/ 3507 w 10000"/>
                <a:gd name="connsiteY88" fmla="*/ 2094 h 10000"/>
                <a:gd name="connsiteX89" fmla="*/ 3507 w 10000"/>
                <a:gd name="connsiteY89" fmla="*/ 2021 h 10000"/>
                <a:gd name="connsiteX90" fmla="*/ 3507 w 10000"/>
                <a:gd name="connsiteY90" fmla="*/ 1859 h 10000"/>
                <a:gd name="connsiteX91" fmla="*/ 3573 w 10000"/>
                <a:gd name="connsiteY91" fmla="*/ 1755 h 10000"/>
                <a:gd name="connsiteX92" fmla="*/ 3702 w 10000"/>
                <a:gd name="connsiteY92" fmla="*/ 1665 h 10000"/>
                <a:gd name="connsiteX93" fmla="*/ 3896 w 10000"/>
                <a:gd name="connsiteY93" fmla="*/ 1560 h 10000"/>
                <a:gd name="connsiteX94" fmla="*/ 4156 w 10000"/>
                <a:gd name="connsiteY94" fmla="*/ 1473 h 10000"/>
                <a:gd name="connsiteX95" fmla="*/ 4156 w 10000"/>
                <a:gd name="connsiteY95" fmla="*/ 1473 h 10000"/>
                <a:gd name="connsiteX96" fmla="*/ 4806 w 10000"/>
                <a:gd name="connsiteY96" fmla="*/ 1296 h 10000"/>
                <a:gd name="connsiteX97" fmla="*/ 5455 w 10000"/>
                <a:gd name="connsiteY97" fmla="*/ 1063 h 10000"/>
                <a:gd name="connsiteX98" fmla="*/ 6104 w 10000"/>
                <a:gd name="connsiteY98" fmla="*/ 850 h 10000"/>
                <a:gd name="connsiteX99" fmla="*/ 6559 w 10000"/>
                <a:gd name="connsiteY99" fmla="*/ 658 h 10000"/>
                <a:gd name="connsiteX100" fmla="*/ 6559 w 10000"/>
                <a:gd name="connsiteY100" fmla="*/ 658 h 10000"/>
                <a:gd name="connsiteX101" fmla="*/ 6882 w 10000"/>
                <a:gd name="connsiteY101" fmla="*/ 480 h 10000"/>
                <a:gd name="connsiteX102" fmla="*/ 7273 w 10000"/>
                <a:gd name="connsiteY102" fmla="*/ 265 h 10000"/>
                <a:gd name="connsiteX103" fmla="*/ 7663 w 10000"/>
                <a:gd name="connsiteY103" fmla="*/ 105 h 10000"/>
                <a:gd name="connsiteX104" fmla="*/ 7856 w 10000"/>
                <a:gd name="connsiteY104" fmla="*/ 32 h 10000"/>
                <a:gd name="connsiteX105" fmla="*/ 8051 w 10000"/>
                <a:gd name="connsiteY105" fmla="*/ 17 h 10000"/>
                <a:gd name="connsiteX106" fmla="*/ 8051 w 10000"/>
                <a:gd name="connsiteY106" fmla="*/ 17 h 10000"/>
                <a:gd name="connsiteX107" fmla="*/ 8442 w 10000"/>
                <a:gd name="connsiteY107" fmla="*/ 0 h 10000"/>
                <a:gd name="connsiteX108" fmla="*/ 8961 w 10000"/>
                <a:gd name="connsiteY108" fmla="*/ 0 h 10000"/>
                <a:gd name="connsiteX109" fmla="*/ 10000 w 10000"/>
                <a:gd name="connsiteY109" fmla="*/ 17 h 10000"/>
                <a:gd name="connsiteX110" fmla="*/ 5389 w 10000"/>
                <a:gd name="connsiteY110" fmla="*/ 9949 h 10000"/>
                <a:gd name="connsiteX111" fmla="*/ 5389 w 10000"/>
                <a:gd name="connsiteY111" fmla="*/ 9877 h 10000"/>
                <a:gd name="connsiteX112" fmla="*/ 5259 w 10000"/>
                <a:gd name="connsiteY112" fmla="*/ 9790 h 10000"/>
                <a:gd name="connsiteX113" fmla="*/ 3247 w 10000"/>
                <a:gd name="connsiteY113" fmla="*/ 9752 h 10000"/>
                <a:gd name="connsiteX114" fmla="*/ 3247 w 10000"/>
                <a:gd name="connsiteY114" fmla="*/ 9752 h 10000"/>
                <a:gd name="connsiteX115" fmla="*/ 3117 w 10000"/>
                <a:gd name="connsiteY115" fmla="*/ 9559 h 10000"/>
                <a:gd name="connsiteX116" fmla="*/ 3117 w 10000"/>
                <a:gd name="connsiteY116" fmla="*/ 9559 h 10000"/>
                <a:gd name="connsiteX117" fmla="*/ 3312 w 10000"/>
                <a:gd name="connsiteY117" fmla="*/ 9502 h 10000"/>
                <a:gd name="connsiteX118" fmla="*/ 3443 w 10000"/>
                <a:gd name="connsiteY118" fmla="*/ 9486 h 10000"/>
                <a:gd name="connsiteX119" fmla="*/ 2661 w 10000"/>
                <a:gd name="connsiteY119" fmla="*/ 9502 h 10000"/>
                <a:gd name="connsiteX0" fmla="*/ 2661 w 10000"/>
                <a:gd name="connsiteY0" fmla="*/ 9502 h 10000"/>
                <a:gd name="connsiteX1" fmla="*/ 5389 w 10000"/>
                <a:gd name="connsiteY1" fmla="*/ 10000 h 10000"/>
                <a:gd name="connsiteX2" fmla="*/ 5455 w 10000"/>
                <a:gd name="connsiteY2" fmla="*/ 9927 h 10000"/>
                <a:gd name="connsiteX3" fmla="*/ 5389 w 10000"/>
                <a:gd name="connsiteY3" fmla="*/ 9843 h 10000"/>
                <a:gd name="connsiteX4" fmla="*/ 5389 w 10000"/>
                <a:gd name="connsiteY4" fmla="*/ 9843 h 10000"/>
                <a:gd name="connsiteX5" fmla="*/ 5324 w 10000"/>
                <a:gd name="connsiteY5" fmla="*/ 9790 h 10000"/>
                <a:gd name="connsiteX6" fmla="*/ 5259 w 10000"/>
                <a:gd name="connsiteY6" fmla="*/ 9752 h 10000"/>
                <a:gd name="connsiteX7" fmla="*/ 5128 w 10000"/>
                <a:gd name="connsiteY7" fmla="*/ 9752 h 10000"/>
                <a:gd name="connsiteX8" fmla="*/ 4936 w 10000"/>
                <a:gd name="connsiteY8" fmla="*/ 9773 h 10000"/>
                <a:gd name="connsiteX9" fmla="*/ 3247 w 10000"/>
                <a:gd name="connsiteY9" fmla="*/ 9752 h 10000"/>
                <a:gd name="connsiteX10" fmla="*/ 3247 w 10000"/>
                <a:gd name="connsiteY10" fmla="*/ 9752 h 10000"/>
                <a:gd name="connsiteX11" fmla="*/ 3117 w 10000"/>
                <a:gd name="connsiteY11" fmla="*/ 9700 h 10000"/>
                <a:gd name="connsiteX12" fmla="*/ 3117 w 10000"/>
                <a:gd name="connsiteY12" fmla="*/ 9646 h 10000"/>
                <a:gd name="connsiteX13" fmla="*/ 3117 w 10000"/>
                <a:gd name="connsiteY13" fmla="*/ 9611 h 10000"/>
                <a:gd name="connsiteX14" fmla="*/ 3184 w 10000"/>
                <a:gd name="connsiteY14" fmla="*/ 9574 h 10000"/>
                <a:gd name="connsiteX15" fmla="*/ 3312 w 10000"/>
                <a:gd name="connsiteY15" fmla="*/ 9502 h 10000"/>
                <a:gd name="connsiteX16" fmla="*/ 3443 w 10000"/>
                <a:gd name="connsiteY16" fmla="*/ 9486 h 10000"/>
                <a:gd name="connsiteX17" fmla="*/ 3443 w 10000"/>
                <a:gd name="connsiteY17" fmla="*/ 9486 h 10000"/>
                <a:gd name="connsiteX18" fmla="*/ 3443 w 10000"/>
                <a:gd name="connsiteY18" fmla="*/ 9469 h 10000"/>
                <a:gd name="connsiteX19" fmla="*/ 3507 w 10000"/>
                <a:gd name="connsiteY19" fmla="*/ 9450 h 10000"/>
                <a:gd name="connsiteX20" fmla="*/ 7646 w 10000"/>
                <a:gd name="connsiteY20" fmla="*/ 9178 h 10000"/>
                <a:gd name="connsiteX21" fmla="*/ 8116 w 10000"/>
                <a:gd name="connsiteY21" fmla="*/ 9186 h 10000"/>
                <a:gd name="connsiteX22" fmla="*/ 8116 w 10000"/>
                <a:gd name="connsiteY22" fmla="*/ 9186 h 10000"/>
                <a:gd name="connsiteX23" fmla="*/ 8442 w 10000"/>
                <a:gd name="connsiteY23" fmla="*/ 9151 h 10000"/>
                <a:gd name="connsiteX24" fmla="*/ 8702 w 10000"/>
                <a:gd name="connsiteY24" fmla="*/ 9062 h 10000"/>
                <a:gd name="connsiteX25" fmla="*/ 8636 w 10000"/>
                <a:gd name="connsiteY25" fmla="*/ 9026 h 10000"/>
                <a:gd name="connsiteX26" fmla="*/ 8636 w 10000"/>
                <a:gd name="connsiteY26" fmla="*/ 8991 h 10000"/>
                <a:gd name="connsiteX27" fmla="*/ 8312 w 10000"/>
                <a:gd name="connsiteY27" fmla="*/ 8902 h 10000"/>
                <a:gd name="connsiteX28" fmla="*/ 5975 w 10000"/>
                <a:gd name="connsiteY28" fmla="*/ 8581 h 10000"/>
                <a:gd name="connsiteX29" fmla="*/ 5975 w 10000"/>
                <a:gd name="connsiteY29" fmla="*/ 8581 h 10000"/>
                <a:gd name="connsiteX30" fmla="*/ 5714 w 10000"/>
                <a:gd name="connsiteY30" fmla="*/ 8530 h 10000"/>
                <a:gd name="connsiteX31" fmla="*/ 5519 w 10000"/>
                <a:gd name="connsiteY31" fmla="*/ 8476 h 10000"/>
                <a:gd name="connsiteX32" fmla="*/ 5389 w 10000"/>
                <a:gd name="connsiteY32" fmla="*/ 8423 h 10000"/>
                <a:gd name="connsiteX33" fmla="*/ 5389 w 10000"/>
                <a:gd name="connsiteY33" fmla="*/ 8423 h 10000"/>
                <a:gd name="connsiteX34" fmla="*/ 7729 w 10000"/>
                <a:gd name="connsiteY34" fmla="*/ 8404 h 10000"/>
                <a:gd name="connsiteX35" fmla="*/ 10000 w 10000"/>
                <a:gd name="connsiteY35" fmla="*/ 8581 h 10000"/>
                <a:gd name="connsiteX36" fmla="*/ 10000 w 10000"/>
                <a:gd name="connsiteY36" fmla="*/ 6970 h 10000"/>
                <a:gd name="connsiteX37" fmla="*/ 10000 w 10000"/>
                <a:gd name="connsiteY37" fmla="*/ 6970 h 10000"/>
                <a:gd name="connsiteX38" fmla="*/ 7404 w 10000"/>
                <a:gd name="connsiteY38" fmla="*/ 6595 h 10000"/>
                <a:gd name="connsiteX39" fmla="*/ 5975 w 10000"/>
                <a:gd name="connsiteY39" fmla="*/ 6384 h 10000"/>
                <a:gd name="connsiteX40" fmla="*/ 5975 w 10000"/>
                <a:gd name="connsiteY40" fmla="*/ 6384 h 10000"/>
                <a:gd name="connsiteX41" fmla="*/ 5975 w 10000"/>
                <a:gd name="connsiteY41" fmla="*/ 6366 h 10000"/>
                <a:gd name="connsiteX42" fmla="*/ 5975 w 10000"/>
                <a:gd name="connsiteY42" fmla="*/ 6260 h 10000"/>
                <a:gd name="connsiteX43" fmla="*/ 5975 w 10000"/>
                <a:gd name="connsiteY43" fmla="*/ 6260 h 10000"/>
                <a:gd name="connsiteX44" fmla="*/ 5779 w 10000"/>
                <a:gd name="connsiteY44" fmla="*/ 6133 h 10000"/>
                <a:gd name="connsiteX45" fmla="*/ 5389 w 10000"/>
                <a:gd name="connsiteY45" fmla="*/ 5939 h 10000"/>
                <a:gd name="connsiteX46" fmla="*/ 4545 w 10000"/>
                <a:gd name="connsiteY46" fmla="*/ 5568 h 10000"/>
                <a:gd name="connsiteX47" fmla="*/ 4545 w 10000"/>
                <a:gd name="connsiteY47" fmla="*/ 5568 h 10000"/>
                <a:gd name="connsiteX48" fmla="*/ 4352 w 10000"/>
                <a:gd name="connsiteY48" fmla="*/ 5515 h 10000"/>
                <a:gd name="connsiteX49" fmla="*/ 4026 w 10000"/>
                <a:gd name="connsiteY49" fmla="*/ 5444 h 10000"/>
                <a:gd name="connsiteX50" fmla="*/ 3052 w 10000"/>
                <a:gd name="connsiteY50" fmla="*/ 5284 h 10000"/>
                <a:gd name="connsiteX51" fmla="*/ 1689 w 10000"/>
                <a:gd name="connsiteY51" fmla="*/ 5090 h 10000"/>
                <a:gd name="connsiteX52" fmla="*/ 1689 w 10000"/>
                <a:gd name="connsiteY52" fmla="*/ 5090 h 10000"/>
                <a:gd name="connsiteX53" fmla="*/ 1103 w 10000"/>
                <a:gd name="connsiteY53" fmla="*/ 5070 h 10000"/>
                <a:gd name="connsiteX54" fmla="*/ 650 w 10000"/>
                <a:gd name="connsiteY54" fmla="*/ 5053 h 10000"/>
                <a:gd name="connsiteX55" fmla="*/ 521 w 10000"/>
                <a:gd name="connsiteY55" fmla="*/ 5035 h 10000"/>
                <a:gd name="connsiteX56" fmla="*/ 390 w 10000"/>
                <a:gd name="connsiteY56" fmla="*/ 5018 h 10000"/>
                <a:gd name="connsiteX57" fmla="*/ 390 w 10000"/>
                <a:gd name="connsiteY57" fmla="*/ 5018 h 10000"/>
                <a:gd name="connsiteX58" fmla="*/ 261 w 10000"/>
                <a:gd name="connsiteY58" fmla="*/ 4945 h 10000"/>
                <a:gd name="connsiteX59" fmla="*/ 65 w 10000"/>
                <a:gd name="connsiteY59" fmla="*/ 4825 h 10000"/>
                <a:gd name="connsiteX60" fmla="*/ 0 w 10000"/>
                <a:gd name="connsiteY60" fmla="*/ 4753 h 10000"/>
                <a:gd name="connsiteX61" fmla="*/ 0 w 10000"/>
                <a:gd name="connsiteY61" fmla="*/ 4680 h 10000"/>
                <a:gd name="connsiteX62" fmla="*/ 0 w 10000"/>
                <a:gd name="connsiteY62" fmla="*/ 4628 h 10000"/>
                <a:gd name="connsiteX63" fmla="*/ 131 w 10000"/>
                <a:gd name="connsiteY63" fmla="*/ 4574 h 10000"/>
                <a:gd name="connsiteX64" fmla="*/ 131 w 10000"/>
                <a:gd name="connsiteY64" fmla="*/ 4574 h 10000"/>
                <a:gd name="connsiteX65" fmla="*/ 455 w 10000"/>
                <a:gd name="connsiteY65" fmla="*/ 4485 h 10000"/>
                <a:gd name="connsiteX66" fmla="*/ 779 w 10000"/>
                <a:gd name="connsiteY66" fmla="*/ 4399 h 10000"/>
                <a:gd name="connsiteX67" fmla="*/ 975 w 10000"/>
                <a:gd name="connsiteY67" fmla="*/ 4346 h 10000"/>
                <a:gd name="connsiteX68" fmla="*/ 1103 w 10000"/>
                <a:gd name="connsiteY68" fmla="*/ 4292 h 10000"/>
                <a:gd name="connsiteX69" fmla="*/ 1103 w 10000"/>
                <a:gd name="connsiteY69" fmla="*/ 4220 h 10000"/>
                <a:gd name="connsiteX70" fmla="*/ 1103 w 10000"/>
                <a:gd name="connsiteY70" fmla="*/ 4131 h 10000"/>
                <a:gd name="connsiteX71" fmla="*/ 1103 w 10000"/>
                <a:gd name="connsiteY71" fmla="*/ 4131 h 10000"/>
                <a:gd name="connsiteX72" fmla="*/ 845 w 10000"/>
                <a:gd name="connsiteY72" fmla="*/ 3883 h 10000"/>
                <a:gd name="connsiteX73" fmla="*/ 521 w 10000"/>
                <a:gd name="connsiteY73" fmla="*/ 3546 h 10000"/>
                <a:gd name="connsiteX74" fmla="*/ 261 w 10000"/>
                <a:gd name="connsiteY74" fmla="*/ 3243 h 10000"/>
                <a:gd name="connsiteX75" fmla="*/ 195 w 10000"/>
                <a:gd name="connsiteY75" fmla="*/ 3156 h 10000"/>
                <a:gd name="connsiteX76" fmla="*/ 195 w 10000"/>
                <a:gd name="connsiteY76" fmla="*/ 3121 h 10000"/>
                <a:gd name="connsiteX77" fmla="*/ 261 w 10000"/>
                <a:gd name="connsiteY77" fmla="*/ 3102 h 10000"/>
                <a:gd name="connsiteX78" fmla="*/ 261 w 10000"/>
                <a:gd name="connsiteY78" fmla="*/ 3102 h 10000"/>
                <a:gd name="connsiteX79" fmla="*/ 650 w 10000"/>
                <a:gd name="connsiteY79" fmla="*/ 3085 h 10000"/>
                <a:gd name="connsiteX80" fmla="*/ 908 w 10000"/>
                <a:gd name="connsiteY80" fmla="*/ 3085 h 10000"/>
                <a:gd name="connsiteX81" fmla="*/ 1103 w 10000"/>
                <a:gd name="connsiteY81" fmla="*/ 3102 h 10000"/>
                <a:gd name="connsiteX82" fmla="*/ 1103 w 10000"/>
                <a:gd name="connsiteY82" fmla="*/ 3102 h 10000"/>
                <a:gd name="connsiteX83" fmla="*/ 1168 w 10000"/>
                <a:gd name="connsiteY83" fmla="*/ 3102 h 10000"/>
                <a:gd name="connsiteX84" fmla="*/ 1235 w 10000"/>
                <a:gd name="connsiteY84" fmla="*/ 3069 h 10000"/>
                <a:gd name="connsiteX85" fmla="*/ 1559 w 10000"/>
                <a:gd name="connsiteY85" fmla="*/ 2961 h 10000"/>
                <a:gd name="connsiteX86" fmla="*/ 2402 w 10000"/>
                <a:gd name="connsiteY86" fmla="*/ 2605 h 10000"/>
                <a:gd name="connsiteX87" fmla="*/ 3507 w 10000"/>
                <a:gd name="connsiteY87" fmla="*/ 2094 h 10000"/>
                <a:gd name="connsiteX88" fmla="*/ 3507 w 10000"/>
                <a:gd name="connsiteY88" fmla="*/ 2094 h 10000"/>
                <a:gd name="connsiteX89" fmla="*/ 3507 w 10000"/>
                <a:gd name="connsiteY89" fmla="*/ 2021 h 10000"/>
                <a:gd name="connsiteX90" fmla="*/ 3507 w 10000"/>
                <a:gd name="connsiteY90" fmla="*/ 1859 h 10000"/>
                <a:gd name="connsiteX91" fmla="*/ 3573 w 10000"/>
                <a:gd name="connsiteY91" fmla="*/ 1755 h 10000"/>
                <a:gd name="connsiteX92" fmla="*/ 3702 w 10000"/>
                <a:gd name="connsiteY92" fmla="*/ 1665 h 10000"/>
                <a:gd name="connsiteX93" fmla="*/ 3896 w 10000"/>
                <a:gd name="connsiteY93" fmla="*/ 1560 h 10000"/>
                <a:gd name="connsiteX94" fmla="*/ 4156 w 10000"/>
                <a:gd name="connsiteY94" fmla="*/ 1473 h 10000"/>
                <a:gd name="connsiteX95" fmla="*/ 4156 w 10000"/>
                <a:gd name="connsiteY95" fmla="*/ 1473 h 10000"/>
                <a:gd name="connsiteX96" fmla="*/ 4806 w 10000"/>
                <a:gd name="connsiteY96" fmla="*/ 1296 h 10000"/>
                <a:gd name="connsiteX97" fmla="*/ 5455 w 10000"/>
                <a:gd name="connsiteY97" fmla="*/ 1063 h 10000"/>
                <a:gd name="connsiteX98" fmla="*/ 6104 w 10000"/>
                <a:gd name="connsiteY98" fmla="*/ 850 h 10000"/>
                <a:gd name="connsiteX99" fmla="*/ 6559 w 10000"/>
                <a:gd name="connsiteY99" fmla="*/ 658 h 10000"/>
                <a:gd name="connsiteX100" fmla="*/ 6559 w 10000"/>
                <a:gd name="connsiteY100" fmla="*/ 658 h 10000"/>
                <a:gd name="connsiteX101" fmla="*/ 6882 w 10000"/>
                <a:gd name="connsiteY101" fmla="*/ 480 h 10000"/>
                <a:gd name="connsiteX102" fmla="*/ 7273 w 10000"/>
                <a:gd name="connsiteY102" fmla="*/ 265 h 10000"/>
                <a:gd name="connsiteX103" fmla="*/ 7663 w 10000"/>
                <a:gd name="connsiteY103" fmla="*/ 105 h 10000"/>
                <a:gd name="connsiteX104" fmla="*/ 7856 w 10000"/>
                <a:gd name="connsiteY104" fmla="*/ 32 h 10000"/>
                <a:gd name="connsiteX105" fmla="*/ 8051 w 10000"/>
                <a:gd name="connsiteY105" fmla="*/ 17 h 10000"/>
                <a:gd name="connsiteX106" fmla="*/ 8051 w 10000"/>
                <a:gd name="connsiteY106" fmla="*/ 17 h 10000"/>
                <a:gd name="connsiteX107" fmla="*/ 8442 w 10000"/>
                <a:gd name="connsiteY107" fmla="*/ 0 h 10000"/>
                <a:gd name="connsiteX108" fmla="*/ 8961 w 10000"/>
                <a:gd name="connsiteY108" fmla="*/ 0 h 10000"/>
                <a:gd name="connsiteX109" fmla="*/ 10000 w 10000"/>
                <a:gd name="connsiteY109" fmla="*/ 17 h 10000"/>
                <a:gd name="connsiteX110" fmla="*/ 5389 w 10000"/>
                <a:gd name="connsiteY110" fmla="*/ 9949 h 10000"/>
                <a:gd name="connsiteX111" fmla="*/ 5389 w 10000"/>
                <a:gd name="connsiteY111" fmla="*/ 9877 h 10000"/>
                <a:gd name="connsiteX112" fmla="*/ 3247 w 10000"/>
                <a:gd name="connsiteY112" fmla="*/ 9752 h 10000"/>
                <a:gd name="connsiteX113" fmla="*/ 3247 w 10000"/>
                <a:gd name="connsiteY113" fmla="*/ 9752 h 10000"/>
                <a:gd name="connsiteX114" fmla="*/ 3117 w 10000"/>
                <a:gd name="connsiteY114" fmla="*/ 9559 h 10000"/>
                <a:gd name="connsiteX115" fmla="*/ 3117 w 10000"/>
                <a:gd name="connsiteY115" fmla="*/ 9559 h 10000"/>
                <a:gd name="connsiteX116" fmla="*/ 3312 w 10000"/>
                <a:gd name="connsiteY116" fmla="*/ 9502 h 10000"/>
                <a:gd name="connsiteX117" fmla="*/ 3443 w 10000"/>
                <a:gd name="connsiteY117" fmla="*/ 9486 h 10000"/>
                <a:gd name="connsiteX118" fmla="*/ 2661 w 10000"/>
                <a:gd name="connsiteY118" fmla="*/ 9502 h 10000"/>
                <a:gd name="connsiteX0" fmla="*/ 2661 w 10000"/>
                <a:gd name="connsiteY0" fmla="*/ 9502 h 10000"/>
                <a:gd name="connsiteX1" fmla="*/ 5389 w 10000"/>
                <a:gd name="connsiteY1" fmla="*/ 10000 h 10000"/>
                <a:gd name="connsiteX2" fmla="*/ 5455 w 10000"/>
                <a:gd name="connsiteY2" fmla="*/ 9927 h 10000"/>
                <a:gd name="connsiteX3" fmla="*/ 5389 w 10000"/>
                <a:gd name="connsiteY3" fmla="*/ 9843 h 10000"/>
                <a:gd name="connsiteX4" fmla="*/ 5389 w 10000"/>
                <a:gd name="connsiteY4" fmla="*/ 9843 h 10000"/>
                <a:gd name="connsiteX5" fmla="*/ 5324 w 10000"/>
                <a:gd name="connsiteY5" fmla="*/ 9790 h 10000"/>
                <a:gd name="connsiteX6" fmla="*/ 5259 w 10000"/>
                <a:gd name="connsiteY6" fmla="*/ 9752 h 10000"/>
                <a:gd name="connsiteX7" fmla="*/ 5128 w 10000"/>
                <a:gd name="connsiteY7" fmla="*/ 9752 h 10000"/>
                <a:gd name="connsiteX8" fmla="*/ 4936 w 10000"/>
                <a:gd name="connsiteY8" fmla="*/ 9773 h 10000"/>
                <a:gd name="connsiteX9" fmla="*/ 3247 w 10000"/>
                <a:gd name="connsiteY9" fmla="*/ 9752 h 10000"/>
                <a:gd name="connsiteX10" fmla="*/ 3247 w 10000"/>
                <a:gd name="connsiteY10" fmla="*/ 9752 h 10000"/>
                <a:gd name="connsiteX11" fmla="*/ 3117 w 10000"/>
                <a:gd name="connsiteY11" fmla="*/ 9700 h 10000"/>
                <a:gd name="connsiteX12" fmla="*/ 3117 w 10000"/>
                <a:gd name="connsiteY12" fmla="*/ 9646 h 10000"/>
                <a:gd name="connsiteX13" fmla="*/ 3117 w 10000"/>
                <a:gd name="connsiteY13" fmla="*/ 9611 h 10000"/>
                <a:gd name="connsiteX14" fmla="*/ 3184 w 10000"/>
                <a:gd name="connsiteY14" fmla="*/ 9574 h 10000"/>
                <a:gd name="connsiteX15" fmla="*/ 3312 w 10000"/>
                <a:gd name="connsiteY15" fmla="*/ 9502 h 10000"/>
                <a:gd name="connsiteX16" fmla="*/ 3443 w 10000"/>
                <a:gd name="connsiteY16" fmla="*/ 9486 h 10000"/>
                <a:gd name="connsiteX17" fmla="*/ 3443 w 10000"/>
                <a:gd name="connsiteY17" fmla="*/ 9486 h 10000"/>
                <a:gd name="connsiteX18" fmla="*/ 3443 w 10000"/>
                <a:gd name="connsiteY18" fmla="*/ 9469 h 10000"/>
                <a:gd name="connsiteX19" fmla="*/ 3507 w 10000"/>
                <a:gd name="connsiteY19" fmla="*/ 9450 h 10000"/>
                <a:gd name="connsiteX20" fmla="*/ 7646 w 10000"/>
                <a:gd name="connsiteY20" fmla="*/ 9178 h 10000"/>
                <a:gd name="connsiteX21" fmla="*/ 8116 w 10000"/>
                <a:gd name="connsiteY21" fmla="*/ 9186 h 10000"/>
                <a:gd name="connsiteX22" fmla="*/ 8116 w 10000"/>
                <a:gd name="connsiteY22" fmla="*/ 9186 h 10000"/>
                <a:gd name="connsiteX23" fmla="*/ 8442 w 10000"/>
                <a:gd name="connsiteY23" fmla="*/ 9151 h 10000"/>
                <a:gd name="connsiteX24" fmla="*/ 8702 w 10000"/>
                <a:gd name="connsiteY24" fmla="*/ 9062 h 10000"/>
                <a:gd name="connsiteX25" fmla="*/ 8636 w 10000"/>
                <a:gd name="connsiteY25" fmla="*/ 9026 h 10000"/>
                <a:gd name="connsiteX26" fmla="*/ 8636 w 10000"/>
                <a:gd name="connsiteY26" fmla="*/ 8991 h 10000"/>
                <a:gd name="connsiteX27" fmla="*/ 8312 w 10000"/>
                <a:gd name="connsiteY27" fmla="*/ 8902 h 10000"/>
                <a:gd name="connsiteX28" fmla="*/ 5975 w 10000"/>
                <a:gd name="connsiteY28" fmla="*/ 8581 h 10000"/>
                <a:gd name="connsiteX29" fmla="*/ 5975 w 10000"/>
                <a:gd name="connsiteY29" fmla="*/ 8581 h 10000"/>
                <a:gd name="connsiteX30" fmla="*/ 5714 w 10000"/>
                <a:gd name="connsiteY30" fmla="*/ 8530 h 10000"/>
                <a:gd name="connsiteX31" fmla="*/ 5519 w 10000"/>
                <a:gd name="connsiteY31" fmla="*/ 8476 h 10000"/>
                <a:gd name="connsiteX32" fmla="*/ 5389 w 10000"/>
                <a:gd name="connsiteY32" fmla="*/ 8423 h 10000"/>
                <a:gd name="connsiteX33" fmla="*/ 5389 w 10000"/>
                <a:gd name="connsiteY33" fmla="*/ 8423 h 10000"/>
                <a:gd name="connsiteX34" fmla="*/ 7729 w 10000"/>
                <a:gd name="connsiteY34" fmla="*/ 8404 h 10000"/>
                <a:gd name="connsiteX35" fmla="*/ 10000 w 10000"/>
                <a:gd name="connsiteY35" fmla="*/ 8581 h 10000"/>
                <a:gd name="connsiteX36" fmla="*/ 10000 w 10000"/>
                <a:gd name="connsiteY36" fmla="*/ 6970 h 10000"/>
                <a:gd name="connsiteX37" fmla="*/ 10000 w 10000"/>
                <a:gd name="connsiteY37" fmla="*/ 6970 h 10000"/>
                <a:gd name="connsiteX38" fmla="*/ 7404 w 10000"/>
                <a:gd name="connsiteY38" fmla="*/ 6595 h 10000"/>
                <a:gd name="connsiteX39" fmla="*/ 5975 w 10000"/>
                <a:gd name="connsiteY39" fmla="*/ 6384 h 10000"/>
                <a:gd name="connsiteX40" fmla="*/ 5975 w 10000"/>
                <a:gd name="connsiteY40" fmla="*/ 6384 h 10000"/>
                <a:gd name="connsiteX41" fmla="*/ 5975 w 10000"/>
                <a:gd name="connsiteY41" fmla="*/ 6366 h 10000"/>
                <a:gd name="connsiteX42" fmla="*/ 5975 w 10000"/>
                <a:gd name="connsiteY42" fmla="*/ 6260 h 10000"/>
                <a:gd name="connsiteX43" fmla="*/ 5975 w 10000"/>
                <a:gd name="connsiteY43" fmla="*/ 6260 h 10000"/>
                <a:gd name="connsiteX44" fmla="*/ 5779 w 10000"/>
                <a:gd name="connsiteY44" fmla="*/ 6133 h 10000"/>
                <a:gd name="connsiteX45" fmla="*/ 5389 w 10000"/>
                <a:gd name="connsiteY45" fmla="*/ 5939 h 10000"/>
                <a:gd name="connsiteX46" fmla="*/ 4545 w 10000"/>
                <a:gd name="connsiteY46" fmla="*/ 5568 h 10000"/>
                <a:gd name="connsiteX47" fmla="*/ 4545 w 10000"/>
                <a:gd name="connsiteY47" fmla="*/ 5568 h 10000"/>
                <a:gd name="connsiteX48" fmla="*/ 4352 w 10000"/>
                <a:gd name="connsiteY48" fmla="*/ 5515 h 10000"/>
                <a:gd name="connsiteX49" fmla="*/ 4026 w 10000"/>
                <a:gd name="connsiteY49" fmla="*/ 5444 h 10000"/>
                <a:gd name="connsiteX50" fmla="*/ 3052 w 10000"/>
                <a:gd name="connsiteY50" fmla="*/ 5284 h 10000"/>
                <a:gd name="connsiteX51" fmla="*/ 1689 w 10000"/>
                <a:gd name="connsiteY51" fmla="*/ 5090 h 10000"/>
                <a:gd name="connsiteX52" fmla="*/ 1689 w 10000"/>
                <a:gd name="connsiteY52" fmla="*/ 5090 h 10000"/>
                <a:gd name="connsiteX53" fmla="*/ 1103 w 10000"/>
                <a:gd name="connsiteY53" fmla="*/ 5070 h 10000"/>
                <a:gd name="connsiteX54" fmla="*/ 650 w 10000"/>
                <a:gd name="connsiteY54" fmla="*/ 5053 h 10000"/>
                <a:gd name="connsiteX55" fmla="*/ 521 w 10000"/>
                <a:gd name="connsiteY55" fmla="*/ 5035 h 10000"/>
                <a:gd name="connsiteX56" fmla="*/ 390 w 10000"/>
                <a:gd name="connsiteY56" fmla="*/ 5018 h 10000"/>
                <a:gd name="connsiteX57" fmla="*/ 390 w 10000"/>
                <a:gd name="connsiteY57" fmla="*/ 5018 h 10000"/>
                <a:gd name="connsiteX58" fmla="*/ 261 w 10000"/>
                <a:gd name="connsiteY58" fmla="*/ 4945 h 10000"/>
                <a:gd name="connsiteX59" fmla="*/ 65 w 10000"/>
                <a:gd name="connsiteY59" fmla="*/ 4825 h 10000"/>
                <a:gd name="connsiteX60" fmla="*/ 0 w 10000"/>
                <a:gd name="connsiteY60" fmla="*/ 4753 h 10000"/>
                <a:gd name="connsiteX61" fmla="*/ 0 w 10000"/>
                <a:gd name="connsiteY61" fmla="*/ 4680 h 10000"/>
                <a:gd name="connsiteX62" fmla="*/ 0 w 10000"/>
                <a:gd name="connsiteY62" fmla="*/ 4628 h 10000"/>
                <a:gd name="connsiteX63" fmla="*/ 131 w 10000"/>
                <a:gd name="connsiteY63" fmla="*/ 4574 h 10000"/>
                <a:gd name="connsiteX64" fmla="*/ 131 w 10000"/>
                <a:gd name="connsiteY64" fmla="*/ 4574 h 10000"/>
                <a:gd name="connsiteX65" fmla="*/ 455 w 10000"/>
                <a:gd name="connsiteY65" fmla="*/ 4485 h 10000"/>
                <a:gd name="connsiteX66" fmla="*/ 779 w 10000"/>
                <a:gd name="connsiteY66" fmla="*/ 4399 h 10000"/>
                <a:gd name="connsiteX67" fmla="*/ 975 w 10000"/>
                <a:gd name="connsiteY67" fmla="*/ 4346 h 10000"/>
                <a:gd name="connsiteX68" fmla="*/ 1103 w 10000"/>
                <a:gd name="connsiteY68" fmla="*/ 4292 h 10000"/>
                <a:gd name="connsiteX69" fmla="*/ 1103 w 10000"/>
                <a:gd name="connsiteY69" fmla="*/ 4220 h 10000"/>
                <a:gd name="connsiteX70" fmla="*/ 1103 w 10000"/>
                <a:gd name="connsiteY70" fmla="*/ 4131 h 10000"/>
                <a:gd name="connsiteX71" fmla="*/ 1103 w 10000"/>
                <a:gd name="connsiteY71" fmla="*/ 4131 h 10000"/>
                <a:gd name="connsiteX72" fmla="*/ 845 w 10000"/>
                <a:gd name="connsiteY72" fmla="*/ 3883 h 10000"/>
                <a:gd name="connsiteX73" fmla="*/ 521 w 10000"/>
                <a:gd name="connsiteY73" fmla="*/ 3546 h 10000"/>
                <a:gd name="connsiteX74" fmla="*/ 261 w 10000"/>
                <a:gd name="connsiteY74" fmla="*/ 3243 h 10000"/>
                <a:gd name="connsiteX75" fmla="*/ 195 w 10000"/>
                <a:gd name="connsiteY75" fmla="*/ 3156 h 10000"/>
                <a:gd name="connsiteX76" fmla="*/ 195 w 10000"/>
                <a:gd name="connsiteY76" fmla="*/ 3121 h 10000"/>
                <a:gd name="connsiteX77" fmla="*/ 261 w 10000"/>
                <a:gd name="connsiteY77" fmla="*/ 3102 h 10000"/>
                <a:gd name="connsiteX78" fmla="*/ 261 w 10000"/>
                <a:gd name="connsiteY78" fmla="*/ 3102 h 10000"/>
                <a:gd name="connsiteX79" fmla="*/ 650 w 10000"/>
                <a:gd name="connsiteY79" fmla="*/ 3085 h 10000"/>
                <a:gd name="connsiteX80" fmla="*/ 908 w 10000"/>
                <a:gd name="connsiteY80" fmla="*/ 3085 h 10000"/>
                <a:gd name="connsiteX81" fmla="*/ 1103 w 10000"/>
                <a:gd name="connsiteY81" fmla="*/ 3102 h 10000"/>
                <a:gd name="connsiteX82" fmla="*/ 1103 w 10000"/>
                <a:gd name="connsiteY82" fmla="*/ 3102 h 10000"/>
                <a:gd name="connsiteX83" fmla="*/ 1168 w 10000"/>
                <a:gd name="connsiteY83" fmla="*/ 3102 h 10000"/>
                <a:gd name="connsiteX84" fmla="*/ 1235 w 10000"/>
                <a:gd name="connsiteY84" fmla="*/ 3069 h 10000"/>
                <a:gd name="connsiteX85" fmla="*/ 1559 w 10000"/>
                <a:gd name="connsiteY85" fmla="*/ 2961 h 10000"/>
                <a:gd name="connsiteX86" fmla="*/ 2402 w 10000"/>
                <a:gd name="connsiteY86" fmla="*/ 2605 h 10000"/>
                <a:gd name="connsiteX87" fmla="*/ 3507 w 10000"/>
                <a:gd name="connsiteY87" fmla="*/ 2094 h 10000"/>
                <a:gd name="connsiteX88" fmla="*/ 3507 w 10000"/>
                <a:gd name="connsiteY88" fmla="*/ 2094 h 10000"/>
                <a:gd name="connsiteX89" fmla="*/ 3507 w 10000"/>
                <a:gd name="connsiteY89" fmla="*/ 2021 h 10000"/>
                <a:gd name="connsiteX90" fmla="*/ 3507 w 10000"/>
                <a:gd name="connsiteY90" fmla="*/ 1859 h 10000"/>
                <a:gd name="connsiteX91" fmla="*/ 3573 w 10000"/>
                <a:gd name="connsiteY91" fmla="*/ 1755 h 10000"/>
                <a:gd name="connsiteX92" fmla="*/ 3702 w 10000"/>
                <a:gd name="connsiteY92" fmla="*/ 1665 h 10000"/>
                <a:gd name="connsiteX93" fmla="*/ 3896 w 10000"/>
                <a:gd name="connsiteY93" fmla="*/ 1560 h 10000"/>
                <a:gd name="connsiteX94" fmla="*/ 4156 w 10000"/>
                <a:gd name="connsiteY94" fmla="*/ 1473 h 10000"/>
                <a:gd name="connsiteX95" fmla="*/ 4156 w 10000"/>
                <a:gd name="connsiteY95" fmla="*/ 1473 h 10000"/>
                <a:gd name="connsiteX96" fmla="*/ 4806 w 10000"/>
                <a:gd name="connsiteY96" fmla="*/ 1296 h 10000"/>
                <a:gd name="connsiteX97" fmla="*/ 5455 w 10000"/>
                <a:gd name="connsiteY97" fmla="*/ 1063 h 10000"/>
                <a:gd name="connsiteX98" fmla="*/ 6104 w 10000"/>
                <a:gd name="connsiteY98" fmla="*/ 850 h 10000"/>
                <a:gd name="connsiteX99" fmla="*/ 6559 w 10000"/>
                <a:gd name="connsiteY99" fmla="*/ 658 h 10000"/>
                <a:gd name="connsiteX100" fmla="*/ 6559 w 10000"/>
                <a:gd name="connsiteY100" fmla="*/ 658 h 10000"/>
                <a:gd name="connsiteX101" fmla="*/ 6882 w 10000"/>
                <a:gd name="connsiteY101" fmla="*/ 480 h 10000"/>
                <a:gd name="connsiteX102" fmla="*/ 7273 w 10000"/>
                <a:gd name="connsiteY102" fmla="*/ 265 h 10000"/>
                <a:gd name="connsiteX103" fmla="*/ 7663 w 10000"/>
                <a:gd name="connsiteY103" fmla="*/ 105 h 10000"/>
                <a:gd name="connsiteX104" fmla="*/ 7856 w 10000"/>
                <a:gd name="connsiteY104" fmla="*/ 32 h 10000"/>
                <a:gd name="connsiteX105" fmla="*/ 8051 w 10000"/>
                <a:gd name="connsiteY105" fmla="*/ 17 h 10000"/>
                <a:gd name="connsiteX106" fmla="*/ 8051 w 10000"/>
                <a:gd name="connsiteY106" fmla="*/ 17 h 10000"/>
                <a:gd name="connsiteX107" fmla="*/ 8442 w 10000"/>
                <a:gd name="connsiteY107" fmla="*/ 0 h 10000"/>
                <a:gd name="connsiteX108" fmla="*/ 8961 w 10000"/>
                <a:gd name="connsiteY108" fmla="*/ 0 h 10000"/>
                <a:gd name="connsiteX109" fmla="*/ 10000 w 10000"/>
                <a:gd name="connsiteY109" fmla="*/ 17 h 10000"/>
                <a:gd name="connsiteX110" fmla="*/ 5389 w 10000"/>
                <a:gd name="connsiteY110" fmla="*/ 9949 h 10000"/>
                <a:gd name="connsiteX111" fmla="*/ 3247 w 10000"/>
                <a:gd name="connsiteY111" fmla="*/ 9752 h 10000"/>
                <a:gd name="connsiteX112" fmla="*/ 3247 w 10000"/>
                <a:gd name="connsiteY112" fmla="*/ 9752 h 10000"/>
                <a:gd name="connsiteX113" fmla="*/ 3117 w 10000"/>
                <a:gd name="connsiteY113" fmla="*/ 9559 h 10000"/>
                <a:gd name="connsiteX114" fmla="*/ 3117 w 10000"/>
                <a:gd name="connsiteY114" fmla="*/ 9559 h 10000"/>
                <a:gd name="connsiteX115" fmla="*/ 3312 w 10000"/>
                <a:gd name="connsiteY115" fmla="*/ 9502 h 10000"/>
                <a:gd name="connsiteX116" fmla="*/ 3443 w 10000"/>
                <a:gd name="connsiteY116" fmla="*/ 9486 h 10000"/>
                <a:gd name="connsiteX117" fmla="*/ 2661 w 10000"/>
                <a:gd name="connsiteY117" fmla="*/ 9502 h 10000"/>
                <a:gd name="connsiteX0" fmla="*/ 2661 w 10000"/>
                <a:gd name="connsiteY0" fmla="*/ 9502 h 10000"/>
                <a:gd name="connsiteX1" fmla="*/ 5389 w 10000"/>
                <a:gd name="connsiteY1" fmla="*/ 10000 h 10000"/>
                <a:gd name="connsiteX2" fmla="*/ 5455 w 10000"/>
                <a:gd name="connsiteY2" fmla="*/ 9927 h 10000"/>
                <a:gd name="connsiteX3" fmla="*/ 5389 w 10000"/>
                <a:gd name="connsiteY3" fmla="*/ 9843 h 10000"/>
                <a:gd name="connsiteX4" fmla="*/ 5389 w 10000"/>
                <a:gd name="connsiteY4" fmla="*/ 9843 h 10000"/>
                <a:gd name="connsiteX5" fmla="*/ 5324 w 10000"/>
                <a:gd name="connsiteY5" fmla="*/ 9790 h 10000"/>
                <a:gd name="connsiteX6" fmla="*/ 5259 w 10000"/>
                <a:gd name="connsiteY6" fmla="*/ 9752 h 10000"/>
                <a:gd name="connsiteX7" fmla="*/ 5128 w 10000"/>
                <a:gd name="connsiteY7" fmla="*/ 9752 h 10000"/>
                <a:gd name="connsiteX8" fmla="*/ 4936 w 10000"/>
                <a:gd name="connsiteY8" fmla="*/ 9773 h 10000"/>
                <a:gd name="connsiteX9" fmla="*/ 3247 w 10000"/>
                <a:gd name="connsiteY9" fmla="*/ 9752 h 10000"/>
                <a:gd name="connsiteX10" fmla="*/ 3247 w 10000"/>
                <a:gd name="connsiteY10" fmla="*/ 9752 h 10000"/>
                <a:gd name="connsiteX11" fmla="*/ 3117 w 10000"/>
                <a:gd name="connsiteY11" fmla="*/ 9700 h 10000"/>
                <a:gd name="connsiteX12" fmla="*/ 3117 w 10000"/>
                <a:gd name="connsiteY12" fmla="*/ 9646 h 10000"/>
                <a:gd name="connsiteX13" fmla="*/ 3117 w 10000"/>
                <a:gd name="connsiteY13" fmla="*/ 9611 h 10000"/>
                <a:gd name="connsiteX14" fmla="*/ 3184 w 10000"/>
                <a:gd name="connsiteY14" fmla="*/ 9574 h 10000"/>
                <a:gd name="connsiteX15" fmla="*/ 3312 w 10000"/>
                <a:gd name="connsiteY15" fmla="*/ 9502 h 10000"/>
                <a:gd name="connsiteX16" fmla="*/ 3443 w 10000"/>
                <a:gd name="connsiteY16" fmla="*/ 9486 h 10000"/>
                <a:gd name="connsiteX17" fmla="*/ 3443 w 10000"/>
                <a:gd name="connsiteY17" fmla="*/ 9486 h 10000"/>
                <a:gd name="connsiteX18" fmla="*/ 3443 w 10000"/>
                <a:gd name="connsiteY18" fmla="*/ 9469 h 10000"/>
                <a:gd name="connsiteX19" fmla="*/ 3507 w 10000"/>
                <a:gd name="connsiteY19" fmla="*/ 9450 h 10000"/>
                <a:gd name="connsiteX20" fmla="*/ 7646 w 10000"/>
                <a:gd name="connsiteY20" fmla="*/ 9178 h 10000"/>
                <a:gd name="connsiteX21" fmla="*/ 8116 w 10000"/>
                <a:gd name="connsiteY21" fmla="*/ 9186 h 10000"/>
                <a:gd name="connsiteX22" fmla="*/ 8116 w 10000"/>
                <a:gd name="connsiteY22" fmla="*/ 9186 h 10000"/>
                <a:gd name="connsiteX23" fmla="*/ 8442 w 10000"/>
                <a:gd name="connsiteY23" fmla="*/ 9151 h 10000"/>
                <a:gd name="connsiteX24" fmla="*/ 8702 w 10000"/>
                <a:gd name="connsiteY24" fmla="*/ 9062 h 10000"/>
                <a:gd name="connsiteX25" fmla="*/ 8636 w 10000"/>
                <a:gd name="connsiteY25" fmla="*/ 9026 h 10000"/>
                <a:gd name="connsiteX26" fmla="*/ 8636 w 10000"/>
                <a:gd name="connsiteY26" fmla="*/ 8991 h 10000"/>
                <a:gd name="connsiteX27" fmla="*/ 8312 w 10000"/>
                <a:gd name="connsiteY27" fmla="*/ 8902 h 10000"/>
                <a:gd name="connsiteX28" fmla="*/ 5975 w 10000"/>
                <a:gd name="connsiteY28" fmla="*/ 8581 h 10000"/>
                <a:gd name="connsiteX29" fmla="*/ 5975 w 10000"/>
                <a:gd name="connsiteY29" fmla="*/ 8581 h 10000"/>
                <a:gd name="connsiteX30" fmla="*/ 5714 w 10000"/>
                <a:gd name="connsiteY30" fmla="*/ 8530 h 10000"/>
                <a:gd name="connsiteX31" fmla="*/ 5519 w 10000"/>
                <a:gd name="connsiteY31" fmla="*/ 8476 h 10000"/>
                <a:gd name="connsiteX32" fmla="*/ 5389 w 10000"/>
                <a:gd name="connsiteY32" fmla="*/ 8423 h 10000"/>
                <a:gd name="connsiteX33" fmla="*/ 5389 w 10000"/>
                <a:gd name="connsiteY33" fmla="*/ 8423 h 10000"/>
                <a:gd name="connsiteX34" fmla="*/ 7729 w 10000"/>
                <a:gd name="connsiteY34" fmla="*/ 8404 h 10000"/>
                <a:gd name="connsiteX35" fmla="*/ 10000 w 10000"/>
                <a:gd name="connsiteY35" fmla="*/ 8581 h 10000"/>
                <a:gd name="connsiteX36" fmla="*/ 10000 w 10000"/>
                <a:gd name="connsiteY36" fmla="*/ 6970 h 10000"/>
                <a:gd name="connsiteX37" fmla="*/ 10000 w 10000"/>
                <a:gd name="connsiteY37" fmla="*/ 6970 h 10000"/>
                <a:gd name="connsiteX38" fmla="*/ 7404 w 10000"/>
                <a:gd name="connsiteY38" fmla="*/ 6595 h 10000"/>
                <a:gd name="connsiteX39" fmla="*/ 5975 w 10000"/>
                <a:gd name="connsiteY39" fmla="*/ 6384 h 10000"/>
                <a:gd name="connsiteX40" fmla="*/ 5975 w 10000"/>
                <a:gd name="connsiteY40" fmla="*/ 6384 h 10000"/>
                <a:gd name="connsiteX41" fmla="*/ 5975 w 10000"/>
                <a:gd name="connsiteY41" fmla="*/ 6366 h 10000"/>
                <a:gd name="connsiteX42" fmla="*/ 5975 w 10000"/>
                <a:gd name="connsiteY42" fmla="*/ 6260 h 10000"/>
                <a:gd name="connsiteX43" fmla="*/ 5975 w 10000"/>
                <a:gd name="connsiteY43" fmla="*/ 6260 h 10000"/>
                <a:gd name="connsiteX44" fmla="*/ 5779 w 10000"/>
                <a:gd name="connsiteY44" fmla="*/ 6133 h 10000"/>
                <a:gd name="connsiteX45" fmla="*/ 5389 w 10000"/>
                <a:gd name="connsiteY45" fmla="*/ 5939 h 10000"/>
                <a:gd name="connsiteX46" fmla="*/ 4545 w 10000"/>
                <a:gd name="connsiteY46" fmla="*/ 5568 h 10000"/>
                <a:gd name="connsiteX47" fmla="*/ 4545 w 10000"/>
                <a:gd name="connsiteY47" fmla="*/ 5568 h 10000"/>
                <a:gd name="connsiteX48" fmla="*/ 4352 w 10000"/>
                <a:gd name="connsiteY48" fmla="*/ 5515 h 10000"/>
                <a:gd name="connsiteX49" fmla="*/ 4026 w 10000"/>
                <a:gd name="connsiteY49" fmla="*/ 5444 h 10000"/>
                <a:gd name="connsiteX50" fmla="*/ 3052 w 10000"/>
                <a:gd name="connsiteY50" fmla="*/ 5284 h 10000"/>
                <a:gd name="connsiteX51" fmla="*/ 1689 w 10000"/>
                <a:gd name="connsiteY51" fmla="*/ 5090 h 10000"/>
                <a:gd name="connsiteX52" fmla="*/ 1689 w 10000"/>
                <a:gd name="connsiteY52" fmla="*/ 5090 h 10000"/>
                <a:gd name="connsiteX53" fmla="*/ 1103 w 10000"/>
                <a:gd name="connsiteY53" fmla="*/ 5070 h 10000"/>
                <a:gd name="connsiteX54" fmla="*/ 650 w 10000"/>
                <a:gd name="connsiteY54" fmla="*/ 5053 h 10000"/>
                <a:gd name="connsiteX55" fmla="*/ 521 w 10000"/>
                <a:gd name="connsiteY55" fmla="*/ 5035 h 10000"/>
                <a:gd name="connsiteX56" fmla="*/ 390 w 10000"/>
                <a:gd name="connsiteY56" fmla="*/ 5018 h 10000"/>
                <a:gd name="connsiteX57" fmla="*/ 390 w 10000"/>
                <a:gd name="connsiteY57" fmla="*/ 5018 h 10000"/>
                <a:gd name="connsiteX58" fmla="*/ 261 w 10000"/>
                <a:gd name="connsiteY58" fmla="*/ 4945 h 10000"/>
                <a:gd name="connsiteX59" fmla="*/ 65 w 10000"/>
                <a:gd name="connsiteY59" fmla="*/ 4825 h 10000"/>
                <a:gd name="connsiteX60" fmla="*/ 0 w 10000"/>
                <a:gd name="connsiteY60" fmla="*/ 4753 h 10000"/>
                <a:gd name="connsiteX61" fmla="*/ 0 w 10000"/>
                <a:gd name="connsiteY61" fmla="*/ 4680 h 10000"/>
                <a:gd name="connsiteX62" fmla="*/ 0 w 10000"/>
                <a:gd name="connsiteY62" fmla="*/ 4628 h 10000"/>
                <a:gd name="connsiteX63" fmla="*/ 131 w 10000"/>
                <a:gd name="connsiteY63" fmla="*/ 4574 h 10000"/>
                <a:gd name="connsiteX64" fmla="*/ 131 w 10000"/>
                <a:gd name="connsiteY64" fmla="*/ 4574 h 10000"/>
                <a:gd name="connsiteX65" fmla="*/ 455 w 10000"/>
                <a:gd name="connsiteY65" fmla="*/ 4485 h 10000"/>
                <a:gd name="connsiteX66" fmla="*/ 779 w 10000"/>
                <a:gd name="connsiteY66" fmla="*/ 4399 h 10000"/>
                <a:gd name="connsiteX67" fmla="*/ 975 w 10000"/>
                <a:gd name="connsiteY67" fmla="*/ 4346 h 10000"/>
                <a:gd name="connsiteX68" fmla="*/ 1103 w 10000"/>
                <a:gd name="connsiteY68" fmla="*/ 4292 h 10000"/>
                <a:gd name="connsiteX69" fmla="*/ 1103 w 10000"/>
                <a:gd name="connsiteY69" fmla="*/ 4220 h 10000"/>
                <a:gd name="connsiteX70" fmla="*/ 1103 w 10000"/>
                <a:gd name="connsiteY70" fmla="*/ 4131 h 10000"/>
                <a:gd name="connsiteX71" fmla="*/ 1103 w 10000"/>
                <a:gd name="connsiteY71" fmla="*/ 4131 h 10000"/>
                <a:gd name="connsiteX72" fmla="*/ 845 w 10000"/>
                <a:gd name="connsiteY72" fmla="*/ 3883 h 10000"/>
                <a:gd name="connsiteX73" fmla="*/ 521 w 10000"/>
                <a:gd name="connsiteY73" fmla="*/ 3546 h 10000"/>
                <a:gd name="connsiteX74" fmla="*/ 261 w 10000"/>
                <a:gd name="connsiteY74" fmla="*/ 3243 h 10000"/>
                <a:gd name="connsiteX75" fmla="*/ 195 w 10000"/>
                <a:gd name="connsiteY75" fmla="*/ 3156 h 10000"/>
                <a:gd name="connsiteX76" fmla="*/ 195 w 10000"/>
                <a:gd name="connsiteY76" fmla="*/ 3121 h 10000"/>
                <a:gd name="connsiteX77" fmla="*/ 261 w 10000"/>
                <a:gd name="connsiteY77" fmla="*/ 3102 h 10000"/>
                <a:gd name="connsiteX78" fmla="*/ 261 w 10000"/>
                <a:gd name="connsiteY78" fmla="*/ 3102 h 10000"/>
                <a:gd name="connsiteX79" fmla="*/ 650 w 10000"/>
                <a:gd name="connsiteY79" fmla="*/ 3085 h 10000"/>
                <a:gd name="connsiteX80" fmla="*/ 908 w 10000"/>
                <a:gd name="connsiteY80" fmla="*/ 3085 h 10000"/>
                <a:gd name="connsiteX81" fmla="*/ 1103 w 10000"/>
                <a:gd name="connsiteY81" fmla="*/ 3102 h 10000"/>
                <a:gd name="connsiteX82" fmla="*/ 1103 w 10000"/>
                <a:gd name="connsiteY82" fmla="*/ 3102 h 10000"/>
                <a:gd name="connsiteX83" fmla="*/ 1168 w 10000"/>
                <a:gd name="connsiteY83" fmla="*/ 3102 h 10000"/>
                <a:gd name="connsiteX84" fmla="*/ 1235 w 10000"/>
                <a:gd name="connsiteY84" fmla="*/ 3069 h 10000"/>
                <a:gd name="connsiteX85" fmla="*/ 1559 w 10000"/>
                <a:gd name="connsiteY85" fmla="*/ 2961 h 10000"/>
                <a:gd name="connsiteX86" fmla="*/ 2402 w 10000"/>
                <a:gd name="connsiteY86" fmla="*/ 2605 h 10000"/>
                <a:gd name="connsiteX87" fmla="*/ 3507 w 10000"/>
                <a:gd name="connsiteY87" fmla="*/ 2094 h 10000"/>
                <a:gd name="connsiteX88" fmla="*/ 3507 w 10000"/>
                <a:gd name="connsiteY88" fmla="*/ 2094 h 10000"/>
                <a:gd name="connsiteX89" fmla="*/ 3507 w 10000"/>
                <a:gd name="connsiteY89" fmla="*/ 2021 h 10000"/>
                <a:gd name="connsiteX90" fmla="*/ 3507 w 10000"/>
                <a:gd name="connsiteY90" fmla="*/ 1859 h 10000"/>
                <a:gd name="connsiteX91" fmla="*/ 3573 w 10000"/>
                <a:gd name="connsiteY91" fmla="*/ 1755 h 10000"/>
                <a:gd name="connsiteX92" fmla="*/ 3702 w 10000"/>
                <a:gd name="connsiteY92" fmla="*/ 1665 h 10000"/>
                <a:gd name="connsiteX93" fmla="*/ 3896 w 10000"/>
                <a:gd name="connsiteY93" fmla="*/ 1560 h 10000"/>
                <a:gd name="connsiteX94" fmla="*/ 4156 w 10000"/>
                <a:gd name="connsiteY94" fmla="*/ 1473 h 10000"/>
                <a:gd name="connsiteX95" fmla="*/ 4156 w 10000"/>
                <a:gd name="connsiteY95" fmla="*/ 1473 h 10000"/>
                <a:gd name="connsiteX96" fmla="*/ 4806 w 10000"/>
                <a:gd name="connsiteY96" fmla="*/ 1296 h 10000"/>
                <a:gd name="connsiteX97" fmla="*/ 5455 w 10000"/>
                <a:gd name="connsiteY97" fmla="*/ 1063 h 10000"/>
                <a:gd name="connsiteX98" fmla="*/ 6104 w 10000"/>
                <a:gd name="connsiteY98" fmla="*/ 850 h 10000"/>
                <a:gd name="connsiteX99" fmla="*/ 6559 w 10000"/>
                <a:gd name="connsiteY99" fmla="*/ 658 h 10000"/>
                <a:gd name="connsiteX100" fmla="*/ 6559 w 10000"/>
                <a:gd name="connsiteY100" fmla="*/ 658 h 10000"/>
                <a:gd name="connsiteX101" fmla="*/ 6882 w 10000"/>
                <a:gd name="connsiteY101" fmla="*/ 480 h 10000"/>
                <a:gd name="connsiteX102" fmla="*/ 7273 w 10000"/>
                <a:gd name="connsiteY102" fmla="*/ 265 h 10000"/>
                <a:gd name="connsiteX103" fmla="*/ 7663 w 10000"/>
                <a:gd name="connsiteY103" fmla="*/ 105 h 10000"/>
                <a:gd name="connsiteX104" fmla="*/ 7856 w 10000"/>
                <a:gd name="connsiteY104" fmla="*/ 32 h 10000"/>
                <a:gd name="connsiteX105" fmla="*/ 8051 w 10000"/>
                <a:gd name="connsiteY105" fmla="*/ 17 h 10000"/>
                <a:gd name="connsiteX106" fmla="*/ 8051 w 10000"/>
                <a:gd name="connsiteY106" fmla="*/ 17 h 10000"/>
                <a:gd name="connsiteX107" fmla="*/ 8442 w 10000"/>
                <a:gd name="connsiteY107" fmla="*/ 0 h 10000"/>
                <a:gd name="connsiteX108" fmla="*/ 8961 w 10000"/>
                <a:gd name="connsiteY108" fmla="*/ 0 h 10000"/>
                <a:gd name="connsiteX109" fmla="*/ 10000 w 10000"/>
                <a:gd name="connsiteY109" fmla="*/ 17 h 10000"/>
                <a:gd name="connsiteX110" fmla="*/ 3247 w 10000"/>
                <a:gd name="connsiteY110" fmla="*/ 9752 h 10000"/>
                <a:gd name="connsiteX111" fmla="*/ 3247 w 10000"/>
                <a:gd name="connsiteY111" fmla="*/ 9752 h 10000"/>
                <a:gd name="connsiteX112" fmla="*/ 3117 w 10000"/>
                <a:gd name="connsiteY112" fmla="*/ 9559 h 10000"/>
                <a:gd name="connsiteX113" fmla="*/ 3117 w 10000"/>
                <a:gd name="connsiteY113" fmla="*/ 9559 h 10000"/>
                <a:gd name="connsiteX114" fmla="*/ 3312 w 10000"/>
                <a:gd name="connsiteY114" fmla="*/ 9502 h 10000"/>
                <a:gd name="connsiteX115" fmla="*/ 3443 w 10000"/>
                <a:gd name="connsiteY115" fmla="*/ 9486 h 10000"/>
                <a:gd name="connsiteX116" fmla="*/ 2661 w 10000"/>
                <a:gd name="connsiteY116" fmla="*/ 9502 h 10000"/>
                <a:gd name="connsiteX0" fmla="*/ 2661 w 10000"/>
                <a:gd name="connsiteY0" fmla="*/ 9502 h 10010"/>
                <a:gd name="connsiteX1" fmla="*/ 5389 w 10000"/>
                <a:gd name="connsiteY1" fmla="*/ 10000 h 10010"/>
                <a:gd name="connsiteX2" fmla="*/ 5389 w 10000"/>
                <a:gd name="connsiteY2" fmla="*/ 9843 h 10010"/>
                <a:gd name="connsiteX3" fmla="*/ 5389 w 10000"/>
                <a:gd name="connsiteY3" fmla="*/ 9843 h 10010"/>
                <a:gd name="connsiteX4" fmla="*/ 5324 w 10000"/>
                <a:gd name="connsiteY4" fmla="*/ 9790 h 10010"/>
                <a:gd name="connsiteX5" fmla="*/ 5259 w 10000"/>
                <a:gd name="connsiteY5" fmla="*/ 9752 h 10010"/>
                <a:gd name="connsiteX6" fmla="*/ 5128 w 10000"/>
                <a:gd name="connsiteY6" fmla="*/ 9752 h 10010"/>
                <a:gd name="connsiteX7" fmla="*/ 4936 w 10000"/>
                <a:gd name="connsiteY7" fmla="*/ 9773 h 10010"/>
                <a:gd name="connsiteX8" fmla="*/ 3247 w 10000"/>
                <a:gd name="connsiteY8" fmla="*/ 9752 h 10010"/>
                <a:gd name="connsiteX9" fmla="*/ 3247 w 10000"/>
                <a:gd name="connsiteY9" fmla="*/ 9752 h 10010"/>
                <a:gd name="connsiteX10" fmla="*/ 3117 w 10000"/>
                <a:gd name="connsiteY10" fmla="*/ 9700 h 10010"/>
                <a:gd name="connsiteX11" fmla="*/ 3117 w 10000"/>
                <a:gd name="connsiteY11" fmla="*/ 9646 h 10010"/>
                <a:gd name="connsiteX12" fmla="*/ 3117 w 10000"/>
                <a:gd name="connsiteY12" fmla="*/ 9611 h 10010"/>
                <a:gd name="connsiteX13" fmla="*/ 3184 w 10000"/>
                <a:gd name="connsiteY13" fmla="*/ 9574 h 10010"/>
                <a:gd name="connsiteX14" fmla="*/ 3312 w 10000"/>
                <a:gd name="connsiteY14" fmla="*/ 9502 h 10010"/>
                <a:gd name="connsiteX15" fmla="*/ 3443 w 10000"/>
                <a:gd name="connsiteY15" fmla="*/ 9486 h 10010"/>
                <a:gd name="connsiteX16" fmla="*/ 3443 w 10000"/>
                <a:gd name="connsiteY16" fmla="*/ 9486 h 10010"/>
                <a:gd name="connsiteX17" fmla="*/ 3443 w 10000"/>
                <a:gd name="connsiteY17" fmla="*/ 9469 h 10010"/>
                <a:gd name="connsiteX18" fmla="*/ 3507 w 10000"/>
                <a:gd name="connsiteY18" fmla="*/ 9450 h 10010"/>
                <a:gd name="connsiteX19" fmla="*/ 7646 w 10000"/>
                <a:gd name="connsiteY19" fmla="*/ 9178 h 10010"/>
                <a:gd name="connsiteX20" fmla="*/ 8116 w 10000"/>
                <a:gd name="connsiteY20" fmla="*/ 9186 h 10010"/>
                <a:gd name="connsiteX21" fmla="*/ 8116 w 10000"/>
                <a:gd name="connsiteY21" fmla="*/ 9186 h 10010"/>
                <a:gd name="connsiteX22" fmla="*/ 8442 w 10000"/>
                <a:gd name="connsiteY22" fmla="*/ 9151 h 10010"/>
                <a:gd name="connsiteX23" fmla="*/ 8702 w 10000"/>
                <a:gd name="connsiteY23" fmla="*/ 9062 h 10010"/>
                <a:gd name="connsiteX24" fmla="*/ 8636 w 10000"/>
                <a:gd name="connsiteY24" fmla="*/ 9026 h 10010"/>
                <a:gd name="connsiteX25" fmla="*/ 8636 w 10000"/>
                <a:gd name="connsiteY25" fmla="*/ 8991 h 10010"/>
                <a:gd name="connsiteX26" fmla="*/ 8312 w 10000"/>
                <a:gd name="connsiteY26" fmla="*/ 8902 h 10010"/>
                <a:gd name="connsiteX27" fmla="*/ 5975 w 10000"/>
                <a:gd name="connsiteY27" fmla="*/ 8581 h 10010"/>
                <a:gd name="connsiteX28" fmla="*/ 5975 w 10000"/>
                <a:gd name="connsiteY28" fmla="*/ 8581 h 10010"/>
                <a:gd name="connsiteX29" fmla="*/ 5714 w 10000"/>
                <a:gd name="connsiteY29" fmla="*/ 8530 h 10010"/>
                <a:gd name="connsiteX30" fmla="*/ 5519 w 10000"/>
                <a:gd name="connsiteY30" fmla="*/ 8476 h 10010"/>
                <a:gd name="connsiteX31" fmla="*/ 5389 w 10000"/>
                <a:gd name="connsiteY31" fmla="*/ 8423 h 10010"/>
                <a:gd name="connsiteX32" fmla="*/ 5389 w 10000"/>
                <a:gd name="connsiteY32" fmla="*/ 8423 h 10010"/>
                <a:gd name="connsiteX33" fmla="*/ 7729 w 10000"/>
                <a:gd name="connsiteY33" fmla="*/ 8404 h 10010"/>
                <a:gd name="connsiteX34" fmla="*/ 10000 w 10000"/>
                <a:gd name="connsiteY34" fmla="*/ 8581 h 10010"/>
                <a:gd name="connsiteX35" fmla="*/ 10000 w 10000"/>
                <a:gd name="connsiteY35" fmla="*/ 6970 h 10010"/>
                <a:gd name="connsiteX36" fmla="*/ 10000 w 10000"/>
                <a:gd name="connsiteY36" fmla="*/ 6970 h 10010"/>
                <a:gd name="connsiteX37" fmla="*/ 7404 w 10000"/>
                <a:gd name="connsiteY37" fmla="*/ 6595 h 10010"/>
                <a:gd name="connsiteX38" fmla="*/ 5975 w 10000"/>
                <a:gd name="connsiteY38" fmla="*/ 6384 h 10010"/>
                <a:gd name="connsiteX39" fmla="*/ 5975 w 10000"/>
                <a:gd name="connsiteY39" fmla="*/ 6384 h 10010"/>
                <a:gd name="connsiteX40" fmla="*/ 5975 w 10000"/>
                <a:gd name="connsiteY40" fmla="*/ 6366 h 10010"/>
                <a:gd name="connsiteX41" fmla="*/ 5975 w 10000"/>
                <a:gd name="connsiteY41" fmla="*/ 6260 h 10010"/>
                <a:gd name="connsiteX42" fmla="*/ 5975 w 10000"/>
                <a:gd name="connsiteY42" fmla="*/ 6260 h 10010"/>
                <a:gd name="connsiteX43" fmla="*/ 5779 w 10000"/>
                <a:gd name="connsiteY43" fmla="*/ 6133 h 10010"/>
                <a:gd name="connsiteX44" fmla="*/ 5389 w 10000"/>
                <a:gd name="connsiteY44" fmla="*/ 5939 h 10010"/>
                <a:gd name="connsiteX45" fmla="*/ 4545 w 10000"/>
                <a:gd name="connsiteY45" fmla="*/ 5568 h 10010"/>
                <a:gd name="connsiteX46" fmla="*/ 4545 w 10000"/>
                <a:gd name="connsiteY46" fmla="*/ 5568 h 10010"/>
                <a:gd name="connsiteX47" fmla="*/ 4352 w 10000"/>
                <a:gd name="connsiteY47" fmla="*/ 5515 h 10010"/>
                <a:gd name="connsiteX48" fmla="*/ 4026 w 10000"/>
                <a:gd name="connsiteY48" fmla="*/ 5444 h 10010"/>
                <a:gd name="connsiteX49" fmla="*/ 3052 w 10000"/>
                <a:gd name="connsiteY49" fmla="*/ 5284 h 10010"/>
                <a:gd name="connsiteX50" fmla="*/ 1689 w 10000"/>
                <a:gd name="connsiteY50" fmla="*/ 5090 h 10010"/>
                <a:gd name="connsiteX51" fmla="*/ 1689 w 10000"/>
                <a:gd name="connsiteY51" fmla="*/ 5090 h 10010"/>
                <a:gd name="connsiteX52" fmla="*/ 1103 w 10000"/>
                <a:gd name="connsiteY52" fmla="*/ 5070 h 10010"/>
                <a:gd name="connsiteX53" fmla="*/ 650 w 10000"/>
                <a:gd name="connsiteY53" fmla="*/ 5053 h 10010"/>
                <a:gd name="connsiteX54" fmla="*/ 521 w 10000"/>
                <a:gd name="connsiteY54" fmla="*/ 5035 h 10010"/>
                <a:gd name="connsiteX55" fmla="*/ 390 w 10000"/>
                <a:gd name="connsiteY55" fmla="*/ 5018 h 10010"/>
                <a:gd name="connsiteX56" fmla="*/ 390 w 10000"/>
                <a:gd name="connsiteY56" fmla="*/ 5018 h 10010"/>
                <a:gd name="connsiteX57" fmla="*/ 261 w 10000"/>
                <a:gd name="connsiteY57" fmla="*/ 4945 h 10010"/>
                <a:gd name="connsiteX58" fmla="*/ 65 w 10000"/>
                <a:gd name="connsiteY58" fmla="*/ 4825 h 10010"/>
                <a:gd name="connsiteX59" fmla="*/ 0 w 10000"/>
                <a:gd name="connsiteY59" fmla="*/ 4753 h 10010"/>
                <a:gd name="connsiteX60" fmla="*/ 0 w 10000"/>
                <a:gd name="connsiteY60" fmla="*/ 4680 h 10010"/>
                <a:gd name="connsiteX61" fmla="*/ 0 w 10000"/>
                <a:gd name="connsiteY61" fmla="*/ 4628 h 10010"/>
                <a:gd name="connsiteX62" fmla="*/ 131 w 10000"/>
                <a:gd name="connsiteY62" fmla="*/ 4574 h 10010"/>
                <a:gd name="connsiteX63" fmla="*/ 131 w 10000"/>
                <a:gd name="connsiteY63" fmla="*/ 4574 h 10010"/>
                <a:gd name="connsiteX64" fmla="*/ 455 w 10000"/>
                <a:gd name="connsiteY64" fmla="*/ 4485 h 10010"/>
                <a:gd name="connsiteX65" fmla="*/ 779 w 10000"/>
                <a:gd name="connsiteY65" fmla="*/ 4399 h 10010"/>
                <a:gd name="connsiteX66" fmla="*/ 975 w 10000"/>
                <a:gd name="connsiteY66" fmla="*/ 4346 h 10010"/>
                <a:gd name="connsiteX67" fmla="*/ 1103 w 10000"/>
                <a:gd name="connsiteY67" fmla="*/ 4292 h 10010"/>
                <a:gd name="connsiteX68" fmla="*/ 1103 w 10000"/>
                <a:gd name="connsiteY68" fmla="*/ 4220 h 10010"/>
                <a:gd name="connsiteX69" fmla="*/ 1103 w 10000"/>
                <a:gd name="connsiteY69" fmla="*/ 4131 h 10010"/>
                <a:gd name="connsiteX70" fmla="*/ 1103 w 10000"/>
                <a:gd name="connsiteY70" fmla="*/ 4131 h 10010"/>
                <a:gd name="connsiteX71" fmla="*/ 845 w 10000"/>
                <a:gd name="connsiteY71" fmla="*/ 3883 h 10010"/>
                <a:gd name="connsiteX72" fmla="*/ 521 w 10000"/>
                <a:gd name="connsiteY72" fmla="*/ 3546 h 10010"/>
                <a:gd name="connsiteX73" fmla="*/ 261 w 10000"/>
                <a:gd name="connsiteY73" fmla="*/ 3243 h 10010"/>
                <a:gd name="connsiteX74" fmla="*/ 195 w 10000"/>
                <a:gd name="connsiteY74" fmla="*/ 3156 h 10010"/>
                <a:gd name="connsiteX75" fmla="*/ 195 w 10000"/>
                <a:gd name="connsiteY75" fmla="*/ 3121 h 10010"/>
                <a:gd name="connsiteX76" fmla="*/ 261 w 10000"/>
                <a:gd name="connsiteY76" fmla="*/ 3102 h 10010"/>
                <a:gd name="connsiteX77" fmla="*/ 261 w 10000"/>
                <a:gd name="connsiteY77" fmla="*/ 3102 h 10010"/>
                <a:gd name="connsiteX78" fmla="*/ 650 w 10000"/>
                <a:gd name="connsiteY78" fmla="*/ 3085 h 10010"/>
                <a:gd name="connsiteX79" fmla="*/ 908 w 10000"/>
                <a:gd name="connsiteY79" fmla="*/ 3085 h 10010"/>
                <a:gd name="connsiteX80" fmla="*/ 1103 w 10000"/>
                <a:gd name="connsiteY80" fmla="*/ 3102 h 10010"/>
                <a:gd name="connsiteX81" fmla="*/ 1103 w 10000"/>
                <a:gd name="connsiteY81" fmla="*/ 3102 h 10010"/>
                <a:gd name="connsiteX82" fmla="*/ 1168 w 10000"/>
                <a:gd name="connsiteY82" fmla="*/ 3102 h 10010"/>
                <a:gd name="connsiteX83" fmla="*/ 1235 w 10000"/>
                <a:gd name="connsiteY83" fmla="*/ 3069 h 10010"/>
                <a:gd name="connsiteX84" fmla="*/ 1559 w 10000"/>
                <a:gd name="connsiteY84" fmla="*/ 2961 h 10010"/>
                <a:gd name="connsiteX85" fmla="*/ 2402 w 10000"/>
                <a:gd name="connsiteY85" fmla="*/ 2605 h 10010"/>
                <a:gd name="connsiteX86" fmla="*/ 3507 w 10000"/>
                <a:gd name="connsiteY86" fmla="*/ 2094 h 10010"/>
                <a:gd name="connsiteX87" fmla="*/ 3507 w 10000"/>
                <a:gd name="connsiteY87" fmla="*/ 2094 h 10010"/>
                <a:gd name="connsiteX88" fmla="*/ 3507 w 10000"/>
                <a:gd name="connsiteY88" fmla="*/ 2021 h 10010"/>
                <a:gd name="connsiteX89" fmla="*/ 3507 w 10000"/>
                <a:gd name="connsiteY89" fmla="*/ 1859 h 10010"/>
                <a:gd name="connsiteX90" fmla="*/ 3573 w 10000"/>
                <a:gd name="connsiteY90" fmla="*/ 1755 h 10010"/>
                <a:gd name="connsiteX91" fmla="*/ 3702 w 10000"/>
                <a:gd name="connsiteY91" fmla="*/ 1665 h 10010"/>
                <a:gd name="connsiteX92" fmla="*/ 3896 w 10000"/>
                <a:gd name="connsiteY92" fmla="*/ 1560 h 10010"/>
                <a:gd name="connsiteX93" fmla="*/ 4156 w 10000"/>
                <a:gd name="connsiteY93" fmla="*/ 1473 h 10010"/>
                <a:gd name="connsiteX94" fmla="*/ 4156 w 10000"/>
                <a:gd name="connsiteY94" fmla="*/ 1473 h 10010"/>
                <a:gd name="connsiteX95" fmla="*/ 4806 w 10000"/>
                <a:gd name="connsiteY95" fmla="*/ 1296 h 10010"/>
                <a:gd name="connsiteX96" fmla="*/ 5455 w 10000"/>
                <a:gd name="connsiteY96" fmla="*/ 1063 h 10010"/>
                <a:gd name="connsiteX97" fmla="*/ 6104 w 10000"/>
                <a:gd name="connsiteY97" fmla="*/ 850 h 10010"/>
                <a:gd name="connsiteX98" fmla="*/ 6559 w 10000"/>
                <a:gd name="connsiteY98" fmla="*/ 658 h 10010"/>
                <a:gd name="connsiteX99" fmla="*/ 6559 w 10000"/>
                <a:gd name="connsiteY99" fmla="*/ 658 h 10010"/>
                <a:gd name="connsiteX100" fmla="*/ 6882 w 10000"/>
                <a:gd name="connsiteY100" fmla="*/ 480 h 10010"/>
                <a:gd name="connsiteX101" fmla="*/ 7273 w 10000"/>
                <a:gd name="connsiteY101" fmla="*/ 265 h 10010"/>
                <a:gd name="connsiteX102" fmla="*/ 7663 w 10000"/>
                <a:gd name="connsiteY102" fmla="*/ 105 h 10010"/>
                <a:gd name="connsiteX103" fmla="*/ 7856 w 10000"/>
                <a:gd name="connsiteY103" fmla="*/ 32 h 10010"/>
                <a:gd name="connsiteX104" fmla="*/ 8051 w 10000"/>
                <a:gd name="connsiteY104" fmla="*/ 17 h 10010"/>
                <a:gd name="connsiteX105" fmla="*/ 8051 w 10000"/>
                <a:gd name="connsiteY105" fmla="*/ 17 h 10010"/>
                <a:gd name="connsiteX106" fmla="*/ 8442 w 10000"/>
                <a:gd name="connsiteY106" fmla="*/ 0 h 10010"/>
                <a:gd name="connsiteX107" fmla="*/ 8961 w 10000"/>
                <a:gd name="connsiteY107" fmla="*/ 0 h 10010"/>
                <a:gd name="connsiteX108" fmla="*/ 10000 w 10000"/>
                <a:gd name="connsiteY108" fmla="*/ 17 h 10010"/>
                <a:gd name="connsiteX109" fmla="*/ 3247 w 10000"/>
                <a:gd name="connsiteY109" fmla="*/ 9752 h 10010"/>
                <a:gd name="connsiteX110" fmla="*/ 3247 w 10000"/>
                <a:gd name="connsiteY110" fmla="*/ 9752 h 10010"/>
                <a:gd name="connsiteX111" fmla="*/ 3117 w 10000"/>
                <a:gd name="connsiteY111" fmla="*/ 9559 h 10010"/>
                <a:gd name="connsiteX112" fmla="*/ 3117 w 10000"/>
                <a:gd name="connsiteY112" fmla="*/ 9559 h 10010"/>
                <a:gd name="connsiteX113" fmla="*/ 3312 w 10000"/>
                <a:gd name="connsiteY113" fmla="*/ 9502 h 10010"/>
                <a:gd name="connsiteX114" fmla="*/ 3443 w 10000"/>
                <a:gd name="connsiteY114" fmla="*/ 9486 h 10010"/>
                <a:gd name="connsiteX115" fmla="*/ 2661 w 10000"/>
                <a:gd name="connsiteY115" fmla="*/ 9502 h 10010"/>
                <a:gd name="connsiteX0" fmla="*/ 2661 w 10000"/>
                <a:gd name="connsiteY0" fmla="*/ 9502 h 9843"/>
                <a:gd name="connsiteX1" fmla="*/ 5389 w 10000"/>
                <a:gd name="connsiteY1" fmla="*/ 9843 h 9843"/>
                <a:gd name="connsiteX2" fmla="*/ 5389 w 10000"/>
                <a:gd name="connsiteY2" fmla="*/ 9843 h 9843"/>
                <a:gd name="connsiteX3" fmla="*/ 5324 w 10000"/>
                <a:gd name="connsiteY3" fmla="*/ 9790 h 9843"/>
                <a:gd name="connsiteX4" fmla="*/ 5259 w 10000"/>
                <a:gd name="connsiteY4" fmla="*/ 9752 h 9843"/>
                <a:gd name="connsiteX5" fmla="*/ 5128 w 10000"/>
                <a:gd name="connsiteY5" fmla="*/ 9752 h 9843"/>
                <a:gd name="connsiteX6" fmla="*/ 4936 w 10000"/>
                <a:gd name="connsiteY6" fmla="*/ 9773 h 9843"/>
                <a:gd name="connsiteX7" fmla="*/ 3247 w 10000"/>
                <a:gd name="connsiteY7" fmla="*/ 9752 h 9843"/>
                <a:gd name="connsiteX8" fmla="*/ 3247 w 10000"/>
                <a:gd name="connsiteY8" fmla="*/ 9752 h 9843"/>
                <a:gd name="connsiteX9" fmla="*/ 3117 w 10000"/>
                <a:gd name="connsiteY9" fmla="*/ 9700 h 9843"/>
                <a:gd name="connsiteX10" fmla="*/ 3117 w 10000"/>
                <a:gd name="connsiteY10" fmla="*/ 9646 h 9843"/>
                <a:gd name="connsiteX11" fmla="*/ 3117 w 10000"/>
                <a:gd name="connsiteY11" fmla="*/ 9611 h 9843"/>
                <a:gd name="connsiteX12" fmla="*/ 3184 w 10000"/>
                <a:gd name="connsiteY12" fmla="*/ 9574 h 9843"/>
                <a:gd name="connsiteX13" fmla="*/ 3312 w 10000"/>
                <a:gd name="connsiteY13" fmla="*/ 9502 h 9843"/>
                <a:gd name="connsiteX14" fmla="*/ 3443 w 10000"/>
                <a:gd name="connsiteY14" fmla="*/ 9486 h 9843"/>
                <a:gd name="connsiteX15" fmla="*/ 3443 w 10000"/>
                <a:gd name="connsiteY15" fmla="*/ 9486 h 9843"/>
                <a:gd name="connsiteX16" fmla="*/ 3443 w 10000"/>
                <a:gd name="connsiteY16" fmla="*/ 9469 h 9843"/>
                <a:gd name="connsiteX17" fmla="*/ 3507 w 10000"/>
                <a:gd name="connsiteY17" fmla="*/ 9450 h 9843"/>
                <a:gd name="connsiteX18" fmla="*/ 7646 w 10000"/>
                <a:gd name="connsiteY18" fmla="*/ 9178 h 9843"/>
                <a:gd name="connsiteX19" fmla="*/ 8116 w 10000"/>
                <a:gd name="connsiteY19" fmla="*/ 9186 h 9843"/>
                <a:gd name="connsiteX20" fmla="*/ 8116 w 10000"/>
                <a:gd name="connsiteY20" fmla="*/ 9186 h 9843"/>
                <a:gd name="connsiteX21" fmla="*/ 8442 w 10000"/>
                <a:gd name="connsiteY21" fmla="*/ 9151 h 9843"/>
                <a:gd name="connsiteX22" fmla="*/ 8702 w 10000"/>
                <a:gd name="connsiteY22" fmla="*/ 9062 h 9843"/>
                <a:gd name="connsiteX23" fmla="*/ 8636 w 10000"/>
                <a:gd name="connsiteY23" fmla="*/ 9026 h 9843"/>
                <a:gd name="connsiteX24" fmla="*/ 8636 w 10000"/>
                <a:gd name="connsiteY24" fmla="*/ 8991 h 9843"/>
                <a:gd name="connsiteX25" fmla="*/ 8312 w 10000"/>
                <a:gd name="connsiteY25" fmla="*/ 8902 h 9843"/>
                <a:gd name="connsiteX26" fmla="*/ 5975 w 10000"/>
                <a:gd name="connsiteY26" fmla="*/ 8581 h 9843"/>
                <a:gd name="connsiteX27" fmla="*/ 5975 w 10000"/>
                <a:gd name="connsiteY27" fmla="*/ 8581 h 9843"/>
                <a:gd name="connsiteX28" fmla="*/ 5714 w 10000"/>
                <a:gd name="connsiteY28" fmla="*/ 8530 h 9843"/>
                <a:gd name="connsiteX29" fmla="*/ 5519 w 10000"/>
                <a:gd name="connsiteY29" fmla="*/ 8476 h 9843"/>
                <a:gd name="connsiteX30" fmla="*/ 5389 w 10000"/>
                <a:gd name="connsiteY30" fmla="*/ 8423 h 9843"/>
                <a:gd name="connsiteX31" fmla="*/ 5389 w 10000"/>
                <a:gd name="connsiteY31" fmla="*/ 8423 h 9843"/>
                <a:gd name="connsiteX32" fmla="*/ 7729 w 10000"/>
                <a:gd name="connsiteY32" fmla="*/ 8404 h 9843"/>
                <a:gd name="connsiteX33" fmla="*/ 10000 w 10000"/>
                <a:gd name="connsiteY33" fmla="*/ 8581 h 9843"/>
                <a:gd name="connsiteX34" fmla="*/ 10000 w 10000"/>
                <a:gd name="connsiteY34" fmla="*/ 6970 h 9843"/>
                <a:gd name="connsiteX35" fmla="*/ 10000 w 10000"/>
                <a:gd name="connsiteY35" fmla="*/ 6970 h 9843"/>
                <a:gd name="connsiteX36" fmla="*/ 7404 w 10000"/>
                <a:gd name="connsiteY36" fmla="*/ 6595 h 9843"/>
                <a:gd name="connsiteX37" fmla="*/ 5975 w 10000"/>
                <a:gd name="connsiteY37" fmla="*/ 6384 h 9843"/>
                <a:gd name="connsiteX38" fmla="*/ 5975 w 10000"/>
                <a:gd name="connsiteY38" fmla="*/ 6384 h 9843"/>
                <a:gd name="connsiteX39" fmla="*/ 5975 w 10000"/>
                <a:gd name="connsiteY39" fmla="*/ 6366 h 9843"/>
                <a:gd name="connsiteX40" fmla="*/ 5975 w 10000"/>
                <a:gd name="connsiteY40" fmla="*/ 6260 h 9843"/>
                <a:gd name="connsiteX41" fmla="*/ 5975 w 10000"/>
                <a:gd name="connsiteY41" fmla="*/ 6260 h 9843"/>
                <a:gd name="connsiteX42" fmla="*/ 5779 w 10000"/>
                <a:gd name="connsiteY42" fmla="*/ 6133 h 9843"/>
                <a:gd name="connsiteX43" fmla="*/ 5389 w 10000"/>
                <a:gd name="connsiteY43" fmla="*/ 5939 h 9843"/>
                <a:gd name="connsiteX44" fmla="*/ 4545 w 10000"/>
                <a:gd name="connsiteY44" fmla="*/ 5568 h 9843"/>
                <a:gd name="connsiteX45" fmla="*/ 4545 w 10000"/>
                <a:gd name="connsiteY45" fmla="*/ 5568 h 9843"/>
                <a:gd name="connsiteX46" fmla="*/ 4352 w 10000"/>
                <a:gd name="connsiteY46" fmla="*/ 5515 h 9843"/>
                <a:gd name="connsiteX47" fmla="*/ 4026 w 10000"/>
                <a:gd name="connsiteY47" fmla="*/ 5444 h 9843"/>
                <a:gd name="connsiteX48" fmla="*/ 3052 w 10000"/>
                <a:gd name="connsiteY48" fmla="*/ 5284 h 9843"/>
                <a:gd name="connsiteX49" fmla="*/ 1689 w 10000"/>
                <a:gd name="connsiteY49" fmla="*/ 5090 h 9843"/>
                <a:gd name="connsiteX50" fmla="*/ 1689 w 10000"/>
                <a:gd name="connsiteY50" fmla="*/ 5090 h 9843"/>
                <a:gd name="connsiteX51" fmla="*/ 1103 w 10000"/>
                <a:gd name="connsiteY51" fmla="*/ 5070 h 9843"/>
                <a:gd name="connsiteX52" fmla="*/ 650 w 10000"/>
                <a:gd name="connsiteY52" fmla="*/ 5053 h 9843"/>
                <a:gd name="connsiteX53" fmla="*/ 521 w 10000"/>
                <a:gd name="connsiteY53" fmla="*/ 5035 h 9843"/>
                <a:gd name="connsiteX54" fmla="*/ 390 w 10000"/>
                <a:gd name="connsiteY54" fmla="*/ 5018 h 9843"/>
                <a:gd name="connsiteX55" fmla="*/ 390 w 10000"/>
                <a:gd name="connsiteY55" fmla="*/ 5018 h 9843"/>
                <a:gd name="connsiteX56" fmla="*/ 261 w 10000"/>
                <a:gd name="connsiteY56" fmla="*/ 4945 h 9843"/>
                <a:gd name="connsiteX57" fmla="*/ 65 w 10000"/>
                <a:gd name="connsiteY57" fmla="*/ 4825 h 9843"/>
                <a:gd name="connsiteX58" fmla="*/ 0 w 10000"/>
                <a:gd name="connsiteY58" fmla="*/ 4753 h 9843"/>
                <a:gd name="connsiteX59" fmla="*/ 0 w 10000"/>
                <a:gd name="connsiteY59" fmla="*/ 4680 h 9843"/>
                <a:gd name="connsiteX60" fmla="*/ 0 w 10000"/>
                <a:gd name="connsiteY60" fmla="*/ 4628 h 9843"/>
                <a:gd name="connsiteX61" fmla="*/ 131 w 10000"/>
                <a:gd name="connsiteY61" fmla="*/ 4574 h 9843"/>
                <a:gd name="connsiteX62" fmla="*/ 131 w 10000"/>
                <a:gd name="connsiteY62" fmla="*/ 4574 h 9843"/>
                <a:gd name="connsiteX63" fmla="*/ 455 w 10000"/>
                <a:gd name="connsiteY63" fmla="*/ 4485 h 9843"/>
                <a:gd name="connsiteX64" fmla="*/ 779 w 10000"/>
                <a:gd name="connsiteY64" fmla="*/ 4399 h 9843"/>
                <a:gd name="connsiteX65" fmla="*/ 975 w 10000"/>
                <a:gd name="connsiteY65" fmla="*/ 4346 h 9843"/>
                <a:gd name="connsiteX66" fmla="*/ 1103 w 10000"/>
                <a:gd name="connsiteY66" fmla="*/ 4292 h 9843"/>
                <a:gd name="connsiteX67" fmla="*/ 1103 w 10000"/>
                <a:gd name="connsiteY67" fmla="*/ 4220 h 9843"/>
                <a:gd name="connsiteX68" fmla="*/ 1103 w 10000"/>
                <a:gd name="connsiteY68" fmla="*/ 4131 h 9843"/>
                <a:gd name="connsiteX69" fmla="*/ 1103 w 10000"/>
                <a:gd name="connsiteY69" fmla="*/ 4131 h 9843"/>
                <a:gd name="connsiteX70" fmla="*/ 845 w 10000"/>
                <a:gd name="connsiteY70" fmla="*/ 3883 h 9843"/>
                <a:gd name="connsiteX71" fmla="*/ 521 w 10000"/>
                <a:gd name="connsiteY71" fmla="*/ 3546 h 9843"/>
                <a:gd name="connsiteX72" fmla="*/ 261 w 10000"/>
                <a:gd name="connsiteY72" fmla="*/ 3243 h 9843"/>
                <a:gd name="connsiteX73" fmla="*/ 195 w 10000"/>
                <a:gd name="connsiteY73" fmla="*/ 3156 h 9843"/>
                <a:gd name="connsiteX74" fmla="*/ 195 w 10000"/>
                <a:gd name="connsiteY74" fmla="*/ 3121 h 9843"/>
                <a:gd name="connsiteX75" fmla="*/ 261 w 10000"/>
                <a:gd name="connsiteY75" fmla="*/ 3102 h 9843"/>
                <a:gd name="connsiteX76" fmla="*/ 261 w 10000"/>
                <a:gd name="connsiteY76" fmla="*/ 3102 h 9843"/>
                <a:gd name="connsiteX77" fmla="*/ 650 w 10000"/>
                <a:gd name="connsiteY77" fmla="*/ 3085 h 9843"/>
                <a:gd name="connsiteX78" fmla="*/ 908 w 10000"/>
                <a:gd name="connsiteY78" fmla="*/ 3085 h 9843"/>
                <a:gd name="connsiteX79" fmla="*/ 1103 w 10000"/>
                <a:gd name="connsiteY79" fmla="*/ 3102 h 9843"/>
                <a:gd name="connsiteX80" fmla="*/ 1103 w 10000"/>
                <a:gd name="connsiteY80" fmla="*/ 3102 h 9843"/>
                <a:gd name="connsiteX81" fmla="*/ 1168 w 10000"/>
                <a:gd name="connsiteY81" fmla="*/ 3102 h 9843"/>
                <a:gd name="connsiteX82" fmla="*/ 1235 w 10000"/>
                <a:gd name="connsiteY82" fmla="*/ 3069 h 9843"/>
                <a:gd name="connsiteX83" fmla="*/ 1559 w 10000"/>
                <a:gd name="connsiteY83" fmla="*/ 2961 h 9843"/>
                <a:gd name="connsiteX84" fmla="*/ 2402 w 10000"/>
                <a:gd name="connsiteY84" fmla="*/ 2605 h 9843"/>
                <a:gd name="connsiteX85" fmla="*/ 3507 w 10000"/>
                <a:gd name="connsiteY85" fmla="*/ 2094 h 9843"/>
                <a:gd name="connsiteX86" fmla="*/ 3507 w 10000"/>
                <a:gd name="connsiteY86" fmla="*/ 2094 h 9843"/>
                <a:gd name="connsiteX87" fmla="*/ 3507 w 10000"/>
                <a:gd name="connsiteY87" fmla="*/ 2021 h 9843"/>
                <a:gd name="connsiteX88" fmla="*/ 3507 w 10000"/>
                <a:gd name="connsiteY88" fmla="*/ 1859 h 9843"/>
                <a:gd name="connsiteX89" fmla="*/ 3573 w 10000"/>
                <a:gd name="connsiteY89" fmla="*/ 1755 h 9843"/>
                <a:gd name="connsiteX90" fmla="*/ 3702 w 10000"/>
                <a:gd name="connsiteY90" fmla="*/ 1665 h 9843"/>
                <a:gd name="connsiteX91" fmla="*/ 3896 w 10000"/>
                <a:gd name="connsiteY91" fmla="*/ 1560 h 9843"/>
                <a:gd name="connsiteX92" fmla="*/ 4156 w 10000"/>
                <a:gd name="connsiteY92" fmla="*/ 1473 h 9843"/>
                <a:gd name="connsiteX93" fmla="*/ 4156 w 10000"/>
                <a:gd name="connsiteY93" fmla="*/ 1473 h 9843"/>
                <a:gd name="connsiteX94" fmla="*/ 4806 w 10000"/>
                <a:gd name="connsiteY94" fmla="*/ 1296 h 9843"/>
                <a:gd name="connsiteX95" fmla="*/ 5455 w 10000"/>
                <a:gd name="connsiteY95" fmla="*/ 1063 h 9843"/>
                <a:gd name="connsiteX96" fmla="*/ 6104 w 10000"/>
                <a:gd name="connsiteY96" fmla="*/ 850 h 9843"/>
                <a:gd name="connsiteX97" fmla="*/ 6559 w 10000"/>
                <a:gd name="connsiteY97" fmla="*/ 658 h 9843"/>
                <a:gd name="connsiteX98" fmla="*/ 6559 w 10000"/>
                <a:gd name="connsiteY98" fmla="*/ 658 h 9843"/>
                <a:gd name="connsiteX99" fmla="*/ 6882 w 10000"/>
                <a:gd name="connsiteY99" fmla="*/ 480 h 9843"/>
                <a:gd name="connsiteX100" fmla="*/ 7273 w 10000"/>
                <a:gd name="connsiteY100" fmla="*/ 265 h 9843"/>
                <a:gd name="connsiteX101" fmla="*/ 7663 w 10000"/>
                <a:gd name="connsiteY101" fmla="*/ 105 h 9843"/>
                <a:gd name="connsiteX102" fmla="*/ 7856 w 10000"/>
                <a:gd name="connsiteY102" fmla="*/ 32 h 9843"/>
                <a:gd name="connsiteX103" fmla="*/ 8051 w 10000"/>
                <a:gd name="connsiteY103" fmla="*/ 17 h 9843"/>
                <a:gd name="connsiteX104" fmla="*/ 8051 w 10000"/>
                <a:gd name="connsiteY104" fmla="*/ 17 h 9843"/>
                <a:gd name="connsiteX105" fmla="*/ 8442 w 10000"/>
                <a:gd name="connsiteY105" fmla="*/ 0 h 9843"/>
                <a:gd name="connsiteX106" fmla="*/ 8961 w 10000"/>
                <a:gd name="connsiteY106" fmla="*/ 0 h 9843"/>
                <a:gd name="connsiteX107" fmla="*/ 10000 w 10000"/>
                <a:gd name="connsiteY107" fmla="*/ 17 h 9843"/>
                <a:gd name="connsiteX108" fmla="*/ 3247 w 10000"/>
                <a:gd name="connsiteY108" fmla="*/ 9752 h 9843"/>
                <a:gd name="connsiteX109" fmla="*/ 3247 w 10000"/>
                <a:gd name="connsiteY109" fmla="*/ 9752 h 9843"/>
                <a:gd name="connsiteX110" fmla="*/ 3117 w 10000"/>
                <a:gd name="connsiteY110" fmla="*/ 9559 h 9843"/>
                <a:gd name="connsiteX111" fmla="*/ 3117 w 10000"/>
                <a:gd name="connsiteY111" fmla="*/ 9559 h 9843"/>
                <a:gd name="connsiteX112" fmla="*/ 3312 w 10000"/>
                <a:gd name="connsiteY112" fmla="*/ 9502 h 9843"/>
                <a:gd name="connsiteX113" fmla="*/ 3443 w 10000"/>
                <a:gd name="connsiteY113" fmla="*/ 9486 h 9843"/>
                <a:gd name="connsiteX114" fmla="*/ 2661 w 10000"/>
                <a:gd name="connsiteY114" fmla="*/ 9502 h 9843"/>
                <a:gd name="connsiteX0" fmla="*/ 2661 w 10000"/>
                <a:gd name="connsiteY0" fmla="*/ 9654 h 10000"/>
                <a:gd name="connsiteX1" fmla="*/ 5389 w 10000"/>
                <a:gd name="connsiteY1" fmla="*/ 10000 h 10000"/>
                <a:gd name="connsiteX2" fmla="*/ 5324 w 10000"/>
                <a:gd name="connsiteY2" fmla="*/ 9946 h 10000"/>
                <a:gd name="connsiteX3" fmla="*/ 5259 w 10000"/>
                <a:gd name="connsiteY3" fmla="*/ 9908 h 10000"/>
                <a:gd name="connsiteX4" fmla="*/ 5128 w 10000"/>
                <a:gd name="connsiteY4" fmla="*/ 9908 h 10000"/>
                <a:gd name="connsiteX5" fmla="*/ 4936 w 10000"/>
                <a:gd name="connsiteY5" fmla="*/ 9929 h 10000"/>
                <a:gd name="connsiteX6" fmla="*/ 3247 w 10000"/>
                <a:gd name="connsiteY6" fmla="*/ 9908 h 10000"/>
                <a:gd name="connsiteX7" fmla="*/ 3247 w 10000"/>
                <a:gd name="connsiteY7" fmla="*/ 9908 h 10000"/>
                <a:gd name="connsiteX8" fmla="*/ 3117 w 10000"/>
                <a:gd name="connsiteY8" fmla="*/ 9855 h 10000"/>
                <a:gd name="connsiteX9" fmla="*/ 3117 w 10000"/>
                <a:gd name="connsiteY9" fmla="*/ 9800 h 10000"/>
                <a:gd name="connsiteX10" fmla="*/ 3117 w 10000"/>
                <a:gd name="connsiteY10" fmla="*/ 9764 h 10000"/>
                <a:gd name="connsiteX11" fmla="*/ 3184 w 10000"/>
                <a:gd name="connsiteY11" fmla="*/ 9727 h 10000"/>
                <a:gd name="connsiteX12" fmla="*/ 3312 w 10000"/>
                <a:gd name="connsiteY12" fmla="*/ 9654 h 10000"/>
                <a:gd name="connsiteX13" fmla="*/ 3443 w 10000"/>
                <a:gd name="connsiteY13" fmla="*/ 9637 h 10000"/>
                <a:gd name="connsiteX14" fmla="*/ 3443 w 10000"/>
                <a:gd name="connsiteY14" fmla="*/ 9637 h 10000"/>
                <a:gd name="connsiteX15" fmla="*/ 3443 w 10000"/>
                <a:gd name="connsiteY15" fmla="*/ 9620 h 10000"/>
                <a:gd name="connsiteX16" fmla="*/ 3507 w 10000"/>
                <a:gd name="connsiteY16" fmla="*/ 9601 h 10000"/>
                <a:gd name="connsiteX17" fmla="*/ 7646 w 10000"/>
                <a:gd name="connsiteY17" fmla="*/ 9324 h 10000"/>
                <a:gd name="connsiteX18" fmla="*/ 8116 w 10000"/>
                <a:gd name="connsiteY18" fmla="*/ 9333 h 10000"/>
                <a:gd name="connsiteX19" fmla="*/ 8116 w 10000"/>
                <a:gd name="connsiteY19" fmla="*/ 9333 h 10000"/>
                <a:gd name="connsiteX20" fmla="*/ 8442 w 10000"/>
                <a:gd name="connsiteY20" fmla="*/ 9297 h 10000"/>
                <a:gd name="connsiteX21" fmla="*/ 8702 w 10000"/>
                <a:gd name="connsiteY21" fmla="*/ 9207 h 10000"/>
                <a:gd name="connsiteX22" fmla="*/ 8636 w 10000"/>
                <a:gd name="connsiteY22" fmla="*/ 9170 h 10000"/>
                <a:gd name="connsiteX23" fmla="*/ 8636 w 10000"/>
                <a:gd name="connsiteY23" fmla="*/ 9134 h 10000"/>
                <a:gd name="connsiteX24" fmla="*/ 8312 w 10000"/>
                <a:gd name="connsiteY24" fmla="*/ 9044 h 10000"/>
                <a:gd name="connsiteX25" fmla="*/ 5975 w 10000"/>
                <a:gd name="connsiteY25" fmla="*/ 8718 h 10000"/>
                <a:gd name="connsiteX26" fmla="*/ 5975 w 10000"/>
                <a:gd name="connsiteY26" fmla="*/ 8718 h 10000"/>
                <a:gd name="connsiteX27" fmla="*/ 5714 w 10000"/>
                <a:gd name="connsiteY27" fmla="*/ 8666 h 10000"/>
                <a:gd name="connsiteX28" fmla="*/ 5519 w 10000"/>
                <a:gd name="connsiteY28" fmla="*/ 8611 h 10000"/>
                <a:gd name="connsiteX29" fmla="*/ 5389 w 10000"/>
                <a:gd name="connsiteY29" fmla="*/ 8557 h 10000"/>
                <a:gd name="connsiteX30" fmla="*/ 5389 w 10000"/>
                <a:gd name="connsiteY30" fmla="*/ 8557 h 10000"/>
                <a:gd name="connsiteX31" fmla="*/ 7729 w 10000"/>
                <a:gd name="connsiteY31" fmla="*/ 8538 h 10000"/>
                <a:gd name="connsiteX32" fmla="*/ 10000 w 10000"/>
                <a:gd name="connsiteY32" fmla="*/ 8718 h 10000"/>
                <a:gd name="connsiteX33" fmla="*/ 10000 w 10000"/>
                <a:gd name="connsiteY33" fmla="*/ 7081 h 10000"/>
                <a:gd name="connsiteX34" fmla="*/ 10000 w 10000"/>
                <a:gd name="connsiteY34" fmla="*/ 7081 h 10000"/>
                <a:gd name="connsiteX35" fmla="*/ 7404 w 10000"/>
                <a:gd name="connsiteY35" fmla="*/ 6700 h 10000"/>
                <a:gd name="connsiteX36" fmla="*/ 5975 w 10000"/>
                <a:gd name="connsiteY36" fmla="*/ 6486 h 10000"/>
                <a:gd name="connsiteX37" fmla="*/ 5975 w 10000"/>
                <a:gd name="connsiteY37" fmla="*/ 6486 h 10000"/>
                <a:gd name="connsiteX38" fmla="*/ 5975 w 10000"/>
                <a:gd name="connsiteY38" fmla="*/ 6468 h 10000"/>
                <a:gd name="connsiteX39" fmla="*/ 5975 w 10000"/>
                <a:gd name="connsiteY39" fmla="*/ 6360 h 10000"/>
                <a:gd name="connsiteX40" fmla="*/ 5975 w 10000"/>
                <a:gd name="connsiteY40" fmla="*/ 6360 h 10000"/>
                <a:gd name="connsiteX41" fmla="*/ 5779 w 10000"/>
                <a:gd name="connsiteY41" fmla="*/ 6231 h 10000"/>
                <a:gd name="connsiteX42" fmla="*/ 5389 w 10000"/>
                <a:gd name="connsiteY42" fmla="*/ 6034 h 10000"/>
                <a:gd name="connsiteX43" fmla="*/ 4545 w 10000"/>
                <a:gd name="connsiteY43" fmla="*/ 5657 h 10000"/>
                <a:gd name="connsiteX44" fmla="*/ 4545 w 10000"/>
                <a:gd name="connsiteY44" fmla="*/ 5657 h 10000"/>
                <a:gd name="connsiteX45" fmla="*/ 4352 w 10000"/>
                <a:gd name="connsiteY45" fmla="*/ 5603 h 10000"/>
                <a:gd name="connsiteX46" fmla="*/ 4026 w 10000"/>
                <a:gd name="connsiteY46" fmla="*/ 5531 h 10000"/>
                <a:gd name="connsiteX47" fmla="*/ 3052 w 10000"/>
                <a:gd name="connsiteY47" fmla="*/ 5368 h 10000"/>
                <a:gd name="connsiteX48" fmla="*/ 1689 w 10000"/>
                <a:gd name="connsiteY48" fmla="*/ 5171 h 10000"/>
                <a:gd name="connsiteX49" fmla="*/ 1689 w 10000"/>
                <a:gd name="connsiteY49" fmla="*/ 5171 h 10000"/>
                <a:gd name="connsiteX50" fmla="*/ 1103 w 10000"/>
                <a:gd name="connsiteY50" fmla="*/ 5151 h 10000"/>
                <a:gd name="connsiteX51" fmla="*/ 650 w 10000"/>
                <a:gd name="connsiteY51" fmla="*/ 5134 h 10000"/>
                <a:gd name="connsiteX52" fmla="*/ 521 w 10000"/>
                <a:gd name="connsiteY52" fmla="*/ 5115 h 10000"/>
                <a:gd name="connsiteX53" fmla="*/ 390 w 10000"/>
                <a:gd name="connsiteY53" fmla="*/ 5098 h 10000"/>
                <a:gd name="connsiteX54" fmla="*/ 390 w 10000"/>
                <a:gd name="connsiteY54" fmla="*/ 5098 h 10000"/>
                <a:gd name="connsiteX55" fmla="*/ 261 w 10000"/>
                <a:gd name="connsiteY55" fmla="*/ 5024 h 10000"/>
                <a:gd name="connsiteX56" fmla="*/ 65 w 10000"/>
                <a:gd name="connsiteY56" fmla="*/ 4902 h 10000"/>
                <a:gd name="connsiteX57" fmla="*/ 0 w 10000"/>
                <a:gd name="connsiteY57" fmla="*/ 4829 h 10000"/>
                <a:gd name="connsiteX58" fmla="*/ 0 w 10000"/>
                <a:gd name="connsiteY58" fmla="*/ 4755 h 10000"/>
                <a:gd name="connsiteX59" fmla="*/ 0 w 10000"/>
                <a:gd name="connsiteY59" fmla="*/ 4702 h 10000"/>
                <a:gd name="connsiteX60" fmla="*/ 131 w 10000"/>
                <a:gd name="connsiteY60" fmla="*/ 4647 h 10000"/>
                <a:gd name="connsiteX61" fmla="*/ 131 w 10000"/>
                <a:gd name="connsiteY61" fmla="*/ 4647 h 10000"/>
                <a:gd name="connsiteX62" fmla="*/ 455 w 10000"/>
                <a:gd name="connsiteY62" fmla="*/ 4557 h 10000"/>
                <a:gd name="connsiteX63" fmla="*/ 779 w 10000"/>
                <a:gd name="connsiteY63" fmla="*/ 4469 h 10000"/>
                <a:gd name="connsiteX64" fmla="*/ 975 w 10000"/>
                <a:gd name="connsiteY64" fmla="*/ 4415 h 10000"/>
                <a:gd name="connsiteX65" fmla="*/ 1103 w 10000"/>
                <a:gd name="connsiteY65" fmla="*/ 4360 h 10000"/>
                <a:gd name="connsiteX66" fmla="*/ 1103 w 10000"/>
                <a:gd name="connsiteY66" fmla="*/ 4287 h 10000"/>
                <a:gd name="connsiteX67" fmla="*/ 1103 w 10000"/>
                <a:gd name="connsiteY67" fmla="*/ 4197 h 10000"/>
                <a:gd name="connsiteX68" fmla="*/ 1103 w 10000"/>
                <a:gd name="connsiteY68" fmla="*/ 4197 h 10000"/>
                <a:gd name="connsiteX69" fmla="*/ 845 w 10000"/>
                <a:gd name="connsiteY69" fmla="*/ 3945 h 10000"/>
                <a:gd name="connsiteX70" fmla="*/ 521 w 10000"/>
                <a:gd name="connsiteY70" fmla="*/ 3603 h 10000"/>
                <a:gd name="connsiteX71" fmla="*/ 261 w 10000"/>
                <a:gd name="connsiteY71" fmla="*/ 3295 h 10000"/>
                <a:gd name="connsiteX72" fmla="*/ 195 w 10000"/>
                <a:gd name="connsiteY72" fmla="*/ 3206 h 10000"/>
                <a:gd name="connsiteX73" fmla="*/ 195 w 10000"/>
                <a:gd name="connsiteY73" fmla="*/ 3171 h 10000"/>
                <a:gd name="connsiteX74" fmla="*/ 261 w 10000"/>
                <a:gd name="connsiteY74" fmla="*/ 3151 h 10000"/>
                <a:gd name="connsiteX75" fmla="*/ 261 w 10000"/>
                <a:gd name="connsiteY75" fmla="*/ 3151 h 10000"/>
                <a:gd name="connsiteX76" fmla="*/ 650 w 10000"/>
                <a:gd name="connsiteY76" fmla="*/ 3134 h 10000"/>
                <a:gd name="connsiteX77" fmla="*/ 908 w 10000"/>
                <a:gd name="connsiteY77" fmla="*/ 3134 h 10000"/>
                <a:gd name="connsiteX78" fmla="*/ 1103 w 10000"/>
                <a:gd name="connsiteY78" fmla="*/ 3151 h 10000"/>
                <a:gd name="connsiteX79" fmla="*/ 1103 w 10000"/>
                <a:gd name="connsiteY79" fmla="*/ 3151 h 10000"/>
                <a:gd name="connsiteX80" fmla="*/ 1168 w 10000"/>
                <a:gd name="connsiteY80" fmla="*/ 3151 h 10000"/>
                <a:gd name="connsiteX81" fmla="*/ 1235 w 10000"/>
                <a:gd name="connsiteY81" fmla="*/ 3118 h 10000"/>
                <a:gd name="connsiteX82" fmla="*/ 1559 w 10000"/>
                <a:gd name="connsiteY82" fmla="*/ 3008 h 10000"/>
                <a:gd name="connsiteX83" fmla="*/ 2402 w 10000"/>
                <a:gd name="connsiteY83" fmla="*/ 2647 h 10000"/>
                <a:gd name="connsiteX84" fmla="*/ 3507 w 10000"/>
                <a:gd name="connsiteY84" fmla="*/ 2127 h 10000"/>
                <a:gd name="connsiteX85" fmla="*/ 3507 w 10000"/>
                <a:gd name="connsiteY85" fmla="*/ 2127 h 10000"/>
                <a:gd name="connsiteX86" fmla="*/ 3507 w 10000"/>
                <a:gd name="connsiteY86" fmla="*/ 2053 h 10000"/>
                <a:gd name="connsiteX87" fmla="*/ 3507 w 10000"/>
                <a:gd name="connsiteY87" fmla="*/ 1889 h 10000"/>
                <a:gd name="connsiteX88" fmla="*/ 3573 w 10000"/>
                <a:gd name="connsiteY88" fmla="*/ 1783 h 10000"/>
                <a:gd name="connsiteX89" fmla="*/ 3702 w 10000"/>
                <a:gd name="connsiteY89" fmla="*/ 1692 h 10000"/>
                <a:gd name="connsiteX90" fmla="*/ 3896 w 10000"/>
                <a:gd name="connsiteY90" fmla="*/ 1585 h 10000"/>
                <a:gd name="connsiteX91" fmla="*/ 4156 w 10000"/>
                <a:gd name="connsiteY91" fmla="*/ 1496 h 10000"/>
                <a:gd name="connsiteX92" fmla="*/ 4156 w 10000"/>
                <a:gd name="connsiteY92" fmla="*/ 1496 h 10000"/>
                <a:gd name="connsiteX93" fmla="*/ 4806 w 10000"/>
                <a:gd name="connsiteY93" fmla="*/ 1317 h 10000"/>
                <a:gd name="connsiteX94" fmla="*/ 5455 w 10000"/>
                <a:gd name="connsiteY94" fmla="*/ 1080 h 10000"/>
                <a:gd name="connsiteX95" fmla="*/ 6104 w 10000"/>
                <a:gd name="connsiteY95" fmla="*/ 864 h 10000"/>
                <a:gd name="connsiteX96" fmla="*/ 6559 w 10000"/>
                <a:gd name="connsiteY96" fmla="*/ 668 h 10000"/>
                <a:gd name="connsiteX97" fmla="*/ 6559 w 10000"/>
                <a:gd name="connsiteY97" fmla="*/ 668 h 10000"/>
                <a:gd name="connsiteX98" fmla="*/ 6882 w 10000"/>
                <a:gd name="connsiteY98" fmla="*/ 488 h 10000"/>
                <a:gd name="connsiteX99" fmla="*/ 7273 w 10000"/>
                <a:gd name="connsiteY99" fmla="*/ 269 h 10000"/>
                <a:gd name="connsiteX100" fmla="*/ 7663 w 10000"/>
                <a:gd name="connsiteY100" fmla="*/ 107 h 10000"/>
                <a:gd name="connsiteX101" fmla="*/ 7856 w 10000"/>
                <a:gd name="connsiteY101" fmla="*/ 33 h 10000"/>
                <a:gd name="connsiteX102" fmla="*/ 8051 w 10000"/>
                <a:gd name="connsiteY102" fmla="*/ 17 h 10000"/>
                <a:gd name="connsiteX103" fmla="*/ 8051 w 10000"/>
                <a:gd name="connsiteY103" fmla="*/ 17 h 10000"/>
                <a:gd name="connsiteX104" fmla="*/ 8442 w 10000"/>
                <a:gd name="connsiteY104" fmla="*/ 0 h 10000"/>
                <a:gd name="connsiteX105" fmla="*/ 8961 w 10000"/>
                <a:gd name="connsiteY105" fmla="*/ 0 h 10000"/>
                <a:gd name="connsiteX106" fmla="*/ 10000 w 10000"/>
                <a:gd name="connsiteY106" fmla="*/ 17 h 10000"/>
                <a:gd name="connsiteX107" fmla="*/ 3247 w 10000"/>
                <a:gd name="connsiteY107" fmla="*/ 9908 h 10000"/>
                <a:gd name="connsiteX108" fmla="*/ 3247 w 10000"/>
                <a:gd name="connsiteY108" fmla="*/ 9908 h 10000"/>
                <a:gd name="connsiteX109" fmla="*/ 3117 w 10000"/>
                <a:gd name="connsiteY109" fmla="*/ 9711 h 10000"/>
                <a:gd name="connsiteX110" fmla="*/ 3117 w 10000"/>
                <a:gd name="connsiteY110" fmla="*/ 9711 h 10000"/>
                <a:gd name="connsiteX111" fmla="*/ 3312 w 10000"/>
                <a:gd name="connsiteY111" fmla="*/ 9654 h 10000"/>
                <a:gd name="connsiteX112" fmla="*/ 3443 w 10000"/>
                <a:gd name="connsiteY112" fmla="*/ 9637 h 10000"/>
                <a:gd name="connsiteX113" fmla="*/ 2661 w 10000"/>
                <a:gd name="connsiteY113" fmla="*/ 9654 h 10000"/>
                <a:gd name="connsiteX0" fmla="*/ 2661 w 10000"/>
                <a:gd name="connsiteY0" fmla="*/ 9654 h 10000"/>
                <a:gd name="connsiteX1" fmla="*/ 5389 w 10000"/>
                <a:gd name="connsiteY1" fmla="*/ 10000 h 10000"/>
                <a:gd name="connsiteX2" fmla="*/ 5324 w 10000"/>
                <a:gd name="connsiteY2" fmla="*/ 9946 h 10000"/>
                <a:gd name="connsiteX3" fmla="*/ 5259 w 10000"/>
                <a:gd name="connsiteY3" fmla="*/ 9908 h 10000"/>
                <a:gd name="connsiteX4" fmla="*/ 5128 w 10000"/>
                <a:gd name="connsiteY4" fmla="*/ 9908 h 10000"/>
                <a:gd name="connsiteX5" fmla="*/ 3247 w 10000"/>
                <a:gd name="connsiteY5" fmla="*/ 9908 h 10000"/>
                <a:gd name="connsiteX6" fmla="*/ 3247 w 10000"/>
                <a:gd name="connsiteY6" fmla="*/ 9908 h 10000"/>
                <a:gd name="connsiteX7" fmla="*/ 3117 w 10000"/>
                <a:gd name="connsiteY7" fmla="*/ 9855 h 10000"/>
                <a:gd name="connsiteX8" fmla="*/ 3117 w 10000"/>
                <a:gd name="connsiteY8" fmla="*/ 9800 h 10000"/>
                <a:gd name="connsiteX9" fmla="*/ 3117 w 10000"/>
                <a:gd name="connsiteY9" fmla="*/ 9764 h 10000"/>
                <a:gd name="connsiteX10" fmla="*/ 3184 w 10000"/>
                <a:gd name="connsiteY10" fmla="*/ 9727 h 10000"/>
                <a:gd name="connsiteX11" fmla="*/ 3312 w 10000"/>
                <a:gd name="connsiteY11" fmla="*/ 9654 h 10000"/>
                <a:gd name="connsiteX12" fmla="*/ 3443 w 10000"/>
                <a:gd name="connsiteY12" fmla="*/ 9637 h 10000"/>
                <a:gd name="connsiteX13" fmla="*/ 3443 w 10000"/>
                <a:gd name="connsiteY13" fmla="*/ 9637 h 10000"/>
                <a:gd name="connsiteX14" fmla="*/ 3443 w 10000"/>
                <a:gd name="connsiteY14" fmla="*/ 9620 h 10000"/>
                <a:gd name="connsiteX15" fmla="*/ 3507 w 10000"/>
                <a:gd name="connsiteY15" fmla="*/ 9601 h 10000"/>
                <a:gd name="connsiteX16" fmla="*/ 7646 w 10000"/>
                <a:gd name="connsiteY16" fmla="*/ 9324 h 10000"/>
                <a:gd name="connsiteX17" fmla="*/ 8116 w 10000"/>
                <a:gd name="connsiteY17" fmla="*/ 9333 h 10000"/>
                <a:gd name="connsiteX18" fmla="*/ 8116 w 10000"/>
                <a:gd name="connsiteY18" fmla="*/ 9333 h 10000"/>
                <a:gd name="connsiteX19" fmla="*/ 8442 w 10000"/>
                <a:gd name="connsiteY19" fmla="*/ 9297 h 10000"/>
                <a:gd name="connsiteX20" fmla="*/ 8702 w 10000"/>
                <a:gd name="connsiteY20" fmla="*/ 9207 h 10000"/>
                <a:gd name="connsiteX21" fmla="*/ 8636 w 10000"/>
                <a:gd name="connsiteY21" fmla="*/ 9170 h 10000"/>
                <a:gd name="connsiteX22" fmla="*/ 8636 w 10000"/>
                <a:gd name="connsiteY22" fmla="*/ 9134 h 10000"/>
                <a:gd name="connsiteX23" fmla="*/ 8312 w 10000"/>
                <a:gd name="connsiteY23" fmla="*/ 9044 h 10000"/>
                <a:gd name="connsiteX24" fmla="*/ 5975 w 10000"/>
                <a:gd name="connsiteY24" fmla="*/ 8718 h 10000"/>
                <a:gd name="connsiteX25" fmla="*/ 5975 w 10000"/>
                <a:gd name="connsiteY25" fmla="*/ 8718 h 10000"/>
                <a:gd name="connsiteX26" fmla="*/ 5714 w 10000"/>
                <a:gd name="connsiteY26" fmla="*/ 8666 h 10000"/>
                <a:gd name="connsiteX27" fmla="*/ 5519 w 10000"/>
                <a:gd name="connsiteY27" fmla="*/ 8611 h 10000"/>
                <a:gd name="connsiteX28" fmla="*/ 5389 w 10000"/>
                <a:gd name="connsiteY28" fmla="*/ 8557 h 10000"/>
                <a:gd name="connsiteX29" fmla="*/ 5389 w 10000"/>
                <a:gd name="connsiteY29" fmla="*/ 8557 h 10000"/>
                <a:gd name="connsiteX30" fmla="*/ 7729 w 10000"/>
                <a:gd name="connsiteY30" fmla="*/ 8538 h 10000"/>
                <a:gd name="connsiteX31" fmla="*/ 10000 w 10000"/>
                <a:gd name="connsiteY31" fmla="*/ 8718 h 10000"/>
                <a:gd name="connsiteX32" fmla="*/ 10000 w 10000"/>
                <a:gd name="connsiteY32" fmla="*/ 7081 h 10000"/>
                <a:gd name="connsiteX33" fmla="*/ 10000 w 10000"/>
                <a:gd name="connsiteY33" fmla="*/ 7081 h 10000"/>
                <a:gd name="connsiteX34" fmla="*/ 7404 w 10000"/>
                <a:gd name="connsiteY34" fmla="*/ 6700 h 10000"/>
                <a:gd name="connsiteX35" fmla="*/ 5975 w 10000"/>
                <a:gd name="connsiteY35" fmla="*/ 6486 h 10000"/>
                <a:gd name="connsiteX36" fmla="*/ 5975 w 10000"/>
                <a:gd name="connsiteY36" fmla="*/ 6486 h 10000"/>
                <a:gd name="connsiteX37" fmla="*/ 5975 w 10000"/>
                <a:gd name="connsiteY37" fmla="*/ 6468 h 10000"/>
                <a:gd name="connsiteX38" fmla="*/ 5975 w 10000"/>
                <a:gd name="connsiteY38" fmla="*/ 6360 h 10000"/>
                <a:gd name="connsiteX39" fmla="*/ 5975 w 10000"/>
                <a:gd name="connsiteY39" fmla="*/ 6360 h 10000"/>
                <a:gd name="connsiteX40" fmla="*/ 5779 w 10000"/>
                <a:gd name="connsiteY40" fmla="*/ 6231 h 10000"/>
                <a:gd name="connsiteX41" fmla="*/ 5389 w 10000"/>
                <a:gd name="connsiteY41" fmla="*/ 6034 h 10000"/>
                <a:gd name="connsiteX42" fmla="*/ 4545 w 10000"/>
                <a:gd name="connsiteY42" fmla="*/ 5657 h 10000"/>
                <a:gd name="connsiteX43" fmla="*/ 4545 w 10000"/>
                <a:gd name="connsiteY43" fmla="*/ 5657 h 10000"/>
                <a:gd name="connsiteX44" fmla="*/ 4352 w 10000"/>
                <a:gd name="connsiteY44" fmla="*/ 5603 h 10000"/>
                <a:gd name="connsiteX45" fmla="*/ 4026 w 10000"/>
                <a:gd name="connsiteY45" fmla="*/ 5531 h 10000"/>
                <a:gd name="connsiteX46" fmla="*/ 3052 w 10000"/>
                <a:gd name="connsiteY46" fmla="*/ 5368 h 10000"/>
                <a:gd name="connsiteX47" fmla="*/ 1689 w 10000"/>
                <a:gd name="connsiteY47" fmla="*/ 5171 h 10000"/>
                <a:gd name="connsiteX48" fmla="*/ 1689 w 10000"/>
                <a:gd name="connsiteY48" fmla="*/ 5171 h 10000"/>
                <a:gd name="connsiteX49" fmla="*/ 1103 w 10000"/>
                <a:gd name="connsiteY49" fmla="*/ 5151 h 10000"/>
                <a:gd name="connsiteX50" fmla="*/ 650 w 10000"/>
                <a:gd name="connsiteY50" fmla="*/ 5134 h 10000"/>
                <a:gd name="connsiteX51" fmla="*/ 521 w 10000"/>
                <a:gd name="connsiteY51" fmla="*/ 5115 h 10000"/>
                <a:gd name="connsiteX52" fmla="*/ 390 w 10000"/>
                <a:gd name="connsiteY52" fmla="*/ 5098 h 10000"/>
                <a:gd name="connsiteX53" fmla="*/ 390 w 10000"/>
                <a:gd name="connsiteY53" fmla="*/ 5098 h 10000"/>
                <a:gd name="connsiteX54" fmla="*/ 261 w 10000"/>
                <a:gd name="connsiteY54" fmla="*/ 5024 h 10000"/>
                <a:gd name="connsiteX55" fmla="*/ 65 w 10000"/>
                <a:gd name="connsiteY55" fmla="*/ 4902 h 10000"/>
                <a:gd name="connsiteX56" fmla="*/ 0 w 10000"/>
                <a:gd name="connsiteY56" fmla="*/ 4829 h 10000"/>
                <a:gd name="connsiteX57" fmla="*/ 0 w 10000"/>
                <a:gd name="connsiteY57" fmla="*/ 4755 h 10000"/>
                <a:gd name="connsiteX58" fmla="*/ 0 w 10000"/>
                <a:gd name="connsiteY58" fmla="*/ 4702 h 10000"/>
                <a:gd name="connsiteX59" fmla="*/ 131 w 10000"/>
                <a:gd name="connsiteY59" fmla="*/ 4647 h 10000"/>
                <a:gd name="connsiteX60" fmla="*/ 131 w 10000"/>
                <a:gd name="connsiteY60" fmla="*/ 4647 h 10000"/>
                <a:gd name="connsiteX61" fmla="*/ 455 w 10000"/>
                <a:gd name="connsiteY61" fmla="*/ 4557 h 10000"/>
                <a:gd name="connsiteX62" fmla="*/ 779 w 10000"/>
                <a:gd name="connsiteY62" fmla="*/ 4469 h 10000"/>
                <a:gd name="connsiteX63" fmla="*/ 975 w 10000"/>
                <a:gd name="connsiteY63" fmla="*/ 4415 h 10000"/>
                <a:gd name="connsiteX64" fmla="*/ 1103 w 10000"/>
                <a:gd name="connsiteY64" fmla="*/ 4360 h 10000"/>
                <a:gd name="connsiteX65" fmla="*/ 1103 w 10000"/>
                <a:gd name="connsiteY65" fmla="*/ 4287 h 10000"/>
                <a:gd name="connsiteX66" fmla="*/ 1103 w 10000"/>
                <a:gd name="connsiteY66" fmla="*/ 4197 h 10000"/>
                <a:gd name="connsiteX67" fmla="*/ 1103 w 10000"/>
                <a:gd name="connsiteY67" fmla="*/ 4197 h 10000"/>
                <a:gd name="connsiteX68" fmla="*/ 845 w 10000"/>
                <a:gd name="connsiteY68" fmla="*/ 3945 h 10000"/>
                <a:gd name="connsiteX69" fmla="*/ 521 w 10000"/>
                <a:gd name="connsiteY69" fmla="*/ 3603 h 10000"/>
                <a:gd name="connsiteX70" fmla="*/ 261 w 10000"/>
                <a:gd name="connsiteY70" fmla="*/ 3295 h 10000"/>
                <a:gd name="connsiteX71" fmla="*/ 195 w 10000"/>
                <a:gd name="connsiteY71" fmla="*/ 3206 h 10000"/>
                <a:gd name="connsiteX72" fmla="*/ 195 w 10000"/>
                <a:gd name="connsiteY72" fmla="*/ 3171 h 10000"/>
                <a:gd name="connsiteX73" fmla="*/ 261 w 10000"/>
                <a:gd name="connsiteY73" fmla="*/ 3151 h 10000"/>
                <a:gd name="connsiteX74" fmla="*/ 261 w 10000"/>
                <a:gd name="connsiteY74" fmla="*/ 3151 h 10000"/>
                <a:gd name="connsiteX75" fmla="*/ 650 w 10000"/>
                <a:gd name="connsiteY75" fmla="*/ 3134 h 10000"/>
                <a:gd name="connsiteX76" fmla="*/ 908 w 10000"/>
                <a:gd name="connsiteY76" fmla="*/ 3134 h 10000"/>
                <a:gd name="connsiteX77" fmla="*/ 1103 w 10000"/>
                <a:gd name="connsiteY77" fmla="*/ 3151 h 10000"/>
                <a:gd name="connsiteX78" fmla="*/ 1103 w 10000"/>
                <a:gd name="connsiteY78" fmla="*/ 3151 h 10000"/>
                <a:gd name="connsiteX79" fmla="*/ 1168 w 10000"/>
                <a:gd name="connsiteY79" fmla="*/ 3151 h 10000"/>
                <a:gd name="connsiteX80" fmla="*/ 1235 w 10000"/>
                <a:gd name="connsiteY80" fmla="*/ 3118 h 10000"/>
                <a:gd name="connsiteX81" fmla="*/ 1559 w 10000"/>
                <a:gd name="connsiteY81" fmla="*/ 3008 h 10000"/>
                <a:gd name="connsiteX82" fmla="*/ 2402 w 10000"/>
                <a:gd name="connsiteY82" fmla="*/ 2647 h 10000"/>
                <a:gd name="connsiteX83" fmla="*/ 3507 w 10000"/>
                <a:gd name="connsiteY83" fmla="*/ 2127 h 10000"/>
                <a:gd name="connsiteX84" fmla="*/ 3507 w 10000"/>
                <a:gd name="connsiteY84" fmla="*/ 2127 h 10000"/>
                <a:gd name="connsiteX85" fmla="*/ 3507 w 10000"/>
                <a:gd name="connsiteY85" fmla="*/ 2053 h 10000"/>
                <a:gd name="connsiteX86" fmla="*/ 3507 w 10000"/>
                <a:gd name="connsiteY86" fmla="*/ 1889 h 10000"/>
                <a:gd name="connsiteX87" fmla="*/ 3573 w 10000"/>
                <a:gd name="connsiteY87" fmla="*/ 1783 h 10000"/>
                <a:gd name="connsiteX88" fmla="*/ 3702 w 10000"/>
                <a:gd name="connsiteY88" fmla="*/ 1692 h 10000"/>
                <a:gd name="connsiteX89" fmla="*/ 3896 w 10000"/>
                <a:gd name="connsiteY89" fmla="*/ 1585 h 10000"/>
                <a:gd name="connsiteX90" fmla="*/ 4156 w 10000"/>
                <a:gd name="connsiteY90" fmla="*/ 1496 h 10000"/>
                <a:gd name="connsiteX91" fmla="*/ 4156 w 10000"/>
                <a:gd name="connsiteY91" fmla="*/ 1496 h 10000"/>
                <a:gd name="connsiteX92" fmla="*/ 4806 w 10000"/>
                <a:gd name="connsiteY92" fmla="*/ 1317 h 10000"/>
                <a:gd name="connsiteX93" fmla="*/ 5455 w 10000"/>
                <a:gd name="connsiteY93" fmla="*/ 1080 h 10000"/>
                <a:gd name="connsiteX94" fmla="*/ 6104 w 10000"/>
                <a:gd name="connsiteY94" fmla="*/ 864 h 10000"/>
                <a:gd name="connsiteX95" fmla="*/ 6559 w 10000"/>
                <a:gd name="connsiteY95" fmla="*/ 668 h 10000"/>
                <a:gd name="connsiteX96" fmla="*/ 6559 w 10000"/>
                <a:gd name="connsiteY96" fmla="*/ 668 h 10000"/>
                <a:gd name="connsiteX97" fmla="*/ 6882 w 10000"/>
                <a:gd name="connsiteY97" fmla="*/ 488 h 10000"/>
                <a:gd name="connsiteX98" fmla="*/ 7273 w 10000"/>
                <a:gd name="connsiteY98" fmla="*/ 269 h 10000"/>
                <a:gd name="connsiteX99" fmla="*/ 7663 w 10000"/>
                <a:gd name="connsiteY99" fmla="*/ 107 h 10000"/>
                <a:gd name="connsiteX100" fmla="*/ 7856 w 10000"/>
                <a:gd name="connsiteY100" fmla="*/ 33 h 10000"/>
                <a:gd name="connsiteX101" fmla="*/ 8051 w 10000"/>
                <a:gd name="connsiteY101" fmla="*/ 17 h 10000"/>
                <a:gd name="connsiteX102" fmla="*/ 8051 w 10000"/>
                <a:gd name="connsiteY102" fmla="*/ 17 h 10000"/>
                <a:gd name="connsiteX103" fmla="*/ 8442 w 10000"/>
                <a:gd name="connsiteY103" fmla="*/ 0 h 10000"/>
                <a:gd name="connsiteX104" fmla="*/ 8961 w 10000"/>
                <a:gd name="connsiteY104" fmla="*/ 0 h 10000"/>
                <a:gd name="connsiteX105" fmla="*/ 10000 w 10000"/>
                <a:gd name="connsiteY105" fmla="*/ 17 h 10000"/>
                <a:gd name="connsiteX106" fmla="*/ 3247 w 10000"/>
                <a:gd name="connsiteY106" fmla="*/ 9908 h 10000"/>
                <a:gd name="connsiteX107" fmla="*/ 3247 w 10000"/>
                <a:gd name="connsiteY107" fmla="*/ 9908 h 10000"/>
                <a:gd name="connsiteX108" fmla="*/ 3117 w 10000"/>
                <a:gd name="connsiteY108" fmla="*/ 9711 h 10000"/>
                <a:gd name="connsiteX109" fmla="*/ 3117 w 10000"/>
                <a:gd name="connsiteY109" fmla="*/ 9711 h 10000"/>
                <a:gd name="connsiteX110" fmla="*/ 3312 w 10000"/>
                <a:gd name="connsiteY110" fmla="*/ 9654 h 10000"/>
                <a:gd name="connsiteX111" fmla="*/ 3443 w 10000"/>
                <a:gd name="connsiteY111" fmla="*/ 9637 h 10000"/>
                <a:gd name="connsiteX112" fmla="*/ 2661 w 10000"/>
                <a:gd name="connsiteY112" fmla="*/ 9654 h 10000"/>
                <a:gd name="connsiteX0" fmla="*/ 2661 w 10000"/>
                <a:gd name="connsiteY0" fmla="*/ 9654 h 10000"/>
                <a:gd name="connsiteX1" fmla="*/ 5389 w 10000"/>
                <a:gd name="connsiteY1" fmla="*/ 10000 h 10000"/>
                <a:gd name="connsiteX2" fmla="*/ 5324 w 10000"/>
                <a:gd name="connsiteY2" fmla="*/ 9946 h 10000"/>
                <a:gd name="connsiteX3" fmla="*/ 5259 w 10000"/>
                <a:gd name="connsiteY3" fmla="*/ 9908 h 10000"/>
                <a:gd name="connsiteX4" fmla="*/ 3247 w 10000"/>
                <a:gd name="connsiteY4" fmla="*/ 9908 h 10000"/>
                <a:gd name="connsiteX5" fmla="*/ 3247 w 10000"/>
                <a:gd name="connsiteY5" fmla="*/ 9908 h 10000"/>
                <a:gd name="connsiteX6" fmla="*/ 3117 w 10000"/>
                <a:gd name="connsiteY6" fmla="*/ 9855 h 10000"/>
                <a:gd name="connsiteX7" fmla="*/ 3117 w 10000"/>
                <a:gd name="connsiteY7" fmla="*/ 9800 h 10000"/>
                <a:gd name="connsiteX8" fmla="*/ 3117 w 10000"/>
                <a:gd name="connsiteY8" fmla="*/ 9764 h 10000"/>
                <a:gd name="connsiteX9" fmla="*/ 3184 w 10000"/>
                <a:gd name="connsiteY9" fmla="*/ 9727 h 10000"/>
                <a:gd name="connsiteX10" fmla="*/ 3312 w 10000"/>
                <a:gd name="connsiteY10" fmla="*/ 9654 h 10000"/>
                <a:gd name="connsiteX11" fmla="*/ 3443 w 10000"/>
                <a:gd name="connsiteY11" fmla="*/ 9637 h 10000"/>
                <a:gd name="connsiteX12" fmla="*/ 3443 w 10000"/>
                <a:gd name="connsiteY12" fmla="*/ 9637 h 10000"/>
                <a:gd name="connsiteX13" fmla="*/ 3443 w 10000"/>
                <a:gd name="connsiteY13" fmla="*/ 9620 h 10000"/>
                <a:gd name="connsiteX14" fmla="*/ 3507 w 10000"/>
                <a:gd name="connsiteY14" fmla="*/ 9601 h 10000"/>
                <a:gd name="connsiteX15" fmla="*/ 7646 w 10000"/>
                <a:gd name="connsiteY15" fmla="*/ 9324 h 10000"/>
                <a:gd name="connsiteX16" fmla="*/ 8116 w 10000"/>
                <a:gd name="connsiteY16" fmla="*/ 9333 h 10000"/>
                <a:gd name="connsiteX17" fmla="*/ 8116 w 10000"/>
                <a:gd name="connsiteY17" fmla="*/ 9333 h 10000"/>
                <a:gd name="connsiteX18" fmla="*/ 8442 w 10000"/>
                <a:gd name="connsiteY18" fmla="*/ 9297 h 10000"/>
                <a:gd name="connsiteX19" fmla="*/ 8702 w 10000"/>
                <a:gd name="connsiteY19" fmla="*/ 9207 h 10000"/>
                <a:gd name="connsiteX20" fmla="*/ 8636 w 10000"/>
                <a:gd name="connsiteY20" fmla="*/ 9170 h 10000"/>
                <a:gd name="connsiteX21" fmla="*/ 8636 w 10000"/>
                <a:gd name="connsiteY21" fmla="*/ 9134 h 10000"/>
                <a:gd name="connsiteX22" fmla="*/ 8312 w 10000"/>
                <a:gd name="connsiteY22" fmla="*/ 9044 h 10000"/>
                <a:gd name="connsiteX23" fmla="*/ 5975 w 10000"/>
                <a:gd name="connsiteY23" fmla="*/ 8718 h 10000"/>
                <a:gd name="connsiteX24" fmla="*/ 5975 w 10000"/>
                <a:gd name="connsiteY24" fmla="*/ 8718 h 10000"/>
                <a:gd name="connsiteX25" fmla="*/ 5714 w 10000"/>
                <a:gd name="connsiteY25" fmla="*/ 8666 h 10000"/>
                <a:gd name="connsiteX26" fmla="*/ 5519 w 10000"/>
                <a:gd name="connsiteY26" fmla="*/ 8611 h 10000"/>
                <a:gd name="connsiteX27" fmla="*/ 5389 w 10000"/>
                <a:gd name="connsiteY27" fmla="*/ 8557 h 10000"/>
                <a:gd name="connsiteX28" fmla="*/ 5389 w 10000"/>
                <a:gd name="connsiteY28" fmla="*/ 8557 h 10000"/>
                <a:gd name="connsiteX29" fmla="*/ 7729 w 10000"/>
                <a:gd name="connsiteY29" fmla="*/ 8538 h 10000"/>
                <a:gd name="connsiteX30" fmla="*/ 10000 w 10000"/>
                <a:gd name="connsiteY30" fmla="*/ 8718 h 10000"/>
                <a:gd name="connsiteX31" fmla="*/ 10000 w 10000"/>
                <a:gd name="connsiteY31" fmla="*/ 7081 h 10000"/>
                <a:gd name="connsiteX32" fmla="*/ 10000 w 10000"/>
                <a:gd name="connsiteY32" fmla="*/ 7081 h 10000"/>
                <a:gd name="connsiteX33" fmla="*/ 7404 w 10000"/>
                <a:gd name="connsiteY33" fmla="*/ 6700 h 10000"/>
                <a:gd name="connsiteX34" fmla="*/ 5975 w 10000"/>
                <a:gd name="connsiteY34" fmla="*/ 6486 h 10000"/>
                <a:gd name="connsiteX35" fmla="*/ 5975 w 10000"/>
                <a:gd name="connsiteY35" fmla="*/ 6486 h 10000"/>
                <a:gd name="connsiteX36" fmla="*/ 5975 w 10000"/>
                <a:gd name="connsiteY36" fmla="*/ 6468 h 10000"/>
                <a:gd name="connsiteX37" fmla="*/ 5975 w 10000"/>
                <a:gd name="connsiteY37" fmla="*/ 6360 h 10000"/>
                <a:gd name="connsiteX38" fmla="*/ 5975 w 10000"/>
                <a:gd name="connsiteY38" fmla="*/ 6360 h 10000"/>
                <a:gd name="connsiteX39" fmla="*/ 5779 w 10000"/>
                <a:gd name="connsiteY39" fmla="*/ 6231 h 10000"/>
                <a:gd name="connsiteX40" fmla="*/ 5389 w 10000"/>
                <a:gd name="connsiteY40" fmla="*/ 6034 h 10000"/>
                <a:gd name="connsiteX41" fmla="*/ 4545 w 10000"/>
                <a:gd name="connsiteY41" fmla="*/ 5657 h 10000"/>
                <a:gd name="connsiteX42" fmla="*/ 4545 w 10000"/>
                <a:gd name="connsiteY42" fmla="*/ 5657 h 10000"/>
                <a:gd name="connsiteX43" fmla="*/ 4352 w 10000"/>
                <a:gd name="connsiteY43" fmla="*/ 5603 h 10000"/>
                <a:gd name="connsiteX44" fmla="*/ 4026 w 10000"/>
                <a:gd name="connsiteY44" fmla="*/ 5531 h 10000"/>
                <a:gd name="connsiteX45" fmla="*/ 3052 w 10000"/>
                <a:gd name="connsiteY45" fmla="*/ 5368 h 10000"/>
                <a:gd name="connsiteX46" fmla="*/ 1689 w 10000"/>
                <a:gd name="connsiteY46" fmla="*/ 5171 h 10000"/>
                <a:gd name="connsiteX47" fmla="*/ 1689 w 10000"/>
                <a:gd name="connsiteY47" fmla="*/ 5171 h 10000"/>
                <a:gd name="connsiteX48" fmla="*/ 1103 w 10000"/>
                <a:gd name="connsiteY48" fmla="*/ 5151 h 10000"/>
                <a:gd name="connsiteX49" fmla="*/ 650 w 10000"/>
                <a:gd name="connsiteY49" fmla="*/ 5134 h 10000"/>
                <a:gd name="connsiteX50" fmla="*/ 521 w 10000"/>
                <a:gd name="connsiteY50" fmla="*/ 5115 h 10000"/>
                <a:gd name="connsiteX51" fmla="*/ 390 w 10000"/>
                <a:gd name="connsiteY51" fmla="*/ 5098 h 10000"/>
                <a:gd name="connsiteX52" fmla="*/ 390 w 10000"/>
                <a:gd name="connsiteY52" fmla="*/ 5098 h 10000"/>
                <a:gd name="connsiteX53" fmla="*/ 261 w 10000"/>
                <a:gd name="connsiteY53" fmla="*/ 5024 h 10000"/>
                <a:gd name="connsiteX54" fmla="*/ 65 w 10000"/>
                <a:gd name="connsiteY54" fmla="*/ 4902 h 10000"/>
                <a:gd name="connsiteX55" fmla="*/ 0 w 10000"/>
                <a:gd name="connsiteY55" fmla="*/ 4829 h 10000"/>
                <a:gd name="connsiteX56" fmla="*/ 0 w 10000"/>
                <a:gd name="connsiteY56" fmla="*/ 4755 h 10000"/>
                <a:gd name="connsiteX57" fmla="*/ 0 w 10000"/>
                <a:gd name="connsiteY57" fmla="*/ 4702 h 10000"/>
                <a:gd name="connsiteX58" fmla="*/ 131 w 10000"/>
                <a:gd name="connsiteY58" fmla="*/ 4647 h 10000"/>
                <a:gd name="connsiteX59" fmla="*/ 131 w 10000"/>
                <a:gd name="connsiteY59" fmla="*/ 4647 h 10000"/>
                <a:gd name="connsiteX60" fmla="*/ 455 w 10000"/>
                <a:gd name="connsiteY60" fmla="*/ 4557 h 10000"/>
                <a:gd name="connsiteX61" fmla="*/ 779 w 10000"/>
                <a:gd name="connsiteY61" fmla="*/ 4469 h 10000"/>
                <a:gd name="connsiteX62" fmla="*/ 975 w 10000"/>
                <a:gd name="connsiteY62" fmla="*/ 4415 h 10000"/>
                <a:gd name="connsiteX63" fmla="*/ 1103 w 10000"/>
                <a:gd name="connsiteY63" fmla="*/ 4360 h 10000"/>
                <a:gd name="connsiteX64" fmla="*/ 1103 w 10000"/>
                <a:gd name="connsiteY64" fmla="*/ 4287 h 10000"/>
                <a:gd name="connsiteX65" fmla="*/ 1103 w 10000"/>
                <a:gd name="connsiteY65" fmla="*/ 4197 h 10000"/>
                <a:gd name="connsiteX66" fmla="*/ 1103 w 10000"/>
                <a:gd name="connsiteY66" fmla="*/ 4197 h 10000"/>
                <a:gd name="connsiteX67" fmla="*/ 845 w 10000"/>
                <a:gd name="connsiteY67" fmla="*/ 3945 h 10000"/>
                <a:gd name="connsiteX68" fmla="*/ 521 w 10000"/>
                <a:gd name="connsiteY68" fmla="*/ 3603 h 10000"/>
                <a:gd name="connsiteX69" fmla="*/ 261 w 10000"/>
                <a:gd name="connsiteY69" fmla="*/ 3295 h 10000"/>
                <a:gd name="connsiteX70" fmla="*/ 195 w 10000"/>
                <a:gd name="connsiteY70" fmla="*/ 3206 h 10000"/>
                <a:gd name="connsiteX71" fmla="*/ 195 w 10000"/>
                <a:gd name="connsiteY71" fmla="*/ 3171 h 10000"/>
                <a:gd name="connsiteX72" fmla="*/ 261 w 10000"/>
                <a:gd name="connsiteY72" fmla="*/ 3151 h 10000"/>
                <a:gd name="connsiteX73" fmla="*/ 261 w 10000"/>
                <a:gd name="connsiteY73" fmla="*/ 3151 h 10000"/>
                <a:gd name="connsiteX74" fmla="*/ 650 w 10000"/>
                <a:gd name="connsiteY74" fmla="*/ 3134 h 10000"/>
                <a:gd name="connsiteX75" fmla="*/ 908 w 10000"/>
                <a:gd name="connsiteY75" fmla="*/ 3134 h 10000"/>
                <a:gd name="connsiteX76" fmla="*/ 1103 w 10000"/>
                <a:gd name="connsiteY76" fmla="*/ 3151 h 10000"/>
                <a:gd name="connsiteX77" fmla="*/ 1103 w 10000"/>
                <a:gd name="connsiteY77" fmla="*/ 3151 h 10000"/>
                <a:gd name="connsiteX78" fmla="*/ 1168 w 10000"/>
                <a:gd name="connsiteY78" fmla="*/ 3151 h 10000"/>
                <a:gd name="connsiteX79" fmla="*/ 1235 w 10000"/>
                <a:gd name="connsiteY79" fmla="*/ 3118 h 10000"/>
                <a:gd name="connsiteX80" fmla="*/ 1559 w 10000"/>
                <a:gd name="connsiteY80" fmla="*/ 3008 h 10000"/>
                <a:gd name="connsiteX81" fmla="*/ 2402 w 10000"/>
                <a:gd name="connsiteY81" fmla="*/ 2647 h 10000"/>
                <a:gd name="connsiteX82" fmla="*/ 3507 w 10000"/>
                <a:gd name="connsiteY82" fmla="*/ 2127 h 10000"/>
                <a:gd name="connsiteX83" fmla="*/ 3507 w 10000"/>
                <a:gd name="connsiteY83" fmla="*/ 2127 h 10000"/>
                <a:gd name="connsiteX84" fmla="*/ 3507 w 10000"/>
                <a:gd name="connsiteY84" fmla="*/ 2053 h 10000"/>
                <a:gd name="connsiteX85" fmla="*/ 3507 w 10000"/>
                <a:gd name="connsiteY85" fmla="*/ 1889 h 10000"/>
                <a:gd name="connsiteX86" fmla="*/ 3573 w 10000"/>
                <a:gd name="connsiteY86" fmla="*/ 1783 h 10000"/>
                <a:gd name="connsiteX87" fmla="*/ 3702 w 10000"/>
                <a:gd name="connsiteY87" fmla="*/ 1692 h 10000"/>
                <a:gd name="connsiteX88" fmla="*/ 3896 w 10000"/>
                <a:gd name="connsiteY88" fmla="*/ 1585 h 10000"/>
                <a:gd name="connsiteX89" fmla="*/ 4156 w 10000"/>
                <a:gd name="connsiteY89" fmla="*/ 1496 h 10000"/>
                <a:gd name="connsiteX90" fmla="*/ 4156 w 10000"/>
                <a:gd name="connsiteY90" fmla="*/ 1496 h 10000"/>
                <a:gd name="connsiteX91" fmla="*/ 4806 w 10000"/>
                <a:gd name="connsiteY91" fmla="*/ 1317 h 10000"/>
                <a:gd name="connsiteX92" fmla="*/ 5455 w 10000"/>
                <a:gd name="connsiteY92" fmla="*/ 1080 h 10000"/>
                <a:gd name="connsiteX93" fmla="*/ 6104 w 10000"/>
                <a:gd name="connsiteY93" fmla="*/ 864 h 10000"/>
                <a:gd name="connsiteX94" fmla="*/ 6559 w 10000"/>
                <a:gd name="connsiteY94" fmla="*/ 668 h 10000"/>
                <a:gd name="connsiteX95" fmla="*/ 6559 w 10000"/>
                <a:gd name="connsiteY95" fmla="*/ 668 h 10000"/>
                <a:gd name="connsiteX96" fmla="*/ 6882 w 10000"/>
                <a:gd name="connsiteY96" fmla="*/ 488 h 10000"/>
                <a:gd name="connsiteX97" fmla="*/ 7273 w 10000"/>
                <a:gd name="connsiteY97" fmla="*/ 269 h 10000"/>
                <a:gd name="connsiteX98" fmla="*/ 7663 w 10000"/>
                <a:gd name="connsiteY98" fmla="*/ 107 h 10000"/>
                <a:gd name="connsiteX99" fmla="*/ 7856 w 10000"/>
                <a:gd name="connsiteY99" fmla="*/ 33 h 10000"/>
                <a:gd name="connsiteX100" fmla="*/ 8051 w 10000"/>
                <a:gd name="connsiteY100" fmla="*/ 17 h 10000"/>
                <a:gd name="connsiteX101" fmla="*/ 8051 w 10000"/>
                <a:gd name="connsiteY101" fmla="*/ 17 h 10000"/>
                <a:gd name="connsiteX102" fmla="*/ 8442 w 10000"/>
                <a:gd name="connsiteY102" fmla="*/ 0 h 10000"/>
                <a:gd name="connsiteX103" fmla="*/ 8961 w 10000"/>
                <a:gd name="connsiteY103" fmla="*/ 0 h 10000"/>
                <a:gd name="connsiteX104" fmla="*/ 10000 w 10000"/>
                <a:gd name="connsiteY104" fmla="*/ 17 h 10000"/>
                <a:gd name="connsiteX105" fmla="*/ 3247 w 10000"/>
                <a:gd name="connsiteY105" fmla="*/ 9908 h 10000"/>
                <a:gd name="connsiteX106" fmla="*/ 3247 w 10000"/>
                <a:gd name="connsiteY106" fmla="*/ 9908 h 10000"/>
                <a:gd name="connsiteX107" fmla="*/ 3117 w 10000"/>
                <a:gd name="connsiteY107" fmla="*/ 9711 h 10000"/>
                <a:gd name="connsiteX108" fmla="*/ 3117 w 10000"/>
                <a:gd name="connsiteY108" fmla="*/ 9711 h 10000"/>
                <a:gd name="connsiteX109" fmla="*/ 3312 w 10000"/>
                <a:gd name="connsiteY109" fmla="*/ 9654 h 10000"/>
                <a:gd name="connsiteX110" fmla="*/ 3443 w 10000"/>
                <a:gd name="connsiteY110" fmla="*/ 9637 h 10000"/>
                <a:gd name="connsiteX111" fmla="*/ 2661 w 10000"/>
                <a:gd name="connsiteY111" fmla="*/ 9654 h 10000"/>
                <a:gd name="connsiteX0" fmla="*/ 2661 w 10000"/>
                <a:gd name="connsiteY0" fmla="*/ 9654 h 10000"/>
                <a:gd name="connsiteX1" fmla="*/ 5389 w 10000"/>
                <a:gd name="connsiteY1" fmla="*/ 10000 h 10000"/>
                <a:gd name="connsiteX2" fmla="*/ 5324 w 10000"/>
                <a:gd name="connsiteY2" fmla="*/ 9946 h 10000"/>
                <a:gd name="connsiteX3" fmla="*/ 3247 w 10000"/>
                <a:gd name="connsiteY3" fmla="*/ 9908 h 10000"/>
                <a:gd name="connsiteX4" fmla="*/ 3247 w 10000"/>
                <a:gd name="connsiteY4" fmla="*/ 9908 h 10000"/>
                <a:gd name="connsiteX5" fmla="*/ 3117 w 10000"/>
                <a:gd name="connsiteY5" fmla="*/ 9855 h 10000"/>
                <a:gd name="connsiteX6" fmla="*/ 3117 w 10000"/>
                <a:gd name="connsiteY6" fmla="*/ 9800 h 10000"/>
                <a:gd name="connsiteX7" fmla="*/ 3117 w 10000"/>
                <a:gd name="connsiteY7" fmla="*/ 9764 h 10000"/>
                <a:gd name="connsiteX8" fmla="*/ 3184 w 10000"/>
                <a:gd name="connsiteY8" fmla="*/ 9727 h 10000"/>
                <a:gd name="connsiteX9" fmla="*/ 3312 w 10000"/>
                <a:gd name="connsiteY9" fmla="*/ 9654 h 10000"/>
                <a:gd name="connsiteX10" fmla="*/ 3443 w 10000"/>
                <a:gd name="connsiteY10" fmla="*/ 9637 h 10000"/>
                <a:gd name="connsiteX11" fmla="*/ 3443 w 10000"/>
                <a:gd name="connsiteY11" fmla="*/ 9637 h 10000"/>
                <a:gd name="connsiteX12" fmla="*/ 3443 w 10000"/>
                <a:gd name="connsiteY12" fmla="*/ 9620 h 10000"/>
                <a:gd name="connsiteX13" fmla="*/ 3507 w 10000"/>
                <a:gd name="connsiteY13" fmla="*/ 9601 h 10000"/>
                <a:gd name="connsiteX14" fmla="*/ 7646 w 10000"/>
                <a:gd name="connsiteY14" fmla="*/ 9324 h 10000"/>
                <a:gd name="connsiteX15" fmla="*/ 8116 w 10000"/>
                <a:gd name="connsiteY15" fmla="*/ 9333 h 10000"/>
                <a:gd name="connsiteX16" fmla="*/ 8116 w 10000"/>
                <a:gd name="connsiteY16" fmla="*/ 9333 h 10000"/>
                <a:gd name="connsiteX17" fmla="*/ 8442 w 10000"/>
                <a:gd name="connsiteY17" fmla="*/ 9297 h 10000"/>
                <a:gd name="connsiteX18" fmla="*/ 8702 w 10000"/>
                <a:gd name="connsiteY18" fmla="*/ 9207 h 10000"/>
                <a:gd name="connsiteX19" fmla="*/ 8636 w 10000"/>
                <a:gd name="connsiteY19" fmla="*/ 9170 h 10000"/>
                <a:gd name="connsiteX20" fmla="*/ 8636 w 10000"/>
                <a:gd name="connsiteY20" fmla="*/ 9134 h 10000"/>
                <a:gd name="connsiteX21" fmla="*/ 8312 w 10000"/>
                <a:gd name="connsiteY21" fmla="*/ 9044 h 10000"/>
                <a:gd name="connsiteX22" fmla="*/ 5975 w 10000"/>
                <a:gd name="connsiteY22" fmla="*/ 8718 h 10000"/>
                <a:gd name="connsiteX23" fmla="*/ 5975 w 10000"/>
                <a:gd name="connsiteY23" fmla="*/ 8718 h 10000"/>
                <a:gd name="connsiteX24" fmla="*/ 5714 w 10000"/>
                <a:gd name="connsiteY24" fmla="*/ 8666 h 10000"/>
                <a:gd name="connsiteX25" fmla="*/ 5519 w 10000"/>
                <a:gd name="connsiteY25" fmla="*/ 8611 h 10000"/>
                <a:gd name="connsiteX26" fmla="*/ 5389 w 10000"/>
                <a:gd name="connsiteY26" fmla="*/ 8557 h 10000"/>
                <a:gd name="connsiteX27" fmla="*/ 5389 w 10000"/>
                <a:gd name="connsiteY27" fmla="*/ 8557 h 10000"/>
                <a:gd name="connsiteX28" fmla="*/ 7729 w 10000"/>
                <a:gd name="connsiteY28" fmla="*/ 8538 h 10000"/>
                <a:gd name="connsiteX29" fmla="*/ 10000 w 10000"/>
                <a:gd name="connsiteY29" fmla="*/ 8718 h 10000"/>
                <a:gd name="connsiteX30" fmla="*/ 10000 w 10000"/>
                <a:gd name="connsiteY30" fmla="*/ 7081 h 10000"/>
                <a:gd name="connsiteX31" fmla="*/ 10000 w 10000"/>
                <a:gd name="connsiteY31" fmla="*/ 7081 h 10000"/>
                <a:gd name="connsiteX32" fmla="*/ 7404 w 10000"/>
                <a:gd name="connsiteY32" fmla="*/ 6700 h 10000"/>
                <a:gd name="connsiteX33" fmla="*/ 5975 w 10000"/>
                <a:gd name="connsiteY33" fmla="*/ 6486 h 10000"/>
                <a:gd name="connsiteX34" fmla="*/ 5975 w 10000"/>
                <a:gd name="connsiteY34" fmla="*/ 6486 h 10000"/>
                <a:gd name="connsiteX35" fmla="*/ 5975 w 10000"/>
                <a:gd name="connsiteY35" fmla="*/ 6468 h 10000"/>
                <a:gd name="connsiteX36" fmla="*/ 5975 w 10000"/>
                <a:gd name="connsiteY36" fmla="*/ 6360 h 10000"/>
                <a:gd name="connsiteX37" fmla="*/ 5975 w 10000"/>
                <a:gd name="connsiteY37" fmla="*/ 6360 h 10000"/>
                <a:gd name="connsiteX38" fmla="*/ 5779 w 10000"/>
                <a:gd name="connsiteY38" fmla="*/ 6231 h 10000"/>
                <a:gd name="connsiteX39" fmla="*/ 5389 w 10000"/>
                <a:gd name="connsiteY39" fmla="*/ 6034 h 10000"/>
                <a:gd name="connsiteX40" fmla="*/ 4545 w 10000"/>
                <a:gd name="connsiteY40" fmla="*/ 5657 h 10000"/>
                <a:gd name="connsiteX41" fmla="*/ 4545 w 10000"/>
                <a:gd name="connsiteY41" fmla="*/ 5657 h 10000"/>
                <a:gd name="connsiteX42" fmla="*/ 4352 w 10000"/>
                <a:gd name="connsiteY42" fmla="*/ 5603 h 10000"/>
                <a:gd name="connsiteX43" fmla="*/ 4026 w 10000"/>
                <a:gd name="connsiteY43" fmla="*/ 5531 h 10000"/>
                <a:gd name="connsiteX44" fmla="*/ 3052 w 10000"/>
                <a:gd name="connsiteY44" fmla="*/ 5368 h 10000"/>
                <a:gd name="connsiteX45" fmla="*/ 1689 w 10000"/>
                <a:gd name="connsiteY45" fmla="*/ 5171 h 10000"/>
                <a:gd name="connsiteX46" fmla="*/ 1689 w 10000"/>
                <a:gd name="connsiteY46" fmla="*/ 5171 h 10000"/>
                <a:gd name="connsiteX47" fmla="*/ 1103 w 10000"/>
                <a:gd name="connsiteY47" fmla="*/ 5151 h 10000"/>
                <a:gd name="connsiteX48" fmla="*/ 650 w 10000"/>
                <a:gd name="connsiteY48" fmla="*/ 5134 h 10000"/>
                <a:gd name="connsiteX49" fmla="*/ 521 w 10000"/>
                <a:gd name="connsiteY49" fmla="*/ 5115 h 10000"/>
                <a:gd name="connsiteX50" fmla="*/ 390 w 10000"/>
                <a:gd name="connsiteY50" fmla="*/ 5098 h 10000"/>
                <a:gd name="connsiteX51" fmla="*/ 390 w 10000"/>
                <a:gd name="connsiteY51" fmla="*/ 5098 h 10000"/>
                <a:gd name="connsiteX52" fmla="*/ 261 w 10000"/>
                <a:gd name="connsiteY52" fmla="*/ 5024 h 10000"/>
                <a:gd name="connsiteX53" fmla="*/ 65 w 10000"/>
                <a:gd name="connsiteY53" fmla="*/ 4902 h 10000"/>
                <a:gd name="connsiteX54" fmla="*/ 0 w 10000"/>
                <a:gd name="connsiteY54" fmla="*/ 4829 h 10000"/>
                <a:gd name="connsiteX55" fmla="*/ 0 w 10000"/>
                <a:gd name="connsiteY55" fmla="*/ 4755 h 10000"/>
                <a:gd name="connsiteX56" fmla="*/ 0 w 10000"/>
                <a:gd name="connsiteY56" fmla="*/ 4702 h 10000"/>
                <a:gd name="connsiteX57" fmla="*/ 131 w 10000"/>
                <a:gd name="connsiteY57" fmla="*/ 4647 h 10000"/>
                <a:gd name="connsiteX58" fmla="*/ 131 w 10000"/>
                <a:gd name="connsiteY58" fmla="*/ 4647 h 10000"/>
                <a:gd name="connsiteX59" fmla="*/ 455 w 10000"/>
                <a:gd name="connsiteY59" fmla="*/ 4557 h 10000"/>
                <a:gd name="connsiteX60" fmla="*/ 779 w 10000"/>
                <a:gd name="connsiteY60" fmla="*/ 4469 h 10000"/>
                <a:gd name="connsiteX61" fmla="*/ 975 w 10000"/>
                <a:gd name="connsiteY61" fmla="*/ 4415 h 10000"/>
                <a:gd name="connsiteX62" fmla="*/ 1103 w 10000"/>
                <a:gd name="connsiteY62" fmla="*/ 4360 h 10000"/>
                <a:gd name="connsiteX63" fmla="*/ 1103 w 10000"/>
                <a:gd name="connsiteY63" fmla="*/ 4287 h 10000"/>
                <a:gd name="connsiteX64" fmla="*/ 1103 w 10000"/>
                <a:gd name="connsiteY64" fmla="*/ 4197 h 10000"/>
                <a:gd name="connsiteX65" fmla="*/ 1103 w 10000"/>
                <a:gd name="connsiteY65" fmla="*/ 4197 h 10000"/>
                <a:gd name="connsiteX66" fmla="*/ 845 w 10000"/>
                <a:gd name="connsiteY66" fmla="*/ 3945 h 10000"/>
                <a:gd name="connsiteX67" fmla="*/ 521 w 10000"/>
                <a:gd name="connsiteY67" fmla="*/ 3603 h 10000"/>
                <a:gd name="connsiteX68" fmla="*/ 261 w 10000"/>
                <a:gd name="connsiteY68" fmla="*/ 3295 h 10000"/>
                <a:gd name="connsiteX69" fmla="*/ 195 w 10000"/>
                <a:gd name="connsiteY69" fmla="*/ 3206 h 10000"/>
                <a:gd name="connsiteX70" fmla="*/ 195 w 10000"/>
                <a:gd name="connsiteY70" fmla="*/ 3171 h 10000"/>
                <a:gd name="connsiteX71" fmla="*/ 261 w 10000"/>
                <a:gd name="connsiteY71" fmla="*/ 3151 h 10000"/>
                <a:gd name="connsiteX72" fmla="*/ 261 w 10000"/>
                <a:gd name="connsiteY72" fmla="*/ 3151 h 10000"/>
                <a:gd name="connsiteX73" fmla="*/ 650 w 10000"/>
                <a:gd name="connsiteY73" fmla="*/ 3134 h 10000"/>
                <a:gd name="connsiteX74" fmla="*/ 908 w 10000"/>
                <a:gd name="connsiteY74" fmla="*/ 3134 h 10000"/>
                <a:gd name="connsiteX75" fmla="*/ 1103 w 10000"/>
                <a:gd name="connsiteY75" fmla="*/ 3151 h 10000"/>
                <a:gd name="connsiteX76" fmla="*/ 1103 w 10000"/>
                <a:gd name="connsiteY76" fmla="*/ 3151 h 10000"/>
                <a:gd name="connsiteX77" fmla="*/ 1168 w 10000"/>
                <a:gd name="connsiteY77" fmla="*/ 3151 h 10000"/>
                <a:gd name="connsiteX78" fmla="*/ 1235 w 10000"/>
                <a:gd name="connsiteY78" fmla="*/ 3118 h 10000"/>
                <a:gd name="connsiteX79" fmla="*/ 1559 w 10000"/>
                <a:gd name="connsiteY79" fmla="*/ 3008 h 10000"/>
                <a:gd name="connsiteX80" fmla="*/ 2402 w 10000"/>
                <a:gd name="connsiteY80" fmla="*/ 2647 h 10000"/>
                <a:gd name="connsiteX81" fmla="*/ 3507 w 10000"/>
                <a:gd name="connsiteY81" fmla="*/ 2127 h 10000"/>
                <a:gd name="connsiteX82" fmla="*/ 3507 w 10000"/>
                <a:gd name="connsiteY82" fmla="*/ 2127 h 10000"/>
                <a:gd name="connsiteX83" fmla="*/ 3507 w 10000"/>
                <a:gd name="connsiteY83" fmla="*/ 2053 h 10000"/>
                <a:gd name="connsiteX84" fmla="*/ 3507 w 10000"/>
                <a:gd name="connsiteY84" fmla="*/ 1889 h 10000"/>
                <a:gd name="connsiteX85" fmla="*/ 3573 w 10000"/>
                <a:gd name="connsiteY85" fmla="*/ 1783 h 10000"/>
                <a:gd name="connsiteX86" fmla="*/ 3702 w 10000"/>
                <a:gd name="connsiteY86" fmla="*/ 1692 h 10000"/>
                <a:gd name="connsiteX87" fmla="*/ 3896 w 10000"/>
                <a:gd name="connsiteY87" fmla="*/ 1585 h 10000"/>
                <a:gd name="connsiteX88" fmla="*/ 4156 w 10000"/>
                <a:gd name="connsiteY88" fmla="*/ 1496 h 10000"/>
                <a:gd name="connsiteX89" fmla="*/ 4156 w 10000"/>
                <a:gd name="connsiteY89" fmla="*/ 1496 h 10000"/>
                <a:gd name="connsiteX90" fmla="*/ 4806 w 10000"/>
                <a:gd name="connsiteY90" fmla="*/ 1317 h 10000"/>
                <a:gd name="connsiteX91" fmla="*/ 5455 w 10000"/>
                <a:gd name="connsiteY91" fmla="*/ 1080 h 10000"/>
                <a:gd name="connsiteX92" fmla="*/ 6104 w 10000"/>
                <a:gd name="connsiteY92" fmla="*/ 864 h 10000"/>
                <a:gd name="connsiteX93" fmla="*/ 6559 w 10000"/>
                <a:gd name="connsiteY93" fmla="*/ 668 h 10000"/>
                <a:gd name="connsiteX94" fmla="*/ 6559 w 10000"/>
                <a:gd name="connsiteY94" fmla="*/ 668 h 10000"/>
                <a:gd name="connsiteX95" fmla="*/ 6882 w 10000"/>
                <a:gd name="connsiteY95" fmla="*/ 488 h 10000"/>
                <a:gd name="connsiteX96" fmla="*/ 7273 w 10000"/>
                <a:gd name="connsiteY96" fmla="*/ 269 h 10000"/>
                <a:gd name="connsiteX97" fmla="*/ 7663 w 10000"/>
                <a:gd name="connsiteY97" fmla="*/ 107 h 10000"/>
                <a:gd name="connsiteX98" fmla="*/ 7856 w 10000"/>
                <a:gd name="connsiteY98" fmla="*/ 33 h 10000"/>
                <a:gd name="connsiteX99" fmla="*/ 8051 w 10000"/>
                <a:gd name="connsiteY99" fmla="*/ 17 h 10000"/>
                <a:gd name="connsiteX100" fmla="*/ 8051 w 10000"/>
                <a:gd name="connsiteY100" fmla="*/ 17 h 10000"/>
                <a:gd name="connsiteX101" fmla="*/ 8442 w 10000"/>
                <a:gd name="connsiteY101" fmla="*/ 0 h 10000"/>
                <a:gd name="connsiteX102" fmla="*/ 8961 w 10000"/>
                <a:gd name="connsiteY102" fmla="*/ 0 h 10000"/>
                <a:gd name="connsiteX103" fmla="*/ 10000 w 10000"/>
                <a:gd name="connsiteY103" fmla="*/ 17 h 10000"/>
                <a:gd name="connsiteX104" fmla="*/ 3247 w 10000"/>
                <a:gd name="connsiteY104" fmla="*/ 9908 h 10000"/>
                <a:gd name="connsiteX105" fmla="*/ 3247 w 10000"/>
                <a:gd name="connsiteY105" fmla="*/ 9908 h 10000"/>
                <a:gd name="connsiteX106" fmla="*/ 3117 w 10000"/>
                <a:gd name="connsiteY106" fmla="*/ 9711 h 10000"/>
                <a:gd name="connsiteX107" fmla="*/ 3117 w 10000"/>
                <a:gd name="connsiteY107" fmla="*/ 9711 h 10000"/>
                <a:gd name="connsiteX108" fmla="*/ 3312 w 10000"/>
                <a:gd name="connsiteY108" fmla="*/ 9654 h 10000"/>
                <a:gd name="connsiteX109" fmla="*/ 3443 w 10000"/>
                <a:gd name="connsiteY109" fmla="*/ 9637 h 10000"/>
                <a:gd name="connsiteX110" fmla="*/ 2661 w 10000"/>
                <a:gd name="connsiteY110" fmla="*/ 9654 h 10000"/>
                <a:gd name="connsiteX0" fmla="*/ 2661 w 10000"/>
                <a:gd name="connsiteY0" fmla="*/ 9654 h 10008"/>
                <a:gd name="connsiteX1" fmla="*/ 5389 w 10000"/>
                <a:gd name="connsiteY1" fmla="*/ 10000 h 10008"/>
                <a:gd name="connsiteX2" fmla="*/ 3247 w 10000"/>
                <a:gd name="connsiteY2" fmla="*/ 9908 h 10008"/>
                <a:gd name="connsiteX3" fmla="*/ 3247 w 10000"/>
                <a:gd name="connsiteY3" fmla="*/ 9908 h 10008"/>
                <a:gd name="connsiteX4" fmla="*/ 3117 w 10000"/>
                <a:gd name="connsiteY4" fmla="*/ 9855 h 10008"/>
                <a:gd name="connsiteX5" fmla="*/ 3117 w 10000"/>
                <a:gd name="connsiteY5" fmla="*/ 9800 h 10008"/>
                <a:gd name="connsiteX6" fmla="*/ 3117 w 10000"/>
                <a:gd name="connsiteY6" fmla="*/ 9764 h 10008"/>
                <a:gd name="connsiteX7" fmla="*/ 3184 w 10000"/>
                <a:gd name="connsiteY7" fmla="*/ 9727 h 10008"/>
                <a:gd name="connsiteX8" fmla="*/ 3312 w 10000"/>
                <a:gd name="connsiteY8" fmla="*/ 9654 h 10008"/>
                <a:gd name="connsiteX9" fmla="*/ 3443 w 10000"/>
                <a:gd name="connsiteY9" fmla="*/ 9637 h 10008"/>
                <a:gd name="connsiteX10" fmla="*/ 3443 w 10000"/>
                <a:gd name="connsiteY10" fmla="*/ 9637 h 10008"/>
                <a:gd name="connsiteX11" fmla="*/ 3443 w 10000"/>
                <a:gd name="connsiteY11" fmla="*/ 9620 h 10008"/>
                <a:gd name="connsiteX12" fmla="*/ 3507 w 10000"/>
                <a:gd name="connsiteY12" fmla="*/ 9601 h 10008"/>
                <a:gd name="connsiteX13" fmla="*/ 7646 w 10000"/>
                <a:gd name="connsiteY13" fmla="*/ 9324 h 10008"/>
                <a:gd name="connsiteX14" fmla="*/ 8116 w 10000"/>
                <a:gd name="connsiteY14" fmla="*/ 9333 h 10008"/>
                <a:gd name="connsiteX15" fmla="*/ 8116 w 10000"/>
                <a:gd name="connsiteY15" fmla="*/ 9333 h 10008"/>
                <a:gd name="connsiteX16" fmla="*/ 8442 w 10000"/>
                <a:gd name="connsiteY16" fmla="*/ 9297 h 10008"/>
                <a:gd name="connsiteX17" fmla="*/ 8702 w 10000"/>
                <a:gd name="connsiteY17" fmla="*/ 9207 h 10008"/>
                <a:gd name="connsiteX18" fmla="*/ 8636 w 10000"/>
                <a:gd name="connsiteY18" fmla="*/ 9170 h 10008"/>
                <a:gd name="connsiteX19" fmla="*/ 8636 w 10000"/>
                <a:gd name="connsiteY19" fmla="*/ 9134 h 10008"/>
                <a:gd name="connsiteX20" fmla="*/ 8312 w 10000"/>
                <a:gd name="connsiteY20" fmla="*/ 9044 h 10008"/>
                <a:gd name="connsiteX21" fmla="*/ 5975 w 10000"/>
                <a:gd name="connsiteY21" fmla="*/ 8718 h 10008"/>
                <a:gd name="connsiteX22" fmla="*/ 5975 w 10000"/>
                <a:gd name="connsiteY22" fmla="*/ 8718 h 10008"/>
                <a:gd name="connsiteX23" fmla="*/ 5714 w 10000"/>
                <a:gd name="connsiteY23" fmla="*/ 8666 h 10008"/>
                <a:gd name="connsiteX24" fmla="*/ 5519 w 10000"/>
                <a:gd name="connsiteY24" fmla="*/ 8611 h 10008"/>
                <a:gd name="connsiteX25" fmla="*/ 5389 w 10000"/>
                <a:gd name="connsiteY25" fmla="*/ 8557 h 10008"/>
                <a:gd name="connsiteX26" fmla="*/ 5389 w 10000"/>
                <a:gd name="connsiteY26" fmla="*/ 8557 h 10008"/>
                <a:gd name="connsiteX27" fmla="*/ 7729 w 10000"/>
                <a:gd name="connsiteY27" fmla="*/ 8538 h 10008"/>
                <a:gd name="connsiteX28" fmla="*/ 10000 w 10000"/>
                <a:gd name="connsiteY28" fmla="*/ 8718 h 10008"/>
                <a:gd name="connsiteX29" fmla="*/ 10000 w 10000"/>
                <a:gd name="connsiteY29" fmla="*/ 7081 h 10008"/>
                <a:gd name="connsiteX30" fmla="*/ 10000 w 10000"/>
                <a:gd name="connsiteY30" fmla="*/ 7081 h 10008"/>
                <a:gd name="connsiteX31" fmla="*/ 7404 w 10000"/>
                <a:gd name="connsiteY31" fmla="*/ 6700 h 10008"/>
                <a:gd name="connsiteX32" fmla="*/ 5975 w 10000"/>
                <a:gd name="connsiteY32" fmla="*/ 6486 h 10008"/>
                <a:gd name="connsiteX33" fmla="*/ 5975 w 10000"/>
                <a:gd name="connsiteY33" fmla="*/ 6486 h 10008"/>
                <a:gd name="connsiteX34" fmla="*/ 5975 w 10000"/>
                <a:gd name="connsiteY34" fmla="*/ 6468 h 10008"/>
                <a:gd name="connsiteX35" fmla="*/ 5975 w 10000"/>
                <a:gd name="connsiteY35" fmla="*/ 6360 h 10008"/>
                <a:gd name="connsiteX36" fmla="*/ 5975 w 10000"/>
                <a:gd name="connsiteY36" fmla="*/ 6360 h 10008"/>
                <a:gd name="connsiteX37" fmla="*/ 5779 w 10000"/>
                <a:gd name="connsiteY37" fmla="*/ 6231 h 10008"/>
                <a:gd name="connsiteX38" fmla="*/ 5389 w 10000"/>
                <a:gd name="connsiteY38" fmla="*/ 6034 h 10008"/>
                <a:gd name="connsiteX39" fmla="*/ 4545 w 10000"/>
                <a:gd name="connsiteY39" fmla="*/ 5657 h 10008"/>
                <a:gd name="connsiteX40" fmla="*/ 4545 w 10000"/>
                <a:gd name="connsiteY40" fmla="*/ 5657 h 10008"/>
                <a:gd name="connsiteX41" fmla="*/ 4352 w 10000"/>
                <a:gd name="connsiteY41" fmla="*/ 5603 h 10008"/>
                <a:gd name="connsiteX42" fmla="*/ 4026 w 10000"/>
                <a:gd name="connsiteY42" fmla="*/ 5531 h 10008"/>
                <a:gd name="connsiteX43" fmla="*/ 3052 w 10000"/>
                <a:gd name="connsiteY43" fmla="*/ 5368 h 10008"/>
                <a:gd name="connsiteX44" fmla="*/ 1689 w 10000"/>
                <a:gd name="connsiteY44" fmla="*/ 5171 h 10008"/>
                <a:gd name="connsiteX45" fmla="*/ 1689 w 10000"/>
                <a:gd name="connsiteY45" fmla="*/ 5171 h 10008"/>
                <a:gd name="connsiteX46" fmla="*/ 1103 w 10000"/>
                <a:gd name="connsiteY46" fmla="*/ 5151 h 10008"/>
                <a:gd name="connsiteX47" fmla="*/ 650 w 10000"/>
                <a:gd name="connsiteY47" fmla="*/ 5134 h 10008"/>
                <a:gd name="connsiteX48" fmla="*/ 521 w 10000"/>
                <a:gd name="connsiteY48" fmla="*/ 5115 h 10008"/>
                <a:gd name="connsiteX49" fmla="*/ 390 w 10000"/>
                <a:gd name="connsiteY49" fmla="*/ 5098 h 10008"/>
                <a:gd name="connsiteX50" fmla="*/ 390 w 10000"/>
                <a:gd name="connsiteY50" fmla="*/ 5098 h 10008"/>
                <a:gd name="connsiteX51" fmla="*/ 261 w 10000"/>
                <a:gd name="connsiteY51" fmla="*/ 5024 h 10008"/>
                <a:gd name="connsiteX52" fmla="*/ 65 w 10000"/>
                <a:gd name="connsiteY52" fmla="*/ 4902 h 10008"/>
                <a:gd name="connsiteX53" fmla="*/ 0 w 10000"/>
                <a:gd name="connsiteY53" fmla="*/ 4829 h 10008"/>
                <a:gd name="connsiteX54" fmla="*/ 0 w 10000"/>
                <a:gd name="connsiteY54" fmla="*/ 4755 h 10008"/>
                <a:gd name="connsiteX55" fmla="*/ 0 w 10000"/>
                <a:gd name="connsiteY55" fmla="*/ 4702 h 10008"/>
                <a:gd name="connsiteX56" fmla="*/ 131 w 10000"/>
                <a:gd name="connsiteY56" fmla="*/ 4647 h 10008"/>
                <a:gd name="connsiteX57" fmla="*/ 131 w 10000"/>
                <a:gd name="connsiteY57" fmla="*/ 4647 h 10008"/>
                <a:gd name="connsiteX58" fmla="*/ 455 w 10000"/>
                <a:gd name="connsiteY58" fmla="*/ 4557 h 10008"/>
                <a:gd name="connsiteX59" fmla="*/ 779 w 10000"/>
                <a:gd name="connsiteY59" fmla="*/ 4469 h 10008"/>
                <a:gd name="connsiteX60" fmla="*/ 975 w 10000"/>
                <a:gd name="connsiteY60" fmla="*/ 4415 h 10008"/>
                <a:gd name="connsiteX61" fmla="*/ 1103 w 10000"/>
                <a:gd name="connsiteY61" fmla="*/ 4360 h 10008"/>
                <a:gd name="connsiteX62" fmla="*/ 1103 w 10000"/>
                <a:gd name="connsiteY62" fmla="*/ 4287 h 10008"/>
                <a:gd name="connsiteX63" fmla="*/ 1103 w 10000"/>
                <a:gd name="connsiteY63" fmla="*/ 4197 h 10008"/>
                <a:gd name="connsiteX64" fmla="*/ 1103 w 10000"/>
                <a:gd name="connsiteY64" fmla="*/ 4197 h 10008"/>
                <a:gd name="connsiteX65" fmla="*/ 845 w 10000"/>
                <a:gd name="connsiteY65" fmla="*/ 3945 h 10008"/>
                <a:gd name="connsiteX66" fmla="*/ 521 w 10000"/>
                <a:gd name="connsiteY66" fmla="*/ 3603 h 10008"/>
                <a:gd name="connsiteX67" fmla="*/ 261 w 10000"/>
                <a:gd name="connsiteY67" fmla="*/ 3295 h 10008"/>
                <a:gd name="connsiteX68" fmla="*/ 195 w 10000"/>
                <a:gd name="connsiteY68" fmla="*/ 3206 h 10008"/>
                <a:gd name="connsiteX69" fmla="*/ 195 w 10000"/>
                <a:gd name="connsiteY69" fmla="*/ 3171 h 10008"/>
                <a:gd name="connsiteX70" fmla="*/ 261 w 10000"/>
                <a:gd name="connsiteY70" fmla="*/ 3151 h 10008"/>
                <a:gd name="connsiteX71" fmla="*/ 261 w 10000"/>
                <a:gd name="connsiteY71" fmla="*/ 3151 h 10008"/>
                <a:gd name="connsiteX72" fmla="*/ 650 w 10000"/>
                <a:gd name="connsiteY72" fmla="*/ 3134 h 10008"/>
                <a:gd name="connsiteX73" fmla="*/ 908 w 10000"/>
                <a:gd name="connsiteY73" fmla="*/ 3134 h 10008"/>
                <a:gd name="connsiteX74" fmla="*/ 1103 w 10000"/>
                <a:gd name="connsiteY74" fmla="*/ 3151 h 10008"/>
                <a:gd name="connsiteX75" fmla="*/ 1103 w 10000"/>
                <a:gd name="connsiteY75" fmla="*/ 3151 h 10008"/>
                <a:gd name="connsiteX76" fmla="*/ 1168 w 10000"/>
                <a:gd name="connsiteY76" fmla="*/ 3151 h 10008"/>
                <a:gd name="connsiteX77" fmla="*/ 1235 w 10000"/>
                <a:gd name="connsiteY77" fmla="*/ 3118 h 10008"/>
                <a:gd name="connsiteX78" fmla="*/ 1559 w 10000"/>
                <a:gd name="connsiteY78" fmla="*/ 3008 h 10008"/>
                <a:gd name="connsiteX79" fmla="*/ 2402 w 10000"/>
                <a:gd name="connsiteY79" fmla="*/ 2647 h 10008"/>
                <a:gd name="connsiteX80" fmla="*/ 3507 w 10000"/>
                <a:gd name="connsiteY80" fmla="*/ 2127 h 10008"/>
                <a:gd name="connsiteX81" fmla="*/ 3507 w 10000"/>
                <a:gd name="connsiteY81" fmla="*/ 2127 h 10008"/>
                <a:gd name="connsiteX82" fmla="*/ 3507 w 10000"/>
                <a:gd name="connsiteY82" fmla="*/ 2053 h 10008"/>
                <a:gd name="connsiteX83" fmla="*/ 3507 w 10000"/>
                <a:gd name="connsiteY83" fmla="*/ 1889 h 10008"/>
                <a:gd name="connsiteX84" fmla="*/ 3573 w 10000"/>
                <a:gd name="connsiteY84" fmla="*/ 1783 h 10008"/>
                <a:gd name="connsiteX85" fmla="*/ 3702 w 10000"/>
                <a:gd name="connsiteY85" fmla="*/ 1692 h 10008"/>
                <a:gd name="connsiteX86" fmla="*/ 3896 w 10000"/>
                <a:gd name="connsiteY86" fmla="*/ 1585 h 10008"/>
                <a:gd name="connsiteX87" fmla="*/ 4156 w 10000"/>
                <a:gd name="connsiteY87" fmla="*/ 1496 h 10008"/>
                <a:gd name="connsiteX88" fmla="*/ 4156 w 10000"/>
                <a:gd name="connsiteY88" fmla="*/ 1496 h 10008"/>
                <a:gd name="connsiteX89" fmla="*/ 4806 w 10000"/>
                <a:gd name="connsiteY89" fmla="*/ 1317 h 10008"/>
                <a:gd name="connsiteX90" fmla="*/ 5455 w 10000"/>
                <a:gd name="connsiteY90" fmla="*/ 1080 h 10008"/>
                <a:gd name="connsiteX91" fmla="*/ 6104 w 10000"/>
                <a:gd name="connsiteY91" fmla="*/ 864 h 10008"/>
                <a:gd name="connsiteX92" fmla="*/ 6559 w 10000"/>
                <a:gd name="connsiteY92" fmla="*/ 668 h 10008"/>
                <a:gd name="connsiteX93" fmla="*/ 6559 w 10000"/>
                <a:gd name="connsiteY93" fmla="*/ 668 h 10008"/>
                <a:gd name="connsiteX94" fmla="*/ 6882 w 10000"/>
                <a:gd name="connsiteY94" fmla="*/ 488 h 10008"/>
                <a:gd name="connsiteX95" fmla="*/ 7273 w 10000"/>
                <a:gd name="connsiteY95" fmla="*/ 269 h 10008"/>
                <a:gd name="connsiteX96" fmla="*/ 7663 w 10000"/>
                <a:gd name="connsiteY96" fmla="*/ 107 h 10008"/>
                <a:gd name="connsiteX97" fmla="*/ 7856 w 10000"/>
                <a:gd name="connsiteY97" fmla="*/ 33 h 10008"/>
                <a:gd name="connsiteX98" fmla="*/ 8051 w 10000"/>
                <a:gd name="connsiteY98" fmla="*/ 17 h 10008"/>
                <a:gd name="connsiteX99" fmla="*/ 8051 w 10000"/>
                <a:gd name="connsiteY99" fmla="*/ 17 h 10008"/>
                <a:gd name="connsiteX100" fmla="*/ 8442 w 10000"/>
                <a:gd name="connsiteY100" fmla="*/ 0 h 10008"/>
                <a:gd name="connsiteX101" fmla="*/ 8961 w 10000"/>
                <a:gd name="connsiteY101" fmla="*/ 0 h 10008"/>
                <a:gd name="connsiteX102" fmla="*/ 10000 w 10000"/>
                <a:gd name="connsiteY102" fmla="*/ 17 h 10008"/>
                <a:gd name="connsiteX103" fmla="*/ 3247 w 10000"/>
                <a:gd name="connsiteY103" fmla="*/ 9908 h 10008"/>
                <a:gd name="connsiteX104" fmla="*/ 3247 w 10000"/>
                <a:gd name="connsiteY104" fmla="*/ 9908 h 10008"/>
                <a:gd name="connsiteX105" fmla="*/ 3117 w 10000"/>
                <a:gd name="connsiteY105" fmla="*/ 9711 h 10008"/>
                <a:gd name="connsiteX106" fmla="*/ 3117 w 10000"/>
                <a:gd name="connsiteY106" fmla="*/ 9711 h 10008"/>
                <a:gd name="connsiteX107" fmla="*/ 3312 w 10000"/>
                <a:gd name="connsiteY107" fmla="*/ 9654 h 10008"/>
                <a:gd name="connsiteX108" fmla="*/ 3443 w 10000"/>
                <a:gd name="connsiteY108" fmla="*/ 9637 h 10008"/>
                <a:gd name="connsiteX109" fmla="*/ 2661 w 10000"/>
                <a:gd name="connsiteY109" fmla="*/ 9654 h 10008"/>
                <a:gd name="connsiteX0" fmla="*/ 2661 w 10000"/>
                <a:gd name="connsiteY0" fmla="*/ 9654 h 9908"/>
                <a:gd name="connsiteX1" fmla="*/ 3247 w 10000"/>
                <a:gd name="connsiteY1" fmla="*/ 9908 h 9908"/>
                <a:gd name="connsiteX2" fmla="*/ 3247 w 10000"/>
                <a:gd name="connsiteY2" fmla="*/ 9908 h 9908"/>
                <a:gd name="connsiteX3" fmla="*/ 3117 w 10000"/>
                <a:gd name="connsiteY3" fmla="*/ 9855 h 9908"/>
                <a:gd name="connsiteX4" fmla="*/ 3117 w 10000"/>
                <a:gd name="connsiteY4" fmla="*/ 9800 h 9908"/>
                <a:gd name="connsiteX5" fmla="*/ 3117 w 10000"/>
                <a:gd name="connsiteY5" fmla="*/ 9764 h 9908"/>
                <a:gd name="connsiteX6" fmla="*/ 3184 w 10000"/>
                <a:gd name="connsiteY6" fmla="*/ 9727 h 9908"/>
                <a:gd name="connsiteX7" fmla="*/ 3312 w 10000"/>
                <a:gd name="connsiteY7" fmla="*/ 9654 h 9908"/>
                <a:gd name="connsiteX8" fmla="*/ 3443 w 10000"/>
                <a:gd name="connsiteY8" fmla="*/ 9637 h 9908"/>
                <a:gd name="connsiteX9" fmla="*/ 3443 w 10000"/>
                <a:gd name="connsiteY9" fmla="*/ 9637 h 9908"/>
                <a:gd name="connsiteX10" fmla="*/ 3443 w 10000"/>
                <a:gd name="connsiteY10" fmla="*/ 9620 h 9908"/>
                <a:gd name="connsiteX11" fmla="*/ 3507 w 10000"/>
                <a:gd name="connsiteY11" fmla="*/ 9601 h 9908"/>
                <a:gd name="connsiteX12" fmla="*/ 7646 w 10000"/>
                <a:gd name="connsiteY12" fmla="*/ 9324 h 9908"/>
                <a:gd name="connsiteX13" fmla="*/ 8116 w 10000"/>
                <a:gd name="connsiteY13" fmla="*/ 9333 h 9908"/>
                <a:gd name="connsiteX14" fmla="*/ 8116 w 10000"/>
                <a:gd name="connsiteY14" fmla="*/ 9333 h 9908"/>
                <a:gd name="connsiteX15" fmla="*/ 8442 w 10000"/>
                <a:gd name="connsiteY15" fmla="*/ 9297 h 9908"/>
                <a:gd name="connsiteX16" fmla="*/ 8702 w 10000"/>
                <a:gd name="connsiteY16" fmla="*/ 9207 h 9908"/>
                <a:gd name="connsiteX17" fmla="*/ 8636 w 10000"/>
                <a:gd name="connsiteY17" fmla="*/ 9170 h 9908"/>
                <a:gd name="connsiteX18" fmla="*/ 8636 w 10000"/>
                <a:gd name="connsiteY18" fmla="*/ 9134 h 9908"/>
                <a:gd name="connsiteX19" fmla="*/ 8312 w 10000"/>
                <a:gd name="connsiteY19" fmla="*/ 9044 h 9908"/>
                <a:gd name="connsiteX20" fmla="*/ 5975 w 10000"/>
                <a:gd name="connsiteY20" fmla="*/ 8718 h 9908"/>
                <a:gd name="connsiteX21" fmla="*/ 5975 w 10000"/>
                <a:gd name="connsiteY21" fmla="*/ 8718 h 9908"/>
                <a:gd name="connsiteX22" fmla="*/ 5714 w 10000"/>
                <a:gd name="connsiteY22" fmla="*/ 8666 h 9908"/>
                <a:gd name="connsiteX23" fmla="*/ 5519 w 10000"/>
                <a:gd name="connsiteY23" fmla="*/ 8611 h 9908"/>
                <a:gd name="connsiteX24" fmla="*/ 5389 w 10000"/>
                <a:gd name="connsiteY24" fmla="*/ 8557 h 9908"/>
                <a:gd name="connsiteX25" fmla="*/ 5389 w 10000"/>
                <a:gd name="connsiteY25" fmla="*/ 8557 h 9908"/>
                <a:gd name="connsiteX26" fmla="*/ 7729 w 10000"/>
                <a:gd name="connsiteY26" fmla="*/ 8538 h 9908"/>
                <a:gd name="connsiteX27" fmla="*/ 10000 w 10000"/>
                <a:gd name="connsiteY27" fmla="*/ 8718 h 9908"/>
                <a:gd name="connsiteX28" fmla="*/ 10000 w 10000"/>
                <a:gd name="connsiteY28" fmla="*/ 7081 h 9908"/>
                <a:gd name="connsiteX29" fmla="*/ 10000 w 10000"/>
                <a:gd name="connsiteY29" fmla="*/ 7081 h 9908"/>
                <a:gd name="connsiteX30" fmla="*/ 7404 w 10000"/>
                <a:gd name="connsiteY30" fmla="*/ 6700 h 9908"/>
                <a:gd name="connsiteX31" fmla="*/ 5975 w 10000"/>
                <a:gd name="connsiteY31" fmla="*/ 6486 h 9908"/>
                <a:gd name="connsiteX32" fmla="*/ 5975 w 10000"/>
                <a:gd name="connsiteY32" fmla="*/ 6486 h 9908"/>
                <a:gd name="connsiteX33" fmla="*/ 5975 w 10000"/>
                <a:gd name="connsiteY33" fmla="*/ 6468 h 9908"/>
                <a:gd name="connsiteX34" fmla="*/ 5975 w 10000"/>
                <a:gd name="connsiteY34" fmla="*/ 6360 h 9908"/>
                <a:gd name="connsiteX35" fmla="*/ 5975 w 10000"/>
                <a:gd name="connsiteY35" fmla="*/ 6360 h 9908"/>
                <a:gd name="connsiteX36" fmla="*/ 5779 w 10000"/>
                <a:gd name="connsiteY36" fmla="*/ 6231 h 9908"/>
                <a:gd name="connsiteX37" fmla="*/ 5389 w 10000"/>
                <a:gd name="connsiteY37" fmla="*/ 6034 h 9908"/>
                <a:gd name="connsiteX38" fmla="*/ 4545 w 10000"/>
                <a:gd name="connsiteY38" fmla="*/ 5657 h 9908"/>
                <a:gd name="connsiteX39" fmla="*/ 4545 w 10000"/>
                <a:gd name="connsiteY39" fmla="*/ 5657 h 9908"/>
                <a:gd name="connsiteX40" fmla="*/ 4352 w 10000"/>
                <a:gd name="connsiteY40" fmla="*/ 5603 h 9908"/>
                <a:gd name="connsiteX41" fmla="*/ 4026 w 10000"/>
                <a:gd name="connsiteY41" fmla="*/ 5531 h 9908"/>
                <a:gd name="connsiteX42" fmla="*/ 3052 w 10000"/>
                <a:gd name="connsiteY42" fmla="*/ 5368 h 9908"/>
                <a:gd name="connsiteX43" fmla="*/ 1689 w 10000"/>
                <a:gd name="connsiteY43" fmla="*/ 5171 h 9908"/>
                <a:gd name="connsiteX44" fmla="*/ 1689 w 10000"/>
                <a:gd name="connsiteY44" fmla="*/ 5171 h 9908"/>
                <a:gd name="connsiteX45" fmla="*/ 1103 w 10000"/>
                <a:gd name="connsiteY45" fmla="*/ 5151 h 9908"/>
                <a:gd name="connsiteX46" fmla="*/ 650 w 10000"/>
                <a:gd name="connsiteY46" fmla="*/ 5134 h 9908"/>
                <a:gd name="connsiteX47" fmla="*/ 521 w 10000"/>
                <a:gd name="connsiteY47" fmla="*/ 5115 h 9908"/>
                <a:gd name="connsiteX48" fmla="*/ 390 w 10000"/>
                <a:gd name="connsiteY48" fmla="*/ 5098 h 9908"/>
                <a:gd name="connsiteX49" fmla="*/ 390 w 10000"/>
                <a:gd name="connsiteY49" fmla="*/ 5098 h 9908"/>
                <a:gd name="connsiteX50" fmla="*/ 261 w 10000"/>
                <a:gd name="connsiteY50" fmla="*/ 5024 h 9908"/>
                <a:gd name="connsiteX51" fmla="*/ 65 w 10000"/>
                <a:gd name="connsiteY51" fmla="*/ 4902 h 9908"/>
                <a:gd name="connsiteX52" fmla="*/ 0 w 10000"/>
                <a:gd name="connsiteY52" fmla="*/ 4829 h 9908"/>
                <a:gd name="connsiteX53" fmla="*/ 0 w 10000"/>
                <a:gd name="connsiteY53" fmla="*/ 4755 h 9908"/>
                <a:gd name="connsiteX54" fmla="*/ 0 w 10000"/>
                <a:gd name="connsiteY54" fmla="*/ 4702 h 9908"/>
                <a:gd name="connsiteX55" fmla="*/ 131 w 10000"/>
                <a:gd name="connsiteY55" fmla="*/ 4647 h 9908"/>
                <a:gd name="connsiteX56" fmla="*/ 131 w 10000"/>
                <a:gd name="connsiteY56" fmla="*/ 4647 h 9908"/>
                <a:gd name="connsiteX57" fmla="*/ 455 w 10000"/>
                <a:gd name="connsiteY57" fmla="*/ 4557 h 9908"/>
                <a:gd name="connsiteX58" fmla="*/ 779 w 10000"/>
                <a:gd name="connsiteY58" fmla="*/ 4469 h 9908"/>
                <a:gd name="connsiteX59" fmla="*/ 975 w 10000"/>
                <a:gd name="connsiteY59" fmla="*/ 4415 h 9908"/>
                <a:gd name="connsiteX60" fmla="*/ 1103 w 10000"/>
                <a:gd name="connsiteY60" fmla="*/ 4360 h 9908"/>
                <a:gd name="connsiteX61" fmla="*/ 1103 w 10000"/>
                <a:gd name="connsiteY61" fmla="*/ 4287 h 9908"/>
                <a:gd name="connsiteX62" fmla="*/ 1103 w 10000"/>
                <a:gd name="connsiteY62" fmla="*/ 4197 h 9908"/>
                <a:gd name="connsiteX63" fmla="*/ 1103 w 10000"/>
                <a:gd name="connsiteY63" fmla="*/ 4197 h 9908"/>
                <a:gd name="connsiteX64" fmla="*/ 845 w 10000"/>
                <a:gd name="connsiteY64" fmla="*/ 3945 h 9908"/>
                <a:gd name="connsiteX65" fmla="*/ 521 w 10000"/>
                <a:gd name="connsiteY65" fmla="*/ 3603 h 9908"/>
                <a:gd name="connsiteX66" fmla="*/ 261 w 10000"/>
                <a:gd name="connsiteY66" fmla="*/ 3295 h 9908"/>
                <a:gd name="connsiteX67" fmla="*/ 195 w 10000"/>
                <a:gd name="connsiteY67" fmla="*/ 3206 h 9908"/>
                <a:gd name="connsiteX68" fmla="*/ 195 w 10000"/>
                <a:gd name="connsiteY68" fmla="*/ 3171 h 9908"/>
                <a:gd name="connsiteX69" fmla="*/ 261 w 10000"/>
                <a:gd name="connsiteY69" fmla="*/ 3151 h 9908"/>
                <a:gd name="connsiteX70" fmla="*/ 261 w 10000"/>
                <a:gd name="connsiteY70" fmla="*/ 3151 h 9908"/>
                <a:gd name="connsiteX71" fmla="*/ 650 w 10000"/>
                <a:gd name="connsiteY71" fmla="*/ 3134 h 9908"/>
                <a:gd name="connsiteX72" fmla="*/ 908 w 10000"/>
                <a:gd name="connsiteY72" fmla="*/ 3134 h 9908"/>
                <a:gd name="connsiteX73" fmla="*/ 1103 w 10000"/>
                <a:gd name="connsiteY73" fmla="*/ 3151 h 9908"/>
                <a:gd name="connsiteX74" fmla="*/ 1103 w 10000"/>
                <a:gd name="connsiteY74" fmla="*/ 3151 h 9908"/>
                <a:gd name="connsiteX75" fmla="*/ 1168 w 10000"/>
                <a:gd name="connsiteY75" fmla="*/ 3151 h 9908"/>
                <a:gd name="connsiteX76" fmla="*/ 1235 w 10000"/>
                <a:gd name="connsiteY76" fmla="*/ 3118 h 9908"/>
                <a:gd name="connsiteX77" fmla="*/ 1559 w 10000"/>
                <a:gd name="connsiteY77" fmla="*/ 3008 h 9908"/>
                <a:gd name="connsiteX78" fmla="*/ 2402 w 10000"/>
                <a:gd name="connsiteY78" fmla="*/ 2647 h 9908"/>
                <a:gd name="connsiteX79" fmla="*/ 3507 w 10000"/>
                <a:gd name="connsiteY79" fmla="*/ 2127 h 9908"/>
                <a:gd name="connsiteX80" fmla="*/ 3507 w 10000"/>
                <a:gd name="connsiteY80" fmla="*/ 2127 h 9908"/>
                <a:gd name="connsiteX81" fmla="*/ 3507 w 10000"/>
                <a:gd name="connsiteY81" fmla="*/ 2053 h 9908"/>
                <a:gd name="connsiteX82" fmla="*/ 3507 w 10000"/>
                <a:gd name="connsiteY82" fmla="*/ 1889 h 9908"/>
                <a:gd name="connsiteX83" fmla="*/ 3573 w 10000"/>
                <a:gd name="connsiteY83" fmla="*/ 1783 h 9908"/>
                <a:gd name="connsiteX84" fmla="*/ 3702 w 10000"/>
                <a:gd name="connsiteY84" fmla="*/ 1692 h 9908"/>
                <a:gd name="connsiteX85" fmla="*/ 3896 w 10000"/>
                <a:gd name="connsiteY85" fmla="*/ 1585 h 9908"/>
                <a:gd name="connsiteX86" fmla="*/ 4156 w 10000"/>
                <a:gd name="connsiteY86" fmla="*/ 1496 h 9908"/>
                <a:gd name="connsiteX87" fmla="*/ 4156 w 10000"/>
                <a:gd name="connsiteY87" fmla="*/ 1496 h 9908"/>
                <a:gd name="connsiteX88" fmla="*/ 4806 w 10000"/>
                <a:gd name="connsiteY88" fmla="*/ 1317 h 9908"/>
                <a:gd name="connsiteX89" fmla="*/ 5455 w 10000"/>
                <a:gd name="connsiteY89" fmla="*/ 1080 h 9908"/>
                <a:gd name="connsiteX90" fmla="*/ 6104 w 10000"/>
                <a:gd name="connsiteY90" fmla="*/ 864 h 9908"/>
                <a:gd name="connsiteX91" fmla="*/ 6559 w 10000"/>
                <a:gd name="connsiteY91" fmla="*/ 668 h 9908"/>
                <a:gd name="connsiteX92" fmla="*/ 6559 w 10000"/>
                <a:gd name="connsiteY92" fmla="*/ 668 h 9908"/>
                <a:gd name="connsiteX93" fmla="*/ 6882 w 10000"/>
                <a:gd name="connsiteY93" fmla="*/ 488 h 9908"/>
                <a:gd name="connsiteX94" fmla="*/ 7273 w 10000"/>
                <a:gd name="connsiteY94" fmla="*/ 269 h 9908"/>
                <a:gd name="connsiteX95" fmla="*/ 7663 w 10000"/>
                <a:gd name="connsiteY95" fmla="*/ 107 h 9908"/>
                <a:gd name="connsiteX96" fmla="*/ 7856 w 10000"/>
                <a:gd name="connsiteY96" fmla="*/ 33 h 9908"/>
                <a:gd name="connsiteX97" fmla="*/ 8051 w 10000"/>
                <a:gd name="connsiteY97" fmla="*/ 17 h 9908"/>
                <a:gd name="connsiteX98" fmla="*/ 8051 w 10000"/>
                <a:gd name="connsiteY98" fmla="*/ 17 h 9908"/>
                <a:gd name="connsiteX99" fmla="*/ 8442 w 10000"/>
                <a:gd name="connsiteY99" fmla="*/ 0 h 9908"/>
                <a:gd name="connsiteX100" fmla="*/ 8961 w 10000"/>
                <a:gd name="connsiteY100" fmla="*/ 0 h 9908"/>
                <a:gd name="connsiteX101" fmla="*/ 10000 w 10000"/>
                <a:gd name="connsiteY101" fmla="*/ 17 h 9908"/>
                <a:gd name="connsiteX102" fmla="*/ 3247 w 10000"/>
                <a:gd name="connsiteY102" fmla="*/ 9908 h 9908"/>
                <a:gd name="connsiteX103" fmla="*/ 3247 w 10000"/>
                <a:gd name="connsiteY103" fmla="*/ 9908 h 9908"/>
                <a:gd name="connsiteX104" fmla="*/ 3117 w 10000"/>
                <a:gd name="connsiteY104" fmla="*/ 9711 h 9908"/>
                <a:gd name="connsiteX105" fmla="*/ 3117 w 10000"/>
                <a:gd name="connsiteY105" fmla="*/ 9711 h 9908"/>
                <a:gd name="connsiteX106" fmla="*/ 3312 w 10000"/>
                <a:gd name="connsiteY106" fmla="*/ 9654 h 9908"/>
                <a:gd name="connsiteX107" fmla="*/ 3443 w 10000"/>
                <a:gd name="connsiteY107" fmla="*/ 9637 h 9908"/>
                <a:gd name="connsiteX108" fmla="*/ 2661 w 10000"/>
                <a:gd name="connsiteY108" fmla="*/ 9654 h 9908"/>
                <a:gd name="connsiteX0" fmla="*/ 2661 w 10000"/>
                <a:gd name="connsiteY0" fmla="*/ 9744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3117 w 10000"/>
                <a:gd name="connsiteY5" fmla="*/ 9855 h 10000"/>
                <a:gd name="connsiteX6" fmla="*/ 3184 w 10000"/>
                <a:gd name="connsiteY6" fmla="*/ 9817 h 10000"/>
                <a:gd name="connsiteX7" fmla="*/ 3312 w 10000"/>
                <a:gd name="connsiteY7" fmla="*/ 9744 h 10000"/>
                <a:gd name="connsiteX8" fmla="*/ 3443 w 10000"/>
                <a:gd name="connsiteY8" fmla="*/ 9726 h 10000"/>
                <a:gd name="connsiteX9" fmla="*/ 3443 w 10000"/>
                <a:gd name="connsiteY9" fmla="*/ 9726 h 10000"/>
                <a:gd name="connsiteX10" fmla="*/ 3443 w 10000"/>
                <a:gd name="connsiteY10" fmla="*/ 9709 h 10000"/>
                <a:gd name="connsiteX11" fmla="*/ 3507 w 10000"/>
                <a:gd name="connsiteY11" fmla="*/ 9690 h 10000"/>
                <a:gd name="connsiteX12" fmla="*/ 7646 w 10000"/>
                <a:gd name="connsiteY12" fmla="*/ 9411 h 10000"/>
                <a:gd name="connsiteX13" fmla="*/ 8116 w 10000"/>
                <a:gd name="connsiteY13" fmla="*/ 9420 h 10000"/>
                <a:gd name="connsiteX14" fmla="*/ 8116 w 10000"/>
                <a:gd name="connsiteY14" fmla="*/ 9420 h 10000"/>
                <a:gd name="connsiteX15" fmla="*/ 8442 w 10000"/>
                <a:gd name="connsiteY15" fmla="*/ 9383 h 10000"/>
                <a:gd name="connsiteX16" fmla="*/ 8702 w 10000"/>
                <a:gd name="connsiteY16" fmla="*/ 9292 h 10000"/>
                <a:gd name="connsiteX17" fmla="*/ 8636 w 10000"/>
                <a:gd name="connsiteY17" fmla="*/ 9255 h 10000"/>
                <a:gd name="connsiteX18" fmla="*/ 8636 w 10000"/>
                <a:gd name="connsiteY18" fmla="*/ 9219 h 10000"/>
                <a:gd name="connsiteX19" fmla="*/ 8312 w 10000"/>
                <a:gd name="connsiteY19" fmla="*/ 9128 h 10000"/>
                <a:gd name="connsiteX20" fmla="*/ 5975 w 10000"/>
                <a:gd name="connsiteY20" fmla="*/ 8799 h 10000"/>
                <a:gd name="connsiteX21" fmla="*/ 5975 w 10000"/>
                <a:gd name="connsiteY21" fmla="*/ 8799 h 10000"/>
                <a:gd name="connsiteX22" fmla="*/ 5714 w 10000"/>
                <a:gd name="connsiteY22" fmla="*/ 8746 h 10000"/>
                <a:gd name="connsiteX23" fmla="*/ 5519 w 10000"/>
                <a:gd name="connsiteY23" fmla="*/ 8691 h 10000"/>
                <a:gd name="connsiteX24" fmla="*/ 5389 w 10000"/>
                <a:gd name="connsiteY24" fmla="*/ 8636 h 10000"/>
                <a:gd name="connsiteX25" fmla="*/ 5389 w 10000"/>
                <a:gd name="connsiteY25" fmla="*/ 8636 h 10000"/>
                <a:gd name="connsiteX26" fmla="*/ 7729 w 10000"/>
                <a:gd name="connsiteY26" fmla="*/ 8617 h 10000"/>
                <a:gd name="connsiteX27" fmla="*/ 10000 w 10000"/>
                <a:gd name="connsiteY27" fmla="*/ 8799 h 10000"/>
                <a:gd name="connsiteX28" fmla="*/ 10000 w 10000"/>
                <a:gd name="connsiteY28" fmla="*/ 7147 h 10000"/>
                <a:gd name="connsiteX29" fmla="*/ 10000 w 10000"/>
                <a:gd name="connsiteY29" fmla="*/ 7147 h 10000"/>
                <a:gd name="connsiteX30" fmla="*/ 7404 w 10000"/>
                <a:gd name="connsiteY30" fmla="*/ 6762 h 10000"/>
                <a:gd name="connsiteX31" fmla="*/ 5975 w 10000"/>
                <a:gd name="connsiteY31" fmla="*/ 6546 h 10000"/>
                <a:gd name="connsiteX32" fmla="*/ 5975 w 10000"/>
                <a:gd name="connsiteY32" fmla="*/ 6546 h 10000"/>
                <a:gd name="connsiteX33" fmla="*/ 5975 w 10000"/>
                <a:gd name="connsiteY33" fmla="*/ 6528 h 10000"/>
                <a:gd name="connsiteX34" fmla="*/ 5975 w 10000"/>
                <a:gd name="connsiteY34" fmla="*/ 6419 h 10000"/>
                <a:gd name="connsiteX35" fmla="*/ 5975 w 10000"/>
                <a:gd name="connsiteY35" fmla="*/ 6419 h 10000"/>
                <a:gd name="connsiteX36" fmla="*/ 5779 w 10000"/>
                <a:gd name="connsiteY36" fmla="*/ 6289 h 10000"/>
                <a:gd name="connsiteX37" fmla="*/ 5389 w 10000"/>
                <a:gd name="connsiteY37" fmla="*/ 6090 h 10000"/>
                <a:gd name="connsiteX38" fmla="*/ 4545 w 10000"/>
                <a:gd name="connsiteY38" fmla="*/ 5710 h 10000"/>
                <a:gd name="connsiteX39" fmla="*/ 4545 w 10000"/>
                <a:gd name="connsiteY39" fmla="*/ 5710 h 10000"/>
                <a:gd name="connsiteX40" fmla="*/ 4352 w 10000"/>
                <a:gd name="connsiteY40" fmla="*/ 5655 h 10000"/>
                <a:gd name="connsiteX41" fmla="*/ 4026 w 10000"/>
                <a:gd name="connsiteY41" fmla="*/ 5582 h 10000"/>
                <a:gd name="connsiteX42" fmla="*/ 3052 w 10000"/>
                <a:gd name="connsiteY42" fmla="*/ 5418 h 10000"/>
                <a:gd name="connsiteX43" fmla="*/ 1689 w 10000"/>
                <a:gd name="connsiteY43" fmla="*/ 5219 h 10000"/>
                <a:gd name="connsiteX44" fmla="*/ 1689 w 10000"/>
                <a:gd name="connsiteY44" fmla="*/ 5219 h 10000"/>
                <a:gd name="connsiteX45" fmla="*/ 1103 w 10000"/>
                <a:gd name="connsiteY45" fmla="*/ 5199 h 10000"/>
                <a:gd name="connsiteX46" fmla="*/ 650 w 10000"/>
                <a:gd name="connsiteY46" fmla="*/ 5182 h 10000"/>
                <a:gd name="connsiteX47" fmla="*/ 521 w 10000"/>
                <a:gd name="connsiteY47" fmla="*/ 5162 h 10000"/>
                <a:gd name="connsiteX48" fmla="*/ 390 w 10000"/>
                <a:gd name="connsiteY48" fmla="*/ 5145 h 10000"/>
                <a:gd name="connsiteX49" fmla="*/ 390 w 10000"/>
                <a:gd name="connsiteY49" fmla="*/ 5145 h 10000"/>
                <a:gd name="connsiteX50" fmla="*/ 261 w 10000"/>
                <a:gd name="connsiteY50" fmla="*/ 5071 h 10000"/>
                <a:gd name="connsiteX51" fmla="*/ 65 w 10000"/>
                <a:gd name="connsiteY51" fmla="*/ 4948 h 10000"/>
                <a:gd name="connsiteX52" fmla="*/ 0 w 10000"/>
                <a:gd name="connsiteY52" fmla="*/ 4874 h 10000"/>
                <a:gd name="connsiteX53" fmla="*/ 0 w 10000"/>
                <a:gd name="connsiteY53" fmla="*/ 4799 h 10000"/>
                <a:gd name="connsiteX54" fmla="*/ 0 w 10000"/>
                <a:gd name="connsiteY54" fmla="*/ 4746 h 10000"/>
                <a:gd name="connsiteX55" fmla="*/ 131 w 10000"/>
                <a:gd name="connsiteY55" fmla="*/ 4690 h 10000"/>
                <a:gd name="connsiteX56" fmla="*/ 131 w 10000"/>
                <a:gd name="connsiteY56" fmla="*/ 4690 h 10000"/>
                <a:gd name="connsiteX57" fmla="*/ 455 w 10000"/>
                <a:gd name="connsiteY57" fmla="*/ 4599 h 10000"/>
                <a:gd name="connsiteX58" fmla="*/ 779 w 10000"/>
                <a:gd name="connsiteY58" fmla="*/ 4510 h 10000"/>
                <a:gd name="connsiteX59" fmla="*/ 975 w 10000"/>
                <a:gd name="connsiteY59" fmla="*/ 4456 h 10000"/>
                <a:gd name="connsiteX60" fmla="*/ 1103 w 10000"/>
                <a:gd name="connsiteY60" fmla="*/ 4400 h 10000"/>
                <a:gd name="connsiteX61" fmla="*/ 1103 w 10000"/>
                <a:gd name="connsiteY61" fmla="*/ 4327 h 10000"/>
                <a:gd name="connsiteX62" fmla="*/ 1103 w 10000"/>
                <a:gd name="connsiteY62" fmla="*/ 4236 h 10000"/>
                <a:gd name="connsiteX63" fmla="*/ 1103 w 10000"/>
                <a:gd name="connsiteY63" fmla="*/ 4236 h 10000"/>
                <a:gd name="connsiteX64" fmla="*/ 845 w 10000"/>
                <a:gd name="connsiteY64" fmla="*/ 3982 h 10000"/>
                <a:gd name="connsiteX65" fmla="*/ 521 w 10000"/>
                <a:gd name="connsiteY65" fmla="*/ 3636 h 10000"/>
                <a:gd name="connsiteX66" fmla="*/ 261 w 10000"/>
                <a:gd name="connsiteY66" fmla="*/ 3326 h 10000"/>
                <a:gd name="connsiteX67" fmla="*/ 195 w 10000"/>
                <a:gd name="connsiteY67" fmla="*/ 3236 h 10000"/>
                <a:gd name="connsiteX68" fmla="*/ 195 w 10000"/>
                <a:gd name="connsiteY68" fmla="*/ 3200 h 10000"/>
                <a:gd name="connsiteX69" fmla="*/ 261 w 10000"/>
                <a:gd name="connsiteY69" fmla="*/ 3180 h 10000"/>
                <a:gd name="connsiteX70" fmla="*/ 261 w 10000"/>
                <a:gd name="connsiteY70" fmla="*/ 3180 h 10000"/>
                <a:gd name="connsiteX71" fmla="*/ 650 w 10000"/>
                <a:gd name="connsiteY71" fmla="*/ 3163 h 10000"/>
                <a:gd name="connsiteX72" fmla="*/ 908 w 10000"/>
                <a:gd name="connsiteY72" fmla="*/ 3163 h 10000"/>
                <a:gd name="connsiteX73" fmla="*/ 1103 w 10000"/>
                <a:gd name="connsiteY73" fmla="*/ 3180 h 10000"/>
                <a:gd name="connsiteX74" fmla="*/ 1103 w 10000"/>
                <a:gd name="connsiteY74" fmla="*/ 3180 h 10000"/>
                <a:gd name="connsiteX75" fmla="*/ 1168 w 10000"/>
                <a:gd name="connsiteY75" fmla="*/ 3180 h 10000"/>
                <a:gd name="connsiteX76" fmla="*/ 1235 w 10000"/>
                <a:gd name="connsiteY76" fmla="*/ 3147 h 10000"/>
                <a:gd name="connsiteX77" fmla="*/ 1559 w 10000"/>
                <a:gd name="connsiteY77" fmla="*/ 3036 h 10000"/>
                <a:gd name="connsiteX78" fmla="*/ 2402 w 10000"/>
                <a:gd name="connsiteY78" fmla="*/ 2672 h 10000"/>
                <a:gd name="connsiteX79" fmla="*/ 3507 w 10000"/>
                <a:gd name="connsiteY79" fmla="*/ 2147 h 10000"/>
                <a:gd name="connsiteX80" fmla="*/ 3507 w 10000"/>
                <a:gd name="connsiteY80" fmla="*/ 2147 h 10000"/>
                <a:gd name="connsiteX81" fmla="*/ 3507 w 10000"/>
                <a:gd name="connsiteY81" fmla="*/ 2072 h 10000"/>
                <a:gd name="connsiteX82" fmla="*/ 3507 w 10000"/>
                <a:gd name="connsiteY82" fmla="*/ 1907 h 10000"/>
                <a:gd name="connsiteX83" fmla="*/ 3573 w 10000"/>
                <a:gd name="connsiteY83" fmla="*/ 1800 h 10000"/>
                <a:gd name="connsiteX84" fmla="*/ 3702 w 10000"/>
                <a:gd name="connsiteY84" fmla="*/ 1708 h 10000"/>
                <a:gd name="connsiteX85" fmla="*/ 3896 w 10000"/>
                <a:gd name="connsiteY85" fmla="*/ 1600 h 10000"/>
                <a:gd name="connsiteX86" fmla="*/ 4156 w 10000"/>
                <a:gd name="connsiteY86" fmla="*/ 1510 h 10000"/>
                <a:gd name="connsiteX87" fmla="*/ 4156 w 10000"/>
                <a:gd name="connsiteY87" fmla="*/ 1510 h 10000"/>
                <a:gd name="connsiteX88" fmla="*/ 4806 w 10000"/>
                <a:gd name="connsiteY88" fmla="*/ 1329 h 10000"/>
                <a:gd name="connsiteX89" fmla="*/ 5455 w 10000"/>
                <a:gd name="connsiteY89" fmla="*/ 1090 h 10000"/>
                <a:gd name="connsiteX90" fmla="*/ 6104 w 10000"/>
                <a:gd name="connsiteY90" fmla="*/ 872 h 10000"/>
                <a:gd name="connsiteX91" fmla="*/ 6559 w 10000"/>
                <a:gd name="connsiteY91" fmla="*/ 674 h 10000"/>
                <a:gd name="connsiteX92" fmla="*/ 6559 w 10000"/>
                <a:gd name="connsiteY92" fmla="*/ 674 h 10000"/>
                <a:gd name="connsiteX93" fmla="*/ 6882 w 10000"/>
                <a:gd name="connsiteY93" fmla="*/ 493 h 10000"/>
                <a:gd name="connsiteX94" fmla="*/ 7273 w 10000"/>
                <a:gd name="connsiteY94" fmla="*/ 271 h 10000"/>
                <a:gd name="connsiteX95" fmla="*/ 7663 w 10000"/>
                <a:gd name="connsiteY95" fmla="*/ 108 h 10000"/>
                <a:gd name="connsiteX96" fmla="*/ 7856 w 10000"/>
                <a:gd name="connsiteY96" fmla="*/ 33 h 10000"/>
                <a:gd name="connsiteX97" fmla="*/ 8051 w 10000"/>
                <a:gd name="connsiteY97" fmla="*/ 17 h 10000"/>
                <a:gd name="connsiteX98" fmla="*/ 8051 w 10000"/>
                <a:gd name="connsiteY98" fmla="*/ 17 h 10000"/>
                <a:gd name="connsiteX99" fmla="*/ 8442 w 10000"/>
                <a:gd name="connsiteY99" fmla="*/ 0 h 10000"/>
                <a:gd name="connsiteX100" fmla="*/ 8961 w 10000"/>
                <a:gd name="connsiteY100" fmla="*/ 0 h 10000"/>
                <a:gd name="connsiteX101" fmla="*/ 10000 w 10000"/>
                <a:gd name="connsiteY101" fmla="*/ 17 h 10000"/>
                <a:gd name="connsiteX102" fmla="*/ 3247 w 10000"/>
                <a:gd name="connsiteY102" fmla="*/ 10000 h 10000"/>
                <a:gd name="connsiteX103" fmla="*/ 3117 w 10000"/>
                <a:gd name="connsiteY103" fmla="*/ 9801 h 10000"/>
                <a:gd name="connsiteX104" fmla="*/ 3117 w 10000"/>
                <a:gd name="connsiteY104" fmla="*/ 9801 h 10000"/>
                <a:gd name="connsiteX105" fmla="*/ 3312 w 10000"/>
                <a:gd name="connsiteY105" fmla="*/ 9744 h 10000"/>
                <a:gd name="connsiteX106" fmla="*/ 3443 w 10000"/>
                <a:gd name="connsiteY106" fmla="*/ 9726 h 10000"/>
                <a:gd name="connsiteX107" fmla="*/ 2661 w 10000"/>
                <a:gd name="connsiteY107" fmla="*/ 9744 h 10000"/>
                <a:gd name="connsiteX0" fmla="*/ 2661 w 10000"/>
                <a:gd name="connsiteY0" fmla="*/ 9744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3117 w 10000"/>
                <a:gd name="connsiteY5" fmla="*/ 9855 h 10000"/>
                <a:gd name="connsiteX6" fmla="*/ 3184 w 10000"/>
                <a:gd name="connsiteY6" fmla="*/ 9817 h 10000"/>
                <a:gd name="connsiteX7" fmla="*/ 3312 w 10000"/>
                <a:gd name="connsiteY7" fmla="*/ 9744 h 10000"/>
                <a:gd name="connsiteX8" fmla="*/ 3443 w 10000"/>
                <a:gd name="connsiteY8" fmla="*/ 9726 h 10000"/>
                <a:gd name="connsiteX9" fmla="*/ 3443 w 10000"/>
                <a:gd name="connsiteY9" fmla="*/ 9726 h 10000"/>
                <a:gd name="connsiteX10" fmla="*/ 3443 w 10000"/>
                <a:gd name="connsiteY10" fmla="*/ 9709 h 10000"/>
                <a:gd name="connsiteX11" fmla="*/ 3507 w 10000"/>
                <a:gd name="connsiteY11" fmla="*/ 9690 h 10000"/>
                <a:gd name="connsiteX12" fmla="*/ 7646 w 10000"/>
                <a:gd name="connsiteY12" fmla="*/ 9411 h 10000"/>
                <a:gd name="connsiteX13" fmla="*/ 8116 w 10000"/>
                <a:gd name="connsiteY13" fmla="*/ 9420 h 10000"/>
                <a:gd name="connsiteX14" fmla="*/ 8116 w 10000"/>
                <a:gd name="connsiteY14" fmla="*/ 9420 h 10000"/>
                <a:gd name="connsiteX15" fmla="*/ 8442 w 10000"/>
                <a:gd name="connsiteY15" fmla="*/ 9383 h 10000"/>
                <a:gd name="connsiteX16" fmla="*/ 8702 w 10000"/>
                <a:gd name="connsiteY16" fmla="*/ 9292 h 10000"/>
                <a:gd name="connsiteX17" fmla="*/ 8636 w 10000"/>
                <a:gd name="connsiteY17" fmla="*/ 9255 h 10000"/>
                <a:gd name="connsiteX18" fmla="*/ 8636 w 10000"/>
                <a:gd name="connsiteY18" fmla="*/ 9219 h 10000"/>
                <a:gd name="connsiteX19" fmla="*/ 8312 w 10000"/>
                <a:gd name="connsiteY19" fmla="*/ 9128 h 10000"/>
                <a:gd name="connsiteX20" fmla="*/ 5975 w 10000"/>
                <a:gd name="connsiteY20" fmla="*/ 8799 h 10000"/>
                <a:gd name="connsiteX21" fmla="*/ 5975 w 10000"/>
                <a:gd name="connsiteY21" fmla="*/ 8799 h 10000"/>
                <a:gd name="connsiteX22" fmla="*/ 5714 w 10000"/>
                <a:gd name="connsiteY22" fmla="*/ 8746 h 10000"/>
                <a:gd name="connsiteX23" fmla="*/ 5519 w 10000"/>
                <a:gd name="connsiteY23" fmla="*/ 8691 h 10000"/>
                <a:gd name="connsiteX24" fmla="*/ 5389 w 10000"/>
                <a:gd name="connsiteY24" fmla="*/ 8636 h 10000"/>
                <a:gd name="connsiteX25" fmla="*/ 5389 w 10000"/>
                <a:gd name="connsiteY25" fmla="*/ 8636 h 10000"/>
                <a:gd name="connsiteX26" fmla="*/ 7729 w 10000"/>
                <a:gd name="connsiteY26" fmla="*/ 8617 h 10000"/>
                <a:gd name="connsiteX27" fmla="*/ 10000 w 10000"/>
                <a:gd name="connsiteY27" fmla="*/ 8799 h 10000"/>
                <a:gd name="connsiteX28" fmla="*/ 10000 w 10000"/>
                <a:gd name="connsiteY28" fmla="*/ 7147 h 10000"/>
                <a:gd name="connsiteX29" fmla="*/ 10000 w 10000"/>
                <a:gd name="connsiteY29" fmla="*/ 7147 h 10000"/>
                <a:gd name="connsiteX30" fmla="*/ 7404 w 10000"/>
                <a:gd name="connsiteY30" fmla="*/ 6762 h 10000"/>
                <a:gd name="connsiteX31" fmla="*/ 5975 w 10000"/>
                <a:gd name="connsiteY31" fmla="*/ 6546 h 10000"/>
                <a:gd name="connsiteX32" fmla="*/ 5975 w 10000"/>
                <a:gd name="connsiteY32" fmla="*/ 6546 h 10000"/>
                <a:gd name="connsiteX33" fmla="*/ 5975 w 10000"/>
                <a:gd name="connsiteY33" fmla="*/ 6528 h 10000"/>
                <a:gd name="connsiteX34" fmla="*/ 5975 w 10000"/>
                <a:gd name="connsiteY34" fmla="*/ 6419 h 10000"/>
                <a:gd name="connsiteX35" fmla="*/ 5975 w 10000"/>
                <a:gd name="connsiteY35" fmla="*/ 6419 h 10000"/>
                <a:gd name="connsiteX36" fmla="*/ 5779 w 10000"/>
                <a:gd name="connsiteY36" fmla="*/ 6289 h 10000"/>
                <a:gd name="connsiteX37" fmla="*/ 5389 w 10000"/>
                <a:gd name="connsiteY37" fmla="*/ 6090 h 10000"/>
                <a:gd name="connsiteX38" fmla="*/ 4545 w 10000"/>
                <a:gd name="connsiteY38" fmla="*/ 5710 h 10000"/>
                <a:gd name="connsiteX39" fmla="*/ 4545 w 10000"/>
                <a:gd name="connsiteY39" fmla="*/ 5710 h 10000"/>
                <a:gd name="connsiteX40" fmla="*/ 4352 w 10000"/>
                <a:gd name="connsiteY40" fmla="*/ 5655 h 10000"/>
                <a:gd name="connsiteX41" fmla="*/ 4026 w 10000"/>
                <a:gd name="connsiteY41" fmla="*/ 5582 h 10000"/>
                <a:gd name="connsiteX42" fmla="*/ 3052 w 10000"/>
                <a:gd name="connsiteY42" fmla="*/ 5418 h 10000"/>
                <a:gd name="connsiteX43" fmla="*/ 1689 w 10000"/>
                <a:gd name="connsiteY43" fmla="*/ 5219 h 10000"/>
                <a:gd name="connsiteX44" fmla="*/ 1689 w 10000"/>
                <a:gd name="connsiteY44" fmla="*/ 5219 h 10000"/>
                <a:gd name="connsiteX45" fmla="*/ 1103 w 10000"/>
                <a:gd name="connsiteY45" fmla="*/ 5199 h 10000"/>
                <a:gd name="connsiteX46" fmla="*/ 650 w 10000"/>
                <a:gd name="connsiteY46" fmla="*/ 5182 h 10000"/>
                <a:gd name="connsiteX47" fmla="*/ 521 w 10000"/>
                <a:gd name="connsiteY47" fmla="*/ 5162 h 10000"/>
                <a:gd name="connsiteX48" fmla="*/ 390 w 10000"/>
                <a:gd name="connsiteY48" fmla="*/ 5145 h 10000"/>
                <a:gd name="connsiteX49" fmla="*/ 390 w 10000"/>
                <a:gd name="connsiteY49" fmla="*/ 5145 h 10000"/>
                <a:gd name="connsiteX50" fmla="*/ 261 w 10000"/>
                <a:gd name="connsiteY50" fmla="*/ 5071 h 10000"/>
                <a:gd name="connsiteX51" fmla="*/ 65 w 10000"/>
                <a:gd name="connsiteY51" fmla="*/ 4948 h 10000"/>
                <a:gd name="connsiteX52" fmla="*/ 0 w 10000"/>
                <a:gd name="connsiteY52" fmla="*/ 4874 h 10000"/>
                <a:gd name="connsiteX53" fmla="*/ 0 w 10000"/>
                <a:gd name="connsiteY53" fmla="*/ 4799 h 10000"/>
                <a:gd name="connsiteX54" fmla="*/ 0 w 10000"/>
                <a:gd name="connsiteY54" fmla="*/ 4746 h 10000"/>
                <a:gd name="connsiteX55" fmla="*/ 131 w 10000"/>
                <a:gd name="connsiteY55" fmla="*/ 4690 h 10000"/>
                <a:gd name="connsiteX56" fmla="*/ 131 w 10000"/>
                <a:gd name="connsiteY56" fmla="*/ 4690 h 10000"/>
                <a:gd name="connsiteX57" fmla="*/ 455 w 10000"/>
                <a:gd name="connsiteY57" fmla="*/ 4599 h 10000"/>
                <a:gd name="connsiteX58" fmla="*/ 779 w 10000"/>
                <a:gd name="connsiteY58" fmla="*/ 4510 h 10000"/>
                <a:gd name="connsiteX59" fmla="*/ 975 w 10000"/>
                <a:gd name="connsiteY59" fmla="*/ 4456 h 10000"/>
                <a:gd name="connsiteX60" fmla="*/ 1103 w 10000"/>
                <a:gd name="connsiteY60" fmla="*/ 4400 h 10000"/>
                <a:gd name="connsiteX61" fmla="*/ 1103 w 10000"/>
                <a:gd name="connsiteY61" fmla="*/ 4327 h 10000"/>
                <a:gd name="connsiteX62" fmla="*/ 1103 w 10000"/>
                <a:gd name="connsiteY62" fmla="*/ 4236 h 10000"/>
                <a:gd name="connsiteX63" fmla="*/ 1103 w 10000"/>
                <a:gd name="connsiteY63" fmla="*/ 4236 h 10000"/>
                <a:gd name="connsiteX64" fmla="*/ 845 w 10000"/>
                <a:gd name="connsiteY64" fmla="*/ 3982 h 10000"/>
                <a:gd name="connsiteX65" fmla="*/ 521 w 10000"/>
                <a:gd name="connsiteY65" fmla="*/ 3636 h 10000"/>
                <a:gd name="connsiteX66" fmla="*/ 261 w 10000"/>
                <a:gd name="connsiteY66" fmla="*/ 3326 h 10000"/>
                <a:gd name="connsiteX67" fmla="*/ 195 w 10000"/>
                <a:gd name="connsiteY67" fmla="*/ 3236 h 10000"/>
                <a:gd name="connsiteX68" fmla="*/ 195 w 10000"/>
                <a:gd name="connsiteY68" fmla="*/ 3200 h 10000"/>
                <a:gd name="connsiteX69" fmla="*/ 261 w 10000"/>
                <a:gd name="connsiteY69" fmla="*/ 3180 h 10000"/>
                <a:gd name="connsiteX70" fmla="*/ 261 w 10000"/>
                <a:gd name="connsiteY70" fmla="*/ 3180 h 10000"/>
                <a:gd name="connsiteX71" fmla="*/ 650 w 10000"/>
                <a:gd name="connsiteY71" fmla="*/ 3163 h 10000"/>
                <a:gd name="connsiteX72" fmla="*/ 908 w 10000"/>
                <a:gd name="connsiteY72" fmla="*/ 3163 h 10000"/>
                <a:gd name="connsiteX73" fmla="*/ 1103 w 10000"/>
                <a:gd name="connsiteY73" fmla="*/ 3180 h 10000"/>
                <a:gd name="connsiteX74" fmla="*/ 1103 w 10000"/>
                <a:gd name="connsiteY74" fmla="*/ 3180 h 10000"/>
                <a:gd name="connsiteX75" fmla="*/ 1168 w 10000"/>
                <a:gd name="connsiteY75" fmla="*/ 3180 h 10000"/>
                <a:gd name="connsiteX76" fmla="*/ 1235 w 10000"/>
                <a:gd name="connsiteY76" fmla="*/ 3147 h 10000"/>
                <a:gd name="connsiteX77" fmla="*/ 1559 w 10000"/>
                <a:gd name="connsiteY77" fmla="*/ 3036 h 10000"/>
                <a:gd name="connsiteX78" fmla="*/ 2402 w 10000"/>
                <a:gd name="connsiteY78" fmla="*/ 2672 h 10000"/>
                <a:gd name="connsiteX79" fmla="*/ 3507 w 10000"/>
                <a:gd name="connsiteY79" fmla="*/ 2147 h 10000"/>
                <a:gd name="connsiteX80" fmla="*/ 3507 w 10000"/>
                <a:gd name="connsiteY80" fmla="*/ 2147 h 10000"/>
                <a:gd name="connsiteX81" fmla="*/ 3507 w 10000"/>
                <a:gd name="connsiteY81" fmla="*/ 2072 h 10000"/>
                <a:gd name="connsiteX82" fmla="*/ 3507 w 10000"/>
                <a:gd name="connsiteY82" fmla="*/ 1907 h 10000"/>
                <a:gd name="connsiteX83" fmla="*/ 3573 w 10000"/>
                <a:gd name="connsiteY83" fmla="*/ 1800 h 10000"/>
                <a:gd name="connsiteX84" fmla="*/ 3702 w 10000"/>
                <a:gd name="connsiteY84" fmla="*/ 1708 h 10000"/>
                <a:gd name="connsiteX85" fmla="*/ 3896 w 10000"/>
                <a:gd name="connsiteY85" fmla="*/ 1600 h 10000"/>
                <a:gd name="connsiteX86" fmla="*/ 4156 w 10000"/>
                <a:gd name="connsiteY86" fmla="*/ 1510 h 10000"/>
                <a:gd name="connsiteX87" fmla="*/ 4156 w 10000"/>
                <a:gd name="connsiteY87" fmla="*/ 1510 h 10000"/>
                <a:gd name="connsiteX88" fmla="*/ 4806 w 10000"/>
                <a:gd name="connsiteY88" fmla="*/ 1329 h 10000"/>
                <a:gd name="connsiteX89" fmla="*/ 5455 w 10000"/>
                <a:gd name="connsiteY89" fmla="*/ 1090 h 10000"/>
                <a:gd name="connsiteX90" fmla="*/ 6104 w 10000"/>
                <a:gd name="connsiteY90" fmla="*/ 872 h 10000"/>
                <a:gd name="connsiteX91" fmla="*/ 6559 w 10000"/>
                <a:gd name="connsiteY91" fmla="*/ 674 h 10000"/>
                <a:gd name="connsiteX92" fmla="*/ 6559 w 10000"/>
                <a:gd name="connsiteY92" fmla="*/ 674 h 10000"/>
                <a:gd name="connsiteX93" fmla="*/ 6882 w 10000"/>
                <a:gd name="connsiteY93" fmla="*/ 493 h 10000"/>
                <a:gd name="connsiteX94" fmla="*/ 7273 w 10000"/>
                <a:gd name="connsiteY94" fmla="*/ 271 h 10000"/>
                <a:gd name="connsiteX95" fmla="*/ 7663 w 10000"/>
                <a:gd name="connsiteY95" fmla="*/ 108 h 10000"/>
                <a:gd name="connsiteX96" fmla="*/ 7856 w 10000"/>
                <a:gd name="connsiteY96" fmla="*/ 33 h 10000"/>
                <a:gd name="connsiteX97" fmla="*/ 8051 w 10000"/>
                <a:gd name="connsiteY97" fmla="*/ 17 h 10000"/>
                <a:gd name="connsiteX98" fmla="*/ 8051 w 10000"/>
                <a:gd name="connsiteY98" fmla="*/ 17 h 10000"/>
                <a:gd name="connsiteX99" fmla="*/ 8442 w 10000"/>
                <a:gd name="connsiteY99" fmla="*/ 0 h 10000"/>
                <a:gd name="connsiteX100" fmla="*/ 8961 w 10000"/>
                <a:gd name="connsiteY100" fmla="*/ 0 h 10000"/>
                <a:gd name="connsiteX101" fmla="*/ 10000 w 10000"/>
                <a:gd name="connsiteY101" fmla="*/ 17 h 10000"/>
                <a:gd name="connsiteX102" fmla="*/ 3247 w 10000"/>
                <a:gd name="connsiteY102" fmla="*/ 10000 h 10000"/>
                <a:gd name="connsiteX103" fmla="*/ 3117 w 10000"/>
                <a:gd name="connsiteY103" fmla="*/ 9801 h 10000"/>
                <a:gd name="connsiteX104" fmla="*/ 3117 w 10000"/>
                <a:gd name="connsiteY104" fmla="*/ 9801 h 10000"/>
                <a:gd name="connsiteX105" fmla="*/ 3312 w 10000"/>
                <a:gd name="connsiteY105" fmla="*/ 9744 h 10000"/>
                <a:gd name="connsiteX106" fmla="*/ 2661 w 10000"/>
                <a:gd name="connsiteY106" fmla="*/ 9744 h 10000"/>
                <a:gd name="connsiteX0" fmla="*/ 2661 w 10000"/>
                <a:gd name="connsiteY0" fmla="*/ 9744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3117 w 10000"/>
                <a:gd name="connsiteY5" fmla="*/ 9855 h 10000"/>
                <a:gd name="connsiteX6" fmla="*/ 3184 w 10000"/>
                <a:gd name="connsiteY6" fmla="*/ 9817 h 10000"/>
                <a:gd name="connsiteX7" fmla="*/ 3312 w 10000"/>
                <a:gd name="connsiteY7" fmla="*/ 9744 h 10000"/>
                <a:gd name="connsiteX8" fmla="*/ 3443 w 10000"/>
                <a:gd name="connsiteY8" fmla="*/ 9726 h 10000"/>
                <a:gd name="connsiteX9" fmla="*/ 3443 w 10000"/>
                <a:gd name="connsiteY9" fmla="*/ 9726 h 10000"/>
                <a:gd name="connsiteX10" fmla="*/ 3443 w 10000"/>
                <a:gd name="connsiteY10" fmla="*/ 9709 h 10000"/>
                <a:gd name="connsiteX11" fmla="*/ 3507 w 10000"/>
                <a:gd name="connsiteY11" fmla="*/ 9690 h 10000"/>
                <a:gd name="connsiteX12" fmla="*/ 7646 w 10000"/>
                <a:gd name="connsiteY12" fmla="*/ 9411 h 10000"/>
                <a:gd name="connsiteX13" fmla="*/ 8116 w 10000"/>
                <a:gd name="connsiteY13" fmla="*/ 9420 h 10000"/>
                <a:gd name="connsiteX14" fmla="*/ 8116 w 10000"/>
                <a:gd name="connsiteY14" fmla="*/ 9420 h 10000"/>
                <a:gd name="connsiteX15" fmla="*/ 8442 w 10000"/>
                <a:gd name="connsiteY15" fmla="*/ 9383 h 10000"/>
                <a:gd name="connsiteX16" fmla="*/ 8702 w 10000"/>
                <a:gd name="connsiteY16" fmla="*/ 9292 h 10000"/>
                <a:gd name="connsiteX17" fmla="*/ 8636 w 10000"/>
                <a:gd name="connsiteY17" fmla="*/ 9255 h 10000"/>
                <a:gd name="connsiteX18" fmla="*/ 8636 w 10000"/>
                <a:gd name="connsiteY18" fmla="*/ 9219 h 10000"/>
                <a:gd name="connsiteX19" fmla="*/ 8312 w 10000"/>
                <a:gd name="connsiteY19" fmla="*/ 9128 h 10000"/>
                <a:gd name="connsiteX20" fmla="*/ 5975 w 10000"/>
                <a:gd name="connsiteY20" fmla="*/ 8799 h 10000"/>
                <a:gd name="connsiteX21" fmla="*/ 5975 w 10000"/>
                <a:gd name="connsiteY21" fmla="*/ 8799 h 10000"/>
                <a:gd name="connsiteX22" fmla="*/ 5714 w 10000"/>
                <a:gd name="connsiteY22" fmla="*/ 8746 h 10000"/>
                <a:gd name="connsiteX23" fmla="*/ 5519 w 10000"/>
                <a:gd name="connsiteY23" fmla="*/ 8691 h 10000"/>
                <a:gd name="connsiteX24" fmla="*/ 5389 w 10000"/>
                <a:gd name="connsiteY24" fmla="*/ 8636 h 10000"/>
                <a:gd name="connsiteX25" fmla="*/ 5389 w 10000"/>
                <a:gd name="connsiteY25" fmla="*/ 8636 h 10000"/>
                <a:gd name="connsiteX26" fmla="*/ 7729 w 10000"/>
                <a:gd name="connsiteY26" fmla="*/ 8617 h 10000"/>
                <a:gd name="connsiteX27" fmla="*/ 10000 w 10000"/>
                <a:gd name="connsiteY27" fmla="*/ 8799 h 10000"/>
                <a:gd name="connsiteX28" fmla="*/ 10000 w 10000"/>
                <a:gd name="connsiteY28" fmla="*/ 7147 h 10000"/>
                <a:gd name="connsiteX29" fmla="*/ 10000 w 10000"/>
                <a:gd name="connsiteY29" fmla="*/ 7147 h 10000"/>
                <a:gd name="connsiteX30" fmla="*/ 7404 w 10000"/>
                <a:gd name="connsiteY30" fmla="*/ 6762 h 10000"/>
                <a:gd name="connsiteX31" fmla="*/ 5975 w 10000"/>
                <a:gd name="connsiteY31" fmla="*/ 6546 h 10000"/>
                <a:gd name="connsiteX32" fmla="*/ 5975 w 10000"/>
                <a:gd name="connsiteY32" fmla="*/ 6546 h 10000"/>
                <a:gd name="connsiteX33" fmla="*/ 5975 w 10000"/>
                <a:gd name="connsiteY33" fmla="*/ 6528 h 10000"/>
                <a:gd name="connsiteX34" fmla="*/ 5975 w 10000"/>
                <a:gd name="connsiteY34" fmla="*/ 6419 h 10000"/>
                <a:gd name="connsiteX35" fmla="*/ 5975 w 10000"/>
                <a:gd name="connsiteY35" fmla="*/ 6419 h 10000"/>
                <a:gd name="connsiteX36" fmla="*/ 5779 w 10000"/>
                <a:gd name="connsiteY36" fmla="*/ 6289 h 10000"/>
                <a:gd name="connsiteX37" fmla="*/ 5389 w 10000"/>
                <a:gd name="connsiteY37" fmla="*/ 6090 h 10000"/>
                <a:gd name="connsiteX38" fmla="*/ 4545 w 10000"/>
                <a:gd name="connsiteY38" fmla="*/ 5710 h 10000"/>
                <a:gd name="connsiteX39" fmla="*/ 4545 w 10000"/>
                <a:gd name="connsiteY39" fmla="*/ 5710 h 10000"/>
                <a:gd name="connsiteX40" fmla="*/ 4352 w 10000"/>
                <a:gd name="connsiteY40" fmla="*/ 5655 h 10000"/>
                <a:gd name="connsiteX41" fmla="*/ 4026 w 10000"/>
                <a:gd name="connsiteY41" fmla="*/ 5582 h 10000"/>
                <a:gd name="connsiteX42" fmla="*/ 3052 w 10000"/>
                <a:gd name="connsiteY42" fmla="*/ 5418 h 10000"/>
                <a:gd name="connsiteX43" fmla="*/ 1689 w 10000"/>
                <a:gd name="connsiteY43" fmla="*/ 5219 h 10000"/>
                <a:gd name="connsiteX44" fmla="*/ 1689 w 10000"/>
                <a:gd name="connsiteY44" fmla="*/ 5219 h 10000"/>
                <a:gd name="connsiteX45" fmla="*/ 1103 w 10000"/>
                <a:gd name="connsiteY45" fmla="*/ 5199 h 10000"/>
                <a:gd name="connsiteX46" fmla="*/ 650 w 10000"/>
                <a:gd name="connsiteY46" fmla="*/ 5182 h 10000"/>
                <a:gd name="connsiteX47" fmla="*/ 521 w 10000"/>
                <a:gd name="connsiteY47" fmla="*/ 5162 h 10000"/>
                <a:gd name="connsiteX48" fmla="*/ 390 w 10000"/>
                <a:gd name="connsiteY48" fmla="*/ 5145 h 10000"/>
                <a:gd name="connsiteX49" fmla="*/ 390 w 10000"/>
                <a:gd name="connsiteY49" fmla="*/ 5145 h 10000"/>
                <a:gd name="connsiteX50" fmla="*/ 261 w 10000"/>
                <a:gd name="connsiteY50" fmla="*/ 5071 h 10000"/>
                <a:gd name="connsiteX51" fmla="*/ 65 w 10000"/>
                <a:gd name="connsiteY51" fmla="*/ 4948 h 10000"/>
                <a:gd name="connsiteX52" fmla="*/ 0 w 10000"/>
                <a:gd name="connsiteY52" fmla="*/ 4874 h 10000"/>
                <a:gd name="connsiteX53" fmla="*/ 0 w 10000"/>
                <a:gd name="connsiteY53" fmla="*/ 4799 h 10000"/>
                <a:gd name="connsiteX54" fmla="*/ 0 w 10000"/>
                <a:gd name="connsiteY54" fmla="*/ 4746 h 10000"/>
                <a:gd name="connsiteX55" fmla="*/ 131 w 10000"/>
                <a:gd name="connsiteY55" fmla="*/ 4690 h 10000"/>
                <a:gd name="connsiteX56" fmla="*/ 131 w 10000"/>
                <a:gd name="connsiteY56" fmla="*/ 4690 h 10000"/>
                <a:gd name="connsiteX57" fmla="*/ 455 w 10000"/>
                <a:gd name="connsiteY57" fmla="*/ 4599 h 10000"/>
                <a:gd name="connsiteX58" fmla="*/ 779 w 10000"/>
                <a:gd name="connsiteY58" fmla="*/ 4510 h 10000"/>
                <a:gd name="connsiteX59" fmla="*/ 975 w 10000"/>
                <a:gd name="connsiteY59" fmla="*/ 4456 h 10000"/>
                <a:gd name="connsiteX60" fmla="*/ 1103 w 10000"/>
                <a:gd name="connsiteY60" fmla="*/ 4400 h 10000"/>
                <a:gd name="connsiteX61" fmla="*/ 1103 w 10000"/>
                <a:gd name="connsiteY61" fmla="*/ 4327 h 10000"/>
                <a:gd name="connsiteX62" fmla="*/ 1103 w 10000"/>
                <a:gd name="connsiteY62" fmla="*/ 4236 h 10000"/>
                <a:gd name="connsiteX63" fmla="*/ 1103 w 10000"/>
                <a:gd name="connsiteY63" fmla="*/ 4236 h 10000"/>
                <a:gd name="connsiteX64" fmla="*/ 845 w 10000"/>
                <a:gd name="connsiteY64" fmla="*/ 3982 h 10000"/>
                <a:gd name="connsiteX65" fmla="*/ 521 w 10000"/>
                <a:gd name="connsiteY65" fmla="*/ 3636 h 10000"/>
                <a:gd name="connsiteX66" fmla="*/ 261 w 10000"/>
                <a:gd name="connsiteY66" fmla="*/ 3326 h 10000"/>
                <a:gd name="connsiteX67" fmla="*/ 195 w 10000"/>
                <a:gd name="connsiteY67" fmla="*/ 3236 h 10000"/>
                <a:gd name="connsiteX68" fmla="*/ 195 w 10000"/>
                <a:gd name="connsiteY68" fmla="*/ 3200 h 10000"/>
                <a:gd name="connsiteX69" fmla="*/ 261 w 10000"/>
                <a:gd name="connsiteY69" fmla="*/ 3180 h 10000"/>
                <a:gd name="connsiteX70" fmla="*/ 261 w 10000"/>
                <a:gd name="connsiteY70" fmla="*/ 3180 h 10000"/>
                <a:gd name="connsiteX71" fmla="*/ 650 w 10000"/>
                <a:gd name="connsiteY71" fmla="*/ 3163 h 10000"/>
                <a:gd name="connsiteX72" fmla="*/ 908 w 10000"/>
                <a:gd name="connsiteY72" fmla="*/ 3163 h 10000"/>
                <a:gd name="connsiteX73" fmla="*/ 1103 w 10000"/>
                <a:gd name="connsiteY73" fmla="*/ 3180 h 10000"/>
                <a:gd name="connsiteX74" fmla="*/ 1103 w 10000"/>
                <a:gd name="connsiteY74" fmla="*/ 3180 h 10000"/>
                <a:gd name="connsiteX75" fmla="*/ 1168 w 10000"/>
                <a:gd name="connsiteY75" fmla="*/ 3180 h 10000"/>
                <a:gd name="connsiteX76" fmla="*/ 1235 w 10000"/>
                <a:gd name="connsiteY76" fmla="*/ 3147 h 10000"/>
                <a:gd name="connsiteX77" fmla="*/ 1559 w 10000"/>
                <a:gd name="connsiteY77" fmla="*/ 3036 h 10000"/>
                <a:gd name="connsiteX78" fmla="*/ 2402 w 10000"/>
                <a:gd name="connsiteY78" fmla="*/ 2672 h 10000"/>
                <a:gd name="connsiteX79" fmla="*/ 3507 w 10000"/>
                <a:gd name="connsiteY79" fmla="*/ 2147 h 10000"/>
                <a:gd name="connsiteX80" fmla="*/ 3507 w 10000"/>
                <a:gd name="connsiteY80" fmla="*/ 2147 h 10000"/>
                <a:gd name="connsiteX81" fmla="*/ 3507 w 10000"/>
                <a:gd name="connsiteY81" fmla="*/ 2072 h 10000"/>
                <a:gd name="connsiteX82" fmla="*/ 3507 w 10000"/>
                <a:gd name="connsiteY82" fmla="*/ 1907 h 10000"/>
                <a:gd name="connsiteX83" fmla="*/ 3573 w 10000"/>
                <a:gd name="connsiteY83" fmla="*/ 1800 h 10000"/>
                <a:gd name="connsiteX84" fmla="*/ 3702 w 10000"/>
                <a:gd name="connsiteY84" fmla="*/ 1708 h 10000"/>
                <a:gd name="connsiteX85" fmla="*/ 3896 w 10000"/>
                <a:gd name="connsiteY85" fmla="*/ 1600 h 10000"/>
                <a:gd name="connsiteX86" fmla="*/ 4156 w 10000"/>
                <a:gd name="connsiteY86" fmla="*/ 1510 h 10000"/>
                <a:gd name="connsiteX87" fmla="*/ 4156 w 10000"/>
                <a:gd name="connsiteY87" fmla="*/ 1510 h 10000"/>
                <a:gd name="connsiteX88" fmla="*/ 4806 w 10000"/>
                <a:gd name="connsiteY88" fmla="*/ 1329 h 10000"/>
                <a:gd name="connsiteX89" fmla="*/ 5455 w 10000"/>
                <a:gd name="connsiteY89" fmla="*/ 1090 h 10000"/>
                <a:gd name="connsiteX90" fmla="*/ 6104 w 10000"/>
                <a:gd name="connsiteY90" fmla="*/ 872 h 10000"/>
                <a:gd name="connsiteX91" fmla="*/ 6559 w 10000"/>
                <a:gd name="connsiteY91" fmla="*/ 674 h 10000"/>
                <a:gd name="connsiteX92" fmla="*/ 6559 w 10000"/>
                <a:gd name="connsiteY92" fmla="*/ 674 h 10000"/>
                <a:gd name="connsiteX93" fmla="*/ 6882 w 10000"/>
                <a:gd name="connsiteY93" fmla="*/ 493 h 10000"/>
                <a:gd name="connsiteX94" fmla="*/ 7273 w 10000"/>
                <a:gd name="connsiteY94" fmla="*/ 271 h 10000"/>
                <a:gd name="connsiteX95" fmla="*/ 7663 w 10000"/>
                <a:gd name="connsiteY95" fmla="*/ 108 h 10000"/>
                <a:gd name="connsiteX96" fmla="*/ 7856 w 10000"/>
                <a:gd name="connsiteY96" fmla="*/ 33 h 10000"/>
                <a:gd name="connsiteX97" fmla="*/ 8051 w 10000"/>
                <a:gd name="connsiteY97" fmla="*/ 17 h 10000"/>
                <a:gd name="connsiteX98" fmla="*/ 8051 w 10000"/>
                <a:gd name="connsiteY98" fmla="*/ 17 h 10000"/>
                <a:gd name="connsiteX99" fmla="*/ 8442 w 10000"/>
                <a:gd name="connsiteY99" fmla="*/ 0 h 10000"/>
                <a:gd name="connsiteX100" fmla="*/ 8961 w 10000"/>
                <a:gd name="connsiteY100" fmla="*/ 0 h 10000"/>
                <a:gd name="connsiteX101" fmla="*/ 10000 w 10000"/>
                <a:gd name="connsiteY101" fmla="*/ 17 h 10000"/>
                <a:gd name="connsiteX102" fmla="*/ 3117 w 10000"/>
                <a:gd name="connsiteY102" fmla="*/ 9801 h 10000"/>
                <a:gd name="connsiteX103" fmla="*/ 3117 w 10000"/>
                <a:gd name="connsiteY103" fmla="*/ 9801 h 10000"/>
                <a:gd name="connsiteX104" fmla="*/ 3312 w 10000"/>
                <a:gd name="connsiteY104" fmla="*/ 9744 h 10000"/>
                <a:gd name="connsiteX105" fmla="*/ 2661 w 10000"/>
                <a:gd name="connsiteY105" fmla="*/ 9744 h 10000"/>
                <a:gd name="connsiteX0" fmla="*/ 2661 w 10000"/>
                <a:gd name="connsiteY0" fmla="*/ 9744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3117 w 10000"/>
                <a:gd name="connsiteY5" fmla="*/ 9855 h 10000"/>
                <a:gd name="connsiteX6" fmla="*/ 3184 w 10000"/>
                <a:gd name="connsiteY6" fmla="*/ 9817 h 10000"/>
                <a:gd name="connsiteX7" fmla="*/ 3312 w 10000"/>
                <a:gd name="connsiteY7" fmla="*/ 9744 h 10000"/>
                <a:gd name="connsiteX8" fmla="*/ 3443 w 10000"/>
                <a:gd name="connsiteY8" fmla="*/ 9726 h 10000"/>
                <a:gd name="connsiteX9" fmla="*/ 3443 w 10000"/>
                <a:gd name="connsiteY9" fmla="*/ 9726 h 10000"/>
                <a:gd name="connsiteX10" fmla="*/ 3443 w 10000"/>
                <a:gd name="connsiteY10" fmla="*/ 9709 h 10000"/>
                <a:gd name="connsiteX11" fmla="*/ 3507 w 10000"/>
                <a:gd name="connsiteY11" fmla="*/ 9690 h 10000"/>
                <a:gd name="connsiteX12" fmla="*/ 7646 w 10000"/>
                <a:gd name="connsiteY12" fmla="*/ 9411 h 10000"/>
                <a:gd name="connsiteX13" fmla="*/ 8116 w 10000"/>
                <a:gd name="connsiteY13" fmla="*/ 9420 h 10000"/>
                <a:gd name="connsiteX14" fmla="*/ 8116 w 10000"/>
                <a:gd name="connsiteY14" fmla="*/ 9420 h 10000"/>
                <a:gd name="connsiteX15" fmla="*/ 8442 w 10000"/>
                <a:gd name="connsiteY15" fmla="*/ 9383 h 10000"/>
                <a:gd name="connsiteX16" fmla="*/ 8702 w 10000"/>
                <a:gd name="connsiteY16" fmla="*/ 9292 h 10000"/>
                <a:gd name="connsiteX17" fmla="*/ 8636 w 10000"/>
                <a:gd name="connsiteY17" fmla="*/ 9255 h 10000"/>
                <a:gd name="connsiteX18" fmla="*/ 8636 w 10000"/>
                <a:gd name="connsiteY18" fmla="*/ 9219 h 10000"/>
                <a:gd name="connsiteX19" fmla="*/ 8312 w 10000"/>
                <a:gd name="connsiteY19" fmla="*/ 9128 h 10000"/>
                <a:gd name="connsiteX20" fmla="*/ 5975 w 10000"/>
                <a:gd name="connsiteY20" fmla="*/ 8799 h 10000"/>
                <a:gd name="connsiteX21" fmla="*/ 5975 w 10000"/>
                <a:gd name="connsiteY21" fmla="*/ 8799 h 10000"/>
                <a:gd name="connsiteX22" fmla="*/ 5714 w 10000"/>
                <a:gd name="connsiteY22" fmla="*/ 8746 h 10000"/>
                <a:gd name="connsiteX23" fmla="*/ 5519 w 10000"/>
                <a:gd name="connsiteY23" fmla="*/ 8691 h 10000"/>
                <a:gd name="connsiteX24" fmla="*/ 5389 w 10000"/>
                <a:gd name="connsiteY24" fmla="*/ 8636 h 10000"/>
                <a:gd name="connsiteX25" fmla="*/ 5389 w 10000"/>
                <a:gd name="connsiteY25" fmla="*/ 8636 h 10000"/>
                <a:gd name="connsiteX26" fmla="*/ 7729 w 10000"/>
                <a:gd name="connsiteY26" fmla="*/ 8617 h 10000"/>
                <a:gd name="connsiteX27" fmla="*/ 10000 w 10000"/>
                <a:gd name="connsiteY27" fmla="*/ 8799 h 10000"/>
                <a:gd name="connsiteX28" fmla="*/ 10000 w 10000"/>
                <a:gd name="connsiteY28" fmla="*/ 7147 h 10000"/>
                <a:gd name="connsiteX29" fmla="*/ 10000 w 10000"/>
                <a:gd name="connsiteY29" fmla="*/ 7147 h 10000"/>
                <a:gd name="connsiteX30" fmla="*/ 7404 w 10000"/>
                <a:gd name="connsiteY30" fmla="*/ 6762 h 10000"/>
                <a:gd name="connsiteX31" fmla="*/ 5975 w 10000"/>
                <a:gd name="connsiteY31" fmla="*/ 6546 h 10000"/>
                <a:gd name="connsiteX32" fmla="*/ 5975 w 10000"/>
                <a:gd name="connsiteY32" fmla="*/ 6546 h 10000"/>
                <a:gd name="connsiteX33" fmla="*/ 5975 w 10000"/>
                <a:gd name="connsiteY33" fmla="*/ 6528 h 10000"/>
                <a:gd name="connsiteX34" fmla="*/ 5975 w 10000"/>
                <a:gd name="connsiteY34" fmla="*/ 6419 h 10000"/>
                <a:gd name="connsiteX35" fmla="*/ 5975 w 10000"/>
                <a:gd name="connsiteY35" fmla="*/ 6419 h 10000"/>
                <a:gd name="connsiteX36" fmla="*/ 5779 w 10000"/>
                <a:gd name="connsiteY36" fmla="*/ 6289 h 10000"/>
                <a:gd name="connsiteX37" fmla="*/ 5389 w 10000"/>
                <a:gd name="connsiteY37" fmla="*/ 6090 h 10000"/>
                <a:gd name="connsiteX38" fmla="*/ 4545 w 10000"/>
                <a:gd name="connsiteY38" fmla="*/ 5710 h 10000"/>
                <a:gd name="connsiteX39" fmla="*/ 4545 w 10000"/>
                <a:gd name="connsiteY39" fmla="*/ 5710 h 10000"/>
                <a:gd name="connsiteX40" fmla="*/ 4352 w 10000"/>
                <a:gd name="connsiteY40" fmla="*/ 5655 h 10000"/>
                <a:gd name="connsiteX41" fmla="*/ 4026 w 10000"/>
                <a:gd name="connsiteY41" fmla="*/ 5582 h 10000"/>
                <a:gd name="connsiteX42" fmla="*/ 3052 w 10000"/>
                <a:gd name="connsiteY42" fmla="*/ 5418 h 10000"/>
                <a:gd name="connsiteX43" fmla="*/ 1689 w 10000"/>
                <a:gd name="connsiteY43" fmla="*/ 5219 h 10000"/>
                <a:gd name="connsiteX44" fmla="*/ 1689 w 10000"/>
                <a:gd name="connsiteY44" fmla="*/ 5219 h 10000"/>
                <a:gd name="connsiteX45" fmla="*/ 1103 w 10000"/>
                <a:gd name="connsiteY45" fmla="*/ 5199 h 10000"/>
                <a:gd name="connsiteX46" fmla="*/ 650 w 10000"/>
                <a:gd name="connsiteY46" fmla="*/ 5182 h 10000"/>
                <a:gd name="connsiteX47" fmla="*/ 521 w 10000"/>
                <a:gd name="connsiteY47" fmla="*/ 5162 h 10000"/>
                <a:gd name="connsiteX48" fmla="*/ 390 w 10000"/>
                <a:gd name="connsiteY48" fmla="*/ 5145 h 10000"/>
                <a:gd name="connsiteX49" fmla="*/ 390 w 10000"/>
                <a:gd name="connsiteY49" fmla="*/ 5145 h 10000"/>
                <a:gd name="connsiteX50" fmla="*/ 261 w 10000"/>
                <a:gd name="connsiteY50" fmla="*/ 5071 h 10000"/>
                <a:gd name="connsiteX51" fmla="*/ 65 w 10000"/>
                <a:gd name="connsiteY51" fmla="*/ 4948 h 10000"/>
                <a:gd name="connsiteX52" fmla="*/ 0 w 10000"/>
                <a:gd name="connsiteY52" fmla="*/ 4874 h 10000"/>
                <a:gd name="connsiteX53" fmla="*/ 0 w 10000"/>
                <a:gd name="connsiteY53" fmla="*/ 4799 h 10000"/>
                <a:gd name="connsiteX54" fmla="*/ 0 w 10000"/>
                <a:gd name="connsiteY54" fmla="*/ 4746 h 10000"/>
                <a:gd name="connsiteX55" fmla="*/ 131 w 10000"/>
                <a:gd name="connsiteY55" fmla="*/ 4690 h 10000"/>
                <a:gd name="connsiteX56" fmla="*/ 131 w 10000"/>
                <a:gd name="connsiteY56" fmla="*/ 4690 h 10000"/>
                <a:gd name="connsiteX57" fmla="*/ 455 w 10000"/>
                <a:gd name="connsiteY57" fmla="*/ 4599 h 10000"/>
                <a:gd name="connsiteX58" fmla="*/ 779 w 10000"/>
                <a:gd name="connsiteY58" fmla="*/ 4510 h 10000"/>
                <a:gd name="connsiteX59" fmla="*/ 975 w 10000"/>
                <a:gd name="connsiteY59" fmla="*/ 4456 h 10000"/>
                <a:gd name="connsiteX60" fmla="*/ 1103 w 10000"/>
                <a:gd name="connsiteY60" fmla="*/ 4400 h 10000"/>
                <a:gd name="connsiteX61" fmla="*/ 1103 w 10000"/>
                <a:gd name="connsiteY61" fmla="*/ 4327 h 10000"/>
                <a:gd name="connsiteX62" fmla="*/ 1103 w 10000"/>
                <a:gd name="connsiteY62" fmla="*/ 4236 h 10000"/>
                <a:gd name="connsiteX63" fmla="*/ 1103 w 10000"/>
                <a:gd name="connsiteY63" fmla="*/ 4236 h 10000"/>
                <a:gd name="connsiteX64" fmla="*/ 845 w 10000"/>
                <a:gd name="connsiteY64" fmla="*/ 3982 h 10000"/>
                <a:gd name="connsiteX65" fmla="*/ 521 w 10000"/>
                <a:gd name="connsiteY65" fmla="*/ 3636 h 10000"/>
                <a:gd name="connsiteX66" fmla="*/ 261 w 10000"/>
                <a:gd name="connsiteY66" fmla="*/ 3326 h 10000"/>
                <a:gd name="connsiteX67" fmla="*/ 195 w 10000"/>
                <a:gd name="connsiteY67" fmla="*/ 3236 h 10000"/>
                <a:gd name="connsiteX68" fmla="*/ 195 w 10000"/>
                <a:gd name="connsiteY68" fmla="*/ 3200 h 10000"/>
                <a:gd name="connsiteX69" fmla="*/ 261 w 10000"/>
                <a:gd name="connsiteY69" fmla="*/ 3180 h 10000"/>
                <a:gd name="connsiteX70" fmla="*/ 261 w 10000"/>
                <a:gd name="connsiteY70" fmla="*/ 3180 h 10000"/>
                <a:gd name="connsiteX71" fmla="*/ 650 w 10000"/>
                <a:gd name="connsiteY71" fmla="*/ 3163 h 10000"/>
                <a:gd name="connsiteX72" fmla="*/ 908 w 10000"/>
                <a:gd name="connsiteY72" fmla="*/ 3163 h 10000"/>
                <a:gd name="connsiteX73" fmla="*/ 1103 w 10000"/>
                <a:gd name="connsiteY73" fmla="*/ 3180 h 10000"/>
                <a:gd name="connsiteX74" fmla="*/ 1103 w 10000"/>
                <a:gd name="connsiteY74" fmla="*/ 3180 h 10000"/>
                <a:gd name="connsiteX75" fmla="*/ 1168 w 10000"/>
                <a:gd name="connsiteY75" fmla="*/ 3180 h 10000"/>
                <a:gd name="connsiteX76" fmla="*/ 1235 w 10000"/>
                <a:gd name="connsiteY76" fmla="*/ 3147 h 10000"/>
                <a:gd name="connsiteX77" fmla="*/ 1559 w 10000"/>
                <a:gd name="connsiteY77" fmla="*/ 3036 h 10000"/>
                <a:gd name="connsiteX78" fmla="*/ 2402 w 10000"/>
                <a:gd name="connsiteY78" fmla="*/ 2672 h 10000"/>
                <a:gd name="connsiteX79" fmla="*/ 3507 w 10000"/>
                <a:gd name="connsiteY79" fmla="*/ 2147 h 10000"/>
                <a:gd name="connsiteX80" fmla="*/ 3507 w 10000"/>
                <a:gd name="connsiteY80" fmla="*/ 2147 h 10000"/>
                <a:gd name="connsiteX81" fmla="*/ 3507 w 10000"/>
                <a:gd name="connsiteY81" fmla="*/ 2072 h 10000"/>
                <a:gd name="connsiteX82" fmla="*/ 3507 w 10000"/>
                <a:gd name="connsiteY82" fmla="*/ 1907 h 10000"/>
                <a:gd name="connsiteX83" fmla="*/ 3573 w 10000"/>
                <a:gd name="connsiteY83" fmla="*/ 1800 h 10000"/>
                <a:gd name="connsiteX84" fmla="*/ 3702 w 10000"/>
                <a:gd name="connsiteY84" fmla="*/ 1708 h 10000"/>
                <a:gd name="connsiteX85" fmla="*/ 3896 w 10000"/>
                <a:gd name="connsiteY85" fmla="*/ 1600 h 10000"/>
                <a:gd name="connsiteX86" fmla="*/ 4156 w 10000"/>
                <a:gd name="connsiteY86" fmla="*/ 1510 h 10000"/>
                <a:gd name="connsiteX87" fmla="*/ 4156 w 10000"/>
                <a:gd name="connsiteY87" fmla="*/ 1510 h 10000"/>
                <a:gd name="connsiteX88" fmla="*/ 4806 w 10000"/>
                <a:gd name="connsiteY88" fmla="*/ 1329 h 10000"/>
                <a:gd name="connsiteX89" fmla="*/ 5455 w 10000"/>
                <a:gd name="connsiteY89" fmla="*/ 1090 h 10000"/>
                <a:gd name="connsiteX90" fmla="*/ 6104 w 10000"/>
                <a:gd name="connsiteY90" fmla="*/ 872 h 10000"/>
                <a:gd name="connsiteX91" fmla="*/ 6559 w 10000"/>
                <a:gd name="connsiteY91" fmla="*/ 674 h 10000"/>
                <a:gd name="connsiteX92" fmla="*/ 6559 w 10000"/>
                <a:gd name="connsiteY92" fmla="*/ 674 h 10000"/>
                <a:gd name="connsiteX93" fmla="*/ 6882 w 10000"/>
                <a:gd name="connsiteY93" fmla="*/ 493 h 10000"/>
                <a:gd name="connsiteX94" fmla="*/ 7273 w 10000"/>
                <a:gd name="connsiteY94" fmla="*/ 271 h 10000"/>
                <a:gd name="connsiteX95" fmla="*/ 7663 w 10000"/>
                <a:gd name="connsiteY95" fmla="*/ 108 h 10000"/>
                <a:gd name="connsiteX96" fmla="*/ 7856 w 10000"/>
                <a:gd name="connsiteY96" fmla="*/ 33 h 10000"/>
                <a:gd name="connsiteX97" fmla="*/ 8051 w 10000"/>
                <a:gd name="connsiteY97" fmla="*/ 17 h 10000"/>
                <a:gd name="connsiteX98" fmla="*/ 8051 w 10000"/>
                <a:gd name="connsiteY98" fmla="*/ 17 h 10000"/>
                <a:gd name="connsiteX99" fmla="*/ 8442 w 10000"/>
                <a:gd name="connsiteY99" fmla="*/ 0 h 10000"/>
                <a:gd name="connsiteX100" fmla="*/ 8961 w 10000"/>
                <a:gd name="connsiteY100" fmla="*/ 0 h 10000"/>
                <a:gd name="connsiteX101" fmla="*/ 10000 w 10000"/>
                <a:gd name="connsiteY101" fmla="*/ 17 h 10000"/>
                <a:gd name="connsiteX102" fmla="*/ 3117 w 10000"/>
                <a:gd name="connsiteY102" fmla="*/ 9801 h 10000"/>
                <a:gd name="connsiteX103" fmla="*/ 3117 w 10000"/>
                <a:gd name="connsiteY103" fmla="*/ 9801 h 10000"/>
                <a:gd name="connsiteX104" fmla="*/ 2661 w 10000"/>
                <a:gd name="connsiteY104" fmla="*/ 9744 h 10000"/>
                <a:gd name="connsiteX0" fmla="*/ 2661 w 10000"/>
                <a:gd name="connsiteY0" fmla="*/ 9744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3117 w 10000"/>
                <a:gd name="connsiteY5" fmla="*/ 9855 h 10000"/>
                <a:gd name="connsiteX6" fmla="*/ 3184 w 10000"/>
                <a:gd name="connsiteY6" fmla="*/ 9817 h 10000"/>
                <a:gd name="connsiteX7" fmla="*/ 3312 w 10000"/>
                <a:gd name="connsiteY7" fmla="*/ 9744 h 10000"/>
                <a:gd name="connsiteX8" fmla="*/ 3443 w 10000"/>
                <a:gd name="connsiteY8" fmla="*/ 9726 h 10000"/>
                <a:gd name="connsiteX9" fmla="*/ 3443 w 10000"/>
                <a:gd name="connsiteY9" fmla="*/ 9726 h 10000"/>
                <a:gd name="connsiteX10" fmla="*/ 3443 w 10000"/>
                <a:gd name="connsiteY10" fmla="*/ 9709 h 10000"/>
                <a:gd name="connsiteX11" fmla="*/ 7646 w 10000"/>
                <a:gd name="connsiteY11" fmla="*/ 9411 h 10000"/>
                <a:gd name="connsiteX12" fmla="*/ 8116 w 10000"/>
                <a:gd name="connsiteY12" fmla="*/ 9420 h 10000"/>
                <a:gd name="connsiteX13" fmla="*/ 8116 w 10000"/>
                <a:gd name="connsiteY13" fmla="*/ 9420 h 10000"/>
                <a:gd name="connsiteX14" fmla="*/ 8442 w 10000"/>
                <a:gd name="connsiteY14" fmla="*/ 9383 h 10000"/>
                <a:gd name="connsiteX15" fmla="*/ 8702 w 10000"/>
                <a:gd name="connsiteY15" fmla="*/ 9292 h 10000"/>
                <a:gd name="connsiteX16" fmla="*/ 8636 w 10000"/>
                <a:gd name="connsiteY16" fmla="*/ 9255 h 10000"/>
                <a:gd name="connsiteX17" fmla="*/ 8636 w 10000"/>
                <a:gd name="connsiteY17" fmla="*/ 9219 h 10000"/>
                <a:gd name="connsiteX18" fmla="*/ 8312 w 10000"/>
                <a:gd name="connsiteY18" fmla="*/ 9128 h 10000"/>
                <a:gd name="connsiteX19" fmla="*/ 5975 w 10000"/>
                <a:gd name="connsiteY19" fmla="*/ 8799 h 10000"/>
                <a:gd name="connsiteX20" fmla="*/ 5975 w 10000"/>
                <a:gd name="connsiteY20" fmla="*/ 8799 h 10000"/>
                <a:gd name="connsiteX21" fmla="*/ 5714 w 10000"/>
                <a:gd name="connsiteY21" fmla="*/ 8746 h 10000"/>
                <a:gd name="connsiteX22" fmla="*/ 5519 w 10000"/>
                <a:gd name="connsiteY22" fmla="*/ 8691 h 10000"/>
                <a:gd name="connsiteX23" fmla="*/ 5389 w 10000"/>
                <a:gd name="connsiteY23" fmla="*/ 8636 h 10000"/>
                <a:gd name="connsiteX24" fmla="*/ 5389 w 10000"/>
                <a:gd name="connsiteY24" fmla="*/ 8636 h 10000"/>
                <a:gd name="connsiteX25" fmla="*/ 7729 w 10000"/>
                <a:gd name="connsiteY25" fmla="*/ 8617 h 10000"/>
                <a:gd name="connsiteX26" fmla="*/ 10000 w 10000"/>
                <a:gd name="connsiteY26" fmla="*/ 8799 h 10000"/>
                <a:gd name="connsiteX27" fmla="*/ 10000 w 10000"/>
                <a:gd name="connsiteY27" fmla="*/ 7147 h 10000"/>
                <a:gd name="connsiteX28" fmla="*/ 10000 w 10000"/>
                <a:gd name="connsiteY28" fmla="*/ 7147 h 10000"/>
                <a:gd name="connsiteX29" fmla="*/ 7404 w 10000"/>
                <a:gd name="connsiteY29" fmla="*/ 6762 h 10000"/>
                <a:gd name="connsiteX30" fmla="*/ 5975 w 10000"/>
                <a:gd name="connsiteY30" fmla="*/ 6546 h 10000"/>
                <a:gd name="connsiteX31" fmla="*/ 5975 w 10000"/>
                <a:gd name="connsiteY31" fmla="*/ 6546 h 10000"/>
                <a:gd name="connsiteX32" fmla="*/ 5975 w 10000"/>
                <a:gd name="connsiteY32" fmla="*/ 6528 h 10000"/>
                <a:gd name="connsiteX33" fmla="*/ 5975 w 10000"/>
                <a:gd name="connsiteY33" fmla="*/ 6419 h 10000"/>
                <a:gd name="connsiteX34" fmla="*/ 5975 w 10000"/>
                <a:gd name="connsiteY34" fmla="*/ 6419 h 10000"/>
                <a:gd name="connsiteX35" fmla="*/ 5779 w 10000"/>
                <a:gd name="connsiteY35" fmla="*/ 6289 h 10000"/>
                <a:gd name="connsiteX36" fmla="*/ 5389 w 10000"/>
                <a:gd name="connsiteY36" fmla="*/ 6090 h 10000"/>
                <a:gd name="connsiteX37" fmla="*/ 4545 w 10000"/>
                <a:gd name="connsiteY37" fmla="*/ 5710 h 10000"/>
                <a:gd name="connsiteX38" fmla="*/ 4545 w 10000"/>
                <a:gd name="connsiteY38" fmla="*/ 5710 h 10000"/>
                <a:gd name="connsiteX39" fmla="*/ 4352 w 10000"/>
                <a:gd name="connsiteY39" fmla="*/ 5655 h 10000"/>
                <a:gd name="connsiteX40" fmla="*/ 4026 w 10000"/>
                <a:gd name="connsiteY40" fmla="*/ 5582 h 10000"/>
                <a:gd name="connsiteX41" fmla="*/ 3052 w 10000"/>
                <a:gd name="connsiteY41" fmla="*/ 5418 h 10000"/>
                <a:gd name="connsiteX42" fmla="*/ 1689 w 10000"/>
                <a:gd name="connsiteY42" fmla="*/ 5219 h 10000"/>
                <a:gd name="connsiteX43" fmla="*/ 1689 w 10000"/>
                <a:gd name="connsiteY43" fmla="*/ 5219 h 10000"/>
                <a:gd name="connsiteX44" fmla="*/ 1103 w 10000"/>
                <a:gd name="connsiteY44" fmla="*/ 5199 h 10000"/>
                <a:gd name="connsiteX45" fmla="*/ 650 w 10000"/>
                <a:gd name="connsiteY45" fmla="*/ 5182 h 10000"/>
                <a:gd name="connsiteX46" fmla="*/ 521 w 10000"/>
                <a:gd name="connsiteY46" fmla="*/ 5162 h 10000"/>
                <a:gd name="connsiteX47" fmla="*/ 390 w 10000"/>
                <a:gd name="connsiteY47" fmla="*/ 5145 h 10000"/>
                <a:gd name="connsiteX48" fmla="*/ 390 w 10000"/>
                <a:gd name="connsiteY48" fmla="*/ 5145 h 10000"/>
                <a:gd name="connsiteX49" fmla="*/ 261 w 10000"/>
                <a:gd name="connsiteY49" fmla="*/ 5071 h 10000"/>
                <a:gd name="connsiteX50" fmla="*/ 65 w 10000"/>
                <a:gd name="connsiteY50" fmla="*/ 4948 h 10000"/>
                <a:gd name="connsiteX51" fmla="*/ 0 w 10000"/>
                <a:gd name="connsiteY51" fmla="*/ 4874 h 10000"/>
                <a:gd name="connsiteX52" fmla="*/ 0 w 10000"/>
                <a:gd name="connsiteY52" fmla="*/ 4799 h 10000"/>
                <a:gd name="connsiteX53" fmla="*/ 0 w 10000"/>
                <a:gd name="connsiteY53" fmla="*/ 4746 h 10000"/>
                <a:gd name="connsiteX54" fmla="*/ 131 w 10000"/>
                <a:gd name="connsiteY54" fmla="*/ 4690 h 10000"/>
                <a:gd name="connsiteX55" fmla="*/ 131 w 10000"/>
                <a:gd name="connsiteY55" fmla="*/ 4690 h 10000"/>
                <a:gd name="connsiteX56" fmla="*/ 455 w 10000"/>
                <a:gd name="connsiteY56" fmla="*/ 4599 h 10000"/>
                <a:gd name="connsiteX57" fmla="*/ 779 w 10000"/>
                <a:gd name="connsiteY57" fmla="*/ 4510 h 10000"/>
                <a:gd name="connsiteX58" fmla="*/ 975 w 10000"/>
                <a:gd name="connsiteY58" fmla="*/ 4456 h 10000"/>
                <a:gd name="connsiteX59" fmla="*/ 1103 w 10000"/>
                <a:gd name="connsiteY59" fmla="*/ 4400 h 10000"/>
                <a:gd name="connsiteX60" fmla="*/ 1103 w 10000"/>
                <a:gd name="connsiteY60" fmla="*/ 4327 h 10000"/>
                <a:gd name="connsiteX61" fmla="*/ 1103 w 10000"/>
                <a:gd name="connsiteY61" fmla="*/ 4236 h 10000"/>
                <a:gd name="connsiteX62" fmla="*/ 1103 w 10000"/>
                <a:gd name="connsiteY62" fmla="*/ 4236 h 10000"/>
                <a:gd name="connsiteX63" fmla="*/ 845 w 10000"/>
                <a:gd name="connsiteY63" fmla="*/ 3982 h 10000"/>
                <a:gd name="connsiteX64" fmla="*/ 521 w 10000"/>
                <a:gd name="connsiteY64" fmla="*/ 3636 h 10000"/>
                <a:gd name="connsiteX65" fmla="*/ 261 w 10000"/>
                <a:gd name="connsiteY65" fmla="*/ 3326 h 10000"/>
                <a:gd name="connsiteX66" fmla="*/ 195 w 10000"/>
                <a:gd name="connsiteY66" fmla="*/ 3236 h 10000"/>
                <a:gd name="connsiteX67" fmla="*/ 195 w 10000"/>
                <a:gd name="connsiteY67" fmla="*/ 3200 h 10000"/>
                <a:gd name="connsiteX68" fmla="*/ 261 w 10000"/>
                <a:gd name="connsiteY68" fmla="*/ 3180 h 10000"/>
                <a:gd name="connsiteX69" fmla="*/ 261 w 10000"/>
                <a:gd name="connsiteY69" fmla="*/ 3180 h 10000"/>
                <a:gd name="connsiteX70" fmla="*/ 650 w 10000"/>
                <a:gd name="connsiteY70" fmla="*/ 3163 h 10000"/>
                <a:gd name="connsiteX71" fmla="*/ 908 w 10000"/>
                <a:gd name="connsiteY71" fmla="*/ 3163 h 10000"/>
                <a:gd name="connsiteX72" fmla="*/ 1103 w 10000"/>
                <a:gd name="connsiteY72" fmla="*/ 3180 h 10000"/>
                <a:gd name="connsiteX73" fmla="*/ 1103 w 10000"/>
                <a:gd name="connsiteY73" fmla="*/ 3180 h 10000"/>
                <a:gd name="connsiteX74" fmla="*/ 1168 w 10000"/>
                <a:gd name="connsiteY74" fmla="*/ 3180 h 10000"/>
                <a:gd name="connsiteX75" fmla="*/ 1235 w 10000"/>
                <a:gd name="connsiteY75" fmla="*/ 3147 h 10000"/>
                <a:gd name="connsiteX76" fmla="*/ 1559 w 10000"/>
                <a:gd name="connsiteY76" fmla="*/ 3036 h 10000"/>
                <a:gd name="connsiteX77" fmla="*/ 2402 w 10000"/>
                <a:gd name="connsiteY77" fmla="*/ 2672 h 10000"/>
                <a:gd name="connsiteX78" fmla="*/ 3507 w 10000"/>
                <a:gd name="connsiteY78" fmla="*/ 2147 h 10000"/>
                <a:gd name="connsiteX79" fmla="*/ 3507 w 10000"/>
                <a:gd name="connsiteY79" fmla="*/ 2147 h 10000"/>
                <a:gd name="connsiteX80" fmla="*/ 3507 w 10000"/>
                <a:gd name="connsiteY80" fmla="*/ 2072 h 10000"/>
                <a:gd name="connsiteX81" fmla="*/ 3507 w 10000"/>
                <a:gd name="connsiteY81" fmla="*/ 1907 h 10000"/>
                <a:gd name="connsiteX82" fmla="*/ 3573 w 10000"/>
                <a:gd name="connsiteY82" fmla="*/ 1800 h 10000"/>
                <a:gd name="connsiteX83" fmla="*/ 3702 w 10000"/>
                <a:gd name="connsiteY83" fmla="*/ 1708 h 10000"/>
                <a:gd name="connsiteX84" fmla="*/ 3896 w 10000"/>
                <a:gd name="connsiteY84" fmla="*/ 1600 h 10000"/>
                <a:gd name="connsiteX85" fmla="*/ 4156 w 10000"/>
                <a:gd name="connsiteY85" fmla="*/ 1510 h 10000"/>
                <a:gd name="connsiteX86" fmla="*/ 4156 w 10000"/>
                <a:gd name="connsiteY86" fmla="*/ 1510 h 10000"/>
                <a:gd name="connsiteX87" fmla="*/ 4806 w 10000"/>
                <a:gd name="connsiteY87" fmla="*/ 1329 h 10000"/>
                <a:gd name="connsiteX88" fmla="*/ 5455 w 10000"/>
                <a:gd name="connsiteY88" fmla="*/ 1090 h 10000"/>
                <a:gd name="connsiteX89" fmla="*/ 6104 w 10000"/>
                <a:gd name="connsiteY89" fmla="*/ 872 h 10000"/>
                <a:gd name="connsiteX90" fmla="*/ 6559 w 10000"/>
                <a:gd name="connsiteY90" fmla="*/ 674 h 10000"/>
                <a:gd name="connsiteX91" fmla="*/ 6559 w 10000"/>
                <a:gd name="connsiteY91" fmla="*/ 674 h 10000"/>
                <a:gd name="connsiteX92" fmla="*/ 6882 w 10000"/>
                <a:gd name="connsiteY92" fmla="*/ 493 h 10000"/>
                <a:gd name="connsiteX93" fmla="*/ 7273 w 10000"/>
                <a:gd name="connsiteY93" fmla="*/ 271 h 10000"/>
                <a:gd name="connsiteX94" fmla="*/ 7663 w 10000"/>
                <a:gd name="connsiteY94" fmla="*/ 108 h 10000"/>
                <a:gd name="connsiteX95" fmla="*/ 7856 w 10000"/>
                <a:gd name="connsiteY95" fmla="*/ 33 h 10000"/>
                <a:gd name="connsiteX96" fmla="*/ 8051 w 10000"/>
                <a:gd name="connsiteY96" fmla="*/ 17 h 10000"/>
                <a:gd name="connsiteX97" fmla="*/ 8051 w 10000"/>
                <a:gd name="connsiteY97" fmla="*/ 17 h 10000"/>
                <a:gd name="connsiteX98" fmla="*/ 8442 w 10000"/>
                <a:gd name="connsiteY98" fmla="*/ 0 h 10000"/>
                <a:gd name="connsiteX99" fmla="*/ 8961 w 10000"/>
                <a:gd name="connsiteY99" fmla="*/ 0 h 10000"/>
                <a:gd name="connsiteX100" fmla="*/ 10000 w 10000"/>
                <a:gd name="connsiteY100" fmla="*/ 17 h 10000"/>
                <a:gd name="connsiteX101" fmla="*/ 3117 w 10000"/>
                <a:gd name="connsiteY101" fmla="*/ 9801 h 10000"/>
                <a:gd name="connsiteX102" fmla="*/ 3117 w 10000"/>
                <a:gd name="connsiteY102" fmla="*/ 9801 h 10000"/>
                <a:gd name="connsiteX103" fmla="*/ 2661 w 10000"/>
                <a:gd name="connsiteY103" fmla="*/ 9744 h 10000"/>
                <a:gd name="connsiteX0" fmla="*/ 2661 w 10000"/>
                <a:gd name="connsiteY0" fmla="*/ 9744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3117 w 10000"/>
                <a:gd name="connsiteY5" fmla="*/ 9855 h 10000"/>
                <a:gd name="connsiteX6" fmla="*/ 3184 w 10000"/>
                <a:gd name="connsiteY6" fmla="*/ 9817 h 10000"/>
                <a:gd name="connsiteX7" fmla="*/ 3312 w 10000"/>
                <a:gd name="connsiteY7" fmla="*/ 9744 h 10000"/>
                <a:gd name="connsiteX8" fmla="*/ 3443 w 10000"/>
                <a:gd name="connsiteY8" fmla="*/ 9726 h 10000"/>
                <a:gd name="connsiteX9" fmla="*/ 3443 w 10000"/>
                <a:gd name="connsiteY9" fmla="*/ 9726 h 10000"/>
                <a:gd name="connsiteX10" fmla="*/ 3443 w 10000"/>
                <a:gd name="connsiteY10" fmla="*/ 9709 h 10000"/>
                <a:gd name="connsiteX11" fmla="*/ 7646 w 10000"/>
                <a:gd name="connsiteY11" fmla="*/ 9411 h 10000"/>
                <a:gd name="connsiteX12" fmla="*/ 8116 w 10000"/>
                <a:gd name="connsiteY12" fmla="*/ 9420 h 10000"/>
                <a:gd name="connsiteX13" fmla="*/ 8116 w 10000"/>
                <a:gd name="connsiteY13" fmla="*/ 9420 h 10000"/>
                <a:gd name="connsiteX14" fmla="*/ 8442 w 10000"/>
                <a:gd name="connsiteY14" fmla="*/ 9383 h 10000"/>
                <a:gd name="connsiteX15" fmla="*/ 8702 w 10000"/>
                <a:gd name="connsiteY15" fmla="*/ 9292 h 10000"/>
                <a:gd name="connsiteX16" fmla="*/ 8636 w 10000"/>
                <a:gd name="connsiteY16" fmla="*/ 9255 h 10000"/>
                <a:gd name="connsiteX17" fmla="*/ 8636 w 10000"/>
                <a:gd name="connsiteY17" fmla="*/ 9219 h 10000"/>
                <a:gd name="connsiteX18" fmla="*/ 8312 w 10000"/>
                <a:gd name="connsiteY18" fmla="*/ 9128 h 10000"/>
                <a:gd name="connsiteX19" fmla="*/ 5975 w 10000"/>
                <a:gd name="connsiteY19" fmla="*/ 8799 h 10000"/>
                <a:gd name="connsiteX20" fmla="*/ 5975 w 10000"/>
                <a:gd name="connsiteY20" fmla="*/ 8799 h 10000"/>
                <a:gd name="connsiteX21" fmla="*/ 5714 w 10000"/>
                <a:gd name="connsiteY21" fmla="*/ 8746 h 10000"/>
                <a:gd name="connsiteX22" fmla="*/ 5519 w 10000"/>
                <a:gd name="connsiteY22" fmla="*/ 8691 h 10000"/>
                <a:gd name="connsiteX23" fmla="*/ 5389 w 10000"/>
                <a:gd name="connsiteY23" fmla="*/ 8636 h 10000"/>
                <a:gd name="connsiteX24" fmla="*/ 5389 w 10000"/>
                <a:gd name="connsiteY24" fmla="*/ 8636 h 10000"/>
                <a:gd name="connsiteX25" fmla="*/ 7729 w 10000"/>
                <a:gd name="connsiteY25" fmla="*/ 8617 h 10000"/>
                <a:gd name="connsiteX26" fmla="*/ 10000 w 10000"/>
                <a:gd name="connsiteY26" fmla="*/ 8799 h 10000"/>
                <a:gd name="connsiteX27" fmla="*/ 10000 w 10000"/>
                <a:gd name="connsiteY27" fmla="*/ 7147 h 10000"/>
                <a:gd name="connsiteX28" fmla="*/ 10000 w 10000"/>
                <a:gd name="connsiteY28" fmla="*/ 7147 h 10000"/>
                <a:gd name="connsiteX29" fmla="*/ 7404 w 10000"/>
                <a:gd name="connsiteY29" fmla="*/ 6762 h 10000"/>
                <a:gd name="connsiteX30" fmla="*/ 5975 w 10000"/>
                <a:gd name="connsiteY30" fmla="*/ 6546 h 10000"/>
                <a:gd name="connsiteX31" fmla="*/ 5975 w 10000"/>
                <a:gd name="connsiteY31" fmla="*/ 6546 h 10000"/>
                <a:gd name="connsiteX32" fmla="*/ 5975 w 10000"/>
                <a:gd name="connsiteY32" fmla="*/ 6528 h 10000"/>
                <a:gd name="connsiteX33" fmla="*/ 5975 w 10000"/>
                <a:gd name="connsiteY33" fmla="*/ 6419 h 10000"/>
                <a:gd name="connsiteX34" fmla="*/ 5975 w 10000"/>
                <a:gd name="connsiteY34" fmla="*/ 6419 h 10000"/>
                <a:gd name="connsiteX35" fmla="*/ 5779 w 10000"/>
                <a:gd name="connsiteY35" fmla="*/ 6289 h 10000"/>
                <a:gd name="connsiteX36" fmla="*/ 5389 w 10000"/>
                <a:gd name="connsiteY36" fmla="*/ 6090 h 10000"/>
                <a:gd name="connsiteX37" fmla="*/ 4545 w 10000"/>
                <a:gd name="connsiteY37" fmla="*/ 5710 h 10000"/>
                <a:gd name="connsiteX38" fmla="*/ 4545 w 10000"/>
                <a:gd name="connsiteY38" fmla="*/ 5710 h 10000"/>
                <a:gd name="connsiteX39" fmla="*/ 4352 w 10000"/>
                <a:gd name="connsiteY39" fmla="*/ 5655 h 10000"/>
                <a:gd name="connsiteX40" fmla="*/ 4026 w 10000"/>
                <a:gd name="connsiteY40" fmla="*/ 5582 h 10000"/>
                <a:gd name="connsiteX41" fmla="*/ 3052 w 10000"/>
                <a:gd name="connsiteY41" fmla="*/ 5418 h 10000"/>
                <a:gd name="connsiteX42" fmla="*/ 1689 w 10000"/>
                <a:gd name="connsiteY42" fmla="*/ 5219 h 10000"/>
                <a:gd name="connsiteX43" fmla="*/ 1689 w 10000"/>
                <a:gd name="connsiteY43" fmla="*/ 5219 h 10000"/>
                <a:gd name="connsiteX44" fmla="*/ 1103 w 10000"/>
                <a:gd name="connsiteY44" fmla="*/ 5199 h 10000"/>
                <a:gd name="connsiteX45" fmla="*/ 650 w 10000"/>
                <a:gd name="connsiteY45" fmla="*/ 5182 h 10000"/>
                <a:gd name="connsiteX46" fmla="*/ 521 w 10000"/>
                <a:gd name="connsiteY46" fmla="*/ 5162 h 10000"/>
                <a:gd name="connsiteX47" fmla="*/ 390 w 10000"/>
                <a:gd name="connsiteY47" fmla="*/ 5145 h 10000"/>
                <a:gd name="connsiteX48" fmla="*/ 390 w 10000"/>
                <a:gd name="connsiteY48" fmla="*/ 5145 h 10000"/>
                <a:gd name="connsiteX49" fmla="*/ 261 w 10000"/>
                <a:gd name="connsiteY49" fmla="*/ 5071 h 10000"/>
                <a:gd name="connsiteX50" fmla="*/ 65 w 10000"/>
                <a:gd name="connsiteY50" fmla="*/ 4948 h 10000"/>
                <a:gd name="connsiteX51" fmla="*/ 0 w 10000"/>
                <a:gd name="connsiteY51" fmla="*/ 4874 h 10000"/>
                <a:gd name="connsiteX52" fmla="*/ 0 w 10000"/>
                <a:gd name="connsiteY52" fmla="*/ 4799 h 10000"/>
                <a:gd name="connsiteX53" fmla="*/ 0 w 10000"/>
                <a:gd name="connsiteY53" fmla="*/ 4746 h 10000"/>
                <a:gd name="connsiteX54" fmla="*/ 131 w 10000"/>
                <a:gd name="connsiteY54" fmla="*/ 4690 h 10000"/>
                <a:gd name="connsiteX55" fmla="*/ 131 w 10000"/>
                <a:gd name="connsiteY55" fmla="*/ 4690 h 10000"/>
                <a:gd name="connsiteX56" fmla="*/ 455 w 10000"/>
                <a:gd name="connsiteY56" fmla="*/ 4599 h 10000"/>
                <a:gd name="connsiteX57" fmla="*/ 779 w 10000"/>
                <a:gd name="connsiteY57" fmla="*/ 4510 h 10000"/>
                <a:gd name="connsiteX58" fmla="*/ 975 w 10000"/>
                <a:gd name="connsiteY58" fmla="*/ 4456 h 10000"/>
                <a:gd name="connsiteX59" fmla="*/ 1103 w 10000"/>
                <a:gd name="connsiteY59" fmla="*/ 4400 h 10000"/>
                <a:gd name="connsiteX60" fmla="*/ 1103 w 10000"/>
                <a:gd name="connsiteY60" fmla="*/ 4327 h 10000"/>
                <a:gd name="connsiteX61" fmla="*/ 1103 w 10000"/>
                <a:gd name="connsiteY61" fmla="*/ 4236 h 10000"/>
                <a:gd name="connsiteX62" fmla="*/ 1103 w 10000"/>
                <a:gd name="connsiteY62" fmla="*/ 4236 h 10000"/>
                <a:gd name="connsiteX63" fmla="*/ 845 w 10000"/>
                <a:gd name="connsiteY63" fmla="*/ 3982 h 10000"/>
                <a:gd name="connsiteX64" fmla="*/ 521 w 10000"/>
                <a:gd name="connsiteY64" fmla="*/ 3636 h 10000"/>
                <a:gd name="connsiteX65" fmla="*/ 261 w 10000"/>
                <a:gd name="connsiteY65" fmla="*/ 3326 h 10000"/>
                <a:gd name="connsiteX66" fmla="*/ 195 w 10000"/>
                <a:gd name="connsiteY66" fmla="*/ 3236 h 10000"/>
                <a:gd name="connsiteX67" fmla="*/ 195 w 10000"/>
                <a:gd name="connsiteY67" fmla="*/ 3200 h 10000"/>
                <a:gd name="connsiteX68" fmla="*/ 261 w 10000"/>
                <a:gd name="connsiteY68" fmla="*/ 3180 h 10000"/>
                <a:gd name="connsiteX69" fmla="*/ 261 w 10000"/>
                <a:gd name="connsiteY69" fmla="*/ 3180 h 10000"/>
                <a:gd name="connsiteX70" fmla="*/ 650 w 10000"/>
                <a:gd name="connsiteY70" fmla="*/ 3163 h 10000"/>
                <a:gd name="connsiteX71" fmla="*/ 908 w 10000"/>
                <a:gd name="connsiteY71" fmla="*/ 3163 h 10000"/>
                <a:gd name="connsiteX72" fmla="*/ 1103 w 10000"/>
                <a:gd name="connsiteY72" fmla="*/ 3180 h 10000"/>
                <a:gd name="connsiteX73" fmla="*/ 1103 w 10000"/>
                <a:gd name="connsiteY73" fmla="*/ 3180 h 10000"/>
                <a:gd name="connsiteX74" fmla="*/ 1168 w 10000"/>
                <a:gd name="connsiteY74" fmla="*/ 3180 h 10000"/>
                <a:gd name="connsiteX75" fmla="*/ 1235 w 10000"/>
                <a:gd name="connsiteY75" fmla="*/ 3147 h 10000"/>
                <a:gd name="connsiteX76" fmla="*/ 1559 w 10000"/>
                <a:gd name="connsiteY76" fmla="*/ 3036 h 10000"/>
                <a:gd name="connsiteX77" fmla="*/ 2402 w 10000"/>
                <a:gd name="connsiteY77" fmla="*/ 2672 h 10000"/>
                <a:gd name="connsiteX78" fmla="*/ 3507 w 10000"/>
                <a:gd name="connsiteY78" fmla="*/ 2147 h 10000"/>
                <a:gd name="connsiteX79" fmla="*/ 3507 w 10000"/>
                <a:gd name="connsiteY79" fmla="*/ 2147 h 10000"/>
                <a:gd name="connsiteX80" fmla="*/ 3507 w 10000"/>
                <a:gd name="connsiteY80" fmla="*/ 2072 h 10000"/>
                <a:gd name="connsiteX81" fmla="*/ 3507 w 10000"/>
                <a:gd name="connsiteY81" fmla="*/ 1907 h 10000"/>
                <a:gd name="connsiteX82" fmla="*/ 3573 w 10000"/>
                <a:gd name="connsiteY82" fmla="*/ 1800 h 10000"/>
                <a:gd name="connsiteX83" fmla="*/ 3702 w 10000"/>
                <a:gd name="connsiteY83" fmla="*/ 1708 h 10000"/>
                <a:gd name="connsiteX84" fmla="*/ 3896 w 10000"/>
                <a:gd name="connsiteY84" fmla="*/ 1600 h 10000"/>
                <a:gd name="connsiteX85" fmla="*/ 4156 w 10000"/>
                <a:gd name="connsiteY85" fmla="*/ 1510 h 10000"/>
                <a:gd name="connsiteX86" fmla="*/ 4156 w 10000"/>
                <a:gd name="connsiteY86" fmla="*/ 1510 h 10000"/>
                <a:gd name="connsiteX87" fmla="*/ 4806 w 10000"/>
                <a:gd name="connsiteY87" fmla="*/ 1329 h 10000"/>
                <a:gd name="connsiteX88" fmla="*/ 5455 w 10000"/>
                <a:gd name="connsiteY88" fmla="*/ 1090 h 10000"/>
                <a:gd name="connsiteX89" fmla="*/ 6104 w 10000"/>
                <a:gd name="connsiteY89" fmla="*/ 872 h 10000"/>
                <a:gd name="connsiteX90" fmla="*/ 6559 w 10000"/>
                <a:gd name="connsiteY90" fmla="*/ 674 h 10000"/>
                <a:gd name="connsiteX91" fmla="*/ 6559 w 10000"/>
                <a:gd name="connsiteY91" fmla="*/ 674 h 10000"/>
                <a:gd name="connsiteX92" fmla="*/ 6882 w 10000"/>
                <a:gd name="connsiteY92" fmla="*/ 493 h 10000"/>
                <a:gd name="connsiteX93" fmla="*/ 7273 w 10000"/>
                <a:gd name="connsiteY93" fmla="*/ 271 h 10000"/>
                <a:gd name="connsiteX94" fmla="*/ 7663 w 10000"/>
                <a:gd name="connsiteY94" fmla="*/ 108 h 10000"/>
                <a:gd name="connsiteX95" fmla="*/ 7856 w 10000"/>
                <a:gd name="connsiteY95" fmla="*/ 33 h 10000"/>
                <a:gd name="connsiteX96" fmla="*/ 8051 w 10000"/>
                <a:gd name="connsiteY96" fmla="*/ 17 h 10000"/>
                <a:gd name="connsiteX97" fmla="*/ 8051 w 10000"/>
                <a:gd name="connsiteY97" fmla="*/ 17 h 10000"/>
                <a:gd name="connsiteX98" fmla="*/ 8442 w 10000"/>
                <a:gd name="connsiteY98" fmla="*/ 0 h 10000"/>
                <a:gd name="connsiteX99" fmla="*/ 8961 w 10000"/>
                <a:gd name="connsiteY99" fmla="*/ 0 h 10000"/>
                <a:gd name="connsiteX100" fmla="*/ 10000 w 10000"/>
                <a:gd name="connsiteY100" fmla="*/ 17 h 10000"/>
                <a:gd name="connsiteX101" fmla="*/ 3117 w 10000"/>
                <a:gd name="connsiteY101" fmla="*/ 9801 h 10000"/>
                <a:gd name="connsiteX102" fmla="*/ 2661 w 10000"/>
                <a:gd name="connsiteY102" fmla="*/ 9744 h 10000"/>
                <a:gd name="connsiteX0" fmla="*/ 2661 w 10000"/>
                <a:gd name="connsiteY0" fmla="*/ 9744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3117 w 10000"/>
                <a:gd name="connsiteY5" fmla="*/ 9855 h 10000"/>
                <a:gd name="connsiteX6" fmla="*/ 3184 w 10000"/>
                <a:gd name="connsiteY6" fmla="*/ 9817 h 10000"/>
                <a:gd name="connsiteX7" fmla="*/ 3312 w 10000"/>
                <a:gd name="connsiteY7" fmla="*/ 9744 h 10000"/>
                <a:gd name="connsiteX8" fmla="*/ 3443 w 10000"/>
                <a:gd name="connsiteY8" fmla="*/ 9726 h 10000"/>
                <a:gd name="connsiteX9" fmla="*/ 3443 w 10000"/>
                <a:gd name="connsiteY9" fmla="*/ 9726 h 10000"/>
                <a:gd name="connsiteX10" fmla="*/ 3443 w 10000"/>
                <a:gd name="connsiteY10" fmla="*/ 9709 h 10000"/>
                <a:gd name="connsiteX11" fmla="*/ 7646 w 10000"/>
                <a:gd name="connsiteY11" fmla="*/ 9411 h 10000"/>
                <a:gd name="connsiteX12" fmla="*/ 8116 w 10000"/>
                <a:gd name="connsiteY12" fmla="*/ 9420 h 10000"/>
                <a:gd name="connsiteX13" fmla="*/ 8116 w 10000"/>
                <a:gd name="connsiteY13" fmla="*/ 9420 h 10000"/>
                <a:gd name="connsiteX14" fmla="*/ 8442 w 10000"/>
                <a:gd name="connsiteY14" fmla="*/ 9383 h 10000"/>
                <a:gd name="connsiteX15" fmla="*/ 8702 w 10000"/>
                <a:gd name="connsiteY15" fmla="*/ 9292 h 10000"/>
                <a:gd name="connsiteX16" fmla="*/ 8636 w 10000"/>
                <a:gd name="connsiteY16" fmla="*/ 9255 h 10000"/>
                <a:gd name="connsiteX17" fmla="*/ 8636 w 10000"/>
                <a:gd name="connsiteY17" fmla="*/ 9219 h 10000"/>
                <a:gd name="connsiteX18" fmla="*/ 8312 w 10000"/>
                <a:gd name="connsiteY18" fmla="*/ 9128 h 10000"/>
                <a:gd name="connsiteX19" fmla="*/ 5975 w 10000"/>
                <a:gd name="connsiteY19" fmla="*/ 8799 h 10000"/>
                <a:gd name="connsiteX20" fmla="*/ 5975 w 10000"/>
                <a:gd name="connsiteY20" fmla="*/ 8799 h 10000"/>
                <a:gd name="connsiteX21" fmla="*/ 5714 w 10000"/>
                <a:gd name="connsiteY21" fmla="*/ 8746 h 10000"/>
                <a:gd name="connsiteX22" fmla="*/ 5519 w 10000"/>
                <a:gd name="connsiteY22" fmla="*/ 8691 h 10000"/>
                <a:gd name="connsiteX23" fmla="*/ 5389 w 10000"/>
                <a:gd name="connsiteY23" fmla="*/ 8636 h 10000"/>
                <a:gd name="connsiteX24" fmla="*/ 5389 w 10000"/>
                <a:gd name="connsiteY24" fmla="*/ 8636 h 10000"/>
                <a:gd name="connsiteX25" fmla="*/ 7729 w 10000"/>
                <a:gd name="connsiteY25" fmla="*/ 8617 h 10000"/>
                <a:gd name="connsiteX26" fmla="*/ 10000 w 10000"/>
                <a:gd name="connsiteY26" fmla="*/ 8799 h 10000"/>
                <a:gd name="connsiteX27" fmla="*/ 10000 w 10000"/>
                <a:gd name="connsiteY27" fmla="*/ 7147 h 10000"/>
                <a:gd name="connsiteX28" fmla="*/ 10000 w 10000"/>
                <a:gd name="connsiteY28" fmla="*/ 7147 h 10000"/>
                <a:gd name="connsiteX29" fmla="*/ 7404 w 10000"/>
                <a:gd name="connsiteY29" fmla="*/ 6762 h 10000"/>
                <a:gd name="connsiteX30" fmla="*/ 5975 w 10000"/>
                <a:gd name="connsiteY30" fmla="*/ 6546 h 10000"/>
                <a:gd name="connsiteX31" fmla="*/ 5975 w 10000"/>
                <a:gd name="connsiteY31" fmla="*/ 6546 h 10000"/>
                <a:gd name="connsiteX32" fmla="*/ 5975 w 10000"/>
                <a:gd name="connsiteY32" fmla="*/ 6528 h 10000"/>
                <a:gd name="connsiteX33" fmla="*/ 5975 w 10000"/>
                <a:gd name="connsiteY33" fmla="*/ 6419 h 10000"/>
                <a:gd name="connsiteX34" fmla="*/ 5975 w 10000"/>
                <a:gd name="connsiteY34" fmla="*/ 6419 h 10000"/>
                <a:gd name="connsiteX35" fmla="*/ 5779 w 10000"/>
                <a:gd name="connsiteY35" fmla="*/ 6289 h 10000"/>
                <a:gd name="connsiteX36" fmla="*/ 5389 w 10000"/>
                <a:gd name="connsiteY36" fmla="*/ 6090 h 10000"/>
                <a:gd name="connsiteX37" fmla="*/ 4545 w 10000"/>
                <a:gd name="connsiteY37" fmla="*/ 5710 h 10000"/>
                <a:gd name="connsiteX38" fmla="*/ 4545 w 10000"/>
                <a:gd name="connsiteY38" fmla="*/ 5710 h 10000"/>
                <a:gd name="connsiteX39" fmla="*/ 4352 w 10000"/>
                <a:gd name="connsiteY39" fmla="*/ 5655 h 10000"/>
                <a:gd name="connsiteX40" fmla="*/ 4026 w 10000"/>
                <a:gd name="connsiteY40" fmla="*/ 5582 h 10000"/>
                <a:gd name="connsiteX41" fmla="*/ 3052 w 10000"/>
                <a:gd name="connsiteY41" fmla="*/ 5418 h 10000"/>
                <a:gd name="connsiteX42" fmla="*/ 1689 w 10000"/>
                <a:gd name="connsiteY42" fmla="*/ 5219 h 10000"/>
                <a:gd name="connsiteX43" fmla="*/ 1689 w 10000"/>
                <a:gd name="connsiteY43" fmla="*/ 5219 h 10000"/>
                <a:gd name="connsiteX44" fmla="*/ 1103 w 10000"/>
                <a:gd name="connsiteY44" fmla="*/ 5199 h 10000"/>
                <a:gd name="connsiteX45" fmla="*/ 650 w 10000"/>
                <a:gd name="connsiteY45" fmla="*/ 5182 h 10000"/>
                <a:gd name="connsiteX46" fmla="*/ 521 w 10000"/>
                <a:gd name="connsiteY46" fmla="*/ 5162 h 10000"/>
                <a:gd name="connsiteX47" fmla="*/ 390 w 10000"/>
                <a:gd name="connsiteY47" fmla="*/ 5145 h 10000"/>
                <a:gd name="connsiteX48" fmla="*/ 390 w 10000"/>
                <a:gd name="connsiteY48" fmla="*/ 5145 h 10000"/>
                <a:gd name="connsiteX49" fmla="*/ 261 w 10000"/>
                <a:gd name="connsiteY49" fmla="*/ 5071 h 10000"/>
                <a:gd name="connsiteX50" fmla="*/ 65 w 10000"/>
                <a:gd name="connsiteY50" fmla="*/ 4948 h 10000"/>
                <a:gd name="connsiteX51" fmla="*/ 0 w 10000"/>
                <a:gd name="connsiteY51" fmla="*/ 4874 h 10000"/>
                <a:gd name="connsiteX52" fmla="*/ 0 w 10000"/>
                <a:gd name="connsiteY52" fmla="*/ 4799 h 10000"/>
                <a:gd name="connsiteX53" fmla="*/ 0 w 10000"/>
                <a:gd name="connsiteY53" fmla="*/ 4746 h 10000"/>
                <a:gd name="connsiteX54" fmla="*/ 131 w 10000"/>
                <a:gd name="connsiteY54" fmla="*/ 4690 h 10000"/>
                <a:gd name="connsiteX55" fmla="*/ 131 w 10000"/>
                <a:gd name="connsiteY55" fmla="*/ 4690 h 10000"/>
                <a:gd name="connsiteX56" fmla="*/ 455 w 10000"/>
                <a:gd name="connsiteY56" fmla="*/ 4599 h 10000"/>
                <a:gd name="connsiteX57" fmla="*/ 779 w 10000"/>
                <a:gd name="connsiteY57" fmla="*/ 4510 h 10000"/>
                <a:gd name="connsiteX58" fmla="*/ 975 w 10000"/>
                <a:gd name="connsiteY58" fmla="*/ 4456 h 10000"/>
                <a:gd name="connsiteX59" fmla="*/ 1103 w 10000"/>
                <a:gd name="connsiteY59" fmla="*/ 4400 h 10000"/>
                <a:gd name="connsiteX60" fmla="*/ 1103 w 10000"/>
                <a:gd name="connsiteY60" fmla="*/ 4327 h 10000"/>
                <a:gd name="connsiteX61" fmla="*/ 1103 w 10000"/>
                <a:gd name="connsiteY61" fmla="*/ 4236 h 10000"/>
                <a:gd name="connsiteX62" fmla="*/ 1103 w 10000"/>
                <a:gd name="connsiteY62" fmla="*/ 4236 h 10000"/>
                <a:gd name="connsiteX63" fmla="*/ 845 w 10000"/>
                <a:gd name="connsiteY63" fmla="*/ 3982 h 10000"/>
                <a:gd name="connsiteX64" fmla="*/ 521 w 10000"/>
                <a:gd name="connsiteY64" fmla="*/ 3636 h 10000"/>
                <a:gd name="connsiteX65" fmla="*/ 261 w 10000"/>
                <a:gd name="connsiteY65" fmla="*/ 3326 h 10000"/>
                <a:gd name="connsiteX66" fmla="*/ 195 w 10000"/>
                <a:gd name="connsiteY66" fmla="*/ 3236 h 10000"/>
                <a:gd name="connsiteX67" fmla="*/ 195 w 10000"/>
                <a:gd name="connsiteY67" fmla="*/ 3200 h 10000"/>
                <a:gd name="connsiteX68" fmla="*/ 261 w 10000"/>
                <a:gd name="connsiteY68" fmla="*/ 3180 h 10000"/>
                <a:gd name="connsiteX69" fmla="*/ 261 w 10000"/>
                <a:gd name="connsiteY69" fmla="*/ 3180 h 10000"/>
                <a:gd name="connsiteX70" fmla="*/ 650 w 10000"/>
                <a:gd name="connsiteY70" fmla="*/ 3163 h 10000"/>
                <a:gd name="connsiteX71" fmla="*/ 908 w 10000"/>
                <a:gd name="connsiteY71" fmla="*/ 3163 h 10000"/>
                <a:gd name="connsiteX72" fmla="*/ 1103 w 10000"/>
                <a:gd name="connsiteY72" fmla="*/ 3180 h 10000"/>
                <a:gd name="connsiteX73" fmla="*/ 1103 w 10000"/>
                <a:gd name="connsiteY73" fmla="*/ 3180 h 10000"/>
                <a:gd name="connsiteX74" fmla="*/ 1168 w 10000"/>
                <a:gd name="connsiteY74" fmla="*/ 3180 h 10000"/>
                <a:gd name="connsiteX75" fmla="*/ 1235 w 10000"/>
                <a:gd name="connsiteY75" fmla="*/ 3147 h 10000"/>
                <a:gd name="connsiteX76" fmla="*/ 1559 w 10000"/>
                <a:gd name="connsiteY76" fmla="*/ 3036 h 10000"/>
                <a:gd name="connsiteX77" fmla="*/ 2402 w 10000"/>
                <a:gd name="connsiteY77" fmla="*/ 2672 h 10000"/>
                <a:gd name="connsiteX78" fmla="*/ 3507 w 10000"/>
                <a:gd name="connsiteY78" fmla="*/ 2147 h 10000"/>
                <a:gd name="connsiteX79" fmla="*/ 3507 w 10000"/>
                <a:gd name="connsiteY79" fmla="*/ 2147 h 10000"/>
                <a:gd name="connsiteX80" fmla="*/ 3507 w 10000"/>
                <a:gd name="connsiteY80" fmla="*/ 2072 h 10000"/>
                <a:gd name="connsiteX81" fmla="*/ 3507 w 10000"/>
                <a:gd name="connsiteY81" fmla="*/ 1907 h 10000"/>
                <a:gd name="connsiteX82" fmla="*/ 3573 w 10000"/>
                <a:gd name="connsiteY82" fmla="*/ 1800 h 10000"/>
                <a:gd name="connsiteX83" fmla="*/ 3702 w 10000"/>
                <a:gd name="connsiteY83" fmla="*/ 1708 h 10000"/>
                <a:gd name="connsiteX84" fmla="*/ 3896 w 10000"/>
                <a:gd name="connsiteY84" fmla="*/ 1600 h 10000"/>
                <a:gd name="connsiteX85" fmla="*/ 4156 w 10000"/>
                <a:gd name="connsiteY85" fmla="*/ 1510 h 10000"/>
                <a:gd name="connsiteX86" fmla="*/ 4156 w 10000"/>
                <a:gd name="connsiteY86" fmla="*/ 1510 h 10000"/>
                <a:gd name="connsiteX87" fmla="*/ 4806 w 10000"/>
                <a:gd name="connsiteY87" fmla="*/ 1329 h 10000"/>
                <a:gd name="connsiteX88" fmla="*/ 5455 w 10000"/>
                <a:gd name="connsiteY88" fmla="*/ 1090 h 10000"/>
                <a:gd name="connsiteX89" fmla="*/ 6104 w 10000"/>
                <a:gd name="connsiteY89" fmla="*/ 872 h 10000"/>
                <a:gd name="connsiteX90" fmla="*/ 6559 w 10000"/>
                <a:gd name="connsiteY90" fmla="*/ 674 h 10000"/>
                <a:gd name="connsiteX91" fmla="*/ 6559 w 10000"/>
                <a:gd name="connsiteY91" fmla="*/ 674 h 10000"/>
                <a:gd name="connsiteX92" fmla="*/ 6882 w 10000"/>
                <a:gd name="connsiteY92" fmla="*/ 493 h 10000"/>
                <a:gd name="connsiteX93" fmla="*/ 7273 w 10000"/>
                <a:gd name="connsiteY93" fmla="*/ 271 h 10000"/>
                <a:gd name="connsiteX94" fmla="*/ 7663 w 10000"/>
                <a:gd name="connsiteY94" fmla="*/ 108 h 10000"/>
                <a:gd name="connsiteX95" fmla="*/ 7856 w 10000"/>
                <a:gd name="connsiteY95" fmla="*/ 33 h 10000"/>
                <a:gd name="connsiteX96" fmla="*/ 8051 w 10000"/>
                <a:gd name="connsiteY96" fmla="*/ 17 h 10000"/>
                <a:gd name="connsiteX97" fmla="*/ 8051 w 10000"/>
                <a:gd name="connsiteY97" fmla="*/ 17 h 10000"/>
                <a:gd name="connsiteX98" fmla="*/ 8442 w 10000"/>
                <a:gd name="connsiteY98" fmla="*/ 0 h 10000"/>
                <a:gd name="connsiteX99" fmla="*/ 8961 w 10000"/>
                <a:gd name="connsiteY99" fmla="*/ 0 h 10000"/>
                <a:gd name="connsiteX100" fmla="*/ 10000 w 10000"/>
                <a:gd name="connsiteY100" fmla="*/ 17 h 10000"/>
                <a:gd name="connsiteX101" fmla="*/ 2661 w 10000"/>
                <a:gd name="connsiteY101" fmla="*/ 9744 h 10000"/>
                <a:gd name="connsiteX0" fmla="*/ 10000 w 10000"/>
                <a:gd name="connsiteY0" fmla="*/ 17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3117 w 10000"/>
                <a:gd name="connsiteY5" fmla="*/ 9855 h 10000"/>
                <a:gd name="connsiteX6" fmla="*/ 3184 w 10000"/>
                <a:gd name="connsiteY6" fmla="*/ 9817 h 10000"/>
                <a:gd name="connsiteX7" fmla="*/ 3312 w 10000"/>
                <a:gd name="connsiteY7" fmla="*/ 9744 h 10000"/>
                <a:gd name="connsiteX8" fmla="*/ 3443 w 10000"/>
                <a:gd name="connsiteY8" fmla="*/ 9726 h 10000"/>
                <a:gd name="connsiteX9" fmla="*/ 3443 w 10000"/>
                <a:gd name="connsiteY9" fmla="*/ 9726 h 10000"/>
                <a:gd name="connsiteX10" fmla="*/ 3443 w 10000"/>
                <a:gd name="connsiteY10" fmla="*/ 9709 h 10000"/>
                <a:gd name="connsiteX11" fmla="*/ 7646 w 10000"/>
                <a:gd name="connsiteY11" fmla="*/ 9411 h 10000"/>
                <a:gd name="connsiteX12" fmla="*/ 8116 w 10000"/>
                <a:gd name="connsiteY12" fmla="*/ 9420 h 10000"/>
                <a:gd name="connsiteX13" fmla="*/ 8116 w 10000"/>
                <a:gd name="connsiteY13" fmla="*/ 9420 h 10000"/>
                <a:gd name="connsiteX14" fmla="*/ 8442 w 10000"/>
                <a:gd name="connsiteY14" fmla="*/ 9383 h 10000"/>
                <a:gd name="connsiteX15" fmla="*/ 8702 w 10000"/>
                <a:gd name="connsiteY15" fmla="*/ 9292 h 10000"/>
                <a:gd name="connsiteX16" fmla="*/ 8636 w 10000"/>
                <a:gd name="connsiteY16" fmla="*/ 9255 h 10000"/>
                <a:gd name="connsiteX17" fmla="*/ 8636 w 10000"/>
                <a:gd name="connsiteY17" fmla="*/ 9219 h 10000"/>
                <a:gd name="connsiteX18" fmla="*/ 8312 w 10000"/>
                <a:gd name="connsiteY18" fmla="*/ 9128 h 10000"/>
                <a:gd name="connsiteX19" fmla="*/ 5975 w 10000"/>
                <a:gd name="connsiteY19" fmla="*/ 8799 h 10000"/>
                <a:gd name="connsiteX20" fmla="*/ 5975 w 10000"/>
                <a:gd name="connsiteY20" fmla="*/ 8799 h 10000"/>
                <a:gd name="connsiteX21" fmla="*/ 5714 w 10000"/>
                <a:gd name="connsiteY21" fmla="*/ 8746 h 10000"/>
                <a:gd name="connsiteX22" fmla="*/ 5519 w 10000"/>
                <a:gd name="connsiteY22" fmla="*/ 8691 h 10000"/>
                <a:gd name="connsiteX23" fmla="*/ 5389 w 10000"/>
                <a:gd name="connsiteY23" fmla="*/ 8636 h 10000"/>
                <a:gd name="connsiteX24" fmla="*/ 5389 w 10000"/>
                <a:gd name="connsiteY24" fmla="*/ 8636 h 10000"/>
                <a:gd name="connsiteX25" fmla="*/ 7729 w 10000"/>
                <a:gd name="connsiteY25" fmla="*/ 8617 h 10000"/>
                <a:gd name="connsiteX26" fmla="*/ 10000 w 10000"/>
                <a:gd name="connsiteY26" fmla="*/ 8799 h 10000"/>
                <a:gd name="connsiteX27" fmla="*/ 10000 w 10000"/>
                <a:gd name="connsiteY27" fmla="*/ 7147 h 10000"/>
                <a:gd name="connsiteX28" fmla="*/ 10000 w 10000"/>
                <a:gd name="connsiteY28" fmla="*/ 7147 h 10000"/>
                <a:gd name="connsiteX29" fmla="*/ 7404 w 10000"/>
                <a:gd name="connsiteY29" fmla="*/ 6762 h 10000"/>
                <a:gd name="connsiteX30" fmla="*/ 5975 w 10000"/>
                <a:gd name="connsiteY30" fmla="*/ 6546 h 10000"/>
                <a:gd name="connsiteX31" fmla="*/ 5975 w 10000"/>
                <a:gd name="connsiteY31" fmla="*/ 6546 h 10000"/>
                <a:gd name="connsiteX32" fmla="*/ 5975 w 10000"/>
                <a:gd name="connsiteY32" fmla="*/ 6528 h 10000"/>
                <a:gd name="connsiteX33" fmla="*/ 5975 w 10000"/>
                <a:gd name="connsiteY33" fmla="*/ 6419 h 10000"/>
                <a:gd name="connsiteX34" fmla="*/ 5975 w 10000"/>
                <a:gd name="connsiteY34" fmla="*/ 6419 h 10000"/>
                <a:gd name="connsiteX35" fmla="*/ 5779 w 10000"/>
                <a:gd name="connsiteY35" fmla="*/ 6289 h 10000"/>
                <a:gd name="connsiteX36" fmla="*/ 5389 w 10000"/>
                <a:gd name="connsiteY36" fmla="*/ 6090 h 10000"/>
                <a:gd name="connsiteX37" fmla="*/ 4545 w 10000"/>
                <a:gd name="connsiteY37" fmla="*/ 5710 h 10000"/>
                <a:gd name="connsiteX38" fmla="*/ 4545 w 10000"/>
                <a:gd name="connsiteY38" fmla="*/ 5710 h 10000"/>
                <a:gd name="connsiteX39" fmla="*/ 4352 w 10000"/>
                <a:gd name="connsiteY39" fmla="*/ 5655 h 10000"/>
                <a:gd name="connsiteX40" fmla="*/ 4026 w 10000"/>
                <a:gd name="connsiteY40" fmla="*/ 5582 h 10000"/>
                <a:gd name="connsiteX41" fmla="*/ 3052 w 10000"/>
                <a:gd name="connsiteY41" fmla="*/ 5418 h 10000"/>
                <a:gd name="connsiteX42" fmla="*/ 1689 w 10000"/>
                <a:gd name="connsiteY42" fmla="*/ 5219 h 10000"/>
                <a:gd name="connsiteX43" fmla="*/ 1689 w 10000"/>
                <a:gd name="connsiteY43" fmla="*/ 5219 h 10000"/>
                <a:gd name="connsiteX44" fmla="*/ 1103 w 10000"/>
                <a:gd name="connsiteY44" fmla="*/ 5199 h 10000"/>
                <a:gd name="connsiteX45" fmla="*/ 650 w 10000"/>
                <a:gd name="connsiteY45" fmla="*/ 5182 h 10000"/>
                <a:gd name="connsiteX46" fmla="*/ 521 w 10000"/>
                <a:gd name="connsiteY46" fmla="*/ 5162 h 10000"/>
                <a:gd name="connsiteX47" fmla="*/ 390 w 10000"/>
                <a:gd name="connsiteY47" fmla="*/ 5145 h 10000"/>
                <a:gd name="connsiteX48" fmla="*/ 390 w 10000"/>
                <a:gd name="connsiteY48" fmla="*/ 5145 h 10000"/>
                <a:gd name="connsiteX49" fmla="*/ 261 w 10000"/>
                <a:gd name="connsiteY49" fmla="*/ 5071 h 10000"/>
                <a:gd name="connsiteX50" fmla="*/ 65 w 10000"/>
                <a:gd name="connsiteY50" fmla="*/ 4948 h 10000"/>
                <a:gd name="connsiteX51" fmla="*/ 0 w 10000"/>
                <a:gd name="connsiteY51" fmla="*/ 4874 h 10000"/>
                <a:gd name="connsiteX52" fmla="*/ 0 w 10000"/>
                <a:gd name="connsiteY52" fmla="*/ 4799 h 10000"/>
                <a:gd name="connsiteX53" fmla="*/ 0 w 10000"/>
                <a:gd name="connsiteY53" fmla="*/ 4746 h 10000"/>
                <a:gd name="connsiteX54" fmla="*/ 131 w 10000"/>
                <a:gd name="connsiteY54" fmla="*/ 4690 h 10000"/>
                <a:gd name="connsiteX55" fmla="*/ 131 w 10000"/>
                <a:gd name="connsiteY55" fmla="*/ 4690 h 10000"/>
                <a:gd name="connsiteX56" fmla="*/ 455 w 10000"/>
                <a:gd name="connsiteY56" fmla="*/ 4599 h 10000"/>
                <a:gd name="connsiteX57" fmla="*/ 779 w 10000"/>
                <a:gd name="connsiteY57" fmla="*/ 4510 h 10000"/>
                <a:gd name="connsiteX58" fmla="*/ 975 w 10000"/>
                <a:gd name="connsiteY58" fmla="*/ 4456 h 10000"/>
                <a:gd name="connsiteX59" fmla="*/ 1103 w 10000"/>
                <a:gd name="connsiteY59" fmla="*/ 4400 h 10000"/>
                <a:gd name="connsiteX60" fmla="*/ 1103 w 10000"/>
                <a:gd name="connsiteY60" fmla="*/ 4327 h 10000"/>
                <a:gd name="connsiteX61" fmla="*/ 1103 w 10000"/>
                <a:gd name="connsiteY61" fmla="*/ 4236 h 10000"/>
                <a:gd name="connsiteX62" fmla="*/ 1103 w 10000"/>
                <a:gd name="connsiteY62" fmla="*/ 4236 h 10000"/>
                <a:gd name="connsiteX63" fmla="*/ 845 w 10000"/>
                <a:gd name="connsiteY63" fmla="*/ 3982 h 10000"/>
                <a:gd name="connsiteX64" fmla="*/ 521 w 10000"/>
                <a:gd name="connsiteY64" fmla="*/ 3636 h 10000"/>
                <a:gd name="connsiteX65" fmla="*/ 261 w 10000"/>
                <a:gd name="connsiteY65" fmla="*/ 3326 h 10000"/>
                <a:gd name="connsiteX66" fmla="*/ 195 w 10000"/>
                <a:gd name="connsiteY66" fmla="*/ 3236 h 10000"/>
                <a:gd name="connsiteX67" fmla="*/ 195 w 10000"/>
                <a:gd name="connsiteY67" fmla="*/ 3200 h 10000"/>
                <a:gd name="connsiteX68" fmla="*/ 261 w 10000"/>
                <a:gd name="connsiteY68" fmla="*/ 3180 h 10000"/>
                <a:gd name="connsiteX69" fmla="*/ 261 w 10000"/>
                <a:gd name="connsiteY69" fmla="*/ 3180 h 10000"/>
                <a:gd name="connsiteX70" fmla="*/ 650 w 10000"/>
                <a:gd name="connsiteY70" fmla="*/ 3163 h 10000"/>
                <a:gd name="connsiteX71" fmla="*/ 908 w 10000"/>
                <a:gd name="connsiteY71" fmla="*/ 3163 h 10000"/>
                <a:gd name="connsiteX72" fmla="*/ 1103 w 10000"/>
                <a:gd name="connsiteY72" fmla="*/ 3180 h 10000"/>
                <a:gd name="connsiteX73" fmla="*/ 1103 w 10000"/>
                <a:gd name="connsiteY73" fmla="*/ 3180 h 10000"/>
                <a:gd name="connsiteX74" fmla="*/ 1168 w 10000"/>
                <a:gd name="connsiteY74" fmla="*/ 3180 h 10000"/>
                <a:gd name="connsiteX75" fmla="*/ 1235 w 10000"/>
                <a:gd name="connsiteY75" fmla="*/ 3147 h 10000"/>
                <a:gd name="connsiteX76" fmla="*/ 1559 w 10000"/>
                <a:gd name="connsiteY76" fmla="*/ 3036 h 10000"/>
                <a:gd name="connsiteX77" fmla="*/ 2402 w 10000"/>
                <a:gd name="connsiteY77" fmla="*/ 2672 h 10000"/>
                <a:gd name="connsiteX78" fmla="*/ 3507 w 10000"/>
                <a:gd name="connsiteY78" fmla="*/ 2147 h 10000"/>
                <a:gd name="connsiteX79" fmla="*/ 3507 w 10000"/>
                <a:gd name="connsiteY79" fmla="*/ 2147 h 10000"/>
                <a:gd name="connsiteX80" fmla="*/ 3507 w 10000"/>
                <a:gd name="connsiteY80" fmla="*/ 2072 h 10000"/>
                <a:gd name="connsiteX81" fmla="*/ 3507 w 10000"/>
                <a:gd name="connsiteY81" fmla="*/ 1907 h 10000"/>
                <a:gd name="connsiteX82" fmla="*/ 3573 w 10000"/>
                <a:gd name="connsiteY82" fmla="*/ 1800 h 10000"/>
                <a:gd name="connsiteX83" fmla="*/ 3702 w 10000"/>
                <a:gd name="connsiteY83" fmla="*/ 1708 h 10000"/>
                <a:gd name="connsiteX84" fmla="*/ 3896 w 10000"/>
                <a:gd name="connsiteY84" fmla="*/ 1600 h 10000"/>
                <a:gd name="connsiteX85" fmla="*/ 4156 w 10000"/>
                <a:gd name="connsiteY85" fmla="*/ 1510 h 10000"/>
                <a:gd name="connsiteX86" fmla="*/ 4156 w 10000"/>
                <a:gd name="connsiteY86" fmla="*/ 1510 h 10000"/>
                <a:gd name="connsiteX87" fmla="*/ 4806 w 10000"/>
                <a:gd name="connsiteY87" fmla="*/ 1329 h 10000"/>
                <a:gd name="connsiteX88" fmla="*/ 5455 w 10000"/>
                <a:gd name="connsiteY88" fmla="*/ 1090 h 10000"/>
                <a:gd name="connsiteX89" fmla="*/ 6104 w 10000"/>
                <a:gd name="connsiteY89" fmla="*/ 872 h 10000"/>
                <a:gd name="connsiteX90" fmla="*/ 6559 w 10000"/>
                <a:gd name="connsiteY90" fmla="*/ 674 h 10000"/>
                <a:gd name="connsiteX91" fmla="*/ 6559 w 10000"/>
                <a:gd name="connsiteY91" fmla="*/ 674 h 10000"/>
                <a:gd name="connsiteX92" fmla="*/ 6882 w 10000"/>
                <a:gd name="connsiteY92" fmla="*/ 493 h 10000"/>
                <a:gd name="connsiteX93" fmla="*/ 7273 w 10000"/>
                <a:gd name="connsiteY93" fmla="*/ 271 h 10000"/>
                <a:gd name="connsiteX94" fmla="*/ 7663 w 10000"/>
                <a:gd name="connsiteY94" fmla="*/ 108 h 10000"/>
                <a:gd name="connsiteX95" fmla="*/ 7856 w 10000"/>
                <a:gd name="connsiteY95" fmla="*/ 33 h 10000"/>
                <a:gd name="connsiteX96" fmla="*/ 8051 w 10000"/>
                <a:gd name="connsiteY96" fmla="*/ 17 h 10000"/>
                <a:gd name="connsiteX97" fmla="*/ 8051 w 10000"/>
                <a:gd name="connsiteY97" fmla="*/ 17 h 10000"/>
                <a:gd name="connsiteX98" fmla="*/ 8442 w 10000"/>
                <a:gd name="connsiteY98" fmla="*/ 0 h 10000"/>
                <a:gd name="connsiteX99" fmla="*/ 8961 w 10000"/>
                <a:gd name="connsiteY99" fmla="*/ 0 h 10000"/>
                <a:gd name="connsiteX100" fmla="*/ 10000 w 10000"/>
                <a:gd name="connsiteY100" fmla="*/ 17 h 10000"/>
                <a:gd name="connsiteX0" fmla="*/ 10000 w 10000"/>
                <a:gd name="connsiteY0" fmla="*/ 17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3117 w 10000"/>
                <a:gd name="connsiteY5" fmla="*/ 9855 h 10000"/>
                <a:gd name="connsiteX6" fmla="*/ 3184 w 10000"/>
                <a:gd name="connsiteY6" fmla="*/ 9817 h 10000"/>
                <a:gd name="connsiteX7" fmla="*/ 3312 w 10000"/>
                <a:gd name="connsiteY7" fmla="*/ 9744 h 10000"/>
                <a:gd name="connsiteX8" fmla="*/ 3443 w 10000"/>
                <a:gd name="connsiteY8" fmla="*/ 9726 h 10000"/>
                <a:gd name="connsiteX9" fmla="*/ 3443 w 10000"/>
                <a:gd name="connsiteY9" fmla="*/ 9726 h 10000"/>
                <a:gd name="connsiteX10" fmla="*/ 7646 w 10000"/>
                <a:gd name="connsiteY10" fmla="*/ 9411 h 10000"/>
                <a:gd name="connsiteX11" fmla="*/ 8116 w 10000"/>
                <a:gd name="connsiteY11" fmla="*/ 9420 h 10000"/>
                <a:gd name="connsiteX12" fmla="*/ 8116 w 10000"/>
                <a:gd name="connsiteY12" fmla="*/ 9420 h 10000"/>
                <a:gd name="connsiteX13" fmla="*/ 8442 w 10000"/>
                <a:gd name="connsiteY13" fmla="*/ 9383 h 10000"/>
                <a:gd name="connsiteX14" fmla="*/ 8702 w 10000"/>
                <a:gd name="connsiteY14" fmla="*/ 9292 h 10000"/>
                <a:gd name="connsiteX15" fmla="*/ 8636 w 10000"/>
                <a:gd name="connsiteY15" fmla="*/ 9255 h 10000"/>
                <a:gd name="connsiteX16" fmla="*/ 8636 w 10000"/>
                <a:gd name="connsiteY16" fmla="*/ 9219 h 10000"/>
                <a:gd name="connsiteX17" fmla="*/ 8312 w 10000"/>
                <a:gd name="connsiteY17" fmla="*/ 9128 h 10000"/>
                <a:gd name="connsiteX18" fmla="*/ 5975 w 10000"/>
                <a:gd name="connsiteY18" fmla="*/ 8799 h 10000"/>
                <a:gd name="connsiteX19" fmla="*/ 5975 w 10000"/>
                <a:gd name="connsiteY19" fmla="*/ 8799 h 10000"/>
                <a:gd name="connsiteX20" fmla="*/ 5714 w 10000"/>
                <a:gd name="connsiteY20" fmla="*/ 8746 h 10000"/>
                <a:gd name="connsiteX21" fmla="*/ 5519 w 10000"/>
                <a:gd name="connsiteY21" fmla="*/ 8691 h 10000"/>
                <a:gd name="connsiteX22" fmla="*/ 5389 w 10000"/>
                <a:gd name="connsiteY22" fmla="*/ 8636 h 10000"/>
                <a:gd name="connsiteX23" fmla="*/ 5389 w 10000"/>
                <a:gd name="connsiteY23" fmla="*/ 8636 h 10000"/>
                <a:gd name="connsiteX24" fmla="*/ 7729 w 10000"/>
                <a:gd name="connsiteY24" fmla="*/ 8617 h 10000"/>
                <a:gd name="connsiteX25" fmla="*/ 10000 w 10000"/>
                <a:gd name="connsiteY25" fmla="*/ 8799 h 10000"/>
                <a:gd name="connsiteX26" fmla="*/ 10000 w 10000"/>
                <a:gd name="connsiteY26" fmla="*/ 7147 h 10000"/>
                <a:gd name="connsiteX27" fmla="*/ 10000 w 10000"/>
                <a:gd name="connsiteY27" fmla="*/ 7147 h 10000"/>
                <a:gd name="connsiteX28" fmla="*/ 7404 w 10000"/>
                <a:gd name="connsiteY28" fmla="*/ 6762 h 10000"/>
                <a:gd name="connsiteX29" fmla="*/ 5975 w 10000"/>
                <a:gd name="connsiteY29" fmla="*/ 6546 h 10000"/>
                <a:gd name="connsiteX30" fmla="*/ 5975 w 10000"/>
                <a:gd name="connsiteY30" fmla="*/ 6546 h 10000"/>
                <a:gd name="connsiteX31" fmla="*/ 5975 w 10000"/>
                <a:gd name="connsiteY31" fmla="*/ 6528 h 10000"/>
                <a:gd name="connsiteX32" fmla="*/ 5975 w 10000"/>
                <a:gd name="connsiteY32" fmla="*/ 6419 h 10000"/>
                <a:gd name="connsiteX33" fmla="*/ 5975 w 10000"/>
                <a:gd name="connsiteY33" fmla="*/ 6419 h 10000"/>
                <a:gd name="connsiteX34" fmla="*/ 5779 w 10000"/>
                <a:gd name="connsiteY34" fmla="*/ 6289 h 10000"/>
                <a:gd name="connsiteX35" fmla="*/ 5389 w 10000"/>
                <a:gd name="connsiteY35" fmla="*/ 6090 h 10000"/>
                <a:gd name="connsiteX36" fmla="*/ 4545 w 10000"/>
                <a:gd name="connsiteY36" fmla="*/ 5710 h 10000"/>
                <a:gd name="connsiteX37" fmla="*/ 4545 w 10000"/>
                <a:gd name="connsiteY37" fmla="*/ 5710 h 10000"/>
                <a:gd name="connsiteX38" fmla="*/ 4352 w 10000"/>
                <a:gd name="connsiteY38" fmla="*/ 5655 h 10000"/>
                <a:gd name="connsiteX39" fmla="*/ 4026 w 10000"/>
                <a:gd name="connsiteY39" fmla="*/ 5582 h 10000"/>
                <a:gd name="connsiteX40" fmla="*/ 3052 w 10000"/>
                <a:gd name="connsiteY40" fmla="*/ 5418 h 10000"/>
                <a:gd name="connsiteX41" fmla="*/ 1689 w 10000"/>
                <a:gd name="connsiteY41" fmla="*/ 5219 h 10000"/>
                <a:gd name="connsiteX42" fmla="*/ 1689 w 10000"/>
                <a:gd name="connsiteY42" fmla="*/ 5219 h 10000"/>
                <a:gd name="connsiteX43" fmla="*/ 1103 w 10000"/>
                <a:gd name="connsiteY43" fmla="*/ 5199 h 10000"/>
                <a:gd name="connsiteX44" fmla="*/ 650 w 10000"/>
                <a:gd name="connsiteY44" fmla="*/ 5182 h 10000"/>
                <a:gd name="connsiteX45" fmla="*/ 521 w 10000"/>
                <a:gd name="connsiteY45" fmla="*/ 5162 h 10000"/>
                <a:gd name="connsiteX46" fmla="*/ 390 w 10000"/>
                <a:gd name="connsiteY46" fmla="*/ 5145 h 10000"/>
                <a:gd name="connsiteX47" fmla="*/ 390 w 10000"/>
                <a:gd name="connsiteY47" fmla="*/ 5145 h 10000"/>
                <a:gd name="connsiteX48" fmla="*/ 261 w 10000"/>
                <a:gd name="connsiteY48" fmla="*/ 5071 h 10000"/>
                <a:gd name="connsiteX49" fmla="*/ 65 w 10000"/>
                <a:gd name="connsiteY49" fmla="*/ 4948 h 10000"/>
                <a:gd name="connsiteX50" fmla="*/ 0 w 10000"/>
                <a:gd name="connsiteY50" fmla="*/ 4874 h 10000"/>
                <a:gd name="connsiteX51" fmla="*/ 0 w 10000"/>
                <a:gd name="connsiteY51" fmla="*/ 4799 h 10000"/>
                <a:gd name="connsiteX52" fmla="*/ 0 w 10000"/>
                <a:gd name="connsiteY52" fmla="*/ 4746 h 10000"/>
                <a:gd name="connsiteX53" fmla="*/ 131 w 10000"/>
                <a:gd name="connsiteY53" fmla="*/ 4690 h 10000"/>
                <a:gd name="connsiteX54" fmla="*/ 131 w 10000"/>
                <a:gd name="connsiteY54" fmla="*/ 4690 h 10000"/>
                <a:gd name="connsiteX55" fmla="*/ 455 w 10000"/>
                <a:gd name="connsiteY55" fmla="*/ 4599 h 10000"/>
                <a:gd name="connsiteX56" fmla="*/ 779 w 10000"/>
                <a:gd name="connsiteY56" fmla="*/ 4510 h 10000"/>
                <a:gd name="connsiteX57" fmla="*/ 975 w 10000"/>
                <a:gd name="connsiteY57" fmla="*/ 4456 h 10000"/>
                <a:gd name="connsiteX58" fmla="*/ 1103 w 10000"/>
                <a:gd name="connsiteY58" fmla="*/ 4400 h 10000"/>
                <a:gd name="connsiteX59" fmla="*/ 1103 w 10000"/>
                <a:gd name="connsiteY59" fmla="*/ 4327 h 10000"/>
                <a:gd name="connsiteX60" fmla="*/ 1103 w 10000"/>
                <a:gd name="connsiteY60" fmla="*/ 4236 h 10000"/>
                <a:gd name="connsiteX61" fmla="*/ 1103 w 10000"/>
                <a:gd name="connsiteY61" fmla="*/ 4236 h 10000"/>
                <a:gd name="connsiteX62" fmla="*/ 845 w 10000"/>
                <a:gd name="connsiteY62" fmla="*/ 3982 h 10000"/>
                <a:gd name="connsiteX63" fmla="*/ 521 w 10000"/>
                <a:gd name="connsiteY63" fmla="*/ 3636 h 10000"/>
                <a:gd name="connsiteX64" fmla="*/ 261 w 10000"/>
                <a:gd name="connsiteY64" fmla="*/ 3326 h 10000"/>
                <a:gd name="connsiteX65" fmla="*/ 195 w 10000"/>
                <a:gd name="connsiteY65" fmla="*/ 3236 h 10000"/>
                <a:gd name="connsiteX66" fmla="*/ 195 w 10000"/>
                <a:gd name="connsiteY66" fmla="*/ 3200 h 10000"/>
                <a:gd name="connsiteX67" fmla="*/ 261 w 10000"/>
                <a:gd name="connsiteY67" fmla="*/ 3180 h 10000"/>
                <a:gd name="connsiteX68" fmla="*/ 261 w 10000"/>
                <a:gd name="connsiteY68" fmla="*/ 3180 h 10000"/>
                <a:gd name="connsiteX69" fmla="*/ 650 w 10000"/>
                <a:gd name="connsiteY69" fmla="*/ 3163 h 10000"/>
                <a:gd name="connsiteX70" fmla="*/ 908 w 10000"/>
                <a:gd name="connsiteY70" fmla="*/ 3163 h 10000"/>
                <a:gd name="connsiteX71" fmla="*/ 1103 w 10000"/>
                <a:gd name="connsiteY71" fmla="*/ 3180 h 10000"/>
                <a:gd name="connsiteX72" fmla="*/ 1103 w 10000"/>
                <a:gd name="connsiteY72" fmla="*/ 3180 h 10000"/>
                <a:gd name="connsiteX73" fmla="*/ 1168 w 10000"/>
                <a:gd name="connsiteY73" fmla="*/ 3180 h 10000"/>
                <a:gd name="connsiteX74" fmla="*/ 1235 w 10000"/>
                <a:gd name="connsiteY74" fmla="*/ 3147 h 10000"/>
                <a:gd name="connsiteX75" fmla="*/ 1559 w 10000"/>
                <a:gd name="connsiteY75" fmla="*/ 3036 h 10000"/>
                <a:gd name="connsiteX76" fmla="*/ 2402 w 10000"/>
                <a:gd name="connsiteY76" fmla="*/ 2672 h 10000"/>
                <a:gd name="connsiteX77" fmla="*/ 3507 w 10000"/>
                <a:gd name="connsiteY77" fmla="*/ 2147 h 10000"/>
                <a:gd name="connsiteX78" fmla="*/ 3507 w 10000"/>
                <a:gd name="connsiteY78" fmla="*/ 2147 h 10000"/>
                <a:gd name="connsiteX79" fmla="*/ 3507 w 10000"/>
                <a:gd name="connsiteY79" fmla="*/ 2072 h 10000"/>
                <a:gd name="connsiteX80" fmla="*/ 3507 w 10000"/>
                <a:gd name="connsiteY80" fmla="*/ 1907 h 10000"/>
                <a:gd name="connsiteX81" fmla="*/ 3573 w 10000"/>
                <a:gd name="connsiteY81" fmla="*/ 1800 h 10000"/>
                <a:gd name="connsiteX82" fmla="*/ 3702 w 10000"/>
                <a:gd name="connsiteY82" fmla="*/ 1708 h 10000"/>
                <a:gd name="connsiteX83" fmla="*/ 3896 w 10000"/>
                <a:gd name="connsiteY83" fmla="*/ 1600 h 10000"/>
                <a:gd name="connsiteX84" fmla="*/ 4156 w 10000"/>
                <a:gd name="connsiteY84" fmla="*/ 1510 h 10000"/>
                <a:gd name="connsiteX85" fmla="*/ 4156 w 10000"/>
                <a:gd name="connsiteY85" fmla="*/ 1510 h 10000"/>
                <a:gd name="connsiteX86" fmla="*/ 4806 w 10000"/>
                <a:gd name="connsiteY86" fmla="*/ 1329 h 10000"/>
                <a:gd name="connsiteX87" fmla="*/ 5455 w 10000"/>
                <a:gd name="connsiteY87" fmla="*/ 1090 h 10000"/>
                <a:gd name="connsiteX88" fmla="*/ 6104 w 10000"/>
                <a:gd name="connsiteY88" fmla="*/ 872 h 10000"/>
                <a:gd name="connsiteX89" fmla="*/ 6559 w 10000"/>
                <a:gd name="connsiteY89" fmla="*/ 674 h 10000"/>
                <a:gd name="connsiteX90" fmla="*/ 6559 w 10000"/>
                <a:gd name="connsiteY90" fmla="*/ 674 h 10000"/>
                <a:gd name="connsiteX91" fmla="*/ 6882 w 10000"/>
                <a:gd name="connsiteY91" fmla="*/ 493 h 10000"/>
                <a:gd name="connsiteX92" fmla="*/ 7273 w 10000"/>
                <a:gd name="connsiteY92" fmla="*/ 271 h 10000"/>
                <a:gd name="connsiteX93" fmla="*/ 7663 w 10000"/>
                <a:gd name="connsiteY93" fmla="*/ 108 h 10000"/>
                <a:gd name="connsiteX94" fmla="*/ 7856 w 10000"/>
                <a:gd name="connsiteY94" fmla="*/ 33 h 10000"/>
                <a:gd name="connsiteX95" fmla="*/ 8051 w 10000"/>
                <a:gd name="connsiteY95" fmla="*/ 17 h 10000"/>
                <a:gd name="connsiteX96" fmla="*/ 8051 w 10000"/>
                <a:gd name="connsiteY96" fmla="*/ 17 h 10000"/>
                <a:gd name="connsiteX97" fmla="*/ 8442 w 10000"/>
                <a:gd name="connsiteY97" fmla="*/ 0 h 10000"/>
                <a:gd name="connsiteX98" fmla="*/ 8961 w 10000"/>
                <a:gd name="connsiteY98" fmla="*/ 0 h 10000"/>
                <a:gd name="connsiteX99" fmla="*/ 10000 w 10000"/>
                <a:gd name="connsiteY99" fmla="*/ 17 h 10000"/>
                <a:gd name="connsiteX0" fmla="*/ 10000 w 10000"/>
                <a:gd name="connsiteY0" fmla="*/ 17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3117 w 10000"/>
                <a:gd name="connsiteY5" fmla="*/ 9855 h 10000"/>
                <a:gd name="connsiteX6" fmla="*/ 3184 w 10000"/>
                <a:gd name="connsiteY6" fmla="*/ 9817 h 10000"/>
                <a:gd name="connsiteX7" fmla="*/ 3312 w 10000"/>
                <a:gd name="connsiteY7" fmla="*/ 9744 h 10000"/>
                <a:gd name="connsiteX8" fmla="*/ 3443 w 10000"/>
                <a:gd name="connsiteY8" fmla="*/ 9726 h 10000"/>
                <a:gd name="connsiteX9" fmla="*/ 7646 w 10000"/>
                <a:gd name="connsiteY9" fmla="*/ 9411 h 10000"/>
                <a:gd name="connsiteX10" fmla="*/ 8116 w 10000"/>
                <a:gd name="connsiteY10" fmla="*/ 9420 h 10000"/>
                <a:gd name="connsiteX11" fmla="*/ 8116 w 10000"/>
                <a:gd name="connsiteY11" fmla="*/ 9420 h 10000"/>
                <a:gd name="connsiteX12" fmla="*/ 8442 w 10000"/>
                <a:gd name="connsiteY12" fmla="*/ 9383 h 10000"/>
                <a:gd name="connsiteX13" fmla="*/ 8702 w 10000"/>
                <a:gd name="connsiteY13" fmla="*/ 9292 h 10000"/>
                <a:gd name="connsiteX14" fmla="*/ 8636 w 10000"/>
                <a:gd name="connsiteY14" fmla="*/ 9255 h 10000"/>
                <a:gd name="connsiteX15" fmla="*/ 8636 w 10000"/>
                <a:gd name="connsiteY15" fmla="*/ 9219 h 10000"/>
                <a:gd name="connsiteX16" fmla="*/ 8312 w 10000"/>
                <a:gd name="connsiteY16" fmla="*/ 9128 h 10000"/>
                <a:gd name="connsiteX17" fmla="*/ 5975 w 10000"/>
                <a:gd name="connsiteY17" fmla="*/ 8799 h 10000"/>
                <a:gd name="connsiteX18" fmla="*/ 5975 w 10000"/>
                <a:gd name="connsiteY18" fmla="*/ 8799 h 10000"/>
                <a:gd name="connsiteX19" fmla="*/ 5714 w 10000"/>
                <a:gd name="connsiteY19" fmla="*/ 8746 h 10000"/>
                <a:gd name="connsiteX20" fmla="*/ 5519 w 10000"/>
                <a:gd name="connsiteY20" fmla="*/ 8691 h 10000"/>
                <a:gd name="connsiteX21" fmla="*/ 5389 w 10000"/>
                <a:gd name="connsiteY21" fmla="*/ 8636 h 10000"/>
                <a:gd name="connsiteX22" fmla="*/ 5389 w 10000"/>
                <a:gd name="connsiteY22" fmla="*/ 8636 h 10000"/>
                <a:gd name="connsiteX23" fmla="*/ 7729 w 10000"/>
                <a:gd name="connsiteY23" fmla="*/ 8617 h 10000"/>
                <a:gd name="connsiteX24" fmla="*/ 10000 w 10000"/>
                <a:gd name="connsiteY24" fmla="*/ 8799 h 10000"/>
                <a:gd name="connsiteX25" fmla="*/ 10000 w 10000"/>
                <a:gd name="connsiteY25" fmla="*/ 7147 h 10000"/>
                <a:gd name="connsiteX26" fmla="*/ 10000 w 10000"/>
                <a:gd name="connsiteY26" fmla="*/ 7147 h 10000"/>
                <a:gd name="connsiteX27" fmla="*/ 7404 w 10000"/>
                <a:gd name="connsiteY27" fmla="*/ 6762 h 10000"/>
                <a:gd name="connsiteX28" fmla="*/ 5975 w 10000"/>
                <a:gd name="connsiteY28" fmla="*/ 6546 h 10000"/>
                <a:gd name="connsiteX29" fmla="*/ 5975 w 10000"/>
                <a:gd name="connsiteY29" fmla="*/ 6546 h 10000"/>
                <a:gd name="connsiteX30" fmla="*/ 5975 w 10000"/>
                <a:gd name="connsiteY30" fmla="*/ 6528 h 10000"/>
                <a:gd name="connsiteX31" fmla="*/ 5975 w 10000"/>
                <a:gd name="connsiteY31" fmla="*/ 6419 h 10000"/>
                <a:gd name="connsiteX32" fmla="*/ 5975 w 10000"/>
                <a:gd name="connsiteY32" fmla="*/ 6419 h 10000"/>
                <a:gd name="connsiteX33" fmla="*/ 5779 w 10000"/>
                <a:gd name="connsiteY33" fmla="*/ 6289 h 10000"/>
                <a:gd name="connsiteX34" fmla="*/ 5389 w 10000"/>
                <a:gd name="connsiteY34" fmla="*/ 6090 h 10000"/>
                <a:gd name="connsiteX35" fmla="*/ 4545 w 10000"/>
                <a:gd name="connsiteY35" fmla="*/ 5710 h 10000"/>
                <a:gd name="connsiteX36" fmla="*/ 4545 w 10000"/>
                <a:gd name="connsiteY36" fmla="*/ 5710 h 10000"/>
                <a:gd name="connsiteX37" fmla="*/ 4352 w 10000"/>
                <a:gd name="connsiteY37" fmla="*/ 5655 h 10000"/>
                <a:gd name="connsiteX38" fmla="*/ 4026 w 10000"/>
                <a:gd name="connsiteY38" fmla="*/ 5582 h 10000"/>
                <a:gd name="connsiteX39" fmla="*/ 3052 w 10000"/>
                <a:gd name="connsiteY39" fmla="*/ 5418 h 10000"/>
                <a:gd name="connsiteX40" fmla="*/ 1689 w 10000"/>
                <a:gd name="connsiteY40" fmla="*/ 5219 h 10000"/>
                <a:gd name="connsiteX41" fmla="*/ 1689 w 10000"/>
                <a:gd name="connsiteY41" fmla="*/ 5219 h 10000"/>
                <a:gd name="connsiteX42" fmla="*/ 1103 w 10000"/>
                <a:gd name="connsiteY42" fmla="*/ 5199 h 10000"/>
                <a:gd name="connsiteX43" fmla="*/ 650 w 10000"/>
                <a:gd name="connsiteY43" fmla="*/ 5182 h 10000"/>
                <a:gd name="connsiteX44" fmla="*/ 521 w 10000"/>
                <a:gd name="connsiteY44" fmla="*/ 5162 h 10000"/>
                <a:gd name="connsiteX45" fmla="*/ 390 w 10000"/>
                <a:gd name="connsiteY45" fmla="*/ 5145 h 10000"/>
                <a:gd name="connsiteX46" fmla="*/ 390 w 10000"/>
                <a:gd name="connsiteY46" fmla="*/ 5145 h 10000"/>
                <a:gd name="connsiteX47" fmla="*/ 261 w 10000"/>
                <a:gd name="connsiteY47" fmla="*/ 5071 h 10000"/>
                <a:gd name="connsiteX48" fmla="*/ 65 w 10000"/>
                <a:gd name="connsiteY48" fmla="*/ 4948 h 10000"/>
                <a:gd name="connsiteX49" fmla="*/ 0 w 10000"/>
                <a:gd name="connsiteY49" fmla="*/ 4874 h 10000"/>
                <a:gd name="connsiteX50" fmla="*/ 0 w 10000"/>
                <a:gd name="connsiteY50" fmla="*/ 4799 h 10000"/>
                <a:gd name="connsiteX51" fmla="*/ 0 w 10000"/>
                <a:gd name="connsiteY51" fmla="*/ 4746 h 10000"/>
                <a:gd name="connsiteX52" fmla="*/ 131 w 10000"/>
                <a:gd name="connsiteY52" fmla="*/ 4690 h 10000"/>
                <a:gd name="connsiteX53" fmla="*/ 131 w 10000"/>
                <a:gd name="connsiteY53" fmla="*/ 4690 h 10000"/>
                <a:gd name="connsiteX54" fmla="*/ 455 w 10000"/>
                <a:gd name="connsiteY54" fmla="*/ 4599 h 10000"/>
                <a:gd name="connsiteX55" fmla="*/ 779 w 10000"/>
                <a:gd name="connsiteY55" fmla="*/ 4510 h 10000"/>
                <a:gd name="connsiteX56" fmla="*/ 975 w 10000"/>
                <a:gd name="connsiteY56" fmla="*/ 4456 h 10000"/>
                <a:gd name="connsiteX57" fmla="*/ 1103 w 10000"/>
                <a:gd name="connsiteY57" fmla="*/ 4400 h 10000"/>
                <a:gd name="connsiteX58" fmla="*/ 1103 w 10000"/>
                <a:gd name="connsiteY58" fmla="*/ 4327 h 10000"/>
                <a:gd name="connsiteX59" fmla="*/ 1103 w 10000"/>
                <a:gd name="connsiteY59" fmla="*/ 4236 h 10000"/>
                <a:gd name="connsiteX60" fmla="*/ 1103 w 10000"/>
                <a:gd name="connsiteY60" fmla="*/ 4236 h 10000"/>
                <a:gd name="connsiteX61" fmla="*/ 845 w 10000"/>
                <a:gd name="connsiteY61" fmla="*/ 3982 h 10000"/>
                <a:gd name="connsiteX62" fmla="*/ 521 w 10000"/>
                <a:gd name="connsiteY62" fmla="*/ 3636 h 10000"/>
                <a:gd name="connsiteX63" fmla="*/ 261 w 10000"/>
                <a:gd name="connsiteY63" fmla="*/ 3326 h 10000"/>
                <a:gd name="connsiteX64" fmla="*/ 195 w 10000"/>
                <a:gd name="connsiteY64" fmla="*/ 3236 h 10000"/>
                <a:gd name="connsiteX65" fmla="*/ 195 w 10000"/>
                <a:gd name="connsiteY65" fmla="*/ 3200 h 10000"/>
                <a:gd name="connsiteX66" fmla="*/ 261 w 10000"/>
                <a:gd name="connsiteY66" fmla="*/ 3180 h 10000"/>
                <a:gd name="connsiteX67" fmla="*/ 261 w 10000"/>
                <a:gd name="connsiteY67" fmla="*/ 3180 h 10000"/>
                <a:gd name="connsiteX68" fmla="*/ 650 w 10000"/>
                <a:gd name="connsiteY68" fmla="*/ 3163 h 10000"/>
                <a:gd name="connsiteX69" fmla="*/ 908 w 10000"/>
                <a:gd name="connsiteY69" fmla="*/ 3163 h 10000"/>
                <a:gd name="connsiteX70" fmla="*/ 1103 w 10000"/>
                <a:gd name="connsiteY70" fmla="*/ 3180 h 10000"/>
                <a:gd name="connsiteX71" fmla="*/ 1103 w 10000"/>
                <a:gd name="connsiteY71" fmla="*/ 3180 h 10000"/>
                <a:gd name="connsiteX72" fmla="*/ 1168 w 10000"/>
                <a:gd name="connsiteY72" fmla="*/ 3180 h 10000"/>
                <a:gd name="connsiteX73" fmla="*/ 1235 w 10000"/>
                <a:gd name="connsiteY73" fmla="*/ 3147 h 10000"/>
                <a:gd name="connsiteX74" fmla="*/ 1559 w 10000"/>
                <a:gd name="connsiteY74" fmla="*/ 3036 h 10000"/>
                <a:gd name="connsiteX75" fmla="*/ 2402 w 10000"/>
                <a:gd name="connsiteY75" fmla="*/ 2672 h 10000"/>
                <a:gd name="connsiteX76" fmla="*/ 3507 w 10000"/>
                <a:gd name="connsiteY76" fmla="*/ 2147 h 10000"/>
                <a:gd name="connsiteX77" fmla="*/ 3507 w 10000"/>
                <a:gd name="connsiteY77" fmla="*/ 2147 h 10000"/>
                <a:gd name="connsiteX78" fmla="*/ 3507 w 10000"/>
                <a:gd name="connsiteY78" fmla="*/ 2072 h 10000"/>
                <a:gd name="connsiteX79" fmla="*/ 3507 w 10000"/>
                <a:gd name="connsiteY79" fmla="*/ 1907 h 10000"/>
                <a:gd name="connsiteX80" fmla="*/ 3573 w 10000"/>
                <a:gd name="connsiteY80" fmla="*/ 1800 h 10000"/>
                <a:gd name="connsiteX81" fmla="*/ 3702 w 10000"/>
                <a:gd name="connsiteY81" fmla="*/ 1708 h 10000"/>
                <a:gd name="connsiteX82" fmla="*/ 3896 w 10000"/>
                <a:gd name="connsiteY82" fmla="*/ 1600 h 10000"/>
                <a:gd name="connsiteX83" fmla="*/ 4156 w 10000"/>
                <a:gd name="connsiteY83" fmla="*/ 1510 h 10000"/>
                <a:gd name="connsiteX84" fmla="*/ 4156 w 10000"/>
                <a:gd name="connsiteY84" fmla="*/ 1510 h 10000"/>
                <a:gd name="connsiteX85" fmla="*/ 4806 w 10000"/>
                <a:gd name="connsiteY85" fmla="*/ 1329 h 10000"/>
                <a:gd name="connsiteX86" fmla="*/ 5455 w 10000"/>
                <a:gd name="connsiteY86" fmla="*/ 1090 h 10000"/>
                <a:gd name="connsiteX87" fmla="*/ 6104 w 10000"/>
                <a:gd name="connsiteY87" fmla="*/ 872 h 10000"/>
                <a:gd name="connsiteX88" fmla="*/ 6559 w 10000"/>
                <a:gd name="connsiteY88" fmla="*/ 674 h 10000"/>
                <a:gd name="connsiteX89" fmla="*/ 6559 w 10000"/>
                <a:gd name="connsiteY89" fmla="*/ 674 h 10000"/>
                <a:gd name="connsiteX90" fmla="*/ 6882 w 10000"/>
                <a:gd name="connsiteY90" fmla="*/ 493 h 10000"/>
                <a:gd name="connsiteX91" fmla="*/ 7273 w 10000"/>
                <a:gd name="connsiteY91" fmla="*/ 271 h 10000"/>
                <a:gd name="connsiteX92" fmla="*/ 7663 w 10000"/>
                <a:gd name="connsiteY92" fmla="*/ 108 h 10000"/>
                <a:gd name="connsiteX93" fmla="*/ 7856 w 10000"/>
                <a:gd name="connsiteY93" fmla="*/ 33 h 10000"/>
                <a:gd name="connsiteX94" fmla="*/ 8051 w 10000"/>
                <a:gd name="connsiteY94" fmla="*/ 17 h 10000"/>
                <a:gd name="connsiteX95" fmla="*/ 8051 w 10000"/>
                <a:gd name="connsiteY95" fmla="*/ 17 h 10000"/>
                <a:gd name="connsiteX96" fmla="*/ 8442 w 10000"/>
                <a:gd name="connsiteY96" fmla="*/ 0 h 10000"/>
                <a:gd name="connsiteX97" fmla="*/ 8961 w 10000"/>
                <a:gd name="connsiteY97" fmla="*/ 0 h 10000"/>
                <a:gd name="connsiteX98" fmla="*/ 10000 w 10000"/>
                <a:gd name="connsiteY98" fmla="*/ 17 h 10000"/>
                <a:gd name="connsiteX0" fmla="*/ 10000 w 10000"/>
                <a:gd name="connsiteY0" fmla="*/ 17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3117 w 10000"/>
                <a:gd name="connsiteY5" fmla="*/ 9855 h 10000"/>
                <a:gd name="connsiteX6" fmla="*/ 3312 w 10000"/>
                <a:gd name="connsiteY6" fmla="*/ 9744 h 10000"/>
                <a:gd name="connsiteX7" fmla="*/ 3443 w 10000"/>
                <a:gd name="connsiteY7" fmla="*/ 9726 h 10000"/>
                <a:gd name="connsiteX8" fmla="*/ 7646 w 10000"/>
                <a:gd name="connsiteY8" fmla="*/ 9411 h 10000"/>
                <a:gd name="connsiteX9" fmla="*/ 8116 w 10000"/>
                <a:gd name="connsiteY9" fmla="*/ 9420 h 10000"/>
                <a:gd name="connsiteX10" fmla="*/ 8116 w 10000"/>
                <a:gd name="connsiteY10" fmla="*/ 9420 h 10000"/>
                <a:gd name="connsiteX11" fmla="*/ 8442 w 10000"/>
                <a:gd name="connsiteY11" fmla="*/ 9383 h 10000"/>
                <a:gd name="connsiteX12" fmla="*/ 8702 w 10000"/>
                <a:gd name="connsiteY12" fmla="*/ 9292 h 10000"/>
                <a:gd name="connsiteX13" fmla="*/ 8636 w 10000"/>
                <a:gd name="connsiteY13" fmla="*/ 9255 h 10000"/>
                <a:gd name="connsiteX14" fmla="*/ 8636 w 10000"/>
                <a:gd name="connsiteY14" fmla="*/ 9219 h 10000"/>
                <a:gd name="connsiteX15" fmla="*/ 8312 w 10000"/>
                <a:gd name="connsiteY15" fmla="*/ 9128 h 10000"/>
                <a:gd name="connsiteX16" fmla="*/ 5975 w 10000"/>
                <a:gd name="connsiteY16" fmla="*/ 8799 h 10000"/>
                <a:gd name="connsiteX17" fmla="*/ 5975 w 10000"/>
                <a:gd name="connsiteY17" fmla="*/ 8799 h 10000"/>
                <a:gd name="connsiteX18" fmla="*/ 5714 w 10000"/>
                <a:gd name="connsiteY18" fmla="*/ 8746 h 10000"/>
                <a:gd name="connsiteX19" fmla="*/ 5519 w 10000"/>
                <a:gd name="connsiteY19" fmla="*/ 8691 h 10000"/>
                <a:gd name="connsiteX20" fmla="*/ 5389 w 10000"/>
                <a:gd name="connsiteY20" fmla="*/ 8636 h 10000"/>
                <a:gd name="connsiteX21" fmla="*/ 5389 w 10000"/>
                <a:gd name="connsiteY21" fmla="*/ 8636 h 10000"/>
                <a:gd name="connsiteX22" fmla="*/ 7729 w 10000"/>
                <a:gd name="connsiteY22" fmla="*/ 8617 h 10000"/>
                <a:gd name="connsiteX23" fmla="*/ 10000 w 10000"/>
                <a:gd name="connsiteY23" fmla="*/ 8799 h 10000"/>
                <a:gd name="connsiteX24" fmla="*/ 10000 w 10000"/>
                <a:gd name="connsiteY24" fmla="*/ 7147 h 10000"/>
                <a:gd name="connsiteX25" fmla="*/ 10000 w 10000"/>
                <a:gd name="connsiteY25" fmla="*/ 7147 h 10000"/>
                <a:gd name="connsiteX26" fmla="*/ 7404 w 10000"/>
                <a:gd name="connsiteY26" fmla="*/ 6762 h 10000"/>
                <a:gd name="connsiteX27" fmla="*/ 5975 w 10000"/>
                <a:gd name="connsiteY27" fmla="*/ 6546 h 10000"/>
                <a:gd name="connsiteX28" fmla="*/ 5975 w 10000"/>
                <a:gd name="connsiteY28" fmla="*/ 6546 h 10000"/>
                <a:gd name="connsiteX29" fmla="*/ 5975 w 10000"/>
                <a:gd name="connsiteY29" fmla="*/ 6528 h 10000"/>
                <a:gd name="connsiteX30" fmla="*/ 5975 w 10000"/>
                <a:gd name="connsiteY30" fmla="*/ 6419 h 10000"/>
                <a:gd name="connsiteX31" fmla="*/ 5975 w 10000"/>
                <a:gd name="connsiteY31" fmla="*/ 6419 h 10000"/>
                <a:gd name="connsiteX32" fmla="*/ 5779 w 10000"/>
                <a:gd name="connsiteY32" fmla="*/ 6289 h 10000"/>
                <a:gd name="connsiteX33" fmla="*/ 5389 w 10000"/>
                <a:gd name="connsiteY33" fmla="*/ 6090 h 10000"/>
                <a:gd name="connsiteX34" fmla="*/ 4545 w 10000"/>
                <a:gd name="connsiteY34" fmla="*/ 5710 h 10000"/>
                <a:gd name="connsiteX35" fmla="*/ 4545 w 10000"/>
                <a:gd name="connsiteY35" fmla="*/ 5710 h 10000"/>
                <a:gd name="connsiteX36" fmla="*/ 4352 w 10000"/>
                <a:gd name="connsiteY36" fmla="*/ 5655 h 10000"/>
                <a:gd name="connsiteX37" fmla="*/ 4026 w 10000"/>
                <a:gd name="connsiteY37" fmla="*/ 5582 h 10000"/>
                <a:gd name="connsiteX38" fmla="*/ 3052 w 10000"/>
                <a:gd name="connsiteY38" fmla="*/ 5418 h 10000"/>
                <a:gd name="connsiteX39" fmla="*/ 1689 w 10000"/>
                <a:gd name="connsiteY39" fmla="*/ 5219 h 10000"/>
                <a:gd name="connsiteX40" fmla="*/ 1689 w 10000"/>
                <a:gd name="connsiteY40" fmla="*/ 5219 h 10000"/>
                <a:gd name="connsiteX41" fmla="*/ 1103 w 10000"/>
                <a:gd name="connsiteY41" fmla="*/ 5199 h 10000"/>
                <a:gd name="connsiteX42" fmla="*/ 650 w 10000"/>
                <a:gd name="connsiteY42" fmla="*/ 5182 h 10000"/>
                <a:gd name="connsiteX43" fmla="*/ 521 w 10000"/>
                <a:gd name="connsiteY43" fmla="*/ 5162 h 10000"/>
                <a:gd name="connsiteX44" fmla="*/ 390 w 10000"/>
                <a:gd name="connsiteY44" fmla="*/ 5145 h 10000"/>
                <a:gd name="connsiteX45" fmla="*/ 390 w 10000"/>
                <a:gd name="connsiteY45" fmla="*/ 5145 h 10000"/>
                <a:gd name="connsiteX46" fmla="*/ 261 w 10000"/>
                <a:gd name="connsiteY46" fmla="*/ 5071 h 10000"/>
                <a:gd name="connsiteX47" fmla="*/ 65 w 10000"/>
                <a:gd name="connsiteY47" fmla="*/ 4948 h 10000"/>
                <a:gd name="connsiteX48" fmla="*/ 0 w 10000"/>
                <a:gd name="connsiteY48" fmla="*/ 4874 h 10000"/>
                <a:gd name="connsiteX49" fmla="*/ 0 w 10000"/>
                <a:gd name="connsiteY49" fmla="*/ 4799 h 10000"/>
                <a:gd name="connsiteX50" fmla="*/ 0 w 10000"/>
                <a:gd name="connsiteY50" fmla="*/ 4746 h 10000"/>
                <a:gd name="connsiteX51" fmla="*/ 131 w 10000"/>
                <a:gd name="connsiteY51" fmla="*/ 4690 h 10000"/>
                <a:gd name="connsiteX52" fmla="*/ 131 w 10000"/>
                <a:gd name="connsiteY52" fmla="*/ 4690 h 10000"/>
                <a:gd name="connsiteX53" fmla="*/ 455 w 10000"/>
                <a:gd name="connsiteY53" fmla="*/ 4599 h 10000"/>
                <a:gd name="connsiteX54" fmla="*/ 779 w 10000"/>
                <a:gd name="connsiteY54" fmla="*/ 4510 h 10000"/>
                <a:gd name="connsiteX55" fmla="*/ 975 w 10000"/>
                <a:gd name="connsiteY55" fmla="*/ 4456 h 10000"/>
                <a:gd name="connsiteX56" fmla="*/ 1103 w 10000"/>
                <a:gd name="connsiteY56" fmla="*/ 4400 h 10000"/>
                <a:gd name="connsiteX57" fmla="*/ 1103 w 10000"/>
                <a:gd name="connsiteY57" fmla="*/ 4327 h 10000"/>
                <a:gd name="connsiteX58" fmla="*/ 1103 w 10000"/>
                <a:gd name="connsiteY58" fmla="*/ 4236 h 10000"/>
                <a:gd name="connsiteX59" fmla="*/ 1103 w 10000"/>
                <a:gd name="connsiteY59" fmla="*/ 4236 h 10000"/>
                <a:gd name="connsiteX60" fmla="*/ 845 w 10000"/>
                <a:gd name="connsiteY60" fmla="*/ 3982 h 10000"/>
                <a:gd name="connsiteX61" fmla="*/ 521 w 10000"/>
                <a:gd name="connsiteY61" fmla="*/ 3636 h 10000"/>
                <a:gd name="connsiteX62" fmla="*/ 261 w 10000"/>
                <a:gd name="connsiteY62" fmla="*/ 3326 h 10000"/>
                <a:gd name="connsiteX63" fmla="*/ 195 w 10000"/>
                <a:gd name="connsiteY63" fmla="*/ 3236 h 10000"/>
                <a:gd name="connsiteX64" fmla="*/ 195 w 10000"/>
                <a:gd name="connsiteY64" fmla="*/ 3200 h 10000"/>
                <a:gd name="connsiteX65" fmla="*/ 261 w 10000"/>
                <a:gd name="connsiteY65" fmla="*/ 3180 h 10000"/>
                <a:gd name="connsiteX66" fmla="*/ 261 w 10000"/>
                <a:gd name="connsiteY66" fmla="*/ 3180 h 10000"/>
                <a:gd name="connsiteX67" fmla="*/ 650 w 10000"/>
                <a:gd name="connsiteY67" fmla="*/ 3163 h 10000"/>
                <a:gd name="connsiteX68" fmla="*/ 908 w 10000"/>
                <a:gd name="connsiteY68" fmla="*/ 3163 h 10000"/>
                <a:gd name="connsiteX69" fmla="*/ 1103 w 10000"/>
                <a:gd name="connsiteY69" fmla="*/ 3180 h 10000"/>
                <a:gd name="connsiteX70" fmla="*/ 1103 w 10000"/>
                <a:gd name="connsiteY70" fmla="*/ 3180 h 10000"/>
                <a:gd name="connsiteX71" fmla="*/ 1168 w 10000"/>
                <a:gd name="connsiteY71" fmla="*/ 3180 h 10000"/>
                <a:gd name="connsiteX72" fmla="*/ 1235 w 10000"/>
                <a:gd name="connsiteY72" fmla="*/ 3147 h 10000"/>
                <a:gd name="connsiteX73" fmla="*/ 1559 w 10000"/>
                <a:gd name="connsiteY73" fmla="*/ 3036 h 10000"/>
                <a:gd name="connsiteX74" fmla="*/ 2402 w 10000"/>
                <a:gd name="connsiteY74" fmla="*/ 2672 h 10000"/>
                <a:gd name="connsiteX75" fmla="*/ 3507 w 10000"/>
                <a:gd name="connsiteY75" fmla="*/ 2147 h 10000"/>
                <a:gd name="connsiteX76" fmla="*/ 3507 w 10000"/>
                <a:gd name="connsiteY76" fmla="*/ 2147 h 10000"/>
                <a:gd name="connsiteX77" fmla="*/ 3507 w 10000"/>
                <a:gd name="connsiteY77" fmla="*/ 2072 h 10000"/>
                <a:gd name="connsiteX78" fmla="*/ 3507 w 10000"/>
                <a:gd name="connsiteY78" fmla="*/ 1907 h 10000"/>
                <a:gd name="connsiteX79" fmla="*/ 3573 w 10000"/>
                <a:gd name="connsiteY79" fmla="*/ 1800 h 10000"/>
                <a:gd name="connsiteX80" fmla="*/ 3702 w 10000"/>
                <a:gd name="connsiteY80" fmla="*/ 1708 h 10000"/>
                <a:gd name="connsiteX81" fmla="*/ 3896 w 10000"/>
                <a:gd name="connsiteY81" fmla="*/ 1600 h 10000"/>
                <a:gd name="connsiteX82" fmla="*/ 4156 w 10000"/>
                <a:gd name="connsiteY82" fmla="*/ 1510 h 10000"/>
                <a:gd name="connsiteX83" fmla="*/ 4156 w 10000"/>
                <a:gd name="connsiteY83" fmla="*/ 1510 h 10000"/>
                <a:gd name="connsiteX84" fmla="*/ 4806 w 10000"/>
                <a:gd name="connsiteY84" fmla="*/ 1329 h 10000"/>
                <a:gd name="connsiteX85" fmla="*/ 5455 w 10000"/>
                <a:gd name="connsiteY85" fmla="*/ 1090 h 10000"/>
                <a:gd name="connsiteX86" fmla="*/ 6104 w 10000"/>
                <a:gd name="connsiteY86" fmla="*/ 872 h 10000"/>
                <a:gd name="connsiteX87" fmla="*/ 6559 w 10000"/>
                <a:gd name="connsiteY87" fmla="*/ 674 h 10000"/>
                <a:gd name="connsiteX88" fmla="*/ 6559 w 10000"/>
                <a:gd name="connsiteY88" fmla="*/ 674 h 10000"/>
                <a:gd name="connsiteX89" fmla="*/ 6882 w 10000"/>
                <a:gd name="connsiteY89" fmla="*/ 493 h 10000"/>
                <a:gd name="connsiteX90" fmla="*/ 7273 w 10000"/>
                <a:gd name="connsiteY90" fmla="*/ 271 h 10000"/>
                <a:gd name="connsiteX91" fmla="*/ 7663 w 10000"/>
                <a:gd name="connsiteY91" fmla="*/ 108 h 10000"/>
                <a:gd name="connsiteX92" fmla="*/ 7856 w 10000"/>
                <a:gd name="connsiteY92" fmla="*/ 33 h 10000"/>
                <a:gd name="connsiteX93" fmla="*/ 8051 w 10000"/>
                <a:gd name="connsiteY93" fmla="*/ 17 h 10000"/>
                <a:gd name="connsiteX94" fmla="*/ 8051 w 10000"/>
                <a:gd name="connsiteY94" fmla="*/ 17 h 10000"/>
                <a:gd name="connsiteX95" fmla="*/ 8442 w 10000"/>
                <a:gd name="connsiteY95" fmla="*/ 0 h 10000"/>
                <a:gd name="connsiteX96" fmla="*/ 8961 w 10000"/>
                <a:gd name="connsiteY96" fmla="*/ 0 h 10000"/>
                <a:gd name="connsiteX97" fmla="*/ 10000 w 10000"/>
                <a:gd name="connsiteY97" fmla="*/ 17 h 10000"/>
                <a:gd name="connsiteX0" fmla="*/ 10000 w 10000"/>
                <a:gd name="connsiteY0" fmla="*/ 17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3117 w 10000"/>
                <a:gd name="connsiteY5" fmla="*/ 9855 h 10000"/>
                <a:gd name="connsiteX6" fmla="*/ 3312 w 10000"/>
                <a:gd name="connsiteY6" fmla="*/ 9744 h 10000"/>
                <a:gd name="connsiteX7" fmla="*/ 7646 w 10000"/>
                <a:gd name="connsiteY7" fmla="*/ 9411 h 10000"/>
                <a:gd name="connsiteX8" fmla="*/ 8116 w 10000"/>
                <a:gd name="connsiteY8" fmla="*/ 9420 h 10000"/>
                <a:gd name="connsiteX9" fmla="*/ 8116 w 10000"/>
                <a:gd name="connsiteY9" fmla="*/ 9420 h 10000"/>
                <a:gd name="connsiteX10" fmla="*/ 8442 w 10000"/>
                <a:gd name="connsiteY10" fmla="*/ 9383 h 10000"/>
                <a:gd name="connsiteX11" fmla="*/ 8702 w 10000"/>
                <a:gd name="connsiteY11" fmla="*/ 9292 h 10000"/>
                <a:gd name="connsiteX12" fmla="*/ 8636 w 10000"/>
                <a:gd name="connsiteY12" fmla="*/ 9255 h 10000"/>
                <a:gd name="connsiteX13" fmla="*/ 8636 w 10000"/>
                <a:gd name="connsiteY13" fmla="*/ 9219 h 10000"/>
                <a:gd name="connsiteX14" fmla="*/ 8312 w 10000"/>
                <a:gd name="connsiteY14" fmla="*/ 9128 h 10000"/>
                <a:gd name="connsiteX15" fmla="*/ 5975 w 10000"/>
                <a:gd name="connsiteY15" fmla="*/ 8799 h 10000"/>
                <a:gd name="connsiteX16" fmla="*/ 5975 w 10000"/>
                <a:gd name="connsiteY16" fmla="*/ 8799 h 10000"/>
                <a:gd name="connsiteX17" fmla="*/ 5714 w 10000"/>
                <a:gd name="connsiteY17" fmla="*/ 8746 h 10000"/>
                <a:gd name="connsiteX18" fmla="*/ 5519 w 10000"/>
                <a:gd name="connsiteY18" fmla="*/ 8691 h 10000"/>
                <a:gd name="connsiteX19" fmla="*/ 5389 w 10000"/>
                <a:gd name="connsiteY19" fmla="*/ 8636 h 10000"/>
                <a:gd name="connsiteX20" fmla="*/ 5389 w 10000"/>
                <a:gd name="connsiteY20" fmla="*/ 8636 h 10000"/>
                <a:gd name="connsiteX21" fmla="*/ 7729 w 10000"/>
                <a:gd name="connsiteY21" fmla="*/ 8617 h 10000"/>
                <a:gd name="connsiteX22" fmla="*/ 10000 w 10000"/>
                <a:gd name="connsiteY22" fmla="*/ 8799 h 10000"/>
                <a:gd name="connsiteX23" fmla="*/ 10000 w 10000"/>
                <a:gd name="connsiteY23" fmla="*/ 7147 h 10000"/>
                <a:gd name="connsiteX24" fmla="*/ 10000 w 10000"/>
                <a:gd name="connsiteY24" fmla="*/ 7147 h 10000"/>
                <a:gd name="connsiteX25" fmla="*/ 7404 w 10000"/>
                <a:gd name="connsiteY25" fmla="*/ 6762 h 10000"/>
                <a:gd name="connsiteX26" fmla="*/ 5975 w 10000"/>
                <a:gd name="connsiteY26" fmla="*/ 6546 h 10000"/>
                <a:gd name="connsiteX27" fmla="*/ 5975 w 10000"/>
                <a:gd name="connsiteY27" fmla="*/ 6546 h 10000"/>
                <a:gd name="connsiteX28" fmla="*/ 5975 w 10000"/>
                <a:gd name="connsiteY28" fmla="*/ 6528 h 10000"/>
                <a:gd name="connsiteX29" fmla="*/ 5975 w 10000"/>
                <a:gd name="connsiteY29" fmla="*/ 6419 h 10000"/>
                <a:gd name="connsiteX30" fmla="*/ 5975 w 10000"/>
                <a:gd name="connsiteY30" fmla="*/ 6419 h 10000"/>
                <a:gd name="connsiteX31" fmla="*/ 5779 w 10000"/>
                <a:gd name="connsiteY31" fmla="*/ 6289 h 10000"/>
                <a:gd name="connsiteX32" fmla="*/ 5389 w 10000"/>
                <a:gd name="connsiteY32" fmla="*/ 6090 h 10000"/>
                <a:gd name="connsiteX33" fmla="*/ 4545 w 10000"/>
                <a:gd name="connsiteY33" fmla="*/ 5710 h 10000"/>
                <a:gd name="connsiteX34" fmla="*/ 4545 w 10000"/>
                <a:gd name="connsiteY34" fmla="*/ 5710 h 10000"/>
                <a:gd name="connsiteX35" fmla="*/ 4352 w 10000"/>
                <a:gd name="connsiteY35" fmla="*/ 5655 h 10000"/>
                <a:gd name="connsiteX36" fmla="*/ 4026 w 10000"/>
                <a:gd name="connsiteY36" fmla="*/ 5582 h 10000"/>
                <a:gd name="connsiteX37" fmla="*/ 3052 w 10000"/>
                <a:gd name="connsiteY37" fmla="*/ 5418 h 10000"/>
                <a:gd name="connsiteX38" fmla="*/ 1689 w 10000"/>
                <a:gd name="connsiteY38" fmla="*/ 5219 h 10000"/>
                <a:gd name="connsiteX39" fmla="*/ 1689 w 10000"/>
                <a:gd name="connsiteY39" fmla="*/ 5219 h 10000"/>
                <a:gd name="connsiteX40" fmla="*/ 1103 w 10000"/>
                <a:gd name="connsiteY40" fmla="*/ 5199 h 10000"/>
                <a:gd name="connsiteX41" fmla="*/ 650 w 10000"/>
                <a:gd name="connsiteY41" fmla="*/ 5182 h 10000"/>
                <a:gd name="connsiteX42" fmla="*/ 521 w 10000"/>
                <a:gd name="connsiteY42" fmla="*/ 5162 h 10000"/>
                <a:gd name="connsiteX43" fmla="*/ 390 w 10000"/>
                <a:gd name="connsiteY43" fmla="*/ 5145 h 10000"/>
                <a:gd name="connsiteX44" fmla="*/ 390 w 10000"/>
                <a:gd name="connsiteY44" fmla="*/ 5145 h 10000"/>
                <a:gd name="connsiteX45" fmla="*/ 261 w 10000"/>
                <a:gd name="connsiteY45" fmla="*/ 5071 h 10000"/>
                <a:gd name="connsiteX46" fmla="*/ 65 w 10000"/>
                <a:gd name="connsiteY46" fmla="*/ 4948 h 10000"/>
                <a:gd name="connsiteX47" fmla="*/ 0 w 10000"/>
                <a:gd name="connsiteY47" fmla="*/ 4874 h 10000"/>
                <a:gd name="connsiteX48" fmla="*/ 0 w 10000"/>
                <a:gd name="connsiteY48" fmla="*/ 4799 h 10000"/>
                <a:gd name="connsiteX49" fmla="*/ 0 w 10000"/>
                <a:gd name="connsiteY49" fmla="*/ 4746 h 10000"/>
                <a:gd name="connsiteX50" fmla="*/ 131 w 10000"/>
                <a:gd name="connsiteY50" fmla="*/ 4690 h 10000"/>
                <a:gd name="connsiteX51" fmla="*/ 131 w 10000"/>
                <a:gd name="connsiteY51" fmla="*/ 4690 h 10000"/>
                <a:gd name="connsiteX52" fmla="*/ 455 w 10000"/>
                <a:gd name="connsiteY52" fmla="*/ 4599 h 10000"/>
                <a:gd name="connsiteX53" fmla="*/ 779 w 10000"/>
                <a:gd name="connsiteY53" fmla="*/ 4510 h 10000"/>
                <a:gd name="connsiteX54" fmla="*/ 975 w 10000"/>
                <a:gd name="connsiteY54" fmla="*/ 4456 h 10000"/>
                <a:gd name="connsiteX55" fmla="*/ 1103 w 10000"/>
                <a:gd name="connsiteY55" fmla="*/ 4400 h 10000"/>
                <a:gd name="connsiteX56" fmla="*/ 1103 w 10000"/>
                <a:gd name="connsiteY56" fmla="*/ 4327 h 10000"/>
                <a:gd name="connsiteX57" fmla="*/ 1103 w 10000"/>
                <a:gd name="connsiteY57" fmla="*/ 4236 h 10000"/>
                <a:gd name="connsiteX58" fmla="*/ 1103 w 10000"/>
                <a:gd name="connsiteY58" fmla="*/ 4236 h 10000"/>
                <a:gd name="connsiteX59" fmla="*/ 845 w 10000"/>
                <a:gd name="connsiteY59" fmla="*/ 3982 h 10000"/>
                <a:gd name="connsiteX60" fmla="*/ 521 w 10000"/>
                <a:gd name="connsiteY60" fmla="*/ 3636 h 10000"/>
                <a:gd name="connsiteX61" fmla="*/ 261 w 10000"/>
                <a:gd name="connsiteY61" fmla="*/ 3326 h 10000"/>
                <a:gd name="connsiteX62" fmla="*/ 195 w 10000"/>
                <a:gd name="connsiteY62" fmla="*/ 3236 h 10000"/>
                <a:gd name="connsiteX63" fmla="*/ 195 w 10000"/>
                <a:gd name="connsiteY63" fmla="*/ 3200 h 10000"/>
                <a:gd name="connsiteX64" fmla="*/ 261 w 10000"/>
                <a:gd name="connsiteY64" fmla="*/ 3180 h 10000"/>
                <a:gd name="connsiteX65" fmla="*/ 261 w 10000"/>
                <a:gd name="connsiteY65" fmla="*/ 3180 h 10000"/>
                <a:gd name="connsiteX66" fmla="*/ 650 w 10000"/>
                <a:gd name="connsiteY66" fmla="*/ 3163 h 10000"/>
                <a:gd name="connsiteX67" fmla="*/ 908 w 10000"/>
                <a:gd name="connsiteY67" fmla="*/ 3163 h 10000"/>
                <a:gd name="connsiteX68" fmla="*/ 1103 w 10000"/>
                <a:gd name="connsiteY68" fmla="*/ 3180 h 10000"/>
                <a:gd name="connsiteX69" fmla="*/ 1103 w 10000"/>
                <a:gd name="connsiteY69" fmla="*/ 3180 h 10000"/>
                <a:gd name="connsiteX70" fmla="*/ 1168 w 10000"/>
                <a:gd name="connsiteY70" fmla="*/ 3180 h 10000"/>
                <a:gd name="connsiteX71" fmla="*/ 1235 w 10000"/>
                <a:gd name="connsiteY71" fmla="*/ 3147 h 10000"/>
                <a:gd name="connsiteX72" fmla="*/ 1559 w 10000"/>
                <a:gd name="connsiteY72" fmla="*/ 3036 h 10000"/>
                <a:gd name="connsiteX73" fmla="*/ 2402 w 10000"/>
                <a:gd name="connsiteY73" fmla="*/ 2672 h 10000"/>
                <a:gd name="connsiteX74" fmla="*/ 3507 w 10000"/>
                <a:gd name="connsiteY74" fmla="*/ 2147 h 10000"/>
                <a:gd name="connsiteX75" fmla="*/ 3507 w 10000"/>
                <a:gd name="connsiteY75" fmla="*/ 2147 h 10000"/>
                <a:gd name="connsiteX76" fmla="*/ 3507 w 10000"/>
                <a:gd name="connsiteY76" fmla="*/ 2072 h 10000"/>
                <a:gd name="connsiteX77" fmla="*/ 3507 w 10000"/>
                <a:gd name="connsiteY77" fmla="*/ 1907 h 10000"/>
                <a:gd name="connsiteX78" fmla="*/ 3573 w 10000"/>
                <a:gd name="connsiteY78" fmla="*/ 1800 h 10000"/>
                <a:gd name="connsiteX79" fmla="*/ 3702 w 10000"/>
                <a:gd name="connsiteY79" fmla="*/ 1708 h 10000"/>
                <a:gd name="connsiteX80" fmla="*/ 3896 w 10000"/>
                <a:gd name="connsiteY80" fmla="*/ 1600 h 10000"/>
                <a:gd name="connsiteX81" fmla="*/ 4156 w 10000"/>
                <a:gd name="connsiteY81" fmla="*/ 1510 h 10000"/>
                <a:gd name="connsiteX82" fmla="*/ 4156 w 10000"/>
                <a:gd name="connsiteY82" fmla="*/ 1510 h 10000"/>
                <a:gd name="connsiteX83" fmla="*/ 4806 w 10000"/>
                <a:gd name="connsiteY83" fmla="*/ 1329 h 10000"/>
                <a:gd name="connsiteX84" fmla="*/ 5455 w 10000"/>
                <a:gd name="connsiteY84" fmla="*/ 1090 h 10000"/>
                <a:gd name="connsiteX85" fmla="*/ 6104 w 10000"/>
                <a:gd name="connsiteY85" fmla="*/ 872 h 10000"/>
                <a:gd name="connsiteX86" fmla="*/ 6559 w 10000"/>
                <a:gd name="connsiteY86" fmla="*/ 674 h 10000"/>
                <a:gd name="connsiteX87" fmla="*/ 6559 w 10000"/>
                <a:gd name="connsiteY87" fmla="*/ 674 h 10000"/>
                <a:gd name="connsiteX88" fmla="*/ 6882 w 10000"/>
                <a:gd name="connsiteY88" fmla="*/ 493 h 10000"/>
                <a:gd name="connsiteX89" fmla="*/ 7273 w 10000"/>
                <a:gd name="connsiteY89" fmla="*/ 271 h 10000"/>
                <a:gd name="connsiteX90" fmla="*/ 7663 w 10000"/>
                <a:gd name="connsiteY90" fmla="*/ 108 h 10000"/>
                <a:gd name="connsiteX91" fmla="*/ 7856 w 10000"/>
                <a:gd name="connsiteY91" fmla="*/ 33 h 10000"/>
                <a:gd name="connsiteX92" fmla="*/ 8051 w 10000"/>
                <a:gd name="connsiteY92" fmla="*/ 17 h 10000"/>
                <a:gd name="connsiteX93" fmla="*/ 8051 w 10000"/>
                <a:gd name="connsiteY93" fmla="*/ 17 h 10000"/>
                <a:gd name="connsiteX94" fmla="*/ 8442 w 10000"/>
                <a:gd name="connsiteY94" fmla="*/ 0 h 10000"/>
                <a:gd name="connsiteX95" fmla="*/ 8961 w 10000"/>
                <a:gd name="connsiteY95" fmla="*/ 0 h 10000"/>
                <a:gd name="connsiteX96" fmla="*/ 10000 w 10000"/>
                <a:gd name="connsiteY96" fmla="*/ 17 h 10000"/>
                <a:gd name="connsiteX0" fmla="*/ 10000 w 10000"/>
                <a:gd name="connsiteY0" fmla="*/ 17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3117 w 10000"/>
                <a:gd name="connsiteY5" fmla="*/ 9855 h 10000"/>
                <a:gd name="connsiteX6" fmla="*/ 7646 w 10000"/>
                <a:gd name="connsiteY6" fmla="*/ 9411 h 10000"/>
                <a:gd name="connsiteX7" fmla="*/ 8116 w 10000"/>
                <a:gd name="connsiteY7" fmla="*/ 9420 h 10000"/>
                <a:gd name="connsiteX8" fmla="*/ 8116 w 10000"/>
                <a:gd name="connsiteY8" fmla="*/ 9420 h 10000"/>
                <a:gd name="connsiteX9" fmla="*/ 8442 w 10000"/>
                <a:gd name="connsiteY9" fmla="*/ 9383 h 10000"/>
                <a:gd name="connsiteX10" fmla="*/ 8702 w 10000"/>
                <a:gd name="connsiteY10" fmla="*/ 9292 h 10000"/>
                <a:gd name="connsiteX11" fmla="*/ 8636 w 10000"/>
                <a:gd name="connsiteY11" fmla="*/ 9255 h 10000"/>
                <a:gd name="connsiteX12" fmla="*/ 8636 w 10000"/>
                <a:gd name="connsiteY12" fmla="*/ 9219 h 10000"/>
                <a:gd name="connsiteX13" fmla="*/ 8312 w 10000"/>
                <a:gd name="connsiteY13" fmla="*/ 9128 h 10000"/>
                <a:gd name="connsiteX14" fmla="*/ 5975 w 10000"/>
                <a:gd name="connsiteY14" fmla="*/ 8799 h 10000"/>
                <a:gd name="connsiteX15" fmla="*/ 5975 w 10000"/>
                <a:gd name="connsiteY15" fmla="*/ 8799 h 10000"/>
                <a:gd name="connsiteX16" fmla="*/ 5714 w 10000"/>
                <a:gd name="connsiteY16" fmla="*/ 8746 h 10000"/>
                <a:gd name="connsiteX17" fmla="*/ 5519 w 10000"/>
                <a:gd name="connsiteY17" fmla="*/ 8691 h 10000"/>
                <a:gd name="connsiteX18" fmla="*/ 5389 w 10000"/>
                <a:gd name="connsiteY18" fmla="*/ 8636 h 10000"/>
                <a:gd name="connsiteX19" fmla="*/ 5389 w 10000"/>
                <a:gd name="connsiteY19" fmla="*/ 8636 h 10000"/>
                <a:gd name="connsiteX20" fmla="*/ 7729 w 10000"/>
                <a:gd name="connsiteY20" fmla="*/ 8617 h 10000"/>
                <a:gd name="connsiteX21" fmla="*/ 10000 w 10000"/>
                <a:gd name="connsiteY21" fmla="*/ 8799 h 10000"/>
                <a:gd name="connsiteX22" fmla="*/ 10000 w 10000"/>
                <a:gd name="connsiteY22" fmla="*/ 7147 h 10000"/>
                <a:gd name="connsiteX23" fmla="*/ 10000 w 10000"/>
                <a:gd name="connsiteY23" fmla="*/ 7147 h 10000"/>
                <a:gd name="connsiteX24" fmla="*/ 7404 w 10000"/>
                <a:gd name="connsiteY24" fmla="*/ 6762 h 10000"/>
                <a:gd name="connsiteX25" fmla="*/ 5975 w 10000"/>
                <a:gd name="connsiteY25" fmla="*/ 6546 h 10000"/>
                <a:gd name="connsiteX26" fmla="*/ 5975 w 10000"/>
                <a:gd name="connsiteY26" fmla="*/ 6546 h 10000"/>
                <a:gd name="connsiteX27" fmla="*/ 5975 w 10000"/>
                <a:gd name="connsiteY27" fmla="*/ 6528 h 10000"/>
                <a:gd name="connsiteX28" fmla="*/ 5975 w 10000"/>
                <a:gd name="connsiteY28" fmla="*/ 6419 h 10000"/>
                <a:gd name="connsiteX29" fmla="*/ 5975 w 10000"/>
                <a:gd name="connsiteY29" fmla="*/ 6419 h 10000"/>
                <a:gd name="connsiteX30" fmla="*/ 5779 w 10000"/>
                <a:gd name="connsiteY30" fmla="*/ 6289 h 10000"/>
                <a:gd name="connsiteX31" fmla="*/ 5389 w 10000"/>
                <a:gd name="connsiteY31" fmla="*/ 6090 h 10000"/>
                <a:gd name="connsiteX32" fmla="*/ 4545 w 10000"/>
                <a:gd name="connsiteY32" fmla="*/ 5710 h 10000"/>
                <a:gd name="connsiteX33" fmla="*/ 4545 w 10000"/>
                <a:gd name="connsiteY33" fmla="*/ 5710 h 10000"/>
                <a:gd name="connsiteX34" fmla="*/ 4352 w 10000"/>
                <a:gd name="connsiteY34" fmla="*/ 5655 h 10000"/>
                <a:gd name="connsiteX35" fmla="*/ 4026 w 10000"/>
                <a:gd name="connsiteY35" fmla="*/ 5582 h 10000"/>
                <a:gd name="connsiteX36" fmla="*/ 3052 w 10000"/>
                <a:gd name="connsiteY36" fmla="*/ 5418 h 10000"/>
                <a:gd name="connsiteX37" fmla="*/ 1689 w 10000"/>
                <a:gd name="connsiteY37" fmla="*/ 5219 h 10000"/>
                <a:gd name="connsiteX38" fmla="*/ 1689 w 10000"/>
                <a:gd name="connsiteY38" fmla="*/ 5219 h 10000"/>
                <a:gd name="connsiteX39" fmla="*/ 1103 w 10000"/>
                <a:gd name="connsiteY39" fmla="*/ 5199 h 10000"/>
                <a:gd name="connsiteX40" fmla="*/ 650 w 10000"/>
                <a:gd name="connsiteY40" fmla="*/ 5182 h 10000"/>
                <a:gd name="connsiteX41" fmla="*/ 521 w 10000"/>
                <a:gd name="connsiteY41" fmla="*/ 5162 h 10000"/>
                <a:gd name="connsiteX42" fmla="*/ 390 w 10000"/>
                <a:gd name="connsiteY42" fmla="*/ 5145 h 10000"/>
                <a:gd name="connsiteX43" fmla="*/ 390 w 10000"/>
                <a:gd name="connsiteY43" fmla="*/ 5145 h 10000"/>
                <a:gd name="connsiteX44" fmla="*/ 261 w 10000"/>
                <a:gd name="connsiteY44" fmla="*/ 5071 h 10000"/>
                <a:gd name="connsiteX45" fmla="*/ 65 w 10000"/>
                <a:gd name="connsiteY45" fmla="*/ 4948 h 10000"/>
                <a:gd name="connsiteX46" fmla="*/ 0 w 10000"/>
                <a:gd name="connsiteY46" fmla="*/ 4874 h 10000"/>
                <a:gd name="connsiteX47" fmla="*/ 0 w 10000"/>
                <a:gd name="connsiteY47" fmla="*/ 4799 h 10000"/>
                <a:gd name="connsiteX48" fmla="*/ 0 w 10000"/>
                <a:gd name="connsiteY48" fmla="*/ 4746 h 10000"/>
                <a:gd name="connsiteX49" fmla="*/ 131 w 10000"/>
                <a:gd name="connsiteY49" fmla="*/ 4690 h 10000"/>
                <a:gd name="connsiteX50" fmla="*/ 131 w 10000"/>
                <a:gd name="connsiteY50" fmla="*/ 4690 h 10000"/>
                <a:gd name="connsiteX51" fmla="*/ 455 w 10000"/>
                <a:gd name="connsiteY51" fmla="*/ 4599 h 10000"/>
                <a:gd name="connsiteX52" fmla="*/ 779 w 10000"/>
                <a:gd name="connsiteY52" fmla="*/ 4510 h 10000"/>
                <a:gd name="connsiteX53" fmla="*/ 975 w 10000"/>
                <a:gd name="connsiteY53" fmla="*/ 4456 h 10000"/>
                <a:gd name="connsiteX54" fmla="*/ 1103 w 10000"/>
                <a:gd name="connsiteY54" fmla="*/ 4400 h 10000"/>
                <a:gd name="connsiteX55" fmla="*/ 1103 w 10000"/>
                <a:gd name="connsiteY55" fmla="*/ 4327 h 10000"/>
                <a:gd name="connsiteX56" fmla="*/ 1103 w 10000"/>
                <a:gd name="connsiteY56" fmla="*/ 4236 h 10000"/>
                <a:gd name="connsiteX57" fmla="*/ 1103 w 10000"/>
                <a:gd name="connsiteY57" fmla="*/ 4236 h 10000"/>
                <a:gd name="connsiteX58" fmla="*/ 845 w 10000"/>
                <a:gd name="connsiteY58" fmla="*/ 3982 h 10000"/>
                <a:gd name="connsiteX59" fmla="*/ 521 w 10000"/>
                <a:gd name="connsiteY59" fmla="*/ 3636 h 10000"/>
                <a:gd name="connsiteX60" fmla="*/ 261 w 10000"/>
                <a:gd name="connsiteY60" fmla="*/ 3326 h 10000"/>
                <a:gd name="connsiteX61" fmla="*/ 195 w 10000"/>
                <a:gd name="connsiteY61" fmla="*/ 3236 h 10000"/>
                <a:gd name="connsiteX62" fmla="*/ 195 w 10000"/>
                <a:gd name="connsiteY62" fmla="*/ 3200 h 10000"/>
                <a:gd name="connsiteX63" fmla="*/ 261 w 10000"/>
                <a:gd name="connsiteY63" fmla="*/ 3180 h 10000"/>
                <a:gd name="connsiteX64" fmla="*/ 261 w 10000"/>
                <a:gd name="connsiteY64" fmla="*/ 3180 h 10000"/>
                <a:gd name="connsiteX65" fmla="*/ 650 w 10000"/>
                <a:gd name="connsiteY65" fmla="*/ 3163 h 10000"/>
                <a:gd name="connsiteX66" fmla="*/ 908 w 10000"/>
                <a:gd name="connsiteY66" fmla="*/ 3163 h 10000"/>
                <a:gd name="connsiteX67" fmla="*/ 1103 w 10000"/>
                <a:gd name="connsiteY67" fmla="*/ 3180 h 10000"/>
                <a:gd name="connsiteX68" fmla="*/ 1103 w 10000"/>
                <a:gd name="connsiteY68" fmla="*/ 3180 h 10000"/>
                <a:gd name="connsiteX69" fmla="*/ 1168 w 10000"/>
                <a:gd name="connsiteY69" fmla="*/ 3180 h 10000"/>
                <a:gd name="connsiteX70" fmla="*/ 1235 w 10000"/>
                <a:gd name="connsiteY70" fmla="*/ 3147 h 10000"/>
                <a:gd name="connsiteX71" fmla="*/ 1559 w 10000"/>
                <a:gd name="connsiteY71" fmla="*/ 3036 h 10000"/>
                <a:gd name="connsiteX72" fmla="*/ 2402 w 10000"/>
                <a:gd name="connsiteY72" fmla="*/ 2672 h 10000"/>
                <a:gd name="connsiteX73" fmla="*/ 3507 w 10000"/>
                <a:gd name="connsiteY73" fmla="*/ 2147 h 10000"/>
                <a:gd name="connsiteX74" fmla="*/ 3507 w 10000"/>
                <a:gd name="connsiteY74" fmla="*/ 2147 h 10000"/>
                <a:gd name="connsiteX75" fmla="*/ 3507 w 10000"/>
                <a:gd name="connsiteY75" fmla="*/ 2072 h 10000"/>
                <a:gd name="connsiteX76" fmla="*/ 3507 w 10000"/>
                <a:gd name="connsiteY76" fmla="*/ 1907 h 10000"/>
                <a:gd name="connsiteX77" fmla="*/ 3573 w 10000"/>
                <a:gd name="connsiteY77" fmla="*/ 1800 h 10000"/>
                <a:gd name="connsiteX78" fmla="*/ 3702 w 10000"/>
                <a:gd name="connsiteY78" fmla="*/ 1708 h 10000"/>
                <a:gd name="connsiteX79" fmla="*/ 3896 w 10000"/>
                <a:gd name="connsiteY79" fmla="*/ 1600 h 10000"/>
                <a:gd name="connsiteX80" fmla="*/ 4156 w 10000"/>
                <a:gd name="connsiteY80" fmla="*/ 1510 h 10000"/>
                <a:gd name="connsiteX81" fmla="*/ 4156 w 10000"/>
                <a:gd name="connsiteY81" fmla="*/ 1510 h 10000"/>
                <a:gd name="connsiteX82" fmla="*/ 4806 w 10000"/>
                <a:gd name="connsiteY82" fmla="*/ 1329 h 10000"/>
                <a:gd name="connsiteX83" fmla="*/ 5455 w 10000"/>
                <a:gd name="connsiteY83" fmla="*/ 1090 h 10000"/>
                <a:gd name="connsiteX84" fmla="*/ 6104 w 10000"/>
                <a:gd name="connsiteY84" fmla="*/ 872 h 10000"/>
                <a:gd name="connsiteX85" fmla="*/ 6559 w 10000"/>
                <a:gd name="connsiteY85" fmla="*/ 674 h 10000"/>
                <a:gd name="connsiteX86" fmla="*/ 6559 w 10000"/>
                <a:gd name="connsiteY86" fmla="*/ 674 h 10000"/>
                <a:gd name="connsiteX87" fmla="*/ 6882 w 10000"/>
                <a:gd name="connsiteY87" fmla="*/ 493 h 10000"/>
                <a:gd name="connsiteX88" fmla="*/ 7273 w 10000"/>
                <a:gd name="connsiteY88" fmla="*/ 271 h 10000"/>
                <a:gd name="connsiteX89" fmla="*/ 7663 w 10000"/>
                <a:gd name="connsiteY89" fmla="*/ 108 h 10000"/>
                <a:gd name="connsiteX90" fmla="*/ 7856 w 10000"/>
                <a:gd name="connsiteY90" fmla="*/ 33 h 10000"/>
                <a:gd name="connsiteX91" fmla="*/ 8051 w 10000"/>
                <a:gd name="connsiteY91" fmla="*/ 17 h 10000"/>
                <a:gd name="connsiteX92" fmla="*/ 8051 w 10000"/>
                <a:gd name="connsiteY92" fmla="*/ 17 h 10000"/>
                <a:gd name="connsiteX93" fmla="*/ 8442 w 10000"/>
                <a:gd name="connsiteY93" fmla="*/ 0 h 10000"/>
                <a:gd name="connsiteX94" fmla="*/ 8961 w 10000"/>
                <a:gd name="connsiteY94" fmla="*/ 0 h 10000"/>
                <a:gd name="connsiteX95" fmla="*/ 10000 w 10000"/>
                <a:gd name="connsiteY95" fmla="*/ 17 h 10000"/>
                <a:gd name="connsiteX0" fmla="*/ 10000 w 10000"/>
                <a:gd name="connsiteY0" fmla="*/ 17 h 10000"/>
                <a:gd name="connsiteX1" fmla="*/ 3247 w 10000"/>
                <a:gd name="connsiteY1" fmla="*/ 10000 h 10000"/>
                <a:gd name="connsiteX2" fmla="*/ 3247 w 10000"/>
                <a:gd name="connsiteY2" fmla="*/ 10000 h 10000"/>
                <a:gd name="connsiteX3" fmla="*/ 3117 w 10000"/>
                <a:gd name="connsiteY3" fmla="*/ 9947 h 10000"/>
                <a:gd name="connsiteX4" fmla="*/ 3117 w 10000"/>
                <a:gd name="connsiteY4" fmla="*/ 9891 h 10000"/>
                <a:gd name="connsiteX5" fmla="*/ 7646 w 10000"/>
                <a:gd name="connsiteY5" fmla="*/ 9411 h 10000"/>
                <a:gd name="connsiteX6" fmla="*/ 8116 w 10000"/>
                <a:gd name="connsiteY6" fmla="*/ 9420 h 10000"/>
                <a:gd name="connsiteX7" fmla="*/ 8116 w 10000"/>
                <a:gd name="connsiteY7" fmla="*/ 9420 h 10000"/>
                <a:gd name="connsiteX8" fmla="*/ 8442 w 10000"/>
                <a:gd name="connsiteY8" fmla="*/ 9383 h 10000"/>
                <a:gd name="connsiteX9" fmla="*/ 8702 w 10000"/>
                <a:gd name="connsiteY9" fmla="*/ 9292 h 10000"/>
                <a:gd name="connsiteX10" fmla="*/ 8636 w 10000"/>
                <a:gd name="connsiteY10" fmla="*/ 9255 h 10000"/>
                <a:gd name="connsiteX11" fmla="*/ 8636 w 10000"/>
                <a:gd name="connsiteY11" fmla="*/ 9219 h 10000"/>
                <a:gd name="connsiteX12" fmla="*/ 8312 w 10000"/>
                <a:gd name="connsiteY12" fmla="*/ 9128 h 10000"/>
                <a:gd name="connsiteX13" fmla="*/ 5975 w 10000"/>
                <a:gd name="connsiteY13" fmla="*/ 8799 h 10000"/>
                <a:gd name="connsiteX14" fmla="*/ 5975 w 10000"/>
                <a:gd name="connsiteY14" fmla="*/ 8799 h 10000"/>
                <a:gd name="connsiteX15" fmla="*/ 5714 w 10000"/>
                <a:gd name="connsiteY15" fmla="*/ 8746 h 10000"/>
                <a:gd name="connsiteX16" fmla="*/ 5519 w 10000"/>
                <a:gd name="connsiteY16" fmla="*/ 8691 h 10000"/>
                <a:gd name="connsiteX17" fmla="*/ 5389 w 10000"/>
                <a:gd name="connsiteY17" fmla="*/ 8636 h 10000"/>
                <a:gd name="connsiteX18" fmla="*/ 5389 w 10000"/>
                <a:gd name="connsiteY18" fmla="*/ 8636 h 10000"/>
                <a:gd name="connsiteX19" fmla="*/ 7729 w 10000"/>
                <a:gd name="connsiteY19" fmla="*/ 8617 h 10000"/>
                <a:gd name="connsiteX20" fmla="*/ 10000 w 10000"/>
                <a:gd name="connsiteY20" fmla="*/ 8799 h 10000"/>
                <a:gd name="connsiteX21" fmla="*/ 10000 w 10000"/>
                <a:gd name="connsiteY21" fmla="*/ 7147 h 10000"/>
                <a:gd name="connsiteX22" fmla="*/ 10000 w 10000"/>
                <a:gd name="connsiteY22" fmla="*/ 7147 h 10000"/>
                <a:gd name="connsiteX23" fmla="*/ 7404 w 10000"/>
                <a:gd name="connsiteY23" fmla="*/ 6762 h 10000"/>
                <a:gd name="connsiteX24" fmla="*/ 5975 w 10000"/>
                <a:gd name="connsiteY24" fmla="*/ 6546 h 10000"/>
                <a:gd name="connsiteX25" fmla="*/ 5975 w 10000"/>
                <a:gd name="connsiteY25" fmla="*/ 6546 h 10000"/>
                <a:gd name="connsiteX26" fmla="*/ 5975 w 10000"/>
                <a:gd name="connsiteY26" fmla="*/ 6528 h 10000"/>
                <a:gd name="connsiteX27" fmla="*/ 5975 w 10000"/>
                <a:gd name="connsiteY27" fmla="*/ 6419 h 10000"/>
                <a:gd name="connsiteX28" fmla="*/ 5975 w 10000"/>
                <a:gd name="connsiteY28" fmla="*/ 6419 h 10000"/>
                <a:gd name="connsiteX29" fmla="*/ 5779 w 10000"/>
                <a:gd name="connsiteY29" fmla="*/ 6289 h 10000"/>
                <a:gd name="connsiteX30" fmla="*/ 5389 w 10000"/>
                <a:gd name="connsiteY30" fmla="*/ 6090 h 10000"/>
                <a:gd name="connsiteX31" fmla="*/ 4545 w 10000"/>
                <a:gd name="connsiteY31" fmla="*/ 5710 h 10000"/>
                <a:gd name="connsiteX32" fmla="*/ 4545 w 10000"/>
                <a:gd name="connsiteY32" fmla="*/ 5710 h 10000"/>
                <a:gd name="connsiteX33" fmla="*/ 4352 w 10000"/>
                <a:gd name="connsiteY33" fmla="*/ 5655 h 10000"/>
                <a:gd name="connsiteX34" fmla="*/ 4026 w 10000"/>
                <a:gd name="connsiteY34" fmla="*/ 5582 h 10000"/>
                <a:gd name="connsiteX35" fmla="*/ 3052 w 10000"/>
                <a:gd name="connsiteY35" fmla="*/ 5418 h 10000"/>
                <a:gd name="connsiteX36" fmla="*/ 1689 w 10000"/>
                <a:gd name="connsiteY36" fmla="*/ 5219 h 10000"/>
                <a:gd name="connsiteX37" fmla="*/ 1689 w 10000"/>
                <a:gd name="connsiteY37" fmla="*/ 5219 h 10000"/>
                <a:gd name="connsiteX38" fmla="*/ 1103 w 10000"/>
                <a:gd name="connsiteY38" fmla="*/ 5199 h 10000"/>
                <a:gd name="connsiteX39" fmla="*/ 650 w 10000"/>
                <a:gd name="connsiteY39" fmla="*/ 5182 h 10000"/>
                <a:gd name="connsiteX40" fmla="*/ 521 w 10000"/>
                <a:gd name="connsiteY40" fmla="*/ 5162 h 10000"/>
                <a:gd name="connsiteX41" fmla="*/ 390 w 10000"/>
                <a:gd name="connsiteY41" fmla="*/ 5145 h 10000"/>
                <a:gd name="connsiteX42" fmla="*/ 390 w 10000"/>
                <a:gd name="connsiteY42" fmla="*/ 5145 h 10000"/>
                <a:gd name="connsiteX43" fmla="*/ 261 w 10000"/>
                <a:gd name="connsiteY43" fmla="*/ 5071 h 10000"/>
                <a:gd name="connsiteX44" fmla="*/ 65 w 10000"/>
                <a:gd name="connsiteY44" fmla="*/ 4948 h 10000"/>
                <a:gd name="connsiteX45" fmla="*/ 0 w 10000"/>
                <a:gd name="connsiteY45" fmla="*/ 4874 h 10000"/>
                <a:gd name="connsiteX46" fmla="*/ 0 w 10000"/>
                <a:gd name="connsiteY46" fmla="*/ 4799 h 10000"/>
                <a:gd name="connsiteX47" fmla="*/ 0 w 10000"/>
                <a:gd name="connsiteY47" fmla="*/ 4746 h 10000"/>
                <a:gd name="connsiteX48" fmla="*/ 131 w 10000"/>
                <a:gd name="connsiteY48" fmla="*/ 4690 h 10000"/>
                <a:gd name="connsiteX49" fmla="*/ 131 w 10000"/>
                <a:gd name="connsiteY49" fmla="*/ 4690 h 10000"/>
                <a:gd name="connsiteX50" fmla="*/ 455 w 10000"/>
                <a:gd name="connsiteY50" fmla="*/ 4599 h 10000"/>
                <a:gd name="connsiteX51" fmla="*/ 779 w 10000"/>
                <a:gd name="connsiteY51" fmla="*/ 4510 h 10000"/>
                <a:gd name="connsiteX52" fmla="*/ 975 w 10000"/>
                <a:gd name="connsiteY52" fmla="*/ 4456 h 10000"/>
                <a:gd name="connsiteX53" fmla="*/ 1103 w 10000"/>
                <a:gd name="connsiteY53" fmla="*/ 4400 h 10000"/>
                <a:gd name="connsiteX54" fmla="*/ 1103 w 10000"/>
                <a:gd name="connsiteY54" fmla="*/ 4327 h 10000"/>
                <a:gd name="connsiteX55" fmla="*/ 1103 w 10000"/>
                <a:gd name="connsiteY55" fmla="*/ 4236 h 10000"/>
                <a:gd name="connsiteX56" fmla="*/ 1103 w 10000"/>
                <a:gd name="connsiteY56" fmla="*/ 4236 h 10000"/>
                <a:gd name="connsiteX57" fmla="*/ 845 w 10000"/>
                <a:gd name="connsiteY57" fmla="*/ 3982 h 10000"/>
                <a:gd name="connsiteX58" fmla="*/ 521 w 10000"/>
                <a:gd name="connsiteY58" fmla="*/ 3636 h 10000"/>
                <a:gd name="connsiteX59" fmla="*/ 261 w 10000"/>
                <a:gd name="connsiteY59" fmla="*/ 3326 h 10000"/>
                <a:gd name="connsiteX60" fmla="*/ 195 w 10000"/>
                <a:gd name="connsiteY60" fmla="*/ 3236 h 10000"/>
                <a:gd name="connsiteX61" fmla="*/ 195 w 10000"/>
                <a:gd name="connsiteY61" fmla="*/ 3200 h 10000"/>
                <a:gd name="connsiteX62" fmla="*/ 261 w 10000"/>
                <a:gd name="connsiteY62" fmla="*/ 3180 h 10000"/>
                <a:gd name="connsiteX63" fmla="*/ 261 w 10000"/>
                <a:gd name="connsiteY63" fmla="*/ 3180 h 10000"/>
                <a:gd name="connsiteX64" fmla="*/ 650 w 10000"/>
                <a:gd name="connsiteY64" fmla="*/ 3163 h 10000"/>
                <a:gd name="connsiteX65" fmla="*/ 908 w 10000"/>
                <a:gd name="connsiteY65" fmla="*/ 3163 h 10000"/>
                <a:gd name="connsiteX66" fmla="*/ 1103 w 10000"/>
                <a:gd name="connsiteY66" fmla="*/ 3180 h 10000"/>
                <a:gd name="connsiteX67" fmla="*/ 1103 w 10000"/>
                <a:gd name="connsiteY67" fmla="*/ 3180 h 10000"/>
                <a:gd name="connsiteX68" fmla="*/ 1168 w 10000"/>
                <a:gd name="connsiteY68" fmla="*/ 3180 h 10000"/>
                <a:gd name="connsiteX69" fmla="*/ 1235 w 10000"/>
                <a:gd name="connsiteY69" fmla="*/ 3147 h 10000"/>
                <a:gd name="connsiteX70" fmla="*/ 1559 w 10000"/>
                <a:gd name="connsiteY70" fmla="*/ 3036 h 10000"/>
                <a:gd name="connsiteX71" fmla="*/ 2402 w 10000"/>
                <a:gd name="connsiteY71" fmla="*/ 2672 h 10000"/>
                <a:gd name="connsiteX72" fmla="*/ 3507 w 10000"/>
                <a:gd name="connsiteY72" fmla="*/ 2147 h 10000"/>
                <a:gd name="connsiteX73" fmla="*/ 3507 w 10000"/>
                <a:gd name="connsiteY73" fmla="*/ 2147 h 10000"/>
                <a:gd name="connsiteX74" fmla="*/ 3507 w 10000"/>
                <a:gd name="connsiteY74" fmla="*/ 2072 h 10000"/>
                <a:gd name="connsiteX75" fmla="*/ 3507 w 10000"/>
                <a:gd name="connsiteY75" fmla="*/ 1907 h 10000"/>
                <a:gd name="connsiteX76" fmla="*/ 3573 w 10000"/>
                <a:gd name="connsiteY76" fmla="*/ 1800 h 10000"/>
                <a:gd name="connsiteX77" fmla="*/ 3702 w 10000"/>
                <a:gd name="connsiteY77" fmla="*/ 1708 h 10000"/>
                <a:gd name="connsiteX78" fmla="*/ 3896 w 10000"/>
                <a:gd name="connsiteY78" fmla="*/ 1600 h 10000"/>
                <a:gd name="connsiteX79" fmla="*/ 4156 w 10000"/>
                <a:gd name="connsiteY79" fmla="*/ 1510 h 10000"/>
                <a:gd name="connsiteX80" fmla="*/ 4156 w 10000"/>
                <a:gd name="connsiteY80" fmla="*/ 1510 h 10000"/>
                <a:gd name="connsiteX81" fmla="*/ 4806 w 10000"/>
                <a:gd name="connsiteY81" fmla="*/ 1329 h 10000"/>
                <a:gd name="connsiteX82" fmla="*/ 5455 w 10000"/>
                <a:gd name="connsiteY82" fmla="*/ 1090 h 10000"/>
                <a:gd name="connsiteX83" fmla="*/ 6104 w 10000"/>
                <a:gd name="connsiteY83" fmla="*/ 872 h 10000"/>
                <a:gd name="connsiteX84" fmla="*/ 6559 w 10000"/>
                <a:gd name="connsiteY84" fmla="*/ 674 h 10000"/>
                <a:gd name="connsiteX85" fmla="*/ 6559 w 10000"/>
                <a:gd name="connsiteY85" fmla="*/ 674 h 10000"/>
                <a:gd name="connsiteX86" fmla="*/ 6882 w 10000"/>
                <a:gd name="connsiteY86" fmla="*/ 493 h 10000"/>
                <a:gd name="connsiteX87" fmla="*/ 7273 w 10000"/>
                <a:gd name="connsiteY87" fmla="*/ 271 h 10000"/>
                <a:gd name="connsiteX88" fmla="*/ 7663 w 10000"/>
                <a:gd name="connsiteY88" fmla="*/ 108 h 10000"/>
                <a:gd name="connsiteX89" fmla="*/ 7856 w 10000"/>
                <a:gd name="connsiteY89" fmla="*/ 33 h 10000"/>
                <a:gd name="connsiteX90" fmla="*/ 8051 w 10000"/>
                <a:gd name="connsiteY90" fmla="*/ 17 h 10000"/>
                <a:gd name="connsiteX91" fmla="*/ 8051 w 10000"/>
                <a:gd name="connsiteY91" fmla="*/ 17 h 10000"/>
                <a:gd name="connsiteX92" fmla="*/ 8442 w 10000"/>
                <a:gd name="connsiteY92" fmla="*/ 0 h 10000"/>
                <a:gd name="connsiteX93" fmla="*/ 8961 w 10000"/>
                <a:gd name="connsiteY93" fmla="*/ 0 h 10000"/>
                <a:gd name="connsiteX94" fmla="*/ 10000 w 10000"/>
                <a:gd name="connsiteY94" fmla="*/ 17 h 10000"/>
                <a:gd name="connsiteX0" fmla="*/ 10000 w 10000"/>
                <a:gd name="connsiteY0" fmla="*/ 17 h 10000"/>
                <a:gd name="connsiteX1" fmla="*/ 3247 w 10000"/>
                <a:gd name="connsiteY1" fmla="*/ 10000 h 10000"/>
                <a:gd name="connsiteX2" fmla="*/ 3247 w 10000"/>
                <a:gd name="connsiteY2" fmla="*/ 10000 h 10000"/>
                <a:gd name="connsiteX3" fmla="*/ 3117 w 10000"/>
                <a:gd name="connsiteY3" fmla="*/ 9947 h 10000"/>
                <a:gd name="connsiteX4" fmla="*/ 7646 w 10000"/>
                <a:gd name="connsiteY4" fmla="*/ 9411 h 10000"/>
                <a:gd name="connsiteX5" fmla="*/ 8116 w 10000"/>
                <a:gd name="connsiteY5" fmla="*/ 9420 h 10000"/>
                <a:gd name="connsiteX6" fmla="*/ 8116 w 10000"/>
                <a:gd name="connsiteY6" fmla="*/ 9420 h 10000"/>
                <a:gd name="connsiteX7" fmla="*/ 8442 w 10000"/>
                <a:gd name="connsiteY7" fmla="*/ 9383 h 10000"/>
                <a:gd name="connsiteX8" fmla="*/ 8702 w 10000"/>
                <a:gd name="connsiteY8" fmla="*/ 9292 h 10000"/>
                <a:gd name="connsiteX9" fmla="*/ 8636 w 10000"/>
                <a:gd name="connsiteY9" fmla="*/ 9255 h 10000"/>
                <a:gd name="connsiteX10" fmla="*/ 8636 w 10000"/>
                <a:gd name="connsiteY10" fmla="*/ 9219 h 10000"/>
                <a:gd name="connsiteX11" fmla="*/ 8312 w 10000"/>
                <a:gd name="connsiteY11" fmla="*/ 9128 h 10000"/>
                <a:gd name="connsiteX12" fmla="*/ 5975 w 10000"/>
                <a:gd name="connsiteY12" fmla="*/ 8799 h 10000"/>
                <a:gd name="connsiteX13" fmla="*/ 5975 w 10000"/>
                <a:gd name="connsiteY13" fmla="*/ 8799 h 10000"/>
                <a:gd name="connsiteX14" fmla="*/ 5714 w 10000"/>
                <a:gd name="connsiteY14" fmla="*/ 8746 h 10000"/>
                <a:gd name="connsiteX15" fmla="*/ 5519 w 10000"/>
                <a:gd name="connsiteY15" fmla="*/ 8691 h 10000"/>
                <a:gd name="connsiteX16" fmla="*/ 5389 w 10000"/>
                <a:gd name="connsiteY16" fmla="*/ 8636 h 10000"/>
                <a:gd name="connsiteX17" fmla="*/ 5389 w 10000"/>
                <a:gd name="connsiteY17" fmla="*/ 8636 h 10000"/>
                <a:gd name="connsiteX18" fmla="*/ 7729 w 10000"/>
                <a:gd name="connsiteY18" fmla="*/ 8617 h 10000"/>
                <a:gd name="connsiteX19" fmla="*/ 10000 w 10000"/>
                <a:gd name="connsiteY19" fmla="*/ 8799 h 10000"/>
                <a:gd name="connsiteX20" fmla="*/ 10000 w 10000"/>
                <a:gd name="connsiteY20" fmla="*/ 7147 h 10000"/>
                <a:gd name="connsiteX21" fmla="*/ 10000 w 10000"/>
                <a:gd name="connsiteY21" fmla="*/ 7147 h 10000"/>
                <a:gd name="connsiteX22" fmla="*/ 7404 w 10000"/>
                <a:gd name="connsiteY22" fmla="*/ 6762 h 10000"/>
                <a:gd name="connsiteX23" fmla="*/ 5975 w 10000"/>
                <a:gd name="connsiteY23" fmla="*/ 6546 h 10000"/>
                <a:gd name="connsiteX24" fmla="*/ 5975 w 10000"/>
                <a:gd name="connsiteY24" fmla="*/ 6546 h 10000"/>
                <a:gd name="connsiteX25" fmla="*/ 5975 w 10000"/>
                <a:gd name="connsiteY25" fmla="*/ 6528 h 10000"/>
                <a:gd name="connsiteX26" fmla="*/ 5975 w 10000"/>
                <a:gd name="connsiteY26" fmla="*/ 6419 h 10000"/>
                <a:gd name="connsiteX27" fmla="*/ 5975 w 10000"/>
                <a:gd name="connsiteY27" fmla="*/ 6419 h 10000"/>
                <a:gd name="connsiteX28" fmla="*/ 5779 w 10000"/>
                <a:gd name="connsiteY28" fmla="*/ 6289 h 10000"/>
                <a:gd name="connsiteX29" fmla="*/ 5389 w 10000"/>
                <a:gd name="connsiteY29" fmla="*/ 6090 h 10000"/>
                <a:gd name="connsiteX30" fmla="*/ 4545 w 10000"/>
                <a:gd name="connsiteY30" fmla="*/ 5710 h 10000"/>
                <a:gd name="connsiteX31" fmla="*/ 4545 w 10000"/>
                <a:gd name="connsiteY31" fmla="*/ 5710 h 10000"/>
                <a:gd name="connsiteX32" fmla="*/ 4352 w 10000"/>
                <a:gd name="connsiteY32" fmla="*/ 5655 h 10000"/>
                <a:gd name="connsiteX33" fmla="*/ 4026 w 10000"/>
                <a:gd name="connsiteY33" fmla="*/ 5582 h 10000"/>
                <a:gd name="connsiteX34" fmla="*/ 3052 w 10000"/>
                <a:gd name="connsiteY34" fmla="*/ 5418 h 10000"/>
                <a:gd name="connsiteX35" fmla="*/ 1689 w 10000"/>
                <a:gd name="connsiteY35" fmla="*/ 5219 h 10000"/>
                <a:gd name="connsiteX36" fmla="*/ 1689 w 10000"/>
                <a:gd name="connsiteY36" fmla="*/ 5219 h 10000"/>
                <a:gd name="connsiteX37" fmla="*/ 1103 w 10000"/>
                <a:gd name="connsiteY37" fmla="*/ 5199 h 10000"/>
                <a:gd name="connsiteX38" fmla="*/ 650 w 10000"/>
                <a:gd name="connsiteY38" fmla="*/ 5182 h 10000"/>
                <a:gd name="connsiteX39" fmla="*/ 521 w 10000"/>
                <a:gd name="connsiteY39" fmla="*/ 5162 h 10000"/>
                <a:gd name="connsiteX40" fmla="*/ 390 w 10000"/>
                <a:gd name="connsiteY40" fmla="*/ 5145 h 10000"/>
                <a:gd name="connsiteX41" fmla="*/ 390 w 10000"/>
                <a:gd name="connsiteY41" fmla="*/ 5145 h 10000"/>
                <a:gd name="connsiteX42" fmla="*/ 261 w 10000"/>
                <a:gd name="connsiteY42" fmla="*/ 5071 h 10000"/>
                <a:gd name="connsiteX43" fmla="*/ 65 w 10000"/>
                <a:gd name="connsiteY43" fmla="*/ 4948 h 10000"/>
                <a:gd name="connsiteX44" fmla="*/ 0 w 10000"/>
                <a:gd name="connsiteY44" fmla="*/ 4874 h 10000"/>
                <a:gd name="connsiteX45" fmla="*/ 0 w 10000"/>
                <a:gd name="connsiteY45" fmla="*/ 4799 h 10000"/>
                <a:gd name="connsiteX46" fmla="*/ 0 w 10000"/>
                <a:gd name="connsiteY46" fmla="*/ 4746 h 10000"/>
                <a:gd name="connsiteX47" fmla="*/ 131 w 10000"/>
                <a:gd name="connsiteY47" fmla="*/ 4690 h 10000"/>
                <a:gd name="connsiteX48" fmla="*/ 131 w 10000"/>
                <a:gd name="connsiteY48" fmla="*/ 4690 h 10000"/>
                <a:gd name="connsiteX49" fmla="*/ 455 w 10000"/>
                <a:gd name="connsiteY49" fmla="*/ 4599 h 10000"/>
                <a:gd name="connsiteX50" fmla="*/ 779 w 10000"/>
                <a:gd name="connsiteY50" fmla="*/ 4510 h 10000"/>
                <a:gd name="connsiteX51" fmla="*/ 975 w 10000"/>
                <a:gd name="connsiteY51" fmla="*/ 4456 h 10000"/>
                <a:gd name="connsiteX52" fmla="*/ 1103 w 10000"/>
                <a:gd name="connsiteY52" fmla="*/ 4400 h 10000"/>
                <a:gd name="connsiteX53" fmla="*/ 1103 w 10000"/>
                <a:gd name="connsiteY53" fmla="*/ 4327 h 10000"/>
                <a:gd name="connsiteX54" fmla="*/ 1103 w 10000"/>
                <a:gd name="connsiteY54" fmla="*/ 4236 h 10000"/>
                <a:gd name="connsiteX55" fmla="*/ 1103 w 10000"/>
                <a:gd name="connsiteY55" fmla="*/ 4236 h 10000"/>
                <a:gd name="connsiteX56" fmla="*/ 845 w 10000"/>
                <a:gd name="connsiteY56" fmla="*/ 3982 h 10000"/>
                <a:gd name="connsiteX57" fmla="*/ 521 w 10000"/>
                <a:gd name="connsiteY57" fmla="*/ 3636 h 10000"/>
                <a:gd name="connsiteX58" fmla="*/ 261 w 10000"/>
                <a:gd name="connsiteY58" fmla="*/ 3326 h 10000"/>
                <a:gd name="connsiteX59" fmla="*/ 195 w 10000"/>
                <a:gd name="connsiteY59" fmla="*/ 3236 h 10000"/>
                <a:gd name="connsiteX60" fmla="*/ 195 w 10000"/>
                <a:gd name="connsiteY60" fmla="*/ 3200 h 10000"/>
                <a:gd name="connsiteX61" fmla="*/ 261 w 10000"/>
                <a:gd name="connsiteY61" fmla="*/ 3180 h 10000"/>
                <a:gd name="connsiteX62" fmla="*/ 261 w 10000"/>
                <a:gd name="connsiteY62" fmla="*/ 3180 h 10000"/>
                <a:gd name="connsiteX63" fmla="*/ 650 w 10000"/>
                <a:gd name="connsiteY63" fmla="*/ 3163 h 10000"/>
                <a:gd name="connsiteX64" fmla="*/ 908 w 10000"/>
                <a:gd name="connsiteY64" fmla="*/ 3163 h 10000"/>
                <a:gd name="connsiteX65" fmla="*/ 1103 w 10000"/>
                <a:gd name="connsiteY65" fmla="*/ 3180 h 10000"/>
                <a:gd name="connsiteX66" fmla="*/ 1103 w 10000"/>
                <a:gd name="connsiteY66" fmla="*/ 3180 h 10000"/>
                <a:gd name="connsiteX67" fmla="*/ 1168 w 10000"/>
                <a:gd name="connsiteY67" fmla="*/ 3180 h 10000"/>
                <a:gd name="connsiteX68" fmla="*/ 1235 w 10000"/>
                <a:gd name="connsiteY68" fmla="*/ 3147 h 10000"/>
                <a:gd name="connsiteX69" fmla="*/ 1559 w 10000"/>
                <a:gd name="connsiteY69" fmla="*/ 3036 h 10000"/>
                <a:gd name="connsiteX70" fmla="*/ 2402 w 10000"/>
                <a:gd name="connsiteY70" fmla="*/ 2672 h 10000"/>
                <a:gd name="connsiteX71" fmla="*/ 3507 w 10000"/>
                <a:gd name="connsiteY71" fmla="*/ 2147 h 10000"/>
                <a:gd name="connsiteX72" fmla="*/ 3507 w 10000"/>
                <a:gd name="connsiteY72" fmla="*/ 2147 h 10000"/>
                <a:gd name="connsiteX73" fmla="*/ 3507 w 10000"/>
                <a:gd name="connsiteY73" fmla="*/ 2072 h 10000"/>
                <a:gd name="connsiteX74" fmla="*/ 3507 w 10000"/>
                <a:gd name="connsiteY74" fmla="*/ 1907 h 10000"/>
                <a:gd name="connsiteX75" fmla="*/ 3573 w 10000"/>
                <a:gd name="connsiteY75" fmla="*/ 1800 h 10000"/>
                <a:gd name="connsiteX76" fmla="*/ 3702 w 10000"/>
                <a:gd name="connsiteY76" fmla="*/ 1708 h 10000"/>
                <a:gd name="connsiteX77" fmla="*/ 3896 w 10000"/>
                <a:gd name="connsiteY77" fmla="*/ 1600 h 10000"/>
                <a:gd name="connsiteX78" fmla="*/ 4156 w 10000"/>
                <a:gd name="connsiteY78" fmla="*/ 1510 h 10000"/>
                <a:gd name="connsiteX79" fmla="*/ 4156 w 10000"/>
                <a:gd name="connsiteY79" fmla="*/ 1510 h 10000"/>
                <a:gd name="connsiteX80" fmla="*/ 4806 w 10000"/>
                <a:gd name="connsiteY80" fmla="*/ 1329 h 10000"/>
                <a:gd name="connsiteX81" fmla="*/ 5455 w 10000"/>
                <a:gd name="connsiteY81" fmla="*/ 1090 h 10000"/>
                <a:gd name="connsiteX82" fmla="*/ 6104 w 10000"/>
                <a:gd name="connsiteY82" fmla="*/ 872 h 10000"/>
                <a:gd name="connsiteX83" fmla="*/ 6559 w 10000"/>
                <a:gd name="connsiteY83" fmla="*/ 674 h 10000"/>
                <a:gd name="connsiteX84" fmla="*/ 6559 w 10000"/>
                <a:gd name="connsiteY84" fmla="*/ 674 h 10000"/>
                <a:gd name="connsiteX85" fmla="*/ 6882 w 10000"/>
                <a:gd name="connsiteY85" fmla="*/ 493 h 10000"/>
                <a:gd name="connsiteX86" fmla="*/ 7273 w 10000"/>
                <a:gd name="connsiteY86" fmla="*/ 271 h 10000"/>
                <a:gd name="connsiteX87" fmla="*/ 7663 w 10000"/>
                <a:gd name="connsiteY87" fmla="*/ 108 h 10000"/>
                <a:gd name="connsiteX88" fmla="*/ 7856 w 10000"/>
                <a:gd name="connsiteY88" fmla="*/ 33 h 10000"/>
                <a:gd name="connsiteX89" fmla="*/ 8051 w 10000"/>
                <a:gd name="connsiteY89" fmla="*/ 17 h 10000"/>
                <a:gd name="connsiteX90" fmla="*/ 8051 w 10000"/>
                <a:gd name="connsiteY90" fmla="*/ 17 h 10000"/>
                <a:gd name="connsiteX91" fmla="*/ 8442 w 10000"/>
                <a:gd name="connsiteY91" fmla="*/ 0 h 10000"/>
                <a:gd name="connsiteX92" fmla="*/ 8961 w 10000"/>
                <a:gd name="connsiteY92" fmla="*/ 0 h 10000"/>
                <a:gd name="connsiteX93" fmla="*/ 10000 w 10000"/>
                <a:gd name="connsiteY93" fmla="*/ 17 h 10000"/>
                <a:gd name="connsiteX0" fmla="*/ 10000 w 10000"/>
                <a:gd name="connsiteY0" fmla="*/ 17 h 10000"/>
                <a:gd name="connsiteX1" fmla="*/ 3247 w 10000"/>
                <a:gd name="connsiteY1" fmla="*/ 10000 h 10000"/>
                <a:gd name="connsiteX2" fmla="*/ 3247 w 10000"/>
                <a:gd name="connsiteY2" fmla="*/ 10000 h 10000"/>
                <a:gd name="connsiteX3" fmla="*/ 7646 w 10000"/>
                <a:gd name="connsiteY3" fmla="*/ 9411 h 10000"/>
                <a:gd name="connsiteX4" fmla="*/ 8116 w 10000"/>
                <a:gd name="connsiteY4" fmla="*/ 9420 h 10000"/>
                <a:gd name="connsiteX5" fmla="*/ 8116 w 10000"/>
                <a:gd name="connsiteY5" fmla="*/ 9420 h 10000"/>
                <a:gd name="connsiteX6" fmla="*/ 8442 w 10000"/>
                <a:gd name="connsiteY6" fmla="*/ 9383 h 10000"/>
                <a:gd name="connsiteX7" fmla="*/ 8702 w 10000"/>
                <a:gd name="connsiteY7" fmla="*/ 9292 h 10000"/>
                <a:gd name="connsiteX8" fmla="*/ 8636 w 10000"/>
                <a:gd name="connsiteY8" fmla="*/ 9255 h 10000"/>
                <a:gd name="connsiteX9" fmla="*/ 8636 w 10000"/>
                <a:gd name="connsiteY9" fmla="*/ 9219 h 10000"/>
                <a:gd name="connsiteX10" fmla="*/ 8312 w 10000"/>
                <a:gd name="connsiteY10" fmla="*/ 9128 h 10000"/>
                <a:gd name="connsiteX11" fmla="*/ 5975 w 10000"/>
                <a:gd name="connsiteY11" fmla="*/ 8799 h 10000"/>
                <a:gd name="connsiteX12" fmla="*/ 5975 w 10000"/>
                <a:gd name="connsiteY12" fmla="*/ 8799 h 10000"/>
                <a:gd name="connsiteX13" fmla="*/ 5714 w 10000"/>
                <a:gd name="connsiteY13" fmla="*/ 8746 h 10000"/>
                <a:gd name="connsiteX14" fmla="*/ 5519 w 10000"/>
                <a:gd name="connsiteY14" fmla="*/ 8691 h 10000"/>
                <a:gd name="connsiteX15" fmla="*/ 5389 w 10000"/>
                <a:gd name="connsiteY15" fmla="*/ 8636 h 10000"/>
                <a:gd name="connsiteX16" fmla="*/ 5389 w 10000"/>
                <a:gd name="connsiteY16" fmla="*/ 8636 h 10000"/>
                <a:gd name="connsiteX17" fmla="*/ 7729 w 10000"/>
                <a:gd name="connsiteY17" fmla="*/ 8617 h 10000"/>
                <a:gd name="connsiteX18" fmla="*/ 10000 w 10000"/>
                <a:gd name="connsiteY18" fmla="*/ 8799 h 10000"/>
                <a:gd name="connsiteX19" fmla="*/ 10000 w 10000"/>
                <a:gd name="connsiteY19" fmla="*/ 7147 h 10000"/>
                <a:gd name="connsiteX20" fmla="*/ 10000 w 10000"/>
                <a:gd name="connsiteY20" fmla="*/ 7147 h 10000"/>
                <a:gd name="connsiteX21" fmla="*/ 7404 w 10000"/>
                <a:gd name="connsiteY21" fmla="*/ 6762 h 10000"/>
                <a:gd name="connsiteX22" fmla="*/ 5975 w 10000"/>
                <a:gd name="connsiteY22" fmla="*/ 6546 h 10000"/>
                <a:gd name="connsiteX23" fmla="*/ 5975 w 10000"/>
                <a:gd name="connsiteY23" fmla="*/ 6546 h 10000"/>
                <a:gd name="connsiteX24" fmla="*/ 5975 w 10000"/>
                <a:gd name="connsiteY24" fmla="*/ 6528 h 10000"/>
                <a:gd name="connsiteX25" fmla="*/ 5975 w 10000"/>
                <a:gd name="connsiteY25" fmla="*/ 6419 h 10000"/>
                <a:gd name="connsiteX26" fmla="*/ 5975 w 10000"/>
                <a:gd name="connsiteY26" fmla="*/ 6419 h 10000"/>
                <a:gd name="connsiteX27" fmla="*/ 5779 w 10000"/>
                <a:gd name="connsiteY27" fmla="*/ 6289 h 10000"/>
                <a:gd name="connsiteX28" fmla="*/ 5389 w 10000"/>
                <a:gd name="connsiteY28" fmla="*/ 6090 h 10000"/>
                <a:gd name="connsiteX29" fmla="*/ 4545 w 10000"/>
                <a:gd name="connsiteY29" fmla="*/ 5710 h 10000"/>
                <a:gd name="connsiteX30" fmla="*/ 4545 w 10000"/>
                <a:gd name="connsiteY30" fmla="*/ 5710 h 10000"/>
                <a:gd name="connsiteX31" fmla="*/ 4352 w 10000"/>
                <a:gd name="connsiteY31" fmla="*/ 5655 h 10000"/>
                <a:gd name="connsiteX32" fmla="*/ 4026 w 10000"/>
                <a:gd name="connsiteY32" fmla="*/ 5582 h 10000"/>
                <a:gd name="connsiteX33" fmla="*/ 3052 w 10000"/>
                <a:gd name="connsiteY33" fmla="*/ 5418 h 10000"/>
                <a:gd name="connsiteX34" fmla="*/ 1689 w 10000"/>
                <a:gd name="connsiteY34" fmla="*/ 5219 h 10000"/>
                <a:gd name="connsiteX35" fmla="*/ 1689 w 10000"/>
                <a:gd name="connsiteY35" fmla="*/ 5219 h 10000"/>
                <a:gd name="connsiteX36" fmla="*/ 1103 w 10000"/>
                <a:gd name="connsiteY36" fmla="*/ 5199 h 10000"/>
                <a:gd name="connsiteX37" fmla="*/ 650 w 10000"/>
                <a:gd name="connsiteY37" fmla="*/ 5182 h 10000"/>
                <a:gd name="connsiteX38" fmla="*/ 521 w 10000"/>
                <a:gd name="connsiteY38" fmla="*/ 5162 h 10000"/>
                <a:gd name="connsiteX39" fmla="*/ 390 w 10000"/>
                <a:gd name="connsiteY39" fmla="*/ 5145 h 10000"/>
                <a:gd name="connsiteX40" fmla="*/ 390 w 10000"/>
                <a:gd name="connsiteY40" fmla="*/ 5145 h 10000"/>
                <a:gd name="connsiteX41" fmla="*/ 261 w 10000"/>
                <a:gd name="connsiteY41" fmla="*/ 5071 h 10000"/>
                <a:gd name="connsiteX42" fmla="*/ 65 w 10000"/>
                <a:gd name="connsiteY42" fmla="*/ 4948 h 10000"/>
                <a:gd name="connsiteX43" fmla="*/ 0 w 10000"/>
                <a:gd name="connsiteY43" fmla="*/ 4874 h 10000"/>
                <a:gd name="connsiteX44" fmla="*/ 0 w 10000"/>
                <a:gd name="connsiteY44" fmla="*/ 4799 h 10000"/>
                <a:gd name="connsiteX45" fmla="*/ 0 w 10000"/>
                <a:gd name="connsiteY45" fmla="*/ 4746 h 10000"/>
                <a:gd name="connsiteX46" fmla="*/ 131 w 10000"/>
                <a:gd name="connsiteY46" fmla="*/ 4690 h 10000"/>
                <a:gd name="connsiteX47" fmla="*/ 131 w 10000"/>
                <a:gd name="connsiteY47" fmla="*/ 4690 h 10000"/>
                <a:gd name="connsiteX48" fmla="*/ 455 w 10000"/>
                <a:gd name="connsiteY48" fmla="*/ 4599 h 10000"/>
                <a:gd name="connsiteX49" fmla="*/ 779 w 10000"/>
                <a:gd name="connsiteY49" fmla="*/ 4510 h 10000"/>
                <a:gd name="connsiteX50" fmla="*/ 975 w 10000"/>
                <a:gd name="connsiteY50" fmla="*/ 4456 h 10000"/>
                <a:gd name="connsiteX51" fmla="*/ 1103 w 10000"/>
                <a:gd name="connsiteY51" fmla="*/ 4400 h 10000"/>
                <a:gd name="connsiteX52" fmla="*/ 1103 w 10000"/>
                <a:gd name="connsiteY52" fmla="*/ 4327 h 10000"/>
                <a:gd name="connsiteX53" fmla="*/ 1103 w 10000"/>
                <a:gd name="connsiteY53" fmla="*/ 4236 h 10000"/>
                <a:gd name="connsiteX54" fmla="*/ 1103 w 10000"/>
                <a:gd name="connsiteY54" fmla="*/ 4236 h 10000"/>
                <a:gd name="connsiteX55" fmla="*/ 845 w 10000"/>
                <a:gd name="connsiteY55" fmla="*/ 3982 h 10000"/>
                <a:gd name="connsiteX56" fmla="*/ 521 w 10000"/>
                <a:gd name="connsiteY56" fmla="*/ 3636 h 10000"/>
                <a:gd name="connsiteX57" fmla="*/ 261 w 10000"/>
                <a:gd name="connsiteY57" fmla="*/ 3326 h 10000"/>
                <a:gd name="connsiteX58" fmla="*/ 195 w 10000"/>
                <a:gd name="connsiteY58" fmla="*/ 3236 h 10000"/>
                <a:gd name="connsiteX59" fmla="*/ 195 w 10000"/>
                <a:gd name="connsiteY59" fmla="*/ 3200 h 10000"/>
                <a:gd name="connsiteX60" fmla="*/ 261 w 10000"/>
                <a:gd name="connsiteY60" fmla="*/ 3180 h 10000"/>
                <a:gd name="connsiteX61" fmla="*/ 261 w 10000"/>
                <a:gd name="connsiteY61" fmla="*/ 3180 h 10000"/>
                <a:gd name="connsiteX62" fmla="*/ 650 w 10000"/>
                <a:gd name="connsiteY62" fmla="*/ 3163 h 10000"/>
                <a:gd name="connsiteX63" fmla="*/ 908 w 10000"/>
                <a:gd name="connsiteY63" fmla="*/ 3163 h 10000"/>
                <a:gd name="connsiteX64" fmla="*/ 1103 w 10000"/>
                <a:gd name="connsiteY64" fmla="*/ 3180 h 10000"/>
                <a:gd name="connsiteX65" fmla="*/ 1103 w 10000"/>
                <a:gd name="connsiteY65" fmla="*/ 3180 h 10000"/>
                <a:gd name="connsiteX66" fmla="*/ 1168 w 10000"/>
                <a:gd name="connsiteY66" fmla="*/ 3180 h 10000"/>
                <a:gd name="connsiteX67" fmla="*/ 1235 w 10000"/>
                <a:gd name="connsiteY67" fmla="*/ 3147 h 10000"/>
                <a:gd name="connsiteX68" fmla="*/ 1559 w 10000"/>
                <a:gd name="connsiteY68" fmla="*/ 3036 h 10000"/>
                <a:gd name="connsiteX69" fmla="*/ 2402 w 10000"/>
                <a:gd name="connsiteY69" fmla="*/ 2672 h 10000"/>
                <a:gd name="connsiteX70" fmla="*/ 3507 w 10000"/>
                <a:gd name="connsiteY70" fmla="*/ 2147 h 10000"/>
                <a:gd name="connsiteX71" fmla="*/ 3507 w 10000"/>
                <a:gd name="connsiteY71" fmla="*/ 2147 h 10000"/>
                <a:gd name="connsiteX72" fmla="*/ 3507 w 10000"/>
                <a:gd name="connsiteY72" fmla="*/ 2072 h 10000"/>
                <a:gd name="connsiteX73" fmla="*/ 3507 w 10000"/>
                <a:gd name="connsiteY73" fmla="*/ 1907 h 10000"/>
                <a:gd name="connsiteX74" fmla="*/ 3573 w 10000"/>
                <a:gd name="connsiteY74" fmla="*/ 1800 h 10000"/>
                <a:gd name="connsiteX75" fmla="*/ 3702 w 10000"/>
                <a:gd name="connsiteY75" fmla="*/ 1708 h 10000"/>
                <a:gd name="connsiteX76" fmla="*/ 3896 w 10000"/>
                <a:gd name="connsiteY76" fmla="*/ 1600 h 10000"/>
                <a:gd name="connsiteX77" fmla="*/ 4156 w 10000"/>
                <a:gd name="connsiteY77" fmla="*/ 1510 h 10000"/>
                <a:gd name="connsiteX78" fmla="*/ 4156 w 10000"/>
                <a:gd name="connsiteY78" fmla="*/ 1510 h 10000"/>
                <a:gd name="connsiteX79" fmla="*/ 4806 w 10000"/>
                <a:gd name="connsiteY79" fmla="*/ 1329 h 10000"/>
                <a:gd name="connsiteX80" fmla="*/ 5455 w 10000"/>
                <a:gd name="connsiteY80" fmla="*/ 1090 h 10000"/>
                <a:gd name="connsiteX81" fmla="*/ 6104 w 10000"/>
                <a:gd name="connsiteY81" fmla="*/ 872 h 10000"/>
                <a:gd name="connsiteX82" fmla="*/ 6559 w 10000"/>
                <a:gd name="connsiteY82" fmla="*/ 674 h 10000"/>
                <a:gd name="connsiteX83" fmla="*/ 6559 w 10000"/>
                <a:gd name="connsiteY83" fmla="*/ 674 h 10000"/>
                <a:gd name="connsiteX84" fmla="*/ 6882 w 10000"/>
                <a:gd name="connsiteY84" fmla="*/ 493 h 10000"/>
                <a:gd name="connsiteX85" fmla="*/ 7273 w 10000"/>
                <a:gd name="connsiteY85" fmla="*/ 271 h 10000"/>
                <a:gd name="connsiteX86" fmla="*/ 7663 w 10000"/>
                <a:gd name="connsiteY86" fmla="*/ 108 h 10000"/>
                <a:gd name="connsiteX87" fmla="*/ 7856 w 10000"/>
                <a:gd name="connsiteY87" fmla="*/ 33 h 10000"/>
                <a:gd name="connsiteX88" fmla="*/ 8051 w 10000"/>
                <a:gd name="connsiteY88" fmla="*/ 17 h 10000"/>
                <a:gd name="connsiteX89" fmla="*/ 8051 w 10000"/>
                <a:gd name="connsiteY89" fmla="*/ 17 h 10000"/>
                <a:gd name="connsiteX90" fmla="*/ 8442 w 10000"/>
                <a:gd name="connsiteY90" fmla="*/ 0 h 10000"/>
                <a:gd name="connsiteX91" fmla="*/ 8961 w 10000"/>
                <a:gd name="connsiteY91" fmla="*/ 0 h 10000"/>
                <a:gd name="connsiteX92" fmla="*/ 10000 w 10000"/>
                <a:gd name="connsiteY92" fmla="*/ 17 h 10000"/>
                <a:gd name="connsiteX0" fmla="*/ 10000 w 10000"/>
                <a:gd name="connsiteY0" fmla="*/ 17 h 10000"/>
                <a:gd name="connsiteX1" fmla="*/ 3247 w 10000"/>
                <a:gd name="connsiteY1" fmla="*/ 10000 h 10000"/>
                <a:gd name="connsiteX2" fmla="*/ 7646 w 10000"/>
                <a:gd name="connsiteY2" fmla="*/ 9411 h 10000"/>
                <a:gd name="connsiteX3" fmla="*/ 8116 w 10000"/>
                <a:gd name="connsiteY3" fmla="*/ 9420 h 10000"/>
                <a:gd name="connsiteX4" fmla="*/ 8116 w 10000"/>
                <a:gd name="connsiteY4" fmla="*/ 9420 h 10000"/>
                <a:gd name="connsiteX5" fmla="*/ 8442 w 10000"/>
                <a:gd name="connsiteY5" fmla="*/ 9383 h 10000"/>
                <a:gd name="connsiteX6" fmla="*/ 8702 w 10000"/>
                <a:gd name="connsiteY6" fmla="*/ 9292 h 10000"/>
                <a:gd name="connsiteX7" fmla="*/ 8636 w 10000"/>
                <a:gd name="connsiteY7" fmla="*/ 9255 h 10000"/>
                <a:gd name="connsiteX8" fmla="*/ 8636 w 10000"/>
                <a:gd name="connsiteY8" fmla="*/ 9219 h 10000"/>
                <a:gd name="connsiteX9" fmla="*/ 8312 w 10000"/>
                <a:gd name="connsiteY9" fmla="*/ 9128 h 10000"/>
                <a:gd name="connsiteX10" fmla="*/ 5975 w 10000"/>
                <a:gd name="connsiteY10" fmla="*/ 8799 h 10000"/>
                <a:gd name="connsiteX11" fmla="*/ 5975 w 10000"/>
                <a:gd name="connsiteY11" fmla="*/ 8799 h 10000"/>
                <a:gd name="connsiteX12" fmla="*/ 5714 w 10000"/>
                <a:gd name="connsiteY12" fmla="*/ 8746 h 10000"/>
                <a:gd name="connsiteX13" fmla="*/ 5519 w 10000"/>
                <a:gd name="connsiteY13" fmla="*/ 8691 h 10000"/>
                <a:gd name="connsiteX14" fmla="*/ 5389 w 10000"/>
                <a:gd name="connsiteY14" fmla="*/ 8636 h 10000"/>
                <a:gd name="connsiteX15" fmla="*/ 5389 w 10000"/>
                <a:gd name="connsiteY15" fmla="*/ 8636 h 10000"/>
                <a:gd name="connsiteX16" fmla="*/ 7729 w 10000"/>
                <a:gd name="connsiteY16" fmla="*/ 8617 h 10000"/>
                <a:gd name="connsiteX17" fmla="*/ 10000 w 10000"/>
                <a:gd name="connsiteY17" fmla="*/ 8799 h 10000"/>
                <a:gd name="connsiteX18" fmla="*/ 10000 w 10000"/>
                <a:gd name="connsiteY18" fmla="*/ 7147 h 10000"/>
                <a:gd name="connsiteX19" fmla="*/ 10000 w 10000"/>
                <a:gd name="connsiteY19" fmla="*/ 7147 h 10000"/>
                <a:gd name="connsiteX20" fmla="*/ 7404 w 10000"/>
                <a:gd name="connsiteY20" fmla="*/ 6762 h 10000"/>
                <a:gd name="connsiteX21" fmla="*/ 5975 w 10000"/>
                <a:gd name="connsiteY21" fmla="*/ 6546 h 10000"/>
                <a:gd name="connsiteX22" fmla="*/ 5975 w 10000"/>
                <a:gd name="connsiteY22" fmla="*/ 6546 h 10000"/>
                <a:gd name="connsiteX23" fmla="*/ 5975 w 10000"/>
                <a:gd name="connsiteY23" fmla="*/ 6528 h 10000"/>
                <a:gd name="connsiteX24" fmla="*/ 5975 w 10000"/>
                <a:gd name="connsiteY24" fmla="*/ 6419 h 10000"/>
                <a:gd name="connsiteX25" fmla="*/ 5975 w 10000"/>
                <a:gd name="connsiteY25" fmla="*/ 6419 h 10000"/>
                <a:gd name="connsiteX26" fmla="*/ 5779 w 10000"/>
                <a:gd name="connsiteY26" fmla="*/ 6289 h 10000"/>
                <a:gd name="connsiteX27" fmla="*/ 5389 w 10000"/>
                <a:gd name="connsiteY27" fmla="*/ 6090 h 10000"/>
                <a:gd name="connsiteX28" fmla="*/ 4545 w 10000"/>
                <a:gd name="connsiteY28" fmla="*/ 5710 h 10000"/>
                <a:gd name="connsiteX29" fmla="*/ 4545 w 10000"/>
                <a:gd name="connsiteY29" fmla="*/ 5710 h 10000"/>
                <a:gd name="connsiteX30" fmla="*/ 4352 w 10000"/>
                <a:gd name="connsiteY30" fmla="*/ 5655 h 10000"/>
                <a:gd name="connsiteX31" fmla="*/ 4026 w 10000"/>
                <a:gd name="connsiteY31" fmla="*/ 5582 h 10000"/>
                <a:gd name="connsiteX32" fmla="*/ 3052 w 10000"/>
                <a:gd name="connsiteY32" fmla="*/ 5418 h 10000"/>
                <a:gd name="connsiteX33" fmla="*/ 1689 w 10000"/>
                <a:gd name="connsiteY33" fmla="*/ 5219 h 10000"/>
                <a:gd name="connsiteX34" fmla="*/ 1689 w 10000"/>
                <a:gd name="connsiteY34" fmla="*/ 5219 h 10000"/>
                <a:gd name="connsiteX35" fmla="*/ 1103 w 10000"/>
                <a:gd name="connsiteY35" fmla="*/ 5199 h 10000"/>
                <a:gd name="connsiteX36" fmla="*/ 650 w 10000"/>
                <a:gd name="connsiteY36" fmla="*/ 5182 h 10000"/>
                <a:gd name="connsiteX37" fmla="*/ 521 w 10000"/>
                <a:gd name="connsiteY37" fmla="*/ 5162 h 10000"/>
                <a:gd name="connsiteX38" fmla="*/ 390 w 10000"/>
                <a:gd name="connsiteY38" fmla="*/ 5145 h 10000"/>
                <a:gd name="connsiteX39" fmla="*/ 390 w 10000"/>
                <a:gd name="connsiteY39" fmla="*/ 5145 h 10000"/>
                <a:gd name="connsiteX40" fmla="*/ 261 w 10000"/>
                <a:gd name="connsiteY40" fmla="*/ 5071 h 10000"/>
                <a:gd name="connsiteX41" fmla="*/ 65 w 10000"/>
                <a:gd name="connsiteY41" fmla="*/ 4948 h 10000"/>
                <a:gd name="connsiteX42" fmla="*/ 0 w 10000"/>
                <a:gd name="connsiteY42" fmla="*/ 4874 h 10000"/>
                <a:gd name="connsiteX43" fmla="*/ 0 w 10000"/>
                <a:gd name="connsiteY43" fmla="*/ 4799 h 10000"/>
                <a:gd name="connsiteX44" fmla="*/ 0 w 10000"/>
                <a:gd name="connsiteY44" fmla="*/ 4746 h 10000"/>
                <a:gd name="connsiteX45" fmla="*/ 131 w 10000"/>
                <a:gd name="connsiteY45" fmla="*/ 4690 h 10000"/>
                <a:gd name="connsiteX46" fmla="*/ 131 w 10000"/>
                <a:gd name="connsiteY46" fmla="*/ 4690 h 10000"/>
                <a:gd name="connsiteX47" fmla="*/ 455 w 10000"/>
                <a:gd name="connsiteY47" fmla="*/ 4599 h 10000"/>
                <a:gd name="connsiteX48" fmla="*/ 779 w 10000"/>
                <a:gd name="connsiteY48" fmla="*/ 4510 h 10000"/>
                <a:gd name="connsiteX49" fmla="*/ 975 w 10000"/>
                <a:gd name="connsiteY49" fmla="*/ 4456 h 10000"/>
                <a:gd name="connsiteX50" fmla="*/ 1103 w 10000"/>
                <a:gd name="connsiteY50" fmla="*/ 4400 h 10000"/>
                <a:gd name="connsiteX51" fmla="*/ 1103 w 10000"/>
                <a:gd name="connsiteY51" fmla="*/ 4327 h 10000"/>
                <a:gd name="connsiteX52" fmla="*/ 1103 w 10000"/>
                <a:gd name="connsiteY52" fmla="*/ 4236 h 10000"/>
                <a:gd name="connsiteX53" fmla="*/ 1103 w 10000"/>
                <a:gd name="connsiteY53" fmla="*/ 4236 h 10000"/>
                <a:gd name="connsiteX54" fmla="*/ 845 w 10000"/>
                <a:gd name="connsiteY54" fmla="*/ 3982 h 10000"/>
                <a:gd name="connsiteX55" fmla="*/ 521 w 10000"/>
                <a:gd name="connsiteY55" fmla="*/ 3636 h 10000"/>
                <a:gd name="connsiteX56" fmla="*/ 261 w 10000"/>
                <a:gd name="connsiteY56" fmla="*/ 3326 h 10000"/>
                <a:gd name="connsiteX57" fmla="*/ 195 w 10000"/>
                <a:gd name="connsiteY57" fmla="*/ 3236 h 10000"/>
                <a:gd name="connsiteX58" fmla="*/ 195 w 10000"/>
                <a:gd name="connsiteY58" fmla="*/ 3200 h 10000"/>
                <a:gd name="connsiteX59" fmla="*/ 261 w 10000"/>
                <a:gd name="connsiteY59" fmla="*/ 3180 h 10000"/>
                <a:gd name="connsiteX60" fmla="*/ 261 w 10000"/>
                <a:gd name="connsiteY60" fmla="*/ 3180 h 10000"/>
                <a:gd name="connsiteX61" fmla="*/ 650 w 10000"/>
                <a:gd name="connsiteY61" fmla="*/ 3163 h 10000"/>
                <a:gd name="connsiteX62" fmla="*/ 908 w 10000"/>
                <a:gd name="connsiteY62" fmla="*/ 3163 h 10000"/>
                <a:gd name="connsiteX63" fmla="*/ 1103 w 10000"/>
                <a:gd name="connsiteY63" fmla="*/ 3180 h 10000"/>
                <a:gd name="connsiteX64" fmla="*/ 1103 w 10000"/>
                <a:gd name="connsiteY64" fmla="*/ 3180 h 10000"/>
                <a:gd name="connsiteX65" fmla="*/ 1168 w 10000"/>
                <a:gd name="connsiteY65" fmla="*/ 3180 h 10000"/>
                <a:gd name="connsiteX66" fmla="*/ 1235 w 10000"/>
                <a:gd name="connsiteY66" fmla="*/ 3147 h 10000"/>
                <a:gd name="connsiteX67" fmla="*/ 1559 w 10000"/>
                <a:gd name="connsiteY67" fmla="*/ 3036 h 10000"/>
                <a:gd name="connsiteX68" fmla="*/ 2402 w 10000"/>
                <a:gd name="connsiteY68" fmla="*/ 2672 h 10000"/>
                <a:gd name="connsiteX69" fmla="*/ 3507 w 10000"/>
                <a:gd name="connsiteY69" fmla="*/ 2147 h 10000"/>
                <a:gd name="connsiteX70" fmla="*/ 3507 w 10000"/>
                <a:gd name="connsiteY70" fmla="*/ 2147 h 10000"/>
                <a:gd name="connsiteX71" fmla="*/ 3507 w 10000"/>
                <a:gd name="connsiteY71" fmla="*/ 2072 h 10000"/>
                <a:gd name="connsiteX72" fmla="*/ 3507 w 10000"/>
                <a:gd name="connsiteY72" fmla="*/ 1907 h 10000"/>
                <a:gd name="connsiteX73" fmla="*/ 3573 w 10000"/>
                <a:gd name="connsiteY73" fmla="*/ 1800 h 10000"/>
                <a:gd name="connsiteX74" fmla="*/ 3702 w 10000"/>
                <a:gd name="connsiteY74" fmla="*/ 1708 h 10000"/>
                <a:gd name="connsiteX75" fmla="*/ 3896 w 10000"/>
                <a:gd name="connsiteY75" fmla="*/ 1600 h 10000"/>
                <a:gd name="connsiteX76" fmla="*/ 4156 w 10000"/>
                <a:gd name="connsiteY76" fmla="*/ 1510 h 10000"/>
                <a:gd name="connsiteX77" fmla="*/ 4156 w 10000"/>
                <a:gd name="connsiteY77" fmla="*/ 1510 h 10000"/>
                <a:gd name="connsiteX78" fmla="*/ 4806 w 10000"/>
                <a:gd name="connsiteY78" fmla="*/ 1329 h 10000"/>
                <a:gd name="connsiteX79" fmla="*/ 5455 w 10000"/>
                <a:gd name="connsiteY79" fmla="*/ 1090 h 10000"/>
                <a:gd name="connsiteX80" fmla="*/ 6104 w 10000"/>
                <a:gd name="connsiteY80" fmla="*/ 872 h 10000"/>
                <a:gd name="connsiteX81" fmla="*/ 6559 w 10000"/>
                <a:gd name="connsiteY81" fmla="*/ 674 h 10000"/>
                <a:gd name="connsiteX82" fmla="*/ 6559 w 10000"/>
                <a:gd name="connsiteY82" fmla="*/ 674 h 10000"/>
                <a:gd name="connsiteX83" fmla="*/ 6882 w 10000"/>
                <a:gd name="connsiteY83" fmla="*/ 493 h 10000"/>
                <a:gd name="connsiteX84" fmla="*/ 7273 w 10000"/>
                <a:gd name="connsiteY84" fmla="*/ 271 h 10000"/>
                <a:gd name="connsiteX85" fmla="*/ 7663 w 10000"/>
                <a:gd name="connsiteY85" fmla="*/ 108 h 10000"/>
                <a:gd name="connsiteX86" fmla="*/ 7856 w 10000"/>
                <a:gd name="connsiteY86" fmla="*/ 33 h 10000"/>
                <a:gd name="connsiteX87" fmla="*/ 8051 w 10000"/>
                <a:gd name="connsiteY87" fmla="*/ 17 h 10000"/>
                <a:gd name="connsiteX88" fmla="*/ 8051 w 10000"/>
                <a:gd name="connsiteY88" fmla="*/ 17 h 10000"/>
                <a:gd name="connsiteX89" fmla="*/ 8442 w 10000"/>
                <a:gd name="connsiteY89" fmla="*/ 0 h 10000"/>
                <a:gd name="connsiteX90" fmla="*/ 8961 w 10000"/>
                <a:gd name="connsiteY90" fmla="*/ 0 h 10000"/>
                <a:gd name="connsiteX91" fmla="*/ 10000 w 10000"/>
                <a:gd name="connsiteY91" fmla="*/ 17 h 10000"/>
                <a:gd name="connsiteX0" fmla="*/ 10000 w 10000"/>
                <a:gd name="connsiteY0" fmla="*/ 17 h 9420"/>
                <a:gd name="connsiteX1" fmla="*/ 7646 w 10000"/>
                <a:gd name="connsiteY1" fmla="*/ 9411 h 9420"/>
                <a:gd name="connsiteX2" fmla="*/ 8116 w 10000"/>
                <a:gd name="connsiteY2" fmla="*/ 9420 h 9420"/>
                <a:gd name="connsiteX3" fmla="*/ 8116 w 10000"/>
                <a:gd name="connsiteY3" fmla="*/ 9420 h 9420"/>
                <a:gd name="connsiteX4" fmla="*/ 8442 w 10000"/>
                <a:gd name="connsiteY4" fmla="*/ 9383 h 9420"/>
                <a:gd name="connsiteX5" fmla="*/ 8702 w 10000"/>
                <a:gd name="connsiteY5" fmla="*/ 9292 h 9420"/>
                <a:gd name="connsiteX6" fmla="*/ 8636 w 10000"/>
                <a:gd name="connsiteY6" fmla="*/ 9255 h 9420"/>
                <a:gd name="connsiteX7" fmla="*/ 8636 w 10000"/>
                <a:gd name="connsiteY7" fmla="*/ 9219 h 9420"/>
                <a:gd name="connsiteX8" fmla="*/ 8312 w 10000"/>
                <a:gd name="connsiteY8" fmla="*/ 9128 h 9420"/>
                <a:gd name="connsiteX9" fmla="*/ 5975 w 10000"/>
                <a:gd name="connsiteY9" fmla="*/ 8799 h 9420"/>
                <a:gd name="connsiteX10" fmla="*/ 5975 w 10000"/>
                <a:gd name="connsiteY10" fmla="*/ 8799 h 9420"/>
                <a:gd name="connsiteX11" fmla="*/ 5714 w 10000"/>
                <a:gd name="connsiteY11" fmla="*/ 8746 h 9420"/>
                <a:gd name="connsiteX12" fmla="*/ 5519 w 10000"/>
                <a:gd name="connsiteY12" fmla="*/ 8691 h 9420"/>
                <a:gd name="connsiteX13" fmla="*/ 5389 w 10000"/>
                <a:gd name="connsiteY13" fmla="*/ 8636 h 9420"/>
                <a:gd name="connsiteX14" fmla="*/ 5389 w 10000"/>
                <a:gd name="connsiteY14" fmla="*/ 8636 h 9420"/>
                <a:gd name="connsiteX15" fmla="*/ 7729 w 10000"/>
                <a:gd name="connsiteY15" fmla="*/ 8617 h 9420"/>
                <a:gd name="connsiteX16" fmla="*/ 10000 w 10000"/>
                <a:gd name="connsiteY16" fmla="*/ 8799 h 9420"/>
                <a:gd name="connsiteX17" fmla="*/ 10000 w 10000"/>
                <a:gd name="connsiteY17" fmla="*/ 7147 h 9420"/>
                <a:gd name="connsiteX18" fmla="*/ 10000 w 10000"/>
                <a:gd name="connsiteY18" fmla="*/ 7147 h 9420"/>
                <a:gd name="connsiteX19" fmla="*/ 7404 w 10000"/>
                <a:gd name="connsiteY19" fmla="*/ 6762 h 9420"/>
                <a:gd name="connsiteX20" fmla="*/ 5975 w 10000"/>
                <a:gd name="connsiteY20" fmla="*/ 6546 h 9420"/>
                <a:gd name="connsiteX21" fmla="*/ 5975 w 10000"/>
                <a:gd name="connsiteY21" fmla="*/ 6546 h 9420"/>
                <a:gd name="connsiteX22" fmla="*/ 5975 w 10000"/>
                <a:gd name="connsiteY22" fmla="*/ 6528 h 9420"/>
                <a:gd name="connsiteX23" fmla="*/ 5975 w 10000"/>
                <a:gd name="connsiteY23" fmla="*/ 6419 h 9420"/>
                <a:gd name="connsiteX24" fmla="*/ 5975 w 10000"/>
                <a:gd name="connsiteY24" fmla="*/ 6419 h 9420"/>
                <a:gd name="connsiteX25" fmla="*/ 5779 w 10000"/>
                <a:gd name="connsiteY25" fmla="*/ 6289 h 9420"/>
                <a:gd name="connsiteX26" fmla="*/ 5389 w 10000"/>
                <a:gd name="connsiteY26" fmla="*/ 6090 h 9420"/>
                <a:gd name="connsiteX27" fmla="*/ 4545 w 10000"/>
                <a:gd name="connsiteY27" fmla="*/ 5710 h 9420"/>
                <a:gd name="connsiteX28" fmla="*/ 4545 w 10000"/>
                <a:gd name="connsiteY28" fmla="*/ 5710 h 9420"/>
                <a:gd name="connsiteX29" fmla="*/ 4352 w 10000"/>
                <a:gd name="connsiteY29" fmla="*/ 5655 h 9420"/>
                <a:gd name="connsiteX30" fmla="*/ 4026 w 10000"/>
                <a:gd name="connsiteY30" fmla="*/ 5582 h 9420"/>
                <a:gd name="connsiteX31" fmla="*/ 3052 w 10000"/>
                <a:gd name="connsiteY31" fmla="*/ 5418 h 9420"/>
                <a:gd name="connsiteX32" fmla="*/ 1689 w 10000"/>
                <a:gd name="connsiteY32" fmla="*/ 5219 h 9420"/>
                <a:gd name="connsiteX33" fmla="*/ 1689 w 10000"/>
                <a:gd name="connsiteY33" fmla="*/ 5219 h 9420"/>
                <a:gd name="connsiteX34" fmla="*/ 1103 w 10000"/>
                <a:gd name="connsiteY34" fmla="*/ 5199 h 9420"/>
                <a:gd name="connsiteX35" fmla="*/ 650 w 10000"/>
                <a:gd name="connsiteY35" fmla="*/ 5182 h 9420"/>
                <a:gd name="connsiteX36" fmla="*/ 521 w 10000"/>
                <a:gd name="connsiteY36" fmla="*/ 5162 h 9420"/>
                <a:gd name="connsiteX37" fmla="*/ 390 w 10000"/>
                <a:gd name="connsiteY37" fmla="*/ 5145 h 9420"/>
                <a:gd name="connsiteX38" fmla="*/ 390 w 10000"/>
                <a:gd name="connsiteY38" fmla="*/ 5145 h 9420"/>
                <a:gd name="connsiteX39" fmla="*/ 261 w 10000"/>
                <a:gd name="connsiteY39" fmla="*/ 5071 h 9420"/>
                <a:gd name="connsiteX40" fmla="*/ 65 w 10000"/>
                <a:gd name="connsiteY40" fmla="*/ 4948 h 9420"/>
                <a:gd name="connsiteX41" fmla="*/ 0 w 10000"/>
                <a:gd name="connsiteY41" fmla="*/ 4874 h 9420"/>
                <a:gd name="connsiteX42" fmla="*/ 0 w 10000"/>
                <a:gd name="connsiteY42" fmla="*/ 4799 h 9420"/>
                <a:gd name="connsiteX43" fmla="*/ 0 w 10000"/>
                <a:gd name="connsiteY43" fmla="*/ 4746 h 9420"/>
                <a:gd name="connsiteX44" fmla="*/ 131 w 10000"/>
                <a:gd name="connsiteY44" fmla="*/ 4690 h 9420"/>
                <a:gd name="connsiteX45" fmla="*/ 131 w 10000"/>
                <a:gd name="connsiteY45" fmla="*/ 4690 h 9420"/>
                <a:gd name="connsiteX46" fmla="*/ 455 w 10000"/>
                <a:gd name="connsiteY46" fmla="*/ 4599 h 9420"/>
                <a:gd name="connsiteX47" fmla="*/ 779 w 10000"/>
                <a:gd name="connsiteY47" fmla="*/ 4510 h 9420"/>
                <a:gd name="connsiteX48" fmla="*/ 975 w 10000"/>
                <a:gd name="connsiteY48" fmla="*/ 4456 h 9420"/>
                <a:gd name="connsiteX49" fmla="*/ 1103 w 10000"/>
                <a:gd name="connsiteY49" fmla="*/ 4400 h 9420"/>
                <a:gd name="connsiteX50" fmla="*/ 1103 w 10000"/>
                <a:gd name="connsiteY50" fmla="*/ 4327 h 9420"/>
                <a:gd name="connsiteX51" fmla="*/ 1103 w 10000"/>
                <a:gd name="connsiteY51" fmla="*/ 4236 h 9420"/>
                <a:gd name="connsiteX52" fmla="*/ 1103 w 10000"/>
                <a:gd name="connsiteY52" fmla="*/ 4236 h 9420"/>
                <a:gd name="connsiteX53" fmla="*/ 845 w 10000"/>
                <a:gd name="connsiteY53" fmla="*/ 3982 h 9420"/>
                <a:gd name="connsiteX54" fmla="*/ 521 w 10000"/>
                <a:gd name="connsiteY54" fmla="*/ 3636 h 9420"/>
                <a:gd name="connsiteX55" fmla="*/ 261 w 10000"/>
                <a:gd name="connsiteY55" fmla="*/ 3326 h 9420"/>
                <a:gd name="connsiteX56" fmla="*/ 195 w 10000"/>
                <a:gd name="connsiteY56" fmla="*/ 3236 h 9420"/>
                <a:gd name="connsiteX57" fmla="*/ 195 w 10000"/>
                <a:gd name="connsiteY57" fmla="*/ 3200 h 9420"/>
                <a:gd name="connsiteX58" fmla="*/ 261 w 10000"/>
                <a:gd name="connsiteY58" fmla="*/ 3180 h 9420"/>
                <a:gd name="connsiteX59" fmla="*/ 261 w 10000"/>
                <a:gd name="connsiteY59" fmla="*/ 3180 h 9420"/>
                <a:gd name="connsiteX60" fmla="*/ 650 w 10000"/>
                <a:gd name="connsiteY60" fmla="*/ 3163 h 9420"/>
                <a:gd name="connsiteX61" fmla="*/ 908 w 10000"/>
                <a:gd name="connsiteY61" fmla="*/ 3163 h 9420"/>
                <a:gd name="connsiteX62" fmla="*/ 1103 w 10000"/>
                <a:gd name="connsiteY62" fmla="*/ 3180 h 9420"/>
                <a:gd name="connsiteX63" fmla="*/ 1103 w 10000"/>
                <a:gd name="connsiteY63" fmla="*/ 3180 h 9420"/>
                <a:gd name="connsiteX64" fmla="*/ 1168 w 10000"/>
                <a:gd name="connsiteY64" fmla="*/ 3180 h 9420"/>
                <a:gd name="connsiteX65" fmla="*/ 1235 w 10000"/>
                <a:gd name="connsiteY65" fmla="*/ 3147 h 9420"/>
                <a:gd name="connsiteX66" fmla="*/ 1559 w 10000"/>
                <a:gd name="connsiteY66" fmla="*/ 3036 h 9420"/>
                <a:gd name="connsiteX67" fmla="*/ 2402 w 10000"/>
                <a:gd name="connsiteY67" fmla="*/ 2672 h 9420"/>
                <a:gd name="connsiteX68" fmla="*/ 3507 w 10000"/>
                <a:gd name="connsiteY68" fmla="*/ 2147 h 9420"/>
                <a:gd name="connsiteX69" fmla="*/ 3507 w 10000"/>
                <a:gd name="connsiteY69" fmla="*/ 2147 h 9420"/>
                <a:gd name="connsiteX70" fmla="*/ 3507 w 10000"/>
                <a:gd name="connsiteY70" fmla="*/ 2072 h 9420"/>
                <a:gd name="connsiteX71" fmla="*/ 3507 w 10000"/>
                <a:gd name="connsiteY71" fmla="*/ 1907 h 9420"/>
                <a:gd name="connsiteX72" fmla="*/ 3573 w 10000"/>
                <a:gd name="connsiteY72" fmla="*/ 1800 h 9420"/>
                <a:gd name="connsiteX73" fmla="*/ 3702 w 10000"/>
                <a:gd name="connsiteY73" fmla="*/ 1708 h 9420"/>
                <a:gd name="connsiteX74" fmla="*/ 3896 w 10000"/>
                <a:gd name="connsiteY74" fmla="*/ 1600 h 9420"/>
                <a:gd name="connsiteX75" fmla="*/ 4156 w 10000"/>
                <a:gd name="connsiteY75" fmla="*/ 1510 h 9420"/>
                <a:gd name="connsiteX76" fmla="*/ 4156 w 10000"/>
                <a:gd name="connsiteY76" fmla="*/ 1510 h 9420"/>
                <a:gd name="connsiteX77" fmla="*/ 4806 w 10000"/>
                <a:gd name="connsiteY77" fmla="*/ 1329 h 9420"/>
                <a:gd name="connsiteX78" fmla="*/ 5455 w 10000"/>
                <a:gd name="connsiteY78" fmla="*/ 1090 h 9420"/>
                <a:gd name="connsiteX79" fmla="*/ 6104 w 10000"/>
                <a:gd name="connsiteY79" fmla="*/ 872 h 9420"/>
                <a:gd name="connsiteX80" fmla="*/ 6559 w 10000"/>
                <a:gd name="connsiteY80" fmla="*/ 674 h 9420"/>
                <a:gd name="connsiteX81" fmla="*/ 6559 w 10000"/>
                <a:gd name="connsiteY81" fmla="*/ 674 h 9420"/>
                <a:gd name="connsiteX82" fmla="*/ 6882 w 10000"/>
                <a:gd name="connsiteY82" fmla="*/ 493 h 9420"/>
                <a:gd name="connsiteX83" fmla="*/ 7273 w 10000"/>
                <a:gd name="connsiteY83" fmla="*/ 271 h 9420"/>
                <a:gd name="connsiteX84" fmla="*/ 7663 w 10000"/>
                <a:gd name="connsiteY84" fmla="*/ 108 h 9420"/>
                <a:gd name="connsiteX85" fmla="*/ 7856 w 10000"/>
                <a:gd name="connsiteY85" fmla="*/ 33 h 9420"/>
                <a:gd name="connsiteX86" fmla="*/ 8051 w 10000"/>
                <a:gd name="connsiteY86" fmla="*/ 17 h 9420"/>
                <a:gd name="connsiteX87" fmla="*/ 8051 w 10000"/>
                <a:gd name="connsiteY87" fmla="*/ 17 h 9420"/>
                <a:gd name="connsiteX88" fmla="*/ 8442 w 10000"/>
                <a:gd name="connsiteY88" fmla="*/ 0 h 9420"/>
                <a:gd name="connsiteX89" fmla="*/ 8961 w 10000"/>
                <a:gd name="connsiteY89" fmla="*/ 0 h 9420"/>
                <a:gd name="connsiteX90" fmla="*/ 10000 w 10000"/>
                <a:gd name="connsiteY90" fmla="*/ 17 h 9420"/>
                <a:gd name="connsiteX0" fmla="*/ 10000 w 10000"/>
                <a:gd name="connsiteY0" fmla="*/ 18 h 10000"/>
                <a:gd name="connsiteX1" fmla="*/ 8116 w 10000"/>
                <a:gd name="connsiteY1" fmla="*/ 10000 h 10000"/>
                <a:gd name="connsiteX2" fmla="*/ 8116 w 10000"/>
                <a:gd name="connsiteY2" fmla="*/ 10000 h 10000"/>
                <a:gd name="connsiteX3" fmla="*/ 8442 w 10000"/>
                <a:gd name="connsiteY3" fmla="*/ 9961 h 10000"/>
                <a:gd name="connsiteX4" fmla="*/ 8702 w 10000"/>
                <a:gd name="connsiteY4" fmla="*/ 9864 h 10000"/>
                <a:gd name="connsiteX5" fmla="*/ 8636 w 10000"/>
                <a:gd name="connsiteY5" fmla="*/ 9825 h 10000"/>
                <a:gd name="connsiteX6" fmla="*/ 8636 w 10000"/>
                <a:gd name="connsiteY6" fmla="*/ 9787 h 10000"/>
                <a:gd name="connsiteX7" fmla="*/ 8312 w 10000"/>
                <a:gd name="connsiteY7" fmla="*/ 9690 h 10000"/>
                <a:gd name="connsiteX8" fmla="*/ 5975 w 10000"/>
                <a:gd name="connsiteY8" fmla="*/ 9341 h 10000"/>
                <a:gd name="connsiteX9" fmla="*/ 5975 w 10000"/>
                <a:gd name="connsiteY9" fmla="*/ 9341 h 10000"/>
                <a:gd name="connsiteX10" fmla="*/ 5714 w 10000"/>
                <a:gd name="connsiteY10" fmla="*/ 9285 h 10000"/>
                <a:gd name="connsiteX11" fmla="*/ 5519 w 10000"/>
                <a:gd name="connsiteY11" fmla="*/ 9226 h 10000"/>
                <a:gd name="connsiteX12" fmla="*/ 5389 w 10000"/>
                <a:gd name="connsiteY12" fmla="*/ 9168 h 10000"/>
                <a:gd name="connsiteX13" fmla="*/ 5389 w 10000"/>
                <a:gd name="connsiteY13" fmla="*/ 9168 h 10000"/>
                <a:gd name="connsiteX14" fmla="*/ 7729 w 10000"/>
                <a:gd name="connsiteY14" fmla="*/ 9148 h 10000"/>
                <a:gd name="connsiteX15" fmla="*/ 10000 w 10000"/>
                <a:gd name="connsiteY15" fmla="*/ 9341 h 10000"/>
                <a:gd name="connsiteX16" fmla="*/ 10000 w 10000"/>
                <a:gd name="connsiteY16" fmla="*/ 7587 h 10000"/>
                <a:gd name="connsiteX17" fmla="*/ 10000 w 10000"/>
                <a:gd name="connsiteY17" fmla="*/ 7587 h 10000"/>
                <a:gd name="connsiteX18" fmla="*/ 7404 w 10000"/>
                <a:gd name="connsiteY18" fmla="*/ 7178 h 10000"/>
                <a:gd name="connsiteX19" fmla="*/ 5975 w 10000"/>
                <a:gd name="connsiteY19" fmla="*/ 6949 h 10000"/>
                <a:gd name="connsiteX20" fmla="*/ 5975 w 10000"/>
                <a:gd name="connsiteY20" fmla="*/ 6949 h 10000"/>
                <a:gd name="connsiteX21" fmla="*/ 5975 w 10000"/>
                <a:gd name="connsiteY21" fmla="*/ 6930 h 10000"/>
                <a:gd name="connsiteX22" fmla="*/ 5975 w 10000"/>
                <a:gd name="connsiteY22" fmla="*/ 6814 h 10000"/>
                <a:gd name="connsiteX23" fmla="*/ 5975 w 10000"/>
                <a:gd name="connsiteY23" fmla="*/ 6814 h 10000"/>
                <a:gd name="connsiteX24" fmla="*/ 5779 w 10000"/>
                <a:gd name="connsiteY24" fmla="*/ 6676 h 10000"/>
                <a:gd name="connsiteX25" fmla="*/ 5389 w 10000"/>
                <a:gd name="connsiteY25" fmla="*/ 6465 h 10000"/>
                <a:gd name="connsiteX26" fmla="*/ 4545 w 10000"/>
                <a:gd name="connsiteY26" fmla="*/ 6062 h 10000"/>
                <a:gd name="connsiteX27" fmla="*/ 4545 w 10000"/>
                <a:gd name="connsiteY27" fmla="*/ 6062 h 10000"/>
                <a:gd name="connsiteX28" fmla="*/ 4352 w 10000"/>
                <a:gd name="connsiteY28" fmla="*/ 6003 h 10000"/>
                <a:gd name="connsiteX29" fmla="*/ 4026 w 10000"/>
                <a:gd name="connsiteY29" fmla="*/ 5926 h 10000"/>
                <a:gd name="connsiteX30" fmla="*/ 3052 w 10000"/>
                <a:gd name="connsiteY30" fmla="*/ 5752 h 10000"/>
                <a:gd name="connsiteX31" fmla="*/ 1689 w 10000"/>
                <a:gd name="connsiteY31" fmla="*/ 5540 h 10000"/>
                <a:gd name="connsiteX32" fmla="*/ 1689 w 10000"/>
                <a:gd name="connsiteY32" fmla="*/ 5540 h 10000"/>
                <a:gd name="connsiteX33" fmla="*/ 1103 w 10000"/>
                <a:gd name="connsiteY33" fmla="*/ 5519 h 10000"/>
                <a:gd name="connsiteX34" fmla="*/ 650 w 10000"/>
                <a:gd name="connsiteY34" fmla="*/ 5501 h 10000"/>
                <a:gd name="connsiteX35" fmla="*/ 521 w 10000"/>
                <a:gd name="connsiteY35" fmla="*/ 5480 h 10000"/>
                <a:gd name="connsiteX36" fmla="*/ 390 w 10000"/>
                <a:gd name="connsiteY36" fmla="*/ 5462 h 10000"/>
                <a:gd name="connsiteX37" fmla="*/ 390 w 10000"/>
                <a:gd name="connsiteY37" fmla="*/ 5462 h 10000"/>
                <a:gd name="connsiteX38" fmla="*/ 261 w 10000"/>
                <a:gd name="connsiteY38" fmla="*/ 5383 h 10000"/>
                <a:gd name="connsiteX39" fmla="*/ 65 w 10000"/>
                <a:gd name="connsiteY39" fmla="*/ 5253 h 10000"/>
                <a:gd name="connsiteX40" fmla="*/ 0 w 10000"/>
                <a:gd name="connsiteY40" fmla="*/ 5174 h 10000"/>
                <a:gd name="connsiteX41" fmla="*/ 0 w 10000"/>
                <a:gd name="connsiteY41" fmla="*/ 5094 h 10000"/>
                <a:gd name="connsiteX42" fmla="*/ 0 w 10000"/>
                <a:gd name="connsiteY42" fmla="*/ 5038 h 10000"/>
                <a:gd name="connsiteX43" fmla="*/ 131 w 10000"/>
                <a:gd name="connsiteY43" fmla="*/ 4979 h 10000"/>
                <a:gd name="connsiteX44" fmla="*/ 131 w 10000"/>
                <a:gd name="connsiteY44" fmla="*/ 4979 h 10000"/>
                <a:gd name="connsiteX45" fmla="*/ 455 w 10000"/>
                <a:gd name="connsiteY45" fmla="*/ 4882 h 10000"/>
                <a:gd name="connsiteX46" fmla="*/ 779 w 10000"/>
                <a:gd name="connsiteY46" fmla="*/ 4788 h 10000"/>
                <a:gd name="connsiteX47" fmla="*/ 975 w 10000"/>
                <a:gd name="connsiteY47" fmla="*/ 4730 h 10000"/>
                <a:gd name="connsiteX48" fmla="*/ 1103 w 10000"/>
                <a:gd name="connsiteY48" fmla="*/ 4671 h 10000"/>
                <a:gd name="connsiteX49" fmla="*/ 1103 w 10000"/>
                <a:gd name="connsiteY49" fmla="*/ 4593 h 10000"/>
                <a:gd name="connsiteX50" fmla="*/ 1103 w 10000"/>
                <a:gd name="connsiteY50" fmla="*/ 4497 h 10000"/>
                <a:gd name="connsiteX51" fmla="*/ 1103 w 10000"/>
                <a:gd name="connsiteY51" fmla="*/ 4497 h 10000"/>
                <a:gd name="connsiteX52" fmla="*/ 845 w 10000"/>
                <a:gd name="connsiteY52" fmla="*/ 4227 h 10000"/>
                <a:gd name="connsiteX53" fmla="*/ 521 w 10000"/>
                <a:gd name="connsiteY53" fmla="*/ 3860 h 10000"/>
                <a:gd name="connsiteX54" fmla="*/ 261 w 10000"/>
                <a:gd name="connsiteY54" fmla="*/ 3531 h 10000"/>
                <a:gd name="connsiteX55" fmla="*/ 195 w 10000"/>
                <a:gd name="connsiteY55" fmla="*/ 3435 h 10000"/>
                <a:gd name="connsiteX56" fmla="*/ 195 w 10000"/>
                <a:gd name="connsiteY56" fmla="*/ 3397 h 10000"/>
                <a:gd name="connsiteX57" fmla="*/ 261 w 10000"/>
                <a:gd name="connsiteY57" fmla="*/ 3376 h 10000"/>
                <a:gd name="connsiteX58" fmla="*/ 261 w 10000"/>
                <a:gd name="connsiteY58" fmla="*/ 3376 h 10000"/>
                <a:gd name="connsiteX59" fmla="*/ 650 w 10000"/>
                <a:gd name="connsiteY59" fmla="*/ 3358 h 10000"/>
                <a:gd name="connsiteX60" fmla="*/ 908 w 10000"/>
                <a:gd name="connsiteY60" fmla="*/ 3358 h 10000"/>
                <a:gd name="connsiteX61" fmla="*/ 1103 w 10000"/>
                <a:gd name="connsiteY61" fmla="*/ 3376 h 10000"/>
                <a:gd name="connsiteX62" fmla="*/ 1103 w 10000"/>
                <a:gd name="connsiteY62" fmla="*/ 3376 h 10000"/>
                <a:gd name="connsiteX63" fmla="*/ 1168 w 10000"/>
                <a:gd name="connsiteY63" fmla="*/ 3376 h 10000"/>
                <a:gd name="connsiteX64" fmla="*/ 1235 w 10000"/>
                <a:gd name="connsiteY64" fmla="*/ 3341 h 10000"/>
                <a:gd name="connsiteX65" fmla="*/ 1559 w 10000"/>
                <a:gd name="connsiteY65" fmla="*/ 3223 h 10000"/>
                <a:gd name="connsiteX66" fmla="*/ 2402 w 10000"/>
                <a:gd name="connsiteY66" fmla="*/ 2837 h 10000"/>
                <a:gd name="connsiteX67" fmla="*/ 3507 w 10000"/>
                <a:gd name="connsiteY67" fmla="*/ 2279 h 10000"/>
                <a:gd name="connsiteX68" fmla="*/ 3507 w 10000"/>
                <a:gd name="connsiteY68" fmla="*/ 2279 h 10000"/>
                <a:gd name="connsiteX69" fmla="*/ 3507 w 10000"/>
                <a:gd name="connsiteY69" fmla="*/ 2200 h 10000"/>
                <a:gd name="connsiteX70" fmla="*/ 3507 w 10000"/>
                <a:gd name="connsiteY70" fmla="*/ 2024 h 10000"/>
                <a:gd name="connsiteX71" fmla="*/ 3573 w 10000"/>
                <a:gd name="connsiteY71" fmla="*/ 1911 h 10000"/>
                <a:gd name="connsiteX72" fmla="*/ 3702 w 10000"/>
                <a:gd name="connsiteY72" fmla="*/ 1813 h 10000"/>
                <a:gd name="connsiteX73" fmla="*/ 3896 w 10000"/>
                <a:gd name="connsiteY73" fmla="*/ 1699 h 10000"/>
                <a:gd name="connsiteX74" fmla="*/ 4156 w 10000"/>
                <a:gd name="connsiteY74" fmla="*/ 1603 h 10000"/>
                <a:gd name="connsiteX75" fmla="*/ 4156 w 10000"/>
                <a:gd name="connsiteY75" fmla="*/ 1603 h 10000"/>
                <a:gd name="connsiteX76" fmla="*/ 4806 w 10000"/>
                <a:gd name="connsiteY76" fmla="*/ 1411 h 10000"/>
                <a:gd name="connsiteX77" fmla="*/ 5455 w 10000"/>
                <a:gd name="connsiteY77" fmla="*/ 1157 h 10000"/>
                <a:gd name="connsiteX78" fmla="*/ 6104 w 10000"/>
                <a:gd name="connsiteY78" fmla="*/ 926 h 10000"/>
                <a:gd name="connsiteX79" fmla="*/ 6559 w 10000"/>
                <a:gd name="connsiteY79" fmla="*/ 715 h 10000"/>
                <a:gd name="connsiteX80" fmla="*/ 6559 w 10000"/>
                <a:gd name="connsiteY80" fmla="*/ 715 h 10000"/>
                <a:gd name="connsiteX81" fmla="*/ 6882 w 10000"/>
                <a:gd name="connsiteY81" fmla="*/ 523 h 10000"/>
                <a:gd name="connsiteX82" fmla="*/ 7273 w 10000"/>
                <a:gd name="connsiteY82" fmla="*/ 288 h 10000"/>
                <a:gd name="connsiteX83" fmla="*/ 7663 w 10000"/>
                <a:gd name="connsiteY83" fmla="*/ 115 h 10000"/>
                <a:gd name="connsiteX84" fmla="*/ 7856 w 10000"/>
                <a:gd name="connsiteY84" fmla="*/ 35 h 10000"/>
                <a:gd name="connsiteX85" fmla="*/ 8051 w 10000"/>
                <a:gd name="connsiteY85" fmla="*/ 18 h 10000"/>
                <a:gd name="connsiteX86" fmla="*/ 8051 w 10000"/>
                <a:gd name="connsiteY86" fmla="*/ 18 h 10000"/>
                <a:gd name="connsiteX87" fmla="*/ 8442 w 10000"/>
                <a:gd name="connsiteY87" fmla="*/ 0 h 10000"/>
                <a:gd name="connsiteX88" fmla="*/ 8961 w 10000"/>
                <a:gd name="connsiteY88" fmla="*/ 0 h 10000"/>
                <a:gd name="connsiteX89" fmla="*/ 10000 w 10000"/>
                <a:gd name="connsiteY89" fmla="*/ 18 h 10000"/>
                <a:gd name="connsiteX0" fmla="*/ 10000 w 10000"/>
                <a:gd name="connsiteY0" fmla="*/ 18 h 10000"/>
                <a:gd name="connsiteX1" fmla="*/ 8116 w 10000"/>
                <a:gd name="connsiteY1" fmla="*/ 10000 h 10000"/>
                <a:gd name="connsiteX2" fmla="*/ 8442 w 10000"/>
                <a:gd name="connsiteY2" fmla="*/ 9961 h 10000"/>
                <a:gd name="connsiteX3" fmla="*/ 8702 w 10000"/>
                <a:gd name="connsiteY3" fmla="*/ 9864 h 10000"/>
                <a:gd name="connsiteX4" fmla="*/ 8636 w 10000"/>
                <a:gd name="connsiteY4" fmla="*/ 9825 h 10000"/>
                <a:gd name="connsiteX5" fmla="*/ 8636 w 10000"/>
                <a:gd name="connsiteY5" fmla="*/ 9787 h 10000"/>
                <a:gd name="connsiteX6" fmla="*/ 8312 w 10000"/>
                <a:gd name="connsiteY6" fmla="*/ 9690 h 10000"/>
                <a:gd name="connsiteX7" fmla="*/ 5975 w 10000"/>
                <a:gd name="connsiteY7" fmla="*/ 9341 h 10000"/>
                <a:gd name="connsiteX8" fmla="*/ 5975 w 10000"/>
                <a:gd name="connsiteY8" fmla="*/ 9341 h 10000"/>
                <a:gd name="connsiteX9" fmla="*/ 5714 w 10000"/>
                <a:gd name="connsiteY9" fmla="*/ 9285 h 10000"/>
                <a:gd name="connsiteX10" fmla="*/ 5519 w 10000"/>
                <a:gd name="connsiteY10" fmla="*/ 9226 h 10000"/>
                <a:gd name="connsiteX11" fmla="*/ 5389 w 10000"/>
                <a:gd name="connsiteY11" fmla="*/ 9168 h 10000"/>
                <a:gd name="connsiteX12" fmla="*/ 5389 w 10000"/>
                <a:gd name="connsiteY12" fmla="*/ 9168 h 10000"/>
                <a:gd name="connsiteX13" fmla="*/ 7729 w 10000"/>
                <a:gd name="connsiteY13" fmla="*/ 9148 h 10000"/>
                <a:gd name="connsiteX14" fmla="*/ 10000 w 10000"/>
                <a:gd name="connsiteY14" fmla="*/ 9341 h 10000"/>
                <a:gd name="connsiteX15" fmla="*/ 10000 w 10000"/>
                <a:gd name="connsiteY15" fmla="*/ 7587 h 10000"/>
                <a:gd name="connsiteX16" fmla="*/ 10000 w 10000"/>
                <a:gd name="connsiteY16" fmla="*/ 7587 h 10000"/>
                <a:gd name="connsiteX17" fmla="*/ 7404 w 10000"/>
                <a:gd name="connsiteY17" fmla="*/ 7178 h 10000"/>
                <a:gd name="connsiteX18" fmla="*/ 5975 w 10000"/>
                <a:gd name="connsiteY18" fmla="*/ 6949 h 10000"/>
                <a:gd name="connsiteX19" fmla="*/ 5975 w 10000"/>
                <a:gd name="connsiteY19" fmla="*/ 6949 h 10000"/>
                <a:gd name="connsiteX20" fmla="*/ 5975 w 10000"/>
                <a:gd name="connsiteY20" fmla="*/ 6930 h 10000"/>
                <a:gd name="connsiteX21" fmla="*/ 5975 w 10000"/>
                <a:gd name="connsiteY21" fmla="*/ 6814 h 10000"/>
                <a:gd name="connsiteX22" fmla="*/ 5975 w 10000"/>
                <a:gd name="connsiteY22" fmla="*/ 6814 h 10000"/>
                <a:gd name="connsiteX23" fmla="*/ 5779 w 10000"/>
                <a:gd name="connsiteY23" fmla="*/ 6676 h 10000"/>
                <a:gd name="connsiteX24" fmla="*/ 5389 w 10000"/>
                <a:gd name="connsiteY24" fmla="*/ 6465 h 10000"/>
                <a:gd name="connsiteX25" fmla="*/ 4545 w 10000"/>
                <a:gd name="connsiteY25" fmla="*/ 6062 h 10000"/>
                <a:gd name="connsiteX26" fmla="*/ 4545 w 10000"/>
                <a:gd name="connsiteY26" fmla="*/ 6062 h 10000"/>
                <a:gd name="connsiteX27" fmla="*/ 4352 w 10000"/>
                <a:gd name="connsiteY27" fmla="*/ 6003 h 10000"/>
                <a:gd name="connsiteX28" fmla="*/ 4026 w 10000"/>
                <a:gd name="connsiteY28" fmla="*/ 5926 h 10000"/>
                <a:gd name="connsiteX29" fmla="*/ 3052 w 10000"/>
                <a:gd name="connsiteY29" fmla="*/ 5752 h 10000"/>
                <a:gd name="connsiteX30" fmla="*/ 1689 w 10000"/>
                <a:gd name="connsiteY30" fmla="*/ 5540 h 10000"/>
                <a:gd name="connsiteX31" fmla="*/ 1689 w 10000"/>
                <a:gd name="connsiteY31" fmla="*/ 5540 h 10000"/>
                <a:gd name="connsiteX32" fmla="*/ 1103 w 10000"/>
                <a:gd name="connsiteY32" fmla="*/ 5519 h 10000"/>
                <a:gd name="connsiteX33" fmla="*/ 650 w 10000"/>
                <a:gd name="connsiteY33" fmla="*/ 5501 h 10000"/>
                <a:gd name="connsiteX34" fmla="*/ 521 w 10000"/>
                <a:gd name="connsiteY34" fmla="*/ 5480 h 10000"/>
                <a:gd name="connsiteX35" fmla="*/ 390 w 10000"/>
                <a:gd name="connsiteY35" fmla="*/ 5462 h 10000"/>
                <a:gd name="connsiteX36" fmla="*/ 390 w 10000"/>
                <a:gd name="connsiteY36" fmla="*/ 5462 h 10000"/>
                <a:gd name="connsiteX37" fmla="*/ 261 w 10000"/>
                <a:gd name="connsiteY37" fmla="*/ 5383 h 10000"/>
                <a:gd name="connsiteX38" fmla="*/ 65 w 10000"/>
                <a:gd name="connsiteY38" fmla="*/ 5253 h 10000"/>
                <a:gd name="connsiteX39" fmla="*/ 0 w 10000"/>
                <a:gd name="connsiteY39" fmla="*/ 5174 h 10000"/>
                <a:gd name="connsiteX40" fmla="*/ 0 w 10000"/>
                <a:gd name="connsiteY40" fmla="*/ 5094 h 10000"/>
                <a:gd name="connsiteX41" fmla="*/ 0 w 10000"/>
                <a:gd name="connsiteY41" fmla="*/ 5038 h 10000"/>
                <a:gd name="connsiteX42" fmla="*/ 131 w 10000"/>
                <a:gd name="connsiteY42" fmla="*/ 4979 h 10000"/>
                <a:gd name="connsiteX43" fmla="*/ 131 w 10000"/>
                <a:gd name="connsiteY43" fmla="*/ 4979 h 10000"/>
                <a:gd name="connsiteX44" fmla="*/ 455 w 10000"/>
                <a:gd name="connsiteY44" fmla="*/ 4882 h 10000"/>
                <a:gd name="connsiteX45" fmla="*/ 779 w 10000"/>
                <a:gd name="connsiteY45" fmla="*/ 4788 h 10000"/>
                <a:gd name="connsiteX46" fmla="*/ 975 w 10000"/>
                <a:gd name="connsiteY46" fmla="*/ 4730 h 10000"/>
                <a:gd name="connsiteX47" fmla="*/ 1103 w 10000"/>
                <a:gd name="connsiteY47" fmla="*/ 4671 h 10000"/>
                <a:gd name="connsiteX48" fmla="*/ 1103 w 10000"/>
                <a:gd name="connsiteY48" fmla="*/ 4593 h 10000"/>
                <a:gd name="connsiteX49" fmla="*/ 1103 w 10000"/>
                <a:gd name="connsiteY49" fmla="*/ 4497 h 10000"/>
                <a:gd name="connsiteX50" fmla="*/ 1103 w 10000"/>
                <a:gd name="connsiteY50" fmla="*/ 4497 h 10000"/>
                <a:gd name="connsiteX51" fmla="*/ 845 w 10000"/>
                <a:gd name="connsiteY51" fmla="*/ 4227 h 10000"/>
                <a:gd name="connsiteX52" fmla="*/ 521 w 10000"/>
                <a:gd name="connsiteY52" fmla="*/ 3860 h 10000"/>
                <a:gd name="connsiteX53" fmla="*/ 261 w 10000"/>
                <a:gd name="connsiteY53" fmla="*/ 3531 h 10000"/>
                <a:gd name="connsiteX54" fmla="*/ 195 w 10000"/>
                <a:gd name="connsiteY54" fmla="*/ 3435 h 10000"/>
                <a:gd name="connsiteX55" fmla="*/ 195 w 10000"/>
                <a:gd name="connsiteY55" fmla="*/ 3397 h 10000"/>
                <a:gd name="connsiteX56" fmla="*/ 261 w 10000"/>
                <a:gd name="connsiteY56" fmla="*/ 3376 h 10000"/>
                <a:gd name="connsiteX57" fmla="*/ 261 w 10000"/>
                <a:gd name="connsiteY57" fmla="*/ 3376 h 10000"/>
                <a:gd name="connsiteX58" fmla="*/ 650 w 10000"/>
                <a:gd name="connsiteY58" fmla="*/ 3358 h 10000"/>
                <a:gd name="connsiteX59" fmla="*/ 908 w 10000"/>
                <a:gd name="connsiteY59" fmla="*/ 3358 h 10000"/>
                <a:gd name="connsiteX60" fmla="*/ 1103 w 10000"/>
                <a:gd name="connsiteY60" fmla="*/ 3376 h 10000"/>
                <a:gd name="connsiteX61" fmla="*/ 1103 w 10000"/>
                <a:gd name="connsiteY61" fmla="*/ 3376 h 10000"/>
                <a:gd name="connsiteX62" fmla="*/ 1168 w 10000"/>
                <a:gd name="connsiteY62" fmla="*/ 3376 h 10000"/>
                <a:gd name="connsiteX63" fmla="*/ 1235 w 10000"/>
                <a:gd name="connsiteY63" fmla="*/ 3341 h 10000"/>
                <a:gd name="connsiteX64" fmla="*/ 1559 w 10000"/>
                <a:gd name="connsiteY64" fmla="*/ 3223 h 10000"/>
                <a:gd name="connsiteX65" fmla="*/ 2402 w 10000"/>
                <a:gd name="connsiteY65" fmla="*/ 2837 h 10000"/>
                <a:gd name="connsiteX66" fmla="*/ 3507 w 10000"/>
                <a:gd name="connsiteY66" fmla="*/ 2279 h 10000"/>
                <a:gd name="connsiteX67" fmla="*/ 3507 w 10000"/>
                <a:gd name="connsiteY67" fmla="*/ 2279 h 10000"/>
                <a:gd name="connsiteX68" fmla="*/ 3507 w 10000"/>
                <a:gd name="connsiteY68" fmla="*/ 2200 h 10000"/>
                <a:gd name="connsiteX69" fmla="*/ 3507 w 10000"/>
                <a:gd name="connsiteY69" fmla="*/ 2024 h 10000"/>
                <a:gd name="connsiteX70" fmla="*/ 3573 w 10000"/>
                <a:gd name="connsiteY70" fmla="*/ 1911 h 10000"/>
                <a:gd name="connsiteX71" fmla="*/ 3702 w 10000"/>
                <a:gd name="connsiteY71" fmla="*/ 1813 h 10000"/>
                <a:gd name="connsiteX72" fmla="*/ 3896 w 10000"/>
                <a:gd name="connsiteY72" fmla="*/ 1699 h 10000"/>
                <a:gd name="connsiteX73" fmla="*/ 4156 w 10000"/>
                <a:gd name="connsiteY73" fmla="*/ 1603 h 10000"/>
                <a:gd name="connsiteX74" fmla="*/ 4156 w 10000"/>
                <a:gd name="connsiteY74" fmla="*/ 1603 h 10000"/>
                <a:gd name="connsiteX75" fmla="*/ 4806 w 10000"/>
                <a:gd name="connsiteY75" fmla="*/ 1411 h 10000"/>
                <a:gd name="connsiteX76" fmla="*/ 5455 w 10000"/>
                <a:gd name="connsiteY76" fmla="*/ 1157 h 10000"/>
                <a:gd name="connsiteX77" fmla="*/ 6104 w 10000"/>
                <a:gd name="connsiteY77" fmla="*/ 926 h 10000"/>
                <a:gd name="connsiteX78" fmla="*/ 6559 w 10000"/>
                <a:gd name="connsiteY78" fmla="*/ 715 h 10000"/>
                <a:gd name="connsiteX79" fmla="*/ 6559 w 10000"/>
                <a:gd name="connsiteY79" fmla="*/ 715 h 10000"/>
                <a:gd name="connsiteX80" fmla="*/ 6882 w 10000"/>
                <a:gd name="connsiteY80" fmla="*/ 523 h 10000"/>
                <a:gd name="connsiteX81" fmla="*/ 7273 w 10000"/>
                <a:gd name="connsiteY81" fmla="*/ 288 h 10000"/>
                <a:gd name="connsiteX82" fmla="*/ 7663 w 10000"/>
                <a:gd name="connsiteY82" fmla="*/ 115 h 10000"/>
                <a:gd name="connsiteX83" fmla="*/ 7856 w 10000"/>
                <a:gd name="connsiteY83" fmla="*/ 35 h 10000"/>
                <a:gd name="connsiteX84" fmla="*/ 8051 w 10000"/>
                <a:gd name="connsiteY84" fmla="*/ 18 h 10000"/>
                <a:gd name="connsiteX85" fmla="*/ 8051 w 10000"/>
                <a:gd name="connsiteY85" fmla="*/ 18 h 10000"/>
                <a:gd name="connsiteX86" fmla="*/ 8442 w 10000"/>
                <a:gd name="connsiteY86" fmla="*/ 0 h 10000"/>
                <a:gd name="connsiteX87" fmla="*/ 8961 w 10000"/>
                <a:gd name="connsiteY87" fmla="*/ 0 h 10000"/>
                <a:gd name="connsiteX88" fmla="*/ 10000 w 10000"/>
                <a:gd name="connsiteY88" fmla="*/ 18 h 10000"/>
                <a:gd name="connsiteX0" fmla="*/ 10000 w 10000"/>
                <a:gd name="connsiteY0" fmla="*/ 18 h 10000"/>
                <a:gd name="connsiteX1" fmla="*/ 8116 w 10000"/>
                <a:gd name="connsiteY1" fmla="*/ 10000 h 10000"/>
                <a:gd name="connsiteX2" fmla="*/ 8442 w 10000"/>
                <a:gd name="connsiteY2" fmla="*/ 9961 h 10000"/>
                <a:gd name="connsiteX3" fmla="*/ 8702 w 10000"/>
                <a:gd name="connsiteY3" fmla="*/ 9864 h 10000"/>
                <a:gd name="connsiteX4" fmla="*/ 8636 w 10000"/>
                <a:gd name="connsiteY4" fmla="*/ 9825 h 10000"/>
                <a:gd name="connsiteX5" fmla="*/ 8636 w 10000"/>
                <a:gd name="connsiteY5" fmla="*/ 9787 h 10000"/>
                <a:gd name="connsiteX6" fmla="*/ 8312 w 10000"/>
                <a:gd name="connsiteY6" fmla="*/ 9690 h 10000"/>
                <a:gd name="connsiteX7" fmla="*/ 5975 w 10000"/>
                <a:gd name="connsiteY7" fmla="*/ 9341 h 10000"/>
                <a:gd name="connsiteX8" fmla="*/ 5975 w 10000"/>
                <a:gd name="connsiteY8" fmla="*/ 9341 h 10000"/>
                <a:gd name="connsiteX9" fmla="*/ 5714 w 10000"/>
                <a:gd name="connsiteY9" fmla="*/ 9285 h 10000"/>
                <a:gd name="connsiteX10" fmla="*/ 5519 w 10000"/>
                <a:gd name="connsiteY10" fmla="*/ 9226 h 10000"/>
                <a:gd name="connsiteX11" fmla="*/ 5389 w 10000"/>
                <a:gd name="connsiteY11" fmla="*/ 9168 h 10000"/>
                <a:gd name="connsiteX12" fmla="*/ 5389 w 10000"/>
                <a:gd name="connsiteY12" fmla="*/ 9168 h 10000"/>
                <a:gd name="connsiteX13" fmla="*/ 7729 w 10000"/>
                <a:gd name="connsiteY13" fmla="*/ 9148 h 10000"/>
                <a:gd name="connsiteX14" fmla="*/ 10000 w 10000"/>
                <a:gd name="connsiteY14" fmla="*/ 7587 h 10000"/>
                <a:gd name="connsiteX15" fmla="*/ 10000 w 10000"/>
                <a:gd name="connsiteY15" fmla="*/ 7587 h 10000"/>
                <a:gd name="connsiteX16" fmla="*/ 7404 w 10000"/>
                <a:gd name="connsiteY16" fmla="*/ 7178 h 10000"/>
                <a:gd name="connsiteX17" fmla="*/ 5975 w 10000"/>
                <a:gd name="connsiteY17" fmla="*/ 6949 h 10000"/>
                <a:gd name="connsiteX18" fmla="*/ 5975 w 10000"/>
                <a:gd name="connsiteY18" fmla="*/ 6949 h 10000"/>
                <a:gd name="connsiteX19" fmla="*/ 5975 w 10000"/>
                <a:gd name="connsiteY19" fmla="*/ 6930 h 10000"/>
                <a:gd name="connsiteX20" fmla="*/ 5975 w 10000"/>
                <a:gd name="connsiteY20" fmla="*/ 6814 h 10000"/>
                <a:gd name="connsiteX21" fmla="*/ 5975 w 10000"/>
                <a:gd name="connsiteY21" fmla="*/ 6814 h 10000"/>
                <a:gd name="connsiteX22" fmla="*/ 5779 w 10000"/>
                <a:gd name="connsiteY22" fmla="*/ 6676 h 10000"/>
                <a:gd name="connsiteX23" fmla="*/ 5389 w 10000"/>
                <a:gd name="connsiteY23" fmla="*/ 6465 h 10000"/>
                <a:gd name="connsiteX24" fmla="*/ 4545 w 10000"/>
                <a:gd name="connsiteY24" fmla="*/ 6062 h 10000"/>
                <a:gd name="connsiteX25" fmla="*/ 4545 w 10000"/>
                <a:gd name="connsiteY25" fmla="*/ 6062 h 10000"/>
                <a:gd name="connsiteX26" fmla="*/ 4352 w 10000"/>
                <a:gd name="connsiteY26" fmla="*/ 6003 h 10000"/>
                <a:gd name="connsiteX27" fmla="*/ 4026 w 10000"/>
                <a:gd name="connsiteY27" fmla="*/ 5926 h 10000"/>
                <a:gd name="connsiteX28" fmla="*/ 3052 w 10000"/>
                <a:gd name="connsiteY28" fmla="*/ 5752 h 10000"/>
                <a:gd name="connsiteX29" fmla="*/ 1689 w 10000"/>
                <a:gd name="connsiteY29" fmla="*/ 5540 h 10000"/>
                <a:gd name="connsiteX30" fmla="*/ 1689 w 10000"/>
                <a:gd name="connsiteY30" fmla="*/ 5540 h 10000"/>
                <a:gd name="connsiteX31" fmla="*/ 1103 w 10000"/>
                <a:gd name="connsiteY31" fmla="*/ 5519 h 10000"/>
                <a:gd name="connsiteX32" fmla="*/ 650 w 10000"/>
                <a:gd name="connsiteY32" fmla="*/ 5501 h 10000"/>
                <a:gd name="connsiteX33" fmla="*/ 521 w 10000"/>
                <a:gd name="connsiteY33" fmla="*/ 5480 h 10000"/>
                <a:gd name="connsiteX34" fmla="*/ 390 w 10000"/>
                <a:gd name="connsiteY34" fmla="*/ 5462 h 10000"/>
                <a:gd name="connsiteX35" fmla="*/ 390 w 10000"/>
                <a:gd name="connsiteY35" fmla="*/ 5462 h 10000"/>
                <a:gd name="connsiteX36" fmla="*/ 261 w 10000"/>
                <a:gd name="connsiteY36" fmla="*/ 5383 h 10000"/>
                <a:gd name="connsiteX37" fmla="*/ 65 w 10000"/>
                <a:gd name="connsiteY37" fmla="*/ 5253 h 10000"/>
                <a:gd name="connsiteX38" fmla="*/ 0 w 10000"/>
                <a:gd name="connsiteY38" fmla="*/ 5174 h 10000"/>
                <a:gd name="connsiteX39" fmla="*/ 0 w 10000"/>
                <a:gd name="connsiteY39" fmla="*/ 5094 h 10000"/>
                <a:gd name="connsiteX40" fmla="*/ 0 w 10000"/>
                <a:gd name="connsiteY40" fmla="*/ 5038 h 10000"/>
                <a:gd name="connsiteX41" fmla="*/ 131 w 10000"/>
                <a:gd name="connsiteY41" fmla="*/ 4979 h 10000"/>
                <a:gd name="connsiteX42" fmla="*/ 131 w 10000"/>
                <a:gd name="connsiteY42" fmla="*/ 4979 h 10000"/>
                <a:gd name="connsiteX43" fmla="*/ 455 w 10000"/>
                <a:gd name="connsiteY43" fmla="*/ 4882 h 10000"/>
                <a:gd name="connsiteX44" fmla="*/ 779 w 10000"/>
                <a:gd name="connsiteY44" fmla="*/ 4788 h 10000"/>
                <a:gd name="connsiteX45" fmla="*/ 975 w 10000"/>
                <a:gd name="connsiteY45" fmla="*/ 4730 h 10000"/>
                <a:gd name="connsiteX46" fmla="*/ 1103 w 10000"/>
                <a:gd name="connsiteY46" fmla="*/ 4671 h 10000"/>
                <a:gd name="connsiteX47" fmla="*/ 1103 w 10000"/>
                <a:gd name="connsiteY47" fmla="*/ 4593 h 10000"/>
                <a:gd name="connsiteX48" fmla="*/ 1103 w 10000"/>
                <a:gd name="connsiteY48" fmla="*/ 4497 h 10000"/>
                <a:gd name="connsiteX49" fmla="*/ 1103 w 10000"/>
                <a:gd name="connsiteY49" fmla="*/ 4497 h 10000"/>
                <a:gd name="connsiteX50" fmla="*/ 845 w 10000"/>
                <a:gd name="connsiteY50" fmla="*/ 4227 h 10000"/>
                <a:gd name="connsiteX51" fmla="*/ 521 w 10000"/>
                <a:gd name="connsiteY51" fmla="*/ 3860 h 10000"/>
                <a:gd name="connsiteX52" fmla="*/ 261 w 10000"/>
                <a:gd name="connsiteY52" fmla="*/ 3531 h 10000"/>
                <a:gd name="connsiteX53" fmla="*/ 195 w 10000"/>
                <a:gd name="connsiteY53" fmla="*/ 3435 h 10000"/>
                <a:gd name="connsiteX54" fmla="*/ 195 w 10000"/>
                <a:gd name="connsiteY54" fmla="*/ 3397 h 10000"/>
                <a:gd name="connsiteX55" fmla="*/ 261 w 10000"/>
                <a:gd name="connsiteY55" fmla="*/ 3376 h 10000"/>
                <a:gd name="connsiteX56" fmla="*/ 261 w 10000"/>
                <a:gd name="connsiteY56" fmla="*/ 3376 h 10000"/>
                <a:gd name="connsiteX57" fmla="*/ 650 w 10000"/>
                <a:gd name="connsiteY57" fmla="*/ 3358 h 10000"/>
                <a:gd name="connsiteX58" fmla="*/ 908 w 10000"/>
                <a:gd name="connsiteY58" fmla="*/ 3358 h 10000"/>
                <a:gd name="connsiteX59" fmla="*/ 1103 w 10000"/>
                <a:gd name="connsiteY59" fmla="*/ 3376 h 10000"/>
                <a:gd name="connsiteX60" fmla="*/ 1103 w 10000"/>
                <a:gd name="connsiteY60" fmla="*/ 3376 h 10000"/>
                <a:gd name="connsiteX61" fmla="*/ 1168 w 10000"/>
                <a:gd name="connsiteY61" fmla="*/ 3376 h 10000"/>
                <a:gd name="connsiteX62" fmla="*/ 1235 w 10000"/>
                <a:gd name="connsiteY62" fmla="*/ 3341 h 10000"/>
                <a:gd name="connsiteX63" fmla="*/ 1559 w 10000"/>
                <a:gd name="connsiteY63" fmla="*/ 3223 h 10000"/>
                <a:gd name="connsiteX64" fmla="*/ 2402 w 10000"/>
                <a:gd name="connsiteY64" fmla="*/ 2837 h 10000"/>
                <a:gd name="connsiteX65" fmla="*/ 3507 w 10000"/>
                <a:gd name="connsiteY65" fmla="*/ 2279 h 10000"/>
                <a:gd name="connsiteX66" fmla="*/ 3507 w 10000"/>
                <a:gd name="connsiteY66" fmla="*/ 2279 h 10000"/>
                <a:gd name="connsiteX67" fmla="*/ 3507 w 10000"/>
                <a:gd name="connsiteY67" fmla="*/ 2200 h 10000"/>
                <a:gd name="connsiteX68" fmla="*/ 3507 w 10000"/>
                <a:gd name="connsiteY68" fmla="*/ 2024 h 10000"/>
                <a:gd name="connsiteX69" fmla="*/ 3573 w 10000"/>
                <a:gd name="connsiteY69" fmla="*/ 1911 h 10000"/>
                <a:gd name="connsiteX70" fmla="*/ 3702 w 10000"/>
                <a:gd name="connsiteY70" fmla="*/ 1813 h 10000"/>
                <a:gd name="connsiteX71" fmla="*/ 3896 w 10000"/>
                <a:gd name="connsiteY71" fmla="*/ 1699 h 10000"/>
                <a:gd name="connsiteX72" fmla="*/ 4156 w 10000"/>
                <a:gd name="connsiteY72" fmla="*/ 1603 h 10000"/>
                <a:gd name="connsiteX73" fmla="*/ 4156 w 10000"/>
                <a:gd name="connsiteY73" fmla="*/ 1603 h 10000"/>
                <a:gd name="connsiteX74" fmla="*/ 4806 w 10000"/>
                <a:gd name="connsiteY74" fmla="*/ 1411 h 10000"/>
                <a:gd name="connsiteX75" fmla="*/ 5455 w 10000"/>
                <a:gd name="connsiteY75" fmla="*/ 1157 h 10000"/>
                <a:gd name="connsiteX76" fmla="*/ 6104 w 10000"/>
                <a:gd name="connsiteY76" fmla="*/ 926 h 10000"/>
                <a:gd name="connsiteX77" fmla="*/ 6559 w 10000"/>
                <a:gd name="connsiteY77" fmla="*/ 715 h 10000"/>
                <a:gd name="connsiteX78" fmla="*/ 6559 w 10000"/>
                <a:gd name="connsiteY78" fmla="*/ 715 h 10000"/>
                <a:gd name="connsiteX79" fmla="*/ 6882 w 10000"/>
                <a:gd name="connsiteY79" fmla="*/ 523 h 10000"/>
                <a:gd name="connsiteX80" fmla="*/ 7273 w 10000"/>
                <a:gd name="connsiteY80" fmla="*/ 288 h 10000"/>
                <a:gd name="connsiteX81" fmla="*/ 7663 w 10000"/>
                <a:gd name="connsiteY81" fmla="*/ 115 h 10000"/>
                <a:gd name="connsiteX82" fmla="*/ 7856 w 10000"/>
                <a:gd name="connsiteY82" fmla="*/ 35 h 10000"/>
                <a:gd name="connsiteX83" fmla="*/ 8051 w 10000"/>
                <a:gd name="connsiteY83" fmla="*/ 18 h 10000"/>
                <a:gd name="connsiteX84" fmla="*/ 8051 w 10000"/>
                <a:gd name="connsiteY84" fmla="*/ 18 h 10000"/>
                <a:gd name="connsiteX85" fmla="*/ 8442 w 10000"/>
                <a:gd name="connsiteY85" fmla="*/ 0 h 10000"/>
                <a:gd name="connsiteX86" fmla="*/ 8961 w 10000"/>
                <a:gd name="connsiteY86" fmla="*/ 0 h 10000"/>
                <a:gd name="connsiteX87" fmla="*/ 10000 w 10000"/>
                <a:gd name="connsiteY87" fmla="*/ 18 h 10000"/>
                <a:gd name="connsiteX0" fmla="*/ 10000 w 10000"/>
                <a:gd name="connsiteY0" fmla="*/ 18 h 10000"/>
                <a:gd name="connsiteX1" fmla="*/ 8116 w 10000"/>
                <a:gd name="connsiteY1" fmla="*/ 10000 h 10000"/>
                <a:gd name="connsiteX2" fmla="*/ 8442 w 10000"/>
                <a:gd name="connsiteY2" fmla="*/ 9961 h 10000"/>
                <a:gd name="connsiteX3" fmla="*/ 8702 w 10000"/>
                <a:gd name="connsiteY3" fmla="*/ 9864 h 10000"/>
                <a:gd name="connsiteX4" fmla="*/ 8636 w 10000"/>
                <a:gd name="connsiteY4" fmla="*/ 9825 h 10000"/>
                <a:gd name="connsiteX5" fmla="*/ 8636 w 10000"/>
                <a:gd name="connsiteY5" fmla="*/ 9787 h 10000"/>
                <a:gd name="connsiteX6" fmla="*/ 8312 w 10000"/>
                <a:gd name="connsiteY6" fmla="*/ 9690 h 10000"/>
                <a:gd name="connsiteX7" fmla="*/ 5975 w 10000"/>
                <a:gd name="connsiteY7" fmla="*/ 9341 h 10000"/>
                <a:gd name="connsiteX8" fmla="*/ 5975 w 10000"/>
                <a:gd name="connsiteY8" fmla="*/ 9341 h 10000"/>
                <a:gd name="connsiteX9" fmla="*/ 5714 w 10000"/>
                <a:gd name="connsiteY9" fmla="*/ 9285 h 10000"/>
                <a:gd name="connsiteX10" fmla="*/ 5519 w 10000"/>
                <a:gd name="connsiteY10" fmla="*/ 9226 h 10000"/>
                <a:gd name="connsiteX11" fmla="*/ 5389 w 10000"/>
                <a:gd name="connsiteY11" fmla="*/ 9168 h 10000"/>
                <a:gd name="connsiteX12" fmla="*/ 5389 w 10000"/>
                <a:gd name="connsiteY12" fmla="*/ 9168 h 10000"/>
                <a:gd name="connsiteX13" fmla="*/ 10000 w 10000"/>
                <a:gd name="connsiteY13" fmla="*/ 7587 h 10000"/>
                <a:gd name="connsiteX14" fmla="*/ 10000 w 10000"/>
                <a:gd name="connsiteY14" fmla="*/ 7587 h 10000"/>
                <a:gd name="connsiteX15" fmla="*/ 7404 w 10000"/>
                <a:gd name="connsiteY15" fmla="*/ 7178 h 10000"/>
                <a:gd name="connsiteX16" fmla="*/ 5975 w 10000"/>
                <a:gd name="connsiteY16" fmla="*/ 6949 h 10000"/>
                <a:gd name="connsiteX17" fmla="*/ 5975 w 10000"/>
                <a:gd name="connsiteY17" fmla="*/ 6949 h 10000"/>
                <a:gd name="connsiteX18" fmla="*/ 5975 w 10000"/>
                <a:gd name="connsiteY18" fmla="*/ 6930 h 10000"/>
                <a:gd name="connsiteX19" fmla="*/ 5975 w 10000"/>
                <a:gd name="connsiteY19" fmla="*/ 6814 h 10000"/>
                <a:gd name="connsiteX20" fmla="*/ 5975 w 10000"/>
                <a:gd name="connsiteY20" fmla="*/ 6814 h 10000"/>
                <a:gd name="connsiteX21" fmla="*/ 5779 w 10000"/>
                <a:gd name="connsiteY21" fmla="*/ 6676 h 10000"/>
                <a:gd name="connsiteX22" fmla="*/ 5389 w 10000"/>
                <a:gd name="connsiteY22" fmla="*/ 6465 h 10000"/>
                <a:gd name="connsiteX23" fmla="*/ 4545 w 10000"/>
                <a:gd name="connsiteY23" fmla="*/ 6062 h 10000"/>
                <a:gd name="connsiteX24" fmla="*/ 4545 w 10000"/>
                <a:gd name="connsiteY24" fmla="*/ 6062 h 10000"/>
                <a:gd name="connsiteX25" fmla="*/ 4352 w 10000"/>
                <a:gd name="connsiteY25" fmla="*/ 6003 h 10000"/>
                <a:gd name="connsiteX26" fmla="*/ 4026 w 10000"/>
                <a:gd name="connsiteY26" fmla="*/ 5926 h 10000"/>
                <a:gd name="connsiteX27" fmla="*/ 3052 w 10000"/>
                <a:gd name="connsiteY27" fmla="*/ 5752 h 10000"/>
                <a:gd name="connsiteX28" fmla="*/ 1689 w 10000"/>
                <a:gd name="connsiteY28" fmla="*/ 5540 h 10000"/>
                <a:gd name="connsiteX29" fmla="*/ 1689 w 10000"/>
                <a:gd name="connsiteY29" fmla="*/ 5540 h 10000"/>
                <a:gd name="connsiteX30" fmla="*/ 1103 w 10000"/>
                <a:gd name="connsiteY30" fmla="*/ 5519 h 10000"/>
                <a:gd name="connsiteX31" fmla="*/ 650 w 10000"/>
                <a:gd name="connsiteY31" fmla="*/ 5501 h 10000"/>
                <a:gd name="connsiteX32" fmla="*/ 521 w 10000"/>
                <a:gd name="connsiteY32" fmla="*/ 5480 h 10000"/>
                <a:gd name="connsiteX33" fmla="*/ 390 w 10000"/>
                <a:gd name="connsiteY33" fmla="*/ 5462 h 10000"/>
                <a:gd name="connsiteX34" fmla="*/ 390 w 10000"/>
                <a:gd name="connsiteY34" fmla="*/ 5462 h 10000"/>
                <a:gd name="connsiteX35" fmla="*/ 261 w 10000"/>
                <a:gd name="connsiteY35" fmla="*/ 5383 h 10000"/>
                <a:gd name="connsiteX36" fmla="*/ 65 w 10000"/>
                <a:gd name="connsiteY36" fmla="*/ 5253 h 10000"/>
                <a:gd name="connsiteX37" fmla="*/ 0 w 10000"/>
                <a:gd name="connsiteY37" fmla="*/ 5174 h 10000"/>
                <a:gd name="connsiteX38" fmla="*/ 0 w 10000"/>
                <a:gd name="connsiteY38" fmla="*/ 5094 h 10000"/>
                <a:gd name="connsiteX39" fmla="*/ 0 w 10000"/>
                <a:gd name="connsiteY39" fmla="*/ 5038 h 10000"/>
                <a:gd name="connsiteX40" fmla="*/ 131 w 10000"/>
                <a:gd name="connsiteY40" fmla="*/ 4979 h 10000"/>
                <a:gd name="connsiteX41" fmla="*/ 131 w 10000"/>
                <a:gd name="connsiteY41" fmla="*/ 4979 h 10000"/>
                <a:gd name="connsiteX42" fmla="*/ 455 w 10000"/>
                <a:gd name="connsiteY42" fmla="*/ 4882 h 10000"/>
                <a:gd name="connsiteX43" fmla="*/ 779 w 10000"/>
                <a:gd name="connsiteY43" fmla="*/ 4788 h 10000"/>
                <a:gd name="connsiteX44" fmla="*/ 975 w 10000"/>
                <a:gd name="connsiteY44" fmla="*/ 4730 h 10000"/>
                <a:gd name="connsiteX45" fmla="*/ 1103 w 10000"/>
                <a:gd name="connsiteY45" fmla="*/ 4671 h 10000"/>
                <a:gd name="connsiteX46" fmla="*/ 1103 w 10000"/>
                <a:gd name="connsiteY46" fmla="*/ 4593 h 10000"/>
                <a:gd name="connsiteX47" fmla="*/ 1103 w 10000"/>
                <a:gd name="connsiteY47" fmla="*/ 4497 h 10000"/>
                <a:gd name="connsiteX48" fmla="*/ 1103 w 10000"/>
                <a:gd name="connsiteY48" fmla="*/ 4497 h 10000"/>
                <a:gd name="connsiteX49" fmla="*/ 845 w 10000"/>
                <a:gd name="connsiteY49" fmla="*/ 4227 h 10000"/>
                <a:gd name="connsiteX50" fmla="*/ 521 w 10000"/>
                <a:gd name="connsiteY50" fmla="*/ 3860 h 10000"/>
                <a:gd name="connsiteX51" fmla="*/ 261 w 10000"/>
                <a:gd name="connsiteY51" fmla="*/ 3531 h 10000"/>
                <a:gd name="connsiteX52" fmla="*/ 195 w 10000"/>
                <a:gd name="connsiteY52" fmla="*/ 3435 h 10000"/>
                <a:gd name="connsiteX53" fmla="*/ 195 w 10000"/>
                <a:gd name="connsiteY53" fmla="*/ 3397 h 10000"/>
                <a:gd name="connsiteX54" fmla="*/ 261 w 10000"/>
                <a:gd name="connsiteY54" fmla="*/ 3376 h 10000"/>
                <a:gd name="connsiteX55" fmla="*/ 261 w 10000"/>
                <a:gd name="connsiteY55" fmla="*/ 3376 h 10000"/>
                <a:gd name="connsiteX56" fmla="*/ 650 w 10000"/>
                <a:gd name="connsiteY56" fmla="*/ 3358 h 10000"/>
                <a:gd name="connsiteX57" fmla="*/ 908 w 10000"/>
                <a:gd name="connsiteY57" fmla="*/ 3358 h 10000"/>
                <a:gd name="connsiteX58" fmla="*/ 1103 w 10000"/>
                <a:gd name="connsiteY58" fmla="*/ 3376 h 10000"/>
                <a:gd name="connsiteX59" fmla="*/ 1103 w 10000"/>
                <a:gd name="connsiteY59" fmla="*/ 3376 h 10000"/>
                <a:gd name="connsiteX60" fmla="*/ 1168 w 10000"/>
                <a:gd name="connsiteY60" fmla="*/ 3376 h 10000"/>
                <a:gd name="connsiteX61" fmla="*/ 1235 w 10000"/>
                <a:gd name="connsiteY61" fmla="*/ 3341 h 10000"/>
                <a:gd name="connsiteX62" fmla="*/ 1559 w 10000"/>
                <a:gd name="connsiteY62" fmla="*/ 3223 h 10000"/>
                <a:gd name="connsiteX63" fmla="*/ 2402 w 10000"/>
                <a:gd name="connsiteY63" fmla="*/ 2837 h 10000"/>
                <a:gd name="connsiteX64" fmla="*/ 3507 w 10000"/>
                <a:gd name="connsiteY64" fmla="*/ 2279 h 10000"/>
                <a:gd name="connsiteX65" fmla="*/ 3507 w 10000"/>
                <a:gd name="connsiteY65" fmla="*/ 2279 h 10000"/>
                <a:gd name="connsiteX66" fmla="*/ 3507 w 10000"/>
                <a:gd name="connsiteY66" fmla="*/ 2200 h 10000"/>
                <a:gd name="connsiteX67" fmla="*/ 3507 w 10000"/>
                <a:gd name="connsiteY67" fmla="*/ 2024 h 10000"/>
                <a:gd name="connsiteX68" fmla="*/ 3573 w 10000"/>
                <a:gd name="connsiteY68" fmla="*/ 1911 h 10000"/>
                <a:gd name="connsiteX69" fmla="*/ 3702 w 10000"/>
                <a:gd name="connsiteY69" fmla="*/ 1813 h 10000"/>
                <a:gd name="connsiteX70" fmla="*/ 3896 w 10000"/>
                <a:gd name="connsiteY70" fmla="*/ 1699 h 10000"/>
                <a:gd name="connsiteX71" fmla="*/ 4156 w 10000"/>
                <a:gd name="connsiteY71" fmla="*/ 1603 h 10000"/>
                <a:gd name="connsiteX72" fmla="*/ 4156 w 10000"/>
                <a:gd name="connsiteY72" fmla="*/ 1603 h 10000"/>
                <a:gd name="connsiteX73" fmla="*/ 4806 w 10000"/>
                <a:gd name="connsiteY73" fmla="*/ 1411 h 10000"/>
                <a:gd name="connsiteX74" fmla="*/ 5455 w 10000"/>
                <a:gd name="connsiteY74" fmla="*/ 1157 h 10000"/>
                <a:gd name="connsiteX75" fmla="*/ 6104 w 10000"/>
                <a:gd name="connsiteY75" fmla="*/ 926 h 10000"/>
                <a:gd name="connsiteX76" fmla="*/ 6559 w 10000"/>
                <a:gd name="connsiteY76" fmla="*/ 715 h 10000"/>
                <a:gd name="connsiteX77" fmla="*/ 6559 w 10000"/>
                <a:gd name="connsiteY77" fmla="*/ 715 h 10000"/>
                <a:gd name="connsiteX78" fmla="*/ 6882 w 10000"/>
                <a:gd name="connsiteY78" fmla="*/ 523 h 10000"/>
                <a:gd name="connsiteX79" fmla="*/ 7273 w 10000"/>
                <a:gd name="connsiteY79" fmla="*/ 288 h 10000"/>
                <a:gd name="connsiteX80" fmla="*/ 7663 w 10000"/>
                <a:gd name="connsiteY80" fmla="*/ 115 h 10000"/>
                <a:gd name="connsiteX81" fmla="*/ 7856 w 10000"/>
                <a:gd name="connsiteY81" fmla="*/ 35 h 10000"/>
                <a:gd name="connsiteX82" fmla="*/ 8051 w 10000"/>
                <a:gd name="connsiteY82" fmla="*/ 18 h 10000"/>
                <a:gd name="connsiteX83" fmla="*/ 8051 w 10000"/>
                <a:gd name="connsiteY83" fmla="*/ 18 h 10000"/>
                <a:gd name="connsiteX84" fmla="*/ 8442 w 10000"/>
                <a:gd name="connsiteY84" fmla="*/ 0 h 10000"/>
                <a:gd name="connsiteX85" fmla="*/ 8961 w 10000"/>
                <a:gd name="connsiteY85" fmla="*/ 0 h 10000"/>
                <a:gd name="connsiteX86" fmla="*/ 10000 w 10000"/>
                <a:gd name="connsiteY86" fmla="*/ 18 h 10000"/>
                <a:gd name="connsiteX0" fmla="*/ 10000 w 10000"/>
                <a:gd name="connsiteY0" fmla="*/ 18 h 10000"/>
                <a:gd name="connsiteX1" fmla="*/ 8116 w 10000"/>
                <a:gd name="connsiteY1" fmla="*/ 10000 h 10000"/>
                <a:gd name="connsiteX2" fmla="*/ 8442 w 10000"/>
                <a:gd name="connsiteY2" fmla="*/ 9961 h 10000"/>
                <a:gd name="connsiteX3" fmla="*/ 8702 w 10000"/>
                <a:gd name="connsiteY3" fmla="*/ 9864 h 10000"/>
                <a:gd name="connsiteX4" fmla="*/ 8636 w 10000"/>
                <a:gd name="connsiteY4" fmla="*/ 9825 h 10000"/>
                <a:gd name="connsiteX5" fmla="*/ 8636 w 10000"/>
                <a:gd name="connsiteY5" fmla="*/ 9787 h 10000"/>
                <a:gd name="connsiteX6" fmla="*/ 8312 w 10000"/>
                <a:gd name="connsiteY6" fmla="*/ 9690 h 10000"/>
                <a:gd name="connsiteX7" fmla="*/ 5975 w 10000"/>
                <a:gd name="connsiteY7" fmla="*/ 9341 h 10000"/>
                <a:gd name="connsiteX8" fmla="*/ 5975 w 10000"/>
                <a:gd name="connsiteY8" fmla="*/ 9341 h 10000"/>
                <a:gd name="connsiteX9" fmla="*/ 5714 w 10000"/>
                <a:gd name="connsiteY9" fmla="*/ 9285 h 10000"/>
                <a:gd name="connsiteX10" fmla="*/ 5519 w 10000"/>
                <a:gd name="connsiteY10" fmla="*/ 9226 h 10000"/>
                <a:gd name="connsiteX11" fmla="*/ 5389 w 10000"/>
                <a:gd name="connsiteY11" fmla="*/ 9168 h 10000"/>
                <a:gd name="connsiteX12" fmla="*/ 10000 w 10000"/>
                <a:gd name="connsiteY12" fmla="*/ 7587 h 10000"/>
                <a:gd name="connsiteX13" fmla="*/ 10000 w 10000"/>
                <a:gd name="connsiteY13" fmla="*/ 7587 h 10000"/>
                <a:gd name="connsiteX14" fmla="*/ 7404 w 10000"/>
                <a:gd name="connsiteY14" fmla="*/ 7178 h 10000"/>
                <a:gd name="connsiteX15" fmla="*/ 5975 w 10000"/>
                <a:gd name="connsiteY15" fmla="*/ 6949 h 10000"/>
                <a:gd name="connsiteX16" fmla="*/ 5975 w 10000"/>
                <a:gd name="connsiteY16" fmla="*/ 6949 h 10000"/>
                <a:gd name="connsiteX17" fmla="*/ 5975 w 10000"/>
                <a:gd name="connsiteY17" fmla="*/ 6930 h 10000"/>
                <a:gd name="connsiteX18" fmla="*/ 5975 w 10000"/>
                <a:gd name="connsiteY18" fmla="*/ 6814 h 10000"/>
                <a:gd name="connsiteX19" fmla="*/ 5975 w 10000"/>
                <a:gd name="connsiteY19" fmla="*/ 6814 h 10000"/>
                <a:gd name="connsiteX20" fmla="*/ 5779 w 10000"/>
                <a:gd name="connsiteY20" fmla="*/ 6676 h 10000"/>
                <a:gd name="connsiteX21" fmla="*/ 5389 w 10000"/>
                <a:gd name="connsiteY21" fmla="*/ 6465 h 10000"/>
                <a:gd name="connsiteX22" fmla="*/ 4545 w 10000"/>
                <a:gd name="connsiteY22" fmla="*/ 6062 h 10000"/>
                <a:gd name="connsiteX23" fmla="*/ 4545 w 10000"/>
                <a:gd name="connsiteY23" fmla="*/ 6062 h 10000"/>
                <a:gd name="connsiteX24" fmla="*/ 4352 w 10000"/>
                <a:gd name="connsiteY24" fmla="*/ 6003 h 10000"/>
                <a:gd name="connsiteX25" fmla="*/ 4026 w 10000"/>
                <a:gd name="connsiteY25" fmla="*/ 5926 h 10000"/>
                <a:gd name="connsiteX26" fmla="*/ 3052 w 10000"/>
                <a:gd name="connsiteY26" fmla="*/ 5752 h 10000"/>
                <a:gd name="connsiteX27" fmla="*/ 1689 w 10000"/>
                <a:gd name="connsiteY27" fmla="*/ 5540 h 10000"/>
                <a:gd name="connsiteX28" fmla="*/ 1689 w 10000"/>
                <a:gd name="connsiteY28" fmla="*/ 5540 h 10000"/>
                <a:gd name="connsiteX29" fmla="*/ 1103 w 10000"/>
                <a:gd name="connsiteY29" fmla="*/ 5519 h 10000"/>
                <a:gd name="connsiteX30" fmla="*/ 650 w 10000"/>
                <a:gd name="connsiteY30" fmla="*/ 5501 h 10000"/>
                <a:gd name="connsiteX31" fmla="*/ 521 w 10000"/>
                <a:gd name="connsiteY31" fmla="*/ 5480 h 10000"/>
                <a:gd name="connsiteX32" fmla="*/ 390 w 10000"/>
                <a:gd name="connsiteY32" fmla="*/ 5462 h 10000"/>
                <a:gd name="connsiteX33" fmla="*/ 390 w 10000"/>
                <a:gd name="connsiteY33" fmla="*/ 5462 h 10000"/>
                <a:gd name="connsiteX34" fmla="*/ 261 w 10000"/>
                <a:gd name="connsiteY34" fmla="*/ 5383 h 10000"/>
                <a:gd name="connsiteX35" fmla="*/ 65 w 10000"/>
                <a:gd name="connsiteY35" fmla="*/ 5253 h 10000"/>
                <a:gd name="connsiteX36" fmla="*/ 0 w 10000"/>
                <a:gd name="connsiteY36" fmla="*/ 5174 h 10000"/>
                <a:gd name="connsiteX37" fmla="*/ 0 w 10000"/>
                <a:gd name="connsiteY37" fmla="*/ 5094 h 10000"/>
                <a:gd name="connsiteX38" fmla="*/ 0 w 10000"/>
                <a:gd name="connsiteY38" fmla="*/ 5038 h 10000"/>
                <a:gd name="connsiteX39" fmla="*/ 131 w 10000"/>
                <a:gd name="connsiteY39" fmla="*/ 4979 h 10000"/>
                <a:gd name="connsiteX40" fmla="*/ 131 w 10000"/>
                <a:gd name="connsiteY40" fmla="*/ 4979 h 10000"/>
                <a:gd name="connsiteX41" fmla="*/ 455 w 10000"/>
                <a:gd name="connsiteY41" fmla="*/ 4882 h 10000"/>
                <a:gd name="connsiteX42" fmla="*/ 779 w 10000"/>
                <a:gd name="connsiteY42" fmla="*/ 4788 h 10000"/>
                <a:gd name="connsiteX43" fmla="*/ 975 w 10000"/>
                <a:gd name="connsiteY43" fmla="*/ 4730 h 10000"/>
                <a:gd name="connsiteX44" fmla="*/ 1103 w 10000"/>
                <a:gd name="connsiteY44" fmla="*/ 4671 h 10000"/>
                <a:gd name="connsiteX45" fmla="*/ 1103 w 10000"/>
                <a:gd name="connsiteY45" fmla="*/ 4593 h 10000"/>
                <a:gd name="connsiteX46" fmla="*/ 1103 w 10000"/>
                <a:gd name="connsiteY46" fmla="*/ 4497 h 10000"/>
                <a:gd name="connsiteX47" fmla="*/ 1103 w 10000"/>
                <a:gd name="connsiteY47" fmla="*/ 4497 h 10000"/>
                <a:gd name="connsiteX48" fmla="*/ 845 w 10000"/>
                <a:gd name="connsiteY48" fmla="*/ 4227 h 10000"/>
                <a:gd name="connsiteX49" fmla="*/ 521 w 10000"/>
                <a:gd name="connsiteY49" fmla="*/ 3860 h 10000"/>
                <a:gd name="connsiteX50" fmla="*/ 261 w 10000"/>
                <a:gd name="connsiteY50" fmla="*/ 3531 h 10000"/>
                <a:gd name="connsiteX51" fmla="*/ 195 w 10000"/>
                <a:gd name="connsiteY51" fmla="*/ 3435 h 10000"/>
                <a:gd name="connsiteX52" fmla="*/ 195 w 10000"/>
                <a:gd name="connsiteY52" fmla="*/ 3397 h 10000"/>
                <a:gd name="connsiteX53" fmla="*/ 261 w 10000"/>
                <a:gd name="connsiteY53" fmla="*/ 3376 h 10000"/>
                <a:gd name="connsiteX54" fmla="*/ 261 w 10000"/>
                <a:gd name="connsiteY54" fmla="*/ 3376 h 10000"/>
                <a:gd name="connsiteX55" fmla="*/ 650 w 10000"/>
                <a:gd name="connsiteY55" fmla="*/ 3358 h 10000"/>
                <a:gd name="connsiteX56" fmla="*/ 908 w 10000"/>
                <a:gd name="connsiteY56" fmla="*/ 3358 h 10000"/>
                <a:gd name="connsiteX57" fmla="*/ 1103 w 10000"/>
                <a:gd name="connsiteY57" fmla="*/ 3376 h 10000"/>
                <a:gd name="connsiteX58" fmla="*/ 1103 w 10000"/>
                <a:gd name="connsiteY58" fmla="*/ 3376 h 10000"/>
                <a:gd name="connsiteX59" fmla="*/ 1168 w 10000"/>
                <a:gd name="connsiteY59" fmla="*/ 3376 h 10000"/>
                <a:gd name="connsiteX60" fmla="*/ 1235 w 10000"/>
                <a:gd name="connsiteY60" fmla="*/ 3341 h 10000"/>
                <a:gd name="connsiteX61" fmla="*/ 1559 w 10000"/>
                <a:gd name="connsiteY61" fmla="*/ 3223 h 10000"/>
                <a:gd name="connsiteX62" fmla="*/ 2402 w 10000"/>
                <a:gd name="connsiteY62" fmla="*/ 2837 h 10000"/>
                <a:gd name="connsiteX63" fmla="*/ 3507 w 10000"/>
                <a:gd name="connsiteY63" fmla="*/ 2279 h 10000"/>
                <a:gd name="connsiteX64" fmla="*/ 3507 w 10000"/>
                <a:gd name="connsiteY64" fmla="*/ 2279 h 10000"/>
                <a:gd name="connsiteX65" fmla="*/ 3507 w 10000"/>
                <a:gd name="connsiteY65" fmla="*/ 2200 h 10000"/>
                <a:gd name="connsiteX66" fmla="*/ 3507 w 10000"/>
                <a:gd name="connsiteY66" fmla="*/ 2024 h 10000"/>
                <a:gd name="connsiteX67" fmla="*/ 3573 w 10000"/>
                <a:gd name="connsiteY67" fmla="*/ 1911 h 10000"/>
                <a:gd name="connsiteX68" fmla="*/ 3702 w 10000"/>
                <a:gd name="connsiteY68" fmla="*/ 1813 h 10000"/>
                <a:gd name="connsiteX69" fmla="*/ 3896 w 10000"/>
                <a:gd name="connsiteY69" fmla="*/ 1699 h 10000"/>
                <a:gd name="connsiteX70" fmla="*/ 4156 w 10000"/>
                <a:gd name="connsiteY70" fmla="*/ 1603 h 10000"/>
                <a:gd name="connsiteX71" fmla="*/ 4156 w 10000"/>
                <a:gd name="connsiteY71" fmla="*/ 1603 h 10000"/>
                <a:gd name="connsiteX72" fmla="*/ 4806 w 10000"/>
                <a:gd name="connsiteY72" fmla="*/ 1411 h 10000"/>
                <a:gd name="connsiteX73" fmla="*/ 5455 w 10000"/>
                <a:gd name="connsiteY73" fmla="*/ 1157 h 10000"/>
                <a:gd name="connsiteX74" fmla="*/ 6104 w 10000"/>
                <a:gd name="connsiteY74" fmla="*/ 926 h 10000"/>
                <a:gd name="connsiteX75" fmla="*/ 6559 w 10000"/>
                <a:gd name="connsiteY75" fmla="*/ 715 h 10000"/>
                <a:gd name="connsiteX76" fmla="*/ 6559 w 10000"/>
                <a:gd name="connsiteY76" fmla="*/ 715 h 10000"/>
                <a:gd name="connsiteX77" fmla="*/ 6882 w 10000"/>
                <a:gd name="connsiteY77" fmla="*/ 523 h 10000"/>
                <a:gd name="connsiteX78" fmla="*/ 7273 w 10000"/>
                <a:gd name="connsiteY78" fmla="*/ 288 h 10000"/>
                <a:gd name="connsiteX79" fmla="*/ 7663 w 10000"/>
                <a:gd name="connsiteY79" fmla="*/ 115 h 10000"/>
                <a:gd name="connsiteX80" fmla="*/ 7856 w 10000"/>
                <a:gd name="connsiteY80" fmla="*/ 35 h 10000"/>
                <a:gd name="connsiteX81" fmla="*/ 8051 w 10000"/>
                <a:gd name="connsiteY81" fmla="*/ 18 h 10000"/>
                <a:gd name="connsiteX82" fmla="*/ 8051 w 10000"/>
                <a:gd name="connsiteY82" fmla="*/ 18 h 10000"/>
                <a:gd name="connsiteX83" fmla="*/ 8442 w 10000"/>
                <a:gd name="connsiteY83" fmla="*/ 0 h 10000"/>
                <a:gd name="connsiteX84" fmla="*/ 8961 w 10000"/>
                <a:gd name="connsiteY84" fmla="*/ 0 h 10000"/>
                <a:gd name="connsiteX85" fmla="*/ 10000 w 10000"/>
                <a:gd name="connsiteY85" fmla="*/ 18 h 10000"/>
                <a:gd name="connsiteX0" fmla="*/ 10000 w 10000"/>
                <a:gd name="connsiteY0" fmla="*/ 18 h 10000"/>
                <a:gd name="connsiteX1" fmla="*/ 8116 w 10000"/>
                <a:gd name="connsiteY1" fmla="*/ 10000 h 10000"/>
                <a:gd name="connsiteX2" fmla="*/ 8442 w 10000"/>
                <a:gd name="connsiteY2" fmla="*/ 9961 h 10000"/>
                <a:gd name="connsiteX3" fmla="*/ 8702 w 10000"/>
                <a:gd name="connsiteY3" fmla="*/ 9864 h 10000"/>
                <a:gd name="connsiteX4" fmla="*/ 8636 w 10000"/>
                <a:gd name="connsiteY4" fmla="*/ 9825 h 10000"/>
                <a:gd name="connsiteX5" fmla="*/ 8636 w 10000"/>
                <a:gd name="connsiteY5" fmla="*/ 9787 h 10000"/>
                <a:gd name="connsiteX6" fmla="*/ 8312 w 10000"/>
                <a:gd name="connsiteY6" fmla="*/ 9690 h 10000"/>
                <a:gd name="connsiteX7" fmla="*/ 5975 w 10000"/>
                <a:gd name="connsiteY7" fmla="*/ 9341 h 10000"/>
                <a:gd name="connsiteX8" fmla="*/ 5975 w 10000"/>
                <a:gd name="connsiteY8" fmla="*/ 9341 h 10000"/>
                <a:gd name="connsiteX9" fmla="*/ 5714 w 10000"/>
                <a:gd name="connsiteY9" fmla="*/ 9285 h 10000"/>
                <a:gd name="connsiteX10" fmla="*/ 5519 w 10000"/>
                <a:gd name="connsiteY10" fmla="*/ 9226 h 10000"/>
                <a:gd name="connsiteX11" fmla="*/ 10000 w 10000"/>
                <a:gd name="connsiteY11" fmla="*/ 7587 h 10000"/>
                <a:gd name="connsiteX12" fmla="*/ 10000 w 10000"/>
                <a:gd name="connsiteY12" fmla="*/ 7587 h 10000"/>
                <a:gd name="connsiteX13" fmla="*/ 7404 w 10000"/>
                <a:gd name="connsiteY13" fmla="*/ 7178 h 10000"/>
                <a:gd name="connsiteX14" fmla="*/ 5975 w 10000"/>
                <a:gd name="connsiteY14" fmla="*/ 6949 h 10000"/>
                <a:gd name="connsiteX15" fmla="*/ 5975 w 10000"/>
                <a:gd name="connsiteY15" fmla="*/ 6949 h 10000"/>
                <a:gd name="connsiteX16" fmla="*/ 5975 w 10000"/>
                <a:gd name="connsiteY16" fmla="*/ 6930 h 10000"/>
                <a:gd name="connsiteX17" fmla="*/ 5975 w 10000"/>
                <a:gd name="connsiteY17" fmla="*/ 6814 h 10000"/>
                <a:gd name="connsiteX18" fmla="*/ 5975 w 10000"/>
                <a:gd name="connsiteY18" fmla="*/ 6814 h 10000"/>
                <a:gd name="connsiteX19" fmla="*/ 5779 w 10000"/>
                <a:gd name="connsiteY19" fmla="*/ 6676 h 10000"/>
                <a:gd name="connsiteX20" fmla="*/ 5389 w 10000"/>
                <a:gd name="connsiteY20" fmla="*/ 6465 h 10000"/>
                <a:gd name="connsiteX21" fmla="*/ 4545 w 10000"/>
                <a:gd name="connsiteY21" fmla="*/ 6062 h 10000"/>
                <a:gd name="connsiteX22" fmla="*/ 4545 w 10000"/>
                <a:gd name="connsiteY22" fmla="*/ 6062 h 10000"/>
                <a:gd name="connsiteX23" fmla="*/ 4352 w 10000"/>
                <a:gd name="connsiteY23" fmla="*/ 6003 h 10000"/>
                <a:gd name="connsiteX24" fmla="*/ 4026 w 10000"/>
                <a:gd name="connsiteY24" fmla="*/ 5926 h 10000"/>
                <a:gd name="connsiteX25" fmla="*/ 3052 w 10000"/>
                <a:gd name="connsiteY25" fmla="*/ 5752 h 10000"/>
                <a:gd name="connsiteX26" fmla="*/ 1689 w 10000"/>
                <a:gd name="connsiteY26" fmla="*/ 5540 h 10000"/>
                <a:gd name="connsiteX27" fmla="*/ 1689 w 10000"/>
                <a:gd name="connsiteY27" fmla="*/ 5540 h 10000"/>
                <a:gd name="connsiteX28" fmla="*/ 1103 w 10000"/>
                <a:gd name="connsiteY28" fmla="*/ 5519 h 10000"/>
                <a:gd name="connsiteX29" fmla="*/ 650 w 10000"/>
                <a:gd name="connsiteY29" fmla="*/ 5501 h 10000"/>
                <a:gd name="connsiteX30" fmla="*/ 521 w 10000"/>
                <a:gd name="connsiteY30" fmla="*/ 5480 h 10000"/>
                <a:gd name="connsiteX31" fmla="*/ 390 w 10000"/>
                <a:gd name="connsiteY31" fmla="*/ 5462 h 10000"/>
                <a:gd name="connsiteX32" fmla="*/ 390 w 10000"/>
                <a:gd name="connsiteY32" fmla="*/ 5462 h 10000"/>
                <a:gd name="connsiteX33" fmla="*/ 261 w 10000"/>
                <a:gd name="connsiteY33" fmla="*/ 5383 h 10000"/>
                <a:gd name="connsiteX34" fmla="*/ 65 w 10000"/>
                <a:gd name="connsiteY34" fmla="*/ 5253 h 10000"/>
                <a:gd name="connsiteX35" fmla="*/ 0 w 10000"/>
                <a:gd name="connsiteY35" fmla="*/ 5174 h 10000"/>
                <a:gd name="connsiteX36" fmla="*/ 0 w 10000"/>
                <a:gd name="connsiteY36" fmla="*/ 5094 h 10000"/>
                <a:gd name="connsiteX37" fmla="*/ 0 w 10000"/>
                <a:gd name="connsiteY37" fmla="*/ 5038 h 10000"/>
                <a:gd name="connsiteX38" fmla="*/ 131 w 10000"/>
                <a:gd name="connsiteY38" fmla="*/ 4979 h 10000"/>
                <a:gd name="connsiteX39" fmla="*/ 131 w 10000"/>
                <a:gd name="connsiteY39" fmla="*/ 4979 h 10000"/>
                <a:gd name="connsiteX40" fmla="*/ 455 w 10000"/>
                <a:gd name="connsiteY40" fmla="*/ 4882 h 10000"/>
                <a:gd name="connsiteX41" fmla="*/ 779 w 10000"/>
                <a:gd name="connsiteY41" fmla="*/ 4788 h 10000"/>
                <a:gd name="connsiteX42" fmla="*/ 975 w 10000"/>
                <a:gd name="connsiteY42" fmla="*/ 4730 h 10000"/>
                <a:gd name="connsiteX43" fmla="*/ 1103 w 10000"/>
                <a:gd name="connsiteY43" fmla="*/ 4671 h 10000"/>
                <a:gd name="connsiteX44" fmla="*/ 1103 w 10000"/>
                <a:gd name="connsiteY44" fmla="*/ 4593 h 10000"/>
                <a:gd name="connsiteX45" fmla="*/ 1103 w 10000"/>
                <a:gd name="connsiteY45" fmla="*/ 4497 h 10000"/>
                <a:gd name="connsiteX46" fmla="*/ 1103 w 10000"/>
                <a:gd name="connsiteY46" fmla="*/ 4497 h 10000"/>
                <a:gd name="connsiteX47" fmla="*/ 845 w 10000"/>
                <a:gd name="connsiteY47" fmla="*/ 4227 h 10000"/>
                <a:gd name="connsiteX48" fmla="*/ 521 w 10000"/>
                <a:gd name="connsiteY48" fmla="*/ 3860 h 10000"/>
                <a:gd name="connsiteX49" fmla="*/ 261 w 10000"/>
                <a:gd name="connsiteY49" fmla="*/ 3531 h 10000"/>
                <a:gd name="connsiteX50" fmla="*/ 195 w 10000"/>
                <a:gd name="connsiteY50" fmla="*/ 3435 h 10000"/>
                <a:gd name="connsiteX51" fmla="*/ 195 w 10000"/>
                <a:gd name="connsiteY51" fmla="*/ 3397 h 10000"/>
                <a:gd name="connsiteX52" fmla="*/ 261 w 10000"/>
                <a:gd name="connsiteY52" fmla="*/ 3376 h 10000"/>
                <a:gd name="connsiteX53" fmla="*/ 261 w 10000"/>
                <a:gd name="connsiteY53" fmla="*/ 3376 h 10000"/>
                <a:gd name="connsiteX54" fmla="*/ 650 w 10000"/>
                <a:gd name="connsiteY54" fmla="*/ 3358 h 10000"/>
                <a:gd name="connsiteX55" fmla="*/ 908 w 10000"/>
                <a:gd name="connsiteY55" fmla="*/ 3358 h 10000"/>
                <a:gd name="connsiteX56" fmla="*/ 1103 w 10000"/>
                <a:gd name="connsiteY56" fmla="*/ 3376 h 10000"/>
                <a:gd name="connsiteX57" fmla="*/ 1103 w 10000"/>
                <a:gd name="connsiteY57" fmla="*/ 3376 h 10000"/>
                <a:gd name="connsiteX58" fmla="*/ 1168 w 10000"/>
                <a:gd name="connsiteY58" fmla="*/ 3376 h 10000"/>
                <a:gd name="connsiteX59" fmla="*/ 1235 w 10000"/>
                <a:gd name="connsiteY59" fmla="*/ 3341 h 10000"/>
                <a:gd name="connsiteX60" fmla="*/ 1559 w 10000"/>
                <a:gd name="connsiteY60" fmla="*/ 3223 h 10000"/>
                <a:gd name="connsiteX61" fmla="*/ 2402 w 10000"/>
                <a:gd name="connsiteY61" fmla="*/ 2837 h 10000"/>
                <a:gd name="connsiteX62" fmla="*/ 3507 w 10000"/>
                <a:gd name="connsiteY62" fmla="*/ 2279 h 10000"/>
                <a:gd name="connsiteX63" fmla="*/ 3507 w 10000"/>
                <a:gd name="connsiteY63" fmla="*/ 2279 h 10000"/>
                <a:gd name="connsiteX64" fmla="*/ 3507 w 10000"/>
                <a:gd name="connsiteY64" fmla="*/ 2200 h 10000"/>
                <a:gd name="connsiteX65" fmla="*/ 3507 w 10000"/>
                <a:gd name="connsiteY65" fmla="*/ 2024 h 10000"/>
                <a:gd name="connsiteX66" fmla="*/ 3573 w 10000"/>
                <a:gd name="connsiteY66" fmla="*/ 1911 h 10000"/>
                <a:gd name="connsiteX67" fmla="*/ 3702 w 10000"/>
                <a:gd name="connsiteY67" fmla="*/ 1813 h 10000"/>
                <a:gd name="connsiteX68" fmla="*/ 3896 w 10000"/>
                <a:gd name="connsiteY68" fmla="*/ 1699 h 10000"/>
                <a:gd name="connsiteX69" fmla="*/ 4156 w 10000"/>
                <a:gd name="connsiteY69" fmla="*/ 1603 h 10000"/>
                <a:gd name="connsiteX70" fmla="*/ 4156 w 10000"/>
                <a:gd name="connsiteY70" fmla="*/ 1603 h 10000"/>
                <a:gd name="connsiteX71" fmla="*/ 4806 w 10000"/>
                <a:gd name="connsiteY71" fmla="*/ 1411 h 10000"/>
                <a:gd name="connsiteX72" fmla="*/ 5455 w 10000"/>
                <a:gd name="connsiteY72" fmla="*/ 1157 h 10000"/>
                <a:gd name="connsiteX73" fmla="*/ 6104 w 10000"/>
                <a:gd name="connsiteY73" fmla="*/ 926 h 10000"/>
                <a:gd name="connsiteX74" fmla="*/ 6559 w 10000"/>
                <a:gd name="connsiteY74" fmla="*/ 715 h 10000"/>
                <a:gd name="connsiteX75" fmla="*/ 6559 w 10000"/>
                <a:gd name="connsiteY75" fmla="*/ 715 h 10000"/>
                <a:gd name="connsiteX76" fmla="*/ 6882 w 10000"/>
                <a:gd name="connsiteY76" fmla="*/ 523 h 10000"/>
                <a:gd name="connsiteX77" fmla="*/ 7273 w 10000"/>
                <a:gd name="connsiteY77" fmla="*/ 288 h 10000"/>
                <a:gd name="connsiteX78" fmla="*/ 7663 w 10000"/>
                <a:gd name="connsiteY78" fmla="*/ 115 h 10000"/>
                <a:gd name="connsiteX79" fmla="*/ 7856 w 10000"/>
                <a:gd name="connsiteY79" fmla="*/ 35 h 10000"/>
                <a:gd name="connsiteX80" fmla="*/ 8051 w 10000"/>
                <a:gd name="connsiteY80" fmla="*/ 18 h 10000"/>
                <a:gd name="connsiteX81" fmla="*/ 8051 w 10000"/>
                <a:gd name="connsiteY81" fmla="*/ 18 h 10000"/>
                <a:gd name="connsiteX82" fmla="*/ 8442 w 10000"/>
                <a:gd name="connsiteY82" fmla="*/ 0 h 10000"/>
                <a:gd name="connsiteX83" fmla="*/ 8961 w 10000"/>
                <a:gd name="connsiteY83" fmla="*/ 0 h 10000"/>
                <a:gd name="connsiteX84" fmla="*/ 10000 w 10000"/>
                <a:gd name="connsiteY84" fmla="*/ 18 h 10000"/>
                <a:gd name="connsiteX0" fmla="*/ 10000 w 10000"/>
                <a:gd name="connsiteY0" fmla="*/ 18 h 10000"/>
                <a:gd name="connsiteX1" fmla="*/ 8116 w 10000"/>
                <a:gd name="connsiteY1" fmla="*/ 10000 h 10000"/>
                <a:gd name="connsiteX2" fmla="*/ 8442 w 10000"/>
                <a:gd name="connsiteY2" fmla="*/ 9961 h 10000"/>
                <a:gd name="connsiteX3" fmla="*/ 8702 w 10000"/>
                <a:gd name="connsiteY3" fmla="*/ 9864 h 10000"/>
                <a:gd name="connsiteX4" fmla="*/ 8636 w 10000"/>
                <a:gd name="connsiteY4" fmla="*/ 9825 h 10000"/>
                <a:gd name="connsiteX5" fmla="*/ 8636 w 10000"/>
                <a:gd name="connsiteY5" fmla="*/ 9787 h 10000"/>
                <a:gd name="connsiteX6" fmla="*/ 8312 w 10000"/>
                <a:gd name="connsiteY6" fmla="*/ 9690 h 10000"/>
                <a:gd name="connsiteX7" fmla="*/ 5975 w 10000"/>
                <a:gd name="connsiteY7" fmla="*/ 9341 h 10000"/>
                <a:gd name="connsiteX8" fmla="*/ 5975 w 10000"/>
                <a:gd name="connsiteY8" fmla="*/ 9341 h 10000"/>
                <a:gd name="connsiteX9" fmla="*/ 5714 w 10000"/>
                <a:gd name="connsiteY9" fmla="*/ 9285 h 10000"/>
                <a:gd name="connsiteX10" fmla="*/ 5519 w 10000"/>
                <a:gd name="connsiteY10" fmla="*/ 9226 h 10000"/>
                <a:gd name="connsiteX11" fmla="*/ 10000 w 10000"/>
                <a:gd name="connsiteY11" fmla="*/ 7587 h 10000"/>
                <a:gd name="connsiteX12" fmla="*/ 10000 w 10000"/>
                <a:gd name="connsiteY12" fmla="*/ 7587 h 10000"/>
                <a:gd name="connsiteX13" fmla="*/ 8661 w 10000"/>
                <a:gd name="connsiteY13" fmla="*/ 7365 h 10000"/>
                <a:gd name="connsiteX14" fmla="*/ 7404 w 10000"/>
                <a:gd name="connsiteY14" fmla="*/ 7178 h 10000"/>
                <a:gd name="connsiteX15" fmla="*/ 5975 w 10000"/>
                <a:gd name="connsiteY15" fmla="*/ 6949 h 10000"/>
                <a:gd name="connsiteX16" fmla="*/ 5975 w 10000"/>
                <a:gd name="connsiteY16" fmla="*/ 6949 h 10000"/>
                <a:gd name="connsiteX17" fmla="*/ 5975 w 10000"/>
                <a:gd name="connsiteY17" fmla="*/ 6930 h 10000"/>
                <a:gd name="connsiteX18" fmla="*/ 5975 w 10000"/>
                <a:gd name="connsiteY18" fmla="*/ 6814 h 10000"/>
                <a:gd name="connsiteX19" fmla="*/ 5975 w 10000"/>
                <a:gd name="connsiteY19" fmla="*/ 6814 h 10000"/>
                <a:gd name="connsiteX20" fmla="*/ 5779 w 10000"/>
                <a:gd name="connsiteY20" fmla="*/ 6676 h 10000"/>
                <a:gd name="connsiteX21" fmla="*/ 5389 w 10000"/>
                <a:gd name="connsiteY21" fmla="*/ 6465 h 10000"/>
                <a:gd name="connsiteX22" fmla="*/ 4545 w 10000"/>
                <a:gd name="connsiteY22" fmla="*/ 6062 h 10000"/>
                <a:gd name="connsiteX23" fmla="*/ 4545 w 10000"/>
                <a:gd name="connsiteY23" fmla="*/ 6062 h 10000"/>
                <a:gd name="connsiteX24" fmla="*/ 4352 w 10000"/>
                <a:gd name="connsiteY24" fmla="*/ 6003 h 10000"/>
                <a:gd name="connsiteX25" fmla="*/ 4026 w 10000"/>
                <a:gd name="connsiteY25" fmla="*/ 5926 h 10000"/>
                <a:gd name="connsiteX26" fmla="*/ 3052 w 10000"/>
                <a:gd name="connsiteY26" fmla="*/ 5752 h 10000"/>
                <a:gd name="connsiteX27" fmla="*/ 1689 w 10000"/>
                <a:gd name="connsiteY27" fmla="*/ 5540 h 10000"/>
                <a:gd name="connsiteX28" fmla="*/ 1689 w 10000"/>
                <a:gd name="connsiteY28" fmla="*/ 5540 h 10000"/>
                <a:gd name="connsiteX29" fmla="*/ 1103 w 10000"/>
                <a:gd name="connsiteY29" fmla="*/ 5519 h 10000"/>
                <a:gd name="connsiteX30" fmla="*/ 650 w 10000"/>
                <a:gd name="connsiteY30" fmla="*/ 5501 h 10000"/>
                <a:gd name="connsiteX31" fmla="*/ 521 w 10000"/>
                <a:gd name="connsiteY31" fmla="*/ 5480 h 10000"/>
                <a:gd name="connsiteX32" fmla="*/ 390 w 10000"/>
                <a:gd name="connsiteY32" fmla="*/ 5462 h 10000"/>
                <a:gd name="connsiteX33" fmla="*/ 390 w 10000"/>
                <a:gd name="connsiteY33" fmla="*/ 5462 h 10000"/>
                <a:gd name="connsiteX34" fmla="*/ 261 w 10000"/>
                <a:gd name="connsiteY34" fmla="*/ 5383 h 10000"/>
                <a:gd name="connsiteX35" fmla="*/ 65 w 10000"/>
                <a:gd name="connsiteY35" fmla="*/ 5253 h 10000"/>
                <a:gd name="connsiteX36" fmla="*/ 0 w 10000"/>
                <a:gd name="connsiteY36" fmla="*/ 5174 h 10000"/>
                <a:gd name="connsiteX37" fmla="*/ 0 w 10000"/>
                <a:gd name="connsiteY37" fmla="*/ 5094 h 10000"/>
                <a:gd name="connsiteX38" fmla="*/ 0 w 10000"/>
                <a:gd name="connsiteY38" fmla="*/ 5038 h 10000"/>
                <a:gd name="connsiteX39" fmla="*/ 131 w 10000"/>
                <a:gd name="connsiteY39" fmla="*/ 4979 h 10000"/>
                <a:gd name="connsiteX40" fmla="*/ 131 w 10000"/>
                <a:gd name="connsiteY40" fmla="*/ 4979 h 10000"/>
                <a:gd name="connsiteX41" fmla="*/ 455 w 10000"/>
                <a:gd name="connsiteY41" fmla="*/ 4882 h 10000"/>
                <a:gd name="connsiteX42" fmla="*/ 779 w 10000"/>
                <a:gd name="connsiteY42" fmla="*/ 4788 h 10000"/>
                <a:gd name="connsiteX43" fmla="*/ 975 w 10000"/>
                <a:gd name="connsiteY43" fmla="*/ 4730 h 10000"/>
                <a:gd name="connsiteX44" fmla="*/ 1103 w 10000"/>
                <a:gd name="connsiteY44" fmla="*/ 4671 h 10000"/>
                <a:gd name="connsiteX45" fmla="*/ 1103 w 10000"/>
                <a:gd name="connsiteY45" fmla="*/ 4593 h 10000"/>
                <a:gd name="connsiteX46" fmla="*/ 1103 w 10000"/>
                <a:gd name="connsiteY46" fmla="*/ 4497 h 10000"/>
                <a:gd name="connsiteX47" fmla="*/ 1103 w 10000"/>
                <a:gd name="connsiteY47" fmla="*/ 4497 h 10000"/>
                <a:gd name="connsiteX48" fmla="*/ 845 w 10000"/>
                <a:gd name="connsiteY48" fmla="*/ 4227 h 10000"/>
                <a:gd name="connsiteX49" fmla="*/ 521 w 10000"/>
                <a:gd name="connsiteY49" fmla="*/ 3860 h 10000"/>
                <a:gd name="connsiteX50" fmla="*/ 261 w 10000"/>
                <a:gd name="connsiteY50" fmla="*/ 3531 h 10000"/>
                <a:gd name="connsiteX51" fmla="*/ 195 w 10000"/>
                <a:gd name="connsiteY51" fmla="*/ 3435 h 10000"/>
                <a:gd name="connsiteX52" fmla="*/ 195 w 10000"/>
                <a:gd name="connsiteY52" fmla="*/ 3397 h 10000"/>
                <a:gd name="connsiteX53" fmla="*/ 261 w 10000"/>
                <a:gd name="connsiteY53" fmla="*/ 3376 h 10000"/>
                <a:gd name="connsiteX54" fmla="*/ 261 w 10000"/>
                <a:gd name="connsiteY54" fmla="*/ 3376 h 10000"/>
                <a:gd name="connsiteX55" fmla="*/ 650 w 10000"/>
                <a:gd name="connsiteY55" fmla="*/ 3358 h 10000"/>
                <a:gd name="connsiteX56" fmla="*/ 908 w 10000"/>
                <a:gd name="connsiteY56" fmla="*/ 3358 h 10000"/>
                <a:gd name="connsiteX57" fmla="*/ 1103 w 10000"/>
                <a:gd name="connsiteY57" fmla="*/ 3376 h 10000"/>
                <a:gd name="connsiteX58" fmla="*/ 1103 w 10000"/>
                <a:gd name="connsiteY58" fmla="*/ 3376 h 10000"/>
                <a:gd name="connsiteX59" fmla="*/ 1168 w 10000"/>
                <a:gd name="connsiteY59" fmla="*/ 3376 h 10000"/>
                <a:gd name="connsiteX60" fmla="*/ 1235 w 10000"/>
                <a:gd name="connsiteY60" fmla="*/ 3341 h 10000"/>
                <a:gd name="connsiteX61" fmla="*/ 1559 w 10000"/>
                <a:gd name="connsiteY61" fmla="*/ 3223 h 10000"/>
                <a:gd name="connsiteX62" fmla="*/ 2402 w 10000"/>
                <a:gd name="connsiteY62" fmla="*/ 2837 h 10000"/>
                <a:gd name="connsiteX63" fmla="*/ 3507 w 10000"/>
                <a:gd name="connsiteY63" fmla="*/ 2279 h 10000"/>
                <a:gd name="connsiteX64" fmla="*/ 3507 w 10000"/>
                <a:gd name="connsiteY64" fmla="*/ 2279 h 10000"/>
                <a:gd name="connsiteX65" fmla="*/ 3507 w 10000"/>
                <a:gd name="connsiteY65" fmla="*/ 2200 h 10000"/>
                <a:gd name="connsiteX66" fmla="*/ 3507 w 10000"/>
                <a:gd name="connsiteY66" fmla="*/ 2024 h 10000"/>
                <a:gd name="connsiteX67" fmla="*/ 3573 w 10000"/>
                <a:gd name="connsiteY67" fmla="*/ 1911 h 10000"/>
                <a:gd name="connsiteX68" fmla="*/ 3702 w 10000"/>
                <a:gd name="connsiteY68" fmla="*/ 1813 h 10000"/>
                <a:gd name="connsiteX69" fmla="*/ 3896 w 10000"/>
                <a:gd name="connsiteY69" fmla="*/ 1699 h 10000"/>
                <a:gd name="connsiteX70" fmla="*/ 4156 w 10000"/>
                <a:gd name="connsiteY70" fmla="*/ 1603 h 10000"/>
                <a:gd name="connsiteX71" fmla="*/ 4156 w 10000"/>
                <a:gd name="connsiteY71" fmla="*/ 1603 h 10000"/>
                <a:gd name="connsiteX72" fmla="*/ 4806 w 10000"/>
                <a:gd name="connsiteY72" fmla="*/ 1411 h 10000"/>
                <a:gd name="connsiteX73" fmla="*/ 5455 w 10000"/>
                <a:gd name="connsiteY73" fmla="*/ 1157 h 10000"/>
                <a:gd name="connsiteX74" fmla="*/ 6104 w 10000"/>
                <a:gd name="connsiteY74" fmla="*/ 926 h 10000"/>
                <a:gd name="connsiteX75" fmla="*/ 6559 w 10000"/>
                <a:gd name="connsiteY75" fmla="*/ 715 h 10000"/>
                <a:gd name="connsiteX76" fmla="*/ 6559 w 10000"/>
                <a:gd name="connsiteY76" fmla="*/ 715 h 10000"/>
                <a:gd name="connsiteX77" fmla="*/ 6882 w 10000"/>
                <a:gd name="connsiteY77" fmla="*/ 523 h 10000"/>
                <a:gd name="connsiteX78" fmla="*/ 7273 w 10000"/>
                <a:gd name="connsiteY78" fmla="*/ 288 h 10000"/>
                <a:gd name="connsiteX79" fmla="*/ 7663 w 10000"/>
                <a:gd name="connsiteY79" fmla="*/ 115 h 10000"/>
                <a:gd name="connsiteX80" fmla="*/ 7856 w 10000"/>
                <a:gd name="connsiteY80" fmla="*/ 35 h 10000"/>
                <a:gd name="connsiteX81" fmla="*/ 8051 w 10000"/>
                <a:gd name="connsiteY81" fmla="*/ 18 h 10000"/>
                <a:gd name="connsiteX82" fmla="*/ 8051 w 10000"/>
                <a:gd name="connsiteY82" fmla="*/ 18 h 10000"/>
                <a:gd name="connsiteX83" fmla="*/ 8442 w 10000"/>
                <a:gd name="connsiteY83" fmla="*/ 0 h 10000"/>
                <a:gd name="connsiteX84" fmla="*/ 8961 w 10000"/>
                <a:gd name="connsiteY84" fmla="*/ 0 h 10000"/>
                <a:gd name="connsiteX85" fmla="*/ 10000 w 10000"/>
                <a:gd name="connsiteY85" fmla="*/ 18 h 10000"/>
                <a:gd name="connsiteX0" fmla="*/ 10000 w 10000"/>
                <a:gd name="connsiteY0" fmla="*/ 18 h 10000"/>
                <a:gd name="connsiteX1" fmla="*/ 8116 w 10000"/>
                <a:gd name="connsiteY1" fmla="*/ 10000 h 10000"/>
                <a:gd name="connsiteX2" fmla="*/ 8442 w 10000"/>
                <a:gd name="connsiteY2" fmla="*/ 9961 h 10000"/>
                <a:gd name="connsiteX3" fmla="*/ 8702 w 10000"/>
                <a:gd name="connsiteY3" fmla="*/ 9864 h 10000"/>
                <a:gd name="connsiteX4" fmla="*/ 8636 w 10000"/>
                <a:gd name="connsiteY4" fmla="*/ 9825 h 10000"/>
                <a:gd name="connsiteX5" fmla="*/ 8636 w 10000"/>
                <a:gd name="connsiteY5" fmla="*/ 9787 h 10000"/>
                <a:gd name="connsiteX6" fmla="*/ 8312 w 10000"/>
                <a:gd name="connsiteY6" fmla="*/ 9690 h 10000"/>
                <a:gd name="connsiteX7" fmla="*/ 5975 w 10000"/>
                <a:gd name="connsiteY7" fmla="*/ 9341 h 10000"/>
                <a:gd name="connsiteX8" fmla="*/ 5975 w 10000"/>
                <a:gd name="connsiteY8" fmla="*/ 9341 h 10000"/>
                <a:gd name="connsiteX9" fmla="*/ 5714 w 10000"/>
                <a:gd name="connsiteY9" fmla="*/ 9285 h 10000"/>
                <a:gd name="connsiteX10" fmla="*/ 10000 w 10000"/>
                <a:gd name="connsiteY10" fmla="*/ 7587 h 10000"/>
                <a:gd name="connsiteX11" fmla="*/ 10000 w 10000"/>
                <a:gd name="connsiteY11" fmla="*/ 7587 h 10000"/>
                <a:gd name="connsiteX12" fmla="*/ 8661 w 10000"/>
                <a:gd name="connsiteY12" fmla="*/ 7365 h 10000"/>
                <a:gd name="connsiteX13" fmla="*/ 7404 w 10000"/>
                <a:gd name="connsiteY13" fmla="*/ 7178 h 10000"/>
                <a:gd name="connsiteX14" fmla="*/ 5975 w 10000"/>
                <a:gd name="connsiteY14" fmla="*/ 6949 h 10000"/>
                <a:gd name="connsiteX15" fmla="*/ 5975 w 10000"/>
                <a:gd name="connsiteY15" fmla="*/ 6949 h 10000"/>
                <a:gd name="connsiteX16" fmla="*/ 5975 w 10000"/>
                <a:gd name="connsiteY16" fmla="*/ 6930 h 10000"/>
                <a:gd name="connsiteX17" fmla="*/ 5975 w 10000"/>
                <a:gd name="connsiteY17" fmla="*/ 6814 h 10000"/>
                <a:gd name="connsiteX18" fmla="*/ 5975 w 10000"/>
                <a:gd name="connsiteY18" fmla="*/ 6814 h 10000"/>
                <a:gd name="connsiteX19" fmla="*/ 5779 w 10000"/>
                <a:gd name="connsiteY19" fmla="*/ 6676 h 10000"/>
                <a:gd name="connsiteX20" fmla="*/ 5389 w 10000"/>
                <a:gd name="connsiteY20" fmla="*/ 6465 h 10000"/>
                <a:gd name="connsiteX21" fmla="*/ 4545 w 10000"/>
                <a:gd name="connsiteY21" fmla="*/ 6062 h 10000"/>
                <a:gd name="connsiteX22" fmla="*/ 4545 w 10000"/>
                <a:gd name="connsiteY22" fmla="*/ 6062 h 10000"/>
                <a:gd name="connsiteX23" fmla="*/ 4352 w 10000"/>
                <a:gd name="connsiteY23" fmla="*/ 6003 h 10000"/>
                <a:gd name="connsiteX24" fmla="*/ 4026 w 10000"/>
                <a:gd name="connsiteY24" fmla="*/ 5926 h 10000"/>
                <a:gd name="connsiteX25" fmla="*/ 3052 w 10000"/>
                <a:gd name="connsiteY25" fmla="*/ 5752 h 10000"/>
                <a:gd name="connsiteX26" fmla="*/ 1689 w 10000"/>
                <a:gd name="connsiteY26" fmla="*/ 5540 h 10000"/>
                <a:gd name="connsiteX27" fmla="*/ 1689 w 10000"/>
                <a:gd name="connsiteY27" fmla="*/ 5540 h 10000"/>
                <a:gd name="connsiteX28" fmla="*/ 1103 w 10000"/>
                <a:gd name="connsiteY28" fmla="*/ 5519 h 10000"/>
                <a:gd name="connsiteX29" fmla="*/ 650 w 10000"/>
                <a:gd name="connsiteY29" fmla="*/ 5501 h 10000"/>
                <a:gd name="connsiteX30" fmla="*/ 521 w 10000"/>
                <a:gd name="connsiteY30" fmla="*/ 5480 h 10000"/>
                <a:gd name="connsiteX31" fmla="*/ 390 w 10000"/>
                <a:gd name="connsiteY31" fmla="*/ 5462 h 10000"/>
                <a:gd name="connsiteX32" fmla="*/ 390 w 10000"/>
                <a:gd name="connsiteY32" fmla="*/ 5462 h 10000"/>
                <a:gd name="connsiteX33" fmla="*/ 261 w 10000"/>
                <a:gd name="connsiteY33" fmla="*/ 5383 h 10000"/>
                <a:gd name="connsiteX34" fmla="*/ 65 w 10000"/>
                <a:gd name="connsiteY34" fmla="*/ 5253 h 10000"/>
                <a:gd name="connsiteX35" fmla="*/ 0 w 10000"/>
                <a:gd name="connsiteY35" fmla="*/ 5174 h 10000"/>
                <a:gd name="connsiteX36" fmla="*/ 0 w 10000"/>
                <a:gd name="connsiteY36" fmla="*/ 5094 h 10000"/>
                <a:gd name="connsiteX37" fmla="*/ 0 w 10000"/>
                <a:gd name="connsiteY37" fmla="*/ 5038 h 10000"/>
                <a:gd name="connsiteX38" fmla="*/ 131 w 10000"/>
                <a:gd name="connsiteY38" fmla="*/ 4979 h 10000"/>
                <a:gd name="connsiteX39" fmla="*/ 131 w 10000"/>
                <a:gd name="connsiteY39" fmla="*/ 4979 h 10000"/>
                <a:gd name="connsiteX40" fmla="*/ 455 w 10000"/>
                <a:gd name="connsiteY40" fmla="*/ 4882 h 10000"/>
                <a:gd name="connsiteX41" fmla="*/ 779 w 10000"/>
                <a:gd name="connsiteY41" fmla="*/ 4788 h 10000"/>
                <a:gd name="connsiteX42" fmla="*/ 975 w 10000"/>
                <a:gd name="connsiteY42" fmla="*/ 4730 h 10000"/>
                <a:gd name="connsiteX43" fmla="*/ 1103 w 10000"/>
                <a:gd name="connsiteY43" fmla="*/ 4671 h 10000"/>
                <a:gd name="connsiteX44" fmla="*/ 1103 w 10000"/>
                <a:gd name="connsiteY44" fmla="*/ 4593 h 10000"/>
                <a:gd name="connsiteX45" fmla="*/ 1103 w 10000"/>
                <a:gd name="connsiteY45" fmla="*/ 4497 h 10000"/>
                <a:gd name="connsiteX46" fmla="*/ 1103 w 10000"/>
                <a:gd name="connsiteY46" fmla="*/ 4497 h 10000"/>
                <a:gd name="connsiteX47" fmla="*/ 845 w 10000"/>
                <a:gd name="connsiteY47" fmla="*/ 4227 h 10000"/>
                <a:gd name="connsiteX48" fmla="*/ 521 w 10000"/>
                <a:gd name="connsiteY48" fmla="*/ 3860 h 10000"/>
                <a:gd name="connsiteX49" fmla="*/ 261 w 10000"/>
                <a:gd name="connsiteY49" fmla="*/ 3531 h 10000"/>
                <a:gd name="connsiteX50" fmla="*/ 195 w 10000"/>
                <a:gd name="connsiteY50" fmla="*/ 3435 h 10000"/>
                <a:gd name="connsiteX51" fmla="*/ 195 w 10000"/>
                <a:gd name="connsiteY51" fmla="*/ 3397 h 10000"/>
                <a:gd name="connsiteX52" fmla="*/ 261 w 10000"/>
                <a:gd name="connsiteY52" fmla="*/ 3376 h 10000"/>
                <a:gd name="connsiteX53" fmla="*/ 261 w 10000"/>
                <a:gd name="connsiteY53" fmla="*/ 3376 h 10000"/>
                <a:gd name="connsiteX54" fmla="*/ 650 w 10000"/>
                <a:gd name="connsiteY54" fmla="*/ 3358 h 10000"/>
                <a:gd name="connsiteX55" fmla="*/ 908 w 10000"/>
                <a:gd name="connsiteY55" fmla="*/ 3358 h 10000"/>
                <a:gd name="connsiteX56" fmla="*/ 1103 w 10000"/>
                <a:gd name="connsiteY56" fmla="*/ 3376 h 10000"/>
                <a:gd name="connsiteX57" fmla="*/ 1103 w 10000"/>
                <a:gd name="connsiteY57" fmla="*/ 3376 h 10000"/>
                <a:gd name="connsiteX58" fmla="*/ 1168 w 10000"/>
                <a:gd name="connsiteY58" fmla="*/ 3376 h 10000"/>
                <a:gd name="connsiteX59" fmla="*/ 1235 w 10000"/>
                <a:gd name="connsiteY59" fmla="*/ 3341 h 10000"/>
                <a:gd name="connsiteX60" fmla="*/ 1559 w 10000"/>
                <a:gd name="connsiteY60" fmla="*/ 3223 h 10000"/>
                <a:gd name="connsiteX61" fmla="*/ 2402 w 10000"/>
                <a:gd name="connsiteY61" fmla="*/ 2837 h 10000"/>
                <a:gd name="connsiteX62" fmla="*/ 3507 w 10000"/>
                <a:gd name="connsiteY62" fmla="*/ 2279 h 10000"/>
                <a:gd name="connsiteX63" fmla="*/ 3507 w 10000"/>
                <a:gd name="connsiteY63" fmla="*/ 2279 h 10000"/>
                <a:gd name="connsiteX64" fmla="*/ 3507 w 10000"/>
                <a:gd name="connsiteY64" fmla="*/ 2200 h 10000"/>
                <a:gd name="connsiteX65" fmla="*/ 3507 w 10000"/>
                <a:gd name="connsiteY65" fmla="*/ 2024 h 10000"/>
                <a:gd name="connsiteX66" fmla="*/ 3573 w 10000"/>
                <a:gd name="connsiteY66" fmla="*/ 1911 h 10000"/>
                <a:gd name="connsiteX67" fmla="*/ 3702 w 10000"/>
                <a:gd name="connsiteY67" fmla="*/ 1813 h 10000"/>
                <a:gd name="connsiteX68" fmla="*/ 3896 w 10000"/>
                <a:gd name="connsiteY68" fmla="*/ 1699 h 10000"/>
                <a:gd name="connsiteX69" fmla="*/ 4156 w 10000"/>
                <a:gd name="connsiteY69" fmla="*/ 1603 h 10000"/>
                <a:gd name="connsiteX70" fmla="*/ 4156 w 10000"/>
                <a:gd name="connsiteY70" fmla="*/ 1603 h 10000"/>
                <a:gd name="connsiteX71" fmla="*/ 4806 w 10000"/>
                <a:gd name="connsiteY71" fmla="*/ 1411 h 10000"/>
                <a:gd name="connsiteX72" fmla="*/ 5455 w 10000"/>
                <a:gd name="connsiteY72" fmla="*/ 1157 h 10000"/>
                <a:gd name="connsiteX73" fmla="*/ 6104 w 10000"/>
                <a:gd name="connsiteY73" fmla="*/ 926 h 10000"/>
                <a:gd name="connsiteX74" fmla="*/ 6559 w 10000"/>
                <a:gd name="connsiteY74" fmla="*/ 715 h 10000"/>
                <a:gd name="connsiteX75" fmla="*/ 6559 w 10000"/>
                <a:gd name="connsiteY75" fmla="*/ 715 h 10000"/>
                <a:gd name="connsiteX76" fmla="*/ 6882 w 10000"/>
                <a:gd name="connsiteY76" fmla="*/ 523 h 10000"/>
                <a:gd name="connsiteX77" fmla="*/ 7273 w 10000"/>
                <a:gd name="connsiteY77" fmla="*/ 288 h 10000"/>
                <a:gd name="connsiteX78" fmla="*/ 7663 w 10000"/>
                <a:gd name="connsiteY78" fmla="*/ 115 h 10000"/>
                <a:gd name="connsiteX79" fmla="*/ 7856 w 10000"/>
                <a:gd name="connsiteY79" fmla="*/ 35 h 10000"/>
                <a:gd name="connsiteX80" fmla="*/ 8051 w 10000"/>
                <a:gd name="connsiteY80" fmla="*/ 18 h 10000"/>
                <a:gd name="connsiteX81" fmla="*/ 8051 w 10000"/>
                <a:gd name="connsiteY81" fmla="*/ 18 h 10000"/>
                <a:gd name="connsiteX82" fmla="*/ 8442 w 10000"/>
                <a:gd name="connsiteY82" fmla="*/ 0 h 10000"/>
                <a:gd name="connsiteX83" fmla="*/ 8961 w 10000"/>
                <a:gd name="connsiteY83" fmla="*/ 0 h 10000"/>
                <a:gd name="connsiteX84" fmla="*/ 10000 w 10000"/>
                <a:gd name="connsiteY84" fmla="*/ 18 h 10000"/>
                <a:gd name="connsiteX0" fmla="*/ 10000 w 10000"/>
                <a:gd name="connsiteY0" fmla="*/ 18 h 10000"/>
                <a:gd name="connsiteX1" fmla="*/ 8116 w 10000"/>
                <a:gd name="connsiteY1" fmla="*/ 10000 h 10000"/>
                <a:gd name="connsiteX2" fmla="*/ 8442 w 10000"/>
                <a:gd name="connsiteY2" fmla="*/ 9961 h 10000"/>
                <a:gd name="connsiteX3" fmla="*/ 8702 w 10000"/>
                <a:gd name="connsiteY3" fmla="*/ 9864 h 10000"/>
                <a:gd name="connsiteX4" fmla="*/ 8636 w 10000"/>
                <a:gd name="connsiteY4" fmla="*/ 9825 h 10000"/>
                <a:gd name="connsiteX5" fmla="*/ 8636 w 10000"/>
                <a:gd name="connsiteY5" fmla="*/ 9787 h 10000"/>
                <a:gd name="connsiteX6" fmla="*/ 8312 w 10000"/>
                <a:gd name="connsiteY6" fmla="*/ 9690 h 10000"/>
                <a:gd name="connsiteX7" fmla="*/ 5975 w 10000"/>
                <a:gd name="connsiteY7" fmla="*/ 9341 h 10000"/>
                <a:gd name="connsiteX8" fmla="*/ 5975 w 10000"/>
                <a:gd name="connsiteY8" fmla="*/ 9341 h 10000"/>
                <a:gd name="connsiteX9" fmla="*/ 10000 w 10000"/>
                <a:gd name="connsiteY9" fmla="*/ 7587 h 10000"/>
                <a:gd name="connsiteX10" fmla="*/ 10000 w 10000"/>
                <a:gd name="connsiteY10" fmla="*/ 7587 h 10000"/>
                <a:gd name="connsiteX11" fmla="*/ 8661 w 10000"/>
                <a:gd name="connsiteY11" fmla="*/ 7365 h 10000"/>
                <a:gd name="connsiteX12" fmla="*/ 7404 w 10000"/>
                <a:gd name="connsiteY12" fmla="*/ 7178 h 10000"/>
                <a:gd name="connsiteX13" fmla="*/ 5975 w 10000"/>
                <a:gd name="connsiteY13" fmla="*/ 6949 h 10000"/>
                <a:gd name="connsiteX14" fmla="*/ 5975 w 10000"/>
                <a:gd name="connsiteY14" fmla="*/ 6949 h 10000"/>
                <a:gd name="connsiteX15" fmla="*/ 5975 w 10000"/>
                <a:gd name="connsiteY15" fmla="*/ 6930 h 10000"/>
                <a:gd name="connsiteX16" fmla="*/ 5975 w 10000"/>
                <a:gd name="connsiteY16" fmla="*/ 6814 h 10000"/>
                <a:gd name="connsiteX17" fmla="*/ 5975 w 10000"/>
                <a:gd name="connsiteY17" fmla="*/ 6814 h 10000"/>
                <a:gd name="connsiteX18" fmla="*/ 5779 w 10000"/>
                <a:gd name="connsiteY18" fmla="*/ 6676 h 10000"/>
                <a:gd name="connsiteX19" fmla="*/ 5389 w 10000"/>
                <a:gd name="connsiteY19" fmla="*/ 6465 h 10000"/>
                <a:gd name="connsiteX20" fmla="*/ 4545 w 10000"/>
                <a:gd name="connsiteY20" fmla="*/ 6062 h 10000"/>
                <a:gd name="connsiteX21" fmla="*/ 4545 w 10000"/>
                <a:gd name="connsiteY21" fmla="*/ 6062 h 10000"/>
                <a:gd name="connsiteX22" fmla="*/ 4352 w 10000"/>
                <a:gd name="connsiteY22" fmla="*/ 6003 h 10000"/>
                <a:gd name="connsiteX23" fmla="*/ 4026 w 10000"/>
                <a:gd name="connsiteY23" fmla="*/ 5926 h 10000"/>
                <a:gd name="connsiteX24" fmla="*/ 3052 w 10000"/>
                <a:gd name="connsiteY24" fmla="*/ 5752 h 10000"/>
                <a:gd name="connsiteX25" fmla="*/ 1689 w 10000"/>
                <a:gd name="connsiteY25" fmla="*/ 5540 h 10000"/>
                <a:gd name="connsiteX26" fmla="*/ 1689 w 10000"/>
                <a:gd name="connsiteY26" fmla="*/ 5540 h 10000"/>
                <a:gd name="connsiteX27" fmla="*/ 1103 w 10000"/>
                <a:gd name="connsiteY27" fmla="*/ 5519 h 10000"/>
                <a:gd name="connsiteX28" fmla="*/ 650 w 10000"/>
                <a:gd name="connsiteY28" fmla="*/ 5501 h 10000"/>
                <a:gd name="connsiteX29" fmla="*/ 521 w 10000"/>
                <a:gd name="connsiteY29" fmla="*/ 5480 h 10000"/>
                <a:gd name="connsiteX30" fmla="*/ 390 w 10000"/>
                <a:gd name="connsiteY30" fmla="*/ 5462 h 10000"/>
                <a:gd name="connsiteX31" fmla="*/ 390 w 10000"/>
                <a:gd name="connsiteY31" fmla="*/ 5462 h 10000"/>
                <a:gd name="connsiteX32" fmla="*/ 261 w 10000"/>
                <a:gd name="connsiteY32" fmla="*/ 5383 h 10000"/>
                <a:gd name="connsiteX33" fmla="*/ 65 w 10000"/>
                <a:gd name="connsiteY33" fmla="*/ 5253 h 10000"/>
                <a:gd name="connsiteX34" fmla="*/ 0 w 10000"/>
                <a:gd name="connsiteY34" fmla="*/ 5174 h 10000"/>
                <a:gd name="connsiteX35" fmla="*/ 0 w 10000"/>
                <a:gd name="connsiteY35" fmla="*/ 5094 h 10000"/>
                <a:gd name="connsiteX36" fmla="*/ 0 w 10000"/>
                <a:gd name="connsiteY36" fmla="*/ 5038 h 10000"/>
                <a:gd name="connsiteX37" fmla="*/ 131 w 10000"/>
                <a:gd name="connsiteY37" fmla="*/ 4979 h 10000"/>
                <a:gd name="connsiteX38" fmla="*/ 131 w 10000"/>
                <a:gd name="connsiteY38" fmla="*/ 4979 h 10000"/>
                <a:gd name="connsiteX39" fmla="*/ 455 w 10000"/>
                <a:gd name="connsiteY39" fmla="*/ 4882 h 10000"/>
                <a:gd name="connsiteX40" fmla="*/ 779 w 10000"/>
                <a:gd name="connsiteY40" fmla="*/ 4788 h 10000"/>
                <a:gd name="connsiteX41" fmla="*/ 975 w 10000"/>
                <a:gd name="connsiteY41" fmla="*/ 4730 h 10000"/>
                <a:gd name="connsiteX42" fmla="*/ 1103 w 10000"/>
                <a:gd name="connsiteY42" fmla="*/ 4671 h 10000"/>
                <a:gd name="connsiteX43" fmla="*/ 1103 w 10000"/>
                <a:gd name="connsiteY43" fmla="*/ 4593 h 10000"/>
                <a:gd name="connsiteX44" fmla="*/ 1103 w 10000"/>
                <a:gd name="connsiteY44" fmla="*/ 4497 h 10000"/>
                <a:gd name="connsiteX45" fmla="*/ 1103 w 10000"/>
                <a:gd name="connsiteY45" fmla="*/ 4497 h 10000"/>
                <a:gd name="connsiteX46" fmla="*/ 845 w 10000"/>
                <a:gd name="connsiteY46" fmla="*/ 4227 h 10000"/>
                <a:gd name="connsiteX47" fmla="*/ 521 w 10000"/>
                <a:gd name="connsiteY47" fmla="*/ 3860 h 10000"/>
                <a:gd name="connsiteX48" fmla="*/ 261 w 10000"/>
                <a:gd name="connsiteY48" fmla="*/ 3531 h 10000"/>
                <a:gd name="connsiteX49" fmla="*/ 195 w 10000"/>
                <a:gd name="connsiteY49" fmla="*/ 3435 h 10000"/>
                <a:gd name="connsiteX50" fmla="*/ 195 w 10000"/>
                <a:gd name="connsiteY50" fmla="*/ 3397 h 10000"/>
                <a:gd name="connsiteX51" fmla="*/ 261 w 10000"/>
                <a:gd name="connsiteY51" fmla="*/ 3376 h 10000"/>
                <a:gd name="connsiteX52" fmla="*/ 261 w 10000"/>
                <a:gd name="connsiteY52" fmla="*/ 3376 h 10000"/>
                <a:gd name="connsiteX53" fmla="*/ 650 w 10000"/>
                <a:gd name="connsiteY53" fmla="*/ 3358 h 10000"/>
                <a:gd name="connsiteX54" fmla="*/ 908 w 10000"/>
                <a:gd name="connsiteY54" fmla="*/ 3358 h 10000"/>
                <a:gd name="connsiteX55" fmla="*/ 1103 w 10000"/>
                <a:gd name="connsiteY55" fmla="*/ 3376 h 10000"/>
                <a:gd name="connsiteX56" fmla="*/ 1103 w 10000"/>
                <a:gd name="connsiteY56" fmla="*/ 3376 h 10000"/>
                <a:gd name="connsiteX57" fmla="*/ 1168 w 10000"/>
                <a:gd name="connsiteY57" fmla="*/ 3376 h 10000"/>
                <a:gd name="connsiteX58" fmla="*/ 1235 w 10000"/>
                <a:gd name="connsiteY58" fmla="*/ 3341 h 10000"/>
                <a:gd name="connsiteX59" fmla="*/ 1559 w 10000"/>
                <a:gd name="connsiteY59" fmla="*/ 3223 h 10000"/>
                <a:gd name="connsiteX60" fmla="*/ 2402 w 10000"/>
                <a:gd name="connsiteY60" fmla="*/ 2837 h 10000"/>
                <a:gd name="connsiteX61" fmla="*/ 3507 w 10000"/>
                <a:gd name="connsiteY61" fmla="*/ 2279 h 10000"/>
                <a:gd name="connsiteX62" fmla="*/ 3507 w 10000"/>
                <a:gd name="connsiteY62" fmla="*/ 2279 h 10000"/>
                <a:gd name="connsiteX63" fmla="*/ 3507 w 10000"/>
                <a:gd name="connsiteY63" fmla="*/ 2200 h 10000"/>
                <a:gd name="connsiteX64" fmla="*/ 3507 w 10000"/>
                <a:gd name="connsiteY64" fmla="*/ 2024 h 10000"/>
                <a:gd name="connsiteX65" fmla="*/ 3573 w 10000"/>
                <a:gd name="connsiteY65" fmla="*/ 1911 h 10000"/>
                <a:gd name="connsiteX66" fmla="*/ 3702 w 10000"/>
                <a:gd name="connsiteY66" fmla="*/ 1813 h 10000"/>
                <a:gd name="connsiteX67" fmla="*/ 3896 w 10000"/>
                <a:gd name="connsiteY67" fmla="*/ 1699 h 10000"/>
                <a:gd name="connsiteX68" fmla="*/ 4156 w 10000"/>
                <a:gd name="connsiteY68" fmla="*/ 1603 h 10000"/>
                <a:gd name="connsiteX69" fmla="*/ 4156 w 10000"/>
                <a:gd name="connsiteY69" fmla="*/ 1603 h 10000"/>
                <a:gd name="connsiteX70" fmla="*/ 4806 w 10000"/>
                <a:gd name="connsiteY70" fmla="*/ 1411 h 10000"/>
                <a:gd name="connsiteX71" fmla="*/ 5455 w 10000"/>
                <a:gd name="connsiteY71" fmla="*/ 1157 h 10000"/>
                <a:gd name="connsiteX72" fmla="*/ 6104 w 10000"/>
                <a:gd name="connsiteY72" fmla="*/ 926 h 10000"/>
                <a:gd name="connsiteX73" fmla="*/ 6559 w 10000"/>
                <a:gd name="connsiteY73" fmla="*/ 715 h 10000"/>
                <a:gd name="connsiteX74" fmla="*/ 6559 w 10000"/>
                <a:gd name="connsiteY74" fmla="*/ 715 h 10000"/>
                <a:gd name="connsiteX75" fmla="*/ 6882 w 10000"/>
                <a:gd name="connsiteY75" fmla="*/ 523 h 10000"/>
                <a:gd name="connsiteX76" fmla="*/ 7273 w 10000"/>
                <a:gd name="connsiteY76" fmla="*/ 288 h 10000"/>
                <a:gd name="connsiteX77" fmla="*/ 7663 w 10000"/>
                <a:gd name="connsiteY77" fmla="*/ 115 h 10000"/>
                <a:gd name="connsiteX78" fmla="*/ 7856 w 10000"/>
                <a:gd name="connsiteY78" fmla="*/ 35 h 10000"/>
                <a:gd name="connsiteX79" fmla="*/ 8051 w 10000"/>
                <a:gd name="connsiteY79" fmla="*/ 18 h 10000"/>
                <a:gd name="connsiteX80" fmla="*/ 8051 w 10000"/>
                <a:gd name="connsiteY80" fmla="*/ 18 h 10000"/>
                <a:gd name="connsiteX81" fmla="*/ 8442 w 10000"/>
                <a:gd name="connsiteY81" fmla="*/ 0 h 10000"/>
                <a:gd name="connsiteX82" fmla="*/ 8961 w 10000"/>
                <a:gd name="connsiteY82" fmla="*/ 0 h 10000"/>
                <a:gd name="connsiteX83" fmla="*/ 10000 w 10000"/>
                <a:gd name="connsiteY83" fmla="*/ 18 h 10000"/>
                <a:gd name="connsiteX0" fmla="*/ 10000 w 10000"/>
                <a:gd name="connsiteY0" fmla="*/ 18 h 10000"/>
                <a:gd name="connsiteX1" fmla="*/ 8116 w 10000"/>
                <a:gd name="connsiteY1" fmla="*/ 10000 h 10000"/>
                <a:gd name="connsiteX2" fmla="*/ 8442 w 10000"/>
                <a:gd name="connsiteY2" fmla="*/ 9961 h 10000"/>
                <a:gd name="connsiteX3" fmla="*/ 8702 w 10000"/>
                <a:gd name="connsiteY3" fmla="*/ 9864 h 10000"/>
                <a:gd name="connsiteX4" fmla="*/ 8636 w 10000"/>
                <a:gd name="connsiteY4" fmla="*/ 9825 h 10000"/>
                <a:gd name="connsiteX5" fmla="*/ 8636 w 10000"/>
                <a:gd name="connsiteY5" fmla="*/ 9787 h 10000"/>
                <a:gd name="connsiteX6" fmla="*/ 8312 w 10000"/>
                <a:gd name="connsiteY6" fmla="*/ 9690 h 10000"/>
                <a:gd name="connsiteX7" fmla="*/ 5975 w 10000"/>
                <a:gd name="connsiteY7" fmla="*/ 9341 h 10000"/>
                <a:gd name="connsiteX8" fmla="*/ 10000 w 10000"/>
                <a:gd name="connsiteY8" fmla="*/ 7587 h 10000"/>
                <a:gd name="connsiteX9" fmla="*/ 10000 w 10000"/>
                <a:gd name="connsiteY9" fmla="*/ 7587 h 10000"/>
                <a:gd name="connsiteX10" fmla="*/ 8661 w 10000"/>
                <a:gd name="connsiteY10" fmla="*/ 7365 h 10000"/>
                <a:gd name="connsiteX11" fmla="*/ 7404 w 10000"/>
                <a:gd name="connsiteY11" fmla="*/ 7178 h 10000"/>
                <a:gd name="connsiteX12" fmla="*/ 5975 w 10000"/>
                <a:gd name="connsiteY12" fmla="*/ 6949 h 10000"/>
                <a:gd name="connsiteX13" fmla="*/ 5975 w 10000"/>
                <a:gd name="connsiteY13" fmla="*/ 6949 h 10000"/>
                <a:gd name="connsiteX14" fmla="*/ 5975 w 10000"/>
                <a:gd name="connsiteY14" fmla="*/ 6930 h 10000"/>
                <a:gd name="connsiteX15" fmla="*/ 5975 w 10000"/>
                <a:gd name="connsiteY15" fmla="*/ 6814 h 10000"/>
                <a:gd name="connsiteX16" fmla="*/ 5975 w 10000"/>
                <a:gd name="connsiteY16" fmla="*/ 6814 h 10000"/>
                <a:gd name="connsiteX17" fmla="*/ 5779 w 10000"/>
                <a:gd name="connsiteY17" fmla="*/ 6676 h 10000"/>
                <a:gd name="connsiteX18" fmla="*/ 5389 w 10000"/>
                <a:gd name="connsiteY18" fmla="*/ 6465 h 10000"/>
                <a:gd name="connsiteX19" fmla="*/ 4545 w 10000"/>
                <a:gd name="connsiteY19" fmla="*/ 6062 h 10000"/>
                <a:gd name="connsiteX20" fmla="*/ 4545 w 10000"/>
                <a:gd name="connsiteY20" fmla="*/ 6062 h 10000"/>
                <a:gd name="connsiteX21" fmla="*/ 4352 w 10000"/>
                <a:gd name="connsiteY21" fmla="*/ 6003 h 10000"/>
                <a:gd name="connsiteX22" fmla="*/ 4026 w 10000"/>
                <a:gd name="connsiteY22" fmla="*/ 5926 h 10000"/>
                <a:gd name="connsiteX23" fmla="*/ 3052 w 10000"/>
                <a:gd name="connsiteY23" fmla="*/ 5752 h 10000"/>
                <a:gd name="connsiteX24" fmla="*/ 1689 w 10000"/>
                <a:gd name="connsiteY24" fmla="*/ 5540 h 10000"/>
                <a:gd name="connsiteX25" fmla="*/ 1689 w 10000"/>
                <a:gd name="connsiteY25" fmla="*/ 5540 h 10000"/>
                <a:gd name="connsiteX26" fmla="*/ 1103 w 10000"/>
                <a:gd name="connsiteY26" fmla="*/ 5519 h 10000"/>
                <a:gd name="connsiteX27" fmla="*/ 650 w 10000"/>
                <a:gd name="connsiteY27" fmla="*/ 5501 h 10000"/>
                <a:gd name="connsiteX28" fmla="*/ 521 w 10000"/>
                <a:gd name="connsiteY28" fmla="*/ 5480 h 10000"/>
                <a:gd name="connsiteX29" fmla="*/ 390 w 10000"/>
                <a:gd name="connsiteY29" fmla="*/ 5462 h 10000"/>
                <a:gd name="connsiteX30" fmla="*/ 390 w 10000"/>
                <a:gd name="connsiteY30" fmla="*/ 5462 h 10000"/>
                <a:gd name="connsiteX31" fmla="*/ 261 w 10000"/>
                <a:gd name="connsiteY31" fmla="*/ 5383 h 10000"/>
                <a:gd name="connsiteX32" fmla="*/ 65 w 10000"/>
                <a:gd name="connsiteY32" fmla="*/ 5253 h 10000"/>
                <a:gd name="connsiteX33" fmla="*/ 0 w 10000"/>
                <a:gd name="connsiteY33" fmla="*/ 5174 h 10000"/>
                <a:gd name="connsiteX34" fmla="*/ 0 w 10000"/>
                <a:gd name="connsiteY34" fmla="*/ 5094 h 10000"/>
                <a:gd name="connsiteX35" fmla="*/ 0 w 10000"/>
                <a:gd name="connsiteY35" fmla="*/ 5038 h 10000"/>
                <a:gd name="connsiteX36" fmla="*/ 131 w 10000"/>
                <a:gd name="connsiteY36" fmla="*/ 4979 h 10000"/>
                <a:gd name="connsiteX37" fmla="*/ 131 w 10000"/>
                <a:gd name="connsiteY37" fmla="*/ 4979 h 10000"/>
                <a:gd name="connsiteX38" fmla="*/ 455 w 10000"/>
                <a:gd name="connsiteY38" fmla="*/ 4882 h 10000"/>
                <a:gd name="connsiteX39" fmla="*/ 779 w 10000"/>
                <a:gd name="connsiteY39" fmla="*/ 4788 h 10000"/>
                <a:gd name="connsiteX40" fmla="*/ 975 w 10000"/>
                <a:gd name="connsiteY40" fmla="*/ 4730 h 10000"/>
                <a:gd name="connsiteX41" fmla="*/ 1103 w 10000"/>
                <a:gd name="connsiteY41" fmla="*/ 4671 h 10000"/>
                <a:gd name="connsiteX42" fmla="*/ 1103 w 10000"/>
                <a:gd name="connsiteY42" fmla="*/ 4593 h 10000"/>
                <a:gd name="connsiteX43" fmla="*/ 1103 w 10000"/>
                <a:gd name="connsiteY43" fmla="*/ 4497 h 10000"/>
                <a:gd name="connsiteX44" fmla="*/ 1103 w 10000"/>
                <a:gd name="connsiteY44" fmla="*/ 4497 h 10000"/>
                <a:gd name="connsiteX45" fmla="*/ 845 w 10000"/>
                <a:gd name="connsiteY45" fmla="*/ 4227 h 10000"/>
                <a:gd name="connsiteX46" fmla="*/ 521 w 10000"/>
                <a:gd name="connsiteY46" fmla="*/ 3860 h 10000"/>
                <a:gd name="connsiteX47" fmla="*/ 261 w 10000"/>
                <a:gd name="connsiteY47" fmla="*/ 3531 h 10000"/>
                <a:gd name="connsiteX48" fmla="*/ 195 w 10000"/>
                <a:gd name="connsiteY48" fmla="*/ 3435 h 10000"/>
                <a:gd name="connsiteX49" fmla="*/ 195 w 10000"/>
                <a:gd name="connsiteY49" fmla="*/ 3397 h 10000"/>
                <a:gd name="connsiteX50" fmla="*/ 261 w 10000"/>
                <a:gd name="connsiteY50" fmla="*/ 3376 h 10000"/>
                <a:gd name="connsiteX51" fmla="*/ 261 w 10000"/>
                <a:gd name="connsiteY51" fmla="*/ 3376 h 10000"/>
                <a:gd name="connsiteX52" fmla="*/ 650 w 10000"/>
                <a:gd name="connsiteY52" fmla="*/ 3358 h 10000"/>
                <a:gd name="connsiteX53" fmla="*/ 908 w 10000"/>
                <a:gd name="connsiteY53" fmla="*/ 3358 h 10000"/>
                <a:gd name="connsiteX54" fmla="*/ 1103 w 10000"/>
                <a:gd name="connsiteY54" fmla="*/ 3376 h 10000"/>
                <a:gd name="connsiteX55" fmla="*/ 1103 w 10000"/>
                <a:gd name="connsiteY55" fmla="*/ 3376 h 10000"/>
                <a:gd name="connsiteX56" fmla="*/ 1168 w 10000"/>
                <a:gd name="connsiteY56" fmla="*/ 3376 h 10000"/>
                <a:gd name="connsiteX57" fmla="*/ 1235 w 10000"/>
                <a:gd name="connsiteY57" fmla="*/ 3341 h 10000"/>
                <a:gd name="connsiteX58" fmla="*/ 1559 w 10000"/>
                <a:gd name="connsiteY58" fmla="*/ 3223 h 10000"/>
                <a:gd name="connsiteX59" fmla="*/ 2402 w 10000"/>
                <a:gd name="connsiteY59" fmla="*/ 2837 h 10000"/>
                <a:gd name="connsiteX60" fmla="*/ 3507 w 10000"/>
                <a:gd name="connsiteY60" fmla="*/ 2279 h 10000"/>
                <a:gd name="connsiteX61" fmla="*/ 3507 w 10000"/>
                <a:gd name="connsiteY61" fmla="*/ 2279 h 10000"/>
                <a:gd name="connsiteX62" fmla="*/ 3507 w 10000"/>
                <a:gd name="connsiteY62" fmla="*/ 2200 h 10000"/>
                <a:gd name="connsiteX63" fmla="*/ 3507 w 10000"/>
                <a:gd name="connsiteY63" fmla="*/ 2024 h 10000"/>
                <a:gd name="connsiteX64" fmla="*/ 3573 w 10000"/>
                <a:gd name="connsiteY64" fmla="*/ 1911 h 10000"/>
                <a:gd name="connsiteX65" fmla="*/ 3702 w 10000"/>
                <a:gd name="connsiteY65" fmla="*/ 1813 h 10000"/>
                <a:gd name="connsiteX66" fmla="*/ 3896 w 10000"/>
                <a:gd name="connsiteY66" fmla="*/ 1699 h 10000"/>
                <a:gd name="connsiteX67" fmla="*/ 4156 w 10000"/>
                <a:gd name="connsiteY67" fmla="*/ 1603 h 10000"/>
                <a:gd name="connsiteX68" fmla="*/ 4156 w 10000"/>
                <a:gd name="connsiteY68" fmla="*/ 1603 h 10000"/>
                <a:gd name="connsiteX69" fmla="*/ 4806 w 10000"/>
                <a:gd name="connsiteY69" fmla="*/ 1411 h 10000"/>
                <a:gd name="connsiteX70" fmla="*/ 5455 w 10000"/>
                <a:gd name="connsiteY70" fmla="*/ 1157 h 10000"/>
                <a:gd name="connsiteX71" fmla="*/ 6104 w 10000"/>
                <a:gd name="connsiteY71" fmla="*/ 926 h 10000"/>
                <a:gd name="connsiteX72" fmla="*/ 6559 w 10000"/>
                <a:gd name="connsiteY72" fmla="*/ 715 h 10000"/>
                <a:gd name="connsiteX73" fmla="*/ 6559 w 10000"/>
                <a:gd name="connsiteY73" fmla="*/ 715 h 10000"/>
                <a:gd name="connsiteX74" fmla="*/ 6882 w 10000"/>
                <a:gd name="connsiteY74" fmla="*/ 523 h 10000"/>
                <a:gd name="connsiteX75" fmla="*/ 7273 w 10000"/>
                <a:gd name="connsiteY75" fmla="*/ 288 h 10000"/>
                <a:gd name="connsiteX76" fmla="*/ 7663 w 10000"/>
                <a:gd name="connsiteY76" fmla="*/ 115 h 10000"/>
                <a:gd name="connsiteX77" fmla="*/ 7856 w 10000"/>
                <a:gd name="connsiteY77" fmla="*/ 35 h 10000"/>
                <a:gd name="connsiteX78" fmla="*/ 8051 w 10000"/>
                <a:gd name="connsiteY78" fmla="*/ 18 h 10000"/>
                <a:gd name="connsiteX79" fmla="*/ 8051 w 10000"/>
                <a:gd name="connsiteY79" fmla="*/ 18 h 10000"/>
                <a:gd name="connsiteX80" fmla="*/ 8442 w 10000"/>
                <a:gd name="connsiteY80" fmla="*/ 0 h 10000"/>
                <a:gd name="connsiteX81" fmla="*/ 8961 w 10000"/>
                <a:gd name="connsiteY81" fmla="*/ 0 h 10000"/>
                <a:gd name="connsiteX82" fmla="*/ 10000 w 10000"/>
                <a:gd name="connsiteY82" fmla="*/ 18 h 10000"/>
                <a:gd name="connsiteX0" fmla="*/ 10000 w 10000"/>
                <a:gd name="connsiteY0" fmla="*/ 18 h 10000"/>
                <a:gd name="connsiteX1" fmla="*/ 8116 w 10000"/>
                <a:gd name="connsiteY1" fmla="*/ 10000 h 10000"/>
                <a:gd name="connsiteX2" fmla="*/ 8442 w 10000"/>
                <a:gd name="connsiteY2" fmla="*/ 9961 h 10000"/>
                <a:gd name="connsiteX3" fmla="*/ 8702 w 10000"/>
                <a:gd name="connsiteY3" fmla="*/ 9864 h 10000"/>
                <a:gd name="connsiteX4" fmla="*/ 8636 w 10000"/>
                <a:gd name="connsiteY4" fmla="*/ 9825 h 10000"/>
                <a:gd name="connsiteX5" fmla="*/ 8636 w 10000"/>
                <a:gd name="connsiteY5" fmla="*/ 9787 h 10000"/>
                <a:gd name="connsiteX6" fmla="*/ 8312 w 10000"/>
                <a:gd name="connsiteY6" fmla="*/ 9690 h 10000"/>
                <a:gd name="connsiteX7" fmla="*/ 10000 w 10000"/>
                <a:gd name="connsiteY7" fmla="*/ 7587 h 10000"/>
                <a:gd name="connsiteX8" fmla="*/ 10000 w 10000"/>
                <a:gd name="connsiteY8" fmla="*/ 7587 h 10000"/>
                <a:gd name="connsiteX9" fmla="*/ 8661 w 10000"/>
                <a:gd name="connsiteY9" fmla="*/ 7365 h 10000"/>
                <a:gd name="connsiteX10" fmla="*/ 7404 w 10000"/>
                <a:gd name="connsiteY10" fmla="*/ 7178 h 10000"/>
                <a:gd name="connsiteX11" fmla="*/ 5975 w 10000"/>
                <a:gd name="connsiteY11" fmla="*/ 6949 h 10000"/>
                <a:gd name="connsiteX12" fmla="*/ 5975 w 10000"/>
                <a:gd name="connsiteY12" fmla="*/ 6949 h 10000"/>
                <a:gd name="connsiteX13" fmla="*/ 5975 w 10000"/>
                <a:gd name="connsiteY13" fmla="*/ 6930 h 10000"/>
                <a:gd name="connsiteX14" fmla="*/ 5975 w 10000"/>
                <a:gd name="connsiteY14" fmla="*/ 6814 h 10000"/>
                <a:gd name="connsiteX15" fmla="*/ 5975 w 10000"/>
                <a:gd name="connsiteY15" fmla="*/ 6814 h 10000"/>
                <a:gd name="connsiteX16" fmla="*/ 5779 w 10000"/>
                <a:gd name="connsiteY16" fmla="*/ 6676 h 10000"/>
                <a:gd name="connsiteX17" fmla="*/ 5389 w 10000"/>
                <a:gd name="connsiteY17" fmla="*/ 6465 h 10000"/>
                <a:gd name="connsiteX18" fmla="*/ 4545 w 10000"/>
                <a:gd name="connsiteY18" fmla="*/ 6062 h 10000"/>
                <a:gd name="connsiteX19" fmla="*/ 4545 w 10000"/>
                <a:gd name="connsiteY19" fmla="*/ 6062 h 10000"/>
                <a:gd name="connsiteX20" fmla="*/ 4352 w 10000"/>
                <a:gd name="connsiteY20" fmla="*/ 6003 h 10000"/>
                <a:gd name="connsiteX21" fmla="*/ 4026 w 10000"/>
                <a:gd name="connsiteY21" fmla="*/ 5926 h 10000"/>
                <a:gd name="connsiteX22" fmla="*/ 3052 w 10000"/>
                <a:gd name="connsiteY22" fmla="*/ 5752 h 10000"/>
                <a:gd name="connsiteX23" fmla="*/ 1689 w 10000"/>
                <a:gd name="connsiteY23" fmla="*/ 5540 h 10000"/>
                <a:gd name="connsiteX24" fmla="*/ 1689 w 10000"/>
                <a:gd name="connsiteY24" fmla="*/ 5540 h 10000"/>
                <a:gd name="connsiteX25" fmla="*/ 1103 w 10000"/>
                <a:gd name="connsiteY25" fmla="*/ 5519 h 10000"/>
                <a:gd name="connsiteX26" fmla="*/ 650 w 10000"/>
                <a:gd name="connsiteY26" fmla="*/ 5501 h 10000"/>
                <a:gd name="connsiteX27" fmla="*/ 521 w 10000"/>
                <a:gd name="connsiteY27" fmla="*/ 5480 h 10000"/>
                <a:gd name="connsiteX28" fmla="*/ 390 w 10000"/>
                <a:gd name="connsiteY28" fmla="*/ 5462 h 10000"/>
                <a:gd name="connsiteX29" fmla="*/ 390 w 10000"/>
                <a:gd name="connsiteY29" fmla="*/ 5462 h 10000"/>
                <a:gd name="connsiteX30" fmla="*/ 261 w 10000"/>
                <a:gd name="connsiteY30" fmla="*/ 5383 h 10000"/>
                <a:gd name="connsiteX31" fmla="*/ 65 w 10000"/>
                <a:gd name="connsiteY31" fmla="*/ 5253 h 10000"/>
                <a:gd name="connsiteX32" fmla="*/ 0 w 10000"/>
                <a:gd name="connsiteY32" fmla="*/ 5174 h 10000"/>
                <a:gd name="connsiteX33" fmla="*/ 0 w 10000"/>
                <a:gd name="connsiteY33" fmla="*/ 5094 h 10000"/>
                <a:gd name="connsiteX34" fmla="*/ 0 w 10000"/>
                <a:gd name="connsiteY34" fmla="*/ 5038 h 10000"/>
                <a:gd name="connsiteX35" fmla="*/ 131 w 10000"/>
                <a:gd name="connsiteY35" fmla="*/ 4979 h 10000"/>
                <a:gd name="connsiteX36" fmla="*/ 131 w 10000"/>
                <a:gd name="connsiteY36" fmla="*/ 4979 h 10000"/>
                <a:gd name="connsiteX37" fmla="*/ 455 w 10000"/>
                <a:gd name="connsiteY37" fmla="*/ 4882 h 10000"/>
                <a:gd name="connsiteX38" fmla="*/ 779 w 10000"/>
                <a:gd name="connsiteY38" fmla="*/ 4788 h 10000"/>
                <a:gd name="connsiteX39" fmla="*/ 975 w 10000"/>
                <a:gd name="connsiteY39" fmla="*/ 4730 h 10000"/>
                <a:gd name="connsiteX40" fmla="*/ 1103 w 10000"/>
                <a:gd name="connsiteY40" fmla="*/ 4671 h 10000"/>
                <a:gd name="connsiteX41" fmla="*/ 1103 w 10000"/>
                <a:gd name="connsiteY41" fmla="*/ 4593 h 10000"/>
                <a:gd name="connsiteX42" fmla="*/ 1103 w 10000"/>
                <a:gd name="connsiteY42" fmla="*/ 4497 h 10000"/>
                <a:gd name="connsiteX43" fmla="*/ 1103 w 10000"/>
                <a:gd name="connsiteY43" fmla="*/ 4497 h 10000"/>
                <a:gd name="connsiteX44" fmla="*/ 845 w 10000"/>
                <a:gd name="connsiteY44" fmla="*/ 4227 h 10000"/>
                <a:gd name="connsiteX45" fmla="*/ 521 w 10000"/>
                <a:gd name="connsiteY45" fmla="*/ 3860 h 10000"/>
                <a:gd name="connsiteX46" fmla="*/ 261 w 10000"/>
                <a:gd name="connsiteY46" fmla="*/ 3531 h 10000"/>
                <a:gd name="connsiteX47" fmla="*/ 195 w 10000"/>
                <a:gd name="connsiteY47" fmla="*/ 3435 h 10000"/>
                <a:gd name="connsiteX48" fmla="*/ 195 w 10000"/>
                <a:gd name="connsiteY48" fmla="*/ 3397 h 10000"/>
                <a:gd name="connsiteX49" fmla="*/ 261 w 10000"/>
                <a:gd name="connsiteY49" fmla="*/ 3376 h 10000"/>
                <a:gd name="connsiteX50" fmla="*/ 261 w 10000"/>
                <a:gd name="connsiteY50" fmla="*/ 3376 h 10000"/>
                <a:gd name="connsiteX51" fmla="*/ 650 w 10000"/>
                <a:gd name="connsiteY51" fmla="*/ 3358 h 10000"/>
                <a:gd name="connsiteX52" fmla="*/ 908 w 10000"/>
                <a:gd name="connsiteY52" fmla="*/ 3358 h 10000"/>
                <a:gd name="connsiteX53" fmla="*/ 1103 w 10000"/>
                <a:gd name="connsiteY53" fmla="*/ 3376 h 10000"/>
                <a:gd name="connsiteX54" fmla="*/ 1103 w 10000"/>
                <a:gd name="connsiteY54" fmla="*/ 3376 h 10000"/>
                <a:gd name="connsiteX55" fmla="*/ 1168 w 10000"/>
                <a:gd name="connsiteY55" fmla="*/ 3376 h 10000"/>
                <a:gd name="connsiteX56" fmla="*/ 1235 w 10000"/>
                <a:gd name="connsiteY56" fmla="*/ 3341 h 10000"/>
                <a:gd name="connsiteX57" fmla="*/ 1559 w 10000"/>
                <a:gd name="connsiteY57" fmla="*/ 3223 h 10000"/>
                <a:gd name="connsiteX58" fmla="*/ 2402 w 10000"/>
                <a:gd name="connsiteY58" fmla="*/ 2837 h 10000"/>
                <a:gd name="connsiteX59" fmla="*/ 3507 w 10000"/>
                <a:gd name="connsiteY59" fmla="*/ 2279 h 10000"/>
                <a:gd name="connsiteX60" fmla="*/ 3507 w 10000"/>
                <a:gd name="connsiteY60" fmla="*/ 2279 h 10000"/>
                <a:gd name="connsiteX61" fmla="*/ 3507 w 10000"/>
                <a:gd name="connsiteY61" fmla="*/ 2200 h 10000"/>
                <a:gd name="connsiteX62" fmla="*/ 3507 w 10000"/>
                <a:gd name="connsiteY62" fmla="*/ 2024 h 10000"/>
                <a:gd name="connsiteX63" fmla="*/ 3573 w 10000"/>
                <a:gd name="connsiteY63" fmla="*/ 1911 h 10000"/>
                <a:gd name="connsiteX64" fmla="*/ 3702 w 10000"/>
                <a:gd name="connsiteY64" fmla="*/ 1813 h 10000"/>
                <a:gd name="connsiteX65" fmla="*/ 3896 w 10000"/>
                <a:gd name="connsiteY65" fmla="*/ 1699 h 10000"/>
                <a:gd name="connsiteX66" fmla="*/ 4156 w 10000"/>
                <a:gd name="connsiteY66" fmla="*/ 1603 h 10000"/>
                <a:gd name="connsiteX67" fmla="*/ 4156 w 10000"/>
                <a:gd name="connsiteY67" fmla="*/ 1603 h 10000"/>
                <a:gd name="connsiteX68" fmla="*/ 4806 w 10000"/>
                <a:gd name="connsiteY68" fmla="*/ 1411 h 10000"/>
                <a:gd name="connsiteX69" fmla="*/ 5455 w 10000"/>
                <a:gd name="connsiteY69" fmla="*/ 1157 h 10000"/>
                <a:gd name="connsiteX70" fmla="*/ 6104 w 10000"/>
                <a:gd name="connsiteY70" fmla="*/ 926 h 10000"/>
                <a:gd name="connsiteX71" fmla="*/ 6559 w 10000"/>
                <a:gd name="connsiteY71" fmla="*/ 715 h 10000"/>
                <a:gd name="connsiteX72" fmla="*/ 6559 w 10000"/>
                <a:gd name="connsiteY72" fmla="*/ 715 h 10000"/>
                <a:gd name="connsiteX73" fmla="*/ 6882 w 10000"/>
                <a:gd name="connsiteY73" fmla="*/ 523 h 10000"/>
                <a:gd name="connsiteX74" fmla="*/ 7273 w 10000"/>
                <a:gd name="connsiteY74" fmla="*/ 288 h 10000"/>
                <a:gd name="connsiteX75" fmla="*/ 7663 w 10000"/>
                <a:gd name="connsiteY75" fmla="*/ 115 h 10000"/>
                <a:gd name="connsiteX76" fmla="*/ 7856 w 10000"/>
                <a:gd name="connsiteY76" fmla="*/ 35 h 10000"/>
                <a:gd name="connsiteX77" fmla="*/ 8051 w 10000"/>
                <a:gd name="connsiteY77" fmla="*/ 18 h 10000"/>
                <a:gd name="connsiteX78" fmla="*/ 8051 w 10000"/>
                <a:gd name="connsiteY78" fmla="*/ 18 h 10000"/>
                <a:gd name="connsiteX79" fmla="*/ 8442 w 10000"/>
                <a:gd name="connsiteY79" fmla="*/ 0 h 10000"/>
                <a:gd name="connsiteX80" fmla="*/ 8961 w 10000"/>
                <a:gd name="connsiteY80" fmla="*/ 0 h 10000"/>
                <a:gd name="connsiteX81" fmla="*/ 10000 w 10000"/>
                <a:gd name="connsiteY81" fmla="*/ 18 h 10000"/>
                <a:gd name="connsiteX0" fmla="*/ 10000 w 10000"/>
                <a:gd name="connsiteY0" fmla="*/ 18 h 10000"/>
                <a:gd name="connsiteX1" fmla="*/ 8116 w 10000"/>
                <a:gd name="connsiteY1" fmla="*/ 10000 h 10000"/>
                <a:gd name="connsiteX2" fmla="*/ 8442 w 10000"/>
                <a:gd name="connsiteY2" fmla="*/ 9961 h 10000"/>
                <a:gd name="connsiteX3" fmla="*/ 8702 w 10000"/>
                <a:gd name="connsiteY3" fmla="*/ 9864 h 10000"/>
                <a:gd name="connsiteX4" fmla="*/ 8636 w 10000"/>
                <a:gd name="connsiteY4" fmla="*/ 9825 h 10000"/>
                <a:gd name="connsiteX5" fmla="*/ 8636 w 10000"/>
                <a:gd name="connsiteY5" fmla="*/ 9787 h 10000"/>
                <a:gd name="connsiteX6" fmla="*/ 10000 w 10000"/>
                <a:gd name="connsiteY6" fmla="*/ 7587 h 10000"/>
                <a:gd name="connsiteX7" fmla="*/ 10000 w 10000"/>
                <a:gd name="connsiteY7" fmla="*/ 7587 h 10000"/>
                <a:gd name="connsiteX8" fmla="*/ 8661 w 10000"/>
                <a:gd name="connsiteY8" fmla="*/ 7365 h 10000"/>
                <a:gd name="connsiteX9" fmla="*/ 7404 w 10000"/>
                <a:gd name="connsiteY9" fmla="*/ 7178 h 10000"/>
                <a:gd name="connsiteX10" fmla="*/ 5975 w 10000"/>
                <a:gd name="connsiteY10" fmla="*/ 6949 h 10000"/>
                <a:gd name="connsiteX11" fmla="*/ 5975 w 10000"/>
                <a:gd name="connsiteY11" fmla="*/ 6949 h 10000"/>
                <a:gd name="connsiteX12" fmla="*/ 5975 w 10000"/>
                <a:gd name="connsiteY12" fmla="*/ 6930 h 10000"/>
                <a:gd name="connsiteX13" fmla="*/ 5975 w 10000"/>
                <a:gd name="connsiteY13" fmla="*/ 6814 h 10000"/>
                <a:gd name="connsiteX14" fmla="*/ 5975 w 10000"/>
                <a:gd name="connsiteY14" fmla="*/ 6814 h 10000"/>
                <a:gd name="connsiteX15" fmla="*/ 5779 w 10000"/>
                <a:gd name="connsiteY15" fmla="*/ 6676 h 10000"/>
                <a:gd name="connsiteX16" fmla="*/ 5389 w 10000"/>
                <a:gd name="connsiteY16" fmla="*/ 6465 h 10000"/>
                <a:gd name="connsiteX17" fmla="*/ 4545 w 10000"/>
                <a:gd name="connsiteY17" fmla="*/ 6062 h 10000"/>
                <a:gd name="connsiteX18" fmla="*/ 4545 w 10000"/>
                <a:gd name="connsiteY18" fmla="*/ 6062 h 10000"/>
                <a:gd name="connsiteX19" fmla="*/ 4352 w 10000"/>
                <a:gd name="connsiteY19" fmla="*/ 6003 h 10000"/>
                <a:gd name="connsiteX20" fmla="*/ 4026 w 10000"/>
                <a:gd name="connsiteY20" fmla="*/ 5926 h 10000"/>
                <a:gd name="connsiteX21" fmla="*/ 3052 w 10000"/>
                <a:gd name="connsiteY21" fmla="*/ 5752 h 10000"/>
                <a:gd name="connsiteX22" fmla="*/ 1689 w 10000"/>
                <a:gd name="connsiteY22" fmla="*/ 5540 h 10000"/>
                <a:gd name="connsiteX23" fmla="*/ 1689 w 10000"/>
                <a:gd name="connsiteY23" fmla="*/ 5540 h 10000"/>
                <a:gd name="connsiteX24" fmla="*/ 1103 w 10000"/>
                <a:gd name="connsiteY24" fmla="*/ 5519 h 10000"/>
                <a:gd name="connsiteX25" fmla="*/ 650 w 10000"/>
                <a:gd name="connsiteY25" fmla="*/ 5501 h 10000"/>
                <a:gd name="connsiteX26" fmla="*/ 521 w 10000"/>
                <a:gd name="connsiteY26" fmla="*/ 5480 h 10000"/>
                <a:gd name="connsiteX27" fmla="*/ 390 w 10000"/>
                <a:gd name="connsiteY27" fmla="*/ 5462 h 10000"/>
                <a:gd name="connsiteX28" fmla="*/ 390 w 10000"/>
                <a:gd name="connsiteY28" fmla="*/ 5462 h 10000"/>
                <a:gd name="connsiteX29" fmla="*/ 261 w 10000"/>
                <a:gd name="connsiteY29" fmla="*/ 5383 h 10000"/>
                <a:gd name="connsiteX30" fmla="*/ 65 w 10000"/>
                <a:gd name="connsiteY30" fmla="*/ 5253 h 10000"/>
                <a:gd name="connsiteX31" fmla="*/ 0 w 10000"/>
                <a:gd name="connsiteY31" fmla="*/ 5174 h 10000"/>
                <a:gd name="connsiteX32" fmla="*/ 0 w 10000"/>
                <a:gd name="connsiteY32" fmla="*/ 5094 h 10000"/>
                <a:gd name="connsiteX33" fmla="*/ 0 w 10000"/>
                <a:gd name="connsiteY33" fmla="*/ 5038 h 10000"/>
                <a:gd name="connsiteX34" fmla="*/ 131 w 10000"/>
                <a:gd name="connsiteY34" fmla="*/ 4979 h 10000"/>
                <a:gd name="connsiteX35" fmla="*/ 131 w 10000"/>
                <a:gd name="connsiteY35" fmla="*/ 4979 h 10000"/>
                <a:gd name="connsiteX36" fmla="*/ 455 w 10000"/>
                <a:gd name="connsiteY36" fmla="*/ 4882 h 10000"/>
                <a:gd name="connsiteX37" fmla="*/ 779 w 10000"/>
                <a:gd name="connsiteY37" fmla="*/ 4788 h 10000"/>
                <a:gd name="connsiteX38" fmla="*/ 975 w 10000"/>
                <a:gd name="connsiteY38" fmla="*/ 4730 h 10000"/>
                <a:gd name="connsiteX39" fmla="*/ 1103 w 10000"/>
                <a:gd name="connsiteY39" fmla="*/ 4671 h 10000"/>
                <a:gd name="connsiteX40" fmla="*/ 1103 w 10000"/>
                <a:gd name="connsiteY40" fmla="*/ 4593 h 10000"/>
                <a:gd name="connsiteX41" fmla="*/ 1103 w 10000"/>
                <a:gd name="connsiteY41" fmla="*/ 4497 h 10000"/>
                <a:gd name="connsiteX42" fmla="*/ 1103 w 10000"/>
                <a:gd name="connsiteY42" fmla="*/ 4497 h 10000"/>
                <a:gd name="connsiteX43" fmla="*/ 845 w 10000"/>
                <a:gd name="connsiteY43" fmla="*/ 4227 h 10000"/>
                <a:gd name="connsiteX44" fmla="*/ 521 w 10000"/>
                <a:gd name="connsiteY44" fmla="*/ 3860 h 10000"/>
                <a:gd name="connsiteX45" fmla="*/ 261 w 10000"/>
                <a:gd name="connsiteY45" fmla="*/ 3531 h 10000"/>
                <a:gd name="connsiteX46" fmla="*/ 195 w 10000"/>
                <a:gd name="connsiteY46" fmla="*/ 3435 h 10000"/>
                <a:gd name="connsiteX47" fmla="*/ 195 w 10000"/>
                <a:gd name="connsiteY47" fmla="*/ 3397 h 10000"/>
                <a:gd name="connsiteX48" fmla="*/ 261 w 10000"/>
                <a:gd name="connsiteY48" fmla="*/ 3376 h 10000"/>
                <a:gd name="connsiteX49" fmla="*/ 261 w 10000"/>
                <a:gd name="connsiteY49" fmla="*/ 3376 h 10000"/>
                <a:gd name="connsiteX50" fmla="*/ 650 w 10000"/>
                <a:gd name="connsiteY50" fmla="*/ 3358 h 10000"/>
                <a:gd name="connsiteX51" fmla="*/ 908 w 10000"/>
                <a:gd name="connsiteY51" fmla="*/ 3358 h 10000"/>
                <a:gd name="connsiteX52" fmla="*/ 1103 w 10000"/>
                <a:gd name="connsiteY52" fmla="*/ 3376 h 10000"/>
                <a:gd name="connsiteX53" fmla="*/ 1103 w 10000"/>
                <a:gd name="connsiteY53" fmla="*/ 3376 h 10000"/>
                <a:gd name="connsiteX54" fmla="*/ 1168 w 10000"/>
                <a:gd name="connsiteY54" fmla="*/ 3376 h 10000"/>
                <a:gd name="connsiteX55" fmla="*/ 1235 w 10000"/>
                <a:gd name="connsiteY55" fmla="*/ 3341 h 10000"/>
                <a:gd name="connsiteX56" fmla="*/ 1559 w 10000"/>
                <a:gd name="connsiteY56" fmla="*/ 3223 h 10000"/>
                <a:gd name="connsiteX57" fmla="*/ 2402 w 10000"/>
                <a:gd name="connsiteY57" fmla="*/ 2837 h 10000"/>
                <a:gd name="connsiteX58" fmla="*/ 3507 w 10000"/>
                <a:gd name="connsiteY58" fmla="*/ 2279 h 10000"/>
                <a:gd name="connsiteX59" fmla="*/ 3507 w 10000"/>
                <a:gd name="connsiteY59" fmla="*/ 2279 h 10000"/>
                <a:gd name="connsiteX60" fmla="*/ 3507 w 10000"/>
                <a:gd name="connsiteY60" fmla="*/ 2200 h 10000"/>
                <a:gd name="connsiteX61" fmla="*/ 3507 w 10000"/>
                <a:gd name="connsiteY61" fmla="*/ 2024 h 10000"/>
                <a:gd name="connsiteX62" fmla="*/ 3573 w 10000"/>
                <a:gd name="connsiteY62" fmla="*/ 1911 h 10000"/>
                <a:gd name="connsiteX63" fmla="*/ 3702 w 10000"/>
                <a:gd name="connsiteY63" fmla="*/ 1813 h 10000"/>
                <a:gd name="connsiteX64" fmla="*/ 3896 w 10000"/>
                <a:gd name="connsiteY64" fmla="*/ 1699 h 10000"/>
                <a:gd name="connsiteX65" fmla="*/ 4156 w 10000"/>
                <a:gd name="connsiteY65" fmla="*/ 1603 h 10000"/>
                <a:gd name="connsiteX66" fmla="*/ 4156 w 10000"/>
                <a:gd name="connsiteY66" fmla="*/ 1603 h 10000"/>
                <a:gd name="connsiteX67" fmla="*/ 4806 w 10000"/>
                <a:gd name="connsiteY67" fmla="*/ 1411 h 10000"/>
                <a:gd name="connsiteX68" fmla="*/ 5455 w 10000"/>
                <a:gd name="connsiteY68" fmla="*/ 1157 h 10000"/>
                <a:gd name="connsiteX69" fmla="*/ 6104 w 10000"/>
                <a:gd name="connsiteY69" fmla="*/ 926 h 10000"/>
                <a:gd name="connsiteX70" fmla="*/ 6559 w 10000"/>
                <a:gd name="connsiteY70" fmla="*/ 715 h 10000"/>
                <a:gd name="connsiteX71" fmla="*/ 6559 w 10000"/>
                <a:gd name="connsiteY71" fmla="*/ 715 h 10000"/>
                <a:gd name="connsiteX72" fmla="*/ 6882 w 10000"/>
                <a:gd name="connsiteY72" fmla="*/ 523 h 10000"/>
                <a:gd name="connsiteX73" fmla="*/ 7273 w 10000"/>
                <a:gd name="connsiteY73" fmla="*/ 288 h 10000"/>
                <a:gd name="connsiteX74" fmla="*/ 7663 w 10000"/>
                <a:gd name="connsiteY74" fmla="*/ 115 h 10000"/>
                <a:gd name="connsiteX75" fmla="*/ 7856 w 10000"/>
                <a:gd name="connsiteY75" fmla="*/ 35 h 10000"/>
                <a:gd name="connsiteX76" fmla="*/ 8051 w 10000"/>
                <a:gd name="connsiteY76" fmla="*/ 18 h 10000"/>
                <a:gd name="connsiteX77" fmla="*/ 8051 w 10000"/>
                <a:gd name="connsiteY77" fmla="*/ 18 h 10000"/>
                <a:gd name="connsiteX78" fmla="*/ 8442 w 10000"/>
                <a:gd name="connsiteY78" fmla="*/ 0 h 10000"/>
                <a:gd name="connsiteX79" fmla="*/ 8961 w 10000"/>
                <a:gd name="connsiteY79" fmla="*/ 0 h 10000"/>
                <a:gd name="connsiteX80" fmla="*/ 10000 w 10000"/>
                <a:gd name="connsiteY80" fmla="*/ 18 h 10000"/>
                <a:gd name="connsiteX0" fmla="*/ 10000 w 10000"/>
                <a:gd name="connsiteY0" fmla="*/ 18 h 10000"/>
                <a:gd name="connsiteX1" fmla="*/ 8116 w 10000"/>
                <a:gd name="connsiteY1" fmla="*/ 10000 h 10000"/>
                <a:gd name="connsiteX2" fmla="*/ 8442 w 10000"/>
                <a:gd name="connsiteY2" fmla="*/ 9961 h 10000"/>
                <a:gd name="connsiteX3" fmla="*/ 8702 w 10000"/>
                <a:gd name="connsiteY3" fmla="*/ 9864 h 10000"/>
                <a:gd name="connsiteX4" fmla="*/ 8636 w 10000"/>
                <a:gd name="connsiteY4" fmla="*/ 9825 h 10000"/>
                <a:gd name="connsiteX5" fmla="*/ 10000 w 10000"/>
                <a:gd name="connsiteY5" fmla="*/ 7587 h 10000"/>
                <a:gd name="connsiteX6" fmla="*/ 10000 w 10000"/>
                <a:gd name="connsiteY6" fmla="*/ 7587 h 10000"/>
                <a:gd name="connsiteX7" fmla="*/ 8661 w 10000"/>
                <a:gd name="connsiteY7" fmla="*/ 7365 h 10000"/>
                <a:gd name="connsiteX8" fmla="*/ 7404 w 10000"/>
                <a:gd name="connsiteY8" fmla="*/ 7178 h 10000"/>
                <a:gd name="connsiteX9" fmla="*/ 5975 w 10000"/>
                <a:gd name="connsiteY9" fmla="*/ 6949 h 10000"/>
                <a:gd name="connsiteX10" fmla="*/ 5975 w 10000"/>
                <a:gd name="connsiteY10" fmla="*/ 6949 h 10000"/>
                <a:gd name="connsiteX11" fmla="*/ 5975 w 10000"/>
                <a:gd name="connsiteY11" fmla="*/ 6930 h 10000"/>
                <a:gd name="connsiteX12" fmla="*/ 5975 w 10000"/>
                <a:gd name="connsiteY12" fmla="*/ 6814 h 10000"/>
                <a:gd name="connsiteX13" fmla="*/ 5975 w 10000"/>
                <a:gd name="connsiteY13" fmla="*/ 6814 h 10000"/>
                <a:gd name="connsiteX14" fmla="*/ 5779 w 10000"/>
                <a:gd name="connsiteY14" fmla="*/ 6676 h 10000"/>
                <a:gd name="connsiteX15" fmla="*/ 5389 w 10000"/>
                <a:gd name="connsiteY15" fmla="*/ 6465 h 10000"/>
                <a:gd name="connsiteX16" fmla="*/ 4545 w 10000"/>
                <a:gd name="connsiteY16" fmla="*/ 6062 h 10000"/>
                <a:gd name="connsiteX17" fmla="*/ 4545 w 10000"/>
                <a:gd name="connsiteY17" fmla="*/ 6062 h 10000"/>
                <a:gd name="connsiteX18" fmla="*/ 4352 w 10000"/>
                <a:gd name="connsiteY18" fmla="*/ 6003 h 10000"/>
                <a:gd name="connsiteX19" fmla="*/ 4026 w 10000"/>
                <a:gd name="connsiteY19" fmla="*/ 5926 h 10000"/>
                <a:gd name="connsiteX20" fmla="*/ 3052 w 10000"/>
                <a:gd name="connsiteY20" fmla="*/ 5752 h 10000"/>
                <a:gd name="connsiteX21" fmla="*/ 1689 w 10000"/>
                <a:gd name="connsiteY21" fmla="*/ 5540 h 10000"/>
                <a:gd name="connsiteX22" fmla="*/ 1689 w 10000"/>
                <a:gd name="connsiteY22" fmla="*/ 5540 h 10000"/>
                <a:gd name="connsiteX23" fmla="*/ 1103 w 10000"/>
                <a:gd name="connsiteY23" fmla="*/ 5519 h 10000"/>
                <a:gd name="connsiteX24" fmla="*/ 650 w 10000"/>
                <a:gd name="connsiteY24" fmla="*/ 5501 h 10000"/>
                <a:gd name="connsiteX25" fmla="*/ 521 w 10000"/>
                <a:gd name="connsiteY25" fmla="*/ 5480 h 10000"/>
                <a:gd name="connsiteX26" fmla="*/ 390 w 10000"/>
                <a:gd name="connsiteY26" fmla="*/ 5462 h 10000"/>
                <a:gd name="connsiteX27" fmla="*/ 390 w 10000"/>
                <a:gd name="connsiteY27" fmla="*/ 5462 h 10000"/>
                <a:gd name="connsiteX28" fmla="*/ 261 w 10000"/>
                <a:gd name="connsiteY28" fmla="*/ 5383 h 10000"/>
                <a:gd name="connsiteX29" fmla="*/ 65 w 10000"/>
                <a:gd name="connsiteY29" fmla="*/ 5253 h 10000"/>
                <a:gd name="connsiteX30" fmla="*/ 0 w 10000"/>
                <a:gd name="connsiteY30" fmla="*/ 5174 h 10000"/>
                <a:gd name="connsiteX31" fmla="*/ 0 w 10000"/>
                <a:gd name="connsiteY31" fmla="*/ 5094 h 10000"/>
                <a:gd name="connsiteX32" fmla="*/ 0 w 10000"/>
                <a:gd name="connsiteY32" fmla="*/ 5038 h 10000"/>
                <a:gd name="connsiteX33" fmla="*/ 131 w 10000"/>
                <a:gd name="connsiteY33" fmla="*/ 4979 h 10000"/>
                <a:gd name="connsiteX34" fmla="*/ 131 w 10000"/>
                <a:gd name="connsiteY34" fmla="*/ 4979 h 10000"/>
                <a:gd name="connsiteX35" fmla="*/ 455 w 10000"/>
                <a:gd name="connsiteY35" fmla="*/ 4882 h 10000"/>
                <a:gd name="connsiteX36" fmla="*/ 779 w 10000"/>
                <a:gd name="connsiteY36" fmla="*/ 4788 h 10000"/>
                <a:gd name="connsiteX37" fmla="*/ 975 w 10000"/>
                <a:gd name="connsiteY37" fmla="*/ 4730 h 10000"/>
                <a:gd name="connsiteX38" fmla="*/ 1103 w 10000"/>
                <a:gd name="connsiteY38" fmla="*/ 4671 h 10000"/>
                <a:gd name="connsiteX39" fmla="*/ 1103 w 10000"/>
                <a:gd name="connsiteY39" fmla="*/ 4593 h 10000"/>
                <a:gd name="connsiteX40" fmla="*/ 1103 w 10000"/>
                <a:gd name="connsiteY40" fmla="*/ 4497 h 10000"/>
                <a:gd name="connsiteX41" fmla="*/ 1103 w 10000"/>
                <a:gd name="connsiteY41" fmla="*/ 4497 h 10000"/>
                <a:gd name="connsiteX42" fmla="*/ 845 w 10000"/>
                <a:gd name="connsiteY42" fmla="*/ 4227 h 10000"/>
                <a:gd name="connsiteX43" fmla="*/ 521 w 10000"/>
                <a:gd name="connsiteY43" fmla="*/ 3860 h 10000"/>
                <a:gd name="connsiteX44" fmla="*/ 261 w 10000"/>
                <a:gd name="connsiteY44" fmla="*/ 3531 h 10000"/>
                <a:gd name="connsiteX45" fmla="*/ 195 w 10000"/>
                <a:gd name="connsiteY45" fmla="*/ 3435 h 10000"/>
                <a:gd name="connsiteX46" fmla="*/ 195 w 10000"/>
                <a:gd name="connsiteY46" fmla="*/ 3397 h 10000"/>
                <a:gd name="connsiteX47" fmla="*/ 261 w 10000"/>
                <a:gd name="connsiteY47" fmla="*/ 3376 h 10000"/>
                <a:gd name="connsiteX48" fmla="*/ 261 w 10000"/>
                <a:gd name="connsiteY48" fmla="*/ 3376 h 10000"/>
                <a:gd name="connsiteX49" fmla="*/ 650 w 10000"/>
                <a:gd name="connsiteY49" fmla="*/ 3358 h 10000"/>
                <a:gd name="connsiteX50" fmla="*/ 908 w 10000"/>
                <a:gd name="connsiteY50" fmla="*/ 3358 h 10000"/>
                <a:gd name="connsiteX51" fmla="*/ 1103 w 10000"/>
                <a:gd name="connsiteY51" fmla="*/ 3376 h 10000"/>
                <a:gd name="connsiteX52" fmla="*/ 1103 w 10000"/>
                <a:gd name="connsiteY52" fmla="*/ 3376 h 10000"/>
                <a:gd name="connsiteX53" fmla="*/ 1168 w 10000"/>
                <a:gd name="connsiteY53" fmla="*/ 3376 h 10000"/>
                <a:gd name="connsiteX54" fmla="*/ 1235 w 10000"/>
                <a:gd name="connsiteY54" fmla="*/ 3341 h 10000"/>
                <a:gd name="connsiteX55" fmla="*/ 1559 w 10000"/>
                <a:gd name="connsiteY55" fmla="*/ 3223 h 10000"/>
                <a:gd name="connsiteX56" fmla="*/ 2402 w 10000"/>
                <a:gd name="connsiteY56" fmla="*/ 2837 h 10000"/>
                <a:gd name="connsiteX57" fmla="*/ 3507 w 10000"/>
                <a:gd name="connsiteY57" fmla="*/ 2279 h 10000"/>
                <a:gd name="connsiteX58" fmla="*/ 3507 w 10000"/>
                <a:gd name="connsiteY58" fmla="*/ 2279 h 10000"/>
                <a:gd name="connsiteX59" fmla="*/ 3507 w 10000"/>
                <a:gd name="connsiteY59" fmla="*/ 2200 h 10000"/>
                <a:gd name="connsiteX60" fmla="*/ 3507 w 10000"/>
                <a:gd name="connsiteY60" fmla="*/ 2024 h 10000"/>
                <a:gd name="connsiteX61" fmla="*/ 3573 w 10000"/>
                <a:gd name="connsiteY61" fmla="*/ 1911 h 10000"/>
                <a:gd name="connsiteX62" fmla="*/ 3702 w 10000"/>
                <a:gd name="connsiteY62" fmla="*/ 1813 h 10000"/>
                <a:gd name="connsiteX63" fmla="*/ 3896 w 10000"/>
                <a:gd name="connsiteY63" fmla="*/ 1699 h 10000"/>
                <a:gd name="connsiteX64" fmla="*/ 4156 w 10000"/>
                <a:gd name="connsiteY64" fmla="*/ 1603 h 10000"/>
                <a:gd name="connsiteX65" fmla="*/ 4156 w 10000"/>
                <a:gd name="connsiteY65" fmla="*/ 1603 h 10000"/>
                <a:gd name="connsiteX66" fmla="*/ 4806 w 10000"/>
                <a:gd name="connsiteY66" fmla="*/ 1411 h 10000"/>
                <a:gd name="connsiteX67" fmla="*/ 5455 w 10000"/>
                <a:gd name="connsiteY67" fmla="*/ 1157 h 10000"/>
                <a:gd name="connsiteX68" fmla="*/ 6104 w 10000"/>
                <a:gd name="connsiteY68" fmla="*/ 926 h 10000"/>
                <a:gd name="connsiteX69" fmla="*/ 6559 w 10000"/>
                <a:gd name="connsiteY69" fmla="*/ 715 h 10000"/>
                <a:gd name="connsiteX70" fmla="*/ 6559 w 10000"/>
                <a:gd name="connsiteY70" fmla="*/ 715 h 10000"/>
                <a:gd name="connsiteX71" fmla="*/ 6882 w 10000"/>
                <a:gd name="connsiteY71" fmla="*/ 523 h 10000"/>
                <a:gd name="connsiteX72" fmla="*/ 7273 w 10000"/>
                <a:gd name="connsiteY72" fmla="*/ 288 h 10000"/>
                <a:gd name="connsiteX73" fmla="*/ 7663 w 10000"/>
                <a:gd name="connsiteY73" fmla="*/ 115 h 10000"/>
                <a:gd name="connsiteX74" fmla="*/ 7856 w 10000"/>
                <a:gd name="connsiteY74" fmla="*/ 35 h 10000"/>
                <a:gd name="connsiteX75" fmla="*/ 8051 w 10000"/>
                <a:gd name="connsiteY75" fmla="*/ 18 h 10000"/>
                <a:gd name="connsiteX76" fmla="*/ 8051 w 10000"/>
                <a:gd name="connsiteY76" fmla="*/ 18 h 10000"/>
                <a:gd name="connsiteX77" fmla="*/ 8442 w 10000"/>
                <a:gd name="connsiteY77" fmla="*/ 0 h 10000"/>
                <a:gd name="connsiteX78" fmla="*/ 8961 w 10000"/>
                <a:gd name="connsiteY78" fmla="*/ 0 h 10000"/>
                <a:gd name="connsiteX79" fmla="*/ 10000 w 10000"/>
                <a:gd name="connsiteY79" fmla="*/ 18 h 10000"/>
                <a:gd name="connsiteX0" fmla="*/ 10000 w 10000"/>
                <a:gd name="connsiteY0" fmla="*/ 18 h 10000"/>
                <a:gd name="connsiteX1" fmla="*/ 8116 w 10000"/>
                <a:gd name="connsiteY1" fmla="*/ 10000 h 10000"/>
                <a:gd name="connsiteX2" fmla="*/ 8442 w 10000"/>
                <a:gd name="connsiteY2" fmla="*/ 9961 h 10000"/>
                <a:gd name="connsiteX3" fmla="*/ 8702 w 10000"/>
                <a:gd name="connsiteY3" fmla="*/ 9864 h 10000"/>
                <a:gd name="connsiteX4" fmla="*/ 10000 w 10000"/>
                <a:gd name="connsiteY4" fmla="*/ 7587 h 10000"/>
                <a:gd name="connsiteX5" fmla="*/ 10000 w 10000"/>
                <a:gd name="connsiteY5" fmla="*/ 7587 h 10000"/>
                <a:gd name="connsiteX6" fmla="*/ 8661 w 10000"/>
                <a:gd name="connsiteY6" fmla="*/ 7365 h 10000"/>
                <a:gd name="connsiteX7" fmla="*/ 7404 w 10000"/>
                <a:gd name="connsiteY7" fmla="*/ 7178 h 10000"/>
                <a:gd name="connsiteX8" fmla="*/ 5975 w 10000"/>
                <a:gd name="connsiteY8" fmla="*/ 6949 h 10000"/>
                <a:gd name="connsiteX9" fmla="*/ 5975 w 10000"/>
                <a:gd name="connsiteY9" fmla="*/ 6949 h 10000"/>
                <a:gd name="connsiteX10" fmla="*/ 5975 w 10000"/>
                <a:gd name="connsiteY10" fmla="*/ 6930 h 10000"/>
                <a:gd name="connsiteX11" fmla="*/ 5975 w 10000"/>
                <a:gd name="connsiteY11" fmla="*/ 6814 h 10000"/>
                <a:gd name="connsiteX12" fmla="*/ 5975 w 10000"/>
                <a:gd name="connsiteY12" fmla="*/ 6814 h 10000"/>
                <a:gd name="connsiteX13" fmla="*/ 5779 w 10000"/>
                <a:gd name="connsiteY13" fmla="*/ 6676 h 10000"/>
                <a:gd name="connsiteX14" fmla="*/ 5389 w 10000"/>
                <a:gd name="connsiteY14" fmla="*/ 6465 h 10000"/>
                <a:gd name="connsiteX15" fmla="*/ 4545 w 10000"/>
                <a:gd name="connsiteY15" fmla="*/ 6062 h 10000"/>
                <a:gd name="connsiteX16" fmla="*/ 4545 w 10000"/>
                <a:gd name="connsiteY16" fmla="*/ 6062 h 10000"/>
                <a:gd name="connsiteX17" fmla="*/ 4352 w 10000"/>
                <a:gd name="connsiteY17" fmla="*/ 6003 h 10000"/>
                <a:gd name="connsiteX18" fmla="*/ 4026 w 10000"/>
                <a:gd name="connsiteY18" fmla="*/ 5926 h 10000"/>
                <a:gd name="connsiteX19" fmla="*/ 3052 w 10000"/>
                <a:gd name="connsiteY19" fmla="*/ 5752 h 10000"/>
                <a:gd name="connsiteX20" fmla="*/ 1689 w 10000"/>
                <a:gd name="connsiteY20" fmla="*/ 5540 h 10000"/>
                <a:gd name="connsiteX21" fmla="*/ 1689 w 10000"/>
                <a:gd name="connsiteY21" fmla="*/ 5540 h 10000"/>
                <a:gd name="connsiteX22" fmla="*/ 1103 w 10000"/>
                <a:gd name="connsiteY22" fmla="*/ 5519 h 10000"/>
                <a:gd name="connsiteX23" fmla="*/ 650 w 10000"/>
                <a:gd name="connsiteY23" fmla="*/ 5501 h 10000"/>
                <a:gd name="connsiteX24" fmla="*/ 521 w 10000"/>
                <a:gd name="connsiteY24" fmla="*/ 5480 h 10000"/>
                <a:gd name="connsiteX25" fmla="*/ 390 w 10000"/>
                <a:gd name="connsiteY25" fmla="*/ 5462 h 10000"/>
                <a:gd name="connsiteX26" fmla="*/ 390 w 10000"/>
                <a:gd name="connsiteY26" fmla="*/ 5462 h 10000"/>
                <a:gd name="connsiteX27" fmla="*/ 261 w 10000"/>
                <a:gd name="connsiteY27" fmla="*/ 5383 h 10000"/>
                <a:gd name="connsiteX28" fmla="*/ 65 w 10000"/>
                <a:gd name="connsiteY28" fmla="*/ 5253 h 10000"/>
                <a:gd name="connsiteX29" fmla="*/ 0 w 10000"/>
                <a:gd name="connsiteY29" fmla="*/ 5174 h 10000"/>
                <a:gd name="connsiteX30" fmla="*/ 0 w 10000"/>
                <a:gd name="connsiteY30" fmla="*/ 5094 h 10000"/>
                <a:gd name="connsiteX31" fmla="*/ 0 w 10000"/>
                <a:gd name="connsiteY31" fmla="*/ 5038 h 10000"/>
                <a:gd name="connsiteX32" fmla="*/ 131 w 10000"/>
                <a:gd name="connsiteY32" fmla="*/ 4979 h 10000"/>
                <a:gd name="connsiteX33" fmla="*/ 131 w 10000"/>
                <a:gd name="connsiteY33" fmla="*/ 4979 h 10000"/>
                <a:gd name="connsiteX34" fmla="*/ 455 w 10000"/>
                <a:gd name="connsiteY34" fmla="*/ 4882 h 10000"/>
                <a:gd name="connsiteX35" fmla="*/ 779 w 10000"/>
                <a:gd name="connsiteY35" fmla="*/ 4788 h 10000"/>
                <a:gd name="connsiteX36" fmla="*/ 975 w 10000"/>
                <a:gd name="connsiteY36" fmla="*/ 4730 h 10000"/>
                <a:gd name="connsiteX37" fmla="*/ 1103 w 10000"/>
                <a:gd name="connsiteY37" fmla="*/ 4671 h 10000"/>
                <a:gd name="connsiteX38" fmla="*/ 1103 w 10000"/>
                <a:gd name="connsiteY38" fmla="*/ 4593 h 10000"/>
                <a:gd name="connsiteX39" fmla="*/ 1103 w 10000"/>
                <a:gd name="connsiteY39" fmla="*/ 4497 h 10000"/>
                <a:gd name="connsiteX40" fmla="*/ 1103 w 10000"/>
                <a:gd name="connsiteY40" fmla="*/ 4497 h 10000"/>
                <a:gd name="connsiteX41" fmla="*/ 845 w 10000"/>
                <a:gd name="connsiteY41" fmla="*/ 4227 h 10000"/>
                <a:gd name="connsiteX42" fmla="*/ 521 w 10000"/>
                <a:gd name="connsiteY42" fmla="*/ 3860 h 10000"/>
                <a:gd name="connsiteX43" fmla="*/ 261 w 10000"/>
                <a:gd name="connsiteY43" fmla="*/ 3531 h 10000"/>
                <a:gd name="connsiteX44" fmla="*/ 195 w 10000"/>
                <a:gd name="connsiteY44" fmla="*/ 3435 h 10000"/>
                <a:gd name="connsiteX45" fmla="*/ 195 w 10000"/>
                <a:gd name="connsiteY45" fmla="*/ 3397 h 10000"/>
                <a:gd name="connsiteX46" fmla="*/ 261 w 10000"/>
                <a:gd name="connsiteY46" fmla="*/ 3376 h 10000"/>
                <a:gd name="connsiteX47" fmla="*/ 261 w 10000"/>
                <a:gd name="connsiteY47" fmla="*/ 3376 h 10000"/>
                <a:gd name="connsiteX48" fmla="*/ 650 w 10000"/>
                <a:gd name="connsiteY48" fmla="*/ 3358 h 10000"/>
                <a:gd name="connsiteX49" fmla="*/ 908 w 10000"/>
                <a:gd name="connsiteY49" fmla="*/ 3358 h 10000"/>
                <a:gd name="connsiteX50" fmla="*/ 1103 w 10000"/>
                <a:gd name="connsiteY50" fmla="*/ 3376 h 10000"/>
                <a:gd name="connsiteX51" fmla="*/ 1103 w 10000"/>
                <a:gd name="connsiteY51" fmla="*/ 3376 h 10000"/>
                <a:gd name="connsiteX52" fmla="*/ 1168 w 10000"/>
                <a:gd name="connsiteY52" fmla="*/ 3376 h 10000"/>
                <a:gd name="connsiteX53" fmla="*/ 1235 w 10000"/>
                <a:gd name="connsiteY53" fmla="*/ 3341 h 10000"/>
                <a:gd name="connsiteX54" fmla="*/ 1559 w 10000"/>
                <a:gd name="connsiteY54" fmla="*/ 3223 h 10000"/>
                <a:gd name="connsiteX55" fmla="*/ 2402 w 10000"/>
                <a:gd name="connsiteY55" fmla="*/ 2837 h 10000"/>
                <a:gd name="connsiteX56" fmla="*/ 3507 w 10000"/>
                <a:gd name="connsiteY56" fmla="*/ 2279 h 10000"/>
                <a:gd name="connsiteX57" fmla="*/ 3507 w 10000"/>
                <a:gd name="connsiteY57" fmla="*/ 2279 h 10000"/>
                <a:gd name="connsiteX58" fmla="*/ 3507 w 10000"/>
                <a:gd name="connsiteY58" fmla="*/ 2200 h 10000"/>
                <a:gd name="connsiteX59" fmla="*/ 3507 w 10000"/>
                <a:gd name="connsiteY59" fmla="*/ 2024 h 10000"/>
                <a:gd name="connsiteX60" fmla="*/ 3573 w 10000"/>
                <a:gd name="connsiteY60" fmla="*/ 1911 h 10000"/>
                <a:gd name="connsiteX61" fmla="*/ 3702 w 10000"/>
                <a:gd name="connsiteY61" fmla="*/ 1813 h 10000"/>
                <a:gd name="connsiteX62" fmla="*/ 3896 w 10000"/>
                <a:gd name="connsiteY62" fmla="*/ 1699 h 10000"/>
                <a:gd name="connsiteX63" fmla="*/ 4156 w 10000"/>
                <a:gd name="connsiteY63" fmla="*/ 1603 h 10000"/>
                <a:gd name="connsiteX64" fmla="*/ 4156 w 10000"/>
                <a:gd name="connsiteY64" fmla="*/ 1603 h 10000"/>
                <a:gd name="connsiteX65" fmla="*/ 4806 w 10000"/>
                <a:gd name="connsiteY65" fmla="*/ 1411 h 10000"/>
                <a:gd name="connsiteX66" fmla="*/ 5455 w 10000"/>
                <a:gd name="connsiteY66" fmla="*/ 1157 h 10000"/>
                <a:gd name="connsiteX67" fmla="*/ 6104 w 10000"/>
                <a:gd name="connsiteY67" fmla="*/ 926 h 10000"/>
                <a:gd name="connsiteX68" fmla="*/ 6559 w 10000"/>
                <a:gd name="connsiteY68" fmla="*/ 715 h 10000"/>
                <a:gd name="connsiteX69" fmla="*/ 6559 w 10000"/>
                <a:gd name="connsiteY69" fmla="*/ 715 h 10000"/>
                <a:gd name="connsiteX70" fmla="*/ 6882 w 10000"/>
                <a:gd name="connsiteY70" fmla="*/ 523 h 10000"/>
                <a:gd name="connsiteX71" fmla="*/ 7273 w 10000"/>
                <a:gd name="connsiteY71" fmla="*/ 288 h 10000"/>
                <a:gd name="connsiteX72" fmla="*/ 7663 w 10000"/>
                <a:gd name="connsiteY72" fmla="*/ 115 h 10000"/>
                <a:gd name="connsiteX73" fmla="*/ 7856 w 10000"/>
                <a:gd name="connsiteY73" fmla="*/ 35 h 10000"/>
                <a:gd name="connsiteX74" fmla="*/ 8051 w 10000"/>
                <a:gd name="connsiteY74" fmla="*/ 18 h 10000"/>
                <a:gd name="connsiteX75" fmla="*/ 8051 w 10000"/>
                <a:gd name="connsiteY75" fmla="*/ 18 h 10000"/>
                <a:gd name="connsiteX76" fmla="*/ 8442 w 10000"/>
                <a:gd name="connsiteY76" fmla="*/ 0 h 10000"/>
                <a:gd name="connsiteX77" fmla="*/ 8961 w 10000"/>
                <a:gd name="connsiteY77" fmla="*/ 0 h 10000"/>
                <a:gd name="connsiteX78" fmla="*/ 10000 w 10000"/>
                <a:gd name="connsiteY78" fmla="*/ 18 h 10000"/>
                <a:gd name="connsiteX0" fmla="*/ 10000 w 10000"/>
                <a:gd name="connsiteY0" fmla="*/ 18 h 10000"/>
                <a:gd name="connsiteX1" fmla="*/ 8116 w 10000"/>
                <a:gd name="connsiteY1" fmla="*/ 10000 h 10000"/>
                <a:gd name="connsiteX2" fmla="*/ 8442 w 10000"/>
                <a:gd name="connsiteY2" fmla="*/ 9961 h 10000"/>
                <a:gd name="connsiteX3" fmla="*/ 10000 w 10000"/>
                <a:gd name="connsiteY3" fmla="*/ 7587 h 10000"/>
                <a:gd name="connsiteX4" fmla="*/ 10000 w 10000"/>
                <a:gd name="connsiteY4" fmla="*/ 7587 h 10000"/>
                <a:gd name="connsiteX5" fmla="*/ 8661 w 10000"/>
                <a:gd name="connsiteY5" fmla="*/ 7365 h 10000"/>
                <a:gd name="connsiteX6" fmla="*/ 7404 w 10000"/>
                <a:gd name="connsiteY6" fmla="*/ 7178 h 10000"/>
                <a:gd name="connsiteX7" fmla="*/ 5975 w 10000"/>
                <a:gd name="connsiteY7" fmla="*/ 6949 h 10000"/>
                <a:gd name="connsiteX8" fmla="*/ 5975 w 10000"/>
                <a:gd name="connsiteY8" fmla="*/ 6949 h 10000"/>
                <a:gd name="connsiteX9" fmla="*/ 5975 w 10000"/>
                <a:gd name="connsiteY9" fmla="*/ 6930 h 10000"/>
                <a:gd name="connsiteX10" fmla="*/ 5975 w 10000"/>
                <a:gd name="connsiteY10" fmla="*/ 6814 h 10000"/>
                <a:gd name="connsiteX11" fmla="*/ 5975 w 10000"/>
                <a:gd name="connsiteY11" fmla="*/ 6814 h 10000"/>
                <a:gd name="connsiteX12" fmla="*/ 5779 w 10000"/>
                <a:gd name="connsiteY12" fmla="*/ 6676 h 10000"/>
                <a:gd name="connsiteX13" fmla="*/ 5389 w 10000"/>
                <a:gd name="connsiteY13" fmla="*/ 6465 h 10000"/>
                <a:gd name="connsiteX14" fmla="*/ 4545 w 10000"/>
                <a:gd name="connsiteY14" fmla="*/ 6062 h 10000"/>
                <a:gd name="connsiteX15" fmla="*/ 4545 w 10000"/>
                <a:gd name="connsiteY15" fmla="*/ 6062 h 10000"/>
                <a:gd name="connsiteX16" fmla="*/ 4352 w 10000"/>
                <a:gd name="connsiteY16" fmla="*/ 6003 h 10000"/>
                <a:gd name="connsiteX17" fmla="*/ 4026 w 10000"/>
                <a:gd name="connsiteY17" fmla="*/ 5926 h 10000"/>
                <a:gd name="connsiteX18" fmla="*/ 3052 w 10000"/>
                <a:gd name="connsiteY18" fmla="*/ 5752 h 10000"/>
                <a:gd name="connsiteX19" fmla="*/ 1689 w 10000"/>
                <a:gd name="connsiteY19" fmla="*/ 5540 h 10000"/>
                <a:gd name="connsiteX20" fmla="*/ 1689 w 10000"/>
                <a:gd name="connsiteY20" fmla="*/ 5540 h 10000"/>
                <a:gd name="connsiteX21" fmla="*/ 1103 w 10000"/>
                <a:gd name="connsiteY21" fmla="*/ 5519 h 10000"/>
                <a:gd name="connsiteX22" fmla="*/ 650 w 10000"/>
                <a:gd name="connsiteY22" fmla="*/ 5501 h 10000"/>
                <a:gd name="connsiteX23" fmla="*/ 521 w 10000"/>
                <a:gd name="connsiteY23" fmla="*/ 5480 h 10000"/>
                <a:gd name="connsiteX24" fmla="*/ 390 w 10000"/>
                <a:gd name="connsiteY24" fmla="*/ 5462 h 10000"/>
                <a:gd name="connsiteX25" fmla="*/ 390 w 10000"/>
                <a:gd name="connsiteY25" fmla="*/ 5462 h 10000"/>
                <a:gd name="connsiteX26" fmla="*/ 261 w 10000"/>
                <a:gd name="connsiteY26" fmla="*/ 5383 h 10000"/>
                <a:gd name="connsiteX27" fmla="*/ 65 w 10000"/>
                <a:gd name="connsiteY27" fmla="*/ 5253 h 10000"/>
                <a:gd name="connsiteX28" fmla="*/ 0 w 10000"/>
                <a:gd name="connsiteY28" fmla="*/ 5174 h 10000"/>
                <a:gd name="connsiteX29" fmla="*/ 0 w 10000"/>
                <a:gd name="connsiteY29" fmla="*/ 5094 h 10000"/>
                <a:gd name="connsiteX30" fmla="*/ 0 w 10000"/>
                <a:gd name="connsiteY30" fmla="*/ 5038 h 10000"/>
                <a:gd name="connsiteX31" fmla="*/ 131 w 10000"/>
                <a:gd name="connsiteY31" fmla="*/ 4979 h 10000"/>
                <a:gd name="connsiteX32" fmla="*/ 131 w 10000"/>
                <a:gd name="connsiteY32" fmla="*/ 4979 h 10000"/>
                <a:gd name="connsiteX33" fmla="*/ 455 w 10000"/>
                <a:gd name="connsiteY33" fmla="*/ 4882 h 10000"/>
                <a:gd name="connsiteX34" fmla="*/ 779 w 10000"/>
                <a:gd name="connsiteY34" fmla="*/ 4788 h 10000"/>
                <a:gd name="connsiteX35" fmla="*/ 975 w 10000"/>
                <a:gd name="connsiteY35" fmla="*/ 4730 h 10000"/>
                <a:gd name="connsiteX36" fmla="*/ 1103 w 10000"/>
                <a:gd name="connsiteY36" fmla="*/ 4671 h 10000"/>
                <a:gd name="connsiteX37" fmla="*/ 1103 w 10000"/>
                <a:gd name="connsiteY37" fmla="*/ 4593 h 10000"/>
                <a:gd name="connsiteX38" fmla="*/ 1103 w 10000"/>
                <a:gd name="connsiteY38" fmla="*/ 4497 h 10000"/>
                <a:gd name="connsiteX39" fmla="*/ 1103 w 10000"/>
                <a:gd name="connsiteY39" fmla="*/ 4497 h 10000"/>
                <a:gd name="connsiteX40" fmla="*/ 845 w 10000"/>
                <a:gd name="connsiteY40" fmla="*/ 4227 h 10000"/>
                <a:gd name="connsiteX41" fmla="*/ 521 w 10000"/>
                <a:gd name="connsiteY41" fmla="*/ 3860 h 10000"/>
                <a:gd name="connsiteX42" fmla="*/ 261 w 10000"/>
                <a:gd name="connsiteY42" fmla="*/ 3531 h 10000"/>
                <a:gd name="connsiteX43" fmla="*/ 195 w 10000"/>
                <a:gd name="connsiteY43" fmla="*/ 3435 h 10000"/>
                <a:gd name="connsiteX44" fmla="*/ 195 w 10000"/>
                <a:gd name="connsiteY44" fmla="*/ 3397 h 10000"/>
                <a:gd name="connsiteX45" fmla="*/ 261 w 10000"/>
                <a:gd name="connsiteY45" fmla="*/ 3376 h 10000"/>
                <a:gd name="connsiteX46" fmla="*/ 261 w 10000"/>
                <a:gd name="connsiteY46" fmla="*/ 3376 h 10000"/>
                <a:gd name="connsiteX47" fmla="*/ 650 w 10000"/>
                <a:gd name="connsiteY47" fmla="*/ 3358 h 10000"/>
                <a:gd name="connsiteX48" fmla="*/ 908 w 10000"/>
                <a:gd name="connsiteY48" fmla="*/ 3358 h 10000"/>
                <a:gd name="connsiteX49" fmla="*/ 1103 w 10000"/>
                <a:gd name="connsiteY49" fmla="*/ 3376 h 10000"/>
                <a:gd name="connsiteX50" fmla="*/ 1103 w 10000"/>
                <a:gd name="connsiteY50" fmla="*/ 3376 h 10000"/>
                <a:gd name="connsiteX51" fmla="*/ 1168 w 10000"/>
                <a:gd name="connsiteY51" fmla="*/ 3376 h 10000"/>
                <a:gd name="connsiteX52" fmla="*/ 1235 w 10000"/>
                <a:gd name="connsiteY52" fmla="*/ 3341 h 10000"/>
                <a:gd name="connsiteX53" fmla="*/ 1559 w 10000"/>
                <a:gd name="connsiteY53" fmla="*/ 3223 h 10000"/>
                <a:gd name="connsiteX54" fmla="*/ 2402 w 10000"/>
                <a:gd name="connsiteY54" fmla="*/ 2837 h 10000"/>
                <a:gd name="connsiteX55" fmla="*/ 3507 w 10000"/>
                <a:gd name="connsiteY55" fmla="*/ 2279 h 10000"/>
                <a:gd name="connsiteX56" fmla="*/ 3507 w 10000"/>
                <a:gd name="connsiteY56" fmla="*/ 2279 h 10000"/>
                <a:gd name="connsiteX57" fmla="*/ 3507 w 10000"/>
                <a:gd name="connsiteY57" fmla="*/ 2200 h 10000"/>
                <a:gd name="connsiteX58" fmla="*/ 3507 w 10000"/>
                <a:gd name="connsiteY58" fmla="*/ 2024 h 10000"/>
                <a:gd name="connsiteX59" fmla="*/ 3573 w 10000"/>
                <a:gd name="connsiteY59" fmla="*/ 1911 h 10000"/>
                <a:gd name="connsiteX60" fmla="*/ 3702 w 10000"/>
                <a:gd name="connsiteY60" fmla="*/ 1813 h 10000"/>
                <a:gd name="connsiteX61" fmla="*/ 3896 w 10000"/>
                <a:gd name="connsiteY61" fmla="*/ 1699 h 10000"/>
                <a:gd name="connsiteX62" fmla="*/ 4156 w 10000"/>
                <a:gd name="connsiteY62" fmla="*/ 1603 h 10000"/>
                <a:gd name="connsiteX63" fmla="*/ 4156 w 10000"/>
                <a:gd name="connsiteY63" fmla="*/ 1603 h 10000"/>
                <a:gd name="connsiteX64" fmla="*/ 4806 w 10000"/>
                <a:gd name="connsiteY64" fmla="*/ 1411 h 10000"/>
                <a:gd name="connsiteX65" fmla="*/ 5455 w 10000"/>
                <a:gd name="connsiteY65" fmla="*/ 1157 h 10000"/>
                <a:gd name="connsiteX66" fmla="*/ 6104 w 10000"/>
                <a:gd name="connsiteY66" fmla="*/ 926 h 10000"/>
                <a:gd name="connsiteX67" fmla="*/ 6559 w 10000"/>
                <a:gd name="connsiteY67" fmla="*/ 715 h 10000"/>
                <a:gd name="connsiteX68" fmla="*/ 6559 w 10000"/>
                <a:gd name="connsiteY68" fmla="*/ 715 h 10000"/>
                <a:gd name="connsiteX69" fmla="*/ 6882 w 10000"/>
                <a:gd name="connsiteY69" fmla="*/ 523 h 10000"/>
                <a:gd name="connsiteX70" fmla="*/ 7273 w 10000"/>
                <a:gd name="connsiteY70" fmla="*/ 288 h 10000"/>
                <a:gd name="connsiteX71" fmla="*/ 7663 w 10000"/>
                <a:gd name="connsiteY71" fmla="*/ 115 h 10000"/>
                <a:gd name="connsiteX72" fmla="*/ 7856 w 10000"/>
                <a:gd name="connsiteY72" fmla="*/ 35 h 10000"/>
                <a:gd name="connsiteX73" fmla="*/ 8051 w 10000"/>
                <a:gd name="connsiteY73" fmla="*/ 18 h 10000"/>
                <a:gd name="connsiteX74" fmla="*/ 8051 w 10000"/>
                <a:gd name="connsiteY74" fmla="*/ 18 h 10000"/>
                <a:gd name="connsiteX75" fmla="*/ 8442 w 10000"/>
                <a:gd name="connsiteY75" fmla="*/ 0 h 10000"/>
                <a:gd name="connsiteX76" fmla="*/ 8961 w 10000"/>
                <a:gd name="connsiteY76" fmla="*/ 0 h 10000"/>
                <a:gd name="connsiteX77" fmla="*/ 10000 w 10000"/>
                <a:gd name="connsiteY77" fmla="*/ 18 h 10000"/>
                <a:gd name="connsiteX0" fmla="*/ 10000 w 10000"/>
                <a:gd name="connsiteY0" fmla="*/ 18 h 10000"/>
                <a:gd name="connsiteX1" fmla="*/ 8116 w 10000"/>
                <a:gd name="connsiteY1" fmla="*/ 10000 h 10000"/>
                <a:gd name="connsiteX2" fmla="*/ 10000 w 10000"/>
                <a:gd name="connsiteY2" fmla="*/ 7587 h 10000"/>
                <a:gd name="connsiteX3" fmla="*/ 10000 w 10000"/>
                <a:gd name="connsiteY3" fmla="*/ 7587 h 10000"/>
                <a:gd name="connsiteX4" fmla="*/ 8661 w 10000"/>
                <a:gd name="connsiteY4" fmla="*/ 7365 h 10000"/>
                <a:gd name="connsiteX5" fmla="*/ 7404 w 10000"/>
                <a:gd name="connsiteY5" fmla="*/ 7178 h 10000"/>
                <a:gd name="connsiteX6" fmla="*/ 5975 w 10000"/>
                <a:gd name="connsiteY6" fmla="*/ 6949 h 10000"/>
                <a:gd name="connsiteX7" fmla="*/ 5975 w 10000"/>
                <a:gd name="connsiteY7" fmla="*/ 6949 h 10000"/>
                <a:gd name="connsiteX8" fmla="*/ 5975 w 10000"/>
                <a:gd name="connsiteY8" fmla="*/ 6930 h 10000"/>
                <a:gd name="connsiteX9" fmla="*/ 5975 w 10000"/>
                <a:gd name="connsiteY9" fmla="*/ 6814 h 10000"/>
                <a:gd name="connsiteX10" fmla="*/ 5975 w 10000"/>
                <a:gd name="connsiteY10" fmla="*/ 6814 h 10000"/>
                <a:gd name="connsiteX11" fmla="*/ 5779 w 10000"/>
                <a:gd name="connsiteY11" fmla="*/ 6676 h 10000"/>
                <a:gd name="connsiteX12" fmla="*/ 5389 w 10000"/>
                <a:gd name="connsiteY12" fmla="*/ 6465 h 10000"/>
                <a:gd name="connsiteX13" fmla="*/ 4545 w 10000"/>
                <a:gd name="connsiteY13" fmla="*/ 6062 h 10000"/>
                <a:gd name="connsiteX14" fmla="*/ 4545 w 10000"/>
                <a:gd name="connsiteY14" fmla="*/ 6062 h 10000"/>
                <a:gd name="connsiteX15" fmla="*/ 4352 w 10000"/>
                <a:gd name="connsiteY15" fmla="*/ 6003 h 10000"/>
                <a:gd name="connsiteX16" fmla="*/ 4026 w 10000"/>
                <a:gd name="connsiteY16" fmla="*/ 5926 h 10000"/>
                <a:gd name="connsiteX17" fmla="*/ 3052 w 10000"/>
                <a:gd name="connsiteY17" fmla="*/ 5752 h 10000"/>
                <a:gd name="connsiteX18" fmla="*/ 1689 w 10000"/>
                <a:gd name="connsiteY18" fmla="*/ 5540 h 10000"/>
                <a:gd name="connsiteX19" fmla="*/ 1689 w 10000"/>
                <a:gd name="connsiteY19" fmla="*/ 5540 h 10000"/>
                <a:gd name="connsiteX20" fmla="*/ 1103 w 10000"/>
                <a:gd name="connsiteY20" fmla="*/ 5519 h 10000"/>
                <a:gd name="connsiteX21" fmla="*/ 650 w 10000"/>
                <a:gd name="connsiteY21" fmla="*/ 5501 h 10000"/>
                <a:gd name="connsiteX22" fmla="*/ 521 w 10000"/>
                <a:gd name="connsiteY22" fmla="*/ 5480 h 10000"/>
                <a:gd name="connsiteX23" fmla="*/ 390 w 10000"/>
                <a:gd name="connsiteY23" fmla="*/ 5462 h 10000"/>
                <a:gd name="connsiteX24" fmla="*/ 390 w 10000"/>
                <a:gd name="connsiteY24" fmla="*/ 5462 h 10000"/>
                <a:gd name="connsiteX25" fmla="*/ 261 w 10000"/>
                <a:gd name="connsiteY25" fmla="*/ 5383 h 10000"/>
                <a:gd name="connsiteX26" fmla="*/ 65 w 10000"/>
                <a:gd name="connsiteY26" fmla="*/ 5253 h 10000"/>
                <a:gd name="connsiteX27" fmla="*/ 0 w 10000"/>
                <a:gd name="connsiteY27" fmla="*/ 5174 h 10000"/>
                <a:gd name="connsiteX28" fmla="*/ 0 w 10000"/>
                <a:gd name="connsiteY28" fmla="*/ 5094 h 10000"/>
                <a:gd name="connsiteX29" fmla="*/ 0 w 10000"/>
                <a:gd name="connsiteY29" fmla="*/ 5038 h 10000"/>
                <a:gd name="connsiteX30" fmla="*/ 131 w 10000"/>
                <a:gd name="connsiteY30" fmla="*/ 4979 h 10000"/>
                <a:gd name="connsiteX31" fmla="*/ 131 w 10000"/>
                <a:gd name="connsiteY31" fmla="*/ 4979 h 10000"/>
                <a:gd name="connsiteX32" fmla="*/ 455 w 10000"/>
                <a:gd name="connsiteY32" fmla="*/ 4882 h 10000"/>
                <a:gd name="connsiteX33" fmla="*/ 779 w 10000"/>
                <a:gd name="connsiteY33" fmla="*/ 4788 h 10000"/>
                <a:gd name="connsiteX34" fmla="*/ 975 w 10000"/>
                <a:gd name="connsiteY34" fmla="*/ 4730 h 10000"/>
                <a:gd name="connsiteX35" fmla="*/ 1103 w 10000"/>
                <a:gd name="connsiteY35" fmla="*/ 4671 h 10000"/>
                <a:gd name="connsiteX36" fmla="*/ 1103 w 10000"/>
                <a:gd name="connsiteY36" fmla="*/ 4593 h 10000"/>
                <a:gd name="connsiteX37" fmla="*/ 1103 w 10000"/>
                <a:gd name="connsiteY37" fmla="*/ 4497 h 10000"/>
                <a:gd name="connsiteX38" fmla="*/ 1103 w 10000"/>
                <a:gd name="connsiteY38" fmla="*/ 4497 h 10000"/>
                <a:gd name="connsiteX39" fmla="*/ 845 w 10000"/>
                <a:gd name="connsiteY39" fmla="*/ 4227 h 10000"/>
                <a:gd name="connsiteX40" fmla="*/ 521 w 10000"/>
                <a:gd name="connsiteY40" fmla="*/ 3860 h 10000"/>
                <a:gd name="connsiteX41" fmla="*/ 261 w 10000"/>
                <a:gd name="connsiteY41" fmla="*/ 3531 h 10000"/>
                <a:gd name="connsiteX42" fmla="*/ 195 w 10000"/>
                <a:gd name="connsiteY42" fmla="*/ 3435 h 10000"/>
                <a:gd name="connsiteX43" fmla="*/ 195 w 10000"/>
                <a:gd name="connsiteY43" fmla="*/ 3397 h 10000"/>
                <a:gd name="connsiteX44" fmla="*/ 261 w 10000"/>
                <a:gd name="connsiteY44" fmla="*/ 3376 h 10000"/>
                <a:gd name="connsiteX45" fmla="*/ 261 w 10000"/>
                <a:gd name="connsiteY45" fmla="*/ 3376 h 10000"/>
                <a:gd name="connsiteX46" fmla="*/ 650 w 10000"/>
                <a:gd name="connsiteY46" fmla="*/ 3358 h 10000"/>
                <a:gd name="connsiteX47" fmla="*/ 908 w 10000"/>
                <a:gd name="connsiteY47" fmla="*/ 3358 h 10000"/>
                <a:gd name="connsiteX48" fmla="*/ 1103 w 10000"/>
                <a:gd name="connsiteY48" fmla="*/ 3376 h 10000"/>
                <a:gd name="connsiteX49" fmla="*/ 1103 w 10000"/>
                <a:gd name="connsiteY49" fmla="*/ 3376 h 10000"/>
                <a:gd name="connsiteX50" fmla="*/ 1168 w 10000"/>
                <a:gd name="connsiteY50" fmla="*/ 3376 h 10000"/>
                <a:gd name="connsiteX51" fmla="*/ 1235 w 10000"/>
                <a:gd name="connsiteY51" fmla="*/ 3341 h 10000"/>
                <a:gd name="connsiteX52" fmla="*/ 1559 w 10000"/>
                <a:gd name="connsiteY52" fmla="*/ 3223 h 10000"/>
                <a:gd name="connsiteX53" fmla="*/ 2402 w 10000"/>
                <a:gd name="connsiteY53" fmla="*/ 2837 h 10000"/>
                <a:gd name="connsiteX54" fmla="*/ 3507 w 10000"/>
                <a:gd name="connsiteY54" fmla="*/ 2279 h 10000"/>
                <a:gd name="connsiteX55" fmla="*/ 3507 w 10000"/>
                <a:gd name="connsiteY55" fmla="*/ 2279 h 10000"/>
                <a:gd name="connsiteX56" fmla="*/ 3507 w 10000"/>
                <a:gd name="connsiteY56" fmla="*/ 2200 h 10000"/>
                <a:gd name="connsiteX57" fmla="*/ 3507 w 10000"/>
                <a:gd name="connsiteY57" fmla="*/ 2024 h 10000"/>
                <a:gd name="connsiteX58" fmla="*/ 3573 w 10000"/>
                <a:gd name="connsiteY58" fmla="*/ 1911 h 10000"/>
                <a:gd name="connsiteX59" fmla="*/ 3702 w 10000"/>
                <a:gd name="connsiteY59" fmla="*/ 1813 h 10000"/>
                <a:gd name="connsiteX60" fmla="*/ 3896 w 10000"/>
                <a:gd name="connsiteY60" fmla="*/ 1699 h 10000"/>
                <a:gd name="connsiteX61" fmla="*/ 4156 w 10000"/>
                <a:gd name="connsiteY61" fmla="*/ 1603 h 10000"/>
                <a:gd name="connsiteX62" fmla="*/ 4156 w 10000"/>
                <a:gd name="connsiteY62" fmla="*/ 1603 h 10000"/>
                <a:gd name="connsiteX63" fmla="*/ 4806 w 10000"/>
                <a:gd name="connsiteY63" fmla="*/ 1411 h 10000"/>
                <a:gd name="connsiteX64" fmla="*/ 5455 w 10000"/>
                <a:gd name="connsiteY64" fmla="*/ 1157 h 10000"/>
                <a:gd name="connsiteX65" fmla="*/ 6104 w 10000"/>
                <a:gd name="connsiteY65" fmla="*/ 926 h 10000"/>
                <a:gd name="connsiteX66" fmla="*/ 6559 w 10000"/>
                <a:gd name="connsiteY66" fmla="*/ 715 h 10000"/>
                <a:gd name="connsiteX67" fmla="*/ 6559 w 10000"/>
                <a:gd name="connsiteY67" fmla="*/ 715 h 10000"/>
                <a:gd name="connsiteX68" fmla="*/ 6882 w 10000"/>
                <a:gd name="connsiteY68" fmla="*/ 523 h 10000"/>
                <a:gd name="connsiteX69" fmla="*/ 7273 w 10000"/>
                <a:gd name="connsiteY69" fmla="*/ 288 h 10000"/>
                <a:gd name="connsiteX70" fmla="*/ 7663 w 10000"/>
                <a:gd name="connsiteY70" fmla="*/ 115 h 10000"/>
                <a:gd name="connsiteX71" fmla="*/ 7856 w 10000"/>
                <a:gd name="connsiteY71" fmla="*/ 35 h 10000"/>
                <a:gd name="connsiteX72" fmla="*/ 8051 w 10000"/>
                <a:gd name="connsiteY72" fmla="*/ 18 h 10000"/>
                <a:gd name="connsiteX73" fmla="*/ 8051 w 10000"/>
                <a:gd name="connsiteY73" fmla="*/ 18 h 10000"/>
                <a:gd name="connsiteX74" fmla="*/ 8442 w 10000"/>
                <a:gd name="connsiteY74" fmla="*/ 0 h 10000"/>
                <a:gd name="connsiteX75" fmla="*/ 8961 w 10000"/>
                <a:gd name="connsiteY75" fmla="*/ 0 h 10000"/>
                <a:gd name="connsiteX76" fmla="*/ 10000 w 10000"/>
                <a:gd name="connsiteY76" fmla="*/ 18 h 10000"/>
                <a:gd name="connsiteX0" fmla="*/ 10000 w 10000"/>
                <a:gd name="connsiteY0" fmla="*/ 18 h 7587"/>
                <a:gd name="connsiteX1" fmla="*/ 10000 w 10000"/>
                <a:gd name="connsiteY1" fmla="*/ 7587 h 7587"/>
                <a:gd name="connsiteX2" fmla="*/ 10000 w 10000"/>
                <a:gd name="connsiteY2" fmla="*/ 7587 h 7587"/>
                <a:gd name="connsiteX3" fmla="*/ 8661 w 10000"/>
                <a:gd name="connsiteY3" fmla="*/ 7365 h 7587"/>
                <a:gd name="connsiteX4" fmla="*/ 7404 w 10000"/>
                <a:gd name="connsiteY4" fmla="*/ 7178 h 7587"/>
                <a:gd name="connsiteX5" fmla="*/ 5975 w 10000"/>
                <a:gd name="connsiteY5" fmla="*/ 6949 h 7587"/>
                <a:gd name="connsiteX6" fmla="*/ 5975 w 10000"/>
                <a:gd name="connsiteY6" fmla="*/ 6949 h 7587"/>
                <a:gd name="connsiteX7" fmla="*/ 5975 w 10000"/>
                <a:gd name="connsiteY7" fmla="*/ 6930 h 7587"/>
                <a:gd name="connsiteX8" fmla="*/ 5975 w 10000"/>
                <a:gd name="connsiteY8" fmla="*/ 6814 h 7587"/>
                <a:gd name="connsiteX9" fmla="*/ 5975 w 10000"/>
                <a:gd name="connsiteY9" fmla="*/ 6814 h 7587"/>
                <a:gd name="connsiteX10" fmla="*/ 5779 w 10000"/>
                <a:gd name="connsiteY10" fmla="*/ 6676 h 7587"/>
                <a:gd name="connsiteX11" fmla="*/ 5389 w 10000"/>
                <a:gd name="connsiteY11" fmla="*/ 6465 h 7587"/>
                <a:gd name="connsiteX12" fmla="*/ 4545 w 10000"/>
                <a:gd name="connsiteY12" fmla="*/ 6062 h 7587"/>
                <a:gd name="connsiteX13" fmla="*/ 4545 w 10000"/>
                <a:gd name="connsiteY13" fmla="*/ 6062 h 7587"/>
                <a:gd name="connsiteX14" fmla="*/ 4352 w 10000"/>
                <a:gd name="connsiteY14" fmla="*/ 6003 h 7587"/>
                <a:gd name="connsiteX15" fmla="*/ 4026 w 10000"/>
                <a:gd name="connsiteY15" fmla="*/ 5926 h 7587"/>
                <a:gd name="connsiteX16" fmla="*/ 3052 w 10000"/>
                <a:gd name="connsiteY16" fmla="*/ 5752 h 7587"/>
                <a:gd name="connsiteX17" fmla="*/ 1689 w 10000"/>
                <a:gd name="connsiteY17" fmla="*/ 5540 h 7587"/>
                <a:gd name="connsiteX18" fmla="*/ 1689 w 10000"/>
                <a:gd name="connsiteY18" fmla="*/ 5540 h 7587"/>
                <a:gd name="connsiteX19" fmla="*/ 1103 w 10000"/>
                <a:gd name="connsiteY19" fmla="*/ 5519 h 7587"/>
                <a:gd name="connsiteX20" fmla="*/ 650 w 10000"/>
                <a:gd name="connsiteY20" fmla="*/ 5501 h 7587"/>
                <a:gd name="connsiteX21" fmla="*/ 521 w 10000"/>
                <a:gd name="connsiteY21" fmla="*/ 5480 h 7587"/>
                <a:gd name="connsiteX22" fmla="*/ 390 w 10000"/>
                <a:gd name="connsiteY22" fmla="*/ 5462 h 7587"/>
                <a:gd name="connsiteX23" fmla="*/ 390 w 10000"/>
                <a:gd name="connsiteY23" fmla="*/ 5462 h 7587"/>
                <a:gd name="connsiteX24" fmla="*/ 261 w 10000"/>
                <a:gd name="connsiteY24" fmla="*/ 5383 h 7587"/>
                <a:gd name="connsiteX25" fmla="*/ 65 w 10000"/>
                <a:gd name="connsiteY25" fmla="*/ 5253 h 7587"/>
                <a:gd name="connsiteX26" fmla="*/ 0 w 10000"/>
                <a:gd name="connsiteY26" fmla="*/ 5174 h 7587"/>
                <a:gd name="connsiteX27" fmla="*/ 0 w 10000"/>
                <a:gd name="connsiteY27" fmla="*/ 5094 h 7587"/>
                <a:gd name="connsiteX28" fmla="*/ 0 w 10000"/>
                <a:gd name="connsiteY28" fmla="*/ 5038 h 7587"/>
                <a:gd name="connsiteX29" fmla="*/ 131 w 10000"/>
                <a:gd name="connsiteY29" fmla="*/ 4979 h 7587"/>
                <a:gd name="connsiteX30" fmla="*/ 131 w 10000"/>
                <a:gd name="connsiteY30" fmla="*/ 4979 h 7587"/>
                <a:gd name="connsiteX31" fmla="*/ 455 w 10000"/>
                <a:gd name="connsiteY31" fmla="*/ 4882 h 7587"/>
                <a:gd name="connsiteX32" fmla="*/ 779 w 10000"/>
                <a:gd name="connsiteY32" fmla="*/ 4788 h 7587"/>
                <a:gd name="connsiteX33" fmla="*/ 975 w 10000"/>
                <a:gd name="connsiteY33" fmla="*/ 4730 h 7587"/>
                <a:gd name="connsiteX34" fmla="*/ 1103 w 10000"/>
                <a:gd name="connsiteY34" fmla="*/ 4671 h 7587"/>
                <a:gd name="connsiteX35" fmla="*/ 1103 w 10000"/>
                <a:gd name="connsiteY35" fmla="*/ 4593 h 7587"/>
                <a:gd name="connsiteX36" fmla="*/ 1103 w 10000"/>
                <a:gd name="connsiteY36" fmla="*/ 4497 h 7587"/>
                <a:gd name="connsiteX37" fmla="*/ 1103 w 10000"/>
                <a:gd name="connsiteY37" fmla="*/ 4497 h 7587"/>
                <a:gd name="connsiteX38" fmla="*/ 845 w 10000"/>
                <a:gd name="connsiteY38" fmla="*/ 4227 h 7587"/>
                <a:gd name="connsiteX39" fmla="*/ 521 w 10000"/>
                <a:gd name="connsiteY39" fmla="*/ 3860 h 7587"/>
                <a:gd name="connsiteX40" fmla="*/ 261 w 10000"/>
                <a:gd name="connsiteY40" fmla="*/ 3531 h 7587"/>
                <a:gd name="connsiteX41" fmla="*/ 195 w 10000"/>
                <a:gd name="connsiteY41" fmla="*/ 3435 h 7587"/>
                <a:gd name="connsiteX42" fmla="*/ 195 w 10000"/>
                <a:gd name="connsiteY42" fmla="*/ 3397 h 7587"/>
                <a:gd name="connsiteX43" fmla="*/ 261 w 10000"/>
                <a:gd name="connsiteY43" fmla="*/ 3376 h 7587"/>
                <a:gd name="connsiteX44" fmla="*/ 261 w 10000"/>
                <a:gd name="connsiteY44" fmla="*/ 3376 h 7587"/>
                <a:gd name="connsiteX45" fmla="*/ 650 w 10000"/>
                <a:gd name="connsiteY45" fmla="*/ 3358 h 7587"/>
                <a:gd name="connsiteX46" fmla="*/ 908 w 10000"/>
                <a:gd name="connsiteY46" fmla="*/ 3358 h 7587"/>
                <a:gd name="connsiteX47" fmla="*/ 1103 w 10000"/>
                <a:gd name="connsiteY47" fmla="*/ 3376 h 7587"/>
                <a:gd name="connsiteX48" fmla="*/ 1103 w 10000"/>
                <a:gd name="connsiteY48" fmla="*/ 3376 h 7587"/>
                <a:gd name="connsiteX49" fmla="*/ 1168 w 10000"/>
                <a:gd name="connsiteY49" fmla="*/ 3376 h 7587"/>
                <a:gd name="connsiteX50" fmla="*/ 1235 w 10000"/>
                <a:gd name="connsiteY50" fmla="*/ 3341 h 7587"/>
                <a:gd name="connsiteX51" fmla="*/ 1559 w 10000"/>
                <a:gd name="connsiteY51" fmla="*/ 3223 h 7587"/>
                <a:gd name="connsiteX52" fmla="*/ 2402 w 10000"/>
                <a:gd name="connsiteY52" fmla="*/ 2837 h 7587"/>
                <a:gd name="connsiteX53" fmla="*/ 3507 w 10000"/>
                <a:gd name="connsiteY53" fmla="*/ 2279 h 7587"/>
                <a:gd name="connsiteX54" fmla="*/ 3507 w 10000"/>
                <a:gd name="connsiteY54" fmla="*/ 2279 h 7587"/>
                <a:gd name="connsiteX55" fmla="*/ 3507 w 10000"/>
                <a:gd name="connsiteY55" fmla="*/ 2200 h 7587"/>
                <a:gd name="connsiteX56" fmla="*/ 3507 w 10000"/>
                <a:gd name="connsiteY56" fmla="*/ 2024 h 7587"/>
                <a:gd name="connsiteX57" fmla="*/ 3573 w 10000"/>
                <a:gd name="connsiteY57" fmla="*/ 1911 h 7587"/>
                <a:gd name="connsiteX58" fmla="*/ 3702 w 10000"/>
                <a:gd name="connsiteY58" fmla="*/ 1813 h 7587"/>
                <a:gd name="connsiteX59" fmla="*/ 3896 w 10000"/>
                <a:gd name="connsiteY59" fmla="*/ 1699 h 7587"/>
                <a:gd name="connsiteX60" fmla="*/ 4156 w 10000"/>
                <a:gd name="connsiteY60" fmla="*/ 1603 h 7587"/>
                <a:gd name="connsiteX61" fmla="*/ 4156 w 10000"/>
                <a:gd name="connsiteY61" fmla="*/ 1603 h 7587"/>
                <a:gd name="connsiteX62" fmla="*/ 4806 w 10000"/>
                <a:gd name="connsiteY62" fmla="*/ 1411 h 7587"/>
                <a:gd name="connsiteX63" fmla="*/ 5455 w 10000"/>
                <a:gd name="connsiteY63" fmla="*/ 1157 h 7587"/>
                <a:gd name="connsiteX64" fmla="*/ 6104 w 10000"/>
                <a:gd name="connsiteY64" fmla="*/ 926 h 7587"/>
                <a:gd name="connsiteX65" fmla="*/ 6559 w 10000"/>
                <a:gd name="connsiteY65" fmla="*/ 715 h 7587"/>
                <a:gd name="connsiteX66" fmla="*/ 6559 w 10000"/>
                <a:gd name="connsiteY66" fmla="*/ 715 h 7587"/>
                <a:gd name="connsiteX67" fmla="*/ 6882 w 10000"/>
                <a:gd name="connsiteY67" fmla="*/ 523 h 7587"/>
                <a:gd name="connsiteX68" fmla="*/ 7273 w 10000"/>
                <a:gd name="connsiteY68" fmla="*/ 288 h 7587"/>
                <a:gd name="connsiteX69" fmla="*/ 7663 w 10000"/>
                <a:gd name="connsiteY69" fmla="*/ 115 h 7587"/>
                <a:gd name="connsiteX70" fmla="*/ 7856 w 10000"/>
                <a:gd name="connsiteY70" fmla="*/ 35 h 7587"/>
                <a:gd name="connsiteX71" fmla="*/ 8051 w 10000"/>
                <a:gd name="connsiteY71" fmla="*/ 18 h 7587"/>
                <a:gd name="connsiteX72" fmla="*/ 8051 w 10000"/>
                <a:gd name="connsiteY72" fmla="*/ 18 h 7587"/>
                <a:gd name="connsiteX73" fmla="*/ 8442 w 10000"/>
                <a:gd name="connsiteY73" fmla="*/ 0 h 7587"/>
                <a:gd name="connsiteX74" fmla="*/ 8961 w 10000"/>
                <a:gd name="connsiteY74" fmla="*/ 0 h 7587"/>
                <a:gd name="connsiteX75" fmla="*/ 10000 w 10000"/>
                <a:gd name="connsiteY75" fmla="*/ 18 h 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7587">
                  <a:moveTo>
                    <a:pt x="10000" y="18"/>
                  </a:moveTo>
                  <a:lnTo>
                    <a:pt x="10000" y="7587"/>
                  </a:lnTo>
                  <a:lnTo>
                    <a:pt x="10000" y="7587"/>
                  </a:lnTo>
                  <a:lnTo>
                    <a:pt x="8661" y="7365"/>
                  </a:lnTo>
                  <a:lnTo>
                    <a:pt x="7404" y="7178"/>
                  </a:lnTo>
                  <a:lnTo>
                    <a:pt x="5975" y="6949"/>
                  </a:lnTo>
                  <a:lnTo>
                    <a:pt x="5975" y="6949"/>
                  </a:lnTo>
                  <a:lnTo>
                    <a:pt x="5975" y="6930"/>
                  </a:lnTo>
                  <a:lnTo>
                    <a:pt x="5975" y="6814"/>
                  </a:lnTo>
                  <a:lnTo>
                    <a:pt x="5975" y="6814"/>
                  </a:lnTo>
                  <a:lnTo>
                    <a:pt x="5779" y="6676"/>
                  </a:lnTo>
                  <a:lnTo>
                    <a:pt x="5389" y="6465"/>
                  </a:lnTo>
                  <a:lnTo>
                    <a:pt x="4545" y="6062"/>
                  </a:lnTo>
                  <a:lnTo>
                    <a:pt x="4545" y="6062"/>
                  </a:lnTo>
                  <a:lnTo>
                    <a:pt x="4352" y="6003"/>
                  </a:lnTo>
                  <a:lnTo>
                    <a:pt x="4026" y="5926"/>
                  </a:lnTo>
                  <a:lnTo>
                    <a:pt x="3052" y="5752"/>
                  </a:lnTo>
                  <a:lnTo>
                    <a:pt x="1689" y="5540"/>
                  </a:lnTo>
                  <a:lnTo>
                    <a:pt x="1689" y="5540"/>
                  </a:lnTo>
                  <a:lnTo>
                    <a:pt x="1103" y="5519"/>
                  </a:lnTo>
                  <a:lnTo>
                    <a:pt x="650" y="5501"/>
                  </a:lnTo>
                  <a:lnTo>
                    <a:pt x="521" y="5480"/>
                  </a:lnTo>
                  <a:lnTo>
                    <a:pt x="390" y="5462"/>
                  </a:lnTo>
                  <a:lnTo>
                    <a:pt x="390" y="5462"/>
                  </a:lnTo>
                  <a:cubicBezTo>
                    <a:pt x="346" y="5436"/>
                    <a:pt x="305" y="5409"/>
                    <a:pt x="261" y="5383"/>
                  </a:cubicBezTo>
                  <a:lnTo>
                    <a:pt x="65" y="5253"/>
                  </a:lnTo>
                  <a:cubicBezTo>
                    <a:pt x="44" y="5226"/>
                    <a:pt x="22" y="5200"/>
                    <a:pt x="0" y="5174"/>
                  </a:cubicBezTo>
                  <a:lnTo>
                    <a:pt x="0" y="5094"/>
                  </a:lnTo>
                  <a:lnTo>
                    <a:pt x="0" y="5038"/>
                  </a:lnTo>
                  <a:cubicBezTo>
                    <a:pt x="44" y="5018"/>
                    <a:pt x="86" y="5001"/>
                    <a:pt x="131" y="4979"/>
                  </a:cubicBezTo>
                  <a:lnTo>
                    <a:pt x="131" y="4979"/>
                  </a:lnTo>
                  <a:lnTo>
                    <a:pt x="455" y="4882"/>
                  </a:lnTo>
                  <a:lnTo>
                    <a:pt x="779" y="4788"/>
                  </a:lnTo>
                  <a:lnTo>
                    <a:pt x="975" y="4730"/>
                  </a:lnTo>
                  <a:cubicBezTo>
                    <a:pt x="1018" y="4711"/>
                    <a:pt x="1060" y="4691"/>
                    <a:pt x="1103" y="4671"/>
                  </a:cubicBezTo>
                  <a:lnTo>
                    <a:pt x="1103" y="4593"/>
                  </a:lnTo>
                  <a:lnTo>
                    <a:pt x="1103" y="4497"/>
                  </a:lnTo>
                  <a:lnTo>
                    <a:pt x="1103" y="4497"/>
                  </a:lnTo>
                  <a:lnTo>
                    <a:pt x="845" y="4227"/>
                  </a:lnTo>
                  <a:lnTo>
                    <a:pt x="521" y="3860"/>
                  </a:lnTo>
                  <a:lnTo>
                    <a:pt x="261" y="3531"/>
                  </a:lnTo>
                  <a:cubicBezTo>
                    <a:pt x="237" y="3499"/>
                    <a:pt x="217" y="3466"/>
                    <a:pt x="195" y="3435"/>
                  </a:cubicBezTo>
                  <a:lnTo>
                    <a:pt x="195" y="3397"/>
                  </a:lnTo>
                  <a:cubicBezTo>
                    <a:pt x="217" y="3390"/>
                    <a:pt x="237" y="3383"/>
                    <a:pt x="261" y="3376"/>
                  </a:cubicBezTo>
                  <a:lnTo>
                    <a:pt x="261" y="3376"/>
                  </a:lnTo>
                  <a:lnTo>
                    <a:pt x="650" y="3358"/>
                  </a:lnTo>
                  <a:lnTo>
                    <a:pt x="908" y="3358"/>
                  </a:lnTo>
                  <a:lnTo>
                    <a:pt x="1103" y="3376"/>
                  </a:lnTo>
                  <a:lnTo>
                    <a:pt x="1103" y="3376"/>
                  </a:lnTo>
                  <a:lnTo>
                    <a:pt x="1168" y="3376"/>
                  </a:lnTo>
                  <a:cubicBezTo>
                    <a:pt x="1192" y="3363"/>
                    <a:pt x="1212" y="3351"/>
                    <a:pt x="1235" y="3341"/>
                  </a:cubicBezTo>
                  <a:lnTo>
                    <a:pt x="1559" y="3223"/>
                  </a:lnTo>
                  <a:lnTo>
                    <a:pt x="2402" y="2837"/>
                  </a:lnTo>
                  <a:lnTo>
                    <a:pt x="3507" y="2279"/>
                  </a:lnTo>
                  <a:lnTo>
                    <a:pt x="3507" y="2279"/>
                  </a:lnTo>
                  <a:lnTo>
                    <a:pt x="3507" y="2200"/>
                  </a:lnTo>
                  <a:lnTo>
                    <a:pt x="3507" y="2024"/>
                  </a:lnTo>
                  <a:cubicBezTo>
                    <a:pt x="3528" y="1989"/>
                    <a:pt x="3550" y="1947"/>
                    <a:pt x="3573" y="1911"/>
                  </a:cubicBezTo>
                  <a:lnTo>
                    <a:pt x="3702" y="1813"/>
                  </a:lnTo>
                  <a:lnTo>
                    <a:pt x="3896" y="1699"/>
                  </a:lnTo>
                  <a:lnTo>
                    <a:pt x="4156" y="1603"/>
                  </a:lnTo>
                  <a:lnTo>
                    <a:pt x="4156" y="1603"/>
                  </a:lnTo>
                  <a:lnTo>
                    <a:pt x="4806" y="1411"/>
                  </a:lnTo>
                  <a:lnTo>
                    <a:pt x="5455" y="1157"/>
                  </a:lnTo>
                  <a:lnTo>
                    <a:pt x="6104" y="926"/>
                  </a:lnTo>
                  <a:lnTo>
                    <a:pt x="6559" y="715"/>
                  </a:lnTo>
                  <a:lnTo>
                    <a:pt x="6559" y="715"/>
                  </a:lnTo>
                  <a:lnTo>
                    <a:pt x="6882" y="523"/>
                  </a:lnTo>
                  <a:lnTo>
                    <a:pt x="7273" y="288"/>
                  </a:lnTo>
                  <a:lnTo>
                    <a:pt x="7663" y="115"/>
                  </a:lnTo>
                  <a:lnTo>
                    <a:pt x="7856" y="35"/>
                  </a:lnTo>
                  <a:lnTo>
                    <a:pt x="8051" y="18"/>
                  </a:lnTo>
                  <a:lnTo>
                    <a:pt x="8051" y="18"/>
                  </a:lnTo>
                  <a:lnTo>
                    <a:pt x="8442" y="0"/>
                  </a:lnTo>
                  <a:lnTo>
                    <a:pt x="8961" y="0"/>
                  </a:lnTo>
                  <a:lnTo>
                    <a:pt x="10000" y="18"/>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dirty="0"/>
            </a:p>
          </p:txBody>
        </p:sp>
        <p:sp>
          <p:nvSpPr>
            <p:cNvPr id="334" name="Freeform 91">
              <a:extLst>
                <a:ext uri="{FF2B5EF4-FFF2-40B4-BE49-F238E27FC236}">
                  <a16:creationId xmlns:a16="http://schemas.microsoft.com/office/drawing/2014/main" id="{7CD6EF32-0A06-8FB5-2103-336D5C0E9581}"/>
                </a:ext>
              </a:extLst>
            </p:cNvPr>
            <p:cNvSpPr>
              <a:spLocks/>
            </p:cNvSpPr>
            <p:nvPr/>
          </p:nvSpPr>
          <p:spPr bwMode="auto">
            <a:xfrm>
              <a:off x="6712409" y="5006088"/>
              <a:ext cx="273600" cy="223200"/>
            </a:xfrm>
            <a:custGeom>
              <a:avLst/>
              <a:gdLst>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778 w 10000"/>
                <a:gd name="connsiteY71" fmla="*/ 5479 h 10000"/>
                <a:gd name="connsiteX72" fmla="*/ 6556 w 10000"/>
                <a:gd name="connsiteY72" fmla="*/ 5302 h 10000"/>
                <a:gd name="connsiteX73" fmla="*/ 6556 w 10000"/>
                <a:gd name="connsiteY73" fmla="*/ 5302 h 10000"/>
                <a:gd name="connsiteX74" fmla="*/ 6556 w 10000"/>
                <a:gd name="connsiteY74" fmla="*/ 5287 h 10000"/>
                <a:gd name="connsiteX75" fmla="*/ 6556 w 10000"/>
                <a:gd name="connsiteY75" fmla="*/ 5199 h 10000"/>
                <a:gd name="connsiteX76" fmla="*/ 6556 w 10000"/>
                <a:gd name="connsiteY76" fmla="*/ 5199 h 10000"/>
                <a:gd name="connsiteX77" fmla="*/ 6389 w 10000"/>
                <a:gd name="connsiteY77" fmla="*/ 5096 h 10000"/>
                <a:gd name="connsiteX78" fmla="*/ 6056 w 10000"/>
                <a:gd name="connsiteY78" fmla="*/ 4934 h 10000"/>
                <a:gd name="connsiteX79" fmla="*/ 5333 w 10000"/>
                <a:gd name="connsiteY79" fmla="*/ 4624 h 10000"/>
                <a:gd name="connsiteX80" fmla="*/ 5333 w 10000"/>
                <a:gd name="connsiteY80" fmla="*/ 4624 h 10000"/>
                <a:gd name="connsiteX81" fmla="*/ 5167 w 10000"/>
                <a:gd name="connsiteY81" fmla="*/ 4580 h 10000"/>
                <a:gd name="connsiteX82" fmla="*/ 4889 w 10000"/>
                <a:gd name="connsiteY82" fmla="*/ 4521 h 10000"/>
                <a:gd name="connsiteX83" fmla="*/ 4056 w 10000"/>
                <a:gd name="connsiteY83" fmla="*/ 4389 h 10000"/>
                <a:gd name="connsiteX84" fmla="*/ 2889 w 10000"/>
                <a:gd name="connsiteY84" fmla="*/ 4227 h 10000"/>
                <a:gd name="connsiteX85" fmla="*/ 2889 w 10000"/>
                <a:gd name="connsiteY85" fmla="*/ 4227 h 10000"/>
                <a:gd name="connsiteX86" fmla="*/ 2389 w 10000"/>
                <a:gd name="connsiteY86" fmla="*/ 4212 h 10000"/>
                <a:gd name="connsiteX87" fmla="*/ 2000 w 10000"/>
                <a:gd name="connsiteY87" fmla="*/ 4197 h 10000"/>
                <a:gd name="connsiteX88" fmla="*/ 1889 w 10000"/>
                <a:gd name="connsiteY88" fmla="*/ 4183 h 10000"/>
                <a:gd name="connsiteX89" fmla="*/ 1778 w 10000"/>
                <a:gd name="connsiteY89" fmla="*/ 4168 h 10000"/>
                <a:gd name="connsiteX90" fmla="*/ 1778 w 10000"/>
                <a:gd name="connsiteY90" fmla="*/ 4168 h 10000"/>
                <a:gd name="connsiteX91" fmla="*/ 1667 w 10000"/>
                <a:gd name="connsiteY91" fmla="*/ 4109 h 10000"/>
                <a:gd name="connsiteX92" fmla="*/ 1500 w 10000"/>
                <a:gd name="connsiteY92" fmla="*/ 4006 h 10000"/>
                <a:gd name="connsiteX93" fmla="*/ 1444 w 10000"/>
                <a:gd name="connsiteY93" fmla="*/ 3947 h 10000"/>
                <a:gd name="connsiteX94" fmla="*/ 1444 w 10000"/>
                <a:gd name="connsiteY94" fmla="*/ 3888 h 10000"/>
                <a:gd name="connsiteX95" fmla="*/ 1444 w 10000"/>
                <a:gd name="connsiteY95" fmla="*/ 3844 h 10000"/>
                <a:gd name="connsiteX96" fmla="*/ 1556 w 10000"/>
                <a:gd name="connsiteY96" fmla="*/ 3800 h 10000"/>
                <a:gd name="connsiteX97" fmla="*/ 1556 w 10000"/>
                <a:gd name="connsiteY97" fmla="*/ 3800 h 10000"/>
                <a:gd name="connsiteX98" fmla="*/ 1833 w 10000"/>
                <a:gd name="connsiteY98" fmla="*/ 3726 h 10000"/>
                <a:gd name="connsiteX99" fmla="*/ 2111 w 10000"/>
                <a:gd name="connsiteY99" fmla="*/ 3652 h 10000"/>
                <a:gd name="connsiteX100" fmla="*/ 2278 w 10000"/>
                <a:gd name="connsiteY100" fmla="*/ 3608 h 10000"/>
                <a:gd name="connsiteX101" fmla="*/ 2389 w 10000"/>
                <a:gd name="connsiteY101" fmla="*/ 3564 h 10000"/>
                <a:gd name="connsiteX102" fmla="*/ 2389 w 10000"/>
                <a:gd name="connsiteY102" fmla="*/ 3505 h 10000"/>
                <a:gd name="connsiteX103" fmla="*/ 2389 w 10000"/>
                <a:gd name="connsiteY103" fmla="*/ 3432 h 10000"/>
                <a:gd name="connsiteX104" fmla="*/ 2389 w 10000"/>
                <a:gd name="connsiteY104" fmla="*/ 3432 h 10000"/>
                <a:gd name="connsiteX105" fmla="*/ 2167 w 10000"/>
                <a:gd name="connsiteY105" fmla="*/ 3225 h 10000"/>
                <a:gd name="connsiteX106" fmla="*/ 1889 w 10000"/>
                <a:gd name="connsiteY106" fmla="*/ 2946 h 10000"/>
                <a:gd name="connsiteX107" fmla="*/ 1667 w 10000"/>
                <a:gd name="connsiteY107" fmla="*/ 2695 h 10000"/>
                <a:gd name="connsiteX108" fmla="*/ 1611 w 10000"/>
                <a:gd name="connsiteY108" fmla="*/ 2622 h 10000"/>
                <a:gd name="connsiteX109" fmla="*/ 1611 w 10000"/>
                <a:gd name="connsiteY109" fmla="*/ 2592 h 10000"/>
                <a:gd name="connsiteX110" fmla="*/ 1667 w 10000"/>
                <a:gd name="connsiteY110" fmla="*/ 2577 h 10000"/>
                <a:gd name="connsiteX111" fmla="*/ 1667 w 10000"/>
                <a:gd name="connsiteY111" fmla="*/ 2577 h 10000"/>
                <a:gd name="connsiteX112" fmla="*/ 2000 w 10000"/>
                <a:gd name="connsiteY112" fmla="*/ 2563 h 10000"/>
                <a:gd name="connsiteX113" fmla="*/ 2222 w 10000"/>
                <a:gd name="connsiteY113" fmla="*/ 2563 h 10000"/>
                <a:gd name="connsiteX114" fmla="*/ 2389 w 10000"/>
                <a:gd name="connsiteY114" fmla="*/ 2577 h 10000"/>
                <a:gd name="connsiteX115" fmla="*/ 2389 w 10000"/>
                <a:gd name="connsiteY115" fmla="*/ 2577 h 10000"/>
                <a:gd name="connsiteX116" fmla="*/ 2444 w 10000"/>
                <a:gd name="connsiteY116" fmla="*/ 2577 h 10000"/>
                <a:gd name="connsiteX117" fmla="*/ 2500 w 10000"/>
                <a:gd name="connsiteY117" fmla="*/ 2548 h 10000"/>
                <a:gd name="connsiteX118" fmla="*/ 2778 w 10000"/>
                <a:gd name="connsiteY118" fmla="*/ 2459 h 10000"/>
                <a:gd name="connsiteX119" fmla="*/ 3500 w 10000"/>
                <a:gd name="connsiteY119" fmla="*/ 2165 h 10000"/>
                <a:gd name="connsiteX120" fmla="*/ 4444 w 10000"/>
                <a:gd name="connsiteY120" fmla="*/ 1738 h 10000"/>
                <a:gd name="connsiteX121" fmla="*/ 4444 w 10000"/>
                <a:gd name="connsiteY121" fmla="*/ 1738 h 10000"/>
                <a:gd name="connsiteX122" fmla="*/ 4444 w 10000"/>
                <a:gd name="connsiteY122" fmla="*/ 1679 h 10000"/>
                <a:gd name="connsiteX123" fmla="*/ 4444 w 10000"/>
                <a:gd name="connsiteY123" fmla="*/ 1546 h 10000"/>
                <a:gd name="connsiteX124" fmla="*/ 4500 w 10000"/>
                <a:gd name="connsiteY124" fmla="*/ 1458 h 10000"/>
                <a:gd name="connsiteX125" fmla="*/ 4611 w 10000"/>
                <a:gd name="connsiteY125" fmla="*/ 1384 h 10000"/>
                <a:gd name="connsiteX126" fmla="*/ 4778 w 10000"/>
                <a:gd name="connsiteY126" fmla="*/ 1296 h 10000"/>
                <a:gd name="connsiteX127" fmla="*/ 5000 w 10000"/>
                <a:gd name="connsiteY127" fmla="*/ 1222 h 10000"/>
                <a:gd name="connsiteX128" fmla="*/ 5000 w 10000"/>
                <a:gd name="connsiteY128" fmla="*/ 1222 h 10000"/>
                <a:gd name="connsiteX129" fmla="*/ 5556 w 10000"/>
                <a:gd name="connsiteY129" fmla="*/ 1075 h 10000"/>
                <a:gd name="connsiteX130" fmla="*/ 6111 w 10000"/>
                <a:gd name="connsiteY130" fmla="*/ 884 h 10000"/>
                <a:gd name="connsiteX131" fmla="*/ 6667 w 10000"/>
                <a:gd name="connsiteY131" fmla="*/ 707 h 10000"/>
                <a:gd name="connsiteX132" fmla="*/ 7056 w 10000"/>
                <a:gd name="connsiteY132" fmla="*/ 545 h 10000"/>
                <a:gd name="connsiteX133" fmla="*/ 7056 w 10000"/>
                <a:gd name="connsiteY133" fmla="*/ 545 h 10000"/>
                <a:gd name="connsiteX134" fmla="*/ 7333 w 10000"/>
                <a:gd name="connsiteY134" fmla="*/ 398 h 10000"/>
                <a:gd name="connsiteX135" fmla="*/ 7667 w 10000"/>
                <a:gd name="connsiteY135" fmla="*/ 221 h 10000"/>
                <a:gd name="connsiteX136" fmla="*/ 8000 w 10000"/>
                <a:gd name="connsiteY136" fmla="*/ 88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9111 w 10000"/>
                <a:gd name="connsiteY141" fmla="*/ 0 h 10000"/>
                <a:gd name="connsiteX142" fmla="*/ 10000 w 10000"/>
                <a:gd name="connsiteY142" fmla="*/ 9013 h 10000"/>
                <a:gd name="connsiteX143" fmla="*/ 10000 w 10000"/>
                <a:gd name="connsiteY143" fmla="*/ 9013 h 10000"/>
                <a:gd name="connsiteX144" fmla="*/ 9722 w 10000"/>
                <a:gd name="connsiteY144" fmla="*/ 8999 h 10000"/>
                <a:gd name="connsiteX145" fmla="*/ 9389 w 10000"/>
                <a:gd name="connsiteY145" fmla="*/ 9013 h 10000"/>
                <a:gd name="connsiteX146" fmla="*/ 9389 w 10000"/>
                <a:gd name="connsiteY146" fmla="*/ 9013 h 10000"/>
                <a:gd name="connsiteX147" fmla="*/ 9278 w 10000"/>
                <a:gd name="connsiteY147" fmla="*/ 9028 h 10000"/>
                <a:gd name="connsiteX148" fmla="*/ 9056 w 10000"/>
                <a:gd name="connsiteY148" fmla="*/ 9013 h 10000"/>
                <a:gd name="connsiteX149" fmla="*/ 8889 w 10000"/>
                <a:gd name="connsiteY149" fmla="*/ 8999 h 10000"/>
                <a:gd name="connsiteX150" fmla="*/ 8722 w 10000"/>
                <a:gd name="connsiteY150" fmla="*/ 8969 h 10000"/>
                <a:gd name="connsiteX151" fmla="*/ 8611 w 10000"/>
                <a:gd name="connsiteY151" fmla="*/ 8925 h 10000"/>
                <a:gd name="connsiteX152" fmla="*/ 8444 w 10000"/>
                <a:gd name="connsiteY152" fmla="*/ 8851 h 10000"/>
                <a:gd name="connsiteX153" fmla="*/ 8444 w 10000"/>
                <a:gd name="connsiteY153" fmla="*/ 8851 h 10000"/>
                <a:gd name="connsiteX154" fmla="*/ 8222 w 10000"/>
                <a:gd name="connsiteY154" fmla="*/ 8719 h 10000"/>
                <a:gd name="connsiteX155" fmla="*/ 8111 w 10000"/>
                <a:gd name="connsiteY155" fmla="*/ 8660 h 10000"/>
                <a:gd name="connsiteX156" fmla="*/ 7944 w 10000"/>
                <a:gd name="connsiteY156" fmla="*/ 8616 h 10000"/>
                <a:gd name="connsiteX157" fmla="*/ 7778 w 10000"/>
                <a:gd name="connsiteY157" fmla="*/ 8586 h 10000"/>
                <a:gd name="connsiteX158" fmla="*/ 7556 w 10000"/>
                <a:gd name="connsiteY158" fmla="*/ 8571 h 10000"/>
                <a:gd name="connsiteX159" fmla="*/ 7333 w 10000"/>
                <a:gd name="connsiteY159" fmla="*/ 8557 h 10000"/>
                <a:gd name="connsiteX160" fmla="*/ 7000 w 10000"/>
                <a:gd name="connsiteY160" fmla="*/ 8542 h 10000"/>
                <a:gd name="connsiteX161" fmla="*/ 7000 w 10000"/>
                <a:gd name="connsiteY161" fmla="*/ 8542 h 10000"/>
                <a:gd name="connsiteX162" fmla="*/ 6556 w 10000"/>
                <a:gd name="connsiteY162" fmla="*/ 8557 h 10000"/>
                <a:gd name="connsiteX163" fmla="*/ 6222 w 10000"/>
                <a:gd name="connsiteY163" fmla="*/ 8557 h 10000"/>
                <a:gd name="connsiteX164" fmla="*/ 6111 w 10000"/>
                <a:gd name="connsiteY164" fmla="*/ 8542 h 10000"/>
                <a:gd name="connsiteX165" fmla="*/ 6056 w 10000"/>
                <a:gd name="connsiteY165" fmla="*/ 8527 h 10000"/>
                <a:gd name="connsiteX166" fmla="*/ 6056 w 10000"/>
                <a:gd name="connsiteY166" fmla="*/ 8527 h 10000"/>
                <a:gd name="connsiteX167" fmla="*/ 6056 w 10000"/>
                <a:gd name="connsiteY167" fmla="*/ 8262 h 10000"/>
                <a:gd name="connsiteX168" fmla="*/ 6056 w 10000"/>
                <a:gd name="connsiteY168" fmla="*/ 8262 h 10000"/>
                <a:gd name="connsiteX169" fmla="*/ 6056 w 10000"/>
                <a:gd name="connsiteY169" fmla="*/ 8203 h 10000"/>
                <a:gd name="connsiteX170" fmla="*/ 5944 w 10000"/>
                <a:gd name="connsiteY170" fmla="*/ 8130 h 10000"/>
                <a:gd name="connsiteX171" fmla="*/ 5889 w 10000"/>
                <a:gd name="connsiteY171" fmla="*/ 8115 h 10000"/>
                <a:gd name="connsiteX172" fmla="*/ 5778 w 10000"/>
                <a:gd name="connsiteY172" fmla="*/ 8100 h 10000"/>
                <a:gd name="connsiteX173" fmla="*/ 5667 w 10000"/>
                <a:gd name="connsiteY173" fmla="*/ 8100 h 10000"/>
                <a:gd name="connsiteX174" fmla="*/ 5500 w 10000"/>
                <a:gd name="connsiteY174" fmla="*/ 8115 h 10000"/>
                <a:gd name="connsiteX175" fmla="*/ 5500 w 10000"/>
                <a:gd name="connsiteY175" fmla="*/ 8115 h 10000"/>
                <a:gd name="connsiteX176" fmla="*/ 4889 w 10000"/>
                <a:gd name="connsiteY176" fmla="*/ 8218 h 10000"/>
                <a:gd name="connsiteX177" fmla="*/ 4611 w 10000"/>
                <a:gd name="connsiteY177" fmla="*/ 8247 h 10000"/>
                <a:gd name="connsiteX178" fmla="*/ 4556 w 10000"/>
                <a:gd name="connsiteY178" fmla="*/ 8262 h 10000"/>
                <a:gd name="connsiteX179" fmla="*/ 4500 w 10000"/>
                <a:gd name="connsiteY179" fmla="*/ 8247 h 10000"/>
                <a:gd name="connsiteX180" fmla="*/ 4500 w 10000"/>
                <a:gd name="connsiteY180" fmla="*/ 8247 h 10000"/>
                <a:gd name="connsiteX181" fmla="*/ 4222 w 10000"/>
                <a:gd name="connsiteY181" fmla="*/ 8100 h 10000"/>
                <a:gd name="connsiteX182" fmla="*/ 4222 w 10000"/>
                <a:gd name="connsiteY182" fmla="*/ 8100 h 10000"/>
                <a:gd name="connsiteX183" fmla="*/ 4111 w 10000"/>
                <a:gd name="connsiteY183" fmla="*/ 8027 h 10000"/>
                <a:gd name="connsiteX184" fmla="*/ 4111 w 10000"/>
                <a:gd name="connsiteY184" fmla="*/ 7982 h 10000"/>
                <a:gd name="connsiteX185" fmla="*/ 4111 w 10000"/>
                <a:gd name="connsiteY185" fmla="*/ 7938 h 10000"/>
                <a:gd name="connsiteX186" fmla="*/ 4111 w 10000"/>
                <a:gd name="connsiteY186" fmla="*/ 7938 h 10000"/>
                <a:gd name="connsiteX187" fmla="*/ 4278 w 10000"/>
                <a:gd name="connsiteY187" fmla="*/ 7894 h 10000"/>
                <a:gd name="connsiteX188" fmla="*/ 4389 w 10000"/>
                <a:gd name="connsiteY188" fmla="*/ 7879 h 10000"/>
                <a:gd name="connsiteX189" fmla="*/ 4389 w 10000"/>
                <a:gd name="connsiteY189" fmla="*/ 7879 h 10000"/>
                <a:gd name="connsiteX190" fmla="*/ 4000 w 10000"/>
                <a:gd name="connsiteY190" fmla="*/ 7879 h 10000"/>
                <a:gd name="connsiteX191" fmla="*/ 3722 w 10000"/>
                <a:gd name="connsiteY191" fmla="*/ 7894 h 10000"/>
                <a:gd name="connsiteX192" fmla="*/ 3611 w 10000"/>
                <a:gd name="connsiteY192" fmla="*/ 7909 h 10000"/>
                <a:gd name="connsiteX193" fmla="*/ 3556 w 10000"/>
                <a:gd name="connsiteY193" fmla="*/ 7923 h 10000"/>
                <a:gd name="connsiteX194" fmla="*/ 3556 w 10000"/>
                <a:gd name="connsiteY194" fmla="*/ 7923 h 10000"/>
                <a:gd name="connsiteX195" fmla="*/ 3444 w 10000"/>
                <a:gd name="connsiteY195" fmla="*/ 7982 h 10000"/>
                <a:gd name="connsiteX196" fmla="*/ 3278 w 10000"/>
                <a:gd name="connsiteY196" fmla="*/ 8071 h 10000"/>
                <a:gd name="connsiteX197" fmla="*/ 3000 w 10000"/>
                <a:gd name="connsiteY197" fmla="*/ 8174 h 10000"/>
                <a:gd name="connsiteX198" fmla="*/ 2667 w 10000"/>
                <a:gd name="connsiteY198" fmla="*/ 8247 h 10000"/>
                <a:gd name="connsiteX199" fmla="*/ 2667 w 10000"/>
                <a:gd name="connsiteY199" fmla="*/ 8247 h 10000"/>
                <a:gd name="connsiteX200" fmla="*/ 2333 w 10000"/>
                <a:gd name="connsiteY200" fmla="*/ 8306 h 10000"/>
                <a:gd name="connsiteX201" fmla="*/ 1833 w 10000"/>
                <a:gd name="connsiteY201" fmla="*/ 8365 h 10000"/>
                <a:gd name="connsiteX202" fmla="*/ 1389 w 10000"/>
                <a:gd name="connsiteY202" fmla="*/ 8395 h 10000"/>
                <a:gd name="connsiteX203" fmla="*/ 889 w 10000"/>
                <a:gd name="connsiteY203" fmla="*/ 8409 h 10000"/>
                <a:gd name="connsiteX204" fmla="*/ 889 w 10000"/>
                <a:gd name="connsiteY204" fmla="*/ 8409 h 10000"/>
                <a:gd name="connsiteX205" fmla="*/ 500 w 10000"/>
                <a:gd name="connsiteY205" fmla="*/ 8424 h 10000"/>
                <a:gd name="connsiteX206" fmla="*/ 222 w 10000"/>
                <a:gd name="connsiteY206" fmla="*/ 8439 h 10000"/>
                <a:gd name="connsiteX207" fmla="*/ 0 w 10000"/>
                <a:gd name="connsiteY207" fmla="*/ 8454 h 10000"/>
                <a:gd name="connsiteX208" fmla="*/ 0 w 10000"/>
                <a:gd name="connsiteY208" fmla="*/ 8454 h 10000"/>
                <a:gd name="connsiteX209" fmla="*/ 278 w 10000"/>
                <a:gd name="connsiteY209" fmla="*/ 8689 h 10000"/>
                <a:gd name="connsiteX210" fmla="*/ 500 w 10000"/>
                <a:gd name="connsiteY210" fmla="*/ 8866 h 10000"/>
                <a:gd name="connsiteX211" fmla="*/ 722 w 10000"/>
                <a:gd name="connsiteY211" fmla="*/ 9013 h 10000"/>
                <a:gd name="connsiteX212" fmla="*/ 722 w 10000"/>
                <a:gd name="connsiteY212" fmla="*/ 9013 h 10000"/>
                <a:gd name="connsiteX213" fmla="*/ 889 w 10000"/>
                <a:gd name="connsiteY213" fmla="*/ 9102 h 10000"/>
                <a:gd name="connsiteX214" fmla="*/ 944 w 10000"/>
                <a:gd name="connsiteY214" fmla="*/ 9175 h 10000"/>
                <a:gd name="connsiteX215" fmla="*/ 1111 w 10000"/>
                <a:gd name="connsiteY215" fmla="*/ 9249 h 10000"/>
                <a:gd name="connsiteX216" fmla="*/ 1333 w 10000"/>
                <a:gd name="connsiteY216" fmla="*/ 9367 h 10000"/>
                <a:gd name="connsiteX217" fmla="*/ 1333 w 10000"/>
                <a:gd name="connsiteY217" fmla="*/ 9367 h 10000"/>
                <a:gd name="connsiteX218" fmla="*/ 1444 w 10000"/>
                <a:gd name="connsiteY218" fmla="*/ 9426 h 10000"/>
                <a:gd name="connsiteX219" fmla="*/ 1500 w 10000"/>
                <a:gd name="connsiteY219" fmla="*/ 9470 h 10000"/>
                <a:gd name="connsiteX220" fmla="*/ 1500 w 10000"/>
                <a:gd name="connsiteY220" fmla="*/ 9514 h 10000"/>
                <a:gd name="connsiteX221" fmla="*/ 1556 w 10000"/>
                <a:gd name="connsiteY221" fmla="*/ 9529 h 10000"/>
                <a:gd name="connsiteX222" fmla="*/ 1722 w 10000"/>
                <a:gd name="connsiteY222" fmla="*/ 9543 h 10000"/>
                <a:gd name="connsiteX223" fmla="*/ 1944 w 10000"/>
                <a:gd name="connsiteY223" fmla="*/ 9558 h 10000"/>
                <a:gd name="connsiteX224" fmla="*/ 2944 w 10000"/>
                <a:gd name="connsiteY224" fmla="*/ 9573 h 10000"/>
                <a:gd name="connsiteX225" fmla="*/ 2944 w 10000"/>
                <a:gd name="connsiteY225" fmla="*/ 9573 h 10000"/>
                <a:gd name="connsiteX226" fmla="*/ 4167 w 10000"/>
                <a:gd name="connsiteY226" fmla="*/ 9602 h 10000"/>
                <a:gd name="connsiteX227" fmla="*/ 4889 w 10000"/>
                <a:gd name="connsiteY227" fmla="*/ 9647 h 10000"/>
                <a:gd name="connsiteX228" fmla="*/ 5278 w 10000"/>
                <a:gd name="connsiteY228" fmla="*/ 9691 h 10000"/>
                <a:gd name="connsiteX229" fmla="*/ 5444 w 10000"/>
                <a:gd name="connsiteY229" fmla="*/ 9705 h 10000"/>
                <a:gd name="connsiteX230" fmla="*/ 5444 w 10000"/>
                <a:gd name="connsiteY230" fmla="*/ 9705 h 10000"/>
                <a:gd name="connsiteX231" fmla="*/ 5722 w 10000"/>
                <a:gd name="connsiteY231" fmla="*/ 9735 h 10000"/>
                <a:gd name="connsiteX232" fmla="*/ 5833 w 10000"/>
                <a:gd name="connsiteY232" fmla="*/ 9750 h 10000"/>
                <a:gd name="connsiteX233" fmla="*/ 5833 w 10000"/>
                <a:gd name="connsiteY233" fmla="*/ 9750 h 10000"/>
                <a:gd name="connsiteX234" fmla="*/ 5833 w 10000"/>
                <a:gd name="connsiteY234" fmla="*/ 9735 h 10000"/>
                <a:gd name="connsiteX235" fmla="*/ 5889 w 10000"/>
                <a:gd name="connsiteY235" fmla="*/ 9720 h 10000"/>
                <a:gd name="connsiteX236" fmla="*/ 6000 w 10000"/>
                <a:gd name="connsiteY236" fmla="*/ 9705 h 10000"/>
                <a:gd name="connsiteX237" fmla="*/ 6167 w 10000"/>
                <a:gd name="connsiteY237" fmla="*/ 9691 h 10000"/>
                <a:gd name="connsiteX238" fmla="*/ 6444 w 10000"/>
                <a:gd name="connsiteY238" fmla="*/ 9691 h 10000"/>
                <a:gd name="connsiteX239" fmla="*/ 6833 w 10000"/>
                <a:gd name="connsiteY239" fmla="*/ 9705 h 10000"/>
                <a:gd name="connsiteX240" fmla="*/ 7278 w 10000"/>
                <a:gd name="connsiteY240" fmla="*/ 9750 h 10000"/>
                <a:gd name="connsiteX241" fmla="*/ 7278 w 10000"/>
                <a:gd name="connsiteY241" fmla="*/ 9750 h 10000"/>
                <a:gd name="connsiteX242" fmla="*/ 8722 w 10000"/>
                <a:gd name="connsiteY242" fmla="*/ 9882 h 10000"/>
                <a:gd name="connsiteX243" fmla="*/ 10000 w 10000"/>
                <a:gd name="connsiteY243"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778 w 10000"/>
                <a:gd name="connsiteY71" fmla="*/ 5479 h 10000"/>
                <a:gd name="connsiteX72" fmla="*/ 6556 w 10000"/>
                <a:gd name="connsiteY72" fmla="*/ 5302 h 10000"/>
                <a:gd name="connsiteX73" fmla="*/ 6556 w 10000"/>
                <a:gd name="connsiteY73" fmla="*/ 5302 h 10000"/>
                <a:gd name="connsiteX74" fmla="*/ 6556 w 10000"/>
                <a:gd name="connsiteY74" fmla="*/ 5287 h 10000"/>
                <a:gd name="connsiteX75" fmla="*/ 6556 w 10000"/>
                <a:gd name="connsiteY75" fmla="*/ 5199 h 10000"/>
                <a:gd name="connsiteX76" fmla="*/ 6556 w 10000"/>
                <a:gd name="connsiteY76" fmla="*/ 5199 h 10000"/>
                <a:gd name="connsiteX77" fmla="*/ 6389 w 10000"/>
                <a:gd name="connsiteY77" fmla="*/ 5096 h 10000"/>
                <a:gd name="connsiteX78" fmla="*/ 6056 w 10000"/>
                <a:gd name="connsiteY78" fmla="*/ 4934 h 10000"/>
                <a:gd name="connsiteX79" fmla="*/ 5333 w 10000"/>
                <a:gd name="connsiteY79" fmla="*/ 4624 h 10000"/>
                <a:gd name="connsiteX80" fmla="*/ 5333 w 10000"/>
                <a:gd name="connsiteY80" fmla="*/ 4624 h 10000"/>
                <a:gd name="connsiteX81" fmla="*/ 5167 w 10000"/>
                <a:gd name="connsiteY81" fmla="*/ 4580 h 10000"/>
                <a:gd name="connsiteX82" fmla="*/ 4889 w 10000"/>
                <a:gd name="connsiteY82" fmla="*/ 4521 h 10000"/>
                <a:gd name="connsiteX83" fmla="*/ 4056 w 10000"/>
                <a:gd name="connsiteY83" fmla="*/ 4389 h 10000"/>
                <a:gd name="connsiteX84" fmla="*/ 2889 w 10000"/>
                <a:gd name="connsiteY84" fmla="*/ 4227 h 10000"/>
                <a:gd name="connsiteX85" fmla="*/ 2889 w 10000"/>
                <a:gd name="connsiteY85" fmla="*/ 4227 h 10000"/>
                <a:gd name="connsiteX86" fmla="*/ 2389 w 10000"/>
                <a:gd name="connsiteY86" fmla="*/ 4212 h 10000"/>
                <a:gd name="connsiteX87" fmla="*/ 2000 w 10000"/>
                <a:gd name="connsiteY87" fmla="*/ 4197 h 10000"/>
                <a:gd name="connsiteX88" fmla="*/ 1889 w 10000"/>
                <a:gd name="connsiteY88" fmla="*/ 4183 h 10000"/>
                <a:gd name="connsiteX89" fmla="*/ 1778 w 10000"/>
                <a:gd name="connsiteY89" fmla="*/ 4168 h 10000"/>
                <a:gd name="connsiteX90" fmla="*/ 1778 w 10000"/>
                <a:gd name="connsiteY90" fmla="*/ 4168 h 10000"/>
                <a:gd name="connsiteX91" fmla="*/ 1667 w 10000"/>
                <a:gd name="connsiteY91" fmla="*/ 4109 h 10000"/>
                <a:gd name="connsiteX92" fmla="*/ 1500 w 10000"/>
                <a:gd name="connsiteY92" fmla="*/ 4006 h 10000"/>
                <a:gd name="connsiteX93" fmla="*/ 1444 w 10000"/>
                <a:gd name="connsiteY93" fmla="*/ 3947 h 10000"/>
                <a:gd name="connsiteX94" fmla="*/ 1444 w 10000"/>
                <a:gd name="connsiteY94" fmla="*/ 3888 h 10000"/>
                <a:gd name="connsiteX95" fmla="*/ 1444 w 10000"/>
                <a:gd name="connsiteY95" fmla="*/ 3844 h 10000"/>
                <a:gd name="connsiteX96" fmla="*/ 1556 w 10000"/>
                <a:gd name="connsiteY96" fmla="*/ 3800 h 10000"/>
                <a:gd name="connsiteX97" fmla="*/ 1556 w 10000"/>
                <a:gd name="connsiteY97" fmla="*/ 3800 h 10000"/>
                <a:gd name="connsiteX98" fmla="*/ 1833 w 10000"/>
                <a:gd name="connsiteY98" fmla="*/ 3726 h 10000"/>
                <a:gd name="connsiteX99" fmla="*/ 2111 w 10000"/>
                <a:gd name="connsiteY99" fmla="*/ 3652 h 10000"/>
                <a:gd name="connsiteX100" fmla="*/ 2278 w 10000"/>
                <a:gd name="connsiteY100" fmla="*/ 3608 h 10000"/>
                <a:gd name="connsiteX101" fmla="*/ 2389 w 10000"/>
                <a:gd name="connsiteY101" fmla="*/ 3564 h 10000"/>
                <a:gd name="connsiteX102" fmla="*/ 2389 w 10000"/>
                <a:gd name="connsiteY102" fmla="*/ 3505 h 10000"/>
                <a:gd name="connsiteX103" fmla="*/ 2389 w 10000"/>
                <a:gd name="connsiteY103" fmla="*/ 3432 h 10000"/>
                <a:gd name="connsiteX104" fmla="*/ 2389 w 10000"/>
                <a:gd name="connsiteY104" fmla="*/ 3432 h 10000"/>
                <a:gd name="connsiteX105" fmla="*/ 2167 w 10000"/>
                <a:gd name="connsiteY105" fmla="*/ 3225 h 10000"/>
                <a:gd name="connsiteX106" fmla="*/ 1889 w 10000"/>
                <a:gd name="connsiteY106" fmla="*/ 2946 h 10000"/>
                <a:gd name="connsiteX107" fmla="*/ 1667 w 10000"/>
                <a:gd name="connsiteY107" fmla="*/ 2695 h 10000"/>
                <a:gd name="connsiteX108" fmla="*/ 1611 w 10000"/>
                <a:gd name="connsiteY108" fmla="*/ 2622 h 10000"/>
                <a:gd name="connsiteX109" fmla="*/ 1611 w 10000"/>
                <a:gd name="connsiteY109" fmla="*/ 2592 h 10000"/>
                <a:gd name="connsiteX110" fmla="*/ 1667 w 10000"/>
                <a:gd name="connsiteY110" fmla="*/ 2577 h 10000"/>
                <a:gd name="connsiteX111" fmla="*/ 1667 w 10000"/>
                <a:gd name="connsiteY111" fmla="*/ 2577 h 10000"/>
                <a:gd name="connsiteX112" fmla="*/ 2000 w 10000"/>
                <a:gd name="connsiteY112" fmla="*/ 2563 h 10000"/>
                <a:gd name="connsiteX113" fmla="*/ 2222 w 10000"/>
                <a:gd name="connsiteY113" fmla="*/ 2563 h 10000"/>
                <a:gd name="connsiteX114" fmla="*/ 2389 w 10000"/>
                <a:gd name="connsiteY114" fmla="*/ 2577 h 10000"/>
                <a:gd name="connsiteX115" fmla="*/ 2389 w 10000"/>
                <a:gd name="connsiteY115" fmla="*/ 2577 h 10000"/>
                <a:gd name="connsiteX116" fmla="*/ 2444 w 10000"/>
                <a:gd name="connsiteY116" fmla="*/ 2577 h 10000"/>
                <a:gd name="connsiteX117" fmla="*/ 2500 w 10000"/>
                <a:gd name="connsiteY117" fmla="*/ 2548 h 10000"/>
                <a:gd name="connsiteX118" fmla="*/ 2778 w 10000"/>
                <a:gd name="connsiteY118" fmla="*/ 2459 h 10000"/>
                <a:gd name="connsiteX119" fmla="*/ 3500 w 10000"/>
                <a:gd name="connsiteY119" fmla="*/ 2165 h 10000"/>
                <a:gd name="connsiteX120" fmla="*/ 4444 w 10000"/>
                <a:gd name="connsiteY120" fmla="*/ 1738 h 10000"/>
                <a:gd name="connsiteX121" fmla="*/ 4444 w 10000"/>
                <a:gd name="connsiteY121" fmla="*/ 1738 h 10000"/>
                <a:gd name="connsiteX122" fmla="*/ 4444 w 10000"/>
                <a:gd name="connsiteY122" fmla="*/ 1679 h 10000"/>
                <a:gd name="connsiteX123" fmla="*/ 4444 w 10000"/>
                <a:gd name="connsiteY123" fmla="*/ 1546 h 10000"/>
                <a:gd name="connsiteX124" fmla="*/ 4500 w 10000"/>
                <a:gd name="connsiteY124" fmla="*/ 1458 h 10000"/>
                <a:gd name="connsiteX125" fmla="*/ 4611 w 10000"/>
                <a:gd name="connsiteY125" fmla="*/ 1384 h 10000"/>
                <a:gd name="connsiteX126" fmla="*/ 4778 w 10000"/>
                <a:gd name="connsiteY126" fmla="*/ 1296 h 10000"/>
                <a:gd name="connsiteX127" fmla="*/ 5000 w 10000"/>
                <a:gd name="connsiteY127" fmla="*/ 1222 h 10000"/>
                <a:gd name="connsiteX128" fmla="*/ 5000 w 10000"/>
                <a:gd name="connsiteY128" fmla="*/ 1222 h 10000"/>
                <a:gd name="connsiteX129" fmla="*/ 5556 w 10000"/>
                <a:gd name="connsiteY129" fmla="*/ 1075 h 10000"/>
                <a:gd name="connsiteX130" fmla="*/ 6111 w 10000"/>
                <a:gd name="connsiteY130" fmla="*/ 884 h 10000"/>
                <a:gd name="connsiteX131" fmla="*/ 6667 w 10000"/>
                <a:gd name="connsiteY131" fmla="*/ 707 h 10000"/>
                <a:gd name="connsiteX132" fmla="*/ 7056 w 10000"/>
                <a:gd name="connsiteY132" fmla="*/ 545 h 10000"/>
                <a:gd name="connsiteX133" fmla="*/ 7056 w 10000"/>
                <a:gd name="connsiteY133" fmla="*/ 545 h 10000"/>
                <a:gd name="connsiteX134" fmla="*/ 7333 w 10000"/>
                <a:gd name="connsiteY134" fmla="*/ 398 h 10000"/>
                <a:gd name="connsiteX135" fmla="*/ 7667 w 10000"/>
                <a:gd name="connsiteY135" fmla="*/ 221 h 10000"/>
                <a:gd name="connsiteX136" fmla="*/ 8000 w 10000"/>
                <a:gd name="connsiteY136" fmla="*/ 88 h 10000"/>
                <a:gd name="connsiteX137" fmla="*/ 8167 w 10000"/>
                <a:gd name="connsiteY137" fmla="*/ 29 h 10000"/>
                <a:gd name="connsiteX138" fmla="*/ 8333 w 10000"/>
                <a:gd name="connsiteY138" fmla="*/ 15 h 10000"/>
                <a:gd name="connsiteX139" fmla="*/ 8333 w 10000"/>
                <a:gd name="connsiteY139" fmla="*/ 15 h 10000"/>
                <a:gd name="connsiteX140" fmla="*/ 8667 w 10000"/>
                <a:gd name="connsiteY140" fmla="*/ 0 h 10000"/>
                <a:gd name="connsiteX141" fmla="*/ 10000 w 10000"/>
                <a:gd name="connsiteY141" fmla="*/ 9013 h 10000"/>
                <a:gd name="connsiteX142" fmla="*/ 10000 w 10000"/>
                <a:gd name="connsiteY142" fmla="*/ 9013 h 10000"/>
                <a:gd name="connsiteX143" fmla="*/ 9722 w 10000"/>
                <a:gd name="connsiteY143" fmla="*/ 8999 h 10000"/>
                <a:gd name="connsiteX144" fmla="*/ 9389 w 10000"/>
                <a:gd name="connsiteY144" fmla="*/ 9013 h 10000"/>
                <a:gd name="connsiteX145" fmla="*/ 9389 w 10000"/>
                <a:gd name="connsiteY145" fmla="*/ 9013 h 10000"/>
                <a:gd name="connsiteX146" fmla="*/ 9278 w 10000"/>
                <a:gd name="connsiteY146" fmla="*/ 9028 h 10000"/>
                <a:gd name="connsiteX147" fmla="*/ 9056 w 10000"/>
                <a:gd name="connsiteY147" fmla="*/ 9013 h 10000"/>
                <a:gd name="connsiteX148" fmla="*/ 8889 w 10000"/>
                <a:gd name="connsiteY148" fmla="*/ 8999 h 10000"/>
                <a:gd name="connsiteX149" fmla="*/ 8722 w 10000"/>
                <a:gd name="connsiteY149" fmla="*/ 8969 h 10000"/>
                <a:gd name="connsiteX150" fmla="*/ 8611 w 10000"/>
                <a:gd name="connsiteY150" fmla="*/ 8925 h 10000"/>
                <a:gd name="connsiteX151" fmla="*/ 8444 w 10000"/>
                <a:gd name="connsiteY151" fmla="*/ 8851 h 10000"/>
                <a:gd name="connsiteX152" fmla="*/ 8444 w 10000"/>
                <a:gd name="connsiteY152" fmla="*/ 8851 h 10000"/>
                <a:gd name="connsiteX153" fmla="*/ 8222 w 10000"/>
                <a:gd name="connsiteY153" fmla="*/ 8719 h 10000"/>
                <a:gd name="connsiteX154" fmla="*/ 8111 w 10000"/>
                <a:gd name="connsiteY154" fmla="*/ 8660 h 10000"/>
                <a:gd name="connsiteX155" fmla="*/ 7944 w 10000"/>
                <a:gd name="connsiteY155" fmla="*/ 8616 h 10000"/>
                <a:gd name="connsiteX156" fmla="*/ 7778 w 10000"/>
                <a:gd name="connsiteY156" fmla="*/ 8586 h 10000"/>
                <a:gd name="connsiteX157" fmla="*/ 7556 w 10000"/>
                <a:gd name="connsiteY157" fmla="*/ 8571 h 10000"/>
                <a:gd name="connsiteX158" fmla="*/ 7333 w 10000"/>
                <a:gd name="connsiteY158" fmla="*/ 8557 h 10000"/>
                <a:gd name="connsiteX159" fmla="*/ 7000 w 10000"/>
                <a:gd name="connsiteY159" fmla="*/ 8542 h 10000"/>
                <a:gd name="connsiteX160" fmla="*/ 7000 w 10000"/>
                <a:gd name="connsiteY160" fmla="*/ 8542 h 10000"/>
                <a:gd name="connsiteX161" fmla="*/ 6556 w 10000"/>
                <a:gd name="connsiteY161" fmla="*/ 8557 h 10000"/>
                <a:gd name="connsiteX162" fmla="*/ 6222 w 10000"/>
                <a:gd name="connsiteY162" fmla="*/ 8557 h 10000"/>
                <a:gd name="connsiteX163" fmla="*/ 6111 w 10000"/>
                <a:gd name="connsiteY163" fmla="*/ 8542 h 10000"/>
                <a:gd name="connsiteX164" fmla="*/ 6056 w 10000"/>
                <a:gd name="connsiteY164" fmla="*/ 8527 h 10000"/>
                <a:gd name="connsiteX165" fmla="*/ 6056 w 10000"/>
                <a:gd name="connsiteY165" fmla="*/ 8527 h 10000"/>
                <a:gd name="connsiteX166" fmla="*/ 6056 w 10000"/>
                <a:gd name="connsiteY166" fmla="*/ 8262 h 10000"/>
                <a:gd name="connsiteX167" fmla="*/ 6056 w 10000"/>
                <a:gd name="connsiteY167" fmla="*/ 8262 h 10000"/>
                <a:gd name="connsiteX168" fmla="*/ 6056 w 10000"/>
                <a:gd name="connsiteY168" fmla="*/ 8203 h 10000"/>
                <a:gd name="connsiteX169" fmla="*/ 5944 w 10000"/>
                <a:gd name="connsiteY169" fmla="*/ 8130 h 10000"/>
                <a:gd name="connsiteX170" fmla="*/ 5889 w 10000"/>
                <a:gd name="connsiteY170" fmla="*/ 8115 h 10000"/>
                <a:gd name="connsiteX171" fmla="*/ 5778 w 10000"/>
                <a:gd name="connsiteY171" fmla="*/ 8100 h 10000"/>
                <a:gd name="connsiteX172" fmla="*/ 5667 w 10000"/>
                <a:gd name="connsiteY172" fmla="*/ 8100 h 10000"/>
                <a:gd name="connsiteX173" fmla="*/ 5500 w 10000"/>
                <a:gd name="connsiteY173" fmla="*/ 8115 h 10000"/>
                <a:gd name="connsiteX174" fmla="*/ 5500 w 10000"/>
                <a:gd name="connsiteY174" fmla="*/ 8115 h 10000"/>
                <a:gd name="connsiteX175" fmla="*/ 4889 w 10000"/>
                <a:gd name="connsiteY175" fmla="*/ 8218 h 10000"/>
                <a:gd name="connsiteX176" fmla="*/ 4611 w 10000"/>
                <a:gd name="connsiteY176" fmla="*/ 8247 h 10000"/>
                <a:gd name="connsiteX177" fmla="*/ 4556 w 10000"/>
                <a:gd name="connsiteY177" fmla="*/ 8262 h 10000"/>
                <a:gd name="connsiteX178" fmla="*/ 4500 w 10000"/>
                <a:gd name="connsiteY178" fmla="*/ 8247 h 10000"/>
                <a:gd name="connsiteX179" fmla="*/ 4500 w 10000"/>
                <a:gd name="connsiteY179" fmla="*/ 8247 h 10000"/>
                <a:gd name="connsiteX180" fmla="*/ 4222 w 10000"/>
                <a:gd name="connsiteY180" fmla="*/ 8100 h 10000"/>
                <a:gd name="connsiteX181" fmla="*/ 4222 w 10000"/>
                <a:gd name="connsiteY181" fmla="*/ 8100 h 10000"/>
                <a:gd name="connsiteX182" fmla="*/ 4111 w 10000"/>
                <a:gd name="connsiteY182" fmla="*/ 8027 h 10000"/>
                <a:gd name="connsiteX183" fmla="*/ 4111 w 10000"/>
                <a:gd name="connsiteY183" fmla="*/ 7982 h 10000"/>
                <a:gd name="connsiteX184" fmla="*/ 4111 w 10000"/>
                <a:gd name="connsiteY184" fmla="*/ 7938 h 10000"/>
                <a:gd name="connsiteX185" fmla="*/ 4111 w 10000"/>
                <a:gd name="connsiteY185" fmla="*/ 7938 h 10000"/>
                <a:gd name="connsiteX186" fmla="*/ 4278 w 10000"/>
                <a:gd name="connsiteY186" fmla="*/ 7894 h 10000"/>
                <a:gd name="connsiteX187" fmla="*/ 4389 w 10000"/>
                <a:gd name="connsiteY187" fmla="*/ 7879 h 10000"/>
                <a:gd name="connsiteX188" fmla="*/ 4389 w 10000"/>
                <a:gd name="connsiteY188" fmla="*/ 7879 h 10000"/>
                <a:gd name="connsiteX189" fmla="*/ 4000 w 10000"/>
                <a:gd name="connsiteY189" fmla="*/ 7879 h 10000"/>
                <a:gd name="connsiteX190" fmla="*/ 3722 w 10000"/>
                <a:gd name="connsiteY190" fmla="*/ 7894 h 10000"/>
                <a:gd name="connsiteX191" fmla="*/ 3611 w 10000"/>
                <a:gd name="connsiteY191" fmla="*/ 7909 h 10000"/>
                <a:gd name="connsiteX192" fmla="*/ 3556 w 10000"/>
                <a:gd name="connsiteY192" fmla="*/ 7923 h 10000"/>
                <a:gd name="connsiteX193" fmla="*/ 3556 w 10000"/>
                <a:gd name="connsiteY193" fmla="*/ 7923 h 10000"/>
                <a:gd name="connsiteX194" fmla="*/ 3444 w 10000"/>
                <a:gd name="connsiteY194" fmla="*/ 7982 h 10000"/>
                <a:gd name="connsiteX195" fmla="*/ 3278 w 10000"/>
                <a:gd name="connsiteY195" fmla="*/ 8071 h 10000"/>
                <a:gd name="connsiteX196" fmla="*/ 3000 w 10000"/>
                <a:gd name="connsiteY196" fmla="*/ 8174 h 10000"/>
                <a:gd name="connsiteX197" fmla="*/ 2667 w 10000"/>
                <a:gd name="connsiteY197" fmla="*/ 8247 h 10000"/>
                <a:gd name="connsiteX198" fmla="*/ 2667 w 10000"/>
                <a:gd name="connsiteY198" fmla="*/ 8247 h 10000"/>
                <a:gd name="connsiteX199" fmla="*/ 2333 w 10000"/>
                <a:gd name="connsiteY199" fmla="*/ 8306 h 10000"/>
                <a:gd name="connsiteX200" fmla="*/ 1833 w 10000"/>
                <a:gd name="connsiteY200" fmla="*/ 8365 h 10000"/>
                <a:gd name="connsiteX201" fmla="*/ 1389 w 10000"/>
                <a:gd name="connsiteY201" fmla="*/ 8395 h 10000"/>
                <a:gd name="connsiteX202" fmla="*/ 889 w 10000"/>
                <a:gd name="connsiteY202" fmla="*/ 8409 h 10000"/>
                <a:gd name="connsiteX203" fmla="*/ 889 w 10000"/>
                <a:gd name="connsiteY203" fmla="*/ 8409 h 10000"/>
                <a:gd name="connsiteX204" fmla="*/ 500 w 10000"/>
                <a:gd name="connsiteY204" fmla="*/ 8424 h 10000"/>
                <a:gd name="connsiteX205" fmla="*/ 222 w 10000"/>
                <a:gd name="connsiteY205" fmla="*/ 8439 h 10000"/>
                <a:gd name="connsiteX206" fmla="*/ 0 w 10000"/>
                <a:gd name="connsiteY206" fmla="*/ 8454 h 10000"/>
                <a:gd name="connsiteX207" fmla="*/ 0 w 10000"/>
                <a:gd name="connsiteY207" fmla="*/ 8454 h 10000"/>
                <a:gd name="connsiteX208" fmla="*/ 278 w 10000"/>
                <a:gd name="connsiteY208" fmla="*/ 8689 h 10000"/>
                <a:gd name="connsiteX209" fmla="*/ 500 w 10000"/>
                <a:gd name="connsiteY209" fmla="*/ 8866 h 10000"/>
                <a:gd name="connsiteX210" fmla="*/ 722 w 10000"/>
                <a:gd name="connsiteY210" fmla="*/ 9013 h 10000"/>
                <a:gd name="connsiteX211" fmla="*/ 722 w 10000"/>
                <a:gd name="connsiteY211" fmla="*/ 9013 h 10000"/>
                <a:gd name="connsiteX212" fmla="*/ 889 w 10000"/>
                <a:gd name="connsiteY212" fmla="*/ 9102 h 10000"/>
                <a:gd name="connsiteX213" fmla="*/ 944 w 10000"/>
                <a:gd name="connsiteY213" fmla="*/ 9175 h 10000"/>
                <a:gd name="connsiteX214" fmla="*/ 1111 w 10000"/>
                <a:gd name="connsiteY214" fmla="*/ 9249 h 10000"/>
                <a:gd name="connsiteX215" fmla="*/ 1333 w 10000"/>
                <a:gd name="connsiteY215" fmla="*/ 9367 h 10000"/>
                <a:gd name="connsiteX216" fmla="*/ 1333 w 10000"/>
                <a:gd name="connsiteY216" fmla="*/ 9367 h 10000"/>
                <a:gd name="connsiteX217" fmla="*/ 1444 w 10000"/>
                <a:gd name="connsiteY217" fmla="*/ 9426 h 10000"/>
                <a:gd name="connsiteX218" fmla="*/ 1500 w 10000"/>
                <a:gd name="connsiteY218" fmla="*/ 9470 h 10000"/>
                <a:gd name="connsiteX219" fmla="*/ 1500 w 10000"/>
                <a:gd name="connsiteY219" fmla="*/ 9514 h 10000"/>
                <a:gd name="connsiteX220" fmla="*/ 1556 w 10000"/>
                <a:gd name="connsiteY220" fmla="*/ 9529 h 10000"/>
                <a:gd name="connsiteX221" fmla="*/ 1722 w 10000"/>
                <a:gd name="connsiteY221" fmla="*/ 9543 h 10000"/>
                <a:gd name="connsiteX222" fmla="*/ 1944 w 10000"/>
                <a:gd name="connsiteY222" fmla="*/ 9558 h 10000"/>
                <a:gd name="connsiteX223" fmla="*/ 2944 w 10000"/>
                <a:gd name="connsiteY223" fmla="*/ 9573 h 10000"/>
                <a:gd name="connsiteX224" fmla="*/ 2944 w 10000"/>
                <a:gd name="connsiteY224" fmla="*/ 9573 h 10000"/>
                <a:gd name="connsiteX225" fmla="*/ 4167 w 10000"/>
                <a:gd name="connsiteY225" fmla="*/ 9602 h 10000"/>
                <a:gd name="connsiteX226" fmla="*/ 4889 w 10000"/>
                <a:gd name="connsiteY226" fmla="*/ 9647 h 10000"/>
                <a:gd name="connsiteX227" fmla="*/ 5278 w 10000"/>
                <a:gd name="connsiteY227" fmla="*/ 9691 h 10000"/>
                <a:gd name="connsiteX228" fmla="*/ 5444 w 10000"/>
                <a:gd name="connsiteY228" fmla="*/ 9705 h 10000"/>
                <a:gd name="connsiteX229" fmla="*/ 5444 w 10000"/>
                <a:gd name="connsiteY229" fmla="*/ 9705 h 10000"/>
                <a:gd name="connsiteX230" fmla="*/ 5722 w 10000"/>
                <a:gd name="connsiteY230" fmla="*/ 9735 h 10000"/>
                <a:gd name="connsiteX231" fmla="*/ 5833 w 10000"/>
                <a:gd name="connsiteY231" fmla="*/ 9750 h 10000"/>
                <a:gd name="connsiteX232" fmla="*/ 5833 w 10000"/>
                <a:gd name="connsiteY232" fmla="*/ 9750 h 10000"/>
                <a:gd name="connsiteX233" fmla="*/ 5833 w 10000"/>
                <a:gd name="connsiteY233" fmla="*/ 9735 h 10000"/>
                <a:gd name="connsiteX234" fmla="*/ 5889 w 10000"/>
                <a:gd name="connsiteY234" fmla="*/ 9720 h 10000"/>
                <a:gd name="connsiteX235" fmla="*/ 6000 w 10000"/>
                <a:gd name="connsiteY235" fmla="*/ 9705 h 10000"/>
                <a:gd name="connsiteX236" fmla="*/ 6167 w 10000"/>
                <a:gd name="connsiteY236" fmla="*/ 9691 h 10000"/>
                <a:gd name="connsiteX237" fmla="*/ 6444 w 10000"/>
                <a:gd name="connsiteY237" fmla="*/ 9691 h 10000"/>
                <a:gd name="connsiteX238" fmla="*/ 6833 w 10000"/>
                <a:gd name="connsiteY238" fmla="*/ 9705 h 10000"/>
                <a:gd name="connsiteX239" fmla="*/ 7278 w 10000"/>
                <a:gd name="connsiteY239" fmla="*/ 9750 h 10000"/>
                <a:gd name="connsiteX240" fmla="*/ 7278 w 10000"/>
                <a:gd name="connsiteY240" fmla="*/ 9750 h 10000"/>
                <a:gd name="connsiteX241" fmla="*/ 8722 w 10000"/>
                <a:gd name="connsiteY241" fmla="*/ 9882 h 10000"/>
                <a:gd name="connsiteX242" fmla="*/ 10000 w 10000"/>
                <a:gd name="connsiteY242" fmla="*/ 10000 h 10000"/>
                <a:gd name="connsiteX0" fmla="*/ 10000 w 10000"/>
                <a:gd name="connsiteY0" fmla="*/ 8984 h 9985"/>
                <a:gd name="connsiteX1" fmla="*/ 10000 w 10000"/>
                <a:gd name="connsiteY1" fmla="*/ 8984 h 9985"/>
                <a:gd name="connsiteX2" fmla="*/ 9222 w 10000"/>
                <a:gd name="connsiteY2" fmla="*/ 8998 h 9985"/>
                <a:gd name="connsiteX3" fmla="*/ 8944 w 10000"/>
                <a:gd name="connsiteY3" fmla="*/ 8998 h 9985"/>
                <a:gd name="connsiteX4" fmla="*/ 8833 w 10000"/>
                <a:gd name="connsiteY4" fmla="*/ 8984 h 9985"/>
                <a:gd name="connsiteX5" fmla="*/ 8778 w 10000"/>
                <a:gd name="connsiteY5" fmla="*/ 8969 h 9985"/>
                <a:gd name="connsiteX6" fmla="*/ 8778 w 10000"/>
                <a:gd name="connsiteY6" fmla="*/ 8969 h 9985"/>
                <a:gd name="connsiteX7" fmla="*/ 8444 w 10000"/>
                <a:gd name="connsiteY7" fmla="*/ 8792 h 9985"/>
                <a:gd name="connsiteX8" fmla="*/ 8167 w 10000"/>
                <a:gd name="connsiteY8" fmla="*/ 8630 h 9985"/>
                <a:gd name="connsiteX9" fmla="*/ 8167 w 10000"/>
                <a:gd name="connsiteY9" fmla="*/ 8630 h 9985"/>
                <a:gd name="connsiteX10" fmla="*/ 8056 w 10000"/>
                <a:gd name="connsiteY10" fmla="*/ 8601 h 9985"/>
                <a:gd name="connsiteX11" fmla="*/ 7889 w 10000"/>
                <a:gd name="connsiteY11" fmla="*/ 8571 h 9985"/>
                <a:gd name="connsiteX12" fmla="*/ 7444 w 10000"/>
                <a:gd name="connsiteY12" fmla="*/ 8556 h 9985"/>
                <a:gd name="connsiteX13" fmla="*/ 6889 w 10000"/>
                <a:gd name="connsiteY13" fmla="*/ 8542 h 9985"/>
                <a:gd name="connsiteX14" fmla="*/ 6389 w 10000"/>
                <a:gd name="connsiteY14" fmla="*/ 8542 h 9985"/>
                <a:gd name="connsiteX15" fmla="*/ 6389 w 10000"/>
                <a:gd name="connsiteY15" fmla="*/ 8542 h 9985"/>
                <a:gd name="connsiteX16" fmla="*/ 6167 w 10000"/>
                <a:gd name="connsiteY16" fmla="*/ 8527 h 9985"/>
                <a:gd name="connsiteX17" fmla="*/ 6056 w 10000"/>
                <a:gd name="connsiteY17" fmla="*/ 8498 h 9985"/>
                <a:gd name="connsiteX18" fmla="*/ 6000 w 10000"/>
                <a:gd name="connsiteY18" fmla="*/ 8468 h 9985"/>
                <a:gd name="connsiteX19" fmla="*/ 6000 w 10000"/>
                <a:gd name="connsiteY19" fmla="*/ 8409 h 9985"/>
                <a:gd name="connsiteX20" fmla="*/ 6056 w 10000"/>
                <a:gd name="connsiteY20" fmla="*/ 8291 h 9985"/>
                <a:gd name="connsiteX21" fmla="*/ 6111 w 10000"/>
                <a:gd name="connsiteY21" fmla="*/ 8232 h 9985"/>
                <a:gd name="connsiteX22" fmla="*/ 6056 w 10000"/>
                <a:gd name="connsiteY22" fmla="*/ 8159 h 9985"/>
                <a:gd name="connsiteX23" fmla="*/ 6056 w 10000"/>
                <a:gd name="connsiteY23" fmla="*/ 8159 h 9985"/>
                <a:gd name="connsiteX24" fmla="*/ 6000 w 10000"/>
                <a:gd name="connsiteY24" fmla="*/ 8115 h 9985"/>
                <a:gd name="connsiteX25" fmla="*/ 5944 w 10000"/>
                <a:gd name="connsiteY25" fmla="*/ 8085 h 9985"/>
                <a:gd name="connsiteX26" fmla="*/ 5833 w 10000"/>
                <a:gd name="connsiteY26" fmla="*/ 8085 h 9985"/>
                <a:gd name="connsiteX27" fmla="*/ 5667 w 10000"/>
                <a:gd name="connsiteY27" fmla="*/ 8100 h 9985"/>
                <a:gd name="connsiteX28" fmla="*/ 5333 w 10000"/>
                <a:gd name="connsiteY28" fmla="*/ 8144 h 9985"/>
                <a:gd name="connsiteX29" fmla="*/ 4889 w 10000"/>
                <a:gd name="connsiteY29" fmla="*/ 8218 h 9985"/>
                <a:gd name="connsiteX30" fmla="*/ 4889 w 10000"/>
                <a:gd name="connsiteY30" fmla="*/ 8218 h 9985"/>
                <a:gd name="connsiteX31" fmla="*/ 4611 w 10000"/>
                <a:gd name="connsiteY31" fmla="*/ 8232 h 9985"/>
                <a:gd name="connsiteX32" fmla="*/ 4500 w 10000"/>
                <a:gd name="connsiteY32" fmla="*/ 8232 h 9985"/>
                <a:gd name="connsiteX33" fmla="*/ 4444 w 10000"/>
                <a:gd name="connsiteY33" fmla="*/ 8218 h 9985"/>
                <a:gd name="connsiteX34" fmla="*/ 4389 w 10000"/>
                <a:gd name="connsiteY34" fmla="*/ 8159 h 9985"/>
                <a:gd name="connsiteX35" fmla="*/ 4222 w 10000"/>
                <a:gd name="connsiteY35" fmla="*/ 8085 h 9985"/>
                <a:gd name="connsiteX36" fmla="*/ 4222 w 10000"/>
                <a:gd name="connsiteY36" fmla="*/ 8085 h 9985"/>
                <a:gd name="connsiteX37" fmla="*/ 4111 w 10000"/>
                <a:gd name="connsiteY37" fmla="*/ 8041 h 9985"/>
                <a:gd name="connsiteX38" fmla="*/ 4111 w 10000"/>
                <a:gd name="connsiteY38" fmla="*/ 7997 h 9985"/>
                <a:gd name="connsiteX39" fmla="*/ 4111 w 10000"/>
                <a:gd name="connsiteY39" fmla="*/ 7967 h 9985"/>
                <a:gd name="connsiteX40" fmla="*/ 4167 w 10000"/>
                <a:gd name="connsiteY40" fmla="*/ 7938 h 9985"/>
                <a:gd name="connsiteX41" fmla="*/ 4278 w 10000"/>
                <a:gd name="connsiteY41" fmla="*/ 7879 h 9985"/>
                <a:gd name="connsiteX42" fmla="*/ 4389 w 10000"/>
                <a:gd name="connsiteY42" fmla="*/ 7864 h 9985"/>
                <a:gd name="connsiteX43" fmla="*/ 4389 w 10000"/>
                <a:gd name="connsiteY43" fmla="*/ 7864 h 9985"/>
                <a:gd name="connsiteX44" fmla="*/ 4389 w 10000"/>
                <a:gd name="connsiteY44" fmla="*/ 7850 h 9985"/>
                <a:gd name="connsiteX45" fmla="*/ 4444 w 10000"/>
                <a:gd name="connsiteY45" fmla="*/ 7835 h 9985"/>
                <a:gd name="connsiteX46" fmla="*/ 4667 w 10000"/>
                <a:gd name="connsiteY46" fmla="*/ 7820 h 9985"/>
                <a:gd name="connsiteX47" fmla="*/ 5333 w 10000"/>
                <a:gd name="connsiteY47" fmla="*/ 7791 h 9985"/>
                <a:gd name="connsiteX48" fmla="*/ 6500 w 10000"/>
                <a:gd name="connsiteY48" fmla="*/ 7746 h 9985"/>
                <a:gd name="connsiteX49" fmla="*/ 6500 w 10000"/>
                <a:gd name="connsiteY49" fmla="*/ 7746 h 9985"/>
                <a:gd name="connsiteX50" fmla="*/ 7167 w 10000"/>
                <a:gd name="connsiteY50" fmla="*/ 7702 h 9985"/>
                <a:gd name="connsiteX51" fmla="*/ 8389 w 10000"/>
                <a:gd name="connsiteY51" fmla="*/ 7614 h 9985"/>
                <a:gd name="connsiteX52" fmla="*/ 8389 w 10000"/>
                <a:gd name="connsiteY52" fmla="*/ 7614 h 9985"/>
                <a:gd name="connsiteX53" fmla="*/ 8667 w 10000"/>
                <a:gd name="connsiteY53" fmla="*/ 7584 h 9985"/>
                <a:gd name="connsiteX54" fmla="*/ 8778 w 10000"/>
                <a:gd name="connsiteY54" fmla="*/ 7540 h 9985"/>
                <a:gd name="connsiteX55" fmla="*/ 8889 w 10000"/>
                <a:gd name="connsiteY55" fmla="*/ 7511 h 9985"/>
                <a:gd name="connsiteX56" fmla="*/ 8833 w 10000"/>
                <a:gd name="connsiteY56" fmla="*/ 7481 h 9985"/>
                <a:gd name="connsiteX57" fmla="*/ 8833 w 10000"/>
                <a:gd name="connsiteY57" fmla="*/ 7452 h 9985"/>
                <a:gd name="connsiteX58" fmla="*/ 8722 w 10000"/>
                <a:gd name="connsiteY58" fmla="*/ 7422 h 9985"/>
                <a:gd name="connsiteX59" fmla="*/ 8556 w 10000"/>
                <a:gd name="connsiteY59" fmla="*/ 7378 h 9985"/>
                <a:gd name="connsiteX60" fmla="*/ 8556 w 10000"/>
                <a:gd name="connsiteY60" fmla="*/ 7378 h 9985"/>
                <a:gd name="connsiteX61" fmla="*/ 6556 w 10000"/>
                <a:gd name="connsiteY61" fmla="*/ 7113 h 9985"/>
                <a:gd name="connsiteX62" fmla="*/ 6556 w 10000"/>
                <a:gd name="connsiteY62" fmla="*/ 7113 h 9985"/>
                <a:gd name="connsiteX63" fmla="*/ 6333 w 10000"/>
                <a:gd name="connsiteY63" fmla="*/ 7069 h 9985"/>
                <a:gd name="connsiteX64" fmla="*/ 6167 w 10000"/>
                <a:gd name="connsiteY64" fmla="*/ 7025 h 9985"/>
                <a:gd name="connsiteX65" fmla="*/ 6056 w 10000"/>
                <a:gd name="connsiteY65" fmla="*/ 6981 h 9985"/>
                <a:gd name="connsiteX66" fmla="*/ 6056 w 10000"/>
                <a:gd name="connsiteY66" fmla="*/ 6981 h 9985"/>
                <a:gd name="connsiteX67" fmla="*/ 8056 w 10000"/>
                <a:gd name="connsiteY67" fmla="*/ 6966 h 9985"/>
                <a:gd name="connsiteX68" fmla="*/ 10000 w 10000"/>
                <a:gd name="connsiteY68" fmla="*/ 7113 h 9985"/>
                <a:gd name="connsiteX69" fmla="*/ 10000 w 10000"/>
                <a:gd name="connsiteY69" fmla="*/ 5773 h 9985"/>
                <a:gd name="connsiteX70" fmla="*/ 10000 w 10000"/>
                <a:gd name="connsiteY70" fmla="*/ 5773 h 9985"/>
                <a:gd name="connsiteX71" fmla="*/ 7778 w 10000"/>
                <a:gd name="connsiteY71" fmla="*/ 5464 h 9985"/>
                <a:gd name="connsiteX72" fmla="*/ 6556 w 10000"/>
                <a:gd name="connsiteY72" fmla="*/ 5287 h 9985"/>
                <a:gd name="connsiteX73" fmla="*/ 6556 w 10000"/>
                <a:gd name="connsiteY73" fmla="*/ 5287 h 9985"/>
                <a:gd name="connsiteX74" fmla="*/ 6556 w 10000"/>
                <a:gd name="connsiteY74" fmla="*/ 5272 h 9985"/>
                <a:gd name="connsiteX75" fmla="*/ 6556 w 10000"/>
                <a:gd name="connsiteY75" fmla="*/ 5184 h 9985"/>
                <a:gd name="connsiteX76" fmla="*/ 6556 w 10000"/>
                <a:gd name="connsiteY76" fmla="*/ 5184 h 9985"/>
                <a:gd name="connsiteX77" fmla="*/ 6389 w 10000"/>
                <a:gd name="connsiteY77" fmla="*/ 5081 h 9985"/>
                <a:gd name="connsiteX78" fmla="*/ 6056 w 10000"/>
                <a:gd name="connsiteY78" fmla="*/ 4919 h 9985"/>
                <a:gd name="connsiteX79" fmla="*/ 5333 w 10000"/>
                <a:gd name="connsiteY79" fmla="*/ 4609 h 9985"/>
                <a:gd name="connsiteX80" fmla="*/ 5333 w 10000"/>
                <a:gd name="connsiteY80" fmla="*/ 4609 h 9985"/>
                <a:gd name="connsiteX81" fmla="*/ 5167 w 10000"/>
                <a:gd name="connsiteY81" fmla="*/ 4565 h 9985"/>
                <a:gd name="connsiteX82" fmla="*/ 4889 w 10000"/>
                <a:gd name="connsiteY82" fmla="*/ 4506 h 9985"/>
                <a:gd name="connsiteX83" fmla="*/ 4056 w 10000"/>
                <a:gd name="connsiteY83" fmla="*/ 4374 h 9985"/>
                <a:gd name="connsiteX84" fmla="*/ 2889 w 10000"/>
                <a:gd name="connsiteY84" fmla="*/ 4212 h 9985"/>
                <a:gd name="connsiteX85" fmla="*/ 2889 w 10000"/>
                <a:gd name="connsiteY85" fmla="*/ 4212 h 9985"/>
                <a:gd name="connsiteX86" fmla="*/ 2389 w 10000"/>
                <a:gd name="connsiteY86" fmla="*/ 4197 h 9985"/>
                <a:gd name="connsiteX87" fmla="*/ 2000 w 10000"/>
                <a:gd name="connsiteY87" fmla="*/ 4182 h 9985"/>
                <a:gd name="connsiteX88" fmla="*/ 1889 w 10000"/>
                <a:gd name="connsiteY88" fmla="*/ 4168 h 9985"/>
                <a:gd name="connsiteX89" fmla="*/ 1778 w 10000"/>
                <a:gd name="connsiteY89" fmla="*/ 4153 h 9985"/>
                <a:gd name="connsiteX90" fmla="*/ 1778 w 10000"/>
                <a:gd name="connsiteY90" fmla="*/ 4153 h 9985"/>
                <a:gd name="connsiteX91" fmla="*/ 1667 w 10000"/>
                <a:gd name="connsiteY91" fmla="*/ 4094 h 9985"/>
                <a:gd name="connsiteX92" fmla="*/ 1500 w 10000"/>
                <a:gd name="connsiteY92" fmla="*/ 3991 h 9985"/>
                <a:gd name="connsiteX93" fmla="*/ 1444 w 10000"/>
                <a:gd name="connsiteY93" fmla="*/ 3932 h 9985"/>
                <a:gd name="connsiteX94" fmla="*/ 1444 w 10000"/>
                <a:gd name="connsiteY94" fmla="*/ 3873 h 9985"/>
                <a:gd name="connsiteX95" fmla="*/ 1444 w 10000"/>
                <a:gd name="connsiteY95" fmla="*/ 3829 h 9985"/>
                <a:gd name="connsiteX96" fmla="*/ 1556 w 10000"/>
                <a:gd name="connsiteY96" fmla="*/ 3785 h 9985"/>
                <a:gd name="connsiteX97" fmla="*/ 1556 w 10000"/>
                <a:gd name="connsiteY97" fmla="*/ 3785 h 9985"/>
                <a:gd name="connsiteX98" fmla="*/ 1833 w 10000"/>
                <a:gd name="connsiteY98" fmla="*/ 3711 h 9985"/>
                <a:gd name="connsiteX99" fmla="*/ 2111 w 10000"/>
                <a:gd name="connsiteY99" fmla="*/ 3637 h 9985"/>
                <a:gd name="connsiteX100" fmla="*/ 2278 w 10000"/>
                <a:gd name="connsiteY100" fmla="*/ 3593 h 9985"/>
                <a:gd name="connsiteX101" fmla="*/ 2389 w 10000"/>
                <a:gd name="connsiteY101" fmla="*/ 3549 h 9985"/>
                <a:gd name="connsiteX102" fmla="*/ 2389 w 10000"/>
                <a:gd name="connsiteY102" fmla="*/ 3490 h 9985"/>
                <a:gd name="connsiteX103" fmla="*/ 2389 w 10000"/>
                <a:gd name="connsiteY103" fmla="*/ 3417 h 9985"/>
                <a:gd name="connsiteX104" fmla="*/ 2389 w 10000"/>
                <a:gd name="connsiteY104" fmla="*/ 3417 h 9985"/>
                <a:gd name="connsiteX105" fmla="*/ 2167 w 10000"/>
                <a:gd name="connsiteY105" fmla="*/ 3210 h 9985"/>
                <a:gd name="connsiteX106" fmla="*/ 1889 w 10000"/>
                <a:gd name="connsiteY106" fmla="*/ 2931 h 9985"/>
                <a:gd name="connsiteX107" fmla="*/ 1667 w 10000"/>
                <a:gd name="connsiteY107" fmla="*/ 2680 h 9985"/>
                <a:gd name="connsiteX108" fmla="*/ 1611 w 10000"/>
                <a:gd name="connsiteY108" fmla="*/ 2607 h 9985"/>
                <a:gd name="connsiteX109" fmla="*/ 1611 w 10000"/>
                <a:gd name="connsiteY109" fmla="*/ 2577 h 9985"/>
                <a:gd name="connsiteX110" fmla="*/ 1667 w 10000"/>
                <a:gd name="connsiteY110" fmla="*/ 2562 h 9985"/>
                <a:gd name="connsiteX111" fmla="*/ 1667 w 10000"/>
                <a:gd name="connsiteY111" fmla="*/ 2562 h 9985"/>
                <a:gd name="connsiteX112" fmla="*/ 2000 w 10000"/>
                <a:gd name="connsiteY112" fmla="*/ 2548 h 9985"/>
                <a:gd name="connsiteX113" fmla="*/ 2222 w 10000"/>
                <a:gd name="connsiteY113" fmla="*/ 2548 h 9985"/>
                <a:gd name="connsiteX114" fmla="*/ 2389 w 10000"/>
                <a:gd name="connsiteY114" fmla="*/ 2562 h 9985"/>
                <a:gd name="connsiteX115" fmla="*/ 2389 w 10000"/>
                <a:gd name="connsiteY115" fmla="*/ 2562 h 9985"/>
                <a:gd name="connsiteX116" fmla="*/ 2444 w 10000"/>
                <a:gd name="connsiteY116" fmla="*/ 2562 h 9985"/>
                <a:gd name="connsiteX117" fmla="*/ 2500 w 10000"/>
                <a:gd name="connsiteY117" fmla="*/ 2533 h 9985"/>
                <a:gd name="connsiteX118" fmla="*/ 2778 w 10000"/>
                <a:gd name="connsiteY118" fmla="*/ 2444 h 9985"/>
                <a:gd name="connsiteX119" fmla="*/ 3500 w 10000"/>
                <a:gd name="connsiteY119" fmla="*/ 2150 h 9985"/>
                <a:gd name="connsiteX120" fmla="*/ 4444 w 10000"/>
                <a:gd name="connsiteY120" fmla="*/ 1723 h 9985"/>
                <a:gd name="connsiteX121" fmla="*/ 4444 w 10000"/>
                <a:gd name="connsiteY121" fmla="*/ 1723 h 9985"/>
                <a:gd name="connsiteX122" fmla="*/ 4444 w 10000"/>
                <a:gd name="connsiteY122" fmla="*/ 1664 h 9985"/>
                <a:gd name="connsiteX123" fmla="*/ 4444 w 10000"/>
                <a:gd name="connsiteY123" fmla="*/ 1531 h 9985"/>
                <a:gd name="connsiteX124" fmla="*/ 4500 w 10000"/>
                <a:gd name="connsiteY124" fmla="*/ 1443 h 9985"/>
                <a:gd name="connsiteX125" fmla="*/ 4611 w 10000"/>
                <a:gd name="connsiteY125" fmla="*/ 1369 h 9985"/>
                <a:gd name="connsiteX126" fmla="*/ 4778 w 10000"/>
                <a:gd name="connsiteY126" fmla="*/ 1281 h 9985"/>
                <a:gd name="connsiteX127" fmla="*/ 5000 w 10000"/>
                <a:gd name="connsiteY127" fmla="*/ 1207 h 9985"/>
                <a:gd name="connsiteX128" fmla="*/ 5000 w 10000"/>
                <a:gd name="connsiteY128" fmla="*/ 1207 h 9985"/>
                <a:gd name="connsiteX129" fmla="*/ 5556 w 10000"/>
                <a:gd name="connsiteY129" fmla="*/ 1060 h 9985"/>
                <a:gd name="connsiteX130" fmla="*/ 6111 w 10000"/>
                <a:gd name="connsiteY130" fmla="*/ 869 h 9985"/>
                <a:gd name="connsiteX131" fmla="*/ 6667 w 10000"/>
                <a:gd name="connsiteY131" fmla="*/ 692 h 9985"/>
                <a:gd name="connsiteX132" fmla="*/ 7056 w 10000"/>
                <a:gd name="connsiteY132" fmla="*/ 530 h 9985"/>
                <a:gd name="connsiteX133" fmla="*/ 7056 w 10000"/>
                <a:gd name="connsiteY133" fmla="*/ 530 h 9985"/>
                <a:gd name="connsiteX134" fmla="*/ 7333 w 10000"/>
                <a:gd name="connsiteY134" fmla="*/ 383 h 9985"/>
                <a:gd name="connsiteX135" fmla="*/ 7667 w 10000"/>
                <a:gd name="connsiteY135" fmla="*/ 206 h 9985"/>
                <a:gd name="connsiteX136" fmla="*/ 8000 w 10000"/>
                <a:gd name="connsiteY136" fmla="*/ 73 h 9985"/>
                <a:gd name="connsiteX137" fmla="*/ 8167 w 10000"/>
                <a:gd name="connsiteY137" fmla="*/ 14 h 9985"/>
                <a:gd name="connsiteX138" fmla="*/ 8333 w 10000"/>
                <a:gd name="connsiteY138" fmla="*/ 0 h 9985"/>
                <a:gd name="connsiteX139" fmla="*/ 8333 w 10000"/>
                <a:gd name="connsiteY139" fmla="*/ 0 h 9985"/>
                <a:gd name="connsiteX140" fmla="*/ 10000 w 10000"/>
                <a:gd name="connsiteY140" fmla="*/ 8998 h 9985"/>
                <a:gd name="connsiteX141" fmla="*/ 10000 w 10000"/>
                <a:gd name="connsiteY141" fmla="*/ 8998 h 9985"/>
                <a:gd name="connsiteX142" fmla="*/ 9722 w 10000"/>
                <a:gd name="connsiteY142" fmla="*/ 8984 h 9985"/>
                <a:gd name="connsiteX143" fmla="*/ 9389 w 10000"/>
                <a:gd name="connsiteY143" fmla="*/ 8998 h 9985"/>
                <a:gd name="connsiteX144" fmla="*/ 9389 w 10000"/>
                <a:gd name="connsiteY144" fmla="*/ 8998 h 9985"/>
                <a:gd name="connsiteX145" fmla="*/ 9278 w 10000"/>
                <a:gd name="connsiteY145" fmla="*/ 9013 h 9985"/>
                <a:gd name="connsiteX146" fmla="*/ 9056 w 10000"/>
                <a:gd name="connsiteY146" fmla="*/ 8998 h 9985"/>
                <a:gd name="connsiteX147" fmla="*/ 8889 w 10000"/>
                <a:gd name="connsiteY147" fmla="*/ 8984 h 9985"/>
                <a:gd name="connsiteX148" fmla="*/ 8722 w 10000"/>
                <a:gd name="connsiteY148" fmla="*/ 8954 h 9985"/>
                <a:gd name="connsiteX149" fmla="*/ 8611 w 10000"/>
                <a:gd name="connsiteY149" fmla="*/ 8910 h 9985"/>
                <a:gd name="connsiteX150" fmla="*/ 8444 w 10000"/>
                <a:gd name="connsiteY150" fmla="*/ 8836 h 9985"/>
                <a:gd name="connsiteX151" fmla="*/ 8444 w 10000"/>
                <a:gd name="connsiteY151" fmla="*/ 8836 h 9985"/>
                <a:gd name="connsiteX152" fmla="*/ 8222 w 10000"/>
                <a:gd name="connsiteY152" fmla="*/ 8704 h 9985"/>
                <a:gd name="connsiteX153" fmla="*/ 8111 w 10000"/>
                <a:gd name="connsiteY153" fmla="*/ 8645 h 9985"/>
                <a:gd name="connsiteX154" fmla="*/ 7944 w 10000"/>
                <a:gd name="connsiteY154" fmla="*/ 8601 h 9985"/>
                <a:gd name="connsiteX155" fmla="*/ 7778 w 10000"/>
                <a:gd name="connsiteY155" fmla="*/ 8571 h 9985"/>
                <a:gd name="connsiteX156" fmla="*/ 7556 w 10000"/>
                <a:gd name="connsiteY156" fmla="*/ 8556 h 9985"/>
                <a:gd name="connsiteX157" fmla="*/ 7333 w 10000"/>
                <a:gd name="connsiteY157" fmla="*/ 8542 h 9985"/>
                <a:gd name="connsiteX158" fmla="*/ 7000 w 10000"/>
                <a:gd name="connsiteY158" fmla="*/ 8527 h 9985"/>
                <a:gd name="connsiteX159" fmla="*/ 7000 w 10000"/>
                <a:gd name="connsiteY159" fmla="*/ 8527 h 9985"/>
                <a:gd name="connsiteX160" fmla="*/ 6556 w 10000"/>
                <a:gd name="connsiteY160" fmla="*/ 8542 h 9985"/>
                <a:gd name="connsiteX161" fmla="*/ 6222 w 10000"/>
                <a:gd name="connsiteY161" fmla="*/ 8542 h 9985"/>
                <a:gd name="connsiteX162" fmla="*/ 6111 w 10000"/>
                <a:gd name="connsiteY162" fmla="*/ 8527 h 9985"/>
                <a:gd name="connsiteX163" fmla="*/ 6056 w 10000"/>
                <a:gd name="connsiteY163" fmla="*/ 8512 h 9985"/>
                <a:gd name="connsiteX164" fmla="*/ 6056 w 10000"/>
                <a:gd name="connsiteY164" fmla="*/ 8512 h 9985"/>
                <a:gd name="connsiteX165" fmla="*/ 6056 w 10000"/>
                <a:gd name="connsiteY165" fmla="*/ 8247 h 9985"/>
                <a:gd name="connsiteX166" fmla="*/ 6056 w 10000"/>
                <a:gd name="connsiteY166" fmla="*/ 8247 h 9985"/>
                <a:gd name="connsiteX167" fmla="*/ 6056 w 10000"/>
                <a:gd name="connsiteY167" fmla="*/ 8188 h 9985"/>
                <a:gd name="connsiteX168" fmla="*/ 5944 w 10000"/>
                <a:gd name="connsiteY168" fmla="*/ 8115 h 9985"/>
                <a:gd name="connsiteX169" fmla="*/ 5889 w 10000"/>
                <a:gd name="connsiteY169" fmla="*/ 8100 h 9985"/>
                <a:gd name="connsiteX170" fmla="*/ 5778 w 10000"/>
                <a:gd name="connsiteY170" fmla="*/ 8085 h 9985"/>
                <a:gd name="connsiteX171" fmla="*/ 5667 w 10000"/>
                <a:gd name="connsiteY171" fmla="*/ 8085 h 9985"/>
                <a:gd name="connsiteX172" fmla="*/ 5500 w 10000"/>
                <a:gd name="connsiteY172" fmla="*/ 8100 h 9985"/>
                <a:gd name="connsiteX173" fmla="*/ 5500 w 10000"/>
                <a:gd name="connsiteY173" fmla="*/ 8100 h 9985"/>
                <a:gd name="connsiteX174" fmla="*/ 4889 w 10000"/>
                <a:gd name="connsiteY174" fmla="*/ 8203 h 9985"/>
                <a:gd name="connsiteX175" fmla="*/ 4611 w 10000"/>
                <a:gd name="connsiteY175" fmla="*/ 8232 h 9985"/>
                <a:gd name="connsiteX176" fmla="*/ 4556 w 10000"/>
                <a:gd name="connsiteY176" fmla="*/ 8247 h 9985"/>
                <a:gd name="connsiteX177" fmla="*/ 4500 w 10000"/>
                <a:gd name="connsiteY177" fmla="*/ 8232 h 9985"/>
                <a:gd name="connsiteX178" fmla="*/ 4500 w 10000"/>
                <a:gd name="connsiteY178" fmla="*/ 8232 h 9985"/>
                <a:gd name="connsiteX179" fmla="*/ 4222 w 10000"/>
                <a:gd name="connsiteY179" fmla="*/ 8085 h 9985"/>
                <a:gd name="connsiteX180" fmla="*/ 4222 w 10000"/>
                <a:gd name="connsiteY180" fmla="*/ 8085 h 9985"/>
                <a:gd name="connsiteX181" fmla="*/ 4111 w 10000"/>
                <a:gd name="connsiteY181" fmla="*/ 8012 h 9985"/>
                <a:gd name="connsiteX182" fmla="*/ 4111 w 10000"/>
                <a:gd name="connsiteY182" fmla="*/ 7967 h 9985"/>
                <a:gd name="connsiteX183" fmla="*/ 4111 w 10000"/>
                <a:gd name="connsiteY183" fmla="*/ 7923 h 9985"/>
                <a:gd name="connsiteX184" fmla="*/ 4111 w 10000"/>
                <a:gd name="connsiteY184" fmla="*/ 7923 h 9985"/>
                <a:gd name="connsiteX185" fmla="*/ 4278 w 10000"/>
                <a:gd name="connsiteY185" fmla="*/ 7879 h 9985"/>
                <a:gd name="connsiteX186" fmla="*/ 4389 w 10000"/>
                <a:gd name="connsiteY186" fmla="*/ 7864 h 9985"/>
                <a:gd name="connsiteX187" fmla="*/ 4389 w 10000"/>
                <a:gd name="connsiteY187" fmla="*/ 7864 h 9985"/>
                <a:gd name="connsiteX188" fmla="*/ 4000 w 10000"/>
                <a:gd name="connsiteY188" fmla="*/ 7864 h 9985"/>
                <a:gd name="connsiteX189" fmla="*/ 3722 w 10000"/>
                <a:gd name="connsiteY189" fmla="*/ 7879 h 9985"/>
                <a:gd name="connsiteX190" fmla="*/ 3611 w 10000"/>
                <a:gd name="connsiteY190" fmla="*/ 7894 h 9985"/>
                <a:gd name="connsiteX191" fmla="*/ 3556 w 10000"/>
                <a:gd name="connsiteY191" fmla="*/ 7908 h 9985"/>
                <a:gd name="connsiteX192" fmla="*/ 3556 w 10000"/>
                <a:gd name="connsiteY192" fmla="*/ 7908 h 9985"/>
                <a:gd name="connsiteX193" fmla="*/ 3444 w 10000"/>
                <a:gd name="connsiteY193" fmla="*/ 7967 h 9985"/>
                <a:gd name="connsiteX194" fmla="*/ 3278 w 10000"/>
                <a:gd name="connsiteY194" fmla="*/ 8056 h 9985"/>
                <a:gd name="connsiteX195" fmla="*/ 3000 w 10000"/>
                <a:gd name="connsiteY195" fmla="*/ 8159 h 9985"/>
                <a:gd name="connsiteX196" fmla="*/ 2667 w 10000"/>
                <a:gd name="connsiteY196" fmla="*/ 8232 h 9985"/>
                <a:gd name="connsiteX197" fmla="*/ 2667 w 10000"/>
                <a:gd name="connsiteY197" fmla="*/ 8232 h 9985"/>
                <a:gd name="connsiteX198" fmla="*/ 2333 w 10000"/>
                <a:gd name="connsiteY198" fmla="*/ 8291 h 9985"/>
                <a:gd name="connsiteX199" fmla="*/ 1833 w 10000"/>
                <a:gd name="connsiteY199" fmla="*/ 8350 h 9985"/>
                <a:gd name="connsiteX200" fmla="*/ 1389 w 10000"/>
                <a:gd name="connsiteY200" fmla="*/ 8380 h 9985"/>
                <a:gd name="connsiteX201" fmla="*/ 889 w 10000"/>
                <a:gd name="connsiteY201" fmla="*/ 8394 h 9985"/>
                <a:gd name="connsiteX202" fmla="*/ 889 w 10000"/>
                <a:gd name="connsiteY202" fmla="*/ 8394 h 9985"/>
                <a:gd name="connsiteX203" fmla="*/ 500 w 10000"/>
                <a:gd name="connsiteY203" fmla="*/ 8409 h 9985"/>
                <a:gd name="connsiteX204" fmla="*/ 222 w 10000"/>
                <a:gd name="connsiteY204" fmla="*/ 8424 h 9985"/>
                <a:gd name="connsiteX205" fmla="*/ 0 w 10000"/>
                <a:gd name="connsiteY205" fmla="*/ 8439 h 9985"/>
                <a:gd name="connsiteX206" fmla="*/ 0 w 10000"/>
                <a:gd name="connsiteY206" fmla="*/ 8439 h 9985"/>
                <a:gd name="connsiteX207" fmla="*/ 278 w 10000"/>
                <a:gd name="connsiteY207" fmla="*/ 8674 h 9985"/>
                <a:gd name="connsiteX208" fmla="*/ 500 w 10000"/>
                <a:gd name="connsiteY208" fmla="*/ 8851 h 9985"/>
                <a:gd name="connsiteX209" fmla="*/ 722 w 10000"/>
                <a:gd name="connsiteY209" fmla="*/ 8998 h 9985"/>
                <a:gd name="connsiteX210" fmla="*/ 722 w 10000"/>
                <a:gd name="connsiteY210" fmla="*/ 8998 h 9985"/>
                <a:gd name="connsiteX211" fmla="*/ 889 w 10000"/>
                <a:gd name="connsiteY211" fmla="*/ 9087 h 9985"/>
                <a:gd name="connsiteX212" fmla="*/ 944 w 10000"/>
                <a:gd name="connsiteY212" fmla="*/ 9160 h 9985"/>
                <a:gd name="connsiteX213" fmla="*/ 1111 w 10000"/>
                <a:gd name="connsiteY213" fmla="*/ 9234 h 9985"/>
                <a:gd name="connsiteX214" fmla="*/ 1333 w 10000"/>
                <a:gd name="connsiteY214" fmla="*/ 9352 h 9985"/>
                <a:gd name="connsiteX215" fmla="*/ 1333 w 10000"/>
                <a:gd name="connsiteY215" fmla="*/ 9352 h 9985"/>
                <a:gd name="connsiteX216" fmla="*/ 1444 w 10000"/>
                <a:gd name="connsiteY216" fmla="*/ 9411 h 9985"/>
                <a:gd name="connsiteX217" fmla="*/ 1500 w 10000"/>
                <a:gd name="connsiteY217" fmla="*/ 9455 h 9985"/>
                <a:gd name="connsiteX218" fmla="*/ 1500 w 10000"/>
                <a:gd name="connsiteY218" fmla="*/ 9499 h 9985"/>
                <a:gd name="connsiteX219" fmla="*/ 1556 w 10000"/>
                <a:gd name="connsiteY219" fmla="*/ 9514 h 9985"/>
                <a:gd name="connsiteX220" fmla="*/ 1722 w 10000"/>
                <a:gd name="connsiteY220" fmla="*/ 9528 h 9985"/>
                <a:gd name="connsiteX221" fmla="*/ 1944 w 10000"/>
                <a:gd name="connsiteY221" fmla="*/ 9543 h 9985"/>
                <a:gd name="connsiteX222" fmla="*/ 2944 w 10000"/>
                <a:gd name="connsiteY222" fmla="*/ 9558 h 9985"/>
                <a:gd name="connsiteX223" fmla="*/ 2944 w 10000"/>
                <a:gd name="connsiteY223" fmla="*/ 9558 h 9985"/>
                <a:gd name="connsiteX224" fmla="*/ 4167 w 10000"/>
                <a:gd name="connsiteY224" fmla="*/ 9587 h 9985"/>
                <a:gd name="connsiteX225" fmla="*/ 4889 w 10000"/>
                <a:gd name="connsiteY225" fmla="*/ 9632 h 9985"/>
                <a:gd name="connsiteX226" fmla="*/ 5278 w 10000"/>
                <a:gd name="connsiteY226" fmla="*/ 9676 h 9985"/>
                <a:gd name="connsiteX227" fmla="*/ 5444 w 10000"/>
                <a:gd name="connsiteY227" fmla="*/ 9690 h 9985"/>
                <a:gd name="connsiteX228" fmla="*/ 5444 w 10000"/>
                <a:gd name="connsiteY228" fmla="*/ 9690 h 9985"/>
                <a:gd name="connsiteX229" fmla="*/ 5722 w 10000"/>
                <a:gd name="connsiteY229" fmla="*/ 9720 h 9985"/>
                <a:gd name="connsiteX230" fmla="*/ 5833 w 10000"/>
                <a:gd name="connsiteY230" fmla="*/ 9735 h 9985"/>
                <a:gd name="connsiteX231" fmla="*/ 5833 w 10000"/>
                <a:gd name="connsiteY231" fmla="*/ 9735 h 9985"/>
                <a:gd name="connsiteX232" fmla="*/ 5833 w 10000"/>
                <a:gd name="connsiteY232" fmla="*/ 9720 h 9985"/>
                <a:gd name="connsiteX233" fmla="*/ 5889 w 10000"/>
                <a:gd name="connsiteY233" fmla="*/ 9705 h 9985"/>
                <a:gd name="connsiteX234" fmla="*/ 6000 w 10000"/>
                <a:gd name="connsiteY234" fmla="*/ 9690 h 9985"/>
                <a:gd name="connsiteX235" fmla="*/ 6167 w 10000"/>
                <a:gd name="connsiteY235" fmla="*/ 9676 h 9985"/>
                <a:gd name="connsiteX236" fmla="*/ 6444 w 10000"/>
                <a:gd name="connsiteY236" fmla="*/ 9676 h 9985"/>
                <a:gd name="connsiteX237" fmla="*/ 6833 w 10000"/>
                <a:gd name="connsiteY237" fmla="*/ 9690 h 9985"/>
                <a:gd name="connsiteX238" fmla="*/ 7278 w 10000"/>
                <a:gd name="connsiteY238" fmla="*/ 9735 h 9985"/>
                <a:gd name="connsiteX239" fmla="*/ 7278 w 10000"/>
                <a:gd name="connsiteY239" fmla="*/ 9735 h 9985"/>
                <a:gd name="connsiteX240" fmla="*/ 8722 w 10000"/>
                <a:gd name="connsiteY240" fmla="*/ 9867 h 9985"/>
                <a:gd name="connsiteX241" fmla="*/ 10000 w 10000"/>
                <a:gd name="connsiteY241" fmla="*/ 9985 h 9985"/>
                <a:gd name="connsiteX0" fmla="*/ 10000 w 10000"/>
                <a:gd name="connsiteY0" fmla="*/ 8997 h 10000"/>
                <a:gd name="connsiteX1" fmla="*/ 10000 w 10000"/>
                <a:gd name="connsiteY1" fmla="*/ 8997 h 10000"/>
                <a:gd name="connsiteX2" fmla="*/ 9222 w 10000"/>
                <a:gd name="connsiteY2" fmla="*/ 9012 h 10000"/>
                <a:gd name="connsiteX3" fmla="*/ 8944 w 10000"/>
                <a:gd name="connsiteY3" fmla="*/ 9012 h 10000"/>
                <a:gd name="connsiteX4" fmla="*/ 8833 w 10000"/>
                <a:gd name="connsiteY4" fmla="*/ 8997 h 10000"/>
                <a:gd name="connsiteX5" fmla="*/ 8778 w 10000"/>
                <a:gd name="connsiteY5" fmla="*/ 8982 h 10000"/>
                <a:gd name="connsiteX6" fmla="*/ 8778 w 10000"/>
                <a:gd name="connsiteY6" fmla="*/ 8982 h 10000"/>
                <a:gd name="connsiteX7" fmla="*/ 8444 w 10000"/>
                <a:gd name="connsiteY7" fmla="*/ 8805 h 10000"/>
                <a:gd name="connsiteX8" fmla="*/ 8167 w 10000"/>
                <a:gd name="connsiteY8" fmla="*/ 8643 h 10000"/>
                <a:gd name="connsiteX9" fmla="*/ 8167 w 10000"/>
                <a:gd name="connsiteY9" fmla="*/ 8643 h 10000"/>
                <a:gd name="connsiteX10" fmla="*/ 8056 w 10000"/>
                <a:gd name="connsiteY10" fmla="*/ 8614 h 10000"/>
                <a:gd name="connsiteX11" fmla="*/ 7889 w 10000"/>
                <a:gd name="connsiteY11" fmla="*/ 8584 h 10000"/>
                <a:gd name="connsiteX12" fmla="*/ 7444 w 10000"/>
                <a:gd name="connsiteY12" fmla="*/ 8569 h 10000"/>
                <a:gd name="connsiteX13" fmla="*/ 6889 w 10000"/>
                <a:gd name="connsiteY13" fmla="*/ 8555 h 10000"/>
                <a:gd name="connsiteX14" fmla="*/ 6389 w 10000"/>
                <a:gd name="connsiteY14" fmla="*/ 8555 h 10000"/>
                <a:gd name="connsiteX15" fmla="*/ 6389 w 10000"/>
                <a:gd name="connsiteY15" fmla="*/ 8555 h 10000"/>
                <a:gd name="connsiteX16" fmla="*/ 6167 w 10000"/>
                <a:gd name="connsiteY16" fmla="*/ 8540 h 10000"/>
                <a:gd name="connsiteX17" fmla="*/ 6056 w 10000"/>
                <a:gd name="connsiteY17" fmla="*/ 8511 h 10000"/>
                <a:gd name="connsiteX18" fmla="*/ 6000 w 10000"/>
                <a:gd name="connsiteY18" fmla="*/ 8481 h 10000"/>
                <a:gd name="connsiteX19" fmla="*/ 6000 w 10000"/>
                <a:gd name="connsiteY19" fmla="*/ 8422 h 10000"/>
                <a:gd name="connsiteX20" fmla="*/ 6056 w 10000"/>
                <a:gd name="connsiteY20" fmla="*/ 8303 h 10000"/>
                <a:gd name="connsiteX21" fmla="*/ 6111 w 10000"/>
                <a:gd name="connsiteY21" fmla="*/ 8244 h 10000"/>
                <a:gd name="connsiteX22" fmla="*/ 6056 w 10000"/>
                <a:gd name="connsiteY22" fmla="*/ 8171 h 10000"/>
                <a:gd name="connsiteX23" fmla="*/ 6056 w 10000"/>
                <a:gd name="connsiteY23" fmla="*/ 8171 h 10000"/>
                <a:gd name="connsiteX24" fmla="*/ 6000 w 10000"/>
                <a:gd name="connsiteY24" fmla="*/ 8127 h 10000"/>
                <a:gd name="connsiteX25" fmla="*/ 5944 w 10000"/>
                <a:gd name="connsiteY25" fmla="*/ 8097 h 10000"/>
                <a:gd name="connsiteX26" fmla="*/ 5833 w 10000"/>
                <a:gd name="connsiteY26" fmla="*/ 8097 h 10000"/>
                <a:gd name="connsiteX27" fmla="*/ 5667 w 10000"/>
                <a:gd name="connsiteY27" fmla="*/ 8112 h 10000"/>
                <a:gd name="connsiteX28" fmla="*/ 5333 w 10000"/>
                <a:gd name="connsiteY28" fmla="*/ 8156 h 10000"/>
                <a:gd name="connsiteX29" fmla="*/ 4889 w 10000"/>
                <a:gd name="connsiteY29" fmla="*/ 8230 h 10000"/>
                <a:gd name="connsiteX30" fmla="*/ 4889 w 10000"/>
                <a:gd name="connsiteY30" fmla="*/ 8230 h 10000"/>
                <a:gd name="connsiteX31" fmla="*/ 4611 w 10000"/>
                <a:gd name="connsiteY31" fmla="*/ 8244 h 10000"/>
                <a:gd name="connsiteX32" fmla="*/ 4500 w 10000"/>
                <a:gd name="connsiteY32" fmla="*/ 8244 h 10000"/>
                <a:gd name="connsiteX33" fmla="*/ 4444 w 10000"/>
                <a:gd name="connsiteY33" fmla="*/ 8230 h 10000"/>
                <a:gd name="connsiteX34" fmla="*/ 4389 w 10000"/>
                <a:gd name="connsiteY34" fmla="*/ 8171 h 10000"/>
                <a:gd name="connsiteX35" fmla="*/ 4222 w 10000"/>
                <a:gd name="connsiteY35" fmla="*/ 8097 h 10000"/>
                <a:gd name="connsiteX36" fmla="*/ 4222 w 10000"/>
                <a:gd name="connsiteY36" fmla="*/ 8097 h 10000"/>
                <a:gd name="connsiteX37" fmla="*/ 4111 w 10000"/>
                <a:gd name="connsiteY37" fmla="*/ 8053 h 10000"/>
                <a:gd name="connsiteX38" fmla="*/ 4111 w 10000"/>
                <a:gd name="connsiteY38" fmla="*/ 8009 h 10000"/>
                <a:gd name="connsiteX39" fmla="*/ 4111 w 10000"/>
                <a:gd name="connsiteY39" fmla="*/ 7979 h 10000"/>
                <a:gd name="connsiteX40" fmla="*/ 4167 w 10000"/>
                <a:gd name="connsiteY40" fmla="*/ 7950 h 10000"/>
                <a:gd name="connsiteX41" fmla="*/ 4278 w 10000"/>
                <a:gd name="connsiteY41" fmla="*/ 7891 h 10000"/>
                <a:gd name="connsiteX42" fmla="*/ 4389 w 10000"/>
                <a:gd name="connsiteY42" fmla="*/ 7876 h 10000"/>
                <a:gd name="connsiteX43" fmla="*/ 4389 w 10000"/>
                <a:gd name="connsiteY43" fmla="*/ 7876 h 10000"/>
                <a:gd name="connsiteX44" fmla="*/ 4389 w 10000"/>
                <a:gd name="connsiteY44" fmla="*/ 7862 h 10000"/>
                <a:gd name="connsiteX45" fmla="*/ 4444 w 10000"/>
                <a:gd name="connsiteY45" fmla="*/ 7847 h 10000"/>
                <a:gd name="connsiteX46" fmla="*/ 4667 w 10000"/>
                <a:gd name="connsiteY46" fmla="*/ 7832 h 10000"/>
                <a:gd name="connsiteX47" fmla="*/ 5333 w 10000"/>
                <a:gd name="connsiteY47" fmla="*/ 7803 h 10000"/>
                <a:gd name="connsiteX48" fmla="*/ 6500 w 10000"/>
                <a:gd name="connsiteY48" fmla="*/ 7758 h 10000"/>
                <a:gd name="connsiteX49" fmla="*/ 6500 w 10000"/>
                <a:gd name="connsiteY49" fmla="*/ 7758 h 10000"/>
                <a:gd name="connsiteX50" fmla="*/ 7167 w 10000"/>
                <a:gd name="connsiteY50" fmla="*/ 7714 h 10000"/>
                <a:gd name="connsiteX51" fmla="*/ 8389 w 10000"/>
                <a:gd name="connsiteY51" fmla="*/ 7625 h 10000"/>
                <a:gd name="connsiteX52" fmla="*/ 8389 w 10000"/>
                <a:gd name="connsiteY52" fmla="*/ 7625 h 10000"/>
                <a:gd name="connsiteX53" fmla="*/ 8667 w 10000"/>
                <a:gd name="connsiteY53" fmla="*/ 7595 h 10000"/>
                <a:gd name="connsiteX54" fmla="*/ 8778 w 10000"/>
                <a:gd name="connsiteY54" fmla="*/ 7551 h 10000"/>
                <a:gd name="connsiteX55" fmla="*/ 8889 w 10000"/>
                <a:gd name="connsiteY55" fmla="*/ 7522 h 10000"/>
                <a:gd name="connsiteX56" fmla="*/ 8833 w 10000"/>
                <a:gd name="connsiteY56" fmla="*/ 7492 h 10000"/>
                <a:gd name="connsiteX57" fmla="*/ 8833 w 10000"/>
                <a:gd name="connsiteY57" fmla="*/ 7463 h 10000"/>
                <a:gd name="connsiteX58" fmla="*/ 8722 w 10000"/>
                <a:gd name="connsiteY58" fmla="*/ 7433 h 10000"/>
                <a:gd name="connsiteX59" fmla="*/ 8556 w 10000"/>
                <a:gd name="connsiteY59" fmla="*/ 7389 h 10000"/>
                <a:gd name="connsiteX60" fmla="*/ 8556 w 10000"/>
                <a:gd name="connsiteY60" fmla="*/ 7389 h 10000"/>
                <a:gd name="connsiteX61" fmla="*/ 6556 w 10000"/>
                <a:gd name="connsiteY61" fmla="*/ 7124 h 10000"/>
                <a:gd name="connsiteX62" fmla="*/ 6556 w 10000"/>
                <a:gd name="connsiteY62" fmla="*/ 7124 h 10000"/>
                <a:gd name="connsiteX63" fmla="*/ 6333 w 10000"/>
                <a:gd name="connsiteY63" fmla="*/ 7080 h 10000"/>
                <a:gd name="connsiteX64" fmla="*/ 6167 w 10000"/>
                <a:gd name="connsiteY64" fmla="*/ 7036 h 10000"/>
                <a:gd name="connsiteX65" fmla="*/ 6056 w 10000"/>
                <a:gd name="connsiteY65" fmla="*/ 6991 h 10000"/>
                <a:gd name="connsiteX66" fmla="*/ 6056 w 10000"/>
                <a:gd name="connsiteY66" fmla="*/ 6991 h 10000"/>
                <a:gd name="connsiteX67" fmla="*/ 8056 w 10000"/>
                <a:gd name="connsiteY67" fmla="*/ 6976 h 10000"/>
                <a:gd name="connsiteX68" fmla="*/ 10000 w 10000"/>
                <a:gd name="connsiteY68" fmla="*/ 7124 h 10000"/>
                <a:gd name="connsiteX69" fmla="*/ 10000 w 10000"/>
                <a:gd name="connsiteY69" fmla="*/ 5782 h 10000"/>
                <a:gd name="connsiteX70" fmla="*/ 10000 w 10000"/>
                <a:gd name="connsiteY70" fmla="*/ 5782 h 10000"/>
                <a:gd name="connsiteX71" fmla="*/ 7778 w 10000"/>
                <a:gd name="connsiteY71" fmla="*/ 5472 h 10000"/>
                <a:gd name="connsiteX72" fmla="*/ 6556 w 10000"/>
                <a:gd name="connsiteY72" fmla="*/ 5295 h 10000"/>
                <a:gd name="connsiteX73" fmla="*/ 6556 w 10000"/>
                <a:gd name="connsiteY73" fmla="*/ 5295 h 10000"/>
                <a:gd name="connsiteX74" fmla="*/ 6556 w 10000"/>
                <a:gd name="connsiteY74" fmla="*/ 5280 h 10000"/>
                <a:gd name="connsiteX75" fmla="*/ 6556 w 10000"/>
                <a:gd name="connsiteY75" fmla="*/ 5192 h 10000"/>
                <a:gd name="connsiteX76" fmla="*/ 6556 w 10000"/>
                <a:gd name="connsiteY76" fmla="*/ 5192 h 10000"/>
                <a:gd name="connsiteX77" fmla="*/ 6389 w 10000"/>
                <a:gd name="connsiteY77" fmla="*/ 5089 h 10000"/>
                <a:gd name="connsiteX78" fmla="*/ 6056 w 10000"/>
                <a:gd name="connsiteY78" fmla="*/ 4926 h 10000"/>
                <a:gd name="connsiteX79" fmla="*/ 5333 w 10000"/>
                <a:gd name="connsiteY79" fmla="*/ 4616 h 10000"/>
                <a:gd name="connsiteX80" fmla="*/ 5333 w 10000"/>
                <a:gd name="connsiteY80" fmla="*/ 4616 h 10000"/>
                <a:gd name="connsiteX81" fmla="*/ 5167 w 10000"/>
                <a:gd name="connsiteY81" fmla="*/ 4572 h 10000"/>
                <a:gd name="connsiteX82" fmla="*/ 4889 w 10000"/>
                <a:gd name="connsiteY82" fmla="*/ 4513 h 10000"/>
                <a:gd name="connsiteX83" fmla="*/ 4056 w 10000"/>
                <a:gd name="connsiteY83" fmla="*/ 4381 h 10000"/>
                <a:gd name="connsiteX84" fmla="*/ 2889 w 10000"/>
                <a:gd name="connsiteY84" fmla="*/ 4218 h 10000"/>
                <a:gd name="connsiteX85" fmla="*/ 2889 w 10000"/>
                <a:gd name="connsiteY85" fmla="*/ 4218 h 10000"/>
                <a:gd name="connsiteX86" fmla="*/ 2389 w 10000"/>
                <a:gd name="connsiteY86" fmla="*/ 4203 h 10000"/>
                <a:gd name="connsiteX87" fmla="*/ 2000 w 10000"/>
                <a:gd name="connsiteY87" fmla="*/ 4188 h 10000"/>
                <a:gd name="connsiteX88" fmla="*/ 1889 w 10000"/>
                <a:gd name="connsiteY88" fmla="*/ 4174 h 10000"/>
                <a:gd name="connsiteX89" fmla="*/ 1778 w 10000"/>
                <a:gd name="connsiteY89" fmla="*/ 4159 h 10000"/>
                <a:gd name="connsiteX90" fmla="*/ 1778 w 10000"/>
                <a:gd name="connsiteY90" fmla="*/ 4159 h 10000"/>
                <a:gd name="connsiteX91" fmla="*/ 1667 w 10000"/>
                <a:gd name="connsiteY91" fmla="*/ 4100 h 10000"/>
                <a:gd name="connsiteX92" fmla="*/ 1500 w 10000"/>
                <a:gd name="connsiteY92" fmla="*/ 3997 h 10000"/>
                <a:gd name="connsiteX93" fmla="*/ 1444 w 10000"/>
                <a:gd name="connsiteY93" fmla="*/ 3938 h 10000"/>
                <a:gd name="connsiteX94" fmla="*/ 1444 w 10000"/>
                <a:gd name="connsiteY94" fmla="*/ 3879 h 10000"/>
                <a:gd name="connsiteX95" fmla="*/ 1444 w 10000"/>
                <a:gd name="connsiteY95" fmla="*/ 3835 h 10000"/>
                <a:gd name="connsiteX96" fmla="*/ 1556 w 10000"/>
                <a:gd name="connsiteY96" fmla="*/ 3791 h 10000"/>
                <a:gd name="connsiteX97" fmla="*/ 1556 w 10000"/>
                <a:gd name="connsiteY97" fmla="*/ 3791 h 10000"/>
                <a:gd name="connsiteX98" fmla="*/ 1833 w 10000"/>
                <a:gd name="connsiteY98" fmla="*/ 3717 h 10000"/>
                <a:gd name="connsiteX99" fmla="*/ 2111 w 10000"/>
                <a:gd name="connsiteY99" fmla="*/ 3642 h 10000"/>
                <a:gd name="connsiteX100" fmla="*/ 2278 w 10000"/>
                <a:gd name="connsiteY100" fmla="*/ 3598 h 10000"/>
                <a:gd name="connsiteX101" fmla="*/ 2389 w 10000"/>
                <a:gd name="connsiteY101" fmla="*/ 3554 h 10000"/>
                <a:gd name="connsiteX102" fmla="*/ 2389 w 10000"/>
                <a:gd name="connsiteY102" fmla="*/ 3495 h 10000"/>
                <a:gd name="connsiteX103" fmla="*/ 2389 w 10000"/>
                <a:gd name="connsiteY103" fmla="*/ 3422 h 10000"/>
                <a:gd name="connsiteX104" fmla="*/ 2389 w 10000"/>
                <a:gd name="connsiteY104" fmla="*/ 3422 h 10000"/>
                <a:gd name="connsiteX105" fmla="*/ 2167 w 10000"/>
                <a:gd name="connsiteY105" fmla="*/ 3215 h 10000"/>
                <a:gd name="connsiteX106" fmla="*/ 1889 w 10000"/>
                <a:gd name="connsiteY106" fmla="*/ 2935 h 10000"/>
                <a:gd name="connsiteX107" fmla="*/ 1667 w 10000"/>
                <a:gd name="connsiteY107" fmla="*/ 2684 h 10000"/>
                <a:gd name="connsiteX108" fmla="*/ 1611 w 10000"/>
                <a:gd name="connsiteY108" fmla="*/ 2611 h 10000"/>
                <a:gd name="connsiteX109" fmla="*/ 1611 w 10000"/>
                <a:gd name="connsiteY109" fmla="*/ 2581 h 10000"/>
                <a:gd name="connsiteX110" fmla="*/ 1667 w 10000"/>
                <a:gd name="connsiteY110" fmla="*/ 2566 h 10000"/>
                <a:gd name="connsiteX111" fmla="*/ 1667 w 10000"/>
                <a:gd name="connsiteY111" fmla="*/ 2566 h 10000"/>
                <a:gd name="connsiteX112" fmla="*/ 2000 w 10000"/>
                <a:gd name="connsiteY112" fmla="*/ 2552 h 10000"/>
                <a:gd name="connsiteX113" fmla="*/ 2222 w 10000"/>
                <a:gd name="connsiteY113" fmla="*/ 2552 h 10000"/>
                <a:gd name="connsiteX114" fmla="*/ 2389 w 10000"/>
                <a:gd name="connsiteY114" fmla="*/ 2566 h 10000"/>
                <a:gd name="connsiteX115" fmla="*/ 2389 w 10000"/>
                <a:gd name="connsiteY115" fmla="*/ 2566 h 10000"/>
                <a:gd name="connsiteX116" fmla="*/ 2444 w 10000"/>
                <a:gd name="connsiteY116" fmla="*/ 2566 h 10000"/>
                <a:gd name="connsiteX117" fmla="*/ 2500 w 10000"/>
                <a:gd name="connsiteY117" fmla="*/ 2537 h 10000"/>
                <a:gd name="connsiteX118" fmla="*/ 2778 w 10000"/>
                <a:gd name="connsiteY118" fmla="*/ 2448 h 10000"/>
                <a:gd name="connsiteX119" fmla="*/ 3500 w 10000"/>
                <a:gd name="connsiteY119" fmla="*/ 2153 h 10000"/>
                <a:gd name="connsiteX120" fmla="*/ 4444 w 10000"/>
                <a:gd name="connsiteY120" fmla="*/ 1726 h 10000"/>
                <a:gd name="connsiteX121" fmla="*/ 4444 w 10000"/>
                <a:gd name="connsiteY121" fmla="*/ 1726 h 10000"/>
                <a:gd name="connsiteX122" fmla="*/ 4444 w 10000"/>
                <a:gd name="connsiteY122" fmla="*/ 1666 h 10000"/>
                <a:gd name="connsiteX123" fmla="*/ 4444 w 10000"/>
                <a:gd name="connsiteY123" fmla="*/ 1533 h 10000"/>
                <a:gd name="connsiteX124" fmla="*/ 4500 w 10000"/>
                <a:gd name="connsiteY124" fmla="*/ 1445 h 10000"/>
                <a:gd name="connsiteX125" fmla="*/ 4611 w 10000"/>
                <a:gd name="connsiteY125" fmla="*/ 1371 h 10000"/>
                <a:gd name="connsiteX126" fmla="*/ 4778 w 10000"/>
                <a:gd name="connsiteY126" fmla="*/ 1283 h 10000"/>
                <a:gd name="connsiteX127" fmla="*/ 5000 w 10000"/>
                <a:gd name="connsiteY127" fmla="*/ 1209 h 10000"/>
                <a:gd name="connsiteX128" fmla="*/ 5000 w 10000"/>
                <a:gd name="connsiteY128" fmla="*/ 1209 h 10000"/>
                <a:gd name="connsiteX129" fmla="*/ 5556 w 10000"/>
                <a:gd name="connsiteY129" fmla="*/ 1062 h 10000"/>
                <a:gd name="connsiteX130" fmla="*/ 6111 w 10000"/>
                <a:gd name="connsiteY130" fmla="*/ 870 h 10000"/>
                <a:gd name="connsiteX131" fmla="*/ 6667 w 10000"/>
                <a:gd name="connsiteY131" fmla="*/ 693 h 10000"/>
                <a:gd name="connsiteX132" fmla="*/ 7056 w 10000"/>
                <a:gd name="connsiteY132" fmla="*/ 531 h 10000"/>
                <a:gd name="connsiteX133" fmla="*/ 7056 w 10000"/>
                <a:gd name="connsiteY133" fmla="*/ 531 h 10000"/>
                <a:gd name="connsiteX134" fmla="*/ 7333 w 10000"/>
                <a:gd name="connsiteY134" fmla="*/ 384 h 10000"/>
                <a:gd name="connsiteX135" fmla="*/ 7667 w 10000"/>
                <a:gd name="connsiteY135" fmla="*/ 206 h 10000"/>
                <a:gd name="connsiteX136" fmla="*/ 8000 w 10000"/>
                <a:gd name="connsiteY136" fmla="*/ 73 h 10000"/>
                <a:gd name="connsiteX137" fmla="*/ 8167 w 10000"/>
                <a:gd name="connsiteY137" fmla="*/ 14 h 10000"/>
                <a:gd name="connsiteX138" fmla="*/ 8333 w 10000"/>
                <a:gd name="connsiteY138" fmla="*/ 0 h 10000"/>
                <a:gd name="connsiteX139" fmla="*/ 10000 w 10000"/>
                <a:gd name="connsiteY139" fmla="*/ 9012 h 10000"/>
                <a:gd name="connsiteX140" fmla="*/ 10000 w 10000"/>
                <a:gd name="connsiteY140" fmla="*/ 9012 h 10000"/>
                <a:gd name="connsiteX141" fmla="*/ 9722 w 10000"/>
                <a:gd name="connsiteY141" fmla="*/ 8997 h 10000"/>
                <a:gd name="connsiteX142" fmla="*/ 9389 w 10000"/>
                <a:gd name="connsiteY142" fmla="*/ 9012 h 10000"/>
                <a:gd name="connsiteX143" fmla="*/ 9389 w 10000"/>
                <a:gd name="connsiteY143" fmla="*/ 9012 h 10000"/>
                <a:gd name="connsiteX144" fmla="*/ 9278 w 10000"/>
                <a:gd name="connsiteY144" fmla="*/ 9027 h 10000"/>
                <a:gd name="connsiteX145" fmla="*/ 9056 w 10000"/>
                <a:gd name="connsiteY145" fmla="*/ 9012 h 10000"/>
                <a:gd name="connsiteX146" fmla="*/ 8889 w 10000"/>
                <a:gd name="connsiteY146" fmla="*/ 8997 h 10000"/>
                <a:gd name="connsiteX147" fmla="*/ 8722 w 10000"/>
                <a:gd name="connsiteY147" fmla="*/ 8967 h 10000"/>
                <a:gd name="connsiteX148" fmla="*/ 8611 w 10000"/>
                <a:gd name="connsiteY148" fmla="*/ 8923 h 10000"/>
                <a:gd name="connsiteX149" fmla="*/ 8444 w 10000"/>
                <a:gd name="connsiteY149" fmla="*/ 8849 h 10000"/>
                <a:gd name="connsiteX150" fmla="*/ 8444 w 10000"/>
                <a:gd name="connsiteY150" fmla="*/ 8849 h 10000"/>
                <a:gd name="connsiteX151" fmla="*/ 8222 w 10000"/>
                <a:gd name="connsiteY151" fmla="*/ 8717 h 10000"/>
                <a:gd name="connsiteX152" fmla="*/ 8111 w 10000"/>
                <a:gd name="connsiteY152" fmla="*/ 8658 h 10000"/>
                <a:gd name="connsiteX153" fmla="*/ 7944 w 10000"/>
                <a:gd name="connsiteY153" fmla="*/ 8614 h 10000"/>
                <a:gd name="connsiteX154" fmla="*/ 7778 w 10000"/>
                <a:gd name="connsiteY154" fmla="*/ 8584 h 10000"/>
                <a:gd name="connsiteX155" fmla="*/ 7556 w 10000"/>
                <a:gd name="connsiteY155" fmla="*/ 8569 h 10000"/>
                <a:gd name="connsiteX156" fmla="*/ 7333 w 10000"/>
                <a:gd name="connsiteY156" fmla="*/ 8555 h 10000"/>
                <a:gd name="connsiteX157" fmla="*/ 7000 w 10000"/>
                <a:gd name="connsiteY157" fmla="*/ 8540 h 10000"/>
                <a:gd name="connsiteX158" fmla="*/ 7000 w 10000"/>
                <a:gd name="connsiteY158" fmla="*/ 8540 h 10000"/>
                <a:gd name="connsiteX159" fmla="*/ 6556 w 10000"/>
                <a:gd name="connsiteY159" fmla="*/ 8555 h 10000"/>
                <a:gd name="connsiteX160" fmla="*/ 6222 w 10000"/>
                <a:gd name="connsiteY160" fmla="*/ 8555 h 10000"/>
                <a:gd name="connsiteX161" fmla="*/ 6111 w 10000"/>
                <a:gd name="connsiteY161" fmla="*/ 8540 h 10000"/>
                <a:gd name="connsiteX162" fmla="*/ 6056 w 10000"/>
                <a:gd name="connsiteY162" fmla="*/ 8525 h 10000"/>
                <a:gd name="connsiteX163" fmla="*/ 6056 w 10000"/>
                <a:gd name="connsiteY163" fmla="*/ 8525 h 10000"/>
                <a:gd name="connsiteX164" fmla="*/ 6056 w 10000"/>
                <a:gd name="connsiteY164" fmla="*/ 8259 h 10000"/>
                <a:gd name="connsiteX165" fmla="*/ 6056 w 10000"/>
                <a:gd name="connsiteY165" fmla="*/ 8259 h 10000"/>
                <a:gd name="connsiteX166" fmla="*/ 6056 w 10000"/>
                <a:gd name="connsiteY166" fmla="*/ 8200 h 10000"/>
                <a:gd name="connsiteX167" fmla="*/ 5944 w 10000"/>
                <a:gd name="connsiteY167" fmla="*/ 8127 h 10000"/>
                <a:gd name="connsiteX168" fmla="*/ 5889 w 10000"/>
                <a:gd name="connsiteY168" fmla="*/ 8112 h 10000"/>
                <a:gd name="connsiteX169" fmla="*/ 5778 w 10000"/>
                <a:gd name="connsiteY169" fmla="*/ 8097 h 10000"/>
                <a:gd name="connsiteX170" fmla="*/ 5667 w 10000"/>
                <a:gd name="connsiteY170" fmla="*/ 8097 h 10000"/>
                <a:gd name="connsiteX171" fmla="*/ 5500 w 10000"/>
                <a:gd name="connsiteY171" fmla="*/ 8112 h 10000"/>
                <a:gd name="connsiteX172" fmla="*/ 5500 w 10000"/>
                <a:gd name="connsiteY172" fmla="*/ 8112 h 10000"/>
                <a:gd name="connsiteX173" fmla="*/ 4889 w 10000"/>
                <a:gd name="connsiteY173" fmla="*/ 8215 h 10000"/>
                <a:gd name="connsiteX174" fmla="*/ 4611 w 10000"/>
                <a:gd name="connsiteY174" fmla="*/ 8244 h 10000"/>
                <a:gd name="connsiteX175" fmla="*/ 4556 w 10000"/>
                <a:gd name="connsiteY175" fmla="*/ 8259 h 10000"/>
                <a:gd name="connsiteX176" fmla="*/ 4500 w 10000"/>
                <a:gd name="connsiteY176" fmla="*/ 8244 h 10000"/>
                <a:gd name="connsiteX177" fmla="*/ 4500 w 10000"/>
                <a:gd name="connsiteY177" fmla="*/ 8244 h 10000"/>
                <a:gd name="connsiteX178" fmla="*/ 4222 w 10000"/>
                <a:gd name="connsiteY178" fmla="*/ 8097 h 10000"/>
                <a:gd name="connsiteX179" fmla="*/ 4222 w 10000"/>
                <a:gd name="connsiteY179" fmla="*/ 8097 h 10000"/>
                <a:gd name="connsiteX180" fmla="*/ 4111 w 10000"/>
                <a:gd name="connsiteY180" fmla="*/ 8024 h 10000"/>
                <a:gd name="connsiteX181" fmla="*/ 4111 w 10000"/>
                <a:gd name="connsiteY181" fmla="*/ 7979 h 10000"/>
                <a:gd name="connsiteX182" fmla="*/ 4111 w 10000"/>
                <a:gd name="connsiteY182" fmla="*/ 7935 h 10000"/>
                <a:gd name="connsiteX183" fmla="*/ 4111 w 10000"/>
                <a:gd name="connsiteY183" fmla="*/ 7935 h 10000"/>
                <a:gd name="connsiteX184" fmla="*/ 4278 w 10000"/>
                <a:gd name="connsiteY184" fmla="*/ 7891 h 10000"/>
                <a:gd name="connsiteX185" fmla="*/ 4389 w 10000"/>
                <a:gd name="connsiteY185" fmla="*/ 7876 h 10000"/>
                <a:gd name="connsiteX186" fmla="*/ 4389 w 10000"/>
                <a:gd name="connsiteY186" fmla="*/ 7876 h 10000"/>
                <a:gd name="connsiteX187" fmla="*/ 4000 w 10000"/>
                <a:gd name="connsiteY187" fmla="*/ 7876 h 10000"/>
                <a:gd name="connsiteX188" fmla="*/ 3722 w 10000"/>
                <a:gd name="connsiteY188" fmla="*/ 7891 h 10000"/>
                <a:gd name="connsiteX189" fmla="*/ 3611 w 10000"/>
                <a:gd name="connsiteY189" fmla="*/ 7906 h 10000"/>
                <a:gd name="connsiteX190" fmla="*/ 3556 w 10000"/>
                <a:gd name="connsiteY190" fmla="*/ 7920 h 10000"/>
                <a:gd name="connsiteX191" fmla="*/ 3556 w 10000"/>
                <a:gd name="connsiteY191" fmla="*/ 7920 h 10000"/>
                <a:gd name="connsiteX192" fmla="*/ 3444 w 10000"/>
                <a:gd name="connsiteY192" fmla="*/ 7979 h 10000"/>
                <a:gd name="connsiteX193" fmla="*/ 3278 w 10000"/>
                <a:gd name="connsiteY193" fmla="*/ 8068 h 10000"/>
                <a:gd name="connsiteX194" fmla="*/ 3000 w 10000"/>
                <a:gd name="connsiteY194" fmla="*/ 8171 h 10000"/>
                <a:gd name="connsiteX195" fmla="*/ 2667 w 10000"/>
                <a:gd name="connsiteY195" fmla="*/ 8244 h 10000"/>
                <a:gd name="connsiteX196" fmla="*/ 2667 w 10000"/>
                <a:gd name="connsiteY196" fmla="*/ 8244 h 10000"/>
                <a:gd name="connsiteX197" fmla="*/ 2333 w 10000"/>
                <a:gd name="connsiteY197" fmla="*/ 8303 h 10000"/>
                <a:gd name="connsiteX198" fmla="*/ 1833 w 10000"/>
                <a:gd name="connsiteY198" fmla="*/ 8363 h 10000"/>
                <a:gd name="connsiteX199" fmla="*/ 1389 w 10000"/>
                <a:gd name="connsiteY199" fmla="*/ 8393 h 10000"/>
                <a:gd name="connsiteX200" fmla="*/ 889 w 10000"/>
                <a:gd name="connsiteY200" fmla="*/ 8407 h 10000"/>
                <a:gd name="connsiteX201" fmla="*/ 889 w 10000"/>
                <a:gd name="connsiteY201" fmla="*/ 8407 h 10000"/>
                <a:gd name="connsiteX202" fmla="*/ 500 w 10000"/>
                <a:gd name="connsiteY202" fmla="*/ 8422 h 10000"/>
                <a:gd name="connsiteX203" fmla="*/ 222 w 10000"/>
                <a:gd name="connsiteY203" fmla="*/ 8437 h 10000"/>
                <a:gd name="connsiteX204" fmla="*/ 0 w 10000"/>
                <a:gd name="connsiteY204" fmla="*/ 8452 h 10000"/>
                <a:gd name="connsiteX205" fmla="*/ 0 w 10000"/>
                <a:gd name="connsiteY205" fmla="*/ 8452 h 10000"/>
                <a:gd name="connsiteX206" fmla="*/ 278 w 10000"/>
                <a:gd name="connsiteY206" fmla="*/ 8687 h 10000"/>
                <a:gd name="connsiteX207" fmla="*/ 500 w 10000"/>
                <a:gd name="connsiteY207" fmla="*/ 8864 h 10000"/>
                <a:gd name="connsiteX208" fmla="*/ 722 w 10000"/>
                <a:gd name="connsiteY208" fmla="*/ 9012 h 10000"/>
                <a:gd name="connsiteX209" fmla="*/ 722 w 10000"/>
                <a:gd name="connsiteY209" fmla="*/ 9012 h 10000"/>
                <a:gd name="connsiteX210" fmla="*/ 889 w 10000"/>
                <a:gd name="connsiteY210" fmla="*/ 9101 h 10000"/>
                <a:gd name="connsiteX211" fmla="*/ 944 w 10000"/>
                <a:gd name="connsiteY211" fmla="*/ 9174 h 10000"/>
                <a:gd name="connsiteX212" fmla="*/ 1111 w 10000"/>
                <a:gd name="connsiteY212" fmla="*/ 9248 h 10000"/>
                <a:gd name="connsiteX213" fmla="*/ 1333 w 10000"/>
                <a:gd name="connsiteY213" fmla="*/ 9366 h 10000"/>
                <a:gd name="connsiteX214" fmla="*/ 1333 w 10000"/>
                <a:gd name="connsiteY214" fmla="*/ 9366 h 10000"/>
                <a:gd name="connsiteX215" fmla="*/ 1444 w 10000"/>
                <a:gd name="connsiteY215" fmla="*/ 9425 h 10000"/>
                <a:gd name="connsiteX216" fmla="*/ 1500 w 10000"/>
                <a:gd name="connsiteY216" fmla="*/ 9469 h 10000"/>
                <a:gd name="connsiteX217" fmla="*/ 1500 w 10000"/>
                <a:gd name="connsiteY217" fmla="*/ 9513 h 10000"/>
                <a:gd name="connsiteX218" fmla="*/ 1556 w 10000"/>
                <a:gd name="connsiteY218" fmla="*/ 9528 h 10000"/>
                <a:gd name="connsiteX219" fmla="*/ 1722 w 10000"/>
                <a:gd name="connsiteY219" fmla="*/ 9542 h 10000"/>
                <a:gd name="connsiteX220" fmla="*/ 1944 w 10000"/>
                <a:gd name="connsiteY220" fmla="*/ 9557 h 10000"/>
                <a:gd name="connsiteX221" fmla="*/ 2944 w 10000"/>
                <a:gd name="connsiteY221" fmla="*/ 9572 h 10000"/>
                <a:gd name="connsiteX222" fmla="*/ 2944 w 10000"/>
                <a:gd name="connsiteY222" fmla="*/ 9572 h 10000"/>
                <a:gd name="connsiteX223" fmla="*/ 4167 w 10000"/>
                <a:gd name="connsiteY223" fmla="*/ 9601 h 10000"/>
                <a:gd name="connsiteX224" fmla="*/ 4889 w 10000"/>
                <a:gd name="connsiteY224" fmla="*/ 9646 h 10000"/>
                <a:gd name="connsiteX225" fmla="*/ 5278 w 10000"/>
                <a:gd name="connsiteY225" fmla="*/ 9691 h 10000"/>
                <a:gd name="connsiteX226" fmla="*/ 5444 w 10000"/>
                <a:gd name="connsiteY226" fmla="*/ 9705 h 10000"/>
                <a:gd name="connsiteX227" fmla="*/ 5444 w 10000"/>
                <a:gd name="connsiteY227" fmla="*/ 9705 h 10000"/>
                <a:gd name="connsiteX228" fmla="*/ 5722 w 10000"/>
                <a:gd name="connsiteY228" fmla="*/ 9735 h 10000"/>
                <a:gd name="connsiteX229" fmla="*/ 5833 w 10000"/>
                <a:gd name="connsiteY229" fmla="*/ 9750 h 10000"/>
                <a:gd name="connsiteX230" fmla="*/ 5833 w 10000"/>
                <a:gd name="connsiteY230" fmla="*/ 9750 h 10000"/>
                <a:gd name="connsiteX231" fmla="*/ 5833 w 10000"/>
                <a:gd name="connsiteY231" fmla="*/ 9735 h 10000"/>
                <a:gd name="connsiteX232" fmla="*/ 5889 w 10000"/>
                <a:gd name="connsiteY232" fmla="*/ 9720 h 10000"/>
                <a:gd name="connsiteX233" fmla="*/ 6000 w 10000"/>
                <a:gd name="connsiteY233" fmla="*/ 9705 h 10000"/>
                <a:gd name="connsiteX234" fmla="*/ 6167 w 10000"/>
                <a:gd name="connsiteY234" fmla="*/ 9691 h 10000"/>
                <a:gd name="connsiteX235" fmla="*/ 6444 w 10000"/>
                <a:gd name="connsiteY235" fmla="*/ 9691 h 10000"/>
                <a:gd name="connsiteX236" fmla="*/ 6833 w 10000"/>
                <a:gd name="connsiteY236" fmla="*/ 9705 h 10000"/>
                <a:gd name="connsiteX237" fmla="*/ 7278 w 10000"/>
                <a:gd name="connsiteY237" fmla="*/ 9750 h 10000"/>
                <a:gd name="connsiteX238" fmla="*/ 7278 w 10000"/>
                <a:gd name="connsiteY238" fmla="*/ 9750 h 10000"/>
                <a:gd name="connsiteX239" fmla="*/ 8722 w 10000"/>
                <a:gd name="connsiteY239" fmla="*/ 9882 h 10000"/>
                <a:gd name="connsiteX240" fmla="*/ 10000 w 10000"/>
                <a:gd name="connsiteY240" fmla="*/ 10000 h 10000"/>
                <a:gd name="connsiteX0" fmla="*/ 10000 w 10000"/>
                <a:gd name="connsiteY0" fmla="*/ 8983 h 9986"/>
                <a:gd name="connsiteX1" fmla="*/ 10000 w 10000"/>
                <a:gd name="connsiteY1" fmla="*/ 8983 h 9986"/>
                <a:gd name="connsiteX2" fmla="*/ 9222 w 10000"/>
                <a:gd name="connsiteY2" fmla="*/ 8998 h 9986"/>
                <a:gd name="connsiteX3" fmla="*/ 8944 w 10000"/>
                <a:gd name="connsiteY3" fmla="*/ 8998 h 9986"/>
                <a:gd name="connsiteX4" fmla="*/ 8833 w 10000"/>
                <a:gd name="connsiteY4" fmla="*/ 8983 h 9986"/>
                <a:gd name="connsiteX5" fmla="*/ 8778 w 10000"/>
                <a:gd name="connsiteY5" fmla="*/ 8968 h 9986"/>
                <a:gd name="connsiteX6" fmla="*/ 8778 w 10000"/>
                <a:gd name="connsiteY6" fmla="*/ 8968 h 9986"/>
                <a:gd name="connsiteX7" fmla="*/ 8444 w 10000"/>
                <a:gd name="connsiteY7" fmla="*/ 8791 h 9986"/>
                <a:gd name="connsiteX8" fmla="*/ 8167 w 10000"/>
                <a:gd name="connsiteY8" fmla="*/ 8629 h 9986"/>
                <a:gd name="connsiteX9" fmla="*/ 8167 w 10000"/>
                <a:gd name="connsiteY9" fmla="*/ 8629 h 9986"/>
                <a:gd name="connsiteX10" fmla="*/ 8056 w 10000"/>
                <a:gd name="connsiteY10" fmla="*/ 8600 h 9986"/>
                <a:gd name="connsiteX11" fmla="*/ 7889 w 10000"/>
                <a:gd name="connsiteY11" fmla="*/ 8570 h 9986"/>
                <a:gd name="connsiteX12" fmla="*/ 7444 w 10000"/>
                <a:gd name="connsiteY12" fmla="*/ 8555 h 9986"/>
                <a:gd name="connsiteX13" fmla="*/ 6889 w 10000"/>
                <a:gd name="connsiteY13" fmla="*/ 8541 h 9986"/>
                <a:gd name="connsiteX14" fmla="*/ 6389 w 10000"/>
                <a:gd name="connsiteY14" fmla="*/ 8541 h 9986"/>
                <a:gd name="connsiteX15" fmla="*/ 6389 w 10000"/>
                <a:gd name="connsiteY15" fmla="*/ 8541 h 9986"/>
                <a:gd name="connsiteX16" fmla="*/ 6167 w 10000"/>
                <a:gd name="connsiteY16" fmla="*/ 8526 h 9986"/>
                <a:gd name="connsiteX17" fmla="*/ 6056 w 10000"/>
                <a:gd name="connsiteY17" fmla="*/ 8497 h 9986"/>
                <a:gd name="connsiteX18" fmla="*/ 6000 w 10000"/>
                <a:gd name="connsiteY18" fmla="*/ 8467 h 9986"/>
                <a:gd name="connsiteX19" fmla="*/ 6000 w 10000"/>
                <a:gd name="connsiteY19" fmla="*/ 8408 h 9986"/>
                <a:gd name="connsiteX20" fmla="*/ 6056 w 10000"/>
                <a:gd name="connsiteY20" fmla="*/ 8289 h 9986"/>
                <a:gd name="connsiteX21" fmla="*/ 6111 w 10000"/>
                <a:gd name="connsiteY21" fmla="*/ 8230 h 9986"/>
                <a:gd name="connsiteX22" fmla="*/ 6056 w 10000"/>
                <a:gd name="connsiteY22" fmla="*/ 8157 h 9986"/>
                <a:gd name="connsiteX23" fmla="*/ 6056 w 10000"/>
                <a:gd name="connsiteY23" fmla="*/ 8157 h 9986"/>
                <a:gd name="connsiteX24" fmla="*/ 6000 w 10000"/>
                <a:gd name="connsiteY24" fmla="*/ 8113 h 9986"/>
                <a:gd name="connsiteX25" fmla="*/ 5944 w 10000"/>
                <a:gd name="connsiteY25" fmla="*/ 8083 h 9986"/>
                <a:gd name="connsiteX26" fmla="*/ 5833 w 10000"/>
                <a:gd name="connsiteY26" fmla="*/ 8083 h 9986"/>
                <a:gd name="connsiteX27" fmla="*/ 5667 w 10000"/>
                <a:gd name="connsiteY27" fmla="*/ 8098 h 9986"/>
                <a:gd name="connsiteX28" fmla="*/ 5333 w 10000"/>
                <a:gd name="connsiteY28" fmla="*/ 8142 h 9986"/>
                <a:gd name="connsiteX29" fmla="*/ 4889 w 10000"/>
                <a:gd name="connsiteY29" fmla="*/ 8216 h 9986"/>
                <a:gd name="connsiteX30" fmla="*/ 4889 w 10000"/>
                <a:gd name="connsiteY30" fmla="*/ 8216 h 9986"/>
                <a:gd name="connsiteX31" fmla="*/ 4611 w 10000"/>
                <a:gd name="connsiteY31" fmla="*/ 8230 h 9986"/>
                <a:gd name="connsiteX32" fmla="*/ 4500 w 10000"/>
                <a:gd name="connsiteY32" fmla="*/ 8230 h 9986"/>
                <a:gd name="connsiteX33" fmla="*/ 4444 w 10000"/>
                <a:gd name="connsiteY33" fmla="*/ 8216 h 9986"/>
                <a:gd name="connsiteX34" fmla="*/ 4389 w 10000"/>
                <a:gd name="connsiteY34" fmla="*/ 8157 h 9986"/>
                <a:gd name="connsiteX35" fmla="*/ 4222 w 10000"/>
                <a:gd name="connsiteY35" fmla="*/ 8083 h 9986"/>
                <a:gd name="connsiteX36" fmla="*/ 4222 w 10000"/>
                <a:gd name="connsiteY36" fmla="*/ 8083 h 9986"/>
                <a:gd name="connsiteX37" fmla="*/ 4111 w 10000"/>
                <a:gd name="connsiteY37" fmla="*/ 8039 h 9986"/>
                <a:gd name="connsiteX38" fmla="*/ 4111 w 10000"/>
                <a:gd name="connsiteY38" fmla="*/ 7995 h 9986"/>
                <a:gd name="connsiteX39" fmla="*/ 4111 w 10000"/>
                <a:gd name="connsiteY39" fmla="*/ 7965 h 9986"/>
                <a:gd name="connsiteX40" fmla="*/ 4167 w 10000"/>
                <a:gd name="connsiteY40" fmla="*/ 7936 h 9986"/>
                <a:gd name="connsiteX41" fmla="*/ 4278 w 10000"/>
                <a:gd name="connsiteY41" fmla="*/ 7877 h 9986"/>
                <a:gd name="connsiteX42" fmla="*/ 4389 w 10000"/>
                <a:gd name="connsiteY42" fmla="*/ 7862 h 9986"/>
                <a:gd name="connsiteX43" fmla="*/ 4389 w 10000"/>
                <a:gd name="connsiteY43" fmla="*/ 7862 h 9986"/>
                <a:gd name="connsiteX44" fmla="*/ 4389 w 10000"/>
                <a:gd name="connsiteY44" fmla="*/ 7848 h 9986"/>
                <a:gd name="connsiteX45" fmla="*/ 4444 w 10000"/>
                <a:gd name="connsiteY45" fmla="*/ 7833 h 9986"/>
                <a:gd name="connsiteX46" fmla="*/ 4667 w 10000"/>
                <a:gd name="connsiteY46" fmla="*/ 7818 h 9986"/>
                <a:gd name="connsiteX47" fmla="*/ 5333 w 10000"/>
                <a:gd name="connsiteY47" fmla="*/ 7789 h 9986"/>
                <a:gd name="connsiteX48" fmla="*/ 6500 w 10000"/>
                <a:gd name="connsiteY48" fmla="*/ 7744 h 9986"/>
                <a:gd name="connsiteX49" fmla="*/ 6500 w 10000"/>
                <a:gd name="connsiteY49" fmla="*/ 7744 h 9986"/>
                <a:gd name="connsiteX50" fmla="*/ 7167 w 10000"/>
                <a:gd name="connsiteY50" fmla="*/ 7700 h 9986"/>
                <a:gd name="connsiteX51" fmla="*/ 8389 w 10000"/>
                <a:gd name="connsiteY51" fmla="*/ 7611 h 9986"/>
                <a:gd name="connsiteX52" fmla="*/ 8389 w 10000"/>
                <a:gd name="connsiteY52" fmla="*/ 7611 h 9986"/>
                <a:gd name="connsiteX53" fmla="*/ 8667 w 10000"/>
                <a:gd name="connsiteY53" fmla="*/ 7581 h 9986"/>
                <a:gd name="connsiteX54" fmla="*/ 8778 w 10000"/>
                <a:gd name="connsiteY54" fmla="*/ 7537 h 9986"/>
                <a:gd name="connsiteX55" fmla="*/ 8889 w 10000"/>
                <a:gd name="connsiteY55" fmla="*/ 7508 h 9986"/>
                <a:gd name="connsiteX56" fmla="*/ 8833 w 10000"/>
                <a:gd name="connsiteY56" fmla="*/ 7478 h 9986"/>
                <a:gd name="connsiteX57" fmla="*/ 8833 w 10000"/>
                <a:gd name="connsiteY57" fmla="*/ 7449 h 9986"/>
                <a:gd name="connsiteX58" fmla="*/ 8722 w 10000"/>
                <a:gd name="connsiteY58" fmla="*/ 7419 h 9986"/>
                <a:gd name="connsiteX59" fmla="*/ 8556 w 10000"/>
                <a:gd name="connsiteY59" fmla="*/ 7375 h 9986"/>
                <a:gd name="connsiteX60" fmla="*/ 8556 w 10000"/>
                <a:gd name="connsiteY60" fmla="*/ 7375 h 9986"/>
                <a:gd name="connsiteX61" fmla="*/ 6556 w 10000"/>
                <a:gd name="connsiteY61" fmla="*/ 7110 h 9986"/>
                <a:gd name="connsiteX62" fmla="*/ 6556 w 10000"/>
                <a:gd name="connsiteY62" fmla="*/ 7110 h 9986"/>
                <a:gd name="connsiteX63" fmla="*/ 6333 w 10000"/>
                <a:gd name="connsiteY63" fmla="*/ 7066 h 9986"/>
                <a:gd name="connsiteX64" fmla="*/ 6167 w 10000"/>
                <a:gd name="connsiteY64" fmla="*/ 7022 h 9986"/>
                <a:gd name="connsiteX65" fmla="*/ 6056 w 10000"/>
                <a:gd name="connsiteY65" fmla="*/ 6977 h 9986"/>
                <a:gd name="connsiteX66" fmla="*/ 6056 w 10000"/>
                <a:gd name="connsiteY66" fmla="*/ 6977 h 9986"/>
                <a:gd name="connsiteX67" fmla="*/ 8056 w 10000"/>
                <a:gd name="connsiteY67" fmla="*/ 6962 h 9986"/>
                <a:gd name="connsiteX68" fmla="*/ 10000 w 10000"/>
                <a:gd name="connsiteY68" fmla="*/ 7110 h 9986"/>
                <a:gd name="connsiteX69" fmla="*/ 10000 w 10000"/>
                <a:gd name="connsiteY69" fmla="*/ 5768 h 9986"/>
                <a:gd name="connsiteX70" fmla="*/ 10000 w 10000"/>
                <a:gd name="connsiteY70" fmla="*/ 5768 h 9986"/>
                <a:gd name="connsiteX71" fmla="*/ 7778 w 10000"/>
                <a:gd name="connsiteY71" fmla="*/ 5458 h 9986"/>
                <a:gd name="connsiteX72" fmla="*/ 6556 w 10000"/>
                <a:gd name="connsiteY72" fmla="*/ 5281 h 9986"/>
                <a:gd name="connsiteX73" fmla="*/ 6556 w 10000"/>
                <a:gd name="connsiteY73" fmla="*/ 5281 h 9986"/>
                <a:gd name="connsiteX74" fmla="*/ 6556 w 10000"/>
                <a:gd name="connsiteY74" fmla="*/ 5266 h 9986"/>
                <a:gd name="connsiteX75" fmla="*/ 6556 w 10000"/>
                <a:gd name="connsiteY75" fmla="*/ 5178 h 9986"/>
                <a:gd name="connsiteX76" fmla="*/ 6556 w 10000"/>
                <a:gd name="connsiteY76" fmla="*/ 5178 h 9986"/>
                <a:gd name="connsiteX77" fmla="*/ 6389 w 10000"/>
                <a:gd name="connsiteY77" fmla="*/ 5075 h 9986"/>
                <a:gd name="connsiteX78" fmla="*/ 6056 w 10000"/>
                <a:gd name="connsiteY78" fmla="*/ 4912 h 9986"/>
                <a:gd name="connsiteX79" fmla="*/ 5333 w 10000"/>
                <a:gd name="connsiteY79" fmla="*/ 4602 h 9986"/>
                <a:gd name="connsiteX80" fmla="*/ 5333 w 10000"/>
                <a:gd name="connsiteY80" fmla="*/ 4602 h 9986"/>
                <a:gd name="connsiteX81" fmla="*/ 5167 w 10000"/>
                <a:gd name="connsiteY81" fmla="*/ 4558 h 9986"/>
                <a:gd name="connsiteX82" fmla="*/ 4889 w 10000"/>
                <a:gd name="connsiteY82" fmla="*/ 4499 h 9986"/>
                <a:gd name="connsiteX83" fmla="*/ 4056 w 10000"/>
                <a:gd name="connsiteY83" fmla="*/ 4367 h 9986"/>
                <a:gd name="connsiteX84" fmla="*/ 2889 w 10000"/>
                <a:gd name="connsiteY84" fmla="*/ 4204 h 9986"/>
                <a:gd name="connsiteX85" fmla="*/ 2889 w 10000"/>
                <a:gd name="connsiteY85" fmla="*/ 4204 h 9986"/>
                <a:gd name="connsiteX86" fmla="*/ 2389 w 10000"/>
                <a:gd name="connsiteY86" fmla="*/ 4189 h 9986"/>
                <a:gd name="connsiteX87" fmla="*/ 2000 w 10000"/>
                <a:gd name="connsiteY87" fmla="*/ 4174 h 9986"/>
                <a:gd name="connsiteX88" fmla="*/ 1889 w 10000"/>
                <a:gd name="connsiteY88" fmla="*/ 4160 h 9986"/>
                <a:gd name="connsiteX89" fmla="*/ 1778 w 10000"/>
                <a:gd name="connsiteY89" fmla="*/ 4145 h 9986"/>
                <a:gd name="connsiteX90" fmla="*/ 1778 w 10000"/>
                <a:gd name="connsiteY90" fmla="*/ 4145 h 9986"/>
                <a:gd name="connsiteX91" fmla="*/ 1667 w 10000"/>
                <a:gd name="connsiteY91" fmla="*/ 4086 h 9986"/>
                <a:gd name="connsiteX92" fmla="*/ 1500 w 10000"/>
                <a:gd name="connsiteY92" fmla="*/ 3983 h 9986"/>
                <a:gd name="connsiteX93" fmla="*/ 1444 w 10000"/>
                <a:gd name="connsiteY93" fmla="*/ 3924 h 9986"/>
                <a:gd name="connsiteX94" fmla="*/ 1444 w 10000"/>
                <a:gd name="connsiteY94" fmla="*/ 3865 h 9986"/>
                <a:gd name="connsiteX95" fmla="*/ 1444 w 10000"/>
                <a:gd name="connsiteY95" fmla="*/ 3821 h 9986"/>
                <a:gd name="connsiteX96" fmla="*/ 1556 w 10000"/>
                <a:gd name="connsiteY96" fmla="*/ 3777 h 9986"/>
                <a:gd name="connsiteX97" fmla="*/ 1556 w 10000"/>
                <a:gd name="connsiteY97" fmla="*/ 3777 h 9986"/>
                <a:gd name="connsiteX98" fmla="*/ 1833 w 10000"/>
                <a:gd name="connsiteY98" fmla="*/ 3703 h 9986"/>
                <a:gd name="connsiteX99" fmla="*/ 2111 w 10000"/>
                <a:gd name="connsiteY99" fmla="*/ 3628 h 9986"/>
                <a:gd name="connsiteX100" fmla="*/ 2278 w 10000"/>
                <a:gd name="connsiteY100" fmla="*/ 3584 h 9986"/>
                <a:gd name="connsiteX101" fmla="*/ 2389 w 10000"/>
                <a:gd name="connsiteY101" fmla="*/ 3540 h 9986"/>
                <a:gd name="connsiteX102" fmla="*/ 2389 w 10000"/>
                <a:gd name="connsiteY102" fmla="*/ 3481 h 9986"/>
                <a:gd name="connsiteX103" fmla="*/ 2389 w 10000"/>
                <a:gd name="connsiteY103" fmla="*/ 3408 h 9986"/>
                <a:gd name="connsiteX104" fmla="*/ 2389 w 10000"/>
                <a:gd name="connsiteY104" fmla="*/ 3408 h 9986"/>
                <a:gd name="connsiteX105" fmla="*/ 2167 w 10000"/>
                <a:gd name="connsiteY105" fmla="*/ 3201 h 9986"/>
                <a:gd name="connsiteX106" fmla="*/ 1889 w 10000"/>
                <a:gd name="connsiteY106" fmla="*/ 2921 h 9986"/>
                <a:gd name="connsiteX107" fmla="*/ 1667 w 10000"/>
                <a:gd name="connsiteY107" fmla="*/ 2670 h 9986"/>
                <a:gd name="connsiteX108" fmla="*/ 1611 w 10000"/>
                <a:gd name="connsiteY108" fmla="*/ 2597 h 9986"/>
                <a:gd name="connsiteX109" fmla="*/ 1611 w 10000"/>
                <a:gd name="connsiteY109" fmla="*/ 2567 h 9986"/>
                <a:gd name="connsiteX110" fmla="*/ 1667 w 10000"/>
                <a:gd name="connsiteY110" fmla="*/ 2552 h 9986"/>
                <a:gd name="connsiteX111" fmla="*/ 1667 w 10000"/>
                <a:gd name="connsiteY111" fmla="*/ 2552 h 9986"/>
                <a:gd name="connsiteX112" fmla="*/ 2000 w 10000"/>
                <a:gd name="connsiteY112" fmla="*/ 2538 h 9986"/>
                <a:gd name="connsiteX113" fmla="*/ 2222 w 10000"/>
                <a:gd name="connsiteY113" fmla="*/ 2538 h 9986"/>
                <a:gd name="connsiteX114" fmla="*/ 2389 w 10000"/>
                <a:gd name="connsiteY114" fmla="*/ 2552 h 9986"/>
                <a:gd name="connsiteX115" fmla="*/ 2389 w 10000"/>
                <a:gd name="connsiteY115" fmla="*/ 2552 h 9986"/>
                <a:gd name="connsiteX116" fmla="*/ 2444 w 10000"/>
                <a:gd name="connsiteY116" fmla="*/ 2552 h 9986"/>
                <a:gd name="connsiteX117" fmla="*/ 2500 w 10000"/>
                <a:gd name="connsiteY117" fmla="*/ 2523 h 9986"/>
                <a:gd name="connsiteX118" fmla="*/ 2778 w 10000"/>
                <a:gd name="connsiteY118" fmla="*/ 2434 h 9986"/>
                <a:gd name="connsiteX119" fmla="*/ 3500 w 10000"/>
                <a:gd name="connsiteY119" fmla="*/ 2139 h 9986"/>
                <a:gd name="connsiteX120" fmla="*/ 4444 w 10000"/>
                <a:gd name="connsiteY120" fmla="*/ 1712 h 9986"/>
                <a:gd name="connsiteX121" fmla="*/ 4444 w 10000"/>
                <a:gd name="connsiteY121" fmla="*/ 1712 h 9986"/>
                <a:gd name="connsiteX122" fmla="*/ 4444 w 10000"/>
                <a:gd name="connsiteY122" fmla="*/ 1652 h 9986"/>
                <a:gd name="connsiteX123" fmla="*/ 4444 w 10000"/>
                <a:gd name="connsiteY123" fmla="*/ 1519 h 9986"/>
                <a:gd name="connsiteX124" fmla="*/ 4500 w 10000"/>
                <a:gd name="connsiteY124" fmla="*/ 1431 h 9986"/>
                <a:gd name="connsiteX125" fmla="*/ 4611 w 10000"/>
                <a:gd name="connsiteY125" fmla="*/ 1357 h 9986"/>
                <a:gd name="connsiteX126" fmla="*/ 4778 w 10000"/>
                <a:gd name="connsiteY126" fmla="*/ 1269 h 9986"/>
                <a:gd name="connsiteX127" fmla="*/ 5000 w 10000"/>
                <a:gd name="connsiteY127" fmla="*/ 1195 h 9986"/>
                <a:gd name="connsiteX128" fmla="*/ 5000 w 10000"/>
                <a:gd name="connsiteY128" fmla="*/ 1195 h 9986"/>
                <a:gd name="connsiteX129" fmla="*/ 5556 w 10000"/>
                <a:gd name="connsiteY129" fmla="*/ 1048 h 9986"/>
                <a:gd name="connsiteX130" fmla="*/ 6111 w 10000"/>
                <a:gd name="connsiteY130" fmla="*/ 856 h 9986"/>
                <a:gd name="connsiteX131" fmla="*/ 6667 w 10000"/>
                <a:gd name="connsiteY131" fmla="*/ 679 h 9986"/>
                <a:gd name="connsiteX132" fmla="*/ 7056 w 10000"/>
                <a:gd name="connsiteY132" fmla="*/ 517 h 9986"/>
                <a:gd name="connsiteX133" fmla="*/ 7056 w 10000"/>
                <a:gd name="connsiteY133" fmla="*/ 517 h 9986"/>
                <a:gd name="connsiteX134" fmla="*/ 7333 w 10000"/>
                <a:gd name="connsiteY134" fmla="*/ 370 h 9986"/>
                <a:gd name="connsiteX135" fmla="*/ 7667 w 10000"/>
                <a:gd name="connsiteY135" fmla="*/ 192 h 9986"/>
                <a:gd name="connsiteX136" fmla="*/ 8000 w 10000"/>
                <a:gd name="connsiteY136" fmla="*/ 59 h 9986"/>
                <a:gd name="connsiteX137" fmla="*/ 8167 w 10000"/>
                <a:gd name="connsiteY137" fmla="*/ 0 h 9986"/>
                <a:gd name="connsiteX138" fmla="*/ 10000 w 10000"/>
                <a:gd name="connsiteY138" fmla="*/ 8998 h 9986"/>
                <a:gd name="connsiteX139" fmla="*/ 10000 w 10000"/>
                <a:gd name="connsiteY139" fmla="*/ 8998 h 9986"/>
                <a:gd name="connsiteX140" fmla="*/ 9722 w 10000"/>
                <a:gd name="connsiteY140" fmla="*/ 8983 h 9986"/>
                <a:gd name="connsiteX141" fmla="*/ 9389 w 10000"/>
                <a:gd name="connsiteY141" fmla="*/ 8998 h 9986"/>
                <a:gd name="connsiteX142" fmla="*/ 9389 w 10000"/>
                <a:gd name="connsiteY142" fmla="*/ 8998 h 9986"/>
                <a:gd name="connsiteX143" fmla="*/ 9278 w 10000"/>
                <a:gd name="connsiteY143" fmla="*/ 9013 h 9986"/>
                <a:gd name="connsiteX144" fmla="*/ 9056 w 10000"/>
                <a:gd name="connsiteY144" fmla="*/ 8998 h 9986"/>
                <a:gd name="connsiteX145" fmla="*/ 8889 w 10000"/>
                <a:gd name="connsiteY145" fmla="*/ 8983 h 9986"/>
                <a:gd name="connsiteX146" fmla="*/ 8722 w 10000"/>
                <a:gd name="connsiteY146" fmla="*/ 8953 h 9986"/>
                <a:gd name="connsiteX147" fmla="*/ 8611 w 10000"/>
                <a:gd name="connsiteY147" fmla="*/ 8909 h 9986"/>
                <a:gd name="connsiteX148" fmla="*/ 8444 w 10000"/>
                <a:gd name="connsiteY148" fmla="*/ 8835 h 9986"/>
                <a:gd name="connsiteX149" fmla="*/ 8444 w 10000"/>
                <a:gd name="connsiteY149" fmla="*/ 8835 h 9986"/>
                <a:gd name="connsiteX150" fmla="*/ 8222 w 10000"/>
                <a:gd name="connsiteY150" fmla="*/ 8703 h 9986"/>
                <a:gd name="connsiteX151" fmla="*/ 8111 w 10000"/>
                <a:gd name="connsiteY151" fmla="*/ 8644 h 9986"/>
                <a:gd name="connsiteX152" fmla="*/ 7944 w 10000"/>
                <a:gd name="connsiteY152" fmla="*/ 8600 h 9986"/>
                <a:gd name="connsiteX153" fmla="*/ 7778 w 10000"/>
                <a:gd name="connsiteY153" fmla="*/ 8570 h 9986"/>
                <a:gd name="connsiteX154" fmla="*/ 7556 w 10000"/>
                <a:gd name="connsiteY154" fmla="*/ 8555 h 9986"/>
                <a:gd name="connsiteX155" fmla="*/ 7333 w 10000"/>
                <a:gd name="connsiteY155" fmla="*/ 8541 h 9986"/>
                <a:gd name="connsiteX156" fmla="*/ 7000 w 10000"/>
                <a:gd name="connsiteY156" fmla="*/ 8526 h 9986"/>
                <a:gd name="connsiteX157" fmla="*/ 7000 w 10000"/>
                <a:gd name="connsiteY157" fmla="*/ 8526 h 9986"/>
                <a:gd name="connsiteX158" fmla="*/ 6556 w 10000"/>
                <a:gd name="connsiteY158" fmla="*/ 8541 h 9986"/>
                <a:gd name="connsiteX159" fmla="*/ 6222 w 10000"/>
                <a:gd name="connsiteY159" fmla="*/ 8541 h 9986"/>
                <a:gd name="connsiteX160" fmla="*/ 6111 w 10000"/>
                <a:gd name="connsiteY160" fmla="*/ 8526 h 9986"/>
                <a:gd name="connsiteX161" fmla="*/ 6056 w 10000"/>
                <a:gd name="connsiteY161" fmla="*/ 8511 h 9986"/>
                <a:gd name="connsiteX162" fmla="*/ 6056 w 10000"/>
                <a:gd name="connsiteY162" fmla="*/ 8511 h 9986"/>
                <a:gd name="connsiteX163" fmla="*/ 6056 w 10000"/>
                <a:gd name="connsiteY163" fmla="*/ 8245 h 9986"/>
                <a:gd name="connsiteX164" fmla="*/ 6056 w 10000"/>
                <a:gd name="connsiteY164" fmla="*/ 8245 h 9986"/>
                <a:gd name="connsiteX165" fmla="*/ 6056 w 10000"/>
                <a:gd name="connsiteY165" fmla="*/ 8186 h 9986"/>
                <a:gd name="connsiteX166" fmla="*/ 5944 w 10000"/>
                <a:gd name="connsiteY166" fmla="*/ 8113 h 9986"/>
                <a:gd name="connsiteX167" fmla="*/ 5889 w 10000"/>
                <a:gd name="connsiteY167" fmla="*/ 8098 h 9986"/>
                <a:gd name="connsiteX168" fmla="*/ 5778 w 10000"/>
                <a:gd name="connsiteY168" fmla="*/ 8083 h 9986"/>
                <a:gd name="connsiteX169" fmla="*/ 5667 w 10000"/>
                <a:gd name="connsiteY169" fmla="*/ 8083 h 9986"/>
                <a:gd name="connsiteX170" fmla="*/ 5500 w 10000"/>
                <a:gd name="connsiteY170" fmla="*/ 8098 h 9986"/>
                <a:gd name="connsiteX171" fmla="*/ 5500 w 10000"/>
                <a:gd name="connsiteY171" fmla="*/ 8098 h 9986"/>
                <a:gd name="connsiteX172" fmla="*/ 4889 w 10000"/>
                <a:gd name="connsiteY172" fmla="*/ 8201 h 9986"/>
                <a:gd name="connsiteX173" fmla="*/ 4611 w 10000"/>
                <a:gd name="connsiteY173" fmla="*/ 8230 h 9986"/>
                <a:gd name="connsiteX174" fmla="*/ 4556 w 10000"/>
                <a:gd name="connsiteY174" fmla="*/ 8245 h 9986"/>
                <a:gd name="connsiteX175" fmla="*/ 4500 w 10000"/>
                <a:gd name="connsiteY175" fmla="*/ 8230 h 9986"/>
                <a:gd name="connsiteX176" fmla="*/ 4500 w 10000"/>
                <a:gd name="connsiteY176" fmla="*/ 8230 h 9986"/>
                <a:gd name="connsiteX177" fmla="*/ 4222 w 10000"/>
                <a:gd name="connsiteY177" fmla="*/ 8083 h 9986"/>
                <a:gd name="connsiteX178" fmla="*/ 4222 w 10000"/>
                <a:gd name="connsiteY178" fmla="*/ 8083 h 9986"/>
                <a:gd name="connsiteX179" fmla="*/ 4111 w 10000"/>
                <a:gd name="connsiteY179" fmla="*/ 8010 h 9986"/>
                <a:gd name="connsiteX180" fmla="*/ 4111 w 10000"/>
                <a:gd name="connsiteY180" fmla="*/ 7965 h 9986"/>
                <a:gd name="connsiteX181" fmla="*/ 4111 w 10000"/>
                <a:gd name="connsiteY181" fmla="*/ 7921 h 9986"/>
                <a:gd name="connsiteX182" fmla="*/ 4111 w 10000"/>
                <a:gd name="connsiteY182" fmla="*/ 7921 h 9986"/>
                <a:gd name="connsiteX183" fmla="*/ 4278 w 10000"/>
                <a:gd name="connsiteY183" fmla="*/ 7877 h 9986"/>
                <a:gd name="connsiteX184" fmla="*/ 4389 w 10000"/>
                <a:gd name="connsiteY184" fmla="*/ 7862 h 9986"/>
                <a:gd name="connsiteX185" fmla="*/ 4389 w 10000"/>
                <a:gd name="connsiteY185" fmla="*/ 7862 h 9986"/>
                <a:gd name="connsiteX186" fmla="*/ 4000 w 10000"/>
                <a:gd name="connsiteY186" fmla="*/ 7862 h 9986"/>
                <a:gd name="connsiteX187" fmla="*/ 3722 w 10000"/>
                <a:gd name="connsiteY187" fmla="*/ 7877 h 9986"/>
                <a:gd name="connsiteX188" fmla="*/ 3611 w 10000"/>
                <a:gd name="connsiteY188" fmla="*/ 7892 h 9986"/>
                <a:gd name="connsiteX189" fmla="*/ 3556 w 10000"/>
                <a:gd name="connsiteY189" fmla="*/ 7906 h 9986"/>
                <a:gd name="connsiteX190" fmla="*/ 3556 w 10000"/>
                <a:gd name="connsiteY190" fmla="*/ 7906 h 9986"/>
                <a:gd name="connsiteX191" fmla="*/ 3444 w 10000"/>
                <a:gd name="connsiteY191" fmla="*/ 7965 h 9986"/>
                <a:gd name="connsiteX192" fmla="*/ 3278 w 10000"/>
                <a:gd name="connsiteY192" fmla="*/ 8054 h 9986"/>
                <a:gd name="connsiteX193" fmla="*/ 3000 w 10000"/>
                <a:gd name="connsiteY193" fmla="*/ 8157 h 9986"/>
                <a:gd name="connsiteX194" fmla="*/ 2667 w 10000"/>
                <a:gd name="connsiteY194" fmla="*/ 8230 h 9986"/>
                <a:gd name="connsiteX195" fmla="*/ 2667 w 10000"/>
                <a:gd name="connsiteY195" fmla="*/ 8230 h 9986"/>
                <a:gd name="connsiteX196" fmla="*/ 2333 w 10000"/>
                <a:gd name="connsiteY196" fmla="*/ 8289 h 9986"/>
                <a:gd name="connsiteX197" fmla="*/ 1833 w 10000"/>
                <a:gd name="connsiteY197" fmla="*/ 8349 h 9986"/>
                <a:gd name="connsiteX198" fmla="*/ 1389 w 10000"/>
                <a:gd name="connsiteY198" fmla="*/ 8379 h 9986"/>
                <a:gd name="connsiteX199" fmla="*/ 889 w 10000"/>
                <a:gd name="connsiteY199" fmla="*/ 8393 h 9986"/>
                <a:gd name="connsiteX200" fmla="*/ 889 w 10000"/>
                <a:gd name="connsiteY200" fmla="*/ 8393 h 9986"/>
                <a:gd name="connsiteX201" fmla="*/ 500 w 10000"/>
                <a:gd name="connsiteY201" fmla="*/ 8408 h 9986"/>
                <a:gd name="connsiteX202" fmla="*/ 222 w 10000"/>
                <a:gd name="connsiteY202" fmla="*/ 8423 h 9986"/>
                <a:gd name="connsiteX203" fmla="*/ 0 w 10000"/>
                <a:gd name="connsiteY203" fmla="*/ 8438 h 9986"/>
                <a:gd name="connsiteX204" fmla="*/ 0 w 10000"/>
                <a:gd name="connsiteY204" fmla="*/ 8438 h 9986"/>
                <a:gd name="connsiteX205" fmla="*/ 278 w 10000"/>
                <a:gd name="connsiteY205" fmla="*/ 8673 h 9986"/>
                <a:gd name="connsiteX206" fmla="*/ 500 w 10000"/>
                <a:gd name="connsiteY206" fmla="*/ 8850 h 9986"/>
                <a:gd name="connsiteX207" fmla="*/ 722 w 10000"/>
                <a:gd name="connsiteY207" fmla="*/ 8998 h 9986"/>
                <a:gd name="connsiteX208" fmla="*/ 722 w 10000"/>
                <a:gd name="connsiteY208" fmla="*/ 8998 h 9986"/>
                <a:gd name="connsiteX209" fmla="*/ 889 w 10000"/>
                <a:gd name="connsiteY209" fmla="*/ 9087 h 9986"/>
                <a:gd name="connsiteX210" fmla="*/ 944 w 10000"/>
                <a:gd name="connsiteY210" fmla="*/ 9160 h 9986"/>
                <a:gd name="connsiteX211" fmla="*/ 1111 w 10000"/>
                <a:gd name="connsiteY211" fmla="*/ 9234 h 9986"/>
                <a:gd name="connsiteX212" fmla="*/ 1333 w 10000"/>
                <a:gd name="connsiteY212" fmla="*/ 9352 h 9986"/>
                <a:gd name="connsiteX213" fmla="*/ 1333 w 10000"/>
                <a:gd name="connsiteY213" fmla="*/ 9352 h 9986"/>
                <a:gd name="connsiteX214" fmla="*/ 1444 w 10000"/>
                <a:gd name="connsiteY214" fmla="*/ 9411 h 9986"/>
                <a:gd name="connsiteX215" fmla="*/ 1500 w 10000"/>
                <a:gd name="connsiteY215" fmla="*/ 9455 h 9986"/>
                <a:gd name="connsiteX216" fmla="*/ 1500 w 10000"/>
                <a:gd name="connsiteY216" fmla="*/ 9499 h 9986"/>
                <a:gd name="connsiteX217" fmla="*/ 1556 w 10000"/>
                <a:gd name="connsiteY217" fmla="*/ 9514 h 9986"/>
                <a:gd name="connsiteX218" fmla="*/ 1722 w 10000"/>
                <a:gd name="connsiteY218" fmla="*/ 9528 h 9986"/>
                <a:gd name="connsiteX219" fmla="*/ 1944 w 10000"/>
                <a:gd name="connsiteY219" fmla="*/ 9543 h 9986"/>
                <a:gd name="connsiteX220" fmla="*/ 2944 w 10000"/>
                <a:gd name="connsiteY220" fmla="*/ 9558 h 9986"/>
                <a:gd name="connsiteX221" fmla="*/ 2944 w 10000"/>
                <a:gd name="connsiteY221" fmla="*/ 9558 h 9986"/>
                <a:gd name="connsiteX222" fmla="*/ 4167 w 10000"/>
                <a:gd name="connsiteY222" fmla="*/ 9587 h 9986"/>
                <a:gd name="connsiteX223" fmla="*/ 4889 w 10000"/>
                <a:gd name="connsiteY223" fmla="*/ 9632 h 9986"/>
                <a:gd name="connsiteX224" fmla="*/ 5278 w 10000"/>
                <a:gd name="connsiteY224" fmla="*/ 9677 h 9986"/>
                <a:gd name="connsiteX225" fmla="*/ 5444 w 10000"/>
                <a:gd name="connsiteY225" fmla="*/ 9691 h 9986"/>
                <a:gd name="connsiteX226" fmla="*/ 5444 w 10000"/>
                <a:gd name="connsiteY226" fmla="*/ 9691 h 9986"/>
                <a:gd name="connsiteX227" fmla="*/ 5722 w 10000"/>
                <a:gd name="connsiteY227" fmla="*/ 9721 h 9986"/>
                <a:gd name="connsiteX228" fmla="*/ 5833 w 10000"/>
                <a:gd name="connsiteY228" fmla="*/ 9736 h 9986"/>
                <a:gd name="connsiteX229" fmla="*/ 5833 w 10000"/>
                <a:gd name="connsiteY229" fmla="*/ 9736 h 9986"/>
                <a:gd name="connsiteX230" fmla="*/ 5833 w 10000"/>
                <a:gd name="connsiteY230" fmla="*/ 9721 h 9986"/>
                <a:gd name="connsiteX231" fmla="*/ 5889 w 10000"/>
                <a:gd name="connsiteY231" fmla="*/ 9706 h 9986"/>
                <a:gd name="connsiteX232" fmla="*/ 6000 w 10000"/>
                <a:gd name="connsiteY232" fmla="*/ 9691 h 9986"/>
                <a:gd name="connsiteX233" fmla="*/ 6167 w 10000"/>
                <a:gd name="connsiteY233" fmla="*/ 9677 h 9986"/>
                <a:gd name="connsiteX234" fmla="*/ 6444 w 10000"/>
                <a:gd name="connsiteY234" fmla="*/ 9677 h 9986"/>
                <a:gd name="connsiteX235" fmla="*/ 6833 w 10000"/>
                <a:gd name="connsiteY235" fmla="*/ 9691 h 9986"/>
                <a:gd name="connsiteX236" fmla="*/ 7278 w 10000"/>
                <a:gd name="connsiteY236" fmla="*/ 9736 h 9986"/>
                <a:gd name="connsiteX237" fmla="*/ 7278 w 10000"/>
                <a:gd name="connsiteY237" fmla="*/ 9736 h 9986"/>
                <a:gd name="connsiteX238" fmla="*/ 8722 w 10000"/>
                <a:gd name="connsiteY238" fmla="*/ 9868 h 9986"/>
                <a:gd name="connsiteX239" fmla="*/ 10000 w 10000"/>
                <a:gd name="connsiteY239" fmla="*/ 9986 h 9986"/>
                <a:gd name="connsiteX0" fmla="*/ 10000 w 10000"/>
                <a:gd name="connsiteY0" fmla="*/ 8937 h 9941"/>
                <a:gd name="connsiteX1" fmla="*/ 10000 w 10000"/>
                <a:gd name="connsiteY1" fmla="*/ 8937 h 9941"/>
                <a:gd name="connsiteX2" fmla="*/ 9222 w 10000"/>
                <a:gd name="connsiteY2" fmla="*/ 8952 h 9941"/>
                <a:gd name="connsiteX3" fmla="*/ 8944 w 10000"/>
                <a:gd name="connsiteY3" fmla="*/ 8952 h 9941"/>
                <a:gd name="connsiteX4" fmla="*/ 8833 w 10000"/>
                <a:gd name="connsiteY4" fmla="*/ 8937 h 9941"/>
                <a:gd name="connsiteX5" fmla="*/ 8778 w 10000"/>
                <a:gd name="connsiteY5" fmla="*/ 8922 h 9941"/>
                <a:gd name="connsiteX6" fmla="*/ 8778 w 10000"/>
                <a:gd name="connsiteY6" fmla="*/ 8922 h 9941"/>
                <a:gd name="connsiteX7" fmla="*/ 8444 w 10000"/>
                <a:gd name="connsiteY7" fmla="*/ 8744 h 9941"/>
                <a:gd name="connsiteX8" fmla="*/ 8167 w 10000"/>
                <a:gd name="connsiteY8" fmla="*/ 8582 h 9941"/>
                <a:gd name="connsiteX9" fmla="*/ 8167 w 10000"/>
                <a:gd name="connsiteY9" fmla="*/ 8582 h 9941"/>
                <a:gd name="connsiteX10" fmla="*/ 8056 w 10000"/>
                <a:gd name="connsiteY10" fmla="*/ 8553 h 9941"/>
                <a:gd name="connsiteX11" fmla="*/ 7889 w 10000"/>
                <a:gd name="connsiteY11" fmla="*/ 8523 h 9941"/>
                <a:gd name="connsiteX12" fmla="*/ 7444 w 10000"/>
                <a:gd name="connsiteY12" fmla="*/ 8508 h 9941"/>
                <a:gd name="connsiteX13" fmla="*/ 6889 w 10000"/>
                <a:gd name="connsiteY13" fmla="*/ 8494 h 9941"/>
                <a:gd name="connsiteX14" fmla="*/ 6389 w 10000"/>
                <a:gd name="connsiteY14" fmla="*/ 8494 h 9941"/>
                <a:gd name="connsiteX15" fmla="*/ 6389 w 10000"/>
                <a:gd name="connsiteY15" fmla="*/ 8494 h 9941"/>
                <a:gd name="connsiteX16" fmla="*/ 6167 w 10000"/>
                <a:gd name="connsiteY16" fmla="*/ 8479 h 9941"/>
                <a:gd name="connsiteX17" fmla="*/ 6056 w 10000"/>
                <a:gd name="connsiteY17" fmla="*/ 8450 h 9941"/>
                <a:gd name="connsiteX18" fmla="*/ 6000 w 10000"/>
                <a:gd name="connsiteY18" fmla="*/ 8420 h 9941"/>
                <a:gd name="connsiteX19" fmla="*/ 6000 w 10000"/>
                <a:gd name="connsiteY19" fmla="*/ 8361 h 9941"/>
                <a:gd name="connsiteX20" fmla="*/ 6056 w 10000"/>
                <a:gd name="connsiteY20" fmla="*/ 8242 h 9941"/>
                <a:gd name="connsiteX21" fmla="*/ 6111 w 10000"/>
                <a:gd name="connsiteY21" fmla="*/ 8183 h 9941"/>
                <a:gd name="connsiteX22" fmla="*/ 6056 w 10000"/>
                <a:gd name="connsiteY22" fmla="*/ 8109 h 9941"/>
                <a:gd name="connsiteX23" fmla="*/ 6056 w 10000"/>
                <a:gd name="connsiteY23" fmla="*/ 8109 h 9941"/>
                <a:gd name="connsiteX24" fmla="*/ 6000 w 10000"/>
                <a:gd name="connsiteY24" fmla="*/ 8065 h 9941"/>
                <a:gd name="connsiteX25" fmla="*/ 5944 w 10000"/>
                <a:gd name="connsiteY25" fmla="*/ 8035 h 9941"/>
                <a:gd name="connsiteX26" fmla="*/ 5833 w 10000"/>
                <a:gd name="connsiteY26" fmla="*/ 8035 h 9941"/>
                <a:gd name="connsiteX27" fmla="*/ 5667 w 10000"/>
                <a:gd name="connsiteY27" fmla="*/ 8050 h 9941"/>
                <a:gd name="connsiteX28" fmla="*/ 5333 w 10000"/>
                <a:gd name="connsiteY28" fmla="*/ 8094 h 9941"/>
                <a:gd name="connsiteX29" fmla="*/ 4889 w 10000"/>
                <a:gd name="connsiteY29" fmla="*/ 8169 h 9941"/>
                <a:gd name="connsiteX30" fmla="*/ 4889 w 10000"/>
                <a:gd name="connsiteY30" fmla="*/ 8169 h 9941"/>
                <a:gd name="connsiteX31" fmla="*/ 4611 w 10000"/>
                <a:gd name="connsiteY31" fmla="*/ 8183 h 9941"/>
                <a:gd name="connsiteX32" fmla="*/ 4500 w 10000"/>
                <a:gd name="connsiteY32" fmla="*/ 8183 h 9941"/>
                <a:gd name="connsiteX33" fmla="*/ 4444 w 10000"/>
                <a:gd name="connsiteY33" fmla="*/ 8169 h 9941"/>
                <a:gd name="connsiteX34" fmla="*/ 4389 w 10000"/>
                <a:gd name="connsiteY34" fmla="*/ 8109 h 9941"/>
                <a:gd name="connsiteX35" fmla="*/ 4222 w 10000"/>
                <a:gd name="connsiteY35" fmla="*/ 8035 h 9941"/>
                <a:gd name="connsiteX36" fmla="*/ 4222 w 10000"/>
                <a:gd name="connsiteY36" fmla="*/ 8035 h 9941"/>
                <a:gd name="connsiteX37" fmla="*/ 4111 w 10000"/>
                <a:gd name="connsiteY37" fmla="*/ 7991 h 9941"/>
                <a:gd name="connsiteX38" fmla="*/ 4111 w 10000"/>
                <a:gd name="connsiteY38" fmla="*/ 7947 h 9941"/>
                <a:gd name="connsiteX39" fmla="*/ 4111 w 10000"/>
                <a:gd name="connsiteY39" fmla="*/ 7917 h 9941"/>
                <a:gd name="connsiteX40" fmla="*/ 4167 w 10000"/>
                <a:gd name="connsiteY40" fmla="*/ 7888 h 9941"/>
                <a:gd name="connsiteX41" fmla="*/ 4278 w 10000"/>
                <a:gd name="connsiteY41" fmla="*/ 7829 h 9941"/>
                <a:gd name="connsiteX42" fmla="*/ 4389 w 10000"/>
                <a:gd name="connsiteY42" fmla="*/ 7814 h 9941"/>
                <a:gd name="connsiteX43" fmla="*/ 4389 w 10000"/>
                <a:gd name="connsiteY43" fmla="*/ 7814 h 9941"/>
                <a:gd name="connsiteX44" fmla="*/ 4389 w 10000"/>
                <a:gd name="connsiteY44" fmla="*/ 7800 h 9941"/>
                <a:gd name="connsiteX45" fmla="*/ 4444 w 10000"/>
                <a:gd name="connsiteY45" fmla="*/ 7785 h 9941"/>
                <a:gd name="connsiteX46" fmla="*/ 4667 w 10000"/>
                <a:gd name="connsiteY46" fmla="*/ 7770 h 9941"/>
                <a:gd name="connsiteX47" fmla="*/ 5333 w 10000"/>
                <a:gd name="connsiteY47" fmla="*/ 7741 h 9941"/>
                <a:gd name="connsiteX48" fmla="*/ 6500 w 10000"/>
                <a:gd name="connsiteY48" fmla="*/ 7696 h 9941"/>
                <a:gd name="connsiteX49" fmla="*/ 6500 w 10000"/>
                <a:gd name="connsiteY49" fmla="*/ 7696 h 9941"/>
                <a:gd name="connsiteX50" fmla="*/ 7167 w 10000"/>
                <a:gd name="connsiteY50" fmla="*/ 7652 h 9941"/>
                <a:gd name="connsiteX51" fmla="*/ 8389 w 10000"/>
                <a:gd name="connsiteY51" fmla="*/ 7563 h 9941"/>
                <a:gd name="connsiteX52" fmla="*/ 8389 w 10000"/>
                <a:gd name="connsiteY52" fmla="*/ 7563 h 9941"/>
                <a:gd name="connsiteX53" fmla="*/ 8667 w 10000"/>
                <a:gd name="connsiteY53" fmla="*/ 7533 h 9941"/>
                <a:gd name="connsiteX54" fmla="*/ 8778 w 10000"/>
                <a:gd name="connsiteY54" fmla="*/ 7489 h 9941"/>
                <a:gd name="connsiteX55" fmla="*/ 8889 w 10000"/>
                <a:gd name="connsiteY55" fmla="*/ 7460 h 9941"/>
                <a:gd name="connsiteX56" fmla="*/ 8833 w 10000"/>
                <a:gd name="connsiteY56" fmla="*/ 7429 h 9941"/>
                <a:gd name="connsiteX57" fmla="*/ 8833 w 10000"/>
                <a:gd name="connsiteY57" fmla="*/ 7400 h 9941"/>
                <a:gd name="connsiteX58" fmla="*/ 8722 w 10000"/>
                <a:gd name="connsiteY58" fmla="*/ 7370 h 9941"/>
                <a:gd name="connsiteX59" fmla="*/ 8556 w 10000"/>
                <a:gd name="connsiteY59" fmla="*/ 7326 h 9941"/>
                <a:gd name="connsiteX60" fmla="*/ 8556 w 10000"/>
                <a:gd name="connsiteY60" fmla="*/ 7326 h 9941"/>
                <a:gd name="connsiteX61" fmla="*/ 6556 w 10000"/>
                <a:gd name="connsiteY61" fmla="*/ 7061 h 9941"/>
                <a:gd name="connsiteX62" fmla="*/ 6556 w 10000"/>
                <a:gd name="connsiteY62" fmla="*/ 7061 h 9941"/>
                <a:gd name="connsiteX63" fmla="*/ 6333 w 10000"/>
                <a:gd name="connsiteY63" fmla="*/ 7017 h 9941"/>
                <a:gd name="connsiteX64" fmla="*/ 6167 w 10000"/>
                <a:gd name="connsiteY64" fmla="*/ 6973 h 9941"/>
                <a:gd name="connsiteX65" fmla="*/ 6056 w 10000"/>
                <a:gd name="connsiteY65" fmla="*/ 6928 h 9941"/>
                <a:gd name="connsiteX66" fmla="*/ 6056 w 10000"/>
                <a:gd name="connsiteY66" fmla="*/ 6928 h 9941"/>
                <a:gd name="connsiteX67" fmla="*/ 8056 w 10000"/>
                <a:gd name="connsiteY67" fmla="*/ 6913 h 9941"/>
                <a:gd name="connsiteX68" fmla="*/ 10000 w 10000"/>
                <a:gd name="connsiteY68" fmla="*/ 7061 h 9941"/>
                <a:gd name="connsiteX69" fmla="*/ 10000 w 10000"/>
                <a:gd name="connsiteY69" fmla="*/ 5717 h 9941"/>
                <a:gd name="connsiteX70" fmla="*/ 10000 w 10000"/>
                <a:gd name="connsiteY70" fmla="*/ 5717 h 9941"/>
                <a:gd name="connsiteX71" fmla="*/ 7778 w 10000"/>
                <a:gd name="connsiteY71" fmla="*/ 5407 h 9941"/>
                <a:gd name="connsiteX72" fmla="*/ 6556 w 10000"/>
                <a:gd name="connsiteY72" fmla="*/ 5229 h 9941"/>
                <a:gd name="connsiteX73" fmla="*/ 6556 w 10000"/>
                <a:gd name="connsiteY73" fmla="*/ 5229 h 9941"/>
                <a:gd name="connsiteX74" fmla="*/ 6556 w 10000"/>
                <a:gd name="connsiteY74" fmla="*/ 5214 h 9941"/>
                <a:gd name="connsiteX75" fmla="*/ 6556 w 10000"/>
                <a:gd name="connsiteY75" fmla="*/ 5126 h 9941"/>
                <a:gd name="connsiteX76" fmla="*/ 6556 w 10000"/>
                <a:gd name="connsiteY76" fmla="*/ 5126 h 9941"/>
                <a:gd name="connsiteX77" fmla="*/ 6389 w 10000"/>
                <a:gd name="connsiteY77" fmla="*/ 5023 h 9941"/>
                <a:gd name="connsiteX78" fmla="*/ 6056 w 10000"/>
                <a:gd name="connsiteY78" fmla="*/ 4860 h 9941"/>
                <a:gd name="connsiteX79" fmla="*/ 5333 w 10000"/>
                <a:gd name="connsiteY79" fmla="*/ 4549 h 9941"/>
                <a:gd name="connsiteX80" fmla="*/ 5333 w 10000"/>
                <a:gd name="connsiteY80" fmla="*/ 4549 h 9941"/>
                <a:gd name="connsiteX81" fmla="*/ 5167 w 10000"/>
                <a:gd name="connsiteY81" fmla="*/ 4505 h 9941"/>
                <a:gd name="connsiteX82" fmla="*/ 4889 w 10000"/>
                <a:gd name="connsiteY82" fmla="*/ 4446 h 9941"/>
                <a:gd name="connsiteX83" fmla="*/ 4056 w 10000"/>
                <a:gd name="connsiteY83" fmla="*/ 4314 h 9941"/>
                <a:gd name="connsiteX84" fmla="*/ 2889 w 10000"/>
                <a:gd name="connsiteY84" fmla="*/ 4151 h 9941"/>
                <a:gd name="connsiteX85" fmla="*/ 2889 w 10000"/>
                <a:gd name="connsiteY85" fmla="*/ 4151 h 9941"/>
                <a:gd name="connsiteX86" fmla="*/ 2389 w 10000"/>
                <a:gd name="connsiteY86" fmla="*/ 4136 h 9941"/>
                <a:gd name="connsiteX87" fmla="*/ 2000 w 10000"/>
                <a:gd name="connsiteY87" fmla="*/ 4121 h 9941"/>
                <a:gd name="connsiteX88" fmla="*/ 1889 w 10000"/>
                <a:gd name="connsiteY88" fmla="*/ 4107 h 9941"/>
                <a:gd name="connsiteX89" fmla="*/ 1778 w 10000"/>
                <a:gd name="connsiteY89" fmla="*/ 4092 h 9941"/>
                <a:gd name="connsiteX90" fmla="*/ 1778 w 10000"/>
                <a:gd name="connsiteY90" fmla="*/ 4092 h 9941"/>
                <a:gd name="connsiteX91" fmla="*/ 1667 w 10000"/>
                <a:gd name="connsiteY91" fmla="*/ 4033 h 9941"/>
                <a:gd name="connsiteX92" fmla="*/ 1500 w 10000"/>
                <a:gd name="connsiteY92" fmla="*/ 3930 h 9941"/>
                <a:gd name="connsiteX93" fmla="*/ 1444 w 10000"/>
                <a:gd name="connsiteY93" fmla="*/ 3871 h 9941"/>
                <a:gd name="connsiteX94" fmla="*/ 1444 w 10000"/>
                <a:gd name="connsiteY94" fmla="*/ 3811 h 9941"/>
                <a:gd name="connsiteX95" fmla="*/ 1444 w 10000"/>
                <a:gd name="connsiteY95" fmla="*/ 3767 h 9941"/>
                <a:gd name="connsiteX96" fmla="*/ 1556 w 10000"/>
                <a:gd name="connsiteY96" fmla="*/ 3723 h 9941"/>
                <a:gd name="connsiteX97" fmla="*/ 1556 w 10000"/>
                <a:gd name="connsiteY97" fmla="*/ 3723 h 9941"/>
                <a:gd name="connsiteX98" fmla="*/ 1833 w 10000"/>
                <a:gd name="connsiteY98" fmla="*/ 3649 h 9941"/>
                <a:gd name="connsiteX99" fmla="*/ 2111 w 10000"/>
                <a:gd name="connsiteY99" fmla="*/ 3574 h 9941"/>
                <a:gd name="connsiteX100" fmla="*/ 2278 w 10000"/>
                <a:gd name="connsiteY100" fmla="*/ 3530 h 9941"/>
                <a:gd name="connsiteX101" fmla="*/ 2389 w 10000"/>
                <a:gd name="connsiteY101" fmla="*/ 3486 h 9941"/>
                <a:gd name="connsiteX102" fmla="*/ 2389 w 10000"/>
                <a:gd name="connsiteY102" fmla="*/ 3427 h 9941"/>
                <a:gd name="connsiteX103" fmla="*/ 2389 w 10000"/>
                <a:gd name="connsiteY103" fmla="*/ 3354 h 9941"/>
                <a:gd name="connsiteX104" fmla="*/ 2389 w 10000"/>
                <a:gd name="connsiteY104" fmla="*/ 3354 h 9941"/>
                <a:gd name="connsiteX105" fmla="*/ 2167 w 10000"/>
                <a:gd name="connsiteY105" fmla="*/ 3146 h 9941"/>
                <a:gd name="connsiteX106" fmla="*/ 1889 w 10000"/>
                <a:gd name="connsiteY106" fmla="*/ 2866 h 9941"/>
                <a:gd name="connsiteX107" fmla="*/ 1667 w 10000"/>
                <a:gd name="connsiteY107" fmla="*/ 2615 h 9941"/>
                <a:gd name="connsiteX108" fmla="*/ 1611 w 10000"/>
                <a:gd name="connsiteY108" fmla="*/ 2542 h 9941"/>
                <a:gd name="connsiteX109" fmla="*/ 1611 w 10000"/>
                <a:gd name="connsiteY109" fmla="*/ 2512 h 9941"/>
                <a:gd name="connsiteX110" fmla="*/ 1667 w 10000"/>
                <a:gd name="connsiteY110" fmla="*/ 2497 h 9941"/>
                <a:gd name="connsiteX111" fmla="*/ 1667 w 10000"/>
                <a:gd name="connsiteY111" fmla="*/ 2497 h 9941"/>
                <a:gd name="connsiteX112" fmla="*/ 2000 w 10000"/>
                <a:gd name="connsiteY112" fmla="*/ 2483 h 9941"/>
                <a:gd name="connsiteX113" fmla="*/ 2222 w 10000"/>
                <a:gd name="connsiteY113" fmla="*/ 2483 h 9941"/>
                <a:gd name="connsiteX114" fmla="*/ 2389 w 10000"/>
                <a:gd name="connsiteY114" fmla="*/ 2497 h 9941"/>
                <a:gd name="connsiteX115" fmla="*/ 2389 w 10000"/>
                <a:gd name="connsiteY115" fmla="*/ 2497 h 9941"/>
                <a:gd name="connsiteX116" fmla="*/ 2444 w 10000"/>
                <a:gd name="connsiteY116" fmla="*/ 2497 h 9941"/>
                <a:gd name="connsiteX117" fmla="*/ 2500 w 10000"/>
                <a:gd name="connsiteY117" fmla="*/ 2468 h 9941"/>
                <a:gd name="connsiteX118" fmla="*/ 2778 w 10000"/>
                <a:gd name="connsiteY118" fmla="*/ 2378 h 9941"/>
                <a:gd name="connsiteX119" fmla="*/ 3500 w 10000"/>
                <a:gd name="connsiteY119" fmla="*/ 2083 h 9941"/>
                <a:gd name="connsiteX120" fmla="*/ 4444 w 10000"/>
                <a:gd name="connsiteY120" fmla="*/ 1655 h 9941"/>
                <a:gd name="connsiteX121" fmla="*/ 4444 w 10000"/>
                <a:gd name="connsiteY121" fmla="*/ 1655 h 9941"/>
                <a:gd name="connsiteX122" fmla="*/ 4444 w 10000"/>
                <a:gd name="connsiteY122" fmla="*/ 1595 h 9941"/>
                <a:gd name="connsiteX123" fmla="*/ 4444 w 10000"/>
                <a:gd name="connsiteY123" fmla="*/ 1462 h 9941"/>
                <a:gd name="connsiteX124" fmla="*/ 4500 w 10000"/>
                <a:gd name="connsiteY124" fmla="*/ 1374 h 9941"/>
                <a:gd name="connsiteX125" fmla="*/ 4611 w 10000"/>
                <a:gd name="connsiteY125" fmla="*/ 1300 h 9941"/>
                <a:gd name="connsiteX126" fmla="*/ 4778 w 10000"/>
                <a:gd name="connsiteY126" fmla="*/ 1212 h 9941"/>
                <a:gd name="connsiteX127" fmla="*/ 5000 w 10000"/>
                <a:gd name="connsiteY127" fmla="*/ 1138 h 9941"/>
                <a:gd name="connsiteX128" fmla="*/ 5000 w 10000"/>
                <a:gd name="connsiteY128" fmla="*/ 1138 h 9941"/>
                <a:gd name="connsiteX129" fmla="*/ 5556 w 10000"/>
                <a:gd name="connsiteY129" fmla="*/ 990 h 9941"/>
                <a:gd name="connsiteX130" fmla="*/ 6111 w 10000"/>
                <a:gd name="connsiteY130" fmla="*/ 798 h 9941"/>
                <a:gd name="connsiteX131" fmla="*/ 6667 w 10000"/>
                <a:gd name="connsiteY131" fmla="*/ 621 h 9941"/>
                <a:gd name="connsiteX132" fmla="*/ 7056 w 10000"/>
                <a:gd name="connsiteY132" fmla="*/ 459 h 9941"/>
                <a:gd name="connsiteX133" fmla="*/ 7056 w 10000"/>
                <a:gd name="connsiteY133" fmla="*/ 459 h 9941"/>
                <a:gd name="connsiteX134" fmla="*/ 7333 w 10000"/>
                <a:gd name="connsiteY134" fmla="*/ 312 h 9941"/>
                <a:gd name="connsiteX135" fmla="*/ 7667 w 10000"/>
                <a:gd name="connsiteY135" fmla="*/ 133 h 9941"/>
                <a:gd name="connsiteX136" fmla="*/ 8000 w 10000"/>
                <a:gd name="connsiteY136" fmla="*/ 0 h 9941"/>
                <a:gd name="connsiteX137" fmla="*/ 10000 w 10000"/>
                <a:gd name="connsiteY137" fmla="*/ 8952 h 9941"/>
                <a:gd name="connsiteX138" fmla="*/ 10000 w 10000"/>
                <a:gd name="connsiteY138" fmla="*/ 8952 h 9941"/>
                <a:gd name="connsiteX139" fmla="*/ 9722 w 10000"/>
                <a:gd name="connsiteY139" fmla="*/ 8937 h 9941"/>
                <a:gd name="connsiteX140" fmla="*/ 9389 w 10000"/>
                <a:gd name="connsiteY140" fmla="*/ 8952 h 9941"/>
                <a:gd name="connsiteX141" fmla="*/ 9389 w 10000"/>
                <a:gd name="connsiteY141" fmla="*/ 8952 h 9941"/>
                <a:gd name="connsiteX142" fmla="*/ 9278 w 10000"/>
                <a:gd name="connsiteY142" fmla="*/ 8967 h 9941"/>
                <a:gd name="connsiteX143" fmla="*/ 9056 w 10000"/>
                <a:gd name="connsiteY143" fmla="*/ 8952 h 9941"/>
                <a:gd name="connsiteX144" fmla="*/ 8889 w 10000"/>
                <a:gd name="connsiteY144" fmla="*/ 8937 h 9941"/>
                <a:gd name="connsiteX145" fmla="*/ 8722 w 10000"/>
                <a:gd name="connsiteY145" fmla="*/ 8907 h 9941"/>
                <a:gd name="connsiteX146" fmla="*/ 8611 w 10000"/>
                <a:gd name="connsiteY146" fmla="*/ 8862 h 9941"/>
                <a:gd name="connsiteX147" fmla="*/ 8444 w 10000"/>
                <a:gd name="connsiteY147" fmla="*/ 8788 h 9941"/>
                <a:gd name="connsiteX148" fmla="*/ 8444 w 10000"/>
                <a:gd name="connsiteY148" fmla="*/ 8788 h 9941"/>
                <a:gd name="connsiteX149" fmla="*/ 8222 w 10000"/>
                <a:gd name="connsiteY149" fmla="*/ 8656 h 9941"/>
                <a:gd name="connsiteX150" fmla="*/ 8111 w 10000"/>
                <a:gd name="connsiteY150" fmla="*/ 8597 h 9941"/>
                <a:gd name="connsiteX151" fmla="*/ 7944 w 10000"/>
                <a:gd name="connsiteY151" fmla="*/ 8553 h 9941"/>
                <a:gd name="connsiteX152" fmla="*/ 7778 w 10000"/>
                <a:gd name="connsiteY152" fmla="*/ 8523 h 9941"/>
                <a:gd name="connsiteX153" fmla="*/ 7556 w 10000"/>
                <a:gd name="connsiteY153" fmla="*/ 8508 h 9941"/>
                <a:gd name="connsiteX154" fmla="*/ 7333 w 10000"/>
                <a:gd name="connsiteY154" fmla="*/ 8494 h 9941"/>
                <a:gd name="connsiteX155" fmla="*/ 7000 w 10000"/>
                <a:gd name="connsiteY155" fmla="*/ 8479 h 9941"/>
                <a:gd name="connsiteX156" fmla="*/ 7000 w 10000"/>
                <a:gd name="connsiteY156" fmla="*/ 8479 h 9941"/>
                <a:gd name="connsiteX157" fmla="*/ 6556 w 10000"/>
                <a:gd name="connsiteY157" fmla="*/ 8494 h 9941"/>
                <a:gd name="connsiteX158" fmla="*/ 6222 w 10000"/>
                <a:gd name="connsiteY158" fmla="*/ 8494 h 9941"/>
                <a:gd name="connsiteX159" fmla="*/ 6111 w 10000"/>
                <a:gd name="connsiteY159" fmla="*/ 8479 h 9941"/>
                <a:gd name="connsiteX160" fmla="*/ 6056 w 10000"/>
                <a:gd name="connsiteY160" fmla="*/ 8464 h 9941"/>
                <a:gd name="connsiteX161" fmla="*/ 6056 w 10000"/>
                <a:gd name="connsiteY161" fmla="*/ 8464 h 9941"/>
                <a:gd name="connsiteX162" fmla="*/ 6056 w 10000"/>
                <a:gd name="connsiteY162" fmla="*/ 8198 h 9941"/>
                <a:gd name="connsiteX163" fmla="*/ 6056 w 10000"/>
                <a:gd name="connsiteY163" fmla="*/ 8198 h 9941"/>
                <a:gd name="connsiteX164" fmla="*/ 6056 w 10000"/>
                <a:gd name="connsiteY164" fmla="*/ 8138 h 9941"/>
                <a:gd name="connsiteX165" fmla="*/ 5944 w 10000"/>
                <a:gd name="connsiteY165" fmla="*/ 8065 h 9941"/>
                <a:gd name="connsiteX166" fmla="*/ 5889 w 10000"/>
                <a:gd name="connsiteY166" fmla="*/ 8050 h 9941"/>
                <a:gd name="connsiteX167" fmla="*/ 5778 w 10000"/>
                <a:gd name="connsiteY167" fmla="*/ 8035 h 9941"/>
                <a:gd name="connsiteX168" fmla="*/ 5667 w 10000"/>
                <a:gd name="connsiteY168" fmla="*/ 8035 h 9941"/>
                <a:gd name="connsiteX169" fmla="*/ 5500 w 10000"/>
                <a:gd name="connsiteY169" fmla="*/ 8050 h 9941"/>
                <a:gd name="connsiteX170" fmla="*/ 5500 w 10000"/>
                <a:gd name="connsiteY170" fmla="*/ 8050 h 9941"/>
                <a:gd name="connsiteX171" fmla="*/ 4889 w 10000"/>
                <a:gd name="connsiteY171" fmla="*/ 8153 h 9941"/>
                <a:gd name="connsiteX172" fmla="*/ 4611 w 10000"/>
                <a:gd name="connsiteY172" fmla="*/ 8183 h 9941"/>
                <a:gd name="connsiteX173" fmla="*/ 4556 w 10000"/>
                <a:gd name="connsiteY173" fmla="*/ 8198 h 9941"/>
                <a:gd name="connsiteX174" fmla="*/ 4500 w 10000"/>
                <a:gd name="connsiteY174" fmla="*/ 8183 h 9941"/>
                <a:gd name="connsiteX175" fmla="*/ 4500 w 10000"/>
                <a:gd name="connsiteY175" fmla="*/ 8183 h 9941"/>
                <a:gd name="connsiteX176" fmla="*/ 4222 w 10000"/>
                <a:gd name="connsiteY176" fmla="*/ 8035 h 9941"/>
                <a:gd name="connsiteX177" fmla="*/ 4222 w 10000"/>
                <a:gd name="connsiteY177" fmla="*/ 8035 h 9941"/>
                <a:gd name="connsiteX178" fmla="*/ 4111 w 10000"/>
                <a:gd name="connsiteY178" fmla="*/ 7962 h 9941"/>
                <a:gd name="connsiteX179" fmla="*/ 4111 w 10000"/>
                <a:gd name="connsiteY179" fmla="*/ 7917 h 9941"/>
                <a:gd name="connsiteX180" fmla="*/ 4111 w 10000"/>
                <a:gd name="connsiteY180" fmla="*/ 7873 h 9941"/>
                <a:gd name="connsiteX181" fmla="*/ 4111 w 10000"/>
                <a:gd name="connsiteY181" fmla="*/ 7873 h 9941"/>
                <a:gd name="connsiteX182" fmla="*/ 4278 w 10000"/>
                <a:gd name="connsiteY182" fmla="*/ 7829 h 9941"/>
                <a:gd name="connsiteX183" fmla="*/ 4389 w 10000"/>
                <a:gd name="connsiteY183" fmla="*/ 7814 h 9941"/>
                <a:gd name="connsiteX184" fmla="*/ 4389 w 10000"/>
                <a:gd name="connsiteY184" fmla="*/ 7814 h 9941"/>
                <a:gd name="connsiteX185" fmla="*/ 4000 w 10000"/>
                <a:gd name="connsiteY185" fmla="*/ 7814 h 9941"/>
                <a:gd name="connsiteX186" fmla="*/ 3722 w 10000"/>
                <a:gd name="connsiteY186" fmla="*/ 7829 h 9941"/>
                <a:gd name="connsiteX187" fmla="*/ 3611 w 10000"/>
                <a:gd name="connsiteY187" fmla="*/ 7844 h 9941"/>
                <a:gd name="connsiteX188" fmla="*/ 3556 w 10000"/>
                <a:gd name="connsiteY188" fmla="*/ 7858 h 9941"/>
                <a:gd name="connsiteX189" fmla="*/ 3556 w 10000"/>
                <a:gd name="connsiteY189" fmla="*/ 7858 h 9941"/>
                <a:gd name="connsiteX190" fmla="*/ 3444 w 10000"/>
                <a:gd name="connsiteY190" fmla="*/ 7917 h 9941"/>
                <a:gd name="connsiteX191" fmla="*/ 3278 w 10000"/>
                <a:gd name="connsiteY191" fmla="*/ 8006 h 9941"/>
                <a:gd name="connsiteX192" fmla="*/ 3000 w 10000"/>
                <a:gd name="connsiteY192" fmla="*/ 8109 h 9941"/>
                <a:gd name="connsiteX193" fmla="*/ 2667 w 10000"/>
                <a:gd name="connsiteY193" fmla="*/ 8183 h 9941"/>
                <a:gd name="connsiteX194" fmla="*/ 2667 w 10000"/>
                <a:gd name="connsiteY194" fmla="*/ 8183 h 9941"/>
                <a:gd name="connsiteX195" fmla="*/ 2333 w 10000"/>
                <a:gd name="connsiteY195" fmla="*/ 8242 h 9941"/>
                <a:gd name="connsiteX196" fmla="*/ 1833 w 10000"/>
                <a:gd name="connsiteY196" fmla="*/ 8302 h 9941"/>
                <a:gd name="connsiteX197" fmla="*/ 1389 w 10000"/>
                <a:gd name="connsiteY197" fmla="*/ 8332 h 9941"/>
                <a:gd name="connsiteX198" fmla="*/ 889 w 10000"/>
                <a:gd name="connsiteY198" fmla="*/ 8346 h 9941"/>
                <a:gd name="connsiteX199" fmla="*/ 889 w 10000"/>
                <a:gd name="connsiteY199" fmla="*/ 8346 h 9941"/>
                <a:gd name="connsiteX200" fmla="*/ 500 w 10000"/>
                <a:gd name="connsiteY200" fmla="*/ 8361 h 9941"/>
                <a:gd name="connsiteX201" fmla="*/ 222 w 10000"/>
                <a:gd name="connsiteY201" fmla="*/ 8376 h 9941"/>
                <a:gd name="connsiteX202" fmla="*/ 0 w 10000"/>
                <a:gd name="connsiteY202" fmla="*/ 8391 h 9941"/>
                <a:gd name="connsiteX203" fmla="*/ 0 w 10000"/>
                <a:gd name="connsiteY203" fmla="*/ 8391 h 9941"/>
                <a:gd name="connsiteX204" fmla="*/ 278 w 10000"/>
                <a:gd name="connsiteY204" fmla="*/ 8626 h 9941"/>
                <a:gd name="connsiteX205" fmla="*/ 500 w 10000"/>
                <a:gd name="connsiteY205" fmla="*/ 8803 h 9941"/>
                <a:gd name="connsiteX206" fmla="*/ 722 w 10000"/>
                <a:gd name="connsiteY206" fmla="*/ 8952 h 9941"/>
                <a:gd name="connsiteX207" fmla="*/ 722 w 10000"/>
                <a:gd name="connsiteY207" fmla="*/ 8952 h 9941"/>
                <a:gd name="connsiteX208" fmla="*/ 889 w 10000"/>
                <a:gd name="connsiteY208" fmla="*/ 9041 h 9941"/>
                <a:gd name="connsiteX209" fmla="*/ 944 w 10000"/>
                <a:gd name="connsiteY209" fmla="*/ 9114 h 9941"/>
                <a:gd name="connsiteX210" fmla="*/ 1111 w 10000"/>
                <a:gd name="connsiteY210" fmla="*/ 9188 h 9941"/>
                <a:gd name="connsiteX211" fmla="*/ 1333 w 10000"/>
                <a:gd name="connsiteY211" fmla="*/ 9306 h 9941"/>
                <a:gd name="connsiteX212" fmla="*/ 1333 w 10000"/>
                <a:gd name="connsiteY212" fmla="*/ 9306 h 9941"/>
                <a:gd name="connsiteX213" fmla="*/ 1444 w 10000"/>
                <a:gd name="connsiteY213" fmla="*/ 9365 h 9941"/>
                <a:gd name="connsiteX214" fmla="*/ 1500 w 10000"/>
                <a:gd name="connsiteY214" fmla="*/ 9409 h 9941"/>
                <a:gd name="connsiteX215" fmla="*/ 1500 w 10000"/>
                <a:gd name="connsiteY215" fmla="*/ 9453 h 9941"/>
                <a:gd name="connsiteX216" fmla="*/ 1556 w 10000"/>
                <a:gd name="connsiteY216" fmla="*/ 9468 h 9941"/>
                <a:gd name="connsiteX217" fmla="*/ 1722 w 10000"/>
                <a:gd name="connsiteY217" fmla="*/ 9482 h 9941"/>
                <a:gd name="connsiteX218" fmla="*/ 1944 w 10000"/>
                <a:gd name="connsiteY218" fmla="*/ 9497 h 9941"/>
                <a:gd name="connsiteX219" fmla="*/ 2944 w 10000"/>
                <a:gd name="connsiteY219" fmla="*/ 9512 h 9941"/>
                <a:gd name="connsiteX220" fmla="*/ 2944 w 10000"/>
                <a:gd name="connsiteY220" fmla="*/ 9512 h 9941"/>
                <a:gd name="connsiteX221" fmla="*/ 4167 w 10000"/>
                <a:gd name="connsiteY221" fmla="*/ 9541 h 9941"/>
                <a:gd name="connsiteX222" fmla="*/ 4889 w 10000"/>
                <a:gd name="connsiteY222" fmla="*/ 9587 h 9941"/>
                <a:gd name="connsiteX223" fmla="*/ 5278 w 10000"/>
                <a:gd name="connsiteY223" fmla="*/ 9632 h 9941"/>
                <a:gd name="connsiteX224" fmla="*/ 5444 w 10000"/>
                <a:gd name="connsiteY224" fmla="*/ 9646 h 9941"/>
                <a:gd name="connsiteX225" fmla="*/ 5444 w 10000"/>
                <a:gd name="connsiteY225" fmla="*/ 9646 h 9941"/>
                <a:gd name="connsiteX226" fmla="*/ 5722 w 10000"/>
                <a:gd name="connsiteY226" fmla="*/ 9676 h 9941"/>
                <a:gd name="connsiteX227" fmla="*/ 5833 w 10000"/>
                <a:gd name="connsiteY227" fmla="*/ 9691 h 9941"/>
                <a:gd name="connsiteX228" fmla="*/ 5833 w 10000"/>
                <a:gd name="connsiteY228" fmla="*/ 9691 h 9941"/>
                <a:gd name="connsiteX229" fmla="*/ 5833 w 10000"/>
                <a:gd name="connsiteY229" fmla="*/ 9676 h 9941"/>
                <a:gd name="connsiteX230" fmla="*/ 5889 w 10000"/>
                <a:gd name="connsiteY230" fmla="*/ 9661 h 9941"/>
                <a:gd name="connsiteX231" fmla="*/ 6000 w 10000"/>
                <a:gd name="connsiteY231" fmla="*/ 9646 h 9941"/>
                <a:gd name="connsiteX232" fmla="*/ 6167 w 10000"/>
                <a:gd name="connsiteY232" fmla="*/ 9632 h 9941"/>
                <a:gd name="connsiteX233" fmla="*/ 6444 w 10000"/>
                <a:gd name="connsiteY233" fmla="*/ 9632 h 9941"/>
                <a:gd name="connsiteX234" fmla="*/ 6833 w 10000"/>
                <a:gd name="connsiteY234" fmla="*/ 9646 h 9941"/>
                <a:gd name="connsiteX235" fmla="*/ 7278 w 10000"/>
                <a:gd name="connsiteY235" fmla="*/ 9691 h 9941"/>
                <a:gd name="connsiteX236" fmla="*/ 7278 w 10000"/>
                <a:gd name="connsiteY236" fmla="*/ 9691 h 9941"/>
                <a:gd name="connsiteX237" fmla="*/ 8722 w 10000"/>
                <a:gd name="connsiteY237" fmla="*/ 9823 h 9941"/>
                <a:gd name="connsiteX238" fmla="*/ 10000 w 10000"/>
                <a:gd name="connsiteY238" fmla="*/ 9941 h 9941"/>
                <a:gd name="connsiteX0" fmla="*/ 10000 w 10000"/>
                <a:gd name="connsiteY0" fmla="*/ 8856 h 9866"/>
                <a:gd name="connsiteX1" fmla="*/ 10000 w 10000"/>
                <a:gd name="connsiteY1" fmla="*/ 8856 h 9866"/>
                <a:gd name="connsiteX2" fmla="*/ 9222 w 10000"/>
                <a:gd name="connsiteY2" fmla="*/ 8871 h 9866"/>
                <a:gd name="connsiteX3" fmla="*/ 8944 w 10000"/>
                <a:gd name="connsiteY3" fmla="*/ 8871 h 9866"/>
                <a:gd name="connsiteX4" fmla="*/ 8833 w 10000"/>
                <a:gd name="connsiteY4" fmla="*/ 8856 h 9866"/>
                <a:gd name="connsiteX5" fmla="*/ 8778 w 10000"/>
                <a:gd name="connsiteY5" fmla="*/ 8841 h 9866"/>
                <a:gd name="connsiteX6" fmla="*/ 8778 w 10000"/>
                <a:gd name="connsiteY6" fmla="*/ 8841 h 9866"/>
                <a:gd name="connsiteX7" fmla="*/ 8444 w 10000"/>
                <a:gd name="connsiteY7" fmla="*/ 8662 h 9866"/>
                <a:gd name="connsiteX8" fmla="*/ 8167 w 10000"/>
                <a:gd name="connsiteY8" fmla="*/ 8499 h 9866"/>
                <a:gd name="connsiteX9" fmla="*/ 8167 w 10000"/>
                <a:gd name="connsiteY9" fmla="*/ 8499 h 9866"/>
                <a:gd name="connsiteX10" fmla="*/ 8056 w 10000"/>
                <a:gd name="connsiteY10" fmla="*/ 8470 h 9866"/>
                <a:gd name="connsiteX11" fmla="*/ 7889 w 10000"/>
                <a:gd name="connsiteY11" fmla="*/ 8440 h 9866"/>
                <a:gd name="connsiteX12" fmla="*/ 7444 w 10000"/>
                <a:gd name="connsiteY12" fmla="*/ 8424 h 9866"/>
                <a:gd name="connsiteX13" fmla="*/ 6889 w 10000"/>
                <a:gd name="connsiteY13" fmla="*/ 8410 h 9866"/>
                <a:gd name="connsiteX14" fmla="*/ 6389 w 10000"/>
                <a:gd name="connsiteY14" fmla="*/ 8410 h 9866"/>
                <a:gd name="connsiteX15" fmla="*/ 6389 w 10000"/>
                <a:gd name="connsiteY15" fmla="*/ 8410 h 9866"/>
                <a:gd name="connsiteX16" fmla="*/ 6167 w 10000"/>
                <a:gd name="connsiteY16" fmla="*/ 8395 h 9866"/>
                <a:gd name="connsiteX17" fmla="*/ 6056 w 10000"/>
                <a:gd name="connsiteY17" fmla="*/ 8366 h 9866"/>
                <a:gd name="connsiteX18" fmla="*/ 6000 w 10000"/>
                <a:gd name="connsiteY18" fmla="*/ 8336 h 9866"/>
                <a:gd name="connsiteX19" fmla="*/ 6000 w 10000"/>
                <a:gd name="connsiteY19" fmla="*/ 8277 h 9866"/>
                <a:gd name="connsiteX20" fmla="*/ 6056 w 10000"/>
                <a:gd name="connsiteY20" fmla="*/ 8157 h 9866"/>
                <a:gd name="connsiteX21" fmla="*/ 6111 w 10000"/>
                <a:gd name="connsiteY21" fmla="*/ 8098 h 9866"/>
                <a:gd name="connsiteX22" fmla="*/ 6056 w 10000"/>
                <a:gd name="connsiteY22" fmla="*/ 8023 h 9866"/>
                <a:gd name="connsiteX23" fmla="*/ 6056 w 10000"/>
                <a:gd name="connsiteY23" fmla="*/ 8023 h 9866"/>
                <a:gd name="connsiteX24" fmla="*/ 6000 w 10000"/>
                <a:gd name="connsiteY24" fmla="*/ 7979 h 9866"/>
                <a:gd name="connsiteX25" fmla="*/ 5944 w 10000"/>
                <a:gd name="connsiteY25" fmla="*/ 7949 h 9866"/>
                <a:gd name="connsiteX26" fmla="*/ 5833 w 10000"/>
                <a:gd name="connsiteY26" fmla="*/ 7949 h 9866"/>
                <a:gd name="connsiteX27" fmla="*/ 5667 w 10000"/>
                <a:gd name="connsiteY27" fmla="*/ 7964 h 9866"/>
                <a:gd name="connsiteX28" fmla="*/ 5333 w 10000"/>
                <a:gd name="connsiteY28" fmla="*/ 8008 h 9866"/>
                <a:gd name="connsiteX29" fmla="*/ 4889 w 10000"/>
                <a:gd name="connsiteY29" fmla="*/ 8083 h 9866"/>
                <a:gd name="connsiteX30" fmla="*/ 4889 w 10000"/>
                <a:gd name="connsiteY30" fmla="*/ 8083 h 9866"/>
                <a:gd name="connsiteX31" fmla="*/ 4611 w 10000"/>
                <a:gd name="connsiteY31" fmla="*/ 8098 h 9866"/>
                <a:gd name="connsiteX32" fmla="*/ 4500 w 10000"/>
                <a:gd name="connsiteY32" fmla="*/ 8098 h 9866"/>
                <a:gd name="connsiteX33" fmla="*/ 4444 w 10000"/>
                <a:gd name="connsiteY33" fmla="*/ 8083 h 9866"/>
                <a:gd name="connsiteX34" fmla="*/ 4389 w 10000"/>
                <a:gd name="connsiteY34" fmla="*/ 8023 h 9866"/>
                <a:gd name="connsiteX35" fmla="*/ 4222 w 10000"/>
                <a:gd name="connsiteY35" fmla="*/ 7949 h 9866"/>
                <a:gd name="connsiteX36" fmla="*/ 4222 w 10000"/>
                <a:gd name="connsiteY36" fmla="*/ 7949 h 9866"/>
                <a:gd name="connsiteX37" fmla="*/ 4111 w 10000"/>
                <a:gd name="connsiteY37" fmla="*/ 7904 h 9866"/>
                <a:gd name="connsiteX38" fmla="*/ 4111 w 10000"/>
                <a:gd name="connsiteY38" fmla="*/ 7860 h 9866"/>
                <a:gd name="connsiteX39" fmla="*/ 4111 w 10000"/>
                <a:gd name="connsiteY39" fmla="*/ 7830 h 9866"/>
                <a:gd name="connsiteX40" fmla="*/ 4167 w 10000"/>
                <a:gd name="connsiteY40" fmla="*/ 7801 h 9866"/>
                <a:gd name="connsiteX41" fmla="*/ 4278 w 10000"/>
                <a:gd name="connsiteY41" fmla="*/ 7741 h 9866"/>
                <a:gd name="connsiteX42" fmla="*/ 4389 w 10000"/>
                <a:gd name="connsiteY42" fmla="*/ 7726 h 9866"/>
                <a:gd name="connsiteX43" fmla="*/ 4389 w 10000"/>
                <a:gd name="connsiteY43" fmla="*/ 7726 h 9866"/>
                <a:gd name="connsiteX44" fmla="*/ 4389 w 10000"/>
                <a:gd name="connsiteY44" fmla="*/ 7712 h 9866"/>
                <a:gd name="connsiteX45" fmla="*/ 4444 w 10000"/>
                <a:gd name="connsiteY45" fmla="*/ 7697 h 9866"/>
                <a:gd name="connsiteX46" fmla="*/ 4667 w 10000"/>
                <a:gd name="connsiteY46" fmla="*/ 7682 h 9866"/>
                <a:gd name="connsiteX47" fmla="*/ 5333 w 10000"/>
                <a:gd name="connsiteY47" fmla="*/ 7653 h 9866"/>
                <a:gd name="connsiteX48" fmla="*/ 6500 w 10000"/>
                <a:gd name="connsiteY48" fmla="*/ 7608 h 9866"/>
                <a:gd name="connsiteX49" fmla="*/ 6500 w 10000"/>
                <a:gd name="connsiteY49" fmla="*/ 7608 h 9866"/>
                <a:gd name="connsiteX50" fmla="*/ 7167 w 10000"/>
                <a:gd name="connsiteY50" fmla="*/ 7563 h 9866"/>
                <a:gd name="connsiteX51" fmla="*/ 8389 w 10000"/>
                <a:gd name="connsiteY51" fmla="*/ 7474 h 9866"/>
                <a:gd name="connsiteX52" fmla="*/ 8389 w 10000"/>
                <a:gd name="connsiteY52" fmla="*/ 7474 h 9866"/>
                <a:gd name="connsiteX53" fmla="*/ 8667 w 10000"/>
                <a:gd name="connsiteY53" fmla="*/ 7444 h 9866"/>
                <a:gd name="connsiteX54" fmla="*/ 8778 w 10000"/>
                <a:gd name="connsiteY54" fmla="*/ 7399 h 9866"/>
                <a:gd name="connsiteX55" fmla="*/ 8889 w 10000"/>
                <a:gd name="connsiteY55" fmla="*/ 7370 h 9866"/>
                <a:gd name="connsiteX56" fmla="*/ 8833 w 10000"/>
                <a:gd name="connsiteY56" fmla="*/ 7339 h 9866"/>
                <a:gd name="connsiteX57" fmla="*/ 8833 w 10000"/>
                <a:gd name="connsiteY57" fmla="*/ 7310 h 9866"/>
                <a:gd name="connsiteX58" fmla="*/ 8722 w 10000"/>
                <a:gd name="connsiteY58" fmla="*/ 7280 h 9866"/>
                <a:gd name="connsiteX59" fmla="*/ 8556 w 10000"/>
                <a:gd name="connsiteY59" fmla="*/ 7235 h 9866"/>
                <a:gd name="connsiteX60" fmla="*/ 8556 w 10000"/>
                <a:gd name="connsiteY60" fmla="*/ 7235 h 9866"/>
                <a:gd name="connsiteX61" fmla="*/ 6556 w 10000"/>
                <a:gd name="connsiteY61" fmla="*/ 6969 h 9866"/>
                <a:gd name="connsiteX62" fmla="*/ 6556 w 10000"/>
                <a:gd name="connsiteY62" fmla="*/ 6969 h 9866"/>
                <a:gd name="connsiteX63" fmla="*/ 6333 w 10000"/>
                <a:gd name="connsiteY63" fmla="*/ 6925 h 9866"/>
                <a:gd name="connsiteX64" fmla="*/ 6167 w 10000"/>
                <a:gd name="connsiteY64" fmla="*/ 6880 h 9866"/>
                <a:gd name="connsiteX65" fmla="*/ 6056 w 10000"/>
                <a:gd name="connsiteY65" fmla="*/ 6835 h 9866"/>
                <a:gd name="connsiteX66" fmla="*/ 6056 w 10000"/>
                <a:gd name="connsiteY66" fmla="*/ 6835 h 9866"/>
                <a:gd name="connsiteX67" fmla="*/ 8056 w 10000"/>
                <a:gd name="connsiteY67" fmla="*/ 6820 h 9866"/>
                <a:gd name="connsiteX68" fmla="*/ 10000 w 10000"/>
                <a:gd name="connsiteY68" fmla="*/ 6969 h 9866"/>
                <a:gd name="connsiteX69" fmla="*/ 10000 w 10000"/>
                <a:gd name="connsiteY69" fmla="*/ 5617 h 9866"/>
                <a:gd name="connsiteX70" fmla="*/ 10000 w 10000"/>
                <a:gd name="connsiteY70" fmla="*/ 5617 h 9866"/>
                <a:gd name="connsiteX71" fmla="*/ 7778 w 10000"/>
                <a:gd name="connsiteY71" fmla="*/ 5305 h 9866"/>
                <a:gd name="connsiteX72" fmla="*/ 6556 w 10000"/>
                <a:gd name="connsiteY72" fmla="*/ 5126 h 9866"/>
                <a:gd name="connsiteX73" fmla="*/ 6556 w 10000"/>
                <a:gd name="connsiteY73" fmla="*/ 5126 h 9866"/>
                <a:gd name="connsiteX74" fmla="*/ 6556 w 10000"/>
                <a:gd name="connsiteY74" fmla="*/ 5111 h 9866"/>
                <a:gd name="connsiteX75" fmla="*/ 6556 w 10000"/>
                <a:gd name="connsiteY75" fmla="*/ 5022 h 9866"/>
                <a:gd name="connsiteX76" fmla="*/ 6556 w 10000"/>
                <a:gd name="connsiteY76" fmla="*/ 5022 h 9866"/>
                <a:gd name="connsiteX77" fmla="*/ 6389 w 10000"/>
                <a:gd name="connsiteY77" fmla="*/ 4919 h 9866"/>
                <a:gd name="connsiteX78" fmla="*/ 6056 w 10000"/>
                <a:gd name="connsiteY78" fmla="*/ 4755 h 9866"/>
                <a:gd name="connsiteX79" fmla="*/ 5333 w 10000"/>
                <a:gd name="connsiteY79" fmla="*/ 4442 h 9866"/>
                <a:gd name="connsiteX80" fmla="*/ 5333 w 10000"/>
                <a:gd name="connsiteY80" fmla="*/ 4442 h 9866"/>
                <a:gd name="connsiteX81" fmla="*/ 5167 w 10000"/>
                <a:gd name="connsiteY81" fmla="*/ 4398 h 9866"/>
                <a:gd name="connsiteX82" fmla="*/ 4889 w 10000"/>
                <a:gd name="connsiteY82" fmla="*/ 4338 h 9866"/>
                <a:gd name="connsiteX83" fmla="*/ 4056 w 10000"/>
                <a:gd name="connsiteY83" fmla="*/ 4206 h 9866"/>
                <a:gd name="connsiteX84" fmla="*/ 2889 w 10000"/>
                <a:gd name="connsiteY84" fmla="*/ 4042 h 9866"/>
                <a:gd name="connsiteX85" fmla="*/ 2889 w 10000"/>
                <a:gd name="connsiteY85" fmla="*/ 4042 h 9866"/>
                <a:gd name="connsiteX86" fmla="*/ 2389 w 10000"/>
                <a:gd name="connsiteY86" fmla="*/ 4027 h 9866"/>
                <a:gd name="connsiteX87" fmla="*/ 2000 w 10000"/>
                <a:gd name="connsiteY87" fmla="*/ 4011 h 9866"/>
                <a:gd name="connsiteX88" fmla="*/ 1889 w 10000"/>
                <a:gd name="connsiteY88" fmla="*/ 3997 h 9866"/>
                <a:gd name="connsiteX89" fmla="*/ 1778 w 10000"/>
                <a:gd name="connsiteY89" fmla="*/ 3982 h 9866"/>
                <a:gd name="connsiteX90" fmla="*/ 1778 w 10000"/>
                <a:gd name="connsiteY90" fmla="*/ 3982 h 9866"/>
                <a:gd name="connsiteX91" fmla="*/ 1667 w 10000"/>
                <a:gd name="connsiteY91" fmla="*/ 3923 h 9866"/>
                <a:gd name="connsiteX92" fmla="*/ 1500 w 10000"/>
                <a:gd name="connsiteY92" fmla="*/ 3819 h 9866"/>
                <a:gd name="connsiteX93" fmla="*/ 1444 w 10000"/>
                <a:gd name="connsiteY93" fmla="*/ 3760 h 9866"/>
                <a:gd name="connsiteX94" fmla="*/ 1444 w 10000"/>
                <a:gd name="connsiteY94" fmla="*/ 3700 h 9866"/>
                <a:gd name="connsiteX95" fmla="*/ 1444 w 10000"/>
                <a:gd name="connsiteY95" fmla="*/ 3655 h 9866"/>
                <a:gd name="connsiteX96" fmla="*/ 1556 w 10000"/>
                <a:gd name="connsiteY96" fmla="*/ 3611 h 9866"/>
                <a:gd name="connsiteX97" fmla="*/ 1556 w 10000"/>
                <a:gd name="connsiteY97" fmla="*/ 3611 h 9866"/>
                <a:gd name="connsiteX98" fmla="*/ 1833 w 10000"/>
                <a:gd name="connsiteY98" fmla="*/ 3537 h 9866"/>
                <a:gd name="connsiteX99" fmla="*/ 2111 w 10000"/>
                <a:gd name="connsiteY99" fmla="*/ 3461 h 9866"/>
                <a:gd name="connsiteX100" fmla="*/ 2278 w 10000"/>
                <a:gd name="connsiteY100" fmla="*/ 3417 h 9866"/>
                <a:gd name="connsiteX101" fmla="*/ 2389 w 10000"/>
                <a:gd name="connsiteY101" fmla="*/ 3373 h 9866"/>
                <a:gd name="connsiteX102" fmla="*/ 2389 w 10000"/>
                <a:gd name="connsiteY102" fmla="*/ 3313 h 9866"/>
                <a:gd name="connsiteX103" fmla="*/ 2389 w 10000"/>
                <a:gd name="connsiteY103" fmla="*/ 3240 h 9866"/>
                <a:gd name="connsiteX104" fmla="*/ 2389 w 10000"/>
                <a:gd name="connsiteY104" fmla="*/ 3240 h 9866"/>
                <a:gd name="connsiteX105" fmla="*/ 2167 w 10000"/>
                <a:gd name="connsiteY105" fmla="*/ 3031 h 9866"/>
                <a:gd name="connsiteX106" fmla="*/ 1889 w 10000"/>
                <a:gd name="connsiteY106" fmla="*/ 2749 h 9866"/>
                <a:gd name="connsiteX107" fmla="*/ 1667 w 10000"/>
                <a:gd name="connsiteY107" fmla="*/ 2497 h 9866"/>
                <a:gd name="connsiteX108" fmla="*/ 1611 w 10000"/>
                <a:gd name="connsiteY108" fmla="*/ 2423 h 9866"/>
                <a:gd name="connsiteX109" fmla="*/ 1611 w 10000"/>
                <a:gd name="connsiteY109" fmla="*/ 2393 h 9866"/>
                <a:gd name="connsiteX110" fmla="*/ 1667 w 10000"/>
                <a:gd name="connsiteY110" fmla="*/ 2378 h 9866"/>
                <a:gd name="connsiteX111" fmla="*/ 1667 w 10000"/>
                <a:gd name="connsiteY111" fmla="*/ 2378 h 9866"/>
                <a:gd name="connsiteX112" fmla="*/ 2000 w 10000"/>
                <a:gd name="connsiteY112" fmla="*/ 2364 h 9866"/>
                <a:gd name="connsiteX113" fmla="*/ 2222 w 10000"/>
                <a:gd name="connsiteY113" fmla="*/ 2364 h 9866"/>
                <a:gd name="connsiteX114" fmla="*/ 2389 w 10000"/>
                <a:gd name="connsiteY114" fmla="*/ 2378 h 9866"/>
                <a:gd name="connsiteX115" fmla="*/ 2389 w 10000"/>
                <a:gd name="connsiteY115" fmla="*/ 2378 h 9866"/>
                <a:gd name="connsiteX116" fmla="*/ 2444 w 10000"/>
                <a:gd name="connsiteY116" fmla="*/ 2378 h 9866"/>
                <a:gd name="connsiteX117" fmla="*/ 2500 w 10000"/>
                <a:gd name="connsiteY117" fmla="*/ 2349 h 9866"/>
                <a:gd name="connsiteX118" fmla="*/ 2778 w 10000"/>
                <a:gd name="connsiteY118" fmla="*/ 2258 h 9866"/>
                <a:gd name="connsiteX119" fmla="*/ 3500 w 10000"/>
                <a:gd name="connsiteY119" fmla="*/ 1961 h 9866"/>
                <a:gd name="connsiteX120" fmla="*/ 4444 w 10000"/>
                <a:gd name="connsiteY120" fmla="*/ 1531 h 9866"/>
                <a:gd name="connsiteX121" fmla="*/ 4444 w 10000"/>
                <a:gd name="connsiteY121" fmla="*/ 1531 h 9866"/>
                <a:gd name="connsiteX122" fmla="*/ 4444 w 10000"/>
                <a:gd name="connsiteY122" fmla="*/ 1470 h 9866"/>
                <a:gd name="connsiteX123" fmla="*/ 4444 w 10000"/>
                <a:gd name="connsiteY123" fmla="*/ 1337 h 9866"/>
                <a:gd name="connsiteX124" fmla="*/ 4500 w 10000"/>
                <a:gd name="connsiteY124" fmla="*/ 1248 h 9866"/>
                <a:gd name="connsiteX125" fmla="*/ 4611 w 10000"/>
                <a:gd name="connsiteY125" fmla="*/ 1174 h 9866"/>
                <a:gd name="connsiteX126" fmla="*/ 4778 w 10000"/>
                <a:gd name="connsiteY126" fmla="*/ 1085 h 9866"/>
                <a:gd name="connsiteX127" fmla="*/ 5000 w 10000"/>
                <a:gd name="connsiteY127" fmla="*/ 1011 h 9866"/>
                <a:gd name="connsiteX128" fmla="*/ 5000 w 10000"/>
                <a:gd name="connsiteY128" fmla="*/ 1011 h 9866"/>
                <a:gd name="connsiteX129" fmla="*/ 5556 w 10000"/>
                <a:gd name="connsiteY129" fmla="*/ 862 h 9866"/>
                <a:gd name="connsiteX130" fmla="*/ 6111 w 10000"/>
                <a:gd name="connsiteY130" fmla="*/ 669 h 9866"/>
                <a:gd name="connsiteX131" fmla="*/ 6667 w 10000"/>
                <a:gd name="connsiteY131" fmla="*/ 491 h 9866"/>
                <a:gd name="connsiteX132" fmla="*/ 7056 w 10000"/>
                <a:gd name="connsiteY132" fmla="*/ 328 h 9866"/>
                <a:gd name="connsiteX133" fmla="*/ 7056 w 10000"/>
                <a:gd name="connsiteY133" fmla="*/ 328 h 9866"/>
                <a:gd name="connsiteX134" fmla="*/ 7333 w 10000"/>
                <a:gd name="connsiteY134" fmla="*/ 180 h 9866"/>
                <a:gd name="connsiteX135" fmla="*/ 7667 w 10000"/>
                <a:gd name="connsiteY135" fmla="*/ 0 h 9866"/>
                <a:gd name="connsiteX136" fmla="*/ 10000 w 10000"/>
                <a:gd name="connsiteY136" fmla="*/ 8871 h 9866"/>
                <a:gd name="connsiteX137" fmla="*/ 10000 w 10000"/>
                <a:gd name="connsiteY137" fmla="*/ 8871 h 9866"/>
                <a:gd name="connsiteX138" fmla="*/ 9722 w 10000"/>
                <a:gd name="connsiteY138" fmla="*/ 8856 h 9866"/>
                <a:gd name="connsiteX139" fmla="*/ 9389 w 10000"/>
                <a:gd name="connsiteY139" fmla="*/ 8871 h 9866"/>
                <a:gd name="connsiteX140" fmla="*/ 9389 w 10000"/>
                <a:gd name="connsiteY140" fmla="*/ 8871 h 9866"/>
                <a:gd name="connsiteX141" fmla="*/ 9278 w 10000"/>
                <a:gd name="connsiteY141" fmla="*/ 8886 h 9866"/>
                <a:gd name="connsiteX142" fmla="*/ 9056 w 10000"/>
                <a:gd name="connsiteY142" fmla="*/ 8871 h 9866"/>
                <a:gd name="connsiteX143" fmla="*/ 8889 w 10000"/>
                <a:gd name="connsiteY143" fmla="*/ 8856 h 9866"/>
                <a:gd name="connsiteX144" fmla="*/ 8722 w 10000"/>
                <a:gd name="connsiteY144" fmla="*/ 8826 h 9866"/>
                <a:gd name="connsiteX145" fmla="*/ 8611 w 10000"/>
                <a:gd name="connsiteY145" fmla="*/ 8781 h 9866"/>
                <a:gd name="connsiteX146" fmla="*/ 8444 w 10000"/>
                <a:gd name="connsiteY146" fmla="*/ 8706 h 9866"/>
                <a:gd name="connsiteX147" fmla="*/ 8444 w 10000"/>
                <a:gd name="connsiteY147" fmla="*/ 8706 h 9866"/>
                <a:gd name="connsiteX148" fmla="*/ 8222 w 10000"/>
                <a:gd name="connsiteY148" fmla="*/ 8573 h 9866"/>
                <a:gd name="connsiteX149" fmla="*/ 8111 w 10000"/>
                <a:gd name="connsiteY149" fmla="*/ 8514 h 9866"/>
                <a:gd name="connsiteX150" fmla="*/ 7944 w 10000"/>
                <a:gd name="connsiteY150" fmla="*/ 8470 h 9866"/>
                <a:gd name="connsiteX151" fmla="*/ 7778 w 10000"/>
                <a:gd name="connsiteY151" fmla="*/ 8440 h 9866"/>
                <a:gd name="connsiteX152" fmla="*/ 7556 w 10000"/>
                <a:gd name="connsiteY152" fmla="*/ 8424 h 9866"/>
                <a:gd name="connsiteX153" fmla="*/ 7333 w 10000"/>
                <a:gd name="connsiteY153" fmla="*/ 8410 h 9866"/>
                <a:gd name="connsiteX154" fmla="*/ 7000 w 10000"/>
                <a:gd name="connsiteY154" fmla="*/ 8395 h 9866"/>
                <a:gd name="connsiteX155" fmla="*/ 7000 w 10000"/>
                <a:gd name="connsiteY155" fmla="*/ 8395 h 9866"/>
                <a:gd name="connsiteX156" fmla="*/ 6556 w 10000"/>
                <a:gd name="connsiteY156" fmla="*/ 8410 h 9866"/>
                <a:gd name="connsiteX157" fmla="*/ 6222 w 10000"/>
                <a:gd name="connsiteY157" fmla="*/ 8410 h 9866"/>
                <a:gd name="connsiteX158" fmla="*/ 6111 w 10000"/>
                <a:gd name="connsiteY158" fmla="*/ 8395 h 9866"/>
                <a:gd name="connsiteX159" fmla="*/ 6056 w 10000"/>
                <a:gd name="connsiteY159" fmla="*/ 8380 h 9866"/>
                <a:gd name="connsiteX160" fmla="*/ 6056 w 10000"/>
                <a:gd name="connsiteY160" fmla="*/ 8380 h 9866"/>
                <a:gd name="connsiteX161" fmla="*/ 6056 w 10000"/>
                <a:gd name="connsiteY161" fmla="*/ 8113 h 9866"/>
                <a:gd name="connsiteX162" fmla="*/ 6056 w 10000"/>
                <a:gd name="connsiteY162" fmla="*/ 8113 h 9866"/>
                <a:gd name="connsiteX163" fmla="*/ 6056 w 10000"/>
                <a:gd name="connsiteY163" fmla="*/ 8052 h 9866"/>
                <a:gd name="connsiteX164" fmla="*/ 5944 w 10000"/>
                <a:gd name="connsiteY164" fmla="*/ 7979 h 9866"/>
                <a:gd name="connsiteX165" fmla="*/ 5889 w 10000"/>
                <a:gd name="connsiteY165" fmla="*/ 7964 h 9866"/>
                <a:gd name="connsiteX166" fmla="*/ 5778 w 10000"/>
                <a:gd name="connsiteY166" fmla="*/ 7949 h 9866"/>
                <a:gd name="connsiteX167" fmla="*/ 5667 w 10000"/>
                <a:gd name="connsiteY167" fmla="*/ 7949 h 9866"/>
                <a:gd name="connsiteX168" fmla="*/ 5500 w 10000"/>
                <a:gd name="connsiteY168" fmla="*/ 7964 h 9866"/>
                <a:gd name="connsiteX169" fmla="*/ 5500 w 10000"/>
                <a:gd name="connsiteY169" fmla="*/ 7964 h 9866"/>
                <a:gd name="connsiteX170" fmla="*/ 4889 w 10000"/>
                <a:gd name="connsiteY170" fmla="*/ 8067 h 9866"/>
                <a:gd name="connsiteX171" fmla="*/ 4611 w 10000"/>
                <a:gd name="connsiteY171" fmla="*/ 8098 h 9866"/>
                <a:gd name="connsiteX172" fmla="*/ 4556 w 10000"/>
                <a:gd name="connsiteY172" fmla="*/ 8113 h 9866"/>
                <a:gd name="connsiteX173" fmla="*/ 4500 w 10000"/>
                <a:gd name="connsiteY173" fmla="*/ 8098 h 9866"/>
                <a:gd name="connsiteX174" fmla="*/ 4500 w 10000"/>
                <a:gd name="connsiteY174" fmla="*/ 8098 h 9866"/>
                <a:gd name="connsiteX175" fmla="*/ 4222 w 10000"/>
                <a:gd name="connsiteY175" fmla="*/ 7949 h 9866"/>
                <a:gd name="connsiteX176" fmla="*/ 4222 w 10000"/>
                <a:gd name="connsiteY176" fmla="*/ 7949 h 9866"/>
                <a:gd name="connsiteX177" fmla="*/ 4111 w 10000"/>
                <a:gd name="connsiteY177" fmla="*/ 7875 h 9866"/>
                <a:gd name="connsiteX178" fmla="*/ 4111 w 10000"/>
                <a:gd name="connsiteY178" fmla="*/ 7830 h 9866"/>
                <a:gd name="connsiteX179" fmla="*/ 4111 w 10000"/>
                <a:gd name="connsiteY179" fmla="*/ 7786 h 9866"/>
                <a:gd name="connsiteX180" fmla="*/ 4111 w 10000"/>
                <a:gd name="connsiteY180" fmla="*/ 7786 h 9866"/>
                <a:gd name="connsiteX181" fmla="*/ 4278 w 10000"/>
                <a:gd name="connsiteY181" fmla="*/ 7741 h 9866"/>
                <a:gd name="connsiteX182" fmla="*/ 4389 w 10000"/>
                <a:gd name="connsiteY182" fmla="*/ 7726 h 9866"/>
                <a:gd name="connsiteX183" fmla="*/ 4389 w 10000"/>
                <a:gd name="connsiteY183" fmla="*/ 7726 h 9866"/>
                <a:gd name="connsiteX184" fmla="*/ 4000 w 10000"/>
                <a:gd name="connsiteY184" fmla="*/ 7726 h 9866"/>
                <a:gd name="connsiteX185" fmla="*/ 3722 w 10000"/>
                <a:gd name="connsiteY185" fmla="*/ 7741 h 9866"/>
                <a:gd name="connsiteX186" fmla="*/ 3611 w 10000"/>
                <a:gd name="connsiteY186" fmla="*/ 7757 h 9866"/>
                <a:gd name="connsiteX187" fmla="*/ 3556 w 10000"/>
                <a:gd name="connsiteY187" fmla="*/ 7771 h 9866"/>
                <a:gd name="connsiteX188" fmla="*/ 3556 w 10000"/>
                <a:gd name="connsiteY188" fmla="*/ 7771 h 9866"/>
                <a:gd name="connsiteX189" fmla="*/ 3444 w 10000"/>
                <a:gd name="connsiteY189" fmla="*/ 7830 h 9866"/>
                <a:gd name="connsiteX190" fmla="*/ 3278 w 10000"/>
                <a:gd name="connsiteY190" fmla="*/ 7920 h 9866"/>
                <a:gd name="connsiteX191" fmla="*/ 3000 w 10000"/>
                <a:gd name="connsiteY191" fmla="*/ 8023 h 9866"/>
                <a:gd name="connsiteX192" fmla="*/ 2667 w 10000"/>
                <a:gd name="connsiteY192" fmla="*/ 8098 h 9866"/>
                <a:gd name="connsiteX193" fmla="*/ 2667 w 10000"/>
                <a:gd name="connsiteY193" fmla="*/ 8098 h 9866"/>
                <a:gd name="connsiteX194" fmla="*/ 2333 w 10000"/>
                <a:gd name="connsiteY194" fmla="*/ 8157 h 9866"/>
                <a:gd name="connsiteX195" fmla="*/ 1833 w 10000"/>
                <a:gd name="connsiteY195" fmla="*/ 8217 h 9866"/>
                <a:gd name="connsiteX196" fmla="*/ 1389 w 10000"/>
                <a:gd name="connsiteY196" fmla="*/ 8247 h 9866"/>
                <a:gd name="connsiteX197" fmla="*/ 889 w 10000"/>
                <a:gd name="connsiteY197" fmla="*/ 8262 h 9866"/>
                <a:gd name="connsiteX198" fmla="*/ 889 w 10000"/>
                <a:gd name="connsiteY198" fmla="*/ 8262 h 9866"/>
                <a:gd name="connsiteX199" fmla="*/ 500 w 10000"/>
                <a:gd name="connsiteY199" fmla="*/ 8277 h 9866"/>
                <a:gd name="connsiteX200" fmla="*/ 222 w 10000"/>
                <a:gd name="connsiteY200" fmla="*/ 8292 h 9866"/>
                <a:gd name="connsiteX201" fmla="*/ 0 w 10000"/>
                <a:gd name="connsiteY201" fmla="*/ 8307 h 9866"/>
                <a:gd name="connsiteX202" fmla="*/ 0 w 10000"/>
                <a:gd name="connsiteY202" fmla="*/ 8307 h 9866"/>
                <a:gd name="connsiteX203" fmla="*/ 278 w 10000"/>
                <a:gd name="connsiteY203" fmla="*/ 8543 h 9866"/>
                <a:gd name="connsiteX204" fmla="*/ 500 w 10000"/>
                <a:gd name="connsiteY204" fmla="*/ 8721 h 9866"/>
                <a:gd name="connsiteX205" fmla="*/ 722 w 10000"/>
                <a:gd name="connsiteY205" fmla="*/ 8871 h 9866"/>
                <a:gd name="connsiteX206" fmla="*/ 722 w 10000"/>
                <a:gd name="connsiteY206" fmla="*/ 8871 h 9866"/>
                <a:gd name="connsiteX207" fmla="*/ 889 w 10000"/>
                <a:gd name="connsiteY207" fmla="*/ 8961 h 9866"/>
                <a:gd name="connsiteX208" fmla="*/ 944 w 10000"/>
                <a:gd name="connsiteY208" fmla="*/ 9034 h 9866"/>
                <a:gd name="connsiteX209" fmla="*/ 1111 w 10000"/>
                <a:gd name="connsiteY209" fmla="*/ 9109 h 9866"/>
                <a:gd name="connsiteX210" fmla="*/ 1333 w 10000"/>
                <a:gd name="connsiteY210" fmla="*/ 9227 h 9866"/>
                <a:gd name="connsiteX211" fmla="*/ 1333 w 10000"/>
                <a:gd name="connsiteY211" fmla="*/ 9227 h 9866"/>
                <a:gd name="connsiteX212" fmla="*/ 1444 w 10000"/>
                <a:gd name="connsiteY212" fmla="*/ 9287 h 9866"/>
                <a:gd name="connsiteX213" fmla="*/ 1500 w 10000"/>
                <a:gd name="connsiteY213" fmla="*/ 9331 h 9866"/>
                <a:gd name="connsiteX214" fmla="*/ 1500 w 10000"/>
                <a:gd name="connsiteY214" fmla="*/ 9375 h 9866"/>
                <a:gd name="connsiteX215" fmla="*/ 1556 w 10000"/>
                <a:gd name="connsiteY215" fmla="*/ 9390 h 9866"/>
                <a:gd name="connsiteX216" fmla="*/ 1722 w 10000"/>
                <a:gd name="connsiteY216" fmla="*/ 9404 h 9866"/>
                <a:gd name="connsiteX217" fmla="*/ 1944 w 10000"/>
                <a:gd name="connsiteY217" fmla="*/ 9419 h 9866"/>
                <a:gd name="connsiteX218" fmla="*/ 2944 w 10000"/>
                <a:gd name="connsiteY218" fmla="*/ 9434 h 9866"/>
                <a:gd name="connsiteX219" fmla="*/ 2944 w 10000"/>
                <a:gd name="connsiteY219" fmla="*/ 9434 h 9866"/>
                <a:gd name="connsiteX220" fmla="*/ 4167 w 10000"/>
                <a:gd name="connsiteY220" fmla="*/ 9464 h 9866"/>
                <a:gd name="connsiteX221" fmla="*/ 4889 w 10000"/>
                <a:gd name="connsiteY221" fmla="*/ 9510 h 9866"/>
                <a:gd name="connsiteX222" fmla="*/ 5278 w 10000"/>
                <a:gd name="connsiteY222" fmla="*/ 9555 h 9866"/>
                <a:gd name="connsiteX223" fmla="*/ 5444 w 10000"/>
                <a:gd name="connsiteY223" fmla="*/ 9569 h 9866"/>
                <a:gd name="connsiteX224" fmla="*/ 5444 w 10000"/>
                <a:gd name="connsiteY224" fmla="*/ 9569 h 9866"/>
                <a:gd name="connsiteX225" fmla="*/ 5722 w 10000"/>
                <a:gd name="connsiteY225" fmla="*/ 9599 h 9866"/>
                <a:gd name="connsiteX226" fmla="*/ 5833 w 10000"/>
                <a:gd name="connsiteY226" fmla="*/ 9615 h 9866"/>
                <a:gd name="connsiteX227" fmla="*/ 5833 w 10000"/>
                <a:gd name="connsiteY227" fmla="*/ 9615 h 9866"/>
                <a:gd name="connsiteX228" fmla="*/ 5833 w 10000"/>
                <a:gd name="connsiteY228" fmla="*/ 9599 h 9866"/>
                <a:gd name="connsiteX229" fmla="*/ 5889 w 10000"/>
                <a:gd name="connsiteY229" fmla="*/ 9584 h 9866"/>
                <a:gd name="connsiteX230" fmla="*/ 6000 w 10000"/>
                <a:gd name="connsiteY230" fmla="*/ 9569 h 9866"/>
                <a:gd name="connsiteX231" fmla="*/ 6167 w 10000"/>
                <a:gd name="connsiteY231" fmla="*/ 9555 h 9866"/>
                <a:gd name="connsiteX232" fmla="*/ 6444 w 10000"/>
                <a:gd name="connsiteY232" fmla="*/ 9555 h 9866"/>
                <a:gd name="connsiteX233" fmla="*/ 6833 w 10000"/>
                <a:gd name="connsiteY233" fmla="*/ 9569 h 9866"/>
                <a:gd name="connsiteX234" fmla="*/ 7278 w 10000"/>
                <a:gd name="connsiteY234" fmla="*/ 9615 h 9866"/>
                <a:gd name="connsiteX235" fmla="*/ 7278 w 10000"/>
                <a:gd name="connsiteY235" fmla="*/ 9615 h 9866"/>
                <a:gd name="connsiteX236" fmla="*/ 8722 w 10000"/>
                <a:gd name="connsiteY236" fmla="*/ 9747 h 9866"/>
                <a:gd name="connsiteX237" fmla="*/ 10000 w 10000"/>
                <a:gd name="connsiteY237" fmla="*/ 9866 h 9866"/>
                <a:gd name="connsiteX0" fmla="*/ 10000 w 10000"/>
                <a:gd name="connsiteY0" fmla="*/ 8794 h 9818"/>
                <a:gd name="connsiteX1" fmla="*/ 10000 w 10000"/>
                <a:gd name="connsiteY1" fmla="*/ 8794 h 9818"/>
                <a:gd name="connsiteX2" fmla="*/ 9222 w 10000"/>
                <a:gd name="connsiteY2" fmla="*/ 8809 h 9818"/>
                <a:gd name="connsiteX3" fmla="*/ 8944 w 10000"/>
                <a:gd name="connsiteY3" fmla="*/ 8809 h 9818"/>
                <a:gd name="connsiteX4" fmla="*/ 8833 w 10000"/>
                <a:gd name="connsiteY4" fmla="*/ 8794 h 9818"/>
                <a:gd name="connsiteX5" fmla="*/ 8778 w 10000"/>
                <a:gd name="connsiteY5" fmla="*/ 8779 h 9818"/>
                <a:gd name="connsiteX6" fmla="*/ 8778 w 10000"/>
                <a:gd name="connsiteY6" fmla="*/ 8779 h 9818"/>
                <a:gd name="connsiteX7" fmla="*/ 8444 w 10000"/>
                <a:gd name="connsiteY7" fmla="*/ 8598 h 9818"/>
                <a:gd name="connsiteX8" fmla="*/ 8167 w 10000"/>
                <a:gd name="connsiteY8" fmla="*/ 8432 h 9818"/>
                <a:gd name="connsiteX9" fmla="*/ 8167 w 10000"/>
                <a:gd name="connsiteY9" fmla="*/ 8432 h 9818"/>
                <a:gd name="connsiteX10" fmla="*/ 8056 w 10000"/>
                <a:gd name="connsiteY10" fmla="*/ 8403 h 9818"/>
                <a:gd name="connsiteX11" fmla="*/ 7889 w 10000"/>
                <a:gd name="connsiteY11" fmla="*/ 8373 h 9818"/>
                <a:gd name="connsiteX12" fmla="*/ 7444 w 10000"/>
                <a:gd name="connsiteY12" fmla="*/ 8356 h 9818"/>
                <a:gd name="connsiteX13" fmla="*/ 6889 w 10000"/>
                <a:gd name="connsiteY13" fmla="*/ 8342 h 9818"/>
                <a:gd name="connsiteX14" fmla="*/ 6389 w 10000"/>
                <a:gd name="connsiteY14" fmla="*/ 8342 h 9818"/>
                <a:gd name="connsiteX15" fmla="*/ 6389 w 10000"/>
                <a:gd name="connsiteY15" fmla="*/ 8342 h 9818"/>
                <a:gd name="connsiteX16" fmla="*/ 6167 w 10000"/>
                <a:gd name="connsiteY16" fmla="*/ 8327 h 9818"/>
                <a:gd name="connsiteX17" fmla="*/ 6056 w 10000"/>
                <a:gd name="connsiteY17" fmla="*/ 8298 h 9818"/>
                <a:gd name="connsiteX18" fmla="*/ 6000 w 10000"/>
                <a:gd name="connsiteY18" fmla="*/ 8267 h 9818"/>
                <a:gd name="connsiteX19" fmla="*/ 6000 w 10000"/>
                <a:gd name="connsiteY19" fmla="*/ 8207 h 9818"/>
                <a:gd name="connsiteX20" fmla="*/ 6056 w 10000"/>
                <a:gd name="connsiteY20" fmla="*/ 8086 h 9818"/>
                <a:gd name="connsiteX21" fmla="*/ 6111 w 10000"/>
                <a:gd name="connsiteY21" fmla="*/ 8026 h 9818"/>
                <a:gd name="connsiteX22" fmla="*/ 6056 w 10000"/>
                <a:gd name="connsiteY22" fmla="*/ 7950 h 9818"/>
                <a:gd name="connsiteX23" fmla="*/ 6056 w 10000"/>
                <a:gd name="connsiteY23" fmla="*/ 7950 h 9818"/>
                <a:gd name="connsiteX24" fmla="*/ 6000 w 10000"/>
                <a:gd name="connsiteY24" fmla="*/ 7905 h 9818"/>
                <a:gd name="connsiteX25" fmla="*/ 5944 w 10000"/>
                <a:gd name="connsiteY25" fmla="*/ 7875 h 9818"/>
                <a:gd name="connsiteX26" fmla="*/ 5833 w 10000"/>
                <a:gd name="connsiteY26" fmla="*/ 7875 h 9818"/>
                <a:gd name="connsiteX27" fmla="*/ 5667 w 10000"/>
                <a:gd name="connsiteY27" fmla="*/ 7890 h 9818"/>
                <a:gd name="connsiteX28" fmla="*/ 5333 w 10000"/>
                <a:gd name="connsiteY28" fmla="*/ 7935 h 9818"/>
                <a:gd name="connsiteX29" fmla="*/ 4889 w 10000"/>
                <a:gd name="connsiteY29" fmla="*/ 8011 h 9818"/>
                <a:gd name="connsiteX30" fmla="*/ 4889 w 10000"/>
                <a:gd name="connsiteY30" fmla="*/ 8011 h 9818"/>
                <a:gd name="connsiteX31" fmla="*/ 4611 w 10000"/>
                <a:gd name="connsiteY31" fmla="*/ 8026 h 9818"/>
                <a:gd name="connsiteX32" fmla="*/ 4500 w 10000"/>
                <a:gd name="connsiteY32" fmla="*/ 8026 h 9818"/>
                <a:gd name="connsiteX33" fmla="*/ 4444 w 10000"/>
                <a:gd name="connsiteY33" fmla="*/ 8011 h 9818"/>
                <a:gd name="connsiteX34" fmla="*/ 4389 w 10000"/>
                <a:gd name="connsiteY34" fmla="*/ 7950 h 9818"/>
                <a:gd name="connsiteX35" fmla="*/ 4222 w 10000"/>
                <a:gd name="connsiteY35" fmla="*/ 7875 h 9818"/>
                <a:gd name="connsiteX36" fmla="*/ 4222 w 10000"/>
                <a:gd name="connsiteY36" fmla="*/ 7875 h 9818"/>
                <a:gd name="connsiteX37" fmla="*/ 4111 w 10000"/>
                <a:gd name="connsiteY37" fmla="*/ 7829 h 9818"/>
                <a:gd name="connsiteX38" fmla="*/ 4111 w 10000"/>
                <a:gd name="connsiteY38" fmla="*/ 7785 h 9818"/>
                <a:gd name="connsiteX39" fmla="*/ 4111 w 10000"/>
                <a:gd name="connsiteY39" fmla="*/ 7754 h 9818"/>
                <a:gd name="connsiteX40" fmla="*/ 4167 w 10000"/>
                <a:gd name="connsiteY40" fmla="*/ 7725 h 9818"/>
                <a:gd name="connsiteX41" fmla="*/ 4278 w 10000"/>
                <a:gd name="connsiteY41" fmla="*/ 7664 h 9818"/>
                <a:gd name="connsiteX42" fmla="*/ 4389 w 10000"/>
                <a:gd name="connsiteY42" fmla="*/ 7649 h 9818"/>
                <a:gd name="connsiteX43" fmla="*/ 4389 w 10000"/>
                <a:gd name="connsiteY43" fmla="*/ 7649 h 9818"/>
                <a:gd name="connsiteX44" fmla="*/ 4389 w 10000"/>
                <a:gd name="connsiteY44" fmla="*/ 7635 h 9818"/>
                <a:gd name="connsiteX45" fmla="*/ 4444 w 10000"/>
                <a:gd name="connsiteY45" fmla="*/ 7620 h 9818"/>
                <a:gd name="connsiteX46" fmla="*/ 4667 w 10000"/>
                <a:gd name="connsiteY46" fmla="*/ 7604 h 9818"/>
                <a:gd name="connsiteX47" fmla="*/ 5333 w 10000"/>
                <a:gd name="connsiteY47" fmla="*/ 7575 h 9818"/>
                <a:gd name="connsiteX48" fmla="*/ 6500 w 10000"/>
                <a:gd name="connsiteY48" fmla="*/ 7529 h 9818"/>
                <a:gd name="connsiteX49" fmla="*/ 6500 w 10000"/>
                <a:gd name="connsiteY49" fmla="*/ 7529 h 9818"/>
                <a:gd name="connsiteX50" fmla="*/ 7167 w 10000"/>
                <a:gd name="connsiteY50" fmla="*/ 7484 h 9818"/>
                <a:gd name="connsiteX51" fmla="*/ 8389 w 10000"/>
                <a:gd name="connsiteY51" fmla="*/ 7394 h 9818"/>
                <a:gd name="connsiteX52" fmla="*/ 8389 w 10000"/>
                <a:gd name="connsiteY52" fmla="*/ 7394 h 9818"/>
                <a:gd name="connsiteX53" fmla="*/ 8667 w 10000"/>
                <a:gd name="connsiteY53" fmla="*/ 7363 h 9818"/>
                <a:gd name="connsiteX54" fmla="*/ 8778 w 10000"/>
                <a:gd name="connsiteY54" fmla="*/ 7317 h 9818"/>
                <a:gd name="connsiteX55" fmla="*/ 8889 w 10000"/>
                <a:gd name="connsiteY55" fmla="*/ 7288 h 9818"/>
                <a:gd name="connsiteX56" fmla="*/ 8833 w 10000"/>
                <a:gd name="connsiteY56" fmla="*/ 7257 h 9818"/>
                <a:gd name="connsiteX57" fmla="*/ 8833 w 10000"/>
                <a:gd name="connsiteY57" fmla="*/ 7227 h 9818"/>
                <a:gd name="connsiteX58" fmla="*/ 8722 w 10000"/>
                <a:gd name="connsiteY58" fmla="*/ 7197 h 9818"/>
                <a:gd name="connsiteX59" fmla="*/ 8556 w 10000"/>
                <a:gd name="connsiteY59" fmla="*/ 7151 h 9818"/>
                <a:gd name="connsiteX60" fmla="*/ 8556 w 10000"/>
                <a:gd name="connsiteY60" fmla="*/ 7151 h 9818"/>
                <a:gd name="connsiteX61" fmla="*/ 6556 w 10000"/>
                <a:gd name="connsiteY61" fmla="*/ 6882 h 9818"/>
                <a:gd name="connsiteX62" fmla="*/ 6556 w 10000"/>
                <a:gd name="connsiteY62" fmla="*/ 6882 h 9818"/>
                <a:gd name="connsiteX63" fmla="*/ 6333 w 10000"/>
                <a:gd name="connsiteY63" fmla="*/ 6837 h 9818"/>
                <a:gd name="connsiteX64" fmla="*/ 6167 w 10000"/>
                <a:gd name="connsiteY64" fmla="*/ 6791 h 9818"/>
                <a:gd name="connsiteX65" fmla="*/ 6056 w 10000"/>
                <a:gd name="connsiteY65" fmla="*/ 6746 h 9818"/>
                <a:gd name="connsiteX66" fmla="*/ 6056 w 10000"/>
                <a:gd name="connsiteY66" fmla="*/ 6746 h 9818"/>
                <a:gd name="connsiteX67" fmla="*/ 8056 w 10000"/>
                <a:gd name="connsiteY67" fmla="*/ 6731 h 9818"/>
                <a:gd name="connsiteX68" fmla="*/ 10000 w 10000"/>
                <a:gd name="connsiteY68" fmla="*/ 6882 h 9818"/>
                <a:gd name="connsiteX69" fmla="*/ 10000 w 10000"/>
                <a:gd name="connsiteY69" fmla="*/ 5511 h 9818"/>
                <a:gd name="connsiteX70" fmla="*/ 10000 w 10000"/>
                <a:gd name="connsiteY70" fmla="*/ 5511 h 9818"/>
                <a:gd name="connsiteX71" fmla="*/ 7778 w 10000"/>
                <a:gd name="connsiteY71" fmla="*/ 5195 h 9818"/>
                <a:gd name="connsiteX72" fmla="*/ 6556 w 10000"/>
                <a:gd name="connsiteY72" fmla="*/ 5014 h 9818"/>
                <a:gd name="connsiteX73" fmla="*/ 6556 w 10000"/>
                <a:gd name="connsiteY73" fmla="*/ 5014 h 9818"/>
                <a:gd name="connsiteX74" fmla="*/ 6556 w 10000"/>
                <a:gd name="connsiteY74" fmla="*/ 4998 h 9818"/>
                <a:gd name="connsiteX75" fmla="*/ 6556 w 10000"/>
                <a:gd name="connsiteY75" fmla="*/ 4908 h 9818"/>
                <a:gd name="connsiteX76" fmla="*/ 6556 w 10000"/>
                <a:gd name="connsiteY76" fmla="*/ 4908 h 9818"/>
                <a:gd name="connsiteX77" fmla="*/ 6389 w 10000"/>
                <a:gd name="connsiteY77" fmla="*/ 4804 h 9818"/>
                <a:gd name="connsiteX78" fmla="*/ 6056 w 10000"/>
                <a:gd name="connsiteY78" fmla="*/ 4638 h 9818"/>
                <a:gd name="connsiteX79" fmla="*/ 5333 w 10000"/>
                <a:gd name="connsiteY79" fmla="*/ 4320 h 9818"/>
                <a:gd name="connsiteX80" fmla="*/ 5333 w 10000"/>
                <a:gd name="connsiteY80" fmla="*/ 4320 h 9818"/>
                <a:gd name="connsiteX81" fmla="*/ 5167 w 10000"/>
                <a:gd name="connsiteY81" fmla="*/ 4276 h 9818"/>
                <a:gd name="connsiteX82" fmla="*/ 4889 w 10000"/>
                <a:gd name="connsiteY82" fmla="*/ 4215 h 9818"/>
                <a:gd name="connsiteX83" fmla="*/ 4056 w 10000"/>
                <a:gd name="connsiteY83" fmla="*/ 4081 h 9818"/>
                <a:gd name="connsiteX84" fmla="*/ 2889 w 10000"/>
                <a:gd name="connsiteY84" fmla="*/ 3915 h 9818"/>
                <a:gd name="connsiteX85" fmla="*/ 2889 w 10000"/>
                <a:gd name="connsiteY85" fmla="*/ 3915 h 9818"/>
                <a:gd name="connsiteX86" fmla="*/ 2389 w 10000"/>
                <a:gd name="connsiteY86" fmla="*/ 3900 h 9818"/>
                <a:gd name="connsiteX87" fmla="*/ 2000 w 10000"/>
                <a:gd name="connsiteY87" fmla="*/ 3883 h 9818"/>
                <a:gd name="connsiteX88" fmla="*/ 1889 w 10000"/>
                <a:gd name="connsiteY88" fmla="*/ 3869 h 9818"/>
                <a:gd name="connsiteX89" fmla="*/ 1778 w 10000"/>
                <a:gd name="connsiteY89" fmla="*/ 3854 h 9818"/>
                <a:gd name="connsiteX90" fmla="*/ 1778 w 10000"/>
                <a:gd name="connsiteY90" fmla="*/ 3854 h 9818"/>
                <a:gd name="connsiteX91" fmla="*/ 1667 w 10000"/>
                <a:gd name="connsiteY91" fmla="*/ 3794 h 9818"/>
                <a:gd name="connsiteX92" fmla="*/ 1500 w 10000"/>
                <a:gd name="connsiteY92" fmla="*/ 3689 h 9818"/>
                <a:gd name="connsiteX93" fmla="*/ 1444 w 10000"/>
                <a:gd name="connsiteY93" fmla="*/ 3629 h 9818"/>
                <a:gd name="connsiteX94" fmla="*/ 1444 w 10000"/>
                <a:gd name="connsiteY94" fmla="*/ 3568 h 9818"/>
                <a:gd name="connsiteX95" fmla="*/ 1444 w 10000"/>
                <a:gd name="connsiteY95" fmla="*/ 3523 h 9818"/>
                <a:gd name="connsiteX96" fmla="*/ 1556 w 10000"/>
                <a:gd name="connsiteY96" fmla="*/ 3478 h 9818"/>
                <a:gd name="connsiteX97" fmla="*/ 1556 w 10000"/>
                <a:gd name="connsiteY97" fmla="*/ 3478 h 9818"/>
                <a:gd name="connsiteX98" fmla="*/ 1833 w 10000"/>
                <a:gd name="connsiteY98" fmla="*/ 3403 h 9818"/>
                <a:gd name="connsiteX99" fmla="*/ 2111 w 10000"/>
                <a:gd name="connsiteY99" fmla="*/ 3326 h 9818"/>
                <a:gd name="connsiteX100" fmla="*/ 2278 w 10000"/>
                <a:gd name="connsiteY100" fmla="*/ 3281 h 9818"/>
                <a:gd name="connsiteX101" fmla="*/ 2389 w 10000"/>
                <a:gd name="connsiteY101" fmla="*/ 3237 h 9818"/>
                <a:gd name="connsiteX102" fmla="*/ 2389 w 10000"/>
                <a:gd name="connsiteY102" fmla="*/ 3176 h 9818"/>
                <a:gd name="connsiteX103" fmla="*/ 2389 w 10000"/>
                <a:gd name="connsiteY103" fmla="*/ 3102 h 9818"/>
                <a:gd name="connsiteX104" fmla="*/ 2389 w 10000"/>
                <a:gd name="connsiteY104" fmla="*/ 3102 h 9818"/>
                <a:gd name="connsiteX105" fmla="*/ 2167 w 10000"/>
                <a:gd name="connsiteY105" fmla="*/ 2890 h 9818"/>
                <a:gd name="connsiteX106" fmla="*/ 1889 w 10000"/>
                <a:gd name="connsiteY106" fmla="*/ 2604 h 9818"/>
                <a:gd name="connsiteX107" fmla="*/ 1667 w 10000"/>
                <a:gd name="connsiteY107" fmla="*/ 2349 h 9818"/>
                <a:gd name="connsiteX108" fmla="*/ 1611 w 10000"/>
                <a:gd name="connsiteY108" fmla="*/ 2274 h 9818"/>
                <a:gd name="connsiteX109" fmla="*/ 1611 w 10000"/>
                <a:gd name="connsiteY109" fmla="*/ 2244 h 9818"/>
                <a:gd name="connsiteX110" fmla="*/ 1667 w 10000"/>
                <a:gd name="connsiteY110" fmla="*/ 2228 h 9818"/>
                <a:gd name="connsiteX111" fmla="*/ 1667 w 10000"/>
                <a:gd name="connsiteY111" fmla="*/ 2228 h 9818"/>
                <a:gd name="connsiteX112" fmla="*/ 2000 w 10000"/>
                <a:gd name="connsiteY112" fmla="*/ 2214 h 9818"/>
                <a:gd name="connsiteX113" fmla="*/ 2222 w 10000"/>
                <a:gd name="connsiteY113" fmla="*/ 2214 h 9818"/>
                <a:gd name="connsiteX114" fmla="*/ 2389 w 10000"/>
                <a:gd name="connsiteY114" fmla="*/ 2228 h 9818"/>
                <a:gd name="connsiteX115" fmla="*/ 2389 w 10000"/>
                <a:gd name="connsiteY115" fmla="*/ 2228 h 9818"/>
                <a:gd name="connsiteX116" fmla="*/ 2444 w 10000"/>
                <a:gd name="connsiteY116" fmla="*/ 2228 h 9818"/>
                <a:gd name="connsiteX117" fmla="*/ 2500 w 10000"/>
                <a:gd name="connsiteY117" fmla="*/ 2199 h 9818"/>
                <a:gd name="connsiteX118" fmla="*/ 2778 w 10000"/>
                <a:gd name="connsiteY118" fmla="*/ 2107 h 9818"/>
                <a:gd name="connsiteX119" fmla="*/ 3500 w 10000"/>
                <a:gd name="connsiteY119" fmla="*/ 1806 h 9818"/>
                <a:gd name="connsiteX120" fmla="*/ 4444 w 10000"/>
                <a:gd name="connsiteY120" fmla="*/ 1370 h 9818"/>
                <a:gd name="connsiteX121" fmla="*/ 4444 w 10000"/>
                <a:gd name="connsiteY121" fmla="*/ 1370 h 9818"/>
                <a:gd name="connsiteX122" fmla="*/ 4444 w 10000"/>
                <a:gd name="connsiteY122" fmla="*/ 1308 h 9818"/>
                <a:gd name="connsiteX123" fmla="*/ 4444 w 10000"/>
                <a:gd name="connsiteY123" fmla="*/ 1173 h 9818"/>
                <a:gd name="connsiteX124" fmla="*/ 4500 w 10000"/>
                <a:gd name="connsiteY124" fmla="*/ 1083 h 9818"/>
                <a:gd name="connsiteX125" fmla="*/ 4611 w 10000"/>
                <a:gd name="connsiteY125" fmla="*/ 1008 h 9818"/>
                <a:gd name="connsiteX126" fmla="*/ 4778 w 10000"/>
                <a:gd name="connsiteY126" fmla="*/ 918 h 9818"/>
                <a:gd name="connsiteX127" fmla="*/ 5000 w 10000"/>
                <a:gd name="connsiteY127" fmla="*/ 843 h 9818"/>
                <a:gd name="connsiteX128" fmla="*/ 5000 w 10000"/>
                <a:gd name="connsiteY128" fmla="*/ 843 h 9818"/>
                <a:gd name="connsiteX129" fmla="*/ 5556 w 10000"/>
                <a:gd name="connsiteY129" fmla="*/ 692 h 9818"/>
                <a:gd name="connsiteX130" fmla="*/ 6111 w 10000"/>
                <a:gd name="connsiteY130" fmla="*/ 496 h 9818"/>
                <a:gd name="connsiteX131" fmla="*/ 6667 w 10000"/>
                <a:gd name="connsiteY131" fmla="*/ 316 h 9818"/>
                <a:gd name="connsiteX132" fmla="*/ 7056 w 10000"/>
                <a:gd name="connsiteY132" fmla="*/ 150 h 9818"/>
                <a:gd name="connsiteX133" fmla="*/ 7056 w 10000"/>
                <a:gd name="connsiteY133" fmla="*/ 150 h 9818"/>
                <a:gd name="connsiteX134" fmla="*/ 7333 w 10000"/>
                <a:gd name="connsiteY134" fmla="*/ 0 h 9818"/>
                <a:gd name="connsiteX135" fmla="*/ 10000 w 10000"/>
                <a:gd name="connsiteY135" fmla="*/ 8809 h 9818"/>
                <a:gd name="connsiteX136" fmla="*/ 10000 w 10000"/>
                <a:gd name="connsiteY136" fmla="*/ 8809 h 9818"/>
                <a:gd name="connsiteX137" fmla="*/ 9722 w 10000"/>
                <a:gd name="connsiteY137" fmla="*/ 8794 h 9818"/>
                <a:gd name="connsiteX138" fmla="*/ 9389 w 10000"/>
                <a:gd name="connsiteY138" fmla="*/ 8809 h 9818"/>
                <a:gd name="connsiteX139" fmla="*/ 9389 w 10000"/>
                <a:gd name="connsiteY139" fmla="*/ 8809 h 9818"/>
                <a:gd name="connsiteX140" fmla="*/ 9278 w 10000"/>
                <a:gd name="connsiteY140" fmla="*/ 8825 h 9818"/>
                <a:gd name="connsiteX141" fmla="*/ 9056 w 10000"/>
                <a:gd name="connsiteY141" fmla="*/ 8809 h 9818"/>
                <a:gd name="connsiteX142" fmla="*/ 8889 w 10000"/>
                <a:gd name="connsiteY142" fmla="*/ 8794 h 9818"/>
                <a:gd name="connsiteX143" fmla="*/ 8722 w 10000"/>
                <a:gd name="connsiteY143" fmla="*/ 8764 h 9818"/>
                <a:gd name="connsiteX144" fmla="*/ 8611 w 10000"/>
                <a:gd name="connsiteY144" fmla="*/ 8718 h 9818"/>
                <a:gd name="connsiteX145" fmla="*/ 8444 w 10000"/>
                <a:gd name="connsiteY145" fmla="*/ 8642 h 9818"/>
                <a:gd name="connsiteX146" fmla="*/ 8444 w 10000"/>
                <a:gd name="connsiteY146" fmla="*/ 8642 h 9818"/>
                <a:gd name="connsiteX147" fmla="*/ 8222 w 10000"/>
                <a:gd name="connsiteY147" fmla="*/ 8507 h 9818"/>
                <a:gd name="connsiteX148" fmla="*/ 8111 w 10000"/>
                <a:gd name="connsiteY148" fmla="*/ 8448 h 9818"/>
                <a:gd name="connsiteX149" fmla="*/ 7944 w 10000"/>
                <a:gd name="connsiteY149" fmla="*/ 8403 h 9818"/>
                <a:gd name="connsiteX150" fmla="*/ 7778 w 10000"/>
                <a:gd name="connsiteY150" fmla="*/ 8373 h 9818"/>
                <a:gd name="connsiteX151" fmla="*/ 7556 w 10000"/>
                <a:gd name="connsiteY151" fmla="*/ 8356 h 9818"/>
                <a:gd name="connsiteX152" fmla="*/ 7333 w 10000"/>
                <a:gd name="connsiteY152" fmla="*/ 8342 h 9818"/>
                <a:gd name="connsiteX153" fmla="*/ 7000 w 10000"/>
                <a:gd name="connsiteY153" fmla="*/ 8327 h 9818"/>
                <a:gd name="connsiteX154" fmla="*/ 7000 w 10000"/>
                <a:gd name="connsiteY154" fmla="*/ 8327 h 9818"/>
                <a:gd name="connsiteX155" fmla="*/ 6556 w 10000"/>
                <a:gd name="connsiteY155" fmla="*/ 8342 h 9818"/>
                <a:gd name="connsiteX156" fmla="*/ 6222 w 10000"/>
                <a:gd name="connsiteY156" fmla="*/ 8342 h 9818"/>
                <a:gd name="connsiteX157" fmla="*/ 6111 w 10000"/>
                <a:gd name="connsiteY157" fmla="*/ 8327 h 9818"/>
                <a:gd name="connsiteX158" fmla="*/ 6056 w 10000"/>
                <a:gd name="connsiteY158" fmla="*/ 8312 h 9818"/>
                <a:gd name="connsiteX159" fmla="*/ 6056 w 10000"/>
                <a:gd name="connsiteY159" fmla="*/ 8312 h 9818"/>
                <a:gd name="connsiteX160" fmla="*/ 6056 w 10000"/>
                <a:gd name="connsiteY160" fmla="*/ 8041 h 9818"/>
                <a:gd name="connsiteX161" fmla="*/ 6056 w 10000"/>
                <a:gd name="connsiteY161" fmla="*/ 8041 h 9818"/>
                <a:gd name="connsiteX162" fmla="*/ 6056 w 10000"/>
                <a:gd name="connsiteY162" fmla="*/ 7979 h 9818"/>
                <a:gd name="connsiteX163" fmla="*/ 5944 w 10000"/>
                <a:gd name="connsiteY163" fmla="*/ 7905 h 9818"/>
                <a:gd name="connsiteX164" fmla="*/ 5889 w 10000"/>
                <a:gd name="connsiteY164" fmla="*/ 7890 h 9818"/>
                <a:gd name="connsiteX165" fmla="*/ 5778 w 10000"/>
                <a:gd name="connsiteY165" fmla="*/ 7875 h 9818"/>
                <a:gd name="connsiteX166" fmla="*/ 5667 w 10000"/>
                <a:gd name="connsiteY166" fmla="*/ 7875 h 9818"/>
                <a:gd name="connsiteX167" fmla="*/ 5500 w 10000"/>
                <a:gd name="connsiteY167" fmla="*/ 7890 h 9818"/>
                <a:gd name="connsiteX168" fmla="*/ 5500 w 10000"/>
                <a:gd name="connsiteY168" fmla="*/ 7890 h 9818"/>
                <a:gd name="connsiteX169" fmla="*/ 4889 w 10000"/>
                <a:gd name="connsiteY169" fmla="*/ 7995 h 9818"/>
                <a:gd name="connsiteX170" fmla="*/ 4611 w 10000"/>
                <a:gd name="connsiteY170" fmla="*/ 8026 h 9818"/>
                <a:gd name="connsiteX171" fmla="*/ 4556 w 10000"/>
                <a:gd name="connsiteY171" fmla="*/ 8041 h 9818"/>
                <a:gd name="connsiteX172" fmla="*/ 4500 w 10000"/>
                <a:gd name="connsiteY172" fmla="*/ 8026 h 9818"/>
                <a:gd name="connsiteX173" fmla="*/ 4500 w 10000"/>
                <a:gd name="connsiteY173" fmla="*/ 8026 h 9818"/>
                <a:gd name="connsiteX174" fmla="*/ 4222 w 10000"/>
                <a:gd name="connsiteY174" fmla="*/ 7875 h 9818"/>
                <a:gd name="connsiteX175" fmla="*/ 4222 w 10000"/>
                <a:gd name="connsiteY175" fmla="*/ 7875 h 9818"/>
                <a:gd name="connsiteX176" fmla="*/ 4111 w 10000"/>
                <a:gd name="connsiteY176" fmla="*/ 7800 h 9818"/>
                <a:gd name="connsiteX177" fmla="*/ 4111 w 10000"/>
                <a:gd name="connsiteY177" fmla="*/ 7754 h 9818"/>
                <a:gd name="connsiteX178" fmla="*/ 4111 w 10000"/>
                <a:gd name="connsiteY178" fmla="*/ 7710 h 9818"/>
                <a:gd name="connsiteX179" fmla="*/ 4111 w 10000"/>
                <a:gd name="connsiteY179" fmla="*/ 7710 h 9818"/>
                <a:gd name="connsiteX180" fmla="*/ 4278 w 10000"/>
                <a:gd name="connsiteY180" fmla="*/ 7664 h 9818"/>
                <a:gd name="connsiteX181" fmla="*/ 4389 w 10000"/>
                <a:gd name="connsiteY181" fmla="*/ 7649 h 9818"/>
                <a:gd name="connsiteX182" fmla="*/ 4389 w 10000"/>
                <a:gd name="connsiteY182" fmla="*/ 7649 h 9818"/>
                <a:gd name="connsiteX183" fmla="*/ 4000 w 10000"/>
                <a:gd name="connsiteY183" fmla="*/ 7649 h 9818"/>
                <a:gd name="connsiteX184" fmla="*/ 3722 w 10000"/>
                <a:gd name="connsiteY184" fmla="*/ 7664 h 9818"/>
                <a:gd name="connsiteX185" fmla="*/ 3611 w 10000"/>
                <a:gd name="connsiteY185" fmla="*/ 7680 h 9818"/>
                <a:gd name="connsiteX186" fmla="*/ 3556 w 10000"/>
                <a:gd name="connsiteY186" fmla="*/ 7695 h 9818"/>
                <a:gd name="connsiteX187" fmla="*/ 3556 w 10000"/>
                <a:gd name="connsiteY187" fmla="*/ 7695 h 9818"/>
                <a:gd name="connsiteX188" fmla="*/ 3444 w 10000"/>
                <a:gd name="connsiteY188" fmla="*/ 7754 h 9818"/>
                <a:gd name="connsiteX189" fmla="*/ 3278 w 10000"/>
                <a:gd name="connsiteY189" fmla="*/ 7846 h 9818"/>
                <a:gd name="connsiteX190" fmla="*/ 3000 w 10000"/>
                <a:gd name="connsiteY190" fmla="*/ 7950 h 9818"/>
                <a:gd name="connsiteX191" fmla="*/ 2667 w 10000"/>
                <a:gd name="connsiteY191" fmla="*/ 8026 h 9818"/>
                <a:gd name="connsiteX192" fmla="*/ 2667 w 10000"/>
                <a:gd name="connsiteY192" fmla="*/ 8026 h 9818"/>
                <a:gd name="connsiteX193" fmla="*/ 2333 w 10000"/>
                <a:gd name="connsiteY193" fmla="*/ 8086 h 9818"/>
                <a:gd name="connsiteX194" fmla="*/ 1833 w 10000"/>
                <a:gd name="connsiteY194" fmla="*/ 8147 h 9818"/>
                <a:gd name="connsiteX195" fmla="*/ 1389 w 10000"/>
                <a:gd name="connsiteY195" fmla="*/ 8177 h 9818"/>
                <a:gd name="connsiteX196" fmla="*/ 889 w 10000"/>
                <a:gd name="connsiteY196" fmla="*/ 8192 h 9818"/>
                <a:gd name="connsiteX197" fmla="*/ 889 w 10000"/>
                <a:gd name="connsiteY197" fmla="*/ 8192 h 9818"/>
                <a:gd name="connsiteX198" fmla="*/ 500 w 10000"/>
                <a:gd name="connsiteY198" fmla="*/ 8207 h 9818"/>
                <a:gd name="connsiteX199" fmla="*/ 222 w 10000"/>
                <a:gd name="connsiteY199" fmla="*/ 8223 h 9818"/>
                <a:gd name="connsiteX200" fmla="*/ 0 w 10000"/>
                <a:gd name="connsiteY200" fmla="*/ 8238 h 9818"/>
                <a:gd name="connsiteX201" fmla="*/ 0 w 10000"/>
                <a:gd name="connsiteY201" fmla="*/ 8238 h 9818"/>
                <a:gd name="connsiteX202" fmla="*/ 278 w 10000"/>
                <a:gd name="connsiteY202" fmla="*/ 8477 h 9818"/>
                <a:gd name="connsiteX203" fmla="*/ 500 w 10000"/>
                <a:gd name="connsiteY203" fmla="*/ 8657 h 9818"/>
                <a:gd name="connsiteX204" fmla="*/ 722 w 10000"/>
                <a:gd name="connsiteY204" fmla="*/ 8809 h 9818"/>
                <a:gd name="connsiteX205" fmla="*/ 722 w 10000"/>
                <a:gd name="connsiteY205" fmla="*/ 8809 h 9818"/>
                <a:gd name="connsiteX206" fmla="*/ 889 w 10000"/>
                <a:gd name="connsiteY206" fmla="*/ 8901 h 9818"/>
                <a:gd name="connsiteX207" fmla="*/ 944 w 10000"/>
                <a:gd name="connsiteY207" fmla="*/ 8975 h 9818"/>
                <a:gd name="connsiteX208" fmla="*/ 1111 w 10000"/>
                <a:gd name="connsiteY208" fmla="*/ 9051 h 9818"/>
                <a:gd name="connsiteX209" fmla="*/ 1333 w 10000"/>
                <a:gd name="connsiteY209" fmla="*/ 9170 h 9818"/>
                <a:gd name="connsiteX210" fmla="*/ 1333 w 10000"/>
                <a:gd name="connsiteY210" fmla="*/ 9170 h 9818"/>
                <a:gd name="connsiteX211" fmla="*/ 1444 w 10000"/>
                <a:gd name="connsiteY211" fmla="*/ 9231 h 9818"/>
                <a:gd name="connsiteX212" fmla="*/ 1500 w 10000"/>
                <a:gd name="connsiteY212" fmla="*/ 9276 h 9818"/>
                <a:gd name="connsiteX213" fmla="*/ 1500 w 10000"/>
                <a:gd name="connsiteY213" fmla="*/ 9320 h 9818"/>
                <a:gd name="connsiteX214" fmla="*/ 1556 w 10000"/>
                <a:gd name="connsiteY214" fmla="*/ 9336 h 9818"/>
                <a:gd name="connsiteX215" fmla="*/ 1722 w 10000"/>
                <a:gd name="connsiteY215" fmla="*/ 9350 h 9818"/>
                <a:gd name="connsiteX216" fmla="*/ 1944 w 10000"/>
                <a:gd name="connsiteY216" fmla="*/ 9365 h 9818"/>
                <a:gd name="connsiteX217" fmla="*/ 2944 w 10000"/>
                <a:gd name="connsiteY217" fmla="*/ 9380 h 9818"/>
                <a:gd name="connsiteX218" fmla="*/ 2944 w 10000"/>
                <a:gd name="connsiteY218" fmla="*/ 9380 h 9818"/>
                <a:gd name="connsiteX219" fmla="*/ 4167 w 10000"/>
                <a:gd name="connsiteY219" fmla="*/ 9411 h 9818"/>
                <a:gd name="connsiteX220" fmla="*/ 4889 w 10000"/>
                <a:gd name="connsiteY220" fmla="*/ 9457 h 9818"/>
                <a:gd name="connsiteX221" fmla="*/ 5278 w 10000"/>
                <a:gd name="connsiteY221" fmla="*/ 9503 h 9818"/>
                <a:gd name="connsiteX222" fmla="*/ 5444 w 10000"/>
                <a:gd name="connsiteY222" fmla="*/ 9517 h 9818"/>
                <a:gd name="connsiteX223" fmla="*/ 5444 w 10000"/>
                <a:gd name="connsiteY223" fmla="*/ 9517 h 9818"/>
                <a:gd name="connsiteX224" fmla="*/ 5722 w 10000"/>
                <a:gd name="connsiteY224" fmla="*/ 9547 h 9818"/>
                <a:gd name="connsiteX225" fmla="*/ 5833 w 10000"/>
                <a:gd name="connsiteY225" fmla="*/ 9564 h 9818"/>
                <a:gd name="connsiteX226" fmla="*/ 5833 w 10000"/>
                <a:gd name="connsiteY226" fmla="*/ 9564 h 9818"/>
                <a:gd name="connsiteX227" fmla="*/ 5833 w 10000"/>
                <a:gd name="connsiteY227" fmla="*/ 9547 h 9818"/>
                <a:gd name="connsiteX228" fmla="*/ 5889 w 10000"/>
                <a:gd name="connsiteY228" fmla="*/ 9532 h 9818"/>
                <a:gd name="connsiteX229" fmla="*/ 6000 w 10000"/>
                <a:gd name="connsiteY229" fmla="*/ 9517 h 9818"/>
                <a:gd name="connsiteX230" fmla="*/ 6167 w 10000"/>
                <a:gd name="connsiteY230" fmla="*/ 9503 h 9818"/>
                <a:gd name="connsiteX231" fmla="*/ 6444 w 10000"/>
                <a:gd name="connsiteY231" fmla="*/ 9503 h 9818"/>
                <a:gd name="connsiteX232" fmla="*/ 6833 w 10000"/>
                <a:gd name="connsiteY232" fmla="*/ 9517 h 9818"/>
                <a:gd name="connsiteX233" fmla="*/ 7278 w 10000"/>
                <a:gd name="connsiteY233" fmla="*/ 9564 h 9818"/>
                <a:gd name="connsiteX234" fmla="*/ 7278 w 10000"/>
                <a:gd name="connsiteY234" fmla="*/ 9564 h 9818"/>
                <a:gd name="connsiteX235" fmla="*/ 8722 w 10000"/>
                <a:gd name="connsiteY235" fmla="*/ 9697 h 9818"/>
                <a:gd name="connsiteX236" fmla="*/ 10000 w 10000"/>
                <a:gd name="connsiteY236" fmla="*/ 9818 h 9818"/>
                <a:gd name="connsiteX0" fmla="*/ 10000 w 10000"/>
                <a:gd name="connsiteY0" fmla="*/ 8804 h 9847"/>
                <a:gd name="connsiteX1" fmla="*/ 10000 w 10000"/>
                <a:gd name="connsiteY1" fmla="*/ 8804 h 9847"/>
                <a:gd name="connsiteX2" fmla="*/ 9222 w 10000"/>
                <a:gd name="connsiteY2" fmla="*/ 8819 h 9847"/>
                <a:gd name="connsiteX3" fmla="*/ 8944 w 10000"/>
                <a:gd name="connsiteY3" fmla="*/ 8819 h 9847"/>
                <a:gd name="connsiteX4" fmla="*/ 8833 w 10000"/>
                <a:gd name="connsiteY4" fmla="*/ 8804 h 9847"/>
                <a:gd name="connsiteX5" fmla="*/ 8778 w 10000"/>
                <a:gd name="connsiteY5" fmla="*/ 8789 h 9847"/>
                <a:gd name="connsiteX6" fmla="*/ 8778 w 10000"/>
                <a:gd name="connsiteY6" fmla="*/ 8789 h 9847"/>
                <a:gd name="connsiteX7" fmla="*/ 8444 w 10000"/>
                <a:gd name="connsiteY7" fmla="*/ 8604 h 9847"/>
                <a:gd name="connsiteX8" fmla="*/ 8167 w 10000"/>
                <a:gd name="connsiteY8" fmla="*/ 8435 h 9847"/>
                <a:gd name="connsiteX9" fmla="*/ 8167 w 10000"/>
                <a:gd name="connsiteY9" fmla="*/ 8435 h 9847"/>
                <a:gd name="connsiteX10" fmla="*/ 8056 w 10000"/>
                <a:gd name="connsiteY10" fmla="*/ 8406 h 9847"/>
                <a:gd name="connsiteX11" fmla="*/ 7889 w 10000"/>
                <a:gd name="connsiteY11" fmla="*/ 8375 h 9847"/>
                <a:gd name="connsiteX12" fmla="*/ 7444 w 10000"/>
                <a:gd name="connsiteY12" fmla="*/ 8358 h 9847"/>
                <a:gd name="connsiteX13" fmla="*/ 6889 w 10000"/>
                <a:gd name="connsiteY13" fmla="*/ 8344 h 9847"/>
                <a:gd name="connsiteX14" fmla="*/ 6389 w 10000"/>
                <a:gd name="connsiteY14" fmla="*/ 8344 h 9847"/>
                <a:gd name="connsiteX15" fmla="*/ 6389 w 10000"/>
                <a:gd name="connsiteY15" fmla="*/ 8344 h 9847"/>
                <a:gd name="connsiteX16" fmla="*/ 6167 w 10000"/>
                <a:gd name="connsiteY16" fmla="*/ 8328 h 9847"/>
                <a:gd name="connsiteX17" fmla="*/ 6056 w 10000"/>
                <a:gd name="connsiteY17" fmla="*/ 8299 h 9847"/>
                <a:gd name="connsiteX18" fmla="*/ 6000 w 10000"/>
                <a:gd name="connsiteY18" fmla="*/ 8267 h 9847"/>
                <a:gd name="connsiteX19" fmla="*/ 6000 w 10000"/>
                <a:gd name="connsiteY19" fmla="*/ 8206 h 9847"/>
                <a:gd name="connsiteX20" fmla="*/ 6056 w 10000"/>
                <a:gd name="connsiteY20" fmla="*/ 8083 h 9847"/>
                <a:gd name="connsiteX21" fmla="*/ 6111 w 10000"/>
                <a:gd name="connsiteY21" fmla="*/ 8022 h 9847"/>
                <a:gd name="connsiteX22" fmla="*/ 6056 w 10000"/>
                <a:gd name="connsiteY22" fmla="*/ 7944 h 9847"/>
                <a:gd name="connsiteX23" fmla="*/ 6056 w 10000"/>
                <a:gd name="connsiteY23" fmla="*/ 7944 h 9847"/>
                <a:gd name="connsiteX24" fmla="*/ 6000 w 10000"/>
                <a:gd name="connsiteY24" fmla="*/ 7899 h 9847"/>
                <a:gd name="connsiteX25" fmla="*/ 5944 w 10000"/>
                <a:gd name="connsiteY25" fmla="*/ 7868 h 9847"/>
                <a:gd name="connsiteX26" fmla="*/ 5833 w 10000"/>
                <a:gd name="connsiteY26" fmla="*/ 7868 h 9847"/>
                <a:gd name="connsiteX27" fmla="*/ 5667 w 10000"/>
                <a:gd name="connsiteY27" fmla="*/ 7883 h 9847"/>
                <a:gd name="connsiteX28" fmla="*/ 5333 w 10000"/>
                <a:gd name="connsiteY28" fmla="*/ 7929 h 9847"/>
                <a:gd name="connsiteX29" fmla="*/ 4889 w 10000"/>
                <a:gd name="connsiteY29" fmla="*/ 8007 h 9847"/>
                <a:gd name="connsiteX30" fmla="*/ 4889 w 10000"/>
                <a:gd name="connsiteY30" fmla="*/ 8007 h 9847"/>
                <a:gd name="connsiteX31" fmla="*/ 4611 w 10000"/>
                <a:gd name="connsiteY31" fmla="*/ 8022 h 9847"/>
                <a:gd name="connsiteX32" fmla="*/ 4500 w 10000"/>
                <a:gd name="connsiteY32" fmla="*/ 8022 h 9847"/>
                <a:gd name="connsiteX33" fmla="*/ 4444 w 10000"/>
                <a:gd name="connsiteY33" fmla="*/ 8007 h 9847"/>
                <a:gd name="connsiteX34" fmla="*/ 4389 w 10000"/>
                <a:gd name="connsiteY34" fmla="*/ 7944 h 9847"/>
                <a:gd name="connsiteX35" fmla="*/ 4222 w 10000"/>
                <a:gd name="connsiteY35" fmla="*/ 7868 h 9847"/>
                <a:gd name="connsiteX36" fmla="*/ 4222 w 10000"/>
                <a:gd name="connsiteY36" fmla="*/ 7868 h 9847"/>
                <a:gd name="connsiteX37" fmla="*/ 4111 w 10000"/>
                <a:gd name="connsiteY37" fmla="*/ 7821 h 9847"/>
                <a:gd name="connsiteX38" fmla="*/ 4111 w 10000"/>
                <a:gd name="connsiteY38" fmla="*/ 7776 h 9847"/>
                <a:gd name="connsiteX39" fmla="*/ 4111 w 10000"/>
                <a:gd name="connsiteY39" fmla="*/ 7745 h 9847"/>
                <a:gd name="connsiteX40" fmla="*/ 4167 w 10000"/>
                <a:gd name="connsiteY40" fmla="*/ 7715 h 9847"/>
                <a:gd name="connsiteX41" fmla="*/ 4278 w 10000"/>
                <a:gd name="connsiteY41" fmla="*/ 7653 h 9847"/>
                <a:gd name="connsiteX42" fmla="*/ 4389 w 10000"/>
                <a:gd name="connsiteY42" fmla="*/ 7638 h 9847"/>
                <a:gd name="connsiteX43" fmla="*/ 4389 w 10000"/>
                <a:gd name="connsiteY43" fmla="*/ 7638 h 9847"/>
                <a:gd name="connsiteX44" fmla="*/ 4389 w 10000"/>
                <a:gd name="connsiteY44" fmla="*/ 7624 h 9847"/>
                <a:gd name="connsiteX45" fmla="*/ 4444 w 10000"/>
                <a:gd name="connsiteY45" fmla="*/ 7608 h 9847"/>
                <a:gd name="connsiteX46" fmla="*/ 4667 w 10000"/>
                <a:gd name="connsiteY46" fmla="*/ 7592 h 9847"/>
                <a:gd name="connsiteX47" fmla="*/ 5333 w 10000"/>
                <a:gd name="connsiteY47" fmla="*/ 7562 h 9847"/>
                <a:gd name="connsiteX48" fmla="*/ 6500 w 10000"/>
                <a:gd name="connsiteY48" fmla="*/ 7516 h 9847"/>
                <a:gd name="connsiteX49" fmla="*/ 6500 w 10000"/>
                <a:gd name="connsiteY49" fmla="*/ 7516 h 9847"/>
                <a:gd name="connsiteX50" fmla="*/ 7167 w 10000"/>
                <a:gd name="connsiteY50" fmla="*/ 7470 h 9847"/>
                <a:gd name="connsiteX51" fmla="*/ 8389 w 10000"/>
                <a:gd name="connsiteY51" fmla="*/ 7378 h 9847"/>
                <a:gd name="connsiteX52" fmla="*/ 8389 w 10000"/>
                <a:gd name="connsiteY52" fmla="*/ 7378 h 9847"/>
                <a:gd name="connsiteX53" fmla="*/ 8667 w 10000"/>
                <a:gd name="connsiteY53" fmla="*/ 7346 h 9847"/>
                <a:gd name="connsiteX54" fmla="*/ 8778 w 10000"/>
                <a:gd name="connsiteY54" fmla="*/ 7300 h 9847"/>
                <a:gd name="connsiteX55" fmla="*/ 8889 w 10000"/>
                <a:gd name="connsiteY55" fmla="*/ 7270 h 9847"/>
                <a:gd name="connsiteX56" fmla="*/ 8833 w 10000"/>
                <a:gd name="connsiteY56" fmla="*/ 7239 h 9847"/>
                <a:gd name="connsiteX57" fmla="*/ 8833 w 10000"/>
                <a:gd name="connsiteY57" fmla="*/ 7208 h 9847"/>
                <a:gd name="connsiteX58" fmla="*/ 8722 w 10000"/>
                <a:gd name="connsiteY58" fmla="*/ 7177 h 9847"/>
                <a:gd name="connsiteX59" fmla="*/ 8556 w 10000"/>
                <a:gd name="connsiteY59" fmla="*/ 7131 h 9847"/>
                <a:gd name="connsiteX60" fmla="*/ 8556 w 10000"/>
                <a:gd name="connsiteY60" fmla="*/ 7131 h 9847"/>
                <a:gd name="connsiteX61" fmla="*/ 6556 w 10000"/>
                <a:gd name="connsiteY61" fmla="*/ 6857 h 9847"/>
                <a:gd name="connsiteX62" fmla="*/ 6556 w 10000"/>
                <a:gd name="connsiteY62" fmla="*/ 6857 h 9847"/>
                <a:gd name="connsiteX63" fmla="*/ 6333 w 10000"/>
                <a:gd name="connsiteY63" fmla="*/ 6811 h 9847"/>
                <a:gd name="connsiteX64" fmla="*/ 6167 w 10000"/>
                <a:gd name="connsiteY64" fmla="*/ 6764 h 9847"/>
                <a:gd name="connsiteX65" fmla="*/ 6056 w 10000"/>
                <a:gd name="connsiteY65" fmla="*/ 6718 h 9847"/>
                <a:gd name="connsiteX66" fmla="*/ 6056 w 10000"/>
                <a:gd name="connsiteY66" fmla="*/ 6718 h 9847"/>
                <a:gd name="connsiteX67" fmla="*/ 8056 w 10000"/>
                <a:gd name="connsiteY67" fmla="*/ 6703 h 9847"/>
                <a:gd name="connsiteX68" fmla="*/ 10000 w 10000"/>
                <a:gd name="connsiteY68" fmla="*/ 6857 h 9847"/>
                <a:gd name="connsiteX69" fmla="*/ 10000 w 10000"/>
                <a:gd name="connsiteY69" fmla="*/ 5460 h 9847"/>
                <a:gd name="connsiteX70" fmla="*/ 10000 w 10000"/>
                <a:gd name="connsiteY70" fmla="*/ 5460 h 9847"/>
                <a:gd name="connsiteX71" fmla="*/ 7778 w 10000"/>
                <a:gd name="connsiteY71" fmla="*/ 5138 h 9847"/>
                <a:gd name="connsiteX72" fmla="*/ 6556 w 10000"/>
                <a:gd name="connsiteY72" fmla="*/ 4954 h 9847"/>
                <a:gd name="connsiteX73" fmla="*/ 6556 w 10000"/>
                <a:gd name="connsiteY73" fmla="*/ 4954 h 9847"/>
                <a:gd name="connsiteX74" fmla="*/ 6556 w 10000"/>
                <a:gd name="connsiteY74" fmla="*/ 4938 h 9847"/>
                <a:gd name="connsiteX75" fmla="*/ 6556 w 10000"/>
                <a:gd name="connsiteY75" fmla="*/ 4846 h 9847"/>
                <a:gd name="connsiteX76" fmla="*/ 6556 w 10000"/>
                <a:gd name="connsiteY76" fmla="*/ 4846 h 9847"/>
                <a:gd name="connsiteX77" fmla="*/ 6389 w 10000"/>
                <a:gd name="connsiteY77" fmla="*/ 4740 h 9847"/>
                <a:gd name="connsiteX78" fmla="*/ 6056 w 10000"/>
                <a:gd name="connsiteY78" fmla="*/ 4571 h 9847"/>
                <a:gd name="connsiteX79" fmla="*/ 5333 w 10000"/>
                <a:gd name="connsiteY79" fmla="*/ 4247 h 9847"/>
                <a:gd name="connsiteX80" fmla="*/ 5333 w 10000"/>
                <a:gd name="connsiteY80" fmla="*/ 4247 h 9847"/>
                <a:gd name="connsiteX81" fmla="*/ 5167 w 10000"/>
                <a:gd name="connsiteY81" fmla="*/ 4202 h 9847"/>
                <a:gd name="connsiteX82" fmla="*/ 4889 w 10000"/>
                <a:gd name="connsiteY82" fmla="*/ 4140 h 9847"/>
                <a:gd name="connsiteX83" fmla="*/ 4056 w 10000"/>
                <a:gd name="connsiteY83" fmla="*/ 4004 h 9847"/>
                <a:gd name="connsiteX84" fmla="*/ 2889 w 10000"/>
                <a:gd name="connsiteY84" fmla="*/ 3835 h 9847"/>
                <a:gd name="connsiteX85" fmla="*/ 2889 w 10000"/>
                <a:gd name="connsiteY85" fmla="*/ 3835 h 9847"/>
                <a:gd name="connsiteX86" fmla="*/ 2389 w 10000"/>
                <a:gd name="connsiteY86" fmla="*/ 3819 h 9847"/>
                <a:gd name="connsiteX87" fmla="*/ 2000 w 10000"/>
                <a:gd name="connsiteY87" fmla="*/ 3802 h 9847"/>
                <a:gd name="connsiteX88" fmla="*/ 1889 w 10000"/>
                <a:gd name="connsiteY88" fmla="*/ 3788 h 9847"/>
                <a:gd name="connsiteX89" fmla="*/ 1778 w 10000"/>
                <a:gd name="connsiteY89" fmla="*/ 3772 h 9847"/>
                <a:gd name="connsiteX90" fmla="*/ 1778 w 10000"/>
                <a:gd name="connsiteY90" fmla="*/ 3772 h 9847"/>
                <a:gd name="connsiteX91" fmla="*/ 1667 w 10000"/>
                <a:gd name="connsiteY91" fmla="*/ 3711 h 9847"/>
                <a:gd name="connsiteX92" fmla="*/ 1500 w 10000"/>
                <a:gd name="connsiteY92" fmla="*/ 3604 h 9847"/>
                <a:gd name="connsiteX93" fmla="*/ 1444 w 10000"/>
                <a:gd name="connsiteY93" fmla="*/ 3543 h 9847"/>
                <a:gd name="connsiteX94" fmla="*/ 1444 w 10000"/>
                <a:gd name="connsiteY94" fmla="*/ 3481 h 9847"/>
                <a:gd name="connsiteX95" fmla="*/ 1444 w 10000"/>
                <a:gd name="connsiteY95" fmla="*/ 3435 h 9847"/>
                <a:gd name="connsiteX96" fmla="*/ 1556 w 10000"/>
                <a:gd name="connsiteY96" fmla="*/ 3389 h 9847"/>
                <a:gd name="connsiteX97" fmla="*/ 1556 w 10000"/>
                <a:gd name="connsiteY97" fmla="*/ 3389 h 9847"/>
                <a:gd name="connsiteX98" fmla="*/ 1833 w 10000"/>
                <a:gd name="connsiteY98" fmla="*/ 3313 h 9847"/>
                <a:gd name="connsiteX99" fmla="*/ 2111 w 10000"/>
                <a:gd name="connsiteY99" fmla="*/ 3235 h 9847"/>
                <a:gd name="connsiteX100" fmla="*/ 2278 w 10000"/>
                <a:gd name="connsiteY100" fmla="*/ 3189 h 9847"/>
                <a:gd name="connsiteX101" fmla="*/ 2389 w 10000"/>
                <a:gd name="connsiteY101" fmla="*/ 3144 h 9847"/>
                <a:gd name="connsiteX102" fmla="*/ 2389 w 10000"/>
                <a:gd name="connsiteY102" fmla="*/ 3082 h 9847"/>
                <a:gd name="connsiteX103" fmla="*/ 2389 w 10000"/>
                <a:gd name="connsiteY103" fmla="*/ 3007 h 9847"/>
                <a:gd name="connsiteX104" fmla="*/ 2389 w 10000"/>
                <a:gd name="connsiteY104" fmla="*/ 3007 h 9847"/>
                <a:gd name="connsiteX105" fmla="*/ 2167 w 10000"/>
                <a:gd name="connsiteY105" fmla="*/ 2791 h 9847"/>
                <a:gd name="connsiteX106" fmla="*/ 1889 w 10000"/>
                <a:gd name="connsiteY106" fmla="*/ 2499 h 9847"/>
                <a:gd name="connsiteX107" fmla="*/ 1667 w 10000"/>
                <a:gd name="connsiteY107" fmla="*/ 2240 h 9847"/>
                <a:gd name="connsiteX108" fmla="*/ 1611 w 10000"/>
                <a:gd name="connsiteY108" fmla="*/ 2163 h 9847"/>
                <a:gd name="connsiteX109" fmla="*/ 1611 w 10000"/>
                <a:gd name="connsiteY109" fmla="*/ 2133 h 9847"/>
                <a:gd name="connsiteX110" fmla="*/ 1667 w 10000"/>
                <a:gd name="connsiteY110" fmla="*/ 2116 h 9847"/>
                <a:gd name="connsiteX111" fmla="*/ 1667 w 10000"/>
                <a:gd name="connsiteY111" fmla="*/ 2116 h 9847"/>
                <a:gd name="connsiteX112" fmla="*/ 2000 w 10000"/>
                <a:gd name="connsiteY112" fmla="*/ 2102 h 9847"/>
                <a:gd name="connsiteX113" fmla="*/ 2222 w 10000"/>
                <a:gd name="connsiteY113" fmla="*/ 2102 h 9847"/>
                <a:gd name="connsiteX114" fmla="*/ 2389 w 10000"/>
                <a:gd name="connsiteY114" fmla="*/ 2116 h 9847"/>
                <a:gd name="connsiteX115" fmla="*/ 2389 w 10000"/>
                <a:gd name="connsiteY115" fmla="*/ 2116 h 9847"/>
                <a:gd name="connsiteX116" fmla="*/ 2444 w 10000"/>
                <a:gd name="connsiteY116" fmla="*/ 2116 h 9847"/>
                <a:gd name="connsiteX117" fmla="*/ 2500 w 10000"/>
                <a:gd name="connsiteY117" fmla="*/ 2087 h 9847"/>
                <a:gd name="connsiteX118" fmla="*/ 2778 w 10000"/>
                <a:gd name="connsiteY118" fmla="*/ 1993 h 9847"/>
                <a:gd name="connsiteX119" fmla="*/ 3500 w 10000"/>
                <a:gd name="connsiteY119" fmla="*/ 1686 h 9847"/>
                <a:gd name="connsiteX120" fmla="*/ 4444 w 10000"/>
                <a:gd name="connsiteY120" fmla="*/ 1242 h 9847"/>
                <a:gd name="connsiteX121" fmla="*/ 4444 w 10000"/>
                <a:gd name="connsiteY121" fmla="*/ 1242 h 9847"/>
                <a:gd name="connsiteX122" fmla="*/ 4444 w 10000"/>
                <a:gd name="connsiteY122" fmla="*/ 1179 h 9847"/>
                <a:gd name="connsiteX123" fmla="*/ 4444 w 10000"/>
                <a:gd name="connsiteY123" fmla="*/ 1042 h 9847"/>
                <a:gd name="connsiteX124" fmla="*/ 4500 w 10000"/>
                <a:gd name="connsiteY124" fmla="*/ 950 h 9847"/>
                <a:gd name="connsiteX125" fmla="*/ 4611 w 10000"/>
                <a:gd name="connsiteY125" fmla="*/ 874 h 9847"/>
                <a:gd name="connsiteX126" fmla="*/ 4778 w 10000"/>
                <a:gd name="connsiteY126" fmla="*/ 782 h 9847"/>
                <a:gd name="connsiteX127" fmla="*/ 5000 w 10000"/>
                <a:gd name="connsiteY127" fmla="*/ 706 h 9847"/>
                <a:gd name="connsiteX128" fmla="*/ 5000 w 10000"/>
                <a:gd name="connsiteY128" fmla="*/ 706 h 9847"/>
                <a:gd name="connsiteX129" fmla="*/ 5556 w 10000"/>
                <a:gd name="connsiteY129" fmla="*/ 552 h 9847"/>
                <a:gd name="connsiteX130" fmla="*/ 6111 w 10000"/>
                <a:gd name="connsiteY130" fmla="*/ 352 h 9847"/>
                <a:gd name="connsiteX131" fmla="*/ 6667 w 10000"/>
                <a:gd name="connsiteY131" fmla="*/ 169 h 9847"/>
                <a:gd name="connsiteX132" fmla="*/ 7056 w 10000"/>
                <a:gd name="connsiteY132" fmla="*/ 0 h 9847"/>
                <a:gd name="connsiteX133" fmla="*/ 7056 w 10000"/>
                <a:gd name="connsiteY133" fmla="*/ 0 h 9847"/>
                <a:gd name="connsiteX134" fmla="*/ 10000 w 10000"/>
                <a:gd name="connsiteY134" fmla="*/ 8819 h 9847"/>
                <a:gd name="connsiteX135" fmla="*/ 10000 w 10000"/>
                <a:gd name="connsiteY135" fmla="*/ 8819 h 9847"/>
                <a:gd name="connsiteX136" fmla="*/ 9722 w 10000"/>
                <a:gd name="connsiteY136" fmla="*/ 8804 h 9847"/>
                <a:gd name="connsiteX137" fmla="*/ 9389 w 10000"/>
                <a:gd name="connsiteY137" fmla="*/ 8819 h 9847"/>
                <a:gd name="connsiteX138" fmla="*/ 9389 w 10000"/>
                <a:gd name="connsiteY138" fmla="*/ 8819 h 9847"/>
                <a:gd name="connsiteX139" fmla="*/ 9278 w 10000"/>
                <a:gd name="connsiteY139" fmla="*/ 8836 h 9847"/>
                <a:gd name="connsiteX140" fmla="*/ 9056 w 10000"/>
                <a:gd name="connsiteY140" fmla="*/ 8819 h 9847"/>
                <a:gd name="connsiteX141" fmla="*/ 8889 w 10000"/>
                <a:gd name="connsiteY141" fmla="*/ 8804 h 9847"/>
                <a:gd name="connsiteX142" fmla="*/ 8722 w 10000"/>
                <a:gd name="connsiteY142" fmla="*/ 8773 h 9847"/>
                <a:gd name="connsiteX143" fmla="*/ 8611 w 10000"/>
                <a:gd name="connsiteY143" fmla="*/ 8727 h 9847"/>
                <a:gd name="connsiteX144" fmla="*/ 8444 w 10000"/>
                <a:gd name="connsiteY144" fmla="*/ 8649 h 9847"/>
                <a:gd name="connsiteX145" fmla="*/ 8444 w 10000"/>
                <a:gd name="connsiteY145" fmla="*/ 8649 h 9847"/>
                <a:gd name="connsiteX146" fmla="*/ 8222 w 10000"/>
                <a:gd name="connsiteY146" fmla="*/ 8512 h 9847"/>
                <a:gd name="connsiteX147" fmla="*/ 8111 w 10000"/>
                <a:gd name="connsiteY147" fmla="*/ 8452 h 9847"/>
                <a:gd name="connsiteX148" fmla="*/ 7944 w 10000"/>
                <a:gd name="connsiteY148" fmla="*/ 8406 h 9847"/>
                <a:gd name="connsiteX149" fmla="*/ 7778 w 10000"/>
                <a:gd name="connsiteY149" fmla="*/ 8375 h 9847"/>
                <a:gd name="connsiteX150" fmla="*/ 7556 w 10000"/>
                <a:gd name="connsiteY150" fmla="*/ 8358 h 9847"/>
                <a:gd name="connsiteX151" fmla="*/ 7333 w 10000"/>
                <a:gd name="connsiteY151" fmla="*/ 8344 h 9847"/>
                <a:gd name="connsiteX152" fmla="*/ 7000 w 10000"/>
                <a:gd name="connsiteY152" fmla="*/ 8328 h 9847"/>
                <a:gd name="connsiteX153" fmla="*/ 7000 w 10000"/>
                <a:gd name="connsiteY153" fmla="*/ 8328 h 9847"/>
                <a:gd name="connsiteX154" fmla="*/ 6556 w 10000"/>
                <a:gd name="connsiteY154" fmla="*/ 8344 h 9847"/>
                <a:gd name="connsiteX155" fmla="*/ 6222 w 10000"/>
                <a:gd name="connsiteY155" fmla="*/ 8344 h 9847"/>
                <a:gd name="connsiteX156" fmla="*/ 6111 w 10000"/>
                <a:gd name="connsiteY156" fmla="*/ 8328 h 9847"/>
                <a:gd name="connsiteX157" fmla="*/ 6056 w 10000"/>
                <a:gd name="connsiteY157" fmla="*/ 8313 h 9847"/>
                <a:gd name="connsiteX158" fmla="*/ 6056 w 10000"/>
                <a:gd name="connsiteY158" fmla="*/ 8313 h 9847"/>
                <a:gd name="connsiteX159" fmla="*/ 6056 w 10000"/>
                <a:gd name="connsiteY159" fmla="*/ 8037 h 9847"/>
                <a:gd name="connsiteX160" fmla="*/ 6056 w 10000"/>
                <a:gd name="connsiteY160" fmla="*/ 8037 h 9847"/>
                <a:gd name="connsiteX161" fmla="*/ 6056 w 10000"/>
                <a:gd name="connsiteY161" fmla="*/ 7974 h 9847"/>
                <a:gd name="connsiteX162" fmla="*/ 5944 w 10000"/>
                <a:gd name="connsiteY162" fmla="*/ 7899 h 9847"/>
                <a:gd name="connsiteX163" fmla="*/ 5889 w 10000"/>
                <a:gd name="connsiteY163" fmla="*/ 7883 h 9847"/>
                <a:gd name="connsiteX164" fmla="*/ 5778 w 10000"/>
                <a:gd name="connsiteY164" fmla="*/ 7868 h 9847"/>
                <a:gd name="connsiteX165" fmla="*/ 5667 w 10000"/>
                <a:gd name="connsiteY165" fmla="*/ 7868 h 9847"/>
                <a:gd name="connsiteX166" fmla="*/ 5500 w 10000"/>
                <a:gd name="connsiteY166" fmla="*/ 7883 h 9847"/>
                <a:gd name="connsiteX167" fmla="*/ 5500 w 10000"/>
                <a:gd name="connsiteY167" fmla="*/ 7883 h 9847"/>
                <a:gd name="connsiteX168" fmla="*/ 4889 w 10000"/>
                <a:gd name="connsiteY168" fmla="*/ 7990 h 9847"/>
                <a:gd name="connsiteX169" fmla="*/ 4611 w 10000"/>
                <a:gd name="connsiteY169" fmla="*/ 8022 h 9847"/>
                <a:gd name="connsiteX170" fmla="*/ 4556 w 10000"/>
                <a:gd name="connsiteY170" fmla="*/ 8037 h 9847"/>
                <a:gd name="connsiteX171" fmla="*/ 4500 w 10000"/>
                <a:gd name="connsiteY171" fmla="*/ 8022 h 9847"/>
                <a:gd name="connsiteX172" fmla="*/ 4500 w 10000"/>
                <a:gd name="connsiteY172" fmla="*/ 8022 h 9847"/>
                <a:gd name="connsiteX173" fmla="*/ 4222 w 10000"/>
                <a:gd name="connsiteY173" fmla="*/ 7868 h 9847"/>
                <a:gd name="connsiteX174" fmla="*/ 4222 w 10000"/>
                <a:gd name="connsiteY174" fmla="*/ 7868 h 9847"/>
                <a:gd name="connsiteX175" fmla="*/ 4111 w 10000"/>
                <a:gd name="connsiteY175" fmla="*/ 7792 h 9847"/>
                <a:gd name="connsiteX176" fmla="*/ 4111 w 10000"/>
                <a:gd name="connsiteY176" fmla="*/ 7745 h 9847"/>
                <a:gd name="connsiteX177" fmla="*/ 4111 w 10000"/>
                <a:gd name="connsiteY177" fmla="*/ 7700 h 9847"/>
                <a:gd name="connsiteX178" fmla="*/ 4111 w 10000"/>
                <a:gd name="connsiteY178" fmla="*/ 7700 h 9847"/>
                <a:gd name="connsiteX179" fmla="*/ 4278 w 10000"/>
                <a:gd name="connsiteY179" fmla="*/ 7653 h 9847"/>
                <a:gd name="connsiteX180" fmla="*/ 4389 w 10000"/>
                <a:gd name="connsiteY180" fmla="*/ 7638 h 9847"/>
                <a:gd name="connsiteX181" fmla="*/ 4389 w 10000"/>
                <a:gd name="connsiteY181" fmla="*/ 7638 h 9847"/>
                <a:gd name="connsiteX182" fmla="*/ 4000 w 10000"/>
                <a:gd name="connsiteY182" fmla="*/ 7638 h 9847"/>
                <a:gd name="connsiteX183" fmla="*/ 3722 w 10000"/>
                <a:gd name="connsiteY183" fmla="*/ 7653 h 9847"/>
                <a:gd name="connsiteX184" fmla="*/ 3611 w 10000"/>
                <a:gd name="connsiteY184" fmla="*/ 7669 h 9847"/>
                <a:gd name="connsiteX185" fmla="*/ 3556 w 10000"/>
                <a:gd name="connsiteY185" fmla="*/ 7685 h 9847"/>
                <a:gd name="connsiteX186" fmla="*/ 3556 w 10000"/>
                <a:gd name="connsiteY186" fmla="*/ 7685 h 9847"/>
                <a:gd name="connsiteX187" fmla="*/ 3444 w 10000"/>
                <a:gd name="connsiteY187" fmla="*/ 7745 h 9847"/>
                <a:gd name="connsiteX188" fmla="*/ 3278 w 10000"/>
                <a:gd name="connsiteY188" fmla="*/ 7838 h 9847"/>
                <a:gd name="connsiteX189" fmla="*/ 3000 w 10000"/>
                <a:gd name="connsiteY189" fmla="*/ 7944 h 9847"/>
                <a:gd name="connsiteX190" fmla="*/ 2667 w 10000"/>
                <a:gd name="connsiteY190" fmla="*/ 8022 h 9847"/>
                <a:gd name="connsiteX191" fmla="*/ 2667 w 10000"/>
                <a:gd name="connsiteY191" fmla="*/ 8022 h 9847"/>
                <a:gd name="connsiteX192" fmla="*/ 2333 w 10000"/>
                <a:gd name="connsiteY192" fmla="*/ 8083 h 9847"/>
                <a:gd name="connsiteX193" fmla="*/ 1833 w 10000"/>
                <a:gd name="connsiteY193" fmla="*/ 8145 h 9847"/>
                <a:gd name="connsiteX194" fmla="*/ 1389 w 10000"/>
                <a:gd name="connsiteY194" fmla="*/ 8176 h 9847"/>
                <a:gd name="connsiteX195" fmla="*/ 889 w 10000"/>
                <a:gd name="connsiteY195" fmla="*/ 8191 h 9847"/>
                <a:gd name="connsiteX196" fmla="*/ 889 w 10000"/>
                <a:gd name="connsiteY196" fmla="*/ 8191 h 9847"/>
                <a:gd name="connsiteX197" fmla="*/ 500 w 10000"/>
                <a:gd name="connsiteY197" fmla="*/ 8206 h 9847"/>
                <a:gd name="connsiteX198" fmla="*/ 222 w 10000"/>
                <a:gd name="connsiteY198" fmla="*/ 8222 h 9847"/>
                <a:gd name="connsiteX199" fmla="*/ 0 w 10000"/>
                <a:gd name="connsiteY199" fmla="*/ 8238 h 9847"/>
                <a:gd name="connsiteX200" fmla="*/ 0 w 10000"/>
                <a:gd name="connsiteY200" fmla="*/ 8238 h 9847"/>
                <a:gd name="connsiteX201" fmla="*/ 278 w 10000"/>
                <a:gd name="connsiteY201" fmla="*/ 8481 h 9847"/>
                <a:gd name="connsiteX202" fmla="*/ 500 w 10000"/>
                <a:gd name="connsiteY202" fmla="*/ 8664 h 9847"/>
                <a:gd name="connsiteX203" fmla="*/ 722 w 10000"/>
                <a:gd name="connsiteY203" fmla="*/ 8819 h 9847"/>
                <a:gd name="connsiteX204" fmla="*/ 722 w 10000"/>
                <a:gd name="connsiteY204" fmla="*/ 8819 h 9847"/>
                <a:gd name="connsiteX205" fmla="*/ 889 w 10000"/>
                <a:gd name="connsiteY205" fmla="*/ 8913 h 9847"/>
                <a:gd name="connsiteX206" fmla="*/ 944 w 10000"/>
                <a:gd name="connsiteY206" fmla="*/ 8988 h 9847"/>
                <a:gd name="connsiteX207" fmla="*/ 1111 w 10000"/>
                <a:gd name="connsiteY207" fmla="*/ 9066 h 9847"/>
                <a:gd name="connsiteX208" fmla="*/ 1333 w 10000"/>
                <a:gd name="connsiteY208" fmla="*/ 9187 h 9847"/>
                <a:gd name="connsiteX209" fmla="*/ 1333 w 10000"/>
                <a:gd name="connsiteY209" fmla="*/ 9187 h 9847"/>
                <a:gd name="connsiteX210" fmla="*/ 1444 w 10000"/>
                <a:gd name="connsiteY210" fmla="*/ 9249 h 9847"/>
                <a:gd name="connsiteX211" fmla="*/ 1500 w 10000"/>
                <a:gd name="connsiteY211" fmla="*/ 9295 h 9847"/>
                <a:gd name="connsiteX212" fmla="*/ 1500 w 10000"/>
                <a:gd name="connsiteY212" fmla="*/ 9340 h 9847"/>
                <a:gd name="connsiteX213" fmla="*/ 1556 w 10000"/>
                <a:gd name="connsiteY213" fmla="*/ 9356 h 9847"/>
                <a:gd name="connsiteX214" fmla="*/ 1722 w 10000"/>
                <a:gd name="connsiteY214" fmla="*/ 9370 h 9847"/>
                <a:gd name="connsiteX215" fmla="*/ 1944 w 10000"/>
                <a:gd name="connsiteY215" fmla="*/ 9386 h 9847"/>
                <a:gd name="connsiteX216" fmla="*/ 2944 w 10000"/>
                <a:gd name="connsiteY216" fmla="*/ 9401 h 9847"/>
                <a:gd name="connsiteX217" fmla="*/ 2944 w 10000"/>
                <a:gd name="connsiteY217" fmla="*/ 9401 h 9847"/>
                <a:gd name="connsiteX218" fmla="*/ 4167 w 10000"/>
                <a:gd name="connsiteY218" fmla="*/ 9432 h 9847"/>
                <a:gd name="connsiteX219" fmla="*/ 4889 w 10000"/>
                <a:gd name="connsiteY219" fmla="*/ 9479 h 9847"/>
                <a:gd name="connsiteX220" fmla="*/ 5278 w 10000"/>
                <a:gd name="connsiteY220" fmla="*/ 9526 h 9847"/>
                <a:gd name="connsiteX221" fmla="*/ 5444 w 10000"/>
                <a:gd name="connsiteY221" fmla="*/ 9540 h 9847"/>
                <a:gd name="connsiteX222" fmla="*/ 5444 w 10000"/>
                <a:gd name="connsiteY222" fmla="*/ 9540 h 9847"/>
                <a:gd name="connsiteX223" fmla="*/ 5722 w 10000"/>
                <a:gd name="connsiteY223" fmla="*/ 9571 h 9847"/>
                <a:gd name="connsiteX224" fmla="*/ 5833 w 10000"/>
                <a:gd name="connsiteY224" fmla="*/ 9588 h 9847"/>
                <a:gd name="connsiteX225" fmla="*/ 5833 w 10000"/>
                <a:gd name="connsiteY225" fmla="*/ 9588 h 9847"/>
                <a:gd name="connsiteX226" fmla="*/ 5833 w 10000"/>
                <a:gd name="connsiteY226" fmla="*/ 9571 h 9847"/>
                <a:gd name="connsiteX227" fmla="*/ 5889 w 10000"/>
                <a:gd name="connsiteY227" fmla="*/ 9556 h 9847"/>
                <a:gd name="connsiteX228" fmla="*/ 6000 w 10000"/>
                <a:gd name="connsiteY228" fmla="*/ 9540 h 9847"/>
                <a:gd name="connsiteX229" fmla="*/ 6167 w 10000"/>
                <a:gd name="connsiteY229" fmla="*/ 9526 h 9847"/>
                <a:gd name="connsiteX230" fmla="*/ 6444 w 10000"/>
                <a:gd name="connsiteY230" fmla="*/ 9526 h 9847"/>
                <a:gd name="connsiteX231" fmla="*/ 6833 w 10000"/>
                <a:gd name="connsiteY231" fmla="*/ 9540 h 9847"/>
                <a:gd name="connsiteX232" fmla="*/ 7278 w 10000"/>
                <a:gd name="connsiteY232" fmla="*/ 9588 h 9847"/>
                <a:gd name="connsiteX233" fmla="*/ 7278 w 10000"/>
                <a:gd name="connsiteY233" fmla="*/ 9588 h 9847"/>
                <a:gd name="connsiteX234" fmla="*/ 8722 w 10000"/>
                <a:gd name="connsiteY234" fmla="*/ 9724 h 9847"/>
                <a:gd name="connsiteX235" fmla="*/ 10000 w 10000"/>
                <a:gd name="connsiteY235" fmla="*/ 9847 h 9847"/>
                <a:gd name="connsiteX0" fmla="*/ 10000 w 10000"/>
                <a:gd name="connsiteY0" fmla="*/ 8941 h 10000"/>
                <a:gd name="connsiteX1" fmla="*/ 10000 w 10000"/>
                <a:gd name="connsiteY1" fmla="*/ 8941 h 10000"/>
                <a:gd name="connsiteX2" fmla="*/ 9222 w 10000"/>
                <a:gd name="connsiteY2" fmla="*/ 8956 h 10000"/>
                <a:gd name="connsiteX3" fmla="*/ 8944 w 10000"/>
                <a:gd name="connsiteY3" fmla="*/ 8956 h 10000"/>
                <a:gd name="connsiteX4" fmla="*/ 8833 w 10000"/>
                <a:gd name="connsiteY4" fmla="*/ 8941 h 10000"/>
                <a:gd name="connsiteX5" fmla="*/ 8778 w 10000"/>
                <a:gd name="connsiteY5" fmla="*/ 8926 h 10000"/>
                <a:gd name="connsiteX6" fmla="*/ 8778 w 10000"/>
                <a:gd name="connsiteY6" fmla="*/ 8926 h 10000"/>
                <a:gd name="connsiteX7" fmla="*/ 8444 w 10000"/>
                <a:gd name="connsiteY7" fmla="*/ 8738 h 10000"/>
                <a:gd name="connsiteX8" fmla="*/ 8167 w 10000"/>
                <a:gd name="connsiteY8" fmla="*/ 8566 h 10000"/>
                <a:gd name="connsiteX9" fmla="*/ 8167 w 10000"/>
                <a:gd name="connsiteY9" fmla="*/ 8566 h 10000"/>
                <a:gd name="connsiteX10" fmla="*/ 8056 w 10000"/>
                <a:gd name="connsiteY10" fmla="*/ 8537 h 10000"/>
                <a:gd name="connsiteX11" fmla="*/ 7889 w 10000"/>
                <a:gd name="connsiteY11" fmla="*/ 8505 h 10000"/>
                <a:gd name="connsiteX12" fmla="*/ 7444 w 10000"/>
                <a:gd name="connsiteY12" fmla="*/ 8488 h 10000"/>
                <a:gd name="connsiteX13" fmla="*/ 6889 w 10000"/>
                <a:gd name="connsiteY13" fmla="*/ 8474 h 10000"/>
                <a:gd name="connsiteX14" fmla="*/ 6389 w 10000"/>
                <a:gd name="connsiteY14" fmla="*/ 8474 h 10000"/>
                <a:gd name="connsiteX15" fmla="*/ 6389 w 10000"/>
                <a:gd name="connsiteY15" fmla="*/ 8474 h 10000"/>
                <a:gd name="connsiteX16" fmla="*/ 6167 w 10000"/>
                <a:gd name="connsiteY16" fmla="*/ 8457 h 10000"/>
                <a:gd name="connsiteX17" fmla="*/ 6056 w 10000"/>
                <a:gd name="connsiteY17" fmla="*/ 8428 h 10000"/>
                <a:gd name="connsiteX18" fmla="*/ 6000 w 10000"/>
                <a:gd name="connsiteY18" fmla="*/ 8395 h 10000"/>
                <a:gd name="connsiteX19" fmla="*/ 6000 w 10000"/>
                <a:gd name="connsiteY19" fmla="*/ 8334 h 10000"/>
                <a:gd name="connsiteX20" fmla="*/ 6056 w 10000"/>
                <a:gd name="connsiteY20" fmla="*/ 8209 h 10000"/>
                <a:gd name="connsiteX21" fmla="*/ 6111 w 10000"/>
                <a:gd name="connsiteY21" fmla="*/ 8147 h 10000"/>
                <a:gd name="connsiteX22" fmla="*/ 6056 w 10000"/>
                <a:gd name="connsiteY22" fmla="*/ 8067 h 10000"/>
                <a:gd name="connsiteX23" fmla="*/ 6056 w 10000"/>
                <a:gd name="connsiteY23" fmla="*/ 8067 h 10000"/>
                <a:gd name="connsiteX24" fmla="*/ 6000 w 10000"/>
                <a:gd name="connsiteY24" fmla="*/ 8022 h 10000"/>
                <a:gd name="connsiteX25" fmla="*/ 5944 w 10000"/>
                <a:gd name="connsiteY25" fmla="*/ 7990 h 10000"/>
                <a:gd name="connsiteX26" fmla="*/ 5833 w 10000"/>
                <a:gd name="connsiteY26" fmla="*/ 7990 h 10000"/>
                <a:gd name="connsiteX27" fmla="*/ 5667 w 10000"/>
                <a:gd name="connsiteY27" fmla="*/ 8005 h 10000"/>
                <a:gd name="connsiteX28" fmla="*/ 5333 w 10000"/>
                <a:gd name="connsiteY28" fmla="*/ 8052 h 10000"/>
                <a:gd name="connsiteX29" fmla="*/ 4889 w 10000"/>
                <a:gd name="connsiteY29" fmla="*/ 8131 h 10000"/>
                <a:gd name="connsiteX30" fmla="*/ 4889 w 10000"/>
                <a:gd name="connsiteY30" fmla="*/ 8131 h 10000"/>
                <a:gd name="connsiteX31" fmla="*/ 4611 w 10000"/>
                <a:gd name="connsiteY31" fmla="*/ 8147 h 10000"/>
                <a:gd name="connsiteX32" fmla="*/ 4500 w 10000"/>
                <a:gd name="connsiteY32" fmla="*/ 8147 h 10000"/>
                <a:gd name="connsiteX33" fmla="*/ 4444 w 10000"/>
                <a:gd name="connsiteY33" fmla="*/ 8131 h 10000"/>
                <a:gd name="connsiteX34" fmla="*/ 4389 w 10000"/>
                <a:gd name="connsiteY34" fmla="*/ 8067 h 10000"/>
                <a:gd name="connsiteX35" fmla="*/ 4222 w 10000"/>
                <a:gd name="connsiteY35" fmla="*/ 7990 h 10000"/>
                <a:gd name="connsiteX36" fmla="*/ 4222 w 10000"/>
                <a:gd name="connsiteY36" fmla="*/ 7990 h 10000"/>
                <a:gd name="connsiteX37" fmla="*/ 4111 w 10000"/>
                <a:gd name="connsiteY37" fmla="*/ 7943 h 10000"/>
                <a:gd name="connsiteX38" fmla="*/ 4111 w 10000"/>
                <a:gd name="connsiteY38" fmla="*/ 7897 h 10000"/>
                <a:gd name="connsiteX39" fmla="*/ 4111 w 10000"/>
                <a:gd name="connsiteY39" fmla="*/ 7865 h 10000"/>
                <a:gd name="connsiteX40" fmla="*/ 4167 w 10000"/>
                <a:gd name="connsiteY40" fmla="*/ 7835 h 10000"/>
                <a:gd name="connsiteX41" fmla="*/ 4278 w 10000"/>
                <a:gd name="connsiteY41" fmla="*/ 7772 h 10000"/>
                <a:gd name="connsiteX42" fmla="*/ 4389 w 10000"/>
                <a:gd name="connsiteY42" fmla="*/ 7757 h 10000"/>
                <a:gd name="connsiteX43" fmla="*/ 4389 w 10000"/>
                <a:gd name="connsiteY43" fmla="*/ 7757 h 10000"/>
                <a:gd name="connsiteX44" fmla="*/ 4389 w 10000"/>
                <a:gd name="connsiteY44" fmla="*/ 7742 h 10000"/>
                <a:gd name="connsiteX45" fmla="*/ 4444 w 10000"/>
                <a:gd name="connsiteY45" fmla="*/ 7726 h 10000"/>
                <a:gd name="connsiteX46" fmla="*/ 4667 w 10000"/>
                <a:gd name="connsiteY46" fmla="*/ 7710 h 10000"/>
                <a:gd name="connsiteX47" fmla="*/ 5333 w 10000"/>
                <a:gd name="connsiteY47" fmla="*/ 7679 h 10000"/>
                <a:gd name="connsiteX48" fmla="*/ 6500 w 10000"/>
                <a:gd name="connsiteY48" fmla="*/ 7633 h 10000"/>
                <a:gd name="connsiteX49" fmla="*/ 6500 w 10000"/>
                <a:gd name="connsiteY49" fmla="*/ 7633 h 10000"/>
                <a:gd name="connsiteX50" fmla="*/ 7167 w 10000"/>
                <a:gd name="connsiteY50" fmla="*/ 7586 h 10000"/>
                <a:gd name="connsiteX51" fmla="*/ 8389 w 10000"/>
                <a:gd name="connsiteY51" fmla="*/ 7493 h 10000"/>
                <a:gd name="connsiteX52" fmla="*/ 8389 w 10000"/>
                <a:gd name="connsiteY52" fmla="*/ 7493 h 10000"/>
                <a:gd name="connsiteX53" fmla="*/ 8667 w 10000"/>
                <a:gd name="connsiteY53" fmla="*/ 7460 h 10000"/>
                <a:gd name="connsiteX54" fmla="*/ 8778 w 10000"/>
                <a:gd name="connsiteY54" fmla="*/ 7413 h 10000"/>
                <a:gd name="connsiteX55" fmla="*/ 8889 w 10000"/>
                <a:gd name="connsiteY55" fmla="*/ 7383 h 10000"/>
                <a:gd name="connsiteX56" fmla="*/ 8833 w 10000"/>
                <a:gd name="connsiteY56" fmla="*/ 7351 h 10000"/>
                <a:gd name="connsiteX57" fmla="*/ 8833 w 10000"/>
                <a:gd name="connsiteY57" fmla="*/ 7320 h 10000"/>
                <a:gd name="connsiteX58" fmla="*/ 8722 w 10000"/>
                <a:gd name="connsiteY58" fmla="*/ 7289 h 10000"/>
                <a:gd name="connsiteX59" fmla="*/ 8556 w 10000"/>
                <a:gd name="connsiteY59" fmla="*/ 7242 h 10000"/>
                <a:gd name="connsiteX60" fmla="*/ 8556 w 10000"/>
                <a:gd name="connsiteY60" fmla="*/ 7242 h 10000"/>
                <a:gd name="connsiteX61" fmla="*/ 6556 w 10000"/>
                <a:gd name="connsiteY61" fmla="*/ 6964 h 10000"/>
                <a:gd name="connsiteX62" fmla="*/ 6556 w 10000"/>
                <a:gd name="connsiteY62" fmla="*/ 6964 h 10000"/>
                <a:gd name="connsiteX63" fmla="*/ 6333 w 10000"/>
                <a:gd name="connsiteY63" fmla="*/ 6917 h 10000"/>
                <a:gd name="connsiteX64" fmla="*/ 6167 w 10000"/>
                <a:gd name="connsiteY64" fmla="*/ 6869 h 10000"/>
                <a:gd name="connsiteX65" fmla="*/ 6056 w 10000"/>
                <a:gd name="connsiteY65" fmla="*/ 6822 h 10000"/>
                <a:gd name="connsiteX66" fmla="*/ 6056 w 10000"/>
                <a:gd name="connsiteY66" fmla="*/ 6822 h 10000"/>
                <a:gd name="connsiteX67" fmla="*/ 8056 w 10000"/>
                <a:gd name="connsiteY67" fmla="*/ 6807 h 10000"/>
                <a:gd name="connsiteX68" fmla="*/ 10000 w 10000"/>
                <a:gd name="connsiteY68" fmla="*/ 6964 h 10000"/>
                <a:gd name="connsiteX69" fmla="*/ 10000 w 10000"/>
                <a:gd name="connsiteY69" fmla="*/ 5545 h 10000"/>
                <a:gd name="connsiteX70" fmla="*/ 10000 w 10000"/>
                <a:gd name="connsiteY70" fmla="*/ 5545 h 10000"/>
                <a:gd name="connsiteX71" fmla="*/ 7778 w 10000"/>
                <a:gd name="connsiteY71" fmla="*/ 5218 h 10000"/>
                <a:gd name="connsiteX72" fmla="*/ 6556 w 10000"/>
                <a:gd name="connsiteY72" fmla="*/ 5031 h 10000"/>
                <a:gd name="connsiteX73" fmla="*/ 6556 w 10000"/>
                <a:gd name="connsiteY73" fmla="*/ 5031 h 10000"/>
                <a:gd name="connsiteX74" fmla="*/ 6556 w 10000"/>
                <a:gd name="connsiteY74" fmla="*/ 5015 h 10000"/>
                <a:gd name="connsiteX75" fmla="*/ 6556 w 10000"/>
                <a:gd name="connsiteY75" fmla="*/ 4921 h 10000"/>
                <a:gd name="connsiteX76" fmla="*/ 6556 w 10000"/>
                <a:gd name="connsiteY76" fmla="*/ 4921 h 10000"/>
                <a:gd name="connsiteX77" fmla="*/ 6389 w 10000"/>
                <a:gd name="connsiteY77" fmla="*/ 4814 h 10000"/>
                <a:gd name="connsiteX78" fmla="*/ 6056 w 10000"/>
                <a:gd name="connsiteY78" fmla="*/ 4642 h 10000"/>
                <a:gd name="connsiteX79" fmla="*/ 5333 w 10000"/>
                <a:gd name="connsiteY79" fmla="*/ 4313 h 10000"/>
                <a:gd name="connsiteX80" fmla="*/ 5333 w 10000"/>
                <a:gd name="connsiteY80" fmla="*/ 4313 h 10000"/>
                <a:gd name="connsiteX81" fmla="*/ 5167 w 10000"/>
                <a:gd name="connsiteY81" fmla="*/ 4267 h 10000"/>
                <a:gd name="connsiteX82" fmla="*/ 4889 w 10000"/>
                <a:gd name="connsiteY82" fmla="*/ 4204 h 10000"/>
                <a:gd name="connsiteX83" fmla="*/ 4056 w 10000"/>
                <a:gd name="connsiteY83" fmla="*/ 4066 h 10000"/>
                <a:gd name="connsiteX84" fmla="*/ 2889 w 10000"/>
                <a:gd name="connsiteY84" fmla="*/ 3895 h 10000"/>
                <a:gd name="connsiteX85" fmla="*/ 2889 w 10000"/>
                <a:gd name="connsiteY85" fmla="*/ 3895 h 10000"/>
                <a:gd name="connsiteX86" fmla="*/ 2389 w 10000"/>
                <a:gd name="connsiteY86" fmla="*/ 3878 h 10000"/>
                <a:gd name="connsiteX87" fmla="*/ 2000 w 10000"/>
                <a:gd name="connsiteY87" fmla="*/ 3861 h 10000"/>
                <a:gd name="connsiteX88" fmla="*/ 1889 w 10000"/>
                <a:gd name="connsiteY88" fmla="*/ 3847 h 10000"/>
                <a:gd name="connsiteX89" fmla="*/ 1778 w 10000"/>
                <a:gd name="connsiteY89" fmla="*/ 3831 h 10000"/>
                <a:gd name="connsiteX90" fmla="*/ 1778 w 10000"/>
                <a:gd name="connsiteY90" fmla="*/ 3831 h 10000"/>
                <a:gd name="connsiteX91" fmla="*/ 1667 w 10000"/>
                <a:gd name="connsiteY91" fmla="*/ 3769 h 10000"/>
                <a:gd name="connsiteX92" fmla="*/ 1500 w 10000"/>
                <a:gd name="connsiteY92" fmla="*/ 3660 h 10000"/>
                <a:gd name="connsiteX93" fmla="*/ 1444 w 10000"/>
                <a:gd name="connsiteY93" fmla="*/ 3598 h 10000"/>
                <a:gd name="connsiteX94" fmla="*/ 1444 w 10000"/>
                <a:gd name="connsiteY94" fmla="*/ 3535 h 10000"/>
                <a:gd name="connsiteX95" fmla="*/ 1444 w 10000"/>
                <a:gd name="connsiteY95" fmla="*/ 3488 h 10000"/>
                <a:gd name="connsiteX96" fmla="*/ 1556 w 10000"/>
                <a:gd name="connsiteY96" fmla="*/ 3442 h 10000"/>
                <a:gd name="connsiteX97" fmla="*/ 1556 w 10000"/>
                <a:gd name="connsiteY97" fmla="*/ 3442 h 10000"/>
                <a:gd name="connsiteX98" fmla="*/ 1833 w 10000"/>
                <a:gd name="connsiteY98" fmla="*/ 3364 h 10000"/>
                <a:gd name="connsiteX99" fmla="*/ 2111 w 10000"/>
                <a:gd name="connsiteY99" fmla="*/ 3285 h 10000"/>
                <a:gd name="connsiteX100" fmla="*/ 2278 w 10000"/>
                <a:gd name="connsiteY100" fmla="*/ 3239 h 10000"/>
                <a:gd name="connsiteX101" fmla="*/ 2389 w 10000"/>
                <a:gd name="connsiteY101" fmla="*/ 3193 h 10000"/>
                <a:gd name="connsiteX102" fmla="*/ 2389 w 10000"/>
                <a:gd name="connsiteY102" fmla="*/ 3130 h 10000"/>
                <a:gd name="connsiteX103" fmla="*/ 2389 w 10000"/>
                <a:gd name="connsiteY103" fmla="*/ 3054 h 10000"/>
                <a:gd name="connsiteX104" fmla="*/ 2389 w 10000"/>
                <a:gd name="connsiteY104" fmla="*/ 3054 h 10000"/>
                <a:gd name="connsiteX105" fmla="*/ 2167 w 10000"/>
                <a:gd name="connsiteY105" fmla="*/ 2834 h 10000"/>
                <a:gd name="connsiteX106" fmla="*/ 1889 w 10000"/>
                <a:gd name="connsiteY106" fmla="*/ 2538 h 10000"/>
                <a:gd name="connsiteX107" fmla="*/ 1667 w 10000"/>
                <a:gd name="connsiteY107" fmla="*/ 2275 h 10000"/>
                <a:gd name="connsiteX108" fmla="*/ 1611 w 10000"/>
                <a:gd name="connsiteY108" fmla="*/ 2197 h 10000"/>
                <a:gd name="connsiteX109" fmla="*/ 1611 w 10000"/>
                <a:gd name="connsiteY109" fmla="*/ 2166 h 10000"/>
                <a:gd name="connsiteX110" fmla="*/ 1667 w 10000"/>
                <a:gd name="connsiteY110" fmla="*/ 2149 h 10000"/>
                <a:gd name="connsiteX111" fmla="*/ 1667 w 10000"/>
                <a:gd name="connsiteY111" fmla="*/ 2149 h 10000"/>
                <a:gd name="connsiteX112" fmla="*/ 2000 w 10000"/>
                <a:gd name="connsiteY112" fmla="*/ 2135 h 10000"/>
                <a:gd name="connsiteX113" fmla="*/ 2222 w 10000"/>
                <a:gd name="connsiteY113" fmla="*/ 2135 h 10000"/>
                <a:gd name="connsiteX114" fmla="*/ 2389 w 10000"/>
                <a:gd name="connsiteY114" fmla="*/ 2149 h 10000"/>
                <a:gd name="connsiteX115" fmla="*/ 2389 w 10000"/>
                <a:gd name="connsiteY115" fmla="*/ 2149 h 10000"/>
                <a:gd name="connsiteX116" fmla="*/ 2444 w 10000"/>
                <a:gd name="connsiteY116" fmla="*/ 2149 h 10000"/>
                <a:gd name="connsiteX117" fmla="*/ 2500 w 10000"/>
                <a:gd name="connsiteY117" fmla="*/ 2119 h 10000"/>
                <a:gd name="connsiteX118" fmla="*/ 2778 w 10000"/>
                <a:gd name="connsiteY118" fmla="*/ 2024 h 10000"/>
                <a:gd name="connsiteX119" fmla="*/ 3500 w 10000"/>
                <a:gd name="connsiteY119" fmla="*/ 1712 h 10000"/>
                <a:gd name="connsiteX120" fmla="*/ 4444 w 10000"/>
                <a:gd name="connsiteY120" fmla="*/ 1261 h 10000"/>
                <a:gd name="connsiteX121" fmla="*/ 4444 w 10000"/>
                <a:gd name="connsiteY121" fmla="*/ 1261 h 10000"/>
                <a:gd name="connsiteX122" fmla="*/ 4444 w 10000"/>
                <a:gd name="connsiteY122" fmla="*/ 1197 h 10000"/>
                <a:gd name="connsiteX123" fmla="*/ 4444 w 10000"/>
                <a:gd name="connsiteY123" fmla="*/ 1058 h 10000"/>
                <a:gd name="connsiteX124" fmla="*/ 4500 w 10000"/>
                <a:gd name="connsiteY124" fmla="*/ 965 h 10000"/>
                <a:gd name="connsiteX125" fmla="*/ 4611 w 10000"/>
                <a:gd name="connsiteY125" fmla="*/ 888 h 10000"/>
                <a:gd name="connsiteX126" fmla="*/ 4778 w 10000"/>
                <a:gd name="connsiteY126" fmla="*/ 794 h 10000"/>
                <a:gd name="connsiteX127" fmla="*/ 5000 w 10000"/>
                <a:gd name="connsiteY127" fmla="*/ 717 h 10000"/>
                <a:gd name="connsiteX128" fmla="*/ 5000 w 10000"/>
                <a:gd name="connsiteY128" fmla="*/ 717 h 10000"/>
                <a:gd name="connsiteX129" fmla="*/ 5556 w 10000"/>
                <a:gd name="connsiteY129" fmla="*/ 561 h 10000"/>
                <a:gd name="connsiteX130" fmla="*/ 6111 w 10000"/>
                <a:gd name="connsiteY130" fmla="*/ 357 h 10000"/>
                <a:gd name="connsiteX131" fmla="*/ 6667 w 10000"/>
                <a:gd name="connsiteY131" fmla="*/ 172 h 10000"/>
                <a:gd name="connsiteX132" fmla="*/ 7056 w 10000"/>
                <a:gd name="connsiteY132" fmla="*/ 0 h 10000"/>
                <a:gd name="connsiteX133" fmla="*/ 10000 w 10000"/>
                <a:gd name="connsiteY133" fmla="*/ 8956 h 10000"/>
                <a:gd name="connsiteX134" fmla="*/ 10000 w 10000"/>
                <a:gd name="connsiteY134" fmla="*/ 8956 h 10000"/>
                <a:gd name="connsiteX135" fmla="*/ 9722 w 10000"/>
                <a:gd name="connsiteY135" fmla="*/ 8941 h 10000"/>
                <a:gd name="connsiteX136" fmla="*/ 9389 w 10000"/>
                <a:gd name="connsiteY136" fmla="*/ 8956 h 10000"/>
                <a:gd name="connsiteX137" fmla="*/ 9389 w 10000"/>
                <a:gd name="connsiteY137" fmla="*/ 8956 h 10000"/>
                <a:gd name="connsiteX138" fmla="*/ 9278 w 10000"/>
                <a:gd name="connsiteY138" fmla="*/ 8973 h 10000"/>
                <a:gd name="connsiteX139" fmla="*/ 9056 w 10000"/>
                <a:gd name="connsiteY139" fmla="*/ 8956 h 10000"/>
                <a:gd name="connsiteX140" fmla="*/ 8889 w 10000"/>
                <a:gd name="connsiteY140" fmla="*/ 8941 h 10000"/>
                <a:gd name="connsiteX141" fmla="*/ 8722 w 10000"/>
                <a:gd name="connsiteY141" fmla="*/ 8909 h 10000"/>
                <a:gd name="connsiteX142" fmla="*/ 8611 w 10000"/>
                <a:gd name="connsiteY142" fmla="*/ 8863 h 10000"/>
                <a:gd name="connsiteX143" fmla="*/ 8444 w 10000"/>
                <a:gd name="connsiteY143" fmla="*/ 8783 h 10000"/>
                <a:gd name="connsiteX144" fmla="*/ 8444 w 10000"/>
                <a:gd name="connsiteY144" fmla="*/ 8783 h 10000"/>
                <a:gd name="connsiteX145" fmla="*/ 8222 w 10000"/>
                <a:gd name="connsiteY145" fmla="*/ 8644 h 10000"/>
                <a:gd name="connsiteX146" fmla="*/ 8111 w 10000"/>
                <a:gd name="connsiteY146" fmla="*/ 8583 h 10000"/>
                <a:gd name="connsiteX147" fmla="*/ 7944 w 10000"/>
                <a:gd name="connsiteY147" fmla="*/ 8537 h 10000"/>
                <a:gd name="connsiteX148" fmla="*/ 7778 w 10000"/>
                <a:gd name="connsiteY148" fmla="*/ 8505 h 10000"/>
                <a:gd name="connsiteX149" fmla="*/ 7556 w 10000"/>
                <a:gd name="connsiteY149" fmla="*/ 8488 h 10000"/>
                <a:gd name="connsiteX150" fmla="*/ 7333 w 10000"/>
                <a:gd name="connsiteY150" fmla="*/ 8474 h 10000"/>
                <a:gd name="connsiteX151" fmla="*/ 7000 w 10000"/>
                <a:gd name="connsiteY151" fmla="*/ 8457 h 10000"/>
                <a:gd name="connsiteX152" fmla="*/ 7000 w 10000"/>
                <a:gd name="connsiteY152" fmla="*/ 8457 h 10000"/>
                <a:gd name="connsiteX153" fmla="*/ 6556 w 10000"/>
                <a:gd name="connsiteY153" fmla="*/ 8474 h 10000"/>
                <a:gd name="connsiteX154" fmla="*/ 6222 w 10000"/>
                <a:gd name="connsiteY154" fmla="*/ 8474 h 10000"/>
                <a:gd name="connsiteX155" fmla="*/ 6111 w 10000"/>
                <a:gd name="connsiteY155" fmla="*/ 8457 h 10000"/>
                <a:gd name="connsiteX156" fmla="*/ 6056 w 10000"/>
                <a:gd name="connsiteY156" fmla="*/ 8442 h 10000"/>
                <a:gd name="connsiteX157" fmla="*/ 6056 w 10000"/>
                <a:gd name="connsiteY157" fmla="*/ 8442 h 10000"/>
                <a:gd name="connsiteX158" fmla="*/ 6056 w 10000"/>
                <a:gd name="connsiteY158" fmla="*/ 8162 h 10000"/>
                <a:gd name="connsiteX159" fmla="*/ 6056 w 10000"/>
                <a:gd name="connsiteY159" fmla="*/ 8162 h 10000"/>
                <a:gd name="connsiteX160" fmla="*/ 6056 w 10000"/>
                <a:gd name="connsiteY160" fmla="*/ 8098 h 10000"/>
                <a:gd name="connsiteX161" fmla="*/ 5944 w 10000"/>
                <a:gd name="connsiteY161" fmla="*/ 8022 h 10000"/>
                <a:gd name="connsiteX162" fmla="*/ 5889 w 10000"/>
                <a:gd name="connsiteY162" fmla="*/ 8005 h 10000"/>
                <a:gd name="connsiteX163" fmla="*/ 5778 w 10000"/>
                <a:gd name="connsiteY163" fmla="*/ 7990 h 10000"/>
                <a:gd name="connsiteX164" fmla="*/ 5667 w 10000"/>
                <a:gd name="connsiteY164" fmla="*/ 7990 h 10000"/>
                <a:gd name="connsiteX165" fmla="*/ 5500 w 10000"/>
                <a:gd name="connsiteY165" fmla="*/ 8005 h 10000"/>
                <a:gd name="connsiteX166" fmla="*/ 5500 w 10000"/>
                <a:gd name="connsiteY166" fmla="*/ 8005 h 10000"/>
                <a:gd name="connsiteX167" fmla="*/ 4889 w 10000"/>
                <a:gd name="connsiteY167" fmla="*/ 8114 h 10000"/>
                <a:gd name="connsiteX168" fmla="*/ 4611 w 10000"/>
                <a:gd name="connsiteY168" fmla="*/ 8147 h 10000"/>
                <a:gd name="connsiteX169" fmla="*/ 4556 w 10000"/>
                <a:gd name="connsiteY169" fmla="*/ 8162 h 10000"/>
                <a:gd name="connsiteX170" fmla="*/ 4500 w 10000"/>
                <a:gd name="connsiteY170" fmla="*/ 8147 h 10000"/>
                <a:gd name="connsiteX171" fmla="*/ 4500 w 10000"/>
                <a:gd name="connsiteY171" fmla="*/ 8147 h 10000"/>
                <a:gd name="connsiteX172" fmla="*/ 4222 w 10000"/>
                <a:gd name="connsiteY172" fmla="*/ 7990 h 10000"/>
                <a:gd name="connsiteX173" fmla="*/ 4222 w 10000"/>
                <a:gd name="connsiteY173" fmla="*/ 7990 h 10000"/>
                <a:gd name="connsiteX174" fmla="*/ 4111 w 10000"/>
                <a:gd name="connsiteY174" fmla="*/ 7913 h 10000"/>
                <a:gd name="connsiteX175" fmla="*/ 4111 w 10000"/>
                <a:gd name="connsiteY175" fmla="*/ 7865 h 10000"/>
                <a:gd name="connsiteX176" fmla="*/ 4111 w 10000"/>
                <a:gd name="connsiteY176" fmla="*/ 7820 h 10000"/>
                <a:gd name="connsiteX177" fmla="*/ 4111 w 10000"/>
                <a:gd name="connsiteY177" fmla="*/ 7820 h 10000"/>
                <a:gd name="connsiteX178" fmla="*/ 4278 w 10000"/>
                <a:gd name="connsiteY178" fmla="*/ 7772 h 10000"/>
                <a:gd name="connsiteX179" fmla="*/ 4389 w 10000"/>
                <a:gd name="connsiteY179" fmla="*/ 7757 h 10000"/>
                <a:gd name="connsiteX180" fmla="*/ 4389 w 10000"/>
                <a:gd name="connsiteY180" fmla="*/ 7757 h 10000"/>
                <a:gd name="connsiteX181" fmla="*/ 4000 w 10000"/>
                <a:gd name="connsiteY181" fmla="*/ 7757 h 10000"/>
                <a:gd name="connsiteX182" fmla="*/ 3722 w 10000"/>
                <a:gd name="connsiteY182" fmla="*/ 7772 h 10000"/>
                <a:gd name="connsiteX183" fmla="*/ 3611 w 10000"/>
                <a:gd name="connsiteY183" fmla="*/ 7788 h 10000"/>
                <a:gd name="connsiteX184" fmla="*/ 3556 w 10000"/>
                <a:gd name="connsiteY184" fmla="*/ 7804 h 10000"/>
                <a:gd name="connsiteX185" fmla="*/ 3556 w 10000"/>
                <a:gd name="connsiteY185" fmla="*/ 7804 h 10000"/>
                <a:gd name="connsiteX186" fmla="*/ 3444 w 10000"/>
                <a:gd name="connsiteY186" fmla="*/ 7865 h 10000"/>
                <a:gd name="connsiteX187" fmla="*/ 3278 w 10000"/>
                <a:gd name="connsiteY187" fmla="*/ 7960 h 10000"/>
                <a:gd name="connsiteX188" fmla="*/ 3000 w 10000"/>
                <a:gd name="connsiteY188" fmla="*/ 8067 h 10000"/>
                <a:gd name="connsiteX189" fmla="*/ 2667 w 10000"/>
                <a:gd name="connsiteY189" fmla="*/ 8147 h 10000"/>
                <a:gd name="connsiteX190" fmla="*/ 2667 w 10000"/>
                <a:gd name="connsiteY190" fmla="*/ 8147 h 10000"/>
                <a:gd name="connsiteX191" fmla="*/ 2333 w 10000"/>
                <a:gd name="connsiteY191" fmla="*/ 8209 h 10000"/>
                <a:gd name="connsiteX192" fmla="*/ 1833 w 10000"/>
                <a:gd name="connsiteY192" fmla="*/ 8272 h 10000"/>
                <a:gd name="connsiteX193" fmla="*/ 1389 w 10000"/>
                <a:gd name="connsiteY193" fmla="*/ 8303 h 10000"/>
                <a:gd name="connsiteX194" fmla="*/ 889 w 10000"/>
                <a:gd name="connsiteY194" fmla="*/ 8318 h 10000"/>
                <a:gd name="connsiteX195" fmla="*/ 889 w 10000"/>
                <a:gd name="connsiteY195" fmla="*/ 8318 h 10000"/>
                <a:gd name="connsiteX196" fmla="*/ 500 w 10000"/>
                <a:gd name="connsiteY196" fmla="*/ 8334 h 10000"/>
                <a:gd name="connsiteX197" fmla="*/ 222 w 10000"/>
                <a:gd name="connsiteY197" fmla="*/ 8350 h 10000"/>
                <a:gd name="connsiteX198" fmla="*/ 0 w 10000"/>
                <a:gd name="connsiteY198" fmla="*/ 8366 h 10000"/>
                <a:gd name="connsiteX199" fmla="*/ 0 w 10000"/>
                <a:gd name="connsiteY199" fmla="*/ 8366 h 10000"/>
                <a:gd name="connsiteX200" fmla="*/ 278 w 10000"/>
                <a:gd name="connsiteY200" fmla="*/ 8613 h 10000"/>
                <a:gd name="connsiteX201" fmla="*/ 500 w 10000"/>
                <a:gd name="connsiteY201" fmla="*/ 8799 h 10000"/>
                <a:gd name="connsiteX202" fmla="*/ 722 w 10000"/>
                <a:gd name="connsiteY202" fmla="*/ 8956 h 10000"/>
                <a:gd name="connsiteX203" fmla="*/ 722 w 10000"/>
                <a:gd name="connsiteY203" fmla="*/ 8956 h 10000"/>
                <a:gd name="connsiteX204" fmla="*/ 889 w 10000"/>
                <a:gd name="connsiteY204" fmla="*/ 9051 h 10000"/>
                <a:gd name="connsiteX205" fmla="*/ 944 w 10000"/>
                <a:gd name="connsiteY205" fmla="*/ 9128 h 10000"/>
                <a:gd name="connsiteX206" fmla="*/ 1111 w 10000"/>
                <a:gd name="connsiteY206" fmla="*/ 9207 h 10000"/>
                <a:gd name="connsiteX207" fmla="*/ 1333 w 10000"/>
                <a:gd name="connsiteY207" fmla="*/ 9330 h 10000"/>
                <a:gd name="connsiteX208" fmla="*/ 1333 w 10000"/>
                <a:gd name="connsiteY208" fmla="*/ 9330 h 10000"/>
                <a:gd name="connsiteX209" fmla="*/ 1444 w 10000"/>
                <a:gd name="connsiteY209" fmla="*/ 9393 h 10000"/>
                <a:gd name="connsiteX210" fmla="*/ 1500 w 10000"/>
                <a:gd name="connsiteY210" fmla="*/ 9439 h 10000"/>
                <a:gd name="connsiteX211" fmla="*/ 1500 w 10000"/>
                <a:gd name="connsiteY211" fmla="*/ 9485 h 10000"/>
                <a:gd name="connsiteX212" fmla="*/ 1556 w 10000"/>
                <a:gd name="connsiteY212" fmla="*/ 9501 h 10000"/>
                <a:gd name="connsiteX213" fmla="*/ 1722 w 10000"/>
                <a:gd name="connsiteY213" fmla="*/ 9516 h 10000"/>
                <a:gd name="connsiteX214" fmla="*/ 1944 w 10000"/>
                <a:gd name="connsiteY214" fmla="*/ 9532 h 10000"/>
                <a:gd name="connsiteX215" fmla="*/ 2944 w 10000"/>
                <a:gd name="connsiteY215" fmla="*/ 9547 h 10000"/>
                <a:gd name="connsiteX216" fmla="*/ 2944 w 10000"/>
                <a:gd name="connsiteY216" fmla="*/ 9547 h 10000"/>
                <a:gd name="connsiteX217" fmla="*/ 4167 w 10000"/>
                <a:gd name="connsiteY217" fmla="*/ 9579 h 10000"/>
                <a:gd name="connsiteX218" fmla="*/ 4889 w 10000"/>
                <a:gd name="connsiteY218" fmla="*/ 9626 h 10000"/>
                <a:gd name="connsiteX219" fmla="*/ 5278 w 10000"/>
                <a:gd name="connsiteY219" fmla="*/ 9674 h 10000"/>
                <a:gd name="connsiteX220" fmla="*/ 5444 w 10000"/>
                <a:gd name="connsiteY220" fmla="*/ 9688 h 10000"/>
                <a:gd name="connsiteX221" fmla="*/ 5444 w 10000"/>
                <a:gd name="connsiteY221" fmla="*/ 9688 h 10000"/>
                <a:gd name="connsiteX222" fmla="*/ 5722 w 10000"/>
                <a:gd name="connsiteY222" fmla="*/ 9720 h 10000"/>
                <a:gd name="connsiteX223" fmla="*/ 5833 w 10000"/>
                <a:gd name="connsiteY223" fmla="*/ 9737 h 10000"/>
                <a:gd name="connsiteX224" fmla="*/ 5833 w 10000"/>
                <a:gd name="connsiteY224" fmla="*/ 9737 h 10000"/>
                <a:gd name="connsiteX225" fmla="*/ 5833 w 10000"/>
                <a:gd name="connsiteY225" fmla="*/ 9720 h 10000"/>
                <a:gd name="connsiteX226" fmla="*/ 5889 w 10000"/>
                <a:gd name="connsiteY226" fmla="*/ 9704 h 10000"/>
                <a:gd name="connsiteX227" fmla="*/ 6000 w 10000"/>
                <a:gd name="connsiteY227" fmla="*/ 9688 h 10000"/>
                <a:gd name="connsiteX228" fmla="*/ 6167 w 10000"/>
                <a:gd name="connsiteY228" fmla="*/ 9674 h 10000"/>
                <a:gd name="connsiteX229" fmla="*/ 6444 w 10000"/>
                <a:gd name="connsiteY229" fmla="*/ 9674 h 10000"/>
                <a:gd name="connsiteX230" fmla="*/ 6833 w 10000"/>
                <a:gd name="connsiteY230" fmla="*/ 9688 h 10000"/>
                <a:gd name="connsiteX231" fmla="*/ 7278 w 10000"/>
                <a:gd name="connsiteY231" fmla="*/ 9737 h 10000"/>
                <a:gd name="connsiteX232" fmla="*/ 7278 w 10000"/>
                <a:gd name="connsiteY232" fmla="*/ 9737 h 10000"/>
                <a:gd name="connsiteX233" fmla="*/ 8722 w 10000"/>
                <a:gd name="connsiteY233" fmla="*/ 9875 h 10000"/>
                <a:gd name="connsiteX234" fmla="*/ 10000 w 10000"/>
                <a:gd name="connsiteY234" fmla="*/ 10000 h 10000"/>
                <a:gd name="connsiteX0" fmla="*/ 10000 w 10000"/>
                <a:gd name="connsiteY0" fmla="*/ 8941 h 10000"/>
                <a:gd name="connsiteX1" fmla="*/ 10000 w 10000"/>
                <a:gd name="connsiteY1" fmla="*/ 8941 h 10000"/>
                <a:gd name="connsiteX2" fmla="*/ 9222 w 10000"/>
                <a:gd name="connsiteY2" fmla="*/ 8956 h 10000"/>
                <a:gd name="connsiteX3" fmla="*/ 8944 w 10000"/>
                <a:gd name="connsiteY3" fmla="*/ 8956 h 10000"/>
                <a:gd name="connsiteX4" fmla="*/ 8833 w 10000"/>
                <a:gd name="connsiteY4" fmla="*/ 8941 h 10000"/>
                <a:gd name="connsiteX5" fmla="*/ 8778 w 10000"/>
                <a:gd name="connsiteY5" fmla="*/ 8926 h 10000"/>
                <a:gd name="connsiteX6" fmla="*/ 8778 w 10000"/>
                <a:gd name="connsiteY6" fmla="*/ 8926 h 10000"/>
                <a:gd name="connsiteX7" fmla="*/ 8444 w 10000"/>
                <a:gd name="connsiteY7" fmla="*/ 8738 h 10000"/>
                <a:gd name="connsiteX8" fmla="*/ 8167 w 10000"/>
                <a:gd name="connsiteY8" fmla="*/ 8566 h 10000"/>
                <a:gd name="connsiteX9" fmla="*/ 8167 w 10000"/>
                <a:gd name="connsiteY9" fmla="*/ 8566 h 10000"/>
                <a:gd name="connsiteX10" fmla="*/ 8056 w 10000"/>
                <a:gd name="connsiteY10" fmla="*/ 8537 h 10000"/>
                <a:gd name="connsiteX11" fmla="*/ 7889 w 10000"/>
                <a:gd name="connsiteY11" fmla="*/ 8505 h 10000"/>
                <a:gd name="connsiteX12" fmla="*/ 7444 w 10000"/>
                <a:gd name="connsiteY12" fmla="*/ 8488 h 10000"/>
                <a:gd name="connsiteX13" fmla="*/ 6889 w 10000"/>
                <a:gd name="connsiteY13" fmla="*/ 8474 h 10000"/>
                <a:gd name="connsiteX14" fmla="*/ 6389 w 10000"/>
                <a:gd name="connsiteY14" fmla="*/ 8474 h 10000"/>
                <a:gd name="connsiteX15" fmla="*/ 6389 w 10000"/>
                <a:gd name="connsiteY15" fmla="*/ 8474 h 10000"/>
                <a:gd name="connsiteX16" fmla="*/ 6167 w 10000"/>
                <a:gd name="connsiteY16" fmla="*/ 8457 h 10000"/>
                <a:gd name="connsiteX17" fmla="*/ 6056 w 10000"/>
                <a:gd name="connsiteY17" fmla="*/ 8428 h 10000"/>
                <a:gd name="connsiteX18" fmla="*/ 6000 w 10000"/>
                <a:gd name="connsiteY18" fmla="*/ 8395 h 10000"/>
                <a:gd name="connsiteX19" fmla="*/ 6000 w 10000"/>
                <a:gd name="connsiteY19" fmla="*/ 8334 h 10000"/>
                <a:gd name="connsiteX20" fmla="*/ 6056 w 10000"/>
                <a:gd name="connsiteY20" fmla="*/ 8209 h 10000"/>
                <a:gd name="connsiteX21" fmla="*/ 6111 w 10000"/>
                <a:gd name="connsiteY21" fmla="*/ 8147 h 10000"/>
                <a:gd name="connsiteX22" fmla="*/ 6056 w 10000"/>
                <a:gd name="connsiteY22" fmla="*/ 8067 h 10000"/>
                <a:gd name="connsiteX23" fmla="*/ 6056 w 10000"/>
                <a:gd name="connsiteY23" fmla="*/ 8067 h 10000"/>
                <a:gd name="connsiteX24" fmla="*/ 6000 w 10000"/>
                <a:gd name="connsiteY24" fmla="*/ 8022 h 10000"/>
                <a:gd name="connsiteX25" fmla="*/ 5944 w 10000"/>
                <a:gd name="connsiteY25" fmla="*/ 7990 h 10000"/>
                <a:gd name="connsiteX26" fmla="*/ 5833 w 10000"/>
                <a:gd name="connsiteY26" fmla="*/ 7990 h 10000"/>
                <a:gd name="connsiteX27" fmla="*/ 5667 w 10000"/>
                <a:gd name="connsiteY27" fmla="*/ 8005 h 10000"/>
                <a:gd name="connsiteX28" fmla="*/ 5333 w 10000"/>
                <a:gd name="connsiteY28" fmla="*/ 8052 h 10000"/>
                <a:gd name="connsiteX29" fmla="*/ 4889 w 10000"/>
                <a:gd name="connsiteY29" fmla="*/ 8131 h 10000"/>
                <a:gd name="connsiteX30" fmla="*/ 4889 w 10000"/>
                <a:gd name="connsiteY30" fmla="*/ 8131 h 10000"/>
                <a:gd name="connsiteX31" fmla="*/ 4611 w 10000"/>
                <a:gd name="connsiteY31" fmla="*/ 8147 h 10000"/>
                <a:gd name="connsiteX32" fmla="*/ 4500 w 10000"/>
                <a:gd name="connsiteY32" fmla="*/ 8147 h 10000"/>
                <a:gd name="connsiteX33" fmla="*/ 4444 w 10000"/>
                <a:gd name="connsiteY33" fmla="*/ 8131 h 10000"/>
                <a:gd name="connsiteX34" fmla="*/ 4389 w 10000"/>
                <a:gd name="connsiteY34" fmla="*/ 8067 h 10000"/>
                <a:gd name="connsiteX35" fmla="*/ 4222 w 10000"/>
                <a:gd name="connsiteY35" fmla="*/ 7990 h 10000"/>
                <a:gd name="connsiteX36" fmla="*/ 4222 w 10000"/>
                <a:gd name="connsiteY36" fmla="*/ 7990 h 10000"/>
                <a:gd name="connsiteX37" fmla="*/ 4111 w 10000"/>
                <a:gd name="connsiteY37" fmla="*/ 7943 h 10000"/>
                <a:gd name="connsiteX38" fmla="*/ 4111 w 10000"/>
                <a:gd name="connsiteY38" fmla="*/ 7897 h 10000"/>
                <a:gd name="connsiteX39" fmla="*/ 4111 w 10000"/>
                <a:gd name="connsiteY39" fmla="*/ 7865 h 10000"/>
                <a:gd name="connsiteX40" fmla="*/ 4167 w 10000"/>
                <a:gd name="connsiteY40" fmla="*/ 7835 h 10000"/>
                <a:gd name="connsiteX41" fmla="*/ 4278 w 10000"/>
                <a:gd name="connsiteY41" fmla="*/ 7772 h 10000"/>
                <a:gd name="connsiteX42" fmla="*/ 4389 w 10000"/>
                <a:gd name="connsiteY42" fmla="*/ 7757 h 10000"/>
                <a:gd name="connsiteX43" fmla="*/ 4389 w 10000"/>
                <a:gd name="connsiteY43" fmla="*/ 7757 h 10000"/>
                <a:gd name="connsiteX44" fmla="*/ 4389 w 10000"/>
                <a:gd name="connsiteY44" fmla="*/ 7742 h 10000"/>
                <a:gd name="connsiteX45" fmla="*/ 4444 w 10000"/>
                <a:gd name="connsiteY45" fmla="*/ 7726 h 10000"/>
                <a:gd name="connsiteX46" fmla="*/ 4667 w 10000"/>
                <a:gd name="connsiteY46" fmla="*/ 7710 h 10000"/>
                <a:gd name="connsiteX47" fmla="*/ 5333 w 10000"/>
                <a:gd name="connsiteY47" fmla="*/ 7679 h 10000"/>
                <a:gd name="connsiteX48" fmla="*/ 6500 w 10000"/>
                <a:gd name="connsiteY48" fmla="*/ 7633 h 10000"/>
                <a:gd name="connsiteX49" fmla="*/ 6500 w 10000"/>
                <a:gd name="connsiteY49" fmla="*/ 7633 h 10000"/>
                <a:gd name="connsiteX50" fmla="*/ 7167 w 10000"/>
                <a:gd name="connsiteY50" fmla="*/ 7586 h 10000"/>
                <a:gd name="connsiteX51" fmla="*/ 8389 w 10000"/>
                <a:gd name="connsiteY51" fmla="*/ 7493 h 10000"/>
                <a:gd name="connsiteX52" fmla="*/ 8389 w 10000"/>
                <a:gd name="connsiteY52" fmla="*/ 7493 h 10000"/>
                <a:gd name="connsiteX53" fmla="*/ 8667 w 10000"/>
                <a:gd name="connsiteY53" fmla="*/ 7460 h 10000"/>
                <a:gd name="connsiteX54" fmla="*/ 8778 w 10000"/>
                <a:gd name="connsiteY54" fmla="*/ 7413 h 10000"/>
                <a:gd name="connsiteX55" fmla="*/ 8889 w 10000"/>
                <a:gd name="connsiteY55" fmla="*/ 7383 h 10000"/>
                <a:gd name="connsiteX56" fmla="*/ 8833 w 10000"/>
                <a:gd name="connsiteY56" fmla="*/ 7351 h 10000"/>
                <a:gd name="connsiteX57" fmla="*/ 8833 w 10000"/>
                <a:gd name="connsiteY57" fmla="*/ 7320 h 10000"/>
                <a:gd name="connsiteX58" fmla="*/ 8722 w 10000"/>
                <a:gd name="connsiteY58" fmla="*/ 7289 h 10000"/>
                <a:gd name="connsiteX59" fmla="*/ 8556 w 10000"/>
                <a:gd name="connsiteY59" fmla="*/ 7242 h 10000"/>
                <a:gd name="connsiteX60" fmla="*/ 8556 w 10000"/>
                <a:gd name="connsiteY60" fmla="*/ 7242 h 10000"/>
                <a:gd name="connsiteX61" fmla="*/ 6556 w 10000"/>
                <a:gd name="connsiteY61" fmla="*/ 6964 h 10000"/>
                <a:gd name="connsiteX62" fmla="*/ 6556 w 10000"/>
                <a:gd name="connsiteY62" fmla="*/ 6964 h 10000"/>
                <a:gd name="connsiteX63" fmla="*/ 6333 w 10000"/>
                <a:gd name="connsiteY63" fmla="*/ 6917 h 10000"/>
                <a:gd name="connsiteX64" fmla="*/ 6167 w 10000"/>
                <a:gd name="connsiteY64" fmla="*/ 6869 h 10000"/>
                <a:gd name="connsiteX65" fmla="*/ 6056 w 10000"/>
                <a:gd name="connsiteY65" fmla="*/ 6822 h 10000"/>
                <a:gd name="connsiteX66" fmla="*/ 6056 w 10000"/>
                <a:gd name="connsiteY66" fmla="*/ 6822 h 10000"/>
                <a:gd name="connsiteX67" fmla="*/ 8056 w 10000"/>
                <a:gd name="connsiteY67" fmla="*/ 6807 h 10000"/>
                <a:gd name="connsiteX68" fmla="*/ 10000 w 10000"/>
                <a:gd name="connsiteY68" fmla="*/ 6964 h 10000"/>
                <a:gd name="connsiteX69" fmla="*/ 10000 w 10000"/>
                <a:gd name="connsiteY69" fmla="*/ 5545 h 10000"/>
                <a:gd name="connsiteX70" fmla="*/ 10000 w 10000"/>
                <a:gd name="connsiteY70" fmla="*/ 5545 h 10000"/>
                <a:gd name="connsiteX71" fmla="*/ 7778 w 10000"/>
                <a:gd name="connsiteY71" fmla="*/ 5218 h 10000"/>
                <a:gd name="connsiteX72" fmla="*/ 6556 w 10000"/>
                <a:gd name="connsiteY72" fmla="*/ 5031 h 10000"/>
                <a:gd name="connsiteX73" fmla="*/ 6556 w 10000"/>
                <a:gd name="connsiteY73" fmla="*/ 5031 h 10000"/>
                <a:gd name="connsiteX74" fmla="*/ 6556 w 10000"/>
                <a:gd name="connsiteY74" fmla="*/ 5015 h 10000"/>
                <a:gd name="connsiteX75" fmla="*/ 6556 w 10000"/>
                <a:gd name="connsiteY75" fmla="*/ 4921 h 10000"/>
                <a:gd name="connsiteX76" fmla="*/ 6556 w 10000"/>
                <a:gd name="connsiteY76" fmla="*/ 4921 h 10000"/>
                <a:gd name="connsiteX77" fmla="*/ 6389 w 10000"/>
                <a:gd name="connsiteY77" fmla="*/ 4814 h 10000"/>
                <a:gd name="connsiteX78" fmla="*/ 6056 w 10000"/>
                <a:gd name="connsiteY78" fmla="*/ 4642 h 10000"/>
                <a:gd name="connsiteX79" fmla="*/ 5333 w 10000"/>
                <a:gd name="connsiteY79" fmla="*/ 4313 h 10000"/>
                <a:gd name="connsiteX80" fmla="*/ 5333 w 10000"/>
                <a:gd name="connsiteY80" fmla="*/ 4313 h 10000"/>
                <a:gd name="connsiteX81" fmla="*/ 5167 w 10000"/>
                <a:gd name="connsiteY81" fmla="*/ 4267 h 10000"/>
                <a:gd name="connsiteX82" fmla="*/ 4889 w 10000"/>
                <a:gd name="connsiteY82" fmla="*/ 4204 h 10000"/>
                <a:gd name="connsiteX83" fmla="*/ 4056 w 10000"/>
                <a:gd name="connsiteY83" fmla="*/ 4066 h 10000"/>
                <a:gd name="connsiteX84" fmla="*/ 2889 w 10000"/>
                <a:gd name="connsiteY84" fmla="*/ 3895 h 10000"/>
                <a:gd name="connsiteX85" fmla="*/ 2889 w 10000"/>
                <a:gd name="connsiteY85" fmla="*/ 3895 h 10000"/>
                <a:gd name="connsiteX86" fmla="*/ 2389 w 10000"/>
                <a:gd name="connsiteY86" fmla="*/ 3878 h 10000"/>
                <a:gd name="connsiteX87" fmla="*/ 2000 w 10000"/>
                <a:gd name="connsiteY87" fmla="*/ 3861 h 10000"/>
                <a:gd name="connsiteX88" fmla="*/ 1889 w 10000"/>
                <a:gd name="connsiteY88" fmla="*/ 3847 h 10000"/>
                <a:gd name="connsiteX89" fmla="*/ 1778 w 10000"/>
                <a:gd name="connsiteY89" fmla="*/ 3831 h 10000"/>
                <a:gd name="connsiteX90" fmla="*/ 1778 w 10000"/>
                <a:gd name="connsiteY90" fmla="*/ 3831 h 10000"/>
                <a:gd name="connsiteX91" fmla="*/ 1667 w 10000"/>
                <a:gd name="connsiteY91" fmla="*/ 3769 h 10000"/>
                <a:gd name="connsiteX92" fmla="*/ 1500 w 10000"/>
                <a:gd name="connsiteY92" fmla="*/ 3660 h 10000"/>
                <a:gd name="connsiteX93" fmla="*/ 1444 w 10000"/>
                <a:gd name="connsiteY93" fmla="*/ 3598 h 10000"/>
                <a:gd name="connsiteX94" fmla="*/ 1444 w 10000"/>
                <a:gd name="connsiteY94" fmla="*/ 3535 h 10000"/>
                <a:gd name="connsiteX95" fmla="*/ 1444 w 10000"/>
                <a:gd name="connsiteY95" fmla="*/ 3488 h 10000"/>
                <a:gd name="connsiteX96" fmla="*/ 1556 w 10000"/>
                <a:gd name="connsiteY96" fmla="*/ 3442 h 10000"/>
                <a:gd name="connsiteX97" fmla="*/ 1556 w 10000"/>
                <a:gd name="connsiteY97" fmla="*/ 3442 h 10000"/>
                <a:gd name="connsiteX98" fmla="*/ 1833 w 10000"/>
                <a:gd name="connsiteY98" fmla="*/ 3364 h 10000"/>
                <a:gd name="connsiteX99" fmla="*/ 2111 w 10000"/>
                <a:gd name="connsiteY99" fmla="*/ 3285 h 10000"/>
                <a:gd name="connsiteX100" fmla="*/ 2278 w 10000"/>
                <a:gd name="connsiteY100" fmla="*/ 3239 h 10000"/>
                <a:gd name="connsiteX101" fmla="*/ 2389 w 10000"/>
                <a:gd name="connsiteY101" fmla="*/ 3193 h 10000"/>
                <a:gd name="connsiteX102" fmla="*/ 2389 w 10000"/>
                <a:gd name="connsiteY102" fmla="*/ 3130 h 10000"/>
                <a:gd name="connsiteX103" fmla="*/ 2389 w 10000"/>
                <a:gd name="connsiteY103" fmla="*/ 3054 h 10000"/>
                <a:gd name="connsiteX104" fmla="*/ 2389 w 10000"/>
                <a:gd name="connsiteY104" fmla="*/ 3054 h 10000"/>
                <a:gd name="connsiteX105" fmla="*/ 2167 w 10000"/>
                <a:gd name="connsiteY105" fmla="*/ 2834 h 10000"/>
                <a:gd name="connsiteX106" fmla="*/ 1889 w 10000"/>
                <a:gd name="connsiteY106" fmla="*/ 2538 h 10000"/>
                <a:gd name="connsiteX107" fmla="*/ 1667 w 10000"/>
                <a:gd name="connsiteY107" fmla="*/ 2275 h 10000"/>
                <a:gd name="connsiteX108" fmla="*/ 1611 w 10000"/>
                <a:gd name="connsiteY108" fmla="*/ 2197 h 10000"/>
                <a:gd name="connsiteX109" fmla="*/ 1611 w 10000"/>
                <a:gd name="connsiteY109" fmla="*/ 2166 h 10000"/>
                <a:gd name="connsiteX110" fmla="*/ 1667 w 10000"/>
                <a:gd name="connsiteY110" fmla="*/ 2149 h 10000"/>
                <a:gd name="connsiteX111" fmla="*/ 1667 w 10000"/>
                <a:gd name="connsiteY111" fmla="*/ 2149 h 10000"/>
                <a:gd name="connsiteX112" fmla="*/ 2000 w 10000"/>
                <a:gd name="connsiteY112" fmla="*/ 2135 h 10000"/>
                <a:gd name="connsiteX113" fmla="*/ 2222 w 10000"/>
                <a:gd name="connsiteY113" fmla="*/ 2135 h 10000"/>
                <a:gd name="connsiteX114" fmla="*/ 2389 w 10000"/>
                <a:gd name="connsiteY114" fmla="*/ 2149 h 10000"/>
                <a:gd name="connsiteX115" fmla="*/ 2389 w 10000"/>
                <a:gd name="connsiteY115" fmla="*/ 2149 h 10000"/>
                <a:gd name="connsiteX116" fmla="*/ 2444 w 10000"/>
                <a:gd name="connsiteY116" fmla="*/ 2149 h 10000"/>
                <a:gd name="connsiteX117" fmla="*/ 2500 w 10000"/>
                <a:gd name="connsiteY117" fmla="*/ 2119 h 10000"/>
                <a:gd name="connsiteX118" fmla="*/ 2778 w 10000"/>
                <a:gd name="connsiteY118" fmla="*/ 2024 h 10000"/>
                <a:gd name="connsiteX119" fmla="*/ 3500 w 10000"/>
                <a:gd name="connsiteY119" fmla="*/ 1712 h 10000"/>
                <a:gd name="connsiteX120" fmla="*/ 4444 w 10000"/>
                <a:gd name="connsiteY120" fmla="*/ 1261 h 10000"/>
                <a:gd name="connsiteX121" fmla="*/ 4444 w 10000"/>
                <a:gd name="connsiteY121" fmla="*/ 1261 h 10000"/>
                <a:gd name="connsiteX122" fmla="*/ 4444 w 10000"/>
                <a:gd name="connsiteY122" fmla="*/ 1197 h 10000"/>
                <a:gd name="connsiteX123" fmla="*/ 4444 w 10000"/>
                <a:gd name="connsiteY123" fmla="*/ 1058 h 10000"/>
                <a:gd name="connsiteX124" fmla="*/ 4500 w 10000"/>
                <a:gd name="connsiteY124" fmla="*/ 965 h 10000"/>
                <a:gd name="connsiteX125" fmla="*/ 4611 w 10000"/>
                <a:gd name="connsiteY125" fmla="*/ 888 h 10000"/>
                <a:gd name="connsiteX126" fmla="*/ 4778 w 10000"/>
                <a:gd name="connsiteY126" fmla="*/ 794 h 10000"/>
                <a:gd name="connsiteX127" fmla="*/ 5000 w 10000"/>
                <a:gd name="connsiteY127" fmla="*/ 717 h 10000"/>
                <a:gd name="connsiteX128" fmla="*/ 5000 w 10000"/>
                <a:gd name="connsiteY128" fmla="*/ 717 h 10000"/>
                <a:gd name="connsiteX129" fmla="*/ 5556 w 10000"/>
                <a:gd name="connsiteY129" fmla="*/ 561 h 10000"/>
                <a:gd name="connsiteX130" fmla="*/ 6111 w 10000"/>
                <a:gd name="connsiteY130" fmla="*/ 357 h 10000"/>
                <a:gd name="connsiteX131" fmla="*/ 7056 w 10000"/>
                <a:gd name="connsiteY131" fmla="*/ 0 h 10000"/>
                <a:gd name="connsiteX132" fmla="*/ 10000 w 10000"/>
                <a:gd name="connsiteY132" fmla="*/ 8956 h 10000"/>
                <a:gd name="connsiteX133" fmla="*/ 10000 w 10000"/>
                <a:gd name="connsiteY133" fmla="*/ 8956 h 10000"/>
                <a:gd name="connsiteX134" fmla="*/ 9722 w 10000"/>
                <a:gd name="connsiteY134" fmla="*/ 8941 h 10000"/>
                <a:gd name="connsiteX135" fmla="*/ 9389 w 10000"/>
                <a:gd name="connsiteY135" fmla="*/ 8956 h 10000"/>
                <a:gd name="connsiteX136" fmla="*/ 9389 w 10000"/>
                <a:gd name="connsiteY136" fmla="*/ 8956 h 10000"/>
                <a:gd name="connsiteX137" fmla="*/ 9278 w 10000"/>
                <a:gd name="connsiteY137" fmla="*/ 8973 h 10000"/>
                <a:gd name="connsiteX138" fmla="*/ 9056 w 10000"/>
                <a:gd name="connsiteY138" fmla="*/ 8956 h 10000"/>
                <a:gd name="connsiteX139" fmla="*/ 8889 w 10000"/>
                <a:gd name="connsiteY139" fmla="*/ 8941 h 10000"/>
                <a:gd name="connsiteX140" fmla="*/ 8722 w 10000"/>
                <a:gd name="connsiteY140" fmla="*/ 8909 h 10000"/>
                <a:gd name="connsiteX141" fmla="*/ 8611 w 10000"/>
                <a:gd name="connsiteY141" fmla="*/ 8863 h 10000"/>
                <a:gd name="connsiteX142" fmla="*/ 8444 w 10000"/>
                <a:gd name="connsiteY142" fmla="*/ 8783 h 10000"/>
                <a:gd name="connsiteX143" fmla="*/ 8444 w 10000"/>
                <a:gd name="connsiteY143" fmla="*/ 8783 h 10000"/>
                <a:gd name="connsiteX144" fmla="*/ 8222 w 10000"/>
                <a:gd name="connsiteY144" fmla="*/ 8644 h 10000"/>
                <a:gd name="connsiteX145" fmla="*/ 8111 w 10000"/>
                <a:gd name="connsiteY145" fmla="*/ 8583 h 10000"/>
                <a:gd name="connsiteX146" fmla="*/ 7944 w 10000"/>
                <a:gd name="connsiteY146" fmla="*/ 8537 h 10000"/>
                <a:gd name="connsiteX147" fmla="*/ 7778 w 10000"/>
                <a:gd name="connsiteY147" fmla="*/ 8505 h 10000"/>
                <a:gd name="connsiteX148" fmla="*/ 7556 w 10000"/>
                <a:gd name="connsiteY148" fmla="*/ 8488 h 10000"/>
                <a:gd name="connsiteX149" fmla="*/ 7333 w 10000"/>
                <a:gd name="connsiteY149" fmla="*/ 8474 h 10000"/>
                <a:gd name="connsiteX150" fmla="*/ 7000 w 10000"/>
                <a:gd name="connsiteY150" fmla="*/ 8457 h 10000"/>
                <a:gd name="connsiteX151" fmla="*/ 7000 w 10000"/>
                <a:gd name="connsiteY151" fmla="*/ 8457 h 10000"/>
                <a:gd name="connsiteX152" fmla="*/ 6556 w 10000"/>
                <a:gd name="connsiteY152" fmla="*/ 8474 h 10000"/>
                <a:gd name="connsiteX153" fmla="*/ 6222 w 10000"/>
                <a:gd name="connsiteY153" fmla="*/ 8474 h 10000"/>
                <a:gd name="connsiteX154" fmla="*/ 6111 w 10000"/>
                <a:gd name="connsiteY154" fmla="*/ 8457 h 10000"/>
                <a:gd name="connsiteX155" fmla="*/ 6056 w 10000"/>
                <a:gd name="connsiteY155" fmla="*/ 8442 h 10000"/>
                <a:gd name="connsiteX156" fmla="*/ 6056 w 10000"/>
                <a:gd name="connsiteY156" fmla="*/ 8442 h 10000"/>
                <a:gd name="connsiteX157" fmla="*/ 6056 w 10000"/>
                <a:gd name="connsiteY157" fmla="*/ 8162 h 10000"/>
                <a:gd name="connsiteX158" fmla="*/ 6056 w 10000"/>
                <a:gd name="connsiteY158" fmla="*/ 8162 h 10000"/>
                <a:gd name="connsiteX159" fmla="*/ 6056 w 10000"/>
                <a:gd name="connsiteY159" fmla="*/ 8098 h 10000"/>
                <a:gd name="connsiteX160" fmla="*/ 5944 w 10000"/>
                <a:gd name="connsiteY160" fmla="*/ 8022 h 10000"/>
                <a:gd name="connsiteX161" fmla="*/ 5889 w 10000"/>
                <a:gd name="connsiteY161" fmla="*/ 8005 h 10000"/>
                <a:gd name="connsiteX162" fmla="*/ 5778 w 10000"/>
                <a:gd name="connsiteY162" fmla="*/ 7990 h 10000"/>
                <a:gd name="connsiteX163" fmla="*/ 5667 w 10000"/>
                <a:gd name="connsiteY163" fmla="*/ 7990 h 10000"/>
                <a:gd name="connsiteX164" fmla="*/ 5500 w 10000"/>
                <a:gd name="connsiteY164" fmla="*/ 8005 h 10000"/>
                <a:gd name="connsiteX165" fmla="*/ 5500 w 10000"/>
                <a:gd name="connsiteY165" fmla="*/ 8005 h 10000"/>
                <a:gd name="connsiteX166" fmla="*/ 4889 w 10000"/>
                <a:gd name="connsiteY166" fmla="*/ 8114 h 10000"/>
                <a:gd name="connsiteX167" fmla="*/ 4611 w 10000"/>
                <a:gd name="connsiteY167" fmla="*/ 8147 h 10000"/>
                <a:gd name="connsiteX168" fmla="*/ 4556 w 10000"/>
                <a:gd name="connsiteY168" fmla="*/ 8162 h 10000"/>
                <a:gd name="connsiteX169" fmla="*/ 4500 w 10000"/>
                <a:gd name="connsiteY169" fmla="*/ 8147 h 10000"/>
                <a:gd name="connsiteX170" fmla="*/ 4500 w 10000"/>
                <a:gd name="connsiteY170" fmla="*/ 8147 h 10000"/>
                <a:gd name="connsiteX171" fmla="*/ 4222 w 10000"/>
                <a:gd name="connsiteY171" fmla="*/ 7990 h 10000"/>
                <a:gd name="connsiteX172" fmla="*/ 4222 w 10000"/>
                <a:gd name="connsiteY172" fmla="*/ 7990 h 10000"/>
                <a:gd name="connsiteX173" fmla="*/ 4111 w 10000"/>
                <a:gd name="connsiteY173" fmla="*/ 7913 h 10000"/>
                <a:gd name="connsiteX174" fmla="*/ 4111 w 10000"/>
                <a:gd name="connsiteY174" fmla="*/ 7865 h 10000"/>
                <a:gd name="connsiteX175" fmla="*/ 4111 w 10000"/>
                <a:gd name="connsiteY175" fmla="*/ 7820 h 10000"/>
                <a:gd name="connsiteX176" fmla="*/ 4111 w 10000"/>
                <a:gd name="connsiteY176" fmla="*/ 7820 h 10000"/>
                <a:gd name="connsiteX177" fmla="*/ 4278 w 10000"/>
                <a:gd name="connsiteY177" fmla="*/ 7772 h 10000"/>
                <a:gd name="connsiteX178" fmla="*/ 4389 w 10000"/>
                <a:gd name="connsiteY178" fmla="*/ 7757 h 10000"/>
                <a:gd name="connsiteX179" fmla="*/ 4389 w 10000"/>
                <a:gd name="connsiteY179" fmla="*/ 7757 h 10000"/>
                <a:gd name="connsiteX180" fmla="*/ 4000 w 10000"/>
                <a:gd name="connsiteY180" fmla="*/ 7757 h 10000"/>
                <a:gd name="connsiteX181" fmla="*/ 3722 w 10000"/>
                <a:gd name="connsiteY181" fmla="*/ 7772 h 10000"/>
                <a:gd name="connsiteX182" fmla="*/ 3611 w 10000"/>
                <a:gd name="connsiteY182" fmla="*/ 7788 h 10000"/>
                <a:gd name="connsiteX183" fmla="*/ 3556 w 10000"/>
                <a:gd name="connsiteY183" fmla="*/ 7804 h 10000"/>
                <a:gd name="connsiteX184" fmla="*/ 3556 w 10000"/>
                <a:gd name="connsiteY184" fmla="*/ 7804 h 10000"/>
                <a:gd name="connsiteX185" fmla="*/ 3444 w 10000"/>
                <a:gd name="connsiteY185" fmla="*/ 7865 h 10000"/>
                <a:gd name="connsiteX186" fmla="*/ 3278 w 10000"/>
                <a:gd name="connsiteY186" fmla="*/ 7960 h 10000"/>
                <a:gd name="connsiteX187" fmla="*/ 3000 w 10000"/>
                <a:gd name="connsiteY187" fmla="*/ 8067 h 10000"/>
                <a:gd name="connsiteX188" fmla="*/ 2667 w 10000"/>
                <a:gd name="connsiteY188" fmla="*/ 8147 h 10000"/>
                <a:gd name="connsiteX189" fmla="*/ 2667 w 10000"/>
                <a:gd name="connsiteY189" fmla="*/ 8147 h 10000"/>
                <a:gd name="connsiteX190" fmla="*/ 2333 w 10000"/>
                <a:gd name="connsiteY190" fmla="*/ 8209 h 10000"/>
                <a:gd name="connsiteX191" fmla="*/ 1833 w 10000"/>
                <a:gd name="connsiteY191" fmla="*/ 8272 h 10000"/>
                <a:gd name="connsiteX192" fmla="*/ 1389 w 10000"/>
                <a:gd name="connsiteY192" fmla="*/ 8303 h 10000"/>
                <a:gd name="connsiteX193" fmla="*/ 889 w 10000"/>
                <a:gd name="connsiteY193" fmla="*/ 8318 h 10000"/>
                <a:gd name="connsiteX194" fmla="*/ 889 w 10000"/>
                <a:gd name="connsiteY194" fmla="*/ 8318 h 10000"/>
                <a:gd name="connsiteX195" fmla="*/ 500 w 10000"/>
                <a:gd name="connsiteY195" fmla="*/ 8334 h 10000"/>
                <a:gd name="connsiteX196" fmla="*/ 222 w 10000"/>
                <a:gd name="connsiteY196" fmla="*/ 8350 h 10000"/>
                <a:gd name="connsiteX197" fmla="*/ 0 w 10000"/>
                <a:gd name="connsiteY197" fmla="*/ 8366 h 10000"/>
                <a:gd name="connsiteX198" fmla="*/ 0 w 10000"/>
                <a:gd name="connsiteY198" fmla="*/ 8366 h 10000"/>
                <a:gd name="connsiteX199" fmla="*/ 278 w 10000"/>
                <a:gd name="connsiteY199" fmla="*/ 8613 h 10000"/>
                <a:gd name="connsiteX200" fmla="*/ 500 w 10000"/>
                <a:gd name="connsiteY200" fmla="*/ 8799 h 10000"/>
                <a:gd name="connsiteX201" fmla="*/ 722 w 10000"/>
                <a:gd name="connsiteY201" fmla="*/ 8956 h 10000"/>
                <a:gd name="connsiteX202" fmla="*/ 722 w 10000"/>
                <a:gd name="connsiteY202" fmla="*/ 8956 h 10000"/>
                <a:gd name="connsiteX203" fmla="*/ 889 w 10000"/>
                <a:gd name="connsiteY203" fmla="*/ 9051 h 10000"/>
                <a:gd name="connsiteX204" fmla="*/ 944 w 10000"/>
                <a:gd name="connsiteY204" fmla="*/ 9128 h 10000"/>
                <a:gd name="connsiteX205" fmla="*/ 1111 w 10000"/>
                <a:gd name="connsiteY205" fmla="*/ 9207 h 10000"/>
                <a:gd name="connsiteX206" fmla="*/ 1333 w 10000"/>
                <a:gd name="connsiteY206" fmla="*/ 9330 h 10000"/>
                <a:gd name="connsiteX207" fmla="*/ 1333 w 10000"/>
                <a:gd name="connsiteY207" fmla="*/ 9330 h 10000"/>
                <a:gd name="connsiteX208" fmla="*/ 1444 w 10000"/>
                <a:gd name="connsiteY208" fmla="*/ 9393 h 10000"/>
                <a:gd name="connsiteX209" fmla="*/ 1500 w 10000"/>
                <a:gd name="connsiteY209" fmla="*/ 9439 h 10000"/>
                <a:gd name="connsiteX210" fmla="*/ 1500 w 10000"/>
                <a:gd name="connsiteY210" fmla="*/ 9485 h 10000"/>
                <a:gd name="connsiteX211" fmla="*/ 1556 w 10000"/>
                <a:gd name="connsiteY211" fmla="*/ 9501 h 10000"/>
                <a:gd name="connsiteX212" fmla="*/ 1722 w 10000"/>
                <a:gd name="connsiteY212" fmla="*/ 9516 h 10000"/>
                <a:gd name="connsiteX213" fmla="*/ 1944 w 10000"/>
                <a:gd name="connsiteY213" fmla="*/ 9532 h 10000"/>
                <a:gd name="connsiteX214" fmla="*/ 2944 w 10000"/>
                <a:gd name="connsiteY214" fmla="*/ 9547 h 10000"/>
                <a:gd name="connsiteX215" fmla="*/ 2944 w 10000"/>
                <a:gd name="connsiteY215" fmla="*/ 9547 h 10000"/>
                <a:gd name="connsiteX216" fmla="*/ 4167 w 10000"/>
                <a:gd name="connsiteY216" fmla="*/ 9579 h 10000"/>
                <a:gd name="connsiteX217" fmla="*/ 4889 w 10000"/>
                <a:gd name="connsiteY217" fmla="*/ 9626 h 10000"/>
                <a:gd name="connsiteX218" fmla="*/ 5278 w 10000"/>
                <a:gd name="connsiteY218" fmla="*/ 9674 h 10000"/>
                <a:gd name="connsiteX219" fmla="*/ 5444 w 10000"/>
                <a:gd name="connsiteY219" fmla="*/ 9688 h 10000"/>
                <a:gd name="connsiteX220" fmla="*/ 5444 w 10000"/>
                <a:gd name="connsiteY220" fmla="*/ 9688 h 10000"/>
                <a:gd name="connsiteX221" fmla="*/ 5722 w 10000"/>
                <a:gd name="connsiteY221" fmla="*/ 9720 h 10000"/>
                <a:gd name="connsiteX222" fmla="*/ 5833 w 10000"/>
                <a:gd name="connsiteY222" fmla="*/ 9737 h 10000"/>
                <a:gd name="connsiteX223" fmla="*/ 5833 w 10000"/>
                <a:gd name="connsiteY223" fmla="*/ 9737 h 10000"/>
                <a:gd name="connsiteX224" fmla="*/ 5833 w 10000"/>
                <a:gd name="connsiteY224" fmla="*/ 9720 h 10000"/>
                <a:gd name="connsiteX225" fmla="*/ 5889 w 10000"/>
                <a:gd name="connsiteY225" fmla="*/ 9704 h 10000"/>
                <a:gd name="connsiteX226" fmla="*/ 6000 w 10000"/>
                <a:gd name="connsiteY226" fmla="*/ 9688 h 10000"/>
                <a:gd name="connsiteX227" fmla="*/ 6167 w 10000"/>
                <a:gd name="connsiteY227" fmla="*/ 9674 h 10000"/>
                <a:gd name="connsiteX228" fmla="*/ 6444 w 10000"/>
                <a:gd name="connsiteY228" fmla="*/ 9674 h 10000"/>
                <a:gd name="connsiteX229" fmla="*/ 6833 w 10000"/>
                <a:gd name="connsiteY229" fmla="*/ 9688 h 10000"/>
                <a:gd name="connsiteX230" fmla="*/ 7278 w 10000"/>
                <a:gd name="connsiteY230" fmla="*/ 9737 h 10000"/>
                <a:gd name="connsiteX231" fmla="*/ 7278 w 10000"/>
                <a:gd name="connsiteY231" fmla="*/ 9737 h 10000"/>
                <a:gd name="connsiteX232" fmla="*/ 8722 w 10000"/>
                <a:gd name="connsiteY232" fmla="*/ 9875 h 10000"/>
                <a:gd name="connsiteX233" fmla="*/ 10000 w 10000"/>
                <a:gd name="connsiteY233" fmla="*/ 10000 h 10000"/>
                <a:gd name="connsiteX0" fmla="*/ 10000 w 10000"/>
                <a:gd name="connsiteY0" fmla="*/ 8584 h 9643"/>
                <a:gd name="connsiteX1" fmla="*/ 10000 w 10000"/>
                <a:gd name="connsiteY1" fmla="*/ 8584 h 9643"/>
                <a:gd name="connsiteX2" fmla="*/ 9222 w 10000"/>
                <a:gd name="connsiteY2" fmla="*/ 8599 h 9643"/>
                <a:gd name="connsiteX3" fmla="*/ 8944 w 10000"/>
                <a:gd name="connsiteY3" fmla="*/ 8599 h 9643"/>
                <a:gd name="connsiteX4" fmla="*/ 8833 w 10000"/>
                <a:gd name="connsiteY4" fmla="*/ 8584 h 9643"/>
                <a:gd name="connsiteX5" fmla="*/ 8778 w 10000"/>
                <a:gd name="connsiteY5" fmla="*/ 8569 h 9643"/>
                <a:gd name="connsiteX6" fmla="*/ 8778 w 10000"/>
                <a:gd name="connsiteY6" fmla="*/ 8569 h 9643"/>
                <a:gd name="connsiteX7" fmla="*/ 8444 w 10000"/>
                <a:gd name="connsiteY7" fmla="*/ 8381 h 9643"/>
                <a:gd name="connsiteX8" fmla="*/ 8167 w 10000"/>
                <a:gd name="connsiteY8" fmla="*/ 8209 h 9643"/>
                <a:gd name="connsiteX9" fmla="*/ 8167 w 10000"/>
                <a:gd name="connsiteY9" fmla="*/ 8209 h 9643"/>
                <a:gd name="connsiteX10" fmla="*/ 8056 w 10000"/>
                <a:gd name="connsiteY10" fmla="*/ 8180 h 9643"/>
                <a:gd name="connsiteX11" fmla="*/ 7889 w 10000"/>
                <a:gd name="connsiteY11" fmla="*/ 8148 h 9643"/>
                <a:gd name="connsiteX12" fmla="*/ 7444 w 10000"/>
                <a:gd name="connsiteY12" fmla="*/ 8131 h 9643"/>
                <a:gd name="connsiteX13" fmla="*/ 6889 w 10000"/>
                <a:gd name="connsiteY13" fmla="*/ 8117 h 9643"/>
                <a:gd name="connsiteX14" fmla="*/ 6389 w 10000"/>
                <a:gd name="connsiteY14" fmla="*/ 8117 h 9643"/>
                <a:gd name="connsiteX15" fmla="*/ 6389 w 10000"/>
                <a:gd name="connsiteY15" fmla="*/ 8117 h 9643"/>
                <a:gd name="connsiteX16" fmla="*/ 6167 w 10000"/>
                <a:gd name="connsiteY16" fmla="*/ 8100 h 9643"/>
                <a:gd name="connsiteX17" fmla="*/ 6056 w 10000"/>
                <a:gd name="connsiteY17" fmla="*/ 8071 h 9643"/>
                <a:gd name="connsiteX18" fmla="*/ 6000 w 10000"/>
                <a:gd name="connsiteY18" fmla="*/ 8038 h 9643"/>
                <a:gd name="connsiteX19" fmla="*/ 6000 w 10000"/>
                <a:gd name="connsiteY19" fmla="*/ 7977 h 9643"/>
                <a:gd name="connsiteX20" fmla="*/ 6056 w 10000"/>
                <a:gd name="connsiteY20" fmla="*/ 7852 h 9643"/>
                <a:gd name="connsiteX21" fmla="*/ 6111 w 10000"/>
                <a:gd name="connsiteY21" fmla="*/ 7790 h 9643"/>
                <a:gd name="connsiteX22" fmla="*/ 6056 w 10000"/>
                <a:gd name="connsiteY22" fmla="*/ 7710 h 9643"/>
                <a:gd name="connsiteX23" fmla="*/ 6056 w 10000"/>
                <a:gd name="connsiteY23" fmla="*/ 7710 h 9643"/>
                <a:gd name="connsiteX24" fmla="*/ 6000 w 10000"/>
                <a:gd name="connsiteY24" fmla="*/ 7665 h 9643"/>
                <a:gd name="connsiteX25" fmla="*/ 5944 w 10000"/>
                <a:gd name="connsiteY25" fmla="*/ 7633 h 9643"/>
                <a:gd name="connsiteX26" fmla="*/ 5833 w 10000"/>
                <a:gd name="connsiteY26" fmla="*/ 7633 h 9643"/>
                <a:gd name="connsiteX27" fmla="*/ 5667 w 10000"/>
                <a:gd name="connsiteY27" fmla="*/ 7648 h 9643"/>
                <a:gd name="connsiteX28" fmla="*/ 5333 w 10000"/>
                <a:gd name="connsiteY28" fmla="*/ 7695 h 9643"/>
                <a:gd name="connsiteX29" fmla="*/ 4889 w 10000"/>
                <a:gd name="connsiteY29" fmla="*/ 7774 h 9643"/>
                <a:gd name="connsiteX30" fmla="*/ 4889 w 10000"/>
                <a:gd name="connsiteY30" fmla="*/ 7774 h 9643"/>
                <a:gd name="connsiteX31" fmla="*/ 4611 w 10000"/>
                <a:gd name="connsiteY31" fmla="*/ 7790 h 9643"/>
                <a:gd name="connsiteX32" fmla="*/ 4500 w 10000"/>
                <a:gd name="connsiteY32" fmla="*/ 7790 h 9643"/>
                <a:gd name="connsiteX33" fmla="*/ 4444 w 10000"/>
                <a:gd name="connsiteY33" fmla="*/ 7774 h 9643"/>
                <a:gd name="connsiteX34" fmla="*/ 4389 w 10000"/>
                <a:gd name="connsiteY34" fmla="*/ 7710 h 9643"/>
                <a:gd name="connsiteX35" fmla="*/ 4222 w 10000"/>
                <a:gd name="connsiteY35" fmla="*/ 7633 h 9643"/>
                <a:gd name="connsiteX36" fmla="*/ 4222 w 10000"/>
                <a:gd name="connsiteY36" fmla="*/ 7633 h 9643"/>
                <a:gd name="connsiteX37" fmla="*/ 4111 w 10000"/>
                <a:gd name="connsiteY37" fmla="*/ 7586 h 9643"/>
                <a:gd name="connsiteX38" fmla="*/ 4111 w 10000"/>
                <a:gd name="connsiteY38" fmla="*/ 7540 h 9643"/>
                <a:gd name="connsiteX39" fmla="*/ 4111 w 10000"/>
                <a:gd name="connsiteY39" fmla="*/ 7508 h 9643"/>
                <a:gd name="connsiteX40" fmla="*/ 4167 w 10000"/>
                <a:gd name="connsiteY40" fmla="*/ 7478 h 9643"/>
                <a:gd name="connsiteX41" fmla="*/ 4278 w 10000"/>
                <a:gd name="connsiteY41" fmla="*/ 7415 h 9643"/>
                <a:gd name="connsiteX42" fmla="*/ 4389 w 10000"/>
                <a:gd name="connsiteY42" fmla="*/ 7400 h 9643"/>
                <a:gd name="connsiteX43" fmla="*/ 4389 w 10000"/>
                <a:gd name="connsiteY43" fmla="*/ 7400 h 9643"/>
                <a:gd name="connsiteX44" fmla="*/ 4389 w 10000"/>
                <a:gd name="connsiteY44" fmla="*/ 7385 h 9643"/>
                <a:gd name="connsiteX45" fmla="*/ 4444 w 10000"/>
                <a:gd name="connsiteY45" fmla="*/ 7369 h 9643"/>
                <a:gd name="connsiteX46" fmla="*/ 4667 w 10000"/>
                <a:gd name="connsiteY46" fmla="*/ 7353 h 9643"/>
                <a:gd name="connsiteX47" fmla="*/ 5333 w 10000"/>
                <a:gd name="connsiteY47" fmla="*/ 7322 h 9643"/>
                <a:gd name="connsiteX48" fmla="*/ 6500 w 10000"/>
                <a:gd name="connsiteY48" fmla="*/ 7276 h 9643"/>
                <a:gd name="connsiteX49" fmla="*/ 6500 w 10000"/>
                <a:gd name="connsiteY49" fmla="*/ 7276 h 9643"/>
                <a:gd name="connsiteX50" fmla="*/ 7167 w 10000"/>
                <a:gd name="connsiteY50" fmla="*/ 7229 h 9643"/>
                <a:gd name="connsiteX51" fmla="*/ 8389 w 10000"/>
                <a:gd name="connsiteY51" fmla="*/ 7136 h 9643"/>
                <a:gd name="connsiteX52" fmla="*/ 8389 w 10000"/>
                <a:gd name="connsiteY52" fmla="*/ 7136 h 9643"/>
                <a:gd name="connsiteX53" fmla="*/ 8667 w 10000"/>
                <a:gd name="connsiteY53" fmla="*/ 7103 h 9643"/>
                <a:gd name="connsiteX54" fmla="*/ 8778 w 10000"/>
                <a:gd name="connsiteY54" fmla="*/ 7056 h 9643"/>
                <a:gd name="connsiteX55" fmla="*/ 8889 w 10000"/>
                <a:gd name="connsiteY55" fmla="*/ 7026 h 9643"/>
                <a:gd name="connsiteX56" fmla="*/ 8833 w 10000"/>
                <a:gd name="connsiteY56" fmla="*/ 6994 h 9643"/>
                <a:gd name="connsiteX57" fmla="*/ 8833 w 10000"/>
                <a:gd name="connsiteY57" fmla="*/ 6963 h 9643"/>
                <a:gd name="connsiteX58" fmla="*/ 8722 w 10000"/>
                <a:gd name="connsiteY58" fmla="*/ 6932 h 9643"/>
                <a:gd name="connsiteX59" fmla="*/ 8556 w 10000"/>
                <a:gd name="connsiteY59" fmla="*/ 6885 h 9643"/>
                <a:gd name="connsiteX60" fmla="*/ 8556 w 10000"/>
                <a:gd name="connsiteY60" fmla="*/ 6885 h 9643"/>
                <a:gd name="connsiteX61" fmla="*/ 6556 w 10000"/>
                <a:gd name="connsiteY61" fmla="*/ 6607 h 9643"/>
                <a:gd name="connsiteX62" fmla="*/ 6556 w 10000"/>
                <a:gd name="connsiteY62" fmla="*/ 6607 h 9643"/>
                <a:gd name="connsiteX63" fmla="*/ 6333 w 10000"/>
                <a:gd name="connsiteY63" fmla="*/ 6560 h 9643"/>
                <a:gd name="connsiteX64" fmla="*/ 6167 w 10000"/>
                <a:gd name="connsiteY64" fmla="*/ 6512 h 9643"/>
                <a:gd name="connsiteX65" fmla="*/ 6056 w 10000"/>
                <a:gd name="connsiteY65" fmla="*/ 6465 h 9643"/>
                <a:gd name="connsiteX66" fmla="*/ 6056 w 10000"/>
                <a:gd name="connsiteY66" fmla="*/ 6465 h 9643"/>
                <a:gd name="connsiteX67" fmla="*/ 8056 w 10000"/>
                <a:gd name="connsiteY67" fmla="*/ 6450 h 9643"/>
                <a:gd name="connsiteX68" fmla="*/ 10000 w 10000"/>
                <a:gd name="connsiteY68" fmla="*/ 6607 h 9643"/>
                <a:gd name="connsiteX69" fmla="*/ 10000 w 10000"/>
                <a:gd name="connsiteY69" fmla="*/ 5188 h 9643"/>
                <a:gd name="connsiteX70" fmla="*/ 10000 w 10000"/>
                <a:gd name="connsiteY70" fmla="*/ 5188 h 9643"/>
                <a:gd name="connsiteX71" fmla="*/ 7778 w 10000"/>
                <a:gd name="connsiteY71" fmla="*/ 4861 h 9643"/>
                <a:gd name="connsiteX72" fmla="*/ 6556 w 10000"/>
                <a:gd name="connsiteY72" fmla="*/ 4674 h 9643"/>
                <a:gd name="connsiteX73" fmla="*/ 6556 w 10000"/>
                <a:gd name="connsiteY73" fmla="*/ 4674 h 9643"/>
                <a:gd name="connsiteX74" fmla="*/ 6556 w 10000"/>
                <a:gd name="connsiteY74" fmla="*/ 4658 h 9643"/>
                <a:gd name="connsiteX75" fmla="*/ 6556 w 10000"/>
                <a:gd name="connsiteY75" fmla="*/ 4564 h 9643"/>
                <a:gd name="connsiteX76" fmla="*/ 6556 w 10000"/>
                <a:gd name="connsiteY76" fmla="*/ 4564 h 9643"/>
                <a:gd name="connsiteX77" fmla="*/ 6389 w 10000"/>
                <a:gd name="connsiteY77" fmla="*/ 4457 h 9643"/>
                <a:gd name="connsiteX78" fmla="*/ 6056 w 10000"/>
                <a:gd name="connsiteY78" fmla="*/ 4285 h 9643"/>
                <a:gd name="connsiteX79" fmla="*/ 5333 w 10000"/>
                <a:gd name="connsiteY79" fmla="*/ 3956 h 9643"/>
                <a:gd name="connsiteX80" fmla="*/ 5333 w 10000"/>
                <a:gd name="connsiteY80" fmla="*/ 3956 h 9643"/>
                <a:gd name="connsiteX81" fmla="*/ 5167 w 10000"/>
                <a:gd name="connsiteY81" fmla="*/ 3910 h 9643"/>
                <a:gd name="connsiteX82" fmla="*/ 4889 w 10000"/>
                <a:gd name="connsiteY82" fmla="*/ 3847 h 9643"/>
                <a:gd name="connsiteX83" fmla="*/ 4056 w 10000"/>
                <a:gd name="connsiteY83" fmla="*/ 3709 h 9643"/>
                <a:gd name="connsiteX84" fmla="*/ 2889 w 10000"/>
                <a:gd name="connsiteY84" fmla="*/ 3538 h 9643"/>
                <a:gd name="connsiteX85" fmla="*/ 2889 w 10000"/>
                <a:gd name="connsiteY85" fmla="*/ 3538 h 9643"/>
                <a:gd name="connsiteX86" fmla="*/ 2389 w 10000"/>
                <a:gd name="connsiteY86" fmla="*/ 3521 h 9643"/>
                <a:gd name="connsiteX87" fmla="*/ 2000 w 10000"/>
                <a:gd name="connsiteY87" fmla="*/ 3504 h 9643"/>
                <a:gd name="connsiteX88" fmla="*/ 1889 w 10000"/>
                <a:gd name="connsiteY88" fmla="*/ 3490 h 9643"/>
                <a:gd name="connsiteX89" fmla="*/ 1778 w 10000"/>
                <a:gd name="connsiteY89" fmla="*/ 3474 h 9643"/>
                <a:gd name="connsiteX90" fmla="*/ 1778 w 10000"/>
                <a:gd name="connsiteY90" fmla="*/ 3474 h 9643"/>
                <a:gd name="connsiteX91" fmla="*/ 1667 w 10000"/>
                <a:gd name="connsiteY91" fmla="*/ 3412 h 9643"/>
                <a:gd name="connsiteX92" fmla="*/ 1500 w 10000"/>
                <a:gd name="connsiteY92" fmla="*/ 3303 h 9643"/>
                <a:gd name="connsiteX93" fmla="*/ 1444 w 10000"/>
                <a:gd name="connsiteY93" fmla="*/ 3241 h 9643"/>
                <a:gd name="connsiteX94" fmla="*/ 1444 w 10000"/>
                <a:gd name="connsiteY94" fmla="*/ 3178 h 9643"/>
                <a:gd name="connsiteX95" fmla="*/ 1444 w 10000"/>
                <a:gd name="connsiteY95" fmla="*/ 3131 h 9643"/>
                <a:gd name="connsiteX96" fmla="*/ 1556 w 10000"/>
                <a:gd name="connsiteY96" fmla="*/ 3085 h 9643"/>
                <a:gd name="connsiteX97" fmla="*/ 1556 w 10000"/>
                <a:gd name="connsiteY97" fmla="*/ 3085 h 9643"/>
                <a:gd name="connsiteX98" fmla="*/ 1833 w 10000"/>
                <a:gd name="connsiteY98" fmla="*/ 3007 h 9643"/>
                <a:gd name="connsiteX99" fmla="*/ 2111 w 10000"/>
                <a:gd name="connsiteY99" fmla="*/ 2928 h 9643"/>
                <a:gd name="connsiteX100" fmla="*/ 2278 w 10000"/>
                <a:gd name="connsiteY100" fmla="*/ 2882 h 9643"/>
                <a:gd name="connsiteX101" fmla="*/ 2389 w 10000"/>
                <a:gd name="connsiteY101" fmla="*/ 2836 h 9643"/>
                <a:gd name="connsiteX102" fmla="*/ 2389 w 10000"/>
                <a:gd name="connsiteY102" fmla="*/ 2773 h 9643"/>
                <a:gd name="connsiteX103" fmla="*/ 2389 w 10000"/>
                <a:gd name="connsiteY103" fmla="*/ 2697 h 9643"/>
                <a:gd name="connsiteX104" fmla="*/ 2389 w 10000"/>
                <a:gd name="connsiteY104" fmla="*/ 2697 h 9643"/>
                <a:gd name="connsiteX105" fmla="*/ 2167 w 10000"/>
                <a:gd name="connsiteY105" fmla="*/ 2477 h 9643"/>
                <a:gd name="connsiteX106" fmla="*/ 1889 w 10000"/>
                <a:gd name="connsiteY106" fmla="*/ 2181 h 9643"/>
                <a:gd name="connsiteX107" fmla="*/ 1667 w 10000"/>
                <a:gd name="connsiteY107" fmla="*/ 1918 h 9643"/>
                <a:gd name="connsiteX108" fmla="*/ 1611 w 10000"/>
                <a:gd name="connsiteY108" fmla="*/ 1840 h 9643"/>
                <a:gd name="connsiteX109" fmla="*/ 1611 w 10000"/>
                <a:gd name="connsiteY109" fmla="*/ 1809 h 9643"/>
                <a:gd name="connsiteX110" fmla="*/ 1667 w 10000"/>
                <a:gd name="connsiteY110" fmla="*/ 1792 h 9643"/>
                <a:gd name="connsiteX111" fmla="*/ 1667 w 10000"/>
                <a:gd name="connsiteY111" fmla="*/ 1792 h 9643"/>
                <a:gd name="connsiteX112" fmla="*/ 2000 w 10000"/>
                <a:gd name="connsiteY112" fmla="*/ 1778 h 9643"/>
                <a:gd name="connsiteX113" fmla="*/ 2222 w 10000"/>
                <a:gd name="connsiteY113" fmla="*/ 1778 h 9643"/>
                <a:gd name="connsiteX114" fmla="*/ 2389 w 10000"/>
                <a:gd name="connsiteY114" fmla="*/ 1792 h 9643"/>
                <a:gd name="connsiteX115" fmla="*/ 2389 w 10000"/>
                <a:gd name="connsiteY115" fmla="*/ 1792 h 9643"/>
                <a:gd name="connsiteX116" fmla="*/ 2444 w 10000"/>
                <a:gd name="connsiteY116" fmla="*/ 1792 h 9643"/>
                <a:gd name="connsiteX117" fmla="*/ 2500 w 10000"/>
                <a:gd name="connsiteY117" fmla="*/ 1762 h 9643"/>
                <a:gd name="connsiteX118" fmla="*/ 2778 w 10000"/>
                <a:gd name="connsiteY118" fmla="*/ 1667 h 9643"/>
                <a:gd name="connsiteX119" fmla="*/ 3500 w 10000"/>
                <a:gd name="connsiteY119" fmla="*/ 1355 h 9643"/>
                <a:gd name="connsiteX120" fmla="*/ 4444 w 10000"/>
                <a:gd name="connsiteY120" fmla="*/ 904 h 9643"/>
                <a:gd name="connsiteX121" fmla="*/ 4444 w 10000"/>
                <a:gd name="connsiteY121" fmla="*/ 904 h 9643"/>
                <a:gd name="connsiteX122" fmla="*/ 4444 w 10000"/>
                <a:gd name="connsiteY122" fmla="*/ 840 h 9643"/>
                <a:gd name="connsiteX123" fmla="*/ 4444 w 10000"/>
                <a:gd name="connsiteY123" fmla="*/ 701 h 9643"/>
                <a:gd name="connsiteX124" fmla="*/ 4500 w 10000"/>
                <a:gd name="connsiteY124" fmla="*/ 608 h 9643"/>
                <a:gd name="connsiteX125" fmla="*/ 4611 w 10000"/>
                <a:gd name="connsiteY125" fmla="*/ 531 h 9643"/>
                <a:gd name="connsiteX126" fmla="*/ 4778 w 10000"/>
                <a:gd name="connsiteY126" fmla="*/ 437 h 9643"/>
                <a:gd name="connsiteX127" fmla="*/ 5000 w 10000"/>
                <a:gd name="connsiteY127" fmla="*/ 360 h 9643"/>
                <a:gd name="connsiteX128" fmla="*/ 5000 w 10000"/>
                <a:gd name="connsiteY128" fmla="*/ 360 h 9643"/>
                <a:gd name="connsiteX129" fmla="*/ 5556 w 10000"/>
                <a:gd name="connsiteY129" fmla="*/ 204 h 9643"/>
                <a:gd name="connsiteX130" fmla="*/ 6111 w 10000"/>
                <a:gd name="connsiteY130" fmla="*/ 0 h 9643"/>
                <a:gd name="connsiteX131" fmla="*/ 10000 w 10000"/>
                <a:gd name="connsiteY131" fmla="*/ 8599 h 9643"/>
                <a:gd name="connsiteX132" fmla="*/ 10000 w 10000"/>
                <a:gd name="connsiteY132" fmla="*/ 8599 h 9643"/>
                <a:gd name="connsiteX133" fmla="*/ 9722 w 10000"/>
                <a:gd name="connsiteY133" fmla="*/ 8584 h 9643"/>
                <a:gd name="connsiteX134" fmla="*/ 9389 w 10000"/>
                <a:gd name="connsiteY134" fmla="*/ 8599 h 9643"/>
                <a:gd name="connsiteX135" fmla="*/ 9389 w 10000"/>
                <a:gd name="connsiteY135" fmla="*/ 8599 h 9643"/>
                <a:gd name="connsiteX136" fmla="*/ 9278 w 10000"/>
                <a:gd name="connsiteY136" fmla="*/ 8616 h 9643"/>
                <a:gd name="connsiteX137" fmla="*/ 9056 w 10000"/>
                <a:gd name="connsiteY137" fmla="*/ 8599 h 9643"/>
                <a:gd name="connsiteX138" fmla="*/ 8889 w 10000"/>
                <a:gd name="connsiteY138" fmla="*/ 8584 h 9643"/>
                <a:gd name="connsiteX139" fmla="*/ 8722 w 10000"/>
                <a:gd name="connsiteY139" fmla="*/ 8552 h 9643"/>
                <a:gd name="connsiteX140" fmla="*/ 8611 w 10000"/>
                <a:gd name="connsiteY140" fmla="*/ 8506 h 9643"/>
                <a:gd name="connsiteX141" fmla="*/ 8444 w 10000"/>
                <a:gd name="connsiteY141" fmla="*/ 8426 h 9643"/>
                <a:gd name="connsiteX142" fmla="*/ 8444 w 10000"/>
                <a:gd name="connsiteY142" fmla="*/ 8426 h 9643"/>
                <a:gd name="connsiteX143" fmla="*/ 8222 w 10000"/>
                <a:gd name="connsiteY143" fmla="*/ 8287 h 9643"/>
                <a:gd name="connsiteX144" fmla="*/ 8111 w 10000"/>
                <a:gd name="connsiteY144" fmla="*/ 8226 h 9643"/>
                <a:gd name="connsiteX145" fmla="*/ 7944 w 10000"/>
                <a:gd name="connsiteY145" fmla="*/ 8180 h 9643"/>
                <a:gd name="connsiteX146" fmla="*/ 7778 w 10000"/>
                <a:gd name="connsiteY146" fmla="*/ 8148 h 9643"/>
                <a:gd name="connsiteX147" fmla="*/ 7556 w 10000"/>
                <a:gd name="connsiteY147" fmla="*/ 8131 h 9643"/>
                <a:gd name="connsiteX148" fmla="*/ 7333 w 10000"/>
                <a:gd name="connsiteY148" fmla="*/ 8117 h 9643"/>
                <a:gd name="connsiteX149" fmla="*/ 7000 w 10000"/>
                <a:gd name="connsiteY149" fmla="*/ 8100 h 9643"/>
                <a:gd name="connsiteX150" fmla="*/ 7000 w 10000"/>
                <a:gd name="connsiteY150" fmla="*/ 8100 h 9643"/>
                <a:gd name="connsiteX151" fmla="*/ 6556 w 10000"/>
                <a:gd name="connsiteY151" fmla="*/ 8117 h 9643"/>
                <a:gd name="connsiteX152" fmla="*/ 6222 w 10000"/>
                <a:gd name="connsiteY152" fmla="*/ 8117 h 9643"/>
                <a:gd name="connsiteX153" fmla="*/ 6111 w 10000"/>
                <a:gd name="connsiteY153" fmla="*/ 8100 h 9643"/>
                <a:gd name="connsiteX154" fmla="*/ 6056 w 10000"/>
                <a:gd name="connsiteY154" fmla="*/ 8085 h 9643"/>
                <a:gd name="connsiteX155" fmla="*/ 6056 w 10000"/>
                <a:gd name="connsiteY155" fmla="*/ 8085 h 9643"/>
                <a:gd name="connsiteX156" fmla="*/ 6056 w 10000"/>
                <a:gd name="connsiteY156" fmla="*/ 7805 h 9643"/>
                <a:gd name="connsiteX157" fmla="*/ 6056 w 10000"/>
                <a:gd name="connsiteY157" fmla="*/ 7805 h 9643"/>
                <a:gd name="connsiteX158" fmla="*/ 6056 w 10000"/>
                <a:gd name="connsiteY158" fmla="*/ 7741 h 9643"/>
                <a:gd name="connsiteX159" fmla="*/ 5944 w 10000"/>
                <a:gd name="connsiteY159" fmla="*/ 7665 h 9643"/>
                <a:gd name="connsiteX160" fmla="*/ 5889 w 10000"/>
                <a:gd name="connsiteY160" fmla="*/ 7648 h 9643"/>
                <a:gd name="connsiteX161" fmla="*/ 5778 w 10000"/>
                <a:gd name="connsiteY161" fmla="*/ 7633 h 9643"/>
                <a:gd name="connsiteX162" fmla="*/ 5667 w 10000"/>
                <a:gd name="connsiteY162" fmla="*/ 7633 h 9643"/>
                <a:gd name="connsiteX163" fmla="*/ 5500 w 10000"/>
                <a:gd name="connsiteY163" fmla="*/ 7648 h 9643"/>
                <a:gd name="connsiteX164" fmla="*/ 5500 w 10000"/>
                <a:gd name="connsiteY164" fmla="*/ 7648 h 9643"/>
                <a:gd name="connsiteX165" fmla="*/ 4889 w 10000"/>
                <a:gd name="connsiteY165" fmla="*/ 7757 h 9643"/>
                <a:gd name="connsiteX166" fmla="*/ 4611 w 10000"/>
                <a:gd name="connsiteY166" fmla="*/ 7790 h 9643"/>
                <a:gd name="connsiteX167" fmla="*/ 4556 w 10000"/>
                <a:gd name="connsiteY167" fmla="*/ 7805 h 9643"/>
                <a:gd name="connsiteX168" fmla="*/ 4500 w 10000"/>
                <a:gd name="connsiteY168" fmla="*/ 7790 h 9643"/>
                <a:gd name="connsiteX169" fmla="*/ 4500 w 10000"/>
                <a:gd name="connsiteY169" fmla="*/ 7790 h 9643"/>
                <a:gd name="connsiteX170" fmla="*/ 4222 w 10000"/>
                <a:gd name="connsiteY170" fmla="*/ 7633 h 9643"/>
                <a:gd name="connsiteX171" fmla="*/ 4222 w 10000"/>
                <a:gd name="connsiteY171" fmla="*/ 7633 h 9643"/>
                <a:gd name="connsiteX172" fmla="*/ 4111 w 10000"/>
                <a:gd name="connsiteY172" fmla="*/ 7556 h 9643"/>
                <a:gd name="connsiteX173" fmla="*/ 4111 w 10000"/>
                <a:gd name="connsiteY173" fmla="*/ 7508 h 9643"/>
                <a:gd name="connsiteX174" fmla="*/ 4111 w 10000"/>
                <a:gd name="connsiteY174" fmla="*/ 7463 h 9643"/>
                <a:gd name="connsiteX175" fmla="*/ 4111 w 10000"/>
                <a:gd name="connsiteY175" fmla="*/ 7463 h 9643"/>
                <a:gd name="connsiteX176" fmla="*/ 4278 w 10000"/>
                <a:gd name="connsiteY176" fmla="*/ 7415 h 9643"/>
                <a:gd name="connsiteX177" fmla="*/ 4389 w 10000"/>
                <a:gd name="connsiteY177" fmla="*/ 7400 h 9643"/>
                <a:gd name="connsiteX178" fmla="*/ 4389 w 10000"/>
                <a:gd name="connsiteY178" fmla="*/ 7400 h 9643"/>
                <a:gd name="connsiteX179" fmla="*/ 4000 w 10000"/>
                <a:gd name="connsiteY179" fmla="*/ 7400 h 9643"/>
                <a:gd name="connsiteX180" fmla="*/ 3722 w 10000"/>
                <a:gd name="connsiteY180" fmla="*/ 7415 h 9643"/>
                <a:gd name="connsiteX181" fmla="*/ 3611 w 10000"/>
                <a:gd name="connsiteY181" fmla="*/ 7431 h 9643"/>
                <a:gd name="connsiteX182" fmla="*/ 3556 w 10000"/>
                <a:gd name="connsiteY182" fmla="*/ 7447 h 9643"/>
                <a:gd name="connsiteX183" fmla="*/ 3556 w 10000"/>
                <a:gd name="connsiteY183" fmla="*/ 7447 h 9643"/>
                <a:gd name="connsiteX184" fmla="*/ 3444 w 10000"/>
                <a:gd name="connsiteY184" fmla="*/ 7508 h 9643"/>
                <a:gd name="connsiteX185" fmla="*/ 3278 w 10000"/>
                <a:gd name="connsiteY185" fmla="*/ 7603 h 9643"/>
                <a:gd name="connsiteX186" fmla="*/ 3000 w 10000"/>
                <a:gd name="connsiteY186" fmla="*/ 7710 h 9643"/>
                <a:gd name="connsiteX187" fmla="*/ 2667 w 10000"/>
                <a:gd name="connsiteY187" fmla="*/ 7790 h 9643"/>
                <a:gd name="connsiteX188" fmla="*/ 2667 w 10000"/>
                <a:gd name="connsiteY188" fmla="*/ 7790 h 9643"/>
                <a:gd name="connsiteX189" fmla="*/ 2333 w 10000"/>
                <a:gd name="connsiteY189" fmla="*/ 7852 h 9643"/>
                <a:gd name="connsiteX190" fmla="*/ 1833 w 10000"/>
                <a:gd name="connsiteY190" fmla="*/ 7915 h 9643"/>
                <a:gd name="connsiteX191" fmla="*/ 1389 w 10000"/>
                <a:gd name="connsiteY191" fmla="*/ 7946 h 9643"/>
                <a:gd name="connsiteX192" fmla="*/ 889 w 10000"/>
                <a:gd name="connsiteY192" fmla="*/ 7961 h 9643"/>
                <a:gd name="connsiteX193" fmla="*/ 889 w 10000"/>
                <a:gd name="connsiteY193" fmla="*/ 7961 h 9643"/>
                <a:gd name="connsiteX194" fmla="*/ 500 w 10000"/>
                <a:gd name="connsiteY194" fmla="*/ 7977 h 9643"/>
                <a:gd name="connsiteX195" fmla="*/ 222 w 10000"/>
                <a:gd name="connsiteY195" fmla="*/ 7993 h 9643"/>
                <a:gd name="connsiteX196" fmla="*/ 0 w 10000"/>
                <a:gd name="connsiteY196" fmla="*/ 8009 h 9643"/>
                <a:gd name="connsiteX197" fmla="*/ 0 w 10000"/>
                <a:gd name="connsiteY197" fmla="*/ 8009 h 9643"/>
                <a:gd name="connsiteX198" fmla="*/ 278 w 10000"/>
                <a:gd name="connsiteY198" fmla="*/ 8256 h 9643"/>
                <a:gd name="connsiteX199" fmla="*/ 500 w 10000"/>
                <a:gd name="connsiteY199" fmla="*/ 8442 h 9643"/>
                <a:gd name="connsiteX200" fmla="*/ 722 w 10000"/>
                <a:gd name="connsiteY200" fmla="*/ 8599 h 9643"/>
                <a:gd name="connsiteX201" fmla="*/ 722 w 10000"/>
                <a:gd name="connsiteY201" fmla="*/ 8599 h 9643"/>
                <a:gd name="connsiteX202" fmla="*/ 889 w 10000"/>
                <a:gd name="connsiteY202" fmla="*/ 8694 h 9643"/>
                <a:gd name="connsiteX203" fmla="*/ 944 w 10000"/>
                <a:gd name="connsiteY203" fmla="*/ 8771 h 9643"/>
                <a:gd name="connsiteX204" fmla="*/ 1111 w 10000"/>
                <a:gd name="connsiteY204" fmla="*/ 8850 h 9643"/>
                <a:gd name="connsiteX205" fmla="*/ 1333 w 10000"/>
                <a:gd name="connsiteY205" fmla="*/ 8973 h 9643"/>
                <a:gd name="connsiteX206" fmla="*/ 1333 w 10000"/>
                <a:gd name="connsiteY206" fmla="*/ 8973 h 9643"/>
                <a:gd name="connsiteX207" fmla="*/ 1444 w 10000"/>
                <a:gd name="connsiteY207" fmla="*/ 9036 h 9643"/>
                <a:gd name="connsiteX208" fmla="*/ 1500 w 10000"/>
                <a:gd name="connsiteY208" fmla="*/ 9082 h 9643"/>
                <a:gd name="connsiteX209" fmla="*/ 1500 w 10000"/>
                <a:gd name="connsiteY209" fmla="*/ 9128 h 9643"/>
                <a:gd name="connsiteX210" fmla="*/ 1556 w 10000"/>
                <a:gd name="connsiteY210" fmla="*/ 9144 h 9643"/>
                <a:gd name="connsiteX211" fmla="*/ 1722 w 10000"/>
                <a:gd name="connsiteY211" fmla="*/ 9159 h 9643"/>
                <a:gd name="connsiteX212" fmla="*/ 1944 w 10000"/>
                <a:gd name="connsiteY212" fmla="*/ 9175 h 9643"/>
                <a:gd name="connsiteX213" fmla="*/ 2944 w 10000"/>
                <a:gd name="connsiteY213" fmla="*/ 9190 h 9643"/>
                <a:gd name="connsiteX214" fmla="*/ 2944 w 10000"/>
                <a:gd name="connsiteY214" fmla="*/ 9190 h 9643"/>
                <a:gd name="connsiteX215" fmla="*/ 4167 w 10000"/>
                <a:gd name="connsiteY215" fmla="*/ 9222 h 9643"/>
                <a:gd name="connsiteX216" fmla="*/ 4889 w 10000"/>
                <a:gd name="connsiteY216" fmla="*/ 9269 h 9643"/>
                <a:gd name="connsiteX217" fmla="*/ 5278 w 10000"/>
                <a:gd name="connsiteY217" fmla="*/ 9317 h 9643"/>
                <a:gd name="connsiteX218" fmla="*/ 5444 w 10000"/>
                <a:gd name="connsiteY218" fmla="*/ 9331 h 9643"/>
                <a:gd name="connsiteX219" fmla="*/ 5444 w 10000"/>
                <a:gd name="connsiteY219" fmla="*/ 9331 h 9643"/>
                <a:gd name="connsiteX220" fmla="*/ 5722 w 10000"/>
                <a:gd name="connsiteY220" fmla="*/ 9363 h 9643"/>
                <a:gd name="connsiteX221" fmla="*/ 5833 w 10000"/>
                <a:gd name="connsiteY221" fmla="*/ 9380 h 9643"/>
                <a:gd name="connsiteX222" fmla="*/ 5833 w 10000"/>
                <a:gd name="connsiteY222" fmla="*/ 9380 h 9643"/>
                <a:gd name="connsiteX223" fmla="*/ 5833 w 10000"/>
                <a:gd name="connsiteY223" fmla="*/ 9363 h 9643"/>
                <a:gd name="connsiteX224" fmla="*/ 5889 w 10000"/>
                <a:gd name="connsiteY224" fmla="*/ 9347 h 9643"/>
                <a:gd name="connsiteX225" fmla="*/ 6000 w 10000"/>
                <a:gd name="connsiteY225" fmla="*/ 9331 h 9643"/>
                <a:gd name="connsiteX226" fmla="*/ 6167 w 10000"/>
                <a:gd name="connsiteY226" fmla="*/ 9317 h 9643"/>
                <a:gd name="connsiteX227" fmla="*/ 6444 w 10000"/>
                <a:gd name="connsiteY227" fmla="*/ 9317 h 9643"/>
                <a:gd name="connsiteX228" fmla="*/ 6833 w 10000"/>
                <a:gd name="connsiteY228" fmla="*/ 9331 h 9643"/>
                <a:gd name="connsiteX229" fmla="*/ 7278 w 10000"/>
                <a:gd name="connsiteY229" fmla="*/ 9380 h 9643"/>
                <a:gd name="connsiteX230" fmla="*/ 7278 w 10000"/>
                <a:gd name="connsiteY230" fmla="*/ 9380 h 9643"/>
                <a:gd name="connsiteX231" fmla="*/ 8722 w 10000"/>
                <a:gd name="connsiteY231" fmla="*/ 9518 h 9643"/>
                <a:gd name="connsiteX232" fmla="*/ 10000 w 10000"/>
                <a:gd name="connsiteY232" fmla="*/ 9643 h 9643"/>
                <a:gd name="connsiteX0" fmla="*/ 10000 w 10000"/>
                <a:gd name="connsiteY0" fmla="*/ 8690 h 9788"/>
                <a:gd name="connsiteX1" fmla="*/ 10000 w 10000"/>
                <a:gd name="connsiteY1" fmla="*/ 8690 h 9788"/>
                <a:gd name="connsiteX2" fmla="*/ 9222 w 10000"/>
                <a:gd name="connsiteY2" fmla="*/ 8705 h 9788"/>
                <a:gd name="connsiteX3" fmla="*/ 8944 w 10000"/>
                <a:gd name="connsiteY3" fmla="*/ 8705 h 9788"/>
                <a:gd name="connsiteX4" fmla="*/ 8833 w 10000"/>
                <a:gd name="connsiteY4" fmla="*/ 8690 h 9788"/>
                <a:gd name="connsiteX5" fmla="*/ 8778 w 10000"/>
                <a:gd name="connsiteY5" fmla="*/ 8674 h 9788"/>
                <a:gd name="connsiteX6" fmla="*/ 8778 w 10000"/>
                <a:gd name="connsiteY6" fmla="*/ 8674 h 9788"/>
                <a:gd name="connsiteX7" fmla="*/ 8444 w 10000"/>
                <a:gd name="connsiteY7" fmla="*/ 8479 h 9788"/>
                <a:gd name="connsiteX8" fmla="*/ 8167 w 10000"/>
                <a:gd name="connsiteY8" fmla="*/ 8301 h 9788"/>
                <a:gd name="connsiteX9" fmla="*/ 8167 w 10000"/>
                <a:gd name="connsiteY9" fmla="*/ 8301 h 9788"/>
                <a:gd name="connsiteX10" fmla="*/ 8056 w 10000"/>
                <a:gd name="connsiteY10" fmla="*/ 8271 h 9788"/>
                <a:gd name="connsiteX11" fmla="*/ 7889 w 10000"/>
                <a:gd name="connsiteY11" fmla="*/ 8238 h 9788"/>
                <a:gd name="connsiteX12" fmla="*/ 7444 w 10000"/>
                <a:gd name="connsiteY12" fmla="*/ 8220 h 9788"/>
                <a:gd name="connsiteX13" fmla="*/ 6889 w 10000"/>
                <a:gd name="connsiteY13" fmla="*/ 8206 h 9788"/>
                <a:gd name="connsiteX14" fmla="*/ 6389 w 10000"/>
                <a:gd name="connsiteY14" fmla="*/ 8206 h 9788"/>
                <a:gd name="connsiteX15" fmla="*/ 6389 w 10000"/>
                <a:gd name="connsiteY15" fmla="*/ 8206 h 9788"/>
                <a:gd name="connsiteX16" fmla="*/ 6167 w 10000"/>
                <a:gd name="connsiteY16" fmla="*/ 8188 h 9788"/>
                <a:gd name="connsiteX17" fmla="*/ 6056 w 10000"/>
                <a:gd name="connsiteY17" fmla="*/ 8158 h 9788"/>
                <a:gd name="connsiteX18" fmla="*/ 6000 w 10000"/>
                <a:gd name="connsiteY18" fmla="*/ 8124 h 9788"/>
                <a:gd name="connsiteX19" fmla="*/ 6000 w 10000"/>
                <a:gd name="connsiteY19" fmla="*/ 8060 h 9788"/>
                <a:gd name="connsiteX20" fmla="*/ 6056 w 10000"/>
                <a:gd name="connsiteY20" fmla="*/ 7931 h 9788"/>
                <a:gd name="connsiteX21" fmla="*/ 6111 w 10000"/>
                <a:gd name="connsiteY21" fmla="*/ 7866 h 9788"/>
                <a:gd name="connsiteX22" fmla="*/ 6056 w 10000"/>
                <a:gd name="connsiteY22" fmla="*/ 7783 h 9788"/>
                <a:gd name="connsiteX23" fmla="*/ 6056 w 10000"/>
                <a:gd name="connsiteY23" fmla="*/ 7783 h 9788"/>
                <a:gd name="connsiteX24" fmla="*/ 6000 w 10000"/>
                <a:gd name="connsiteY24" fmla="*/ 7737 h 9788"/>
                <a:gd name="connsiteX25" fmla="*/ 5944 w 10000"/>
                <a:gd name="connsiteY25" fmla="*/ 7704 h 9788"/>
                <a:gd name="connsiteX26" fmla="*/ 5833 w 10000"/>
                <a:gd name="connsiteY26" fmla="*/ 7704 h 9788"/>
                <a:gd name="connsiteX27" fmla="*/ 5667 w 10000"/>
                <a:gd name="connsiteY27" fmla="*/ 7719 h 9788"/>
                <a:gd name="connsiteX28" fmla="*/ 5333 w 10000"/>
                <a:gd name="connsiteY28" fmla="*/ 7768 h 9788"/>
                <a:gd name="connsiteX29" fmla="*/ 4889 w 10000"/>
                <a:gd name="connsiteY29" fmla="*/ 7850 h 9788"/>
                <a:gd name="connsiteX30" fmla="*/ 4889 w 10000"/>
                <a:gd name="connsiteY30" fmla="*/ 7850 h 9788"/>
                <a:gd name="connsiteX31" fmla="*/ 4611 w 10000"/>
                <a:gd name="connsiteY31" fmla="*/ 7866 h 9788"/>
                <a:gd name="connsiteX32" fmla="*/ 4500 w 10000"/>
                <a:gd name="connsiteY32" fmla="*/ 7866 h 9788"/>
                <a:gd name="connsiteX33" fmla="*/ 4444 w 10000"/>
                <a:gd name="connsiteY33" fmla="*/ 7850 h 9788"/>
                <a:gd name="connsiteX34" fmla="*/ 4389 w 10000"/>
                <a:gd name="connsiteY34" fmla="*/ 7783 h 9788"/>
                <a:gd name="connsiteX35" fmla="*/ 4222 w 10000"/>
                <a:gd name="connsiteY35" fmla="*/ 7704 h 9788"/>
                <a:gd name="connsiteX36" fmla="*/ 4222 w 10000"/>
                <a:gd name="connsiteY36" fmla="*/ 7704 h 9788"/>
                <a:gd name="connsiteX37" fmla="*/ 4111 w 10000"/>
                <a:gd name="connsiteY37" fmla="*/ 7655 h 9788"/>
                <a:gd name="connsiteX38" fmla="*/ 4111 w 10000"/>
                <a:gd name="connsiteY38" fmla="*/ 7607 h 9788"/>
                <a:gd name="connsiteX39" fmla="*/ 4111 w 10000"/>
                <a:gd name="connsiteY39" fmla="*/ 7574 h 9788"/>
                <a:gd name="connsiteX40" fmla="*/ 4167 w 10000"/>
                <a:gd name="connsiteY40" fmla="*/ 7543 h 9788"/>
                <a:gd name="connsiteX41" fmla="*/ 4278 w 10000"/>
                <a:gd name="connsiteY41" fmla="*/ 7478 h 9788"/>
                <a:gd name="connsiteX42" fmla="*/ 4389 w 10000"/>
                <a:gd name="connsiteY42" fmla="*/ 7462 h 9788"/>
                <a:gd name="connsiteX43" fmla="*/ 4389 w 10000"/>
                <a:gd name="connsiteY43" fmla="*/ 7462 h 9788"/>
                <a:gd name="connsiteX44" fmla="*/ 4389 w 10000"/>
                <a:gd name="connsiteY44" fmla="*/ 7446 h 9788"/>
                <a:gd name="connsiteX45" fmla="*/ 4444 w 10000"/>
                <a:gd name="connsiteY45" fmla="*/ 7430 h 9788"/>
                <a:gd name="connsiteX46" fmla="*/ 4667 w 10000"/>
                <a:gd name="connsiteY46" fmla="*/ 7413 h 9788"/>
                <a:gd name="connsiteX47" fmla="*/ 5333 w 10000"/>
                <a:gd name="connsiteY47" fmla="*/ 7381 h 9788"/>
                <a:gd name="connsiteX48" fmla="*/ 6500 w 10000"/>
                <a:gd name="connsiteY48" fmla="*/ 7333 h 9788"/>
                <a:gd name="connsiteX49" fmla="*/ 6500 w 10000"/>
                <a:gd name="connsiteY49" fmla="*/ 7333 h 9788"/>
                <a:gd name="connsiteX50" fmla="*/ 7167 w 10000"/>
                <a:gd name="connsiteY50" fmla="*/ 7285 h 9788"/>
                <a:gd name="connsiteX51" fmla="*/ 8389 w 10000"/>
                <a:gd name="connsiteY51" fmla="*/ 7188 h 9788"/>
                <a:gd name="connsiteX52" fmla="*/ 8389 w 10000"/>
                <a:gd name="connsiteY52" fmla="*/ 7188 h 9788"/>
                <a:gd name="connsiteX53" fmla="*/ 8667 w 10000"/>
                <a:gd name="connsiteY53" fmla="*/ 7154 h 9788"/>
                <a:gd name="connsiteX54" fmla="*/ 8778 w 10000"/>
                <a:gd name="connsiteY54" fmla="*/ 7105 h 9788"/>
                <a:gd name="connsiteX55" fmla="*/ 8889 w 10000"/>
                <a:gd name="connsiteY55" fmla="*/ 7074 h 9788"/>
                <a:gd name="connsiteX56" fmla="*/ 8833 w 10000"/>
                <a:gd name="connsiteY56" fmla="*/ 7041 h 9788"/>
                <a:gd name="connsiteX57" fmla="*/ 8833 w 10000"/>
                <a:gd name="connsiteY57" fmla="*/ 7009 h 9788"/>
                <a:gd name="connsiteX58" fmla="*/ 8722 w 10000"/>
                <a:gd name="connsiteY58" fmla="*/ 6977 h 9788"/>
                <a:gd name="connsiteX59" fmla="*/ 8556 w 10000"/>
                <a:gd name="connsiteY59" fmla="*/ 6928 h 9788"/>
                <a:gd name="connsiteX60" fmla="*/ 8556 w 10000"/>
                <a:gd name="connsiteY60" fmla="*/ 6928 h 9788"/>
                <a:gd name="connsiteX61" fmla="*/ 6556 w 10000"/>
                <a:gd name="connsiteY61" fmla="*/ 6640 h 9788"/>
                <a:gd name="connsiteX62" fmla="*/ 6556 w 10000"/>
                <a:gd name="connsiteY62" fmla="*/ 6640 h 9788"/>
                <a:gd name="connsiteX63" fmla="*/ 6333 w 10000"/>
                <a:gd name="connsiteY63" fmla="*/ 6591 h 9788"/>
                <a:gd name="connsiteX64" fmla="*/ 6167 w 10000"/>
                <a:gd name="connsiteY64" fmla="*/ 6541 h 9788"/>
                <a:gd name="connsiteX65" fmla="*/ 6056 w 10000"/>
                <a:gd name="connsiteY65" fmla="*/ 6492 h 9788"/>
                <a:gd name="connsiteX66" fmla="*/ 6056 w 10000"/>
                <a:gd name="connsiteY66" fmla="*/ 6492 h 9788"/>
                <a:gd name="connsiteX67" fmla="*/ 8056 w 10000"/>
                <a:gd name="connsiteY67" fmla="*/ 6477 h 9788"/>
                <a:gd name="connsiteX68" fmla="*/ 10000 w 10000"/>
                <a:gd name="connsiteY68" fmla="*/ 6640 h 9788"/>
                <a:gd name="connsiteX69" fmla="*/ 10000 w 10000"/>
                <a:gd name="connsiteY69" fmla="*/ 5168 h 9788"/>
                <a:gd name="connsiteX70" fmla="*/ 10000 w 10000"/>
                <a:gd name="connsiteY70" fmla="*/ 5168 h 9788"/>
                <a:gd name="connsiteX71" fmla="*/ 7778 w 10000"/>
                <a:gd name="connsiteY71" fmla="*/ 4829 h 9788"/>
                <a:gd name="connsiteX72" fmla="*/ 6556 w 10000"/>
                <a:gd name="connsiteY72" fmla="*/ 4635 h 9788"/>
                <a:gd name="connsiteX73" fmla="*/ 6556 w 10000"/>
                <a:gd name="connsiteY73" fmla="*/ 4635 h 9788"/>
                <a:gd name="connsiteX74" fmla="*/ 6556 w 10000"/>
                <a:gd name="connsiteY74" fmla="*/ 4618 h 9788"/>
                <a:gd name="connsiteX75" fmla="*/ 6556 w 10000"/>
                <a:gd name="connsiteY75" fmla="*/ 4521 h 9788"/>
                <a:gd name="connsiteX76" fmla="*/ 6556 w 10000"/>
                <a:gd name="connsiteY76" fmla="*/ 4521 h 9788"/>
                <a:gd name="connsiteX77" fmla="*/ 6389 w 10000"/>
                <a:gd name="connsiteY77" fmla="*/ 4410 h 9788"/>
                <a:gd name="connsiteX78" fmla="*/ 6056 w 10000"/>
                <a:gd name="connsiteY78" fmla="*/ 4232 h 9788"/>
                <a:gd name="connsiteX79" fmla="*/ 5333 w 10000"/>
                <a:gd name="connsiteY79" fmla="*/ 3890 h 9788"/>
                <a:gd name="connsiteX80" fmla="*/ 5333 w 10000"/>
                <a:gd name="connsiteY80" fmla="*/ 3890 h 9788"/>
                <a:gd name="connsiteX81" fmla="*/ 5167 w 10000"/>
                <a:gd name="connsiteY81" fmla="*/ 3843 h 9788"/>
                <a:gd name="connsiteX82" fmla="*/ 4889 w 10000"/>
                <a:gd name="connsiteY82" fmla="*/ 3777 h 9788"/>
                <a:gd name="connsiteX83" fmla="*/ 4056 w 10000"/>
                <a:gd name="connsiteY83" fmla="*/ 3634 h 9788"/>
                <a:gd name="connsiteX84" fmla="*/ 2889 w 10000"/>
                <a:gd name="connsiteY84" fmla="*/ 3457 h 9788"/>
                <a:gd name="connsiteX85" fmla="*/ 2889 w 10000"/>
                <a:gd name="connsiteY85" fmla="*/ 3457 h 9788"/>
                <a:gd name="connsiteX86" fmla="*/ 2389 w 10000"/>
                <a:gd name="connsiteY86" fmla="*/ 3439 h 9788"/>
                <a:gd name="connsiteX87" fmla="*/ 2000 w 10000"/>
                <a:gd name="connsiteY87" fmla="*/ 3422 h 9788"/>
                <a:gd name="connsiteX88" fmla="*/ 1889 w 10000"/>
                <a:gd name="connsiteY88" fmla="*/ 3407 h 9788"/>
                <a:gd name="connsiteX89" fmla="*/ 1778 w 10000"/>
                <a:gd name="connsiteY89" fmla="*/ 3391 h 9788"/>
                <a:gd name="connsiteX90" fmla="*/ 1778 w 10000"/>
                <a:gd name="connsiteY90" fmla="*/ 3391 h 9788"/>
                <a:gd name="connsiteX91" fmla="*/ 1667 w 10000"/>
                <a:gd name="connsiteY91" fmla="*/ 3326 h 9788"/>
                <a:gd name="connsiteX92" fmla="*/ 1500 w 10000"/>
                <a:gd name="connsiteY92" fmla="*/ 3213 h 9788"/>
                <a:gd name="connsiteX93" fmla="*/ 1444 w 10000"/>
                <a:gd name="connsiteY93" fmla="*/ 3149 h 9788"/>
                <a:gd name="connsiteX94" fmla="*/ 1444 w 10000"/>
                <a:gd name="connsiteY94" fmla="*/ 3084 h 9788"/>
                <a:gd name="connsiteX95" fmla="*/ 1444 w 10000"/>
                <a:gd name="connsiteY95" fmla="*/ 3035 h 9788"/>
                <a:gd name="connsiteX96" fmla="*/ 1556 w 10000"/>
                <a:gd name="connsiteY96" fmla="*/ 2987 h 9788"/>
                <a:gd name="connsiteX97" fmla="*/ 1556 w 10000"/>
                <a:gd name="connsiteY97" fmla="*/ 2987 h 9788"/>
                <a:gd name="connsiteX98" fmla="*/ 1833 w 10000"/>
                <a:gd name="connsiteY98" fmla="*/ 2906 h 9788"/>
                <a:gd name="connsiteX99" fmla="*/ 2111 w 10000"/>
                <a:gd name="connsiteY99" fmla="*/ 2824 h 9788"/>
                <a:gd name="connsiteX100" fmla="*/ 2278 w 10000"/>
                <a:gd name="connsiteY100" fmla="*/ 2777 h 9788"/>
                <a:gd name="connsiteX101" fmla="*/ 2389 w 10000"/>
                <a:gd name="connsiteY101" fmla="*/ 2729 h 9788"/>
                <a:gd name="connsiteX102" fmla="*/ 2389 w 10000"/>
                <a:gd name="connsiteY102" fmla="*/ 2664 h 9788"/>
                <a:gd name="connsiteX103" fmla="*/ 2389 w 10000"/>
                <a:gd name="connsiteY103" fmla="*/ 2585 h 9788"/>
                <a:gd name="connsiteX104" fmla="*/ 2389 w 10000"/>
                <a:gd name="connsiteY104" fmla="*/ 2585 h 9788"/>
                <a:gd name="connsiteX105" fmla="*/ 2167 w 10000"/>
                <a:gd name="connsiteY105" fmla="*/ 2357 h 9788"/>
                <a:gd name="connsiteX106" fmla="*/ 1889 w 10000"/>
                <a:gd name="connsiteY106" fmla="*/ 2050 h 9788"/>
                <a:gd name="connsiteX107" fmla="*/ 1667 w 10000"/>
                <a:gd name="connsiteY107" fmla="*/ 1777 h 9788"/>
                <a:gd name="connsiteX108" fmla="*/ 1611 w 10000"/>
                <a:gd name="connsiteY108" fmla="*/ 1696 h 9788"/>
                <a:gd name="connsiteX109" fmla="*/ 1611 w 10000"/>
                <a:gd name="connsiteY109" fmla="*/ 1664 h 9788"/>
                <a:gd name="connsiteX110" fmla="*/ 1667 w 10000"/>
                <a:gd name="connsiteY110" fmla="*/ 1646 h 9788"/>
                <a:gd name="connsiteX111" fmla="*/ 1667 w 10000"/>
                <a:gd name="connsiteY111" fmla="*/ 1646 h 9788"/>
                <a:gd name="connsiteX112" fmla="*/ 2000 w 10000"/>
                <a:gd name="connsiteY112" fmla="*/ 1632 h 9788"/>
                <a:gd name="connsiteX113" fmla="*/ 2222 w 10000"/>
                <a:gd name="connsiteY113" fmla="*/ 1632 h 9788"/>
                <a:gd name="connsiteX114" fmla="*/ 2389 w 10000"/>
                <a:gd name="connsiteY114" fmla="*/ 1646 h 9788"/>
                <a:gd name="connsiteX115" fmla="*/ 2389 w 10000"/>
                <a:gd name="connsiteY115" fmla="*/ 1646 h 9788"/>
                <a:gd name="connsiteX116" fmla="*/ 2444 w 10000"/>
                <a:gd name="connsiteY116" fmla="*/ 1646 h 9788"/>
                <a:gd name="connsiteX117" fmla="*/ 2500 w 10000"/>
                <a:gd name="connsiteY117" fmla="*/ 1615 h 9788"/>
                <a:gd name="connsiteX118" fmla="*/ 2778 w 10000"/>
                <a:gd name="connsiteY118" fmla="*/ 1517 h 9788"/>
                <a:gd name="connsiteX119" fmla="*/ 3500 w 10000"/>
                <a:gd name="connsiteY119" fmla="*/ 1193 h 9788"/>
                <a:gd name="connsiteX120" fmla="*/ 4444 w 10000"/>
                <a:gd name="connsiteY120" fmla="*/ 725 h 9788"/>
                <a:gd name="connsiteX121" fmla="*/ 4444 w 10000"/>
                <a:gd name="connsiteY121" fmla="*/ 725 h 9788"/>
                <a:gd name="connsiteX122" fmla="*/ 4444 w 10000"/>
                <a:gd name="connsiteY122" fmla="*/ 659 h 9788"/>
                <a:gd name="connsiteX123" fmla="*/ 4444 w 10000"/>
                <a:gd name="connsiteY123" fmla="*/ 515 h 9788"/>
                <a:gd name="connsiteX124" fmla="*/ 4500 w 10000"/>
                <a:gd name="connsiteY124" fmla="*/ 419 h 9788"/>
                <a:gd name="connsiteX125" fmla="*/ 4611 w 10000"/>
                <a:gd name="connsiteY125" fmla="*/ 339 h 9788"/>
                <a:gd name="connsiteX126" fmla="*/ 4778 w 10000"/>
                <a:gd name="connsiteY126" fmla="*/ 241 h 9788"/>
                <a:gd name="connsiteX127" fmla="*/ 5000 w 10000"/>
                <a:gd name="connsiteY127" fmla="*/ 161 h 9788"/>
                <a:gd name="connsiteX128" fmla="*/ 5000 w 10000"/>
                <a:gd name="connsiteY128" fmla="*/ 161 h 9788"/>
                <a:gd name="connsiteX129" fmla="*/ 5556 w 10000"/>
                <a:gd name="connsiteY129" fmla="*/ 0 h 9788"/>
                <a:gd name="connsiteX130" fmla="*/ 10000 w 10000"/>
                <a:gd name="connsiteY130" fmla="*/ 8705 h 9788"/>
                <a:gd name="connsiteX131" fmla="*/ 10000 w 10000"/>
                <a:gd name="connsiteY131" fmla="*/ 8705 h 9788"/>
                <a:gd name="connsiteX132" fmla="*/ 9722 w 10000"/>
                <a:gd name="connsiteY132" fmla="*/ 8690 h 9788"/>
                <a:gd name="connsiteX133" fmla="*/ 9389 w 10000"/>
                <a:gd name="connsiteY133" fmla="*/ 8705 h 9788"/>
                <a:gd name="connsiteX134" fmla="*/ 9389 w 10000"/>
                <a:gd name="connsiteY134" fmla="*/ 8705 h 9788"/>
                <a:gd name="connsiteX135" fmla="*/ 9278 w 10000"/>
                <a:gd name="connsiteY135" fmla="*/ 8723 h 9788"/>
                <a:gd name="connsiteX136" fmla="*/ 9056 w 10000"/>
                <a:gd name="connsiteY136" fmla="*/ 8705 h 9788"/>
                <a:gd name="connsiteX137" fmla="*/ 8889 w 10000"/>
                <a:gd name="connsiteY137" fmla="*/ 8690 h 9788"/>
                <a:gd name="connsiteX138" fmla="*/ 8722 w 10000"/>
                <a:gd name="connsiteY138" fmla="*/ 8657 h 9788"/>
                <a:gd name="connsiteX139" fmla="*/ 8611 w 10000"/>
                <a:gd name="connsiteY139" fmla="*/ 8609 h 9788"/>
                <a:gd name="connsiteX140" fmla="*/ 8444 w 10000"/>
                <a:gd name="connsiteY140" fmla="*/ 8526 h 9788"/>
                <a:gd name="connsiteX141" fmla="*/ 8444 w 10000"/>
                <a:gd name="connsiteY141" fmla="*/ 8526 h 9788"/>
                <a:gd name="connsiteX142" fmla="*/ 8222 w 10000"/>
                <a:gd name="connsiteY142" fmla="*/ 8382 h 9788"/>
                <a:gd name="connsiteX143" fmla="*/ 8111 w 10000"/>
                <a:gd name="connsiteY143" fmla="*/ 8319 h 9788"/>
                <a:gd name="connsiteX144" fmla="*/ 7944 w 10000"/>
                <a:gd name="connsiteY144" fmla="*/ 8271 h 9788"/>
                <a:gd name="connsiteX145" fmla="*/ 7778 w 10000"/>
                <a:gd name="connsiteY145" fmla="*/ 8238 h 9788"/>
                <a:gd name="connsiteX146" fmla="*/ 7556 w 10000"/>
                <a:gd name="connsiteY146" fmla="*/ 8220 h 9788"/>
                <a:gd name="connsiteX147" fmla="*/ 7333 w 10000"/>
                <a:gd name="connsiteY147" fmla="*/ 8206 h 9788"/>
                <a:gd name="connsiteX148" fmla="*/ 7000 w 10000"/>
                <a:gd name="connsiteY148" fmla="*/ 8188 h 9788"/>
                <a:gd name="connsiteX149" fmla="*/ 7000 w 10000"/>
                <a:gd name="connsiteY149" fmla="*/ 8188 h 9788"/>
                <a:gd name="connsiteX150" fmla="*/ 6556 w 10000"/>
                <a:gd name="connsiteY150" fmla="*/ 8206 h 9788"/>
                <a:gd name="connsiteX151" fmla="*/ 6222 w 10000"/>
                <a:gd name="connsiteY151" fmla="*/ 8206 h 9788"/>
                <a:gd name="connsiteX152" fmla="*/ 6111 w 10000"/>
                <a:gd name="connsiteY152" fmla="*/ 8188 h 9788"/>
                <a:gd name="connsiteX153" fmla="*/ 6056 w 10000"/>
                <a:gd name="connsiteY153" fmla="*/ 8172 h 9788"/>
                <a:gd name="connsiteX154" fmla="*/ 6056 w 10000"/>
                <a:gd name="connsiteY154" fmla="*/ 8172 h 9788"/>
                <a:gd name="connsiteX155" fmla="*/ 6056 w 10000"/>
                <a:gd name="connsiteY155" fmla="*/ 7882 h 9788"/>
                <a:gd name="connsiteX156" fmla="*/ 6056 w 10000"/>
                <a:gd name="connsiteY156" fmla="*/ 7882 h 9788"/>
                <a:gd name="connsiteX157" fmla="*/ 6056 w 10000"/>
                <a:gd name="connsiteY157" fmla="*/ 7816 h 9788"/>
                <a:gd name="connsiteX158" fmla="*/ 5944 w 10000"/>
                <a:gd name="connsiteY158" fmla="*/ 7737 h 9788"/>
                <a:gd name="connsiteX159" fmla="*/ 5889 w 10000"/>
                <a:gd name="connsiteY159" fmla="*/ 7719 h 9788"/>
                <a:gd name="connsiteX160" fmla="*/ 5778 w 10000"/>
                <a:gd name="connsiteY160" fmla="*/ 7704 h 9788"/>
                <a:gd name="connsiteX161" fmla="*/ 5667 w 10000"/>
                <a:gd name="connsiteY161" fmla="*/ 7704 h 9788"/>
                <a:gd name="connsiteX162" fmla="*/ 5500 w 10000"/>
                <a:gd name="connsiteY162" fmla="*/ 7719 h 9788"/>
                <a:gd name="connsiteX163" fmla="*/ 5500 w 10000"/>
                <a:gd name="connsiteY163" fmla="*/ 7719 h 9788"/>
                <a:gd name="connsiteX164" fmla="*/ 4889 w 10000"/>
                <a:gd name="connsiteY164" fmla="*/ 7832 h 9788"/>
                <a:gd name="connsiteX165" fmla="*/ 4611 w 10000"/>
                <a:gd name="connsiteY165" fmla="*/ 7866 h 9788"/>
                <a:gd name="connsiteX166" fmla="*/ 4556 w 10000"/>
                <a:gd name="connsiteY166" fmla="*/ 7882 h 9788"/>
                <a:gd name="connsiteX167" fmla="*/ 4500 w 10000"/>
                <a:gd name="connsiteY167" fmla="*/ 7866 h 9788"/>
                <a:gd name="connsiteX168" fmla="*/ 4500 w 10000"/>
                <a:gd name="connsiteY168" fmla="*/ 7866 h 9788"/>
                <a:gd name="connsiteX169" fmla="*/ 4222 w 10000"/>
                <a:gd name="connsiteY169" fmla="*/ 7704 h 9788"/>
                <a:gd name="connsiteX170" fmla="*/ 4222 w 10000"/>
                <a:gd name="connsiteY170" fmla="*/ 7704 h 9788"/>
                <a:gd name="connsiteX171" fmla="*/ 4111 w 10000"/>
                <a:gd name="connsiteY171" fmla="*/ 7624 h 9788"/>
                <a:gd name="connsiteX172" fmla="*/ 4111 w 10000"/>
                <a:gd name="connsiteY172" fmla="*/ 7574 h 9788"/>
                <a:gd name="connsiteX173" fmla="*/ 4111 w 10000"/>
                <a:gd name="connsiteY173" fmla="*/ 7527 h 9788"/>
                <a:gd name="connsiteX174" fmla="*/ 4111 w 10000"/>
                <a:gd name="connsiteY174" fmla="*/ 7527 h 9788"/>
                <a:gd name="connsiteX175" fmla="*/ 4278 w 10000"/>
                <a:gd name="connsiteY175" fmla="*/ 7478 h 9788"/>
                <a:gd name="connsiteX176" fmla="*/ 4389 w 10000"/>
                <a:gd name="connsiteY176" fmla="*/ 7462 h 9788"/>
                <a:gd name="connsiteX177" fmla="*/ 4389 w 10000"/>
                <a:gd name="connsiteY177" fmla="*/ 7462 h 9788"/>
                <a:gd name="connsiteX178" fmla="*/ 4000 w 10000"/>
                <a:gd name="connsiteY178" fmla="*/ 7462 h 9788"/>
                <a:gd name="connsiteX179" fmla="*/ 3722 w 10000"/>
                <a:gd name="connsiteY179" fmla="*/ 7478 h 9788"/>
                <a:gd name="connsiteX180" fmla="*/ 3611 w 10000"/>
                <a:gd name="connsiteY180" fmla="*/ 7494 h 9788"/>
                <a:gd name="connsiteX181" fmla="*/ 3556 w 10000"/>
                <a:gd name="connsiteY181" fmla="*/ 7511 h 9788"/>
                <a:gd name="connsiteX182" fmla="*/ 3556 w 10000"/>
                <a:gd name="connsiteY182" fmla="*/ 7511 h 9788"/>
                <a:gd name="connsiteX183" fmla="*/ 3444 w 10000"/>
                <a:gd name="connsiteY183" fmla="*/ 7574 h 9788"/>
                <a:gd name="connsiteX184" fmla="*/ 3278 w 10000"/>
                <a:gd name="connsiteY184" fmla="*/ 7672 h 9788"/>
                <a:gd name="connsiteX185" fmla="*/ 3000 w 10000"/>
                <a:gd name="connsiteY185" fmla="*/ 7783 h 9788"/>
                <a:gd name="connsiteX186" fmla="*/ 2667 w 10000"/>
                <a:gd name="connsiteY186" fmla="*/ 7866 h 9788"/>
                <a:gd name="connsiteX187" fmla="*/ 2667 w 10000"/>
                <a:gd name="connsiteY187" fmla="*/ 7866 h 9788"/>
                <a:gd name="connsiteX188" fmla="*/ 2333 w 10000"/>
                <a:gd name="connsiteY188" fmla="*/ 7931 h 9788"/>
                <a:gd name="connsiteX189" fmla="*/ 1833 w 10000"/>
                <a:gd name="connsiteY189" fmla="*/ 7996 h 9788"/>
                <a:gd name="connsiteX190" fmla="*/ 1389 w 10000"/>
                <a:gd name="connsiteY190" fmla="*/ 8028 h 9788"/>
                <a:gd name="connsiteX191" fmla="*/ 889 w 10000"/>
                <a:gd name="connsiteY191" fmla="*/ 8044 h 9788"/>
                <a:gd name="connsiteX192" fmla="*/ 889 w 10000"/>
                <a:gd name="connsiteY192" fmla="*/ 8044 h 9788"/>
                <a:gd name="connsiteX193" fmla="*/ 500 w 10000"/>
                <a:gd name="connsiteY193" fmla="*/ 8060 h 9788"/>
                <a:gd name="connsiteX194" fmla="*/ 222 w 10000"/>
                <a:gd name="connsiteY194" fmla="*/ 8077 h 9788"/>
                <a:gd name="connsiteX195" fmla="*/ 0 w 10000"/>
                <a:gd name="connsiteY195" fmla="*/ 8094 h 9788"/>
                <a:gd name="connsiteX196" fmla="*/ 0 w 10000"/>
                <a:gd name="connsiteY196" fmla="*/ 8094 h 9788"/>
                <a:gd name="connsiteX197" fmla="*/ 278 w 10000"/>
                <a:gd name="connsiteY197" fmla="*/ 8350 h 9788"/>
                <a:gd name="connsiteX198" fmla="*/ 500 w 10000"/>
                <a:gd name="connsiteY198" fmla="*/ 8543 h 9788"/>
                <a:gd name="connsiteX199" fmla="*/ 722 w 10000"/>
                <a:gd name="connsiteY199" fmla="*/ 8705 h 9788"/>
                <a:gd name="connsiteX200" fmla="*/ 722 w 10000"/>
                <a:gd name="connsiteY200" fmla="*/ 8705 h 9788"/>
                <a:gd name="connsiteX201" fmla="*/ 889 w 10000"/>
                <a:gd name="connsiteY201" fmla="*/ 8804 h 9788"/>
                <a:gd name="connsiteX202" fmla="*/ 944 w 10000"/>
                <a:gd name="connsiteY202" fmla="*/ 8884 h 9788"/>
                <a:gd name="connsiteX203" fmla="*/ 1111 w 10000"/>
                <a:gd name="connsiteY203" fmla="*/ 8966 h 9788"/>
                <a:gd name="connsiteX204" fmla="*/ 1333 w 10000"/>
                <a:gd name="connsiteY204" fmla="*/ 9093 h 9788"/>
                <a:gd name="connsiteX205" fmla="*/ 1333 w 10000"/>
                <a:gd name="connsiteY205" fmla="*/ 9093 h 9788"/>
                <a:gd name="connsiteX206" fmla="*/ 1444 w 10000"/>
                <a:gd name="connsiteY206" fmla="*/ 9159 h 9788"/>
                <a:gd name="connsiteX207" fmla="*/ 1500 w 10000"/>
                <a:gd name="connsiteY207" fmla="*/ 9206 h 9788"/>
                <a:gd name="connsiteX208" fmla="*/ 1500 w 10000"/>
                <a:gd name="connsiteY208" fmla="*/ 9254 h 9788"/>
                <a:gd name="connsiteX209" fmla="*/ 1556 w 10000"/>
                <a:gd name="connsiteY209" fmla="*/ 9271 h 9788"/>
                <a:gd name="connsiteX210" fmla="*/ 1722 w 10000"/>
                <a:gd name="connsiteY210" fmla="*/ 9286 h 9788"/>
                <a:gd name="connsiteX211" fmla="*/ 1944 w 10000"/>
                <a:gd name="connsiteY211" fmla="*/ 9303 h 9788"/>
                <a:gd name="connsiteX212" fmla="*/ 2944 w 10000"/>
                <a:gd name="connsiteY212" fmla="*/ 9318 h 9788"/>
                <a:gd name="connsiteX213" fmla="*/ 2944 w 10000"/>
                <a:gd name="connsiteY213" fmla="*/ 9318 h 9788"/>
                <a:gd name="connsiteX214" fmla="*/ 4167 w 10000"/>
                <a:gd name="connsiteY214" fmla="*/ 9351 h 9788"/>
                <a:gd name="connsiteX215" fmla="*/ 4889 w 10000"/>
                <a:gd name="connsiteY215" fmla="*/ 9400 h 9788"/>
                <a:gd name="connsiteX216" fmla="*/ 5278 w 10000"/>
                <a:gd name="connsiteY216" fmla="*/ 9450 h 9788"/>
                <a:gd name="connsiteX217" fmla="*/ 5444 w 10000"/>
                <a:gd name="connsiteY217" fmla="*/ 9464 h 9788"/>
                <a:gd name="connsiteX218" fmla="*/ 5444 w 10000"/>
                <a:gd name="connsiteY218" fmla="*/ 9464 h 9788"/>
                <a:gd name="connsiteX219" fmla="*/ 5722 w 10000"/>
                <a:gd name="connsiteY219" fmla="*/ 9498 h 9788"/>
                <a:gd name="connsiteX220" fmla="*/ 5833 w 10000"/>
                <a:gd name="connsiteY220" fmla="*/ 9515 h 9788"/>
                <a:gd name="connsiteX221" fmla="*/ 5833 w 10000"/>
                <a:gd name="connsiteY221" fmla="*/ 9515 h 9788"/>
                <a:gd name="connsiteX222" fmla="*/ 5833 w 10000"/>
                <a:gd name="connsiteY222" fmla="*/ 9498 h 9788"/>
                <a:gd name="connsiteX223" fmla="*/ 5889 w 10000"/>
                <a:gd name="connsiteY223" fmla="*/ 9481 h 9788"/>
                <a:gd name="connsiteX224" fmla="*/ 6000 w 10000"/>
                <a:gd name="connsiteY224" fmla="*/ 9464 h 9788"/>
                <a:gd name="connsiteX225" fmla="*/ 6167 w 10000"/>
                <a:gd name="connsiteY225" fmla="*/ 9450 h 9788"/>
                <a:gd name="connsiteX226" fmla="*/ 6444 w 10000"/>
                <a:gd name="connsiteY226" fmla="*/ 9450 h 9788"/>
                <a:gd name="connsiteX227" fmla="*/ 6833 w 10000"/>
                <a:gd name="connsiteY227" fmla="*/ 9464 h 9788"/>
                <a:gd name="connsiteX228" fmla="*/ 7278 w 10000"/>
                <a:gd name="connsiteY228" fmla="*/ 9515 h 9788"/>
                <a:gd name="connsiteX229" fmla="*/ 7278 w 10000"/>
                <a:gd name="connsiteY229" fmla="*/ 9515 h 9788"/>
                <a:gd name="connsiteX230" fmla="*/ 8722 w 10000"/>
                <a:gd name="connsiteY230" fmla="*/ 9658 h 9788"/>
                <a:gd name="connsiteX231" fmla="*/ 10000 w 10000"/>
                <a:gd name="connsiteY231" fmla="*/ 9788 h 9788"/>
                <a:gd name="connsiteX0" fmla="*/ 10000 w 10000"/>
                <a:gd name="connsiteY0" fmla="*/ 8714 h 9836"/>
                <a:gd name="connsiteX1" fmla="*/ 10000 w 10000"/>
                <a:gd name="connsiteY1" fmla="*/ 8714 h 9836"/>
                <a:gd name="connsiteX2" fmla="*/ 9222 w 10000"/>
                <a:gd name="connsiteY2" fmla="*/ 8730 h 9836"/>
                <a:gd name="connsiteX3" fmla="*/ 8944 w 10000"/>
                <a:gd name="connsiteY3" fmla="*/ 8730 h 9836"/>
                <a:gd name="connsiteX4" fmla="*/ 8833 w 10000"/>
                <a:gd name="connsiteY4" fmla="*/ 8714 h 9836"/>
                <a:gd name="connsiteX5" fmla="*/ 8778 w 10000"/>
                <a:gd name="connsiteY5" fmla="*/ 8698 h 9836"/>
                <a:gd name="connsiteX6" fmla="*/ 8778 w 10000"/>
                <a:gd name="connsiteY6" fmla="*/ 8698 h 9836"/>
                <a:gd name="connsiteX7" fmla="*/ 8444 w 10000"/>
                <a:gd name="connsiteY7" fmla="*/ 8499 h 9836"/>
                <a:gd name="connsiteX8" fmla="*/ 8167 w 10000"/>
                <a:gd name="connsiteY8" fmla="*/ 8317 h 9836"/>
                <a:gd name="connsiteX9" fmla="*/ 8167 w 10000"/>
                <a:gd name="connsiteY9" fmla="*/ 8317 h 9836"/>
                <a:gd name="connsiteX10" fmla="*/ 8056 w 10000"/>
                <a:gd name="connsiteY10" fmla="*/ 8286 h 9836"/>
                <a:gd name="connsiteX11" fmla="*/ 7889 w 10000"/>
                <a:gd name="connsiteY11" fmla="*/ 8252 h 9836"/>
                <a:gd name="connsiteX12" fmla="*/ 7444 w 10000"/>
                <a:gd name="connsiteY12" fmla="*/ 8234 h 9836"/>
                <a:gd name="connsiteX13" fmla="*/ 6889 w 10000"/>
                <a:gd name="connsiteY13" fmla="*/ 8220 h 9836"/>
                <a:gd name="connsiteX14" fmla="*/ 6389 w 10000"/>
                <a:gd name="connsiteY14" fmla="*/ 8220 h 9836"/>
                <a:gd name="connsiteX15" fmla="*/ 6389 w 10000"/>
                <a:gd name="connsiteY15" fmla="*/ 8220 h 9836"/>
                <a:gd name="connsiteX16" fmla="*/ 6167 w 10000"/>
                <a:gd name="connsiteY16" fmla="*/ 8201 h 9836"/>
                <a:gd name="connsiteX17" fmla="*/ 6056 w 10000"/>
                <a:gd name="connsiteY17" fmla="*/ 8171 h 9836"/>
                <a:gd name="connsiteX18" fmla="*/ 6000 w 10000"/>
                <a:gd name="connsiteY18" fmla="*/ 8136 h 9836"/>
                <a:gd name="connsiteX19" fmla="*/ 6000 w 10000"/>
                <a:gd name="connsiteY19" fmla="*/ 8071 h 9836"/>
                <a:gd name="connsiteX20" fmla="*/ 6056 w 10000"/>
                <a:gd name="connsiteY20" fmla="*/ 7939 h 9836"/>
                <a:gd name="connsiteX21" fmla="*/ 6111 w 10000"/>
                <a:gd name="connsiteY21" fmla="*/ 7872 h 9836"/>
                <a:gd name="connsiteX22" fmla="*/ 6056 w 10000"/>
                <a:gd name="connsiteY22" fmla="*/ 7788 h 9836"/>
                <a:gd name="connsiteX23" fmla="*/ 6056 w 10000"/>
                <a:gd name="connsiteY23" fmla="*/ 7788 h 9836"/>
                <a:gd name="connsiteX24" fmla="*/ 6000 w 10000"/>
                <a:gd name="connsiteY24" fmla="*/ 7741 h 9836"/>
                <a:gd name="connsiteX25" fmla="*/ 5944 w 10000"/>
                <a:gd name="connsiteY25" fmla="*/ 7707 h 9836"/>
                <a:gd name="connsiteX26" fmla="*/ 5833 w 10000"/>
                <a:gd name="connsiteY26" fmla="*/ 7707 h 9836"/>
                <a:gd name="connsiteX27" fmla="*/ 5667 w 10000"/>
                <a:gd name="connsiteY27" fmla="*/ 7722 h 9836"/>
                <a:gd name="connsiteX28" fmla="*/ 5333 w 10000"/>
                <a:gd name="connsiteY28" fmla="*/ 7772 h 9836"/>
                <a:gd name="connsiteX29" fmla="*/ 4889 w 10000"/>
                <a:gd name="connsiteY29" fmla="*/ 7856 h 9836"/>
                <a:gd name="connsiteX30" fmla="*/ 4889 w 10000"/>
                <a:gd name="connsiteY30" fmla="*/ 7856 h 9836"/>
                <a:gd name="connsiteX31" fmla="*/ 4611 w 10000"/>
                <a:gd name="connsiteY31" fmla="*/ 7872 h 9836"/>
                <a:gd name="connsiteX32" fmla="*/ 4500 w 10000"/>
                <a:gd name="connsiteY32" fmla="*/ 7872 h 9836"/>
                <a:gd name="connsiteX33" fmla="*/ 4444 w 10000"/>
                <a:gd name="connsiteY33" fmla="*/ 7856 h 9836"/>
                <a:gd name="connsiteX34" fmla="*/ 4389 w 10000"/>
                <a:gd name="connsiteY34" fmla="*/ 7788 h 9836"/>
                <a:gd name="connsiteX35" fmla="*/ 4222 w 10000"/>
                <a:gd name="connsiteY35" fmla="*/ 7707 h 9836"/>
                <a:gd name="connsiteX36" fmla="*/ 4222 w 10000"/>
                <a:gd name="connsiteY36" fmla="*/ 7707 h 9836"/>
                <a:gd name="connsiteX37" fmla="*/ 4111 w 10000"/>
                <a:gd name="connsiteY37" fmla="*/ 7657 h 9836"/>
                <a:gd name="connsiteX38" fmla="*/ 4111 w 10000"/>
                <a:gd name="connsiteY38" fmla="*/ 7608 h 9836"/>
                <a:gd name="connsiteX39" fmla="*/ 4111 w 10000"/>
                <a:gd name="connsiteY39" fmla="*/ 7574 h 9836"/>
                <a:gd name="connsiteX40" fmla="*/ 4167 w 10000"/>
                <a:gd name="connsiteY40" fmla="*/ 7542 h 9836"/>
                <a:gd name="connsiteX41" fmla="*/ 4278 w 10000"/>
                <a:gd name="connsiteY41" fmla="*/ 7476 h 9836"/>
                <a:gd name="connsiteX42" fmla="*/ 4389 w 10000"/>
                <a:gd name="connsiteY42" fmla="*/ 7460 h 9836"/>
                <a:gd name="connsiteX43" fmla="*/ 4389 w 10000"/>
                <a:gd name="connsiteY43" fmla="*/ 7460 h 9836"/>
                <a:gd name="connsiteX44" fmla="*/ 4389 w 10000"/>
                <a:gd name="connsiteY44" fmla="*/ 7443 h 9836"/>
                <a:gd name="connsiteX45" fmla="*/ 4444 w 10000"/>
                <a:gd name="connsiteY45" fmla="*/ 7427 h 9836"/>
                <a:gd name="connsiteX46" fmla="*/ 4667 w 10000"/>
                <a:gd name="connsiteY46" fmla="*/ 7410 h 9836"/>
                <a:gd name="connsiteX47" fmla="*/ 5333 w 10000"/>
                <a:gd name="connsiteY47" fmla="*/ 7377 h 9836"/>
                <a:gd name="connsiteX48" fmla="*/ 6500 w 10000"/>
                <a:gd name="connsiteY48" fmla="*/ 7328 h 9836"/>
                <a:gd name="connsiteX49" fmla="*/ 6500 w 10000"/>
                <a:gd name="connsiteY49" fmla="*/ 7328 h 9836"/>
                <a:gd name="connsiteX50" fmla="*/ 7167 w 10000"/>
                <a:gd name="connsiteY50" fmla="*/ 7279 h 9836"/>
                <a:gd name="connsiteX51" fmla="*/ 8389 w 10000"/>
                <a:gd name="connsiteY51" fmla="*/ 7180 h 9836"/>
                <a:gd name="connsiteX52" fmla="*/ 8389 w 10000"/>
                <a:gd name="connsiteY52" fmla="*/ 7180 h 9836"/>
                <a:gd name="connsiteX53" fmla="*/ 8667 w 10000"/>
                <a:gd name="connsiteY53" fmla="*/ 7145 h 9836"/>
                <a:gd name="connsiteX54" fmla="*/ 8778 w 10000"/>
                <a:gd name="connsiteY54" fmla="*/ 7095 h 9836"/>
                <a:gd name="connsiteX55" fmla="*/ 8889 w 10000"/>
                <a:gd name="connsiteY55" fmla="*/ 7063 h 9836"/>
                <a:gd name="connsiteX56" fmla="*/ 8833 w 10000"/>
                <a:gd name="connsiteY56" fmla="*/ 7030 h 9836"/>
                <a:gd name="connsiteX57" fmla="*/ 8833 w 10000"/>
                <a:gd name="connsiteY57" fmla="*/ 6997 h 9836"/>
                <a:gd name="connsiteX58" fmla="*/ 8722 w 10000"/>
                <a:gd name="connsiteY58" fmla="*/ 6964 h 9836"/>
                <a:gd name="connsiteX59" fmla="*/ 8556 w 10000"/>
                <a:gd name="connsiteY59" fmla="*/ 6914 h 9836"/>
                <a:gd name="connsiteX60" fmla="*/ 8556 w 10000"/>
                <a:gd name="connsiteY60" fmla="*/ 6914 h 9836"/>
                <a:gd name="connsiteX61" fmla="*/ 6556 w 10000"/>
                <a:gd name="connsiteY61" fmla="*/ 6620 h 9836"/>
                <a:gd name="connsiteX62" fmla="*/ 6556 w 10000"/>
                <a:gd name="connsiteY62" fmla="*/ 6620 h 9836"/>
                <a:gd name="connsiteX63" fmla="*/ 6333 w 10000"/>
                <a:gd name="connsiteY63" fmla="*/ 6570 h 9836"/>
                <a:gd name="connsiteX64" fmla="*/ 6167 w 10000"/>
                <a:gd name="connsiteY64" fmla="*/ 6519 h 9836"/>
                <a:gd name="connsiteX65" fmla="*/ 6056 w 10000"/>
                <a:gd name="connsiteY65" fmla="*/ 6469 h 9836"/>
                <a:gd name="connsiteX66" fmla="*/ 6056 w 10000"/>
                <a:gd name="connsiteY66" fmla="*/ 6469 h 9836"/>
                <a:gd name="connsiteX67" fmla="*/ 8056 w 10000"/>
                <a:gd name="connsiteY67" fmla="*/ 6453 h 9836"/>
                <a:gd name="connsiteX68" fmla="*/ 10000 w 10000"/>
                <a:gd name="connsiteY68" fmla="*/ 6620 h 9836"/>
                <a:gd name="connsiteX69" fmla="*/ 10000 w 10000"/>
                <a:gd name="connsiteY69" fmla="*/ 5116 h 9836"/>
                <a:gd name="connsiteX70" fmla="*/ 10000 w 10000"/>
                <a:gd name="connsiteY70" fmla="*/ 5116 h 9836"/>
                <a:gd name="connsiteX71" fmla="*/ 7778 w 10000"/>
                <a:gd name="connsiteY71" fmla="*/ 4770 h 9836"/>
                <a:gd name="connsiteX72" fmla="*/ 6556 w 10000"/>
                <a:gd name="connsiteY72" fmla="*/ 4571 h 9836"/>
                <a:gd name="connsiteX73" fmla="*/ 6556 w 10000"/>
                <a:gd name="connsiteY73" fmla="*/ 4571 h 9836"/>
                <a:gd name="connsiteX74" fmla="*/ 6556 w 10000"/>
                <a:gd name="connsiteY74" fmla="*/ 4554 h 9836"/>
                <a:gd name="connsiteX75" fmla="*/ 6556 w 10000"/>
                <a:gd name="connsiteY75" fmla="*/ 4455 h 9836"/>
                <a:gd name="connsiteX76" fmla="*/ 6556 w 10000"/>
                <a:gd name="connsiteY76" fmla="*/ 4455 h 9836"/>
                <a:gd name="connsiteX77" fmla="*/ 6389 w 10000"/>
                <a:gd name="connsiteY77" fmla="*/ 4342 h 9836"/>
                <a:gd name="connsiteX78" fmla="*/ 6056 w 10000"/>
                <a:gd name="connsiteY78" fmla="*/ 4160 h 9836"/>
                <a:gd name="connsiteX79" fmla="*/ 5333 w 10000"/>
                <a:gd name="connsiteY79" fmla="*/ 3810 h 9836"/>
                <a:gd name="connsiteX80" fmla="*/ 5333 w 10000"/>
                <a:gd name="connsiteY80" fmla="*/ 3810 h 9836"/>
                <a:gd name="connsiteX81" fmla="*/ 5167 w 10000"/>
                <a:gd name="connsiteY81" fmla="*/ 3762 h 9836"/>
                <a:gd name="connsiteX82" fmla="*/ 4889 w 10000"/>
                <a:gd name="connsiteY82" fmla="*/ 3695 h 9836"/>
                <a:gd name="connsiteX83" fmla="*/ 4056 w 10000"/>
                <a:gd name="connsiteY83" fmla="*/ 3549 h 9836"/>
                <a:gd name="connsiteX84" fmla="*/ 2889 w 10000"/>
                <a:gd name="connsiteY84" fmla="*/ 3368 h 9836"/>
                <a:gd name="connsiteX85" fmla="*/ 2889 w 10000"/>
                <a:gd name="connsiteY85" fmla="*/ 3368 h 9836"/>
                <a:gd name="connsiteX86" fmla="*/ 2389 w 10000"/>
                <a:gd name="connsiteY86" fmla="*/ 3349 h 9836"/>
                <a:gd name="connsiteX87" fmla="*/ 2000 w 10000"/>
                <a:gd name="connsiteY87" fmla="*/ 3332 h 9836"/>
                <a:gd name="connsiteX88" fmla="*/ 1889 w 10000"/>
                <a:gd name="connsiteY88" fmla="*/ 3317 h 9836"/>
                <a:gd name="connsiteX89" fmla="*/ 1778 w 10000"/>
                <a:gd name="connsiteY89" fmla="*/ 3300 h 9836"/>
                <a:gd name="connsiteX90" fmla="*/ 1778 w 10000"/>
                <a:gd name="connsiteY90" fmla="*/ 3300 h 9836"/>
                <a:gd name="connsiteX91" fmla="*/ 1667 w 10000"/>
                <a:gd name="connsiteY91" fmla="*/ 3234 h 9836"/>
                <a:gd name="connsiteX92" fmla="*/ 1500 w 10000"/>
                <a:gd name="connsiteY92" fmla="*/ 3119 h 9836"/>
                <a:gd name="connsiteX93" fmla="*/ 1444 w 10000"/>
                <a:gd name="connsiteY93" fmla="*/ 3053 h 9836"/>
                <a:gd name="connsiteX94" fmla="*/ 1444 w 10000"/>
                <a:gd name="connsiteY94" fmla="*/ 2987 h 9836"/>
                <a:gd name="connsiteX95" fmla="*/ 1444 w 10000"/>
                <a:gd name="connsiteY95" fmla="*/ 2937 h 9836"/>
                <a:gd name="connsiteX96" fmla="*/ 1556 w 10000"/>
                <a:gd name="connsiteY96" fmla="*/ 2888 h 9836"/>
                <a:gd name="connsiteX97" fmla="*/ 1556 w 10000"/>
                <a:gd name="connsiteY97" fmla="*/ 2888 h 9836"/>
                <a:gd name="connsiteX98" fmla="*/ 1833 w 10000"/>
                <a:gd name="connsiteY98" fmla="*/ 2805 h 9836"/>
                <a:gd name="connsiteX99" fmla="*/ 2111 w 10000"/>
                <a:gd name="connsiteY99" fmla="*/ 2721 h 9836"/>
                <a:gd name="connsiteX100" fmla="*/ 2278 w 10000"/>
                <a:gd name="connsiteY100" fmla="*/ 2673 h 9836"/>
                <a:gd name="connsiteX101" fmla="*/ 2389 w 10000"/>
                <a:gd name="connsiteY101" fmla="*/ 2624 h 9836"/>
                <a:gd name="connsiteX102" fmla="*/ 2389 w 10000"/>
                <a:gd name="connsiteY102" fmla="*/ 2558 h 9836"/>
                <a:gd name="connsiteX103" fmla="*/ 2389 w 10000"/>
                <a:gd name="connsiteY103" fmla="*/ 2477 h 9836"/>
                <a:gd name="connsiteX104" fmla="*/ 2389 w 10000"/>
                <a:gd name="connsiteY104" fmla="*/ 2477 h 9836"/>
                <a:gd name="connsiteX105" fmla="*/ 2167 w 10000"/>
                <a:gd name="connsiteY105" fmla="*/ 2244 h 9836"/>
                <a:gd name="connsiteX106" fmla="*/ 1889 w 10000"/>
                <a:gd name="connsiteY106" fmla="*/ 1930 h 9836"/>
                <a:gd name="connsiteX107" fmla="*/ 1667 w 10000"/>
                <a:gd name="connsiteY107" fmla="*/ 1651 h 9836"/>
                <a:gd name="connsiteX108" fmla="*/ 1611 w 10000"/>
                <a:gd name="connsiteY108" fmla="*/ 1569 h 9836"/>
                <a:gd name="connsiteX109" fmla="*/ 1611 w 10000"/>
                <a:gd name="connsiteY109" fmla="*/ 1536 h 9836"/>
                <a:gd name="connsiteX110" fmla="*/ 1667 w 10000"/>
                <a:gd name="connsiteY110" fmla="*/ 1518 h 9836"/>
                <a:gd name="connsiteX111" fmla="*/ 1667 w 10000"/>
                <a:gd name="connsiteY111" fmla="*/ 1518 h 9836"/>
                <a:gd name="connsiteX112" fmla="*/ 2000 w 10000"/>
                <a:gd name="connsiteY112" fmla="*/ 1503 h 9836"/>
                <a:gd name="connsiteX113" fmla="*/ 2222 w 10000"/>
                <a:gd name="connsiteY113" fmla="*/ 1503 h 9836"/>
                <a:gd name="connsiteX114" fmla="*/ 2389 w 10000"/>
                <a:gd name="connsiteY114" fmla="*/ 1518 h 9836"/>
                <a:gd name="connsiteX115" fmla="*/ 2389 w 10000"/>
                <a:gd name="connsiteY115" fmla="*/ 1518 h 9836"/>
                <a:gd name="connsiteX116" fmla="*/ 2444 w 10000"/>
                <a:gd name="connsiteY116" fmla="*/ 1518 h 9836"/>
                <a:gd name="connsiteX117" fmla="*/ 2500 w 10000"/>
                <a:gd name="connsiteY117" fmla="*/ 1486 h 9836"/>
                <a:gd name="connsiteX118" fmla="*/ 2778 w 10000"/>
                <a:gd name="connsiteY118" fmla="*/ 1386 h 9836"/>
                <a:gd name="connsiteX119" fmla="*/ 3500 w 10000"/>
                <a:gd name="connsiteY119" fmla="*/ 1055 h 9836"/>
                <a:gd name="connsiteX120" fmla="*/ 4444 w 10000"/>
                <a:gd name="connsiteY120" fmla="*/ 577 h 9836"/>
                <a:gd name="connsiteX121" fmla="*/ 4444 w 10000"/>
                <a:gd name="connsiteY121" fmla="*/ 577 h 9836"/>
                <a:gd name="connsiteX122" fmla="*/ 4444 w 10000"/>
                <a:gd name="connsiteY122" fmla="*/ 509 h 9836"/>
                <a:gd name="connsiteX123" fmla="*/ 4444 w 10000"/>
                <a:gd name="connsiteY123" fmla="*/ 362 h 9836"/>
                <a:gd name="connsiteX124" fmla="*/ 4500 w 10000"/>
                <a:gd name="connsiteY124" fmla="*/ 264 h 9836"/>
                <a:gd name="connsiteX125" fmla="*/ 4611 w 10000"/>
                <a:gd name="connsiteY125" fmla="*/ 182 h 9836"/>
                <a:gd name="connsiteX126" fmla="*/ 4778 w 10000"/>
                <a:gd name="connsiteY126" fmla="*/ 82 h 9836"/>
                <a:gd name="connsiteX127" fmla="*/ 5000 w 10000"/>
                <a:gd name="connsiteY127" fmla="*/ 0 h 9836"/>
                <a:gd name="connsiteX128" fmla="*/ 5000 w 10000"/>
                <a:gd name="connsiteY128" fmla="*/ 0 h 9836"/>
                <a:gd name="connsiteX129" fmla="*/ 10000 w 10000"/>
                <a:gd name="connsiteY129" fmla="*/ 8730 h 9836"/>
                <a:gd name="connsiteX130" fmla="*/ 10000 w 10000"/>
                <a:gd name="connsiteY130" fmla="*/ 8730 h 9836"/>
                <a:gd name="connsiteX131" fmla="*/ 9722 w 10000"/>
                <a:gd name="connsiteY131" fmla="*/ 8714 h 9836"/>
                <a:gd name="connsiteX132" fmla="*/ 9389 w 10000"/>
                <a:gd name="connsiteY132" fmla="*/ 8730 h 9836"/>
                <a:gd name="connsiteX133" fmla="*/ 9389 w 10000"/>
                <a:gd name="connsiteY133" fmla="*/ 8730 h 9836"/>
                <a:gd name="connsiteX134" fmla="*/ 9278 w 10000"/>
                <a:gd name="connsiteY134" fmla="*/ 8748 h 9836"/>
                <a:gd name="connsiteX135" fmla="*/ 9056 w 10000"/>
                <a:gd name="connsiteY135" fmla="*/ 8730 h 9836"/>
                <a:gd name="connsiteX136" fmla="*/ 8889 w 10000"/>
                <a:gd name="connsiteY136" fmla="*/ 8714 h 9836"/>
                <a:gd name="connsiteX137" fmla="*/ 8722 w 10000"/>
                <a:gd name="connsiteY137" fmla="*/ 8681 h 9836"/>
                <a:gd name="connsiteX138" fmla="*/ 8611 w 10000"/>
                <a:gd name="connsiteY138" fmla="*/ 8631 h 9836"/>
                <a:gd name="connsiteX139" fmla="*/ 8444 w 10000"/>
                <a:gd name="connsiteY139" fmla="*/ 8547 h 9836"/>
                <a:gd name="connsiteX140" fmla="*/ 8444 w 10000"/>
                <a:gd name="connsiteY140" fmla="*/ 8547 h 9836"/>
                <a:gd name="connsiteX141" fmla="*/ 8222 w 10000"/>
                <a:gd name="connsiteY141" fmla="*/ 8400 h 9836"/>
                <a:gd name="connsiteX142" fmla="*/ 8111 w 10000"/>
                <a:gd name="connsiteY142" fmla="*/ 8335 h 9836"/>
                <a:gd name="connsiteX143" fmla="*/ 7944 w 10000"/>
                <a:gd name="connsiteY143" fmla="*/ 8286 h 9836"/>
                <a:gd name="connsiteX144" fmla="*/ 7778 w 10000"/>
                <a:gd name="connsiteY144" fmla="*/ 8252 h 9836"/>
                <a:gd name="connsiteX145" fmla="*/ 7556 w 10000"/>
                <a:gd name="connsiteY145" fmla="*/ 8234 h 9836"/>
                <a:gd name="connsiteX146" fmla="*/ 7333 w 10000"/>
                <a:gd name="connsiteY146" fmla="*/ 8220 h 9836"/>
                <a:gd name="connsiteX147" fmla="*/ 7000 w 10000"/>
                <a:gd name="connsiteY147" fmla="*/ 8201 h 9836"/>
                <a:gd name="connsiteX148" fmla="*/ 7000 w 10000"/>
                <a:gd name="connsiteY148" fmla="*/ 8201 h 9836"/>
                <a:gd name="connsiteX149" fmla="*/ 6556 w 10000"/>
                <a:gd name="connsiteY149" fmla="*/ 8220 h 9836"/>
                <a:gd name="connsiteX150" fmla="*/ 6222 w 10000"/>
                <a:gd name="connsiteY150" fmla="*/ 8220 h 9836"/>
                <a:gd name="connsiteX151" fmla="*/ 6111 w 10000"/>
                <a:gd name="connsiteY151" fmla="*/ 8201 h 9836"/>
                <a:gd name="connsiteX152" fmla="*/ 6056 w 10000"/>
                <a:gd name="connsiteY152" fmla="*/ 8185 h 9836"/>
                <a:gd name="connsiteX153" fmla="*/ 6056 w 10000"/>
                <a:gd name="connsiteY153" fmla="*/ 8185 h 9836"/>
                <a:gd name="connsiteX154" fmla="*/ 6056 w 10000"/>
                <a:gd name="connsiteY154" fmla="*/ 7889 h 9836"/>
                <a:gd name="connsiteX155" fmla="*/ 6056 w 10000"/>
                <a:gd name="connsiteY155" fmla="*/ 7889 h 9836"/>
                <a:gd name="connsiteX156" fmla="*/ 6056 w 10000"/>
                <a:gd name="connsiteY156" fmla="*/ 7821 h 9836"/>
                <a:gd name="connsiteX157" fmla="*/ 5944 w 10000"/>
                <a:gd name="connsiteY157" fmla="*/ 7741 h 9836"/>
                <a:gd name="connsiteX158" fmla="*/ 5889 w 10000"/>
                <a:gd name="connsiteY158" fmla="*/ 7722 h 9836"/>
                <a:gd name="connsiteX159" fmla="*/ 5778 w 10000"/>
                <a:gd name="connsiteY159" fmla="*/ 7707 h 9836"/>
                <a:gd name="connsiteX160" fmla="*/ 5667 w 10000"/>
                <a:gd name="connsiteY160" fmla="*/ 7707 h 9836"/>
                <a:gd name="connsiteX161" fmla="*/ 5500 w 10000"/>
                <a:gd name="connsiteY161" fmla="*/ 7722 h 9836"/>
                <a:gd name="connsiteX162" fmla="*/ 5500 w 10000"/>
                <a:gd name="connsiteY162" fmla="*/ 7722 h 9836"/>
                <a:gd name="connsiteX163" fmla="*/ 4889 w 10000"/>
                <a:gd name="connsiteY163" fmla="*/ 7838 h 9836"/>
                <a:gd name="connsiteX164" fmla="*/ 4611 w 10000"/>
                <a:gd name="connsiteY164" fmla="*/ 7872 h 9836"/>
                <a:gd name="connsiteX165" fmla="*/ 4556 w 10000"/>
                <a:gd name="connsiteY165" fmla="*/ 7889 h 9836"/>
                <a:gd name="connsiteX166" fmla="*/ 4500 w 10000"/>
                <a:gd name="connsiteY166" fmla="*/ 7872 h 9836"/>
                <a:gd name="connsiteX167" fmla="*/ 4500 w 10000"/>
                <a:gd name="connsiteY167" fmla="*/ 7872 h 9836"/>
                <a:gd name="connsiteX168" fmla="*/ 4222 w 10000"/>
                <a:gd name="connsiteY168" fmla="*/ 7707 h 9836"/>
                <a:gd name="connsiteX169" fmla="*/ 4222 w 10000"/>
                <a:gd name="connsiteY169" fmla="*/ 7707 h 9836"/>
                <a:gd name="connsiteX170" fmla="*/ 4111 w 10000"/>
                <a:gd name="connsiteY170" fmla="*/ 7625 h 9836"/>
                <a:gd name="connsiteX171" fmla="*/ 4111 w 10000"/>
                <a:gd name="connsiteY171" fmla="*/ 7574 h 9836"/>
                <a:gd name="connsiteX172" fmla="*/ 4111 w 10000"/>
                <a:gd name="connsiteY172" fmla="*/ 7526 h 9836"/>
                <a:gd name="connsiteX173" fmla="*/ 4111 w 10000"/>
                <a:gd name="connsiteY173" fmla="*/ 7526 h 9836"/>
                <a:gd name="connsiteX174" fmla="*/ 4278 w 10000"/>
                <a:gd name="connsiteY174" fmla="*/ 7476 h 9836"/>
                <a:gd name="connsiteX175" fmla="*/ 4389 w 10000"/>
                <a:gd name="connsiteY175" fmla="*/ 7460 h 9836"/>
                <a:gd name="connsiteX176" fmla="*/ 4389 w 10000"/>
                <a:gd name="connsiteY176" fmla="*/ 7460 h 9836"/>
                <a:gd name="connsiteX177" fmla="*/ 4000 w 10000"/>
                <a:gd name="connsiteY177" fmla="*/ 7460 h 9836"/>
                <a:gd name="connsiteX178" fmla="*/ 3722 w 10000"/>
                <a:gd name="connsiteY178" fmla="*/ 7476 h 9836"/>
                <a:gd name="connsiteX179" fmla="*/ 3611 w 10000"/>
                <a:gd name="connsiteY179" fmla="*/ 7492 h 9836"/>
                <a:gd name="connsiteX180" fmla="*/ 3556 w 10000"/>
                <a:gd name="connsiteY180" fmla="*/ 7510 h 9836"/>
                <a:gd name="connsiteX181" fmla="*/ 3556 w 10000"/>
                <a:gd name="connsiteY181" fmla="*/ 7510 h 9836"/>
                <a:gd name="connsiteX182" fmla="*/ 3444 w 10000"/>
                <a:gd name="connsiteY182" fmla="*/ 7574 h 9836"/>
                <a:gd name="connsiteX183" fmla="*/ 3278 w 10000"/>
                <a:gd name="connsiteY183" fmla="*/ 7674 h 9836"/>
                <a:gd name="connsiteX184" fmla="*/ 3000 w 10000"/>
                <a:gd name="connsiteY184" fmla="*/ 7788 h 9836"/>
                <a:gd name="connsiteX185" fmla="*/ 2667 w 10000"/>
                <a:gd name="connsiteY185" fmla="*/ 7872 h 9836"/>
                <a:gd name="connsiteX186" fmla="*/ 2667 w 10000"/>
                <a:gd name="connsiteY186" fmla="*/ 7872 h 9836"/>
                <a:gd name="connsiteX187" fmla="*/ 2333 w 10000"/>
                <a:gd name="connsiteY187" fmla="*/ 7939 h 9836"/>
                <a:gd name="connsiteX188" fmla="*/ 1833 w 10000"/>
                <a:gd name="connsiteY188" fmla="*/ 8005 h 9836"/>
                <a:gd name="connsiteX189" fmla="*/ 1389 w 10000"/>
                <a:gd name="connsiteY189" fmla="*/ 8038 h 9836"/>
                <a:gd name="connsiteX190" fmla="*/ 889 w 10000"/>
                <a:gd name="connsiteY190" fmla="*/ 8054 h 9836"/>
                <a:gd name="connsiteX191" fmla="*/ 889 w 10000"/>
                <a:gd name="connsiteY191" fmla="*/ 8054 h 9836"/>
                <a:gd name="connsiteX192" fmla="*/ 500 w 10000"/>
                <a:gd name="connsiteY192" fmla="*/ 8071 h 9836"/>
                <a:gd name="connsiteX193" fmla="*/ 222 w 10000"/>
                <a:gd name="connsiteY193" fmla="*/ 8088 h 9836"/>
                <a:gd name="connsiteX194" fmla="*/ 0 w 10000"/>
                <a:gd name="connsiteY194" fmla="*/ 8105 h 9836"/>
                <a:gd name="connsiteX195" fmla="*/ 0 w 10000"/>
                <a:gd name="connsiteY195" fmla="*/ 8105 h 9836"/>
                <a:gd name="connsiteX196" fmla="*/ 278 w 10000"/>
                <a:gd name="connsiteY196" fmla="*/ 8367 h 9836"/>
                <a:gd name="connsiteX197" fmla="*/ 500 w 10000"/>
                <a:gd name="connsiteY197" fmla="*/ 8564 h 9836"/>
                <a:gd name="connsiteX198" fmla="*/ 722 w 10000"/>
                <a:gd name="connsiteY198" fmla="*/ 8730 h 9836"/>
                <a:gd name="connsiteX199" fmla="*/ 722 w 10000"/>
                <a:gd name="connsiteY199" fmla="*/ 8730 h 9836"/>
                <a:gd name="connsiteX200" fmla="*/ 889 w 10000"/>
                <a:gd name="connsiteY200" fmla="*/ 8831 h 9836"/>
                <a:gd name="connsiteX201" fmla="*/ 944 w 10000"/>
                <a:gd name="connsiteY201" fmla="*/ 8912 h 9836"/>
                <a:gd name="connsiteX202" fmla="*/ 1111 w 10000"/>
                <a:gd name="connsiteY202" fmla="*/ 8996 h 9836"/>
                <a:gd name="connsiteX203" fmla="*/ 1333 w 10000"/>
                <a:gd name="connsiteY203" fmla="*/ 9126 h 9836"/>
                <a:gd name="connsiteX204" fmla="*/ 1333 w 10000"/>
                <a:gd name="connsiteY204" fmla="*/ 9126 h 9836"/>
                <a:gd name="connsiteX205" fmla="*/ 1444 w 10000"/>
                <a:gd name="connsiteY205" fmla="*/ 9193 h 9836"/>
                <a:gd name="connsiteX206" fmla="*/ 1500 w 10000"/>
                <a:gd name="connsiteY206" fmla="*/ 9241 h 9836"/>
                <a:gd name="connsiteX207" fmla="*/ 1500 w 10000"/>
                <a:gd name="connsiteY207" fmla="*/ 9290 h 9836"/>
                <a:gd name="connsiteX208" fmla="*/ 1556 w 10000"/>
                <a:gd name="connsiteY208" fmla="*/ 9308 h 9836"/>
                <a:gd name="connsiteX209" fmla="*/ 1722 w 10000"/>
                <a:gd name="connsiteY209" fmla="*/ 9323 h 9836"/>
                <a:gd name="connsiteX210" fmla="*/ 1944 w 10000"/>
                <a:gd name="connsiteY210" fmla="*/ 9340 h 9836"/>
                <a:gd name="connsiteX211" fmla="*/ 2944 w 10000"/>
                <a:gd name="connsiteY211" fmla="*/ 9356 h 9836"/>
                <a:gd name="connsiteX212" fmla="*/ 2944 w 10000"/>
                <a:gd name="connsiteY212" fmla="*/ 9356 h 9836"/>
                <a:gd name="connsiteX213" fmla="*/ 4167 w 10000"/>
                <a:gd name="connsiteY213" fmla="*/ 9390 h 9836"/>
                <a:gd name="connsiteX214" fmla="*/ 4889 w 10000"/>
                <a:gd name="connsiteY214" fmla="*/ 9440 h 9836"/>
                <a:gd name="connsiteX215" fmla="*/ 5278 w 10000"/>
                <a:gd name="connsiteY215" fmla="*/ 9491 h 9836"/>
                <a:gd name="connsiteX216" fmla="*/ 5444 w 10000"/>
                <a:gd name="connsiteY216" fmla="*/ 9505 h 9836"/>
                <a:gd name="connsiteX217" fmla="*/ 5444 w 10000"/>
                <a:gd name="connsiteY217" fmla="*/ 9505 h 9836"/>
                <a:gd name="connsiteX218" fmla="*/ 5722 w 10000"/>
                <a:gd name="connsiteY218" fmla="*/ 9540 h 9836"/>
                <a:gd name="connsiteX219" fmla="*/ 5833 w 10000"/>
                <a:gd name="connsiteY219" fmla="*/ 9557 h 9836"/>
                <a:gd name="connsiteX220" fmla="*/ 5833 w 10000"/>
                <a:gd name="connsiteY220" fmla="*/ 9557 h 9836"/>
                <a:gd name="connsiteX221" fmla="*/ 5833 w 10000"/>
                <a:gd name="connsiteY221" fmla="*/ 9540 h 9836"/>
                <a:gd name="connsiteX222" fmla="*/ 5889 w 10000"/>
                <a:gd name="connsiteY222" fmla="*/ 9522 h 9836"/>
                <a:gd name="connsiteX223" fmla="*/ 6000 w 10000"/>
                <a:gd name="connsiteY223" fmla="*/ 9505 h 9836"/>
                <a:gd name="connsiteX224" fmla="*/ 6167 w 10000"/>
                <a:gd name="connsiteY224" fmla="*/ 9491 h 9836"/>
                <a:gd name="connsiteX225" fmla="*/ 6444 w 10000"/>
                <a:gd name="connsiteY225" fmla="*/ 9491 h 9836"/>
                <a:gd name="connsiteX226" fmla="*/ 6833 w 10000"/>
                <a:gd name="connsiteY226" fmla="*/ 9505 h 9836"/>
                <a:gd name="connsiteX227" fmla="*/ 7278 w 10000"/>
                <a:gd name="connsiteY227" fmla="*/ 9557 h 9836"/>
                <a:gd name="connsiteX228" fmla="*/ 7278 w 10000"/>
                <a:gd name="connsiteY228" fmla="*/ 9557 h 9836"/>
                <a:gd name="connsiteX229" fmla="*/ 8722 w 10000"/>
                <a:gd name="connsiteY229" fmla="*/ 9703 h 9836"/>
                <a:gd name="connsiteX230" fmla="*/ 10000 w 10000"/>
                <a:gd name="connsiteY230" fmla="*/ 9836 h 9836"/>
                <a:gd name="connsiteX0" fmla="*/ 10000 w 10000"/>
                <a:gd name="connsiteY0" fmla="*/ 8859 h 10000"/>
                <a:gd name="connsiteX1" fmla="*/ 10000 w 10000"/>
                <a:gd name="connsiteY1" fmla="*/ 8859 h 10000"/>
                <a:gd name="connsiteX2" fmla="*/ 9222 w 10000"/>
                <a:gd name="connsiteY2" fmla="*/ 8876 h 10000"/>
                <a:gd name="connsiteX3" fmla="*/ 8944 w 10000"/>
                <a:gd name="connsiteY3" fmla="*/ 8876 h 10000"/>
                <a:gd name="connsiteX4" fmla="*/ 8833 w 10000"/>
                <a:gd name="connsiteY4" fmla="*/ 8859 h 10000"/>
                <a:gd name="connsiteX5" fmla="*/ 8778 w 10000"/>
                <a:gd name="connsiteY5" fmla="*/ 8843 h 10000"/>
                <a:gd name="connsiteX6" fmla="*/ 8778 w 10000"/>
                <a:gd name="connsiteY6" fmla="*/ 8843 h 10000"/>
                <a:gd name="connsiteX7" fmla="*/ 8444 w 10000"/>
                <a:gd name="connsiteY7" fmla="*/ 8641 h 10000"/>
                <a:gd name="connsiteX8" fmla="*/ 8167 w 10000"/>
                <a:gd name="connsiteY8" fmla="*/ 8456 h 10000"/>
                <a:gd name="connsiteX9" fmla="*/ 8167 w 10000"/>
                <a:gd name="connsiteY9" fmla="*/ 8456 h 10000"/>
                <a:gd name="connsiteX10" fmla="*/ 8056 w 10000"/>
                <a:gd name="connsiteY10" fmla="*/ 8424 h 10000"/>
                <a:gd name="connsiteX11" fmla="*/ 7889 w 10000"/>
                <a:gd name="connsiteY11" fmla="*/ 8390 h 10000"/>
                <a:gd name="connsiteX12" fmla="*/ 7444 w 10000"/>
                <a:gd name="connsiteY12" fmla="*/ 8371 h 10000"/>
                <a:gd name="connsiteX13" fmla="*/ 6889 w 10000"/>
                <a:gd name="connsiteY13" fmla="*/ 8357 h 10000"/>
                <a:gd name="connsiteX14" fmla="*/ 6389 w 10000"/>
                <a:gd name="connsiteY14" fmla="*/ 8357 h 10000"/>
                <a:gd name="connsiteX15" fmla="*/ 6389 w 10000"/>
                <a:gd name="connsiteY15" fmla="*/ 8357 h 10000"/>
                <a:gd name="connsiteX16" fmla="*/ 6167 w 10000"/>
                <a:gd name="connsiteY16" fmla="*/ 8338 h 10000"/>
                <a:gd name="connsiteX17" fmla="*/ 6056 w 10000"/>
                <a:gd name="connsiteY17" fmla="*/ 8307 h 10000"/>
                <a:gd name="connsiteX18" fmla="*/ 6000 w 10000"/>
                <a:gd name="connsiteY18" fmla="*/ 8272 h 10000"/>
                <a:gd name="connsiteX19" fmla="*/ 6000 w 10000"/>
                <a:gd name="connsiteY19" fmla="*/ 8206 h 10000"/>
                <a:gd name="connsiteX20" fmla="*/ 6056 w 10000"/>
                <a:gd name="connsiteY20" fmla="*/ 8071 h 10000"/>
                <a:gd name="connsiteX21" fmla="*/ 6111 w 10000"/>
                <a:gd name="connsiteY21" fmla="*/ 8003 h 10000"/>
                <a:gd name="connsiteX22" fmla="*/ 6056 w 10000"/>
                <a:gd name="connsiteY22" fmla="*/ 7918 h 10000"/>
                <a:gd name="connsiteX23" fmla="*/ 6056 w 10000"/>
                <a:gd name="connsiteY23" fmla="*/ 7918 h 10000"/>
                <a:gd name="connsiteX24" fmla="*/ 6000 w 10000"/>
                <a:gd name="connsiteY24" fmla="*/ 7870 h 10000"/>
                <a:gd name="connsiteX25" fmla="*/ 5944 w 10000"/>
                <a:gd name="connsiteY25" fmla="*/ 7836 h 10000"/>
                <a:gd name="connsiteX26" fmla="*/ 5833 w 10000"/>
                <a:gd name="connsiteY26" fmla="*/ 7836 h 10000"/>
                <a:gd name="connsiteX27" fmla="*/ 5667 w 10000"/>
                <a:gd name="connsiteY27" fmla="*/ 7851 h 10000"/>
                <a:gd name="connsiteX28" fmla="*/ 5333 w 10000"/>
                <a:gd name="connsiteY28" fmla="*/ 7902 h 10000"/>
                <a:gd name="connsiteX29" fmla="*/ 4889 w 10000"/>
                <a:gd name="connsiteY29" fmla="*/ 7987 h 10000"/>
                <a:gd name="connsiteX30" fmla="*/ 4889 w 10000"/>
                <a:gd name="connsiteY30" fmla="*/ 7987 h 10000"/>
                <a:gd name="connsiteX31" fmla="*/ 4611 w 10000"/>
                <a:gd name="connsiteY31" fmla="*/ 8003 h 10000"/>
                <a:gd name="connsiteX32" fmla="*/ 4500 w 10000"/>
                <a:gd name="connsiteY32" fmla="*/ 8003 h 10000"/>
                <a:gd name="connsiteX33" fmla="*/ 4444 w 10000"/>
                <a:gd name="connsiteY33" fmla="*/ 7987 h 10000"/>
                <a:gd name="connsiteX34" fmla="*/ 4389 w 10000"/>
                <a:gd name="connsiteY34" fmla="*/ 7918 h 10000"/>
                <a:gd name="connsiteX35" fmla="*/ 4222 w 10000"/>
                <a:gd name="connsiteY35" fmla="*/ 7836 h 10000"/>
                <a:gd name="connsiteX36" fmla="*/ 4222 w 10000"/>
                <a:gd name="connsiteY36" fmla="*/ 7836 h 10000"/>
                <a:gd name="connsiteX37" fmla="*/ 4111 w 10000"/>
                <a:gd name="connsiteY37" fmla="*/ 7785 h 10000"/>
                <a:gd name="connsiteX38" fmla="*/ 4111 w 10000"/>
                <a:gd name="connsiteY38" fmla="*/ 7735 h 10000"/>
                <a:gd name="connsiteX39" fmla="*/ 4111 w 10000"/>
                <a:gd name="connsiteY39" fmla="*/ 7700 h 10000"/>
                <a:gd name="connsiteX40" fmla="*/ 4167 w 10000"/>
                <a:gd name="connsiteY40" fmla="*/ 7668 h 10000"/>
                <a:gd name="connsiteX41" fmla="*/ 4278 w 10000"/>
                <a:gd name="connsiteY41" fmla="*/ 7601 h 10000"/>
                <a:gd name="connsiteX42" fmla="*/ 4389 w 10000"/>
                <a:gd name="connsiteY42" fmla="*/ 7584 h 10000"/>
                <a:gd name="connsiteX43" fmla="*/ 4389 w 10000"/>
                <a:gd name="connsiteY43" fmla="*/ 7584 h 10000"/>
                <a:gd name="connsiteX44" fmla="*/ 4389 w 10000"/>
                <a:gd name="connsiteY44" fmla="*/ 7567 h 10000"/>
                <a:gd name="connsiteX45" fmla="*/ 4444 w 10000"/>
                <a:gd name="connsiteY45" fmla="*/ 7551 h 10000"/>
                <a:gd name="connsiteX46" fmla="*/ 4667 w 10000"/>
                <a:gd name="connsiteY46" fmla="*/ 7534 h 10000"/>
                <a:gd name="connsiteX47" fmla="*/ 5333 w 10000"/>
                <a:gd name="connsiteY47" fmla="*/ 7500 h 10000"/>
                <a:gd name="connsiteX48" fmla="*/ 6500 w 10000"/>
                <a:gd name="connsiteY48" fmla="*/ 7450 h 10000"/>
                <a:gd name="connsiteX49" fmla="*/ 6500 w 10000"/>
                <a:gd name="connsiteY49" fmla="*/ 7450 h 10000"/>
                <a:gd name="connsiteX50" fmla="*/ 7167 w 10000"/>
                <a:gd name="connsiteY50" fmla="*/ 7400 h 10000"/>
                <a:gd name="connsiteX51" fmla="*/ 8389 w 10000"/>
                <a:gd name="connsiteY51" fmla="*/ 7300 h 10000"/>
                <a:gd name="connsiteX52" fmla="*/ 8389 w 10000"/>
                <a:gd name="connsiteY52" fmla="*/ 7300 h 10000"/>
                <a:gd name="connsiteX53" fmla="*/ 8667 w 10000"/>
                <a:gd name="connsiteY53" fmla="*/ 7264 h 10000"/>
                <a:gd name="connsiteX54" fmla="*/ 8778 w 10000"/>
                <a:gd name="connsiteY54" fmla="*/ 7213 h 10000"/>
                <a:gd name="connsiteX55" fmla="*/ 8889 w 10000"/>
                <a:gd name="connsiteY55" fmla="*/ 7181 h 10000"/>
                <a:gd name="connsiteX56" fmla="*/ 8833 w 10000"/>
                <a:gd name="connsiteY56" fmla="*/ 7147 h 10000"/>
                <a:gd name="connsiteX57" fmla="*/ 8833 w 10000"/>
                <a:gd name="connsiteY57" fmla="*/ 7114 h 10000"/>
                <a:gd name="connsiteX58" fmla="*/ 8722 w 10000"/>
                <a:gd name="connsiteY58" fmla="*/ 7080 h 10000"/>
                <a:gd name="connsiteX59" fmla="*/ 8556 w 10000"/>
                <a:gd name="connsiteY59" fmla="*/ 7029 h 10000"/>
                <a:gd name="connsiteX60" fmla="*/ 8556 w 10000"/>
                <a:gd name="connsiteY60" fmla="*/ 7029 h 10000"/>
                <a:gd name="connsiteX61" fmla="*/ 6556 w 10000"/>
                <a:gd name="connsiteY61" fmla="*/ 6730 h 10000"/>
                <a:gd name="connsiteX62" fmla="*/ 6556 w 10000"/>
                <a:gd name="connsiteY62" fmla="*/ 6730 h 10000"/>
                <a:gd name="connsiteX63" fmla="*/ 6333 w 10000"/>
                <a:gd name="connsiteY63" fmla="*/ 6680 h 10000"/>
                <a:gd name="connsiteX64" fmla="*/ 6167 w 10000"/>
                <a:gd name="connsiteY64" fmla="*/ 6628 h 10000"/>
                <a:gd name="connsiteX65" fmla="*/ 6056 w 10000"/>
                <a:gd name="connsiteY65" fmla="*/ 6577 h 10000"/>
                <a:gd name="connsiteX66" fmla="*/ 6056 w 10000"/>
                <a:gd name="connsiteY66" fmla="*/ 6577 h 10000"/>
                <a:gd name="connsiteX67" fmla="*/ 8056 w 10000"/>
                <a:gd name="connsiteY67" fmla="*/ 6561 h 10000"/>
                <a:gd name="connsiteX68" fmla="*/ 10000 w 10000"/>
                <a:gd name="connsiteY68" fmla="*/ 6730 h 10000"/>
                <a:gd name="connsiteX69" fmla="*/ 10000 w 10000"/>
                <a:gd name="connsiteY69" fmla="*/ 5201 h 10000"/>
                <a:gd name="connsiteX70" fmla="*/ 10000 w 10000"/>
                <a:gd name="connsiteY70" fmla="*/ 5201 h 10000"/>
                <a:gd name="connsiteX71" fmla="*/ 7778 w 10000"/>
                <a:gd name="connsiteY71" fmla="*/ 4850 h 10000"/>
                <a:gd name="connsiteX72" fmla="*/ 6556 w 10000"/>
                <a:gd name="connsiteY72" fmla="*/ 4647 h 10000"/>
                <a:gd name="connsiteX73" fmla="*/ 6556 w 10000"/>
                <a:gd name="connsiteY73" fmla="*/ 4647 h 10000"/>
                <a:gd name="connsiteX74" fmla="*/ 6556 w 10000"/>
                <a:gd name="connsiteY74" fmla="*/ 4630 h 10000"/>
                <a:gd name="connsiteX75" fmla="*/ 6556 w 10000"/>
                <a:gd name="connsiteY75" fmla="*/ 4529 h 10000"/>
                <a:gd name="connsiteX76" fmla="*/ 6556 w 10000"/>
                <a:gd name="connsiteY76" fmla="*/ 4529 h 10000"/>
                <a:gd name="connsiteX77" fmla="*/ 6389 w 10000"/>
                <a:gd name="connsiteY77" fmla="*/ 4414 h 10000"/>
                <a:gd name="connsiteX78" fmla="*/ 6056 w 10000"/>
                <a:gd name="connsiteY78" fmla="*/ 4229 h 10000"/>
                <a:gd name="connsiteX79" fmla="*/ 5333 w 10000"/>
                <a:gd name="connsiteY79" fmla="*/ 3874 h 10000"/>
                <a:gd name="connsiteX80" fmla="*/ 5333 w 10000"/>
                <a:gd name="connsiteY80" fmla="*/ 3874 h 10000"/>
                <a:gd name="connsiteX81" fmla="*/ 5167 w 10000"/>
                <a:gd name="connsiteY81" fmla="*/ 3825 h 10000"/>
                <a:gd name="connsiteX82" fmla="*/ 4889 w 10000"/>
                <a:gd name="connsiteY82" fmla="*/ 3757 h 10000"/>
                <a:gd name="connsiteX83" fmla="*/ 4056 w 10000"/>
                <a:gd name="connsiteY83" fmla="*/ 3608 h 10000"/>
                <a:gd name="connsiteX84" fmla="*/ 2889 w 10000"/>
                <a:gd name="connsiteY84" fmla="*/ 3424 h 10000"/>
                <a:gd name="connsiteX85" fmla="*/ 2889 w 10000"/>
                <a:gd name="connsiteY85" fmla="*/ 3424 h 10000"/>
                <a:gd name="connsiteX86" fmla="*/ 2389 w 10000"/>
                <a:gd name="connsiteY86" fmla="*/ 3405 h 10000"/>
                <a:gd name="connsiteX87" fmla="*/ 2000 w 10000"/>
                <a:gd name="connsiteY87" fmla="*/ 3388 h 10000"/>
                <a:gd name="connsiteX88" fmla="*/ 1889 w 10000"/>
                <a:gd name="connsiteY88" fmla="*/ 3372 h 10000"/>
                <a:gd name="connsiteX89" fmla="*/ 1778 w 10000"/>
                <a:gd name="connsiteY89" fmla="*/ 3355 h 10000"/>
                <a:gd name="connsiteX90" fmla="*/ 1778 w 10000"/>
                <a:gd name="connsiteY90" fmla="*/ 3355 h 10000"/>
                <a:gd name="connsiteX91" fmla="*/ 1667 w 10000"/>
                <a:gd name="connsiteY91" fmla="*/ 3288 h 10000"/>
                <a:gd name="connsiteX92" fmla="*/ 1500 w 10000"/>
                <a:gd name="connsiteY92" fmla="*/ 3171 h 10000"/>
                <a:gd name="connsiteX93" fmla="*/ 1444 w 10000"/>
                <a:gd name="connsiteY93" fmla="*/ 3104 h 10000"/>
                <a:gd name="connsiteX94" fmla="*/ 1444 w 10000"/>
                <a:gd name="connsiteY94" fmla="*/ 3037 h 10000"/>
                <a:gd name="connsiteX95" fmla="*/ 1444 w 10000"/>
                <a:gd name="connsiteY95" fmla="*/ 2986 h 10000"/>
                <a:gd name="connsiteX96" fmla="*/ 1556 w 10000"/>
                <a:gd name="connsiteY96" fmla="*/ 2936 h 10000"/>
                <a:gd name="connsiteX97" fmla="*/ 1556 w 10000"/>
                <a:gd name="connsiteY97" fmla="*/ 2936 h 10000"/>
                <a:gd name="connsiteX98" fmla="*/ 1833 w 10000"/>
                <a:gd name="connsiteY98" fmla="*/ 2852 h 10000"/>
                <a:gd name="connsiteX99" fmla="*/ 2111 w 10000"/>
                <a:gd name="connsiteY99" fmla="*/ 2766 h 10000"/>
                <a:gd name="connsiteX100" fmla="*/ 2278 w 10000"/>
                <a:gd name="connsiteY100" fmla="*/ 2718 h 10000"/>
                <a:gd name="connsiteX101" fmla="*/ 2389 w 10000"/>
                <a:gd name="connsiteY101" fmla="*/ 2668 h 10000"/>
                <a:gd name="connsiteX102" fmla="*/ 2389 w 10000"/>
                <a:gd name="connsiteY102" fmla="*/ 2601 h 10000"/>
                <a:gd name="connsiteX103" fmla="*/ 2389 w 10000"/>
                <a:gd name="connsiteY103" fmla="*/ 2518 h 10000"/>
                <a:gd name="connsiteX104" fmla="*/ 2389 w 10000"/>
                <a:gd name="connsiteY104" fmla="*/ 2518 h 10000"/>
                <a:gd name="connsiteX105" fmla="*/ 2167 w 10000"/>
                <a:gd name="connsiteY105" fmla="*/ 2281 h 10000"/>
                <a:gd name="connsiteX106" fmla="*/ 1889 w 10000"/>
                <a:gd name="connsiteY106" fmla="*/ 1962 h 10000"/>
                <a:gd name="connsiteX107" fmla="*/ 1667 w 10000"/>
                <a:gd name="connsiteY107" fmla="*/ 1679 h 10000"/>
                <a:gd name="connsiteX108" fmla="*/ 1611 w 10000"/>
                <a:gd name="connsiteY108" fmla="*/ 1595 h 10000"/>
                <a:gd name="connsiteX109" fmla="*/ 1611 w 10000"/>
                <a:gd name="connsiteY109" fmla="*/ 1562 h 10000"/>
                <a:gd name="connsiteX110" fmla="*/ 1667 w 10000"/>
                <a:gd name="connsiteY110" fmla="*/ 1543 h 10000"/>
                <a:gd name="connsiteX111" fmla="*/ 1667 w 10000"/>
                <a:gd name="connsiteY111" fmla="*/ 1543 h 10000"/>
                <a:gd name="connsiteX112" fmla="*/ 2000 w 10000"/>
                <a:gd name="connsiteY112" fmla="*/ 1528 h 10000"/>
                <a:gd name="connsiteX113" fmla="*/ 2222 w 10000"/>
                <a:gd name="connsiteY113" fmla="*/ 1528 h 10000"/>
                <a:gd name="connsiteX114" fmla="*/ 2389 w 10000"/>
                <a:gd name="connsiteY114" fmla="*/ 1543 h 10000"/>
                <a:gd name="connsiteX115" fmla="*/ 2389 w 10000"/>
                <a:gd name="connsiteY115" fmla="*/ 1543 h 10000"/>
                <a:gd name="connsiteX116" fmla="*/ 2444 w 10000"/>
                <a:gd name="connsiteY116" fmla="*/ 1543 h 10000"/>
                <a:gd name="connsiteX117" fmla="*/ 2500 w 10000"/>
                <a:gd name="connsiteY117" fmla="*/ 1511 h 10000"/>
                <a:gd name="connsiteX118" fmla="*/ 2778 w 10000"/>
                <a:gd name="connsiteY118" fmla="*/ 1409 h 10000"/>
                <a:gd name="connsiteX119" fmla="*/ 3500 w 10000"/>
                <a:gd name="connsiteY119" fmla="*/ 1073 h 10000"/>
                <a:gd name="connsiteX120" fmla="*/ 4444 w 10000"/>
                <a:gd name="connsiteY120" fmla="*/ 587 h 10000"/>
                <a:gd name="connsiteX121" fmla="*/ 4444 w 10000"/>
                <a:gd name="connsiteY121" fmla="*/ 587 h 10000"/>
                <a:gd name="connsiteX122" fmla="*/ 4444 w 10000"/>
                <a:gd name="connsiteY122" fmla="*/ 517 h 10000"/>
                <a:gd name="connsiteX123" fmla="*/ 4444 w 10000"/>
                <a:gd name="connsiteY123" fmla="*/ 368 h 10000"/>
                <a:gd name="connsiteX124" fmla="*/ 4500 w 10000"/>
                <a:gd name="connsiteY124" fmla="*/ 268 h 10000"/>
                <a:gd name="connsiteX125" fmla="*/ 4611 w 10000"/>
                <a:gd name="connsiteY125" fmla="*/ 185 h 10000"/>
                <a:gd name="connsiteX126" fmla="*/ 4778 w 10000"/>
                <a:gd name="connsiteY126" fmla="*/ 83 h 10000"/>
                <a:gd name="connsiteX127" fmla="*/ 5000 w 10000"/>
                <a:gd name="connsiteY127" fmla="*/ 0 h 10000"/>
                <a:gd name="connsiteX128" fmla="*/ 10000 w 10000"/>
                <a:gd name="connsiteY128" fmla="*/ 8876 h 10000"/>
                <a:gd name="connsiteX129" fmla="*/ 10000 w 10000"/>
                <a:gd name="connsiteY129" fmla="*/ 8876 h 10000"/>
                <a:gd name="connsiteX130" fmla="*/ 9722 w 10000"/>
                <a:gd name="connsiteY130" fmla="*/ 8859 h 10000"/>
                <a:gd name="connsiteX131" fmla="*/ 9389 w 10000"/>
                <a:gd name="connsiteY131" fmla="*/ 8876 h 10000"/>
                <a:gd name="connsiteX132" fmla="*/ 9389 w 10000"/>
                <a:gd name="connsiteY132" fmla="*/ 8876 h 10000"/>
                <a:gd name="connsiteX133" fmla="*/ 9278 w 10000"/>
                <a:gd name="connsiteY133" fmla="*/ 8894 h 10000"/>
                <a:gd name="connsiteX134" fmla="*/ 9056 w 10000"/>
                <a:gd name="connsiteY134" fmla="*/ 8876 h 10000"/>
                <a:gd name="connsiteX135" fmla="*/ 8889 w 10000"/>
                <a:gd name="connsiteY135" fmla="*/ 8859 h 10000"/>
                <a:gd name="connsiteX136" fmla="*/ 8722 w 10000"/>
                <a:gd name="connsiteY136" fmla="*/ 8826 h 10000"/>
                <a:gd name="connsiteX137" fmla="*/ 8611 w 10000"/>
                <a:gd name="connsiteY137" fmla="*/ 8775 h 10000"/>
                <a:gd name="connsiteX138" fmla="*/ 8444 w 10000"/>
                <a:gd name="connsiteY138" fmla="*/ 8690 h 10000"/>
                <a:gd name="connsiteX139" fmla="*/ 8444 w 10000"/>
                <a:gd name="connsiteY139" fmla="*/ 8690 h 10000"/>
                <a:gd name="connsiteX140" fmla="*/ 8222 w 10000"/>
                <a:gd name="connsiteY140" fmla="*/ 8540 h 10000"/>
                <a:gd name="connsiteX141" fmla="*/ 8111 w 10000"/>
                <a:gd name="connsiteY141" fmla="*/ 8474 h 10000"/>
                <a:gd name="connsiteX142" fmla="*/ 7944 w 10000"/>
                <a:gd name="connsiteY142" fmla="*/ 8424 h 10000"/>
                <a:gd name="connsiteX143" fmla="*/ 7778 w 10000"/>
                <a:gd name="connsiteY143" fmla="*/ 8390 h 10000"/>
                <a:gd name="connsiteX144" fmla="*/ 7556 w 10000"/>
                <a:gd name="connsiteY144" fmla="*/ 8371 h 10000"/>
                <a:gd name="connsiteX145" fmla="*/ 7333 w 10000"/>
                <a:gd name="connsiteY145" fmla="*/ 8357 h 10000"/>
                <a:gd name="connsiteX146" fmla="*/ 7000 w 10000"/>
                <a:gd name="connsiteY146" fmla="*/ 8338 h 10000"/>
                <a:gd name="connsiteX147" fmla="*/ 7000 w 10000"/>
                <a:gd name="connsiteY147" fmla="*/ 8338 h 10000"/>
                <a:gd name="connsiteX148" fmla="*/ 6556 w 10000"/>
                <a:gd name="connsiteY148" fmla="*/ 8357 h 10000"/>
                <a:gd name="connsiteX149" fmla="*/ 6222 w 10000"/>
                <a:gd name="connsiteY149" fmla="*/ 8357 h 10000"/>
                <a:gd name="connsiteX150" fmla="*/ 6111 w 10000"/>
                <a:gd name="connsiteY150" fmla="*/ 8338 h 10000"/>
                <a:gd name="connsiteX151" fmla="*/ 6056 w 10000"/>
                <a:gd name="connsiteY151" fmla="*/ 8321 h 10000"/>
                <a:gd name="connsiteX152" fmla="*/ 6056 w 10000"/>
                <a:gd name="connsiteY152" fmla="*/ 8321 h 10000"/>
                <a:gd name="connsiteX153" fmla="*/ 6056 w 10000"/>
                <a:gd name="connsiteY153" fmla="*/ 8021 h 10000"/>
                <a:gd name="connsiteX154" fmla="*/ 6056 w 10000"/>
                <a:gd name="connsiteY154" fmla="*/ 8021 h 10000"/>
                <a:gd name="connsiteX155" fmla="*/ 6056 w 10000"/>
                <a:gd name="connsiteY155" fmla="*/ 7951 h 10000"/>
                <a:gd name="connsiteX156" fmla="*/ 5944 w 10000"/>
                <a:gd name="connsiteY156" fmla="*/ 7870 h 10000"/>
                <a:gd name="connsiteX157" fmla="*/ 5889 w 10000"/>
                <a:gd name="connsiteY157" fmla="*/ 7851 h 10000"/>
                <a:gd name="connsiteX158" fmla="*/ 5778 w 10000"/>
                <a:gd name="connsiteY158" fmla="*/ 7836 h 10000"/>
                <a:gd name="connsiteX159" fmla="*/ 5667 w 10000"/>
                <a:gd name="connsiteY159" fmla="*/ 7836 h 10000"/>
                <a:gd name="connsiteX160" fmla="*/ 5500 w 10000"/>
                <a:gd name="connsiteY160" fmla="*/ 7851 h 10000"/>
                <a:gd name="connsiteX161" fmla="*/ 5500 w 10000"/>
                <a:gd name="connsiteY161" fmla="*/ 7851 h 10000"/>
                <a:gd name="connsiteX162" fmla="*/ 4889 w 10000"/>
                <a:gd name="connsiteY162" fmla="*/ 7969 h 10000"/>
                <a:gd name="connsiteX163" fmla="*/ 4611 w 10000"/>
                <a:gd name="connsiteY163" fmla="*/ 8003 h 10000"/>
                <a:gd name="connsiteX164" fmla="*/ 4556 w 10000"/>
                <a:gd name="connsiteY164" fmla="*/ 8021 h 10000"/>
                <a:gd name="connsiteX165" fmla="*/ 4500 w 10000"/>
                <a:gd name="connsiteY165" fmla="*/ 8003 h 10000"/>
                <a:gd name="connsiteX166" fmla="*/ 4500 w 10000"/>
                <a:gd name="connsiteY166" fmla="*/ 8003 h 10000"/>
                <a:gd name="connsiteX167" fmla="*/ 4222 w 10000"/>
                <a:gd name="connsiteY167" fmla="*/ 7836 h 10000"/>
                <a:gd name="connsiteX168" fmla="*/ 4222 w 10000"/>
                <a:gd name="connsiteY168" fmla="*/ 7836 h 10000"/>
                <a:gd name="connsiteX169" fmla="*/ 4111 w 10000"/>
                <a:gd name="connsiteY169" fmla="*/ 7752 h 10000"/>
                <a:gd name="connsiteX170" fmla="*/ 4111 w 10000"/>
                <a:gd name="connsiteY170" fmla="*/ 7700 h 10000"/>
                <a:gd name="connsiteX171" fmla="*/ 4111 w 10000"/>
                <a:gd name="connsiteY171" fmla="*/ 7651 h 10000"/>
                <a:gd name="connsiteX172" fmla="*/ 4111 w 10000"/>
                <a:gd name="connsiteY172" fmla="*/ 7651 h 10000"/>
                <a:gd name="connsiteX173" fmla="*/ 4278 w 10000"/>
                <a:gd name="connsiteY173" fmla="*/ 7601 h 10000"/>
                <a:gd name="connsiteX174" fmla="*/ 4389 w 10000"/>
                <a:gd name="connsiteY174" fmla="*/ 7584 h 10000"/>
                <a:gd name="connsiteX175" fmla="*/ 4389 w 10000"/>
                <a:gd name="connsiteY175" fmla="*/ 7584 h 10000"/>
                <a:gd name="connsiteX176" fmla="*/ 4000 w 10000"/>
                <a:gd name="connsiteY176" fmla="*/ 7584 h 10000"/>
                <a:gd name="connsiteX177" fmla="*/ 3722 w 10000"/>
                <a:gd name="connsiteY177" fmla="*/ 7601 h 10000"/>
                <a:gd name="connsiteX178" fmla="*/ 3611 w 10000"/>
                <a:gd name="connsiteY178" fmla="*/ 7617 h 10000"/>
                <a:gd name="connsiteX179" fmla="*/ 3556 w 10000"/>
                <a:gd name="connsiteY179" fmla="*/ 7635 h 10000"/>
                <a:gd name="connsiteX180" fmla="*/ 3556 w 10000"/>
                <a:gd name="connsiteY180" fmla="*/ 7635 h 10000"/>
                <a:gd name="connsiteX181" fmla="*/ 3444 w 10000"/>
                <a:gd name="connsiteY181" fmla="*/ 7700 h 10000"/>
                <a:gd name="connsiteX182" fmla="*/ 3278 w 10000"/>
                <a:gd name="connsiteY182" fmla="*/ 7802 h 10000"/>
                <a:gd name="connsiteX183" fmla="*/ 3000 w 10000"/>
                <a:gd name="connsiteY183" fmla="*/ 7918 h 10000"/>
                <a:gd name="connsiteX184" fmla="*/ 2667 w 10000"/>
                <a:gd name="connsiteY184" fmla="*/ 8003 h 10000"/>
                <a:gd name="connsiteX185" fmla="*/ 2667 w 10000"/>
                <a:gd name="connsiteY185" fmla="*/ 8003 h 10000"/>
                <a:gd name="connsiteX186" fmla="*/ 2333 w 10000"/>
                <a:gd name="connsiteY186" fmla="*/ 8071 h 10000"/>
                <a:gd name="connsiteX187" fmla="*/ 1833 w 10000"/>
                <a:gd name="connsiteY187" fmla="*/ 8138 h 10000"/>
                <a:gd name="connsiteX188" fmla="*/ 1389 w 10000"/>
                <a:gd name="connsiteY188" fmla="*/ 8172 h 10000"/>
                <a:gd name="connsiteX189" fmla="*/ 889 w 10000"/>
                <a:gd name="connsiteY189" fmla="*/ 8188 h 10000"/>
                <a:gd name="connsiteX190" fmla="*/ 889 w 10000"/>
                <a:gd name="connsiteY190" fmla="*/ 8188 h 10000"/>
                <a:gd name="connsiteX191" fmla="*/ 500 w 10000"/>
                <a:gd name="connsiteY191" fmla="*/ 8206 h 10000"/>
                <a:gd name="connsiteX192" fmla="*/ 222 w 10000"/>
                <a:gd name="connsiteY192" fmla="*/ 8223 h 10000"/>
                <a:gd name="connsiteX193" fmla="*/ 0 w 10000"/>
                <a:gd name="connsiteY193" fmla="*/ 8240 h 10000"/>
                <a:gd name="connsiteX194" fmla="*/ 0 w 10000"/>
                <a:gd name="connsiteY194" fmla="*/ 8240 h 10000"/>
                <a:gd name="connsiteX195" fmla="*/ 278 w 10000"/>
                <a:gd name="connsiteY195" fmla="*/ 8507 h 10000"/>
                <a:gd name="connsiteX196" fmla="*/ 500 w 10000"/>
                <a:gd name="connsiteY196" fmla="*/ 8707 h 10000"/>
                <a:gd name="connsiteX197" fmla="*/ 722 w 10000"/>
                <a:gd name="connsiteY197" fmla="*/ 8876 h 10000"/>
                <a:gd name="connsiteX198" fmla="*/ 722 w 10000"/>
                <a:gd name="connsiteY198" fmla="*/ 8876 h 10000"/>
                <a:gd name="connsiteX199" fmla="*/ 889 w 10000"/>
                <a:gd name="connsiteY199" fmla="*/ 8978 h 10000"/>
                <a:gd name="connsiteX200" fmla="*/ 944 w 10000"/>
                <a:gd name="connsiteY200" fmla="*/ 9061 h 10000"/>
                <a:gd name="connsiteX201" fmla="*/ 1111 w 10000"/>
                <a:gd name="connsiteY201" fmla="*/ 9146 h 10000"/>
                <a:gd name="connsiteX202" fmla="*/ 1333 w 10000"/>
                <a:gd name="connsiteY202" fmla="*/ 9278 h 10000"/>
                <a:gd name="connsiteX203" fmla="*/ 1333 w 10000"/>
                <a:gd name="connsiteY203" fmla="*/ 9278 h 10000"/>
                <a:gd name="connsiteX204" fmla="*/ 1444 w 10000"/>
                <a:gd name="connsiteY204" fmla="*/ 9346 h 10000"/>
                <a:gd name="connsiteX205" fmla="*/ 1500 w 10000"/>
                <a:gd name="connsiteY205" fmla="*/ 9395 h 10000"/>
                <a:gd name="connsiteX206" fmla="*/ 1500 w 10000"/>
                <a:gd name="connsiteY206" fmla="*/ 9445 h 10000"/>
                <a:gd name="connsiteX207" fmla="*/ 1556 w 10000"/>
                <a:gd name="connsiteY207" fmla="*/ 9463 h 10000"/>
                <a:gd name="connsiteX208" fmla="*/ 1722 w 10000"/>
                <a:gd name="connsiteY208" fmla="*/ 9478 h 10000"/>
                <a:gd name="connsiteX209" fmla="*/ 1944 w 10000"/>
                <a:gd name="connsiteY209" fmla="*/ 9496 h 10000"/>
                <a:gd name="connsiteX210" fmla="*/ 2944 w 10000"/>
                <a:gd name="connsiteY210" fmla="*/ 9512 h 10000"/>
                <a:gd name="connsiteX211" fmla="*/ 2944 w 10000"/>
                <a:gd name="connsiteY211" fmla="*/ 9512 h 10000"/>
                <a:gd name="connsiteX212" fmla="*/ 4167 w 10000"/>
                <a:gd name="connsiteY212" fmla="*/ 9547 h 10000"/>
                <a:gd name="connsiteX213" fmla="*/ 4889 w 10000"/>
                <a:gd name="connsiteY213" fmla="*/ 9597 h 10000"/>
                <a:gd name="connsiteX214" fmla="*/ 5278 w 10000"/>
                <a:gd name="connsiteY214" fmla="*/ 9649 h 10000"/>
                <a:gd name="connsiteX215" fmla="*/ 5444 w 10000"/>
                <a:gd name="connsiteY215" fmla="*/ 9663 h 10000"/>
                <a:gd name="connsiteX216" fmla="*/ 5444 w 10000"/>
                <a:gd name="connsiteY216" fmla="*/ 9663 h 10000"/>
                <a:gd name="connsiteX217" fmla="*/ 5722 w 10000"/>
                <a:gd name="connsiteY217" fmla="*/ 9699 h 10000"/>
                <a:gd name="connsiteX218" fmla="*/ 5833 w 10000"/>
                <a:gd name="connsiteY218" fmla="*/ 9716 h 10000"/>
                <a:gd name="connsiteX219" fmla="*/ 5833 w 10000"/>
                <a:gd name="connsiteY219" fmla="*/ 9716 h 10000"/>
                <a:gd name="connsiteX220" fmla="*/ 5833 w 10000"/>
                <a:gd name="connsiteY220" fmla="*/ 9699 h 10000"/>
                <a:gd name="connsiteX221" fmla="*/ 5889 w 10000"/>
                <a:gd name="connsiteY221" fmla="*/ 9681 h 10000"/>
                <a:gd name="connsiteX222" fmla="*/ 6000 w 10000"/>
                <a:gd name="connsiteY222" fmla="*/ 9663 h 10000"/>
                <a:gd name="connsiteX223" fmla="*/ 6167 w 10000"/>
                <a:gd name="connsiteY223" fmla="*/ 9649 h 10000"/>
                <a:gd name="connsiteX224" fmla="*/ 6444 w 10000"/>
                <a:gd name="connsiteY224" fmla="*/ 9649 h 10000"/>
                <a:gd name="connsiteX225" fmla="*/ 6833 w 10000"/>
                <a:gd name="connsiteY225" fmla="*/ 9663 h 10000"/>
                <a:gd name="connsiteX226" fmla="*/ 7278 w 10000"/>
                <a:gd name="connsiteY226" fmla="*/ 9716 h 10000"/>
                <a:gd name="connsiteX227" fmla="*/ 7278 w 10000"/>
                <a:gd name="connsiteY227" fmla="*/ 9716 h 10000"/>
                <a:gd name="connsiteX228" fmla="*/ 8722 w 10000"/>
                <a:gd name="connsiteY228" fmla="*/ 9865 h 10000"/>
                <a:gd name="connsiteX229" fmla="*/ 10000 w 10000"/>
                <a:gd name="connsiteY229" fmla="*/ 10000 h 10000"/>
                <a:gd name="connsiteX0" fmla="*/ 10000 w 10000"/>
                <a:gd name="connsiteY0" fmla="*/ 8859 h 10000"/>
                <a:gd name="connsiteX1" fmla="*/ 10000 w 10000"/>
                <a:gd name="connsiteY1" fmla="*/ 8859 h 10000"/>
                <a:gd name="connsiteX2" fmla="*/ 9222 w 10000"/>
                <a:gd name="connsiteY2" fmla="*/ 8876 h 10000"/>
                <a:gd name="connsiteX3" fmla="*/ 8944 w 10000"/>
                <a:gd name="connsiteY3" fmla="*/ 8876 h 10000"/>
                <a:gd name="connsiteX4" fmla="*/ 8833 w 10000"/>
                <a:gd name="connsiteY4" fmla="*/ 8859 h 10000"/>
                <a:gd name="connsiteX5" fmla="*/ 8778 w 10000"/>
                <a:gd name="connsiteY5" fmla="*/ 8843 h 10000"/>
                <a:gd name="connsiteX6" fmla="*/ 8778 w 10000"/>
                <a:gd name="connsiteY6" fmla="*/ 8843 h 10000"/>
                <a:gd name="connsiteX7" fmla="*/ 8444 w 10000"/>
                <a:gd name="connsiteY7" fmla="*/ 8641 h 10000"/>
                <a:gd name="connsiteX8" fmla="*/ 8167 w 10000"/>
                <a:gd name="connsiteY8" fmla="*/ 8456 h 10000"/>
                <a:gd name="connsiteX9" fmla="*/ 8167 w 10000"/>
                <a:gd name="connsiteY9" fmla="*/ 8456 h 10000"/>
                <a:gd name="connsiteX10" fmla="*/ 8056 w 10000"/>
                <a:gd name="connsiteY10" fmla="*/ 8424 h 10000"/>
                <a:gd name="connsiteX11" fmla="*/ 7889 w 10000"/>
                <a:gd name="connsiteY11" fmla="*/ 8390 h 10000"/>
                <a:gd name="connsiteX12" fmla="*/ 7444 w 10000"/>
                <a:gd name="connsiteY12" fmla="*/ 8371 h 10000"/>
                <a:gd name="connsiteX13" fmla="*/ 6889 w 10000"/>
                <a:gd name="connsiteY13" fmla="*/ 8357 h 10000"/>
                <a:gd name="connsiteX14" fmla="*/ 6389 w 10000"/>
                <a:gd name="connsiteY14" fmla="*/ 8357 h 10000"/>
                <a:gd name="connsiteX15" fmla="*/ 6389 w 10000"/>
                <a:gd name="connsiteY15" fmla="*/ 8357 h 10000"/>
                <a:gd name="connsiteX16" fmla="*/ 6167 w 10000"/>
                <a:gd name="connsiteY16" fmla="*/ 8338 h 10000"/>
                <a:gd name="connsiteX17" fmla="*/ 6056 w 10000"/>
                <a:gd name="connsiteY17" fmla="*/ 8307 h 10000"/>
                <a:gd name="connsiteX18" fmla="*/ 6000 w 10000"/>
                <a:gd name="connsiteY18" fmla="*/ 8272 h 10000"/>
                <a:gd name="connsiteX19" fmla="*/ 6000 w 10000"/>
                <a:gd name="connsiteY19" fmla="*/ 8206 h 10000"/>
                <a:gd name="connsiteX20" fmla="*/ 6056 w 10000"/>
                <a:gd name="connsiteY20" fmla="*/ 8071 h 10000"/>
                <a:gd name="connsiteX21" fmla="*/ 6111 w 10000"/>
                <a:gd name="connsiteY21" fmla="*/ 8003 h 10000"/>
                <a:gd name="connsiteX22" fmla="*/ 6056 w 10000"/>
                <a:gd name="connsiteY22" fmla="*/ 7918 h 10000"/>
                <a:gd name="connsiteX23" fmla="*/ 6056 w 10000"/>
                <a:gd name="connsiteY23" fmla="*/ 7918 h 10000"/>
                <a:gd name="connsiteX24" fmla="*/ 6000 w 10000"/>
                <a:gd name="connsiteY24" fmla="*/ 7870 h 10000"/>
                <a:gd name="connsiteX25" fmla="*/ 5944 w 10000"/>
                <a:gd name="connsiteY25" fmla="*/ 7836 h 10000"/>
                <a:gd name="connsiteX26" fmla="*/ 5833 w 10000"/>
                <a:gd name="connsiteY26" fmla="*/ 7836 h 10000"/>
                <a:gd name="connsiteX27" fmla="*/ 5667 w 10000"/>
                <a:gd name="connsiteY27" fmla="*/ 7851 h 10000"/>
                <a:gd name="connsiteX28" fmla="*/ 5333 w 10000"/>
                <a:gd name="connsiteY28" fmla="*/ 7902 h 10000"/>
                <a:gd name="connsiteX29" fmla="*/ 4889 w 10000"/>
                <a:gd name="connsiteY29" fmla="*/ 7987 h 10000"/>
                <a:gd name="connsiteX30" fmla="*/ 4889 w 10000"/>
                <a:gd name="connsiteY30" fmla="*/ 7987 h 10000"/>
                <a:gd name="connsiteX31" fmla="*/ 4611 w 10000"/>
                <a:gd name="connsiteY31" fmla="*/ 8003 h 10000"/>
                <a:gd name="connsiteX32" fmla="*/ 4500 w 10000"/>
                <a:gd name="connsiteY32" fmla="*/ 8003 h 10000"/>
                <a:gd name="connsiteX33" fmla="*/ 4444 w 10000"/>
                <a:gd name="connsiteY33" fmla="*/ 7987 h 10000"/>
                <a:gd name="connsiteX34" fmla="*/ 4389 w 10000"/>
                <a:gd name="connsiteY34" fmla="*/ 7918 h 10000"/>
                <a:gd name="connsiteX35" fmla="*/ 4222 w 10000"/>
                <a:gd name="connsiteY35" fmla="*/ 7836 h 10000"/>
                <a:gd name="connsiteX36" fmla="*/ 4222 w 10000"/>
                <a:gd name="connsiteY36" fmla="*/ 7836 h 10000"/>
                <a:gd name="connsiteX37" fmla="*/ 4111 w 10000"/>
                <a:gd name="connsiteY37" fmla="*/ 7785 h 10000"/>
                <a:gd name="connsiteX38" fmla="*/ 4111 w 10000"/>
                <a:gd name="connsiteY38" fmla="*/ 7735 h 10000"/>
                <a:gd name="connsiteX39" fmla="*/ 4111 w 10000"/>
                <a:gd name="connsiteY39" fmla="*/ 7700 h 10000"/>
                <a:gd name="connsiteX40" fmla="*/ 4167 w 10000"/>
                <a:gd name="connsiteY40" fmla="*/ 7668 h 10000"/>
                <a:gd name="connsiteX41" fmla="*/ 4278 w 10000"/>
                <a:gd name="connsiteY41" fmla="*/ 7601 h 10000"/>
                <a:gd name="connsiteX42" fmla="*/ 4389 w 10000"/>
                <a:gd name="connsiteY42" fmla="*/ 7584 h 10000"/>
                <a:gd name="connsiteX43" fmla="*/ 4389 w 10000"/>
                <a:gd name="connsiteY43" fmla="*/ 7584 h 10000"/>
                <a:gd name="connsiteX44" fmla="*/ 4389 w 10000"/>
                <a:gd name="connsiteY44" fmla="*/ 7567 h 10000"/>
                <a:gd name="connsiteX45" fmla="*/ 4444 w 10000"/>
                <a:gd name="connsiteY45" fmla="*/ 7551 h 10000"/>
                <a:gd name="connsiteX46" fmla="*/ 4667 w 10000"/>
                <a:gd name="connsiteY46" fmla="*/ 7534 h 10000"/>
                <a:gd name="connsiteX47" fmla="*/ 5333 w 10000"/>
                <a:gd name="connsiteY47" fmla="*/ 7500 h 10000"/>
                <a:gd name="connsiteX48" fmla="*/ 6500 w 10000"/>
                <a:gd name="connsiteY48" fmla="*/ 7450 h 10000"/>
                <a:gd name="connsiteX49" fmla="*/ 6500 w 10000"/>
                <a:gd name="connsiteY49" fmla="*/ 7450 h 10000"/>
                <a:gd name="connsiteX50" fmla="*/ 7167 w 10000"/>
                <a:gd name="connsiteY50" fmla="*/ 7400 h 10000"/>
                <a:gd name="connsiteX51" fmla="*/ 8389 w 10000"/>
                <a:gd name="connsiteY51" fmla="*/ 7300 h 10000"/>
                <a:gd name="connsiteX52" fmla="*/ 8389 w 10000"/>
                <a:gd name="connsiteY52" fmla="*/ 7300 h 10000"/>
                <a:gd name="connsiteX53" fmla="*/ 8667 w 10000"/>
                <a:gd name="connsiteY53" fmla="*/ 7264 h 10000"/>
                <a:gd name="connsiteX54" fmla="*/ 8778 w 10000"/>
                <a:gd name="connsiteY54" fmla="*/ 7213 h 10000"/>
                <a:gd name="connsiteX55" fmla="*/ 8889 w 10000"/>
                <a:gd name="connsiteY55" fmla="*/ 7181 h 10000"/>
                <a:gd name="connsiteX56" fmla="*/ 8833 w 10000"/>
                <a:gd name="connsiteY56" fmla="*/ 7147 h 10000"/>
                <a:gd name="connsiteX57" fmla="*/ 8833 w 10000"/>
                <a:gd name="connsiteY57" fmla="*/ 7114 h 10000"/>
                <a:gd name="connsiteX58" fmla="*/ 8722 w 10000"/>
                <a:gd name="connsiteY58" fmla="*/ 7080 h 10000"/>
                <a:gd name="connsiteX59" fmla="*/ 8556 w 10000"/>
                <a:gd name="connsiteY59" fmla="*/ 7029 h 10000"/>
                <a:gd name="connsiteX60" fmla="*/ 8556 w 10000"/>
                <a:gd name="connsiteY60" fmla="*/ 7029 h 10000"/>
                <a:gd name="connsiteX61" fmla="*/ 6556 w 10000"/>
                <a:gd name="connsiteY61" fmla="*/ 6730 h 10000"/>
                <a:gd name="connsiteX62" fmla="*/ 6556 w 10000"/>
                <a:gd name="connsiteY62" fmla="*/ 6730 h 10000"/>
                <a:gd name="connsiteX63" fmla="*/ 6333 w 10000"/>
                <a:gd name="connsiteY63" fmla="*/ 6680 h 10000"/>
                <a:gd name="connsiteX64" fmla="*/ 6167 w 10000"/>
                <a:gd name="connsiteY64" fmla="*/ 6628 h 10000"/>
                <a:gd name="connsiteX65" fmla="*/ 6056 w 10000"/>
                <a:gd name="connsiteY65" fmla="*/ 6577 h 10000"/>
                <a:gd name="connsiteX66" fmla="*/ 6056 w 10000"/>
                <a:gd name="connsiteY66" fmla="*/ 6577 h 10000"/>
                <a:gd name="connsiteX67" fmla="*/ 8056 w 10000"/>
                <a:gd name="connsiteY67" fmla="*/ 6561 h 10000"/>
                <a:gd name="connsiteX68" fmla="*/ 10000 w 10000"/>
                <a:gd name="connsiteY68" fmla="*/ 6730 h 10000"/>
                <a:gd name="connsiteX69" fmla="*/ 10000 w 10000"/>
                <a:gd name="connsiteY69" fmla="*/ 5201 h 10000"/>
                <a:gd name="connsiteX70" fmla="*/ 10000 w 10000"/>
                <a:gd name="connsiteY70" fmla="*/ 5201 h 10000"/>
                <a:gd name="connsiteX71" fmla="*/ 7778 w 10000"/>
                <a:gd name="connsiteY71" fmla="*/ 4850 h 10000"/>
                <a:gd name="connsiteX72" fmla="*/ 6556 w 10000"/>
                <a:gd name="connsiteY72" fmla="*/ 4647 h 10000"/>
                <a:gd name="connsiteX73" fmla="*/ 6556 w 10000"/>
                <a:gd name="connsiteY73" fmla="*/ 4647 h 10000"/>
                <a:gd name="connsiteX74" fmla="*/ 6556 w 10000"/>
                <a:gd name="connsiteY74" fmla="*/ 4630 h 10000"/>
                <a:gd name="connsiteX75" fmla="*/ 6556 w 10000"/>
                <a:gd name="connsiteY75" fmla="*/ 4529 h 10000"/>
                <a:gd name="connsiteX76" fmla="*/ 6556 w 10000"/>
                <a:gd name="connsiteY76" fmla="*/ 4529 h 10000"/>
                <a:gd name="connsiteX77" fmla="*/ 6389 w 10000"/>
                <a:gd name="connsiteY77" fmla="*/ 4414 h 10000"/>
                <a:gd name="connsiteX78" fmla="*/ 6056 w 10000"/>
                <a:gd name="connsiteY78" fmla="*/ 4229 h 10000"/>
                <a:gd name="connsiteX79" fmla="*/ 5333 w 10000"/>
                <a:gd name="connsiteY79" fmla="*/ 3874 h 10000"/>
                <a:gd name="connsiteX80" fmla="*/ 5333 w 10000"/>
                <a:gd name="connsiteY80" fmla="*/ 3874 h 10000"/>
                <a:gd name="connsiteX81" fmla="*/ 5167 w 10000"/>
                <a:gd name="connsiteY81" fmla="*/ 3825 h 10000"/>
                <a:gd name="connsiteX82" fmla="*/ 4889 w 10000"/>
                <a:gd name="connsiteY82" fmla="*/ 3757 h 10000"/>
                <a:gd name="connsiteX83" fmla="*/ 4056 w 10000"/>
                <a:gd name="connsiteY83" fmla="*/ 3608 h 10000"/>
                <a:gd name="connsiteX84" fmla="*/ 2889 w 10000"/>
                <a:gd name="connsiteY84" fmla="*/ 3424 h 10000"/>
                <a:gd name="connsiteX85" fmla="*/ 2889 w 10000"/>
                <a:gd name="connsiteY85" fmla="*/ 3424 h 10000"/>
                <a:gd name="connsiteX86" fmla="*/ 2389 w 10000"/>
                <a:gd name="connsiteY86" fmla="*/ 3405 h 10000"/>
                <a:gd name="connsiteX87" fmla="*/ 2000 w 10000"/>
                <a:gd name="connsiteY87" fmla="*/ 3388 h 10000"/>
                <a:gd name="connsiteX88" fmla="*/ 1889 w 10000"/>
                <a:gd name="connsiteY88" fmla="*/ 3372 h 10000"/>
                <a:gd name="connsiteX89" fmla="*/ 1778 w 10000"/>
                <a:gd name="connsiteY89" fmla="*/ 3355 h 10000"/>
                <a:gd name="connsiteX90" fmla="*/ 1778 w 10000"/>
                <a:gd name="connsiteY90" fmla="*/ 3355 h 10000"/>
                <a:gd name="connsiteX91" fmla="*/ 1667 w 10000"/>
                <a:gd name="connsiteY91" fmla="*/ 3288 h 10000"/>
                <a:gd name="connsiteX92" fmla="*/ 1500 w 10000"/>
                <a:gd name="connsiteY92" fmla="*/ 3171 h 10000"/>
                <a:gd name="connsiteX93" fmla="*/ 1444 w 10000"/>
                <a:gd name="connsiteY93" fmla="*/ 3104 h 10000"/>
                <a:gd name="connsiteX94" fmla="*/ 1444 w 10000"/>
                <a:gd name="connsiteY94" fmla="*/ 3037 h 10000"/>
                <a:gd name="connsiteX95" fmla="*/ 1444 w 10000"/>
                <a:gd name="connsiteY95" fmla="*/ 2986 h 10000"/>
                <a:gd name="connsiteX96" fmla="*/ 1556 w 10000"/>
                <a:gd name="connsiteY96" fmla="*/ 2936 h 10000"/>
                <a:gd name="connsiteX97" fmla="*/ 1556 w 10000"/>
                <a:gd name="connsiteY97" fmla="*/ 2936 h 10000"/>
                <a:gd name="connsiteX98" fmla="*/ 1833 w 10000"/>
                <a:gd name="connsiteY98" fmla="*/ 2852 h 10000"/>
                <a:gd name="connsiteX99" fmla="*/ 2111 w 10000"/>
                <a:gd name="connsiteY99" fmla="*/ 2766 h 10000"/>
                <a:gd name="connsiteX100" fmla="*/ 2278 w 10000"/>
                <a:gd name="connsiteY100" fmla="*/ 2718 h 10000"/>
                <a:gd name="connsiteX101" fmla="*/ 2389 w 10000"/>
                <a:gd name="connsiteY101" fmla="*/ 2668 h 10000"/>
                <a:gd name="connsiteX102" fmla="*/ 2389 w 10000"/>
                <a:gd name="connsiteY102" fmla="*/ 2601 h 10000"/>
                <a:gd name="connsiteX103" fmla="*/ 2389 w 10000"/>
                <a:gd name="connsiteY103" fmla="*/ 2518 h 10000"/>
                <a:gd name="connsiteX104" fmla="*/ 2389 w 10000"/>
                <a:gd name="connsiteY104" fmla="*/ 2518 h 10000"/>
                <a:gd name="connsiteX105" fmla="*/ 2167 w 10000"/>
                <a:gd name="connsiteY105" fmla="*/ 2281 h 10000"/>
                <a:gd name="connsiteX106" fmla="*/ 1889 w 10000"/>
                <a:gd name="connsiteY106" fmla="*/ 1962 h 10000"/>
                <a:gd name="connsiteX107" fmla="*/ 1667 w 10000"/>
                <a:gd name="connsiteY107" fmla="*/ 1679 h 10000"/>
                <a:gd name="connsiteX108" fmla="*/ 1611 w 10000"/>
                <a:gd name="connsiteY108" fmla="*/ 1595 h 10000"/>
                <a:gd name="connsiteX109" fmla="*/ 1611 w 10000"/>
                <a:gd name="connsiteY109" fmla="*/ 1562 h 10000"/>
                <a:gd name="connsiteX110" fmla="*/ 1667 w 10000"/>
                <a:gd name="connsiteY110" fmla="*/ 1543 h 10000"/>
                <a:gd name="connsiteX111" fmla="*/ 1667 w 10000"/>
                <a:gd name="connsiteY111" fmla="*/ 1543 h 10000"/>
                <a:gd name="connsiteX112" fmla="*/ 2000 w 10000"/>
                <a:gd name="connsiteY112" fmla="*/ 1528 h 10000"/>
                <a:gd name="connsiteX113" fmla="*/ 2222 w 10000"/>
                <a:gd name="connsiteY113" fmla="*/ 1528 h 10000"/>
                <a:gd name="connsiteX114" fmla="*/ 2389 w 10000"/>
                <a:gd name="connsiteY114" fmla="*/ 1543 h 10000"/>
                <a:gd name="connsiteX115" fmla="*/ 2389 w 10000"/>
                <a:gd name="connsiteY115" fmla="*/ 1543 h 10000"/>
                <a:gd name="connsiteX116" fmla="*/ 2444 w 10000"/>
                <a:gd name="connsiteY116" fmla="*/ 1543 h 10000"/>
                <a:gd name="connsiteX117" fmla="*/ 2500 w 10000"/>
                <a:gd name="connsiteY117" fmla="*/ 1511 h 10000"/>
                <a:gd name="connsiteX118" fmla="*/ 2778 w 10000"/>
                <a:gd name="connsiteY118" fmla="*/ 1409 h 10000"/>
                <a:gd name="connsiteX119" fmla="*/ 3500 w 10000"/>
                <a:gd name="connsiteY119" fmla="*/ 1073 h 10000"/>
                <a:gd name="connsiteX120" fmla="*/ 4444 w 10000"/>
                <a:gd name="connsiteY120" fmla="*/ 587 h 10000"/>
                <a:gd name="connsiteX121" fmla="*/ 4444 w 10000"/>
                <a:gd name="connsiteY121" fmla="*/ 587 h 10000"/>
                <a:gd name="connsiteX122" fmla="*/ 4444 w 10000"/>
                <a:gd name="connsiteY122" fmla="*/ 517 h 10000"/>
                <a:gd name="connsiteX123" fmla="*/ 4444 w 10000"/>
                <a:gd name="connsiteY123" fmla="*/ 368 h 10000"/>
                <a:gd name="connsiteX124" fmla="*/ 4500 w 10000"/>
                <a:gd name="connsiteY124" fmla="*/ 268 h 10000"/>
                <a:gd name="connsiteX125" fmla="*/ 4778 w 10000"/>
                <a:gd name="connsiteY125" fmla="*/ 83 h 10000"/>
                <a:gd name="connsiteX126" fmla="*/ 5000 w 10000"/>
                <a:gd name="connsiteY126" fmla="*/ 0 h 10000"/>
                <a:gd name="connsiteX127" fmla="*/ 10000 w 10000"/>
                <a:gd name="connsiteY127" fmla="*/ 8876 h 10000"/>
                <a:gd name="connsiteX128" fmla="*/ 10000 w 10000"/>
                <a:gd name="connsiteY128" fmla="*/ 8876 h 10000"/>
                <a:gd name="connsiteX129" fmla="*/ 9722 w 10000"/>
                <a:gd name="connsiteY129" fmla="*/ 8859 h 10000"/>
                <a:gd name="connsiteX130" fmla="*/ 9389 w 10000"/>
                <a:gd name="connsiteY130" fmla="*/ 8876 h 10000"/>
                <a:gd name="connsiteX131" fmla="*/ 9389 w 10000"/>
                <a:gd name="connsiteY131" fmla="*/ 8876 h 10000"/>
                <a:gd name="connsiteX132" fmla="*/ 9278 w 10000"/>
                <a:gd name="connsiteY132" fmla="*/ 8894 h 10000"/>
                <a:gd name="connsiteX133" fmla="*/ 9056 w 10000"/>
                <a:gd name="connsiteY133" fmla="*/ 8876 h 10000"/>
                <a:gd name="connsiteX134" fmla="*/ 8889 w 10000"/>
                <a:gd name="connsiteY134" fmla="*/ 8859 h 10000"/>
                <a:gd name="connsiteX135" fmla="*/ 8722 w 10000"/>
                <a:gd name="connsiteY135" fmla="*/ 8826 h 10000"/>
                <a:gd name="connsiteX136" fmla="*/ 8611 w 10000"/>
                <a:gd name="connsiteY136" fmla="*/ 8775 h 10000"/>
                <a:gd name="connsiteX137" fmla="*/ 8444 w 10000"/>
                <a:gd name="connsiteY137" fmla="*/ 8690 h 10000"/>
                <a:gd name="connsiteX138" fmla="*/ 8444 w 10000"/>
                <a:gd name="connsiteY138" fmla="*/ 8690 h 10000"/>
                <a:gd name="connsiteX139" fmla="*/ 8222 w 10000"/>
                <a:gd name="connsiteY139" fmla="*/ 8540 h 10000"/>
                <a:gd name="connsiteX140" fmla="*/ 8111 w 10000"/>
                <a:gd name="connsiteY140" fmla="*/ 8474 h 10000"/>
                <a:gd name="connsiteX141" fmla="*/ 7944 w 10000"/>
                <a:gd name="connsiteY141" fmla="*/ 8424 h 10000"/>
                <a:gd name="connsiteX142" fmla="*/ 7778 w 10000"/>
                <a:gd name="connsiteY142" fmla="*/ 8390 h 10000"/>
                <a:gd name="connsiteX143" fmla="*/ 7556 w 10000"/>
                <a:gd name="connsiteY143" fmla="*/ 8371 h 10000"/>
                <a:gd name="connsiteX144" fmla="*/ 7333 w 10000"/>
                <a:gd name="connsiteY144" fmla="*/ 8357 h 10000"/>
                <a:gd name="connsiteX145" fmla="*/ 7000 w 10000"/>
                <a:gd name="connsiteY145" fmla="*/ 8338 h 10000"/>
                <a:gd name="connsiteX146" fmla="*/ 7000 w 10000"/>
                <a:gd name="connsiteY146" fmla="*/ 8338 h 10000"/>
                <a:gd name="connsiteX147" fmla="*/ 6556 w 10000"/>
                <a:gd name="connsiteY147" fmla="*/ 8357 h 10000"/>
                <a:gd name="connsiteX148" fmla="*/ 6222 w 10000"/>
                <a:gd name="connsiteY148" fmla="*/ 8357 h 10000"/>
                <a:gd name="connsiteX149" fmla="*/ 6111 w 10000"/>
                <a:gd name="connsiteY149" fmla="*/ 8338 h 10000"/>
                <a:gd name="connsiteX150" fmla="*/ 6056 w 10000"/>
                <a:gd name="connsiteY150" fmla="*/ 8321 h 10000"/>
                <a:gd name="connsiteX151" fmla="*/ 6056 w 10000"/>
                <a:gd name="connsiteY151" fmla="*/ 8321 h 10000"/>
                <a:gd name="connsiteX152" fmla="*/ 6056 w 10000"/>
                <a:gd name="connsiteY152" fmla="*/ 8021 h 10000"/>
                <a:gd name="connsiteX153" fmla="*/ 6056 w 10000"/>
                <a:gd name="connsiteY153" fmla="*/ 8021 h 10000"/>
                <a:gd name="connsiteX154" fmla="*/ 6056 w 10000"/>
                <a:gd name="connsiteY154" fmla="*/ 7951 h 10000"/>
                <a:gd name="connsiteX155" fmla="*/ 5944 w 10000"/>
                <a:gd name="connsiteY155" fmla="*/ 7870 h 10000"/>
                <a:gd name="connsiteX156" fmla="*/ 5889 w 10000"/>
                <a:gd name="connsiteY156" fmla="*/ 7851 h 10000"/>
                <a:gd name="connsiteX157" fmla="*/ 5778 w 10000"/>
                <a:gd name="connsiteY157" fmla="*/ 7836 h 10000"/>
                <a:gd name="connsiteX158" fmla="*/ 5667 w 10000"/>
                <a:gd name="connsiteY158" fmla="*/ 7836 h 10000"/>
                <a:gd name="connsiteX159" fmla="*/ 5500 w 10000"/>
                <a:gd name="connsiteY159" fmla="*/ 7851 h 10000"/>
                <a:gd name="connsiteX160" fmla="*/ 5500 w 10000"/>
                <a:gd name="connsiteY160" fmla="*/ 7851 h 10000"/>
                <a:gd name="connsiteX161" fmla="*/ 4889 w 10000"/>
                <a:gd name="connsiteY161" fmla="*/ 7969 h 10000"/>
                <a:gd name="connsiteX162" fmla="*/ 4611 w 10000"/>
                <a:gd name="connsiteY162" fmla="*/ 8003 h 10000"/>
                <a:gd name="connsiteX163" fmla="*/ 4556 w 10000"/>
                <a:gd name="connsiteY163" fmla="*/ 8021 h 10000"/>
                <a:gd name="connsiteX164" fmla="*/ 4500 w 10000"/>
                <a:gd name="connsiteY164" fmla="*/ 8003 h 10000"/>
                <a:gd name="connsiteX165" fmla="*/ 4500 w 10000"/>
                <a:gd name="connsiteY165" fmla="*/ 8003 h 10000"/>
                <a:gd name="connsiteX166" fmla="*/ 4222 w 10000"/>
                <a:gd name="connsiteY166" fmla="*/ 7836 h 10000"/>
                <a:gd name="connsiteX167" fmla="*/ 4222 w 10000"/>
                <a:gd name="connsiteY167" fmla="*/ 7836 h 10000"/>
                <a:gd name="connsiteX168" fmla="*/ 4111 w 10000"/>
                <a:gd name="connsiteY168" fmla="*/ 7752 h 10000"/>
                <a:gd name="connsiteX169" fmla="*/ 4111 w 10000"/>
                <a:gd name="connsiteY169" fmla="*/ 7700 h 10000"/>
                <a:gd name="connsiteX170" fmla="*/ 4111 w 10000"/>
                <a:gd name="connsiteY170" fmla="*/ 7651 h 10000"/>
                <a:gd name="connsiteX171" fmla="*/ 4111 w 10000"/>
                <a:gd name="connsiteY171" fmla="*/ 7651 h 10000"/>
                <a:gd name="connsiteX172" fmla="*/ 4278 w 10000"/>
                <a:gd name="connsiteY172" fmla="*/ 7601 h 10000"/>
                <a:gd name="connsiteX173" fmla="*/ 4389 w 10000"/>
                <a:gd name="connsiteY173" fmla="*/ 7584 h 10000"/>
                <a:gd name="connsiteX174" fmla="*/ 4389 w 10000"/>
                <a:gd name="connsiteY174" fmla="*/ 7584 h 10000"/>
                <a:gd name="connsiteX175" fmla="*/ 4000 w 10000"/>
                <a:gd name="connsiteY175" fmla="*/ 7584 h 10000"/>
                <a:gd name="connsiteX176" fmla="*/ 3722 w 10000"/>
                <a:gd name="connsiteY176" fmla="*/ 7601 h 10000"/>
                <a:gd name="connsiteX177" fmla="*/ 3611 w 10000"/>
                <a:gd name="connsiteY177" fmla="*/ 7617 h 10000"/>
                <a:gd name="connsiteX178" fmla="*/ 3556 w 10000"/>
                <a:gd name="connsiteY178" fmla="*/ 7635 h 10000"/>
                <a:gd name="connsiteX179" fmla="*/ 3556 w 10000"/>
                <a:gd name="connsiteY179" fmla="*/ 7635 h 10000"/>
                <a:gd name="connsiteX180" fmla="*/ 3444 w 10000"/>
                <a:gd name="connsiteY180" fmla="*/ 7700 h 10000"/>
                <a:gd name="connsiteX181" fmla="*/ 3278 w 10000"/>
                <a:gd name="connsiteY181" fmla="*/ 7802 h 10000"/>
                <a:gd name="connsiteX182" fmla="*/ 3000 w 10000"/>
                <a:gd name="connsiteY182" fmla="*/ 7918 h 10000"/>
                <a:gd name="connsiteX183" fmla="*/ 2667 w 10000"/>
                <a:gd name="connsiteY183" fmla="*/ 8003 h 10000"/>
                <a:gd name="connsiteX184" fmla="*/ 2667 w 10000"/>
                <a:gd name="connsiteY184" fmla="*/ 8003 h 10000"/>
                <a:gd name="connsiteX185" fmla="*/ 2333 w 10000"/>
                <a:gd name="connsiteY185" fmla="*/ 8071 h 10000"/>
                <a:gd name="connsiteX186" fmla="*/ 1833 w 10000"/>
                <a:gd name="connsiteY186" fmla="*/ 8138 h 10000"/>
                <a:gd name="connsiteX187" fmla="*/ 1389 w 10000"/>
                <a:gd name="connsiteY187" fmla="*/ 8172 h 10000"/>
                <a:gd name="connsiteX188" fmla="*/ 889 w 10000"/>
                <a:gd name="connsiteY188" fmla="*/ 8188 h 10000"/>
                <a:gd name="connsiteX189" fmla="*/ 889 w 10000"/>
                <a:gd name="connsiteY189" fmla="*/ 8188 h 10000"/>
                <a:gd name="connsiteX190" fmla="*/ 500 w 10000"/>
                <a:gd name="connsiteY190" fmla="*/ 8206 h 10000"/>
                <a:gd name="connsiteX191" fmla="*/ 222 w 10000"/>
                <a:gd name="connsiteY191" fmla="*/ 8223 h 10000"/>
                <a:gd name="connsiteX192" fmla="*/ 0 w 10000"/>
                <a:gd name="connsiteY192" fmla="*/ 8240 h 10000"/>
                <a:gd name="connsiteX193" fmla="*/ 0 w 10000"/>
                <a:gd name="connsiteY193" fmla="*/ 8240 h 10000"/>
                <a:gd name="connsiteX194" fmla="*/ 278 w 10000"/>
                <a:gd name="connsiteY194" fmla="*/ 8507 h 10000"/>
                <a:gd name="connsiteX195" fmla="*/ 500 w 10000"/>
                <a:gd name="connsiteY195" fmla="*/ 8707 h 10000"/>
                <a:gd name="connsiteX196" fmla="*/ 722 w 10000"/>
                <a:gd name="connsiteY196" fmla="*/ 8876 h 10000"/>
                <a:gd name="connsiteX197" fmla="*/ 722 w 10000"/>
                <a:gd name="connsiteY197" fmla="*/ 8876 h 10000"/>
                <a:gd name="connsiteX198" fmla="*/ 889 w 10000"/>
                <a:gd name="connsiteY198" fmla="*/ 8978 h 10000"/>
                <a:gd name="connsiteX199" fmla="*/ 944 w 10000"/>
                <a:gd name="connsiteY199" fmla="*/ 9061 h 10000"/>
                <a:gd name="connsiteX200" fmla="*/ 1111 w 10000"/>
                <a:gd name="connsiteY200" fmla="*/ 9146 h 10000"/>
                <a:gd name="connsiteX201" fmla="*/ 1333 w 10000"/>
                <a:gd name="connsiteY201" fmla="*/ 9278 h 10000"/>
                <a:gd name="connsiteX202" fmla="*/ 1333 w 10000"/>
                <a:gd name="connsiteY202" fmla="*/ 9278 h 10000"/>
                <a:gd name="connsiteX203" fmla="*/ 1444 w 10000"/>
                <a:gd name="connsiteY203" fmla="*/ 9346 h 10000"/>
                <a:gd name="connsiteX204" fmla="*/ 1500 w 10000"/>
                <a:gd name="connsiteY204" fmla="*/ 9395 h 10000"/>
                <a:gd name="connsiteX205" fmla="*/ 1500 w 10000"/>
                <a:gd name="connsiteY205" fmla="*/ 9445 h 10000"/>
                <a:gd name="connsiteX206" fmla="*/ 1556 w 10000"/>
                <a:gd name="connsiteY206" fmla="*/ 9463 h 10000"/>
                <a:gd name="connsiteX207" fmla="*/ 1722 w 10000"/>
                <a:gd name="connsiteY207" fmla="*/ 9478 h 10000"/>
                <a:gd name="connsiteX208" fmla="*/ 1944 w 10000"/>
                <a:gd name="connsiteY208" fmla="*/ 9496 h 10000"/>
                <a:gd name="connsiteX209" fmla="*/ 2944 w 10000"/>
                <a:gd name="connsiteY209" fmla="*/ 9512 h 10000"/>
                <a:gd name="connsiteX210" fmla="*/ 2944 w 10000"/>
                <a:gd name="connsiteY210" fmla="*/ 9512 h 10000"/>
                <a:gd name="connsiteX211" fmla="*/ 4167 w 10000"/>
                <a:gd name="connsiteY211" fmla="*/ 9547 h 10000"/>
                <a:gd name="connsiteX212" fmla="*/ 4889 w 10000"/>
                <a:gd name="connsiteY212" fmla="*/ 9597 h 10000"/>
                <a:gd name="connsiteX213" fmla="*/ 5278 w 10000"/>
                <a:gd name="connsiteY213" fmla="*/ 9649 h 10000"/>
                <a:gd name="connsiteX214" fmla="*/ 5444 w 10000"/>
                <a:gd name="connsiteY214" fmla="*/ 9663 h 10000"/>
                <a:gd name="connsiteX215" fmla="*/ 5444 w 10000"/>
                <a:gd name="connsiteY215" fmla="*/ 9663 h 10000"/>
                <a:gd name="connsiteX216" fmla="*/ 5722 w 10000"/>
                <a:gd name="connsiteY216" fmla="*/ 9699 h 10000"/>
                <a:gd name="connsiteX217" fmla="*/ 5833 w 10000"/>
                <a:gd name="connsiteY217" fmla="*/ 9716 h 10000"/>
                <a:gd name="connsiteX218" fmla="*/ 5833 w 10000"/>
                <a:gd name="connsiteY218" fmla="*/ 9716 h 10000"/>
                <a:gd name="connsiteX219" fmla="*/ 5833 w 10000"/>
                <a:gd name="connsiteY219" fmla="*/ 9699 h 10000"/>
                <a:gd name="connsiteX220" fmla="*/ 5889 w 10000"/>
                <a:gd name="connsiteY220" fmla="*/ 9681 h 10000"/>
                <a:gd name="connsiteX221" fmla="*/ 6000 w 10000"/>
                <a:gd name="connsiteY221" fmla="*/ 9663 h 10000"/>
                <a:gd name="connsiteX222" fmla="*/ 6167 w 10000"/>
                <a:gd name="connsiteY222" fmla="*/ 9649 h 10000"/>
                <a:gd name="connsiteX223" fmla="*/ 6444 w 10000"/>
                <a:gd name="connsiteY223" fmla="*/ 9649 h 10000"/>
                <a:gd name="connsiteX224" fmla="*/ 6833 w 10000"/>
                <a:gd name="connsiteY224" fmla="*/ 9663 h 10000"/>
                <a:gd name="connsiteX225" fmla="*/ 7278 w 10000"/>
                <a:gd name="connsiteY225" fmla="*/ 9716 h 10000"/>
                <a:gd name="connsiteX226" fmla="*/ 7278 w 10000"/>
                <a:gd name="connsiteY226" fmla="*/ 9716 h 10000"/>
                <a:gd name="connsiteX227" fmla="*/ 8722 w 10000"/>
                <a:gd name="connsiteY227" fmla="*/ 9865 h 10000"/>
                <a:gd name="connsiteX228" fmla="*/ 10000 w 10000"/>
                <a:gd name="connsiteY228" fmla="*/ 10000 h 10000"/>
                <a:gd name="connsiteX0" fmla="*/ 10000 w 10000"/>
                <a:gd name="connsiteY0" fmla="*/ 8859 h 10000"/>
                <a:gd name="connsiteX1" fmla="*/ 10000 w 10000"/>
                <a:gd name="connsiteY1" fmla="*/ 8859 h 10000"/>
                <a:gd name="connsiteX2" fmla="*/ 9222 w 10000"/>
                <a:gd name="connsiteY2" fmla="*/ 8876 h 10000"/>
                <a:gd name="connsiteX3" fmla="*/ 8944 w 10000"/>
                <a:gd name="connsiteY3" fmla="*/ 8876 h 10000"/>
                <a:gd name="connsiteX4" fmla="*/ 8833 w 10000"/>
                <a:gd name="connsiteY4" fmla="*/ 8859 h 10000"/>
                <a:gd name="connsiteX5" fmla="*/ 8778 w 10000"/>
                <a:gd name="connsiteY5" fmla="*/ 8843 h 10000"/>
                <a:gd name="connsiteX6" fmla="*/ 8778 w 10000"/>
                <a:gd name="connsiteY6" fmla="*/ 8843 h 10000"/>
                <a:gd name="connsiteX7" fmla="*/ 8444 w 10000"/>
                <a:gd name="connsiteY7" fmla="*/ 8641 h 10000"/>
                <a:gd name="connsiteX8" fmla="*/ 8167 w 10000"/>
                <a:gd name="connsiteY8" fmla="*/ 8456 h 10000"/>
                <a:gd name="connsiteX9" fmla="*/ 8167 w 10000"/>
                <a:gd name="connsiteY9" fmla="*/ 8456 h 10000"/>
                <a:gd name="connsiteX10" fmla="*/ 8056 w 10000"/>
                <a:gd name="connsiteY10" fmla="*/ 8424 h 10000"/>
                <a:gd name="connsiteX11" fmla="*/ 7889 w 10000"/>
                <a:gd name="connsiteY11" fmla="*/ 8390 h 10000"/>
                <a:gd name="connsiteX12" fmla="*/ 7444 w 10000"/>
                <a:gd name="connsiteY12" fmla="*/ 8371 h 10000"/>
                <a:gd name="connsiteX13" fmla="*/ 6889 w 10000"/>
                <a:gd name="connsiteY13" fmla="*/ 8357 h 10000"/>
                <a:gd name="connsiteX14" fmla="*/ 6389 w 10000"/>
                <a:gd name="connsiteY14" fmla="*/ 8357 h 10000"/>
                <a:gd name="connsiteX15" fmla="*/ 6389 w 10000"/>
                <a:gd name="connsiteY15" fmla="*/ 8357 h 10000"/>
                <a:gd name="connsiteX16" fmla="*/ 6167 w 10000"/>
                <a:gd name="connsiteY16" fmla="*/ 8338 h 10000"/>
                <a:gd name="connsiteX17" fmla="*/ 6056 w 10000"/>
                <a:gd name="connsiteY17" fmla="*/ 8307 h 10000"/>
                <a:gd name="connsiteX18" fmla="*/ 6000 w 10000"/>
                <a:gd name="connsiteY18" fmla="*/ 8272 h 10000"/>
                <a:gd name="connsiteX19" fmla="*/ 6000 w 10000"/>
                <a:gd name="connsiteY19" fmla="*/ 8206 h 10000"/>
                <a:gd name="connsiteX20" fmla="*/ 6056 w 10000"/>
                <a:gd name="connsiteY20" fmla="*/ 8071 h 10000"/>
                <a:gd name="connsiteX21" fmla="*/ 6111 w 10000"/>
                <a:gd name="connsiteY21" fmla="*/ 8003 h 10000"/>
                <a:gd name="connsiteX22" fmla="*/ 6056 w 10000"/>
                <a:gd name="connsiteY22" fmla="*/ 7918 h 10000"/>
                <a:gd name="connsiteX23" fmla="*/ 6056 w 10000"/>
                <a:gd name="connsiteY23" fmla="*/ 7918 h 10000"/>
                <a:gd name="connsiteX24" fmla="*/ 6000 w 10000"/>
                <a:gd name="connsiteY24" fmla="*/ 7870 h 10000"/>
                <a:gd name="connsiteX25" fmla="*/ 5944 w 10000"/>
                <a:gd name="connsiteY25" fmla="*/ 7836 h 10000"/>
                <a:gd name="connsiteX26" fmla="*/ 5833 w 10000"/>
                <a:gd name="connsiteY26" fmla="*/ 7836 h 10000"/>
                <a:gd name="connsiteX27" fmla="*/ 5667 w 10000"/>
                <a:gd name="connsiteY27" fmla="*/ 7851 h 10000"/>
                <a:gd name="connsiteX28" fmla="*/ 5333 w 10000"/>
                <a:gd name="connsiteY28" fmla="*/ 7902 h 10000"/>
                <a:gd name="connsiteX29" fmla="*/ 4889 w 10000"/>
                <a:gd name="connsiteY29" fmla="*/ 7987 h 10000"/>
                <a:gd name="connsiteX30" fmla="*/ 4889 w 10000"/>
                <a:gd name="connsiteY30" fmla="*/ 7987 h 10000"/>
                <a:gd name="connsiteX31" fmla="*/ 4611 w 10000"/>
                <a:gd name="connsiteY31" fmla="*/ 8003 h 10000"/>
                <a:gd name="connsiteX32" fmla="*/ 4500 w 10000"/>
                <a:gd name="connsiteY32" fmla="*/ 8003 h 10000"/>
                <a:gd name="connsiteX33" fmla="*/ 4444 w 10000"/>
                <a:gd name="connsiteY33" fmla="*/ 7987 h 10000"/>
                <a:gd name="connsiteX34" fmla="*/ 4389 w 10000"/>
                <a:gd name="connsiteY34" fmla="*/ 7918 h 10000"/>
                <a:gd name="connsiteX35" fmla="*/ 4222 w 10000"/>
                <a:gd name="connsiteY35" fmla="*/ 7836 h 10000"/>
                <a:gd name="connsiteX36" fmla="*/ 4222 w 10000"/>
                <a:gd name="connsiteY36" fmla="*/ 7836 h 10000"/>
                <a:gd name="connsiteX37" fmla="*/ 4111 w 10000"/>
                <a:gd name="connsiteY37" fmla="*/ 7785 h 10000"/>
                <a:gd name="connsiteX38" fmla="*/ 4111 w 10000"/>
                <a:gd name="connsiteY38" fmla="*/ 7735 h 10000"/>
                <a:gd name="connsiteX39" fmla="*/ 4111 w 10000"/>
                <a:gd name="connsiteY39" fmla="*/ 7700 h 10000"/>
                <a:gd name="connsiteX40" fmla="*/ 4167 w 10000"/>
                <a:gd name="connsiteY40" fmla="*/ 7668 h 10000"/>
                <a:gd name="connsiteX41" fmla="*/ 4278 w 10000"/>
                <a:gd name="connsiteY41" fmla="*/ 7601 h 10000"/>
                <a:gd name="connsiteX42" fmla="*/ 4389 w 10000"/>
                <a:gd name="connsiteY42" fmla="*/ 7584 h 10000"/>
                <a:gd name="connsiteX43" fmla="*/ 4389 w 10000"/>
                <a:gd name="connsiteY43" fmla="*/ 7584 h 10000"/>
                <a:gd name="connsiteX44" fmla="*/ 4389 w 10000"/>
                <a:gd name="connsiteY44" fmla="*/ 7567 h 10000"/>
                <a:gd name="connsiteX45" fmla="*/ 4444 w 10000"/>
                <a:gd name="connsiteY45" fmla="*/ 7551 h 10000"/>
                <a:gd name="connsiteX46" fmla="*/ 4667 w 10000"/>
                <a:gd name="connsiteY46" fmla="*/ 7534 h 10000"/>
                <a:gd name="connsiteX47" fmla="*/ 5333 w 10000"/>
                <a:gd name="connsiteY47" fmla="*/ 7500 h 10000"/>
                <a:gd name="connsiteX48" fmla="*/ 6500 w 10000"/>
                <a:gd name="connsiteY48" fmla="*/ 7450 h 10000"/>
                <a:gd name="connsiteX49" fmla="*/ 6500 w 10000"/>
                <a:gd name="connsiteY49" fmla="*/ 7450 h 10000"/>
                <a:gd name="connsiteX50" fmla="*/ 7167 w 10000"/>
                <a:gd name="connsiteY50" fmla="*/ 7400 h 10000"/>
                <a:gd name="connsiteX51" fmla="*/ 8389 w 10000"/>
                <a:gd name="connsiteY51" fmla="*/ 7300 h 10000"/>
                <a:gd name="connsiteX52" fmla="*/ 8389 w 10000"/>
                <a:gd name="connsiteY52" fmla="*/ 7300 h 10000"/>
                <a:gd name="connsiteX53" fmla="*/ 8667 w 10000"/>
                <a:gd name="connsiteY53" fmla="*/ 7264 h 10000"/>
                <a:gd name="connsiteX54" fmla="*/ 8778 w 10000"/>
                <a:gd name="connsiteY54" fmla="*/ 7213 h 10000"/>
                <a:gd name="connsiteX55" fmla="*/ 8889 w 10000"/>
                <a:gd name="connsiteY55" fmla="*/ 7181 h 10000"/>
                <a:gd name="connsiteX56" fmla="*/ 8833 w 10000"/>
                <a:gd name="connsiteY56" fmla="*/ 7147 h 10000"/>
                <a:gd name="connsiteX57" fmla="*/ 8833 w 10000"/>
                <a:gd name="connsiteY57" fmla="*/ 7114 h 10000"/>
                <a:gd name="connsiteX58" fmla="*/ 8722 w 10000"/>
                <a:gd name="connsiteY58" fmla="*/ 7080 h 10000"/>
                <a:gd name="connsiteX59" fmla="*/ 8556 w 10000"/>
                <a:gd name="connsiteY59" fmla="*/ 7029 h 10000"/>
                <a:gd name="connsiteX60" fmla="*/ 8556 w 10000"/>
                <a:gd name="connsiteY60" fmla="*/ 7029 h 10000"/>
                <a:gd name="connsiteX61" fmla="*/ 6556 w 10000"/>
                <a:gd name="connsiteY61" fmla="*/ 6730 h 10000"/>
                <a:gd name="connsiteX62" fmla="*/ 6556 w 10000"/>
                <a:gd name="connsiteY62" fmla="*/ 6730 h 10000"/>
                <a:gd name="connsiteX63" fmla="*/ 6333 w 10000"/>
                <a:gd name="connsiteY63" fmla="*/ 6680 h 10000"/>
                <a:gd name="connsiteX64" fmla="*/ 6167 w 10000"/>
                <a:gd name="connsiteY64" fmla="*/ 6628 h 10000"/>
                <a:gd name="connsiteX65" fmla="*/ 6056 w 10000"/>
                <a:gd name="connsiteY65" fmla="*/ 6577 h 10000"/>
                <a:gd name="connsiteX66" fmla="*/ 6056 w 10000"/>
                <a:gd name="connsiteY66" fmla="*/ 6577 h 10000"/>
                <a:gd name="connsiteX67" fmla="*/ 8056 w 10000"/>
                <a:gd name="connsiteY67" fmla="*/ 6561 h 10000"/>
                <a:gd name="connsiteX68" fmla="*/ 10000 w 10000"/>
                <a:gd name="connsiteY68" fmla="*/ 6730 h 10000"/>
                <a:gd name="connsiteX69" fmla="*/ 10000 w 10000"/>
                <a:gd name="connsiteY69" fmla="*/ 5201 h 10000"/>
                <a:gd name="connsiteX70" fmla="*/ 10000 w 10000"/>
                <a:gd name="connsiteY70" fmla="*/ 5201 h 10000"/>
                <a:gd name="connsiteX71" fmla="*/ 7778 w 10000"/>
                <a:gd name="connsiteY71" fmla="*/ 4850 h 10000"/>
                <a:gd name="connsiteX72" fmla="*/ 6556 w 10000"/>
                <a:gd name="connsiteY72" fmla="*/ 4647 h 10000"/>
                <a:gd name="connsiteX73" fmla="*/ 6556 w 10000"/>
                <a:gd name="connsiteY73" fmla="*/ 4647 h 10000"/>
                <a:gd name="connsiteX74" fmla="*/ 6556 w 10000"/>
                <a:gd name="connsiteY74" fmla="*/ 4630 h 10000"/>
                <a:gd name="connsiteX75" fmla="*/ 6556 w 10000"/>
                <a:gd name="connsiteY75" fmla="*/ 4529 h 10000"/>
                <a:gd name="connsiteX76" fmla="*/ 6556 w 10000"/>
                <a:gd name="connsiteY76" fmla="*/ 4529 h 10000"/>
                <a:gd name="connsiteX77" fmla="*/ 6389 w 10000"/>
                <a:gd name="connsiteY77" fmla="*/ 4414 h 10000"/>
                <a:gd name="connsiteX78" fmla="*/ 6056 w 10000"/>
                <a:gd name="connsiteY78" fmla="*/ 4229 h 10000"/>
                <a:gd name="connsiteX79" fmla="*/ 5333 w 10000"/>
                <a:gd name="connsiteY79" fmla="*/ 3874 h 10000"/>
                <a:gd name="connsiteX80" fmla="*/ 5333 w 10000"/>
                <a:gd name="connsiteY80" fmla="*/ 3874 h 10000"/>
                <a:gd name="connsiteX81" fmla="*/ 5167 w 10000"/>
                <a:gd name="connsiteY81" fmla="*/ 3825 h 10000"/>
                <a:gd name="connsiteX82" fmla="*/ 4889 w 10000"/>
                <a:gd name="connsiteY82" fmla="*/ 3757 h 10000"/>
                <a:gd name="connsiteX83" fmla="*/ 4056 w 10000"/>
                <a:gd name="connsiteY83" fmla="*/ 3608 h 10000"/>
                <a:gd name="connsiteX84" fmla="*/ 2889 w 10000"/>
                <a:gd name="connsiteY84" fmla="*/ 3424 h 10000"/>
                <a:gd name="connsiteX85" fmla="*/ 2889 w 10000"/>
                <a:gd name="connsiteY85" fmla="*/ 3424 h 10000"/>
                <a:gd name="connsiteX86" fmla="*/ 2389 w 10000"/>
                <a:gd name="connsiteY86" fmla="*/ 3405 h 10000"/>
                <a:gd name="connsiteX87" fmla="*/ 2000 w 10000"/>
                <a:gd name="connsiteY87" fmla="*/ 3388 h 10000"/>
                <a:gd name="connsiteX88" fmla="*/ 1889 w 10000"/>
                <a:gd name="connsiteY88" fmla="*/ 3372 h 10000"/>
                <a:gd name="connsiteX89" fmla="*/ 1778 w 10000"/>
                <a:gd name="connsiteY89" fmla="*/ 3355 h 10000"/>
                <a:gd name="connsiteX90" fmla="*/ 1778 w 10000"/>
                <a:gd name="connsiteY90" fmla="*/ 3355 h 10000"/>
                <a:gd name="connsiteX91" fmla="*/ 1667 w 10000"/>
                <a:gd name="connsiteY91" fmla="*/ 3288 h 10000"/>
                <a:gd name="connsiteX92" fmla="*/ 1500 w 10000"/>
                <a:gd name="connsiteY92" fmla="*/ 3171 h 10000"/>
                <a:gd name="connsiteX93" fmla="*/ 1444 w 10000"/>
                <a:gd name="connsiteY93" fmla="*/ 3104 h 10000"/>
                <a:gd name="connsiteX94" fmla="*/ 1444 w 10000"/>
                <a:gd name="connsiteY94" fmla="*/ 3037 h 10000"/>
                <a:gd name="connsiteX95" fmla="*/ 1444 w 10000"/>
                <a:gd name="connsiteY95" fmla="*/ 2986 h 10000"/>
                <a:gd name="connsiteX96" fmla="*/ 1556 w 10000"/>
                <a:gd name="connsiteY96" fmla="*/ 2936 h 10000"/>
                <a:gd name="connsiteX97" fmla="*/ 1556 w 10000"/>
                <a:gd name="connsiteY97" fmla="*/ 2936 h 10000"/>
                <a:gd name="connsiteX98" fmla="*/ 1833 w 10000"/>
                <a:gd name="connsiteY98" fmla="*/ 2852 h 10000"/>
                <a:gd name="connsiteX99" fmla="*/ 2111 w 10000"/>
                <a:gd name="connsiteY99" fmla="*/ 2766 h 10000"/>
                <a:gd name="connsiteX100" fmla="*/ 2278 w 10000"/>
                <a:gd name="connsiteY100" fmla="*/ 2718 h 10000"/>
                <a:gd name="connsiteX101" fmla="*/ 2389 w 10000"/>
                <a:gd name="connsiteY101" fmla="*/ 2668 h 10000"/>
                <a:gd name="connsiteX102" fmla="*/ 2389 w 10000"/>
                <a:gd name="connsiteY102" fmla="*/ 2601 h 10000"/>
                <a:gd name="connsiteX103" fmla="*/ 2389 w 10000"/>
                <a:gd name="connsiteY103" fmla="*/ 2518 h 10000"/>
                <a:gd name="connsiteX104" fmla="*/ 2389 w 10000"/>
                <a:gd name="connsiteY104" fmla="*/ 2518 h 10000"/>
                <a:gd name="connsiteX105" fmla="*/ 2167 w 10000"/>
                <a:gd name="connsiteY105" fmla="*/ 2281 h 10000"/>
                <a:gd name="connsiteX106" fmla="*/ 1889 w 10000"/>
                <a:gd name="connsiteY106" fmla="*/ 1962 h 10000"/>
                <a:gd name="connsiteX107" fmla="*/ 1667 w 10000"/>
                <a:gd name="connsiteY107" fmla="*/ 1679 h 10000"/>
                <a:gd name="connsiteX108" fmla="*/ 1611 w 10000"/>
                <a:gd name="connsiteY108" fmla="*/ 1595 h 10000"/>
                <a:gd name="connsiteX109" fmla="*/ 1611 w 10000"/>
                <a:gd name="connsiteY109" fmla="*/ 1562 h 10000"/>
                <a:gd name="connsiteX110" fmla="*/ 1667 w 10000"/>
                <a:gd name="connsiteY110" fmla="*/ 1543 h 10000"/>
                <a:gd name="connsiteX111" fmla="*/ 1667 w 10000"/>
                <a:gd name="connsiteY111" fmla="*/ 1543 h 10000"/>
                <a:gd name="connsiteX112" fmla="*/ 2000 w 10000"/>
                <a:gd name="connsiteY112" fmla="*/ 1528 h 10000"/>
                <a:gd name="connsiteX113" fmla="*/ 2222 w 10000"/>
                <a:gd name="connsiteY113" fmla="*/ 1528 h 10000"/>
                <a:gd name="connsiteX114" fmla="*/ 2389 w 10000"/>
                <a:gd name="connsiteY114" fmla="*/ 1543 h 10000"/>
                <a:gd name="connsiteX115" fmla="*/ 2389 w 10000"/>
                <a:gd name="connsiteY115" fmla="*/ 1543 h 10000"/>
                <a:gd name="connsiteX116" fmla="*/ 2444 w 10000"/>
                <a:gd name="connsiteY116" fmla="*/ 1543 h 10000"/>
                <a:gd name="connsiteX117" fmla="*/ 2500 w 10000"/>
                <a:gd name="connsiteY117" fmla="*/ 1511 h 10000"/>
                <a:gd name="connsiteX118" fmla="*/ 2778 w 10000"/>
                <a:gd name="connsiteY118" fmla="*/ 1409 h 10000"/>
                <a:gd name="connsiteX119" fmla="*/ 3500 w 10000"/>
                <a:gd name="connsiteY119" fmla="*/ 1073 h 10000"/>
                <a:gd name="connsiteX120" fmla="*/ 4444 w 10000"/>
                <a:gd name="connsiteY120" fmla="*/ 587 h 10000"/>
                <a:gd name="connsiteX121" fmla="*/ 4444 w 10000"/>
                <a:gd name="connsiteY121" fmla="*/ 587 h 10000"/>
                <a:gd name="connsiteX122" fmla="*/ 4444 w 10000"/>
                <a:gd name="connsiteY122" fmla="*/ 517 h 10000"/>
                <a:gd name="connsiteX123" fmla="*/ 4500 w 10000"/>
                <a:gd name="connsiteY123" fmla="*/ 268 h 10000"/>
                <a:gd name="connsiteX124" fmla="*/ 4778 w 10000"/>
                <a:gd name="connsiteY124" fmla="*/ 83 h 10000"/>
                <a:gd name="connsiteX125" fmla="*/ 5000 w 10000"/>
                <a:gd name="connsiteY125" fmla="*/ 0 h 10000"/>
                <a:gd name="connsiteX126" fmla="*/ 10000 w 10000"/>
                <a:gd name="connsiteY126" fmla="*/ 8876 h 10000"/>
                <a:gd name="connsiteX127" fmla="*/ 10000 w 10000"/>
                <a:gd name="connsiteY127" fmla="*/ 8876 h 10000"/>
                <a:gd name="connsiteX128" fmla="*/ 9722 w 10000"/>
                <a:gd name="connsiteY128" fmla="*/ 8859 h 10000"/>
                <a:gd name="connsiteX129" fmla="*/ 9389 w 10000"/>
                <a:gd name="connsiteY129" fmla="*/ 8876 h 10000"/>
                <a:gd name="connsiteX130" fmla="*/ 9389 w 10000"/>
                <a:gd name="connsiteY130" fmla="*/ 8876 h 10000"/>
                <a:gd name="connsiteX131" fmla="*/ 9278 w 10000"/>
                <a:gd name="connsiteY131" fmla="*/ 8894 h 10000"/>
                <a:gd name="connsiteX132" fmla="*/ 9056 w 10000"/>
                <a:gd name="connsiteY132" fmla="*/ 8876 h 10000"/>
                <a:gd name="connsiteX133" fmla="*/ 8889 w 10000"/>
                <a:gd name="connsiteY133" fmla="*/ 8859 h 10000"/>
                <a:gd name="connsiteX134" fmla="*/ 8722 w 10000"/>
                <a:gd name="connsiteY134" fmla="*/ 8826 h 10000"/>
                <a:gd name="connsiteX135" fmla="*/ 8611 w 10000"/>
                <a:gd name="connsiteY135" fmla="*/ 8775 h 10000"/>
                <a:gd name="connsiteX136" fmla="*/ 8444 w 10000"/>
                <a:gd name="connsiteY136" fmla="*/ 8690 h 10000"/>
                <a:gd name="connsiteX137" fmla="*/ 8444 w 10000"/>
                <a:gd name="connsiteY137" fmla="*/ 8690 h 10000"/>
                <a:gd name="connsiteX138" fmla="*/ 8222 w 10000"/>
                <a:gd name="connsiteY138" fmla="*/ 8540 h 10000"/>
                <a:gd name="connsiteX139" fmla="*/ 8111 w 10000"/>
                <a:gd name="connsiteY139" fmla="*/ 8474 h 10000"/>
                <a:gd name="connsiteX140" fmla="*/ 7944 w 10000"/>
                <a:gd name="connsiteY140" fmla="*/ 8424 h 10000"/>
                <a:gd name="connsiteX141" fmla="*/ 7778 w 10000"/>
                <a:gd name="connsiteY141" fmla="*/ 8390 h 10000"/>
                <a:gd name="connsiteX142" fmla="*/ 7556 w 10000"/>
                <a:gd name="connsiteY142" fmla="*/ 8371 h 10000"/>
                <a:gd name="connsiteX143" fmla="*/ 7333 w 10000"/>
                <a:gd name="connsiteY143" fmla="*/ 8357 h 10000"/>
                <a:gd name="connsiteX144" fmla="*/ 7000 w 10000"/>
                <a:gd name="connsiteY144" fmla="*/ 8338 h 10000"/>
                <a:gd name="connsiteX145" fmla="*/ 7000 w 10000"/>
                <a:gd name="connsiteY145" fmla="*/ 8338 h 10000"/>
                <a:gd name="connsiteX146" fmla="*/ 6556 w 10000"/>
                <a:gd name="connsiteY146" fmla="*/ 8357 h 10000"/>
                <a:gd name="connsiteX147" fmla="*/ 6222 w 10000"/>
                <a:gd name="connsiteY147" fmla="*/ 8357 h 10000"/>
                <a:gd name="connsiteX148" fmla="*/ 6111 w 10000"/>
                <a:gd name="connsiteY148" fmla="*/ 8338 h 10000"/>
                <a:gd name="connsiteX149" fmla="*/ 6056 w 10000"/>
                <a:gd name="connsiteY149" fmla="*/ 8321 h 10000"/>
                <a:gd name="connsiteX150" fmla="*/ 6056 w 10000"/>
                <a:gd name="connsiteY150" fmla="*/ 8321 h 10000"/>
                <a:gd name="connsiteX151" fmla="*/ 6056 w 10000"/>
                <a:gd name="connsiteY151" fmla="*/ 8021 h 10000"/>
                <a:gd name="connsiteX152" fmla="*/ 6056 w 10000"/>
                <a:gd name="connsiteY152" fmla="*/ 8021 h 10000"/>
                <a:gd name="connsiteX153" fmla="*/ 6056 w 10000"/>
                <a:gd name="connsiteY153" fmla="*/ 7951 h 10000"/>
                <a:gd name="connsiteX154" fmla="*/ 5944 w 10000"/>
                <a:gd name="connsiteY154" fmla="*/ 7870 h 10000"/>
                <a:gd name="connsiteX155" fmla="*/ 5889 w 10000"/>
                <a:gd name="connsiteY155" fmla="*/ 7851 h 10000"/>
                <a:gd name="connsiteX156" fmla="*/ 5778 w 10000"/>
                <a:gd name="connsiteY156" fmla="*/ 7836 h 10000"/>
                <a:gd name="connsiteX157" fmla="*/ 5667 w 10000"/>
                <a:gd name="connsiteY157" fmla="*/ 7836 h 10000"/>
                <a:gd name="connsiteX158" fmla="*/ 5500 w 10000"/>
                <a:gd name="connsiteY158" fmla="*/ 7851 h 10000"/>
                <a:gd name="connsiteX159" fmla="*/ 5500 w 10000"/>
                <a:gd name="connsiteY159" fmla="*/ 7851 h 10000"/>
                <a:gd name="connsiteX160" fmla="*/ 4889 w 10000"/>
                <a:gd name="connsiteY160" fmla="*/ 7969 h 10000"/>
                <a:gd name="connsiteX161" fmla="*/ 4611 w 10000"/>
                <a:gd name="connsiteY161" fmla="*/ 8003 h 10000"/>
                <a:gd name="connsiteX162" fmla="*/ 4556 w 10000"/>
                <a:gd name="connsiteY162" fmla="*/ 8021 h 10000"/>
                <a:gd name="connsiteX163" fmla="*/ 4500 w 10000"/>
                <a:gd name="connsiteY163" fmla="*/ 8003 h 10000"/>
                <a:gd name="connsiteX164" fmla="*/ 4500 w 10000"/>
                <a:gd name="connsiteY164" fmla="*/ 8003 h 10000"/>
                <a:gd name="connsiteX165" fmla="*/ 4222 w 10000"/>
                <a:gd name="connsiteY165" fmla="*/ 7836 h 10000"/>
                <a:gd name="connsiteX166" fmla="*/ 4222 w 10000"/>
                <a:gd name="connsiteY166" fmla="*/ 7836 h 10000"/>
                <a:gd name="connsiteX167" fmla="*/ 4111 w 10000"/>
                <a:gd name="connsiteY167" fmla="*/ 7752 h 10000"/>
                <a:gd name="connsiteX168" fmla="*/ 4111 w 10000"/>
                <a:gd name="connsiteY168" fmla="*/ 7700 h 10000"/>
                <a:gd name="connsiteX169" fmla="*/ 4111 w 10000"/>
                <a:gd name="connsiteY169" fmla="*/ 7651 h 10000"/>
                <a:gd name="connsiteX170" fmla="*/ 4111 w 10000"/>
                <a:gd name="connsiteY170" fmla="*/ 7651 h 10000"/>
                <a:gd name="connsiteX171" fmla="*/ 4278 w 10000"/>
                <a:gd name="connsiteY171" fmla="*/ 7601 h 10000"/>
                <a:gd name="connsiteX172" fmla="*/ 4389 w 10000"/>
                <a:gd name="connsiteY172" fmla="*/ 7584 h 10000"/>
                <a:gd name="connsiteX173" fmla="*/ 4389 w 10000"/>
                <a:gd name="connsiteY173" fmla="*/ 7584 h 10000"/>
                <a:gd name="connsiteX174" fmla="*/ 4000 w 10000"/>
                <a:gd name="connsiteY174" fmla="*/ 7584 h 10000"/>
                <a:gd name="connsiteX175" fmla="*/ 3722 w 10000"/>
                <a:gd name="connsiteY175" fmla="*/ 7601 h 10000"/>
                <a:gd name="connsiteX176" fmla="*/ 3611 w 10000"/>
                <a:gd name="connsiteY176" fmla="*/ 7617 h 10000"/>
                <a:gd name="connsiteX177" fmla="*/ 3556 w 10000"/>
                <a:gd name="connsiteY177" fmla="*/ 7635 h 10000"/>
                <a:gd name="connsiteX178" fmla="*/ 3556 w 10000"/>
                <a:gd name="connsiteY178" fmla="*/ 7635 h 10000"/>
                <a:gd name="connsiteX179" fmla="*/ 3444 w 10000"/>
                <a:gd name="connsiteY179" fmla="*/ 7700 h 10000"/>
                <a:gd name="connsiteX180" fmla="*/ 3278 w 10000"/>
                <a:gd name="connsiteY180" fmla="*/ 7802 h 10000"/>
                <a:gd name="connsiteX181" fmla="*/ 3000 w 10000"/>
                <a:gd name="connsiteY181" fmla="*/ 7918 h 10000"/>
                <a:gd name="connsiteX182" fmla="*/ 2667 w 10000"/>
                <a:gd name="connsiteY182" fmla="*/ 8003 h 10000"/>
                <a:gd name="connsiteX183" fmla="*/ 2667 w 10000"/>
                <a:gd name="connsiteY183" fmla="*/ 8003 h 10000"/>
                <a:gd name="connsiteX184" fmla="*/ 2333 w 10000"/>
                <a:gd name="connsiteY184" fmla="*/ 8071 h 10000"/>
                <a:gd name="connsiteX185" fmla="*/ 1833 w 10000"/>
                <a:gd name="connsiteY185" fmla="*/ 8138 h 10000"/>
                <a:gd name="connsiteX186" fmla="*/ 1389 w 10000"/>
                <a:gd name="connsiteY186" fmla="*/ 8172 h 10000"/>
                <a:gd name="connsiteX187" fmla="*/ 889 w 10000"/>
                <a:gd name="connsiteY187" fmla="*/ 8188 h 10000"/>
                <a:gd name="connsiteX188" fmla="*/ 889 w 10000"/>
                <a:gd name="connsiteY188" fmla="*/ 8188 h 10000"/>
                <a:gd name="connsiteX189" fmla="*/ 500 w 10000"/>
                <a:gd name="connsiteY189" fmla="*/ 8206 h 10000"/>
                <a:gd name="connsiteX190" fmla="*/ 222 w 10000"/>
                <a:gd name="connsiteY190" fmla="*/ 8223 h 10000"/>
                <a:gd name="connsiteX191" fmla="*/ 0 w 10000"/>
                <a:gd name="connsiteY191" fmla="*/ 8240 h 10000"/>
                <a:gd name="connsiteX192" fmla="*/ 0 w 10000"/>
                <a:gd name="connsiteY192" fmla="*/ 8240 h 10000"/>
                <a:gd name="connsiteX193" fmla="*/ 278 w 10000"/>
                <a:gd name="connsiteY193" fmla="*/ 8507 h 10000"/>
                <a:gd name="connsiteX194" fmla="*/ 500 w 10000"/>
                <a:gd name="connsiteY194" fmla="*/ 8707 h 10000"/>
                <a:gd name="connsiteX195" fmla="*/ 722 w 10000"/>
                <a:gd name="connsiteY195" fmla="*/ 8876 h 10000"/>
                <a:gd name="connsiteX196" fmla="*/ 722 w 10000"/>
                <a:gd name="connsiteY196" fmla="*/ 8876 h 10000"/>
                <a:gd name="connsiteX197" fmla="*/ 889 w 10000"/>
                <a:gd name="connsiteY197" fmla="*/ 8978 h 10000"/>
                <a:gd name="connsiteX198" fmla="*/ 944 w 10000"/>
                <a:gd name="connsiteY198" fmla="*/ 9061 h 10000"/>
                <a:gd name="connsiteX199" fmla="*/ 1111 w 10000"/>
                <a:gd name="connsiteY199" fmla="*/ 9146 h 10000"/>
                <a:gd name="connsiteX200" fmla="*/ 1333 w 10000"/>
                <a:gd name="connsiteY200" fmla="*/ 9278 h 10000"/>
                <a:gd name="connsiteX201" fmla="*/ 1333 w 10000"/>
                <a:gd name="connsiteY201" fmla="*/ 9278 h 10000"/>
                <a:gd name="connsiteX202" fmla="*/ 1444 w 10000"/>
                <a:gd name="connsiteY202" fmla="*/ 9346 h 10000"/>
                <a:gd name="connsiteX203" fmla="*/ 1500 w 10000"/>
                <a:gd name="connsiteY203" fmla="*/ 9395 h 10000"/>
                <a:gd name="connsiteX204" fmla="*/ 1500 w 10000"/>
                <a:gd name="connsiteY204" fmla="*/ 9445 h 10000"/>
                <a:gd name="connsiteX205" fmla="*/ 1556 w 10000"/>
                <a:gd name="connsiteY205" fmla="*/ 9463 h 10000"/>
                <a:gd name="connsiteX206" fmla="*/ 1722 w 10000"/>
                <a:gd name="connsiteY206" fmla="*/ 9478 h 10000"/>
                <a:gd name="connsiteX207" fmla="*/ 1944 w 10000"/>
                <a:gd name="connsiteY207" fmla="*/ 9496 h 10000"/>
                <a:gd name="connsiteX208" fmla="*/ 2944 w 10000"/>
                <a:gd name="connsiteY208" fmla="*/ 9512 h 10000"/>
                <a:gd name="connsiteX209" fmla="*/ 2944 w 10000"/>
                <a:gd name="connsiteY209" fmla="*/ 9512 h 10000"/>
                <a:gd name="connsiteX210" fmla="*/ 4167 w 10000"/>
                <a:gd name="connsiteY210" fmla="*/ 9547 h 10000"/>
                <a:gd name="connsiteX211" fmla="*/ 4889 w 10000"/>
                <a:gd name="connsiteY211" fmla="*/ 9597 h 10000"/>
                <a:gd name="connsiteX212" fmla="*/ 5278 w 10000"/>
                <a:gd name="connsiteY212" fmla="*/ 9649 h 10000"/>
                <a:gd name="connsiteX213" fmla="*/ 5444 w 10000"/>
                <a:gd name="connsiteY213" fmla="*/ 9663 h 10000"/>
                <a:gd name="connsiteX214" fmla="*/ 5444 w 10000"/>
                <a:gd name="connsiteY214" fmla="*/ 9663 h 10000"/>
                <a:gd name="connsiteX215" fmla="*/ 5722 w 10000"/>
                <a:gd name="connsiteY215" fmla="*/ 9699 h 10000"/>
                <a:gd name="connsiteX216" fmla="*/ 5833 w 10000"/>
                <a:gd name="connsiteY216" fmla="*/ 9716 h 10000"/>
                <a:gd name="connsiteX217" fmla="*/ 5833 w 10000"/>
                <a:gd name="connsiteY217" fmla="*/ 9716 h 10000"/>
                <a:gd name="connsiteX218" fmla="*/ 5833 w 10000"/>
                <a:gd name="connsiteY218" fmla="*/ 9699 h 10000"/>
                <a:gd name="connsiteX219" fmla="*/ 5889 w 10000"/>
                <a:gd name="connsiteY219" fmla="*/ 9681 h 10000"/>
                <a:gd name="connsiteX220" fmla="*/ 6000 w 10000"/>
                <a:gd name="connsiteY220" fmla="*/ 9663 h 10000"/>
                <a:gd name="connsiteX221" fmla="*/ 6167 w 10000"/>
                <a:gd name="connsiteY221" fmla="*/ 9649 h 10000"/>
                <a:gd name="connsiteX222" fmla="*/ 6444 w 10000"/>
                <a:gd name="connsiteY222" fmla="*/ 9649 h 10000"/>
                <a:gd name="connsiteX223" fmla="*/ 6833 w 10000"/>
                <a:gd name="connsiteY223" fmla="*/ 9663 h 10000"/>
                <a:gd name="connsiteX224" fmla="*/ 7278 w 10000"/>
                <a:gd name="connsiteY224" fmla="*/ 9716 h 10000"/>
                <a:gd name="connsiteX225" fmla="*/ 7278 w 10000"/>
                <a:gd name="connsiteY225" fmla="*/ 9716 h 10000"/>
                <a:gd name="connsiteX226" fmla="*/ 8722 w 10000"/>
                <a:gd name="connsiteY226" fmla="*/ 9865 h 10000"/>
                <a:gd name="connsiteX227" fmla="*/ 10000 w 10000"/>
                <a:gd name="connsiteY227" fmla="*/ 10000 h 10000"/>
                <a:gd name="connsiteX0" fmla="*/ 10000 w 10000"/>
                <a:gd name="connsiteY0" fmla="*/ 8859 h 10000"/>
                <a:gd name="connsiteX1" fmla="*/ 10000 w 10000"/>
                <a:gd name="connsiteY1" fmla="*/ 8859 h 10000"/>
                <a:gd name="connsiteX2" fmla="*/ 9222 w 10000"/>
                <a:gd name="connsiteY2" fmla="*/ 8876 h 10000"/>
                <a:gd name="connsiteX3" fmla="*/ 8944 w 10000"/>
                <a:gd name="connsiteY3" fmla="*/ 8876 h 10000"/>
                <a:gd name="connsiteX4" fmla="*/ 8833 w 10000"/>
                <a:gd name="connsiteY4" fmla="*/ 8859 h 10000"/>
                <a:gd name="connsiteX5" fmla="*/ 8778 w 10000"/>
                <a:gd name="connsiteY5" fmla="*/ 8843 h 10000"/>
                <a:gd name="connsiteX6" fmla="*/ 8778 w 10000"/>
                <a:gd name="connsiteY6" fmla="*/ 8843 h 10000"/>
                <a:gd name="connsiteX7" fmla="*/ 8444 w 10000"/>
                <a:gd name="connsiteY7" fmla="*/ 8641 h 10000"/>
                <a:gd name="connsiteX8" fmla="*/ 8167 w 10000"/>
                <a:gd name="connsiteY8" fmla="*/ 8456 h 10000"/>
                <a:gd name="connsiteX9" fmla="*/ 8167 w 10000"/>
                <a:gd name="connsiteY9" fmla="*/ 8456 h 10000"/>
                <a:gd name="connsiteX10" fmla="*/ 8056 w 10000"/>
                <a:gd name="connsiteY10" fmla="*/ 8424 h 10000"/>
                <a:gd name="connsiteX11" fmla="*/ 7889 w 10000"/>
                <a:gd name="connsiteY11" fmla="*/ 8390 h 10000"/>
                <a:gd name="connsiteX12" fmla="*/ 7444 w 10000"/>
                <a:gd name="connsiteY12" fmla="*/ 8371 h 10000"/>
                <a:gd name="connsiteX13" fmla="*/ 6889 w 10000"/>
                <a:gd name="connsiteY13" fmla="*/ 8357 h 10000"/>
                <a:gd name="connsiteX14" fmla="*/ 6389 w 10000"/>
                <a:gd name="connsiteY14" fmla="*/ 8357 h 10000"/>
                <a:gd name="connsiteX15" fmla="*/ 6389 w 10000"/>
                <a:gd name="connsiteY15" fmla="*/ 8357 h 10000"/>
                <a:gd name="connsiteX16" fmla="*/ 6167 w 10000"/>
                <a:gd name="connsiteY16" fmla="*/ 8338 h 10000"/>
                <a:gd name="connsiteX17" fmla="*/ 6056 w 10000"/>
                <a:gd name="connsiteY17" fmla="*/ 8307 h 10000"/>
                <a:gd name="connsiteX18" fmla="*/ 6000 w 10000"/>
                <a:gd name="connsiteY18" fmla="*/ 8272 h 10000"/>
                <a:gd name="connsiteX19" fmla="*/ 6000 w 10000"/>
                <a:gd name="connsiteY19" fmla="*/ 8206 h 10000"/>
                <a:gd name="connsiteX20" fmla="*/ 6056 w 10000"/>
                <a:gd name="connsiteY20" fmla="*/ 8071 h 10000"/>
                <a:gd name="connsiteX21" fmla="*/ 6111 w 10000"/>
                <a:gd name="connsiteY21" fmla="*/ 8003 h 10000"/>
                <a:gd name="connsiteX22" fmla="*/ 6056 w 10000"/>
                <a:gd name="connsiteY22" fmla="*/ 7918 h 10000"/>
                <a:gd name="connsiteX23" fmla="*/ 6056 w 10000"/>
                <a:gd name="connsiteY23" fmla="*/ 7918 h 10000"/>
                <a:gd name="connsiteX24" fmla="*/ 6000 w 10000"/>
                <a:gd name="connsiteY24" fmla="*/ 7870 h 10000"/>
                <a:gd name="connsiteX25" fmla="*/ 5944 w 10000"/>
                <a:gd name="connsiteY25" fmla="*/ 7836 h 10000"/>
                <a:gd name="connsiteX26" fmla="*/ 5833 w 10000"/>
                <a:gd name="connsiteY26" fmla="*/ 7836 h 10000"/>
                <a:gd name="connsiteX27" fmla="*/ 5667 w 10000"/>
                <a:gd name="connsiteY27" fmla="*/ 7851 h 10000"/>
                <a:gd name="connsiteX28" fmla="*/ 5333 w 10000"/>
                <a:gd name="connsiteY28" fmla="*/ 7902 h 10000"/>
                <a:gd name="connsiteX29" fmla="*/ 4889 w 10000"/>
                <a:gd name="connsiteY29" fmla="*/ 7987 h 10000"/>
                <a:gd name="connsiteX30" fmla="*/ 4889 w 10000"/>
                <a:gd name="connsiteY30" fmla="*/ 7987 h 10000"/>
                <a:gd name="connsiteX31" fmla="*/ 4611 w 10000"/>
                <a:gd name="connsiteY31" fmla="*/ 8003 h 10000"/>
                <a:gd name="connsiteX32" fmla="*/ 4500 w 10000"/>
                <a:gd name="connsiteY32" fmla="*/ 8003 h 10000"/>
                <a:gd name="connsiteX33" fmla="*/ 4444 w 10000"/>
                <a:gd name="connsiteY33" fmla="*/ 7987 h 10000"/>
                <a:gd name="connsiteX34" fmla="*/ 4389 w 10000"/>
                <a:gd name="connsiteY34" fmla="*/ 7918 h 10000"/>
                <a:gd name="connsiteX35" fmla="*/ 4222 w 10000"/>
                <a:gd name="connsiteY35" fmla="*/ 7836 h 10000"/>
                <a:gd name="connsiteX36" fmla="*/ 4222 w 10000"/>
                <a:gd name="connsiteY36" fmla="*/ 7836 h 10000"/>
                <a:gd name="connsiteX37" fmla="*/ 4111 w 10000"/>
                <a:gd name="connsiteY37" fmla="*/ 7785 h 10000"/>
                <a:gd name="connsiteX38" fmla="*/ 4111 w 10000"/>
                <a:gd name="connsiteY38" fmla="*/ 7735 h 10000"/>
                <a:gd name="connsiteX39" fmla="*/ 4111 w 10000"/>
                <a:gd name="connsiteY39" fmla="*/ 7700 h 10000"/>
                <a:gd name="connsiteX40" fmla="*/ 4167 w 10000"/>
                <a:gd name="connsiteY40" fmla="*/ 7668 h 10000"/>
                <a:gd name="connsiteX41" fmla="*/ 4278 w 10000"/>
                <a:gd name="connsiteY41" fmla="*/ 7601 h 10000"/>
                <a:gd name="connsiteX42" fmla="*/ 4389 w 10000"/>
                <a:gd name="connsiteY42" fmla="*/ 7584 h 10000"/>
                <a:gd name="connsiteX43" fmla="*/ 4389 w 10000"/>
                <a:gd name="connsiteY43" fmla="*/ 7584 h 10000"/>
                <a:gd name="connsiteX44" fmla="*/ 4389 w 10000"/>
                <a:gd name="connsiteY44" fmla="*/ 7567 h 10000"/>
                <a:gd name="connsiteX45" fmla="*/ 4444 w 10000"/>
                <a:gd name="connsiteY45" fmla="*/ 7551 h 10000"/>
                <a:gd name="connsiteX46" fmla="*/ 4667 w 10000"/>
                <a:gd name="connsiteY46" fmla="*/ 7534 h 10000"/>
                <a:gd name="connsiteX47" fmla="*/ 5333 w 10000"/>
                <a:gd name="connsiteY47" fmla="*/ 7500 h 10000"/>
                <a:gd name="connsiteX48" fmla="*/ 6500 w 10000"/>
                <a:gd name="connsiteY48" fmla="*/ 7450 h 10000"/>
                <a:gd name="connsiteX49" fmla="*/ 6500 w 10000"/>
                <a:gd name="connsiteY49" fmla="*/ 7450 h 10000"/>
                <a:gd name="connsiteX50" fmla="*/ 7167 w 10000"/>
                <a:gd name="connsiteY50" fmla="*/ 7400 h 10000"/>
                <a:gd name="connsiteX51" fmla="*/ 8389 w 10000"/>
                <a:gd name="connsiteY51" fmla="*/ 7300 h 10000"/>
                <a:gd name="connsiteX52" fmla="*/ 8389 w 10000"/>
                <a:gd name="connsiteY52" fmla="*/ 7300 h 10000"/>
                <a:gd name="connsiteX53" fmla="*/ 8667 w 10000"/>
                <a:gd name="connsiteY53" fmla="*/ 7264 h 10000"/>
                <a:gd name="connsiteX54" fmla="*/ 8778 w 10000"/>
                <a:gd name="connsiteY54" fmla="*/ 7213 h 10000"/>
                <a:gd name="connsiteX55" fmla="*/ 8889 w 10000"/>
                <a:gd name="connsiteY55" fmla="*/ 7181 h 10000"/>
                <a:gd name="connsiteX56" fmla="*/ 8833 w 10000"/>
                <a:gd name="connsiteY56" fmla="*/ 7147 h 10000"/>
                <a:gd name="connsiteX57" fmla="*/ 8833 w 10000"/>
                <a:gd name="connsiteY57" fmla="*/ 7114 h 10000"/>
                <a:gd name="connsiteX58" fmla="*/ 8722 w 10000"/>
                <a:gd name="connsiteY58" fmla="*/ 7080 h 10000"/>
                <a:gd name="connsiteX59" fmla="*/ 8556 w 10000"/>
                <a:gd name="connsiteY59" fmla="*/ 7029 h 10000"/>
                <a:gd name="connsiteX60" fmla="*/ 8556 w 10000"/>
                <a:gd name="connsiteY60" fmla="*/ 7029 h 10000"/>
                <a:gd name="connsiteX61" fmla="*/ 6556 w 10000"/>
                <a:gd name="connsiteY61" fmla="*/ 6730 h 10000"/>
                <a:gd name="connsiteX62" fmla="*/ 6556 w 10000"/>
                <a:gd name="connsiteY62" fmla="*/ 6730 h 10000"/>
                <a:gd name="connsiteX63" fmla="*/ 6333 w 10000"/>
                <a:gd name="connsiteY63" fmla="*/ 6680 h 10000"/>
                <a:gd name="connsiteX64" fmla="*/ 6167 w 10000"/>
                <a:gd name="connsiteY64" fmla="*/ 6628 h 10000"/>
                <a:gd name="connsiteX65" fmla="*/ 6056 w 10000"/>
                <a:gd name="connsiteY65" fmla="*/ 6577 h 10000"/>
                <a:gd name="connsiteX66" fmla="*/ 6056 w 10000"/>
                <a:gd name="connsiteY66" fmla="*/ 6577 h 10000"/>
                <a:gd name="connsiteX67" fmla="*/ 8056 w 10000"/>
                <a:gd name="connsiteY67" fmla="*/ 6561 h 10000"/>
                <a:gd name="connsiteX68" fmla="*/ 10000 w 10000"/>
                <a:gd name="connsiteY68" fmla="*/ 6730 h 10000"/>
                <a:gd name="connsiteX69" fmla="*/ 10000 w 10000"/>
                <a:gd name="connsiteY69" fmla="*/ 5201 h 10000"/>
                <a:gd name="connsiteX70" fmla="*/ 10000 w 10000"/>
                <a:gd name="connsiteY70" fmla="*/ 5201 h 10000"/>
                <a:gd name="connsiteX71" fmla="*/ 7778 w 10000"/>
                <a:gd name="connsiteY71" fmla="*/ 4850 h 10000"/>
                <a:gd name="connsiteX72" fmla="*/ 6556 w 10000"/>
                <a:gd name="connsiteY72" fmla="*/ 4647 h 10000"/>
                <a:gd name="connsiteX73" fmla="*/ 6556 w 10000"/>
                <a:gd name="connsiteY73" fmla="*/ 4647 h 10000"/>
                <a:gd name="connsiteX74" fmla="*/ 6556 w 10000"/>
                <a:gd name="connsiteY74" fmla="*/ 4630 h 10000"/>
                <a:gd name="connsiteX75" fmla="*/ 6556 w 10000"/>
                <a:gd name="connsiteY75" fmla="*/ 4529 h 10000"/>
                <a:gd name="connsiteX76" fmla="*/ 6556 w 10000"/>
                <a:gd name="connsiteY76" fmla="*/ 4529 h 10000"/>
                <a:gd name="connsiteX77" fmla="*/ 6389 w 10000"/>
                <a:gd name="connsiteY77" fmla="*/ 4414 h 10000"/>
                <a:gd name="connsiteX78" fmla="*/ 6056 w 10000"/>
                <a:gd name="connsiteY78" fmla="*/ 4229 h 10000"/>
                <a:gd name="connsiteX79" fmla="*/ 5333 w 10000"/>
                <a:gd name="connsiteY79" fmla="*/ 3874 h 10000"/>
                <a:gd name="connsiteX80" fmla="*/ 5333 w 10000"/>
                <a:gd name="connsiteY80" fmla="*/ 3874 h 10000"/>
                <a:gd name="connsiteX81" fmla="*/ 5167 w 10000"/>
                <a:gd name="connsiteY81" fmla="*/ 3825 h 10000"/>
                <a:gd name="connsiteX82" fmla="*/ 4889 w 10000"/>
                <a:gd name="connsiteY82" fmla="*/ 3757 h 10000"/>
                <a:gd name="connsiteX83" fmla="*/ 4056 w 10000"/>
                <a:gd name="connsiteY83" fmla="*/ 3608 h 10000"/>
                <a:gd name="connsiteX84" fmla="*/ 2889 w 10000"/>
                <a:gd name="connsiteY84" fmla="*/ 3424 h 10000"/>
                <a:gd name="connsiteX85" fmla="*/ 2889 w 10000"/>
                <a:gd name="connsiteY85" fmla="*/ 3424 h 10000"/>
                <a:gd name="connsiteX86" fmla="*/ 2389 w 10000"/>
                <a:gd name="connsiteY86" fmla="*/ 3405 h 10000"/>
                <a:gd name="connsiteX87" fmla="*/ 2000 w 10000"/>
                <a:gd name="connsiteY87" fmla="*/ 3388 h 10000"/>
                <a:gd name="connsiteX88" fmla="*/ 1889 w 10000"/>
                <a:gd name="connsiteY88" fmla="*/ 3372 h 10000"/>
                <a:gd name="connsiteX89" fmla="*/ 1778 w 10000"/>
                <a:gd name="connsiteY89" fmla="*/ 3355 h 10000"/>
                <a:gd name="connsiteX90" fmla="*/ 1778 w 10000"/>
                <a:gd name="connsiteY90" fmla="*/ 3355 h 10000"/>
                <a:gd name="connsiteX91" fmla="*/ 1667 w 10000"/>
                <a:gd name="connsiteY91" fmla="*/ 3288 h 10000"/>
                <a:gd name="connsiteX92" fmla="*/ 1500 w 10000"/>
                <a:gd name="connsiteY92" fmla="*/ 3171 h 10000"/>
                <a:gd name="connsiteX93" fmla="*/ 1444 w 10000"/>
                <a:gd name="connsiteY93" fmla="*/ 3104 h 10000"/>
                <a:gd name="connsiteX94" fmla="*/ 1444 w 10000"/>
                <a:gd name="connsiteY94" fmla="*/ 3037 h 10000"/>
                <a:gd name="connsiteX95" fmla="*/ 1444 w 10000"/>
                <a:gd name="connsiteY95" fmla="*/ 2986 h 10000"/>
                <a:gd name="connsiteX96" fmla="*/ 1556 w 10000"/>
                <a:gd name="connsiteY96" fmla="*/ 2936 h 10000"/>
                <a:gd name="connsiteX97" fmla="*/ 1556 w 10000"/>
                <a:gd name="connsiteY97" fmla="*/ 2936 h 10000"/>
                <a:gd name="connsiteX98" fmla="*/ 1833 w 10000"/>
                <a:gd name="connsiteY98" fmla="*/ 2852 h 10000"/>
                <a:gd name="connsiteX99" fmla="*/ 2111 w 10000"/>
                <a:gd name="connsiteY99" fmla="*/ 2766 h 10000"/>
                <a:gd name="connsiteX100" fmla="*/ 2278 w 10000"/>
                <a:gd name="connsiteY100" fmla="*/ 2718 h 10000"/>
                <a:gd name="connsiteX101" fmla="*/ 2389 w 10000"/>
                <a:gd name="connsiteY101" fmla="*/ 2668 h 10000"/>
                <a:gd name="connsiteX102" fmla="*/ 2389 w 10000"/>
                <a:gd name="connsiteY102" fmla="*/ 2601 h 10000"/>
                <a:gd name="connsiteX103" fmla="*/ 2389 w 10000"/>
                <a:gd name="connsiteY103" fmla="*/ 2518 h 10000"/>
                <a:gd name="connsiteX104" fmla="*/ 2389 w 10000"/>
                <a:gd name="connsiteY104" fmla="*/ 2518 h 10000"/>
                <a:gd name="connsiteX105" fmla="*/ 2167 w 10000"/>
                <a:gd name="connsiteY105" fmla="*/ 2281 h 10000"/>
                <a:gd name="connsiteX106" fmla="*/ 1889 w 10000"/>
                <a:gd name="connsiteY106" fmla="*/ 1962 h 10000"/>
                <a:gd name="connsiteX107" fmla="*/ 1667 w 10000"/>
                <a:gd name="connsiteY107" fmla="*/ 1679 h 10000"/>
                <a:gd name="connsiteX108" fmla="*/ 1611 w 10000"/>
                <a:gd name="connsiteY108" fmla="*/ 1595 h 10000"/>
                <a:gd name="connsiteX109" fmla="*/ 1611 w 10000"/>
                <a:gd name="connsiteY109" fmla="*/ 1562 h 10000"/>
                <a:gd name="connsiteX110" fmla="*/ 1667 w 10000"/>
                <a:gd name="connsiteY110" fmla="*/ 1543 h 10000"/>
                <a:gd name="connsiteX111" fmla="*/ 1667 w 10000"/>
                <a:gd name="connsiteY111" fmla="*/ 1543 h 10000"/>
                <a:gd name="connsiteX112" fmla="*/ 2000 w 10000"/>
                <a:gd name="connsiteY112" fmla="*/ 1528 h 10000"/>
                <a:gd name="connsiteX113" fmla="*/ 2222 w 10000"/>
                <a:gd name="connsiteY113" fmla="*/ 1528 h 10000"/>
                <a:gd name="connsiteX114" fmla="*/ 2389 w 10000"/>
                <a:gd name="connsiteY114" fmla="*/ 1543 h 10000"/>
                <a:gd name="connsiteX115" fmla="*/ 2389 w 10000"/>
                <a:gd name="connsiteY115" fmla="*/ 1543 h 10000"/>
                <a:gd name="connsiteX116" fmla="*/ 2444 w 10000"/>
                <a:gd name="connsiteY116" fmla="*/ 1543 h 10000"/>
                <a:gd name="connsiteX117" fmla="*/ 2500 w 10000"/>
                <a:gd name="connsiteY117" fmla="*/ 1511 h 10000"/>
                <a:gd name="connsiteX118" fmla="*/ 2778 w 10000"/>
                <a:gd name="connsiteY118" fmla="*/ 1409 h 10000"/>
                <a:gd name="connsiteX119" fmla="*/ 3500 w 10000"/>
                <a:gd name="connsiteY119" fmla="*/ 1073 h 10000"/>
                <a:gd name="connsiteX120" fmla="*/ 4444 w 10000"/>
                <a:gd name="connsiteY120" fmla="*/ 587 h 10000"/>
                <a:gd name="connsiteX121" fmla="*/ 4444 w 10000"/>
                <a:gd name="connsiteY121" fmla="*/ 517 h 10000"/>
                <a:gd name="connsiteX122" fmla="*/ 4500 w 10000"/>
                <a:gd name="connsiteY122" fmla="*/ 268 h 10000"/>
                <a:gd name="connsiteX123" fmla="*/ 4778 w 10000"/>
                <a:gd name="connsiteY123" fmla="*/ 83 h 10000"/>
                <a:gd name="connsiteX124" fmla="*/ 5000 w 10000"/>
                <a:gd name="connsiteY124" fmla="*/ 0 h 10000"/>
                <a:gd name="connsiteX125" fmla="*/ 10000 w 10000"/>
                <a:gd name="connsiteY125" fmla="*/ 8876 h 10000"/>
                <a:gd name="connsiteX126" fmla="*/ 10000 w 10000"/>
                <a:gd name="connsiteY126" fmla="*/ 8876 h 10000"/>
                <a:gd name="connsiteX127" fmla="*/ 9722 w 10000"/>
                <a:gd name="connsiteY127" fmla="*/ 8859 h 10000"/>
                <a:gd name="connsiteX128" fmla="*/ 9389 w 10000"/>
                <a:gd name="connsiteY128" fmla="*/ 8876 h 10000"/>
                <a:gd name="connsiteX129" fmla="*/ 9389 w 10000"/>
                <a:gd name="connsiteY129" fmla="*/ 8876 h 10000"/>
                <a:gd name="connsiteX130" fmla="*/ 9278 w 10000"/>
                <a:gd name="connsiteY130" fmla="*/ 8894 h 10000"/>
                <a:gd name="connsiteX131" fmla="*/ 9056 w 10000"/>
                <a:gd name="connsiteY131" fmla="*/ 8876 h 10000"/>
                <a:gd name="connsiteX132" fmla="*/ 8889 w 10000"/>
                <a:gd name="connsiteY132" fmla="*/ 8859 h 10000"/>
                <a:gd name="connsiteX133" fmla="*/ 8722 w 10000"/>
                <a:gd name="connsiteY133" fmla="*/ 8826 h 10000"/>
                <a:gd name="connsiteX134" fmla="*/ 8611 w 10000"/>
                <a:gd name="connsiteY134" fmla="*/ 8775 h 10000"/>
                <a:gd name="connsiteX135" fmla="*/ 8444 w 10000"/>
                <a:gd name="connsiteY135" fmla="*/ 8690 h 10000"/>
                <a:gd name="connsiteX136" fmla="*/ 8444 w 10000"/>
                <a:gd name="connsiteY136" fmla="*/ 8690 h 10000"/>
                <a:gd name="connsiteX137" fmla="*/ 8222 w 10000"/>
                <a:gd name="connsiteY137" fmla="*/ 8540 h 10000"/>
                <a:gd name="connsiteX138" fmla="*/ 8111 w 10000"/>
                <a:gd name="connsiteY138" fmla="*/ 8474 h 10000"/>
                <a:gd name="connsiteX139" fmla="*/ 7944 w 10000"/>
                <a:gd name="connsiteY139" fmla="*/ 8424 h 10000"/>
                <a:gd name="connsiteX140" fmla="*/ 7778 w 10000"/>
                <a:gd name="connsiteY140" fmla="*/ 8390 h 10000"/>
                <a:gd name="connsiteX141" fmla="*/ 7556 w 10000"/>
                <a:gd name="connsiteY141" fmla="*/ 8371 h 10000"/>
                <a:gd name="connsiteX142" fmla="*/ 7333 w 10000"/>
                <a:gd name="connsiteY142" fmla="*/ 8357 h 10000"/>
                <a:gd name="connsiteX143" fmla="*/ 7000 w 10000"/>
                <a:gd name="connsiteY143" fmla="*/ 8338 h 10000"/>
                <a:gd name="connsiteX144" fmla="*/ 7000 w 10000"/>
                <a:gd name="connsiteY144" fmla="*/ 8338 h 10000"/>
                <a:gd name="connsiteX145" fmla="*/ 6556 w 10000"/>
                <a:gd name="connsiteY145" fmla="*/ 8357 h 10000"/>
                <a:gd name="connsiteX146" fmla="*/ 6222 w 10000"/>
                <a:gd name="connsiteY146" fmla="*/ 8357 h 10000"/>
                <a:gd name="connsiteX147" fmla="*/ 6111 w 10000"/>
                <a:gd name="connsiteY147" fmla="*/ 8338 h 10000"/>
                <a:gd name="connsiteX148" fmla="*/ 6056 w 10000"/>
                <a:gd name="connsiteY148" fmla="*/ 8321 h 10000"/>
                <a:gd name="connsiteX149" fmla="*/ 6056 w 10000"/>
                <a:gd name="connsiteY149" fmla="*/ 8321 h 10000"/>
                <a:gd name="connsiteX150" fmla="*/ 6056 w 10000"/>
                <a:gd name="connsiteY150" fmla="*/ 8021 h 10000"/>
                <a:gd name="connsiteX151" fmla="*/ 6056 w 10000"/>
                <a:gd name="connsiteY151" fmla="*/ 8021 h 10000"/>
                <a:gd name="connsiteX152" fmla="*/ 6056 w 10000"/>
                <a:gd name="connsiteY152" fmla="*/ 7951 h 10000"/>
                <a:gd name="connsiteX153" fmla="*/ 5944 w 10000"/>
                <a:gd name="connsiteY153" fmla="*/ 7870 h 10000"/>
                <a:gd name="connsiteX154" fmla="*/ 5889 w 10000"/>
                <a:gd name="connsiteY154" fmla="*/ 7851 h 10000"/>
                <a:gd name="connsiteX155" fmla="*/ 5778 w 10000"/>
                <a:gd name="connsiteY155" fmla="*/ 7836 h 10000"/>
                <a:gd name="connsiteX156" fmla="*/ 5667 w 10000"/>
                <a:gd name="connsiteY156" fmla="*/ 7836 h 10000"/>
                <a:gd name="connsiteX157" fmla="*/ 5500 w 10000"/>
                <a:gd name="connsiteY157" fmla="*/ 7851 h 10000"/>
                <a:gd name="connsiteX158" fmla="*/ 5500 w 10000"/>
                <a:gd name="connsiteY158" fmla="*/ 7851 h 10000"/>
                <a:gd name="connsiteX159" fmla="*/ 4889 w 10000"/>
                <a:gd name="connsiteY159" fmla="*/ 7969 h 10000"/>
                <a:gd name="connsiteX160" fmla="*/ 4611 w 10000"/>
                <a:gd name="connsiteY160" fmla="*/ 8003 h 10000"/>
                <a:gd name="connsiteX161" fmla="*/ 4556 w 10000"/>
                <a:gd name="connsiteY161" fmla="*/ 8021 h 10000"/>
                <a:gd name="connsiteX162" fmla="*/ 4500 w 10000"/>
                <a:gd name="connsiteY162" fmla="*/ 8003 h 10000"/>
                <a:gd name="connsiteX163" fmla="*/ 4500 w 10000"/>
                <a:gd name="connsiteY163" fmla="*/ 8003 h 10000"/>
                <a:gd name="connsiteX164" fmla="*/ 4222 w 10000"/>
                <a:gd name="connsiteY164" fmla="*/ 7836 h 10000"/>
                <a:gd name="connsiteX165" fmla="*/ 4222 w 10000"/>
                <a:gd name="connsiteY165" fmla="*/ 7836 h 10000"/>
                <a:gd name="connsiteX166" fmla="*/ 4111 w 10000"/>
                <a:gd name="connsiteY166" fmla="*/ 7752 h 10000"/>
                <a:gd name="connsiteX167" fmla="*/ 4111 w 10000"/>
                <a:gd name="connsiteY167" fmla="*/ 7700 h 10000"/>
                <a:gd name="connsiteX168" fmla="*/ 4111 w 10000"/>
                <a:gd name="connsiteY168" fmla="*/ 7651 h 10000"/>
                <a:gd name="connsiteX169" fmla="*/ 4111 w 10000"/>
                <a:gd name="connsiteY169" fmla="*/ 7651 h 10000"/>
                <a:gd name="connsiteX170" fmla="*/ 4278 w 10000"/>
                <a:gd name="connsiteY170" fmla="*/ 7601 h 10000"/>
                <a:gd name="connsiteX171" fmla="*/ 4389 w 10000"/>
                <a:gd name="connsiteY171" fmla="*/ 7584 h 10000"/>
                <a:gd name="connsiteX172" fmla="*/ 4389 w 10000"/>
                <a:gd name="connsiteY172" fmla="*/ 7584 h 10000"/>
                <a:gd name="connsiteX173" fmla="*/ 4000 w 10000"/>
                <a:gd name="connsiteY173" fmla="*/ 7584 h 10000"/>
                <a:gd name="connsiteX174" fmla="*/ 3722 w 10000"/>
                <a:gd name="connsiteY174" fmla="*/ 7601 h 10000"/>
                <a:gd name="connsiteX175" fmla="*/ 3611 w 10000"/>
                <a:gd name="connsiteY175" fmla="*/ 7617 h 10000"/>
                <a:gd name="connsiteX176" fmla="*/ 3556 w 10000"/>
                <a:gd name="connsiteY176" fmla="*/ 7635 h 10000"/>
                <a:gd name="connsiteX177" fmla="*/ 3556 w 10000"/>
                <a:gd name="connsiteY177" fmla="*/ 7635 h 10000"/>
                <a:gd name="connsiteX178" fmla="*/ 3444 w 10000"/>
                <a:gd name="connsiteY178" fmla="*/ 7700 h 10000"/>
                <a:gd name="connsiteX179" fmla="*/ 3278 w 10000"/>
                <a:gd name="connsiteY179" fmla="*/ 7802 h 10000"/>
                <a:gd name="connsiteX180" fmla="*/ 3000 w 10000"/>
                <a:gd name="connsiteY180" fmla="*/ 7918 h 10000"/>
                <a:gd name="connsiteX181" fmla="*/ 2667 w 10000"/>
                <a:gd name="connsiteY181" fmla="*/ 8003 h 10000"/>
                <a:gd name="connsiteX182" fmla="*/ 2667 w 10000"/>
                <a:gd name="connsiteY182" fmla="*/ 8003 h 10000"/>
                <a:gd name="connsiteX183" fmla="*/ 2333 w 10000"/>
                <a:gd name="connsiteY183" fmla="*/ 8071 h 10000"/>
                <a:gd name="connsiteX184" fmla="*/ 1833 w 10000"/>
                <a:gd name="connsiteY184" fmla="*/ 8138 h 10000"/>
                <a:gd name="connsiteX185" fmla="*/ 1389 w 10000"/>
                <a:gd name="connsiteY185" fmla="*/ 8172 h 10000"/>
                <a:gd name="connsiteX186" fmla="*/ 889 w 10000"/>
                <a:gd name="connsiteY186" fmla="*/ 8188 h 10000"/>
                <a:gd name="connsiteX187" fmla="*/ 889 w 10000"/>
                <a:gd name="connsiteY187" fmla="*/ 8188 h 10000"/>
                <a:gd name="connsiteX188" fmla="*/ 500 w 10000"/>
                <a:gd name="connsiteY188" fmla="*/ 8206 h 10000"/>
                <a:gd name="connsiteX189" fmla="*/ 222 w 10000"/>
                <a:gd name="connsiteY189" fmla="*/ 8223 h 10000"/>
                <a:gd name="connsiteX190" fmla="*/ 0 w 10000"/>
                <a:gd name="connsiteY190" fmla="*/ 8240 h 10000"/>
                <a:gd name="connsiteX191" fmla="*/ 0 w 10000"/>
                <a:gd name="connsiteY191" fmla="*/ 8240 h 10000"/>
                <a:gd name="connsiteX192" fmla="*/ 278 w 10000"/>
                <a:gd name="connsiteY192" fmla="*/ 8507 h 10000"/>
                <a:gd name="connsiteX193" fmla="*/ 500 w 10000"/>
                <a:gd name="connsiteY193" fmla="*/ 8707 h 10000"/>
                <a:gd name="connsiteX194" fmla="*/ 722 w 10000"/>
                <a:gd name="connsiteY194" fmla="*/ 8876 h 10000"/>
                <a:gd name="connsiteX195" fmla="*/ 722 w 10000"/>
                <a:gd name="connsiteY195" fmla="*/ 8876 h 10000"/>
                <a:gd name="connsiteX196" fmla="*/ 889 w 10000"/>
                <a:gd name="connsiteY196" fmla="*/ 8978 h 10000"/>
                <a:gd name="connsiteX197" fmla="*/ 944 w 10000"/>
                <a:gd name="connsiteY197" fmla="*/ 9061 h 10000"/>
                <a:gd name="connsiteX198" fmla="*/ 1111 w 10000"/>
                <a:gd name="connsiteY198" fmla="*/ 9146 h 10000"/>
                <a:gd name="connsiteX199" fmla="*/ 1333 w 10000"/>
                <a:gd name="connsiteY199" fmla="*/ 9278 h 10000"/>
                <a:gd name="connsiteX200" fmla="*/ 1333 w 10000"/>
                <a:gd name="connsiteY200" fmla="*/ 9278 h 10000"/>
                <a:gd name="connsiteX201" fmla="*/ 1444 w 10000"/>
                <a:gd name="connsiteY201" fmla="*/ 9346 h 10000"/>
                <a:gd name="connsiteX202" fmla="*/ 1500 w 10000"/>
                <a:gd name="connsiteY202" fmla="*/ 9395 h 10000"/>
                <a:gd name="connsiteX203" fmla="*/ 1500 w 10000"/>
                <a:gd name="connsiteY203" fmla="*/ 9445 h 10000"/>
                <a:gd name="connsiteX204" fmla="*/ 1556 w 10000"/>
                <a:gd name="connsiteY204" fmla="*/ 9463 h 10000"/>
                <a:gd name="connsiteX205" fmla="*/ 1722 w 10000"/>
                <a:gd name="connsiteY205" fmla="*/ 9478 h 10000"/>
                <a:gd name="connsiteX206" fmla="*/ 1944 w 10000"/>
                <a:gd name="connsiteY206" fmla="*/ 9496 h 10000"/>
                <a:gd name="connsiteX207" fmla="*/ 2944 w 10000"/>
                <a:gd name="connsiteY207" fmla="*/ 9512 h 10000"/>
                <a:gd name="connsiteX208" fmla="*/ 2944 w 10000"/>
                <a:gd name="connsiteY208" fmla="*/ 9512 h 10000"/>
                <a:gd name="connsiteX209" fmla="*/ 4167 w 10000"/>
                <a:gd name="connsiteY209" fmla="*/ 9547 h 10000"/>
                <a:gd name="connsiteX210" fmla="*/ 4889 w 10000"/>
                <a:gd name="connsiteY210" fmla="*/ 9597 h 10000"/>
                <a:gd name="connsiteX211" fmla="*/ 5278 w 10000"/>
                <a:gd name="connsiteY211" fmla="*/ 9649 h 10000"/>
                <a:gd name="connsiteX212" fmla="*/ 5444 w 10000"/>
                <a:gd name="connsiteY212" fmla="*/ 9663 h 10000"/>
                <a:gd name="connsiteX213" fmla="*/ 5444 w 10000"/>
                <a:gd name="connsiteY213" fmla="*/ 9663 h 10000"/>
                <a:gd name="connsiteX214" fmla="*/ 5722 w 10000"/>
                <a:gd name="connsiteY214" fmla="*/ 9699 h 10000"/>
                <a:gd name="connsiteX215" fmla="*/ 5833 w 10000"/>
                <a:gd name="connsiteY215" fmla="*/ 9716 h 10000"/>
                <a:gd name="connsiteX216" fmla="*/ 5833 w 10000"/>
                <a:gd name="connsiteY216" fmla="*/ 9716 h 10000"/>
                <a:gd name="connsiteX217" fmla="*/ 5833 w 10000"/>
                <a:gd name="connsiteY217" fmla="*/ 9699 h 10000"/>
                <a:gd name="connsiteX218" fmla="*/ 5889 w 10000"/>
                <a:gd name="connsiteY218" fmla="*/ 9681 h 10000"/>
                <a:gd name="connsiteX219" fmla="*/ 6000 w 10000"/>
                <a:gd name="connsiteY219" fmla="*/ 9663 h 10000"/>
                <a:gd name="connsiteX220" fmla="*/ 6167 w 10000"/>
                <a:gd name="connsiteY220" fmla="*/ 9649 h 10000"/>
                <a:gd name="connsiteX221" fmla="*/ 6444 w 10000"/>
                <a:gd name="connsiteY221" fmla="*/ 9649 h 10000"/>
                <a:gd name="connsiteX222" fmla="*/ 6833 w 10000"/>
                <a:gd name="connsiteY222" fmla="*/ 9663 h 10000"/>
                <a:gd name="connsiteX223" fmla="*/ 7278 w 10000"/>
                <a:gd name="connsiteY223" fmla="*/ 9716 h 10000"/>
                <a:gd name="connsiteX224" fmla="*/ 7278 w 10000"/>
                <a:gd name="connsiteY224" fmla="*/ 9716 h 10000"/>
                <a:gd name="connsiteX225" fmla="*/ 8722 w 10000"/>
                <a:gd name="connsiteY225" fmla="*/ 9865 h 10000"/>
                <a:gd name="connsiteX226" fmla="*/ 10000 w 10000"/>
                <a:gd name="connsiteY226" fmla="*/ 10000 h 10000"/>
                <a:gd name="connsiteX0" fmla="*/ 10000 w 10000"/>
                <a:gd name="connsiteY0" fmla="*/ 8776 h 9917"/>
                <a:gd name="connsiteX1" fmla="*/ 10000 w 10000"/>
                <a:gd name="connsiteY1" fmla="*/ 8776 h 9917"/>
                <a:gd name="connsiteX2" fmla="*/ 9222 w 10000"/>
                <a:gd name="connsiteY2" fmla="*/ 8793 h 9917"/>
                <a:gd name="connsiteX3" fmla="*/ 8944 w 10000"/>
                <a:gd name="connsiteY3" fmla="*/ 8793 h 9917"/>
                <a:gd name="connsiteX4" fmla="*/ 8833 w 10000"/>
                <a:gd name="connsiteY4" fmla="*/ 8776 h 9917"/>
                <a:gd name="connsiteX5" fmla="*/ 8778 w 10000"/>
                <a:gd name="connsiteY5" fmla="*/ 8760 h 9917"/>
                <a:gd name="connsiteX6" fmla="*/ 8778 w 10000"/>
                <a:gd name="connsiteY6" fmla="*/ 8760 h 9917"/>
                <a:gd name="connsiteX7" fmla="*/ 8444 w 10000"/>
                <a:gd name="connsiteY7" fmla="*/ 8558 h 9917"/>
                <a:gd name="connsiteX8" fmla="*/ 8167 w 10000"/>
                <a:gd name="connsiteY8" fmla="*/ 8373 h 9917"/>
                <a:gd name="connsiteX9" fmla="*/ 8167 w 10000"/>
                <a:gd name="connsiteY9" fmla="*/ 8373 h 9917"/>
                <a:gd name="connsiteX10" fmla="*/ 8056 w 10000"/>
                <a:gd name="connsiteY10" fmla="*/ 8341 h 9917"/>
                <a:gd name="connsiteX11" fmla="*/ 7889 w 10000"/>
                <a:gd name="connsiteY11" fmla="*/ 8307 h 9917"/>
                <a:gd name="connsiteX12" fmla="*/ 7444 w 10000"/>
                <a:gd name="connsiteY12" fmla="*/ 8288 h 9917"/>
                <a:gd name="connsiteX13" fmla="*/ 6889 w 10000"/>
                <a:gd name="connsiteY13" fmla="*/ 8274 h 9917"/>
                <a:gd name="connsiteX14" fmla="*/ 6389 w 10000"/>
                <a:gd name="connsiteY14" fmla="*/ 8274 h 9917"/>
                <a:gd name="connsiteX15" fmla="*/ 6389 w 10000"/>
                <a:gd name="connsiteY15" fmla="*/ 8274 h 9917"/>
                <a:gd name="connsiteX16" fmla="*/ 6167 w 10000"/>
                <a:gd name="connsiteY16" fmla="*/ 8255 h 9917"/>
                <a:gd name="connsiteX17" fmla="*/ 6056 w 10000"/>
                <a:gd name="connsiteY17" fmla="*/ 8224 h 9917"/>
                <a:gd name="connsiteX18" fmla="*/ 6000 w 10000"/>
                <a:gd name="connsiteY18" fmla="*/ 8189 h 9917"/>
                <a:gd name="connsiteX19" fmla="*/ 6000 w 10000"/>
                <a:gd name="connsiteY19" fmla="*/ 8123 h 9917"/>
                <a:gd name="connsiteX20" fmla="*/ 6056 w 10000"/>
                <a:gd name="connsiteY20" fmla="*/ 7988 h 9917"/>
                <a:gd name="connsiteX21" fmla="*/ 6111 w 10000"/>
                <a:gd name="connsiteY21" fmla="*/ 7920 h 9917"/>
                <a:gd name="connsiteX22" fmla="*/ 6056 w 10000"/>
                <a:gd name="connsiteY22" fmla="*/ 7835 h 9917"/>
                <a:gd name="connsiteX23" fmla="*/ 6056 w 10000"/>
                <a:gd name="connsiteY23" fmla="*/ 7835 h 9917"/>
                <a:gd name="connsiteX24" fmla="*/ 6000 w 10000"/>
                <a:gd name="connsiteY24" fmla="*/ 7787 h 9917"/>
                <a:gd name="connsiteX25" fmla="*/ 5944 w 10000"/>
                <a:gd name="connsiteY25" fmla="*/ 7753 h 9917"/>
                <a:gd name="connsiteX26" fmla="*/ 5833 w 10000"/>
                <a:gd name="connsiteY26" fmla="*/ 7753 h 9917"/>
                <a:gd name="connsiteX27" fmla="*/ 5667 w 10000"/>
                <a:gd name="connsiteY27" fmla="*/ 7768 h 9917"/>
                <a:gd name="connsiteX28" fmla="*/ 5333 w 10000"/>
                <a:gd name="connsiteY28" fmla="*/ 7819 h 9917"/>
                <a:gd name="connsiteX29" fmla="*/ 4889 w 10000"/>
                <a:gd name="connsiteY29" fmla="*/ 7904 h 9917"/>
                <a:gd name="connsiteX30" fmla="*/ 4889 w 10000"/>
                <a:gd name="connsiteY30" fmla="*/ 7904 h 9917"/>
                <a:gd name="connsiteX31" fmla="*/ 4611 w 10000"/>
                <a:gd name="connsiteY31" fmla="*/ 7920 h 9917"/>
                <a:gd name="connsiteX32" fmla="*/ 4500 w 10000"/>
                <a:gd name="connsiteY32" fmla="*/ 7920 h 9917"/>
                <a:gd name="connsiteX33" fmla="*/ 4444 w 10000"/>
                <a:gd name="connsiteY33" fmla="*/ 7904 h 9917"/>
                <a:gd name="connsiteX34" fmla="*/ 4389 w 10000"/>
                <a:gd name="connsiteY34" fmla="*/ 7835 h 9917"/>
                <a:gd name="connsiteX35" fmla="*/ 4222 w 10000"/>
                <a:gd name="connsiteY35" fmla="*/ 7753 h 9917"/>
                <a:gd name="connsiteX36" fmla="*/ 4222 w 10000"/>
                <a:gd name="connsiteY36" fmla="*/ 7753 h 9917"/>
                <a:gd name="connsiteX37" fmla="*/ 4111 w 10000"/>
                <a:gd name="connsiteY37" fmla="*/ 7702 h 9917"/>
                <a:gd name="connsiteX38" fmla="*/ 4111 w 10000"/>
                <a:gd name="connsiteY38" fmla="*/ 7652 h 9917"/>
                <a:gd name="connsiteX39" fmla="*/ 4111 w 10000"/>
                <a:gd name="connsiteY39" fmla="*/ 7617 h 9917"/>
                <a:gd name="connsiteX40" fmla="*/ 4167 w 10000"/>
                <a:gd name="connsiteY40" fmla="*/ 7585 h 9917"/>
                <a:gd name="connsiteX41" fmla="*/ 4278 w 10000"/>
                <a:gd name="connsiteY41" fmla="*/ 7518 h 9917"/>
                <a:gd name="connsiteX42" fmla="*/ 4389 w 10000"/>
                <a:gd name="connsiteY42" fmla="*/ 7501 h 9917"/>
                <a:gd name="connsiteX43" fmla="*/ 4389 w 10000"/>
                <a:gd name="connsiteY43" fmla="*/ 7501 h 9917"/>
                <a:gd name="connsiteX44" fmla="*/ 4389 w 10000"/>
                <a:gd name="connsiteY44" fmla="*/ 7484 h 9917"/>
                <a:gd name="connsiteX45" fmla="*/ 4444 w 10000"/>
                <a:gd name="connsiteY45" fmla="*/ 7468 h 9917"/>
                <a:gd name="connsiteX46" fmla="*/ 4667 w 10000"/>
                <a:gd name="connsiteY46" fmla="*/ 7451 h 9917"/>
                <a:gd name="connsiteX47" fmla="*/ 5333 w 10000"/>
                <a:gd name="connsiteY47" fmla="*/ 7417 h 9917"/>
                <a:gd name="connsiteX48" fmla="*/ 6500 w 10000"/>
                <a:gd name="connsiteY48" fmla="*/ 7367 h 9917"/>
                <a:gd name="connsiteX49" fmla="*/ 6500 w 10000"/>
                <a:gd name="connsiteY49" fmla="*/ 7367 h 9917"/>
                <a:gd name="connsiteX50" fmla="*/ 7167 w 10000"/>
                <a:gd name="connsiteY50" fmla="*/ 7317 h 9917"/>
                <a:gd name="connsiteX51" fmla="*/ 8389 w 10000"/>
                <a:gd name="connsiteY51" fmla="*/ 7217 h 9917"/>
                <a:gd name="connsiteX52" fmla="*/ 8389 w 10000"/>
                <a:gd name="connsiteY52" fmla="*/ 7217 h 9917"/>
                <a:gd name="connsiteX53" fmla="*/ 8667 w 10000"/>
                <a:gd name="connsiteY53" fmla="*/ 7181 h 9917"/>
                <a:gd name="connsiteX54" fmla="*/ 8778 w 10000"/>
                <a:gd name="connsiteY54" fmla="*/ 7130 h 9917"/>
                <a:gd name="connsiteX55" fmla="*/ 8889 w 10000"/>
                <a:gd name="connsiteY55" fmla="*/ 7098 h 9917"/>
                <a:gd name="connsiteX56" fmla="*/ 8833 w 10000"/>
                <a:gd name="connsiteY56" fmla="*/ 7064 h 9917"/>
                <a:gd name="connsiteX57" fmla="*/ 8833 w 10000"/>
                <a:gd name="connsiteY57" fmla="*/ 7031 h 9917"/>
                <a:gd name="connsiteX58" fmla="*/ 8722 w 10000"/>
                <a:gd name="connsiteY58" fmla="*/ 6997 h 9917"/>
                <a:gd name="connsiteX59" fmla="*/ 8556 w 10000"/>
                <a:gd name="connsiteY59" fmla="*/ 6946 h 9917"/>
                <a:gd name="connsiteX60" fmla="*/ 8556 w 10000"/>
                <a:gd name="connsiteY60" fmla="*/ 6946 h 9917"/>
                <a:gd name="connsiteX61" fmla="*/ 6556 w 10000"/>
                <a:gd name="connsiteY61" fmla="*/ 6647 h 9917"/>
                <a:gd name="connsiteX62" fmla="*/ 6556 w 10000"/>
                <a:gd name="connsiteY62" fmla="*/ 6647 h 9917"/>
                <a:gd name="connsiteX63" fmla="*/ 6333 w 10000"/>
                <a:gd name="connsiteY63" fmla="*/ 6597 h 9917"/>
                <a:gd name="connsiteX64" fmla="*/ 6167 w 10000"/>
                <a:gd name="connsiteY64" fmla="*/ 6545 h 9917"/>
                <a:gd name="connsiteX65" fmla="*/ 6056 w 10000"/>
                <a:gd name="connsiteY65" fmla="*/ 6494 h 9917"/>
                <a:gd name="connsiteX66" fmla="*/ 6056 w 10000"/>
                <a:gd name="connsiteY66" fmla="*/ 6494 h 9917"/>
                <a:gd name="connsiteX67" fmla="*/ 8056 w 10000"/>
                <a:gd name="connsiteY67" fmla="*/ 6478 h 9917"/>
                <a:gd name="connsiteX68" fmla="*/ 10000 w 10000"/>
                <a:gd name="connsiteY68" fmla="*/ 6647 h 9917"/>
                <a:gd name="connsiteX69" fmla="*/ 10000 w 10000"/>
                <a:gd name="connsiteY69" fmla="*/ 5118 h 9917"/>
                <a:gd name="connsiteX70" fmla="*/ 10000 w 10000"/>
                <a:gd name="connsiteY70" fmla="*/ 5118 h 9917"/>
                <a:gd name="connsiteX71" fmla="*/ 7778 w 10000"/>
                <a:gd name="connsiteY71" fmla="*/ 4767 h 9917"/>
                <a:gd name="connsiteX72" fmla="*/ 6556 w 10000"/>
                <a:gd name="connsiteY72" fmla="*/ 4564 h 9917"/>
                <a:gd name="connsiteX73" fmla="*/ 6556 w 10000"/>
                <a:gd name="connsiteY73" fmla="*/ 4564 h 9917"/>
                <a:gd name="connsiteX74" fmla="*/ 6556 w 10000"/>
                <a:gd name="connsiteY74" fmla="*/ 4547 h 9917"/>
                <a:gd name="connsiteX75" fmla="*/ 6556 w 10000"/>
                <a:gd name="connsiteY75" fmla="*/ 4446 h 9917"/>
                <a:gd name="connsiteX76" fmla="*/ 6556 w 10000"/>
                <a:gd name="connsiteY76" fmla="*/ 4446 h 9917"/>
                <a:gd name="connsiteX77" fmla="*/ 6389 w 10000"/>
                <a:gd name="connsiteY77" fmla="*/ 4331 h 9917"/>
                <a:gd name="connsiteX78" fmla="*/ 6056 w 10000"/>
                <a:gd name="connsiteY78" fmla="*/ 4146 h 9917"/>
                <a:gd name="connsiteX79" fmla="*/ 5333 w 10000"/>
                <a:gd name="connsiteY79" fmla="*/ 3791 h 9917"/>
                <a:gd name="connsiteX80" fmla="*/ 5333 w 10000"/>
                <a:gd name="connsiteY80" fmla="*/ 3791 h 9917"/>
                <a:gd name="connsiteX81" fmla="*/ 5167 w 10000"/>
                <a:gd name="connsiteY81" fmla="*/ 3742 h 9917"/>
                <a:gd name="connsiteX82" fmla="*/ 4889 w 10000"/>
                <a:gd name="connsiteY82" fmla="*/ 3674 h 9917"/>
                <a:gd name="connsiteX83" fmla="*/ 4056 w 10000"/>
                <a:gd name="connsiteY83" fmla="*/ 3525 h 9917"/>
                <a:gd name="connsiteX84" fmla="*/ 2889 w 10000"/>
                <a:gd name="connsiteY84" fmla="*/ 3341 h 9917"/>
                <a:gd name="connsiteX85" fmla="*/ 2889 w 10000"/>
                <a:gd name="connsiteY85" fmla="*/ 3341 h 9917"/>
                <a:gd name="connsiteX86" fmla="*/ 2389 w 10000"/>
                <a:gd name="connsiteY86" fmla="*/ 3322 h 9917"/>
                <a:gd name="connsiteX87" fmla="*/ 2000 w 10000"/>
                <a:gd name="connsiteY87" fmla="*/ 3305 h 9917"/>
                <a:gd name="connsiteX88" fmla="*/ 1889 w 10000"/>
                <a:gd name="connsiteY88" fmla="*/ 3289 h 9917"/>
                <a:gd name="connsiteX89" fmla="*/ 1778 w 10000"/>
                <a:gd name="connsiteY89" fmla="*/ 3272 h 9917"/>
                <a:gd name="connsiteX90" fmla="*/ 1778 w 10000"/>
                <a:gd name="connsiteY90" fmla="*/ 3272 h 9917"/>
                <a:gd name="connsiteX91" fmla="*/ 1667 w 10000"/>
                <a:gd name="connsiteY91" fmla="*/ 3205 h 9917"/>
                <a:gd name="connsiteX92" fmla="*/ 1500 w 10000"/>
                <a:gd name="connsiteY92" fmla="*/ 3088 h 9917"/>
                <a:gd name="connsiteX93" fmla="*/ 1444 w 10000"/>
                <a:gd name="connsiteY93" fmla="*/ 3021 h 9917"/>
                <a:gd name="connsiteX94" fmla="*/ 1444 w 10000"/>
                <a:gd name="connsiteY94" fmla="*/ 2954 h 9917"/>
                <a:gd name="connsiteX95" fmla="*/ 1444 w 10000"/>
                <a:gd name="connsiteY95" fmla="*/ 2903 h 9917"/>
                <a:gd name="connsiteX96" fmla="*/ 1556 w 10000"/>
                <a:gd name="connsiteY96" fmla="*/ 2853 h 9917"/>
                <a:gd name="connsiteX97" fmla="*/ 1556 w 10000"/>
                <a:gd name="connsiteY97" fmla="*/ 2853 h 9917"/>
                <a:gd name="connsiteX98" fmla="*/ 1833 w 10000"/>
                <a:gd name="connsiteY98" fmla="*/ 2769 h 9917"/>
                <a:gd name="connsiteX99" fmla="*/ 2111 w 10000"/>
                <a:gd name="connsiteY99" fmla="*/ 2683 h 9917"/>
                <a:gd name="connsiteX100" fmla="*/ 2278 w 10000"/>
                <a:gd name="connsiteY100" fmla="*/ 2635 h 9917"/>
                <a:gd name="connsiteX101" fmla="*/ 2389 w 10000"/>
                <a:gd name="connsiteY101" fmla="*/ 2585 h 9917"/>
                <a:gd name="connsiteX102" fmla="*/ 2389 w 10000"/>
                <a:gd name="connsiteY102" fmla="*/ 2518 h 9917"/>
                <a:gd name="connsiteX103" fmla="*/ 2389 w 10000"/>
                <a:gd name="connsiteY103" fmla="*/ 2435 h 9917"/>
                <a:gd name="connsiteX104" fmla="*/ 2389 w 10000"/>
                <a:gd name="connsiteY104" fmla="*/ 2435 h 9917"/>
                <a:gd name="connsiteX105" fmla="*/ 2167 w 10000"/>
                <a:gd name="connsiteY105" fmla="*/ 2198 h 9917"/>
                <a:gd name="connsiteX106" fmla="*/ 1889 w 10000"/>
                <a:gd name="connsiteY106" fmla="*/ 1879 h 9917"/>
                <a:gd name="connsiteX107" fmla="*/ 1667 w 10000"/>
                <a:gd name="connsiteY107" fmla="*/ 1596 h 9917"/>
                <a:gd name="connsiteX108" fmla="*/ 1611 w 10000"/>
                <a:gd name="connsiteY108" fmla="*/ 1512 h 9917"/>
                <a:gd name="connsiteX109" fmla="*/ 1611 w 10000"/>
                <a:gd name="connsiteY109" fmla="*/ 1479 h 9917"/>
                <a:gd name="connsiteX110" fmla="*/ 1667 w 10000"/>
                <a:gd name="connsiteY110" fmla="*/ 1460 h 9917"/>
                <a:gd name="connsiteX111" fmla="*/ 1667 w 10000"/>
                <a:gd name="connsiteY111" fmla="*/ 1460 h 9917"/>
                <a:gd name="connsiteX112" fmla="*/ 2000 w 10000"/>
                <a:gd name="connsiteY112" fmla="*/ 1445 h 9917"/>
                <a:gd name="connsiteX113" fmla="*/ 2222 w 10000"/>
                <a:gd name="connsiteY113" fmla="*/ 1445 h 9917"/>
                <a:gd name="connsiteX114" fmla="*/ 2389 w 10000"/>
                <a:gd name="connsiteY114" fmla="*/ 1460 h 9917"/>
                <a:gd name="connsiteX115" fmla="*/ 2389 w 10000"/>
                <a:gd name="connsiteY115" fmla="*/ 1460 h 9917"/>
                <a:gd name="connsiteX116" fmla="*/ 2444 w 10000"/>
                <a:gd name="connsiteY116" fmla="*/ 1460 h 9917"/>
                <a:gd name="connsiteX117" fmla="*/ 2500 w 10000"/>
                <a:gd name="connsiteY117" fmla="*/ 1428 h 9917"/>
                <a:gd name="connsiteX118" fmla="*/ 2778 w 10000"/>
                <a:gd name="connsiteY118" fmla="*/ 1326 h 9917"/>
                <a:gd name="connsiteX119" fmla="*/ 3500 w 10000"/>
                <a:gd name="connsiteY119" fmla="*/ 990 h 9917"/>
                <a:gd name="connsiteX120" fmla="*/ 4444 w 10000"/>
                <a:gd name="connsiteY120" fmla="*/ 504 h 9917"/>
                <a:gd name="connsiteX121" fmla="*/ 4444 w 10000"/>
                <a:gd name="connsiteY121" fmla="*/ 434 h 9917"/>
                <a:gd name="connsiteX122" fmla="*/ 4500 w 10000"/>
                <a:gd name="connsiteY122" fmla="*/ 185 h 9917"/>
                <a:gd name="connsiteX123" fmla="*/ 4778 w 10000"/>
                <a:gd name="connsiteY123" fmla="*/ 0 h 9917"/>
                <a:gd name="connsiteX124" fmla="*/ 10000 w 10000"/>
                <a:gd name="connsiteY124" fmla="*/ 8793 h 9917"/>
                <a:gd name="connsiteX125" fmla="*/ 10000 w 10000"/>
                <a:gd name="connsiteY125" fmla="*/ 8793 h 9917"/>
                <a:gd name="connsiteX126" fmla="*/ 9722 w 10000"/>
                <a:gd name="connsiteY126" fmla="*/ 8776 h 9917"/>
                <a:gd name="connsiteX127" fmla="*/ 9389 w 10000"/>
                <a:gd name="connsiteY127" fmla="*/ 8793 h 9917"/>
                <a:gd name="connsiteX128" fmla="*/ 9389 w 10000"/>
                <a:gd name="connsiteY128" fmla="*/ 8793 h 9917"/>
                <a:gd name="connsiteX129" fmla="*/ 9278 w 10000"/>
                <a:gd name="connsiteY129" fmla="*/ 8811 h 9917"/>
                <a:gd name="connsiteX130" fmla="*/ 9056 w 10000"/>
                <a:gd name="connsiteY130" fmla="*/ 8793 h 9917"/>
                <a:gd name="connsiteX131" fmla="*/ 8889 w 10000"/>
                <a:gd name="connsiteY131" fmla="*/ 8776 h 9917"/>
                <a:gd name="connsiteX132" fmla="*/ 8722 w 10000"/>
                <a:gd name="connsiteY132" fmla="*/ 8743 h 9917"/>
                <a:gd name="connsiteX133" fmla="*/ 8611 w 10000"/>
                <a:gd name="connsiteY133" fmla="*/ 8692 h 9917"/>
                <a:gd name="connsiteX134" fmla="*/ 8444 w 10000"/>
                <a:gd name="connsiteY134" fmla="*/ 8607 h 9917"/>
                <a:gd name="connsiteX135" fmla="*/ 8444 w 10000"/>
                <a:gd name="connsiteY135" fmla="*/ 8607 h 9917"/>
                <a:gd name="connsiteX136" fmla="*/ 8222 w 10000"/>
                <a:gd name="connsiteY136" fmla="*/ 8457 h 9917"/>
                <a:gd name="connsiteX137" fmla="*/ 8111 w 10000"/>
                <a:gd name="connsiteY137" fmla="*/ 8391 h 9917"/>
                <a:gd name="connsiteX138" fmla="*/ 7944 w 10000"/>
                <a:gd name="connsiteY138" fmla="*/ 8341 h 9917"/>
                <a:gd name="connsiteX139" fmla="*/ 7778 w 10000"/>
                <a:gd name="connsiteY139" fmla="*/ 8307 h 9917"/>
                <a:gd name="connsiteX140" fmla="*/ 7556 w 10000"/>
                <a:gd name="connsiteY140" fmla="*/ 8288 h 9917"/>
                <a:gd name="connsiteX141" fmla="*/ 7333 w 10000"/>
                <a:gd name="connsiteY141" fmla="*/ 8274 h 9917"/>
                <a:gd name="connsiteX142" fmla="*/ 7000 w 10000"/>
                <a:gd name="connsiteY142" fmla="*/ 8255 h 9917"/>
                <a:gd name="connsiteX143" fmla="*/ 7000 w 10000"/>
                <a:gd name="connsiteY143" fmla="*/ 8255 h 9917"/>
                <a:gd name="connsiteX144" fmla="*/ 6556 w 10000"/>
                <a:gd name="connsiteY144" fmla="*/ 8274 h 9917"/>
                <a:gd name="connsiteX145" fmla="*/ 6222 w 10000"/>
                <a:gd name="connsiteY145" fmla="*/ 8274 h 9917"/>
                <a:gd name="connsiteX146" fmla="*/ 6111 w 10000"/>
                <a:gd name="connsiteY146" fmla="*/ 8255 h 9917"/>
                <a:gd name="connsiteX147" fmla="*/ 6056 w 10000"/>
                <a:gd name="connsiteY147" fmla="*/ 8238 h 9917"/>
                <a:gd name="connsiteX148" fmla="*/ 6056 w 10000"/>
                <a:gd name="connsiteY148" fmla="*/ 8238 h 9917"/>
                <a:gd name="connsiteX149" fmla="*/ 6056 w 10000"/>
                <a:gd name="connsiteY149" fmla="*/ 7938 h 9917"/>
                <a:gd name="connsiteX150" fmla="*/ 6056 w 10000"/>
                <a:gd name="connsiteY150" fmla="*/ 7938 h 9917"/>
                <a:gd name="connsiteX151" fmla="*/ 6056 w 10000"/>
                <a:gd name="connsiteY151" fmla="*/ 7868 h 9917"/>
                <a:gd name="connsiteX152" fmla="*/ 5944 w 10000"/>
                <a:gd name="connsiteY152" fmla="*/ 7787 h 9917"/>
                <a:gd name="connsiteX153" fmla="*/ 5889 w 10000"/>
                <a:gd name="connsiteY153" fmla="*/ 7768 h 9917"/>
                <a:gd name="connsiteX154" fmla="*/ 5778 w 10000"/>
                <a:gd name="connsiteY154" fmla="*/ 7753 h 9917"/>
                <a:gd name="connsiteX155" fmla="*/ 5667 w 10000"/>
                <a:gd name="connsiteY155" fmla="*/ 7753 h 9917"/>
                <a:gd name="connsiteX156" fmla="*/ 5500 w 10000"/>
                <a:gd name="connsiteY156" fmla="*/ 7768 h 9917"/>
                <a:gd name="connsiteX157" fmla="*/ 5500 w 10000"/>
                <a:gd name="connsiteY157" fmla="*/ 7768 h 9917"/>
                <a:gd name="connsiteX158" fmla="*/ 4889 w 10000"/>
                <a:gd name="connsiteY158" fmla="*/ 7886 h 9917"/>
                <a:gd name="connsiteX159" fmla="*/ 4611 w 10000"/>
                <a:gd name="connsiteY159" fmla="*/ 7920 h 9917"/>
                <a:gd name="connsiteX160" fmla="*/ 4556 w 10000"/>
                <a:gd name="connsiteY160" fmla="*/ 7938 h 9917"/>
                <a:gd name="connsiteX161" fmla="*/ 4500 w 10000"/>
                <a:gd name="connsiteY161" fmla="*/ 7920 h 9917"/>
                <a:gd name="connsiteX162" fmla="*/ 4500 w 10000"/>
                <a:gd name="connsiteY162" fmla="*/ 7920 h 9917"/>
                <a:gd name="connsiteX163" fmla="*/ 4222 w 10000"/>
                <a:gd name="connsiteY163" fmla="*/ 7753 h 9917"/>
                <a:gd name="connsiteX164" fmla="*/ 4222 w 10000"/>
                <a:gd name="connsiteY164" fmla="*/ 7753 h 9917"/>
                <a:gd name="connsiteX165" fmla="*/ 4111 w 10000"/>
                <a:gd name="connsiteY165" fmla="*/ 7669 h 9917"/>
                <a:gd name="connsiteX166" fmla="*/ 4111 w 10000"/>
                <a:gd name="connsiteY166" fmla="*/ 7617 h 9917"/>
                <a:gd name="connsiteX167" fmla="*/ 4111 w 10000"/>
                <a:gd name="connsiteY167" fmla="*/ 7568 h 9917"/>
                <a:gd name="connsiteX168" fmla="*/ 4111 w 10000"/>
                <a:gd name="connsiteY168" fmla="*/ 7568 h 9917"/>
                <a:gd name="connsiteX169" fmla="*/ 4278 w 10000"/>
                <a:gd name="connsiteY169" fmla="*/ 7518 h 9917"/>
                <a:gd name="connsiteX170" fmla="*/ 4389 w 10000"/>
                <a:gd name="connsiteY170" fmla="*/ 7501 h 9917"/>
                <a:gd name="connsiteX171" fmla="*/ 4389 w 10000"/>
                <a:gd name="connsiteY171" fmla="*/ 7501 h 9917"/>
                <a:gd name="connsiteX172" fmla="*/ 4000 w 10000"/>
                <a:gd name="connsiteY172" fmla="*/ 7501 h 9917"/>
                <a:gd name="connsiteX173" fmla="*/ 3722 w 10000"/>
                <a:gd name="connsiteY173" fmla="*/ 7518 h 9917"/>
                <a:gd name="connsiteX174" fmla="*/ 3611 w 10000"/>
                <a:gd name="connsiteY174" fmla="*/ 7534 h 9917"/>
                <a:gd name="connsiteX175" fmla="*/ 3556 w 10000"/>
                <a:gd name="connsiteY175" fmla="*/ 7552 h 9917"/>
                <a:gd name="connsiteX176" fmla="*/ 3556 w 10000"/>
                <a:gd name="connsiteY176" fmla="*/ 7552 h 9917"/>
                <a:gd name="connsiteX177" fmla="*/ 3444 w 10000"/>
                <a:gd name="connsiteY177" fmla="*/ 7617 h 9917"/>
                <a:gd name="connsiteX178" fmla="*/ 3278 w 10000"/>
                <a:gd name="connsiteY178" fmla="*/ 7719 h 9917"/>
                <a:gd name="connsiteX179" fmla="*/ 3000 w 10000"/>
                <a:gd name="connsiteY179" fmla="*/ 7835 h 9917"/>
                <a:gd name="connsiteX180" fmla="*/ 2667 w 10000"/>
                <a:gd name="connsiteY180" fmla="*/ 7920 h 9917"/>
                <a:gd name="connsiteX181" fmla="*/ 2667 w 10000"/>
                <a:gd name="connsiteY181" fmla="*/ 7920 h 9917"/>
                <a:gd name="connsiteX182" fmla="*/ 2333 w 10000"/>
                <a:gd name="connsiteY182" fmla="*/ 7988 h 9917"/>
                <a:gd name="connsiteX183" fmla="*/ 1833 w 10000"/>
                <a:gd name="connsiteY183" fmla="*/ 8055 h 9917"/>
                <a:gd name="connsiteX184" fmla="*/ 1389 w 10000"/>
                <a:gd name="connsiteY184" fmla="*/ 8089 h 9917"/>
                <a:gd name="connsiteX185" fmla="*/ 889 w 10000"/>
                <a:gd name="connsiteY185" fmla="*/ 8105 h 9917"/>
                <a:gd name="connsiteX186" fmla="*/ 889 w 10000"/>
                <a:gd name="connsiteY186" fmla="*/ 8105 h 9917"/>
                <a:gd name="connsiteX187" fmla="*/ 500 w 10000"/>
                <a:gd name="connsiteY187" fmla="*/ 8123 h 9917"/>
                <a:gd name="connsiteX188" fmla="*/ 222 w 10000"/>
                <a:gd name="connsiteY188" fmla="*/ 8140 h 9917"/>
                <a:gd name="connsiteX189" fmla="*/ 0 w 10000"/>
                <a:gd name="connsiteY189" fmla="*/ 8157 h 9917"/>
                <a:gd name="connsiteX190" fmla="*/ 0 w 10000"/>
                <a:gd name="connsiteY190" fmla="*/ 8157 h 9917"/>
                <a:gd name="connsiteX191" fmla="*/ 278 w 10000"/>
                <a:gd name="connsiteY191" fmla="*/ 8424 h 9917"/>
                <a:gd name="connsiteX192" fmla="*/ 500 w 10000"/>
                <a:gd name="connsiteY192" fmla="*/ 8624 h 9917"/>
                <a:gd name="connsiteX193" fmla="*/ 722 w 10000"/>
                <a:gd name="connsiteY193" fmla="*/ 8793 h 9917"/>
                <a:gd name="connsiteX194" fmla="*/ 722 w 10000"/>
                <a:gd name="connsiteY194" fmla="*/ 8793 h 9917"/>
                <a:gd name="connsiteX195" fmla="*/ 889 w 10000"/>
                <a:gd name="connsiteY195" fmla="*/ 8895 h 9917"/>
                <a:gd name="connsiteX196" fmla="*/ 944 w 10000"/>
                <a:gd name="connsiteY196" fmla="*/ 8978 h 9917"/>
                <a:gd name="connsiteX197" fmla="*/ 1111 w 10000"/>
                <a:gd name="connsiteY197" fmla="*/ 9063 h 9917"/>
                <a:gd name="connsiteX198" fmla="*/ 1333 w 10000"/>
                <a:gd name="connsiteY198" fmla="*/ 9195 h 9917"/>
                <a:gd name="connsiteX199" fmla="*/ 1333 w 10000"/>
                <a:gd name="connsiteY199" fmla="*/ 9195 h 9917"/>
                <a:gd name="connsiteX200" fmla="*/ 1444 w 10000"/>
                <a:gd name="connsiteY200" fmla="*/ 9263 h 9917"/>
                <a:gd name="connsiteX201" fmla="*/ 1500 w 10000"/>
                <a:gd name="connsiteY201" fmla="*/ 9312 h 9917"/>
                <a:gd name="connsiteX202" fmla="*/ 1500 w 10000"/>
                <a:gd name="connsiteY202" fmla="*/ 9362 h 9917"/>
                <a:gd name="connsiteX203" fmla="*/ 1556 w 10000"/>
                <a:gd name="connsiteY203" fmla="*/ 9380 h 9917"/>
                <a:gd name="connsiteX204" fmla="*/ 1722 w 10000"/>
                <a:gd name="connsiteY204" fmla="*/ 9395 h 9917"/>
                <a:gd name="connsiteX205" fmla="*/ 1944 w 10000"/>
                <a:gd name="connsiteY205" fmla="*/ 9413 h 9917"/>
                <a:gd name="connsiteX206" fmla="*/ 2944 w 10000"/>
                <a:gd name="connsiteY206" fmla="*/ 9429 h 9917"/>
                <a:gd name="connsiteX207" fmla="*/ 2944 w 10000"/>
                <a:gd name="connsiteY207" fmla="*/ 9429 h 9917"/>
                <a:gd name="connsiteX208" fmla="*/ 4167 w 10000"/>
                <a:gd name="connsiteY208" fmla="*/ 9464 h 9917"/>
                <a:gd name="connsiteX209" fmla="*/ 4889 w 10000"/>
                <a:gd name="connsiteY209" fmla="*/ 9514 h 9917"/>
                <a:gd name="connsiteX210" fmla="*/ 5278 w 10000"/>
                <a:gd name="connsiteY210" fmla="*/ 9566 h 9917"/>
                <a:gd name="connsiteX211" fmla="*/ 5444 w 10000"/>
                <a:gd name="connsiteY211" fmla="*/ 9580 h 9917"/>
                <a:gd name="connsiteX212" fmla="*/ 5444 w 10000"/>
                <a:gd name="connsiteY212" fmla="*/ 9580 h 9917"/>
                <a:gd name="connsiteX213" fmla="*/ 5722 w 10000"/>
                <a:gd name="connsiteY213" fmla="*/ 9616 h 9917"/>
                <a:gd name="connsiteX214" fmla="*/ 5833 w 10000"/>
                <a:gd name="connsiteY214" fmla="*/ 9633 h 9917"/>
                <a:gd name="connsiteX215" fmla="*/ 5833 w 10000"/>
                <a:gd name="connsiteY215" fmla="*/ 9633 h 9917"/>
                <a:gd name="connsiteX216" fmla="*/ 5833 w 10000"/>
                <a:gd name="connsiteY216" fmla="*/ 9616 h 9917"/>
                <a:gd name="connsiteX217" fmla="*/ 5889 w 10000"/>
                <a:gd name="connsiteY217" fmla="*/ 9598 h 9917"/>
                <a:gd name="connsiteX218" fmla="*/ 6000 w 10000"/>
                <a:gd name="connsiteY218" fmla="*/ 9580 h 9917"/>
                <a:gd name="connsiteX219" fmla="*/ 6167 w 10000"/>
                <a:gd name="connsiteY219" fmla="*/ 9566 h 9917"/>
                <a:gd name="connsiteX220" fmla="*/ 6444 w 10000"/>
                <a:gd name="connsiteY220" fmla="*/ 9566 h 9917"/>
                <a:gd name="connsiteX221" fmla="*/ 6833 w 10000"/>
                <a:gd name="connsiteY221" fmla="*/ 9580 h 9917"/>
                <a:gd name="connsiteX222" fmla="*/ 7278 w 10000"/>
                <a:gd name="connsiteY222" fmla="*/ 9633 h 9917"/>
                <a:gd name="connsiteX223" fmla="*/ 7278 w 10000"/>
                <a:gd name="connsiteY223" fmla="*/ 9633 h 9917"/>
                <a:gd name="connsiteX224" fmla="*/ 8722 w 10000"/>
                <a:gd name="connsiteY224" fmla="*/ 9782 h 9917"/>
                <a:gd name="connsiteX225" fmla="*/ 10000 w 10000"/>
                <a:gd name="connsiteY225" fmla="*/ 9917 h 9917"/>
                <a:gd name="connsiteX0" fmla="*/ 10000 w 10000"/>
                <a:gd name="connsiteY0" fmla="*/ 8662 h 9813"/>
                <a:gd name="connsiteX1" fmla="*/ 10000 w 10000"/>
                <a:gd name="connsiteY1" fmla="*/ 8662 h 9813"/>
                <a:gd name="connsiteX2" fmla="*/ 9222 w 10000"/>
                <a:gd name="connsiteY2" fmla="*/ 8680 h 9813"/>
                <a:gd name="connsiteX3" fmla="*/ 8944 w 10000"/>
                <a:gd name="connsiteY3" fmla="*/ 8680 h 9813"/>
                <a:gd name="connsiteX4" fmla="*/ 8833 w 10000"/>
                <a:gd name="connsiteY4" fmla="*/ 8662 h 9813"/>
                <a:gd name="connsiteX5" fmla="*/ 8778 w 10000"/>
                <a:gd name="connsiteY5" fmla="*/ 8646 h 9813"/>
                <a:gd name="connsiteX6" fmla="*/ 8778 w 10000"/>
                <a:gd name="connsiteY6" fmla="*/ 8646 h 9813"/>
                <a:gd name="connsiteX7" fmla="*/ 8444 w 10000"/>
                <a:gd name="connsiteY7" fmla="*/ 8443 h 9813"/>
                <a:gd name="connsiteX8" fmla="*/ 8167 w 10000"/>
                <a:gd name="connsiteY8" fmla="*/ 8256 h 9813"/>
                <a:gd name="connsiteX9" fmla="*/ 8167 w 10000"/>
                <a:gd name="connsiteY9" fmla="*/ 8256 h 9813"/>
                <a:gd name="connsiteX10" fmla="*/ 8056 w 10000"/>
                <a:gd name="connsiteY10" fmla="*/ 8224 h 9813"/>
                <a:gd name="connsiteX11" fmla="*/ 7889 w 10000"/>
                <a:gd name="connsiteY11" fmla="*/ 8190 h 9813"/>
                <a:gd name="connsiteX12" fmla="*/ 7444 w 10000"/>
                <a:gd name="connsiteY12" fmla="*/ 8170 h 9813"/>
                <a:gd name="connsiteX13" fmla="*/ 6889 w 10000"/>
                <a:gd name="connsiteY13" fmla="*/ 8156 h 9813"/>
                <a:gd name="connsiteX14" fmla="*/ 6389 w 10000"/>
                <a:gd name="connsiteY14" fmla="*/ 8156 h 9813"/>
                <a:gd name="connsiteX15" fmla="*/ 6389 w 10000"/>
                <a:gd name="connsiteY15" fmla="*/ 8156 h 9813"/>
                <a:gd name="connsiteX16" fmla="*/ 6167 w 10000"/>
                <a:gd name="connsiteY16" fmla="*/ 8137 h 9813"/>
                <a:gd name="connsiteX17" fmla="*/ 6056 w 10000"/>
                <a:gd name="connsiteY17" fmla="*/ 8106 h 9813"/>
                <a:gd name="connsiteX18" fmla="*/ 6000 w 10000"/>
                <a:gd name="connsiteY18" fmla="*/ 8071 h 9813"/>
                <a:gd name="connsiteX19" fmla="*/ 6000 w 10000"/>
                <a:gd name="connsiteY19" fmla="*/ 8004 h 9813"/>
                <a:gd name="connsiteX20" fmla="*/ 6056 w 10000"/>
                <a:gd name="connsiteY20" fmla="*/ 7868 h 9813"/>
                <a:gd name="connsiteX21" fmla="*/ 6111 w 10000"/>
                <a:gd name="connsiteY21" fmla="*/ 7799 h 9813"/>
                <a:gd name="connsiteX22" fmla="*/ 6056 w 10000"/>
                <a:gd name="connsiteY22" fmla="*/ 7714 h 9813"/>
                <a:gd name="connsiteX23" fmla="*/ 6056 w 10000"/>
                <a:gd name="connsiteY23" fmla="*/ 7714 h 9813"/>
                <a:gd name="connsiteX24" fmla="*/ 6000 w 10000"/>
                <a:gd name="connsiteY24" fmla="*/ 7665 h 9813"/>
                <a:gd name="connsiteX25" fmla="*/ 5944 w 10000"/>
                <a:gd name="connsiteY25" fmla="*/ 7631 h 9813"/>
                <a:gd name="connsiteX26" fmla="*/ 5833 w 10000"/>
                <a:gd name="connsiteY26" fmla="*/ 7631 h 9813"/>
                <a:gd name="connsiteX27" fmla="*/ 5667 w 10000"/>
                <a:gd name="connsiteY27" fmla="*/ 7646 h 9813"/>
                <a:gd name="connsiteX28" fmla="*/ 5333 w 10000"/>
                <a:gd name="connsiteY28" fmla="*/ 7697 h 9813"/>
                <a:gd name="connsiteX29" fmla="*/ 4889 w 10000"/>
                <a:gd name="connsiteY29" fmla="*/ 7783 h 9813"/>
                <a:gd name="connsiteX30" fmla="*/ 4889 w 10000"/>
                <a:gd name="connsiteY30" fmla="*/ 7783 h 9813"/>
                <a:gd name="connsiteX31" fmla="*/ 4611 w 10000"/>
                <a:gd name="connsiteY31" fmla="*/ 7799 h 9813"/>
                <a:gd name="connsiteX32" fmla="*/ 4500 w 10000"/>
                <a:gd name="connsiteY32" fmla="*/ 7799 h 9813"/>
                <a:gd name="connsiteX33" fmla="*/ 4444 w 10000"/>
                <a:gd name="connsiteY33" fmla="*/ 7783 h 9813"/>
                <a:gd name="connsiteX34" fmla="*/ 4389 w 10000"/>
                <a:gd name="connsiteY34" fmla="*/ 7714 h 9813"/>
                <a:gd name="connsiteX35" fmla="*/ 4222 w 10000"/>
                <a:gd name="connsiteY35" fmla="*/ 7631 h 9813"/>
                <a:gd name="connsiteX36" fmla="*/ 4222 w 10000"/>
                <a:gd name="connsiteY36" fmla="*/ 7631 h 9813"/>
                <a:gd name="connsiteX37" fmla="*/ 4111 w 10000"/>
                <a:gd name="connsiteY37" fmla="*/ 7579 h 9813"/>
                <a:gd name="connsiteX38" fmla="*/ 4111 w 10000"/>
                <a:gd name="connsiteY38" fmla="*/ 7529 h 9813"/>
                <a:gd name="connsiteX39" fmla="*/ 4111 w 10000"/>
                <a:gd name="connsiteY39" fmla="*/ 7494 h 9813"/>
                <a:gd name="connsiteX40" fmla="*/ 4167 w 10000"/>
                <a:gd name="connsiteY40" fmla="*/ 7461 h 9813"/>
                <a:gd name="connsiteX41" fmla="*/ 4278 w 10000"/>
                <a:gd name="connsiteY41" fmla="*/ 7394 h 9813"/>
                <a:gd name="connsiteX42" fmla="*/ 4389 w 10000"/>
                <a:gd name="connsiteY42" fmla="*/ 7377 h 9813"/>
                <a:gd name="connsiteX43" fmla="*/ 4389 w 10000"/>
                <a:gd name="connsiteY43" fmla="*/ 7377 h 9813"/>
                <a:gd name="connsiteX44" fmla="*/ 4389 w 10000"/>
                <a:gd name="connsiteY44" fmla="*/ 7360 h 9813"/>
                <a:gd name="connsiteX45" fmla="*/ 4444 w 10000"/>
                <a:gd name="connsiteY45" fmla="*/ 7344 h 9813"/>
                <a:gd name="connsiteX46" fmla="*/ 4667 w 10000"/>
                <a:gd name="connsiteY46" fmla="*/ 7326 h 9813"/>
                <a:gd name="connsiteX47" fmla="*/ 5333 w 10000"/>
                <a:gd name="connsiteY47" fmla="*/ 7292 h 9813"/>
                <a:gd name="connsiteX48" fmla="*/ 6500 w 10000"/>
                <a:gd name="connsiteY48" fmla="*/ 7242 h 9813"/>
                <a:gd name="connsiteX49" fmla="*/ 6500 w 10000"/>
                <a:gd name="connsiteY49" fmla="*/ 7242 h 9813"/>
                <a:gd name="connsiteX50" fmla="*/ 7167 w 10000"/>
                <a:gd name="connsiteY50" fmla="*/ 7191 h 9813"/>
                <a:gd name="connsiteX51" fmla="*/ 8389 w 10000"/>
                <a:gd name="connsiteY51" fmla="*/ 7090 h 9813"/>
                <a:gd name="connsiteX52" fmla="*/ 8389 w 10000"/>
                <a:gd name="connsiteY52" fmla="*/ 7090 h 9813"/>
                <a:gd name="connsiteX53" fmla="*/ 8667 w 10000"/>
                <a:gd name="connsiteY53" fmla="*/ 7054 h 9813"/>
                <a:gd name="connsiteX54" fmla="*/ 8778 w 10000"/>
                <a:gd name="connsiteY54" fmla="*/ 7003 h 9813"/>
                <a:gd name="connsiteX55" fmla="*/ 8889 w 10000"/>
                <a:gd name="connsiteY55" fmla="*/ 6970 h 9813"/>
                <a:gd name="connsiteX56" fmla="*/ 8833 w 10000"/>
                <a:gd name="connsiteY56" fmla="*/ 6936 h 9813"/>
                <a:gd name="connsiteX57" fmla="*/ 8833 w 10000"/>
                <a:gd name="connsiteY57" fmla="*/ 6903 h 9813"/>
                <a:gd name="connsiteX58" fmla="*/ 8722 w 10000"/>
                <a:gd name="connsiteY58" fmla="*/ 6869 h 9813"/>
                <a:gd name="connsiteX59" fmla="*/ 8556 w 10000"/>
                <a:gd name="connsiteY59" fmla="*/ 6817 h 9813"/>
                <a:gd name="connsiteX60" fmla="*/ 8556 w 10000"/>
                <a:gd name="connsiteY60" fmla="*/ 6817 h 9813"/>
                <a:gd name="connsiteX61" fmla="*/ 6556 w 10000"/>
                <a:gd name="connsiteY61" fmla="*/ 6516 h 9813"/>
                <a:gd name="connsiteX62" fmla="*/ 6556 w 10000"/>
                <a:gd name="connsiteY62" fmla="*/ 6516 h 9813"/>
                <a:gd name="connsiteX63" fmla="*/ 6333 w 10000"/>
                <a:gd name="connsiteY63" fmla="*/ 6465 h 9813"/>
                <a:gd name="connsiteX64" fmla="*/ 6167 w 10000"/>
                <a:gd name="connsiteY64" fmla="*/ 6413 h 9813"/>
                <a:gd name="connsiteX65" fmla="*/ 6056 w 10000"/>
                <a:gd name="connsiteY65" fmla="*/ 6361 h 9813"/>
                <a:gd name="connsiteX66" fmla="*/ 6056 w 10000"/>
                <a:gd name="connsiteY66" fmla="*/ 6361 h 9813"/>
                <a:gd name="connsiteX67" fmla="*/ 8056 w 10000"/>
                <a:gd name="connsiteY67" fmla="*/ 6345 h 9813"/>
                <a:gd name="connsiteX68" fmla="*/ 10000 w 10000"/>
                <a:gd name="connsiteY68" fmla="*/ 6516 h 9813"/>
                <a:gd name="connsiteX69" fmla="*/ 10000 w 10000"/>
                <a:gd name="connsiteY69" fmla="*/ 4974 h 9813"/>
                <a:gd name="connsiteX70" fmla="*/ 10000 w 10000"/>
                <a:gd name="connsiteY70" fmla="*/ 4974 h 9813"/>
                <a:gd name="connsiteX71" fmla="*/ 7778 w 10000"/>
                <a:gd name="connsiteY71" fmla="*/ 4620 h 9813"/>
                <a:gd name="connsiteX72" fmla="*/ 6556 w 10000"/>
                <a:gd name="connsiteY72" fmla="*/ 4415 h 9813"/>
                <a:gd name="connsiteX73" fmla="*/ 6556 w 10000"/>
                <a:gd name="connsiteY73" fmla="*/ 4415 h 9813"/>
                <a:gd name="connsiteX74" fmla="*/ 6556 w 10000"/>
                <a:gd name="connsiteY74" fmla="*/ 4398 h 9813"/>
                <a:gd name="connsiteX75" fmla="*/ 6556 w 10000"/>
                <a:gd name="connsiteY75" fmla="*/ 4296 h 9813"/>
                <a:gd name="connsiteX76" fmla="*/ 6556 w 10000"/>
                <a:gd name="connsiteY76" fmla="*/ 4296 h 9813"/>
                <a:gd name="connsiteX77" fmla="*/ 6389 w 10000"/>
                <a:gd name="connsiteY77" fmla="*/ 4180 h 9813"/>
                <a:gd name="connsiteX78" fmla="*/ 6056 w 10000"/>
                <a:gd name="connsiteY78" fmla="*/ 3994 h 9813"/>
                <a:gd name="connsiteX79" fmla="*/ 5333 w 10000"/>
                <a:gd name="connsiteY79" fmla="*/ 3636 h 9813"/>
                <a:gd name="connsiteX80" fmla="*/ 5333 w 10000"/>
                <a:gd name="connsiteY80" fmla="*/ 3636 h 9813"/>
                <a:gd name="connsiteX81" fmla="*/ 5167 w 10000"/>
                <a:gd name="connsiteY81" fmla="*/ 3586 h 9813"/>
                <a:gd name="connsiteX82" fmla="*/ 4889 w 10000"/>
                <a:gd name="connsiteY82" fmla="*/ 3518 h 9813"/>
                <a:gd name="connsiteX83" fmla="*/ 4056 w 10000"/>
                <a:gd name="connsiteY83" fmla="*/ 3368 h 9813"/>
                <a:gd name="connsiteX84" fmla="*/ 2889 w 10000"/>
                <a:gd name="connsiteY84" fmla="*/ 3182 h 9813"/>
                <a:gd name="connsiteX85" fmla="*/ 2889 w 10000"/>
                <a:gd name="connsiteY85" fmla="*/ 3182 h 9813"/>
                <a:gd name="connsiteX86" fmla="*/ 2389 w 10000"/>
                <a:gd name="connsiteY86" fmla="*/ 3163 h 9813"/>
                <a:gd name="connsiteX87" fmla="*/ 2000 w 10000"/>
                <a:gd name="connsiteY87" fmla="*/ 3146 h 9813"/>
                <a:gd name="connsiteX88" fmla="*/ 1889 w 10000"/>
                <a:gd name="connsiteY88" fmla="*/ 3130 h 9813"/>
                <a:gd name="connsiteX89" fmla="*/ 1778 w 10000"/>
                <a:gd name="connsiteY89" fmla="*/ 3112 h 9813"/>
                <a:gd name="connsiteX90" fmla="*/ 1778 w 10000"/>
                <a:gd name="connsiteY90" fmla="*/ 3112 h 9813"/>
                <a:gd name="connsiteX91" fmla="*/ 1667 w 10000"/>
                <a:gd name="connsiteY91" fmla="*/ 3045 h 9813"/>
                <a:gd name="connsiteX92" fmla="*/ 1500 w 10000"/>
                <a:gd name="connsiteY92" fmla="*/ 2927 h 9813"/>
                <a:gd name="connsiteX93" fmla="*/ 1444 w 10000"/>
                <a:gd name="connsiteY93" fmla="*/ 2859 h 9813"/>
                <a:gd name="connsiteX94" fmla="*/ 1444 w 10000"/>
                <a:gd name="connsiteY94" fmla="*/ 2792 h 9813"/>
                <a:gd name="connsiteX95" fmla="*/ 1444 w 10000"/>
                <a:gd name="connsiteY95" fmla="*/ 2740 h 9813"/>
                <a:gd name="connsiteX96" fmla="*/ 1556 w 10000"/>
                <a:gd name="connsiteY96" fmla="*/ 2690 h 9813"/>
                <a:gd name="connsiteX97" fmla="*/ 1556 w 10000"/>
                <a:gd name="connsiteY97" fmla="*/ 2690 h 9813"/>
                <a:gd name="connsiteX98" fmla="*/ 1833 w 10000"/>
                <a:gd name="connsiteY98" fmla="*/ 2605 h 9813"/>
                <a:gd name="connsiteX99" fmla="*/ 2111 w 10000"/>
                <a:gd name="connsiteY99" fmla="*/ 2518 h 9813"/>
                <a:gd name="connsiteX100" fmla="*/ 2278 w 10000"/>
                <a:gd name="connsiteY100" fmla="*/ 2470 h 9813"/>
                <a:gd name="connsiteX101" fmla="*/ 2389 w 10000"/>
                <a:gd name="connsiteY101" fmla="*/ 2420 h 9813"/>
                <a:gd name="connsiteX102" fmla="*/ 2389 w 10000"/>
                <a:gd name="connsiteY102" fmla="*/ 2352 h 9813"/>
                <a:gd name="connsiteX103" fmla="*/ 2389 w 10000"/>
                <a:gd name="connsiteY103" fmla="*/ 2268 h 9813"/>
                <a:gd name="connsiteX104" fmla="*/ 2389 w 10000"/>
                <a:gd name="connsiteY104" fmla="*/ 2268 h 9813"/>
                <a:gd name="connsiteX105" fmla="*/ 2167 w 10000"/>
                <a:gd name="connsiteY105" fmla="*/ 2029 h 9813"/>
                <a:gd name="connsiteX106" fmla="*/ 1889 w 10000"/>
                <a:gd name="connsiteY106" fmla="*/ 1708 h 9813"/>
                <a:gd name="connsiteX107" fmla="*/ 1667 w 10000"/>
                <a:gd name="connsiteY107" fmla="*/ 1422 h 9813"/>
                <a:gd name="connsiteX108" fmla="*/ 1611 w 10000"/>
                <a:gd name="connsiteY108" fmla="*/ 1338 h 9813"/>
                <a:gd name="connsiteX109" fmla="*/ 1611 w 10000"/>
                <a:gd name="connsiteY109" fmla="*/ 1304 h 9813"/>
                <a:gd name="connsiteX110" fmla="*/ 1667 w 10000"/>
                <a:gd name="connsiteY110" fmla="*/ 1285 h 9813"/>
                <a:gd name="connsiteX111" fmla="*/ 1667 w 10000"/>
                <a:gd name="connsiteY111" fmla="*/ 1285 h 9813"/>
                <a:gd name="connsiteX112" fmla="*/ 2000 w 10000"/>
                <a:gd name="connsiteY112" fmla="*/ 1270 h 9813"/>
                <a:gd name="connsiteX113" fmla="*/ 2222 w 10000"/>
                <a:gd name="connsiteY113" fmla="*/ 1270 h 9813"/>
                <a:gd name="connsiteX114" fmla="*/ 2389 w 10000"/>
                <a:gd name="connsiteY114" fmla="*/ 1285 h 9813"/>
                <a:gd name="connsiteX115" fmla="*/ 2389 w 10000"/>
                <a:gd name="connsiteY115" fmla="*/ 1285 h 9813"/>
                <a:gd name="connsiteX116" fmla="*/ 2444 w 10000"/>
                <a:gd name="connsiteY116" fmla="*/ 1285 h 9813"/>
                <a:gd name="connsiteX117" fmla="*/ 2500 w 10000"/>
                <a:gd name="connsiteY117" fmla="*/ 1253 h 9813"/>
                <a:gd name="connsiteX118" fmla="*/ 2778 w 10000"/>
                <a:gd name="connsiteY118" fmla="*/ 1150 h 9813"/>
                <a:gd name="connsiteX119" fmla="*/ 3500 w 10000"/>
                <a:gd name="connsiteY119" fmla="*/ 811 h 9813"/>
                <a:gd name="connsiteX120" fmla="*/ 4444 w 10000"/>
                <a:gd name="connsiteY120" fmla="*/ 321 h 9813"/>
                <a:gd name="connsiteX121" fmla="*/ 4444 w 10000"/>
                <a:gd name="connsiteY121" fmla="*/ 251 h 9813"/>
                <a:gd name="connsiteX122" fmla="*/ 4500 w 10000"/>
                <a:gd name="connsiteY122" fmla="*/ 0 h 9813"/>
                <a:gd name="connsiteX123" fmla="*/ 10000 w 10000"/>
                <a:gd name="connsiteY123" fmla="*/ 8680 h 9813"/>
                <a:gd name="connsiteX124" fmla="*/ 10000 w 10000"/>
                <a:gd name="connsiteY124" fmla="*/ 8680 h 9813"/>
                <a:gd name="connsiteX125" fmla="*/ 9722 w 10000"/>
                <a:gd name="connsiteY125" fmla="*/ 8662 h 9813"/>
                <a:gd name="connsiteX126" fmla="*/ 9389 w 10000"/>
                <a:gd name="connsiteY126" fmla="*/ 8680 h 9813"/>
                <a:gd name="connsiteX127" fmla="*/ 9389 w 10000"/>
                <a:gd name="connsiteY127" fmla="*/ 8680 h 9813"/>
                <a:gd name="connsiteX128" fmla="*/ 9278 w 10000"/>
                <a:gd name="connsiteY128" fmla="*/ 8698 h 9813"/>
                <a:gd name="connsiteX129" fmla="*/ 9056 w 10000"/>
                <a:gd name="connsiteY129" fmla="*/ 8680 h 9813"/>
                <a:gd name="connsiteX130" fmla="*/ 8889 w 10000"/>
                <a:gd name="connsiteY130" fmla="*/ 8662 h 9813"/>
                <a:gd name="connsiteX131" fmla="*/ 8722 w 10000"/>
                <a:gd name="connsiteY131" fmla="*/ 8629 h 9813"/>
                <a:gd name="connsiteX132" fmla="*/ 8611 w 10000"/>
                <a:gd name="connsiteY132" fmla="*/ 8578 h 9813"/>
                <a:gd name="connsiteX133" fmla="*/ 8444 w 10000"/>
                <a:gd name="connsiteY133" fmla="*/ 8492 h 9813"/>
                <a:gd name="connsiteX134" fmla="*/ 8444 w 10000"/>
                <a:gd name="connsiteY134" fmla="*/ 8492 h 9813"/>
                <a:gd name="connsiteX135" fmla="*/ 8222 w 10000"/>
                <a:gd name="connsiteY135" fmla="*/ 8341 h 9813"/>
                <a:gd name="connsiteX136" fmla="*/ 8111 w 10000"/>
                <a:gd name="connsiteY136" fmla="*/ 8274 h 9813"/>
                <a:gd name="connsiteX137" fmla="*/ 7944 w 10000"/>
                <a:gd name="connsiteY137" fmla="*/ 8224 h 9813"/>
                <a:gd name="connsiteX138" fmla="*/ 7778 w 10000"/>
                <a:gd name="connsiteY138" fmla="*/ 8190 h 9813"/>
                <a:gd name="connsiteX139" fmla="*/ 7556 w 10000"/>
                <a:gd name="connsiteY139" fmla="*/ 8170 h 9813"/>
                <a:gd name="connsiteX140" fmla="*/ 7333 w 10000"/>
                <a:gd name="connsiteY140" fmla="*/ 8156 h 9813"/>
                <a:gd name="connsiteX141" fmla="*/ 7000 w 10000"/>
                <a:gd name="connsiteY141" fmla="*/ 8137 h 9813"/>
                <a:gd name="connsiteX142" fmla="*/ 7000 w 10000"/>
                <a:gd name="connsiteY142" fmla="*/ 8137 h 9813"/>
                <a:gd name="connsiteX143" fmla="*/ 6556 w 10000"/>
                <a:gd name="connsiteY143" fmla="*/ 8156 h 9813"/>
                <a:gd name="connsiteX144" fmla="*/ 6222 w 10000"/>
                <a:gd name="connsiteY144" fmla="*/ 8156 h 9813"/>
                <a:gd name="connsiteX145" fmla="*/ 6111 w 10000"/>
                <a:gd name="connsiteY145" fmla="*/ 8137 h 9813"/>
                <a:gd name="connsiteX146" fmla="*/ 6056 w 10000"/>
                <a:gd name="connsiteY146" fmla="*/ 8120 h 9813"/>
                <a:gd name="connsiteX147" fmla="*/ 6056 w 10000"/>
                <a:gd name="connsiteY147" fmla="*/ 8120 h 9813"/>
                <a:gd name="connsiteX148" fmla="*/ 6056 w 10000"/>
                <a:gd name="connsiteY148" fmla="*/ 7817 h 9813"/>
                <a:gd name="connsiteX149" fmla="*/ 6056 w 10000"/>
                <a:gd name="connsiteY149" fmla="*/ 7817 h 9813"/>
                <a:gd name="connsiteX150" fmla="*/ 6056 w 10000"/>
                <a:gd name="connsiteY150" fmla="*/ 7747 h 9813"/>
                <a:gd name="connsiteX151" fmla="*/ 5944 w 10000"/>
                <a:gd name="connsiteY151" fmla="*/ 7665 h 9813"/>
                <a:gd name="connsiteX152" fmla="*/ 5889 w 10000"/>
                <a:gd name="connsiteY152" fmla="*/ 7646 h 9813"/>
                <a:gd name="connsiteX153" fmla="*/ 5778 w 10000"/>
                <a:gd name="connsiteY153" fmla="*/ 7631 h 9813"/>
                <a:gd name="connsiteX154" fmla="*/ 5667 w 10000"/>
                <a:gd name="connsiteY154" fmla="*/ 7631 h 9813"/>
                <a:gd name="connsiteX155" fmla="*/ 5500 w 10000"/>
                <a:gd name="connsiteY155" fmla="*/ 7646 h 9813"/>
                <a:gd name="connsiteX156" fmla="*/ 5500 w 10000"/>
                <a:gd name="connsiteY156" fmla="*/ 7646 h 9813"/>
                <a:gd name="connsiteX157" fmla="*/ 4889 w 10000"/>
                <a:gd name="connsiteY157" fmla="*/ 7765 h 9813"/>
                <a:gd name="connsiteX158" fmla="*/ 4611 w 10000"/>
                <a:gd name="connsiteY158" fmla="*/ 7799 h 9813"/>
                <a:gd name="connsiteX159" fmla="*/ 4556 w 10000"/>
                <a:gd name="connsiteY159" fmla="*/ 7817 h 9813"/>
                <a:gd name="connsiteX160" fmla="*/ 4500 w 10000"/>
                <a:gd name="connsiteY160" fmla="*/ 7799 h 9813"/>
                <a:gd name="connsiteX161" fmla="*/ 4500 w 10000"/>
                <a:gd name="connsiteY161" fmla="*/ 7799 h 9813"/>
                <a:gd name="connsiteX162" fmla="*/ 4222 w 10000"/>
                <a:gd name="connsiteY162" fmla="*/ 7631 h 9813"/>
                <a:gd name="connsiteX163" fmla="*/ 4222 w 10000"/>
                <a:gd name="connsiteY163" fmla="*/ 7631 h 9813"/>
                <a:gd name="connsiteX164" fmla="*/ 4111 w 10000"/>
                <a:gd name="connsiteY164" fmla="*/ 7546 h 9813"/>
                <a:gd name="connsiteX165" fmla="*/ 4111 w 10000"/>
                <a:gd name="connsiteY165" fmla="*/ 7494 h 9813"/>
                <a:gd name="connsiteX166" fmla="*/ 4111 w 10000"/>
                <a:gd name="connsiteY166" fmla="*/ 7444 h 9813"/>
                <a:gd name="connsiteX167" fmla="*/ 4111 w 10000"/>
                <a:gd name="connsiteY167" fmla="*/ 7444 h 9813"/>
                <a:gd name="connsiteX168" fmla="*/ 4278 w 10000"/>
                <a:gd name="connsiteY168" fmla="*/ 7394 h 9813"/>
                <a:gd name="connsiteX169" fmla="*/ 4389 w 10000"/>
                <a:gd name="connsiteY169" fmla="*/ 7377 h 9813"/>
                <a:gd name="connsiteX170" fmla="*/ 4389 w 10000"/>
                <a:gd name="connsiteY170" fmla="*/ 7377 h 9813"/>
                <a:gd name="connsiteX171" fmla="*/ 4000 w 10000"/>
                <a:gd name="connsiteY171" fmla="*/ 7377 h 9813"/>
                <a:gd name="connsiteX172" fmla="*/ 3722 w 10000"/>
                <a:gd name="connsiteY172" fmla="*/ 7394 h 9813"/>
                <a:gd name="connsiteX173" fmla="*/ 3611 w 10000"/>
                <a:gd name="connsiteY173" fmla="*/ 7410 h 9813"/>
                <a:gd name="connsiteX174" fmla="*/ 3556 w 10000"/>
                <a:gd name="connsiteY174" fmla="*/ 7428 h 9813"/>
                <a:gd name="connsiteX175" fmla="*/ 3556 w 10000"/>
                <a:gd name="connsiteY175" fmla="*/ 7428 h 9813"/>
                <a:gd name="connsiteX176" fmla="*/ 3444 w 10000"/>
                <a:gd name="connsiteY176" fmla="*/ 7494 h 9813"/>
                <a:gd name="connsiteX177" fmla="*/ 3278 w 10000"/>
                <a:gd name="connsiteY177" fmla="*/ 7597 h 9813"/>
                <a:gd name="connsiteX178" fmla="*/ 3000 w 10000"/>
                <a:gd name="connsiteY178" fmla="*/ 7714 h 9813"/>
                <a:gd name="connsiteX179" fmla="*/ 2667 w 10000"/>
                <a:gd name="connsiteY179" fmla="*/ 7799 h 9813"/>
                <a:gd name="connsiteX180" fmla="*/ 2667 w 10000"/>
                <a:gd name="connsiteY180" fmla="*/ 7799 h 9813"/>
                <a:gd name="connsiteX181" fmla="*/ 2333 w 10000"/>
                <a:gd name="connsiteY181" fmla="*/ 7868 h 9813"/>
                <a:gd name="connsiteX182" fmla="*/ 1833 w 10000"/>
                <a:gd name="connsiteY182" fmla="*/ 7935 h 9813"/>
                <a:gd name="connsiteX183" fmla="*/ 1389 w 10000"/>
                <a:gd name="connsiteY183" fmla="*/ 7970 h 9813"/>
                <a:gd name="connsiteX184" fmla="*/ 889 w 10000"/>
                <a:gd name="connsiteY184" fmla="*/ 7986 h 9813"/>
                <a:gd name="connsiteX185" fmla="*/ 889 w 10000"/>
                <a:gd name="connsiteY185" fmla="*/ 7986 h 9813"/>
                <a:gd name="connsiteX186" fmla="*/ 500 w 10000"/>
                <a:gd name="connsiteY186" fmla="*/ 8004 h 9813"/>
                <a:gd name="connsiteX187" fmla="*/ 222 w 10000"/>
                <a:gd name="connsiteY187" fmla="*/ 8021 h 9813"/>
                <a:gd name="connsiteX188" fmla="*/ 0 w 10000"/>
                <a:gd name="connsiteY188" fmla="*/ 8038 h 9813"/>
                <a:gd name="connsiteX189" fmla="*/ 0 w 10000"/>
                <a:gd name="connsiteY189" fmla="*/ 8038 h 9813"/>
                <a:gd name="connsiteX190" fmla="*/ 278 w 10000"/>
                <a:gd name="connsiteY190" fmla="*/ 8308 h 9813"/>
                <a:gd name="connsiteX191" fmla="*/ 500 w 10000"/>
                <a:gd name="connsiteY191" fmla="*/ 8509 h 9813"/>
                <a:gd name="connsiteX192" fmla="*/ 722 w 10000"/>
                <a:gd name="connsiteY192" fmla="*/ 8680 h 9813"/>
                <a:gd name="connsiteX193" fmla="*/ 722 w 10000"/>
                <a:gd name="connsiteY193" fmla="*/ 8680 h 9813"/>
                <a:gd name="connsiteX194" fmla="*/ 889 w 10000"/>
                <a:gd name="connsiteY194" fmla="*/ 8782 h 9813"/>
                <a:gd name="connsiteX195" fmla="*/ 944 w 10000"/>
                <a:gd name="connsiteY195" fmla="*/ 8866 h 9813"/>
                <a:gd name="connsiteX196" fmla="*/ 1111 w 10000"/>
                <a:gd name="connsiteY196" fmla="*/ 8952 h 9813"/>
                <a:gd name="connsiteX197" fmla="*/ 1333 w 10000"/>
                <a:gd name="connsiteY197" fmla="*/ 9085 h 9813"/>
                <a:gd name="connsiteX198" fmla="*/ 1333 w 10000"/>
                <a:gd name="connsiteY198" fmla="*/ 9085 h 9813"/>
                <a:gd name="connsiteX199" fmla="*/ 1444 w 10000"/>
                <a:gd name="connsiteY199" fmla="*/ 9154 h 9813"/>
                <a:gd name="connsiteX200" fmla="*/ 1500 w 10000"/>
                <a:gd name="connsiteY200" fmla="*/ 9203 h 9813"/>
                <a:gd name="connsiteX201" fmla="*/ 1500 w 10000"/>
                <a:gd name="connsiteY201" fmla="*/ 9253 h 9813"/>
                <a:gd name="connsiteX202" fmla="*/ 1556 w 10000"/>
                <a:gd name="connsiteY202" fmla="*/ 9272 h 9813"/>
                <a:gd name="connsiteX203" fmla="*/ 1722 w 10000"/>
                <a:gd name="connsiteY203" fmla="*/ 9287 h 9813"/>
                <a:gd name="connsiteX204" fmla="*/ 1944 w 10000"/>
                <a:gd name="connsiteY204" fmla="*/ 9305 h 9813"/>
                <a:gd name="connsiteX205" fmla="*/ 2944 w 10000"/>
                <a:gd name="connsiteY205" fmla="*/ 9321 h 9813"/>
                <a:gd name="connsiteX206" fmla="*/ 2944 w 10000"/>
                <a:gd name="connsiteY206" fmla="*/ 9321 h 9813"/>
                <a:gd name="connsiteX207" fmla="*/ 4167 w 10000"/>
                <a:gd name="connsiteY207" fmla="*/ 9356 h 9813"/>
                <a:gd name="connsiteX208" fmla="*/ 4889 w 10000"/>
                <a:gd name="connsiteY208" fmla="*/ 9407 h 9813"/>
                <a:gd name="connsiteX209" fmla="*/ 5278 w 10000"/>
                <a:gd name="connsiteY209" fmla="*/ 9459 h 9813"/>
                <a:gd name="connsiteX210" fmla="*/ 5444 w 10000"/>
                <a:gd name="connsiteY210" fmla="*/ 9473 h 9813"/>
                <a:gd name="connsiteX211" fmla="*/ 5444 w 10000"/>
                <a:gd name="connsiteY211" fmla="*/ 9473 h 9813"/>
                <a:gd name="connsiteX212" fmla="*/ 5722 w 10000"/>
                <a:gd name="connsiteY212" fmla="*/ 9509 h 9813"/>
                <a:gd name="connsiteX213" fmla="*/ 5833 w 10000"/>
                <a:gd name="connsiteY213" fmla="*/ 9527 h 9813"/>
                <a:gd name="connsiteX214" fmla="*/ 5833 w 10000"/>
                <a:gd name="connsiteY214" fmla="*/ 9527 h 9813"/>
                <a:gd name="connsiteX215" fmla="*/ 5833 w 10000"/>
                <a:gd name="connsiteY215" fmla="*/ 9509 h 9813"/>
                <a:gd name="connsiteX216" fmla="*/ 5889 w 10000"/>
                <a:gd name="connsiteY216" fmla="*/ 9491 h 9813"/>
                <a:gd name="connsiteX217" fmla="*/ 6000 w 10000"/>
                <a:gd name="connsiteY217" fmla="*/ 9473 h 9813"/>
                <a:gd name="connsiteX218" fmla="*/ 6167 w 10000"/>
                <a:gd name="connsiteY218" fmla="*/ 9459 h 9813"/>
                <a:gd name="connsiteX219" fmla="*/ 6444 w 10000"/>
                <a:gd name="connsiteY219" fmla="*/ 9459 h 9813"/>
                <a:gd name="connsiteX220" fmla="*/ 6833 w 10000"/>
                <a:gd name="connsiteY220" fmla="*/ 9473 h 9813"/>
                <a:gd name="connsiteX221" fmla="*/ 7278 w 10000"/>
                <a:gd name="connsiteY221" fmla="*/ 9527 h 9813"/>
                <a:gd name="connsiteX222" fmla="*/ 7278 w 10000"/>
                <a:gd name="connsiteY222" fmla="*/ 9527 h 9813"/>
                <a:gd name="connsiteX223" fmla="*/ 8722 w 10000"/>
                <a:gd name="connsiteY223" fmla="*/ 9677 h 9813"/>
                <a:gd name="connsiteX224" fmla="*/ 10000 w 10000"/>
                <a:gd name="connsiteY224" fmla="*/ 9813 h 9813"/>
                <a:gd name="connsiteX0" fmla="*/ 10000 w 10000"/>
                <a:gd name="connsiteY0" fmla="*/ 8571 h 9744"/>
                <a:gd name="connsiteX1" fmla="*/ 10000 w 10000"/>
                <a:gd name="connsiteY1" fmla="*/ 8571 h 9744"/>
                <a:gd name="connsiteX2" fmla="*/ 9222 w 10000"/>
                <a:gd name="connsiteY2" fmla="*/ 8589 h 9744"/>
                <a:gd name="connsiteX3" fmla="*/ 8944 w 10000"/>
                <a:gd name="connsiteY3" fmla="*/ 8589 h 9744"/>
                <a:gd name="connsiteX4" fmla="*/ 8833 w 10000"/>
                <a:gd name="connsiteY4" fmla="*/ 8571 h 9744"/>
                <a:gd name="connsiteX5" fmla="*/ 8778 w 10000"/>
                <a:gd name="connsiteY5" fmla="*/ 8555 h 9744"/>
                <a:gd name="connsiteX6" fmla="*/ 8778 w 10000"/>
                <a:gd name="connsiteY6" fmla="*/ 8555 h 9744"/>
                <a:gd name="connsiteX7" fmla="*/ 8444 w 10000"/>
                <a:gd name="connsiteY7" fmla="*/ 8348 h 9744"/>
                <a:gd name="connsiteX8" fmla="*/ 8167 w 10000"/>
                <a:gd name="connsiteY8" fmla="*/ 8157 h 9744"/>
                <a:gd name="connsiteX9" fmla="*/ 8167 w 10000"/>
                <a:gd name="connsiteY9" fmla="*/ 8157 h 9744"/>
                <a:gd name="connsiteX10" fmla="*/ 8056 w 10000"/>
                <a:gd name="connsiteY10" fmla="*/ 8125 h 9744"/>
                <a:gd name="connsiteX11" fmla="*/ 7889 w 10000"/>
                <a:gd name="connsiteY11" fmla="*/ 8090 h 9744"/>
                <a:gd name="connsiteX12" fmla="*/ 7444 w 10000"/>
                <a:gd name="connsiteY12" fmla="*/ 8070 h 9744"/>
                <a:gd name="connsiteX13" fmla="*/ 6889 w 10000"/>
                <a:gd name="connsiteY13" fmla="*/ 8055 h 9744"/>
                <a:gd name="connsiteX14" fmla="*/ 6389 w 10000"/>
                <a:gd name="connsiteY14" fmla="*/ 8055 h 9744"/>
                <a:gd name="connsiteX15" fmla="*/ 6389 w 10000"/>
                <a:gd name="connsiteY15" fmla="*/ 8055 h 9744"/>
                <a:gd name="connsiteX16" fmla="*/ 6167 w 10000"/>
                <a:gd name="connsiteY16" fmla="*/ 8036 h 9744"/>
                <a:gd name="connsiteX17" fmla="*/ 6056 w 10000"/>
                <a:gd name="connsiteY17" fmla="*/ 8004 h 9744"/>
                <a:gd name="connsiteX18" fmla="*/ 6000 w 10000"/>
                <a:gd name="connsiteY18" fmla="*/ 7969 h 9744"/>
                <a:gd name="connsiteX19" fmla="*/ 6000 w 10000"/>
                <a:gd name="connsiteY19" fmla="*/ 7901 h 9744"/>
                <a:gd name="connsiteX20" fmla="*/ 6056 w 10000"/>
                <a:gd name="connsiteY20" fmla="*/ 7762 h 9744"/>
                <a:gd name="connsiteX21" fmla="*/ 6111 w 10000"/>
                <a:gd name="connsiteY21" fmla="*/ 7692 h 9744"/>
                <a:gd name="connsiteX22" fmla="*/ 6056 w 10000"/>
                <a:gd name="connsiteY22" fmla="*/ 7605 h 9744"/>
                <a:gd name="connsiteX23" fmla="*/ 6056 w 10000"/>
                <a:gd name="connsiteY23" fmla="*/ 7605 h 9744"/>
                <a:gd name="connsiteX24" fmla="*/ 6000 w 10000"/>
                <a:gd name="connsiteY24" fmla="*/ 7555 h 9744"/>
                <a:gd name="connsiteX25" fmla="*/ 5944 w 10000"/>
                <a:gd name="connsiteY25" fmla="*/ 7520 h 9744"/>
                <a:gd name="connsiteX26" fmla="*/ 5833 w 10000"/>
                <a:gd name="connsiteY26" fmla="*/ 7520 h 9744"/>
                <a:gd name="connsiteX27" fmla="*/ 5667 w 10000"/>
                <a:gd name="connsiteY27" fmla="*/ 7536 h 9744"/>
                <a:gd name="connsiteX28" fmla="*/ 5333 w 10000"/>
                <a:gd name="connsiteY28" fmla="*/ 7588 h 9744"/>
                <a:gd name="connsiteX29" fmla="*/ 4889 w 10000"/>
                <a:gd name="connsiteY29" fmla="*/ 7675 h 9744"/>
                <a:gd name="connsiteX30" fmla="*/ 4889 w 10000"/>
                <a:gd name="connsiteY30" fmla="*/ 7675 h 9744"/>
                <a:gd name="connsiteX31" fmla="*/ 4611 w 10000"/>
                <a:gd name="connsiteY31" fmla="*/ 7692 h 9744"/>
                <a:gd name="connsiteX32" fmla="*/ 4500 w 10000"/>
                <a:gd name="connsiteY32" fmla="*/ 7692 h 9744"/>
                <a:gd name="connsiteX33" fmla="*/ 4444 w 10000"/>
                <a:gd name="connsiteY33" fmla="*/ 7675 h 9744"/>
                <a:gd name="connsiteX34" fmla="*/ 4389 w 10000"/>
                <a:gd name="connsiteY34" fmla="*/ 7605 h 9744"/>
                <a:gd name="connsiteX35" fmla="*/ 4222 w 10000"/>
                <a:gd name="connsiteY35" fmla="*/ 7520 h 9744"/>
                <a:gd name="connsiteX36" fmla="*/ 4222 w 10000"/>
                <a:gd name="connsiteY36" fmla="*/ 7520 h 9744"/>
                <a:gd name="connsiteX37" fmla="*/ 4111 w 10000"/>
                <a:gd name="connsiteY37" fmla="*/ 7467 h 9744"/>
                <a:gd name="connsiteX38" fmla="*/ 4111 w 10000"/>
                <a:gd name="connsiteY38" fmla="*/ 7416 h 9744"/>
                <a:gd name="connsiteX39" fmla="*/ 4111 w 10000"/>
                <a:gd name="connsiteY39" fmla="*/ 7381 h 9744"/>
                <a:gd name="connsiteX40" fmla="*/ 4167 w 10000"/>
                <a:gd name="connsiteY40" fmla="*/ 7347 h 9744"/>
                <a:gd name="connsiteX41" fmla="*/ 4278 w 10000"/>
                <a:gd name="connsiteY41" fmla="*/ 7279 h 9744"/>
                <a:gd name="connsiteX42" fmla="*/ 4389 w 10000"/>
                <a:gd name="connsiteY42" fmla="*/ 7262 h 9744"/>
                <a:gd name="connsiteX43" fmla="*/ 4389 w 10000"/>
                <a:gd name="connsiteY43" fmla="*/ 7262 h 9744"/>
                <a:gd name="connsiteX44" fmla="*/ 4389 w 10000"/>
                <a:gd name="connsiteY44" fmla="*/ 7244 h 9744"/>
                <a:gd name="connsiteX45" fmla="*/ 4444 w 10000"/>
                <a:gd name="connsiteY45" fmla="*/ 7228 h 9744"/>
                <a:gd name="connsiteX46" fmla="*/ 4667 w 10000"/>
                <a:gd name="connsiteY46" fmla="*/ 7210 h 9744"/>
                <a:gd name="connsiteX47" fmla="*/ 5333 w 10000"/>
                <a:gd name="connsiteY47" fmla="*/ 7175 h 9744"/>
                <a:gd name="connsiteX48" fmla="*/ 6500 w 10000"/>
                <a:gd name="connsiteY48" fmla="*/ 7124 h 9744"/>
                <a:gd name="connsiteX49" fmla="*/ 6500 w 10000"/>
                <a:gd name="connsiteY49" fmla="*/ 7124 h 9744"/>
                <a:gd name="connsiteX50" fmla="*/ 7167 w 10000"/>
                <a:gd name="connsiteY50" fmla="*/ 7072 h 9744"/>
                <a:gd name="connsiteX51" fmla="*/ 8389 w 10000"/>
                <a:gd name="connsiteY51" fmla="*/ 6969 h 9744"/>
                <a:gd name="connsiteX52" fmla="*/ 8389 w 10000"/>
                <a:gd name="connsiteY52" fmla="*/ 6969 h 9744"/>
                <a:gd name="connsiteX53" fmla="*/ 8667 w 10000"/>
                <a:gd name="connsiteY53" fmla="*/ 6932 h 9744"/>
                <a:gd name="connsiteX54" fmla="*/ 8778 w 10000"/>
                <a:gd name="connsiteY54" fmla="*/ 6880 h 9744"/>
                <a:gd name="connsiteX55" fmla="*/ 8889 w 10000"/>
                <a:gd name="connsiteY55" fmla="*/ 6847 h 9744"/>
                <a:gd name="connsiteX56" fmla="*/ 8833 w 10000"/>
                <a:gd name="connsiteY56" fmla="*/ 6812 h 9744"/>
                <a:gd name="connsiteX57" fmla="*/ 8833 w 10000"/>
                <a:gd name="connsiteY57" fmla="*/ 6779 h 9744"/>
                <a:gd name="connsiteX58" fmla="*/ 8722 w 10000"/>
                <a:gd name="connsiteY58" fmla="*/ 6744 h 9744"/>
                <a:gd name="connsiteX59" fmla="*/ 8556 w 10000"/>
                <a:gd name="connsiteY59" fmla="*/ 6691 h 9744"/>
                <a:gd name="connsiteX60" fmla="*/ 8556 w 10000"/>
                <a:gd name="connsiteY60" fmla="*/ 6691 h 9744"/>
                <a:gd name="connsiteX61" fmla="*/ 6556 w 10000"/>
                <a:gd name="connsiteY61" fmla="*/ 6384 h 9744"/>
                <a:gd name="connsiteX62" fmla="*/ 6556 w 10000"/>
                <a:gd name="connsiteY62" fmla="*/ 6384 h 9744"/>
                <a:gd name="connsiteX63" fmla="*/ 6333 w 10000"/>
                <a:gd name="connsiteY63" fmla="*/ 6332 h 9744"/>
                <a:gd name="connsiteX64" fmla="*/ 6167 w 10000"/>
                <a:gd name="connsiteY64" fmla="*/ 6279 h 9744"/>
                <a:gd name="connsiteX65" fmla="*/ 6056 w 10000"/>
                <a:gd name="connsiteY65" fmla="*/ 6226 h 9744"/>
                <a:gd name="connsiteX66" fmla="*/ 6056 w 10000"/>
                <a:gd name="connsiteY66" fmla="*/ 6226 h 9744"/>
                <a:gd name="connsiteX67" fmla="*/ 8056 w 10000"/>
                <a:gd name="connsiteY67" fmla="*/ 6210 h 9744"/>
                <a:gd name="connsiteX68" fmla="*/ 10000 w 10000"/>
                <a:gd name="connsiteY68" fmla="*/ 6384 h 9744"/>
                <a:gd name="connsiteX69" fmla="*/ 10000 w 10000"/>
                <a:gd name="connsiteY69" fmla="*/ 4813 h 9744"/>
                <a:gd name="connsiteX70" fmla="*/ 10000 w 10000"/>
                <a:gd name="connsiteY70" fmla="*/ 4813 h 9744"/>
                <a:gd name="connsiteX71" fmla="*/ 7778 w 10000"/>
                <a:gd name="connsiteY71" fmla="*/ 4452 h 9744"/>
                <a:gd name="connsiteX72" fmla="*/ 6556 w 10000"/>
                <a:gd name="connsiteY72" fmla="*/ 4243 h 9744"/>
                <a:gd name="connsiteX73" fmla="*/ 6556 w 10000"/>
                <a:gd name="connsiteY73" fmla="*/ 4243 h 9744"/>
                <a:gd name="connsiteX74" fmla="*/ 6556 w 10000"/>
                <a:gd name="connsiteY74" fmla="*/ 4226 h 9744"/>
                <a:gd name="connsiteX75" fmla="*/ 6556 w 10000"/>
                <a:gd name="connsiteY75" fmla="*/ 4122 h 9744"/>
                <a:gd name="connsiteX76" fmla="*/ 6556 w 10000"/>
                <a:gd name="connsiteY76" fmla="*/ 4122 h 9744"/>
                <a:gd name="connsiteX77" fmla="*/ 6389 w 10000"/>
                <a:gd name="connsiteY77" fmla="*/ 4004 h 9744"/>
                <a:gd name="connsiteX78" fmla="*/ 6056 w 10000"/>
                <a:gd name="connsiteY78" fmla="*/ 3814 h 9744"/>
                <a:gd name="connsiteX79" fmla="*/ 5333 w 10000"/>
                <a:gd name="connsiteY79" fmla="*/ 3449 h 9744"/>
                <a:gd name="connsiteX80" fmla="*/ 5333 w 10000"/>
                <a:gd name="connsiteY80" fmla="*/ 3449 h 9744"/>
                <a:gd name="connsiteX81" fmla="*/ 5167 w 10000"/>
                <a:gd name="connsiteY81" fmla="*/ 3398 h 9744"/>
                <a:gd name="connsiteX82" fmla="*/ 4889 w 10000"/>
                <a:gd name="connsiteY82" fmla="*/ 3329 h 9744"/>
                <a:gd name="connsiteX83" fmla="*/ 4056 w 10000"/>
                <a:gd name="connsiteY83" fmla="*/ 3176 h 9744"/>
                <a:gd name="connsiteX84" fmla="*/ 2889 w 10000"/>
                <a:gd name="connsiteY84" fmla="*/ 2987 h 9744"/>
                <a:gd name="connsiteX85" fmla="*/ 2889 w 10000"/>
                <a:gd name="connsiteY85" fmla="*/ 2987 h 9744"/>
                <a:gd name="connsiteX86" fmla="*/ 2389 w 10000"/>
                <a:gd name="connsiteY86" fmla="*/ 2967 h 9744"/>
                <a:gd name="connsiteX87" fmla="*/ 2000 w 10000"/>
                <a:gd name="connsiteY87" fmla="*/ 2950 h 9744"/>
                <a:gd name="connsiteX88" fmla="*/ 1889 w 10000"/>
                <a:gd name="connsiteY88" fmla="*/ 2934 h 9744"/>
                <a:gd name="connsiteX89" fmla="*/ 1778 w 10000"/>
                <a:gd name="connsiteY89" fmla="*/ 2915 h 9744"/>
                <a:gd name="connsiteX90" fmla="*/ 1778 w 10000"/>
                <a:gd name="connsiteY90" fmla="*/ 2915 h 9744"/>
                <a:gd name="connsiteX91" fmla="*/ 1667 w 10000"/>
                <a:gd name="connsiteY91" fmla="*/ 2847 h 9744"/>
                <a:gd name="connsiteX92" fmla="*/ 1500 w 10000"/>
                <a:gd name="connsiteY92" fmla="*/ 2727 h 9744"/>
                <a:gd name="connsiteX93" fmla="*/ 1444 w 10000"/>
                <a:gd name="connsiteY93" fmla="*/ 2657 h 9744"/>
                <a:gd name="connsiteX94" fmla="*/ 1444 w 10000"/>
                <a:gd name="connsiteY94" fmla="*/ 2589 h 9744"/>
                <a:gd name="connsiteX95" fmla="*/ 1444 w 10000"/>
                <a:gd name="connsiteY95" fmla="*/ 2536 h 9744"/>
                <a:gd name="connsiteX96" fmla="*/ 1556 w 10000"/>
                <a:gd name="connsiteY96" fmla="*/ 2485 h 9744"/>
                <a:gd name="connsiteX97" fmla="*/ 1556 w 10000"/>
                <a:gd name="connsiteY97" fmla="*/ 2485 h 9744"/>
                <a:gd name="connsiteX98" fmla="*/ 1833 w 10000"/>
                <a:gd name="connsiteY98" fmla="*/ 2399 h 9744"/>
                <a:gd name="connsiteX99" fmla="*/ 2111 w 10000"/>
                <a:gd name="connsiteY99" fmla="*/ 2310 h 9744"/>
                <a:gd name="connsiteX100" fmla="*/ 2278 w 10000"/>
                <a:gd name="connsiteY100" fmla="*/ 2261 h 9744"/>
                <a:gd name="connsiteX101" fmla="*/ 2389 w 10000"/>
                <a:gd name="connsiteY101" fmla="*/ 2210 h 9744"/>
                <a:gd name="connsiteX102" fmla="*/ 2389 w 10000"/>
                <a:gd name="connsiteY102" fmla="*/ 2141 h 9744"/>
                <a:gd name="connsiteX103" fmla="*/ 2389 w 10000"/>
                <a:gd name="connsiteY103" fmla="*/ 2055 h 9744"/>
                <a:gd name="connsiteX104" fmla="*/ 2389 w 10000"/>
                <a:gd name="connsiteY104" fmla="*/ 2055 h 9744"/>
                <a:gd name="connsiteX105" fmla="*/ 2167 w 10000"/>
                <a:gd name="connsiteY105" fmla="*/ 1812 h 9744"/>
                <a:gd name="connsiteX106" fmla="*/ 1889 w 10000"/>
                <a:gd name="connsiteY106" fmla="*/ 1485 h 9744"/>
                <a:gd name="connsiteX107" fmla="*/ 1667 w 10000"/>
                <a:gd name="connsiteY107" fmla="*/ 1193 h 9744"/>
                <a:gd name="connsiteX108" fmla="*/ 1611 w 10000"/>
                <a:gd name="connsiteY108" fmla="*/ 1107 h 9744"/>
                <a:gd name="connsiteX109" fmla="*/ 1611 w 10000"/>
                <a:gd name="connsiteY109" fmla="*/ 1073 h 9744"/>
                <a:gd name="connsiteX110" fmla="*/ 1667 w 10000"/>
                <a:gd name="connsiteY110" fmla="*/ 1053 h 9744"/>
                <a:gd name="connsiteX111" fmla="*/ 1667 w 10000"/>
                <a:gd name="connsiteY111" fmla="*/ 1053 h 9744"/>
                <a:gd name="connsiteX112" fmla="*/ 2000 w 10000"/>
                <a:gd name="connsiteY112" fmla="*/ 1038 h 9744"/>
                <a:gd name="connsiteX113" fmla="*/ 2222 w 10000"/>
                <a:gd name="connsiteY113" fmla="*/ 1038 h 9744"/>
                <a:gd name="connsiteX114" fmla="*/ 2389 w 10000"/>
                <a:gd name="connsiteY114" fmla="*/ 1053 h 9744"/>
                <a:gd name="connsiteX115" fmla="*/ 2389 w 10000"/>
                <a:gd name="connsiteY115" fmla="*/ 1053 h 9744"/>
                <a:gd name="connsiteX116" fmla="*/ 2444 w 10000"/>
                <a:gd name="connsiteY116" fmla="*/ 1053 h 9744"/>
                <a:gd name="connsiteX117" fmla="*/ 2500 w 10000"/>
                <a:gd name="connsiteY117" fmla="*/ 1021 h 9744"/>
                <a:gd name="connsiteX118" fmla="*/ 2778 w 10000"/>
                <a:gd name="connsiteY118" fmla="*/ 916 h 9744"/>
                <a:gd name="connsiteX119" fmla="*/ 3500 w 10000"/>
                <a:gd name="connsiteY119" fmla="*/ 570 h 9744"/>
                <a:gd name="connsiteX120" fmla="*/ 4444 w 10000"/>
                <a:gd name="connsiteY120" fmla="*/ 71 h 9744"/>
                <a:gd name="connsiteX121" fmla="*/ 4444 w 10000"/>
                <a:gd name="connsiteY121" fmla="*/ 0 h 9744"/>
                <a:gd name="connsiteX122" fmla="*/ 10000 w 10000"/>
                <a:gd name="connsiteY122" fmla="*/ 8589 h 9744"/>
                <a:gd name="connsiteX123" fmla="*/ 10000 w 10000"/>
                <a:gd name="connsiteY123" fmla="*/ 8589 h 9744"/>
                <a:gd name="connsiteX124" fmla="*/ 9722 w 10000"/>
                <a:gd name="connsiteY124" fmla="*/ 8571 h 9744"/>
                <a:gd name="connsiteX125" fmla="*/ 9389 w 10000"/>
                <a:gd name="connsiteY125" fmla="*/ 8589 h 9744"/>
                <a:gd name="connsiteX126" fmla="*/ 9389 w 10000"/>
                <a:gd name="connsiteY126" fmla="*/ 8589 h 9744"/>
                <a:gd name="connsiteX127" fmla="*/ 9278 w 10000"/>
                <a:gd name="connsiteY127" fmla="*/ 8608 h 9744"/>
                <a:gd name="connsiteX128" fmla="*/ 9056 w 10000"/>
                <a:gd name="connsiteY128" fmla="*/ 8589 h 9744"/>
                <a:gd name="connsiteX129" fmla="*/ 8889 w 10000"/>
                <a:gd name="connsiteY129" fmla="*/ 8571 h 9744"/>
                <a:gd name="connsiteX130" fmla="*/ 8722 w 10000"/>
                <a:gd name="connsiteY130" fmla="*/ 8537 h 9744"/>
                <a:gd name="connsiteX131" fmla="*/ 8611 w 10000"/>
                <a:gd name="connsiteY131" fmla="*/ 8485 h 9744"/>
                <a:gd name="connsiteX132" fmla="*/ 8444 w 10000"/>
                <a:gd name="connsiteY132" fmla="*/ 8398 h 9744"/>
                <a:gd name="connsiteX133" fmla="*/ 8444 w 10000"/>
                <a:gd name="connsiteY133" fmla="*/ 8398 h 9744"/>
                <a:gd name="connsiteX134" fmla="*/ 8222 w 10000"/>
                <a:gd name="connsiteY134" fmla="*/ 8244 h 9744"/>
                <a:gd name="connsiteX135" fmla="*/ 8111 w 10000"/>
                <a:gd name="connsiteY135" fmla="*/ 8176 h 9744"/>
                <a:gd name="connsiteX136" fmla="*/ 7944 w 10000"/>
                <a:gd name="connsiteY136" fmla="*/ 8125 h 9744"/>
                <a:gd name="connsiteX137" fmla="*/ 7778 w 10000"/>
                <a:gd name="connsiteY137" fmla="*/ 8090 h 9744"/>
                <a:gd name="connsiteX138" fmla="*/ 7556 w 10000"/>
                <a:gd name="connsiteY138" fmla="*/ 8070 h 9744"/>
                <a:gd name="connsiteX139" fmla="*/ 7333 w 10000"/>
                <a:gd name="connsiteY139" fmla="*/ 8055 h 9744"/>
                <a:gd name="connsiteX140" fmla="*/ 7000 w 10000"/>
                <a:gd name="connsiteY140" fmla="*/ 8036 h 9744"/>
                <a:gd name="connsiteX141" fmla="*/ 7000 w 10000"/>
                <a:gd name="connsiteY141" fmla="*/ 8036 h 9744"/>
                <a:gd name="connsiteX142" fmla="*/ 6556 w 10000"/>
                <a:gd name="connsiteY142" fmla="*/ 8055 h 9744"/>
                <a:gd name="connsiteX143" fmla="*/ 6222 w 10000"/>
                <a:gd name="connsiteY143" fmla="*/ 8055 h 9744"/>
                <a:gd name="connsiteX144" fmla="*/ 6111 w 10000"/>
                <a:gd name="connsiteY144" fmla="*/ 8036 h 9744"/>
                <a:gd name="connsiteX145" fmla="*/ 6056 w 10000"/>
                <a:gd name="connsiteY145" fmla="*/ 8019 h 9744"/>
                <a:gd name="connsiteX146" fmla="*/ 6056 w 10000"/>
                <a:gd name="connsiteY146" fmla="*/ 8019 h 9744"/>
                <a:gd name="connsiteX147" fmla="*/ 6056 w 10000"/>
                <a:gd name="connsiteY147" fmla="*/ 7710 h 9744"/>
                <a:gd name="connsiteX148" fmla="*/ 6056 w 10000"/>
                <a:gd name="connsiteY148" fmla="*/ 7710 h 9744"/>
                <a:gd name="connsiteX149" fmla="*/ 6056 w 10000"/>
                <a:gd name="connsiteY149" fmla="*/ 7639 h 9744"/>
                <a:gd name="connsiteX150" fmla="*/ 5944 w 10000"/>
                <a:gd name="connsiteY150" fmla="*/ 7555 h 9744"/>
                <a:gd name="connsiteX151" fmla="*/ 5889 w 10000"/>
                <a:gd name="connsiteY151" fmla="*/ 7536 h 9744"/>
                <a:gd name="connsiteX152" fmla="*/ 5778 w 10000"/>
                <a:gd name="connsiteY152" fmla="*/ 7520 h 9744"/>
                <a:gd name="connsiteX153" fmla="*/ 5667 w 10000"/>
                <a:gd name="connsiteY153" fmla="*/ 7520 h 9744"/>
                <a:gd name="connsiteX154" fmla="*/ 5500 w 10000"/>
                <a:gd name="connsiteY154" fmla="*/ 7536 h 9744"/>
                <a:gd name="connsiteX155" fmla="*/ 5500 w 10000"/>
                <a:gd name="connsiteY155" fmla="*/ 7536 h 9744"/>
                <a:gd name="connsiteX156" fmla="*/ 4889 w 10000"/>
                <a:gd name="connsiteY156" fmla="*/ 7657 h 9744"/>
                <a:gd name="connsiteX157" fmla="*/ 4611 w 10000"/>
                <a:gd name="connsiteY157" fmla="*/ 7692 h 9744"/>
                <a:gd name="connsiteX158" fmla="*/ 4556 w 10000"/>
                <a:gd name="connsiteY158" fmla="*/ 7710 h 9744"/>
                <a:gd name="connsiteX159" fmla="*/ 4500 w 10000"/>
                <a:gd name="connsiteY159" fmla="*/ 7692 h 9744"/>
                <a:gd name="connsiteX160" fmla="*/ 4500 w 10000"/>
                <a:gd name="connsiteY160" fmla="*/ 7692 h 9744"/>
                <a:gd name="connsiteX161" fmla="*/ 4222 w 10000"/>
                <a:gd name="connsiteY161" fmla="*/ 7520 h 9744"/>
                <a:gd name="connsiteX162" fmla="*/ 4222 w 10000"/>
                <a:gd name="connsiteY162" fmla="*/ 7520 h 9744"/>
                <a:gd name="connsiteX163" fmla="*/ 4111 w 10000"/>
                <a:gd name="connsiteY163" fmla="*/ 7434 h 9744"/>
                <a:gd name="connsiteX164" fmla="*/ 4111 w 10000"/>
                <a:gd name="connsiteY164" fmla="*/ 7381 h 9744"/>
                <a:gd name="connsiteX165" fmla="*/ 4111 w 10000"/>
                <a:gd name="connsiteY165" fmla="*/ 7330 h 9744"/>
                <a:gd name="connsiteX166" fmla="*/ 4111 w 10000"/>
                <a:gd name="connsiteY166" fmla="*/ 7330 h 9744"/>
                <a:gd name="connsiteX167" fmla="*/ 4278 w 10000"/>
                <a:gd name="connsiteY167" fmla="*/ 7279 h 9744"/>
                <a:gd name="connsiteX168" fmla="*/ 4389 w 10000"/>
                <a:gd name="connsiteY168" fmla="*/ 7262 h 9744"/>
                <a:gd name="connsiteX169" fmla="*/ 4389 w 10000"/>
                <a:gd name="connsiteY169" fmla="*/ 7262 h 9744"/>
                <a:gd name="connsiteX170" fmla="*/ 4000 w 10000"/>
                <a:gd name="connsiteY170" fmla="*/ 7262 h 9744"/>
                <a:gd name="connsiteX171" fmla="*/ 3722 w 10000"/>
                <a:gd name="connsiteY171" fmla="*/ 7279 h 9744"/>
                <a:gd name="connsiteX172" fmla="*/ 3611 w 10000"/>
                <a:gd name="connsiteY172" fmla="*/ 7295 h 9744"/>
                <a:gd name="connsiteX173" fmla="*/ 3556 w 10000"/>
                <a:gd name="connsiteY173" fmla="*/ 7314 h 9744"/>
                <a:gd name="connsiteX174" fmla="*/ 3556 w 10000"/>
                <a:gd name="connsiteY174" fmla="*/ 7314 h 9744"/>
                <a:gd name="connsiteX175" fmla="*/ 3444 w 10000"/>
                <a:gd name="connsiteY175" fmla="*/ 7381 h 9744"/>
                <a:gd name="connsiteX176" fmla="*/ 3278 w 10000"/>
                <a:gd name="connsiteY176" fmla="*/ 7486 h 9744"/>
                <a:gd name="connsiteX177" fmla="*/ 3000 w 10000"/>
                <a:gd name="connsiteY177" fmla="*/ 7605 h 9744"/>
                <a:gd name="connsiteX178" fmla="*/ 2667 w 10000"/>
                <a:gd name="connsiteY178" fmla="*/ 7692 h 9744"/>
                <a:gd name="connsiteX179" fmla="*/ 2667 w 10000"/>
                <a:gd name="connsiteY179" fmla="*/ 7692 h 9744"/>
                <a:gd name="connsiteX180" fmla="*/ 2333 w 10000"/>
                <a:gd name="connsiteY180" fmla="*/ 7762 h 9744"/>
                <a:gd name="connsiteX181" fmla="*/ 1833 w 10000"/>
                <a:gd name="connsiteY181" fmla="*/ 7830 h 9744"/>
                <a:gd name="connsiteX182" fmla="*/ 1389 w 10000"/>
                <a:gd name="connsiteY182" fmla="*/ 7866 h 9744"/>
                <a:gd name="connsiteX183" fmla="*/ 889 w 10000"/>
                <a:gd name="connsiteY183" fmla="*/ 7882 h 9744"/>
                <a:gd name="connsiteX184" fmla="*/ 889 w 10000"/>
                <a:gd name="connsiteY184" fmla="*/ 7882 h 9744"/>
                <a:gd name="connsiteX185" fmla="*/ 500 w 10000"/>
                <a:gd name="connsiteY185" fmla="*/ 7901 h 9744"/>
                <a:gd name="connsiteX186" fmla="*/ 222 w 10000"/>
                <a:gd name="connsiteY186" fmla="*/ 7918 h 9744"/>
                <a:gd name="connsiteX187" fmla="*/ 0 w 10000"/>
                <a:gd name="connsiteY187" fmla="*/ 7935 h 9744"/>
                <a:gd name="connsiteX188" fmla="*/ 0 w 10000"/>
                <a:gd name="connsiteY188" fmla="*/ 7935 h 9744"/>
                <a:gd name="connsiteX189" fmla="*/ 278 w 10000"/>
                <a:gd name="connsiteY189" fmla="*/ 8210 h 9744"/>
                <a:gd name="connsiteX190" fmla="*/ 500 w 10000"/>
                <a:gd name="connsiteY190" fmla="*/ 8415 h 9744"/>
                <a:gd name="connsiteX191" fmla="*/ 722 w 10000"/>
                <a:gd name="connsiteY191" fmla="*/ 8589 h 9744"/>
                <a:gd name="connsiteX192" fmla="*/ 722 w 10000"/>
                <a:gd name="connsiteY192" fmla="*/ 8589 h 9744"/>
                <a:gd name="connsiteX193" fmla="*/ 889 w 10000"/>
                <a:gd name="connsiteY193" fmla="*/ 8693 h 9744"/>
                <a:gd name="connsiteX194" fmla="*/ 944 w 10000"/>
                <a:gd name="connsiteY194" fmla="*/ 8779 h 9744"/>
                <a:gd name="connsiteX195" fmla="*/ 1111 w 10000"/>
                <a:gd name="connsiteY195" fmla="*/ 8867 h 9744"/>
                <a:gd name="connsiteX196" fmla="*/ 1333 w 10000"/>
                <a:gd name="connsiteY196" fmla="*/ 9002 h 9744"/>
                <a:gd name="connsiteX197" fmla="*/ 1333 w 10000"/>
                <a:gd name="connsiteY197" fmla="*/ 9002 h 9744"/>
                <a:gd name="connsiteX198" fmla="*/ 1444 w 10000"/>
                <a:gd name="connsiteY198" fmla="*/ 9072 h 9744"/>
                <a:gd name="connsiteX199" fmla="*/ 1500 w 10000"/>
                <a:gd name="connsiteY199" fmla="*/ 9122 h 9744"/>
                <a:gd name="connsiteX200" fmla="*/ 1500 w 10000"/>
                <a:gd name="connsiteY200" fmla="*/ 9173 h 9744"/>
                <a:gd name="connsiteX201" fmla="*/ 1556 w 10000"/>
                <a:gd name="connsiteY201" fmla="*/ 9193 h 9744"/>
                <a:gd name="connsiteX202" fmla="*/ 1722 w 10000"/>
                <a:gd name="connsiteY202" fmla="*/ 9208 h 9744"/>
                <a:gd name="connsiteX203" fmla="*/ 1944 w 10000"/>
                <a:gd name="connsiteY203" fmla="*/ 9226 h 9744"/>
                <a:gd name="connsiteX204" fmla="*/ 2944 w 10000"/>
                <a:gd name="connsiteY204" fmla="*/ 9243 h 9744"/>
                <a:gd name="connsiteX205" fmla="*/ 2944 w 10000"/>
                <a:gd name="connsiteY205" fmla="*/ 9243 h 9744"/>
                <a:gd name="connsiteX206" fmla="*/ 4167 w 10000"/>
                <a:gd name="connsiteY206" fmla="*/ 9278 h 9744"/>
                <a:gd name="connsiteX207" fmla="*/ 4889 w 10000"/>
                <a:gd name="connsiteY207" fmla="*/ 9330 h 9744"/>
                <a:gd name="connsiteX208" fmla="*/ 5278 w 10000"/>
                <a:gd name="connsiteY208" fmla="*/ 9383 h 9744"/>
                <a:gd name="connsiteX209" fmla="*/ 5444 w 10000"/>
                <a:gd name="connsiteY209" fmla="*/ 9398 h 9744"/>
                <a:gd name="connsiteX210" fmla="*/ 5444 w 10000"/>
                <a:gd name="connsiteY210" fmla="*/ 9398 h 9744"/>
                <a:gd name="connsiteX211" fmla="*/ 5722 w 10000"/>
                <a:gd name="connsiteY211" fmla="*/ 9434 h 9744"/>
                <a:gd name="connsiteX212" fmla="*/ 5833 w 10000"/>
                <a:gd name="connsiteY212" fmla="*/ 9453 h 9744"/>
                <a:gd name="connsiteX213" fmla="*/ 5833 w 10000"/>
                <a:gd name="connsiteY213" fmla="*/ 9453 h 9744"/>
                <a:gd name="connsiteX214" fmla="*/ 5833 w 10000"/>
                <a:gd name="connsiteY214" fmla="*/ 9434 h 9744"/>
                <a:gd name="connsiteX215" fmla="*/ 5889 w 10000"/>
                <a:gd name="connsiteY215" fmla="*/ 9416 h 9744"/>
                <a:gd name="connsiteX216" fmla="*/ 6000 w 10000"/>
                <a:gd name="connsiteY216" fmla="*/ 9398 h 9744"/>
                <a:gd name="connsiteX217" fmla="*/ 6167 w 10000"/>
                <a:gd name="connsiteY217" fmla="*/ 9383 h 9744"/>
                <a:gd name="connsiteX218" fmla="*/ 6444 w 10000"/>
                <a:gd name="connsiteY218" fmla="*/ 9383 h 9744"/>
                <a:gd name="connsiteX219" fmla="*/ 6833 w 10000"/>
                <a:gd name="connsiteY219" fmla="*/ 9398 h 9744"/>
                <a:gd name="connsiteX220" fmla="*/ 7278 w 10000"/>
                <a:gd name="connsiteY220" fmla="*/ 9453 h 9744"/>
                <a:gd name="connsiteX221" fmla="*/ 7278 w 10000"/>
                <a:gd name="connsiteY221" fmla="*/ 9453 h 9744"/>
                <a:gd name="connsiteX222" fmla="*/ 8722 w 10000"/>
                <a:gd name="connsiteY222" fmla="*/ 9605 h 9744"/>
                <a:gd name="connsiteX223" fmla="*/ 10000 w 10000"/>
                <a:gd name="connsiteY223" fmla="*/ 9744 h 9744"/>
                <a:gd name="connsiteX0" fmla="*/ 10000 w 10000"/>
                <a:gd name="connsiteY0" fmla="*/ 8723 h 9927"/>
                <a:gd name="connsiteX1" fmla="*/ 10000 w 10000"/>
                <a:gd name="connsiteY1" fmla="*/ 8723 h 9927"/>
                <a:gd name="connsiteX2" fmla="*/ 9222 w 10000"/>
                <a:gd name="connsiteY2" fmla="*/ 8742 h 9927"/>
                <a:gd name="connsiteX3" fmla="*/ 8944 w 10000"/>
                <a:gd name="connsiteY3" fmla="*/ 8742 h 9927"/>
                <a:gd name="connsiteX4" fmla="*/ 8833 w 10000"/>
                <a:gd name="connsiteY4" fmla="*/ 8723 h 9927"/>
                <a:gd name="connsiteX5" fmla="*/ 8778 w 10000"/>
                <a:gd name="connsiteY5" fmla="*/ 8707 h 9927"/>
                <a:gd name="connsiteX6" fmla="*/ 8778 w 10000"/>
                <a:gd name="connsiteY6" fmla="*/ 8707 h 9927"/>
                <a:gd name="connsiteX7" fmla="*/ 8444 w 10000"/>
                <a:gd name="connsiteY7" fmla="*/ 8494 h 9927"/>
                <a:gd name="connsiteX8" fmla="*/ 8167 w 10000"/>
                <a:gd name="connsiteY8" fmla="*/ 8298 h 9927"/>
                <a:gd name="connsiteX9" fmla="*/ 8167 w 10000"/>
                <a:gd name="connsiteY9" fmla="*/ 8298 h 9927"/>
                <a:gd name="connsiteX10" fmla="*/ 8056 w 10000"/>
                <a:gd name="connsiteY10" fmla="*/ 8265 h 9927"/>
                <a:gd name="connsiteX11" fmla="*/ 7889 w 10000"/>
                <a:gd name="connsiteY11" fmla="*/ 8230 h 9927"/>
                <a:gd name="connsiteX12" fmla="*/ 7444 w 10000"/>
                <a:gd name="connsiteY12" fmla="*/ 8209 h 9927"/>
                <a:gd name="connsiteX13" fmla="*/ 6889 w 10000"/>
                <a:gd name="connsiteY13" fmla="*/ 8194 h 9927"/>
                <a:gd name="connsiteX14" fmla="*/ 6389 w 10000"/>
                <a:gd name="connsiteY14" fmla="*/ 8194 h 9927"/>
                <a:gd name="connsiteX15" fmla="*/ 6389 w 10000"/>
                <a:gd name="connsiteY15" fmla="*/ 8194 h 9927"/>
                <a:gd name="connsiteX16" fmla="*/ 6167 w 10000"/>
                <a:gd name="connsiteY16" fmla="*/ 8174 h 9927"/>
                <a:gd name="connsiteX17" fmla="*/ 6056 w 10000"/>
                <a:gd name="connsiteY17" fmla="*/ 8141 h 9927"/>
                <a:gd name="connsiteX18" fmla="*/ 6000 w 10000"/>
                <a:gd name="connsiteY18" fmla="*/ 8105 h 9927"/>
                <a:gd name="connsiteX19" fmla="*/ 6000 w 10000"/>
                <a:gd name="connsiteY19" fmla="*/ 8036 h 9927"/>
                <a:gd name="connsiteX20" fmla="*/ 6056 w 10000"/>
                <a:gd name="connsiteY20" fmla="*/ 7893 h 9927"/>
                <a:gd name="connsiteX21" fmla="*/ 6111 w 10000"/>
                <a:gd name="connsiteY21" fmla="*/ 7821 h 9927"/>
                <a:gd name="connsiteX22" fmla="*/ 6056 w 10000"/>
                <a:gd name="connsiteY22" fmla="*/ 7732 h 9927"/>
                <a:gd name="connsiteX23" fmla="*/ 6056 w 10000"/>
                <a:gd name="connsiteY23" fmla="*/ 7732 h 9927"/>
                <a:gd name="connsiteX24" fmla="*/ 6000 w 10000"/>
                <a:gd name="connsiteY24" fmla="*/ 7680 h 9927"/>
                <a:gd name="connsiteX25" fmla="*/ 5944 w 10000"/>
                <a:gd name="connsiteY25" fmla="*/ 7645 h 9927"/>
                <a:gd name="connsiteX26" fmla="*/ 5833 w 10000"/>
                <a:gd name="connsiteY26" fmla="*/ 7645 h 9927"/>
                <a:gd name="connsiteX27" fmla="*/ 5667 w 10000"/>
                <a:gd name="connsiteY27" fmla="*/ 7661 h 9927"/>
                <a:gd name="connsiteX28" fmla="*/ 5333 w 10000"/>
                <a:gd name="connsiteY28" fmla="*/ 7714 h 9927"/>
                <a:gd name="connsiteX29" fmla="*/ 4889 w 10000"/>
                <a:gd name="connsiteY29" fmla="*/ 7804 h 9927"/>
                <a:gd name="connsiteX30" fmla="*/ 4889 w 10000"/>
                <a:gd name="connsiteY30" fmla="*/ 7804 h 9927"/>
                <a:gd name="connsiteX31" fmla="*/ 4611 w 10000"/>
                <a:gd name="connsiteY31" fmla="*/ 7821 h 9927"/>
                <a:gd name="connsiteX32" fmla="*/ 4500 w 10000"/>
                <a:gd name="connsiteY32" fmla="*/ 7821 h 9927"/>
                <a:gd name="connsiteX33" fmla="*/ 4444 w 10000"/>
                <a:gd name="connsiteY33" fmla="*/ 7804 h 9927"/>
                <a:gd name="connsiteX34" fmla="*/ 4389 w 10000"/>
                <a:gd name="connsiteY34" fmla="*/ 7732 h 9927"/>
                <a:gd name="connsiteX35" fmla="*/ 4222 w 10000"/>
                <a:gd name="connsiteY35" fmla="*/ 7645 h 9927"/>
                <a:gd name="connsiteX36" fmla="*/ 4222 w 10000"/>
                <a:gd name="connsiteY36" fmla="*/ 7645 h 9927"/>
                <a:gd name="connsiteX37" fmla="*/ 4111 w 10000"/>
                <a:gd name="connsiteY37" fmla="*/ 7590 h 9927"/>
                <a:gd name="connsiteX38" fmla="*/ 4111 w 10000"/>
                <a:gd name="connsiteY38" fmla="*/ 7538 h 9927"/>
                <a:gd name="connsiteX39" fmla="*/ 4111 w 10000"/>
                <a:gd name="connsiteY39" fmla="*/ 7502 h 9927"/>
                <a:gd name="connsiteX40" fmla="*/ 4167 w 10000"/>
                <a:gd name="connsiteY40" fmla="*/ 7467 h 9927"/>
                <a:gd name="connsiteX41" fmla="*/ 4278 w 10000"/>
                <a:gd name="connsiteY41" fmla="*/ 7397 h 9927"/>
                <a:gd name="connsiteX42" fmla="*/ 4389 w 10000"/>
                <a:gd name="connsiteY42" fmla="*/ 7380 h 9927"/>
                <a:gd name="connsiteX43" fmla="*/ 4389 w 10000"/>
                <a:gd name="connsiteY43" fmla="*/ 7380 h 9927"/>
                <a:gd name="connsiteX44" fmla="*/ 4389 w 10000"/>
                <a:gd name="connsiteY44" fmla="*/ 7361 h 9927"/>
                <a:gd name="connsiteX45" fmla="*/ 4444 w 10000"/>
                <a:gd name="connsiteY45" fmla="*/ 7345 h 9927"/>
                <a:gd name="connsiteX46" fmla="*/ 4667 w 10000"/>
                <a:gd name="connsiteY46" fmla="*/ 7326 h 9927"/>
                <a:gd name="connsiteX47" fmla="*/ 5333 w 10000"/>
                <a:gd name="connsiteY47" fmla="*/ 7291 h 9927"/>
                <a:gd name="connsiteX48" fmla="*/ 6500 w 10000"/>
                <a:gd name="connsiteY48" fmla="*/ 7238 h 9927"/>
                <a:gd name="connsiteX49" fmla="*/ 6500 w 10000"/>
                <a:gd name="connsiteY49" fmla="*/ 7238 h 9927"/>
                <a:gd name="connsiteX50" fmla="*/ 7167 w 10000"/>
                <a:gd name="connsiteY50" fmla="*/ 7185 h 9927"/>
                <a:gd name="connsiteX51" fmla="*/ 8389 w 10000"/>
                <a:gd name="connsiteY51" fmla="*/ 7079 h 9927"/>
                <a:gd name="connsiteX52" fmla="*/ 8389 w 10000"/>
                <a:gd name="connsiteY52" fmla="*/ 7079 h 9927"/>
                <a:gd name="connsiteX53" fmla="*/ 8667 w 10000"/>
                <a:gd name="connsiteY53" fmla="*/ 7041 h 9927"/>
                <a:gd name="connsiteX54" fmla="*/ 8778 w 10000"/>
                <a:gd name="connsiteY54" fmla="*/ 6988 h 9927"/>
                <a:gd name="connsiteX55" fmla="*/ 8889 w 10000"/>
                <a:gd name="connsiteY55" fmla="*/ 6954 h 9927"/>
                <a:gd name="connsiteX56" fmla="*/ 8833 w 10000"/>
                <a:gd name="connsiteY56" fmla="*/ 6918 h 9927"/>
                <a:gd name="connsiteX57" fmla="*/ 8833 w 10000"/>
                <a:gd name="connsiteY57" fmla="*/ 6884 h 9927"/>
                <a:gd name="connsiteX58" fmla="*/ 8722 w 10000"/>
                <a:gd name="connsiteY58" fmla="*/ 6848 h 9927"/>
                <a:gd name="connsiteX59" fmla="*/ 8556 w 10000"/>
                <a:gd name="connsiteY59" fmla="*/ 6794 h 9927"/>
                <a:gd name="connsiteX60" fmla="*/ 8556 w 10000"/>
                <a:gd name="connsiteY60" fmla="*/ 6794 h 9927"/>
                <a:gd name="connsiteX61" fmla="*/ 6556 w 10000"/>
                <a:gd name="connsiteY61" fmla="*/ 6479 h 9927"/>
                <a:gd name="connsiteX62" fmla="*/ 6556 w 10000"/>
                <a:gd name="connsiteY62" fmla="*/ 6479 h 9927"/>
                <a:gd name="connsiteX63" fmla="*/ 6333 w 10000"/>
                <a:gd name="connsiteY63" fmla="*/ 6425 h 9927"/>
                <a:gd name="connsiteX64" fmla="*/ 6167 w 10000"/>
                <a:gd name="connsiteY64" fmla="*/ 6371 h 9927"/>
                <a:gd name="connsiteX65" fmla="*/ 6056 w 10000"/>
                <a:gd name="connsiteY65" fmla="*/ 6317 h 9927"/>
                <a:gd name="connsiteX66" fmla="*/ 6056 w 10000"/>
                <a:gd name="connsiteY66" fmla="*/ 6317 h 9927"/>
                <a:gd name="connsiteX67" fmla="*/ 8056 w 10000"/>
                <a:gd name="connsiteY67" fmla="*/ 6300 h 9927"/>
                <a:gd name="connsiteX68" fmla="*/ 10000 w 10000"/>
                <a:gd name="connsiteY68" fmla="*/ 6479 h 9927"/>
                <a:gd name="connsiteX69" fmla="*/ 10000 w 10000"/>
                <a:gd name="connsiteY69" fmla="*/ 4866 h 9927"/>
                <a:gd name="connsiteX70" fmla="*/ 10000 w 10000"/>
                <a:gd name="connsiteY70" fmla="*/ 4866 h 9927"/>
                <a:gd name="connsiteX71" fmla="*/ 7778 w 10000"/>
                <a:gd name="connsiteY71" fmla="*/ 4496 h 9927"/>
                <a:gd name="connsiteX72" fmla="*/ 6556 w 10000"/>
                <a:gd name="connsiteY72" fmla="*/ 4281 h 9927"/>
                <a:gd name="connsiteX73" fmla="*/ 6556 w 10000"/>
                <a:gd name="connsiteY73" fmla="*/ 4281 h 9927"/>
                <a:gd name="connsiteX74" fmla="*/ 6556 w 10000"/>
                <a:gd name="connsiteY74" fmla="*/ 4264 h 9927"/>
                <a:gd name="connsiteX75" fmla="*/ 6556 w 10000"/>
                <a:gd name="connsiteY75" fmla="*/ 4157 h 9927"/>
                <a:gd name="connsiteX76" fmla="*/ 6556 w 10000"/>
                <a:gd name="connsiteY76" fmla="*/ 4157 h 9927"/>
                <a:gd name="connsiteX77" fmla="*/ 6389 w 10000"/>
                <a:gd name="connsiteY77" fmla="*/ 4036 h 9927"/>
                <a:gd name="connsiteX78" fmla="*/ 6056 w 10000"/>
                <a:gd name="connsiteY78" fmla="*/ 3841 h 9927"/>
                <a:gd name="connsiteX79" fmla="*/ 5333 w 10000"/>
                <a:gd name="connsiteY79" fmla="*/ 3467 h 9927"/>
                <a:gd name="connsiteX80" fmla="*/ 5333 w 10000"/>
                <a:gd name="connsiteY80" fmla="*/ 3467 h 9927"/>
                <a:gd name="connsiteX81" fmla="*/ 5167 w 10000"/>
                <a:gd name="connsiteY81" fmla="*/ 3414 h 9927"/>
                <a:gd name="connsiteX82" fmla="*/ 4889 w 10000"/>
                <a:gd name="connsiteY82" fmla="*/ 3343 h 9927"/>
                <a:gd name="connsiteX83" fmla="*/ 4056 w 10000"/>
                <a:gd name="connsiteY83" fmla="*/ 3186 h 9927"/>
                <a:gd name="connsiteX84" fmla="*/ 2889 w 10000"/>
                <a:gd name="connsiteY84" fmla="*/ 2992 h 9927"/>
                <a:gd name="connsiteX85" fmla="*/ 2889 w 10000"/>
                <a:gd name="connsiteY85" fmla="*/ 2992 h 9927"/>
                <a:gd name="connsiteX86" fmla="*/ 2389 w 10000"/>
                <a:gd name="connsiteY86" fmla="*/ 2972 h 9927"/>
                <a:gd name="connsiteX87" fmla="*/ 2000 w 10000"/>
                <a:gd name="connsiteY87" fmla="*/ 2955 h 9927"/>
                <a:gd name="connsiteX88" fmla="*/ 1889 w 10000"/>
                <a:gd name="connsiteY88" fmla="*/ 2938 h 9927"/>
                <a:gd name="connsiteX89" fmla="*/ 1778 w 10000"/>
                <a:gd name="connsiteY89" fmla="*/ 2919 h 9927"/>
                <a:gd name="connsiteX90" fmla="*/ 1778 w 10000"/>
                <a:gd name="connsiteY90" fmla="*/ 2919 h 9927"/>
                <a:gd name="connsiteX91" fmla="*/ 1667 w 10000"/>
                <a:gd name="connsiteY91" fmla="*/ 2849 h 9927"/>
                <a:gd name="connsiteX92" fmla="*/ 1500 w 10000"/>
                <a:gd name="connsiteY92" fmla="*/ 2726 h 9927"/>
                <a:gd name="connsiteX93" fmla="*/ 1444 w 10000"/>
                <a:gd name="connsiteY93" fmla="*/ 2654 h 9927"/>
                <a:gd name="connsiteX94" fmla="*/ 1444 w 10000"/>
                <a:gd name="connsiteY94" fmla="*/ 2584 h 9927"/>
                <a:gd name="connsiteX95" fmla="*/ 1444 w 10000"/>
                <a:gd name="connsiteY95" fmla="*/ 2530 h 9927"/>
                <a:gd name="connsiteX96" fmla="*/ 1556 w 10000"/>
                <a:gd name="connsiteY96" fmla="*/ 2477 h 9927"/>
                <a:gd name="connsiteX97" fmla="*/ 1556 w 10000"/>
                <a:gd name="connsiteY97" fmla="*/ 2477 h 9927"/>
                <a:gd name="connsiteX98" fmla="*/ 1833 w 10000"/>
                <a:gd name="connsiteY98" fmla="*/ 2389 h 9927"/>
                <a:gd name="connsiteX99" fmla="*/ 2111 w 10000"/>
                <a:gd name="connsiteY99" fmla="*/ 2298 h 9927"/>
                <a:gd name="connsiteX100" fmla="*/ 2278 w 10000"/>
                <a:gd name="connsiteY100" fmla="*/ 2247 h 9927"/>
                <a:gd name="connsiteX101" fmla="*/ 2389 w 10000"/>
                <a:gd name="connsiteY101" fmla="*/ 2195 h 9927"/>
                <a:gd name="connsiteX102" fmla="*/ 2389 w 10000"/>
                <a:gd name="connsiteY102" fmla="*/ 2124 h 9927"/>
                <a:gd name="connsiteX103" fmla="*/ 2389 w 10000"/>
                <a:gd name="connsiteY103" fmla="*/ 2036 h 9927"/>
                <a:gd name="connsiteX104" fmla="*/ 2389 w 10000"/>
                <a:gd name="connsiteY104" fmla="*/ 2036 h 9927"/>
                <a:gd name="connsiteX105" fmla="*/ 2167 w 10000"/>
                <a:gd name="connsiteY105" fmla="*/ 1787 h 9927"/>
                <a:gd name="connsiteX106" fmla="*/ 1889 w 10000"/>
                <a:gd name="connsiteY106" fmla="*/ 1451 h 9927"/>
                <a:gd name="connsiteX107" fmla="*/ 1667 w 10000"/>
                <a:gd name="connsiteY107" fmla="*/ 1151 h 9927"/>
                <a:gd name="connsiteX108" fmla="*/ 1611 w 10000"/>
                <a:gd name="connsiteY108" fmla="*/ 1063 h 9927"/>
                <a:gd name="connsiteX109" fmla="*/ 1611 w 10000"/>
                <a:gd name="connsiteY109" fmla="*/ 1028 h 9927"/>
                <a:gd name="connsiteX110" fmla="*/ 1667 w 10000"/>
                <a:gd name="connsiteY110" fmla="*/ 1008 h 9927"/>
                <a:gd name="connsiteX111" fmla="*/ 1667 w 10000"/>
                <a:gd name="connsiteY111" fmla="*/ 1008 h 9927"/>
                <a:gd name="connsiteX112" fmla="*/ 2000 w 10000"/>
                <a:gd name="connsiteY112" fmla="*/ 992 h 9927"/>
                <a:gd name="connsiteX113" fmla="*/ 2222 w 10000"/>
                <a:gd name="connsiteY113" fmla="*/ 992 h 9927"/>
                <a:gd name="connsiteX114" fmla="*/ 2389 w 10000"/>
                <a:gd name="connsiteY114" fmla="*/ 1008 h 9927"/>
                <a:gd name="connsiteX115" fmla="*/ 2389 w 10000"/>
                <a:gd name="connsiteY115" fmla="*/ 1008 h 9927"/>
                <a:gd name="connsiteX116" fmla="*/ 2444 w 10000"/>
                <a:gd name="connsiteY116" fmla="*/ 1008 h 9927"/>
                <a:gd name="connsiteX117" fmla="*/ 2500 w 10000"/>
                <a:gd name="connsiteY117" fmla="*/ 975 h 9927"/>
                <a:gd name="connsiteX118" fmla="*/ 2778 w 10000"/>
                <a:gd name="connsiteY118" fmla="*/ 867 h 9927"/>
                <a:gd name="connsiteX119" fmla="*/ 3500 w 10000"/>
                <a:gd name="connsiteY119" fmla="*/ 512 h 9927"/>
                <a:gd name="connsiteX120" fmla="*/ 4444 w 10000"/>
                <a:gd name="connsiteY120" fmla="*/ 0 h 9927"/>
                <a:gd name="connsiteX121" fmla="*/ 10000 w 10000"/>
                <a:gd name="connsiteY121" fmla="*/ 8742 h 9927"/>
                <a:gd name="connsiteX122" fmla="*/ 10000 w 10000"/>
                <a:gd name="connsiteY122" fmla="*/ 8742 h 9927"/>
                <a:gd name="connsiteX123" fmla="*/ 9722 w 10000"/>
                <a:gd name="connsiteY123" fmla="*/ 8723 h 9927"/>
                <a:gd name="connsiteX124" fmla="*/ 9389 w 10000"/>
                <a:gd name="connsiteY124" fmla="*/ 8742 h 9927"/>
                <a:gd name="connsiteX125" fmla="*/ 9389 w 10000"/>
                <a:gd name="connsiteY125" fmla="*/ 8742 h 9927"/>
                <a:gd name="connsiteX126" fmla="*/ 9278 w 10000"/>
                <a:gd name="connsiteY126" fmla="*/ 8761 h 9927"/>
                <a:gd name="connsiteX127" fmla="*/ 9056 w 10000"/>
                <a:gd name="connsiteY127" fmla="*/ 8742 h 9927"/>
                <a:gd name="connsiteX128" fmla="*/ 8889 w 10000"/>
                <a:gd name="connsiteY128" fmla="*/ 8723 h 9927"/>
                <a:gd name="connsiteX129" fmla="*/ 8722 w 10000"/>
                <a:gd name="connsiteY129" fmla="*/ 8688 h 9927"/>
                <a:gd name="connsiteX130" fmla="*/ 8611 w 10000"/>
                <a:gd name="connsiteY130" fmla="*/ 8635 h 9927"/>
                <a:gd name="connsiteX131" fmla="*/ 8444 w 10000"/>
                <a:gd name="connsiteY131" fmla="*/ 8546 h 9927"/>
                <a:gd name="connsiteX132" fmla="*/ 8444 w 10000"/>
                <a:gd name="connsiteY132" fmla="*/ 8546 h 9927"/>
                <a:gd name="connsiteX133" fmla="*/ 8222 w 10000"/>
                <a:gd name="connsiteY133" fmla="*/ 8388 h 9927"/>
                <a:gd name="connsiteX134" fmla="*/ 8111 w 10000"/>
                <a:gd name="connsiteY134" fmla="*/ 8318 h 9927"/>
                <a:gd name="connsiteX135" fmla="*/ 7944 w 10000"/>
                <a:gd name="connsiteY135" fmla="*/ 8265 h 9927"/>
                <a:gd name="connsiteX136" fmla="*/ 7778 w 10000"/>
                <a:gd name="connsiteY136" fmla="*/ 8230 h 9927"/>
                <a:gd name="connsiteX137" fmla="*/ 7556 w 10000"/>
                <a:gd name="connsiteY137" fmla="*/ 8209 h 9927"/>
                <a:gd name="connsiteX138" fmla="*/ 7333 w 10000"/>
                <a:gd name="connsiteY138" fmla="*/ 8194 h 9927"/>
                <a:gd name="connsiteX139" fmla="*/ 7000 w 10000"/>
                <a:gd name="connsiteY139" fmla="*/ 8174 h 9927"/>
                <a:gd name="connsiteX140" fmla="*/ 7000 w 10000"/>
                <a:gd name="connsiteY140" fmla="*/ 8174 h 9927"/>
                <a:gd name="connsiteX141" fmla="*/ 6556 w 10000"/>
                <a:gd name="connsiteY141" fmla="*/ 8194 h 9927"/>
                <a:gd name="connsiteX142" fmla="*/ 6222 w 10000"/>
                <a:gd name="connsiteY142" fmla="*/ 8194 h 9927"/>
                <a:gd name="connsiteX143" fmla="*/ 6111 w 10000"/>
                <a:gd name="connsiteY143" fmla="*/ 8174 h 9927"/>
                <a:gd name="connsiteX144" fmla="*/ 6056 w 10000"/>
                <a:gd name="connsiteY144" fmla="*/ 8157 h 9927"/>
                <a:gd name="connsiteX145" fmla="*/ 6056 w 10000"/>
                <a:gd name="connsiteY145" fmla="*/ 8157 h 9927"/>
                <a:gd name="connsiteX146" fmla="*/ 6056 w 10000"/>
                <a:gd name="connsiteY146" fmla="*/ 7840 h 9927"/>
                <a:gd name="connsiteX147" fmla="*/ 6056 w 10000"/>
                <a:gd name="connsiteY147" fmla="*/ 7840 h 9927"/>
                <a:gd name="connsiteX148" fmla="*/ 6056 w 10000"/>
                <a:gd name="connsiteY148" fmla="*/ 7767 h 9927"/>
                <a:gd name="connsiteX149" fmla="*/ 5944 w 10000"/>
                <a:gd name="connsiteY149" fmla="*/ 7680 h 9927"/>
                <a:gd name="connsiteX150" fmla="*/ 5889 w 10000"/>
                <a:gd name="connsiteY150" fmla="*/ 7661 h 9927"/>
                <a:gd name="connsiteX151" fmla="*/ 5778 w 10000"/>
                <a:gd name="connsiteY151" fmla="*/ 7645 h 9927"/>
                <a:gd name="connsiteX152" fmla="*/ 5667 w 10000"/>
                <a:gd name="connsiteY152" fmla="*/ 7645 h 9927"/>
                <a:gd name="connsiteX153" fmla="*/ 5500 w 10000"/>
                <a:gd name="connsiteY153" fmla="*/ 7661 h 9927"/>
                <a:gd name="connsiteX154" fmla="*/ 5500 w 10000"/>
                <a:gd name="connsiteY154" fmla="*/ 7661 h 9927"/>
                <a:gd name="connsiteX155" fmla="*/ 4889 w 10000"/>
                <a:gd name="connsiteY155" fmla="*/ 7785 h 9927"/>
                <a:gd name="connsiteX156" fmla="*/ 4611 w 10000"/>
                <a:gd name="connsiteY156" fmla="*/ 7821 h 9927"/>
                <a:gd name="connsiteX157" fmla="*/ 4556 w 10000"/>
                <a:gd name="connsiteY157" fmla="*/ 7840 h 9927"/>
                <a:gd name="connsiteX158" fmla="*/ 4500 w 10000"/>
                <a:gd name="connsiteY158" fmla="*/ 7821 h 9927"/>
                <a:gd name="connsiteX159" fmla="*/ 4500 w 10000"/>
                <a:gd name="connsiteY159" fmla="*/ 7821 h 9927"/>
                <a:gd name="connsiteX160" fmla="*/ 4222 w 10000"/>
                <a:gd name="connsiteY160" fmla="*/ 7645 h 9927"/>
                <a:gd name="connsiteX161" fmla="*/ 4222 w 10000"/>
                <a:gd name="connsiteY161" fmla="*/ 7645 h 9927"/>
                <a:gd name="connsiteX162" fmla="*/ 4111 w 10000"/>
                <a:gd name="connsiteY162" fmla="*/ 7556 h 9927"/>
                <a:gd name="connsiteX163" fmla="*/ 4111 w 10000"/>
                <a:gd name="connsiteY163" fmla="*/ 7502 h 9927"/>
                <a:gd name="connsiteX164" fmla="*/ 4111 w 10000"/>
                <a:gd name="connsiteY164" fmla="*/ 7450 h 9927"/>
                <a:gd name="connsiteX165" fmla="*/ 4111 w 10000"/>
                <a:gd name="connsiteY165" fmla="*/ 7450 h 9927"/>
                <a:gd name="connsiteX166" fmla="*/ 4278 w 10000"/>
                <a:gd name="connsiteY166" fmla="*/ 7397 h 9927"/>
                <a:gd name="connsiteX167" fmla="*/ 4389 w 10000"/>
                <a:gd name="connsiteY167" fmla="*/ 7380 h 9927"/>
                <a:gd name="connsiteX168" fmla="*/ 4389 w 10000"/>
                <a:gd name="connsiteY168" fmla="*/ 7380 h 9927"/>
                <a:gd name="connsiteX169" fmla="*/ 4000 w 10000"/>
                <a:gd name="connsiteY169" fmla="*/ 7380 h 9927"/>
                <a:gd name="connsiteX170" fmla="*/ 3722 w 10000"/>
                <a:gd name="connsiteY170" fmla="*/ 7397 h 9927"/>
                <a:gd name="connsiteX171" fmla="*/ 3611 w 10000"/>
                <a:gd name="connsiteY171" fmla="*/ 7414 h 9927"/>
                <a:gd name="connsiteX172" fmla="*/ 3556 w 10000"/>
                <a:gd name="connsiteY172" fmla="*/ 7433 h 9927"/>
                <a:gd name="connsiteX173" fmla="*/ 3556 w 10000"/>
                <a:gd name="connsiteY173" fmla="*/ 7433 h 9927"/>
                <a:gd name="connsiteX174" fmla="*/ 3444 w 10000"/>
                <a:gd name="connsiteY174" fmla="*/ 7502 h 9927"/>
                <a:gd name="connsiteX175" fmla="*/ 3278 w 10000"/>
                <a:gd name="connsiteY175" fmla="*/ 7610 h 9927"/>
                <a:gd name="connsiteX176" fmla="*/ 3000 w 10000"/>
                <a:gd name="connsiteY176" fmla="*/ 7732 h 9927"/>
                <a:gd name="connsiteX177" fmla="*/ 2667 w 10000"/>
                <a:gd name="connsiteY177" fmla="*/ 7821 h 9927"/>
                <a:gd name="connsiteX178" fmla="*/ 2667 w 10000"/>
                <a:gd name="connsiteY178" fmla="*/ 7821 h 9927"/>
                <a:gd name="connsiteX179" fmla="*/ 2333 w 10000"/>
                <a:gd name="connsiteY179" fmla="*/ 7893 h 9927"/>
                <a:gd name="connsiteX180" fmla="*/ 1833 w 10000"/>
                <a:gd name="connsiteY180" fmla="*/ 7963 h 9927"/>
                <a:gd name="connsiteX181" fmla="*/ 1389 w 10000"/>
                <a:gd name="connsiteY181" fmla="*/ 8000 h 9927"/>
                <a:gd name="connsiteX182" fmla="*/ 889 w 10000"/>
                <a:gd name="connsiteY182" fmla="*/ 8016 h 9927"/>
                <a:gd name="connsiteX183" fmla="*/ 889 w 10000"/>
                <a:gd name="connsiteY183" fmla="*/ 8016 h 9927"/>
                <a:gd name="connsiteX184" fmla="*/ 500 w 10000"/>
                <a:gd name="connsiteY184" fmla="*/ 8036 h 9927"/>
                <a:gd name="connsiteX185" fmla="*/ 222 w 10000"/>
                <a:gd name="connsiteY185" fmla="*/ 8053 h 9927"/>
                <a:gd name="connsiteX186" fmla="*/ 0 w 10000"/>
                <a:gd name="connsiteY186" fmla="*/ 8070 h 9927"/>
                <a:gd name="connsiteX187" fmla="*/ 0 w 10000"/>
                <a:gd name="connsiteY187" fmla="*/ 8070 h 9927"/>
                <a:gd name="connsiteX188" fmla="*/ 278 w 10000"/>
                <a:gd name="connsiteY188" fmla="*/ 8353 h 9927"/>
                <a:gd name="connsiteX189" fmla="*/ 500 w 10000"/>
                <a:gd name="connsiteY189" fmla="*/ 8563 h 9927"/>
                <a:gd name="connsiteX190" fmla="*/ 722 w 10000"/>
                <a:gd name="connsiteY190" fmla="*/ 8742 h 9927"/>
                <a:gd name="connsiteX191" fmla="*/ 722 w 10000"/>
                <a:gd name="connsiteY191" fmla="*/ 8742 h 9927"/>
                <a:gd name="connsiteX192" fmla="*/ 889 w 10000"/>
                <a:gd name="connsiteY192" fmla="*/ 8848 h 9927"/>
                <a:gd name="connsiteX193" fmla="*/ 944 w 10000"/>
                <a:gd name="connsiteY193" fmla="*/ 8937 h 9927"/>
                <a:gd name="connsiteX194" fmla="*/ 1111 w 10000"/>
                <a:gd name="connsiteY194" fmla="*/ 9027 h 9927"/>
                <a:gd name="connsiteX195" fmla="*/ 1333 w 10000"/>
                <a:gd name="connsiteY195" fmla="*/ 9166 h 9927"/>
                <a:gd name="connsiteX196" fmla="*/ 1333 w 10000"/>
                <a:gd name="connsiteY196" fmla="*/ 9166 h 9927"/>
                <a:gd name="connsiteX197" fmla="*/ 1444 w 10000"/>
                <a:gd name="connsiteY197" fmla="*/ 9237 h 9927"/>
                <a:gd name="connsiteX198" fmla="*/ 1500 w 10000"/>
                <a:gd name="connsiteY198" fmla="*/ 9289 h 9927"/>
                <a:gd name="connsiteX199" fmla="*/ 1500 w 10000"/>
                <a:gd name="connsiteY199" fmla="*/ 9341 h 9927"/>
                <a:gd name="connsiteX200" fmla="*/ 1556 w 10000"/>
                <a:gd name="connsiteY200" fmla="*/ 9362 h 9927"/>
                <a:gd name="connsiteX201" fmla="*/ 1722 w 10000"/>
                <a:gd name="connsiteY201" fmla="*/ 9377 h 9927"/>
                <a:gd name="connsiteX202" fmla="*/ 1944 w 10000"/>
                <a:gd name="connsiteY202" fmla="*/ 9395 h 9927"/>
                <a:gd name="connsiteX203" fmla="*/ 2944 w 10000"/>
                <a:gd name="connsiteY203" fmla="*/ 9413 h 9927"/>
                <a:gd name="connsiteX204" fmla="*/ 2944 w 10000"/>
                <a:gd name="connsiteY204" fmla="*/ 9413 h 9927"/>
                <a:gd name="connsiteX205" fmla="*/ 4167 w 10000"/>
                <a:gd name="connsiteY205" fmla="*/ 9449 h 9927"/>
                <a:gd name="connsiteX206" fmla="*/ 4889 w 10000"/>
                <a:gd name="connsiteY206" fmla="*/ 9502 h 9927"/>
                <a:gd name="connsiteX207" fmla="*/ 5278 w 10000"/>
                <a:gd name="connsiteY207" fmla="*/ 9557 h 9927"/>
                <a:gd name="connsiteX208" fmla="*/ 5444 w 10000"/>
                <a:gd name="connsiteY208" fmla="*/ 9572 h 9927"/>
                <a:gd name="connsiteX209" fmla="*/ 5444 w 10000"/>
                <a:gd name="connsiteY209" fmla="*/ 9572 h 9927"/>
                <a:gd name="connsiteX210" fmla="*/ 5722 w 10000"/>
                <a:gd name="connsiteY210" fmla="*/ 9609 h 9927"/>
                <a:gd name="connsiteX211" fmla="*/ 5833 w 10000"/>
                <a:gd name="connsiteY211" fmla="*/ 9628 h 9927"/>
                <a:gd name="connsiteX212" fmla="*/ 5833 w 10000"/>
                <a:gd name="connsiteY212" fmla="*/ 9628 h 9927"/>
                <a:gd name="connsiteX213" fmla="*/ 5833 w 10000"/>
                <a:gd name="connsiteY213" fmla="*/ 9609 h 9927"/>
                <a:gd name="connsiteX214" fmla="*/ 5889 w 10000"/>
                <a:gd name="connsiteY214" fmla="*/ 9590 h 9927"/>
                <a:gd name="connsiteX215" fmla="*/ 6000 w 10000"/>
                <a:gd name="connsiteY215" fmla="*/ 9572 h 9927"/>
                <a:gd name="connsiteX216" fmla="*/ 6167 w 10000"/>
                <a:gd name="connsiteY216" fmla="*/ 9557 h 9927"/>
                <a:gd name="connsiteX217" fmla="*/ 6444 w 10000"/>
                <a:gd name="connsiteY217" fmla="*/ 9557 h 9927"/>
                <a:gd name="connsiteX218" fmla="*/ 6833 w 10000"/>
                <a:gd name="connsiteY218" fmla="*/ 9572 h 9927"/>
                <a:gd name="connsiteX219" fmla="*/ 7278 w 10000"/>
                <a:gd name="connsiteY219" fmla="*/ 9628 h 9927"/>
                <a:gd name="connsiteX220" fmla="*/ 7278 w 10000"/>
                <a:gd name="connsiteY220" fmla="*/ 9628 h 9927"/>
                <a:gd name="connsiteX221" fmla="*/ 8722 w 10000"/>
                <a:gd name="connsiteY221" fmla="*/ 9784 h 9927"/>
                <a:gd name="connsiteX222" fmla="*/ 10000 w 10000"/>
                <a:gd name="connsiteY222" fmla="*/ 9927 h 9927"/>
                <a:gd name="connsiteX0" fmla="*/ 10000 w 10000"/>
                <a:gd name="connsiteY0" fmla="*/ 8271 h 9484"/>
                <a:gd name="connsiteX1" fmla="*/ 10000 w 10000"/>
                <a:gd name="connsiteY1" fmla="*/ 8271 h 9484"/>
                <a:gd name="connsiteX2" fmla="*/ 9222 w 10000"/>
                <a:gd name="connsiteY2" fmla="*/ 8290 h 9484"/>
                <a:gd name="connsiteX3" fmla="*/ 8944 w 10000"/>
                <a:gd name="connsiteY3" fmla="*/ 8290 h 9484"/>
                <a:gd name="connsiteX4" fmla="*/ 8833 w 10000"/>
                <a:gd name="connsiteY4" fmla="*/ 8271 h 9484"/>
                <a:gd name="connsiteX5" fmla="*/ 8778 w 10000"/>
                <a:gd name="connsiteY5" fmla="*/ 8255 h 9484"/>
                <a:gd name="connsiteX6" fmla="*/ 8778 w 10000"/>
                <a:gd name="connsiteY6" fmla="*/ 8255 h 9484"/>
                <a:gd name="connsiteX7" fmla="*/ 8444 w 10000"/>
                <a:gd name="connsiteY7" fmla="*/ 8040 h 9484"/>
                <a:gd name="connsiteX8" fmla="*/ 8167 w 10000"/>
                <a:gd name="connsiteY8" fmla="*/ 7843 h 9484"/>
                <a:gd name="connsiteX9" fmla="*/ 8167 w 10000"/>
                <a:gd name="connsiteY9" fmla="*/ 7843 h 9484"/>
                <a:gd name="connsiteX10" fmla="*/ 8056 w 10000"/>
                <a:gd name="connsiteY10" fmla="*/ 7810 h 9484"/>
                <a:gd name="connsiteX11" fmla="*/ 7889 w 10000"/>
                <a:gd name="connsiteY11" fmla="*/ 7775 h 9484"/>
                <a:gd name="connsiteX12" fmla="*/ 7444 w 10000"/>
                <a:gd name="connsiteY12" fmla="*/ 7753 h 9484"/>
                <a:gd name="connsiteX13" fmla="*/ 6889 w 10000"/>
                <a:gd name="connsiteY13" fmla="*/ 7738 h 9484"/>
                <a:gd name="connsiteX14" fmla="*/ 6389 w 10000"/>
                <a:gd name="connsiteY14" fmla="*/ 7738 h 9484"/>
                <a:gd name="connsiteX15" fmla="*/ 6389 w 10000"/>
                <a:gd name="connsiteY15" fmla="*/ 7738 h 9484"/>
                <a:gd name="connsiteX16" fmla="*/ 6167 w 10000"/>
                <a:gd name="connsiteY16" fmla="*/ 7718 h 9484"/>
                <a:gd name="connsiteX17" fmla="*/ 6056 w 10000"/>
                <a:gd name="connsiteY17" fmla="*/ 7685 h 9484"/>
                <a:gd name="connsiteX18" fmla="*/ 6000 w 10000"/>
                <a:gd name="connsiteY18" fmla="*/ 7649 h 9484"/>
                <a:gd name="connsiteX19" fmla="*/ 6000 w 10000"/>
                <a:gd name="connsiteY19" fmla="*/ 7579 h 9484"/>
                <a:gd name="connsiteX20" fmla="*/ 6056 w 10000"/>
                <a:gd name="connsiteY20" fmla="*/ 7435 h 9484"/>
                <a:gd name="connsiteX21" fmla="*/ 6111 w 10000"/>
                <a:gd name="connsiteY21" fmla="*/ 7363 h 9484"/>
                <a:gd name="connsiteX22" fmla="*/ 6056 w 10000"/>
                <a:gd name="connsiteY22" fmla="*/ 7273 h 9484"/>
                <a:gd name="connsiteX23" fmla="*/ 6056 w 10000"/>
                <a:gd name="connsiteY23" fmla="*/ 7273 h 9484"/>
                <a:gd name="connsiteX24" fmla="*/ 6000 w 10000"/>
                <a:gd name="connsiteY24" fmla="*/ 7220 h 9484"/>
                <a:gd name="connsiteX25" fmla="*/ 5944 w 10000"/>
                <a:gd name="connsiteY25" fmla="*/ 7185 h 9484"/>
                <a:gd name="connsiteX26" fmla="*/ 5833 w 10000"/>
                <a:gd name="connsiteY26" fmla="*/ 7185 h 9484"/>
                <a:gd name="connsiteX27" fmla="*/ 5667 w 10000"/>
                <a:gd name="connsiteY27" fmla="*/ 7201 h 9484"/>
                <a:gd name="connsiteX28" fmla="*/ 5333 w 10000"/>
                <a:gd name="connsiteY28" fmla="*/ 7255 h 9484"/>
                <a:gd name="connsiteX29" fmla="*/ 4889 w 10000"/>
                <a:gd name="connsiteY29" fmla="*/ 7345 h 9484"/>
                <a:gd name="connsiteX30" fmla="*/ 4889 w 10000"/>
                <a:gd name="connsiteY30" fmla="*/ 7345 h 9484"/>
                <a:gd name="connsiteX31" fmla="*/ 4611 w 10000"/>
                <a:gd name="connsiteY31" fmla="*/ 7363 h 9484"/>
                <a:gd name="connsiteX32" fmla="*/ 4500 w 10000"/>
                <a:gd name="connsiteY32" fmla="*/ 7363 h 9484"/>
                <a:gd name="connsiteX33" fmla="*/ 4444 w 10000"/>
                <a:gd name="connsiteY33" fmla="*/ 7345 h 9484"/>
                <a:gd name="connsiteX34" fmla="*/ 4389 w 10000"/>
                <a:gd name="connsiteY34" fmla="*/ 7273 h 9484"/>
                <a:gd name="connsiteX35" fmla="*/ 4222 w 10000"/>
                <a:gd name="connsiteY35" fmla="*/ 7185 h 9484"/>
                <a:gd name="connsiteX36" fmla="*/ 4222 w 10000"/>
                <a:gd name="connsiteY36" fmla="*/ 7185 h 9484"/>
                <a:gd name="connsiteX37" fmla="*/ 4111 w 10000"/>
                <a:gd name="connsiteY37" fmla="*/ 7130 h 9484"/>
                <a:gd name="connsiteX38" fmla="*/ 4111 w 10000"/>
                <a:gd name="connsiteY38" fmla="*/ 7077 h 9484"/>
                <a:gd name="connsiteX39" fmla="*/ 4111 w 10000"/>
                <a:gd name="connsiteY39" fmla="*/ 7041 h 9484"/>
                <a:gd name="connsiteX40" fmla="*/ 4167 w 10000"/>
                <a:gd name="connsiteY40" fmla="*/ 7006 h 9484"/>
                <a:gd name="connsiteX41" fmla="*/ 4278 w 10000"/>
                <a:gd name="connsiteY41" fmla="*/ 6935 h 9484"/>
                <a:gd name="connsiteX42" fmla="*/ 4389 w 10000"/>
                <a:gd name="connsiteY42" fmla="*/ 6918 h 9484"/>
                <a:gd name="connsiteX43" fmla="*/ 4389 w 10000"/>
                <a:gd name="connsiteY43" fmla="*/ 6918 h 9484"/>
                <a:gd name="connsiteX44" fmla="*/ 4389 w 10000"/>
                <a:gd name="connsiteY44" fmla="*/ 6899 h 9484"/>
                <a:gd name="connsiteX45" fmla="*/ 4444 w 10000"/>
                <a:gd name="connsiteY45" fmla="*/ 6883 h 9484"/>
                <a:gd name="connsiteX46" fmla="*/ 4667 w 10000"/>
                <a:gd name="connsiteY46" fmla="*/ 6864 h 9484"/>
                <a:gd name="connsiteX47" fmla="*/ 5333 w 10000"/>
                <a:gd name="connsiteY47" fmla="*/ 6829 h 9484"/>
                <a:gd name="connsiteX48" fmla="*/ 6500 w 10000"/>
                <a:gd name="connsiteY48" fmla="*/ 6775 h 9484"/>
                <a:gd name="connsiteX49" fmla="*/ 6500 w 10000"/>
                <a:gd name="connsiteY49" fmla="*/ 6775 h 9484"/>
                <a:gd name="connsiteX50" fmla="*/ 7167 w 10000"/>
                <a:gd name="connsiteY50" fmla="*/ 6722 h 9484"/>
                <a:gd name="connsiteX51" fmla="*/ 8389 w 10000"/>
                <a:gd name="connsiteY51" fmla="*/ 6615 h 9484"/>
                <a:gd name="connsiteX52" fmla="*/ 8389 w 10000"/>
                <a:gd name="connsiteY52" fmla="*/ 6615 h 9484"/>
                <a:gd name="connsiteX53" fmla="*/ 8667 w 10000"/>
                <a:gd name="connsiteY53" fmla="*/ 6577 h 9484"/>
                <a:gd name="connsiteX54" fmla="*/ 8778 w 10000"/>
                <a:gd name="connsiteY54" fmla="*/ 6523 h 9484"/>
                <a:gd name="connsiteX55" fmla="*/ 8889 w 10000"/>
                <a:gd name="connsiteY55" fmla="*/ 6489 h 9484"/>
                <a:gd name="connsiteX56" fmla="*/ 8833 w 10000"/>
                <a:gd name="connsiteY56" fmla="*/ 6453 h 9484"/>
                <a:gd name="connsiteX57" fmla="*/ 8833 w 10000"/>
                <a:gd name="connsiteY57" fmla="*/ 6419 h 9484"/>
                <a:gd name="connsiteX58" fmla="*/ 8722 w 10000"/>
                <a:gd name="connsiteY58" fmla="*/ 6382 h 9484"/>
                <a:gd name="connsiteX59" fmla="*/ 8556 w 10000"/>
                <a:gd name="connsiteY59" fmla="*/ 6328 h 9484"/>
                <a:gd name="connsiteX60" fmla="*/ 8556 w 10000"/>
                <a:gd name="connsiteY60" fmla="*/ 6328 h 9484"/>
                <a:gd name="connsiteX61" fmla="*/ 6556 w 10000"/>
                <a:gd name="connsiteY61" fmla="*/ 6011 h 9484"/>
                <a:gd name="connsiteX62" fmla="*/ 6556 w 10000"/>
                <a:gd name="connsiteY62" fmla="*/ 6011 h 9484"/>
                <a:gd name="connsiteX63" fmla="*/ 6333 w 10000"/>
                <a:gd name="connsiteY63" fmla="*/ 5956 h 9484"/>
                <a:gd name="connsiteX64" fmla="*/ 6167 w 10000"/>
                <a:gd name="connsiteY64" fmla="*/ 5902 h 9484"/>
                <a:gd name="connsiteX65" fmla="*/ 6056 w 10000"/>
                <a:gd name="connsiteY65" fmla="*/ 5847 h 9484"/>
                <a:gd name="connsiteX66" fmla="*/ 6056 w 10000"/>
                <a:gd name="connsiteY66" fmla="*/ 5847 h 9484"/>
                <a:gd name="connsiteX67" fmla="*/ 8056 w 10000"/>
                <a:gd name="connsiteY67" fmla="*/ 5830 h 9484"/>
                <a:gd name="connsiteX68" fmla="*/ 10000 w 10000"/>
                <a:gd name="connsiteY68" fmla="*/ 6011 h 9484"/>
                <a:gd name="connsiteX69" fmla="*/ 10000 w 10000"/>
                <a:gd name="connsiteY69" fmla="*/ 4386 h 9484"/>
                <a:gd name="connsiteX70" fmla="*/ 10000 w 10000"/>
                <a:gd name="connsiteY70" fmla="*/ 4386 h 9484"/>
                <a:gd name="connsiteX71" fmla="*/ 7778 w 10000"/>
                <a:gd name="connsiteY71" fmla="*/ 4013 h 9484"/>
                <a:gd name="connsiteX72" fmla="*/ 6556 w 10000"/>
                <a:gd name="connsiteY72" fmla="*/ 3796 h 9484"/>
                <a:gd name="connsiteX73" fmla="*/ 6556 w 10000"/>
                <a:gd name="connsiteY73" fmla="*/ 3796 h 9484"/>
                <a:gd name="connsiteX74" fmla="*/ 6556 w 10000"/>
                <a:gd name="connsiteY74" fmla="*/ 3779 h 9484"/>
                <a:gd name="connsiteX75" fmla="*/ 6556 w 10000"/>
                <a:gd name="connsiteY75" fmla="*/ 3672 h 9484"/>
                <a:gd name="connsiteX76" fmla="*/ 6556 w 10000"/>
                <a:gd name="connsiteY76" fmla="*/ 3672 h 9484"/>
                <a:gd name="connsiteX77" fmla="*/ 6389 w 10000"/>
                <a:gd name="connsiteY77" fmla="*/ 3550 h 9484"/>
                <a:gd name="connsiteX78" fmla="*/ 6056 w 10000"/>
                <a:gd name="connsiteY78" fmla="*/ 3353 h 9484"/>
                <a:gd name="connsiteX79" fmla="*/ 5333 w 10000"/>
                <a:gd name="connsiteY79" fmla="*/ 2976 h 9484"/>
                <a:gd name="connsiteX80" fmla="*/ 5333 w 10000"/>
                <a:gd name="connsiteY80" fmla="*/ 2976 h 9484"/>
                <a:gd name="connsiteX81" fmla="*/ 5167 w 10000"/>
                <a:gd name="connsiteY81" fmla="*/ 2923 h 9484"/>
                <a:gd name="connsiteX82" fmla="*/ 4889 w 10000"/>
                <a:gd name="connsiteY82" fmla="*/ 2852 h 9484"/>
                <a:gd name="connsiteX83" fmla="*/ 4056 w 10000"/>
                <a:gd name="connsiteY83" fmla="*/ 2693 h 9484"/>
                <a:gd name="connsiteX84" fmla="*/ 2889 w 10000"/>
                <a:gd name="connsiteY84" fmla="*/ 2498 h 9484"/>
                <a:gd name="connsiteX85" fmla="*/ 2889 w 10000"/>
                <a:gd name="connsiteY85" fmla="*/ 2498 h 9484"/>
                <a:gd name="connsiteX86" fmla="*/ 2389 w 10000"/>
                <a:gd name="connsiteY86" fmla="*/ 2478 h 9484"/>
                <a:gd name="connsiteX87" fmla="*/ 2000 w 10000"/>
                <a:gd name="connsiteY87" fmla="*/ 2461 h 9484"/>
                <a:gd name="connsiteX88" fmla="*/ 1889 w 10000"/>
                <a:gd name="connsiteY88" fmla="*/ 2444 h 9484"/>
                <a:gd name="connsiteX89" fmla="*/ 1778 w 10000"/>
                <a:gd name="connsiteY89" fmla="*/ 2424 h 9484"/>
                <a:gd name="connsiteX90" fmla="*/ 1778 w 10000"/>
                <a:gd name="connsiteY90" fmla="*/ 2424 h 9484"/>
                <a:gd name="connsiteX91" fmla="*/ 1667 w 10000"/>
                <a:gd name="connsiteY91" fmla="*/ 2354 h 9484"/>
                <a:gd name="connsiteX92" fmla="*/ 1500 w 10000"/>
                <a:gd name="connsiteY92" fmla="*/ 2230 h 9484"/>
                <a:gd name="connsiteX93" fmla="*/ 1444 w 10000"/>
                <a:gd name="connsiteY93" fmla="*/ 2158 h 9484"/>
                <a:gd name="connsiteX94" fmla="*/ 1444 w 10000"/>
                <a:gd name="connsiteY94" fmla="*/ 2087 h 9484"/>
                <a:gd name="connsiteX95" fmla="*/ 1444 w 10000"/>
                <a:gd name="connsiteY95" fmla="*/ 2033 h 9484"/>
                <a:gd name="connsiteX96" fmla="*/ 1556 w 10000"/>
                <a:gd name="connsiteY96" fmla="*/ 1979 h 9484"/>
                <a:gd name="connsiteX97" fmla="*/ 1556 w 10000"/>
                <a:gd name="connsiteY97" fmla="*/ 1979 h 9484"/>
                <a:gd name="connsiteX98" fmla="*/ 1833 w 10000"/>
                <a:gd name="connsiteY98" fmla="*/ 1891 h 9484"/>
                <a:gd name="connsiteX99" fmla="*/ 2111 w 10000"/>
                <a:gd name="connsiteY99" fmla="*/ 1799 h 9484"/>
                <a:gd name="connsiteX100" fmla="*/ 2278 w 10000"/>
                <a:gd name="connsiteY100" fmla="*/ 1748 h 9484"/>
                <a:gd name="connsiteX101" fmla="*/ 2389 w 10000"/>
                <a:gd name="connsiteY101" fmla="*/ 1695 h 9484"/>
                <a:gd name="connsiteX102" fmla="*/ 2389 w 10000"/>
                <a:gd name="connsiteY102" fmla="*/ 1624 h 9484"/>
                <a:gd name="connsiteX103" fmla="*/ 2389 w 10000"/>
                <a:gd name="connsiteY103" fmla="*/ 1535 h 9484"/>
                <a:gd name="connsiteX104" fmla="*/ 2389 w 10000"/>
                <a:gd name="connsiteY104" fmla="*/ 1535 h 9484"/>
                <a:gd name="connsiteX105" fmla="*/ 2167 w 10000"/>
                <a:gd name="connsiteY105" fmla="*/ 1284 h 9484"/>
                <a:gd name="connsiteX106" fmla="*/ 1889 w 10000"/>
                <a:gd name="connsiteY106" fmla="*/ 946 h 9484"/>
                <a:gd name="connsiteX107" fmla="*/ 1667 w 10000"/>
                <a:gd name="connsiteY107" fmla="*/ 643 h 9484"/>
                <a:gd name="connsiteX108" fmla="*/ 1611 w 10000"/>
                <a:gd name="connsiteY108" fmla="*/ 555 h 9484"/>
                <a:gd name="connsiteX109" fmla="*/ 1611 w 10000"/>
                <a:gd name="connsiteY109" fmla="*/ 520 h 9484"/>
                <a:gd name="connsiteX110" fmla="*/ 1667 w 10000"/>
                <a:gd name="connsiteY110" fmla="*/ 499 h 9484"/>
                <a:gd name="connsiteX111" fmla="*/ 1667 w 10000"/>
                <a:gd name="connsiteY111" fmla="*/ 499 h 9484"/>
                <a:gd name="connsiteX112" fmla="*/ 2000 w 10000"/>
                <a:gd name="connsiteY112" fmla="*/ 483 h 9484"/>
                <a:gd name="connsiteX113" fmla="*/ 2222 w 10000"/>
                <a:gd name="connsiteY113" fmla="*/ 483 h 9484"/>
                <a:gd name="connsiteX114" fmla="*/ 2389 w 10000"/>
                <a:gd name="connsiteY114" fmla="*/ 499 h 9484"/>
                <a:gd name="connsiteX115" fmla="*/ 2389 w 10000"/>
                <a:gd name="connsiteY115" fmla="*/ 499 h 9484"/>
                <a:gd name="connsiteX116" fmla="*/ 2444 w 10000"/>
                <a:gd name="connsiteY116" fmla="*/ 499 h 9484"/>
                <a:gd name="connsiteX117" fmla="*/ 2500 w 10000"/>
                <a:gd name="connsiteY117" fmla="*/ 466 h 9484"/>
                <a:gd name="connsiteX118" fmla="*/ 2778 w 10000"/>
                <a:gd name="connsiteY118" fmla="*/ 357 h 9484"/>
                <a:gd name="connsiteX119" fmla="*/ 3500 w 10000"/>
                <a:gd name="connsiteY119" fmla="*/ 0 h 9484"/>
                <a:gd name="connsiteX120" fmla="*/ 10000 w 10000"/>
                <a:gd name="connsiteY120" fmla="*/ 8290 h 9484"/>
                <a:gd name="connsiteX121" fmla="*/ 10000 w 10000"/>
                <a:gd name="connsiteY121" fmla="*/ 8290 h 9484"/>
                <a:gd name="connsiteX122" fmla="*/ 9722 w 10000"/>
                <a:gd name="connsiteY122" fmla="*/ 8271 h 9484"/>
                <a:gd name="connsiteX123" fmla="*/ 9389 w 10000"/>
                <a:gd name="connsiteY123" fmla="*/ 8290 h 9484"/>
                <a:gd name="connsiteX124" fmla="*/ 9389 w 10000"/>
                <a:gd name="connsiteY124" fmla="*/ 8290 h 9484"/>
                <a:gd name="connsiteX125" fmla="*/ 9278 w 10000"/>
                <a:gd name="connsiteY125" fmla="*/ 8309 h 9484"/>
                <a:gd name="connsiteX126" fmla="*/ 9056 w 10000"/>
                <a:gd name="connsiteY126" fmla="*/ 8290 h 9484"/>
                <a:gd name="connsiteX127" fmla="*/ 8889 w 10000"/>
                <a:gd name="connsiteY127" fmla="*/ 8271 h 9484"/>
                <a:gd name="connsiteX128" fmla="*/ 8722 w 10000"/>
                <a:gd name="connsiteY128" fmla="*/ 8236 h 9484"/>
                <a:gd name="connsiteX129" fmla="*/ 8611 w 10000"/>
                <a:gd name="connsiteY129" fmla="*/ 8182 h 9484"/>
                <a:gd name="connsiteX130" fmla="*/ 8444 w 10000"/>
                <a:gd name="connsiteY130" fmla="*/ 8093 h 9484"/>
                <a:gd name="connsiteX131" fmla="*/ 8444 w 10000"/>
                <a:gd name="connsiteY131" fmla="*/ 8093 h 9484"/>
                <a:gd name="connsiteX132" fmla="*/ 8222 w 10000"/>
                <a:gd name="connsiteY132" fmla="*/ 7934 h 9484"/>
                <a:gd name="connsiteX133" fmla="*/ 8111 w 10000"/>
                <a:gd name="connsiteY133" fmla="*/ 7863 h 9484"/>
                <a:gd name="connsiteX134" fmla="*/ 7944 w 10000"/>
                <a:gd name="connsiteY134" fmla="*/ 7810 h 9484"/>
                <a:gd name="connsiteX135" fmla="*/ 7778 w 10000"/>
                <a:gd name="connsiteY135" fmla="*/ 7775 h 9484"/>
                <a:gd name="connsiteX136" fmla="*/ 7556 w 10000"/>
                <a:gd name="connsiteY136" fmla="*/ 7753 h 9484"/>
                <a:gd name="connsiteX137" fmla="*/ 7333 w 10000"/>
                <a:gd name="connsiteY137" fmla="*/ 7738 h 9484"/>
                <a:gd name="connsiteX138" fmla="*/ 7000 w 10000"/>
                <a:gd name="connsiteY138" fmla="*/ 7718 h 9484"/>
                <a:gd name="connsiteX139" fmla="*/ 7000 w 10000"/>
                <a:gd name="connsiteY139" fmla="*/ 7718 h 9484"/>
                <a:gd name="connsiteX140" fmla="*/ 6556 w 10000"/>
                <a:gd name="connsiteY140" fmla="*/ 7738 h 9484"/>
                <a:gd name="connsiteX141" fmla="*/ 6222 w 10000"/>
                <a:gd name="connsiteY141" fmla="*/ 7738 h 9484"/>
                <a:gd name="connsiteX142" fmla="*/ 6111 w 10000"/>
                <a:gd name="connsiteY142" fmla="*/ 7718 h 9484"/>
                <a:gd name="connsiteX143" fmla="*/ 6056 w 10000"/>
                <a:gd name="connsiteY143" fmla="*/ 7701 h 9484"/>
                <a:gd name="connsiteX144" fmla="*/ 6056 w 10000"/>
                <a:gd name="connsiteY144" fmla="*/ 7701 h 9484"/>
                <a:gd name="connsiteX145" fmla="*/ 6056 w 10000"/>
                <a:gd name="connsiteY145" fmla="*/ 7382 h 9484"/>
                <a:gd name="connsiteX146" fmla="*/ 6056 w 10000"/>
                <a:gd name="connsiteY146" fmla="*/ 7382 h 9484"/>
                <a:gd name="connsiteX147" fmla="*/ 6056 w 10000"/>
                <a:gd name="connsiteY147" fmla="*/ 7308 h 9484"/>
                <a:gd name="connsiteX148" fmla="*/ 5944 w 10000"/>
                <a:gd name="connsiteY148" fmla="*/ 7220 h 9484"/>
                <a:gd name="connsiteX149" fmla="*/ 5889 w 10000"/>
                <a:gd name="connsiteY149" fmla="*/ 7201 h 9484"/>
                <a:gd name="connsiteX150" fmla="*/ 5778 w 10000"/>
                <a:gd name="connsiteY150" fmla="*/ 7185 h 9484"/>
                <a:gd name="connsiteX151" fmla="*/ 5667 w 10000"/>
                <a:gd name="connsiteY151" fmla="*/ 7185 h 9484"/>
                <a:gd name="connsiteX152" fmla="*/ 5500 w 10000"/>
                <a:gd name="connsiteY152" fmla="*/ 7201 h 9484"/>
                <a:gd name="connsiteX153" fmla="*/ 5500 w 10000"/>
                <a:gd name="connsiteY153" fmla="*/ 7201 h 9484"/>
                <a:gd name="connsiteX154" fmla="*/ 4889 w 10000"/>
                <a:gd name="connsiteY154" fmla="*/ 7326 h 9484"/>
                <a:gd name="connsiteX155" fmla="*/ 4611 w 10000"/>
                <a:gd name="connsiteY155" fmla="*/ 7363 h 9484"/>
                <a:gd name="connsiteX156" fmla="*/ 4556 w 10000"/>
                <a:gd name="connsiteY156" fmla="*/ 7382 h 9484"/>
                <a:gd name="connsiteX157" fmla="*/ 4500 w 10000"/>
                <a:gd name="connsiteY157" fmla="*/ 7363 h 9484"/>
                <a:gd name="connsiteX158" fmla="*/ 4500 w 10000"/>
                <a:gd name="connsiteY158" fmla="*/ 7363 h 9484"/>
                <a:gd name="connsiteX159" fmla="*/ 4222 w 10000"/>
                <a:gd name="connsiteY159" fmla="*/ 7185 h 9484"/>
                <a:gd name="connsiteX160" fmla="*/ 4222 w 10000"/>
                <a:gd name="connsiteY160" fmla="*/ 7185 h 9484"/>
                <a:gd name="connsiteX161" fmla="*/ 4111 w 10000"/>
                <a:gd name="connsiteY161" fmla="*/ 7096 h 9484"/>
                <a:gd name="connsiteX162" fmla="*/ 4111 w 10000"/>
                <a:gd name="connsiteY162" fmla="*/ 7041 h 9484"/>
                <a:gd name="connsiteX163" fmla="*/ 4111 w 10000"/>
                <a:gd name="connsiteY163" fmla="*/ 6989 h 9484"/>
                <a:gd name="connsiteX164" fmla="*/ 4111 w 10000"/>
                <a:gd name="connsiteY164" fmla="*/ 6989 h 9484"/>
                <a:gd name="connsiteX165" fmla="*/ 4278 w 10000"/>
                <a:gd name="connsiteY165" fmla="*/ 6935 h 9484"/>
                <a:gd name="connsiteX166" fmla="*/ 4389 w 10000"/>
                <a:gd name="connsiteY166" fmla="*/ 6918 h 9484"/>
                <a:gd name="connsiteX167" fmla="*/ 4389 w 10000"/>
                <a:gd name="connsiteY167" fmla="*/ 6918 h 9484"/>
                <a:gd name="connsiteX168" fmla="*/ 4000 w 10000"/>
                <a:gd name="connsiteY168" fmla="*/ 6918 h 9484"/>
                <a:gd name="connsiteX169" fmla="*/ 3722 w 10000"/>
                <a:gd name="connsiteY169" fmla="*/ 6935 h 9484"/>
                <a:gd name="connsiteX170" fmla="*/ 3611 w 10000"/>
                <a:gd name="connsiteY170" fmla="*/ 6953 h 9484"/>
                <a:gd name="connsiteX171" fmla="*/ 3556 w 10000"/>
                <a:gd name="connsiteY171" fmla="*/ 6972 h 9484"/>
                <a:gd name="connsiteX172" fmla="*/ 3556 w 10000"/>
                <a:gd name="connsiteY172" fmla="*/ 6972 h 9484"/>
                <a:gd name="connsiteX173" fmla="*/ 3444 w 10000"/>
                <a:gd name="connsiteY173" fmla="*/ 7041 h 9484"/>
                <a:gd name="connsiteX174" fmla="*/ 3278 w 10000"/>
                <a:gd name="connsiteY174" fmla="*/ 7150 h 9484"/>
                <a:gd name="connsiteX175" fmla="*/ 3000 w 10000"/>
                <a:gd name="connsiteY175" fmla="*/ 7273 h 9484"/>
                <a:gd name="connsiteX176" fmla="*/ 2667 w 10000"/>
                <a:gd name="connsiteY176" fmla="*/ 7363 h 9484"/>
                <a:gd name="connsiteX177" fmla="*/ 2667 w 10000"/>
                <a:gd name="connsiteY177" fmla="*/ 7363 h 9484"/>
                <a:gd name="connsiteX178" fmla="*/ 2333 w 10000"/>
                <a:gd name="connsiteY178" fmla="*/ 7435 h 9484"/>
                <a:gd name="connsiteX179" fmla="*/ 1833 w 10000"/>
                <a:gd name="connsiteY179" fmla="*/ 7506 h 9484"/>
                <a:gd name="connsiteX180" fmla="*/ 1389 w 10000"/>
                <a:gd name="connsiteY180" fmla="*/ 7543 h 9484"/>
                <a:gd name="connsiteX181" fmla="*/ 889 w 10000"/>
                <a:gd name="connsiteY181" fmla="*/ 7559 h 9484"/>
                <a:gd name="connsiteX182" fmla="*/ 889 w 10000"/>
                <a:gd name="connsiteY182" fmla="*/ 7559 h 9484"/>
                <a:gd name="connsiteX183" fmla="*/ 500 w 10000"/>
                <a:gd name="connsiteY183" fmla="*/ 7579 h 9484"/>
                <a:gd name="connsiteX184" fmla="*/ 222 w 10000"/>
                <a:gd name="connsiteY184" fmla="*/ 7596 h 9484"/>
                <a:gd name="connsiteX185" fmla="*/ 0 w 10000"/>
                <a:gd name="connsiteY185" fmla="*/ 7613 h 9484"/>
                <a:gd name="connsiteX186" fmla="*/ 0 w 10000"/>
                <a:gd name="connsiteY186" fmla="*/ 7613 h 9484"/>
                <a:gd name="connsiteX187" fmla="*/ 278 w 10000"/>
                <a:gd name="connsiteY187" fmla="*/ 7898 h 9484"/>
                <a:gd name="connsiteX188" fmla="*/ 500 w 10000"/>
                <a:gd name="connsiteY188" fmla="*/ 8110 h 9484"/>
                <a:gd name="connsiteX189" fmla="*/ 722 w 10000"/>
                <a:gd name="connsiteY189" fmla="*/ 8290 h 9484"/>
                <a:gd name="connsiteX190" fmla="*/ 722 w 10000"/>
                <a:gd name="connsiteY190" fmla="*/ 8290 h 9484"/>
                <a:gd name="connsiteX191" fmla="*/ 889 w 10000"/>
                <a:gd name="connsiteY191" fmla="*/ 8397 h 9484"/>
                <a:gd name="connsiteX192" fmla="*/ 944 w 10000"/>
                <a:gd name="connsiteY192" fmla="*/ 8487 h 9484"/>
                <a:gd name="connsiteX193" fmla="*/ 1111 w 10000"/>
                <a:gd name="connsiteY193" fmla="*/ 8577 h 9484"/>
                <a:gd name="connsiteX194" fmla="*/ 1333 w 10000"/>
                <a:gd name="connsiteY194" fmla="*/ 8717 h 9484"/>
                <a:gd name="connsiteX195" fmla="*/ 1333 w 10000"/>
                <a:gd name="connsiteY195" fmla="*/ 8717 h 9484"/>
                <a:gd name="connsiteX196" fmla="*/ 1444 w 10000"/>
                <a:gd name="connsiteY196" fmla="*/ 8789 h 9484"/>
                <a:gd name="connsiteX197" fmla="*/ 1500 w 10000"/>
                <a:gd name="connsiteY197" fmla="*/ 8841 h 9484"/>
                <a:gd name="connsiteX198" fmla="*/ 1500 w 10000"/>
                <a:gd name="connsiteY198" fmla="*/ 8894 h 9484"/>
                <a:gd name="connsiteX199" fmla="*/ 1556 w 10000"/>
                <a:gd name="connsiteY199" fmla="*/ 8915 h 9484"/>
                <a:gd name="connsiteX200" fmla="*/ 1722 w 10000"/>
                <a:gd name="connsiteY200" fmla="*/ 8930 h 9484"/>
                <a:gd name="connsiteX201" fmla="*/ 1944 w 10000"/>
                <a:gd name="connsiteY201" fmla="*/ 8948 h 9484"/>
                <a:gd name="connsiteX202" fmla="*/ 2944 w 10000"/>
                <a:gd name="connsiteY202" fmla="*/ 8966 h 9484"/>
                <a:gd name="connsiteX203" fmla="*/ 2944 w 10000"/>
                <a:gd name="connsiteY203" fmla="*/ 8966 h 9484"/>
                <a:gd name="connsiteX204" fmla="*/ 4167 w 10000"/>
                <a:gd name="connsiteY204" fmla="*/ 9002 h 9484"/>
                <a:gd name="connsiteX205" fmla="*/ 4889 w 10000"/>
                <a:gd name="connsiteY205" fmla="*/ 9056 h 9484"/>
                <a:gd name="connsiteX206" fmla="*/ 5278 w 10000"/>
                <a:gd name="connsiteY206" fmla="*/ 9111 h 9484"/>
                <a:gd name="connsiteX207" fmla="*/ 5444 w 10000"/>
                <a:gd name="connsiteY207" fmla="*/ 9126 h 9484"/>
                <a:gd name="connsiteX208" fmla="*/ 5444 w 10000"/>
                <a:gd name="connsiteY208" fmla="*/ 9126 h 9484"/>
                <a:gd name="connsiteX209" fmla="*/ 5722 w 10000"/>
                <a:gd name="connsiteY209" fmla="*/ 9164 h 9484"/>
                <a:gd name="connsiteX210" fmla="*/ 5833 w 10000"/>
                <a:gd name="connsiteY210" fmla="*/ 9183 h 9484"/>
                <a:gd name="connsiteX211" fmla="*/ 5833 w 10000"/>
                <a:gd name="connsiteY211" fmla="*/ 9183 h 9484"/>
                <a:gd name="connsiteX212" fmla="*/ 5833 w 10000"/>
                <a:gd name="connsiteY212" fmla="*/ 9164 h 9484"/>
                <a:gd name="connsiteX213" fmla="*/ 5889 w 10000"/>
                <a:gd name="connsiteY213" fmla="*/ 9145 h 9484"/>
                <a:gd name="connsiteX214" fmla="*/ 6000 w 10000"/>
                <a:gd name="connsiteY214" fmla="*/ 9126 h 9484"/>
                <a:gd name="connsiteX215" fmla="*/ 6167 w 10000"/>
                <a:gd name="connsiteY215" fmla="*/ 9111 h 9484"/>
                <a:gd name="connsiteX216" fmla="*/ 6444 w 10000"/>
                <a:gd name="connsiteY216" fmla="*/ 9111 h 9484"/>
                <a:gd name="connsiteX217" fmla="*/ 6833 w 10000"/>
                <a:gd name="connsiteY217" fmla="*/ 9126 h 9484"/>
                <a:gd name="connsiteX218" fmla="*/ 7278 w 10000"/>
                <a:gd name="connsiteY218" fmla="*/ 9183 h 9484"/>
                <a:gd name="connsiteX219" fmla="*/ 7278 w 10000"/>
                <a:gd name="connsiteY219" fmla="*/ 9183 h 9484"/>
                <a:gd name="connsiteX220" fmla="*/ 8722 w 10000"/>
                <a:gd name="connsiteY220" fmla="*/ 9340 h 9484"/>
                <a:gd name="connsiteX221" fmla="*/ 10000 w 10000"/>
                <a:gd name="connsiteY221" fmla="*/ 9484 h 9484"/>
                <a:gd name="connsiteX0" fmla="*/ 10000 w 10000"/>
                <a:gd name="connsiteY0" fmla="*/ 8345 h 9624"/>
                <a:gd name="connsiteX1" fmla="*/ 10000 w 10000"/>
                <a:gd name="connsiteY1" fmla="*/ 8345 h 9624"/>
                <a:gd name="connsiteX2" fmla="*/ 9222 w 10000"/>
                <a:gd name="connsiteY2" fmla="*/ 8365 h 9624"/>
                <a:gd name="connsiteX3" fmla="*/ 8944 w 10000"/>
                <a:gd name="connsiteY3" fmla="*/ 8365 h 9624"/>
                <a:gd name="connsiteX4" fmla="*/ 8833 w 10000"/>
                <a:gd name="connsiteY4" fmla="*/ 8345 h 9624"/>
                <a:gd name="connsiteX5" fmla="*/ 8778 w 10000"/>
                <a:gd name="connsiteY5" fmla="*/ 8328 h 9624"/>
                <a:gd name="connsiteX6" fmla="*/ 8778 w 10000"/>
                <a:gd name="connsiteY6" fmla="*/ 8328 h 9624"/>
                <a:gd name="connsiteX7" fmla="*/ 8444 w 10000"/>
                <a:gd name="connsiteY7" fmla="*/ 8101 h 9624"/>
                <a:gd name="connsiteX8" fmla="*/ 8167 w 10000"/>
                <a:gd name="connsiteY8" fmla="*/ 7894 h 9624"/>
                <a:gd name="connsiteX9" fmla="*/ 8167 w 10000"/>
                <a:gd name="connsiteY9" fmla="*/ 7894 h 9624"/>
                <a:gd name="connsiteX10" fmla="*/ 8056 w 10000"/>
                <a:gd name="connsiteY10" fmla="*/ 7859 h 9624"/>
                <a:gd name="connsiteX11" fmla="*/ 7889 w 10000"/>
                <a:gd name="connsiteY11" fmla="*/ 7822 h 9624"/>
                <a:gd name="connsiteX12" fmla="*/ 7444 w 10000"/>
                <a:gd name="connsiteY12" fmla="*/ 7799 h 9624"/>
                <a:gd name="connsiteX13" fmla="*/ 6889 w 10000"/>
                <a:gd name="connsiteY13" fmla="*/ 7783 h 9624"/>
                <a:gd name="connsiteX14" fmla="*/ 6389 w 10000"/>
                <a:gd name="connsiteY14" fmla="*/ 7783 h 9624"/>
                <a:gd name="connsiteX15" fmla="*/ 6389 w 10000"/>
                <a:gd name="connsiteY15" fmla="*/ 7783 h 9624"/>
                <a:gd name="connsiteX16" fmla="*/ 6167 w 10000"/>
                <a:gd name="connsiteY16" fmla="*/ 7762 h 9624"/>
                <a:gd name="connsiteX17" fmla="*/ 6056 w 10000"/>
                <a:gd name="connsiteY17" fmla="*/ 7727 h 9624"/>
                <a:gd name="connsiteX18" fmla="*/ 6000 w 10000"/>
                <a:gd name="connsiteY18" fmla="*/ 7689 h 9624"/>
                <a:gd name="connsiteX19" fmla="*/ 6000 w 10000"/>
                <a:gd name="connsiteY19" fmla="*/ 7615 h 9624"/>
                <a:gd name="connsiteX20" fmla="*/ 6056 w 10000"/>
                <a:gd name="connsiteY20" fmla="*/ 7464 h 9624"/>
                <a:gd name="connsiteX21" fmla="*/ 6111 w 10000"/>
                <a:gd name="connsiteY21" fmla="*/ 7388 h 9624"/>
                <a:gd name="connsiteX22" fmla="*/ 6056 w 10000"/>
                <a:gd name="connsiteY22" fmla="*/ 7293 h 9624"/>
                <a:gd name="connsiteX23" fmla="*/ 6056 w 10000"/>
                <a:gd name="connsiteY23" fmla="*/ 7293 h 9624"/>
                <a:gd name="connsiteX24" fmla="*/ 6000 w 10000"/>
                <a:gd name="connsiteY24" fmla="*/ 7237 h 9624"/>
                <a:gd name="connsiteX25" fmla="*/ 5944 w 10000"/>
                <a:gd name="connsiteY25" fmla="*/ 7200 h 9624"/>
                <a:gd name="connsiteX26" fmla="*/ 5833 w 10000"/>
                <a:gd name="connsiteY26" fmla="*/ 7200 h 9624"/>
                <a:gd name="connsiteX27" fmla="*/ 5667 w 10000"/>
                <a:gd name="connsiteY27" fmla="*/ 7217 h 9624"/>
                <a:gd name="connsiteX28" fmla="*/ 5333 w 10000"/>
                <a:gd name="connsiteY28" fmla="*/ 7274 h 9624"/>
                <a:gd name="connsiteX29" fmla="*/ 4889 w 10000"/>
                <a:gd name="connsiteY29" fmla="*/ 7369 h 9624"/>
                <a:gd name="connsiteX30" fmla="*/ 4889 w 10000"/>
                <a:gd name="connsiteY30" fmla="*/ 7369 h 9624"/>
                <a:gd name="connsiteX31" fmla="*/ 4611 w 10000"/>
                <a:gd name="connsiteY31" fmla="*/ 7388 h 9624"/>
                <a:gd name="connsiteX32" fmla="*/ 4500 w 10000"/>
                <a:gd name="connsiteY32" fmla="*/ 7388 h 9624"/>
                <a:gd name="connsiteX33" fmla="*/ 4444 w 10000"/>
                <a:gd name="connsiteY33" fmla="*/ 7369 h 9624"/>
                <a:gd name="connsiteX34" fmla="*/ 4389 w 10000"/>
                <a:gd name="connsiteY34" fmla="*/ 7293 h 9624"/>
                <a:gd name="connsiteX35" fmla="*/ 4222 w 10000"/>
                <a:gd name="connsiteY35" fmla="*/ 7200 h 9624"/>
                <a:gd name="connsiteX36" fmla="*/ 4222 w 10000"/>
                <a:gd name="connsiteY36" fmla="*/ 7200 h 9624"/>
                <a:gd name="connsiteX37" fmla="*/ 4111 w 10000"/>
                <a:gd name="connsiteY37" fmla="*/ 7142 h 9624"/>
                <a:gd name="connsiteX38" fmla="*/ 4111 w 10000"/>
                <a:gd name="connsiteY38" fmla="*/ 7086 h 9624"/>
                <a:gd name="connsiteX39" fmla="*/ 4111 w 10000"/>
                <a:gd name="connsiteY39" fmla="*/ 7048 h 9624"/>
                <a:gd name="connsiteX40" fmla="*/ 4167 w 10000"/>
                <a:gd name="connsiteY40" fmla="*/ 7011 h 9624"/>
                <a:gd name="connsiteX41" fmla="*/ 4278 w 10000"/>
                <a:gd name="connsiteY41" fmla="*/ 6936 h 9624"/>
                <a:gd name="connsiteX42" fmla="*/ 4389 w 10000"/>
                <a:gd name="connsiteY42" fmla="*/ 6918 h 9624"/>
                <a:gd name="connsiteX43" fmla="*/ 4389 w 10000"/>
                <a:gd name="connsiteY43" fmla="*/ 6918 h 9624"/>
                <a:gd name="connsiteX44" fmla="*/ 4389 w 10000"/>
                <a:gd name="connsiteY44" fmla="*/ 6898 h 9624"/>
                <a:gd name="connsiteX45" fmla="*/ 4444 w 10000"/>
                <a:gd name="connsiteY45" fmla="*/ 6881 h 9624"/>
                <a:gd name="connsiteX46" fmla="*/ 4667 w 10000"/>
                <a:gd name="connsiteY46" fmla="*/ 6861 h 9624"/>
                <a:gd name="connsiteX47" fmla="*/ 5333 w 10000"/>
                <a:gd name="connsiteY47" fmla="*/ 6825 h 9624"/>
                <a:gd name="connsiteX48" fmla="*/ 6500 w 10000"/>
                <a:gd name="connsiteY48" fmla="*/ 6768 h 9624"/>
                <a:gd name="connsiteX49" fmla="*/ 6500 w 10000"/>
                <a:gd name="connsiteY49" fmla="*/ 6768 h 9624"/>
                <a:gd name="connsiteX50" fmla="*/ 7167 w 10000"/>
                <a:gd name="connsiteY50" fmla="*/ 6712 h 9624"/>
                <a:gd name="connsiteX51" fmla="*/ 8389 w 10000"/>
                <a:gd name="connsiteY51" fmla="*/ 6599 h 9624"/>
                <a:gd name="connsiteX52" fmla="*/ 8389 w 10000"/>
                <a:gd name="connsiteY52" fmla="*/ 6599 h 9624"/>
                <a:gd name="connsiteX53" fmla="*/ 8667 w 10000"/>
                <a:gd name="connsiteY53" fmla="*/ 6559 h 9624"/>
                <a:gd name="connsiteX54" fmla="*/ 8778 w 10000"/>
                <a:gd name="connsiteY54" fmla="*/ 6502 h 9624"/>
                <a:gd name="connsiteX55" fmla="*/ 8889 w 10000"/>
                <a:gd name="connsiteY55" fmla="*/ 6466 h 9624"/>
                <a:gd name="connsiteX56" fmla="*/ 8833 w 10000"/>
                <a:gd name="connsiteY56" fmla="*/ 6428 h 9624"/>
                <a:gd name="connsiteX57" fmla="*/ 8833 w 10000"/>
                <a:gd name="connsiteY57" fmla="*/ 6392 h 9624"/>
                <a:gd name="connsiteX58" fmla="*/ 8722 w 10000"/>
                <a:gd name="connsiteY58" fmla="*/ 6353 h 9624"/>
                <a:gd name="connsiteX59" fmla="*/ 8556 w 10000"/>
                <a:gd name="connsiteY59" fmla="*/ 6296 h 9624"/>
                <a:gd name="connsiteX60" fmla="*/ 8556 w 10000"/>
                <a:gd name="connsiteY60" fmla="*/ 6296 h 9624"/>
                <a:gd name="connsiteX61" fmla="*/ 6556 w 10000"/>
                <a:gd name="connsiteY61" fmla="*/ 5962 h 9624"/>
                <a:gd name="connsiteX62" fmla="*/ 6556 w 10000"/>
                <a:gd name="connsiteY62" fmla="*/ 5962 h 9624"/>
                <a:gd name="connsiteX63" fmla="*/ 6333 w 10000"/>
                <a:gd name="connsiteY63" fmla="*/ 5904 h 9624"/>
                <a:gd name="connsiteX64" fmla="*/ 6167 w 10000"/>
                <a:gd name="connsiteY64" fmla="*/ 5847 h 9624"/>
                <a:gd name="connsiteX65" fmla="*/ 6056 w 10000"/>
                <a:gd name="connsiteY65" fmla="*/ 5789 h 9624"/>
                <a:gd name="connsiteX66" fmla="*/ 6056 w 10000"/>
                <a:gd name="connsiteY66" fmla="*/ 5789 h 9624"/>
                <a:gd name="connsiteX67" fmla="*/ 8056 w 10000"/>
                <a:gd name="connsiteY67" fmla="*/ 5771 h 9624"/>
                <a:gd name="connsiteX68" fmla="*/ 10000 w 10000"/>
                <a:gd name="connsiteY68" fmla="*/ 5962 h 9624"/>
                <a:gd name="connsiteX69" fmla="*/ 10000 w 10000"/>
                <a:gd name="connsiteY69" fmla="*/ 4249 h 9624"/>
                <a:gd name="connsiteX70" fmla="*/ 10000 w 10000"/>
                <a:gd name="connsiteY70" fmla="*/ 4249 h 9624"/>
                <a:gd name="connsiteX71" fmla="*/ 7778 w 10000"/>
                <a:gd name="connsiteY71" fmla="*/ 3855 h 9624"/>
                <a:gd name="connsiteX72" fmla="*/ 6556 w 10000"/>
                <a:gd name="connsiteY72" fmla="*/ 3627 h 9624"/>
                <a:gd name="connsiteX73" fmla="*/ 6556 w 10000"/>
                <a:gd name="connsiteY73" fmla="*/ 3627 h 9624"/>
                <a:gd name="connsiteX74" fmla="*/ 6556 w 10000"/>
                <a:gd name="connsiteY74" fmla="*/ 3609 h 9624"/>
                <a:gd name="connsiteX75" fmla="*/ 6556 w 10000"/>
                <a:gd name="connsiteY75" fmla="*/ 3496 h 9624"/>
                <a:gd name="connsiteX76" fmla="*/ 6556 w 10000"/>
                <a:gd name="connsiteY76" fmla="*/ 3496 h 9624"/>
                <a:gd name="connsiteX77" fmla="*/ 6389 w 10000"/>
                <a:gd name="connsiteY77" fmla="*/ 3367 h 9624"/>
                <a:gd name="connsiteX78" fmla="*/ 6056 w 10000"/>
                <a:gd name="connsiteY78" fmla="*/ 3159 h 9624"/>
                <a:gd name="connsiteX79" fmla="*/ 5333 w 10000"/>
                <a:gd name="connsiteY79" fmla="*/ 2762 h 9624"/>
                <a:gd name="connsiteX80" fmla="*/ 5333 w 10000"/>
                <a:gd name="connsiteY80" fmla="*/ 2762 h 9624"/>
                <a:gd name="connsiteX81" fmla="*/ 5167 w 10000"/>
                <a:gd name="connsiteY81" fmla="*/ 2706 h 9624"/>
                <a:gd name="connsiteX82" fmla="*/ 4889 w 10000"/>
                <a:gd name="connsiteY82" fmla="*/ 2631 h 9624"/>
                <a:gd name="connsiteX83" fmla="*/ 4056 w 10000"/>
                <a:gd name="connsiteY83" fmla="*/ 2464 h 9624"/>
                <a:gd name="connsiteX84" fmla="*/ 2889 w 10000"/>
                <a:gd name="connsiteY84" fmla="*/ 2258 h 9624"/>
                <a:gd name="connsiteX85" fmla="*/ 2889 w 10000"/>
                <a:gd name="connsiteY85" fmla="*/ 2258 h 9624"/>
                <a:gd name="connsiteX86" fmla="*/ 2389 w 10000"/>
                <a:gd name="connsiteY86" fmla="*/ 2237 h 9624"/>
                <a:gd name="connsiteX87" fmla="*/ 2000 w 10000"/>
                <a:gd name="connsiteY87" fmla="*/ 2219 h 9624"/>
                <a:gd name="connsiteX88" fmla="*/ 1889 w 10000"/>
                <a:gd name="connsiteY88" fmla="*/ 2201 h 9624"/>
                <a:gd name="connsiteX89" fmla="*/ 1778 w 10000"/>
                <a:gd name="connsiteY89" fmla="*/ 2180 h 9624"/>
                <a:gd name="connsiteX90" fmla="*/ 1778 w 10000"/>
                <a:gd name="connsiteY90" fmla="*/ 2180 h 9624"/>
                <a:gd name="connsiteX91" fmla="*/ 1667 w 10000"/>
                <a:gd name="connsiteY91" fmla="*/ 2106 h 9624"/>
                <a:gd name="connsiteX92" fmla="*/ 1500 w 10000"/>
                <a:gd name="connsiteY92" fmla="*/ 1975 h 9624"/>
                <a:gd name="connsiteX93" fmla="*/ 1444 w 10000"/>
                <a:gd name="connsiteY93" fmla="*/ 1899 h 9624"/>
                <a:gd name="connsiteX94" fmla="*/ 1444 w 10000"/>
                <a:gd name="connsiteY94" fmla="*/ 1825 h 9624"/>
                <a:gd name="connsiteX95" fmla="*/ 1444 w 10000"/>
                <a:gd name="connsiteY95" fmla="*/ 1768 h 9624"/>
                <a:gd name="connsiteX96" fmla="*/ 1556 w 10000"/>
                <a:gd name="connsiteY96" fmla="*/ 1711 h 9624"/>
                <a:gd name="connsiteX97" fmla="*/ 1556 w 10000"/>
                <a:gd name="connsiteY97" fmla="*/ 1711 h 9624"/>
                <a:gd name="connsiteX98" fmla="*/ 1833 w 10000"/>
                <a:gd name="connsiteY98" fmla="*/ 1618 h 9624"/>
                <a:gd name="connsiteX99" fmla="*/ 2111 w 10000"/>
                <a:gd name="connsiteY99" fmla="*/ 1521 h 9624"/>
                <a:gd name="connsiteX100" fmla="*/ 2278 w 10000"/>
                <a:gd name="connsiteY100" fmla="*/ 1467 h 9624"/>
                <a:gd name="connsiteX101" fmla="*/ 2389 w 10000"/>
                <a:gd name="connsiteY101" fmla="*/ 1411 h 9624"/>
                <a:gd name="connsiteX102" fmla="*/ 2389 w 10000"/>
                <a:gd name="connsiteY102" fmla="*/ 1336 h 9624"/>
                <a:gd name="connsiteX103" fmla="*/ 2389 w 10000"/>
                <a:gd name="connsiteY103" fmla="*/ 1243 h 9624"/>
                <a:gd name="connsiteX104" fmla="*/ 2389 w 10000"/>
                <a:gd name="connsiteY104" fmla="*/ 1243 h 9624"/>
                <a:gd name="connsiteX105" fmla="*/ 2167 w 10000"/>
                <a:gd name="connsiteY105" fmla="*/ 978 h 9624"/>
                <a:gd name="connsiteX106" fmla="*/ 1889 w 10000"/>
                <a:gd name="connsiteY106" fmla="*/ 621 h 9624"/>
                <a:gd name="connsiteX107" fmla="*/ 1667 w 10000"/>
                <a:gd name="connsiteY107" fmla="*/ 302 h 9624"/>
                <a:gd name="connsiteX108" fmla="*/ 1611 w 10000"/>
                <a:gd name="connsiteY108" fmla="*/ 209 h 9624"/>
                <a:gd name="connsiteX109" fmla="*/ 1611 w 10000"/>
                <a:gd name="connsiteY109" fmla="*/ 172 h 9624"/>
                <a:gd name="connsiteX110" fmla="*/ 1667 w 10000"/>
                <a:gd name="connsiteY110" fmla="*/ 150 h 9624"/>
                <a:gd name="connsiteX111" fmla="*/ 1667 w 10000"/>
                <a:gd name="connsiteY111" fmla="*/ 150 h 9624"/>
                <a:gd name="connsiteX112" fmla="*/ 2000 w 10000"/>
                <a:gd name="connsiteY112" fmla="*/ 133 h 9624"/>
                <a:gd name="connsiteX113" fmla="*/ 2222 w 10000"/>
                <a:gd name="connsiteY113" fmla="*/ 133 h 9624"/>
                <a:gd name="connsiteX114" fmla="*/ 2389 w 10000"/>
                <a:gd name="connsiteY114" fmla="*/ 150 h 9624"/>
                <a:gd name="connsiteX115" fmla="*/ 2389 w 10000"/>
                <a:gd name="connsiteY115" fmla="*/ 150 h 9624"/>
                <a:gd name="connsiteX116" fmla="*/ 2444 w 10000"/>
                <a:gd name="connsiteY116" fmla="*/ 150 h 9624"/>
                <a:gd name="connsiteX117" fmla="*/ 2500 w 10000"/>
                <a:gd name="connsiteY117" fmla="*/ 115 h 9624"/>
                <a:gd name="connsiteX118" fmla="*/ 2778 w 10000"/>
                <a:gd name="connsiteY118" fmla="*/ 0 h 9624"/>
                <a:gd name="connsiteX119" fmla="*/ 10000 w 10000"/>
                <a:gd name="connsiteY119" fmla="*/ 8365 h 9624"/>
                <a:gd name="connsiteX120" fmla="*/ 10000 w 10000"/>
                <a:gd name="connsiteY120" fmla="*/ 8365 h 9624"/>
                <a:gd name="connsiteX121" fmla="*/ 9722 w 10000"/>
                <a:gd name="connsiteY121" fmla="*/ 8345 h 9624"/>
                <a:gd name="connsiteX122" fmla="*/ 9389 w 10000"/>
                <a:gd name="connsiteY122" fmla="*/ 8365 h 9624"/>
                <a:gd name="connsiteX123" fmla="*/ 9389 w 10000"/>
                <a:gd name="connsiteY123" fmla="*/ 8365 h 9624"/>
                <a:gd name="connsiteX124" fmla="*/ 9278 w 10000"/>
                <a:gd name="connsiteY124" fmla="*/ 8385 h 9624"/>
                <a:gd name="connsiteX125" fmla="*/ 9056 w 10000"/>
                <a:gd name="connsiteY125" fmla="*/ 8365 h 9624"/>
                <a:gd name="connsiteX126" fmla="*/ 8889 w 10000"/>
                <a:gd name="connsiteY126" fmla="*/ 8345 h 9624"/>
                <a:gd name="connsiteX127" fmla="*/ 8722 w 10000"/>
                <a:gd name="connsiteY127" fmla="*/ 8308 h 9624"/>
                <a:gd name="connsiteX128" fmla="*/ 8611 w 10000"/>
                <a:gd name="connsiteY128" fmla="*/ 8251 h 9624"/>
                <a:gd name="connsiteX129" fmla="*/ 8444 w 10000"/>
                <a:gd name="connsiteY129" fmla="*/ 8157 h 9624"/>
                <a:gd name="connsiteX130" fmla="*/ 8444 w 10000"/>
                <a:gd name="connsiteY130" fmla="*/ 8157 h 9624"/>
                <a:gd name="connsiteX131" fmla="*/ 8222 w 10000"/>
                <a:gd name="connsiteY131" fmla="*/ 7990 h 9624"/>
                <a:gd name="connsiteX132" fmla="*/ 8111 w 10000"/>
                <a:gd name="connsiteY132" fmla="*/ 7915 h 9624"/>
                <a:gd name="connsiteX133" fmla="*/ 7944 w 10000"/>
                <a:gd name="connsiteY133" fmla="*/ 7859 h 9624"/>
                <a:gd name="connsiteX134" fmla="*/ 7778 w 10000"/>
                <a:gd name="connsiteY134" fmla="*/ 7822 h 9624"/>
                <a:gd name="connsiteX135" fmla="*/ 7556 w 10000"/>
                <a:gd name="connsiteY135" fmla="*/ 7799 h 9624"/>
                <a:gd name="connsiteX136" fmla="*/ 7333 w 10000"/>
                <a:gd name="connsiteY136" fmla="*/ 7783 h 9624"/>
                <a:gd name="connsiteX137" fmla="*/ 7000 w 10000"/>
                <a:gd name="connsiteY137" fmla="*/ 7762 h 9624"/>
                <a:gd name="connsiteX138" fmla="*/ 7000 w 10000"/>
                <a:gd name="connsiteY138" fmla="*/ 7762 h 9624"/>
                <a:gd name="connsiteX139" fmla="*/ 6556 w 10000"/>
                <a:gd name="connsiteY139" fmla="*/ 7783 h 9624"/>
                <a:gd name="connsiteX140" fmla="*/ 6222 w 10000"/>
                <a:gd name="connsiteY140" fmla="*/ 7783 h 9624"/>
                <a:gd name="connsiteX141" fmla="*/ 6111 w 10000"/>
                <a:gd name="connsiteY141" fmla="*/ 7762 h 9624"/>
                <a:gd name="connsiteX142" fmla="*/ 6056 w 10000"/>
                <a:gd name="connsiteY142" fmla="*/ 7744 h 9624"/>
                <a:gd name="connsiteX143" fmla="*/ 6056 w 10000"/>
                <a:gd name="connsiteY143" fmla="*/ 7744 h 9624"/>
                <a:gd name="connsiteX144" fmla="*/ 6056 w 10000"/>
                <a:gd name="connsiteY144" fmla="*/ 7408 h 9624"/>
                <a:gd name="connsiteX145" fmla="*/ 6056 w 10000"/>
                <a:gd name="connsiteY145" fmla="*/ 7408 h 9624"/>
                <a:gd name="connsiteX146" fmla="*/ 6056 w 10000"/>
                <a:gd name="connsiteY146" fmla="*/ 7330 h 9624"/>
                <a:gd name="connsiteX147" fmla="*/ 5944 w 10000"/>
                <a:gd name="connsiteY147" fmla="*/ 7237 h 9624"/>
                <a:gd name="connsiteX148" fmla="*/ 5889 w 10000"/>
                <a:gd name="connsiteY148" fmla="*/ 7217 h 9624"/>
                <a:gd name="connsiteX149" fmla="*/ 5778 w 10000"/>
                <a:gd name="connsiteY149" fmla="*/ 7200 h 9624"/>
                <a:gd name="connsiteX150" fmla="*/ 5667 w 10000"/>
                <a:gd name="connsiteY150" fmla="*/ 7200 h 9624"/>
                <a:gd name="connsiteX151" fmla="*/ 5500 w 10000"/>
                <a:gd name="connsiteY151" fmla="*/ 7217 h 9624"/>
                <a:gd name="connsiteX152" fmla="*/ 5500 w 10000"/>
                <a:gd name="connsiteY152" fmla="*/ 7217 h 9624"/>
                <a:gd name="connsiteX153" fmla="*/ 4889 w 10000"/>
                <a:gd name="connsiteY153" fmla="*/ 7349 h 9624"/>
                <a:gd name="connsiteX154" fmla="*/ 4611 w 10000"/>
                <a:gd name="connsiteY154" fmla="*/ 7388 h 9624"/>
                <a:gd name="connsiteX155" fmla="*/ 4556 w 10000"/>
                <a:gd name="connsiteY155" fmla="*/ 7408 h 9624"/>
                <a:gd name="connsiteX156" fmla="*/ 4500 w 10000"/>
                <a:gd name="connsiteY156" fmla="*/ 7388 h 9624"/>
                <a:gd name="connsiteX157" fmla="*/ 4500 w 10000"/>
                <a:gd name="connsiteY157" fmla="*/ 7388 h 9624"/>
                <a:gd name="connsiteX158" fmla="*/ 4222 w 10000"/>
                <a:gd name="connsiteY158" fmla="*/ 7200 h 9624"/>
                <a:gd name="connsiteX159" fmla="*/ 4222 w 10000"/>
                <a:gd name="connsiteY159" fmla="*/ 7200 h 9624"/>
                <a:gd name="connsiteX160" fmla="*/ 4111 w 10000"/>
                <a:gd name="connsiteY160" fmla="*/ 7106 h 9624"/>
                <a:gd name="connsiteX161" fmla="*/ 4111 w 10000"/>
                <a:gd name="connsiteY161" fmla="*/ 7048 h 9624"/>
                <a:gd name="connsiteX162" fmla="*/ 4111 w 10000"/>
                <a:gd name="connsiteY162" fmla="*/ 6993 h 9624"/>
                <a:gd name="connsiteX163" fmla="*/ 4111 w 10000"/>
                <a:gd name="connsiteY163" fmla="*/ 6993 h 9624"/>
                <a:gd name="connsiteX164" fmla="*/ 4278 w 10000"/>
                <a:gd name="connsiteY164" fmla="*/ 6936 h 9624"/>
                <a:gd name="connsiteX165" fmla="*/ 4389 w 10000"/>
                <a:gd name="connsiteY165" fmla="*/ 6918 h 9624"/>
                <a:gd name="connsiteX166" fmla="*/ 4389 w 10000"/>
                <a:gd name="connsiteY166" fmla="*/ 6918 h 9624"/>
                <a:gd name="connsiteX167" fmla="*/ 4000 w 10000"/>
                <a:gd name="connsiteY167" fmla="*/ 6918 h 9624"/>
                <a:gd name="connsiteX168" fmla="*/ 3722 w 10000"/>
                <a:gd name="connsiteY168" fmla="*/ 6936 h 9624"/>
                <a:gd name="connsiteX169" fmla="*/ 3611 w 10000"/>
                <a:gd name="connsiteY169" fmla="*/ 6955 h 9624"/>
                <a:gd name="connsiteX170" fmla="*/ 3556 w 10000"/>
                <a:gd name="connsiteY170" fmla="*/ 6975 h 9624"/>
                <a:gd name="connsiteX171" fmla="*/ 3556 w 10000"/>
                <a:gd name="connsiteY171" fmla="*/ 6975 h 9624"/>
                <a:gd name="connsiteX172" fmla="*/ 3444 w 10000"/>
                <a:gd name="connsiteY172" fmla="*/ 7048 h 9624"/>
                <a:gd name="connsiteX173" fmla="*/ 3278 w 10000"/>
                <a:gd name="connsiteY173" fmla="*/ 7163 h 9624"/>
                <a:gd name="connsiteX174" fmla="*/ 3000 w 10000"/>
                <a:gd name="connsiteY174" fmla="*/ 7293 h 9624"/>
                <a:gd name="connsiteX175" fmla="*/ 2667 w 10000"/>
                <a:gd name="connsiteY175" fmla="*/ 7388 h 9624"/>
                <a:gd name="connsiteX176" fmla="*/ 2667 w 10000"/>
                <a:gd name="connsiteY176" fmla="*/ 7388 h 9624"/>
                <a:gd name="connsiteX177" fmla="*/ 2333 w 10000"/>
                <a:gd name="connsiteY177" fmla="*/ 7464 h 9624"/>
                <a:gd name="connsiteX178" fmla="*/ 1833 w 10000"/>
                <a:gd name="connsiteY178" fmla="*/ 7538 h 9624"/>
                <a:gd name="connsiteX179" fmla="*/ 1389 w 10000"/>
                <a:gd name="connsiteY179" fmla="*/ 7577 h 9624"/>
                <a:gd name="connsiteX180" fmla="*/ 889 w 10000"/>
                <a:gd name="connsiteY180" fmla="*/ 7594 h 9624"/>
                <a:gd name="connsiteX181" fmla="*/ 889 w 10000"/>
                <a:gd name="connsiteY181" fmla="*/ 7594 h 9624"/>
                <a:gd name="connsiteX182" fmla="*/ 500 w 10000"/>
                <a:gd name="connsiteY182" fmla="*/ 7615 h 9624"/>
                <a:gd name="connsiteX183" fmla="*/ 222 w 10000"/>
                <a:gd name="connsiteY183" fmla="*/ 7633 h 9624"/>
                <a:gd name="connsiteX184" fmla="*/ 0 w 10000"/>
                <a:gd name="connsiteY184" fmla="*/ 7651 h 9624"/>
                <a:gd name="connsiteX185" fmla="*/ 0 w 10000"/>
                <a:gd name="connsiteY185" fmla="*/ 7651 h 9624"/>
                <a:gd name="connsiteX186" fmla="*/ 278 w 10000"/>
                <a:gd name="connsiteY186" fmla="*/ 7952 h 9624"/>
                <a:gd name="connsiteX187" fmla="*/ 500 w 10000"/>
                <a:gd name="connsiteY187" fmla="*/ 8175 h 9624"/>
                <a:gd name="connsiteX188" fmla="*/ 722 w 10000"/>
                <a:gd name="connsiteY188" fmla="*/ 8365 h 9624"/>
                <a:gd name="connsiteX189" fmla="*/ 722 w 10000"/>
                <a:gd name="connsiteY189" fmla="*/ 8365 h 9624"/>
                <a:gd name="connsiteX190" fmla="*/ 889 w 10000"/>
                <a:gd name="connsiteY190" fmla="*/ 8478 h 9624"/>
                <a:gd name="connsiteX191" fmla="*/ 944 w 10000"/>
                <a:gd name="connsiteY191" fmla="*/ 8573 h 9624"/>
                <a:gd name="connsiteX192" fmla="*/ 1111 w 10000"/>
                <a:gd name="connsiteY192" fmla="*/ 8668 h 9624"/>
                <a:gd name="connsiteX193" fmla="*/ 1333 w 10000"/>
                <a:gd name="connsiteY193" fmla="*/ 8815 h 9624"/>
                <a:gd name="connsiteX194" fmla="*/ 1333 w 10000"/>
                <a:gd name="connsiteY194" fmla="*/ 8815 h 9624"/>
                <a:gd name="connsiteX195" fmla="*/ 1444 w 10000"/>
                <a:gd name="connsiteY195" fmla="*/ 8891 h 9624"/>
                <a:gd name="connsiteX196" fmla="*/ 1500 w 10000"/>
                <a:gd name="connsiteY196" fmla="*/ 8946 h 9624"/>
                <a:gd name="connsiteX197" fmla="*/ 1500 w 10000"/>
                <a:gd name="connsiteY197" fmla="*/ 9002 h 9624"/>
                <a:gd name="connsiteX198" fmla="*/ 1556 w 10000"/>
                <a:gd name="connsiteY198" fmla="*/ 9024 h 9624"/>
                <a:gd name="connsiteX199" fmla="*/ 1722 w 10000"/>
                <a:gd name="connsiteY199" fmla="*/ 9040 h 9624"/>
                <a:gd name="connsiteX200" fmla="*/ 1944 w 10000"/>
                <a:gd name="connsiteY200" fmla="*/ 9059 h 9624"/>
                <a:gd name="connsiteX201" fmla="*/ 2944 w 10000"/>
                <a:gd name="connsiteY201" fmla="*/ 9078 h 9624"/>
                <a:gd name="connsiteX202" fmla="*/ 2944 w 10000"/>
                <a:gd name="connsiteY202" fmla="*/ 9078 h 9624"/>
                <a:gd name="connsiteX203" fmla="*/ 4167 w 10000"/>
                <a:gd name="connsiteY203" fmla="*/ 9116 h 9624"/>
                <a:gd name="connsiteX204" fmla="*/ 4889 w 10000"/>
                <a:gd name="connsiteY204" fmla="*/ 9173 h 9624"/>
                <a:gd name="connsiteX205" fmla="*/ 5278 w 10000"/>
                <a:gd name="connsiteY205" fmla="*/ 9231 h 9624"/>
                <a:gd name="connsiteX206" fmla="*/ 5444 w 10000"/>
                <a:gd name="connsiteY206" fmla="*/ 9247 h 9624"/>
                <a:gd name="connsiteX207" fmla="*/ 5444 w 10000"/>
                <a:gd name="connsiteY207" fmla="*/ 9247 h 9624"/>
                <a:gd name="connsiteX208" fmla="*/ 5722 w 10000"/>
                <a:gd name="connsiteY208" fmla="*/ 9287 h 9624"/>
                <a:gd name="connsiteX209" fmla="*/ 5833 w 10000"/>
                <a:gd name="connsiteY209" fmla="*/ 9307 h 9624"/>
                <a:gd name="connsiteX210" fmla="*/ 5833 w 10000"/>
                <a:gd name="connsiteY210" fmla="*/ 9307 h 9624"/>
                <a:gd name="connsiteX211" fmla="*/ 5833 w 10000"/>
                <a:gd name="connsiteY211" fmla="*/ 9287 h 9624"/>
                <a:gd name="connsiteX212" fmla="*/ 5889 w 10000"/>
                <a:gd name="connsiteY212" fmla="*/ 9267 h 9624"/>
                <a:gd name="connsiteX213" fmla="*/ 6000 w 10000"/>
                <a:gd name="connsiteY213" fmla="*/ 9247 h 9624"/>
                <a:gd name="connsiteX214" fmla="*/ 6167 w 10000"/>
                <a:gd name="connsiteY214" fmla="*/ 9231 h 9624"/>
                <a:gd name="connsiteX215" fmla="*/ 6444 w 10000"/>
                <a:gd name="connsiteY215" fmla="*/ 9231 h 9624"/>
                <a:gd name="connsiteX216" fmla="*/ 6833 w 10000"/>
                <a:gd name="connsiteY216" fmla="*/ 9247 h 9624"/>
                <a:gd name="connsiteX217" fmla="*/ 7278 w 10000"/>
                <a:gd name="connsiteY217" fmla="*/ 9307 h 9624"/>
                <a:gd name="connsiteX218" fmla="*/ 7278 w 10000"/>
                <a:gd name="connsiteY218" fmla="*/ 9307 h 9624"/>
                <a:gd name="connsiteX219" fmla="*/ 8722 w 10000"/>
                <a:gd name="connsiteY219" fmla="*/ 9472 h 9624"/>
                <a:gd name="connsiteX220" fmla="*/ 10000 w 10000"/>
                <a:gd name="connsiteY220" fmla="*/ 9624 h 9624"/>
                <a:gd name="connsiteX0" fmla="*/ 10000 w 10000"/>
                <a:gd name="connsiteY0" fmla="*/ 8552 h 9881"/>
                <a:gd name="connsiteX1" fmla="*/ 10000 w 10000"/>
                <a:gd name="connsiteY1" fmla="*/ 8552 h 9881"/>
                <a:gd name="connsiteX2" fmla="*/ 9222 w 10000"/>
                <a:gd name="connsiteY2" fmla="*/ 8573 h 9881"/>
                <a:gd name="connsiteX3" fmla="*/ 8944 w 10000"/>
                <a:gd name="connsiteY3" fmla="*/ 8573 h 9881"/>
                <a:gd name="connsiteX4" fmla="*/ 8833 w 10000"/>
                <a:gd name="connsiteY4" fmla="*/ 8552 h 9881"/>
                <a:gd name="connsiteX5" fmla="*/ 8778 w 10000"/>
                <a:gd name="connsiteY5" fmla="*/ 8534 h 9881"/>
                <a:gd name="connsiteX6" fmla="*/ 8778 w 10000"/>
                <a:gd name="connsiteY6" fmla="*/ 8534 h 9881"/>
                <a:gd name="connsiteX7" fmla="*/ 8444 w 10000"/>
                <a:gd name="connsiteY7" fmla="*/ 8298 h 9881"/>
                <a:gd name="connsiteX8" fmla="*/ 8167 w 10000"/>
                <a:gd name="connsiteY8" fmla="*/ 8083 h 9881"/>
                <a:gd name="connsiteX9" fmla="*/ 8167 w 10000"/>
                <a:gd name="connsiteY9" fmla="*/ 8083 h 9881"/>
                <a:gd name="connsiteX10" fmla="*/ 8056 w 10000"/>
                <a:gd name="connsiteY10" fmla="*/ 8047 h 9881"/>
                <a:gd name="connsiteX11" fmla="*/ 7889 w 10000"/>
                <a:gd name="connsiteY11" fmla="*/ 8009 h 9881"/>
                <a:gd name="connsiteX12" fmla="*/ 7444 w 10000"/>
                <a:gd name="connsiteY12" fmla="*/ 7985 h 9881"/>
                <a:gd name="connsiteX13" fmla="*/ 6889 w 10000"/>
                <a:gd name="connsiteY13" fmla="*/ 7968 h 9881"/>
                <a:gd name="connsiteX14" fmla="*/ 6389 w 10000"/>
                <a:gd name="connsiteY14" fmla="*/ 7968 h 9881"/>
                <a:gd name="connsiteX15" fmla="*/ 6389 w 10000"/>
                <a:gd name="connsiteY15" fmla="*/ 7968 h 9881"/>
                <a:gd name="connsiteX16" fmla="*/ 6167 w 10000"/>
                <a:gd name="connsiteY16" fmla="*/ 7946 h 9881"/>
                <a:gd name="connsiteX17" fmla="*/ 6056 w 10000"/>
                <a:gd name="connsiteY17" fmla="*/ 7910 h 9881"/>
                <a:gd name="connsiteX18" fmla="*/ 6000 w 10000"/>
                <a:gd name="connsiteY18" fmla="*/ 7870 h 9881"/>
                <a:gd name="connsiteX19" fmla="*/ 6000 w 10000"/>
                <a:gd name="connsiteY19" fmla="*/ 7794 h 9881"/>
                <a:gd name="connsiteX20" fmla="*/ 6056 w 10000"/>
                <a:gd name="connsiteY20" fmla="*/ 7637 h 9881"/>
                <a:gd name="connsiteX21" fmla="*/ 6111 w 10000"/>
                <a:gd name="connsiteY21" fmla="*/ 7558 h 9881"/>
                <a:gd name="connsiteX22" fmla="*/ 6056 w 10000"/>
                <a:gd name="connsiteY22" fmla="*/ 7459 h 9881"/>
                <a:gd name="connsiteX23" fmla="*/ 6056 w 10000"/>
                <a:gd name="connsiteY23" fmla="*/ 7459 h 9881"/>
                <a:gd name="connsiteX24" fmla="*/ 6000 w 10000"/>
                <a:gd name="connsiteY24" fmla="*/ 7401 h 9881"/>
                <a:gd name="connsiteX25" fmla="*/ 5944 w 10000"/>
                <a:gd name="connsiteY25" fmla="*/ 7362 h 9881"/>
                <a:gd name="connsiteX26" fmla="*/ 5833 w 10000"/>
                <a:gd name="connsiteY26" fmla="*/ 7362 h 9881"/>
                <a:gd name="connsiteX27" fmla="*/ 5667 w 10000"/>
                <a:gd name="connsiteY27" fmla="*/ 7380 h 9881"/>
                <a:gd name="connsiteX28" fmla="*/ 5333 w 10000"/>
                <a:gd name="connsiteY28" fmla="*/ 7439 h 9881"/>
                <a:gd name="connsiteX29" fmla="*/ 4889 w 10000"/>
                <a:gd name="connsiteY29" fmla="*/ 7538 h 9881"/>
                <a:gd name="connsiteX30" fmla="*/ 4889 w 10000"/>
                <a:gd name="connsiteY30" fmla="*/ 7538 h 9881"/>
                <a:gd name="connsiteX31" fmla="*/ 4611 w 10000"/>
                <a:gd name="connsiteY31" fmla="*/ 7558 h 9881"/>
                <a:gd name="connsiteX32" fmla="*/ 4500 w 10000"/>
                <a:gd name="connsiteY32" fmla="*/ 7558 h 9881"/>
                <a:gd name="connsiteX33" fmla="*/ 4444 w 10000"/>
                <a:gd name="connsiteY33" fmla="*/ 7538 h 9881"/>
                <a:gd name="connsiteX34" fmla="*/ 4389 w 10000"/>
                <a:gd name="connsiteY34" fmla="*/ 7459 h 9881"/>
                <a:gd name="connsiteX35" fmla="*/ 4222 w 10000"/>
                <a:gd name="connsiteY35" fmla="*/ 7362 h 9881"/>
                <a:gd name="connsiteX36" fmla="*/ 4222 w 10000"/>
                <a:gd name="connsiteY36" fmla="*/ 7362 h 9881"/>
                <a:gd name="connsiteX37" fmla="*/ 4111 w 10000"/>
                <a:gd name="connsiteY37" fmla="*/ 7302 h 9881"/>
                <a:gd name="connsiteX38" fmla="*/ 4111 w 10000"/>
                <a:gd name="connsiteY38" fmla="*/ 7244 h 9881"/>
                <a:gd name="connsiteX39" fmla="*/ 4111 w 10000"/>
                <a:gd name="connsiteY39" fmla="*/ 7204 h 9881"/>
                <a:gd name="connsiteX40" fmla="*/ 4167 w 10000"/>
                <a:gd name="connsiteY40" fmla="*/ 7166 h 9881"/>
                <a:gd name="connsiteX41" fmla="*/ 4278 w 10000"/>
                <a:gd name="connsiteY41" fmla="*/ 7088 h 9881"/>
                <a:gd name="connsiteX42" fmla="*/ 4389 w 10000"/>
                <a:gd name="connsiteY42" fmla="*/ 7069 h 9881"/>
                <a:gd name="connsiteX43" fmla="*/ 4389 w 10000"/>
                <a:gd name="connsiteY43" fmla="*/ 7069 h 9881"/>
                <a:gd name="connsiteX44" fmla="*/ 4389 w 10000"/>
                <a:gd name="connsiteY44" fmla="*/ 7048 h 9881"/>
                <a:gd name="connsiteX45" fmla="*/ 4444 w 10000"/>
                <a:gd name="connsiteY45" fmla="*/ 7031 h 9881"/>
                <a:gd name="connsiteX46" fmla="*/ 4667 w 10000"/>
                <a:gd name="connsiteY46" fmla="*/ 7010 h 9881"/>
                <a:gd name="connsiteX47" fmla="*/ 5333 w 10000"/>
                <a:gd name="connsiteY47" fmla="*/ 6973 h 9881"/>
                <a:gd name="connsiteX48" fmla="*/ 6500 w 10000"/>
                <a:gd name="connsiteY48" fmla="*/ 6913 h 9881"/>
                <a:gd name="connsiteX49" fmla="*/ 6500 w 10000"/>
                <a:gd name="connsiteY49" fmla="*/ 6913 h 9881"/>
                <a:gd name="connsiteX50" fmla="*/ 7167 w 10000"/>
                <a:gd name="connsiteY50" fmla="*/ 6855 h 9881"/>
                <a:gd name="connsiteX51" fmla="*/ 8389 w 10000"/>
                <a:gd name="connsiteY51" fmla="*/ 6738 h 9881"/>
                <a:gd name="connsiteX52" fmla="*/ 8389 w 10000"/>
                <a:gd name="connsiteY52" fmla="*/ 6738 h 9881"/>
                <a:gd name="connsiteX53" fmla="*/ 8667 w 10000"/>
                <a:gd name="connsiteY53" fmla="*/ 6696 h 9881"/>
                <a:gd name="connsiteX54" fmla="*/ 8778 w 10000"/>
                <a:gd name="connsiteY54" fmla="*/ 6637 h 9881"/>
                <a:gd name="connsiteX55" fmla="*/ 8889 w 10000"/>
                <a:gd name="connsiteY55" fmla="*/ 6600 h 9881"/>
                <a:gd name="connsiteX56" fmla="*/ 8833 w 10000"/>
                <a:gd name="connsiteY56" fmla="*/ 6560 h 9881"/>
                <a:gd name="connsiteX57" fmla="*/ 8833 w 10000"/>
                <a:gd name="connsiteY57" fmla="*/ 6523 h 9881"/>
                <a:gd name="connsiteX58" fmla="*/ 8722 w 10000"/>
                <a:gd name="connsiteY58" fmla="*/ 6482 h 9881"/>
                <a:gd name="connsiteX59" fmla="*/ 8556 w 10000"/>
                <a:gd name="connsiteY59" fmla="*/ 6423 h 9881"/>
                <a:gd name="connsiteX60" fmla="*/ 8556 w 10000"/>
                <a:gd name="connsiteY60" fmla="*/ 6423 h 9881"/>
                <a:gd name="connsiteX61" fmla="*/ 6556 w 10000"/>
                <a:gd name="connsiteY61" fmla="*/ 6076 h 9881"/>
                <a:gd name="connsiteX62" fmla="*/ 6556 w 10000"/>
                <a:gd name="connsiteY62" fmla="*/ 6076 h 9881"/>
                <a:gd name="connsiteX63" fmla="*/ 6333 w 10000"/>
                <a:gd name="connsiteY63" fmla="*/ 6016 h 9881"/>
                <a:gd name="connsiteX64" fmla="*/ 6167 w 10000"/>
                <a:gd name="connsiteY64" fmla="*/ 5956 h 9881"/>
                <a:gd name="connsiteX65" fmla="*/ 6056 w 10000"/>
                <a:gd name="connsiteY65" fmla="*/ 5896 h 9881"/>
                <a:gd name="connsiteX66" fmla="*/ 6056 w 10000"/>
                <a:gd name="connsiteY66" fmla="*/ 5896 h 9881"/>
                <a:gd name="connsiteX67" fmla="*/ 8056 w 10000"/>
                <a:gd name="connsiteY67" fmla="*/ 5877 h 9881"/>
                <a:gd name="connsiteX68" fmla="*/ 10000 w 10000"/>
                <a:gd name="connsiteY68" fmla="*/ 6076 h 9881"/>
                <a:gd name="connsiteX69" fmla="*/ 10000 w 10000"/>
                <a:gd name="connsiteY69" fmla="*/ 4296 h 9881"/>
                <a:gd name="connsiteX70" fmla="*/ 10000 w 10000"/>
                <a:gd name="connsiteY70" fmla="*/ 4296 h 9881"/>
                <a:gd name="connsiteX71" fmla="*/ 7778 w 10000"/>
                <a:gd name="connsiteY71" fmla="*/ 3887 h 9881"/>
                <a:gd name="connsiteX72" fmla="*/ 6556 w 10000"/>
                <a:gd name="connsiteY72" fmla="*/ 3650 h 9881"/>
                <a:gd name="connsiteX73" fmla="*/ 6556 w 10000"/>
                <a:gd name="connsiteY73" fmla="*/ 3650 h 9881"/>
                <a:gd name="connsiteX74" fmla="*/ 6556 w 10000"/>
                <a:gd name="connsiteY74" fmla="*/ 3631 h 9881"/>
                <a:gd name="connsiteX75" fmla="*/ 6556 w 10000"/>
                <a:gd name="connsiteY75" fmla="*/ 3514 h 9881"/>
                <a:gd name="connsiteX76" fmla="*/ 6556 w 10000"/>
                <a:gd name="connsiteY76" fmla="*/ 3514 h 9881"/>
                <a:gd name="connsiteX77" fmla="*/ 6389 w 10000"/>
                <a:gd name="connsiteY77" fmla="*/ 3380 h 9881"/>
                <a:gd name="connsiteX78" fmla="*/ 6056 w 10000"/>
                <a:gd name="connsiteY78" fmla="*/ 3163 h 9881"/>
                <a:gd name="connsiteX79" fmla="*/ 5333 w 10000"/>
                <a:gd name="connsiteY79" fmla="*/ 2751 h 9881"/>
                <a:gd name="connsiteX80" fmla="*/ 5333 w 10000"/>
                <a:gd name="connsiteY80" fmla="*/ 2751 h 9881"/>
                <a:gd name="connsiteX81" fmla="*/ 5167 w 10000"/>
                <a:gd name="connsiteY81" fmla="*/ 2693 h 9881"/>
                <a:gd name="connsiteX82" fmla="*/ 4889 w 10000"/>
                <a:gd name="connsiteY82" fmla="*/ 2615 h 9881"/>
                <a:gd name="connsiteX83" fmla="*/ 4056 w 10000"/>
                <a:gd name="connsiteY83" fmla="*/ 2441 h 9881"/>
                <a:gd name="connsiteX84" fmla="*/ 2889 w 10000"/>
                <a:gd name="connsiteY84" fmla="*/ 2227 h 9881"/>
                <a:gd name="connsiteX85" fmla="*/ 2889 w 10000"/>
                <a:gd name="connsiteY85" fmla="*/ 2227 h 9881"/>
                <a:gd name="connsiteX86" fmla="*/ 2389 w 10000"/>
                <a:gd name="connsiteY86" fmla="*/ 2205 h 9881"/>
                <a:gd name="connsiteX87" fmla="*/ 2000 w 10000"/>
                <a:gd name="connsiteY87" fmla="*/ 2187 h 9881"/>
                <a:gd name="connsiteX88" fmla="*/ 1889 w 10000"/>
                <a:gd name="connsiteY88" fmla="*/ 2168 h 9881"/>
                <a:gd name="connsiteX89" fmla="*/ 1778 w 10000"/>
                <a:gd name="connsiteY89" fmla="*/ 2146 h 9881"/>
                <a:gd name="connsiteX90" fmla="*/ 1778 w 10000"/>
                <a:gd name="connsiteY90" fmla="*/ 2146 h 9881"/>
                <a:gd name="connsiteX91" fmla="*/ 1667 w 10000"/>
                <a:gd name="connsiteY91" fmla="*/ 2069 h 9881"/>
                <a:gd name="connsiteX92" fmla="*/ 1500 w 10000"/>
                <a:gd name="connsiteY92" fmla="*/ 1933 h 9881"/>
                <a:gd name="connsiteX93" fmla="*/ 1444 w 10000"/>
                <a:gd name="connsiteY93" fmla="*/ 1854 h 9881"/>
                <a:gd name="connsiteX94" fmla="*/ 1444 w 10000"/>
                <a:gd name="connsiteY94" fmla="*/ 1777 h 9881"/>
                <a:gd name="connsiteX95" fmla="*/ 1444 w 10000"/>
                <a:gd name="connsiteY95" fmla="*/ 1718 h 9881"/>
                <a:gd name="connsiteX96" fmla="*/ 1556 w 10000"/>
                <a:gd name="connsiteY96" fmla="*/ 1659 h 9881"/>
                <a:gd name="connsiteX97" fmla="*/ 1556 w 10000"/>
                <a:gd name="connsiteY97" fmla="*/ 1659 h 9881"/>
                <a:gd name="connsiteX98" fmla="*/ 1833 w 10000"/>
                <a:gd name="connsiteY98" fmla="*/ 1562 h 9881"/>
                <a:gd name="connsiteX99" fmla="*/ 2111 w 10000"/>
                <a:gd name="connsiteY99" fmla="*/ 1461 h 9881"/>
                <a:gd name="connsiteX100" fmla="*/ 2278 w 10000"/>
                <a:gd name="connsiteY100" fmla="*/ 1405 h 9881"/>
                <a:gd name="connsiteX101" fmla="*/ 2389 w 10000"/>
                <a:gd name="connsiteY101" fmla="*/ 1347 h 9881"/>
                <a:gd name="connsiteX102" fmla="*/ 2389 w 10000"/>
                <a:gd name="connsiteY102" fmla="*/ 1269 h 9881"/>
                <a:gd name="connsiteX103" fmla="*/ 2389 w 10000"/>
                <a:gd name="connsiteY103" fmla="*/ 1173 h 9881"/>
                <a:gd name="connsiteX104" fmla="*/ 2389 w 10000"/>
                <a:gd name="connsiteY104" fmla="*/ 1173 h 9881"/>
                <a:gd name="connsiteX105" fmla="*/ 2167 w 10000"/>
                <a:gd name="connsiteY105" fmla="*/ 897 h 9881"/>
                <a:gd name="connsiteX106" fmla="*/ 1889 w 10000"/>
                <a:gd name="connsiteY106" fmla="*/ 526 h 9881"/>
                <a:gd name="connsiteX107" fmla="*/ 1667 w 10000"/>
                <a:gd name="connsiteY107" fmla="*/ 195 h 9881"/>
                <a:gd name="connsiteX108" fmla="*/ 1611 w 10000"/>
                <a:gd name="connsiteY108" fmla="*/ 98 h 9881"/>
                <a:gd name="connsiteX109" fmla="*/ 1611 w 10000"/>
                <a:gd name="connsiteY109" fmla="*/ 60 h 9881"/>
                <a:gd name="connsiteX110" fmla="*/ 1667 w 10000"/>
                <a:gd name="connsiteY110" fmla="*/ 37 h 9881"/>
                <a:gd name="connsiteX111" fmla="*/ 1667 w 10000"/>
                <a:gd name="connsiteY111" fmla="*/ 37 h 9881"/>
                <a:gd name="connsiteX112" fmla="*/ 2000 w 10000"/>
                <a:gd name="connsiteY112" fmla="*/ 19 h 9881"/>
                <a:gd name="connsiteX113" fmla="*/ 2222 w 10000"/>
                <a:gd name="connsiteY113" fmla="*/ 19 h 9881"/>
                <a:gd name="connsiteX114" fmla="*/ 2389 w 10000"/>
                <a:gd name="connsiteY114" fmla="*/ 37 h 9881"/>
                <a:gd name="connsiteX115" fmla="*/ 2389 w 10000"/>
                <a:gd name="connsiteY115" fmla="*/ 37 h 9881"/>
                <a:gd name="connsiteX116" fmla="*/ 2444 w 10000"/>
                <a:gd name="connsiteY116" fmla="*/ 37 h 9881"/>
                <a:gd name="connsiteX117" fmla="*/ 2500 w 10000"/>
                <a:gd name="connsiteY117" fmla="*/ 0 h 9881"/>
                <a:gd name="connsiteX118" fmla="*/ 10000 w 10000"/>
                <a:gd name="connsiteY118" fmla="*/ 8573 h 9881"/>
                <a:gd name="connsiteX119" fmla="*/ 10000 w 10000"/>
                <a:gd name="connsiteY119" fmla="*/ 8573 h 9881"/>
                <a:gd name="connsiteX120" fmla="*/ 9722 w 10000"/>
                <a:gd name="connsiteY120" fmla="*/ 8552 h 9881"/>
                <a:gd name="connsiteX121" fmla="*/ 9389 w 10000"/>
                <a:gd name="connsiteY121" fmla="*/ 8573 h 9881"/>
                <a:gd name="connsiteX122" fmla="*/ 9389 w 10000"/>
                <a:gd name="connsiteY122" fmla="*/ 8573 h 9881"/>
                <a:gd name="connsiteX123" fmla="*/ 9278 w 10000"/>
                <a:gd name="connsiteY123" fmla="*/ 8594 h 9881"/>
                <a:gd name="connsiteX124" fmla="*/ 9056 w 10000"/>
                <a:gd name="connsiteY124" fmla="*/ 8573 h 9881"/>
                <a:gd name="connsiteX125" fmla="*/ 8889 w 10000"/>
                <a:gd name="connsiteY125" fmla="*/ 8552 h 9881"/>
                <a:gd name="connsiteX126" fmla="*/ 8722 w 10000"/>
                <a:gd name="connsiteY126" fmla="*/ 8514 h 9881"/>
                <a:gd name="connsiteX127" fmla="*/ 8611 w 10000"/>
                <a:gd name="connsiteY127" fmla="*/ 8454 h 9881"/>
                <a:gd name="connsiteX128" fmla="*/ 8444 w 10000"/>
                <a:gd name="connsiteY128" fmla="*/ 8357 h 9881"/>
                <a:gd name="connsiteX129" fmla="*/ 8444 w 10000"/>
                <a:gd name="connsiteY129" fmla="*/ 8357 h 9881"/>
                <a:gd name="connsiteX130" fmla="*/ 8222 w 10000"/>
                <a:gd name="connsiteY130" fmla="*/ 8183 h 9881"/>
                <a:gd name="connsiteX131" fmla="*/ 8111 w 10000"/>
                <a:gd name="connsiteY131" fmla="*/ 8105 h 9881"/>
                <a:gd name="connsiteX132" fmla="*/ 7944 w 10000"/>
                <a:gd name="connsiteY132" fmla="*/ 8047 h 9881"/>
                <a:gd name="connsiteX133" fmla="*/ 7778 w 10000"/>
                <a:gd name="connsiteY133" fmla="*/ 8009 h 9881"/>
                <a:gd name="connsiteX134" fmla="*/ 7556 w 10000"/>
                <a:gd name="connsiteY134" fmla="*/ 7985 h 9881"/>
                <a:gd name="connsiteX135" fmla="*/ 7333 w 10000"/>
                <a:gd name="connsiteY135" fmla="*/ 7968 h 9881"/>
                <a:gd name="connsiteX136" fmla="*/ 7000 w 10000"/>
                <a:gd name="connsiteY136" fmla="*/ 7946 h 9881"/>
                <a:gd name="connsiteX137" fmla="*/ 7000 w 10000"/>
                <a:gd name="connsiteY137" fmla="*/ 7946 h 9881"/>
                <a:gd name="connsiteX138" fmla="*/ 6556 w 10000"/>
                <a:gd name="connsiteY138" fmla="*/ 7968 h 9881"/>
                <a:gd name="connsiteX139" fmla="*/ 6222 w 10000"/>
                <a:gd name="connsiteY139" fmla="*/ 7968 h 9881"/>
                <a:gd name="connsiteX140" fmla="*/ 6111 w 10000"/>
                <a:gd name="connsiteY140" fmla="*/ 7946 h 9881"/>
                <a:gd name="connsiteX141" fmla="*/ 6056 w 10000"/>
                <a:gd name="connsiteY141" fmla="*/ 7928 h 9881"/>
                <a:gd name="connsiteX142" fmla="*/ 6056 w 10000"/>
                <a:gd name="connsiteY142" fmla="*/ 7928 h 9881"/>
                <a:gd name="connsiteX143" fmla="*/ 6056 w 10000"/>
                <a:gd name="connsiteY143" fmla="*/ 7578 h 9881"/>
                <a:gd name="connsiteX144" fmla="*/ 6056 w 10000"/>
                <a:gd name="connsiteY144" fmla="*/ 7578 h 9881"/>
                <a:gd name="connsiteX145" fmla="*/ 6056 w 10000"/>
                <a:gd name="connsiteY145" fmla="*/ 7497 h 9881"/>
                <a:gd name="connsiteX146" fmla="*/ 5944 w 10000"/>
                <a:gd name="connsiteY146" fmla="*/ 7401 h 9881"/>
                <a:gd name="connsiteX147" fmla="*/ 5889 w 10000"/>
                <a:gd name="connsiteY147" fmla="*/ 7380 h 9881"/>
                <a:gd name="connsiteX148" fmla="*/ 5778 w 10000"/>
                <a:gd name="connsiteY148" fmla="*/ 7362 h 9881"/>
                <a:gd name="connsiteX149" fmla="*/ 5667 w 10000"/>
                <a:gd name="connsiteY149" fmla="*/ 7362 h 9881"/>
                <a:gd name="connsiteX150" fmla="*/ 5500 w 10000"/>
                <a:gd name="connsiteY150" fmla="*/ 7380 h 9881"/>
                <a:gd name="connsiteX151" fmla="*/ 5500 w 10000"/>
                <a:gd name="connsiteY151" fmla="*/ 7380 h 9881"/>
                <a:gd name="connsiteX152" fmla="*/ 4889 w 10000"/>
                <a:gd name="connsiteY152" fmla="*/ 7517 h 9881"/>
                <a:gd name="connsiteX153" fmla="*/ 4611 w 10000"/>
                <a:gd name="connsiteY153" fmla="*/ 7558 h 9881"/>
                <a:gd name="connsiteX154" fmla="*/ 4556 w 10000"/>
                <a:gd name="connsiteY154" fmla="*/ 7578 h 9881"/>
                <a:gd name="connsiteX155" fmla="*/ 4500 w 10000"/>
                <a:gd name="connsiteY155" fmla="*/ 7558 h 9881"/>
                <a:gd name="connsiteX156" fmla="*/ 4500 w 10000"/>
                <a:gd name="connsiteY156" fmla="*/ 7558 h 9881"/>
                <a:gd name="connsiteX157" fmla="*/ 4222 w 10000"/>
                <a:gd name="connsiteY157" fmla="*/ 7362 h 9881"/>
                <a:gd name="connsiteX158" fmla="*/ 4222 w 10000"/>
                <a:gd name="connsiteY158" fmla="*/ 7362 h 9881"/>
                <a:gd name="connsiteX159" fmla="*/ 4111 w 10000"/>
                <a:gd name="connsiteY159" fmla="*/ 7265 h 9881"/>
                <a:gd name="connsiteX160" fmla="*/ 4111 w 10000"/>
                <a:gd name="connsiteY160" fmla="*/ 7204 h 9881"/>
                <a:gd name="connsiteX161" fmla="*/ 4111 w 10000"/>
                <a:gd name="connsiteY161" fmla="*/ 7147 h 9881"/>
                <a:gd name="connsiteX162" fmla="*/ 4111 w 10000"/>
                <a:gd name="connsiteY162" fmla="*/ 7147 h 9881"/>
                <a:gd name="connsiteX163" fmla="*/ 4278 w 10000"/>
                <a:gd name="connsiteY163" fmla="*/ 7088 h 9881"/>
                <a:gd name="connsiteX164" fmla="*/ 4389 w 10000"/>
                <a:gd name="connsiteY164" fmla="*/ 7069 h 9881"/>
                <a:gd name="connsiteX165" fmla="*/ 4389 w 10000"/>
                <a:gd name="connsiteY165" fmla="*/ 7069 h 9881"/>
                <a:gd name="connsiteX166" fmla="*/ 4000 w 10000"/>
                <a:gd name="connsiteY166" fmla="*/ 7069 h 9881"/>
                <a:gd name="connsiteX167" fmla="*/ 3722 w 10000"/>
                <a:gd name="connsiteY167" fmla="*/ 7088 h 9881"/>
                <a:gd name="connsiteX168" fmla="*/ 3611 w 10000"/>
                <a:gd name="connsiteY168" fmla="*/ 7108 h 9881"/>
                <a:gd name="connsiteX169" fmla="*/ 3556 w 10000"/>
                <a:gd name="connsiteY169" fmla="*/ 7129 h 9881"/>
                <a:gd name="connsiteX170" fmla="*/ 3556 w 10000"/>
                <a:gd name="connsiteY170" fmla="*/ 7129 h 9881"/>
                <a:gd name="connsiteX171" fmla="*/ 3444 w 10000"/>
                <a:gd name="connsiteY171" fmla="*/ 7204 h 9881"/>
                <a:gd name="connsiteX172" fmla="*/ 3278 w 10000"/>
                <a:gd name="connsiteY172" fmla="*/ 7324 h 9881"/>
                <a:gd name="connsiteX173" fmla="*/ 3000 w 10000"/>
                <a:gd name="connsiteY173" fmla="*/ 7459 h 9881"/>
                <a:gd name="connsiteX174" fmla="*/ 2667 w 10000"/>
                <a:gd name="connsiteY174" fmla="*/ 7558 h 9881"/>
                <a:gd name="connsiteX175" fmla="*/ 2667 w 10000"/>
                <a:gd name="connsiteY175" fmla="*/ 7558 h 9881"/>
                <a:gd name="connsiteX176" fmla="*/ 2333 w 10000"/>
                <a:gd name="connsiteY176" fmla="*/ 7637 h 9881"/>
                <a:gd name="connsiteX177" fmla="*/ 1833 w 10000"/>
                <a:gd name="connsiteY177" fmla="*/ 7714 h 9881"/>
                <a:gd name="connsiteX178" fmla="*/ 1389 w 10000"/>
                <a:gd name="connsiteY178" fmla="*/ 7754 h 9881"/>
                <a:gd name="connsiteX179" fmla="*/ 889 w 10000"/>
                <a:gd name="connsiteY179" fmla="*/ 7772 h 9881"/>
                <a:gd name="connsiteX180" fmla="*/ 889 w 10000"/>
                <a:gd name="connsiteY180" fmla="*/ 7772 h 9881"/>
                <a:gd name="connsiteX181" fmla="*/ 500 w 10000"/>
                <a:gd name="connsiteY181" fmla="*/ 7794 h 9881"/>
                <a:gd name="connsiteX182" fmla="*/ 222 w 10000"/>
                <a:gd name="connsiteY182" fmla="*/ 7812 h 9881"/>
                <a:gd name="connsiteX183" fmla="*/ 0 w 10000"/>
                <a:gd name="connsiteY183" fmla="*/ 7831 h 9881"/>
                <a:gd name="connsiteX184" fmla="*/ 0 w 10000"/>
                <a:gd name="connsiteY184" fmla="*/ 7831 h 9881"/>
                <a:gd name="connsiteX185" fmla="*/ 278 w 10000"/>
                <a:gd name="connsiteY185" fmla="*/ 8144 h 9881"/>
                <a:gd name="connsiteX186" fmla="*/ 500 w 10000"/>
                <a:gd name="connsiteY186" fmla="*/ 8375 h 9881"/>
                <a:gd name="connsiteX187" fmla="*/ 722 w 10000"/>
                <a:gd name="connsiteY187" fmla="*/ 8573 h 9881"/>
                <a:gd name="connsiteX188" fmla="*/ 722 w 10000"/>
                <a:gd name="connsiteY188" fmla="*/ 8573 h 9881"/>
                <a:gd name="connsiteX189" fmla="*/ 889 w 10000"/>
                <a:gd name="connsiteY189" fmla="*/ 8690 h 9881"/>
                <a:gd name="connsiteX190" fmla="*/ 944 w 10000"/>
                <a:gd name="connsiteY190" fmla="*/ 8789 h 9881"/>
                <a:gd name="connsiteX191" fmla="*/ 1111 w 10000"/>
                <a:gd name="connsiteY191" fmla="*/ 8888 h 9881"/>
                <a:gd name="connsiteX192" fmla="*/ 1333 w 10000"/>
                <a:gd name="connsiteY192" fmla="*/ 9040 h 9881"/>
                <a:gd name="connsiteX193" fmla="*/ 1333 w 10000"/>
                <a:gd name="connsiteY193" fmla="*/ 9040 h 9881"/>
                <a:gd name="connsiteX194" fmla="*/ 1444 w 10000"/>
                <a:gd name="connsiteY194" fmla="*/ 9119 h 9881"/>
                <a:gd name="connsiteX195" fmla="*/ 1500 w 10000"/>
                <a:gd name="connsiteY195" fmla="*/ 9177 h 9881"/>
                <a:gd name="connsiteX196" fmla="*/ 1500 w 10000"/>
                <a:gd name="connsiteY196" fmla="*/ 9235 h 9881"/>
                <a:gd name="connsiteX197" fmla="*/ 1556 w 10000"/>
                <a:gd name="connsiteY197" fmla="*/ 9258 h 9881"/>
                <a:gd name="connsiteX198" fmla="*/ 1722 w 10000"/>
                <a:gd name="connsiteY198" fmla="*/ 9274 h 9881"/>
                <a:gd name="connsiteX199" fmla="*/ 1944 w 10000"/>
                <a:gd name="connsiteY199" fmla="*/ 9294 h 9881"/>
                <a:gd name="connsiteX200" fmla="*/ 2944 w 10000"/>
                <a:gd name="connsiteY200" fmla="*/ 9314 h 9881"/>
                <a:gd name="connsiteX201" fmla="*/ 2944 w 10000"/>
                <a:gd name="connsiteY201" fmla="*/ 9314 h 9881"/>
                <a:gd name="connsiteX202" fmla="*/ 4167 w 10000"/>
                <a:gd name="connsiteY202" fmla="*/ 9353 h 9881"/>
                <a:gd name="connsiteX203" fmla="*/ 4889 w 10000"/>
                <a:gd name="connsiteY203" fmla="*/ 9412 h 9881"/>
                <a:gd name="connsiteX204" fmla="*/ 5278 w 10000"/>
                <a:gd name="connsiteY204" fmla="*/ 9473 h 9881"/>
                <a:gd name="connsiteX205" fmla="*/ 5444 w 10000"/>
                <a:gd name="connsiteY205" fmla="*/ 9489 h 9881"/>
                <a:gd name="connsiteX206" fmla="*/ 5444 w 10000"/>
                <a:gd name="connsiteY206" fmla="*/ 9489 h 9881"/>
                <a:gd name="connsiteX207" fmla="*/ 5722 w 10000"/>
                <a:gd name="connsiteY207" fmla="*/ 9531 h 9881"/>
                <a:gd name="connsiteX208" fmla="*/ 5833 w 10000"/>
                <a:gd name="connsiteY208" fmla="*/ 9552 h 9881"/>
                <a:gd name="connsiteX209" fmla="*/ 5833 w 10000"/>
                <a:gd name="connsiteY209" fmla="*/ 9552 h 9881"/>
                <a:gd name="connsiteX210" fmla="*/ 5833 w 10000"/>
                <a:gd name="connsiteY210" fmla="*/ 9531 h 9881"/>
                <a:gd name="connsiteX211" fmla="*/ 5889 w 10000"/>
                <a:gd name="connsiteY211" fmla="*/ 9510 h 9881"/>
                <a:gd name="connsiteX212" fmla="*/ 6000 w 10000"/>
                <a:gd name="connsiteY212" fmla="*/ 9489 h 9881"/>
                <a:gd name="connsiteX213" fmla="*/ 6167 w 10000"/>
                <a:gd name="connsiteY213" fmla="*/ 9473 h 9881"/>
                <a:gd name="connsiteX214" fmla="*/ 6444 w 10000"/>
                <a:gd name="connsiteY214" fmla="*/ 9473 h 9881"/>
                <a:gd name="connsiteX215" fmla="*/ 6833 w 10000"/>
                <a:gd name="connsiteY215" fmla="*/ 9489 h 9881"/>
                <a:gd name="connsiteX216" fmla="*/ 7278 w 10000"/>
                <a:gd name="connsiteY216" fmla="*/ 9552 h 9881"/>
                <a:gd name="connsiteX217" fmla="*/ 7278 w 10000"/>
                <a:gd name="connsiteY217" fmla="*/ 9552 h 9881"/>
                <a:gd name="connsiteX218" fmla="*/ 8722 w 10000"/>
                <a:gd name="connsiteY218" fmla="*/ 9723 h 9881"/>
                <a:gd name="connsiteX219" fmla="*/ 10000 w 10000"/>
                <a:gd name="connsiteY219" fmla="*/ 9881 h 9881"/>
                <a:gd name="connsiteX0" fmla="*/ 10000 w 10000"/>
                <a:gd name="connsiteY0" fmla="*/ 8636 h 9981"/>
                <a:gd name="connsiteX1" fmla="*/ 10000 w 10000"/>
                <a:gd name="connsiteY1" fmla="*/ 8636 h 9981"/>
                <a:gd name="connsiteX2" fmla="*/ 9222 w 10000"/>
                <a:gd name="connsiteY2" fmla="*/ 8657 h 9981"/>
                <a:gd name="connsiteX3" fmla="*/ 8944 w 10000"/>
                <a:gd name="connsiteY3" fmla="*/ 8657 h 9981"/>
                <a:gd name="connsiteX4" fmla="*/ 8833 w 10000"/>
                <a:gd name="connsiteY4" fmla="*/ 8636 h 9981"/>
                <a:gd name="connsiteX5" fmla="*/ 8778 w 10000"/>
                <a:gd name="connsiteY5" fmla="*/ 8618 h 9981"/>
                <a:gd name="connsiteX6" fmla="*/ 8778 w 10000"/>
                <a:gd name="connsiteY6" fmla="*/ 8618 h 9981"/>
                <a:gd name="connsiteX7" fmla="*/ 8444 w 10000"/>
                <a:gd name="connsiteY7" fmla="*/ 8379 h 9981"/>
                <a:gd name="connsiteX8" fmla="*/ 8167 w 10000"/>
                <a:gd name="connsiteY8" fmla="*/ 8161 h 9981"/>
                <a:gd name="connsiteX9" fmla="*/ 8167 w 10000"/>
                <a:gd name="connsiteY9" fmla="*/ 8161 h 9981"/>
                <a:gd name="connsiteX10" fmla="*/ 8056 w 10000"/>
                <a:gd name="connsiteY10" fmla="*/ 8125 h 9981"/>
                <a:gd name="connsiteX11" fmla="*/ 7889 w 10000"/>
                <a:gd name="connsiteY11" fmla="*/ 8086 h 9981"/>
                <a:gd name="connsiteX12" fmla="*/ 7444 w 10000"/>
                <a:gd name="connsiteY12" fmla="*/ 8062 h 9981"/>
                <a:gd name="connsiteX13" fmla="*/ 6889 w 10000"/>
                <a:gd name="connsiteY13" fmla="*/ 8045 h 9981"/>
                <a:gd name="connsiteX14" fmla="*/ 6389 w 10000"/>
                <a:gd name="connsiteY14" fmla="*/ 8045 h 9981"/>
                <a:gd name="connsiteX15" fmla="*/ 6389 w 10000"/>
                <a:gd name="connsiteY15" fmla="*/ 8045 h 9981"/>
                <a:gd name="connsiteX16" fmla="*/ 6167 w 10000"/>
                <a:gd name="connsiteY16" fmla="*/ 8023 h 9981"/>
                <a:gd name="connsiteX17" fmla="*/ 6056 w 10000"/>
                <a:gd name="connsiteY17" fmla="*/ 7986 h 9981"/>
                <a:gd name="connsiteX18" fmla="*/ 6000 w 10000"/>
                <a:gd name="connsiteY18" fmla="*/ 7946 h 9981"/>
                <a:gd name="connsiteX19" fmla="*/ 6000 w 10000"/>
                <a:gd name="connsiteY19" fmla="*/ 7869 h 9981"/>
                <a:gd name="connsiteX20" fmla="*/ 6056 w 10000"/>
                <a:gd name="connsiteY20" fmla="*/ 7710 h 9981"/>
                <a:gd name="connsiteX21" fmla="*/ 6111 w 10000"/>
                <a:gd name="connsiteY21" fmla="*/ 7630 h 9981"/>
                <a:gd name="connsiteX22" fmla="*/ 6056 w 10000"/>
                <a:gd name="connsiteY22" fmla="*/ 7530 h 9981"/>
                <a:gd name="connsiteX23" fmla="*/ 6056 w 10000"/>
                <a:gd name="connsiteY23" fmla="*/ 7530 h 9981"/>
                <a:gd name="connsiteX24" fmla="*/ 6000 w 10000"/>
                <a:gd name="connsiteY24" fmla="*/ 7471 h 9981"/>
                <a:gd name="connsiteX25" fmla="*/ 5944 w 10000"/>
                <a:gd name="connsiteY25" fmla="*/ 7432 h 9981"/>
                <a:gd name="connsiteX26" fmla="*/ 5833 w 10000"/>
                <a:gd name="connsiteY26" fmla="*/ 7432 h 9981"/>
                <a:gd name="connsiteX27" fmla="*/ 5667 w 10000"/>
                <a:gd name="connsiteY27" fmla="*/ 7450 h 9981"/>
                <a:gd name="connsiteX28" fmla="*/ 5333 w 10000"/>
                <a:gd name="connsiteY28" fmla="*/ 7510 h 9981"/>
                <a:gd name="connsiteX29" fmla="*/ 4889 w 10000"/>
                <a:gd name="connsiteY29" fmla="*/ 7610 h 9981"/>
                <a:gd name="connsiteX30" fmla="*/ 4889 w 10000"/>
                <a:gd name="connsiteY30" fmla="*/ 7610 h 9981"/>
                <a:gd name="connsiteX31" fmla="*/ 4611 w 10000"/>
                <a:gd name="connsiteY31" fmla="*/ 7630 h 9981"/>
                <a:gd name="connsiteX32" fmla="*/ 4500 w 10000"/>
                <a:gd name="connsiteY32" fmla="*/ 7630 h 9981"/>
                <a:gd name="connsiteX33" fmla="*/ 4444 w 10000"/>
                <a:gd name="connsiteY33" fmla="*/ 7610 h 9981"/>
                <a:gd name="connsiteX34" fmla="*/ 4389 w 10000"/>
                <a:gd name="connsiteY34" fmla="*/ 7530 h 9981"/>
                <a:gd name="connsiteX35" fmla="*/ 4222 w 10000"/>
                <a:gd name="connsiteY35" fmla="*/ 7432 h 9981"/>
                <a:gd name="connsiteX36" fmla="*/ 4222 w 10000"/>
                <a:gd name="connsiteY36" fmla="*/ 7432 h 9981"/>
                <a:gd name="connsiteX37" fmla="*/ 4111 w 10000"/>
                <a:gd name="connsiteY37" fmla="*/ 7371 h 9981"/>
                <a:gd name="connsiteX38" fmla="*/ 4111 w 10000"/>
                <a:gd name="connsiteY38" fmla="*/ 7312 h 9981"/>
                <a:gd name="connsiteX39" fmla="*/ 4111 w 10000"/>
                <a:gd name="connsiteY39" fmla="*/ 7272 h 9981"/>
                <a:gd name="connsiteX40" fmla="*/ 4167 w 10000"/>
                <a:gd name="connsiteY40" fmla="*/ 7233 h 9981"/>
                <a:gd name="connsiteX41" fmla="*/ 4278 w 10000"/>
                <a:gd name="connsiteY41" fmla="*/ 7154 h 9981"/>
                <a:gd name="connsiteX42" fmla="*/ 4389 w 10000"/>
                <a:gd name="connsiteY42" fmla="*/ 7135 h 9981"/>
                <a:gd name="connsiteX43" fmla="*/ 4389 w 10000"/>
                <a:gd name="connsiteY43" fmla="*/ 7135 h 9981"/>
                <a:gd name="connsiteX44" fmla="*/ 4389 w 10000"/>
                <a:gd name="connsiteY44" fmla="*/ 7114 h 9981"/>
                <a:gd name="connsiteX45" fmla="*/ 4444 w 10000"/>
                <a:gd name="connsiteY45" fmla="*/ 7097 h 9981"/>
                <a:gd name="connsiteX46" fmla="*/ 4667 w 10000"/>
                <a:gd name="connsiteY46" fmla="*/ 7075 h 9981"/>
                <a:gd name="connsiteX47" fmla="*/ 5333 w 10000"/>
                <a:gd name="connsiteY47" fmla="*/ 7038 h 9981"/>
                <a:gd name="connsiteX48" fmla="*/ 6500 w 10000"/>
                <a:gd name="connsiteY48" fmla="*/ 6977 h 9981"/>
                <a:gd name="connsiteX49" fmla="*/ 6500 w 10000"/>
                <a:gd name="connsiteY49" fmla="*/ 6977 h 9981"/>
                <a:gd name="connsiteX50" fmla="*/ 7167 w 10000"/>
                <a:gd name="connsiteY50" fmla="*/ 6919 h 9981"/>
                <a:gd name="connsiteX51" fmla="*/ 8389 w 10000"/>
                <a:gd name="connsiteY51" fmla="*/ 6800 h 9981"/>
                <a:gd name="connsiteX52" fmla="*/ 8389 w 10000"/>
                <a:gd name="connsiteY52" fmla="*/ 6800 h 9981"/>
                <a:gd name="connsiteX53" fmla="*/ 8667 w 10000"/>
                <a:gd name="connsiteY53" fmla="*/ 6758 h 9981"/>
                <a:gd name="connsiteX54" fmla="*/ 8778 w 10000"/>
                <a:gd name="connsiteY54" fmla="*/ 6698 h 9981"/>
                <a:gd name="connsiteX55" fmla="*/ 8889 w 10000"/>
                <a:gd name="connsiteY55" fmla="*/ 6660 h 9981"/>
                <a:gd name="connsiteX56" fmla="*/ 8833 w 10000"/>
                <a:gd name="connsiteY56" fmla="*/ 6620 h 9981"/>
                <a:gd name="connsiteX57" fmla="*/ 8833 w 10000"/>
                <a:gd name="connsiteY57" fmla="*/ 6583 h 9981"/>
                <a:gd name="connsiteX58" fmla="*/ 8722 w 10000"/>
                <a:gd name="connsiteY58" fmla="*/ 6541 h 9981"/>
                <a:gd name="connsiteX59" fmla="*/ 8556 w 10000"/>
                <a:gd name="connsiteY59" fmla="*/ 6481 h 9981"/>
                <a:gd name="connsiteX60" fmla="*/ 8556 w 10000"/>
                <a:gd name="connsiteY60" fmla="*/ 6481 h 9981"/>
                <a:gd name="connsiteX61" fmla="*/ 6556 w 10000"/>
                <a:gd name="connsiteY61" fmla="*/ 6130 h 9981"/>
                <a:gd name="connsiteX62" fmla="*/ 6556 w 10000"/>
                <a:gd name="connsiteY62" fmla="*/ 6130 h 9981"/>
                <a:gd name="connsiteX63" fmla="*/ 6333 w 10000"/>
                <a:gd name="connsiteY63" fmla="*/ 6069 h 9981"/>
                <a:gd name="connsiteX64" fmla="*/ 6167 w 10000"/>
                <a:gd name="connsiteY64" fmla="*/ 6009 h 9981"/>
                <a:gd name="connsiteX65" fmla="*/ 6056 w 10000"/>
                <a:gd name="connsiteY65" fmla="*/ 5948 h 9981"/>
                <a:gd name="connsiteX66" fmla="*/ 6056 w 10000"/>
                <a:gd name="connsiteY66" fmla="*/ 5948 h 9981"/>
                <a:gd name="connsiteX67" fmla="*/ 8056 w 10000"/>
                <a:gd name="connsiteY67" fmla="*/ 5929 h 9981"/>
                <a:gd name="connsiteX68" fmla="*/ 10000 w 10000"/>
                <a:gd name="connsiteY68" fmla="*/ 6130 h 9981"/>
                <a:gd name="connsiteX69" fmla="*/ 10000 w 10000"/>
                <a:gd name="connsiteY69" fmla="*/ 4329 h 9981"/>
                <a:gd name="connsiteX70" fmla="*/ 10000 w 10000"/>
                <a:gd name="connsiteY70" fmla="*/ 4329 h 9981"/>
                <a:gd name="connsiteX71" fmla="*/ 7778 w 10000"/>
                <a:gd name="connsiteY71" fmla="*/ 3915 h 9981"/>
                <a:gd name="connsiteX72" fmla="*/ 6556 w 10000"/>
                <a:gd name="connsiteY72" fmla="*/ 3675 h 9981"/>
                <a:gd name="connsiteX73" fmla="*/ 6556 w 10000"/>
                <a:gd name="connsiteY73" fmla="*/ 3675 h 9981"/>
                <a:gd name="connsiteX74" fmla="*/ 6556 w 10000"/>
                <a:gd name="connsiteY74" fmla="*/ 3656 h 9981"/>
                <a:gd name="connsiteX75" fmla="*/ 6556 w 10000"/>
                <a:gd name="connsiteY75" fmla="*/ 3537 h 9981"/>
                <a:gd name="connsiteX76" fmla="*/ 6556 w 10000"/>
                <a:gd name="connsiteY76" fmla="*/ 3537 h 9981"/>
                <a:gd name="connsiteX77" fmla="*/ 6389 w 10000"/>
                <a:gd name="connsiteY77" fmla="*/ 3402 h 9981"/>
                <a:gd name="connsiteX78" fmla="*/ 6056 w 10000"/>
                <a:gd name="connsiteY78" fmla="*/ 3182 h 9981"/>
                <a:gd name="connsiteX79" fmla="*/ 5333 w 10000"/>
                <a:gd name="connsiteY79" fmla="*/ 2765 h 9981"/>
                <a:gd name="connsiteX80" fmla="*/ 5333 w 10000"/>
                <a:gd name="connsiteY80" fmla="*/ 2765 h 9981"/>
                <a:gd name="connsiteX81" fmla="*/ 5167 w 10000"/>
                <a:gd name="connsiteY81" fmla="*/ 2706 h 9981"/>
                <a:gd name="connsiteX82" fmla="*/ 4889 w 10000"/>
                <a:gd name="connsiteY82" fmla="*/ 2627 h 9981"/>
                <a:gd name="connsiteX83" fmla="*/ 4056 w 10000"/>
                <a:gd name="connsiteY83" fmla="*/ 2451 h 9981"/>
                <a:gd name="connsiteX84" fmla="*/ 2889 w 10000"/>
                <a:gd name="connsiteY84" fmla="*/ 2235 h 9981"/>
                <a:gd name="connsiteX85" fmla="*/ 2889 w 10000"/>
                <a:gd name="connsiteY85" fmla="*/ 2235 h 9981"/>
                <a:gd name="connsiteX86" fmla="*/ 2389 w 10000"/>
                <a:gd name="connsiteY86" fmla="*/ 2213 h 9981"/>
                <a:gd name="connsiteX87" fmla="*/ 2000 w 10000"/>
                <a:gd name="connsiteY87" fmla="*/ 2194 h 9981"/>
                <a:gd name="connsiteX88" fmla="*/ 1889 w 10000"/>
                <a:gd name="connsiteY88" fmla="*/ 2175 h 9981"/>
                <a:gd name="connsiteX89" fmla="*/ 1778 w 10000"/>
                <a:gd name="connsiteY89" fmla="*/ 2153 h 9981"/>
                <a:gd name="connsiteX90" fmla="*/ 1778 w 10000"/>
                <a:gd name="connsiteY90" fmla="*/ 2153 h 9981"/>
                <a:gd name="connsiteX91" fmla="*/ 1667 w 10000"/>
                <a:gd name="connsiteY91" fmla="*/ 2075 h 9981"/>
                <a:gd name="connsiteX92" fmla="*/ 1500 w 10000"/>
                <a:gd name="connsiteY92" fmla="*/ 1937 h 9981"/>
                <a:gd name="connsiteX93" fmla="*/ 1444 w 10000"/>
                <a:gd name="connsiteY93" fmla="*/ 1857 h 9981"/>
                <a:gd name="connsiteX94" fmla="*/ 1444 w 10000"/>
                <a:gd name="connsiteY94" fmla="*/ 1779 h 9981"/>
                <a:gd name="connsiteX95" fmla="*/ 1444 w 10000"/>
                <a:gd name="connsiteY95" fmla="*/ 1720 h 9981"/>
                <a:gd name="connsiteX96" fmla="*/ 1556 w 10000"/>
                <a:gd name="connsiteY96" fmla="*/ 1660 h 9981"/>
                <a:gd name="connsiteX97" fmla="*/ 1556 w 10000"/>
                <a:gd name="connsiteY97" fmla="*/ 1660 h 9981"/>
                <a:gd name="connsiteX98" fmla="*/ 1833 w 10000"/>
                <a:gd name="connsiteY98" fmla="*/ 1562 h 9981"/>
                <a:gd name="connsiteX99" fmla="*/ 2111 w 10000"/>
                <a:gd name="connsiteY99" fmla="*/ 1460 h 9981"/>
                <a:gd name="connsiteX100" fmla="*/ 2278 w 10000"/>
                <a:gd name="connsiteY100" fmla="*/ 1403 h 9981"/>
                <a:gd name="connsiteX101" fmla="*/ 2389 w 10000"/>
                <a:gd name="connsiteY101" fmla="*/ 1344 h 9981"/>
                <a:gd name="connsiteX102" fmla="*/ 2389 w 10000"/>
                <a:gd name="connsiteY102" fmla="*/ 1265 h 9981"/>
                <a:gd name="connsiteX103" fmla="*/ 2389 w 10000"/>
                <a:gd name="connsiteY103" fmla="*/ 1168 h 9981"/>
                <a:gd name="connsiteX104" fmla="*/ 2389 w 10000"/>
                <a:gd name="connsiteY104" fmla="*/ 1168 h 9981"/>
                <a:gd name="connsiteX105" fmla="*/ 2167 w 10000"/>
                <a:gd name="connsiteY105" fmla="*/ 889 h 9981"/>
                <a:gd name="connsiteX106" fmla="*/ 1889 w 10000"/>
                <a:gd name="connsiteY106" fmla="*/ 513 h 9981"/>
                <a:gd name="connsiteX107" fmla="*/ 1667 w 10000"/>
                <a:gd name="connsiteY107" fmla="*/ 178 h 9981"/>
                <a:gd name="connsiteX108" fmla="*/ 1611 w 10000"/>
                <a:gd name="connsiteY108" fmla="*/ 80 h 9981"/>
                <a:gd name="connsiteX109" fmla="*/ 1611 w 10000"/>
                <a:gd name="connsiteY109" fmla="*/ 42 h 9981"/>
                <a:gd name="connsiteX110" fmla="*/ 1667 w 10000"/>
                <a:gd name="connsiteY110" fmla="*/ 18 h 9981"/>
                <a:gd name="connsiteX111" fmla="*/ 1667 w 10000"/>
                <a:gd name="connsiteY111" fmla="*/ 18 h 9981"/>
                <a:gd name="connsiteX112" fmla="*/ 2000 w 10000"/>
                <a:gd name="connsiteY112" fmla="*/ 0 h 9981"/>
                <a:gd name="connsiteX113" fmla="*/ 2222 w 10000"/>
                <a:gd name="connsiteY113" fmla="*/ 0 h 9981"/>
                <a:gd name="connsiteX114" fmla="*/ 2389 w 10000"/>
                <a:gd name="connsiteY114" fmla="*/ 18 h 9981"/>
                <a:gd name="connsiteX115" fmla="*/ 2389 w 10000"/>
                <a:gd name="connsiteY115" fmla="*/ 18 h 9981"/>
                <a:gd name="connsiteX116" fmla="*/ 2444 w 10000"/>
                <a:gd name="connsiteY116" fmla="*/ 18 h 9981"/>
                <a:gd name="connsiteX117" fmla="*/ 10000 w 10000"/>
                <a:gd name="connsiteY117" fmla="*/ 8657 h 9981"/>
                <a:gd name="connsiteX118" fmla="*/ 10000 w 10000"/>
                <a:gd name="connsiteY118" fmla="*/ 8657 h 9981"/>
                <a:gd name="connsiteX119" fmla="*/ 9722 w 10000"/>
                <a:gd name="connsiteY119" fmla="*/ 8636 h 9981"/>
                <a:gd name="connsiteX120" fmla="*/ 9389 w 10000"/>
                <a:gd name="connsiteY120" fmla="*/ 8657 h 9981"/>
                <a:gd name="connsiteX121" fmla="*/ 9389 w 10000"/>
                <a:gd name="connsiteY121" fmla="*/ 8657 h 9981"/>
                <a:gd name="connsiteX122" fmla="*/ 9278 w 10000"/>
                <a:gd name="connsiteY122" fmla="*/ 8679 h 9981"/>
                <a:gd name="connsiteX123" fmla="*/ 9056 w 10000"/>
                <a:gd name="connsiteY123" fmla="*/ 8657 h 9981"/>
                <a:gd name="connsiteX124" fmla="*/ 8889 w 10000"/>
                <a:gd name="connsiteY124" fmla="*/ 8636 h 9981"/>
                <a:gd name="connsiteX125" fmla="*/ 8722 w 10000"/>
                <a:gd name="connsiteY125" fmla="*/ 8598 h 9981"/>
                <a:gd name="connsiteX126" fmla="*/ 8611 w 10000"/>
                <a:gd name="connsiteY126" fmla="*/ 8537 h 9981"/>
                <a:gd name="connsiteX127" fmla="*/ 8444 w 10000"/>
                <a:gd name="connsiteY127" fmla="*/ 8439 h 9981"/>
                <a:gd name="connsiteX128" fmla="*/ 8444 w 10000"/>
                <a:gd name="connsiteY128" fmla="*/ 8439 h 9981"/>
                <a:gd name="connsiteX129" fmla="*/ 8222 w 10000"/>
                <a:gd name="connsiteY129" fmla="*/ 8263 h 9981"/>
                <a:gd name="connsiteX130" fmla="*/ 8111 w 10000"/>
                <a:gd name="connsiteY130" fmla="*/ 8184 h 9981"/>
                <a:gd name="connsiteX131" fmla="*/ 7944 w 10000"/>
                <a:gd name="connsiteY131" fmla="*/ 8125 h 9981"/>
                <a:gd name="connsiteX132" fmla="*/ 7778 w 10000"/>
                <a:gd name="connsiteY132" fmla="*/ 8086 h 9981"/>
                <a:gd name="connsiteX133" fmla="*/ 7556 w 10000"/>
                <a:gd name="connsiteY133" fmla="*/ 8062 h 9981"/>
                <a:gd name="connsiteX134" fmla="*/ 7333 w 10000"/>
                <a:gd name="connsiteY134" fmla="*/ 8045 h 9981"/>
                <a:gd name="connsiteX135" fmla="*/ 7000 w 10000"/>
                <a:gd name="connsiteY135" fmla="*/ 8023 h 9981"/>
                <a:gd name="connsiteX136" fmla="*/ 7000 w 10000"/>
                <a:gd name="connsiteY136" fmla="*/ 8023 h 9981"/>
                <a:gd name="connsiteX137" fmla="*/ 6556 w 10000"/>
                <a:gd name="connsiteY137" fmla="*/ 8045 h 9981"/>
                <a:gd name="connsiteX138" fmla="*/ 6222 w 10000"/>
                <a:gd name="connsiteY138" fmla="*/ 8045 h 9981"/>
                <a:gd name="connsiteX139" fmla="*/ 6111 w 10000"/>
                <a:gd name="connsiteY139" fmla="*/ 8023 h 9981"/>
                <a:gd name="connsiteX140" fmla="*/ 6056 w 10000"/>
                <a:gd name="connsiteY140" fmla="*/ 8004 h 9981"/>
                <a:gd name="connsiteX141" fmla="*/ 6056 w 10000"/>
                <a:gd name="connsiteY141" fmla="*/ 8004 h 9981"/>
                <a:gd name="connsiteX142" fmla="*/ 6056 w 10000"/>
                <a:gd name="connsiteY142" fmla="*/ 7650 h 9981"/>
                <a:gd name="connsiteX143" fmla="*/ 6056 w 10000"/>
                <a:gd name="connsiteY143" fmla="*/ 7650 h 9981"/>
                <a:gd name="connsiteX144" fmla="*/ 6056 w 10000"/>
                <a:gd name="connsiteY144" fmla="*/ 7568 h 9981"/>
                <a:gd name="connsiteX145" fmla="*/ 5944 w 10000"/>
                <a:gd name="connsiteY145" fmla="*/ 7471 h 9981"/>
                <a:gd name="connsiteX146" fmla="*/ 5889 w 10000"/>
                <a:gd name="connsiteY146" fmla="*/ 7450 h 9981"/>
                <a:gd name="connsiteX147" fmla="*/ 5778 w 10000"/>
                <a:gd name="connsiteY147" fmla="*/ 7432 h 9981"/>
                <a:gd name="connsiteX148" fmla="*/ 5667 w 10000"/>
                <a:gd name="connsiteY148" fmla="*/ 7432 h 9981"/>
                <a:gd name="connsiteX149" fmla="*/ 5500 w 10000"/>
                <a:gd name="connsiteY149" fmla="*/ 7450 h 9981"/>
                <a:gd name="connsiteX150" fmla="*/ 5500 w 10000"/>
                <a:gd name="connsiteY150" fmla="*/ 7450 h 9981"/>
                <a:gd name="connsiteX151" fmla="*/ 4889 w 10000"/>
                <a:gd name="connsiteY151" fmla="*/ 7589 h 9981"/>
                <a:gd name="connsiteX152" fmla="*/ 4611 w 10000"/>
                <a:gd name="connsiteY152" fmla="*/ 7630 h 9981"/>
                <a:gd name="connsiteX153" fmla="*/ 4556 w 10000"/>
                <a:gd name="connsiteY153" fmla="*/ 7650 h 9981"/>
                <a:gd name="connsiteX154" fmla="*/ 4500 w 10000"/>
                <a:gd name="connsiteY154" fmla="*/ 7630 h 9981"/>
                <a:gd name="connsiteX155" fmla="*/ 4500 w 10000"/>
                <a:gd name="connsiteY155" fmla="*/ 7630 h 9981"/>
                <a:gd name="connsiteX156" fmla="*/ 4222 w 10000"/>
                <a:gd name="connsiteY156" fmla="*/ 7432 h 9981"/>
                <a:gd name="connsiteX157" fmla="*/ 4222 w 10000"/>
                <a:gd name="connsiteY157" fmla="*/ 7432 h 9981"/>
                <a:gd name="connsiteX158" fmla="*/ 4111 w 10000"/>
                <a:gd name="connsiteY158" fmla="*/ 7333 h 9981"/>
                <a:gd name="connsiteX159" fmla="*/ 4111 w 10000"/>
                <a:gd name="connsiteY159" fmla="*/ 7272 h 9981"/>
                <a:gd name="connsiteX160" fmla="*/ 4111 w 10000"/>
                <a:gd name="connsiteY160" fmla="*/ 7214 h 9981"/>
                <a:gd name="connsiteX161" fmla="*/ 4111 w 10000"/>
                <a:gd name="connsiteY161" fmla="*/ 7214 h 9981"/>
                <a:gd name="connsiteX162" fmla="*/ 4278 w 10000"/>
                <a:gd name="connsiteY162" fmla="*/ 7154 h 9981"/>
                <a:gd name="connsiteX163" fmla="*/ 4389 w 10000"/>
                <a:gd name="connsiteY163" fmla="*/ 7135 h 9981"/>
                <a:gd name="connsiteX164" fmla="*/ 4389 w 10000"/>
                <a:gd name="connsiteY164" fmla="*/ 7135 h 9981"/>
                <a:gd name="connsiteX165" fmla="*/ 4000 w 10000"/>
                <a:gd name="connsiteY165" fmla="*/ 7135 h 9981"/>
                <a:gd name="connsiteX166" fmla="*/ 3722 w 10000"/>
                <a:gd name="connsiteY166" fmla="*/ 7154 h 9981"/>
                <a:gd name="connsiteX167" fmla="*/ 3611 w 10000"/>
                <a:gd name="connsiteY167" fmla="*/ 7175 h 9981"/>
                <a:gd name="connsiteX168" fmla="*/ 3556 w 10000"/>
                <a:gd name="connsiteY168" fmla="*/ 7196 h 9981"/>
                <a:gd name="connsiteX169" fmla="*/ 3556 w 10000"/>
                <a:gd name="connsiteY169" fmla="*/ 7196 h 9981"/>
                <a:gd name="connsiteX170" fmla="*/ 3444 w 10000"/>
                <a:gd name="connsiteY170" fmla="*/ 7272 h 9981"/>
                <a:gd name="connsiteX171" fmla="*/ 3278 w 10000"/>
                <a:gd name="connsiteY171" fmla="*/ 7393 h 9981"/>
                <a:gd name="connsiteX172" fmla="*/ 3000 w 10000"/>
                <a:gd name="connsiteY172" fmla="*/ 7530 h 9981"/>
                <a:gd name="connsiteX173" fmla="*/ 2667 w 10000"/>
                <a:gd name="connsiteY173" fmla="*/ 7630 h 9981"/>
                <a:gd name="connsiteX174" fmla="*/ 2667 w 10000"/>
                <a:gd name="connsiteY174" fmla="*/ 7630 h 9981"/>
                <a:gd name="connsiteX175" fmla="*/ 2333 w 10000"/>
                <a:gd name="connsiteY175" fmla="*/ 7710 h 9981"/>
                <a:gd name="connsiteX176" fmla="*/ 1833 w 10000"/>
                <a:gd name="connsiteY176" fmla="*/ 7788 h 9981"/>
                <a:gd name="connsiteX177" fmla="*/ 1389 w 10000"/>
                <a:gd name="connsiteY177" fmla="*/ 7828 h 9981"/>
                <a:gd name="connsiteX178" fmla="*/ 889 w 10000"/>
                <a:gd name="connsiteY178" fmla="*/ 7847 h 9981"/>
                <a:gd name="connsiteX179" fmla="*/ 889 w 10000"/>
                <a:gd name="connsiteY179" fmla="*/ 7847 h 9981"/>
                <a:gd name="connsiteX180" fmla="*/ 500 w 10000"/>
                <a:gd name="connsiteY180" fmla="*/ 7869 h 9981"/>
                <a:gd name="connsiteX181" fmla="*/ 222 w 10000"/>
                <a:gd name="connsiteY181" fmla="*/ 7887 h 9981"/>
                <a:gd name="connsiteX182" fmla="*/ 0 w 10000"/>
                <a:gd name="connsiteY182" fmla="*/ 7906 h 9981"/>
                <a:gd name="connsiteX183" fmla="*/ 0 w 10000"/>
                <a:gd name="connsiteY183" fmla="*/ 7906 h 9981"/>
                <a:gd name="connsiteX184" fmla="*/ 278 w 10000"/>
                <a:gd name="connsiteY184" fmla="*/ 8223 h 9981"/>
                <a:gd name="connsiteX185" fmla="*/ 500 w 10000"/>
                <a:gd name="connsiteY185" fmla="*/ 8457 h 9981"/>
                <a:gd name="connsiteX186" fmla="*/ 722 w 10000"/>
                <a:gd name="connsiteY186" fmla="*/ 8657 h 9981"/>
                <a:gd name="connsiteX187" fmla="*/ 722 w 10000"/>
                <a:gd name="connsiteY187" fmla="*/ 8657 h 9981"/>
                <a:gd name="connsiteX188" fmla="*/ 889 w 10000"/>
                <a:gd name="connsiteY188" fmla="*/ 8776 h 9981"/>
                <a:gd name="connsiteX189" fmla="*/ 944 w 10000"/>
                <a:gd name="connsiteY189" fmla="*/ 8876 h 9981"/>
                <a:gd name="connsiteX190" fmla="*/ 1111 w 10000"/>
                <a:gd name="connsiteY190" fmla="*/ 8976 h 9981"/>
                <a:gd name="connsiteX191" fmla="*/ 1333 w 10000"/>
                <a:gd name="connsiteY191" fmla="*/ 9130 h 9981"/>
                <a:gd name="connsiteX192" fmla="*/ 1333 w 10000"/>
                <a:gd name="connsiteY192" fmla="*/ 9130 h 9981"/>
                <a:gd name="connsiteX193" fmla="*/ 1444 w 10000"/>
                <a:gd name="connsiteY193" fmla="*/ 9210 h 9981"/>
                <a:gd name="connsiteX194" fmla="*/ 1500 w 10000"/>
                <a:gd name="connsiteY194" fmla="*/ 9269 h 9981"/>
                <a:gd name="connsiteX195" fmla="*/ 1500 w 10000"/>
                <a:gd name="connsiteY195" fmla="*/ 9327 h 9981"/>
                <a:gd name="connsiteX196" fmla="*/ 1556 w 10000"/>
                <a:gd name="connsiteY196" fmla="*/ 9350 h 9981"/>
                <a:gd name="connsiteX197" fmla="*/ 1722 w 10000"/>
                <a:gd name="connsiteY197" fmla="*/ 9367 h 9981"/>
                <a:gd name="connsiteX198" fmla="*/ 1944 w 10000"/>
                <a:gd name="connsiteY198" fmla="*/ 9387 h 9981"/>
                <a:gd name="connsiteX199" fmla="*/ 2944 w 10000"/>
                <a:gd name="connsiteY199" fmla="*/ 9407 h 9981"/>
                <a:gd name="connsiteX200" fmla="*/ 2944 w 10000"/>
                <a:gd name="connsiteY200" fmla="*/ 9407 h 9981"/>
                <a:gd name="connsiteX201" fmla="*/ 4167 w 10000"/>
                <a:gd name="connsiteY201" fmla="*/ 9447 h 9981"/>
                <a:gd name="connsiteX202" fmla="*/ 4889 w 10000"/>
                <a:gd name="connsiteY202" fmla="*/ 9506 h 9981"/>
                <a:gd name="connsiteX203" fmla="*/ 5278 w 10000"/>
                <a:gd name="connsiteY203" fmla="*/ 9568 h 9981"/>
                <a:gd name="connsiteX204" fmla="*/ 5444 w 10000"/>
                <a:gd name="connsiteY204" fmla="*/ 9584 h 9981"/>
                <a:gd name="connsiteX205" fmla="*/ 5444 w 10000"/>
                <a:gd name="connsiteY205" fmla="*/ 9584 h 9981"/>
                <a:gd name="connsiteX206" fmla="*/ 5722 w 10000"/>
                <a:gd name="connsiteY206" fmla="*/ 9627 h 9981"/>
                <a:gd name="connsiteX207" fmla="*/ 5833 w 10000"/>
                <a:gd name="connsiteY207" fmla="*/ 9648 h 9981"/>
                <a:gd name="connsiteX208" fmla="*/ 5833 w 10000"/>
                <a:gd name="connsiteY208" fmla="*/ 9648 h 9981"/>
                <a:gd name="connsiteX209" fmla="*/ 5833 w 10000"/>
                <a:gd name="connsiteY209" fmla="*/ 9627 h 9981"/>
                <a:gd name="connsiteX210" fmla="*/ 5889 w 10000"/>
                <a:gd name="connsiteY210" fmla="*/ 9606 h 9981"/>
                <a:gd name="connsiteX211" fmla="*/ 6000 w 10000"/>
                <a:gd name="connsiteY211" fmla="*/ 9584 h 9981"/>
                <a:gd name="connsiteX212" fmla="*/ 6167 w 10000"/>
                <a:gd name="connsiteY212" fmla="*/ 9568 h 9981"/>
                <a:gd name="connsiteX213" fmla="*/ 6444 w 10000"/>
                <a:gd name="connsiteY213" fmla="*/ 9568 h 9981"/>
                <a:gd name="connsiteX214" fmla="*/ 6833 w 10000"/>
                <a:gd name="connsiteY214" fmla="*/ 9584 h 9981"/>
                <a:gd name="connsiteX215" fmla="*/ 7278 w 10000"/>
                <a:gd name="connsiteY215" fmla="*/ 9648 h 9981"/>
                <a:gd name="connsiteX216" fmla="*/ 7278 w 10000"/>
                <a:gd name="connsiteY216" fmla="*/ 9648 h 9981"/>
                <a:gd name="connsiteX217" fmla="*/ 8722 w 10000"/>
                <a:gd name="connsiteY217" fmla="*/ 9821 h 9981"/>
                <a:gd name="connsiteX218" fmla="*/ 10000 w 10000"/>
                <a:gd name="connsiteY218" fmla="*/ 9981 h 9981"/>
                <a:gd name="connsiteX0" fmla="*/ 10000 w 10000"/>
                <a:gd name="connsiteY0" fmla="*/ 8652 h 10000"/>
                <a:gd name="connsiteX1" fmla="*/ 10000 w 10000"/>
                <a:gd name="connsiteY1" fmla="*/ 8652 h 10000"/>
                <a:gd name="connsiteX2" fmla="*/ 9222 w 10000"/>
                <a:gd name="connsiteY2" fmla="*/ 8673 h 10000"/>
                <a:gd name="connsiteX3" fmla="*/ 8944 w 10000"/>
                <a:gd name="connsiteY3" fmla="*/ 8673 h 10000"/>
                <a:gd name="connsiteX4" fmla="*/ 8833 w 10000"/>
                <a:gd name="connsiteY4" fmla="*/ 8652 h 10000"/>
                <a:gd name="connsiteX5" fmla="*/ 8778 w 10000"/>
                <a:gd name="connsiteY5" fmla="*/ 8634 h 10000"/>
                <a:gd name="connsiteX6" fmla="*/ 8778 w 10000"/>
                <a:gd name="connsiteY6" fmla="*/ 8634 h 10000"/>
                <a:gd name="connsiteX7" fmla="*/ 8444 w 10000"/>
                <a:gd name="connsiteY7" fmla="*/ 8395 h 10000"/>
                <a:gd name="connsiteX8" fmla="*/ 8167 w 10000"/>
                <a:gd name="connsiteY8" fmla="*/ 8177 h 10000"/>
                <a:gd name="connsiteX9" fmla="*/ 8167 w 10000"/>
                <a:gd name="connsiteY9" fmla="*/ 8177 h 10000"/>
                <a:gd name="connsiteX10" fmla="*/ 8056 w 10000"/>
                <a:gd name="connsiteY10" fmla="*/ 8140 h 10000"/>
                <a:gd name="connsiteX11" fmla="*/ 7889 w 10000"/>
                <a:gd name="connsiteY11" fmla="*/ 8101 h 10000"/>
                <a:gd name="connsiteX12" fmla="*/ 7444 w 10000"/>
                <a:gd name="connsiteY12" fmla="*/ 8077 h 10000"/>
                <a:gd name="connsiteX13" fmla="*/ 6889 w 10000"/>
                <a:gd name="connsiteY13" fmla="*/ 8060 h 10000"/>
                <a:gd name="connsiteX14" fmla="*/ 6389 w 10000"/>
                <a:gd name="connsiteY14" fmla="*/ 8060 h 10000"/>
                <a:gd name="connsiteX15" fmla="*/ 6389 w 10000"/>
                <a:gd name="connsiteY15" fmla="*/ 8060 h 10000"/>
                <a:gd name="connsiteX16" fmla="*/ 6167 w 10000"/>
                <a:gd name="connsiteY16" fmla="*/ 8038 h 10000"/>
                <a:gd name="connsiteX17" fmla="*/ 6056 w 10000"/>
                <a:gd name="connsiteY17" fmla="*/ 8001 h 10000"/>
                <a:gd name="connsiteX18" fmla="*/ 6000 w 10000"/>
                <a:gd name="connsiteY18" fmla="*/ 7961 h 10000"/>
                <a:gd name="connsiteX19" fmla="*/ 6000 w 10000"/>
                <a:gd name="connsiteY19" fmla="*/ 7884 h 10000"/>
                <a:gd name="connsiteX20" fmla="*/ 6056 w 10000"/>
                <a:gd name="connsiteY20" fmla="*/ 7725 h 10000"/>
                <a:gd name="connsiteX21" fmla="*/ 6111 w 10000"/>
                <a:gd name="connsiteY21" fmla="*/ 7645 h 10000"/>
                <a:gd name="connsiteX22" fmla="*/ 6056 w 10000"/>
                <a:gd name="connsiteY22" fmla="*/ 7544 h 10000"/>
                <a:gd name="connsiteX23" fmla="*/ 6056 w 10000"/>
                <a:gd name="connsiteY23" fmla="*/ 7544 h 10000"/>
                <a:gd name="connsiteX24" fmla="*/ 6000 w 10000"/>
                <a:gd name="connsiteY24" fmla="*/ 7485 h 10000"/>
                <a:gd name="connsiteX25" fmla="*/ 5944 w 10000"/>
                <a:gd name="connsiteY25" fmla="*/ 7446 h 10000"/>
                <a:gd name="connsiteX26" fmla="*/ 5833 w 10000"/>
                <a:gd name="connsiteY26" fmla="*/ 7446 h 10000"/>
                <a:gd name="connsiteX27" fmla="*/ 5667 w 10000"/>
                <a:gd name="connsiteY27" fmla="*/ 7464 h 10000"/>
                <a:gd name="connsiteX28" fmla="*/ 5333 w 10000"/>
                <a:gd name="connsiteY28" fmla="*/ 7524 h 10000"/>
                <a:gd name="connsiteX29" fmla="*/ 4889 w 10000"/>
                <a:gd name="connsiteY29" fmla="*/ 7624 h 10000"/>
                <a:gd name="connsiteX30" fmla="*/ 4889 w 10000"/>
                <a:gd name="connsiteY30" fmla="*/ 7624 h 10000"/>
                <a:gd name="connsiteX31" fmla="*/ 4611 w 10000"/>
                <a:gd name="connsiteY31" fmla="*/ 7645 h 10000"/>
                <a:gd name="connsiteX32" fmla="*/ 4500 w 10000"/>
                <a:gd name="connsiteY32" fmla="*/ 7645 h 10000"/>
                <a:gd name="connsiteX33" fmla="*/ 4444 w 10000"/>
                <a:gd name="connsiteY33" fmla="*/ 7624 h 10000"/>
                <a:gd name="connsiteX34" fmla="*/ 4389 w 10000"/>
                <a:gd name="connsiteY34" fmla="*/ 7544 h 10000"/>
                <a:gd name="connsiteX35" fmla="*/ 4222 w 10000"/>
                <a:gd name="connsiteY35" fmla="*/ 7446 h 10000"/>
                <a:gd name="connsiteX36" fmla="*/ 4222 w 10000"/>
                <a:gd name="connsiteY36" fmla="*/ 7446 h 10000"/>
                <a:gd name="connsiteX37" fmla="*/ 4111 w 10000"/>
                <a:gd name="connsiteY37" fmla="*/ 7385 h 10000"/>
                <a:gd name="connsiteX38" fmla="*/ 4111 w 10000"/>
                <a:gd name="connsiteY38" fmla="*/ 7326 h 10000"/>
                <a:gd name="connsiteX39" fmla="*/ 4111 w 10000"/>
                <a:gd name="connsiteY39" fmla="*/ 7286 h 10000"/>
                <a:gd name="connsiteX40" fmla="*/ 4167 w 10000"/>
                <a:gd name="connsiteY40" fmla="*/ 7247 h 10000"/>
                <a:gd name="connsiteX41" fmla="*/ 4278 w 10000"/>
                <a:gd name="connsiteY41" fmla="*/ 7168 h 10000"/>
                <a:gd name="connsiteX42" fmla="*/ 4389 w 10000"/>
                <a:gd name="connsiteY42" fmla="*/ 7149 h 10000"/>
                <a:gd name="connsiteX43" fmla="*/ 4389 w 10000"/>
                <a:gd name="connsiteY43" fmla="*/ 7149 h 10000"/>
                <a:gd name="connsiteX44" fmla="*/ 4389 w 10000"/>
                <a:gd name="connsiteY44" fmla="*/ 7128 h 10000"/>
                <a:gd name="connsiteX45" fmla="*/ 4444 w 10000"/>
                <a:gd name="connsiteY45" fmla="*/ 7111 h 10000"/>
                <a:gd name="connsiteX46" fmla="*/ 4667 w 10000"/>
                <a:gd name="connsiteY46" fmla="*/ 7088 h 10000"/>
                <a:gd name="connsiteX47" fmla="*/ 5333 w 10000"/>
                <a:gd name="connsiteY47" fmla="*/ 7051 h 10000"/>
                <a:gd name="connsiteX48" fmla="*/ 6500 w 10000"/>
                <a:gd name="connsiteY48" fmla="*/ 6990 h 10000"/>
                <a:gd name="connsiteX49" fmla="*/ 6500 w 10000"/>
                <a:gd name="connsiteY49" fmla="*/ 6990 h 10000"/>
                <a:gd name="connsiteX50" fmla="*/ 7167 w 10000"/>
                <a:gd name="connsiteY50" fmla="*/ 6932 h 10000"/>
                <a:gd name="connsiteX51" fmla="*/ 8389 w 10000"/>
                <a:gd name="connsiteY51" fmla="*/ 6813 h 10000"/>
                <a:gd name="connsiteX52" fmla="*/ 8389 w 10000"/>
                <a:gd name="connsiteY52" fmla="*/ 6813 h 10000"/>
                <a:gd name="connsiteX53" fmla="*/ 8667 w 10000"/>
                <a:gd name="connsiteY53" fmla="*/ 6771 h 10000"/>
                <a:gd name="connsiteX54" fmla="*/ 8778 w 10000"/>
                <a:gd name="connsiteY54" fmla="*/ 6711 h 10000"/>
                <a:gd name="connsiteX55" fmla="*/ 8889 w 10000"/>
                <a:gd name="connsiteY55" fmla="*/ 6673 h 10000"/>
                <a:gd name="connsiteX56" fmla="*/ 8833 w 10000"/>
                <a:gd name="connsiteY56" fmla="*/ 6633 h 10000"/>
                <a:gd name="connsiteX57" fmla="*/ 8833 w 10000"/>
                <a:gd name="connsiteY57" fmla="*/ 6596 h 10000"/>
                <a:gd name="connsiteX58" fmla="*/ 8722 w 10000"/>
                <a:gd name="connsiteY58" fmla="*/ 6553 h 10000"/>
                <a:gd name="connsiteX59" fmla="*/ 8556 w 10000"/>
                <a:gd name="connsiteY59" fmla="*/ 6493 h 10000"/>
                <a:gd name="connsiteX60" fmla="*/ 8556 w 10000"/>
                <a:gd name="connsiteY60" fmla="*/ 6493 h 10000"/>
                <a:gd name="connsiteX61" fmla="*/ 6556 w 10000"/>
                <a:gd name="connsiteY61" fmla="*/ 6142 h 10000"/>
                <a:gd name="connsiteX62" fmla="*/ 6556 w 10000"/>
                <a:gd name="connsiteY62" fmla="*/ 6142 h 10000"/>
                <a:gd name="connsiteX63" fmla="*/ 6333 w 10000"/>
                <a:gd name="connsiteY63" fmla="*/ 6081 h 10000"/>
                <a:gd name="connsiteX64" fmla="*/ 6167 w 10000"/>
                <a:gd name="connsiteY64" fmla="*/ 6020 h 10000"/>
                <a:gd name="connsiteX65" fmla="*/ 6056 w 10000"/>
                <a:gd name="connsiteY65" fmla="*/ 5959 h 10000"/>
                <a:gd name="connsiteX66" fmla="*/ 6056 w 10000"/>
                <a:gd name="connsiteY66" fmla="*/ 5959 h 10000"/>
                <a:gd name="connsiteX67" fmla="*/ 8056 w 10000"/>
                <a:gd name="connsiteY67" fmla="*/ 5940 h 10000"/>
                <a:gd name="connsiteX68" fmla="*/ 10000 w 10000"/>
                <a:gd name="connsiteY68" fmla="*/ 6142 h 10000"/>
                <a:gd name="connsiteX69" fmla="*/ 10000 w 10000"/>
                <a:gd name="connsiteY69" fmla="*/ 4337 h 10000"/>
                <a:gd name="connsiteX70" fmla="*/ 10000 w 10000"/>
                <a:gd name="connsiteY70" fmla="*/ 4337 h 10000"/>
                <a:gd name="connsiteX71" fmla="*/ 7778 w 10000"/>
                <a:gd name="connsiteY71" fmla="*/ 3922 h 10000"/>
                <a:gd name="connsiteX72" fmla="*/ 6556 w 10000"/>
                <a:gd name="connsiteY72" fmla="*/ 3682 h 10000"/>
                <a:gd name="connsiteX73" fmla="*/ 6556 w 10000"/>
                <a:gd name="connsiteY73" fmla="*/ 3682 h 10000"/>
                <a:gd name="connsiteX74" fmla="*/ 6556 w 10000"/>
                <a:gd name="connsiteY74" fmla="*/ 3663 h 10000"/>
                <a:gd name="connsiteX75" fmla="*/ 6556 w 10000"/>
                <a:gd name="connsiteY75" fmla="*/ 3544 h 10000"/>
                <a:gd name="connsiteX76" fmla="*/ 6556 w 10000"/>
                <a:gd name="connsiteY76" fmla="*/ 3544 h 10000"/>
                <a:gd name="connsiteX77" fmla="*/ 6389 w 10000"/>
                <a:gd name="connsiteY77" fmla="*/ 3408 h 10000"/>
                <a:gd name="connsiteX78" fmla="*/ 6056 w 10000"/>
                <a:gd name="connsiteY78" fmla="*/ 3188 h 10000"/>
                <a:gd name="connsiteX79" fmla="*/ 5333 w 10000"/>
                <a:gd name="connsiteY79" fmla="*/ 2770 h 10000"/>
                <a:gd name="connsiteX80" fmla="*/ 5333 w 10000"/>
                <a:gd name="connsiteY80" fmla="*/ 2770 h 10000"/>
                <a:gd name="connsiteX81" fmla="*/ 5167 w 10000"/>
                <a:gd name="connsiteY81" fmla="*/ 2711 h 10000"/>
                <a:gd name="connsiteX82" fmla="*/ 4889 w 10000"/>
                <a:gd name="connsiteY82" fmla="*/ 2632 h 10000"/>
                <a:gd name="connsiteX83" fmla="*/ 4056 w 10000"/>
                <a:gd name="connsiteY83" fmla="*/ 2456 h 10000"/>
                <a:gd name="connsiteX84" fmla="*/ 2889 w 10000"/>
                <a:gd name="connsiteY84" fmla="*/ 2239 h 10000"/>
                <a:gd name="connsiteX85" fmla="*/ 2889 w 10000"/>
                <a:gd name="connsiteY85" fmla="*/ 2239 h 10000"/>
                <a:gd name="connsiteX86" fmla="*/ 2389 w 10000"/>
                <a:gd name="connsiteY86" fmla="*/ 2217 h 10000"/>
                <a:gd name="connsiteX87" fmla="*/ 2000 w 10000"/>
                <a:gd name="connsiteY87" fmla="*/ 2198 h 10000"/>
                <a:gd name="connsiteX88" fmla="*/ 1889 w 10000"/>
                <a:gd name="connsiteY88" fmla="*/ 2179 h 10000"/>
                <a:gd name="connsiteX89" fmla="*/ 1778 w 10000"/>
                <a:gd name="connsiteY89" fmla="*/ 2157 h 10000"/>
                <a:gd name="connsiteX90" fmla="*/ 1778 w 10000"/>
                <a:gd name="connsiteY90" fmla="*/ 2157 h 10000"/>
                <a:gd name="connsiteX91" fmla="*/ 1667 w 10000"/>
                <a:gd name="connsiteY91" fmla="*/ 2079 h 10000"/>
                <a:gd name="connsiteX92" fmla="*/ 1500 w 10000"/>
                <a:gd name="connsiteY92" fmla="*/ 1941 h 10000"/>
                <a:gd name="connsiteX93" fmla="*/ 1444 w 10000"/>
                <a:gd name="connsiteY93" fmla="*/ 1861 h 10000"/>
                <a:gd name="connsiteX94" fmla="*/ 1444 w 10000"/>
                <a:gd name="connsiteY94" fmla="*/ 1782 h 10000"/>
                <a:gd name="connsiteX95" fmla="*/ 1444 w 10000"/>
                <a:gd name="connsiteY95" fmla="*/ 1723 h 10000"/>
                <a:gd name="connsiteX96" fmla="*/ 1556 w 10000"/>
                <a:gd name="connsiteY96" fmla="*/ 1663 h 10000"/>
                <a:gd name="connsiteX97" fmla="*/ 1556 w 10000"/>
                <a:gd name="connsiteY97" fmla="*/ 1663 h 10000"/>
                <a:gd name="connsiteX98" fmla="*/ 1833 w 10000"/>
                <a:gd name="connsiteY98" fmla="*/ 1565 h 10000"/>
                <a:gd name="connsiteX99" fmla="*/ 2111 w 10000"/>
                <a:gd name="connsiteY99" fmla="*/ 1463 h 10000"/>
                <a:gd name="connsiteX100" fmla="*/ 2278 w 10000"/>
                <a:gd name="connsiteY100" fmla="*/ 1406 h 10000"/>
                <a:gd name="connsiteX101" fmla="*/ 2389 w 10000"/>
                <a:gd name="connsiteY101" fmla="*/ 1347 h 10000"/>
                <a:gd name="connsiteX102" fmla="*/ 2389 w 10000"/>
                <a:gd name="connsiteY102" fmla="*/ 1267 h 10000"/>
                <a:gd name="connsiteX103" fmla="*/ 2389 w 10000"/>
                <a:gd name="connsiteY103" fmla="*/ 1170 h 10000"/>
                <a:gd name="connsiteX104" fmla="*/ 2389 w 10000"/>
                <a:gd name="connsiteY104" fmla="*/ 1170 h 10000"/>
                <a:gd name="connsiteX105" fmla="*/ 2167 w 10000"/>
                <a:gd name="connsiteY105" fmla="*/ 891 h 10000"/>
                <a:gd name="connsiteX106" fmla="*/ 1889 w 10000"/>
                <a:gd name="connsiteY106" fmla="*/ 514 h 10000"/>
                <a:gd name="connsiteX107" fmla="*/ 1667 w 10000"/>
                <a:gd name="connsiteY107" fmla="*/ 178 h 10000"/>
                <a:gd name="connsiteX108" fmla="*/ 1611 w 10000"/>
                <a:gd name="connsiteY108" fmla="*/ 80 h 10000"/>
                <a:gd name="connsiteX109" fmla="*/ 1611 w 10000"/>
                <a:gd name="connsiteY109" fmla="*/ 42 h 10000"/>
                <a:gd name="connsiteX110" fmla="*/ 1667 w 10000"/>
                <a:gd name="connsiteY110" fmla="*/ 18 h 10000"/>
                <a:gd name="connsiteX111" fmla="*/ 1667 w 10000"/>
                <a:gd name="connsiteY111" fmla="*/ 18 h 10000"/>
                <a:gd name="connsiteX112" fmla="*/ 2222 w 10000"/>
                <a:gd name="connsiteY112" fmla="*/ 0 h 10000"/>
                <a:gd name="connsiteX113" fmla="*/ 2389 w 10000"/>
                <a:gd name="connsiteY113" fmla="*/ 18 h 10000"/>
                <a:gd name="connsiteX114" fmla="*/ 2389 w 10000"/>
                <a:gd name="connsiteY114" fmla="*/ 18 h 10000"/>
                <a:gd name="connsiteX115" fmla="*/ 2444 w 10000"/>
                <a:gd name="connsiteY115" fmla="*/ 18 h 10000"/>
                <a:gd name="connsiteX116" fmla="*/ 10000 w 10000"/>
                <a:gd name="connsiteY116" fmla="*/ 8673 h 10000"/>
                <a:gd name="connsiteX117" fmla="*/ 10000 w 10000"/>
                <a:gd name="connsiteY117" fmla="*/ 8673 h 10000"/>
                <a:gd name="connsiteX118" fmla="*/ 9722 w 10000"/>
                <a:gd name="connsiteY118" fmla="*/ 8652 h 10000"/>
                <a:gd name="connsiteX119" fmla="*/ 9389 w 10000"/>
                <a:gd name="connsiteY119" fmla="*/ 8673 h 10000"/>
                <a:gd name="connsiteX120" fmla="*/ 9389 w 10000"/>
                <a:gd name="connsiteY120" fmla="*/ 8673 h 10000"/>
                <a:gd name="connsiteX121" fmla="*/ 9278 w 10000"/>
                <a:gd name="connsiteY121" fmla="*/ 8696 h 10000"/>
                <a:gd name="connsiteX122" fmla="*/ 9056 w 10000"/>
                <a:gd name="connsiteY122" fmla="*/ 8673 h 10000"/>
                <a:gd name="connsiteX123" fmla="*/ 8889 w 10000"/>
                <a:gd name="connsiteY123" fmla="*/ 8652 h 10000"/>
                <a:gd name="connsiteX124" fmla="*/ 8722 w 10000"/>
                <a:gd name="connsiteY124" fmla="*/ 8614 h 10000"/>
                <a:gd name="connsiteX125" fmla="*/ 8611 w 10000"/>
                <a:gd name="connsiteY125" fmla="*/ 8553 h 10000"/>
                <a:gd name="connsiteX126" fmla="*/ 8444 w 10000"/>
                <a:gd name="connsiteY126" fmla="*/ 8455 h 10000"/>
                <a:gd name="connsiteX127" fmla="*/ 8444 w 10000"/>
                <a:gd name="connsiteY127" fmla="*/ 8455 h 10000"/>
                <a:gd name="connsiteX128" fmla="*/ 8222 w 10000"/>
                <a:gd name="connsiteY128" fmla="*/ 8279 h 10000"/>
                <a:gd name="connsiteX129" fmla="*/ 8111 w 10000"/>
                <a:gd name="connsiteY129" fmla="*/ 8200 h 10000"/>
                <a:gd name="connsiteX130" fmla="*/ 7944 w 10000"/>
                <a:gd name="connsiteY130" fmla="*/ 8140 h 10000"/>
                <a:gd name="connsiteX131" fmla="*/ 7778 w 10000"/>
                <a:gd name="connsiteY131" fmla="*/ 8101 h 10000"/>
                <a:gd name="connsiteX132" fmla="*/ 7556 w 10000"/>
                <a:gd name="connsiteY132" fmla="*/ 8077 h 10000"/>
                <a:gd name="connsiteX133" fmla="*/ 7333 w 10000"/>
                <a:gd name="connsiteY133" fmla="*/ 8060 h 10000"/>
                <a:gd name="connsiteX134" fmla="*/ 7000 w 10000"/>
                <a:gd name="connsiteY134" fmla="*/ 8038 h 10000"/>
                <a:gd name="connsiteX135" fmla="*/ 7000 w 10000"/>
                <a:gd name="connsiteY135" fmla="*/ 8038 h 10000"/>
                <a:gd name="connsiteX136" fmla="*/ 6556 w 10000"/>
                <a:gd name="connsiteY136" fmla="*/ 8060 h 10000"/>
                <a:gd name="connsiteX137" fmla="*/ 6222 w 10000"/>
                <a:gd name="connsiteY137" fmla="*/ 8060 h 10000"/>
                <a:gd name="connsiteX138" fmla="*/ 6111 w 10000"/>
                <a:gd name="connsiteY138" fmla="*/ 8038 h 10000"/>
                <a:gd name="connsiteX139" fmla="*/ 6056 w 10000"/>
                <a:gd name="connsiteY139" fmla="*/ 8019 h 10000"/>
                <a:gd name="connsiteX140" fmla="*/ 6056 w 10000"/>
                <a:gd name="connsiteY140" fmla="*/ 8019 h 10000"/>
                <a:gd name="connsiteX141" fmla="*/ 6056 w 10000"/>
                <a:gd name="connsiteY141" fmla="*/ 7665 h 10000"/>
                <a:gd name="connsiteX142" fmla="*/ 6056 w 10000"/>
                <a:gd name="connsiteY142" fmla="*/ 7665 h 10000"/>
                <a:gd name="connsiteX143" fmla="*/ 6056 w 10000"/>
                <a:gd name="connsiteY143" fmla="*/ 7582 h 10000"/>
                <a:gd name="connsiteX144" fmla="*/ 5944 w 10000"/>
                <a:gd name="connsiteY144" fmla="*/ 7485 h 10000"/>
                <a:gd name="connsiteX145" fmla="*/ 5889 w 10000"/>
                <a:gd name="connsiteY145" fmla="*/ 7464 h 10000"/>
                <a:gd name="connsiteX146" fmla="*/ 5778 w 10000"/>
                <a:gd name="connsiteY146" fmla="*/ 7446 h 10000"/>
                <a:gd name="connsiteX147" fmla="*/ 5667 w 10000"/>
                <a:gd name="connsiteY147" fmla="*/ 7446 h 10000"/>
                <a:gd name="connsiteX148" fmla="*/ 5500 w 10000"/>
                <a:gd name="connsiteY148" fmla="*/ 7464 h 10000"/>
                <a:gd name="connsiteX149" fmla="*/ 5500 w 10000"/>
                <a:gd name="connsiteY149" fmla="*/ 7464 h 10000"/>
                <a:gd name="connsiteX150" fmla="*/ 4889 w 10000"/>
                <a:gd name="connsiteY150" fmla="*/ 7603 h 10000"/>
                <a:gd name="connsiteX151" fmla="*/ 4611 w 10000"/>
                <a:gd name="connsiteY151" fmla="*/ 7645 h 10000"/>
                <a:gd name="connsiteX152" fmla="*/ 4556 w 10000"/>
                <a:gd name="connsiteY152" fmla="*/ 7665 h 10000"/>
                <a:gd name="connsiteX153" fmla="*/ 4500 w 10000"/>
                <a:gd name="connsiteY153" fmla="*/ 7645 h 10000"/>
                <a:gd name="connsiteX154" fmla="*/ 4500 w 10000"/>
                <a:gd name="connsiteY154" fmla="*/ 7645 h 10000"/>
                <a:gd name="connsiteX155" fmla="*/ 4222 w 10000"/>
                <a:gd name="connsiteY155" fmla="*/ 7446 h 10000"/>
                <a:gd name="connsiteX156" fmla="*/ 4222 w 10000"/>
                <a:gd name="connsiteY156" fmla="*/ 7446 h 10000"/>
                <a:gd name="connsiteX157" fmla="*/ 4111 w 10000"/>
                <a:gd name="connsiteY157" fmla="*/ 7347 h 10000"/>
                <a:gd name="connsiteX158" fmla="*/ 4111 w 10000"/>
                <a:gd name="connsiteY158" fmla="*/ 7286 h 10000"/>
                <a:gd name="connsiteX159" fmla="*/ 4111 w 10000"/>
                <a:gd name="connsiteY159" fmla="*/ 7228 h 10000"/>
                <a:gd name="connsiteX160" fmla="*/ 4111 w 10000"/>
                <a:gd name="connsiteY160" fmla="*/ 7228 h 10000"/>
                <a:gd name="connsiteX161" fmla="*/ 4278 w 10000"/>
                <a:gd name="connsiteY161" fmla="*/ 7168 h 10000"/>
                <a:gd name="connsiteX162" fmla="*/ 4389 w 10000"/>
                <a:gd name="connsiteY162" fmla="*/ 7149 h 10000"/>
                <a:gd name="connsiteX163" fmla="*/ 4389 w 10000"/>
                <a:gd name="connsiteY163" fmla="*/ 7149 h 10000"/>
                <a:gd name="connsiteX164" fmla="*/ 4000 w 10000"/>
                <a:gd name="connsiteY164" fmla="*/ 7149 h 10000"/>
                <a:gd name="connsiteX165" fmla="*/ 3722 w 10000"/>
                <a:gd name="connsiteY165" fmla="*/ 7168 h 10000"/>
                <a:gd name="connsiteX166" fmla="*/ 3611 w 10000"/>
                <a:gd name="connsiteY166" fmla="*/ 7189 h 10000"/>
                <a:gd name="connsiteX167" fmla="*/ 3556 w 10000"/>
                <a:gd name="connsiteY167" fmla="*/ 7210 h 10000"/>
                <a:gd name="connsiteX168" fmla="*/ 3556 w 10000"/>
                <a:gd name="connsiteY168" fmla="*/ 7210 h 10000"/>
                <a:gd name="connsiteX169" fmla="*/ 3444 w 10000"/>
                <a:gd name="connsiteY169" fmla="*/ 7286 h 10000"/>
                <a:gd name="connsiteX170" fmla="*/ 3278 w 10000"/>
                <a:gd name="connsiteY170" fmla="*/ 7407 h 10000"/>
                <a:gd name="connsiteX171" fmla="*/ 3000 w 10000"/>
                <a:gd name="connsiteY171" fmla="*/ 7544 h 10000"/>
                <a:gd name="connsiteX172" fmla="*/ 2667 w 10000"/>
                <a:gd name="connsiteY172" fmla="*/ 7645 h 10000"/>
                <a:gd name="connsiteX173" fmla="*/ 2667 w 10000"/>
                <a:gd name="connsiteY173" fmla="*/ 7645 h 10000"/>
                <a:gd name="connsiteX174" fmla="*/ 2333 w 10000"/>
                <a:gd name="connsiteY174" fmla="*/ 7725 h 10000"/>
                <a:gd name="connsiteX175" fmla="*/ 1833 w 10000"/>
                <a:gd name="connsiteY175" fmla="*/ 7803 h 10000"/>
                <a:gd name="connsiteX176" fmla="*/ 1389 w 10000"/>
                <a:gd name="connsiteY176" fmla="*/ 7843 h 10000"/>
                <a:gd name="connsiteX177" fmla="*/ 889 w 10000"/>
                <a:gd name="connsiteY177" fmla="*/ 7862 h 10000"/>
                <a:gd name="connsiteX178" fmla="*/ 889 w 10000"/>
                <a:gd name="connsiteY178" fmla="*/ 7862 h 10000"/>
                <a:gd name="connsiteX179" fmla="*/ 500 w 10000"/>
                <a:gd name="connsiteY179" fmla="*/ 7884 h 10000"/>
                <a:gd name="connsiteX180" fmla="*/ 222 w 10000"/>
                <a:gd name="connsiteY180" fmla="*/ 7902 h 10000"/>
                <a:gd name="connsiteX181" fmla="*/ 0 w 10000"/>
                <a:gd name="connsiteY181" fmla="*/ 7921 h 10000"/>
                <a:gd name="connsiteX182" fmla="*/ 0 w 10000"/>
                <a:gd name="connsiteY182" fmla="*/ 7921 h 10000"/>
                <a:gd name="connsiteX183" fmla="*/ 278 w 10000"/>
                <a:gd name="connsiteY183" fmla="*/ 8239 h 10000"/>
                <a:gd name="connsiteX184" fmla="*/ 500 w 10000"/>
                <a:gd name="connsiteY184" fmla="*/ 8473 h 10000"/>
                <a:gd name="connsiteX185" fmla="*/ 722 w 10000"/>
                <a:gd name="connsiteY185" fmla="*/ 8673 h 10000"/>
                <a:gd name="connsiteX186" fmla="*/ 722 w 10000"/>
                <a:gd name="connsiteY186" fmla="*/ 8673 h 10000"/>
                <a:gd name="connsiteX187" fmla="*/ 889 w 10000"/>
                <a:gd name="connsiteY187" fmla="*/ 8793 h 10000"/>
                <a:gd name="connsiteX188" fmla="*/ 944 w 10000"/>
                <a:gd name="connsiteY188" fmla="*/ 8893 h 10000"/>
                <a:gd name="connsiteX189" fmla="*/ 1111 w 10000"/>
                <a:gd name="connsiteY189" fmla="*/ 8993 h 10000"/>
                <a:gd name="connsiteX190" fmla="*/ 1333 w 10000"/>
                <a:gd name="connsiteY190" fmla="*/ 9147 h 10000"/>
                <a:gd name="connsiteX191" fmla="*/ 1333 w 10000"/>
                <a:gd name="connsiteY191" fmla="*/ 9147 h 10000"/>
                <a:gd name="connsiteX192" fmla="*/ 1444 w 10000"/>
                <a:gd name="connsiteY192" fmla="*/ 9228 h 10000"/>
                <a:gd name="connsiteX193" fmla="*/ 1500 w 10000"/>
                <a:gd name="connsiteY193" fmla="*/ 9287 h 10000"/>
                <a:gd name="connsiteX194" fmla="*/ 1500 w 10000"/>
                <a:gd name="connsiteY194" fmla="*/ 9345 h 10000"/>
                <a:gd name="connsiteX195" fmla="*/ 1556 w 10000"/>
                <a:gd name="connsiteY195" fmla="*/ 9368 h 10000"/>
                <a:gd name="connsiteX196" fmla="*/ 1722 w 10000"/>
                <a:gd name="connsiteY196" fmla="*/ 9385 h 10000"/>
                <a:gd name="connsiteX197" fmla="*/ 1944 w 10000"/>
                <a:gd name="connsiteY197" fmla="*/ 9405 h 10000"/>
                <a:gd name="connsiteX198" fmla="*/ 2944 w 10000"/>
                <a:gd name="connsiteY198" fmla="*/ 9425 h 10000"/>
                <a:gd name="connsiteX199" fmla="*/ 2944 w 10000"/>
                <a:gd name="connsiteY199" fmla="*/ 9425 h 10000"/>
                <a:gd name="connsiteX200" fmla="*/ 4167 w 10000"/>
                <a:gd name="connsiteY200" fmla="*/ 9465 h 10000"/>
                <a:gd name="connsiteX201" fmla="*/ 4889 w 10000"/>
                <a:gd name="connsiteY201" fmla="*/ 9524 h 10000"/>
                <a:gd name="connsiteX202" fmla="*/ 5278 w 10000"/>
                <a:gd name="connsiteY202" fmla="*/ 9586 h 10000"/>
                <a:gd name="connsiteX203" fmla="*/ 5444 w 10000"/>
                <a:gd name="connsiteY203" fmla="*/ 9602 h 10000"/>
                <a:gd name="connsiteX204" fmla="*/ 5444 w 10000"/>
                <a:gd name="connsiteY204" fmla="*/ 9602 h 10000"/>
                <a:gd name="connsiteX205" fmla="*/ 5722 w 10000"/>
                <a:gd name="connsiteY205" fmla="*/ 9645 h 10000"/>
                <a:gd name="connsiteX206" fmla="*/ 5833 w 10000"/>
                <a:gd name="connsiteY206" fmla="*/ 9666 h 10000"/>
                <a:gd name="connsiteX207" fmla="*/ 5833 w 10000"/>
                <a:gd name="connsiteY207" fmla="*/ 9666 h 10000"/>
                <a:gd name="connsiteX208" fmla="*/ 5833 w 10000"/>
                <a:gd name="connsiteY208" fmla="*/ 9645 h 10000"/>
                <a:gd name="connsiteX209" fmla="*/ 5889 w 10000"/>
                <a:gd name="connsiteY209" fmla="*/ 9624 h 10000"/>
                <a:gd name="connsiteX210" fmla="*/ 6000 w 10000"/>
                <a:gd name="connsiteY210" fmla="*/ 9602 h 10000"/>
                <a:gd name="connsiteX211" fmla="*/ 6167 w 10000"/>
                <a:gd name="connsiteY211" fmla="*/ 9586 h 10000"/>
                <a:gd name="connsiteX212" fmla="*/ 6444 w 10000"/>
                <a:gd name="connsiteY212" fmla="*/ 9586 h 10000"/>
                <a:gd name="connsiteX213" fmla="*/ 6833 w 10000"/>
                <a:gd name="connsiteY213" fmla="*/ 9602 h 10000"/>
                <a:gd name="connsiteX214" fmla="*/ 7278 w 10000"/>
                <a:gd name="connsiteY214" fmla="*/ 9666 h 10000"/>
                <a:gd name="connsiteX215" fmla="*/ 7278 w 10000"/>
                <a:gd name="connsiteY215" fmla="*/ 9666 h 10000"/>
                <a:gd name="connsiteX216" fmla="*/ 8722 w 10000"/>
                <a:gd name="connsiteY216" fmla="*/ 9840 h 10000"/>
                <a:gd name="connsiteX217" fmla="*/ 10000 w 10000"/>
                <a:gd name="connsiteY217" fmla="*/ 10000 h 10000"/>
                <a:gd name="connsiteX0" fmla="*/ 10000 w 10000"/>
                <a:gd name="connsiteY0" fmla="*/ 8652 h 10000"/>
                <a:gd name="connsiteX1" fmla="*/ 10000 w 10000"/>
                <a:gd name="connsiteY1" fmla="*/ 8652 h 10000"/>
                <a:gd name="connsiteX2" fmla="*/ 9222 w 10000"/>
                <a:gd name="connsiteY2" fmla="*/ 8673 h 10000"/>
                <a:gd name="connsiteX3" fmla="*/ 8944 w 10000"/>
                <a:gd name="connsiteY3" fmla="*/ 8673 h 10000"/>
                <a:gd name="connsiteX4" fmla="*/ 8833 w 10000"/>
                <a:gd name="connsiteY4" fmla="*/ 8652 h 10000"/>
                <a:gd name="connsiteX5" fmla="*/ 8778 w 10000"/>
                <a:gd name="connsiteY5" fmla="*/ 8634 h 10000"/>
                <a:gd name="connsiteX6" fmla="*/ 8778 w 10000"/>
                <a:gd name="connsiteY6" fmla="*/ 8634 h 10000"/>
                <a:gd name="connsiteX7" fmla="*/ 8444 w 10000"/>
                <a:gd name="connsiteY7" fmla="*/ 8395 h 10000"/>
                <a:gd name="connsiteX8" fmla="*/ 8167 w 10000"/>
                <a:gd name="connsiteY8" fmla="*/ 8177 h 10000"/>
                <a:gd name="connsiteX9" fmla="*/ 8167 w 10000"/>
                <a:gd name="connsiteY9" fmla="*/ 8177 h 10000"/>
                <a:gd name="connsiteX10" fmla="*/ 8056 w 10000"/>
                <a:gd name="connsiteY10" fmla="*/ 8140 h 10000"/>
                <a:gd name="connsiteX11" fmla="*/ 7889 w 10000"/>
                <a:gd name="connsiteY11" fmla="*/ 8101 h 10000"/>
                <a:gd name="connsiteX12" fmla="*/ 7444 w 10000"/>
                <a:gd name="connsiteY12" fmla="*/ 8077 h 10000"/>
                <a:gd name="connsiteX13" fmla="*/ 6889 w 10000"/>
                <a:gd name="connsiteY13" fmla="*/ 8060 h 10000"/>
                <a:gd name="connsiteX14" fmla="*/ 6389 w 10000"/>
                <a:gd name="connsiteY14" fmla="*/ 8060 h 10000"/>
                <a:gd name="connsiteX15" fmla="*/ 6389 w 10000"/>
                <a:gd name="connsiteY15" fmla="*/ 8060 h 10000"/>
                <a:gd name="connsiteX16" fmla="*/ 6167 w 10000"/>
                <a:gd name="connsiteY16" fmla="*/ 8038 h 10000"/>
                <a:gd name="connsiteX17" fmla="*/ 6056 w 10000"/>
                <a:gd name="connsiteY17" fmla="*/ 8001 h 10000"/>
                <a:gd name="connsiteX18" fmla="*/ 6000 w 10000"/>
                <a:gd name="connsiteY18" fmla="*/ 7961 h 10000"/>
                <a:gd name="connsiteX19" fmla="*/ 6000 w 10000"/>
                <a:gd name="connsiteY19" fmla="*/ 7884 h 10000"/>
                <a:gd name="connsiteX20" fmla="*/ 6056 w 10000"/>
                <a:gd name="connsiteY20" fmla="*/ 7725 h 10000"/>
                <a:gd name="connsiteX21" fmla="*/ 6111 w 10000"/>
                <a:gd name="connsiteY21" fmla="*/ 7645 h 10000"/>
                <a:gd name="connsiteX22" fmla="*/ 6056 w 10000"/>
                <a:gd name="connsiteY22" fmla="*/ 7544 h 10000"/>
                <a:gd name="connsiteX23" fmla="*/ 6056 w 10000"/>
                <a:gd name="connsiteY23" fmla="*/ 7544 h 10000"/>
                <a:gd name="connsiteX24" fmla="*/ 6000 w 10000"/>
                <a:gd name="connsiteY24" fmla="*/ 7485 h 10000"/>
                <a:gd name="connsiteX25" fmla="*/ 5944 w 10000"/>
                <a:gd name="connsiteY25" fmla="*/ 7446 h 10000"/>
                <a:gd name="connsiteX26" fmla="*/ 5833 w 10000"/>
                <a:gd name="connsiteY26" fmla="*/ 7446 h 10000"/>
                <a:gd name="connsiteX27" fmla="*/ 5667 w 10000"/>
                <a:gd name="connsiteY27" fmla="*/ 7464 h 10000"/>
                <a:gd name="connsiteX28" fmla="*/ 5333 w 10000"/>
                <a:gd name="connsiteY28" fmla="*/ 7524 h 10000"/>
                <a:gd name="connsiteX29" fmla="*/ 4889 w 10000"/>
                <a:gd name="connsiteY29" fmla="*/ 7624 h 10000"/>
                <a:gd name="connsiteX30" fmla="*/ 4889 w 10000"/>
                <a:gd name="connsiteY30" fmla="*/ 7624 h 10000"/>
                <a:gd name="connsiteX31" fmla="*/ 4611 w 10000"/>
                <a:gd name="connsiteY31" fmla="*/ 7645 h 10000"/>
                <a:gd name="connsiteX32" fmla="*/ 4500 w 10000"/>
                <a:gd name="connsiteY32" fmla="*/ 7645 h 10000"/>
                <a:gd name="connsiteX33" fmla="*/ 4444 w 10000"/>
                <a:gd name="connsiteY33" fmla="*/ 7624 h 10000"/>
                <a:gd name="connsiteX34" fmla="*/ 4389 w 10000"/>
                <a:gd name="connsiteY34" fmla="*/ 7544 h 10000"/>
                <a:gd name="connsiteX35" fmla="*/ 4222 w 10000"/>
                <a:gd name="connsiteY35" fmla="*/ 7446 h 10000"/>
                <a:gd name="connsiteX36" fmla="*/ 4222 w 10000"/>
                <a:gd name="connsiteY36" fmla="*/ 7446 h 10000"/>
                <a:gd name="connsiteX37" fmla="*/ 4111 w 10000"/>
                <a:gd name="connsiteY37" fmla="*/ 7385 h 10000"/>
                <a:gd name="connsiteX38" fmla="*/ 4111 w 10000"/>
                <a:gd name="connsiteY38" fmla="*/ 7326 h 10000"/>
                <a:gd name="connsiteX39" fmla="*/ 4111 w 10000"/>
                <a:gd name="connsiteY39" fmla="*/ 7286 h 10000"/>
                <a:gd name="connsiteX40" fmla="*/ 4167 w 10000"/>
                <a:gd name="connsiteY40" fmla="*/ 7247 h 10000"/>
                <a:gd name="connsiteX41" fmla="*/ 4278 w 10000"/>
                <a:gd name="connsiteY41" fmla="*/ 7168 h 10000"/>
                <a:gd name="connsiteX42" fmla="*/ 4389 w 10000"/>
                <a:gd name="connsiteY42" fmla="*/ 7149 h 10000"/>
                <a:gd name="connsiteX43" fmla="*/ 4389 w 10000"/>
                <a:gd name="connsiteY43" fmla="*/ 7149 h 10000"/>
                <a:gd name="connsiteX44" fmla="*/ 4389 w 10000"/>
                <a:gd name="connsiteY44" fmla="*/ 7128 h 10000"/>
                <a:gd name="connsiteX45" fmla="*/ 4444 w 10000"/>
                <a:gd name="connsiteY45" fmla="*/ 7111 h 10000"/>
                <a:gd name="connsiteX46" fmla="*/ 4667 w 10000"/>
                <a:gd name="connsiteY46" fmla="*/ 7088 h 10000"/>
                <a:gd name="connsiteX47" fmla="*/ 5333 w 10000"/>
                <a:gd name="connsiteY47" fmla="*/ 7051 h 10000"/>
                <a:gd name="connsiteX48" fmla="*/ 6500 w 10000"/>
                <a:gd name="connsiteY48" fmla="*/ 6990 h 10000"/>
                <a:gd name="connsiteX49" fmla="*/ 6500 w 10000"/>
                <a:gd name="connsiteY49" fmla="*/ 6990 h 10000"/>
                <a:gd name="connsiteX50" fmla="*/ 7167 w 10000"/>
                <a:gd name="connsiteY50" fmla="*/ 6932 h 10000"/>
                <a:gd name="connsiteX51" fmla="*/ 8389 w 10000"/>
                <a:gd name="connsiteY51" fmla="*/ 6813 h 10000"/>
                <a:gd name="connsiteX52" fmla="*/ 8389 w 10000"/>
                <a:gd name="connsiteY52" fmla="*/ 6813 h 10000"/>
                <a:gd name="connsiteX53" fmla="*/ 8667 w 10000"/>
                <a:gd name="connsiteY53" fmla="*/ 6771 h 10000"/>
                <a:gd name="connsiteX54" fmla="*/ 8778 w 10000"/>
                <a:gd name="connsiteY54" fmla="*/ 6711 h 10000"/>
                <a:gd name="connsiteX55" fmla="*/ 8889 w 10000"/>
                <a:gd name="connsiteY55" fmla="*/ 6673 h 10000"/>
                <a:gd name="connsiteX56" fmla="*/ 8833 w 10000"/>
                <a:gd name="connsiteY56" fmla="*/ 6633 h 10000"/>
                <a:gd name="connsiteX57" fmla="*/ 8833 w 10000"/>
                <a:gd name="connsiteY57" fmla="*/ 6596 h 10000"/>
                <a:gd name="connsiteX58" fmla="*/ 8722 w 10000"/>
                <a:gd name="connsiteY58" fmla="*/ 6553 h 10000"/>
                <a:gd name="connsiteX59" fmla="*/ 8556 w 10000"/>
                <a:gd name="connsiteY59" fmla="*/ 6493 h 10000"/>
                <a:gd name="connsiteX60" fmla="*/ 8556 w 10000"/>
                <a:gd name="connsiteY60" fmla="*/ 6493 h 10000"/>
                <a:gd name="connsiteX61" fmla="*/ 6556 w 10000"/>
                <a:gd name="connsiteY61" fmla="*/ 6142 h 10000"/>
                <a:gd name="connsiteX62" fmla="*/ 6556 w 10000"/>
                <a:gd name="connsiteY62" fmla="*/ 6142 h 10000"/>
                <a:gd name="connsiteX63" fmla="*/ 6333 w 10000"/>
                <a:gd name="connsiteY63" fmla="*/ 6081 h 10000"/>
                <a:gd name="connsiteX64" fmla="*/ 6167 w 10000"/>
                <a:gd name="connsiteY64" fmla="*/ 6020 h 10000"/>
                <a:gd name="connsiteX65" fmla="*/ 6056 w 10000"/>
                <a:gd name="connsiteY65" fmla="*/ 5959 h 10000"/>
                <a:gd name="connsiteX66" fmla="*/ 6056 w 10000"/>
                <a:gd name="connsiteY66" fmla="*/ 5959 h 10000"/>
                <a:gd name="connsiteX67" fmla="*/ 8056 w 10000"/>
                <a:gd name="connsiteY67" fmla="*/ 5940 h 10000"/>
                <a:gd name="connsiteX68" fmla="*/ 10000 w 10000"/>
                <a:gd name="connsiteY68" fmla="*/ 6142 h 10000"/>
                <a:gd name="connsiteX69" fmla="*/ 10000 w 10000"/>
                <a:gd name="connsiteY69" fmla="*/ 4337 h 10000"/>
                <a:gd name="connsiteX70" fmla="*/ 10000 w 10000"/>
                <a:gd name="connsiteY70" fmla="*/ 4337 h 10000"/>
                <a:gd name="connsiteX71" fmla="*/ 7778 w 10000"/>
                <a:gd name="connsiteY71" fmla="*/ 3922 h 10000"/>
                <a:gd name="connsiteX72" fmla="*/ 6556 w 10000"/>
                <a:gd name="connsiteY72" fmla="*/ 3682 h 10000"/>
                <a:gd name="connsiteX73" fmla="*/ 6556 w 10000"/>
                <a:gd name="connsiteY73" fmla="*/ 3682 h 10000"/>
                <a:gd name="connsiteX74" fmla="*/ 6556 w 10000"/>
                <a:gd name="connsiteY74" fmla="*/ 3663 h 10000"/>
                <a:gd name="connsiteX75" fmla="*/ 6556 w 10000"/>
                <a:gd name="connsiteY75" fmla="*/ 3544 h 10000"/>
                <a:gd name="connsiteX76" fmla="*/ 6556 w 10000"/>
                <a:gd name="connsiteY76" fmla="*/ 3544 h 10000"/>
                <a:gd name="connsiteX77" fmla="*/ 6389 w 10000"/>
                <a:gd name="connsiteY77" fmla="*/ 3408 h 10000"/>
                <a:gd name="connsiteX78" fmla="*/ 6056 w 10000"/>
                <a:gd name="connsiteY78" fmla="*/ 3188 h 10000"/>
                <a:gd name="connsiteX79" fmla="*/ 5333 w 10000"/>
                <a:gd name="connsiteY79" fmla="*/ 2770 h 10000"/>
                <a:gd name="connsiteX80" fmla="*/ 5333 w 10000"/>
                <a:gd name="connsiteY80" fmla="*/ 2770 h 10000"/>
                <a:gd name="connsiteX81" fmla="*/ 5167 w 10000"/>
                <a:gd name="connsiteY81" fmla="*/ 2711 h 10000"/>
                <a:gd name="connsiteX82" fmla="*/ 4889 w 10000"/>
                <a:gd name="connsiteY82" fmla="*/ 2632 h 10000"/>
                <a:gd name="connsiteX83" fmla="*/ 4056 w 10000"/>
                <a:gd name="connsiteY83" fmla="*/ 2456 h 10000"/>
                <a:gd name="connsiteX84" fmla="*/ 2889 w 10000"/>
                <a:gd name="connsiteY84" fmla="*/ 2239 h 10000"/>
                <a:gd name="connsiteX85" fmla="*/ 2889 w 10000"/>
                <a:gd name="connsiteY85" fmla="*/ 2239 h 10000"/>
                <a:gd name="connsiteX86" fmla="*/ 2389 w 10000"/>
                <a:gd name="connsiteY86" fmla="*/ 2217 h 10000"/>
                <a:gd name="connsiteX87" fmla="*/ 2000 w 10000"/>
                <a:gd name="connsiteY87" fmla="*/ 2198 h 10000"/>
                <a:gd name="connsiteX88" fmla="*/ 1889 w 10000"/>
                <a:gd name="connsiteY88" fmla="*/ 2179 h 10000"/>
                <a:gd name="connsiteX89" fmla="*/ 1778 w 10000"/>
                <a:gd name="connsiteY89" fmla="*/ 2157 h 10000"/>
                <a:gd name="connsiteX90" fmla="*/ 1778 w 10000"/>
                <a:gd name="connsiteY90" fmla="*/ 2157 h 10000"/>
                <a:gd name="connsiteX91" fmla="*/ 1667 w 10000"/>
                <a:gd name="connsiteY91" fmla="*/ 2079 h 10000"/>
                <a:gd name="connsiteX92" fmla="*/ 1500 w 10000"/>
                <a:gd name="connsiteY92" fmla="*/ 1941 h 10000"/>
                <a:gd name="connsiteX93" fmla="*/ 1444 w 10000"/>
                <a:gd name="connsiteY93" fmla="*/ 1861 h 10000"/>
                <a:gd name="connsiteX94" fmla="*/ 1444 w 10000"/>
                <a:gd name="connsiteY94" fmla="*/ 1782 h 10000"/>
                <a:gd name="connsiteX95" fmla="*/ 1444 w 10000"/>
                <a:gd name="connsiteY95" fmla="*/ 1723 h 10000"/>
                <a:gd name="connsiteX96" fmla="*/ 1556 w 10000"/>
                <a:gd name="connsiteY96" fmla="*/ 1663 h 10000"/>
                <a:gd name="connsiteX97" fmla="*/ 1556 w 10000"/>
                <a:gd name="connsiteY97" fmla="*/ 1663 h 10000"/>
                <a:gd name="connsiteX98" fmla="*/ 1833 w 10000"/>
                <a:gd name="connsiteY98" fmla="*/ 1565 h 10000"/>
                <a:gd name="connsiteX99" fmla="*/ 2111 w 10000"/>
                <a:gd name="connsiteY99" fmla="*/ 1463 h 10000"/>
                <a:gd name="connsiteX100" fmla="*/ 2278 w 10000"/>
                <a:gd name="connsiteY100" fmla="*/ 1406 h 10000"/>
                <a:gd name="connsiteX101" fmla="*/ 2389 w 10000"/>
                <a:gd name="connsiteY101" fmla="*/ 1347 h 10000"/>
                <a:gd name="connsiteX102" fmla="*/ 2389 w 10000"/>
                <a:gd name="connsiteY102" fmla="*/ 1267 h 10000"/>
                <a:gd name="connsiteX103" fmla="*/ 2389 w 10000"/>
                <a:gd name="connsiteY103" fmla="*/ 1170 h 10000"/>
                <a:gd name="connsiteX104" fmla="*/ 2389 w 10000"/>
                <a:gd name="connsiteY104" fmla="*/ 1170 h 10000"/>
                <a:gd name="connsiteX105" fmla="*/ 2167 w 10000"/>
                <a:gd name="connsiteY105" fmla="*/ 891 h 10000"/>
                <a:gd name="connsiteX106" fmla="*/ 1889 w 10000"/>
                <a:gd name="connsiteY106" fmla="*/ 514 h 10000"/>
                <a:gd name="connsiteX107" fmla="*/ 1667 w 10000"/>
                <a:gd name="connsiteY107" fmla="*/ 178 h 10000"/>
                <a:gd name="connsiteX108" fmla="*/ 1611 w 10000"/>
                <a:gd name="connsiteY108" fmla="*/ 80 h 10000"/>
                <a:gd name="connsiteX109" fmla="*/ 1611 w 10000"/>
                <a:gd name="connsiteY109" fmla="*/ 42 h 10000"/>
                <a:gd name="connsiteX110" fmla="*/ 1667 w 10000"/>
                <a:gd name="connsiteY110" fmla="*/ 18 h 10000"/>
                <a:gd name="connsiteX111" fmla="*/ 1667 w 10000"/>
                <a:gd name="connsiteY111" fmla="*/ 18 h 10000"/>
                <a:gd name="connsiteX112" fmla="*/ 2222 w 10000"/>
                <a:gd name="connsiteY112" fmla="*/ 0 h 10000"/>
                <a:gd name="connsiteX113" fmla="*/ 2389 w 10000"/>
                <a:gd name="connsiteY113" fmla="*/ 18 h 10000"/>
                <a:gd name="connsiteX114" fmla="*/ 2389 w 10000"/>
                <a:gd name="connsiteY114" fmla="*/ 18 h 10000"/>
                <a:gd name="connsiteX115" fmla="*/ 10000 w 10000"/>
                <a:gd name="connsiteY115" fmla="*/ 8673 h 10000"/>
                <a:gd name="connsiteX116" fmla="*/ 10000 w 10000"/>
                <a:gd name="connsiteY116" fmla="*/ 8673 h 10000"/>
                <a:gd name="connsiteX117" fmla="*/ 9722 w 10000"/>
                <a:gd name="connsiteY117" fmla="*/ 8652 h 10000"/>
                <a:gd name="connsiteX118" fmla="*/ 9389 w 10000"/>
                <a:gd name="connsiteY118" fmla="*/ 8673 h 10000"/>
                <a:gd name="connsiteX119" fmla="*/ 9389 w 10000"/>
                <a:gd name="connsiteY119" fmla="*/ 8673 h 10000"/>
                <a:gd name="connsiteX120" fmla="*/ 9278 w 10000"/>
                <a:gd name="connsiteY120" fmla="*/ 8696 h 10000"/>
                <a:gd name="connsiteX121" fmla="*/ 9056 w 10000"/>
                <a:gd name="connsiteY121" fmla="*/ 8673 h 10000"/>
                <a:gd name="connsiteX122" fmla="*/ 8889 w 10000"/>
                <a:gd name="connsiteY122" fmla="*/ 8652 h 10000"/>
                <a:gd name="connsiteX123" fmla="*/ 8722 w 10000"/>
                <a:gd name="connsiteY123" fmla="*/ 8614 h 10000"/>
                <a:gd name="connsiteX124" fmla="*/ 8611 w 10000"/>
                <a:gd name="connsiteY124" fmla="*/ 8553 h 10000"/>
                <a:gd name="connsiteX125" fmla="*/ 8444 w 10000"/>
                <a:gd name="connsiteY125" fmla="*/ 8455 h 10000"/>
                <a:gd name="connsiteX126" fmla="*/ 8444 w 10000"/>
                <a:gd name="connsiteY126" fmla="*/ 8455 h 10000"/>
                <a:gd name="connsiteX127" fmla="*/ 8222 w 10000"/>
                <a:gd name="connsiteY127" fmla="*/ 8279 h 10000"/>
                <a:gd name="connsiteX128" fmla="*/ 8111 w 10000"/>
                <a:gd name="connsiteY128" fmla="*/ 8200 h 10000"/>
                <a:gd name="connsiteX129" fmla="*/ 7944 w 10000"/>
                <a:gd name="connsiteY129" fmla="*/ 8140 h 10000"/>
                <a:gd name="connsiteX130" fmla="*/ 7778 w 10000"/>
                <a:gd name="connsiteY130" fmla="*/ 8101 h 10000"/>
                <a:gd name="connsiteX131" fmla="*/ 7556 w 10000"/>
                <a:gd name="connsiteY131" fmla="*/ 8077 h 10000"/>
                <a:gd name="connsiteX132" fmla="*/ 7333 w 10000"/>
                <a:gd name="connsiteY132" fmla="*/ 8060 h 10000"/>
                <a:gd name="connsiteX133" fmla="*/ 7000 w 10000"/>
                <a:gd name="connsiteY133" fmla="*/ 8038 h 10000"/>
                <a:gd name="connsiteX134" fmla="*/ 7000 w 10000"/>
                <a:gd name="connsiteY134" fmla="*/ 8038 h 10000"/>
                <a:gd name="connsiteX135" fmla="*/ 6556 w 10000"/>
                <a:gd name="connsiteY135" fmla="*/ 8060 h 10000"/>
                <a:gd name="connsiteX136" fmla="*/ 6222 w 10000"/>
                <a:gd name="connsiteY136" fmla="*/ 8060 h 10000"/>
                <a:gd name="connsiteX137" fmla="*/ 6111 w 10000"/>
                <a:gd name="connsiteY137" fmla="*/ 8038 h 10000"/>
                <a:gd name="connsiteX138" fmla="*/ 6056 w 10000"/>
                <a:gd name="connsiteY138" fmla="*/ 8019 h 10000"/>
                <a:gd name="connsiteX139" fmla="*/ 6056 w 10000"/>
                <a:gd name="connsiteY139" fmla="*/ 8019 h 10000"/>
                <a:gd name="connsiteX140" fmla="*/ 6056 w 10000"/>
                <a:gd name="connsiteY140" fmla="*/ 7665 h 10000"/>
                <a:gd name="connsiteX141" fmla="*/ 6056 w 10000"/>
                <a:gd name="connsiteY141" fmla="*/ 7665 h 10000"/>
                <a:gd name="connsiteX142" fmla="*/ 6056 w 10000"/>
                <a:gd name="connsiteY142" fmla="*/ 7582 h 10000"/>
                <a:gd name="connsiteX143" fmla="*/ 5944 w 10000"/>
                <a:gd name="connsiteY143" fmla="*/ 7485 h 10000"/>
                <a:gd name="connsiteX144" fmla="*/ 5889 w 10000"/>
                <a:gd name="connsiteY144" fmla="*/ 7464 h 10000"/>
                <a:gd name="connsiteX145" fmla="*/ 5778 w 10000"/>
                <a:gd name="connsiteY145" fmla="*/ 7446 h 10000"/>
                <a:gd name="connsiteX146" fmla="*/ 5667 w 10000"/>
                <a:gd name="connsiteY146" fmla="*/ 7446 h 10000"/>
                <a:gd name="connsiteX147" fmla="*/ 5500 w 10000"/>
                <a:gd name="connsiteY147" fmla="*/ 7464 h 10000"/>
                <a:gd name="connsiteX148" fmla="*/ 5500 w 10000"/>
                <a:gd name="connsiteY148" fmla="*/ 7464 h 10000"/>
                <a:gd name="connsiteX149" fmla="*/ 4889 w 10000"/>
                <a:gd name="connsiteY149" fmla="*/ 7603 h 10000"/>
                <a:gd name="connsiteX150" fmla="*/ 4611 w 10000"/>
                <a:gd name="connsiteY150" fmla="*/ 7645 h 10000"/>
                <a:gd name="connsiteX151" fmla="*/ 4556 w 10000"/>
                <a:gd name="connsiteY151" fmla="*/ 7665 h 10000"/>
                <a:gd name="connsiteX152" fmla="*/ 4500 w 10000"/>
                <a:gd name="connsiteY152" fmla="*/ 7645 h 10000"/>
                <a:gd name="connsiteX153" fmla="*/ 4500 w 10000"/>
                <a:gd name="connsiteY153" fmla="*/ 7645 h 10000"/>
                <a:gd name="connsiteX154" fmla="*/ 4222 w 10000"/>
                <a:gd name="connsiteY154" fmla="*/ 7446 h 10000"/>
                <a:gd name="connsiteX155" fmla="*/ 4222 w 10000"/>
                <a:gd name="connsiteY155" fmla="*/ 7446 h 10000"/>
                <a:gd name="connsiteX156" fmla="*/ 4111 w 10000"/>
                <a:gd name="connsiteY156" fmla="*/ 7347 h 10000"/>
                <a:gd name="connsiteX157" fmla="*/ 4111 w 10000"/>
                <a:gd name="connsiteY157" fmla="*/ 7286 h 10000"/>
                <a:gd name="connsiteX158" fmla="*/ 4111 w 10000"/>
                <a:gd name="connsiteY158" fmla="*/ 7228 h 10000"/>
                <a:gd name="connsiteX159" fmla="*/ 4111 w 10000"/>
                <a:gd name="connsiteY159" fmla="*/ 7228 h 10000"/>
                <a:gd name="connsiteX160" fmla="*/ 4278 w 10000"/>
                <a:gd name="connsiteY160" fmla="*/ 7168 h 10000"/>
                <a:gd name="connsiteX161" fmla="*/ 4389 w 10000"/>
                <a:gd name="connsiteY161" fmla="*/ 7149 h 10000"/>
                <a:gd name="connsiteX162" fmla="*/ 4389 w 10000"/>
                <a:gd name="connsiteY162" fmla="*/ 7149 h 10000"/>
                <a:gd name="connsiteX163" fmla="*/ 4000 w 10000"/>
                <a:gd name="connsiteY163" fmla="*/ 7149 h 10000"/>
                <a:gd name="connsiteX164" fmla="*/ 3722 w 10000"/>
                <a:gd name="connsiteY164" fmla="*/ 7168 h 10000"/>
                <a:gd name="connsiteX165" fmla="*/ 3611 w 10000"/>
                <a:gd name="connsiteY165" fmla="*/ 7189 h 10000"/>
                <a:gd name="connsiteX166" fmla="*/ 3556 w 10000"/>
                <a:gd name="connsiteY166" fmla="*/ 7210 h 10000"/>
                <a:gd name="connsiteX167" fmla="*/ 3556 w 10000"/>
                <a:gd name="connsiteY167" fmla="*/ 7210 h 10000"/>
                <a:gd name="connsiteX168" fmla="*/ 3444 w 10000"/>
                <a:gd name="connsiteY168" fmla="*/ 7286 h 10000"/>
                <a:gd name="connsiteX169" fmla="*/ 3278 w 10000"/>
                <a:gd name="connsiteY169" fmla="*/ 7407 h 10000"/>
                <a:gd name="connsiteX170" fmla="*/ 3000 w 10000"/>
                <a:gd name="connsiteY170" fmla="*/ 7544 h 10000"/>
                <a:gd name="connsiteX171" fmla="*/ 2667 w 10000"/>
                <a:gd name="connsiteY171" fmla="*/ 7645 h 10000"/>
                <a:gd name="connsiteX172" fmla="*/ 2667 w 10000"/>
                <a:gd name="connsiteY172" fmla="*/ 7645 h 10000"/>
                <a:gd name="connsiteX173" fmla="*/ 2333 w 10000"/>
                <a:gd name="connsiteY173" fmla="*/ 7725 h 10000"/>
                <a:gd name="connsiteX174" fmla="*/ 1833 w 10000"/>
                <a:gd name="connsiteY174" fmla="*/ 7803 h 10000"/>
                <a:gd name="connsiteX175" fmla="*/ 1389 w 10000"/>
                <a:gd name="connsiteY175" fmla="*/ 7843 h 10000"/>
                <a:gd name="connsiteX176" fmla="*/ 889 w 10000"/>
                <a:gd name="connsiteY176" fmla="*/ 7862 h 10000"/>
                <a:gd name="connsiteX177" fmla="*/ 889 w 10000"/>
                <a:gd name="connsiteY177" fmla="*/ 7862 h 10000"/>
                <a:gd name="connsiteX178" fmla="*/ 500 w 10000"/>
                <a:gd name="connsiteY178" fmla="*/ 7884 h 10000"/>
                <a:gd name="connsiteX179" fmla="*/ 222 w 10000"/>
                <a:gd name="connsiteY179" fmla="*/ 7902 h 10000"/>
                <a:gd name="connsiteX180" fmla="*/ 0 w 10000"/>
                <a:gd name="connsiteY180" fmla="*/ 7921 h 10000"/>
                <a:gd name="connsiteX181" fmla="*/ 0 w 10000"/>
                <a:gd name="connsiteY181" fmla="*/ 7921 h 10000"/>
                <a:gd name="connsiteX182" fmla="*/ 278 w 10000"/>
                <a:gd name="connsiteY182" fmla="*/ 8239 h 10000"/>
                <a:gd name="connsiteX183" fmla="*/ 500 w 10000"/>
                <a:gd name="connsiteY183" fmla="*/ 8473 h 10000"/>
                <a:gd name="connsiteX184" fmla="*/ 722 w 10000"/>
                <a:gd name="connsiteY184" fmla="*/ 8673 h 10000"/>
                <a:gd name="connsiteX185" fmla="*/ 722 w 10000"/>
                <a:gd name="connsiteY185" fmla="*/ 8673 h 10000"/>
                <a:gd name="connsiteX186" fmla="*/ 889 w 10000"/>
                <a:gd name="connsiteY186" fmla="*/ 8793 h 10000"/>
                <a:gd name="connsiteX187" fmla="*/ 944 w 10000"/>
                <a:gd name="connsiteY187" fmla="*/ 8893 h 10000"/>
                <a:gd name="connsiteX188" fmla="*/ 1111 w 10000"/>
                <a:gd name="connsiteY188" fmla="*/ 8993 h 10000"/>
                <a:gd name="connsiteX189" fmla="*/ 1333 w 10000"/>
                <a:gd name="connsiteY189" fmla="*/ 9147 h 10000"/>
                <a:gd name="connsiteX190" fmla="*/ 1333 w 10000"/>
                <a:gd name="connsiteY190" fmla="*/ 9147 h 10000"/>
                <a:gd name="connsiteX191" fmla="*/ 1444 w 10000"/>
                <a:gd name="connsiteY191" fmla="*/ 9228 h 10000"/>
                <a:gd name="connsiteX192" fmla="*/ 1500 w 10000"/>
                <a:gd name="connsiteY192" fmla="*/ 9287 h 10000"/>
                <a:gd name="connsiteX193" fmla="*/ 1500 w 10000"/>
                <a:gd name="connsiteY193" fmla="*/ 9345 h 10000"/>
                <a:gd name="connsiteX194" fmla="*/ 1556 w 10000"/>
                <a:gd name="connsiteY194" fmla="*/ 9368 h 10000"/>
                <a:gd name="connsiteX195" fmla="*/ 1722 w 10000"/>
                <a:gd name="connsiteY195" fmla="*/ 9385 h 10000"/>
                <a:gd name="connsiteX196" fmla="*/ 1944 w 10000"/>
                <a:gd name="connsiteY196" fmla="*/ 9405 h 10000"/>
                <a:gd name="connsiteX197" fmla="*/ 2944 w 10000"/>
                <a:gd name="connsiteY197" fmla="*/ 9425 h 10000"/>
                <a:gd name="connsiteX198" fmla="*/ 2944 w 10000"/>
                <a:gd name="connsiteY198" fmla="*/ 9425 h 10000"/>
                <a:gd name="connsiteX199" fmla="*/ 4167 w 10000"/>
                <a:gd name="connsiteY199" fmla="*/ 9465 h 10000"/>
                <a:gd name="connsiteX200" fmla="*/ 4889 w 10000"/>
                <a:gd name="connsiteY200" fmla="*/ 9524 h 10000"/>
                <a:gd name="connsiteX201" fmla="*/ 5278 w 10000"/>
                <a:gd name="connsiteY201" fmla="*/ 9586 h 10000"/>
                <a:gd name="connsiteX202" fmla="*/ 5444 w 10000"/>
                <a:gd name="connsiteY202" fmla="*/ 9602 h 10000"/>
                <a:gd name="connsiteX203" fmla="*/ 5444 w 10000"/>
                <a:gd name="connsiteY203" fmla="*/ 9602 h 10000"/>
                <a:gd name="connsiteX204" fmla="*/ 5722 w 10000"/>
                <a:gd name="connsiteY204" fmla="*/ 9645 h 10000"/>
                <a:gd name="connsiteX205" fmla="*/ 5833 w 10000"/>
                <a:gd name="connsiteY205" fmla="*/ 9666 h 10000"/>
                <a:gd name="connsiteX206" fmla="*/ 5833 w 10000"/>
                <a:gd name="connsiteY206" fmla="*/ 9666 h 10000"/>
                <a:gd name="connsiteX207" fmla="*/ 5833 w 10000"/>
                <a:gd name="connsiteY207" fmla="*/ 9645 h 10000"/>
                <a:gd name="connsiteX208" fmla="*/ 5889 w 10000"/>
                <a:gd name="connsiteY208" fmla="*/ 9624 h 10000"/>
                <a:gd name="connsiteX209" fmla="*/ 6000 w 10000"/>
                <a:gd name="connsiteY209" fmla="*/ 9602 h 10000"/>
                <a:gd name="connsiteX210" fmla="*/ 6167 w 10000"/>
                <a:gd name="connsiteY210" fmla="*/ 9586 h 10000"/>
                <a:gd name="connsiteX211" fmla="*/ 6444 w 10000"/>
                <a:gd name="connsiteY211" fmla="*/ 9586 h 10000"/>
                <a:gd name="connsiteX212" fmla="*/ 6833 w 10000"/>
                <a:gd name="connsiteY212" fmla="*/ 9602 h 10000"/>
                <a:gd name="connsiteX213" fmla="*/ 7278 w 10000"/>
                <a:gd name="connsiteY213" fmla="*/ 9666 h 10000"/>
                <a:gd name="connsiteX214" fmla="*/ 7278 w 10000"/>
                <a:gd name="connsiteY214" fmla="*/ 9666 h 10000"/>
                <a:gd name="connsiteX215" fmla="*/ 8722 w 10000"/>
                <a:gd name="connsiteY215" fmla="*/ 9840 h 10000"/>
                <a:gd name="connsiteX216" fmla="*/ 10000 w 10000"/>
                <a:gd name="connsiteY216" fmla="*/ 10000 h 10000"/>
                <a:gd name="connsiteX0" fmla="*/ 10000 w 10000"/>
                <a:gd name="connsiteY0" fmla="*/ 8652 h 10000"/>
                <a:gd name="connsiteX1" fmla="*/ 10000 w 10000"/>
                <a:gd name="connsiteY1" fmla="*/ 8652 h 10000"/>
                <a:gd name="connsiteX2" fmla="*/ 9222 w 10000"/>
                <a:gd name="connsiteY2" fmla="*/ 8673 h 10000"/>
                <a:gd name="connsiteX3" fmla="*/ 8944 w 10000"/>
                <a:gd name="connsiteY3" fmla="*/ 8673 h 10000"/>
                <a:gd name="connsiteX4" fmla="*/ 8833 w 10000"/>
                <a:gd name="connsiteY4" fmla="*/ 8652 h 10000"/>
                <a:gd name="connsiteX5" fmla="*/ 8778 w 10000"/>
                <a:gd name="connsiteY5" fmla="*/ 8634 h 10000"/>
                <a:gd name="connsiteX6" fmla="*/ 8778 w 10000"/>
                <a:gd name="connsiteY6" fmla="*/ 8634 h 10000"/>
                <a:gd name="connsiteX7" fmla="*/ 8444 w 10000"/>
                <a:gd name="connsiteY7" fmla="*/ 8395 h 10000"/>
                <a:gd name="connsiteX8" fmla="*/ 8167 w 10000"/>
                <a:gd name="connsiteY8" fmla="*/ 8177 h 10000"/>
                <a:gd name="connsiteX9" fmla="*/ 8167 w 10000"/>
                <a:gd name="connsiteY9" fmla="*/ 8177 h 10000"/>
                <a:gd name="connsiteX10" fmla="*/ 8056 w 10000"/>
                <a:gd name="connsiteY10" fmla="*/ 8140 h 10000"/>
                <a:gd name="connsiteX11" fmla="*/ 7889 w 10000"/>
                <a:gd name="connsiteY11" fmla="*/ 8101 h 10000"/>
                <a:gd name="connsiteX12" fmla="*/ 7444 w 10000"/>
                <a:gd name="connsiteY12" fmla="*/ 8077 h 10000"/>
                <a:gd name="connsiteX13" fmla="*/ 6889 w 10000"/>
                <a:gd name="connsiteY13" fmla="*/ 8060 h 10000"/>
                <a:gd name="connsiteX14" fmla="*/ 6389 w 10000"/>
                <a:gd name="connsiteY14" fmla="*/ 8060 h 10000"/>
                <a:gd name="connsiteX15" fmla="*/ 6389 w 10000"/>
                <a:gd name="connsiteY15" fmla="*/ 8060 h 10000"/>
                <a:gd name="connsiteX16" fmla="*/ 6167 w 10000"/>
                <a:gd name="connsiteY16" fmla="*/ 8038 h 10000"/>
                <a:gd name="connsiteX17" fmla="*/ 6056 w 10000"/>
                <a:gd name="connsiteY17" fmla="*/ 8001 h 10000"/>
                <a:gd name="connsiteX18" fmla="*/ 6000 w 10000"/>
                <a:gd name="connsiteY18" fmla="*/ 7961 h 10000"/>
                <a:gd name="connsiteX19" fmla="*/ 6000 w 10000"/>
                <a:gd name="connsiteY19" fmla="*/ 7884 h 10000"/>
                <a:gd name="connsiteX20" fmla="*/ 6056 w 10000"/>
                <a:gd name="connsiteY20" fmla="*/ 7725 h 10000"/>
                <a:gd name="connsiteX21" fmla="*/ 6111 w 10000"/>
                <a:gd name="connsiteY21" fmla="*/ 7645 h 10000"/>
                <a:gd name="connsiteX22" fmla="*/ 6056 w 10000"/>
                <a:gd name="connsiteY22" fmla="*/ 7544 h 10000"/>
                <a:gd name="connsiteX23" fmla="*/ 6056 w 10000"/>
                <a:gd name="connsiteY23" fmla="*/ 7544 h 10000"/>
                <a:gd name="connsiteX24" fmla="*/ 6000 w 10000"/>
                <a:gd name="connsiteY24" fmla="*/ 7485 h 10000"/>
                <a:gd name="connsiteX25" fmla="*/ 5944 w 10000"/>
                <a:gd name="connsiteY25" fmla="*/ 7446 h 10000"/>
                <a:gd name="connsiteX26" fmla="*/ 5833 w 10000"/>
                <a:gd name="connsiteY26" fmla="*/ 7446 h 10000"/>
                <a:gd name="connsiteX27" fmla="*/ 5667 w 10000"/>
                <a:gd name="connsiteY27" fmla="*/ 7464 h 10000"/>
                <a:gd name="connsiteX28" fmla="*/ 5333 w 10000"/>
                <a:gd name="connsiteY28" fmla="*/ 7524 h 10000"/>
                <a:gd name="connsiteX29" fmla="*/ 4889 w 10000"/>
                <a:gd name="connsiteY29" fmla="*/ 7624 h 10000"/>
                <a:gd name="connsiteX30" fmla="*/ 4889 w 10000"/>
                <a:gd name="connsiteY30" fmla="*/ 7624 h 10000"/>
                <a:gd name="connsiteX31" fmla="*/ 4611 w 10000"/>
                <a:gd name="connsiteY31" fmla="*/ 7645 h 10000"/>
                <a:gd name="connsiteX32" fmla="*/ 4500 w 10000"/>
                <a:gd name="connsiteY32" fmla="*/ 7645 h 10000"/>
                <a:gd name="connsiteX33" fmla="*/ 4444 w 10000"/>
                <a:gd name="connsiteY33" fmla="*/ 7624 h 10000"/>
                <a:gd name="connsiteX34" fmla="*/ 4389 w 10000"/>
                <a:gd name="connsiteY34" fmla="*/ 7544 h 10000"/>
                <a:gd name="connsiteX35" fmla="*/ 4222 w 10000"/>
                <a:gd name="connsiteY35" fmla="*/ 7446 h 10000"/>
                <a:gd name="connsiteX36" fmla="*/ 4222 w 10000"/>
                <a:gd name="connsiteY36" fmla="*/ 7446 h 10000"/>
                <a:gd name="connsiteX37" fmla="*/ 4111 w 10000"/>
                <a:gd name="connsiteY37" fmla="*/ 7385 h 10000"/>
                <a:gd name="connsiteX38" fmla="*/ 4111 w 10000"/>
                <a:gd name="connsiteY38" fmla="*/ 7326 h 10000"/>
                <a:gd name="connsiteX39" fmla="*/ 4111 w 10000"/>
                <a:gd name="connsiteY39" fmla="*/ 7286 h 10000"/>
                <a:gd name="connsiteX40" fmla="*/ 4167 w 10000"/>
                <a:gd name="connsiteY40" fmla="*/ 7247 h 10000"/>
                <a:gd name="connsiteX41" fmla="*/ 4278 w 10000"/>
                <a:gd name="connsiteY41" fmla="*/ 7168 h 10000"/>
                <a:gd name="connsiteX42" fmla="*/ 4389 w 10000"/>
                <a:gd name="connsiteY42" fmla="*/ 7149 h 10000"/>
                <a:gd name="connsiteX43" fmla="*/ 4389 w 10000"/>
                <a:gd name="connsiteY43" fmla="*/ 7149 h 10000"/>
                <a:gd name="connsiteX44" fmla="*/ 4389 w 10000"/>
                <a:gd name="connsiteY44" fmla="*/ 7128 h 10000"/>
                <a:gd name="connsiteX45" fmla="*/ 4444 w 10000"/>
                <a:gd name="connsiteY45" fmla="*/ 7111 h 10000"/>
                <a:gd name="connsiteX46" fmla="*/ 4667 w 10000"/>
                <a:gd name="connsiteY46" fmla="*/ 7088 h 10000"/>
                <a:gd name="connsiteX47" fmla="*/ 5333 w 10000"/>
                <a:gd name="connsiteY47" fmla="*/ 7051 h 10000"/>
                <a:gd name="connsiteX48" fmla="*/ 6500 w 10000"/>
                <a:gd name="connsiteY48" fmla="*/ 6990 h 10000"/>
                <a:gd name="connsiteX49" fmla="*/ 6500 w 10000"/>
                <a:gd name="connsiteY49" fmla="*/ 6990 h 10000"/>
                <a:gd name="connsiteX50" fmla="*/ 7167 w 10000"/>
                <a:gd name="connsiteY50" fmla="*/ 6932 h 10000"/>
                <a:gd name="connsiteX51" fmla="*/ 8389 w 10000"/>
                <a:gd name="connsiteY51" fmla="*/ 6813 h 10000"/>
                <a:gd name="connsiteX52" fmla="*/ 8389 w 10000"/>
                <a:gd name="connsiteY52" fmla="*/ 6813 h 10000"/>
                <a:gd name="connsiteX53" fmla="*/ 8667 w 10000"/>
                <a:gd name="connsiteY53" fmla="*/ 6771 h 10000"/>
                <a:gd name="connsiteX54" fmla="*/ 8778 w 10000"/>
                <a:gd name="connsiteY54" fmla="*/ 6711 h 10000"/>
                <a:gd name="connsiteX55" fmla="*/ 8889 w 10000"/>
                <a:gd name="connsiteY55" fmla="*/ 6673 h 10000"/>
                <a:gd name="connsiteX56" fmla="*/ 8833 w 10000"/>
                <a:gd name="connsiteY56" fmla="*/ 6633 h 10000"/>
                <a:gd name="connsiteX57" fmla="*/ 8833 w 10000"/>
                <a:gd name="connsiteY57" fmla="*/ 6596 h 10000"/>
                <a:gd name="connsiteX58" fmla="*/ 8722 w 10000"/>
                <a:gd name="connsiteY58" fmla="*/ 6553 h 10000"/>
                <a:gd name="connsiteX59" fmla="*/ 8556 w 10000"/>
                <a:gd name="connsiteY59" fmla="*/ 6493 h 10000"/>
                <a:gd name="connsiteX60" fmla="*/ 8556 w 10000"/>
                <a:gd name="connsiteY60" fmla="*/ 6493 h 10000"/>
                <a:gd name="connsiteX61" fmla="*/ 6556 w 10000"/>
                <a:gd name="connsiteY61" fmla="*/ 6142 h 10000"/>
                <a:gd name="connsiteX62" fmla="*/ 6556 w 10000"/>
                <a:gd name="connsiteY62" fmla="*/ 6142 h 10000"/>
                <a:gd name="connsiteX63" fmla="*/ 6333 w 10000"/>
                <a:gd name="connsiteY63" fmla="*/ 6081 h 10000"/>
                <a:gd name="connsiteX64" fmla="*/ 6167 w 10000"/>
                <a:gd name="connsiteY64" fmla="*/ 6020 h 10000"/>
                <a:gd name="connsiteX65" fmla="*/ 6056 w 10000"/>
                <a:gd name="connsiteY65" fmla="*/ 5959 h 10000"/>
                <a:gd name="connsiteX66" fmla="*/ 6056 w 10000"/>
                <a:gd name="connsiteY66" fmla="*/ 5959 h 10000"/>
                <a:gd name="connsiteX67" fmla="*/ 8056 w 10000"/>
                <a:gd name="connsiteY67" fmla="*/ 5940 h 10000"/>
                <a:gd name="connsiteX68" fmla="*/ 10000 w 10000"/>
                <a:gd name="connsiteY68" fmla="*/ 6142 h 10000"/>
                <a:gd name="connsiteX69" fmla="*/ 10000 w 10000"/>
                <a:gd name="connsiteY69" fmla="*/ 4337 h 10000"/>
                <a:gd name="connsiteX70" fmla="*/ 10000 w 10000"/>
                <a:gd name="connsiteY70" fmla="*/ 4337 h 10000"/>
                <a:gd name="connsiteX71" fmla="*/ 7778 w 10000"/>
                <a:gd name="connsiteY71" fmla="*/ 3922 h 10000"/>
                <a:gd name="connsiteX72" fmla="*/ 6556 w 10000"/>
                <a:gd name="connsiteY72" fmla="*/ 3682 h 10000"/>
                <a:gd name="connsiteX73" fmla="*/ 6556 w 10000"/>
                <a:gd name="connsiteY73" fmla="*/ 3682 h 10000"/>
                <a:gd name="connsiteX74" fmla="*/ 6556 w 10000"/>
                <a:gd name="connsiteY74" fmla="*/ 3663 h 10000"/>
                <a:gd name="connsiteX75" fmla="*/ 6556 w 10000"/>
                <a:gd name="connsiteY75" fmla="*/ 3544 h 10000"/>
                <a:gd name="connsiteX76" fmla="*/ 6556 w 10000"/>
                <a:gd name="connsiteY76" fmla="*/ 3544 h 10000"/>
                <a:gd name="connsiteX77" fmla="*/ 6389 w 10000"/>
                <a:gd name="connsiteY77" fmla="*/ 3408 h 10000"/>
                <a:gd name="connsiteX78" fmla="*/ 6056 w 10000"/>
                <a:gd name="connsiteY78" fmla="*/ 3188 h 10000"/>
                <a:gd name="connsiteX79" fmla="*/ 5333 w 10000"/>
                <a:gd name="connsiteY79" fmla="*/ 2770 h 10000"/>
                <a:gd name="connsiteX80" fmla="*/ 5333 w 10000"/>
                <a:gd name="connsiteY80" fmla="*/ 2770 h 10000"/>
                <a:gd name="connsiteX81" fmla="*/ 5167 w 10000"/>
                <a:gd name="connsiteY81" fmla="*/ 2711 h 10000"/>
                <a:gd name="connsiteX82" fmla="*/ 4889 w 10000"/>
                <a:gd name="connsiteY82" fmla="*/ 2632 h 10000"/>
                <a:gd name="connsiteX83" fmla="*/ 4056 w 10000"/>
                <a:gd name="connsiteY83" fmla="*/ 2456 h 10000"/>
                <a:gd name="connsiteX84" fmla="*/ 2889 w 10000"/>
                <a:gd name="connsiteY84" fmla="*/ 2239 h 10000"/>
                <a:gd name="connsiteX85" fmla="*/ 2889 w 10000"/>
                <a:gd name="connsiteY85" fmla="*/ 2239 h 10000"/>
                <a:gd name="connsiteX86" fmla="*/ 2389 w 10000"/>
                <a:gd name="connsiteY86" fmla="*/ 2217 h 10000"/>
                <a:gd name="connsiteX87" fmla="*/ 2000 w 10000"/>
                <a:gd name="connsiteY87" fmla="*/ 2198 h 10000"/>
                <a:gd name="connsiteX88" fmla="*/ 1889 w 10000"/>
                <a:gd name="connsiteY88" fmla="*/ 2179 h 10000"/>
                <a:gd name="connsiteX89" fmla="*/ 1778 w 10000"/>
                <a:gd name="connsiteY89" fmla="*/ 2157 h 10000"/>
                <a:gd name="connsiteX90" fmla="*/ 1778 w 10000"/>
                <a:gd name="connsiteY90" fmla="*/ 2157 h 10000"/>
                <a:gd name="connsiteX91" fmla="*/ 1667 w 10000"/>
                <a:gd name="connsiteY91" fmla="*/ 2079 h 10000"/>
                <a:gd name="connsiteX92" fmla="*/ 1500 w 10000"/>
                <a:gd name="connsiteY92" fmla="*/ 1941 h 10000"/>
                <a:gd name="connsiteX93" fmla="*/ 1444 w 10000"/>
                <a:gd name="connsiteY93" fmla="*/ 1861 h 10000"/>
                <a:gd name="connsiteX94" fmla="*/ 1444 w 10000"/>
                <a:gd name="connsiteY94" fmla="*/ 1782 h 10000"/>
                <a:gd name="connsiteX95" fmla="*/ 1444 w 10000"/>
                <a:gd name="connsiteY95" fmla="*/ 1723 h 10000"/>
                <a:gd name="connsiteX96" fmla="*/ 1556 w 10000"/>
                <a:gd name="connsiteY96" fmla="*/ 1663 h 10000"/>
                <a:gd name="connsiteX97" fmla="*/ 1556 w 10000"/>
                <a:gd name="connsiteY97" fmla="*/ 1663 h 10000"/>
                <a:gd name="connsiteX98" fmla="*/ 1833 w 10000"/>
                <a:gd name="connsiteY98" fmla="*/ 1565 h 10000"/>
                <a:gd name="connsiteX99" fmla="*/ 2111 w 10000"/>
                <a:gd name="connsiteY99" fmla="*/ 1463 h 10000"/>
                <a:gd name="connsiteX100" fmla="*/ 2278 w 10000"/>
                <a:gd name="connsiteY100" fmla="*/ 1406 h 10000"/>
                <a:gd name="connsiteX101" fmla="*/ 2389 w 10000"/>
                <a:gd name="connsiteY101" fmla="*/ 1347 h 10000"/>
                <a:gd name="connsiteX102" fmla="*/ 2389 w 10000"/>
                <a:gd name="connsiteY102" fmla="*/ 1267 h 10000"/>
                <a:gd name="connsiteX103" fmla="*/ 2389 w 10000"/>
                <a:gd name="connsiteY103" fmla="*/ 1170 h 10000"/>
                <a:gd name="connsiteX104" fmla="*/ 2389 w 10000"/>
                <a:gd name="connsiteY104" fmla="*/ 1170 h 10000"/>
                <a:gd name="connsiteX105" fmla="*/ 2167 w 10000"/>
                <a:gd name="connsiteY105" fmla="*/ 891 h 10000"/>
                <a:gd name="connsiteX106" fmla="*/ 1889 w 10000"/>
                <a:gd name="connsiteY106" fmla="*/ 514 h 10000"/>
                <a:gd name="connsiteX107" fmla="*/ 1667 w 10000"/>
                <a:gd name="connsiteY107" fmla="*/ 178 h 10000"/>
                <a:gd name="connsiteX108" fmla="*/ 1611 w 10000"/>
                <a:gd name="connsiteY108" fmla="*/ 80 h 10000"/>
                <a:gd name="connsiteX109" fmla="*/ 1611 w 10000"/>
                <a:gd name="connsiteY109" fmla="*/ 42 h 10000"/>
                <a:gd name="connsiteX110" fmla="*/ 1667 w 10000"/>
                <a:gd name="connsiteY110" fmla="*/ 18 h 10000"/>
                <a:gd name="connsiteX111" fmla="*/ 2222 w 10000"/>
                <a:gd name="connsiteY111" fmla="*/ 0 h 10000"/>
                <a:gd name="connsiteX112" fmla="*/ 2389 w 10000"/>
                <a:gd name="connsiteY112" fmla="*/ 18 h 10000"/>
                <a:gd name="connsiteX113" fmla="*/ 2389 w 10000"/>
                <a:gd name="connsiteY113" fmla="*/ 18 h 10000"/>
                <a:gd name="connsiteX114" fmla="*/ 10000 w 10000"/>
                <a:gd name="connsiteY114" fmla="*/ 8673 h 10000"/>
                <a:gd name="connsiteX115" fmla="*/ 10000 w 10000"/>
                <a:gd name="connsiteY115" fmla="*/ 8673 h 10000"/>
                <a:gd name="connsiteX116" fmla="*/ 9722 w 10000"/>
                <a:gd name="connsiteY116" fmla="*/ 8652 h 10000"/>
                <a:gd name="connsiteX117" fmla="*/ 9389 w 10000"/>
                <a:gd name="connsiteY117" fmla="*/ 8673 h 10000"/>
                <a:gd name="connsiteX118" fmla="*/ 9389 w 10000"/>
                <a:gd name="connsiteY118" fmla="*/ 8673 h 10000"/>
                <a:gd name="connsiteX119" fmla="*/ 9278 w 10000"/>
                <a:gd name="connsiteY119" fmla="*/ 8696 h 10000"/>
                <a:gd name="connsiteX120" fmla="*/ 9056 w 10000"/>
                <a:gd name="connsiteY120" fmla="*/ 8673 h 10000"/>
                <a:gd name="connsiteX121" fmla="*/ 8889 w 10000"/>
                <a:gd name="connsiteY121" fmla="*/ 8652 h 10000"/>
                <a:gd name="connsiteX122" fmla="*/ 8722 w 10000"/>
                <a:gd name="connsiteY122" fmla="*/ 8614 h 10000"/>
                <a:gd name="connsiteX123" fmla="*/ 8611 w 10000"/>
                <a:gd name="connsiteY123" fmla="*/ 8553 h 10000"/>
                <a:gd name="connsiteX124" fmla="*/ 8444 w 10000"/>
                <a:gd name="connsiteY124" fmla="*/ 8455 h 10000"/>
                <a:gd name="connsiteX125" fmla="*/ 8444 w 10000"/>
                <a:gd name="connsiteY125" fmla="*/ 8455 h 10000"/>
                <a:gd name="connsiteX126" fmla="*/ 8222 w 10000"/>
                <a:gd name="connsiteY126" fmla="*/ 8279 h 10000"/>
                <a:gd name="connsiteX127" fmla="*/ 8111 w 10000"/>
                <a:gd name="connsiteY127" fmla="*/ 8200 h 10000"/>
                <a:gd name="connsiteX128" fmla="*/ 7944 w 10000"/>
                <a:gd name="connsiteY128" fmla="*/ 8140 h 10000"/>
                <a:gd name="connsiteX129" fmla="*/ 7778 w 10000"/>
                <a:gd name="connsiteY129" fmla="*/ 8101 h 10000"/>
                <a:gd name="connsiteX130" fmla="*/ 7556 w 10000"/>
                <a:gd name="connsiteY130" fmla="*/ 8077 h 10000"/>
                <a:gd name="connsiteX131" fmla="*/ 7333 w 10000"/>
                <a:gd name="connsiteY131" fmla="*/ 8060 h 10000"/>
                <a:gd name="connsiteX132" fmla="*/ 7000 w 10000"/>
                <a:gd name="connsiteY132" fmla="*/ 8038 h 10000"/>
                <a:gd name="connsiteX133" fmla="*/ 7000 w 10000"/>
                <a:gd name="connsiteY133" fmla="*/ 8038 h 10000"/>
                <a:gd name="connsiteX134" fmla="*/ 6556 w 10000"/>
                <a:gd name="connsiteY134" fmla="*/ 8060 h 10000"/>
                <a:gd name="connsiteX135" fmla="*/ 6222 w 10000"/>
                <a:gd name="connsiteY135" fmla="*/ 8060 h 10000"/>
                <a:gd name="connsiteX136" fmla="*/ 6111 w 10000"/>
                <a:gd name="connsiteY136" fmla="*/ 8038 h 10000"/>
                <a:gd name="connsiteX137" fmla="*/ 6056 w 10000"/>
                <a:gd name="connsiteY137" fmla="*/ 8019 h 10000"/>
                <a:gd name="connsiteX138" fmla="*/ 6056 w 10000"/>
                <a:gd name="connsiteY138" fmla="*/ 8019 h 10000"/>
                <a:gd name="connsiteX139" fmla="*/ 6056 w 10000"/>
                <a:gd name="connsiteY139" fmla="*/ 7665 h 10000"/>
                <a:gd name="connsiteX140" fmla="*/ 6056 w 10000"/>
                <a:gd name="connsiteY140" fmla="*/ 7665 h 10000"/>
                <a:gd name="connsiteX141" fmla="*/ 6056 w 10000"/>
                <a:gd name="connsiteY141" fmla="*/ 7582 h 10000"/>
                <a:gd name="connsiteX142" fmla="*/ 5944 w 10000"/>
                <a:gd name="connsiteY142" fmla="*/ 7485 h 10000"/>
                <a:gd name="connsiteX143" fmla="*/ 5889 w 10000"/>
                <a:gd name="connsiteY143" fmla="*/ 7464 h 10000"/>
                <a:gd name="connsiteX144" fmla="*/ 5778 w 10000"/>
                <a:gd name="connsiteY144" fmla="*/ 7446 h 10000"/>
                <a:gd name="connsiteX145" fmla="*/ 5667 w 10000"/>
                <a:gd name="connsiteY145" fmla="*/ 7446 h 10000"/>
                <a:gd name="connsiteX146" fmla="*/ 5500 w 10000"/>
                <a:gd name="connsiteY146" fmla="*/ 7464 h 10000"/>
                <a:gd name="connsiteX147" fmla="*/ 5500 w 10000"/>
                <a:gd name="connsiteY147" fmla="*/ 7464 h 10000"/>
                <a:gd name="connsiteX148" fmla="*/ 4889 w 10000"/>
                <a:gd name="connsiteY148" fmla="*/ 7603 h 10000"/>
                <a:gd name="connsiteX149" fmla="*/ 4611 w 10000"/>
                <a:gd name="connsiteY149" fmla="*/ 7645 h 10000"/>
                <a:gd name="connsiteX150" fmla="*/ 4556 w 10000"/>
                <a:gd name="connsiteY150" fmla="*/ 7665 h 10000"/>
                <a:gd name="connsiteX151" fmla="*/ 4500 w 10000"/>
                <a:gd name="connsiteY151" fmla="*/ 7645 h 10000"/>
                <a:gd name="connsiteX152" fmla="*/ 4500 w 10000"/>
                <a:gd name="connsiteY152" fmla="*/ 7645 h 10000"/>
                <a:gd name="connsiteX153" fmla="*/ 4222 w 10000"/>
                <a:gd name="connsiteY153" fmla="*/ 7446 h 10000"/>
                <a:gd name="connsiteX154" fmla="*/ 4222 w 10000"/>
                <a:gd name="connsiteY154" fmla="*/ 7446 h 10000"/>
                <a:gd name="connsiteX155" fmla="*/ 4111 w 10000"/>
                <a:gd name="connsiteY155" fmla="*/ 7347 h 10000"/>
                <a:gd name="connsiteX156" fmla="*/ 4111 w 10000"/>
                <a:gd name="connsiteY156" fmla="*/ 7286 h 10000"/>
                <a:gd name="connsiteX157" fmla="*/ 4111 w 10000"/>
                <a:gd name="connsiteY157" fmla="*/ 7228 h 10000"/>
                <a:gd name="connsiteX158" fmla="*/ 4111 w 10000"/>
                <a:gd name="connsiteY158" fmla="*/ 7228 h 10000"/>
                <a:gd name="connsiteX159" fmla="*/ 4278 w 10000"/>
                <a:gd name="connsiteY159" fmla="*/ 7168 h 10000"/>
                <a:gd name="connsiteX160" fmla="*/ 4389 w 10000"/>
                <a:gd name="connsiteY160" fmla="*/ 7149 h 10000"/>
                <a:gd name="connsiteX161" fmla="*/ 4389 w 10000"/>
                <a:gd name="connsiteY161" fmla="*/ 7149 h 10000"/>
                <a:gd name="connsiteX162" fmla="*/ 4000 w 10000"/>
                <a:gd name="connsiteY162" fmla="*/ 7149 h 10000"/>
                <a:gd name="connsiteX163" fmla="*/ 3722 w 10000"/>
                <a:gd name="connsiteY163" fmla="*/ 7168 h 10000"/>
                <a:gd name="connsiteX164" fmla="*/ 3611 w 10000"/>
                <a:gd name="connsiteY164" fmla="*/ 7189 h 10000"/>
                <a:gd name="connsiteX165" fmla="*/ 3556 w 10000"/>
                <a:gd name="connsiteY165" fmla="*/ 7210 h 10000"/>
                <a:gd name="connsiteX166" fmla="*/ 3556 w 10000"/>
                <a:gd name="connsiteY166" fmla="*/ 7210 h 10000"/>
                <a:gd name="connsiteX167" fmla="*/ 3444 w 10000"/>
                <a:gd name="connsiteY167" fmla="*/ 7286 h 10000"/>
                <a:gd name="connsiteX168" fmla="*/ 3278 w 10000"/>
                <a:gd name="connsiteY168" fmla="*/ 7407 h 10000"/>
                <a:gd name="connsiteX169" fmla="*/ 3000 w 10000"/>
                <a:gd name="connsiteY169" fmla="*/ 7544 h 10000"/>
                <a:gd name="connsiteX170" fmla="*/ 2667 w 10000"/>
                <a:gd name="connsiteY170" fmla="*/ 7645 h 10000"/>
                <a:gd name="connsiteX171" fmla="*/ 2667 w 10000"/>
                <a:gd name="connsiteY171" fmla="*/ 7645 h 10000"/>
                <a:gd name="connsiteX172" fmla="*/ 2333 w 10000"/>
                <a:gd name="connsiteY172" fmla="*/ 7725 h 10000"/>
                <a:gd name="connsiteX173" fmla="*/ 1833 w 10000"/>
                <a:gd name="connsiteY173" fmla="*/ 7803 h 10000"/>
                <a:gd name="connsiteX174" fmla="*/ 1389 w 10000"/>
                <a:gd name="connsiteY174" fmla="*/ 7843 h 10000"/>
                <a:gd name="connsiteX175" fmla="*/ 889 w 10000"/>
                <a:gd name="connsiteY175" fmla="*/ 7862 h 10000"/>
                <a:gd name="connsiteX176" fmla="*/ 889 w 10000"/>
                <a:gd name="connsiteY176" fmla="*/ 7862 h 10000"/>
                <a:gd name="connsiteX177" fmla="*/ 500 w 10000"/>
                <a:gd name="connsiteY177" fmla="*/ 7884 h 10000"/>
                <a:gd name="connsiteX178" fmla="*/ 222 w 10000"/>
                <a:gd name="connsiteY178" fmla="*/ 7902 h 10000"/>
                <a:gd name="connsiteX179" fmla="*/ 0 w 10000"/>
                <a:gd name="connsiteY179" fmla="*/ 7921 h 10000"/>
                <a:gd name="connsiteX180" fmla="*/ 0 w 10000"/>
                <a:gd name="connsiteY180" fmla="*/ 7921 h 10000"/>
                <a:gd name="connsiteX181" fmla="*/ 278 w 10000"/>
                <a:gd name="connsiteY181" fmla="*/ 8239 h 10000"/>
                <a:gd name="connsiteX182" fmla="*/ 500 w 10000"/>
                <a:gd name="connsiteY182" fmla="*/ 8473 h 10000"/>
                <a:gd name="connsiteX183" fmla="*/ 722 w 10000"/>
                <a:gd name="connsiteY183" fmla="*/ 8673 h 10000"/>
                <a:gd name="connsiteX184" fmla="*/ 722 w 10000"/>
                <a:gd name="connsiteY184" fmla="*/ 8673 h 10000"/>
                <a:gd name="connsiteX185" fmla="*/ 889 w 10000"/>
                <a:gd name="connsiteY185" fmla="*/ 8793 h 10000"/>
                <a:gd name="connsiteX186" fmla="*/ 944 w 10000"/>
                <a:gd name="connsiteY186" fmla="*/ 8893 h 10000"/>
                <a:gd name="connsiteX187" fmla="*/ 1111 w 10000"/>
                <a:gd name="connsiteY187" fmla="*/ 8993 h 10000"/>
                <a:gd name="connsiteX188" fmla="*/ 1333 w 10000"/>
                <a:gd name="connsiteY188" fmla="*/ 9147 h 10000"/>
                <a:gd name="connsiteX189" fmla="*/ 1333 w 10000"/>
                <a:gd name="connsiteY189" fmla="*/ 9147 h 10000"/>
                <a:gd name="connsiteX190" fmla="*/ 1444 w 10000"/>
                <a:gd name="connsiteY190" fmla="*/ 9228 h 10000"/>
                <a:gd name="connsiteX191" fmla="*/ 1500 w 10000"/>
                <a:gd name="connsiteY191" fmla="*/ 9287 h 10000"/>
                <a:gd name="connsiteX192" fmla="*/ 1500 w 10000"/>
                <a:gd name="connsiteY192" fmla="*/ 9345 h 10000"/>
                <a:gd name="connsiteX193" fmla="*/ 1556 w 10000"/>
                <a:gd name="connsiteY193" fmla="*/ 9368 h 10000"/>
                <a:gd name="connsiteX194" fmla="*/ 1722 w 10000"/>
                <a:gd name="connsiteY194" fmla="*/ 9385 h 10000"/>
                <a:gd name="connsiteX195" fmla="*/ 1944 w 10000"/>
                <a:gd name="connsiteY195" fmla="*/ 9405 h 10000"/>
                <a:gd name="connsiteX196" fmla="*/ 2944 w 10000"/>
                <a:gd name="connsiteY196" fmla="*/ 9425 h 10000"/>
                <a:gd name="connsiteX197" fmla="*/ 2944 w 10000"/>
                <a:gd name="connsiteY197" fmla="*/ 9425 h 10000"/>
                <a:gd name="connsiteX198" fmla="*/ 4167 w 10000"/>
                <a:gd name="connsiteY198" fmla="*/ 9465 h 10000"/>
                <a:gd name="connsiteX199" fmla="*/ 4889 w 10000"/>
                <a:gd name="connsiteY199" fmla="*/ 9524 h 10000"/>
                <a:gd name="connsiteX200" fmla="*/ 5278 w 10000"/>
                <a:gd name="connsiteY200" fmla="*/ 9586 h 10000"/>
                <a:gd name="connsiteX201" fmla="*/ 5444 w 10000"/>
                <a:gd name="connsiteY201" fmla="*/ 9602 h 10000"/>
                <a:gd name="connsiteX202" fmla="*/ 5444 w 10000"/>
                <a:gd name="connsiteY202" fmla="*/ 9602 h 10000"/>
                <a:gd name="connsiteX203" fmla="*/ 5722 w 10000"/>
                <a:gd name="connsiteY203" fmla="*/ 9645 h 10000"/>
                <a:gd name="connsiteX204" fmla="*/ 5833 w 10000"/>
                <a:gd name="connsiteY204" fmla="*/ 9666 h 10000"/>
                <a:gd name="connsiteX205" fmla="*/ 5833 w 10000"/>
                <a:gd name="connsiteY205" fmla="*/ 9666 h 10000"/>
                <a:gd name="connsiteX206" fmla="*/ 5833 w 10000"/>
                <a:gd name="connsiteY206" fmla="*/ 9645 h 10000"/>
                <a:gd name="connsiteX207" fmla="*/ 5889 w 10000"/>
                <a:gd name="connsiteY207" fmla="*/ 9624 h 10000"/>
                <a:gd name="connsiteX208" fmla="*/ 6000 w 10000"/>
                <a:gd name="connsiteY208" fmla="*/ 9602 h 10000"/>
                <a:gd name="connsiteX209" fmla="*/ 6167 w 10000"/>
                <a:gd name="connsiteY209" fmla="*/ 9586 h 10000"/>
                <a:gd name="connsiteX210" fmla="*/ 6444 w 10000"/>
                <a:gd name="connsiteY210" fmla="*/ 9586 h 10000"/>
                <a:gd name="connsiteX211" fmla="*/ 6833 w 10000"/>
                <a:gd name="connsiteY211" fmla="*/ 9602 h 10000"/>
                <a:gd name="connsiteX212" fmla="*/ 7278 w 10000"/>
                <a:gd name="connsiteY212" fmla="*/ 9666 h 10000"/>
                <a:gd name="connsiteX213" fmla="*/ 7278 w 10000"/>
                <a:gd name="connsiteY213" fmla="*/ 9666 h 10000"/>
                <a:gd name="connsiteX214" fmla="*/ 8722 w 10000"/>
                <a:gd name="connsiteY214" fmla="*/ 9840 h 10000"/>
                <a:gd name="connsiteX215" fmla="*/ 10000 w 10000"/>
                <a:gd name="connsiteY215" fmla="*/ 10000 h 10000"/>
                <a:gd name="connsiteX0" fmla="*/ 10000 w 10000"/>
                <a:gd name="connsiteY0" fmla="*/ 8652 h 10000"/>
                <a:gd name="connsiteX1" fmla="*/ 10000 w 10000"/>
                <a:gd name="connsiteY1" fmla="*/ 8652 h 10000"/>
                <a:gd name="connsiteX2" fmla="*/ 9222 w 10000"/>
                <a:gd name="connsiteY2" fmla="*/ 8673 h 10000"/>
                <a:gd name="connsiteX3" fmla="*/ 8944 w 10000"/>
                <a:gd name="connsiteY3" fmla="*/ 8673 h 10000"/>
                <a:gd name="connsiteX4" fmla="*/ 8833 w 10000"/>
                <a:gd name="connsiteY4" fmla="*/ 8652 h 10000"/>
                <a:gd name="connsiteX5" fmla="*/ 8778 w 10000"/>
                <a:gd name="connsiteY5" fmla="*/ 8634 h 10000"/>
                <a:gd name="connsiteX6" fmla="*/ 8778 w 10000"/>
                <a:gd name="connsiteY6" fmla="*/ 8634 h 10000"/>
                <a:gd name="connsiteX7" fmla="*/ 8444 w 10000"/>
                <a:gd name="connsiteY7" fmla="*/ 8395 h 10000"/>
                <a:gd name="connsiteX8" fmla="*/ 8167 w 10000"/>
                <a:gd name="connsiteY8" fmla="*/ 8177 h 10000"/>
                <a:gd name="connsiteX9" fmla="*/ 8167 w 10000"/>
                <a:gd name="connsiteY9" fmla="*/ 8177 h 10000"/>
                <a:gd name="connsiteX10" fmla="*/ 8056 w 10000"/>
                <a:gd name="connsiteY10" fmla="*/ 8140 h 10000"/>
                <a:gd name="connsiteX11" fmla="*/ 7889 w 10000"/>
                <a:gd name="connsiteY11" fmla="*/ 8101 h 10000"/>
                <a:gd name="connsiteX12" fmla="*/ 7444 w 10000"/>
                <a:gd name="connsiteY12" fmla="*/ 8077 h 10000"/>
                <a:gd name="connsiteX13" fmla="*/ 6889 w 10000"/>
                <a:gd name="connsiteY13" fmla="*/ 8060 h 10000"/>
                <a:gd name="connsiteX14" fmla="*/ 6389 w 10000"/>
                <a:gd name="connsiteY14" fmla="*/ 8060 h 10000"/>
                <a:gd name="connsiteX15" fmla="*/ 6389 w 10000"/>
                <a:gd name="connsiteY15" fmla="*/ 8060 h 10000"/>
                <a:gd name="connsiteX16" fmla="*/ 6167 w 10000"/>
                <a:gd name="connsiteY16" fmla="*/ 8038 h 10000"/>
                <a:gd name="connsiteX17" fmla="*/ 6056 w 10000"/>
                <a:gd name="connsiteY17" fmla="*/ 8001 h 10000"/>
                <a:gd name="connsiteX18" fmla="*/ 6000 w 10000"/>
                <a:gd name="connsiteY18" fmla="*/ 7961 h 10000"/>
                <a:gd name="connsiteX19" fmla="*/ 6000 w 10000"/>
                <a:gd name="connsiteY19" fmla="*/ 7884 h 10000"/>
                <a:gd name="connsiteX20" fmla="*/ 6056 w 10000"/>
                <a:gd name="connsiteY20" fmla="*/ 7725 h 10000"/>
                <a:gd name="connsiteX21" fmla="*/ 6111 w 10000"/>
                <a:gd name="connsiteY21" fmla="*/ 7645 h 10000"/>
                <a:gd name="connsiteX22" fmla="*/ 6056 w 10000"/>
                <a:gd name="connsiteY22" fmla="*/ 7544 h 10000"/>
                <a:gd name="connsiteX23" fmla="*/ 6056 w 10000"/>
                <a:gd name="connsiteY23" fmla="*/ 7544 h 10000"/>
                <a:gd name="connsiteX24" fmla="*/ 6000 w 10000"/>
                <a:gd name="connsiteY24" fmla="*/ 7485 h 10000"/>
                <a:gd name="connsiteX25" fmla="*/ 5944 w 10000"/>
                <a:gd name="connsiteY25" fmla="*/ 7446 h 10000"/>
                <a:gd name="connsiteX26" fmla="*/ 5833 w 10000"/>
                <a:gd name="connsiteY26" fmla="*/ 7446 h 10000"/>
                <a:gd name="connsiteX27" fmla="*/ 5667 w 10000"/>
                <a:gd name="connsiteY27" fmla="*/ 7464 h 10000"/>
                <a:gd name="connsiteX28" fmla="*/ 5333 w 10000"/>
                <a:gd name="connsiteY28" fmla="*/ 7524 h 10000"/>
                <a:gd name="connsiteX29" fmla="*/ 4889 w 10000"/>
                <a:gd name="connsiteY29" fmla="*/ 7624 h 10000"/>
                <a:gd name="connsiteX30" fmla="*/ 4889 w 10000"/>
                <a:gd name="connsiteY30" fmla="*/ 7624 h 10000"/>
                <a:gd name="connsiteX31" fmla="*/ 4611 w 10000"/>
                <a:gd name="connsiteY31" fmla="*/ 7645 h 10000"/>
                <a:gd name="connsiteX32" fmla="*/ 4500 w 10000"/>
                <a:gd name="connsiteY32" fmla="*/ 7645 h 10000"/>
                <a:gd name="connsiteX33" fmla="*/ 4444 w 10000"/>
                <a:gd name="connsiteY33" fmla="*/ 7624 h 10000"/>
                <a:gd name="connsiteX34" fmla="*/ 4389 w 10000"/>
                <a:gd name="connsiteY34" fmla="*/ 7544 h 10000"/>
                <a:gd name="connsiteX35" fmla="*/ 4222 w 10000"/>
                <a:gd name="connsiteY35" fmla="*/ 7446 h 10000"/>
                <a:gd name="connsiteX36" fmla="*/ 4222 w 10000"/>
                <a:gd name="connsiteY36" fmla="*/ 7446 h 10000"/>
                <a:gd name="connsiteX37" fmla="*/ 4111 w 10000"/>
                <a:gd name="connsiteY37" fmla="*/ 7385 h 10000"/>
                <a:gd name="connsiteX38" fmla="*/ 4111 w 10000"/>
                <a:gd name="connsiteY38" fmla="*/ 7326 h 10000"/>
                <a:gd name="connsiteX39" fmla="*/ 4111 w 10000"/>
                <a:gd name="connsiteY39" fmla="*/ 7286 h 10000"/>
                <a:gd name="connsiteX40" fmla="*/ 4167 w 10000"/>
                <a:gd name="connsiteY40" fmla="*/ 7247 h 10000"/>
                <a:gd name="connsiteX41" fmla="*/ 4278 w 10000"/>
                <a:gd name="connsiteY41" fmla="*/ 7168 h 10000"/>
                <a:gd name="connsiteX42" fmla="*/ 4389 w 10000"/>
                <a:gd name="connsiteY42" fmla="*/ 7149 h 10000"/>
                <a:gd name="connsiteX43" fmla="*/ 4389 w 10000"/>
                <a:gd name="connsiteY43" fmla="*/ 7149 h 10000"/>
                <a:gd name="connsiteX44" fmla="*/ 4389 w 10000"/>
                <a:gd name="connsiteY44" fmla="*/ 7128 h 10000"/>
                <a:gd name="connsiteX45" fmla="*/ 4444 w 10000"/>
                <a:gd name="connsiteY45" fmla="*/ 7111 h 10000"/>
                <a:gd name="connsiteX46" fmla="*/ 4667 w 10000"/>
                <a:gd name="connsiteY46" fmla="*/ 7088 h 10000"/>
                <a:gd name="connsiteX47" fmla="*/ 5333 w 10000"/>
                <a:gd name="connsiteY47" fmla="*/ 7051 h 10000"/>
                <a:gd name="connsiteX48" fmla="*/ 6500 w 10000"/>
                <a:gd name="connsiteY48" fmla="*/ 6990 h 10000"/>
                <a:gd name="connsiteX49" fmla="*/ 6500 w 10000"/>
                <a:gd name="connsiteY49" fmla="*/ 6990 h 10000"/>
                <a:gd name="connsiteX50" fmla="*/ 7167 w 10000"/>
                <a:gd name="connsiteY50" fmla="*/ 6932 h 10000"/>
                <a:gd name="connsiteX51" fmla="*/ 8389 w 10000"/>
                <a:gd name="connsiteY51" fmla="*/ 6813 h 10000"/>
                <a:gd name="connsiteX52" fmla="*/ 8389 w 10000"/>
                <a:gd name="connsiteY52" fmla="*/ 6813 h 10000"/>
                <a:gd name="connsiteX53" fmla="*/ 8667 w 10000"/>
                <a:gd name="connsiteY53" fmla="*/ 6771 h 10000"/>
                <a:gd name="connsiteX54" fmla="*/ 8778 w 10000"/>
                <a:gd name="connsiteY54" fmla="*/ 6711 h 10000"/>
                <a:gd name="connsiteX55" fmla="*/ 8889 w 10000"/>
                <a:gd name="connsiteY55" fmla="*/ 6673 h 10000"/>
                <a:gd name="connsiteX56" fmla="*/ 8833 w 10000"/>
                <a:gd name="connsiteY56" fmla="*/ 6633 h 10000"/>
                <a:gd name="connsiteX57" fmla="*/ 8833 w 10000"/>
                <a:gd name="connsiteY57" fmla="*/ 6596 h 10000"/>
                <a:gd name="connsiteX58" fmla="*/ 8722 w 10000"/>
                <a:gd name="connsiteY58" fmla="*/ 6553 h 10000"/>
                <a:gd name="connsiteX59" fmla="*/ 8556 w 10000"/>
                <a:gd name="connsiteY59" fmla="*/ 6493 h 10000"/>
                <a:gd name="connsiteX60" fmla="*/ 8556 w 10000"/>
                <a:gd name="connsiteY60" fmla="*/ 6493 h 10000"/>
                <a:gd name="connsiteX61" fmla="*/ 6556 w 10000"/>
                <a:gd name="connsiteY61" fmla="*/ 6142 h 10000"/>
                <a:gd name="connsiteX62" fmla="*/ 6556 w 10000"/>
                <a:gd name="connsiteY62" fmla="*/ 6142 h 10000"/>
                <a:gd name="connsiteX63" fmla="*/ 6333 w 10000"/>
                <a:gd name="connsiteY63" fmla="*/ 6081 h 10000"/>
                <a:gd name="connsiteX64" fmla="*/ 6167 w 10000"/>
                <a:gd name="connsiteY64" fmla="*/ 6020 h 10000"/>
                <a:gd name="connsiteX65" fmla="*/ 6056 w 10000"/>
                <a:gd name="connsiteY65" fmla="*/ 5959 h 10000"/>
                <a:gd name="connsiteX66" fmla="*/ 6056 w 10000"/>
                <a:gd name="connsiteY66" fmla="*/ 5959 h 10000"/>
                <a:gd name="connsiteX67" fmla="*/ 8056 w 10000"/>
                <a:gd name="connsiteY67" fmla="*/ 5940 h 10000"/>
                <a:gd name="connsiteX68" fmla="*/ 10000 w 10000"/>
                <a:gd name="connsiteY68" fmla="*/ 6142 h 10000"/>
                <a:gd name="connsiteX69" fmla="*/ 10000 w 10000"/>
                <a:gd name="connsiteY69" fmla="*/ 4337 h 10000"/>
                <a:gd name="connsiteX70" fmla="*/ 10000 w 10000"/>
                <a:gd name="connsiteY70" fmla="*/ 4337 h 10000"/>
                <a:gd name="connsiteX71" fmla="*/ 7778 w 10000"/>
                <a:gd name="connsiteY71" fmla="*/ 3922 h 10000"/>
                <a:gd name="connsiteX72" fmla="*/ 6556 w 10000"/>
                <a:gd name="connsiteY72" fmla="*/ 3682 h 10000"/>
                <a:gd name="connsiteX73" fmla="*/ 6556 w 10000"/>
                <a:gd name="connsiteY73" fmla="*/ 3682 h 10000"/>
                <a:gd name="connsiteX74" fmla="*/ 6556 w 10000"/>
                <a:gd name="connsiteY74" fmla="*/ 3663 h 10000"/>
                <a:gd name="connsiteX75" fmla="*/ 6556 w 10000"/>
                <a:gd name="connsiteY75" fmla="*/ 3544 h 10000"/>
                <a:gd name="connsiteX76" fmla="*/ 6556 w 10000"/>
                <a:gd name="connsiteY76" fmla="*/ 3544 h 10000"/>
                <a:gd name="connsiteX77" fmla="*/ 6389 w 10000"/>
                <a:gd name="connsiteY77" fmla="*/ 3408 h 10000"/>
                <a:gd name="connsiteX78" fmla="*/ 6056 w 10000"/>
                <a:gd name="connsiteY78" fmla="*/ 3188 h 10000"/>
                <a:gd name="connsiteX79" fmla="*/ 5333 w 10000"/>
                <a:gd name="connsiteY79" fmla="*/ 2770 h 10000"/>
                <a:gd name="connsiteX80" fmla="*/ 5333 w 10000"/>
                <a:gd name="connsiteY80" fmla="*/ 2770 h 10000"/>
                <a:gd name="connsiteX81" fmla="*/ 5167 w 10000"/>
                <a:gd name="connsiteY81" fmla="*/ 2711 h 10000"/>
                <a:gd name="connsiteX82" fmla="*/ 4889 w 10000"/>
                <a:gd name="connsiteY82" fmla="*/ 2632 h 10000"/>
                <a:gd name="connsiteX83" fmla="*/ 4056 w 10000"/>
                <a:gd name="connsiteY83" fmla="*/ 2456 h 10000"/>
                <a:gd name="connsiteX84" fmla="*/ 2889 w 10000"/>
                <a:gd name="connsiteY84" fmla="*/ 2239 h 10000"/>
                <a:gd name="connsiteX85" fmla="*/ 2889 w 10000"/>
                <a:gd name="connsiteY85" fmla="*/ 2239 h 10000"/>
                <a:gd name="connsiteX86" fmla="*/ 2389 w 10000"/>
                <a:gd name="connsiteY86" fmla="*/ 2217 h 10000"/>
                <a:gd name="connsiteX87" fmla="*/ 2000 w 10000"/>
                <a:gd name="connsiteY87" fmla="*/ 2198 h 10000"/>
                <a:gd name="connsiteX88" fmla="*/ 1889 w 10000"/>
                <a:gd name="connsiteY88" fmla="*/ 2179 h 10000"/>
                <a:gd name="connsiteX89" fmla="*/ 1778 w 10000"/>
                <a:gd name="connsiteY89" fmla="*/ 2157 h 10000"/>
                <a:gd name="connsiteX90" fmla="*/ 1778 w 10000"/>
                <a:gd name="connsiteY90" fmla="*/ 2157 h 10000"/>
                <a:gd name="connsiteX91" fmla="*/ 1667 w 10000"/>
                <a:gd name="connsiteY91" fmla="*/ 2079 h 10000"/>
                <a:gd name="connsiteX92" fmla="*/ 1500 w 10000"/>
                <a:gd name="connsiteY92" fmla="*/ 1941 h 10000"/>
                <a:gd name="connsiteX93" fmla="*/ 1444 w 10000"/>
                <a:gd name="connsiteY93" fmla="*/ 1861 h 10000"/>
                <a:gd name="connsiteX94" fmla="*/ 1444 w 10000"/>
                <a:gd name="connsiteY94" fmla="*/ 1782 h 10000"/>
                <a:gd name="connsiteX95" fmla="*/ 1444 w 10000"/>
                <a:gd name="connsiteY95" fmla="*/ 1723 h 10000"/>
                <a:gd name="connsiteX96" fmla="*/ 1556 w 10000"/>
                <a:gd name="connsiteY96" fmla="*/ 1663 h 10000"/>
                <a:gd name="connsiteX97" fmla="*/ 1556 w 10000"/>
                <a:gd name="connsiteY97" fmla="*/ 1663 h 10000"/>
                <a:gd name="connsiteX98" fmla="*/ 1833 w 10000"/>
                <a:gd name="connsiteY98" fmla="*/ 1565 h 10000"/>
                <a:gd name="connsiteX99" fmla="*/ 2111 w 10000"/>
                <a:gd name="connsiteY99" fmla="*/ 1463 h 10000"/>
                <a:gd name="connsiteX100" fmla="*/ 2278 w 10000"/>
                <a:gd name="connsiteY100" fmla="*/ 1406 h 10000"/>
                <a:gd name="connsiteX101" fmla="*/ 2389 w 10000"/>
                <a:gd name="connsiteY101" fmla="*/ 1347 h 10000"/>
                <a:gd name="connsiteX102" fmla="*/ 2389 w 10000"/>
                <a:gd name="connsiteY102" fmla="*/ 1267 h 10000"/>
                <a:gd name="connsiteX103" fmla="*/ 2389 w 10000"/>
                <a:gd name="connsiteY103" fmla="*/ 1170 h 10000"/>
                <a:gd name="connsiteX104" fmla="*/ 2389 w 10000"/>
                <a:gd name="connsiteY104" fmla="*/ 1170 h 10000"/>
                <a:gd name="connsiteX105" fmla="*/ 2167 w 10000"/>
                <a:gd name="connsiteY105" fmla="*/ 891 h 10000"/>
                <a:gd name="connsiteX106" fmla="*/ 1889 w 10000"/>
                <a:gd name="connsiteY106" fmla="*/ 514 h 10000"/>
                <a:gd name="connsiteX107" fmla="*/ 1667 w 10000"/>
                <a:gd name="connsiteY107" fmla="*/ 178 h 10000"/>
                <a:gd name="connsiteX108" fmla="*/ 1611 w 10000"/>
                <a:gd name="connsiteY108" fmla="*/ 80 h 10000"/>
                <a:gd name="connsiteX109" fmla="*/ 1611 w 10000"/>
                <a:gd name="connsiteY109" fmla="*/ 42 h 10000"/>
                <a:gd name="connsiteX110" fmla="*/ 1667 w 10000"/>
                <a:gd name="connsiteY110" fmla="*/ 18 h 10000"/>
                <a:gd name="connsiteX111" fmla="*/ 2222 w 10000"/>
                <a:gd name="connsiteY111" fmla="*/ 0 h 10000"/>
                <a:gd name="connsiteX112" fmla="*/ 2389 w 10000"/>
                <a:gd name="connsiteY112" fmla="*/ 18 h 10000"/>
                <a:gd name="connsiteX113" fmla="*/ 10000 w 10000"/>
                <a:gd name="connsiteY113" fmla="*/ 8673 h 10000"/>
                <a:gd name="connsiteX114" fmla="*/ 10000 w 10000"/>
                <a:gd name="connsiteY114" fmla="*/ 8673 h 10000"/>
                <a:gd name="connsiteX115" fmla="*/ 9722 w 10000"/>
                <a:gd name="connsiteY115" fmla="*/ 8652 h 10000"/>
                <a:gd name="connsiteX116" fmla="*/ 9389 w 10000"/>
                <a:gd name="connsiteY116" fmla="*/ 8673 h 10000"/>
                <a:gd name="connsiteX117" fmla="*/ 9389 w 10000"/>
                <a:gd name="connsiteY117" fmla="*/ 8673 h 10000"/>
                <a:gd name="connsiteX118" fmla="*/ 9278 w 10000"/>
                <a:gd name="connsiteY118" fmla="*/ 8696 h 10000"/>
                <a:gd name="connsiteX119" fmla="*/ 9056 w 10000"/>
                <a:gd name="connsiteY119" fmla="*/ 8673 h 10000"/>
                <a:gd name="connsiteX120" fmla="*/ 8889 w 10000"/>
                <a:gd name="connsiteY120" fmla="*/ 8652 h 10000"/>
                <a:gd name="connsiteX121" fmla="*/ 8722 w 10000"/>
                <a:gd name="connsiteY121" fmla="*/ 8614 h 10000"/>
                <a:gd name="connsiteX122" fmla="*/ 8611 w 10000"/>
                <a:gd name="connsiteY122" fmla="*/ 8553 h 10000"/>
                <a:gd name="connsiteX123" fmla="*/ 8444 w 10000"/>
                <a:gd name="connsiteY123" fmla="*/ 8455 h 10000"/>
                <a:gd name="connsiteX124" fmla="*/ 8444 w 10000"/>
                <a:gd name="connsiteY124" fmla="*/ 8455 h 10000"/>
                <a:gd name="connsiteX125" fmla="*/ 8222 w 10000"/>
                <a:gd name="connsiteY125" fmla="*/ 8279 h 10000"/>
                <a:gd name="connsiteX126" fmla="*/ 8111 w 10000"/>
                <a:gd name="connsiteY126" fmla="*/ 8200 h 10000"/>
                <a:gd name="connsiteX127" fmla="*/ 7944 w 10000"/>
                <a:gd name="connsiteY127" fmla="*/ 8140 h 10000"/>
                <a:gd name="connsiteX128" fmla="*/ 7778 w 10000"/>
                <a:gd name="connsiteY128" fmla="*/ 8101 h 10000"/>
                <a:gd name="connsiteX129" fmla="*/ 7556 w 10000"/>
                <a:gd name="connsiteY129" fmla="*/ 8077 h 10000"/>
                <a:gd name="connsiteX130" fmla="*/ 7333 w 10000"/>
                <a:gd name="connsiteY130" fmla="*/ 8060 h 10000"/>
                <a:gd name="connsiteX131" fmla="*/ 7000 w 10000"/>
                <a:gd name="connsiteY131" fmla="*/ 8038 h 10000"/>
                <a:gd name="connsiteX132" fmla="*/ 7000 w 10000"/>
                <a:gd name="connsiteY132" fmla="*/ 8038 h 10000"/>
                <a:gd name="connsiteX133" fmla="*/ 6556 w 10000"/>
                <a:gd name="connsiteY133" fmla="*/ 8060 h 10000"/>
                <a:gd name="connsiteX134" fmla="*/ 6222 w 10000"/>
                <a:gd name="connsiteY134" fmla="*/ 8060 h 10000"/>
                <a:gd name="connsiteX135" fmla="*/ 6111 w 10000"/>
                <a:gd name="connsiteY135" fmla="*/ 8038 h 10000"/>
                <a:gd name="connsiteX136" fmla="*/ 6056 w 10000"/>
                <a:gd name="connsiteY136" fmla="*/ 8019 h 10000"/>
                <a:gd name="connsiteX137" fmla="*/ 6056 w 10000"/>
                <a:gd name="connsiteY137" fmla="*/ 8019 h 10000"/>
                <a:gd name="connsiteX138" fmla="*/ 6056 w 10000"/>
                <a:gd name="connsiteY138" fmla="*/ 7665 h 10000"/>
                <a:gd name="connsiteX139" fmla="*/ 6056 w 10000"/>
                <a:gd name="connsiteY139" fmla="*/ 7665 h 10000"/>
                <a:gd name="connsiteX140" fmla="*/ 6056 w 10000"/>
                <a:gd name="connsiteY140" fmla="*/ 7582 h 10000"/>
                <a:gd name="connsiteX141" fmla="*/ 5944 w 10000"/>
                <a:gd name="connsiteY141" fmla="*/ 7485 h 10000"/>
                <a:gd name="connsiteX142" fmla="*/ 5889 w 10000"/>
                <a:gd name="connsiteY142" fmla="*/ 7464 h 10000"/>
                <a:gd name="connsiteX143" fmla="*/ 5778 w 10000"/>
                <a:gd name="connsiteY143" fmla="*/ 7446 h 10000"/>
                <a:gd name="connsiteX144" fmla="*/ 5667 w 10000"/>
                <a:gd name="connsiteY144" fmla="*/ 7446 h 10000"/>
                <a:gd name="connsiteX145" fmla="*/ 5500 w 10000"/>
                <a:gd name="connsiteY145" fmla="*/ 7464 h 10000"/>
                <a:gd name="connsiteX146" fmla="*/ 5500 w 10000"/>
                <a:gd name="connsiteY146" fmla="*/ 7464 h 10000"/>
                <a:gd name="connsiteX147" fmla="*/ 4889 w 10000"/>
                <a:gd name="connsiteY147" fmla="*/ 7603 h 10000"/>
                <a:gd name="connsiteX148" fmla="*/ 4611 w 10000"/>
                <a:gd name="connsiteY148" fmla="*/ 7645 h 10000"/>
                <a:gd name="connsiteX149" fmla="*/ 4556 w 10000"/>
                <a:gd name="connsiteY149" fmla="*/ 7665 h 10000"/>
                <a:gd name="connsiteX150" fmla="*/ 4500 w 10000"/>
                <a:gd name="connsiteY150" fmla="*/ 7645 h 10000"/>
                <a:gd name="connsiteX151" fmla="*/ 4500 w 10000"/>
                <a:gd name="connsiteY151" fmla="*/ 7645 h 10000"/>
                <a:gd name="connsiteX152" fmla="*/ 4222 w 10000"/>
                <a:gd name="connsiteY152" fmla="*/ 7446 h 10000"/>
                <a:gd name="connsiteX153" fmla="*/ 4222 w 10000"/>
                <a:gd name="connsiteY153" fmla="*/ 7446 h 10000"/>
                <a:gd name="connsiteX154" fmla="*/ 4111 w 10000"/>
                <a:gd name="connsiteY154" fmla="*/ 7347 h 10000"/>
                <a:gd name="connsiteX155" fmla="*/ 4111 w 10000"/>
                <a:gd name="connsiteY155" fmla="*/ 7286 h 10000"/>
                <a:gd name="connsiteX156" fmla="*/ 4111 w 10000"/>
                <a:gd name="connsiteY156" fmla="*/ 7228 h 10000"/>
                <a:gd name="connsiteX157" fmla="*/ 4111 w 10000"/>
                <a:gd name="connsiteY157" fmla="*/ 7228 h 10000"/>
                <a:gd name="connsiteX158" fmla="*/ 4278 w 10000"/>
                <a:gd name="connsiteY158" fmla="*/ 7168 h 10000"/>
                <a:gd name="connsiteX159" fmla="*/ 4389 w 10000"/>
                <a:gd name="connsiteY159" fmla="*/ 7149 h 10000"/>
                <a:gd name="connsiteX160" fmla="*/ 4389 w 10000"/>
                <a:gd name="connsiteY160" fmla="*/ 7149 h 10000"/>
                <a:gd name="connsiteX161" fmla="*/ 4000 w 10000"/>
                <a:gd name="connsiteY161" fmla="*/ 7149 h 10000"/>
                <a:gd name="connsiteX162" fmla="*/ 3722 w 10000"/>
                <a:gd name="connsiteY162" fmla="*/ 7168 h 10000"/>
                <a:gd name="connsiteX163" fmla="*/ 3611 w 10000"/>
                <a:gd name="connsiteY163" fmla="*/ 7189 h 10000"/>
                <a:gd name="connsiteX164" fmla="*/ 3556 w 10000"/>
                <a:gd name="connsiteY164" fmla="*/ 7210 h 10000"/>
                <a:gd name="connsiteX165" fmla="*/ 3556 w 10000"/>
                <a:gd name="connsiteY165" fmla="*/ 7210 h 10000"/>
                <a:gd name="connsiteX166" fmla="*/ 3444 w 10000"/>
                <a:gd name="connsiteY166" fmla="*/ 7286 h 10000"/>
                <a:gd name="connsiteX167" fmla="*/ 3278 w 10000"/>
                <a:gd name="connsiteY167" fmla="*/ 7407 h 10000"/>
                <a:gd name="connsiteX168" fmla="*/ 3000 w 10000"/>
                <a:gd name="connsiteY168" fmla="*/ 7544 h 10000"/>
                <a:gd name="connsiteX169" fmla="*/ 2667 w 10000"/>
                <a:gd name="connsiteY169" fmla="*/ 7645 h 10000"/>
                <a:gd name="connsiteX170" fmla="*/ 2667 w 10000"/>
                <a:gd name="connsiteY170" fmla="*/ 7645 h 10000"/>
                <a:gd name="connsiteX171" fmla="*/ 2333 w 10000"/>
                <a:gd name="connsiteY171" fmla="*/ 7725 h 10000"/>
                <a:gd name="connsiteX172" fmla="*/ 1833 w 10000"/>
                <a:gd name="connsiteY172" fmla="*/ 7803 h 10000"/>
                <a:gd name="connsiteX173" fmla="*/ 1389 w 10000"/>
                <a:gd name="connsiteY173" fmla="*/ 7843 h 10000"/>
                <a:gd name="connsiteX174" fmla="*/ 889 w 10000"/>
                <a:gd name="connsiteY174" fmla="*/ 7862 h 10000"/>
                <a:gd name="connsiteX175" fmla="*/ 889 w 10000"/>
                <a:gd name="connsiteY175" fmla="*/ 7862 h 10000"/>
                <a:gd name="connsiteX176" fmla="*/ 500 w 10000"/>
                <a:gd name="connsiteY176" fmla="*/ 7884 h 10000"/>
                <a:gd name="connsiteX177" fmla="*/ 222 w 10000"/>
                <a:gd name="connsiteY177" fmla="*/ 7902 h 10000"/>
                <a:gd name="connsiteX178" fmla="*/ 0 w 10000"/>
                <a:gd name="connsiteY178" fmla="*/ 7921 h 10000"/>
                <a:gd name="connsiteX179" fmla="*/ 0 w 10000"/>
                <a:gd name="connsiteY179" fmla="*/ 7921 h 10000"/>
                <a:gd name="connsiteX180" fmla="*/ 278 w 10000"/>
                <a:gd name="connsiteY180" fmla="*/ 8239 h 10000"/>
                <a:gd name="connsiteX181" fmla="*/ 500 w 10000"/>
                <a:gd name="connsiteY181" fmla="*/ 8473 h 10000"/>
                <a:gd name="connsiteX182" fmla="*/ 722 w 10000"/>
                <a:gd name="connsiteY182" fmla="*/ 8673 h 10000"/>
                <a:gd name="connsiteX183" fmla="*/ 722 w 10000"/>
                <a:gd name="connsiteY183" fmla="*/ 8673 h 10000"/>
                <a:gd name="connsiteX184" fmla="*/ 889 w 10000"/>
                <a:gd name="connsiteY184" fmla="*/ 8793 h 10000"/>
                <a:gd name="connsiteX185" fmla="*/ 944 w 10000"/>
                <a:gd name="connsiteY185" fmla="*/ 8893 h 10000"/>
                <a:gd name="connsiteX186" fmla="*/ 1111 w 10000"/>
                <a:gd name="connsiteY186" fmla="*/ 8993 h 10000"/>
                <a:gd name="connsiteX187" fmla="*/ 1333 w 10000"/>
                <a:gd name="connsiteY187" fmla="*/ 9147 h 10000"/>
                <a:gd name="connsiteX188" fmla="*/ 1333 w 10000"/>
                <a:gd name="connsiteY188" fmla="*/ 9147 h 10000"/>
                <a:gd name="connsiteX189" fmla="*/ 1444 w 10000"/>
                <a:gd name="connsiteY189" fmla="*/ 9228 h 10000"/>
                <a:gd name="connsiteX190" fmla="*/ 1500 w 10000"/>
                <a:gd name="connsiteY190" fmla="*/ 9287 h 10000"/>
                <a:gd name="connsiteX191" fmla="*/ 1500 w 10000"/>
                <a:gd name="connsiteY191" fmla="*/ 9345 h 10000"/>
                <a:gd name="connsiteX192" fmla="*/ 1556 w 10000"/>
                <a:gd name="connsiteY192" fmla="*/ 9368 h 10000"/>
                <a:gd name="connsiteX193" fmla="*/ 1722 w 10000"/>
                <a:gd name="connsiteY193" fmla="*/ 9385 h 10000"/>
                <a:gd name="connsiteX194" fmla="*/ 1944 w 10000"/>
                <a:gd name="connsiteY194" fmla="*/ 9405 h 10000"/>
                <a:gd name="connsiteX195" fmla="*/ 2944 w 10000"/>
                <a:gd name="connsiteY195" fmla="*/ 9425 h 10000"/>
                <a:gd name="connsiteX196" fmla="*/ 2944 w 10000"/>
                <a:gd name="connsiteY196" fmla="*/ 9425 h 10000"/>
                <a:gd name="connsiteX197" fmla="*/ 4167 w 10000"/>
                <a:gd name="connsiteY197" fmla="*/ 9465 h 10000"/>
                <a:gd name="connsiteX198" fmla="*/ 4889 w 10000"/>
                <a:gd name="connsiteY198" fmla="*/ 9524 h 10000"/>
                <a:gd name="connsiteX199" fmla="*/ 5278 w 10000"/>
                <a:gd name="connsiteY199" fmla="*/ 9586 h 10000"/>
                <a:gd name="connsiteX200" fmla="*/ 5444 w 10000"/>
                <a:gd name="connsiteY200" fmla="*/ 9602 h 10000"/>
                <a:gd name="connsiteX201" fmla="*/ 5444 w 10000"/>
                <a:gd name="connsiteY201" fmla="*/ 9602 h 10000"/>
                <a:gd name="connsiteX202" fmla="*/ 5722 w 10000"/>
                <a:gd name="connsiteY202" fmla="*/ 9645 h 10000"/>
                <a:gd name="connsiteX203" fmla="*/ 5833 w 10000"/>
                <a:gd name="connsiteY203" fmla="*/ 9666 h 10000"/>
                <a:gd name="connsiteX204" fmla="*/ 5833 w 10000"/>
                <a:gd name="connsiteY204" fmla="*/ 9666 h 10000"/>
                <a:gd name="connsiteX205" fmla="*/ 5833 w 10000"/>
                <a:gd name="connsiteY205" fmla="*/ 9645 h 10000"/>
                <a:gd name="connsiteX206" fmla="*/ 5889 w 10000"/>
                <a:gd name="connsiteY206" fmla="*/ 9624 h 10000"/>
                <a:gd name="connsiteX207" fmla="*/ 6000 w 10000"/>
                <a:gd name="connsiteY207" fmla="*/ 9602 h 10000"/>
                <a:gd name="connsiteX208" fmla="*/ 6167 w 10000"/>
                <a:gd name="connsiteY208" fmla="*/ 9586 h 10000"/>
                <a:gd name="connsiteX209" fmla="*/ 6444 w 10000"/>
                <a:gd name="connsiteY209" fmla="*/ 9586 h 10000"/>
                <a:gd name="connsiteX210" fmla="*/ 6833 w 10000"/>
                <a:gd name="connsiteY210" fmla="*/ 9602 h 10000"/>
                <a:gd name="connsiteX211" fmla="*/ 7278 w 10000"/>
                <a:gd name="connsiteY211" fmla="*/ 9666 h 10000"/>
                <a:gd name="connsiteX212" fmla="*/ 7278 w 10000"/>
                <a:gd name="connsiteY212" fmla="*/ 9666 h 10000"/>
                <a:gd name="connsiteX213" fmla="*/ 8722 w 10000"/>
                <a:gd name="connsiteY213" fmla="*/ 9840 h 10000"/>
                <a:gd name="connsiteX214" fmla="*/ 10000 w 10000"/>
                <a:gd name="connsiteY214" fmla="*/ 10000 h 10000"/>
                <a:gd name="connsiteX0" fmla="*/ 10000 w 10000"/>
                <a:gd name="connsiteY0" fmla="*/ 8652 h 10000"/>
                <a:gd name="connsiteX1" fmla="*/ 10000 w 10000"/>
                <a:gd name="connsiteY1" fmla="*/ 8652 h 10000"/>
                <a:gd name="connsiteX2" fmla="*/ 9222 w 10000"/>
                <a:gd name="connsiteY2" fmla="*/ 8673 h 10000"/>
                <a:gd name="connsiteX3" fmla="*/ 8944 w 10000"/>
                <a:gd name="connsiteY3" fmla="*/ 8673 h 10000"/>
                <a:gd name="connsiteX4" fmla="*/ 8833 w 10000"/>
                <a:gd name="connsiteY4" fmla="*/ 8652 h 10000"/>
                <a:gd name="connsiteX5" fmla="*/ 8778 w 10000"/>
                <a:gd name="connsiteY5" fmla="*/ 8634 h 10000"/>
                <a:gd name="connsiteX6" fmla="*/ 8778 w 10000"/>
                <a:gd name="connsiteY6" fmla="*/ 8634 h 10000"/>
                <a:gd name="connsiteX7" fmla="*/ 8444 w 10000"/>
                <a:gd name="connsiteY7" fmla="*/ 8395 h 10000"/>
                <a:gd name="connsiteX8" fmla="*/ 8167 w 10000"/>
                <a:gd name="connsiteY8" fmla="*/ 8177 h 10000"/>
                <a:gd name="connsiteX9" fmla="*/ 8167 w 10000"/>
                <a:gd name="connsiteY9" fmla="*/ 8177 h 10000"/>
                <a:gd name="connsiteX10" fmla="*/ 8056 w 10000"/>
                <a:gd name="connsiteY10" fmla="*/ 8140 h 10000"/>
                <a:gd name="connsiteX11" fmla="*/ 7889 w 10000"/>
                <a:gd name="connsiteY11" fmla="*/ 8101 h 10000"/>
                <a:gd name="connsiteX12" fmla="*/ 7444 w 10000"/>
                <a:gd name="connsiteY12" fmla="*/ 8077 h 10000"/>
                <a:gd name="connsiteX13" fmla="*/ 6889 w 10000"/>
                <a:gd name="connsiteY13" fmla="*/ 8060 h 10000"/>
                <a:gd name="connsiteX14" fmla="*/ 6389 w 10000"/>
                <a:gd name="connsiteY14" fmla="*/ 8060 h 10000"/>
                <a:gd name="connsiteX15" fmla="*/ 6389 w 10000"/>
                <a:gd name="connsiteY15" fmla="*/ 8060 h 10000"/>
                <a:gd name="connsiteX16" fmla="*/ 6167 w 10000"/>
                <a:gd name="connsiteY16" fmla="*/ 8038 h 10000"/>
                <a:gd name="connsiteX17" fmla="*/ 6056 w 10000"/>
                <a:gd name="connsiteY17" fmla="*/ 8001 h 10000"/>
                <a:gd name="connsiteX18" fmla="*/ 6000 w 10000"/>
                <a:gd name="connsiteY18" fmla="*/ 7961 h 10000"/>
                <a:gd name="connsiteX19" fmla="*/ 6000 w 10000"/>
                <a:gd name="connsiteY19" fmla="*/ 7884 h 10000"/>
                <a:gd name="connsiteX20" fmla="*/ 6056 w 10000"/>
                <a:gd name="connsiteY20" fmla="*/ 7725 h 10000"/>
                <a:gd name="connsiteX21" fmla="*/ 6111 w 10000"/>
                <a:gd name="connsiteY21" fmla="*/ 7645 h 10000"/>
                <a:gd name="connsiteX22" fmla="*/ 6056 w 10000"/>
                <a:gd name="connsiteY22" fmla="*/ 7544 h 10000"/>
                <a:gd name="connsiteX23" fmla="*/ 6056 w 10000"/>
                <a:gd name="connsiteY23" fmla="*/ 7544 h 10000"/>
                <a:gd name="connsiteX24" fmla="*/ 6000 w 10000"/>
                <a:gd name="connsiteY24" fmla="*/ 7485 h 10000"/>
                <a:gd name="connsiteX25" fmla="*/ 5944 w 10000"/>
                <a:gd name="connsiteY25" fmla="*/ 7446 h 10000"/>
                <a:gd name="connsiteX26" fmla="*/ 5833 w 10000"/>
                <a:gd name="connsiteY26" fmla="*/ 7446 h 10000"/>
                <a:gd name="connsiteX27" fmla="*/ 5667 w 10000"/>
                <a:gd name="connsiteY27" fmla="*/ 7464 h 10000"/>
                <a:gd name="connsiteX28" fmla="*/ 5333 w 10000"/>
                <a:gd name="connsiteY28" fmla="*/ 7524 h 10000"/>
                <a:gd name="connsiteX29" fmla="*/ 4889 w 10000"/>
                <a:gd name="connsiteY29" fmla="*/ 7624 h 10000"/>
                <a:gd name="connsiteX30" fmla="*/ 4889 w 10000"/>
                <a:gd name="connsiteY30" fmla="*/ 7624 h 10000"/>
                <a:gd name="connsiteX31" fmla="*/ 4611 w 10000"/>
                <a:gd name="connsiteY31" fmla="*/ 7645 h 10000"/>
                <a:gd name="connsiteX32" fmla="*/ 4500 w 10000"/>
                <a:gd name="connsiteY32" fmla="*/ 7645 h 10000"/>
                <a:gd name="connsiteX33" fmla="*/ 4444 w 10000"/>
                <a:gd name="connsiteY33" fmla="*/ 7624 h 10000"/>
                <a:gd name="connsiteX34" fmla="*/ 4389 w 10000"/>
                <a:gd name="connsiteY34" fmla="*/ 7544 h 10000"/>
                <a:gd name="connsiteX35" fmla="*/ 4222 w 10000"/>
                <a:gd name="connsiteY35" fmla="*/ 7446 h 10000"/>
                <a:gd name="connsiteX36" fmla="*/ 4222 w 10000"/>
                <a:gd name="connsiteY36" fmla="*/ 7446 h 10000"/>
                <a:gd name="connsiteX37" fmla="*/ 4111 w 10000"/>
                <a:gd name="connsiteY37" fmla="*/ 7385 h 10000"/>
                <a:gd name="connsiteX38" fmla="*/ 4111 w 10000"/>
                <a:gd name="connsiteY38" fmla="*/ 7326 h 10000"/>
                <a:gd name="connsiteX39" fmla="*/ 4111 w 10000"/>
                <a:gd name="connsiteY39" fmla="*/ 7286 h 10000"/>
                <a:gd name="connsiteX40" fmla="*/ 4167 w 10000"/>
                <a:gd name="connsiteY40" fmla="*/ 7247 h 10000"/>
                <a:gd name="connsiteX41" fmla="*/ 4278 w 10000"/>
                <a:gd name="connsiteY41" fmla="*/ 7168 h 10000"/>
                <a:gd name="connsiteX42" fmla="*/ 4389 w 10000"/>
                <a:gd name="connsiteY42" fmla="*/ 7149 h 10000"/>
                <a:gd name="connsiteX43" fmla="*/ 4389 w 10000"/>
                <a:gd name="connsiteY43" fmla="*/ 7149 h 10000"/>
                <a:gd name="connsiteX44" fmla="*/ 4389 w 10000"/>
                <a:gd name="connsiteY44" fmla="*/ 7128 h 10000"/>
                <a:gd name="connsiteX45" fmla="*/ 4444 w 10000"/>
                <a:gd name="connsiteY45" fmla="*/ 7111 h 10000"/>
                <a:gd name="connsiteX46" fmla="*/ 4667 w 10000"/>
                <a:gd name="connsiteY46" fmla="*/ 7088 h 10000"/>
                <a:gd name="connsiteX47" fmla="*/ 5333 w 10000"/>
                <a:gd name="connsiteY47" fmla="*/ 7051 h 10000"/>
                <a:gd name="connsiteX48" fmla="*/ 6500 w 10000"/>
                <a:gd name="connsiteY48" fmla="*/ 6990 h 10000"/>
                <a:gd name="connsiteX49" fmla="*/ 6500 w 10000"/>
                <a:gd name="connsiteY49" fmla="*/ 6990 h 10000"/>
                <a:gd name="connsiteX50" fmla="*/ 7167 w 10000"/>
                <a:gd name="connsiteY50" fmla="*/ 6932 h 10000"/>
                <a:gd name="connsiteX51" fmla="*/ 8389 w 10000"/>
                <a:gd name="connsiteY51" fmla="*/ 6813 h 10000"/>
                <a:gd name="connsiteX52" fmla="*/ 8389 w 10000"/>
                <a:gd name="connsiteY52" fmla="*/ 6813 h 10000"/>
                <a:gd name="connsiteX53" fmla="*/ 8667 w 10000"/>
                <a:gd name="connsiteY53" fmla="*/ 6771 h 10000"/>
                <a:gd name="connsiteX54" fmla="*/ 8778 w 10000"/>
                <a:gd name="connsiteY54" fmla="*/ 6711 h 10000"/>
                <a:gd name="connsiteX55" fmla="*/ 8889 w 10000"/>
                <a:gd name="connsiteY55" fmla="*/ 6673 h 10000"/>
                <a:gd name="connsiteX56" fmla="*/ 8833 w 10000"/>
                <a:gd name="connsiteY56" fmla="*/ 6633 h 10000"/>
                <a:gd name="connsiteX57" fmla="*/ 8833 w 10000"/>
                <a:gd name="connsiteY57" fmla="*/ 6596 h 10000"/>
                <a:gd name="connsiteX58" fmla="*/ 8722 w 10000"/>
                <a:gd name="connsiteY58" fmla="*/ 6553 h 10000"/>
                <a:gd name="connsiteX59" fmla="*/ 8556 w 10000"/>
                <a:gd name="connsiteY59" fmla="*/ 6493 h 10000"/>
                <a:gd name="connsiteX60" fmla="*/ 8556 w 10000"/>
                <a:gd name="connsiteY60" fmla="*/ 6493 h 10000"/>
                <a:gd name="connsiteX61" fmla="*/ 6556 w 10000"/>
                <a:gd name="connsiteY61" fmla="*/ 6142 h 10000"/>
                <a:gd name="connsiteX62" fmla="*/ 6556 w 10000"/>
                <a:gd name="connsiteY62" fmla="*/ 6142 h 10000"/>
                <a:gd name="connsiteX63" fmla="*/ 6333 w 10000"/>
                <a:gd name="connsiteY63" fmla="*/ 6081 h 10000"/>
                <a:gd name="connsiteX64" fmla="*/ 6167 w 10000"/>
                <a:gd name="connsiteY64" fmla="*/ 6020 h 10000"/>
                <a:gd name="connsiteX65" fmla="*/ 6056 w 10000"/>
                <a:gd name="connsiteY65" fmla="*/ 5959 h 10000"/>
                <a:gd name="connsiteX66" fmla="*/ 6056 w 10000"/>
                <a:gd name="connsiteY66" fmla="*/ 5959 h 10000"/>
                <a:gd name="connsiteX67" fmla="*/ 8056 w 10000"/>
                <a:gd name="connsiteY67" fmla="*/ 5940 h 10000"/>
                <a:gd name="connsiteX68" fmla="*/ 10000 w 10000"/>
                <a:gd name="connsiteY68" fmla="*/ 6142 h 10000"/>
                <a:gd name="connsiteX69" fmla="*/ 10000 w 10000"/>
                <a:gd name="connsiteY69" fmla="*/ 4337 h 10000"/>
                <a:gd name="connsiteX70" fmla="*/ 10000 w 10000"/>
                <a:gd name="connsiteY70" fmla="*/ 4337 h 10000"/>
                <a:gd name="connsiteX71" fmla="*/ 7778 w 10000"/>
                <a:gd name="connsiteY71" fmla="*/ 3922 h 10000"/>
                <a:gd name="connsiteX72" fmla="*/ 6556 w 10000"/>
                <a:gd name="connsiteY72" fmla="*/ 3682 h 10000"/>
                <a:gd name="connsiteX73" fmla="*/ 6556 w 10000"/>
                <a:gd name="connsiteY73" fmla="*/ 3682 h 10000"/>
                <a:gd name="connsiteX74" fmla="*/ 6556 w 10000"/>
                <a:gd name="connsiteY74" fmla="*/ 3663 h 10000"/>
                <a:gd name="connsiteX75" fmla="*/ 6556 w 10000"/>
                <a:gd name="connsiteY75" fmla="*/ 3544 h 10000"/>
                <a:gd name="connsiteX76" fmla="*/ 6556 w 10000"/>
                <a:gd name="connsiteY76" fmla="*/ 3544 h 10000"/>
                <a:gd name="connsiteX77" fmla="*/ 6389 w 10000"/>
                <a:gd name="connsiteY77" fmla="*/ 3408 h 10000"/>
                <a:gd name="connsiteX78" fmla="*/ 6056 w 10000"/>
                <a:gd name="connsiteY78" fmla="*/ 3188 h 10000"/>
                <a:gd name="connsiteX79" fmla="*/ 5333 w 10000"/>
                <a:gd name="connsiteY79" fmla="*/ 2770 h 10000"/>
                <a:gd name="connsiteX80" fmla="*/ 5333 w 10000"/>
                <a:gd name="connsiteY80" fmla="*/ 2770 h 10000"/>
                <a:gd name="connsiteX81" fmla="*/ 5167 w 10000"/>
                <a:gd name="connsiteY81" fmla="*/ 2711 h 10000"/>
                <a:gd name="connsiteX82" fmla="*/ 4889 w 10000"/>
                <a:gd name="connsiteY82" fmla="*/ 2632 h 10000"/>
                <a:gd name="connsiteX83" fmla="*/ 4056 w 10000"/>
                <a:gd name="connsiteY83" fmla="*/ 2456 h 10000"/>
                <a:gd name="connsiteX84" fmla="*/ 2889 w 10000"/>
                <a:gd name="connsiteY84" fmla="*/ 2239 h 10000"/>
                <a:gd name="connsiteX85" fmla="*/ 2889 w 10000"/>
                <a:gd name="connsiteY85" fmla="*/ 2239 h 10000"/>
                <a:gd name="connsiteX86" fmla="*/ 2389 w 10000"/>
                <a:gd name="connsiteY86" fmla="*/ 2217 h 10000"/>
                <a:gd name="connsiteX87" fmla="*/ 2000 w 10000"/>
                <a:gd name="connsiteY87" fmla="*/ 2198 h 10000"/>
                <a:gd name="connsiteX88" fmla="*/ 1889 w 10000"/>
                <a:gd name="connsiteY88" fmla="*/ 2179 h 10000"/>
                <a:gd name="connsiteX89" fmla="*/ 1778 w 10000"/>
                <a:gd name="connsiteY89" fmla="*/ 2157 h 10000"/>
                <a:gd name="connsiteX90" fmla="*/ 1778 w 10000"/>
                <a:gd name="connsiteY90" fmla="*/ 2157 h 10000"/>
                <a:gd name="connsiteX91" fmla="*/ 1667 w 10000"/>
                <a:gd name="connsiteY91" fmla="*/ 2079 h 10000"/>
                <a:gd name="connsiteX92" fmla="*/ 1500 w 10000"/>
                <a:gd name="connsiteY92" fmla="*/ 1941 h 10000"/>
                <a:gd name="connsiteX93" fmla="*/ 1444 w 10000"/>
                <a:gd name="connsiteY93" fmla="*/ 1861 h 10000"/>
                <a:gd name="connsiteX94" fmla="*/ 1444 w 10000"/>
                <a:gd name="connsiteY94" fmla="*/ 1782 h 10000"/>
                <a:gd name="connsiteX95" fmla="*/ 1444 w 10000"/>
                <a:gd name="connsiteY95" fmla="*/ 1723 h 10000"/>
                <a:gd name="connsiteX96" fmla="*/ 1556 w 10000"/>
                <a:gd name="connsiteY96" fmla="*/ 1663 h 10000"/>
                <a:gd name="connsiteX97" fmla="*/ 1556 w 10000"/>
                <a:gd name="connsiteY97" fmla="*/ 1663 h 10000"/>
                <a:gd name="connsiteX98" fmla="*/ 1833 w 10000"/>
                <a:gd name="connsiteY98" fmla="*/ 1565 h 10000"/>
                <a:gd name="connsiteX99" fmla="*/ 2111 w 10000"/>
                <a:gd name="connsiteY99" fmla="*/ 1463 h 10000"/>
                <a:gd name="connsiteX100" fmla="*/ 2278 w 10000"/>
                <a:gd name="connsiteY100" fmla="*/ 1406 h 10000"/>
                <a:gd name="connsiteX101" fmla="*/ 2389 w 10000"/>
                <a:gd name="connsiteY101" fmla="*/ 1347 h 10000"/>
                <a:gd name="connsiteX102" fmla="*/ 2389 w 10000"/>
                <a:gd name="connsiteY102" fmla="*/ 1267 h 10000"/>
                <a:gd name="connsiteX103" fmla="*/ 2389 w 10000"/>
                <a:gd name="connsiteY103" fmla="*/ 1170 h 10000"/>
                <a:gd name="connsiteX104" fmla="*/ 2389 w 10000"/>
                <a:gd name="connsiteY104" fmla="*/ 1170 h 10000"/>
                <a:gd name="connsiteX105" fmla="*/ 2167 w 10000"/>
                <a:gd name="connsiteY105" fmla="*/ 891 h 10000"/>
                <a:gd name="connsiteX106" fmla="*/ 1889 w 10000"/>
                <a:gd name="connsiteY106" fmla="*/ 514 h 10000"/>
                <a:gd name="connsiteX107" fmla="*/ 1667 w 10000"/>
                <a:gd name="connsiteY107" fmla="*/ 178 h 10000"/>
                <a:gd name="connsiteX108" fmla="*/ 1611 w 10000"/>
                <a:gd name="connsiteY108" fmla="*/ 80 h 10000"/>
                <a:gd name="connsiteX109" fmla="*/ 1611 w 10000"/>
                <a:gd name="connsiteY109" fmla="*/ 42 h 10000"/>
                <a:gd name="connsiteX110" fmla="*/ 1667 w 10000"/>
                <a:gd name="connsiteY110" fmla="*/ 18 h 10000"/>
                <a:gd name="connsiteX111" fmla="*/ 2222 w 10000"/>
                <a:gd name="connsiteY111" fmla="*/ 0 h 10000"/>
                <a:gd name="connsiteX112" fmla="*/ 10000 w 10000"/>
                <a:gd name="connsiteY112" fmla="*/ 8673 h 10000"/>
                <a:gd name="connsiteX113" fmla="*/ 10000 w 10000"/>
                <a:gd name="connsiteY113" fmla="*/ 8673 h 10000"/>
                <a:gd name="connsiteX114" fmla="*/ 9722 w 10000"/>
                <a:gd name="connsiteY114" fmla="*/ 8652 h 10000"/>
                <a:gd name="connsiteX115" fmla="*/ 9389 w 10000"/>
                <a:gd name="connsiteY115" fmla="*/ 8673 h 10000"/>
                <a:gd name="connsiteX116" fmla="*/ 9389 w 10000"/>
                <a:gd name="connsiteY116" fmla="*/ 8673 h 10000"/>
                <a:gd name="connsiteX117" fmla="*/ 9278 w 10000"/>
                <a:gd name="connsiteY117" fmla="*/ 8696 h 10000"/>
                <a:gd name="connsiteX118" fmla="*/ 9056 w 10000"/>
                <a:gd name="connsiteY118" fmla="*/ 8673 h 10000"/>
                <a:gd name="connsiteX119" fmla="*/ 8889 w 10000"/>
                <a:gd name="connsiteY119" fmla="*/ 8652 h 10000"/>
                <a:gd name="connsiteX120" fmla="*/ 8722 w 10000"/>
                <a:gd name="connsiteY120" fmla="*/ 8614 h 10000"/>
                <a:gd name="connsiteX121" fmla="*/ 8611 w 10000"/>
                <a:gd name="connsiteY121" fmla="*/ 8553 h 10000"/>
                <a:gd name="connsiteX122" fmla="*/ 8444 w 10000"/>
                <a:gd name="connsiteY122" fmla="*/ 8455 h 10000"/>
                <a:gd name="connsiteX123" fmla="*/ 8444 w 10000"/>
                <a:gd name="connsiteY123" fmla="*/ 8455 h 10000"/>
                <a:gd name="connsiteX124" fmla="*/ 8222 w 10000"/>
                <a:gd name="connsiteY124" fmla="*/ 8279 h 10000"/>
                <a:gd name="connsiteX125" fmla="*/ 8111 w 10000"/>
                <a:gd name="connsiteY125" fmla="*/ 8200 h 10000"/>
                <a:gd name="connsiteX126" fmla="*/ 7944 w 10000"/>
                <a:gd name="connsiteY126" fmla="*/ 8140 h 10000"/>
                <a:gd name="connsiteX127" fmla="*/ 7778 w 10000"/>
                <a:gd name="connsiteY127" fmla="*/ 8101 h 10000"/>
                <a:gd name="connsiteX128" fmla="*/ 7556 w 10000"/>
                <a:gd name="connsiteY128" fmla="*/ 8077 h 10000"/>
                <a:gd name="connsiteX129" fmla="*/ 7333 w 10000"/>
                <a:gd name="connsiteY129" fmla="*/ 8060 h 10000"/>
                <a:gd name="connsiteX130" fmla="*/ 7000 w 10000"/>
                <a:gd name="connsiteY130" fmla="*/ 8038 h 10000"/>
                <a:gd name="connsiteX131" fmla="*/ 7000 w 10000"/>
                <a:gd name="connsiteY131" fmla="*/ 8038 h 10000"/>
                <a:gd name="connsiteX132" fmla="*/ 6556 w 10000"/>
                <a:gd name="connsiteY132" fmla="*/ 8060 h 10000"/>
                <a:gd name="connsiteX133" fmla="*/ 6222 w 10000"/>
                <a:gd name="connsiteY133" fmla="*/ 8060 h 10000"/>
                <a:gd name="connsiteX134" fmla="*/ 6111 w 10000"/>
                <a:gd name="connsiteY134" fmla="*/ 8038 h 10000"/>
                <a:gd name="connsiteX135" fmla="*/ 6056 w 10000"/>
                <a:gd name="connsiteY135" fmla="*/ 8019 h 10000"/>
                <a:gd name="connsiteX136" fmla="*/ 6056 w 10000"/>
                <a:gd name="connsiteY136" fmla="*/ 8019 h 10000"/>
                <a:gd name="connsiteX137" fmla="*/ 6056 w 10000"/>
                <a:gd name="connsiteY137" fmla="*/ 7665 h 10000"/>
                <a:gd name="connsiteX138" fmla="*/ 6056 w 10000"/>
                <a:gd name="connsiteY138" fmla="*/ 7665 h 10000"/>
                <a:gd name="connsiteX139" fmla="*/ 6056 w 10000"/>
                <a:gd name="connsiteY139" fmla="*/ 7582 h 10000"/>
                <a:gd name="connsiteX140" fmla="*/ 5944 w 10000"/>
                <a:gd name="connsiteY140" fmla="*/ 7485 h 10000"/>
                <a:gd name="connsiteX141" fmla="*/ 5889 w 10000"/>
                <a:gd name="connsiteY141" fmla="*/ 7464 h 10000"/>
                <a:gd name="connsiteX142" fmla="*/ 5778 w 10000"/>
                <a:gd name="connsiteY142" fmla="*/ 7446 h 10000"/>
                <a:gd name="connsiteX143" fmla="*/ 5667 w 10000"/>
                <a:gd name="connsiteY143" fmla="*/ 7446 h 10000"/>
                <a:gd name="connsiteX144" fmla="*/ 5500 w 10000"/>
                <a:gd name="connsiteY144" fmla="*/ 7464 h 10000"/>
                <a:gd name="connsiteX145" fmla="*/ 5500 w 10000"/>
                <a:gd name="connsiteY145" fmla="*/ 7464 h 10000"/>
                <a:gd name="connsiteX146" fmla="*/ 4889 w 10000"/>
                <a:gd name="connsiteY146" fmla="*/ 7603 h 10000"/>
                <a:gd name="connsiteX147" fmla="*/ 4611 w 10000"/>
                <a:gd name="connsiteY147" fmla="*/ 7645 h 10000"/>
                <a:gd name="connsiteX148" fmla="*/ 4556 w 10000"/>
                <a:gd name="connsiteY148" fmla="*/ 7665 h 10000"/>
                <a:gd name="connsiteX149" fmla="*/ 4500 w 10000"/>
                <a:gd name="connsiteY149" fmla="*/ 7645 h 10000"/>
                <a:gd name="connsiteX150" fmla="*/ 4500 w 10000"/>
                <a:gd name="connsiteY150" fmla="*/ 7645 h 10000"/>
                <a:gd name="connsiteX151" fmla="*/ 4222 w 10000"/>
                <a:gd name="connsiteY151" fmla="*/ 7446 h 10000"/>
                <a:gd name="connsiteX152" fmla="*/ 4222 w 10000"/>
                <a:gd name="connsiteY152" fmla="*/ 7446 h 10000"/>
                <a:gd name="connsiteX153" fmla="*/ 4111 w 10000"/>
                <a:gd name="connsiteY153" fmla="*/ 7347 h 10000"/>
                <a:gd name="connsiteX154" fmla="*/ 4111 w 10000"/>
                <a:gd name="connsiteY154" fmla="*/ 7286 h 10000"/>
                <a:gd name="connsiteX155" fmla="*/ 4111 w 10000"/>
                <a:gd name="connsiteY155" fmla="*/ 7228 h 10000"/>
                <a:gd name="connsiteX156" fmla="*/ 4111 w 10000"/>
                <a:gd name="connsiteY156" fmla="*/ 7228 h 10000"/>
                <a:gd name="connsiteX157" fmla="*/ 4278 w 10000"/>
                <a:gd name="connsiteY157" fmla="*/ 7168 h 10000"/>
                <a:gd name="connsiteX158" fmla="*/ 4389 w 10000"/>
                <a:gd name="connsiteY158" fmla="*/ 7149 h 10000"/>
                <a:gd name="connsiteX159" fmla="*/ 4389 w 10000"/>
                <a:gd name="connsiteY159" fmla="*/ 7149 h 10000"/>
                <a:gd name="connsiteX160" fmla="*/ 4000 w 10000"/>
                <a:gd name="connsiteY160" fmla="*/ 7149 h 10000"/>
                <a:gd name="connsiteX161" fmla="*/ 3722 w 10000"/>
                <a:gd name="connsiteY161" fmla="*/ 7168 h 10000"/>
                <a:gd name="connsiteX162" fmla="*/ 3611 w 10000"/>
                <a:gd name="connsiteY162" fmla="*/ 7189 h 10000"/>
                <a:gd name="connsiteX163" fmla="*/ 3556 w 10000"/>
                <a:gd name="connsiteY163" fmla="*/ 7210 h 10000"/>
                <a:gd name="connsiteX164" fmla="*/ 3556 w 10000"/>
                <a:gd name="connsiteY164" fmla="*/ 7210 h 10000"/>
                <a:gd name="connsiteX165" fmla="*/ 3444 w 10000"/>
                <a:gd name="connsiteY165" fmla="*/ 7286 h 10000"/>
                <a:gd name="connsiteX166" fmla="*/ 3278 w 10000"/>
                <a:gd name="connsiteY166" fmla="*/ 7407 h 10000"/>
                <a:gd name="connsiteX167" fmla="*/ 3000 w 10000"/>
                <a:gd name="connsiteY167" fmla="*/ 7544 h 10000"/>
                <a:gd name="connsiteX168" fmla="*/ 2667 w 10000"/>
                <a:gd name="connsiteY168" fmla="*/ 7645 h 10000"/>
                <a:gd name="connsiteX169" fmla="*/ 2667 w 10000"/>
                <a:gd name="connsiteY169" fmla="*/ 7645 h 10000"/>
                <a:gd name="connsiteX170" fmla="*/ 2333 w 10000"/>
                <a:gd name="connsiteY170" fmla="*/ 7725 h 10000"/>
                <a:gd name="connsiteX171" fmla="*/ 1833 w 10000"/>
                <a:gd name="connsiteY171" fmla="*/ 7803 h 10000"/>
                <a:gd name="connsiteX172" fmla="*/ 1389 w 10000"/>
                <a:gd name="connsiteY172" fmla="*/ 7843 h 10000"/>
                <a:gd name="connsiteX173" fmla="*/ 889 w 10000"/>
                <a:gd name="connsiteY173" fmla="*/ 7862 h 10000"/>
                <a:gd name="connsiteX174" fmla="*/ 889 w 10000"/>
                <a:gd name="connsiteY174" fmla="*/ 7862 h 10000"/>
                <a:gd name="connsiteX175" fmla="*/ 500 w 10000"/>
                <a:gd name="connsiteY175" fmla="*/ 7884 h 10000"/>
                <a:gd name="connsiteX176" fmla="*/ 222 w 10000"/>
                <a:gd name="connsiteY176" fmla="*/ 7902 h 10000"/>
                <a:gd name="connsiteX177" fmla="*/ 0 w 10000"/>
                <a:gd name="connsiteY177" fmla="*/ 7921 h 10000"/>
                <a:gd name="connsiteX178" fmla="*/ 0 w 10000"/>
                <a:gd name="connsiteY178" fmla="*/ 7921 h 10000"/>
                <a:gd name="connsiteX179" fmla="*/ 278 w 10000"/>
                <a:gd name="connsiteY179" fmla="*/ 8239 h 10000"/>
                <a:gd name="connsiteX180" fmla="*/ 500 w 10000"/>
                <a:gd name="connsiteY180" fmla="*/ 8473 h 10000"/>
                <a:gd name="connsiteX181" fmla="*/ 722 w 10000"/>
                <a:gd name="connsiteY181" fmla="*/ 8673 h 10000"/>
                <a:gd name="connsiteX182" fmla="*/ 722 w 10000"/>
                <a:gd name="connsiteY182" fmla="*/ 8673 h 10000"/>
                <a:gd name="connsiteX183" fmla="*/ 889 w 10000"/>
                <a:gd name="connsiteY183" fmla="*/ 8793 h 10000"/>
                <a:gd name="connsiteX184" fmla="*/ 944 w 10000"/>
                <a:gd name="connsiteY184" fmla="*/ 8893 h 10000"/>
                <a:gd name="connsiteX185" fmla="*/ 1111 w 10000"/>
                <a:gd name="connsiteY185" fmla="*/ 8993 h 10000"/>
                <a:gd name="connsiteX186" fmla="*/ 1333 w 10000"/>
                <a:gd name="connsiteY186" fmla="*/ 9147 h 10000"/>
                <a:gd name="connsiteX187" fmla="*/ 1333 w 10000"/>
                <a:gd name="connsiteY187" fmla="*/ 9147 h 10000"/>
                <a:gd name="connsiteX188" fmla="*/ 1444 w 10000"/>
                <a:gd name="connsiteY188" fmla="*/ 9228 h 10000"/>
                <a:gd name="connsiteX189" fmla="*/ 1500 w 10000"/>
                <a:gd name="connsiteY189" fmla="*/ 9287 h 10000"/>
                <a:gd name="connsiteX190" fmla="*/ 1500 w 10000"/>
                <a:gd name="connsiteY190" fmla="*/ 9345 h 10000"/>
                <a:gd name="connsiteX191" fmla="*/ 1556 w 10000"/>
                <a:gd name="connsiteY191" fmla="*/ 9368 h 10000"/>
                <a:gd name="connsiteX192" fmla="*/ 1722 w 10000"/>
                <a:gd name="connsiteY192" fmla="*/ 9385 h 10000"/>
                <a:gd name="connsiteX193" fmla="*/ 1944 w 10000"/>
                <a:gd name="connsiteY193" fmla="*/ 9405 h 10000"/>
                <a:gd name="connsiteX194" fmla="*/ 2944 w 10000"/>
                <a:gd name="connsiteY194" fmla="*/ 9425 h 10000"/>
                <a:gd name="connsiteX195" fmla="*/ 2944 w 10000"/>
                <a:gd name="connsiteY195" fmla="*/ 9425 h 10000"/>
                <a:gd name="connsiteX196" fmla="*/ 4167 w 10000"/>
                <a:gd name="connsiteY196" fmla="*/ 9465 h 10000"/>
                <a:gd name="connsiteX197" fmla="*/ 4889 w 10000"/>
                <a:gd name="connsiteY197" fmla="*/ 9524 h 10000"/>
                <a:gd name="connsiteX198" fmla="*/ 5278 w 10000"/>
                <a:gd name="connsiteY198" fmla="*/ 9586 h 10000"/>
                <a:gd name="connsiteX199" fmla="*/ 5444 w 10000"/>
                <a:gd name="connsiteY199" fmla="*/ 9602 h 10000"/>
                <a:gd name="connsiteX200" fmla="*/ 5444 w 10000"/>
                <a:gd name="connsiteY200" fmla="*/ 9602 h 10000"/>
                <a:gd name="connsiteX201" fmla="*/ 5722 w 10000"/>
                <a:gd name="connsiteY201" fmla="*/ 9645 h 10000"/>
                <a:gd name="connsiteX202" fmla="*/ 5833 w 10000"/>
                <a:gd name="connsiteY202" fmla="*/ 9666 h 10000"/>
                <a:gd name="connsiteX203" fmla="*/ 5833 w 10000"/>
                <a:gd name="connsiteY203" fmla="*/ 9666 h 10000"/>
                <a:gd name="connsiteX204" fmla="*/ 5833 w 10000"/>
                <a:gd name="connsiteY204" fmla="*/ 9645 h 10000"/>
                <a:gd name="connsiteX205" fmla="*/ 5889 w 10000"/>
                <a:gd name="connsiteY205" fmla="*/ 9624 h 10000"/>
                <a:gd name="connsiteX206" fmla="*/ 6000 w 10000"/>
                <a:gd name="connsiteY206" fmla="*/ 9602 h 10000"/>
                <a:gd name="connsiteX207" fmla="*/ 6167 w 10000"/>
                <a:gd name="connsiteY207" fmla="*/ 9586 h 10000"/>
                <a:gd name="connsiteX208" fmla="*/ 6444 w 10000"/>
                <a:gd name="connsiteY208" fmla="*/ 9586 h 10000"/>
                <a:gd name="connsiteX209" fmla="*/ 6833 w 10000"/>
                <a:gd name="connsiteY209" fmla="*/ 9602 h 10000"/>
                <a:gd name="connsiteX210" fmla="*/ 7278 w 10000"/>
                <a:gd name="connsiteY210" fmla="*/ 9666 h 10000"/>
                <a:gd name="connsiteX211" fmla="*/ 7278 w 10000"/>
                <a:gd name="connsiteY211" fmla="*/ 9666 h 10000"/>
                <a:gd name="connsiteX212" fmla="*/ 8722 w 10000"/>
                <a:gd name="connsiteY212" fmla="*/ 9840 h 10000"/>
                <a:gd name="connsiteX213" fmla="*/ 10000 w 10000"/>
                <a:gd name="connsiteY213" fmla="*/ 10000 h 10000"/>
                <a:gd name="connsiteX0" fmla="*/ 10000 w 10000"/>
                <a:gd name="connsiteY0" fmla="*/ 9283 h 10631"/>
                <a:gd name="connsiteX1" fmla="*/ 10000 w 10000"/>
                <a:gd name="connsiteY1" fmla="*/ 9283 h 10631"/>
                <a:gd name="connsiteX2" fmla="*/ 9222 w 10000"/>
                <a:gd name="connsiteY2" fmla="*/ 9304 h 10631"/>
                <a:gd name="connsiteX3" fmla="*/ 8944 w 10000"/>
                <a:gd name="connsiteY3" fmla="*/ 9304 h 10631"/>
                <a:gd name="connsiteX4" fmla="*/ 8833 w 10000"/>
                <a:gd name="connsiteY4" fmla="*/ 9283 h 10631"/>
                <a:gd name="connsiteX5" fmla="*/ 8778 w 10000"/>
                <a:gd name="connsiteY5" fmla="*/ 9265 h 10631"/>
                <a:gd name="connsiteX6" fmla="*/ 8778 w 10000"/>
                <a:gd name="connsiteY6" fmla="*/ 9265 h 10631"/>
                <a:gd name="connsiteX7" fmla="*/ 8444 w 10000"/>
                <a:gd name="connsiteY7" fmla="*/ 9026 h 10631"/>
                <a:gd name="connsiteX8" fmla="*/ 8167 w 10000"/>
                <a:gd name="connsiteY8" fmla="*/ 8808 h 10631"/>
                <a:gd name="connsiteX9" fmla="*/ 8167 w 10000"/>
                <a:gd name="connsiteY9" fmla="*/ 8808 h 10631"/>
                <a:gd name="connsiteX10" fmla="*/ 8056 w 10000"/>
                <a:gd name="connsiteY10" fmla="*/ 8771 h 10631"/>
                <a:gd name="connsiteX11" fmla="*/ 7889 w 10000"/>
                <a:gd name="connsiteY11" fmla="*/ 8732 h 10631"/>
                <a:gd name="connsiteX12" fmla="*/ 7444 w 10000"/>
                <a:gd name="connsiteY12" fmla="*/ 8708 h 10631"/>
                <a:gd name="connsiteX13" fmla="*/ 6889 w 10000"/>
                <a:gd name="connsiteY13" fmla="*/ 8691 h 10631"/>
                <a:gd name="connsiteX14" fmla="*/ 6389 w 10000"/>
                <a:gd name="connsiteY14" fmla="*/ 8691 h 10631"/>
                <a:gd name="connsiteX15" fmla="*/ 6389 w 10000"/>
                <a:gd name="connsiteY15" fmla="*/ 8691 h 10631"/>
                <a:gd name="connsiteX16" fmla="*/ 6167 w 10000"/>
                <a:gd name="connsiteY16" fmla="*/ 8669 h 10631"/>
                <a:gd name="connsiteX17" fmla="*/ 6056 w 10000"/>
                <a:gd name="connsiteY17" fmla="*/ 8632 h 10631"/>
                <a:gd name="connsiteX18" fmla="*/ 6000 w 10000"/>
                <a:gd name="connsiteY18" fmla="*/ 8592 h 10631"/>
                <a:gd name="connsiteX19" fmla="*/ 6000 w 10000"/>
                <a:gd name="connsiteY19" fmla="*/ 8515 h 10631"/>
                <a:gd name="connsiteX20" fmla="*/ 6056 w 10000"/>
                <a:gd name="connsiteY20" fmla="*/ 8356 h 10631"/>
                <a:gd name="connsiteX21" fmla="*/ 6111 w 10000"/>
                <a:gd name="connsiteY21" fmla="*/ 8276 h 10631"/>
                <a:gd name="connsiteX22" fmla="*/ 6056 w 10000"/>
                <a:gd name="connsiteY22" fmla="*/ 8175 h 10631"/>
                <a:gd name="connsiteX23" fmla="*/ 6056 w 10000"/>
                <a:gd name="connsiteY23" fmla="*/ 8175 h 10631"/>
                <a:gd name="connsiteX24" fmla="*/ 6000 w 10000"/>
                <a:gd name="connsiteY24" fmla="*/ 8116 h 10631"/>
                <a:gd name="connsiteX25" fmla="*/ 5944 w 10000"/>
                <a:gd name="connsiteY25" fmla="*/ 8077 h 10631"/>
                <a:gd name="connsiteX26" fmla="*/ 5833 w 10000"/>
                <a:gd name="connsiteY26" fmla="*/ 8077 h 10631"/>
                <a:gd name="connsiteX27" fmla="*/ 5667 w 10000"/>
                <a:gd name="connsiteY27" fmla="*/ 8095 h 10631"/>
                <a:gd name="connsiteX28" fmla="*/ 5333 w 10000"/>
                <a:gd name="connsiteY28" fmla="*/ 8155 h 10631"/>
                <a:gd name="connsiteX29" fmla="*/ 4889 w 10000"/>
                <a:gd name="connsiteY29" fmla="*/ 8255 h 10631"/>
                <a:gd name="connsiteX30" fmla="*/ 4889 w 10000"/>
                <a:gd name="connsiteY30" fmla="*/ 8255 h 10631"/>
                <a:gd name="connsiteX31" fmla="*/ 4611 w 10000"/>
                <a:gd name="connsiteY31" fmla="*/ 8276 h 10631"/>
                <a:gd name="connsiteX32" fmla="*/ 4500 w 10000"/>
                <a:gd name="connsiteY32" fmla="*/ 8276 h 10631"/>
                <a:gd name="connsiteX33" fmla="*/ 4444 w 10000"/>
                <a:gd name="connsiteY33" fmla="*/ 8255 h 10631"/>
                <a:gd name="connsiteX34" fmla="*/ 4389 w 10000"/>
                <a:gd name="connsiteY34" fmla="*/ 8175 h 10631"/>
                <a:gd name="connsiteX35" fmla="*/ 4222 w 10000"/>
                <a:gd name="connsiteY35" fmla="*/ 8077 h 10631"/>
                <a:gd name="connsiteX36" fmla="*/ 4222 w 10000"/>
                <a:gd name="connsiteY36" fmla="*/ 8077 h 10631"/>
                <a:gd name="connsiteX37" fmla="*/ 4111 w 10000"/>
                <a:gd name="connsiteY37" fmla="*/ 8016 h 10631"/>
                <a:gd name="connsiteX38" fmla="*/ 4111 w 10000"/>
                <a:gd name="connsiteY38" fmla="*/ 7957 h 10631"/>
                <a:gd name="connsiteX39" fmla="*/ 4111 w 10000"/>
                <a:gd name="connsiteY39" fmla="*/ 7917 h 10631"/>
                <a:gd name="connsiteX40" fmla="*/ 4167 w 10000"/>
                <a:gd name="connsiteY40" fmla="*/ 7878 h 10631"/>
                <a:gd name="connsiteX41" fmla="*/ 4278 w 10000"/>
                <a:gd name="connsiteY41" fmla="*/ 7799 h 10631"/>
                <a:gd name="connsiteX42" fmla="*/ 4389 w 10000"/>
                <a:gd name="connsiteY42" fmla="*/ 7780 h 10631"/>
                <a:gd name="connsiteX43" fmla="*/ 4389 w 10000"/>
                <a:gd name="connsiteY43" fmla="*/ 7780 h 10631"/>
                <a:gd name="connsiteX44" fmla="*/ 4389 w 10000"/>
                <a:gd name="connsiteY44" fmla="*/ 7759 h 10631"/>
                <a:gd name="connsiteX45" fmla="*/ 4444 w 10000"/>
                <a:gd name="connsiteY45" fmla="*/ 7742 h 10631"/>
                <a:gd name="connsiteX46" fmla="*/ 4667 w 10000"/>
                <a:gd name="connsiteY46" fmla="*/ 7719 h 10631"/>
                <a:gd name="connsiteX47" fmla="*/ 5333 w 10000"/>
                <a:gd name="connsiteY47" fmla="*/ 7682 h 10631"/>
                <a:gd name="connsiteX48" fmla="*/ 6500 w 10000"/>
                <a:gd name="connsiteY48" fmla="*/ 7621 h 10631"/>
                <a:gd name="connsiteX49" fmla="*/ 6500 w 10000"/>
                <a:gd name="connsiteY49" fmla="*/ 7621 h 10631"/>
                <a:gd name="connsiteX50" fmla="*/ 7167 w 10000"/>
                <a:gd name="connsiteY50" fmla="*/ 7563 h 10631"/>
                <a:gd name="connsiteX51" fmla="*/ 8389 w 10000"/>
                <a:gd name="connsiteY51" fmla="*/ 7444 h 10631"/>
                <a:gd name="connsiteX52" fmla="*/ 8389 w 10000"/>
                <a:gd name="connsiteY52" fmla="*/ 7444 h 10631"/>
                <a:gd name="connsiteX53" fmla="*/ 8667 w 10000"/>
                <a:gd name="connsiteY53" fmla="*/ 7402 h 10631"/>
                <a:gd name="connsiteX54" fmla="*/ 8778 w 10000"/>
                <a:gd name="connsiteY54" fmla="*/ 7342 h 10631"/>
                <a:gd name="connsiteX55" fmla="*/ 8889 w 10000"/>
                <a:gd name="connsiteY55" fmla="*/ 7304 h 10631"/>
                <a:gd name="connsiteX56" fmla="*/ 8833 w 10000"/>
                <a:gd name="connsiteY56" fmla="*/ 7264 h 10631"/>
                <a:gd name="connsiteX57" fmla="*/ 8833 w 10000"/>
                <a:gd name="connsiteY57" fmla="*/ 7227 h 10631"/>
                <a:gd name="connsiteX58" fmla="*/ 8722 w 10000"/>
                <a:gd name="connsiteY58" fmla="*/ 7184 h 10631"/>
                <a:gd name="connsiteX59" fmla="*/ 8556 w 10000"/>
                <a:gd name="connsiteY59" fmla="*/ 7124 h 10631"/>
                <a:gd name="connsiteX60" fmla="*/ 8556 w 10000"/>
                <a:gd name="connsiteY60" fmla="*/ 7124 h 10631"/>
                <a:gd name="connsiteX61" fmla="*/ 6556 w 10000"/>
                <a:gd name="connsiteY61" fmla="*/ 6773 h 10631"/>
                <a:gd name="connsiteX62" fmla="*/ 6556 w 10000"/>
                <a:gd name="connsiteY62" fmla="*/ 6773 h 10631"/>
                <a:gd name="connsiteX63" fmla="*/ 6333 w 10000"/>
                <a:gd name="connsiteY63" fmla="*/ 6712 h 10631"/>
                <a:gd name="connsiteX64" fmla="*/ 6167 w 10000"/>
                <a:gd name="connsiteY64" fmla="*/ 6651 h 10631"/>
                <a:gd name="connsiteX65" fmla="*/ 6056 w 10000"/>
                <a:gd name="connsiteY65" fmla="*/ 6590 h 10631"/>
                <a:gd name="connsiteX66" fmla="*/ 6056 w 10000"/>
                <a:gd name="connsiteY66" fmla="*/ 6590 h 10631"/>
                <a:gd name="connsiteX67" fmla="*/ 8056 w 10000"/>
                <a:gd name="connsiteY67" fmla="*/ 6571 h 10631"/>
                <a:gd name="connsiteX68" fmla="*/ 10000 w 10000"/>
                <a:gd name="connsiteY68" fmla="*/ 6773 h 10631"/>
                <a:gd name="connsiteX69" fmla="*/ 10000 w 10000"/>
                <a:gd name="connsiteY69" fmla="*/ 4968 h 10631"/>
                <a:gd name="connsiteX70" fmla="*/ 10000 w 10000"/>
                <a:gd name="connsiteY70" fmla="*/ 4968 h 10631"/>
                <a:gd name="connsiteX71" fmla="*/ 7778 w 10000"/>
                <a:gd name="connsiteY71" fmla="*/ 4553 h 10631"/>
                <a:gd name="connsiteX72" fmla="*/ 6556 w 10000"/>
                <a:gd name="connsiteY72" fmla="*/ 4313 h 10631"/>
                <a:gd name="connsiteX73" fmla="*/ 6556 w 10000"/>
                <a:gd name="connsiteY73" fmla="*/ 4313 h 10631"/>
                <a:gd name="connsiteX74" fmla="*/ 6556 w 10000"/>
                <a:gd name="connsiteY74" fmla="*/ 4294 h 10631"/>
                <a:gd name="connsiteX75" fmla="*/ 6556 w 10000"/>
                <a:gd name="connsiteY75" fmla="*/ 4175 h 10631"/>
                <a:gd name="connsiteX76" fmla="*/ 6556 w 10000"/>
                <a:gd name="connsiteY76" fmla="*/ 4175 h 10631"/>
                <a:gd name="connsiteX77" fmla="*/ 6389 w 10000"/>
                <a:gd name="connsiteY77" fmla="*/ 4039 h 10631"/>
                <a:gd name="connsiteX78" fmla="*/ 6056 w 10000"/>
                <a:gd name="connsiteY78" fmla="*/ 3819 h 10631"/>
                <a:gd name="connsiteX79" fmla="*/ 5333 w 10000"/>
                <a:gd name="connsiteY79" fmla="*/ 3401 h 10631"/>
                <a:gd name="connsiteX80" fmla="*/ 5333 w 10000"/>
                <a:gd name="connsiteY80" fmla="*/ 3401 h 10631"/>
                <a:gd name="connsiteX81" fmla="*/ 5167 w 10000"/>
                <a:gd name="connsiteY81" fmla="*/ 3342 h 10631"/>
                <a:gd name="connsiteX82" fmla="*/ 4889 w 10000"/>
                <a:gd name="connsiteY82" fmla="*/ 3263 h 10631"/>
                <a:gd name="connsiteX83" fmla="*/ 4056 w 10000"/>
                <a:gd name="connsiteY83" fmla="*/ 3087 h 10631"/>
                <a:gd name="connsiteX84" fmla="*/ 2889 w 10000"/>
                <a:gd name="connsiteY84" fmla="*/ 2870 h 10631"/>
                <a:gd name="connsiteX85" fmla="*/ 2889 w 10000"/>
                <a:gd name="connsiteY85" fmla="*/ 2870 h 10631"/>
                <a:gd name="connsiteX86" fmla="*/ 2389 w 10000"/>
                <a:gd name="connsiteY86" fmla="*/ 2848 h 10631"/>
                <a:gd name="connsiteX87" fmla="*/ 2000 w 10000"/>
                <a:gd name="connsiteY87" fmla="*/ 2829 h 10631"/>
                <a:gd name="connsiteX88" fmla="*/ 1889 w 10000"/>
                <a:gd name="connsiteY88" fmla="*/ 2810 h 10631"/>
                <a:gd name="connsiteX89" fmla="*/ 1778 w 10000"/>
                <a:gd name="connsiteY89" fmla="*/ 2788 h 10631"/>
                <a:gd name="connsiteX90" fmla="*/ 1778 w 10000"/>
                <a:gd name="connsiteY90" fmla="*/ 2788 h 10631"/>
                <a:gd name="connsiteX91" fmla="*/ 1667 w 10000"/>
                <a:gd name="connsiteY91" fmla="*/ 2710 h 10631"/>
                <a:gd name="connsiteX92" fmla="*/ 1500 w 10000"/>
                <a:gd name="connsiteY92" fmla="*/ 2572 h 10631"/>
                <a:gd name="connsiteX93" fmla="*/ 1444 w 10000"/>
                <a:gd name="connsiteY93" fmla="*/ 2492 h 10631"/>
                <a:gd name="connsiteX94" fmla="*/ 1444 w 10000"/>
                <a:gd name="connsiteY94" fmla="*/ 2413 h 10631"/>
                <a:gd name="connsiteX95" fmla="*/ 1444 w 10000"/>
                <a:gd name="connsiteY95" fmla="*/ 2354 h 10631"/>
                <a:gd name="connsiteX96" fmla="*/ 1556 w 10000"/>
                <a:gd name="connsiteY96" fmla="*/ 2294 h 10631"/>
                <a:gd name="connsiteX97" fmla="*/ 1556 w 10000"/>
                <a:gd name="connsiteY97" fmla="*/ 2294 h 10631"/>
                <a:gd name="connsiteX98" fmla="*/ 1833 w 10000"/>
                <a:gd name="connsiteY98" fmla="*/ 2196 h 10631"/>
                <a:gd name="connsiteX99" fmla="*/ 2111 w 10000"/>
                <a:gd name="connsiteY99" fmla="*/ 2094 h 10631"/>
                <a:gd name="connsiteX100" fmla="*/ 2278 w 10000"/>
                <a:gd name="connsiteY100" fmla="*/ 2037 h 10631"/>
                <a:gd name="connsiteX101" fmla="*/ 2389 w 10000"/>
                <a:gd name="connsiteY101" fmla="*/ 1978 h 10631"/>
                <a:gd name="connsiteX102" fmla="*/ 2389 w 10000"/>
                <a:gd name="connsiteY102" fmla="*/ 1898 h 10631"/>
                <a:gd name="connsiteX103" fmla="*/ 2389 w 10000"/>
                <a:gd name="connsiteY103" fmla="*/ 1801 h 10631"/>
                <a:gd name="connsiteX104" fmla="*/ 2389 w 10000"/>
                <a:gd name="connsiteY104" fmla="*/ 1801 h 10631"/>
                <a:gd name="connsiteX105" fmla="*/ 2167 w 10000"/>
                <a:gd name="connsiteY105" fmla="*/ 1522 h 10631"/>
                <a:gd name="connsiteX106" fmla="*/ 1889 w 10000"/>
                <a:gd name="connsiteY106" fmla="*/ 1145 h 10631"/>
                <a:gd name="connsiteX107" fmla="*/ 1667 w 10000"/>
                <a:gd name="connsiteY107" fmla="*/ 809 h 10631"/>
                <a:gd name="connsiteX108" fmla="*/ 1611 w 10000"/>
                <a:gd name="connsiteY108" fmla="*/ 711 h 10631"/>
                <a:gd name="connsiteX109" fmla="*/ 1611 w 10000"/>
                <a:gd name="connsiteY109" fmla="*/ 673 h 10631"/>
                <a:gd name="connsiteX110" fmla="*/ 2222 w 10000"/>
                <a:gd name="connsiteY110" fmla="*/ 631 h 10631"/>
                <a:gd name="connsiteX111" fmla="*/ 10000 w 10000"/>
                <a:gd name="connsiteY111" fmla="*/ 9304 h 10631"/>
                <a:gd name="connsiteX112" fmla="*/ 10000 w 10000"/>
                <a:gd name="connsiteY112" fmla="*/ 9304 h 10631"/>
                <a:gd name="connsiteX113" fmla="*/ 9722 w 10000"/>
                <a:gd name="connsiteY113" fmla="*/ 9283 h 10631"/>
                <a:gd name="connsiteX114" fmla="*/ 9389 w 10000"/>
                <a:gd name="connsiteY114" fmla="*/ 9304 h 10631"/>
                <a:gd name="connsiteX115" fmla="*/ 9389 w 10000"/>
                <a:gd name="connsiteY115" fmla="*/ 9304 h 10631"/>
                <a:gd name="connsiteX116" fmla="*/ 9278 w 10000"/>
                <a:gd name="connsiteY116" fmla="*/ 9327 h 10631"/>
                <a:gd name="connsiteX117" fmla="*/ 9056 w 10000"/>
                <a:gd name="connsiteY117" fmla="*/ 9304 h 10631"/>
                <a:gd name="connsiteX118" fmla="*/ 8889 w 10000"/>
                <a:gd name="connsiteY118" fmla="*/ 9283 h 10631"/>
                <a:gd name="connsiteX119" fmla="*/ 8722 w 10000"/>
                <a:gd name="connsiteY119" fmla="*/ 9245 h 10631"/>
                <a:gd name="connsiteX120" fmla="*/ 8611 w 10000"/>
                <a:gd name="connsiteY120" fmla="*/ 9184 h 10631"/>
                <a:gd name="connsiteX121" fmla="*/ 8444 w 10000"/>
                <a:gd name="connsiteY121" fmla="*/ 9086 h 10631"/>
                <a:gd name="connsiteX122" fmla="*/ 8444 w 10000"/>
                <a:gd name="connsiteY122" fmla="*/ 9086 h 10631"/>
                <a:gd name="connsiteX123" fmla="*/ 8222 w 10000"/>
                <a:gd name="connsiteY123" fmla="*/ 8910 h 10631"/>
                <a:gd name="connsiteX124" fmla="*/ 8111 w 10000"/>
                <a:gd name="connsiteY124" fmla="*/ 8831 h 10631"/>
                <a:gd name="connsiteX125" fmla="*/ 7944 w 10000"/>
                <a:gd name="connsiteY125" fmla="*/ 8771 h 10631"/>
                <a:gd name="connsiteX126" fmla="*/ 7778 w 10000"/>
                <a:gd name="connsiteY126" fmla="*/ 8732 h 10631"/>
                <a:gd name="connsiteX127" fmla="*/ 7556 w 10000"/>
                <a:gd name="connsiteY127" fmla="*/ 8708 h 10631"/>
                <a:gd name="connsiteX128" fmla="*/ 7333 w 10000"/>
                <a:gd name="connsiteY128" fmla="*/ 8691 h 10631"/>
                <a:gd name="connsiteX129" fmla="*/ 7000 w 10000"/>
                <a:gd name="connsiteY129" fmla="*/ 8669 h 10631"/>
                <a:gd name="connsiteX130" fmla="*/ 7000 w 10000"/>
                <a:gd name="connsiteY130" fmla="*/ 8669 h 10631"/>
                <a:gd name="connsiteX131" fmla="*/ 6556 w 10000"/>
                <a:gd name="connsiteY131" fmla="*/ 8691 h 10631"/>
                <a:gd name="connsiteX132" fmla="*/ 6222 w 10000"/>
                <a:gd name="connsiteY132" fmla="*/ 8691 h 10631"/>
                <a:gd name="connsiteX133" fmla="*/ 6111 w 10000"/>
                <a:gd name="connsiteY133" fmla="*/ 8669 h 10631"/>
                <a:gd name="connsiteX134" fmla="*/ 6056 w 10000"/>
                <a:gd name="connsiteY134" fmla="*/ 8650 h 10631"/>
                <a:gd name="connsiteX135" fmla="*/ 6056 w 10000"/>
                <a:gd name="connsiteY135" fmla="*/ 8650 h 10631"/>
                <a:gd name="connsiteX136" fmla="*/ 6056 w 10000"/>
                <a:gd name="connsiteY136" fmla="*/ 8296 h 10631"/>
                <a:gd name="connsiteX137" fmla="*/ 6056 w 10000"/>
                <a:gd name="connsiteY137" fmla="*/ 8296 h 10631"/>
                <a:gd name="connsiteX138" fmla="*/ 6056 w 10000"/>
                <a:gd name="connsiteY138" fmla="*/ 8213 h 10631"/>
                <a:gd name="connsiteX139" fmla="*/ 5944 w 10000"/>
                <a:gd name="connsiteY139" fmla="*/ 8116 h 10631"/>
                <a:gd name="connsiteX140" fmla="*/ 5889 w 10000"/>
                <a:gd name="connsiteY140" fmla="*/ 8095 h 10631"/>
                <a:gd name="connsiteX141" fmla="*/ 5778 w 10000"/>
                <a:gd name="connsiteY141" fmla="*/ 8077 h 10631"/>
                <a:gd name="connsiteX142" fmla="*/ 5667 w 10000"/>
                <a:gd name="connsiteY142" fmla="*/ 8077 h 10631"/>
                <a:gd name="connsiteX143" fmla="*/ 5500 w 10000"/>
                <a:gd name="connsiteY143" fmla="*/ 8095 h 10631"/>
                <a:gd name="connsiteX144" fmla="*/ 5500 w 10000"/>
                <a:gd name="connsiteY144" fmla="*/ 8095 h 10631"/>
                <a:gd name="connsiteX145" fmla="*/ 4889 w 10000"/>
                <a:gd name="connsiteY145" fmla="*/ 8234 h 10631"/>
                <a:gd name="connsiteX146" fmla="*/ 4611 w 10000"/>
                <a:gd name="connsiteY146" fmla="*/ 8276 h 10631"/>
                <a:gd name="connsiteX147" fmla="*/ 4556 w 10000"/>
                <a:gd name="connsiteY147" fmla="*/ 8296 h 10631"/>
                <a:gd name="connsiteX148" fmla="*/ 4500 w 10000"/>
                <a:gd name="connsiteY148" fmla="*/ 8276 h 10631"/>
                <a:gd name="connsiteX149" fmla="*/ 4500 w 10000"/>
                <a:gd name="connsiteY149" fmla="*/ 8276 h 10631"/>
                <a:gd name="connsiteX150" fmla="*/ 4222 w 10000"/>
                <a:gd name="connsiteY150" fmla="*/ 8077 h 10631"/>
                <a:gd name="connsiteX151" fmla="*/ 4222 w 10000"/>
                <a:gd name="connsiteY151" fmla="*/ 8077 h 10631"/>
                <a:gd name="connsiteX152" fmla="*/ 4111 w 10000"/>
                <a:gd name="connsiteY152" fmla="*/ 7978 h 10631"/>
                <a:gd name="connsiteX153" fmla="*/ 4111 w 10000"/>
                <a:gd name="connsiteY153" fmla="*/ 7917 h 10631"/>
                <a:gd name="connsiteX154" fmla="*/ 4111 w 10000"/>
                <a:gd name="connsiteY154" fmla="*/ 7859 h 10631"/>
                <a:gd name="connsiteX155" fmla="*/ 4111 w 10000"/>
                <a:gd name="connsiteY155" fmla="*/ 7859 h 10631"/>
                <a:gd name="connsiteX156" fmla="*/ 4278 w 10000"/>
                <a:gd name="connsiteY156" fmla="*/ 7799 h 10631"/>
                <a:gd name="connsiteX157" fmla="*/ 4389 w 10000"/>
                <a:gd name="connsiteY157" fmla="*/ 7780 h 10631"/>
                <a:gd name="connsiteX158" fmla="*/ 4389 w 10000"/>
                <a:gd name="connsiteY158" fmla="*/ 7780 h 10631"/>
                <a:gd name="connsiteX159" fmla="*/ 4000 w 10000"/>
                <a:gd name="connsiteY159" fmla="*/ 7780 h 10631"/>
                <a:gd name="connsiteX160" fmla="*/ 3722 w 10000"/>
                <a:gd name="connsiteY160" fmla="*/ 7799 h 10631"/>
                <a:gd name="connsiteX161" fmla="*/ 3611 w 10000"/>
                <a:gd name="connsiteY161" fmla="*/ 7820 h 10631"/>
                <a:gd name="connsiteX162" fmla="*/ 3556 w 10000"/>
                <a:gd name="connsiteY162" fmla="*/ 7841 h 10631"/>
                <a:gd name="connsiteX163" fmla="*/ 3556 w 10000"/>
                <a:gd name="connsiteY163" fmla="*/ 7841 h 10631"/>
                <a:gd name="connsiteX164" fmla="*/ 3444 w 10000"/>
                <a:gd name="connsiteY164" fmla="*/ 7917 h 10631"/>
                <a:gd name="connsiteX165" fmla="*/ 3278 w 10000"/>
                <a:gd name="connsiteY165" fmla="*/ 8038 h 10631"/>
                <a:gd name="connsiteX166" fmla="*/ 3000 w 10000"/>
                <a:gd name="connsiteY166" fmla="*/ 8175 h 10631"/>
                <a:gd name="connsiteX167" fmla="*/ 2667 w 10000"/>
                <a:gd name="connsiteY167" fmla="*/ 8276 h 10631"/>
                <a:gd name="connsiteX168" fmla="*/ 2667 w 10000"/>
                <a:gd name="connsiteY168" fmla="*/ 8276 h 10631"/>
                <a:gd name="connsiteX169" fmla="*/ 2333 w 10000"/>
                <a:gd name="connsiteY169" fmla="*/ 8356 h 10631"/>
                <a:gd name="connsiteX170" fmla="*/ 1833 w 10000"/>
                <a:gd name="connsiteY170" fmla="*/ 8434 h 10631"/>
                <a:gd name="connsiteX171" fmla="*/ 1389 w 10000"/>
                <a:gd name="connsiteY171" fmla="*/ 8474 h 10631"/>
                <a:gd name="connsiteX172" fmla="*/ 889 w 10000"/>
                <a:gd name="connsiteY172" fmla="*/ 8493 h 10631"/>
                <a:gd name="connsiteX173" fmla="*/ 889 w 10000"/>
                <a:gd name="connsiteY173" fmla="*/ 8493 h 10631"/>
                <a:gd name="connsiteX174" fmla="*/ 500 w 10000"/>
                <a:gd name="connsiteY174" fmla="*/ 8515 h 10631"/>
                <a:gd name="connsiteX175" fmla="*/ 222 w 10000"/>
                <a:gd name="connsiteY175" fmla="*/ 8533 h 10631"/>
                <a:gd name="connsiteX176" fmla="*/ 0 w 10000"/>
                <a:gd name="connsiteY176" fmla="*/ 8552 h 10631"/>
                <a:gd name="connsiteX177" fmla="*/ 0 w 10000"/>
                <a:gd name="connsiteY177" fmla="*/ 8552 h 10631"/>
                <a:gd name="connsiteX178" fmla="*/ 278 w 10000"/>
                <a:gd name="connsiteY178" fmla="*/ 8870 h 10631"/>
                <a:gd name="connsiteX179" fmla="*/ 500 w 10000"/>
                <a:gd name="connsiteY179" fmla="*/ 9104 h 10631"/>
                <a:gd name="connsiteX180" fmla="*/ 722 w 10000"/>
                <a:gd name="connsiteY180" fmla="*/ 9304 h 10631"/>
                <a:gd name="connsiteX181" fmla="*/ 722 w 10000"/>
                <a:gd name="connsiteY181" fmla="*/ 9304 h 10631"/>
                <a:gd name="connsiteX182" fmla="*/ 889 w 10000"/>
                <a:gd name="connsiteY182" fmla="*/ 9424 h 10631"/>
                <a:gd name="connsiteX183" fmla="*/ 944 w 10000"/>
                <a:gd name="connsiteY183" fmla="*/ 9524 h 10631"/>
                <a:gd name="connsiteX184" fmla="*/ 1111 w 10000"/>
                <a:gd name="connsiteY184" fmla="*/ 9624 h 10631"/>
                <a:gd name="connsiteX185" fmla="*/ 1333 w 10000"/>
                <a:gd name="connsiteY185" fmla="*/ 9778 h 10631"/>
                <a:gd name="connsiteX186" fmla="*/ 1333 w 10000"/>
                <a:gd name="connsiteY186" fmla="*/ 9778 h 10631"/>
                <a:gd name="connsiteX187" fmla="*/ 1444 w 10000"/>
                <a:gd name="connsiteY187" fmla="*/ 9859 h 10631"/>
                <a:gd name="connsiteX188" fmla="*/ 1500 w 10000"/>
                <a:gd name="connsiteY188" fmla="*/ 9918 h 10631"/>
                <a:gd name="connsiteX189" fmla="*/ 1500 w 10000"/>
                <a:gd name="connsiteY189" fmla="*/ 9976 h 10631"/>
                <a:gd name="connsiteX190" fmla="*/ 1556 w 10000"/>
                <a:gd name="connsiteY190" fmla="*/ 9999 h 10631"/>
                <a:gd name="connsiteX191" fmla="*/ 1722 w 10000"/>
                <a:gd name="connsiteY191" fmla="*/ 10016 h 10631"/>
                <a:gd name="connsiteX192" fmla="*/ 1944 w 10000"/>
                <a:gd name="connsiteY192" fmla="*/ 10036 h 10631"/>
                <a:gd name="connsiteX193" fmla="*/ 2944 w 10000"/>
                <a:gd name="connsiteY193" fmla="*/ 10056 h 10631"/>
                <a:gd name="connsiteX194" fmla="*/ 2944 w 10000"/>
                <a:gd name="connsiteY194" fmla="*/ 10056 h 10631"/>
                <a:gd name="connsiteX195" fmla="*/ 4167 w 10000"/>
                <a:gd name="connsiteY195" fmla="*/ 10096 h 10631"/>
                <a:gd name="connsiteX196" fmla="*/ 4889 w 10000"/>
                <a:gd name="connsiteY196" fmla="*/ 10155 h 10631"/>
                <a:gd name="connsiteX197" fmla="*/ 5278 w 10000"/>
                <a:gd name="connsiteY197" fmla="*/ 10217 h 10631"/>
                <a:gd name="connsiteX198" fmla="*/ 5444 w 10000"/>
                <a:gd name="connsiteY198" fmla="*/ 10233 h 10631"/>
                <a:gd name="connsiteX199" fmla="*/ 5444 w 10000"/>
                <a:gd name="connsiteY199" fmla="*/ 10233 h 10631"/>
                <a:gd name="connsiteX200" fmla="*/ 5722 w 10000"/>
                <a:gd name="connsiteY200" fmla="*/ 10276 h 10631"/>
                <a:gd name="connsiteX201" fmla="*/ 5833 w 10000"/>
                <a:gd name="connsiteY201" fmla="*/ 10297 h 10631"/>
                <a:gd name="connsiteX202" fmla="*/ 5833 w 10000"/>
                <a:gd name="connsiteY202" fmla="*/ 10297 h 10631"/>
                <a:gd name="connsiteX203" fmla="*/ 5833 w 10000"/>
                <a:gd name="connsiteY203" fmla="*/ 10276 h 10631"/>
                <a:gd name="connsiteX204" fmla="*/ 5889 w 10000"/>
                <a:gd name="connsiteY204" fmla="*/ 10255 h 10631"/>
                <a:gd name="connsiteX205" fmla="*/ 6000 w 10000"/>
                <a:gd name="connsiteY205" fmla="*/ 10233 h 10631"/>
                <a:gd name="connsiteX206" fmla="*/ 6167 w 10000"/>
                <a:gd name="connsiteY206" fmla="*/ 10217 h 10631"/>
                <a:gd name="connsiteX207" fmla="*/ 6444 w 10000"/>
                <a:gd name="connsiteY207" fmla="*/ 10217 h 10631"/>
                <a:gd name="connsiteX208" fmla="*/ 6833 w 10000"/>
                <a:gd name="connsiteY208" fmla="*/ 10233 h 10631"/>
                <a:gd name="connsiteX209" fmla="*/ 7278 w 10000"/>
                <a:gd name="connsiteY209" fmla="*/ 10297 h 10631"/>
                <a:gd name="connsiteX210" fmla="*/ 7278 w 10000"/>
                <a:gd name="connsiteY210" fmla="*/ 10297 h 10631"/>
                <a:gd name="connsiteX211" fmla="*/ 8722 w 10000"/>
                <a:gd name="connsiteY211" fmla="*/ 10471 h 10631"/>
                <a:gd name="connsiteX212" fmla="*/ 10000 w 10000"/>
                <a:gd name="connsiteY212" fmla="*/ 10631 h 10631"/>
                <a:gd name="connsiteX0" fmla="*/ 10000 w 10000"/>
                <a:gd name="connsiteY0" fmla="*/ 8610 h 9958"/>
                <a:gd name="connsiteX1" fmla="*/ 10000 w 10000"/>
                <a:gd name="connsiteY1" fmla="*/ 8610 h 9958"/>
                <a:gd name="connsiteX2" fmla="*/ 9222 w 10000"/>
                <a:gd name="connsiteY2" fmla="*/ 8631 h 9958"/>
                <a:gd name="connsiteX3" fmla="*/ 8944 w 10000"/>
                <a:gd name="connsiteY3" fmla="*/ 8631 h 9958"/>
                <a:gd name="connsiteX4" fmla="*/ 8833 w 10000"/>
                <a:gd name="connsiteY4" fmla="*/ 8610 h 9958"/>
                <a:gd name="connsiteX5" fmla="*/ 8778 w 10000"/>
                <a:gd name="connsiteY5" fmla="*/ 8592 h 9958"/>
                <a:gd name="connsiteX6" fmla="*/ 8778 w 10000"/>
                <a:gd name="connsiteY6" fmla="*/ 8592 h 9958"/>
                <a:gd name="connsiteX7" fmla="*/ 8444 w 10000"/>
                <a:gd name="connsiteY7" fmla="*/ 8353 h 9958"/>
                <a:gd name="connsiteX8" fmla="*/ 8167 w 10000"/>
                <a:gd name="connsiteY8" fmla="*/ 8135 h 9958"/>
                <a:gd name="connsiteX9" fmla="*/ 8167 w 10000"/>
                <a:gd name="connsiteY9" fmla="*/ 8135 h 9958"/>
                <a:gd name="connsiteX10" fmla="*/ 8056 w 10000"/>
                <a:gd name="connsiteY10" fmla="*/ 8098 h 9958"/>
                <a:gd name="connsiteX11" fmla="*/ 7889 w 10000"/>
                <a:gd name="connsiteY11" fmla="*/ 8059 h 9958"/>
                <a:gd name="connsiteX12" fmla="*/ 7444 w 10000"/>
                <a:gd name="connsiteY12" fmla="*/ 8035 h 9958"/>
                <a:gd name="connsiteX13" fmla="*/ 6889 w 10000"/>
                <a:gd name="connsiteY13" fmla="*/ 8018 h 9958"/>
                <a:gd name="connsiteX14" fmla="*/ 6389 w 10000"/>
                <a:gd name="connsiteY14" fmla="*/ 8018 h 9958"/>
                <a:gd name="connsiteX15" fmla="*/ 6389 w 10000"/>
                <a:gd name="connsiteY15" fmla="*/ 8018 h 9958"/>
                <a:gd name="connsiteX16" fmla="*/ 6167 w 10000"/>
                <a:gd name="connsiteY16" fmla="*/ 7996 h 9958"/>
                <a:gd name="connsiteX17" fmla="*/ 6056 w 10000"/>
                <a:gd name="connsiteY17" fmla="*/ 7959 h 9958"/>
                <a:gd name="connsiteX18" fmla="*/ 6000 w 10000"/>
                <a:gd name="connsiteY18" fmla="*/ 7919 h 9958"/>
                <a:gd name="connsiteX19" fmla="*/ 6000 w 10000"/>
                <a:gd name="connsiteY19" fmla="*/ 7842 h 9958"/>
                <a:gd name="connsiteX20" fmla="*/ 6056 w 10000"/>
                <a:gd name="connsiteY20" fmla="*/ 7683 h 9958"/>
                <a:gd name="connsiteX21" fmla="*/ 6111 w 10000"/>
                <a:gd name="connsiteY21" fmla="*/ 7603 h 9958"/>
                <a:gd name="connsiteX22" fmla="*/ 6056 w 10000"/>
                <a:gd name="connsiteY22" fmla="*/ 7502 h 9958"/>
                <a:gd name="connsiteX23" fmla="*/ 6056 w 10000"/>
                <a:gd name="connsiteY23" fmla="*/ 7502 h 9958"/>
                <a:gd name="connsiteX24" fmla="*/ 6000 w 10000"/>
                <a:gd name="connsiteY24" fmla="*/ 7443 h 9958"/>
                <a:gd name="connsiteX25" fmla="*/ 5944 w 10000"/>
                <a:gd name="connsiteY25" fmla="*/ 7404 h 9958"/>
                <a:gd name="connsiteX26" fmla="*/ 5833 w 10000"/>
                <a:gd name="connsiteY26" fmla="*/ 7404 h 9958"/>
                <a:gd name="connsiteX27" fmla="*/ 5667 w 10000"/>
                <a:gd name="connsiteY27" fmla="*/ 7422 h 9958"/>
                <a:gd name="connsiteX28" fmla="*/ 5333 w 10000"/>
                <a:gd name="connsiteY28" fmla="*/ 7482 h 9958"/>
                <a:gd name="connsiteX29" fmla="*/ 4889 w 10000"/>
                <a:gd name="connsiteY29" fmla="*/ 7582 h 9958"/>
                <a:gd name="connsiteX30" fmla="*/ 4889 w 10000"/>
                <a:gd name="connsiteY30" fmla="*/ 7582 h 9958"/>
                <a:gd name="connsiteX31" fmla="*/ 4611 w 10000"/>
                <a:gd name="connsiteY31" fmla="*/ 7603 h 9958"/>
                <a:gd name="connsiteX32" fmla="*/ 4500 w 10000"/>
                <a:gd name="connsiteY32" fmla="*/ 7603 h 9958"/>
                <a:gd name="connsiteX33" fmla="*/ 4444 w 10000"/>
                <a:gd name="connsiteY33" fmla="*/ 7582 h 9958"/>
                <a:gd name="connsiteX34" fmla="*/ 4389 w 10000"/>
                <a:gd name="connsiteY34" fmla="*/ 7502 h 9958"/>
                <a:gd name="connsiteX35" fmla="*/ 4222 w 10000"/>
                <a:gd name="connsiteY35" fmla="*/ 7404 h 9958"/>
                <a:gd name="connsiteX36" fmla="*/ 4222 w 10000"/>
                <a:gd name="connsiteY36" fmla="*/ 7404 h 9958"/>
                <a:gd name="connsiteX37" fmla="*/ 4111 w 10000"/>
                <a:gd name="connsiteY37" fmla="*/ 7343 h 9958"/>
                <a:gd name="connsiteX38" fmla="*/ 4111 w 10000"/>
                <a:gd name="connsiteY38" fmla="*/ 7284 h 9958"/>
                <a:gd name="connsiteX39" fmla="*/ 4111 w 10000"/>
                <a:gd name="connsiteY39" fmla="*/ 7244 h 9958"/>
                <a:gd name="connsiteX40" fmla="*/ 4167 w 10000"/>
                <a:gd name="connsiteY40" fmla="*/ 7205 h 9958"/>
                <a:gd name="connsiteX41" fmla="*/ 4278 w 10000"/>
                <a:gd name="connsiteY41" fmla="*/ 7126 h 9958"/>
                <a:gd name="connsiteX42" fmla="*/ 4389 w 10000"/>
                <a:gd name="connsiteY42" fmla="*/ 7107 h 9958"/>
                <a:gd name="connsiteX43" fmla="*/ 4389 w 10000"/>
                <a:gd name="connsiteY43" fmla="*/ 7107 h 9958"/>
                <a:gd name="connsiteX44" fmla="*/ 4389 w 10000"/>
                <a:gd name="connsiteY44" fmla="*/ 7086 h 9958"/>
                <a:gd name="connsiteX45" fmla="*/ 4444 w 10000"/>
                <a:gd name="connsiteY45" fmla="*/ 7069 h 9958"/>
                <a:gd name="connsiteX46" fmla="*/ 4667 w 10000"/>
                <a:gd name="connsiteY46" fmla="*/ 7046 h 9958"/>
                <a:gd name="connsiteX47" fmla="*/ 5333 w 10000"/>
                <a:gd name="connsiteY47" fmla="*/ 7009 h 9958"/>
                <a:gd name="connsiteX48" fmla="*/ 6500 w 10000"/>
                <a:gd name="connsiteY48" fmla="*/ 6948 h 9958"/>
                <a:gd name="connsiteX49" fmla="*/ 6500 w 10000"/>
                <a:gd name="connsiteY49" fmla="*/ 6948 h 9958"/>
                <a:gd name="connsiteX50" fmla="*/ 7167 w 10000"/>
                <a:gd name="connsiteY50" fmla="*/ 6890 h 9958"/>
                <a:gd name="connsiteX51" fmla="*/ 8389 w 10000"/>
                <a:gd name="connsiteY51" fmla="*/ 6771 h 9958"/>
                <a:gd name="connsiteX52" fmla="*/ 8389 w 10000"/>
                <a:gd name="connsiteY52" fmla="*/ 6771 h 9958"/>
                <a:gd name="connsiteX53" fmla="*/ 8667 w 10000"/>
                <a:gd name="connsiteY53" fmla="*/ 6729 h 9958"/>
                <a:gd name="connsiteX54" fmla="*/ 8778 w 10000"/>
                <a:gd name="connsiteY54" fmla="*/ 6669 h 9958"/>
                <a:gd name="connsiteX55" fmla="*/ 8889 w 10000"/>
                <a:gd name="connsiteY55" fmla="*/ 6631 h 9958"/>
                <a:gd name="connsiteX56" fmla="*/ 8833 w 10000"/>
                <a:gd name="connsiteY56" fmla="*/ 6591 h 9958"/>
                <a:gd name="connsiteX57" fmla="*/ 8833 w 10000"/>
                <a:gd name="connsiteY57" fmla="*/ 6554 h 9958"/>
                <a:gd name="connsiteX58" fmla="*/ 8722 w 10000"/>
                <a:gd name="connsiteY58" fmla="*/ 6511 h 9958"/>
                <a:gd name="connsiteX59" fmla="*/ 8556 w 10000"/>
                <a:gd name="connsiteY59" fmla="*/ 6451 h 9958"/>
                <a:gd name="connsiteX60" fmla="*/ 8556 w 10000"/>
                <a:gd name="connsiteY60" fmla="*/ 6451 h 9958"/>
                <a:gd name="connsiteX61" fmla="*/ 6556 w 10000"/>
                <a:gd name="connsiteY61" fmla="*/ 6100 h 9958"/>
                <a:gd name="connsiteX62" fmla="*/ 6556 w 10000"/>
                <a:gd name="connsiteY62" fmla="*/ 6100 h 9958"/>
                <a:gd name="connsiteX63" fmla="*/ 6333 w 10000"/>
                <a:gd name="connsiteY63" fmla="*/ 6039 h 9958"/>
                <a:gd name="connsiteX64" fmla="*/ 6167 w 10000"/>
                <a:gd name="connsiteY64" fmla="*/ 5978 h 9958"/>
                <a:gd name="connsiteX65" fmla="*/ 6056 w 10000"/>
                <a:gd name="connsiteY65" fmla="*/ 5917 h 9958"/>
                <a:gd name="connsiteX66" fmla="*/ 6056 w 10000"/>
                <a:gd name="connsiteY66" fmla="*/ 5917 h 9958"/>
                <a:gd name="connsiteX67" fmla="*/ 8056 w 10000"/>
                <a:gd name="connsiteY67" fmla="*/ 5898 h 9958"/>
                <a:gd name="connsiteX68" fmla="*/ 10000 w 10000"/>
                <a:gd name="connsiteY68" fmla="*/ 6100 h 9958"/>
                <a:gd name="connsiteX69" fmla="*/ 10000 w 10000"/>
                <a:gd name="connsiteY69" fmla="*/ 4295 h 9958"/>
                <a:gd name="connsiteX70" fmla="*/ 10000 w 10000"/>
                <a:gd name="connsiteY70" fmla="*/ 4295 h 9958"/>
                <a:gd name="connsiteX71" fmla="*/ 7778 w 10000"/>
                <a:gd name="connsiteY71" fmla="*/ 3880 h 9958"/>
                <a:gd name="connsiteX72" fmla="*/ 6556 w 10000"/>
                <a:gd name="connsiteY72" fmla="*/ 3640 h 9958"/>
                <a:gd name="connsiteX73" fmla="*/ 6556 w 10000"/>
                <a:gd name="connsiteY73" fmla="*/ 3640 h 9958"/>
                <a:gd name="connsiteX74" fmla="*/ 6556 w 10000"/>
                <a:gd name="connsiteY74" fmla="*/ 3621 h 9958"/>
                <a:gd name="connsiteX75" fmla="*/ 6556 w 10000"/>
                <a:gd name="connsiteY75" fmla="*/ 3502 h 9958"/>
                <a:gd name="connsiteX76" fmla="*/ 6556 w 10000"/>
                <a:gd name="connsiteY76" fmla="*/ 3502 h 9958"/>
                <a:gd name="connsiteX77" fmla="*/ 6389 w 10000"/>
                <a:gd name="connsiteY77" fmla="*/ 3366 h 9958"/>
                <a:gd name="connsiteX78" fmla="*/ 6056 w 10000"/>
                <a:gd name="connsiteY78" fmla="*/ 3146 h 9958"/>
                <a:gd name="connsiteX79" fmla="*/ 5333 w 10000"/>
                <a:gd name="connsiteY79" fmla="*/ 2728 h 9958"/>
                <a:gd name="connsiteX80" fmla="*/ 5333 w 10000"/>
                <a:gd name="connsiteY80" fmla="*/ 2728 h 9958"/>
                <a:gd name="connsiteX81" fmla="*/ 5167 w 10000"/>
                <a:gd name="connsiteY81" fmla="*/ 2669 h 9958"/>
                <a:gd name="connsiteX82" fmla="*/ 4889 w 10000"/>
                <a:gd name="connsiteY82" fmla="*/ 2590 h 9958"/>
                <a:gd name="connsiteX83" fmla="*/ 4056 w 10000"/>
                <a:gd name="connsiteY83" fmla="*/ 2414 h 9958"/>
                <a:gd name="connsiteX84" fmla="*/ 2889 w 10000"/>
                <a:gd name="connsiteY84" fmla="*/ 2197 h 9958"/>
                <a:gd name="connsiteX85" fmla="*/ 2889 w 10000"/>
                <a:gd name="connsiteY85" fmla="*/ 2197 h 9958"/>
                <a:gd name="connsiteX86" fmla="*/ 2389 w 10000"/>
                <a:gd name="connsiteY86" fmla="*/ 2175 h 9958"/>
                <a:gd name="connsiteX87" fmla="*/ 2000 w 10000"/>
                <a:gd name="connsiteY87" fmla="*/ 2156 h 9958"/>
                <a:gd name="connsiteX88" fmla="*/ 1889 w 10000"/>
                <a:gd name="connsiteY88" fmla="*/ 2137 h 9958"/>
                <a:gd name="connsiteX89" fmla="*/ 1778 w 10000"/>
                <a:gd name="connsiteY89" fmla="*/ 2115 h 9958"/>
                <a:gd name="connsiteX90" fmla="*/ 1778 w 10000"/>
                <a:gd name="connsiteY90" fmla="*/ 2115 h 9958"/>
                <a:gd name="connsiteX91" fmla="*/ 1667 w 10000"/>
                <a:gd name="connsiteY91" fmla="*/ 2037 h 9958"/>
                <a:gd name="connsiteX92" fmla="*/ 1500 w 10000"/>
                <a:gd name="connsiteY92" fmla="*/ 1899 h 9958"/>
                <a:gd name="connsiteX93" fmla="*/ 1444 w 10000"/>
                <a:gd name="connsiteY93" fmla="*/ 1819 h 9958"/>
                <a:gd name="connsiteX94" fmla="*/ 1444 w 10000"/>
                <a:gd name="connsiteY94" fmla="*/ 1740 h 9958"/>
                <a:gd name="connsiteX95" fmla="*/ 1444 w 10000"/>
                <a:gd name="connsiteY95" fmla="*/ 1681 h 9958"/>
                <a:gd name="connsiteX96" fmla="*/ 1556 w 10000"/>
                <a:gd name="connsiteY96" fmla="*/ 1621 h 9958"/>
                <a:gd name="connsiteX97" fmla="*/ 1556 w 10000"/>
                <a:gd name="connsiteY97" fmla="*/ 1621 h 9958"/>
                <a:gd name="connsiteX98" fmla="*/ 1833 w 10000"/>
                <a:gd name="connsiteY98" fmla="*/ 1523 h 9958"/>
                <a:gd name="connsiteX99" fmla="*/ 2111 w 10000"/>
                <a:gd name="connsiteY99" fmla="*/ 1421 h 9958"/>
                <a:gd name="connsiteX100" fmla="*/ 2278 w 10000"/>
                <a:gd name="connsiteY100" fmla="*/ 1364 h 9958"/>
                <a:gd name="connsiteX101" fmla="*/ 2389 w 10000"/>
                <a:gd name="connsiteY101" fmla="*/ 1305 h 9958"/>
                <a:gd name="connsiteX102" fmla="*/ 2389 w 10000"/>
                <a:gd name="connsiteY102" fmla="*/ 1225 h 9958"/>
                <a:gd name="connsiteX103" fmla="*/ 2389 w 10000"/>
                <a:gd name="connsiteY103" fmla="*/ 1128 h 9958"/>
                <a:gd name="connsiteX104" fmla="*/ 2389 w 10000"/>
                <a:gd name="connsiteY104" fmla="*/ 1128 h 9958"/>
                <a:gd name="connsiteX105" fmla="*/ 2167 w 10000"/>
                <a:gd name="connsiteY105" fmla="*/ 849 h 9958"/>
                <a:gd name="connsiteX106" fmla="*/ 1889 w 10000"/>
                <a:gd name="connsiteY106" fmla="*/ 472 h 9958"/>
                <a:gd name="connsiteX107" fmla="*/ 1667 w 10000"/>
                <a:gd name="connsiteY107" fmla="*/ 136 h 9958"/>
                <a:gd name="connsiteX108" fmla="*/ 1611 w 10000"/>
                <a:gd name="connsiteY108" fmla="*/ 38 h 9958"/>
                <a:gd name="connsiteX109" fmla="*/ 1611 w 10000"/>
                <a:gd name="connsiteY109" fmla="*/ 0 h 9958"/>
                <a:gd name="connsiteX110" fmla="*/ 10000 w 10000"/>
                <a:gd name="connsiteY110" fmla="*/ 8631 h 9958"/>
                <a:gd name="connsiteX111" fmla="*/ 10000 w 10000"/>
                <a:gd name="connsiteY111" fmla="*/ 8631 h 9958"/>
                <a:gd name="connsiteX112" fmla="*/ 9722 w 10000"/>
                <a:gd name="connsiteY112" fmla="*/ 8610 h 9958"/>
                <a:gd name="connsiteX113" fmla="*/ 9389 w 10000"/>
                <a:gd name="connsiteY113" fmla="*/ 8631 h 9958"/>
                <a:gd name="connsiteX114" fmla="*/ 9389 w 10000"/>
                <a:gd name="connsiteY114" fmla="*/ 8631 h 9958"/>
                <a:gd name="connsiteX115" fmla="*/ 9278 w 10000"/>
                <a:gd name="connsiteY115" fmla="*/ 8654 h 9958"/>
                <a:gd name="connsiteX116" fmla="*/ 9056 w 10000"/>
                <a:gd name="connsiteY116" fmla="*/ 8631 h 9958"/>
                <a:gd name="connsiteX117" fmla="*/ 8889 w 10000"/>
                <a:gd name="connsiteY117" fmla="*/ 8610 h 9958"/>
                <a:gd name="connsiteX118" fmla="*/ 8722 w 10000"/>
                <a:gd name="connsiteY118" fmla="*/ 8572 h 9958"/>
                <a:gd name="connsiteX119" fmla="*/ 8611 w 10000"/>
                <a:gd name="connsiteY119" fmla="*/ 8511 h 9958"/>
                <a:gd name="connsiteX120" fmla="*/ 8444 w 10000"/>
                <a:gd name="connsiteY120" fmla="*/ 8413 h 9958"/>
                <a:gd name="connsiteX121" fmla="*/ 8444 w 10000"/>
                <a:gd name="connsiteY121" fmla="*/ 8413 h 9958"/>
                <a:gd name="connsiteX122" fmla="*/ 8222 w 10000"/>
                <a:gd name="connsiteY122" fmla="*/ 8237 h 9958"/>
                <a:gd name="connsiteX123" fmla="*/ 8111 w 10000"/>
                <a:gd name="connsiteY123" fmla="*/ 8158 h 9958"/>
                <a:gd name="connsiteX124" fmla="*/ 7944 w 10000"/>
                <a:gd name="connsiteY124" fmla="*/ 8098 h 9958"/>
                <a:gd name="connsiteX125" fmla="*/ 7778 w 10000"/>
                <a:gd name="connsiteY125" fmla="*/ 8059 h 9958"/>
                <a:gd name="connsiteX126" fmla="*/ 7556 w 10000"/>
                <a:gd name="connsiteY126" fmla="*/ 8035 h 9958"/>
                <a:gd name="connsiteX127" fmla="*/ 7333 w 10000"/>
                <a:gd name="connsiteY127" fmla="*/ 8018 h 9958"/>
                <a:gd name="connsiteX128" fmla="*/ 7000 w 10000"/>
                <a:gd name="connsiteY128" fmla="*/ 7996 h 9958"/>
                <a:gd name="connsiteX129" fmla="*/ 7000 w 10000"/>
                <a:gd name="connsiteY129" fmla="*/ 7996 h 9958"/>
                <a:gd name="connsiteX130" fmla="*/ 6556 w 10000"/>
                <a:gd name="connsiteY130" fmla="*/ 8018 h 9958"/>
                <a:gd name="connsiteX131" fmla="*/ 6222 w 10000"/>
                <a:gd name="connsiteY131" fmla="*/ 8018 h 9958"/>
                <a:gd name="connsiteX132" fmla="*/ 6111 w 10000"/>
                <a:gd name="connsiteY132" fmla="*/ 7996 h 9958"/>
                <a:gd name="connsiteX133" fmla="*/ 6056 w 10000"/>
                <a:gd name="connsiteY133" fmla="*/ 7977 h 9958"/>
                <a:gd name="connsiteX134" fmla="*/ 6056 w 10000"/>
                <a:gd name="connsiteY134" fmla="*/ 7977 h 9958"/>
                <a:gd name="connsiteX135" fmla="*/ 6056 w 10000"/>
                <a:gd name="connsiteY135" fmla="*/ 7623 h 9958"/>
                <a:gd name="connsiteX136" fmla="*/ 6056 w 10000"/>
                <a:gd name="connsiteY136" fmla="*/ 7623 h 9958"/>
                <a:gd name="connsiteX137" fmla="*/ 6056 w 10000"/>
                <a:gd name="connsiteY137" fmla="*/ 7540 h 9958"/>
                <a:gd name="connsiteX138" fmla="*/ 5944 w 10000"/>
                <a:gd name="connsiteY138" fmla="*/ 7443 h 9958"/>
                <a:gd name="connsiteX139" fmla="*/ 5889 w 10000"/>
                <a:gd name="connsiteY139" fmla="*/ 7422 h 9958"/>
                <a:gd name="connsiteX140" fmla="*/ 5778 w 10000"/>
                <a:gd name="connsiteY140" fmla="*/ 7404 h 9958"/>
                <a:gd name="connsiteX141" fmla="*/ 5667 w 10000"/>
                <a:gd name="connsiteY141" fmla="*/ 7404 h 9958"/>
                <a:gd name="connsiteX142" fmla="*/ 5500 w 10000"/>
                <a:gd name="connsiteY142" fmla="*/ 7422 h 9958"/>
                <a:gd name="connsiteX143" fmla="*/ 5500 w 10000"/>
                <a:gd name="connsiteY143" fmla="*/ 7422 h 9958"/>
                <a:gd name="connsiteX144" fmla="*/ 4889 w 10000"/>
                <a:gd name="connsiteY144" fmla="*/ 7561 h 9958"/>
                <a:gd name="connsiteX145" fmla="*/ 4611 w 10000"/>
                <a:gd name="connsiteY145" fmla="*/ 7603 h 9958"/>
                <a:gd name="connsiteX146" fmla="*/ 4556 w 10000"/>
                <a:gd name="connsiteY146" fmla="*/ 7623 h 9958"/>
                <a:gd name="connsiteX147" fmla="*/ 4500 w 10000"/>
                <a:gd name="connsiteY147" fmla="*/ 7603 h 9958"/>
                <a:gd name="connsiteX148" fmla="*/ 4500 w 10000"/>
                <a:gd name="connsiteY148" fmla="*/ 7603 h 9958"/>
                <a:gd name="connsiteX149" fmla="*/ 4222 w 10000"/>
                <a:gd name="connsiteY149" fmla="*/ 7404 h 9958"/>
                <a:gd name="connsiteX150" fmla="*/ 4222 w 10000"/>
                <a:gd name="connsiteY150" fmla="*/ 7404 h 9958"/>
                <a:gd name="connsiteX151" fmla="*/ 4111 w 10000"/>
                <a:gd name="connsiteY151" fmla="*/ 7305 h 9958"/>
                <a:gd name="connsiteX152" fmla="*/ 4111 w 10000"/>
                <a:gd name="connsiteY152" fmla="*/ 7244 h 9958"/>
                <a:gd name="connsiteX153" fmla="*/ 4111 w 10000"/>
                <a:gd name="connsiteY153" fmla="*/ 7186 h 9958"/>
                <a:gd name="connsiteX154" fmla="*/ 4111 w 10000"/>
                <a:gd name="connsiteY154" fmla="*/ 7186 h 9958"/>
                <a:gd name="connsiteX155" fmla="*/ 4278 w 10000"/>
                <a:gd name="connsiteY155" fmla="*/ 7126 h 9958"/>
                <a:gd name="connsiteX156" fmla="*/ 4389 w 10000"/>
                <a:gd name="connsiteY156" fmla="*/ 7107 h 9958"/>
                <a:gd name="connsiteX157" fmla="*/ 4389 w 10000"/>
                <a:gd name="connsiteY157" fmla="*/ 7107 h 9958"/>
                <a:gd name="connsiteX158" fmla="*/ 4000 w 10000"/>
                <a:gd name="connsiteY158" fmla="*/ 7107 h 9958"/>
                <a:gd name="connsiteX159" fmla="*/ 3722 w 10000"/>
                <a:gd name="connsiteY159" fmla="*/ 7126 h 9958"/>
                <a:gd name="connsiteX160" fmla="*/ 3611 w 10000"/>
                <a:gd name="connsiteY160" fmla="*/ 7147 h 9958"/>
                <a:gd name="connsiteX161" fmla="*/ 3556 w 10000"/>
                <a:gd name="connsiteY161" fmla="*/ 7168 h 9958"/>
                <a:gd name="connsiteX162" fmla="*/ 3556 w 10000"/>
                <a:gd name="connsiteY162" fmla="*/ 7168 h 9958"/>
                <a:gd name="connsiteX163" fmla="*/ 3444 w 10000"/>
                <a:gd name="connsiteY163" fmla="*/ 7244 h 9958"/>
                <a:gd name="connsiteX164" fmla="*/ 3278 w 10000"/>
                <a:gd name="connsiteY164" fmla="*/ 7365 h 9958"/>
                <a:gd name="connsiteX165" fmla="*/ 3000 w 10000"/>
                <a:gd name="connsiteY165" fmla="*/ 7502 h 9958"/>
                <a:gd name="connsiteX166" fmla="*/ 2667 w 10000"/>
                <a:gd name="connsiteY166" fmla="*/ 7603 h 9958"/>
                <a:gd name="connsiteX167" fmla="*/ 2667 w 10000"/>
                <a:gd name="connsiteY167" fmla="*/ 7603 h 9958"/>
                <a:gd name="connsiteX168" fmla="*/ 2333 w 10000"/>
                <a:gd name="connsiteY168" fmla="*/ 7683 h 9958"/>
                <a:gd name="connsiteX169" fmla="*/ 1833 w 10000"/>
                <a:gd name="connsiteY169" fmla="*/ 7761 h 9958"/>
                <a:gd name="connsiteX170" fmla="*/ 1389 w 10000"/>
                <a:gd name="connsiteY170" fmla="*/ 7801 h 9958"/>
                <a:gd name="connsiteX171" fmla="*/ 889 w 10000"/>
                <a:gd name="connsiteY171" fmla="*/ 7820 h 9958"/>
                <a:gd name="connsiteX172" fmla="*/ 889 w 10000"/>
                <a:gd name="connsiteY172" fmla="*/ 7820 h 9958"/>
                <a:gd name="connsiteX173" fmla="*/ 500 w 10000"/>
                <a:gd name="connsiteY173" fmla="*/ 7842 h 9958"/>
                <a:gd name="connsiteX174" fmla="*/ 222 w 10000"/>
                <a:gd name="connsiteY174" fmla="*/ 7860 h 9958"/>
                <a:gd name="connsiteX175" fmla="*/ 0 w 10000"/>
                <a:gd name="connsiteY175" fmla="*/ 7879 h 9958"/>
                <a:gd name="connsiteX176" fmla="*/ 0 w 10000"/>
                <a:gd name="connsiteY176" fmla="*/ 7879 h 9958"/>
                <a:gd name="connsiteX177" fmla="*/ 278 w 10000"/>
                <a:gd name="connsiteY177" fmla="*/ 8197 h 9958"/>
                <a:gd name="connsiteX178" fmla="*/ 500 w 10000"/>
                <a:gd name="connsiteY178" fmla="*/ 8431 h 9958"/>
                <a:gd name="connsiteX179" fmla="*/ 722 w 10000"/>
                <a:gd name="connsiteY179" fmla="*/ 8631 h 9958"/>
                <a:gd name="connsiteX180" fmla="*/ 722 w 10000"/>
                <a:gd name="connsiteY180" fmla="*/ 8631 h 9958"/>
                <a:gd name="connsiteX181" fmla="*/ 889 w 10000"/>
                <a:gd name="connsiteY181" fmla="*/ 8751 h 9958"/>
                <a:gd name="connsiteX182" fmla="*/ 944 w 10000"/>
                <a:gd name="connsiteY182" fmla="*/ 8851 h 9958"/>
                <a:gd name="connsiteX183" fmla="*/ 1111 w 10000"/>
                <a:gd name="connsiteY183" fmla="*/ 8951 h 9958"/>
                <a:gd name="connsiteX184" fmla="*/ 1333 w 10000"/>
                <a:gd name="connsiteY184" fmla="*/ 9105 h 9958"/>
                <a:gd name="connsiteX185" fmla="*/ 1333 w 10000"/>
                <a:gd name="connsiteY185" fmla="*/ 9105 h 9958"/>
                <a:gd name="connsiteX186" fmla="*/ 1444 w 10000"/>
                <a:gd name="connsiteY186" fmla="*/ 9186 h 9958"/>
                <a:gd name="connsiteX187" fmla="*/ 1500 w 10000"/>
                <a:gd name="connsiteY187" fmla="*/ 9245 h 9958"/>
                <a:gd name="connsiteX188" fmla="*/ 1500 w 10000"/>
                <a:gd name="connsiteY188" fmla="*/ 9303 h 9958"/>
                <a:gd name="connsiteX189" fmla="*/ 1556 w 10000"/>
                <a:gd name="connsiteY189" fmla="*/ 9326 h 9958"/>
                <a:gd name="connsiteX190" fmla="*/ 1722 w 10000"/>
                <a:gd name="connsiteY190" fmla="*/ 9343 h 9958"/>
                <a:gd name="connsiteX191" fmla="*/ 1944 w 10000"/>
                <a:gd name="connsiteY191" fmla="*/ 9363 h 9958"/>
                <a:gd name="connsiteX192" fmla="*/ 2944 w 10000"/>
                <a:gd name="connsiteY192" fmla="*/ 9383 h 9958"/>
                <a:gd name="connsiteX193" fmla="*/ 2944 w 10000"/>
                <a:gd name="connsiteY193" fmla="*/ 9383 h 9958"/>
                <a:gd name="connsiteX194" fmla="*/ 4167 w 10000"/>
                <a:gd name="connsiteY194" fmla="*/ 9423 h 9958"/>
                <a:gd name="connsiteX195" fmla="*/ 4889 w 10000"/>
                <a:gd name="connsiteY195" fmla="*/ 9482 h 9958"/>
                <a:gd name="connsiteX196" fmla="*/ 5278 w 10000"/>
                <a:gd name="connsiteY196" fmla="*/ 9544 h 9958"/>
                <a:gd name="connsiteX197" fmla="*/ 5444 w 10000"/>
                <a:gd name="connsiteY197" fmla="*/ 9560 h 9958"/>
                <a:gd name="connsiteX198" fmla="*/ 5444 w 10000"/>
                <a:gd name="connsiteY198" fmla="*/ 9560 h 9958"/>
                <a:gd name="connsiteX199" fmla="*/ 5722 w 10000"/>
                <a:gd name="connsiteY199" fmla="*/ 9603 h 9958"/>
                <a:gd name="connsiteX200" fmla="*/ 5833 w 10000"/>
                <a:gd name="connsiteY200" fmla="*/ 9624 h 9958"/>
                <a:gd name="connsiteX201" fmla="*/ 5833 w 10000"/>
                <a:gd name="connsiteY201" fmla="*/ 9624 h 9958"/>
                <a:gd name="connsiteX202" fmla="*/ 5833 w 10000"/>
                <a:gd name="connsiteY202" fmla="*/ 9603 h 9958"/>
                <a:gd name="connsiteX203" fmla="*/ 5889 w 10000"/>
                <a:gd name="connsiteY203" fmla="*/ 9582 h 9958"/>
                <a:gd name="connsiteX204" fmla="*/ 6000 w 10000"/>
                <a:gd name="connsiteY204" fmla="*/ 9560 h 9958"/>
                <a:gd name="connsiteX205" fmla="*/ 6167 w 10000"/>
                <a:gd name="connsiteY205" fmla="*/ 9544 h 9958"/>
                <a:gd name="connsiteX206" fmla="*/ 6444 w 10000"/>
                <a:gd name="connsiteY206" fmla="*/ 9544 h 9958"/>
                <a:gd name="connsiteX207" fmla="*/ 6833 w 10000"/>
                <a:gd name="connsiteY207" fmla="*/ 9560 h 9958"/>
                <a:gd name="connsiteX208" fmla="*/ 7278 w 10000"/>
                <a:gd name="connsiteY208" fmla="*/ 9624 h 9958"/>
                <a:gd name="connsiteX209" fmla="*/ 7278 w 10000"/>
                <a:gd name="connsiteY209" fmla="*/ 9624 h 9958"/>
                <a:gd name="connsiteX210" fmla="*/ 8722 w 10000"/>
                <a:gd name="connsiteY210" fmla="*/ 9798 h 9958"/>
                <a:gd name="connsiteX211" fmla="*/ 10000 w 10000"/>
                <a:gd name="connsiteY211" fmla="*/ 9958 h 9958"/>
                <a:gd name="connsiteX0" fmla="*/ 10000 w 10000"/>
                <a:gd name="connsiteY0" fmla="*/ 8608 h 9962"/>
                <a:gd name="connsiteX1" fmla="*/ 10000 w 10000"/>
                <a:gd name="connsiteY1" fmla="*/ 8608 h 9962"/>
                <a:gd name="connsiteX2" fmla="*/ 9222 w 10000"/>
                <a:gd name="connsiteY2" fmla="*/ 8629 h 9962"/>
                <a:gd name="connsiteX3" fmla="*/ 8944 w 10000"/>
                <a:gd name="connsiteY3" fmla="*/ 8629 h 9962"/>
                <a:gd name="connsiteX4" fmla="*/ 8833 w 10000"/>
                <a:gd name="connsiteY4" fmla="*/ 8608 h 9962"/>
                <a:gd name="connsiteX5" fmla="*/ 8778 w 10000"/>
                <a:gd name="connsiteY5" fmla="*/ 8590 h 9962"/>
                <a:gd name="connsiteX6" fmla="*/ 8778 w 10000"/>
                <a:gd name="connsiteY6" fmla="*/ 8590 h 9962"/>
                <a:gd name="connsiteX7" fmla="*/ 8444 w 10000"/>
                <a:gd name="connsiteY7" fmla="*/ 8350 h 9962"/>
                <a:gd name="connsiteX8" fmla="*/ 8167 w 10000"/>
                <a:gd name="connsiteY8" fmla="*/ 8131 h 9962"/>
                <a:gd name="connsiteX9" fmla="*/ 8167 w 10000"/>
                <a:gd name="connsiteY9" fmla="*/ 8131 h 9962"/>
                <a:gd name="connsiteX10" fmla="*/ 8056 w 10000"/>
                <a:gd name="connsiteY10" fmla="*/ 8094 h 9962"/>
                <a:gd name="connsiteX11" fmla="*/ 7889 w 10000"/>
                <a:gd name="connsiteY11" fmla="*/ 8055 h 9962"/>
                <a:gd name="connsiteX12" fmla="*/ 7444 w 10000"/>
                <a:gd name="connsiteY12" fmla="*/ 8031 h 9962"/>
                <a:gd name="connsiteX13" fmla="*/ 6889 w 10000"/>
                <a:gd name="connsiteY13" fmla="*/ 8014 h 9962"/>
                <a:gd name="connsiteX14" fmla="*/ 6389 w 10000"/>
                <a:gd name="connsiteY14" fmla="*/ 8014 h 9962"/>
                <a:gd name="connsiteX15" fmla="*/ 6389 w 10000"/>
                <a:gd name="connsiteY15" fmla="*/ 8014 h 9962"/>
                <a:gd name="connsiteX16" fmla="*/ 6167 w 10000"/>
                <a:gd name="connsiteY16" fmla="*/ 7992 h 9962"/>
                <a:gd name="connsiteX17" fmla="*/ 6056 w 10000"/>
                <a:gd name="connsiteY17" fmla="*/ 7955 h 9962"/>
                <a:gd name="connsiteX18" fmla="*/ 6000 w 10000"/>
                <a:gd name="connsiteY18" fmla="*/ 7914 h 9962"/>
                <a:gd name="connsiteX19" fmla="*/ 6000 w 10000"/>
                <a:gd name="connsiteY19" fmla="*/ 7837 h 9962"/>
                <a:gd name="connsiteX20" fmla="*/ 6056 w 10000"/>
                <a:gd name="connsiteY20" fmla="*/ 7677 h 9962"/>
                <a:gd name="connsiteX21" fmla="*/ 6111 w 10000"/>
                <a:gd name="connsiteY21" fmla="*/ 7597 h 9962"/>
                <a:gd name="connsiteX22" fmla="*/ 6056 w 10000"/>
                <a:gd name="connsiteY22" fmla="*/ 7496 h 9962"/>
                <a:gd name="connsiteX23" fmla="*/ 6056 w 10000"/>
                <a:gd name="connsiteY23" fmla="*/ 7496 h 9962"/>
                <a:gd name="connsiteX24" fmla="*/ 6000 w 10000"/>
                <a:gd name="connsiteY24" fmla="*/ 7436 h 9962"/>
                <a:gd name="connsiteX25" fmla="*/ 5944 w 10000"/>
                <a:gd name="connsiteY25" fmla="*/ 7397 h 9962"/>
                <a:gd name="connsiteX26" fmla="*/ 5833 w 10000"/>
                <a:gd name="connsiteY26" fmla="*/ 7397 h 9962"/>
                <a:gd name="connsiteX27" fmla="*/ 5667 w 10000"/>
                <a:gd name="connsiteY27" fmla="*/ 7415 h 9962"/>
                <a:gd name="connsiteX28" fmla="*/ 5333 w 10000"/>
                <a:gd name="connsiteY28" fmla="*/ 7476 h 9962"/>
                <a:gd name="connsiteX29" fmla="*/ 4889 w 10000"/>
                <a:gd name="connsiteY29" fmla="*/ 7576 h 9962"/>
                <a:gd name="connsiteX30" fmla="*/ 4889 w 10000"/>
                <a:gd name="connsiteY30" fmla="*/ 7576 h 9962"/>
                <a:gd name="connsiteX31" fmla="*/ 4611 w 10000"/>
                <a:gd name="connsiteY31" fmla="*/ 7597 h 9962"/>
                <a:gd name="connsiteX32" fmla="*/ 4500 w 10000"/>
                <a:gd name="connsiteY32" fmla="*/ 7597 h 9962"/>
                <a:gd name="connsiteX33" fmla="*/ 4444 w 10000"/>
                <a:gd name="connsiteY33" fmla="*/ 7576 h 9962"/>
                <a:gd name="connsiteX34" fmla="*/ 4389 w 10000"/>
                <a:gd name="connsiteY34" fmla="*/ 7496 h 9962"/>
                <a:gd name="connsiteX35" fmla="*/ 4222 w 10000"/>
                <a:gd name="connsiteY35" fmla="*/ 7397 h 9962"/>
                <a:gd name="connsiteX36" fmla="*/ 4222 w 10000"/>
                <a:gd name="connsiteY36" fmla="*/ 7397 h 9962"/>
                <a:gd name="connsiteX37" fmla="*/ 4111 w 10000"/>
                <a:gd name="connsiteY37" fmla="*/ 7336 h 9962"/>
                <a:gd name="connsiteX38" fmla="*/ 4111 w 10000"/>
                <a:gd name="connsiteY38" fmla="*/ 7277 h 9962"/>
                <a:gd name="connsiteX39" fmla="*/ 4111 w 10000"/>
                <a:gd name="connsiteY39" fmla="*/ 7237 h 9962"/>
                <a:gd name="connsiteX40" fmla="*/ 4167 w 10000"/>
                <a:gd name="connsiteY40" fmla="*/ 7197 h 9962"/>
                <a:gd name="connsiteX41" fmla="*/ 4278 w 10000"/>
                <a:gd name="connsiteY41" fmla="*/ 7118 h 9962"/>
                <a:gd name="connsiteX42" fmla="*/ 4389 w 10000"/>
                <a:gd name="connsiteY42" fmla="*/ 7099 h 9962"/>
                <a:gd name="connsiteX43" fmla="*/ 4389 w 10000"/>
                <a:gd name="connsiteY43" fmla="*/ 7099 h 9962"/>
                <a:gd name="connsiteX44" fmla="*/ 4389 w 10000"/>
                <a:gd name="connsiteY44" fmla="*/ 7078 h 9962"/>
                <a:gd name="connsiteX45" fmla="*/ 4444 w 10000"/>
                <a:gd name="connsiteY45" fmla="*/ 7061 h 9962"/>
                <a:gd name="connsiteX46" fmla="*/ 4667 w 10000"/>
                <a:gd name="connsiteY46" fmla="*/ 7038 h 9962"/>
                <a:gd name="connsiteX47" fmla="*/ 5333 w 10000"/>
                <a:gd name="connsiteY47" fmla="*/ 7001 h 9962"/>
                <a:gd name="connsiteX48" fmla="*/ 6500 w 10000"/>
                <a:gd name="connsiteY48" fmla="*/ 6939 h 9962"/>
                <a:gd name="connsiteX49" fmla="*/ 6500 w 10000"/>
                <a:gd name="connsiteY49" fmla="*/ 6939 h 9962"/>
                <a:gd name="connsiteX50" fmla="*/ 7167 w 10000"/>
                <a:gd name="connsiteY50" fmla="*/ 6881 h 9962"/>
                <a:gd name="connsiteX51" fmla="*/ 8389 w 10000"/>
                <a:gd name="connsiteY51" fmla="*/ 6762 h 9962"/>
                <a:gd name="connsiteX52" fmla="*/ 8389 w 10000"/>
                <a:gd name="connsiteY52" fmla="*/ 6762 h 9962"/>
                <a:gd name="connsiteX53" fmla="*/ 8667 w 10000"/>
                <a:gd name="connsiteY53" fmla="*/ 6719 h 9962"/>
                <a:gd name="connsiteX54" fmla="*/ 8778 w 10000"/>
                <a:gd name="connsiteY54" fmla="*/ 6659 h 9962"/>
                <a:gd name="connsiteX55" fmla="*/ 8889 w 10000"/>
                <a:gd name="connsiteY55" fmla="*/ 6621 h 9962"/>
                <a:gd name="connsiteX56" fmla="*/ 8833 w 10000"/>
                <a:gd name="connsiteY56" fmla="*/ 6581 h 9962"/>
                <a:gd name="connsiteX57" fmla="*/ 8833 w 10000"/>
                <a:gd name="connsiteY57" fmla="*/ 6544 h 9962"/>
                <a:gd name="connsiteX58" fmla="*/ 8722 w 10000"/>
                <a:gd name="connsiteY58" fmla="*/ 6500 h 9962"/>
                <a:gd name="connsiteX59" fmla="*/ 8556 w 10000"/>
                <a:gd name="connsiteY59" fmla="*/ 6440 h 9962"/>
                <a:gd name="connsiteX60" fmla="*/ 8556 w 10000"/>
                <a:gd name="connsiteY60" fmla="*/ 6440 h 9962"/>
                <a:gd name="connsiteX61" fmla="*/ 6556 w 10000"/>
                <a:gd name="connsiteY61" fmla="*/ 6088 h 9962"/>
                <a:gd name="connsiteX62" fmla="*/ 6556 w 10000"/>
                <a:gd name="connsiteY62" fmla="*/ 6088 h 9962"/>
                <a:gd name="connsiteX63" fmla="*/ 6333 w 10000"/>
                <a:gd name="connsiteY63" fmla="*/ 6026 h 9962"/>
                <a:gd name="connsiteX64" fmla="*/ 6167 w 10000"/>
                <a:gd name="connsiteY64" fmla="*/ 5965 h 9962"/>
                <a:gd name="connsiteX65" fmla="*/ 6056 w 10000"/>
                <a:gd name="connsiteY65" fmla="*/ 5904 h 9962"/>
                <a:gd name="connsiteX66" fmla="*/ 6056 w 10000"/>
                <a:gd name="connsiteY66" fmla="*/ 5904 h 9962"/>
                <a:gd name="connsiteX67" fmla="*/ 8056 w 10000"/>
                <a:gd name="connsiteY67" fmla="*/ 5885 h 9962"/>
                <a:gd name="connsiteX68" fmla="*/ 10000 w 10000"/>
                <a:gd name="connsiteY68" fmla="*/ 6088 h 9962"/>
                <a:gd name="connsiteX69" fmla="*/ 10000 w 10000"/>
                <a:gd name="connsiteY69" fmla="*/ 4275 h 9962"/>
                <a:gd name="connsiteX70" fmla="*/ 10000 w 10000"/>
                <a:gd name="connsiteY70" fmla="*/ 4275 h 9962"/>
                <a:gd name="connsiteX71" fmla="*/ 7778 w 10000"/>
                <a:gd name="connsiteY71" fmla="*/ 3858 h 9962"/>
                <a:gd name="connsiteX72" fmla="*/ 6556 w 10000"/>
                <a:gd name="connsiteY72" fmla="*/ 3617 h 9962"/>
                <a:gd name="connsiteX73" fmla="*/ 6556 w 10000"/>
                <a:gd name="connsiteY73" fmla="*/ 3617 h 9962"/>
                <a:gd name="connsiteX74" fmla="*/ 6556 w 10000"/>
                <a:gd name="connsiteY74" fmla="*/ 3598 h 9962"/>
                <a:gd name="connsiteX75" fmla="*/ 6556 w 10000"/>
                <a:gd name="connsiteY75" fmla="*/ 3479 h 9962"/>
                <a:gd name="connsiteX76" fmla="*/ 6556 w 10000"/>
                <a:gd name="connsiteY76" fmla="*/ 3479 h 9962"/>
                <a:gd name="connsiteX77" fmla="*/ 6389 w 10000"/>
                <a:gd name="connsiteY77" fmla="*/ 3342 h 9962"/>
                <a:gd name="connsiteX78" fmla="*/ 6056 w 10000"/>
                <a:gd name="connsiteY78" fmla="*/ 3121 h 9962"/>
                <a:gd name="connsiteX79" fmla="*/ 5333 w 10000"/>
                <a:gd name="connsiteY79" fmla="*/ 2702 h 9962"/>
                <a:gd name="connsiteX80" fmla="*/ 5333 w 10000"/>
                <a:gd name="connsiteY80" fmla="*/ 2702 h 9962"/>
                <a:gd name="connsiteX81" fmla="*/ 5167 w 10000"/>
                <a:gd name="connsiteY81" fmla="*/ 2642 h 9962"/>
                <a:gd name="connsiteX82" fmla="*/ 4889 w 10000"/>
                <a:gd name="connsiteY82" fmla="*/ 2563 h 9962"/>
                <a:gd name="connsiteX83" fmla="*/ 4056 w 10000"/>
                <a:gd name="connsiteY83" fmla="*/ 2386 h 9962"/>
                <a:gd name="connsiteX84" fmla="*/ 2889 w 10000"/>
                <a:gd name="connsiteY84" fmla="*/ 2168 h 9962"/>
                <a:gd name="connsiteX85" fmla="*/ 2889 w 10000"/>
                <a:gd name="connsiteY85" fmla="*/ 2168 h 9962"/>
                <a:gd name="connsiteX86" fmla="*/ 2389 w 10000"/>
                <a:gd name="connsiteY86" fmla="*/ 2146 h 9962"/>
                <a:gd name="connsiteX87" fmla="*/ 2000 w 10000"/>
                <a:gd name="connsiteY87" fmla="*/ 2127 h 9962"/>
                <a:gd name="connsiteX88" fmla="*/ 1889 w 10000"/>
                <a:gd name="connsiteY88" fmla="*/ 2108 h 9962"/>
                <a:gd name="connsiteX89" fmla="*/ 1778 w 10000"/>
                <a:gd name="connsiteY89" fmla="*/ 2086 h 9962"/>
                <a:gd name="connsiteX90" fmla="*/ 1778 w 10000"/>
                <a:gd name="connsiteY90" fmla="*/ 2086 h 9962"/>
                <a:gd name="connsiteX91" fmla="*/ 1667 w 10000"/>
                <a:gd name="connsiteY91" fmla="*/ 2008 h 9962"/>
                <a:gd name="connsiteX92" fmla="*/ 1500 w 10000"/>
                <a:gd name="connsiteY92" fmla="*/ 1869 h 9962"/>
                <a:gd name="connsiteX93" fmla="*/ 1444 w 10000"/>
                <a:gd name="connsiteY93" fmla="*/ 1789 h 9962"/>
                <a:gd name="connsiteX94" fmla="*/ 1444 w 10000"/>
                <a:gd name="connsiteY94" fmla="*/ 1709 h 9962"/>
                <a:gd name="connsiteX95" fmla="*/ 1444 w 10000"/>
                <a:gd name="connsiteY95" fmla="*/ 1650 h 9962"/>
                <a:gd name="connsiteX96" fmla="*/ 1556 w 10000"/>
                <a:gd name="connsiteY96" fmla="*/ 1590 h 9962"/>
                <a:gd name="connsiteX97" fmla="*/ 1556 w 10000"/>
                <a:gd name="connsiteY97" fmla="*/ 1590 h 9962"/>
                <a:gd name="connsiteX98" fmla="*/ 1833 w 10000"/>
                <a:gd name="connsiteY98" fmla="*/ 1491 h 9962"/>
                <a:gd name="connsiteX99" fmla="*/ 2111 w 10000"/>
                <a:gd name="connsiteY99" fmla="*/ 1389 h 9962"/>
                <a:gd name="connsiteX100" fmla="*/ 2278 w 10000"/>
                <a:gd name="connsiteY100" fmla="*/ 1332 h 9962"/>
                <a:gd name="connsiteX101" fmla="*/ 2389 w 10000"/>
                <a:gd name="connsiteY101" fmla="*/ 1273 h 9962"/>
                <a:gd name="connsiteX102" fmla="*/ 2389 w 10000"/>
                <a:gd name="connsiteY102" fmla="*/ 1192 h 9962"/>
                <a:gd name="connsiteX103" fmla="*/ 2389 w 10000"/>
                <a:gd name="connsiteY103" fmla="*/ 1095 h 9962"/>
                <a:gd name="connsiteX104" fmla="*/ 2389 w 10000"/>
                <a:gd name="connsiteY104" fmla="*/ 1095 h 9962"/>
                <a:gd name="connsiteX105" fmla="*/ 2167 w 10000"/>
                <a:gd name="connsiteY105" fmla="*/ 815 h 9962"/>
                <a:gd name="connsiteX106" fmla="*/ 1889 w 10000"/>
                <a:gd name="connsiteY106" fmla="*/ 436 h 9962"/>
                <a:gd name="connsiteX107" fmla="*/ 1667 w 10000"/>
                <a:gd name="connsiteY107" fmla="*/ 99 h 9962"/>
                <a:gd name="connsiteX108" fmla="*/ 1611 w 10000"/>
                <a:gd name="connsiteY108" fmla="*/ 0 h 9962"/>
                <a:gd name="connsiteX109" fmla="*/ 10000 w 10000"/>
                <a:gd name="connsiteY109" fmla="*/ 8629 h 9962"/>
                <a:gd name="connsiteX110" fmla="*/ 10000 w 10000"/>
                <a:gd name="connsiteY110" fmla="*/ 8629 h 9962"/>
                <a:gd name="connsiteX111" fmla="*/ 9722 w 10000"/>
                <a:gd name="connsiteY111" fmla="*/ 8608 h 9962"/>
                <a:gd name="connsiteX112" fmla="*/ 9389 w 10000"/>
                <a:gd name="connsiteY112" fmla="*/ 8629 h 9962"/>
                <a:gd name="connsiteX113" fmla="*/ 9389 w 10000"/>
                <a:gd name="connsiteY113" fmla="*/ 8629 h 9962"/>
                <a:gd name="connsiteX114" fmla="*/ 9278 w 10000"/>
                <a:gd name="connsiteY114" fmla="*/ 8653 h 9962"/>
                <a:gd name="connsiteX115" fmla="*/ 9056 w 10000"/>
                <a:gd name="connsiteY115" fmla="*/ 8629 h 9962"/>
                <a:gd name="connsiteX116" fmla="*/ 8889 w 10000"/>
                <a:gd name="connsiteY116" fmla="*/ 8608 h 9962"/>
                <a:gd name="connsiteX117" fmla="*/ 8722 w 10000"/>
                <a:gd name="connsiteY117" fmla="*/ 8570 h 9962"/>
                <a:gd name="connsiteX118" fmla="*/ 8611 w 10000"/>
                <a:gd name="connsiteY118" fmla="*/ 8509 h 9962"/>
                <a:gd name="connsiteX119" fmla="*/ 8444 w 10000"/>
                <a:gd name="connsiteY119" fmla="*/ 8410 h 9962"/>
                <a:gd name="connsiteX120" fmla="*/ 8444 w 10000"/>
                <a:gd name="connsiteY120" fmla="*/ 8410 h 9962"/>
                <a:gd name="connsiteX121" fmla="*/ 8222 w 10000"/>
                <a:gd name="connsiteY121" fmla="*/ 8234 h 9962"/>
                <a:gd name="connsiteX122" fmla="*/ 8111 w 10000"/>
                <a:gd name="connsiteY122" fmla="*/ 8154 h 9962"/>
                <a:gd name="connsiteX123" fmla="*/ 7944 w 10000"/>
                <a:gd name="connsiteY123" fmla="*/ 8094 h 9962"/>
                <a:gd name="connsiteX124" fmla="*/ 7778 w 10000"/>
                <a:gd name="connsiteY124" fmla="*/ 8055 h 9962"/>
                <a:gd name="connsiteX125" fmla="*/ 7556 w 10000"/>
                <a:gd name="connsiteY125" fmla="*/ 8031 h 9962"/>
                <a:gd name="connsiteX126" fmla="*/ 7333 w 10000"/>
                <a:gd name="connsiteY126" fmla="*/ 8014 h 9962"/>
                <a:gd name="connsiteX127" fmla="*/ 7000 w 10000"/>
                <a:gd name="connsiteY127" fmla="*/ 7992 h 9962"/>
                <a:gd name="connsiteX128" fmla="*/ 7000 w 10000"/>
                <a:gd name="connsiteY128" fmla="*/ 7992 h 9962"/>
                <a:gd name="connsiteX129" fmla="*/ 6556 w 10000"/>
                <a:gd name="connsiteY129" fmla="*/ 8014 h 9962"/>
                <a:gd name="connsiteX130" fmla="*/ 6222 w 10000"/>
                <a:gd name="connsiteY130" fmla="*/ 8014 h 9962"/>
                <a:gd name="connsiteX131" fmla="*/ 6111 w 10000"/>
                <a:gd name="connsiteY131" fmla="*/ 7992 h 9962"/>
                <a:gd name="connsiteX132" fmla="*/ 6056 w 10000"/>
                <a:gd name="connsiteY132" fmla="*/ 7973 h 9962"/>
                <a:gd name="connsiteX133" fmla="*/ 6056 w 10000"/>
                <a:gd name="connsiteY133" fmla="*/ 7973 h 9962"/>
                <a:gd name="connsiteX134" fmla="*/ 6056 w 10000"/>
                <a:gd name="connsiteY134" fmla="*/ 7617 h 9962"/>
                <a:gd name="connsiteX135" fmla="*/ 6056 w 10000"/>
                <a:gd name="connsiteY135" fmla="*/ 7617 h 9962"/>
                <a:gd name="connsiteX136" fmla="*/ 6056 w 10000"/>
                <a:gd name="connsiteY136" fmla="*/ 7534 h 9962"/>
                <a:gd name="connsiteX137" fmla="*/ 5944 w 10000"/>
                <a:gd name="connsiteY137" fmla="*/ 7436 h 9962"/>
                <a:gd name="connsiteX138" fmla="*/ 5889 w 10000"/>
                <a:gd name="connsiteY138" fmla="*/ 7415 h 9962"/>
                <a:gd name="connsiteX139" fmla="*/ 5778 w 10000"/>
                <a:gd name="connsiteY139" fmla="*/ 7397 h 9962"/>
                <a:gd name="connsiteX140" fmla="*/ 5667 w 10000"/>
                <a:gd name="connsiteY140" fmla="*/ 7397 h 9962"/>
                <a:gd name="connsiteX141" fmla="*/ 5500 w 10000"/>
                <a:gd name="connsiteY141" fmla="*/ 7415 h 9962"/>
                <a:gd name="connsiteX142" fmla="*/ 5500 w 10000"/>
                <a:gd name="connsiteY142" fmla="*/ 7415 h 9962"/>
                <a:gd name="connsiteX143" fmla="*/ 4889 w 10000"/>
                <a:gd name="connsiteY143" fmla="*/ 7555 h 9962"/>
                <a:gd name="connsiteX144" fmla="*/ 4611 w 10000"/>
                <a:gd name="connsiteY144" fmla="*/ 7597 h 9962"/>
                <a:gd name="connsiteX145" fmla="*/ 4556 w 10000"/>
                <a:gd name="connsiteY145" fmla="*/ 7617 h 9962"/>
                <a:gd name="connsiteX146" fmla="*/ 4500 w 10000"/>
                <a:gd name="connsiteY146" fmla="*/ 7597 h 9962"/>
                <a:gd name="connsiteX147" fmla="*/ 4500 w 10000"/>
                <a:gd name="connsiteY147" fmla="*/ 7597 h 9962"/>
                <a:gd name="connsiteX148" fmla="*/ 4222 w 10000"/>
                <a:gd name="connsiteY148" fmla="*/ 7397 h 9962"/>
                <a:gd name="connsiteX149" fmla="*/ 4222 w 10000"/>
                <a:gd name="connsiteY149" fmla="*/ 7397 h 9962"/>
                <a:gd name="connsiteX150" fmla="*/ 4111 w 10000"/>
                <a:gd name="connsiteY150" fmla="*/ 7298 h 9962"/>
                <a:gd name="connsiteX151" fmla="*/ 4111 w 10000"/>
                <a:gd name="connsiteY151" fmla="*/ 7237 h 9962"/>
                <a:gd name="connsiteX152" fmla="*/ 4111 w 10000"/>
                <a:gd name="connsiteY152" fmla="*/ 7178 h 9962"/>
                <a:gd name="connsiteX153" fmla="*/ 4111 w 10000"/>
                <a:gd name="connsiteY153" fmla="*/ 7178 h 9962"/>
                <a:gd name="connsiteX154" fmla="*/ 4278 w 10000"/>
                <a:gd name="connsiteY154" fmla="*/ 7118 h 9962"/>
                <a:gd name="connsiteX155" fmla="*/ 4389 w 10000"/>
                <a:gd name="connsiteY155" fmla="*/ 7099 h 9962"/>
                <a:gd name="connsiteX156" fmla="*/ 4389 w 10000"/>
                <a:gd name="connsiteY156" fmla="*/ 7099 h 9962"/>
                <a:gd name="connsiteX157" fmla="*/ 4000 w 10000"/>
                <a:gd name="connsiteY157" fmla="*/ 7099 h 9962"/>
                <a:gd name="connsiteX158" fmla="*/ 3722 w 10000"/>
                <a:gd name="connsiteY158" fmla="*/ 7118 h 9962"/>
                <a:gd name="connsiteX159" fmla="*/ 3611 w 10000"/>
                <a:gd name="connsiteY159" fmla="*/ 7139 h 9962"/>
                <a:gd name="connsiteX160" fmla="*/ 3556 w 10000"/>
                <a:gd name="connsiteY160" fmla="*/ 7160 h 9962"/>
                <a:gd name="connsiteX161" fmla="*/ 3556 w 10000"/>
                <a:gd name="connsiteY161" fmla="*/ 7160 h 9962"/>
                <a:gd name="connsiteX162" fmla="*/ 3444 w 10000"/>
                <a:gd name="connsiteY162" fmla="*/ 7237 h 9962"/>
                <a:gd name="connsiteX163" fmla="*/ 3278 w 10000"/>
                <a:gd name="connsiteY163" fmla="*/ 7358 h 9962"/>
                <a:gd name="connsiteX164" fmla="*/ 3000 w 10000"/>
                <a:gd name="connsiteY164" fmla="*/ 7496 h 9962"/>
                <a:gd name="connsiteX165" fmla="*/ 2667 w 10000"/>
                <a:gd name="connsiteY165" fmla="*/ 7597 h 9962"/>
                <a:gd name="connsiteX166" fmla="*/ 2667 w 10000"/>
                <a:gd name="connsiteY166" fmla="*/ 7597 h 9962"/>
                <a:gd name="connsiteX167" fmla="*/ 2333 w 10000"/>
                <a:gd name="connsiteY167" fmla="*/ 7677 h 9962"/>
                <a:gd name="connsiteX168" fmla="*/ 1833 w 10000"/>
                <a:gd name="connsiteY168" fmla="*/ 7756 h 9962"/>
                <a:gd name="connsiteX169" fmla="*/ 1389 w 10000"/>
                <a:gd name="connsiteY169" fmla="*/ 7796 h 9962"/>
                <a:gd name="connsiteX170" fmla="*/ 889 w 10000"/>
                <a:gd name="connsiteY170" fmla="*/ 7815 h 9962"/>
                <a:gd name="connsiteX171" fmla="*/ 889 w 10000"/>
                <a:gd name="connsiteY171" fmla="*/ 7815 h 9962"/>
                <a:gd name="connsiteX172" fmla="*/ 500 w 10000"/>
                <a:gd name="connsiteY172" fmla="*/ 7837 h 9962"/>
                <a:gd name="connsiteX173" fmla="*/ 222 w 10000"/>
                <a:gd name="connsiteY173" fmla="*/ 7855 h 9962"/>
                <a:gd name="connsiteX174" fmla="*/ 0 w 10000"/>
                <a:gd name="connsiteY174" fmla="*/ 7874 h 9962"/>
                <a:gd name="connsiteX175" fmla="*/ 0 w 10000"/>
                <a:gd name="connsiteY175" fmla="*/ 7874 h 9962"/>
                <a:gd name="connsiteX176" fmla="*/ 278 w 10000"/>
                <a:gd name="connsiteY176" fmla="*/ 8194 h 9962"/>
                <a:gd name="connsiteX177" fmla="*/ 500 w 10000"/>
                <a:gd name="connsiteY177" fmla="*/ 8429 h 9962"/>
                <a:gd name="connsiteX178" fmla="*/ 722 w 10000"/>
                <a:gd name="connsiteY178" fmla="*/ 8629 h 9962"/>
                <a:gd name="connsiteX179" fmla="*/ 722 w 10000"/>
                <a:gd name="connsiteY179" fmla="*/ 8629 h 9962"/>
                <a:gd name="connsiteX180" fmla="*/ 889 w 10000"/>
                <a:gd name="connsiteY180" fmla="*/ 8750 h 9962"/>
                <a:gd name="connsiteX181" fmla="*/ 944 w 10000"/>
                <a:gd name="connsiteY181" fmla="*/ 8850 h 9962"/>
                <a:gd name="connsiteX182" fmla="*/ 1111 w 10000"/>
                <a:gd name="connsiteY182" fmla="*/ 8951 h 9962"/>
                <a:gd name="connsiteX183" fmla="*/ 1333 w 10000"/>
                <a:gd name="connsiteY183" fmla="*/ 9105 h 9962"/>
                <a:gd name="connsiteX184" fmla="*/ 1333 w 10000"/>
                <a:gd name="connsiteY184" fmla="*/ 9105 h 9962"/>
                <a:gd name="connsiteX185" fmla="*/ 1444 w 10000"/>
                <a:gd name="connsiteY185" fmla="*/ 9187 h 9962"/>
                <a:gd name="connsiteX186" fmla="*/ 1500 w 10000"/>
                <a:gd name="connsiteY186" fmla="*/ 9246 h 9962"/>
                <a:gd name="connsiteX187" fmla="*/ 1500 w 10000"/>
                <a:gd name="connsiteY187" fmla="*/ 9304 h 9962"/>
                <a:gd name="connsiteX188" fmla="*/ 1556 w 10000"/>
                <a:gd name="connsiteY188" fmla="*/ 9327 h 9962"/>
                <a:gd name="connsiteX189" fmla="*/ 1722 w 10000"/>
                <a:gd name="connsiteY189" fmla="*/ 9344 h 9962"/>
                <a:gd name="connsiteX190" fmla="*/ 1944 w 10000"/>
                <a:gd name="connsiteY190" fmla="*/ 9364 h 9962"/>
                <a:gd name="connsiteX191" fmla="*/ 2944 w 10000"/>
                <a:gd name="connsiteY191" fmla="*/ 9385 h 9962"/>
                <a:gd name="connsiteX192" fmla="*/ 2944 w 10000"/>
                <a:gd name="connsiteY192" fmla="*/ 9385 h 9962"/>
                <a:gd name="connsiteX193" fmla="*/ 4167 w 10000"/>
                <a:gd name="connsiteY193" fmla="*/ 9425 h 9962"/>
                <a:gd name="connsiteX194" fmla="*/ 4889 w 10000"/>
                <a:gd name="connsiteY194" fmla="*/ 9484 h 9962"/>
                <a:gd name="connsiteX195" fmla="*/ 5278 w 10000"/>
                <a:gd name="connsiteY195" fmla="*/ 9546 h 9962"/>
                <a:gd name="connsiteX196" fmla="*/ 5444 w 10000"/>
                <a:gd name="connsiteY196" fmla="*/ 9562 h 9962"/>
                <a:gd name="connsiteX197" fmla="*/ 5444 w 10000"/>
                <a:gd name="connsiteY197" fmla="*/ 9562 h 9962"/>
                <a:gd name="connsiteX198" fmla="*/ 5722 w 10000"/>
                <a:gd name="connsiteY198" fmla="*/ 9606 h 9962"/>
                <a:gd name="connsiteX199" fmla="*/ 5833 w 10000"/>
                <a:gd name="connsiteY199" fmla="*/ 9627 h 9962"/>
                <a:gd name="connsiteX200" fmla="*/ 5833 w 10000"/>
                <a:gd name="connsiteY200" fmla="*/ 9627 h 9962"/>
                <a:gd name="connsiteX201" fmla="*/ 5833 w 10000"/>
                <a:gd name="connsiteY201" fmla="*/ 9606 h 9962"/>
                <a:gd name="connsiteX202" fmla="*/ 5889 w 10000"/>
                <a:gd name="connsiteY202" fmla="*/ 9584 h 9962"/>
                <a:gd name="connsiteX203" fmla="*/ 6000 w 10000"/>
                <a:gd name="connsiteY203" fmla="*/ 9562 h 9962"/>
                <a:gd name="connsiteX204" fmla="*/ 6167 w 10000"/>
                <a:gd name="connsiteY204" fmla="*/ 9546 h 9962"/>
                <a:gd name="connsiteX205" fmla="*/ 6444 w 10000"/>
                <a:gd name="connsiteY205" fmla="*/ 9546 h 9962"/>
                <a:gd name="connsiteX206" fmla="*/ 6833 w 10000"/>
                <a:gd name="connsiteY206" fmla="*/ 9562 h 9962"/>
                <a:gd name="connsiteX207" fmla="*/ 7278 w 10000"/>
                <a:gd name="connsiteY207" fmla="*/ 9627 h 9962"/>
                <a:gd name="connsiteX208" fmla="*/ 7278 w 10000"/>
                <a:gd name="connsiteY208" fmla="*/ 9627 h 9962"/>
                <a:gd name="connsiteX209" fmla="*/ 8722 w 10000"/>
                <a:gd name="connsiteY209" fmla="*/ 9801 h 9962"/>
                <a:gd name="connsiteX210" fmla="*/ 10000 w 10000"/>
                <a:gd name="connsiteY210" fmla="*/ 9962 h 9962"/>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7778 w 10000"/>
                <a:gd name="connsiteY70" fmla="*/ 3873 h 10000"/>
                <a:gd name="connsiteX71" fmla="*/ 6556 w 10000"/>
                <a:gd name="connsiteY71" fmla="*/ 3631 h 10000"/>
                <a:gd name="connsiteX72" fmla="*/ 6556 w 10000"/>
                <a:gd name="connsiteY72" fmla="*/ 3631 h 10000"/>
                <a:gd name="connsiteX73" fmla="*/ 6556 w 10000"/>
                <a:gd name="connsiteY73" fmla="*/ 3612 h 10000"/>
                <a:gd name="connsiteX74" fmla="*/ 6556 w 10000"/>
                <a:gd name="connsiteY74" fmla="*/ 3492 h 10000"/>
                <a:gd name="connsiteX75" fmla="*/ 6556 w 10000"/>
                <a:gd name="connsiteY75" fmla="*/ 3492 h 10000"/>
                <a:gd name="connsiteX76" fmla="*/ 6389 w 10000"/>
                <a:gd name="connsiteY76" fmla="*/ 3355 h 10000"/>
                <a:gd name="connsiteX77" fmla="*/ 6056 w 10000"/>
                <a:gd name="connsiteY77" fmla="*/ 3133 h 10000"/>
                <a:gd name="connsiteX78" fmla="*/ 5333 w 10000"/>
                <a:gd name="connsiteY78" fmla="*/ 2712 h 10000"/>
                <a:gd name="connsiteX79" fmla="*/ 5333 w 10000"/>
                <a:gd name="connsiteY79" fmla="*/ 2712 h 10000"/>
                <a:gd name="connsiteX80" fmla="*/ 5167 w 10000"/>
                <a:gd name="connsiteY80" fmla="*/ 2652 h 10000"/>
                <a:gd name="connsiteX81" fmla="*/ 4889 w 10000"/>
                <a:gd name="connsiteY81" fmla="*/ 2573 h 10000"/>
                <a:gd name="connsiteX82" fmla="*/ 4056 w 10000"/>
                <a:gd name="connsiteY82" fmla="*/ 2395 h 10000"/>
                <a:gd name="connsiteX83" fmla="*/ 2889 w 10000"/>
                <a:gd name="connsiteY83" fmla="*/ 2176 h 10000"/>
                <a:gd name="connsiteX84" fmla="*/ 2889 w 10000"/>
                <a:gd name="connsiteY84" fmla="*/ 2176 h 10000"/>
                <a:gd name="connsiteX85" fmla="*/ 2389 w 10000"/>
                <a:gd name="connsiteY85" fmla="*/ 2154 h 10000"/>
                <a:gd name="connsiteX86" fmla="*/ 2000 w 10000"/>
                <a:gd name="connsiteY86" fmla="*/ 2135 h 10000"/>
                <a:gd name="connsiteX87" fmla="*/ 1889 w 10000"/>
                <a:gd name="connsiteY87" fmla="*/ 2116 h 10000"/>
                <a:gd name="connsiteX88" fmla="*/ 1778 w 10000"/>
                <a:gd name="connsiteY88" fmla="*/ 2094 h 10000"/>
                <a:gd name="connsiteX89" fmla="*/ 1778 w 10000"/>
                <a:gd name="connsiteY89" fmla="*/ 2094 h 10000"/>
                <a:gd name="connsiteX90" fmla="*/ 1667 w 10000"/>
                <a:gd name="connsiteY90" fmla="*/ 2016 h 10000"/>
                <a:gd name="connsiteX91" fmla="*/ 1500 w 10000"/>
                <a:gd name="connsiteY91" fmla="*/ 1876 h 10000"/>
                <a:gd name="connsiteX92" fmla="*/ 1444 w 10000"/>
                <a:gd name="connsiteY92" fmla="*/ 1796 h 10000"/>
                <a:gd name="connsiteX93" fmla="*/ 1444 w 10000"/>
                <a:gd name="connsiteY93" fmla="*/ 1716 h 10000"/>
                <a:gd name="connsiteX94" fmla="*/ 1444 w 10000"/>
                <a:gd name="connsiteY94" fmla="*/ 1656 h 10000"/>
                <a:gd name="connsiteX95" fmla="*/ 1556 w 10000"/>
                <a:gd name="connsiteY95" fmla="*/ 1596 h 10000"/>
                <a:gd name="connsiteX96" fmla="*/ 1556 w 10000"/>
                <a:gd name="connsiteY96" fmla="*/ 1596 h 10000"/>
                <a:gd name="connsiteX97" fmla="*/ 1833 w 10000"/>
                <a:gd name="connsiteY97" fmla="*/ 1497 h 10000"/>
                <a:gd name="connsiteX98" fmla="*/ 2111 w 10000"/>
                <a:gd name="connsiteY98" fmla="*/ 1394 h 10000"/>
                <a:gd name="connsiteX99" fmla="*/ 2278 w 10000"/>
                <a:gd name="connsiteY99" fmla="*/ 1337 h 10000"/>
                <a:gd name="connsiteX100" fmla="*/ 2389 w 10000"/>
                <a:gd name="connsiteY100" fmla="*/ 1278 h 10000"/>
                <a:gd name="connsiteX101" fmla="*/ 2389 w 10000"/>
                <a:gd name="connsiteY101" fmla="*/ 1197 h 10000"/>
                <a:gd name="connsiteX102" fmla="*/ 2389 w 10000"/>
                <a:gd name="connsiteY102" fmla="*/ 1099 h 10000"/>
                <a:gd name="connsiteX103" fmla="*/ 2389 w 10000"/>
                <a:gd name="connsiteY103" fmla="*/ 1099 h 10000"/>
                <a:gd name="connsiteX104" fmla="*/ 2167 w 10000"/>
                <a:gd name="connsiteY104" fmla="*/ 818 h 10000"/>
                <a:gd name="connsiteX105" fmla="*/ 1889 w 10000"/>
                <a:gd name="connsiteY105" fmla="*/ 438 h 10000"/>
                <a:gd name="connsiteX106" fmla="*/ 1667 w 10000"/>
                <a:gd name="connsiteY106" fmla="*/ 99 h 10000"/>
                <a:gd name="connsiteX107" fmla="*/ 1611 w 10000"/>
                <a:gd name="connsiteY107" fmla="*/ 0 h 10000"/>
                <a:gd name="connsiteX108" fmla="*/ 10000 w 10000"/>
                <a:gd name="connsiteY108" fmla="*/ 8662 h 10000"/>
                <a:gd name="connsiteX109" fmla="*/ 10000 w 10000"/>
                <a:gd name="connsiteY109" fmla="*/ 8662 h 10000"/>
                <a:gd name="connsiteX110" fmla="*/ 9722 w 10000"/>
                <a:gd name="connsiteY110" fmla="*/ 8641 h 10000"/>
                <a:gd name="connsiteX111" fmla="*/ 9389 w 10000"/>
                <a:gd name="connsiteY111" fmla="*/ 8662 h 10000"/>
                <a:gd name="connsiteX112" fmla="*/ 9389 w 10000"/>
                <a:gd name="connsiteY112" fmla="*/ 8662 h 10000"/>
                <a:gd name="connsiteX113" fmla="*/ 9278 w 10000"/>
                <a:gd name="connsiteY113" fmla="*/ 8686 h 10000"/>
                <a:gd name="connsiteX114" fmla="*/ 9056 w 10000"/>
                <a:gd name="connsiteY114" fmla="*/ 8662 h 10000"/>
                <a:gd name="connsiteX115" fmla="*/ 8889 w 10000"/>
                <a:gd name="connsiteY115" fmla="*/ 8641 h 10000"/>
                <a:gd name="connsiteX116" fmla="*/ 8722 w 10000"/>
                <a:gd name="connsiteY116" fmla="*/ 8603 h 10000"/>
                <a:gd name="connsiteX117" fmla="*/ 8611 w 10000"/>
                <a:gd name="connsiteY117" fmla="*/ 8541 h 10000"/>
                <a:gd name="connsiteX118" fmla="*/ 8444 w 10000"/>
                <a:gd name="connsiteY118" fmla="*/ 8442 h 10000"/>
                <a:gd name="connsiteX119" fmla="*/ 8444 w 10000"/>
                <a:gd name="connsiteY119" fmla="*/ 8442 h 10000"/>
                <a:gd name="connsiteX120" fmla="*/ 8222 w 10000"/>
                <a:gd name="connsiteY120" fmla="*/ 8265 h 10000"/>
                <a:gd name="connsiteX121" fmla="*/ 8111 w 10000"/>
                <a:gd name="connsiteY121" fmla="*/ 8185 h 10000"/>
                <a:gd name="connsiteX122" fmla="*/ 7944 w 10000"/>
                <a:gd name="connsiteY122" fmla="*/ 8125 h 10000"/>
                <a:gd name="connsiteX123" fmla="*/ 7778 w 10000"/>
                <a:gd name="connsiteY123" fmla="*/ 8086 h 10000"/>
                <a:gd name="connsiteX124" fmla="*/ 7556 w 10000"/>
                <a:gd name="connsiteY124" fmla="*/ 8062 h 10000"/>
                <a:gd name="connsiteX125" fmla="*/ 7333 w 10000"/>
                <a:gd name="connsiteY125" fmla="*/ 8045 h 10000"/>
                <a:gd name="connsiteX126" fmla="*/ 7000 w 10000"/>
                <a:gd name="connsiteY126" fmla="*/ 8022 h 10000"/>
                <a:gd name="connsiteX127" fmla="*/ 7000 w 10000"/>
                <a:gd name="connsiteY127" fmla="*/ 8022 h 10000"/>
                <a:gd name="connsiteX128" fmla="*/ 6556 w 10000"/>
                <a:gd name="connsiteY128" fmla="*/ 8045 h 10000"/>
                <a:gd name="connsiteX129" fmla="*/ 6222 w 10000"/>
                <a:gd name="connsiteY129" fmla="*/ 8045 h 10000"/>
                <a:gd name="connsiteX130" fmla="*/ 6111 w 10000"/>
                <a:gd name="connsiteY130" fmla="*/ 8022 h 10000"/>
                <a:gd name="connsiteX131" fmla="*/ 6056 w 10000"/>
                <a:gd name="connsiteY131" fmla="*/ 8003 h 10000"/>
                <a:gd name="connsiteX132" fmla="*/ 6056 w 10000"/>
                <a:gd name="connsiteY132" fmla="*/ 8003 h 10000"/>
                <a:gd name="connsiteX133" fmla="*/ 6056 w 10000"/>
                <a:gd name="connsiteY133" fmla="*/ 7646 h 10000"/>
                <a:gd name="connsiteX134" fmla="*/ 6056 w 10000"/>
                <a:gd name="connsiteY134" fmla="*/ 7646 h 10000"/>
                <a:gd name="connsiteX135" fmla="*/ 6056 w 10000"/>
                <a:gd name="connsiteY135" fmla="*/ 7563 h 10000"/>
                <a:gd name="connsiteX136" fmla="*/ 5944 w 10000"/>
                <a:gd name="connsiteY136" fmla="*/ 7464 h 10000"/>
                <a:gd name="connsiteX137" fmla="*/ 5889 w 10000"/>
                <a:gd name="connsiteY137" fmla="*/ 7443 h 10000"/>
                <a:gd name="connsiteX138" fmla="*/ 5778 w 10000"/>
                <a:gd name="connsiteY138" fmla="*/ 7425 h 10000"/>
                <a:gd name="connsiteX139" fmla="*/ 5667 w 10000"/>
                <a:gd name="connsiteY139" fmla="*/ 7425 h 10000"/>
                <a:gd name="connsiteX140" fmla="*/ 5500 w 10000"/>
                <a:gd name="connsiteY140" fmla="*/ 7443 h 10000"/>
                <a:gd name="connsiteX141" fmla="*/ 5500 w 10000"/>
                <a:gd name="connsiteY141" fmla="*/ 7443 h 10000"/>
                <a:gd name="connsiteX142" fmla="*/ 4889 w 10000"/>
                <a:gd name="connsiteY142" fmla="*/ 7584 h 10000"/>
                <a:gd name="connsiteX143" fmla="*/ 4611 w 10000"/>
                <a:gd name="connsiteY143" fmla="*/ 7626 h 10000"/>
                <a:gd name="connsiteX144" fmla="*/ 4556 w 10000"/>
                <a:gd name="connsiteY144" fmla="*/ 7646 h 10000"/>
                <a:gd name="connsiteX145" fmla="*/ 4500 w 10000"/>
                <a:gd name="connsiteY145" fmla="*/ 7626 h 10000"/>
                <a:gd name="connsiteX146" fmla="*/ 4500 w 10000"/>
                <a:gd name="connsiteY146" fmla="*/ 7626 h 10000"/>
                <a:gd name="connsiteX147" fmla="*/ 4222 w 10000"/>
                <a:gd name="connsiteY147" fmla="*/ 7425 h 10000"/>
                <a:gd name="connsiteX148" fmla="*/ 4222 w 10000"/>
                <a:gd name="connsiteY148" fmla="*/ 7425 h 10000"/>
                <a:gd name="connsiteX149" fmla="*/ 4111 w 10000"/>
                <a:gd name="connsiteY149" fmla="*/ 7326 h 10000"/>
                <a:gd name="connsiteX150" fmla="*/ 4111 w 10000"/>
                <a:gd name="connsiteY150" fmla="*/ 7265 h 10000"/>
                <a:gd name="connsiteX151" fmla="*/ 4111 w 10000"/>
                <a:gd name="connsiteY151" fmla="*/ 7205 h 10000"/>
                <a:gd name="connsiteX152" fmla="*/ 4111 w 10000"/>
                <a:gd name="connsiteY152" fmla="*/ 7205 h 10000"/>
                <a:gd name="connsiteX153" fmla="*/ 4278 w 10000"/>
                <a:gd name="connsiteY153" fmla="*/ 7145 h 10000"/>
                <a:gd name="connsiteX154" fmla="*/ 4389 w 10000"/>
                <a:gd name="connsiteY154" fmla="*/ 7126 h 10000"/>
                <a:gd name="connsiteX155" fmla="*/ 4389 w 10000"/>
                <a:gd name="connsiteY155" fmla="*/ 7126 h 10000"/>
                <a:gd name="connsiteX156" fmla="*/ 4000 w 10000"/>
                <a:gd name="connsiteY156" fmla="*/ 7126 h 10000"/>
                <a:gd name="connsiteX157" fmla="*/ 3722 w 10000"/>
                <a:gd name="connsiteY157" fmla="*/ 7145 h 10000"/>
                <a:gd name="connsiteX158" fmla="*/ 3611 w 10000"/>
                <a:gd name="connsiteY158" fmla="*/ 7166 h 10000"/>
                <a:gd name="connsiteX159" fmla="*/ 3556 w 10000"/>
                <a:gd name="connsiteY159" fmla="*/ 7187 h 10000"/>
                <a:gd name="connsiteX160" fmla="*/ 3556 w 10000"/>
                <a:gd name="connsiteY160" fmla="*/ 7187 h 10000"/>
                <a:gd name="connsiteX161" fmla="*/ 3444 w 10000"/>
                <a:gd name="connsiteY161" fmla="*/ 7265 h 10000"/>
                <a:gd name="connsiteX162" fmla="*/ 3278 w 10000"/>
                <a:gd name="connsiteY162" fmla="*/ 7386 h 10000"/>
                <a:gd name="connsiteX163" fmla="*/ 3000 w 10000"/>
                <a:gd name="connsiteY163" fmla="*/ 7525 h 10000"/>
                <a:gd name="connsiteX164" fmla="*/ 2667 w 10000"/>
                <a:gd name="connsiteY164" fmla="*/ 7626 h 10000"/>
                <a:gd name="connsiteX165" fmla="*/ 2667 w 10000"/>
                <a:gd name="connsiteY165" fmla="*/ 7626 h 10000"/>
                <a:gd name="connsiteX166" fmla="*/ 2333 w 10000"/>
                <a:gd name="connsiteY166" fmla="*/ 7706 h 10000"/>
                <a:gd name="connsiteX167" fmla="*/ 1833 w 10000"/>
                <a:gd name="connsiteY167" fmla="*/ 7786 h 10000"/>
                <a:gd name="connsiteX168" fmla="*/ 1389 w 10000"/>
                <a:gd name="connsiteY168" fmla="*/ 7826 h 10000"/>
                <a:gd name="connsiteX169" fmla="*/ 889 w 10000"/>
                <a:gd name="connsiteY169" fmla="*/ 7845 h 10000"/>
                <a:gd name="connsiteX170" fmla="*/ 889 w 10000"/>
                <a:gd name="connsiteY170" fmla="*/ 7845 h 10000"/>
                <a:gd name="connsiteX171" fmla="*/ 500 w 10000"/>
                <a:gd name="connsiteY171" fmla="*/ 7867 h 10000"/>
                <a:gd name="connsiteX172" fmla="*/ 222 w 10000"/>
                <a:gd name="connsiteY172" fmla="*/ 7885 h 10000"/>
                <a:gd name="connsiteX173" fmla="*/ 0 w 10000"/>
                <a:gd name="connsiteY173" fmla="*/ 7904 h 10000"/>
                <a:gd name="connsiteX174" fmla="*/ 0 w 10000"/>
                <a:gd name="connsiteY174" fmla="*/ 7904 h 10000"/>
                <a:gd name="connsiteX175" fmla="*/ 278 w 10000"/>
                <a:gd name="connsiteY175" fmla="*/ 8225 h 10000"/>
                <a:gd name="connsiteX176" fmla="*/ 500 w 10000"/>
                <a:gd name="connsiteY176" fmla="*/ 8461 h 10000"/>
                <a:gd name="connsiteX177" fmla="*/ 722 w 10000"/>
                <a:gd name="connsiteY177" fmla="*/ 8662 h 10000"/>
                <a:gd name="connsiteX178" fmla="*/ 722 w 10000"/>
                <a:gd name="connsiteY178" fmla="*/ 8662 h 10000"/>
                <a:gd name="connsiteX179" fmla="*/ 889 w 10000"/>
                <a:gd name="connsiteY179" fmla="*/ 8783 h 10000"/>
                <a:gd name="connsiteX180" fmla="*/ 944 w 10000"/>
                <a:gd name="connsiteY180" fmla="*/ 8884 h 10000"/>
                <a:gd name="connsiteX181" fmla="*/ 1111 w 10000"/>
                <a:gd name="connsiteY181" fmla="*/ 8985 h 10000"/>
                <a:gd name="connsiteX182" fmla="*/ 1333 w 10000"/>
                <a:gd name="connsiteY182" fmla="*/ 9140 h 10000"/>
                <a:gd name="connsiteX183" fmla="*/ 1333 w 10000"/>
                <a:gd name="connsiteY183" fmla="*/ 9140 h 10000"/>
                <a:gd name="connsiteX184" fmla="*/ 1444 w 10000"/>
                <a:gd name="connsiteY184" fmla="*/ 9222 h 10000"/>
                <a:gd name="connsiteX185" fmla="*/ 1500 w 10000"/>
                <a:gd name="connsiteY185" fmla="*/ 9281 h 10000"/>
                <a:gd name="connsiteX186" fmla="*/ 1500 w 10000"/>
                <a:gd name="connsiteY186" fmla="*/ 9339 h 10000"/>
                <a:gd name="connsiteX187" fmla="*/ 1556 w 10000"/>
                <a:gd name="connsiteY187" fmla="*/ 9363 h 10000"/>
                <a:gd name="connsiteX188" fmla="*/ 1722 w 10000"/>
                <a:gd name="connsiteY188" fmla="*/ 9380 h 10000"/>
                <a:gd name="connsiteX189" fmla="*/ 1944 w 10000"/>
                <a:gd name="connsiteY189" fmla="*/ 9400 h 10000"/>
                <a:gd name="connsiteX190" fmla="*/ 2944 w 10000"/>
                <a:gd name="connsiteY190" fmla="*/ 9421 h 10000"/>
                <a:gd name="connsiteX191" fmla="*/ 2944 w 10000"/>
                <a:gd name="connsiteY191" fmla="*/ 9421 h 10000"/>
                <a:gd name="connsiteX192" fmla="*/ 4167 w 10000"/>
                <a:gd name="connsiteY192" fmla="*/ 9461 h 10000"/>
                <a:gd name="connsiteX193" fmla="*/ 4889 w 10000"/>
                <a:gd name="connsiteY193" fmla="*/ 9520 h 10000"/>
                <a:gd name="connsiteX194" fmla="*/ 5278 w 10000"/>
                <a:gd name="connsiteY194" fmla="*/ 9582 h 10000"/>
                <a:gd name="connsiteX195" fmla="*/ 5444 w 10000"/>
                <a:gd name="connsiteY195" fmla="*/ 9598 h 10000"/>
                <a:gd name="connsiteX196" fmla="*/ 5444 w 10000"/>
                <a:gd name="connsiteY196" fmla="*/ 9598 h 10000"/>
                <a:gd name="connsiteX197" fmla="*/ 5722 w 10000"/>
                <a:gd name="connsiteY197" fmla="*/ 9643 h 10000"/>
                <a:gd name="connsiteX198" fmla="*/ 5833 w 10000"/>
                <a:gd name="connsiteY198" fmla="*/ 9664 h 10000"/>
                <a:gd name="connsiteX199" fmla="*/ 5833 w 10000"/>
                <a:gd name="connsiteY199" fmla="*/ 9664 h 10000"/>
                <a:gd name="connsiteX200" fmla="*/ 5833 w 10000"/>
                <a:gd name="connsiteY200" fmla="*/ 9643 h 10000"/>
                <a:gd name="connsiteX201" fmla="*/ 5889 w 10000"/>
                <a:gd name="connsiteY201" fmla="*/ 9621 h 10000"/>
                <a:gd name="connsiteX202" fmla="*/ 6000 w 10000"/>
                <a:gd name="connsiteY202" fmla="*/ 9598 h 10000"/>
                <a:gd name="connsiteX203" fmla="*/ 6167 w 10000"/>
                <a:gd name="connsiteY203" fmla="*/ 9582 h 10000"/>
                <a:gd name="connsiteX204" fmla="*/ 6444 w 10000"/>
                <a:gd name="connsiteY204" fmla="*/ 9582 h 10000"/>
                <a:gd name="connsiteX205" fmla="*/ 6833 w 10000"/>
                <a:gd name="connsiteY205" fmla="*/ 9598 h 10000"/>
                <a:gd name="connsiteX206" fmla="*/ 7278 w 10000"/>
                <a:gd name="connsiteY206" fmla="*/ 9664 h 10000"/>
                <a:gd name="connsiteX207" fmla="*/ 7278 w 10000"/>
                <a:gd name="connsiteY207" fmla="*/ 9664 h 10000"/>
                <a:gd name="connsiteX208" fmla="*/ 8722 w 10000"/>
                <a:gd name="connsiteY208" fmla="*/ 9838 h 10000"/>
                <a:gd name="connsiteX209" fmla="*/ 10000 w 10000"/>
                <a:gd name="connsiteY209"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7778 w 10000"/>
                <a:gd name="connsiteY70" fmla="*/ 3873 h 10000"/>
                <a:gd name="connsiteX71" fmla="*/ 6556 w 10000"/>
                <a:gd name="connsiteY71" fmla="*/ 3631 h 10000"/>
                <a:gd name="connsiteX72" fmla="*/ 6556 w 10000"/>
                <a:gd name="connsiteY72" fmla="*/ 3631 h 10000"/>
                <a:gd name="connsiteX73" fmla="*/ 6556 w 10000"/>
                <a:gd name="connsiteY73" fmla="*/ 3612 h 10000"/>
                <a:gd name="connsiteX74" fmla="*/ 6556 w 10000"/>
                <a:gd name="connsiteY74" fmla="*/ 3492 h 10000"/>
                <a:gd name="connsiteX75" fmla="*/ 6556 w 10000"/>
                <a:gd name="connsiteY75" fmla="*/ 3492 h 10000"/>
                <a:gd name="connsiteX76" fmla="*/ 6389 w 10000"/>
                <a:gd name="connsiteY76" fmla="*/ 3355 h 10000"/>
                <a:gd name="connsiteX77" fmla="*/ 5333 w 10000"/>
                <a:gd name="connsiteY77" fmla="*/ 2712 h 10000"/>
                <a:gd name="connsiteX78" fmla="*/ 5333 w 10000"/>
                <a:gd name="connsiteY78" fmla="*/ 2712 h 10000"/>
                <a:gd name="connsiteX79" fmla="*/ 5167 w 10000"/>
                <a:gd name="connsiteY79" fmla="*/ 2652 h 10000"/>
                <a:gd name="connsiteX80" fmla="*/ 4889 w 10000"/>
                <a:gd name="connsiteY80" fmla="*/ 2573 h 10000"/>
                <a:gd name="connsiteX81" fmla="*/ 4056 w 10000"/>
                <a:gd name="connsiteY81" fmla="*/ 2395 h 10000"/>
                <a:gd name="connsiteX82" fmla="*/ 2889 w 10000"/>
                <a:gd name="connsiteY82" fmla="*/ 2176 h 10000"/>
                <a:gd name="connsiteX83" fmla="*/ 2889 w 10000"/>
                <a:gd name="connsiteY83" fmla="*/ 2176 h 10000"/>
                <a:gd name="connsiteX84" fmla="*/ 2389 w 10000"/>
                <a:gd name="connsiteY84" fmla="*/ 2154 h 10000"/>
                <a:gd name="connsiteX85" fmla="*/ 2000 w 10000"/>
                <a:gd name="connsiteY85" fmla="*/ 2135 h 10000"/>
                <a:gd name="connsiteX86" fmla="*/ 1889 w 10000"/>
                <a:gd name="connsiteY86" fmla="*/ 2116 h 10000"/>
                <a:gd name="connsiteX87" fmla="*/ 1778 w 10000"/>
                <a:gd name="connsiteY87" fmla="*/ 2094 h 10000"/>
                <a:gd name="connsiteX88" fmla="*/ 1778 w 10000"/>
                <a:gd name="connsiteY88" fmla="*/ 2094 h 10000"/>
                <a:gd name="connsiteX89" fmla="*/ 1667 w 10000"/>
                <a:gd name="connsiteY89" fmla="*/ 2016 h 10000"/>
                <a:gd name="connsiteX90" fmla="*/ 1500 w 10000"/>
                <a:gd name="connsiteY90" fmla="*/ 1876 h 10000"/>
                <a:gd name="connsiteX91" fmla="*/ 1444 w 10000"/>
                <a:gd name="connsiteY91" fmla="*/ 1796 h 10000"/>
                <a:gd name="connsiteX92" fmla="*/ 1444 w 10000"/>
                <a:gd name="connsiteY92" fmla="*/ 1716 h 10000"/>
                <a:gd name="connsiteX93" fmla="*/ 1444 w 10000"/>
                <a:gd name="connsiteY93" fmla="*/ 1656 h 10000"/>
                <a:gd name="connsiteX94" fmla="*/ 1556 w 10000"/>
                <a:gd name="connsiteY94" fmla="*/ 1596 h 10000"/>
                <a:gd name="connsiteX95" fmla="*/ 1556 w 10000"/>
                <a:gd name="connsiteY95" fmla="*/ 1596 h 10000"/>
                <a:gd name="connsiteX96" fmla="*/ 1833 w 10000"/>
                <a:gd name="connsiteY96" fmla="*/ 1497 h 10000"/>
                <a:gd name="connsiteX97" fmla="*/ 2111 w 10000"/>
                <a:gd name="connsiteY97" fmla="*/ 1394 h 10000"/>
                <a:gd name="connsiteX98" fmla="*/ 2278 w 10000"/>
                <a:gd name="connsiteY98" fmla="*/ 1337 h 10000"/>
                <a:gd name="connsiteX99" fmla="*/ 2389 w 10000"/>
                <a:gd name="connsiteY99" fmla="*/ 1278 h 10000"/>
                <a:gd name="connsiteX100" fmla="*/ 2389 w 10000"/>
                <a:gd name="connsiteY100" fmla="*/ 1197 h 10000"/>
                <a:gd name="connsiteX101" fmla="*/ 2389 w 10000"/>
                <a:gd name="connsiteY101" fmla="*/ 1099 h 10000"/>
                <a:gd name="connsiteX102" fmla="*/ 2389 w 10000"/>
                <a:gd name="connsiteY102" fmla="*/ 1099 h 10000"/>
                <a:gd name="connsiteX103" fmla="*/ 2167 w 10000"/>
                <a:gd name="connsiteY103" fmla="*/ 818 h 10000"/>
                <a:gd name="connsiteX104" fmla="*/ 1889 w 10000"/>
                <a:gd name="connsiteY104" fmla="*/ 438 h 10000"/>
                <a:gd name="connsiteX105" fmla="*/ 1667 w 10000"/>
                <a:gd name="connsiteY105" fmla="*/ 99 h 10000"/>
                <a:gd name="connsiteX106" fmla="*/ 1611 w 10000"/>
                <a:gd name="connsiteY106" fmla="*/ 0 h 10000"/>
                <a:gd name="connsiteX107" fmla="*/ 10000 w 10000"/>
                <a:gd name="connsiteY107" fmla="*/ 8662 h 10000"/>
                <a:gd name="connsiteX108" fmla="*/ 10000 w 10000"/>
                <a:gd name="connsiteY108" fmla="*/ 8662 h 10000"/>
                <a:gd name="connsiteX109" fmla="*/ 9722 w 10000"/>
                <a:gd name="connsiteY109" fmla="*/ 8641 h 10000"/>
                <a:gd name="connsiteX110" fmla="*/ 9389 w 10000"/>
                <a:gd name="connsiteY110" fmla="*/ 8662 h 10000"/>
                <a:gd name="connsiteX111" fmla="*/ 9389 w 10000"/>
                <a:gd name="connsiteY111" fmla="*/ 8662 h 10000"/>
                <a:gd name="connsiteX112" fmla="*/ 9278 w 10000"/>
                <a:gd name="connsiteY112" fmla="*/ 8686 h 10000"/>
                <a:gd name="connsiteX113" fmla="*/ 9056 w 10000"/>
                <a:gd name="connsiteY113" fmla="*/ 8662 h 10000"/>
                <a:gd name="connsiteX114" fmla="*/ 8889 w 10000"/>
                <a:gd name="connsiteY114" fmla="*/ 8641 h 10000"/>
                <a:gd name="connsiteX115" fmla="*/ 8722 w 10000"/>
                <a:gd name="connsiteY115" fmla="*/ 8603 h 10000"/>
                <a:gd name="connsiteX116" fmla="*/ 8611 w 10000"/>
                <a:gd name="connsiteY116" fmla="*/ 8541 h 10000"/>
                <a:gd name="connsiteX117" fmla="*/ 8444 w 10000"/>
                <a:gd name="connsiteY117" fmla="*/ 8442 h 10000"/>
                <a:gd name="connsiteX118" fmla="*/ 8444 w 10000"/>
                <a:gd name="connsiteY118" fmla="*/ 8442 h 10000"/>
                <a:gd name="connsiteX119" fmla="*/ 8222 w 10000"/>
                <a:gd name="connsiteY119" fmla="*/ 8265 h 10000"/>
                <a:gd name="connsiteX120" fmla="*/ 8111 w 10000"/>
                <a:gd name="connsiteY120" fmla="*/ 8185 h 10000"/>
                <a:gd name="connsiteX121" fmla="*/ 7944 w 10000"/>
                <a:gd name="connsiteY121" fmla="*/ 8125 h 10000"/>
                <a:gd name="connsiteX122" fmla="*/ 7778 w 10000"/>
                <a:gd name="connsiteY122" fmla="*/ 8086 h 10000"/>
                <a:gd name="connsiteX123" fmla="*/ 7556 w 10000"/>
                <a:gd name="connsiteY123" fmla="*/ 8062 h 10000"/>
                <a:gd name="connsiteX124" fmla="*/ 7333 w 10000"/>
                <a:gd name="connsiteY124" fmla="*/ 8045 h 10000"/>
                <a:gd name="connsiteX125" fmla="*/ 7000 w 10000"/>
                <a:gd name="connsiteY125" fmla="*/ 8022 h 10000"/>
                <a:gd name="connsiteX126" fmla="*/ 7000 w 10000"/>
                <a:gd name="connsiteY126" fmla="*/ 8022 h 10000"/>
                <a:gd name="connsiteX127" fmla="*/ 6556 w 10000"/>
                <a:gd name="connsiteY127" fmla="*/ 8045 h 10000"/>
                <a:gd name="connsiteX128" fmla="*/ 6222 w 10000"/>
                <a:gd name="connsiteY128" fmla="*/ 8045 h 10000"/>
                <a:gd name="connsiteX129" fmla="*/ 6111 w 10000"/>
                <a:gd name="connsiteY129" fmla="*/ 8022 h 10000"/>
                <a:gd name="connsiteX130" fmla="*/ 6056 w 10000"/>
                <a:gd name="connsiteY130" fmla="*/ 8003 h 10000"/>
                <a:gd name="connsiteX131" fmla="*/ 6056 w 10000"/>
                <a:gd name="connsiteY131" fmla="*/ 8003 h 10000"/>
                <a:gd name="connsiteX132" fmla="*/ 6056 w 10000"/>
                <a:gd name="connsiteY132" fmla="*/ 7646 h 10000"/>
                <a:gd name="connsiteX133" fmla="*/ 6056 w 10000"/>
                <a:gd name="connsiteY133" fmla="*/ 7646 h 10000"/>
                <a:gd name="connsiteX134" fmla="*/ 6056 w 10000"/>
                <a:gd name="connsiteY134" fmla="*/ 7563 h 10000"/>
                <a:gd name="connsiteX135" fmla="*/ 5944 w 10000"/>
                <a:gd name="connsiteY135" fmla="*/ 7464 h 10000"/>
                <a:gd name="connsiteX136" fmla="*/ 5889 w 10000"/>
                <a:gd name="connsiteY136" fmla="*/ 7443 h 10000"/>
                <a:gd name="connsiteX137" fmla="*/ 5778 w 10000"/>
                <a:gd name="connsiteY137" fmla="*/ 7425 h 10000"/>
                <a:gd name="connsiteX138" fmla="*/ 5667 w 10000"/>
                <a:gd name="connsiteY138" fmla="*/ 7425 h 10000"/>
                <a:gd name="connsiteX139" fmla="*/ 5500 w 10000"/>
                <a:gd name="connsiteY139" fmla="*/ 7443 h 10000"/>
                <a:gd name="connsiteX140" fmla="*/ 5500 w 10000"/>
                <a:gd name="connsiteY140" fmla="*/ 7443 h 10000"/>
                <a:gd name="connsiteX141" fmla="*/ 4889 w 10000"/>
                <a:gd name="connsiteY141" fmla="*/ 7584 h 10000"/>
                <a:gd name="connsiteX142" fmla="*/ 4611 w 10000"/>
                <a:gd name="connsiteY142" fmla="*/ 7626 h 10000"/>
                <a:gd name="connsiteX143" fmla="*/ 4556 w 10000"/>
                <a:gd name="connsiteY143" fmla="*/ 7646 h 10000"/>
                <a:gd name="connsiteX144" fmla="*/ 4500 w 10000"/>
                <a:gd name="connsiteY144" fmla="*/ 7626 h 10000"/>
                <a:gd name="connsiteX145" fmla="*/ 4500 w 10000"/>
                <a:gd name="connsiteY145" fmla="*/ 7626 h 10000"/>
                <a:gd name="connsiteX146" fmla="*/ 4222 w 10000"/>
                <a:gd name="connsiteY146" fmla="*/ 7425 h 10000"/>
                <a:gd name="connsiteX147" fmla="*/ 4222 w 10000"/>
                <a:gd name="connsiteY147" fmla="*/ 7425 h 10000"/>
                <a:gd name="connsiteX148" fmla="*/ 4111 w 10000"/>
                <a:gd name="connsiteY148" fmla="*/ 7326 h 10000"/>
                <a:gd name="connsiteX149" fmla="*/ 4111 w 10000"/>
                <a:gd name="connsiteY149" fmla="*/ 7265 h 10000"/>
                <a:gd name="connsiteX150" fmla="*/ 4111 w 10000"/>
                <a:gd name="connsiteY150" fmla="*/ 7205 h 10000"/>
                <a:gd name="connsiteX151" fmla="*/ 4111 w 10000"/>
                <a:gd name="connsiteY151" fmla="*/ 7205 h 10000"/>
                <a:gd name="connsiteX152" fmla="*/ 4278 w 10000"/>
                <a:gd name="connsiteY152" fmla="*/ 7145 h 10000"/>
                <a:gd name="connsiteX153" fmla="*/ 4389 w 10000"/>
                <a:gd name="connsiteY153" fmla="*/ 7126 h 10000"/>
                <a:gd name="connsiteX154" fmla="*/ 4389 w 10000"/>
                <a:gd name="connsiteY154" fmla="*/ 7126 h 10000"/>
                <a:gd name="connsiteX155" fmla="*/ 4000 w 10000"/>
                <a:gd name="connsiteY155" fmla="*/ 7126 h 10000"/>
                <a:gd name="connsiteX156" fmla="*/ 3722 w 10000"/>
                <a:gd name="connsiteY156" fmla="*/ 7145 h 10000"/>
                <a:gd name="connsiteX157" fmla="*/ 3611 w 10000"/>
                <a:gd name="connsiteY157" fmla="*/ 7166 h 10000"/>
                <a:gd name="connsiteX158" fmla="*/ 3556 w 10000"/>
                <a:gd name="connsiteY158" fmla="*/ 7187 h 10000"/>
                <a:gd name="connsiteX159" fmla="*/ 3556 w 10000"/>
                <a:gd name="connsiteY159" fmla="*/ 7187 h 10000"/>
                <a:gd name="connsiteX160" fmla="*/ 3444 w 10000"/>
                <a:gd name="connsiteY160" fmla="*/ 7265 h 10000"/>
                <a:gd name="connsiteX161" fmla="*/ 3278 w 10000"/>
                <a:gd name="connsiteY161" fmla="*/ 7386 h 10000"/>
                <a:gd name="connsiteX162" fmla="*/ 3000 w 10000"/>
                <a:gd name="connsiteY162" fmla="*/ 7525 h 10000"/>
                <a:gd name="connsiteX163" fmla="*/ 2667 w 10000"/>
                <a:gd name="connsiteY163" fmla="*/ 7626 h 10000"/>
                <a:gd name="connsiteX164" fmla="*/ 2667 w 10000"/>
                <a:gd name="connsiteY164" fmla="*/ 7626 h 10000"/>
                <a:gd name="connsiteX165" fmla="*/ 2333 w 10000"/>
                <a:gd name="connsiteY165" fmla="*/ 7706 h 10000"/>
                <a:gd name="connsiteX166" fmla="*/ 1833 w 10000"/>
                <a:gd name="connsiteY166" fmla="*/ 7786 h 10000"/>
                <a:gd name="connsiteX167" fmla="*/ 1389 w 10000"/>
                <a:gd name="connsiteY167" fmla="*/ 7826 h 10000"/>
                <a:gd name="connsiteX168" fmla="*/ 889 w 10000"/>
                <a:gd name="connsiteY168" fmla="*/ 7845 h 10000"/>
                <a:gd name="connsiteX169" fmla="*/ 889 w 10000"/>
                <a:gd name="connsiteY169" fmla="*/ 7845 h 10000"/>
                <a:gd name="connsiteX170" fmla="*/ 500 w 10000"/>
                <a:gd name="connsiteY170" fmla="*/ 7867 h 10000"/>
                <a:gd name="connsiteX171" fmla="*/ 222 w 10000"/>
                <a:gd name="connsiteY171" fmla="*/ 7885 h 10000"/>
                <a:gd name="connsiteX172" fmla="*/ 0 w 10000"/>
                <a:gd name="connsiteY172" fmla="*/ 7904 h 10000"/>
                <a:gd name="connsiteX173" fmla="*/ 0 w 10000"/>
                <a:gd name="connsiteY173" fmla="*/ 7904 h 10000"/>
                <a:gd name="connsiteX174" fmla="*/ 278 w 10000"/>
                <a:gd name="connsiteY174" fmla="*/ 8225 h 10000"/>
                <a:gd name="connsiteX175" fmla="*/ 500 w 10000"/>
                <a:gd name="connsiteY175" fmla="*/ 8461 h 10000"/>
                <a:gd name="connsiteX176" fmla="*/ 722 w 10000"/>
                <a:gd name="connsiteY176" fmla="*/ 8662 h 10000"/>
                <a:gd name="connsiteX177" fmla="*/ 722 w 10000"/>
                <a:gd name="connsiteY177" fmla="*/ 8662 h 10000"/>
                <a:gd name="connsiteX178" fmla="*/ 889 w 10000"/>
                <a:gd name="connsiteY178" fmla="*/ 8783 h 10000"/>
                <a:gd name="connsiteX179" fmla="*/ 944 w 10000"/>
                <a:gd name="connsiteY179" fmla="*/ 8884 h 10000"/>
                <a:gd name="connsiteX180" fmla="*/ 1111 w 10000"/>
                <a:gd name="connsiteY180" fmla="*/ 8985 h 10000"/>
                <a:gd name="connsiteX181" fmla="*/ 1333 w 10000"/>
                <a:gd name="connsiteY181" fmla="*/ 9140 h 10000"/>
                <a:gd name="connsiteX182" fmla="*/ 1333 w 10000"/>
                <a:gd name="connsiteY182" fmla="*/ 9140 h 10000"/>
                <a:gd name="connsiteX183" fmla="*/ 1444 w 10000"/>
                <a:gd name="connsiteY183" fmla="*/ 9222 h 10000"/>
                <a:gd name="connsiteX184" fmla="*/ 1500 w 10000"/>
                <a:gd name="connsiteY184" fmla="*/ 9281 h 10000"/>
                <a:gd name="connsiteX185" fmla="*/ 1500 w 10000"/>
                <a:gd name="connsiteY185" fmla="*/ 9339 h 10000"/>
                <a:gd name="connsiteX186" fmla="*/ 1556 w 10000"/>
                <a:gd name="connsiteY186" fmla="*/ 9363 h 10000"/>
                <a:gd name="connsiteX187" fmla="*/ 1722 w 10000"/>
                <a:gd name="connsiteY187" fmla="*/ 9380 h 10000"/>
                <a:gd name="connsiteX188" fmla="*/ 1944 w 10000"/>
                <a:gd name="connsiteY188" fmla="*/ 9400 h 10000"/>
                <a:gd name="connsiteX189" fmla="*/ 2944 w 10000"/>
                <a:gd name="connsiteY189" fmla="*/ 9421 h 10000"/>
                <a:gd name="connsiteX190" fmla="*/ 2944 w 10000"/>
                <a:gd name="connsiteY190" fmla="*/ 9421 h 10000"/>
                <a:gd name="connsiteX191" fmla="*/ 4167 w 10000"/>
                <a:gd name="connsiteY191" fmla="*/ 9461 h 10000"/>
                <a:gd name="connsiteX192" fmla="*/ 4889 w 10000"/>
                <a:gd name="connsiteY192" fmla="*/ 9520 h 10000"/>
                <a:gd name="connsiteX193" fmla="*/ 5278 w 10000"/>
                <a:gd name="connsiteY193" fmla="*/ 9582 h 10000"/>
                <a:gd name="connsiteX194" fmla="*/ 5444 w 10000"/>
                <a:gd name="connsiteY194" fmla="*/ 9598 h 10000"/>
                <a:gd name="connsiteX195" fmla="*/ 5444 w 10000"/>
                <a:gd name="connsiteY195" fmla="*/ 9598 h 10000"/>
                <a:gd name="connsiteX196" fmla="*/ 5722 w 10000"/>
                <a:gd name="connsiteY196" fmla="*/ 9643 h 10000"/>
                <a:gd name="connsiteX197" fmla="*/ 5833 w 10000"/>
                <a:gd name="connsiteY197" fmla="*/ 9664 h 10000"/>
                <a:gd name="connsiteX198" fmla="*/ 5833 w 10000"/>
                <a:gd name="connsiteY198" fmla="*/ 9664 h 10000"/>
                <a:gd name="connsiteX199" fmla="*/ 5833 w 10000"/>
                <a:gd name="connsiteY199" fmla="*/ 9643 h 10000"/>
                <a:gd name="connsiteX200" fmla="*/ 5889 w 10000"/>
                <a:gd name="connsiteY200" fmla="*/ 9621 h 10000"/>
                <a:gd name="connsiteX201" fmla="*/ 6000 w 10000"/>
                <a:gd name="connsiteY201" fmla="*/ 9598 h 10000"/>
                <a:gd name="connsiteX202" fmla="*/ 6167 w 10000"/>
                <a:gd name="connsiteY202" fmla="*/ 9582 h 10000"/>
                <a:gd name="connsiteX203" fmla="*/ 6444 w 10000"/>
                <a:gd name="connsiteY203" fmla="*/ 9582 h 10000"/>
                <a:gd name="connsiteX204" fmla="*/ 6833 w 10000"/>
                <a:gd name="connsiteY204" fmla="*/ 9598 h 10000"/>
                <a:gd name="connsiteX205" fmla="*/ 7278 w 10000"/>
                <a:gd name="connsiteY205" fmla="*/ 9664 h 10000"/>
                <a:gd name="connsiteX206" fmla="*/ 7278 w 10000"/>
                <a:gd name="connsiteY206" fmla="*/ 9664 h 10000"/>
                <a:gd name="connsiteX207" fmla="*/ 8722 w 10000"/>
                <a:gd name="connsiteY207" fmla="*/ 9838 h 10000"/>
                <a:gd name="connsiteX208" fmla="*/ 10000 w 10000"/>
                <a:gd name="connsiteY208"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7778 w 10000"/>
                <a:gd name="connsiteY70" fmla="*/ 3873 h 10000"/>
                <a:gd name="connsiteX71" fmla="*/ 6556 w 10000"/>
                <a:gd name="connsiteY71" fmla="*/ 3631 h 10000"/>
                <a:gd name="connsiteX72" fmla="*/ 6556 w 10000"/>
                <a:gd name="connsiteY72" fmla="*/ 3631 h 10000"/>
                <a:gd name="connsiteX73" fmla="*/ 6556 w 10000"/>
                <a:gd name="connsiteY73" fmla="*/ 3612 h 10000"/>
                <a:gd name="connsiteX74" fmla="*/ 6556 w 10000"/>
                <a:gd name="connsiteY74" fmla="*/ 3492 h 10000"/>
                <a:gd name="connsiteX75" fmla="*/ 6556 w 10000"/>
                <a:gd name="connsiteY75" fmla="*/ 3492 h 10000"/>
                <a:gd name="connsiteX76" fmla="*/ 5333 w 10000"/>
                <a:gd name="connsiteY76" fmla="*/ 2712 h 10000"/>
                <a:gd name="connsiteX77" fmla="*/ 5333 w 10000"/>
                <a:gd name="connsiteY77" fmla="*/ 2712 h 10000"/>
                <a:gd name="connsiteX78" fmla="*/ 5167 w 10000"/>
                <a:gd name="connsiteY78" fmla="*/ 2652 h 10000"/>
                <a:gd name="connsiteX79" fmla="*/ 4889 w 10000"/>
                <a:gd name="connsiteY79" fmla="*/ 2573 h 10000"/>
                <a:gd name="connsiteX80" fmla="*/ 4056 w 10000"/>
                <a:gd name="connsiteY80" fmla="*/ 2395 h 10000"/>
                <a:gd name="connsiteX81" fmla="*/ 2889 w 10000"/>
                <a:gd name="connsiteY81" fmla="*/ 2176 h 10000"/>
                <a:gd name="connsiteX82" fmla="*/ 2889 w 10000"/>
                <a:gd name="connsiteY82" fmla="*/ 2176 h 10000"/>
                <a:gd name="connsiteX83" fmla="*/ 2389 w 10000"/>
                <a:gd name="connsiteY83" fmla="*/ 2154 h 10000"/>
                <a:gd name="connsiteX84" fmla="*/ 2000 w 10000"/>
                <a:gd name="connsiteY84" fmla="*/ 2135 h 10000"/>
                <a:gd name="connsiteX85" fmla="*/ 1889 w 10000"/>
                <a:gd name="connsiteY85" fmla="*/ 2116 h 10000"/>
                <a:gd name="connsiteX86" fmla="*/ 1778 w 10000"/>
                <a:gd name="connsiteY86" fmla="*/ 2094 h 10000"/>
                <a:gd name="connsiteX87" fmla="*/ 1778 w 10000"/>
                <a:gd name="connsiteY87" fmla="*/ 2094 h 10000"/>
                <a:gd name="connsiteX88" fmla="*/ 1667 w 10000"/>
                <a:gd name="connsiteY88" fmla="*/ 2016 h 10000"/>
                <a:gd name="connsiteX89" fmla="*/ 1500 w 10000"/>
                <a:gd name="connsiteY89" fmla="*/ 1876 h 10000"/>
                <a:gd name="connsiteX90" fmla="*/ 1444 w 10000"/>
                <a:gd name="connsiteY90" fmla="*/ 1796 h 10000"/>
                <a:gd name="connsiteX91" fmla="*/ 1444 w 10000"/>
                <a:gd name="connsiteY91" fmla="*/ 1716 h 10000"/>
                <a:gd name="connsiteX92" fmla="*/ 1444 w 10000"/>
                <a:gd name="connsiteY92" fmla="*/ 1656 h 10000"/>
                <a:gd name="connsiteX93" fmla="*/ 1556 w 10000"/>
                <a:gd name="connsiteY93" fmla="*/ 1596 h 10000"/>
                <a:gd name="connsiteX94" fmla="*/ 1556 w 10000"/>
                <a:gd name="connsiteY94" fmla="*/ 1596 h 10000"/>
                <a:gd name="connsiteX95" fmla="*/ 1833 w 10000"/>
                <a:gd name="connsiteY95" fmla="*/ 1497 h 10000"/>
                <a:gd name="connsiteX96" fmla="*/ 2111 w 10000"/>
                <a:gd name="connsiteY96" fmla="*/ 1394 h 10000"/>
                <a:gd name="connsiteX97" fmla="*/ 2278 w 10000"/>
                <a:gd name="connsiteY97" fmla="*/ 1337 h 10000"/>
                <a:gd name="connsiteX98" fmla="*/ 2389 w 10000"/>
                <a:gd name="connsiteY98" fmla="*/ 1278 h 10000"/>
                <a:gd name="connsiteX99" fmla="*/ 2389 w 10000"/>
                <a:gd name="connsiteY99" fmla="*/ 1197 h 10000"/>
                <a:gd name="connsiteX100" fmla="*/ 2389 w 10000"/>
                <a:gd name="connsiteY100" fmla="*/ 1099 h 10000"/>
                <a:gd name="connsiteX101" fmla="*/ 2389 w 10000"/>
                <a:gd name="connsiteY101" fmla="*/ 1099 h 10000"/>
                <a:gd name="connsiteX102" fmla="*/ 2167 w 10000"/>
                <a:gd name="connsiteY102" fmla="*/ 818 h 10000"/>
                <a:gd name="connsiteX103" fmla="*/ 1889 w 10000"/>
                <a:gd name="connsiteY103" fmla="*/ 438 h 10000"/>
                <a:gd name="connsiteX104" fmla="*/ 1667 w 10000"/>
                <a:gd name="connsiteY104" fmla="*/ 99 h 10000"/>
                <a:gd name="connsiteX105" fmla="*/ 1611 w 10000"/>
                <a:gd name="connsiteY105" fmla="*/ 0 h 10000"/>
                <a:gd name="connsiteX106" fmla="*/ 10000 w 10000"/>
                <a:gd name="connsiteY106" fmla="*/ 8662 h 10000"/>
                <a:gd name="connsiteX107" fmla="*/ 10000 w 10000"/>
                <a:gd name="connsiteY107" fmla="*/ 8662 h 10000"/>
                <a:gd name="connsiteX108" fmla="*/ 9722 w 10000"/>
                <a:gd name="connsiteY108" fmla="*/ 8641 h 10000"/>
                <a:gd name="connsiteX109" fmla="*/ 9389 w 10000"/>
                <a:gd name="connsiteY109" fmla="*/ 8662 h 10000"/>
                <a:gd name="connsiteX110" fmla="*/ 9389 w 10000"/>
                <a:gd name="connsiteY110" fmla="*/ 8662 h 10000"/>
                <a:gd name="connsiteX111" fmla="*/ 9278 w 10000"/>
                <a:gd name="connsiteY111" fmla="*/ 8686 h 10000"/>
                <a:gd name="connsiteX112" fmla="*/ 9056 w 10000"/>
                <a:gd name="connsiteY112" fmla="*/ 8662 h 10000"/>
                <a:gd name="connsiteX113" fmla="*/ 8889 w 10000"/>
                <a:gd name="connsiteY113" fmla="*/ 8641 h 10000"/>
                <a:gd name="connsiteX114" fmla="*/ 8722 w 10000"/>
                <a:gd name="connsiteY114" fmla="*/ 8603 h 10000"/>
                <a:gd name="connsiteX115" fmla="*/ 8611 w 10000"/>
                <a:gd name="connsiteY115" fmla="*/ 8541 h 10000"/>
                <a:gd name="connsiteX116" fmla="*/ 8444 w 10000"/>
                <a:gd name="connsiteY116" fmla="*/ 8442 h 10000"/>
                <a:gd name="connsiteX117" fmla="*/ 8444 w 10000"/>
                <a:gd name="connsiteY117" fmla="*/ 8442 h 10000"/>
                <a:gd name="connsiteX118" fmla="*/ 8222 w 10000"/>
                <a:gd name="connsiteY118" fmla="*/ 8265 h 10000"/>
                <a:gd name="connsiteX119" fmla="*/ 8111 w 10000"/>
                <a:gd name="connsiteY119" fmla="*/ 8185 h 10000"/>
                <a:gd name="connsiteX120" fmla="*/ 7944 w 10000"/>
                <a:gd name="connsiteY120" fmla="*/ 8125 h 10000"/>
                <a:gd name="connsiteX121" fmla="*/ 7778 w 10000"/>
                <a:gd name="connsiteY121" fmla="*/ 8086 h 10000"/>
                <a:gd name="connsiteX122" fmla="*/ 7556 w 10000"/>
                <a:gd name="connsiteY122" fmla="*/ 8062 h 10000"/>
                <a:gd name="connsiteX123" fmla="*/ 7333 w 10000"/>
                <a:gd name="connsiteY123" fmla="*/ 8045 h 10000"/>
                <a:gd name="connsiteX124" fmla="*/ 7000 w 10000"/>
                <a:gd name="connsiteY124" fmla="*/ 8022 h 10000"/>
                <a:gd name="connsiteX125" fmla="*/ 7000 w 10000"/>
                <a:gd name="connsiteY125" fmla="*/ 8022 h 10000"/>
                <a:gd name="connsiteX126" fmla="*/ 6556 w 10000"/>
                <a:gd name="connsiteY126" fmla="*/ 8045 h 10000"/>
                <a:gd name="connsiteX127" fmla="*/ 6222 w 10000"/>
                <a:gd name="connsiteY127" fmla="*/ 8045 h 10000"/>
                <a:gd name="connsiteX128" fmla="*/ 6111 w 10000"/>
                <a:gd name="connsiteY128" fmla="*/ 8022 h 10000"/>
                <a:gd name="connsiteX129" fmla="*/ 6056 w 10000"/>
                <a:gd name="connsiteY129" fmla="*/ 8003 h 10000"/>
                <a:gd name="connsiteX130" fmla="*/ 6056 w 10000"/>
                <a:gd name="connsiteY130" fmla="*/ 8003 h 10000"/>
                <a:gd name="connsiteX131" fmla="*/ 6056 w 10000"/>
                <a:gd name="connsiteY131" fmla="*/ 7646 h 10000"/>
                <a:gd name="connsiteX132" fmla="*/ 6056 w 10000"/>
                <a:gd name="connsiteY132" fmla="*/ 7646 h 10000"/>
                <a:gd name="connsiteX133" fmla="*/ 6056 w 10000"/>
                <a:gd name="connsiteY133" fmla="*/ 7563 h 10000"/>
                <a:gd name="connsiteX134" fmla="*/ 5944 w 10000"/>
                <a:gd name="connsiteY134" fmla="*/ 7464 h 10000"/>
                <a:gd name="connsiteX135" fmla="*/ 5889 w 10000"/>
                <a:gd name="connsiteY135" fmla="*/ 7443 h 10000"/>
                <a:gd name="connsiteX136" fmla="*/ 5778 w 10000"/>
                <a:gd name="connsiteY136" fmla="*/ 7425 h 10000"/>
                <a:gd name="connsiteX137" fmla="*/ 5667 w 10000"/>
                <a:gd name="connsiteY137" fmla="*/ 7425 h 10000"/>
                <a:gd name="connsiteX138" fmla="*/ 5500 w 10000"/>
                <a:gd name="connsiteY138" fmla="*/ 7443 h 10000"/>
                <a:gd name="connsiteX139" fmla="*/ 5500 w 10000"/>
                <a:gd name="connsiteY139" fmla="*/ 7443 h 10000"/>
                <a:gd name="connsiteX140" fmla="*/ 4889 w 10000"/>
                <a:gd name="connsiteY140" fmla="*/ 7584 h 10000"/>
                <a:gd name="connsiteX141" fmla="*/ 4611 w 10000"/>
                <a:gd name="connsiteY141" fmla="*/ 7626 h 10000"/>
                <a:gd name="connsiteX142" fmla="*/ 4556 w 10000"/>
                <a:gd name="connsiteY142" fmla="*/ 7646 h 10000"/>
                <a:gd name="connsiteX143" fmla="*/ 4500 w 10000"/>
                <a:gd name="connsiteY143" fmla="*/ 7626 h 10000"/>
                <a:gd name="connsiteX144" fmla="*/ 4500 w 10000"/>
                <a:gd name="connsiteY144" fmla="*/ 7626 h 10000"/>
                <a:gd name="connsiteX145" fmla="*/ 4222 w 10000"/>
                <a:gd name="connsiteY145" fmla="*/ 7425 h 10000"/>
                <a:gd name="connsiteX146" fmla="*/ 4222 w 10000"/>
                <a:gd name="connsiteY146" fmla="*/ 7425 h 10000"/>
                <a:gd name="connsiteX147" fmla="*/ 4111 w 10000"/>
                <a:gd name="connsiteY147" fmla="*/ 7326 h 10000"/>
                <a:gd name="connsiteX148" fmla="*/ 4111 w 10000"/>
                <a:gd name="connsiteY148" fmla="*/ 7265 h 10000"/>
                <a:gd name="connsiteX149" fmla="*/ 4111 w 10000"/>
                <a:gd name="connsiteY149" fmla="*/ 7205 h 10000"/>
                <a:gd name="connsiteX150" fmla="*/ 4111 w 10000"/>
                <a:gd name="connsiteY150" fmla="*/ 7205 h 10000"/>
                <a:gd name="connsiteX151" fmla="*/ 4278 w 10000"/>
                <a:gd name="connsiteY151" fmla="*/ 7145 h 10000"/>
                <a:gd name="connsiteX152" fmla="*/ 4389 w 10000"/>
                <a:gd name="connsiteY152" fmla="*/ 7126 h 10000"/>
                <a:gd name="connsiteX153" fmla="*/ 4389 w 10000"/>
                <a:gd name="connsiteY153" fmla="*/ 7126 h 10000"/>
                <a:gd name="connsiteX154" fmla="*/ 4000 w 10000"/>
                <a:gd name="connsiteY154" fmla="*/ 7126 h 10000"/>
                <a:gd name="connsiteX155" fmla="*/ 3722 w 10000"/>
                <a:gd name="connsiteY155" fmla="*/ 7145 h 10000"/>
                <a:gd name="connsiteX156" fmla="*/ 3611 w 10000"/>
                <a:gd name="connsiteY156" fmla="*/ 7166 h 10000"/>
                <a:gd name="connsiteX157" fmla="*/ 3556 w 10000"/>
                <a:gd name="connsiteY157" fmla="*/ 7187 h 10000"/>
                <a:gd name="connsiteX158" fmla="*/ 3556 w 10000"/>
                <a:gd name="connsiteY158" fmla="*/ 7187 h 10000"/>
                <a:gd name="connsiteX159" fmla="*/ 3444 w 10000"/>
                <a:gd name="connsiteY159" fmla="*/ 7265 h 10000"/>
                <a:gd name="connsiteX160" fmla="*/ 3278 w 10000"/>
                <a:gd name="connsiteY160" fmla="*/ 7386 h 10000"/>
                <a:gd name="connsiteX161" fmla="*/ 3000 w 10000"/>
                <a:gd name="connsiteY161" fmla="*/ 7525 h 10000"/>
                <a:gd name="connsiteX162" fmla="*/ 2667 w 10000"/>
                <a:gd name="connsiteY162" fmla="*/ 7626 h 10000"/>
                <a:gd name="connsiteX163" fmla="*/ 2667 w 10000"/>
                <a:gd name="connsiteY163" fmla="*/ 7626 h 10000"/>
                <a:gd name="connsiteX164" fmla="*/ 2333 w 10000"/>
                <a:gd name="connsiteY164" fmla="*/ 7706 h 10000"/>
                <a:gd name="connsiteX165" fmla="*/ 1833 w 10000"/>
                <a:gd name="connsiteY165" fmla="*/ 7786 h 10000"/>
                <a:gd name="connsiteX166" fmla="*/ 1389 w 10000"/>
                <a:gd name="connsiteY166" fmla="*/ 7826 h 10000"/>
                <a:gd name="connsiteX167" fmla="*/ 889 w 10000"/>
                <a:gd name="connsiteY167" fmla="*/ 7845 h 10000"/>
                <a:gd name="connsiteX168" fmla="*/ 889 w 10000"/>
                <a:gd name="connsiteY168" fmla="*/ 7845 h 10000"/>
                <a:gd name="connsiteX169" fmla="*/ 500 w 10000"/>
                <a:gd name="connsiteY169" fmla="*/ 7867 h 10000"/>
                <a:gd name="connsiteX170" fmla="*/ 222 w 10000"/>
                <a:gd name="connsiteY170" fmla="*/ 7885 h 10000"/>
                <a:gd name="connsiteX171" fmla="*/ 0 w 10000"/>
                <a:gd name="connsiteY171" fmla="*/ 7904 h 10000"/>
                <a:gd name="connsiteX172" fmla="*/ 0 w 10000"/>
                <a:gd name="connsiteY172" fmla="*/ 7904 h 10000"/>
                <a:gd name="connsiteX173" fmla="*/ 278 w 10000"/>
                <a:gd name="connsiteY173" fmla="*/ 8225 h 10000"/>
                <a:gd name="connsiteX174" fmla="*/ 500 w 10000"/>
                <a:gd name="connsiteY174" fmla="*/ 8461 h 10000"/>
                <a:gd name="connsiteX175" fmla="*/ 722 w 10000"/>
                <a:gd name="connsiteY175" fmla="*/ 8662 h 10000"/>
                <a:gd name="connsiteX176" fmla="*/ 722 w 10000"/>
                <a:gd name="connsiteY176" fmla="*/ 8662 h 10000"/>
                <a:gd name="connsiteX177" fmla="*/ 889 w 10000"/>
                <a:gd name="connsiteY177" fmla="*/ 8783 h 10000"/>
                <a:gd name="connsiteX178" fmla="*/ 944 w 10000"/>
                <a:gd name="connsiteY178" fmla="*/ 8884 h 10000"/>
                <a:gd name="connsiteX179" fmla="*/ 1111 w 10000"/>
                <a:gd name="connsiteY179" fmla="*/ 8985 h 10000"/>
                <a:gd name="connsiteX180" fmla="*/ 1333 w 10000"/>
                <a:gd name="connsiteY180" fmla="*/ 9140 h 10000"/>
                <a:gd name="connsiteX181" fmla="*/ 1333 w 10000"/>
                <a:gd name="connsiteY181" fmla="*/ 9140 h 10000"/>
                <a:gd name="connsiteX182" fmla="*/ 1444 w 10000"/>
                <a:gd name="connsiteY182" fmla="*/ 9222 h 10000"/>
                <a:gd name="connsiteX183" fmla="*/ 1500 w 10000"/>
                <a:gd name="connsiteY183" fmla="*/ 9281 h 10000"/>
                <a:gd name="connsiteX184" fmla="*/ 1500 w 10000"/>
                <a:gd name="connsiteY184" fmla="*/ 9339 h 10000"/>
                <a:gd name="connsiteX185" fmla="*/ 1556 w 10000"/>
                <a:gd name="connsiteY185" fmla="*/ 9363 h 10000"/>
                <a:gd name="connsiteX186" fmla="*/ 1722 w 10000"/>
                <a:gd name="connsiteY186" fmla="*/ 9380 h 10000"/>
                <a:gd name="connsiteX187" fmla="*/ 1944 w 10000"/>
                <a:gd name="connsiteY187" fmla="*/ 9400 h 10000"/>
                <a:gd name="connsiteX188" fmla="*/ 2944 w 10000"/>
                <a:gd name="connsiteY188" fmla="*/ 9421 h 10000"/>
                <a:gd name="connsiteX189" fmla="*/ 2944 w 10000"/>
                <a:gd name="connsiteY189" fmla="*/ 9421 h 10000"/>
                <a:gd name="connsiteX190" fmla="*/ 4167 w 10000"/>
                <a:gd name="connsiteY190" fmla="*/ 9461 h 10000"/>
                <a:gd name="connsiteX191" fmla="*/ 4889 w 10000"/>
                <a:gd name="connsiteY191" fmla="*/ 9520 h 10000"/>
                <a:gd name="connsiteX192" fmla="*/ 5278 w 10000"/>
                <a:gd name="connsiteY192" fmla="*/ 9582 h 10000"/>
                <a:gd name="connsiteX193" fmla="*/ 5444 w 10000"/>
                <a:gd name="connsiteY193" fmla="*/ 9598 h 10000"/>
                <a:gd name="connsiteX194" fmla="*/ 5444 w 10000"/>
                <a:gd name="connsiteY194" fmla="*/ 9598 h 10000"/>
                <a:gd name="connsiteX195" fmla="*/ 5722 w 10000"/>
                <a:gd name="connsiteY195" fmla="*/ 9643 h 10000"/>
                <a:gd name="connsiteX196" fmla="*/ 5833 w 10000"/>
                <a:gd name="connsiteY196" fmla="*/ 9664 h 10000"/>
                <a:gd name="connsiteX197" fmla="*/ 5833 w 10000"/>
                <a:gd name="connsiteY197" fmla="*/ 9664 h 10000"/>
                <a:gd name="connsiteX198" fmla="*/ 5833 w 10000"/>
                <a:gd name="connsiteY198" fmla="*/ 9643 h 10000"/>
                <a:gd name="connsiteX199" fmla="*/ 5889 w 10000"/>
                <a:gd name="connsiteY199" fmla="*/ 9621 h 10000"/>
                <a:gd name="connsiteX200" fmla="*/ 6000 w 10000"/>
                <a:gd name="connsiteY200" fmla="*/ 9598 h 10000"/>
                <a:gd name="connsiteX201" fmla="*/ 6167 w 10000"/>
                <a:gd name="connsiteY201" fmla="*/ 9582 h 10000"/>
                <a:gd name="connsiteX202" fmla="*/ 6444 w 10000"/>
                <a:gd name="connsiteY202" fmla="*/ 9582 h 10000"/>
                <a:gd name="connsiteX203" fmla="*/ 6833 w 10000"/>
                <a:gd name="connsiteY203" fmla="*/ 9598 h 10000"/>
                <a:gd name="connsiteX204" fmla="*/ 7278 w 10000"/>
                <a:gd name="connsiteY204" fmla="*/ 9664 h 10000"/>
                <a:gd name="connsiteX205" fmla="*/ 7278 w 10000"/>
                <a:gd name="connsiteY205" fmla="*/ 9664 h 10000"/>
                <a:gd name="connsiteX206" fmla="*/ 8722 w 10000"/>
                <a:gd name="connsiteY206" fmla="*/ 9838 h 10000"/>
                <a:gd name="connsiteX207" fmla="*/ 10000 w 10000"/>
                <a:gd name="connsiteY207"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7778 w 10000"/>
                <a:gd name="connsiteY70" fmla="*/ 3873 h 10000"/>
                <a:gd name="connsiteX71" fmla="*/ 6556 w 10000"/>
                <a:gd name="connsiteY71" fmla="*/ 3631 h 10000"/>
                <a:gd name="connsiteX72" fmla="*/ 6556 w 10000"/>
                <a:gd name="connsiteY72" fmla="*/ 3631 h 10000"/>
                <a:gd name="connsiteX73" fmla="*/ 6556 w 10000"/>
                <a:gd name="connsiteY73" fmla="*/ 3612 h 10000"/>
                <a:gd name="connsiteX74" fmla="*/ 6556 w 10000"/>
                <a:gd name="connsiteY74" fmla="*/ 3492 h 10000"/>
                <a:gd name="connsiteX75" fmla="*/ 5333 w 10000"/>
                <a:gd name="connsiteY75" fmla="*/ 2712 h 10000"/>
                <a:gd name="connsiteX76" fmla="*/ 5333 w 10000"/>
                <a:gd name="connsiteY76" fmla="*/ 2712 h 10000"/>
                <a:gd name="connsiteX77" fmla="*/ 5167 w 10000"/>
                <a:gd name="connsiteY77" fmla="*/ 2652 h 10000"/>
                <a:gd name="connsiteX78" fmla="*/ 4889 w 10000"/>
                <a:gd name="connsiteY78" fmla="*/ 2573 h 10000"/>
                <a:gd name="connsiteX79" fmla="*/ 4056 w 10000"/>
                <a:gd name="connsiteY79" fmla="*/ 2395 h 10000"/>
                <a:gd name="connsiteX80" fmla="*/ 2889 w 10000"/>
                <a:gd name="connsiteY80" fmla="*/ 2176 h 10000"/>
                <a:gd name="connsiteX81" fmla="*/ 2889 w 10000"/>
                <a:gd name="connsiteY81" fmla="*/ 2176 h 10000"/>
                <a:gd name="connsiteX82" fmla="*/ 2389 w 10000"/>
                <a:gd name="connsiteY82" fmla="*/ 2154 h 10000"/>
                <a:gd name="connsiteX83" fmla="*/ 2000 w 10000"/>
                <a:gd name="connsiteY83" fmla="*/ 2135 h 10000"/>
                <a:gd name="connsiteX84" fmla="*/ 1889 w 10000"/>
                <a:gd name="connsiteY84" fmla="*/ 2116 h 10000"/>
                <a:gd name="connsiteX85" fmla="*/ 1778 w 10000"/>
                <a:gd name="connsiteY85" fmla="*/ 2094 h 10000"/>
                <a:gd name="connsiteX86" fmla="*/ 1778 w 10000"/>
                <a:gd name="connsiteY86" fmla="*/ 2094 h 10000"/>
                <a:gd name="connsiteX87" fmla="*/ 1667 w 10000"/>
                <a:gd name="connsiteY87" fmla="*/ 2016 h 10000"/>
                <a:gd name="connsiteX88" fmla="*/ 1500 w 10000"/>
                <a:gd name="connsiteY88" fmla="*/ 1876 h 10000"/>
                <a:gd name="connsiteX89" fmla="*/ 1444 w 10000"/>
                <a:gd name="connsiteY89" fmla="*/ 1796 h 10000"/>
                <a:gd name="connsiteX90" fmla="*/ 1444 w 10000"/>
                <a:gd name="connsiteY90" fmla="*/ 1716 h 10000"/>
                <a:gd name="connsiteX91" fmla="*/ 1444 w 10000"/>
                <a:gd name="connsiteY91" fmla="*/ 1656 h 10000"/>
                <a:gd name="connsiteX92" fmla="*/ 1556 w 10000"/>
                <a:gd name="connsiteY92" fmla="*/ 1596 h 10000"/>
                <a:gd name="connsiteX93" fmla="*/ 1556 w 10000"/>
                <a:gd name="connsiteY93" fmla="*/ 1596 h 10000"/>
                <a:gd name="connsiteX94" fmla="*/ 1833 w 10000"/>
                <a:gd name="connsiteY94" fmla="*/ 1497 h 10000"/>
                <a:gd name="connsiteX95" fmla="*/ 2111 w 10000"/>
                <a:gd name="connsiteY95" fmla="*/ 1394 h 10000"/>
                <a:gd name="connsiteX96" fmla="*/ 2278 w 10000"/>
                <a:gd name="connsiteY96" fmla="*/ 1337 h 10000"/>
                <a:gd name="connsiteX97" fmla="*/ 2389 w 10000"/>
                <a:gd name="connsiteY97" fmla="*/ 1278 h 10000"/>
                <a:gd name="connsiteX98" fmla="*/ 2389 w 10000"/>
                <a:gd name="connsiteY98" fmla="*/ 1197 h 10000"/>
                <a:gd name="connsiteX99" fmla="*/ 2389 w 10000"/>
                <a:gd name="connsiteY99" fmla="*/ 1099 h 10000"/>
                <a:gd name="connsiteX100" fmla="*/ 2389 w 10000"/>
                <a:gd name="connsiteY100" fmla="*/ 1099 h 10000"/>
                <a:gd name="connsiteX101" fmla="*/ 2167 w 10000"/>
                <a:gd name="connsiteY101" fmla="*/ 818 h 10000"/>
                <a:gd name="connsiteX102" fmla="*/ 1889 w 10000"/>
                <a:gd name="connsiteY102" fmla="*/ 438 h 10000"/>
                <a:gd name="connsiteX103" fmla="*/ 1667 w 10000"/>
                <a:gd name="connsiteY103" fmla="*/ 99 h 10000"/>
                <a:gd name="connsiteX104" fmla="*/ 1611 w 10000"/>
                <a:gd name="connsiteY104" fmla="*/ 0 h 10000"/>
                <a:gd name="connsiteX105" fmla="*/ 10000 w 10000"/>
                <a:gd name="connsiteY105" fmla="*/ 8662 h 10000"/>
                <a:gd name="connsiteX106" fmla="*/ 10000 w 10000"/>
                <a:gd name="connsiteY106" fmla="*/ 8662 h 10000"/>
                <a:gd name="connsiteX107" fmla="*/ 9722 w 10000"/>
                <a:gd name="connsiteY107" fmla="*/ 8641 h 10000"/>
                <a:gd name="connsiteX108" fmla="*/ 9389 w 10000"/>
                <a:gd name="connsiteY108" fmla="*/ 8662 h 10000"/>
                <a:gd name="connsiteX109" fmla="*/ 9389 w 10000"/>
                <a:gd name="connsiteY109" fmla="*/ 8662 h 10000"/>
                <a:gd name="connsiteX110" fmla="*/ 9278 w 10000"/>
                <a:gd name="connsiteY110" fmla="*/ 8686 h 10000"/>
                <a:gd name="connsiteX111" fmla="*/ 9056 w 10000"/>
                <a:gd name="connsiteY111" fmla="*/ 8662 h 10000"/>
                <a:gd name="connsiteX112" fmla="*/ 8889 w 10000"/>
                <a:gd name="connsiteY112" fmla="*/ 8641 h 10000"/>
                <a:gd name="connsiteX113" fmla="*/ 8722 w 10000"/>
                <a:gd name="connsiteY113" fmla="*/ 8603 h 10000"/>
                <a:gd name="connsiteX114" fmla="*/ 8611 w 10000"/>
                <a:gd name="connsiteY114" fmla="*/ 8541 h 10000"/>
                <a:gd name="connsiteX115" fmla="*/ 8444 w 10000"/>
                <a:gd name="connsiteY115" fmla="*/ 8442 h 10000"/>
                <a:gd name="connsiteX116" fmla="*/ 8444 w 10000"/>
                <a:gd name="connsiteY116" fmla="*/ 8442 h 10000"/>
                <a:gd name="connsiteX117" fmla="*/ 8222 w 10000"/>
                <a:gd name="connsiteY117" fmla="*/ 8265 h 10000"/>
                <a:gd name="connsiteX118" fmla="*/ 8111 w 10000"/>
                <a:gd name="connsiteY118" fmla="*/ 8185 h 10000"/>
                <a:gd name="connsiteX119" fmla="*/ 7944 w 10000"/>
                <a:gd name="connsiteY119" fmla="*/ 8125 h 10000"/>
                <a:gd name="connsiteX120" fmla="*/ 7778 w 10000"/>
                <a:gd name="connsiteY120" fmla="*/ 8086 h 10000"/>
                <a:gd name="connsiteX121" fmla="*/ 7556 w 10000"/>
                <a:gd name="connsiteY121" fmla="*/ 8062 h 10000"/>
                <a:gd name="connsiteX122" fmla="*/ 7333 w 10000"/>
                <a:gd name="connsiteY122" fmla="*/ 8045 h 10000"/>
                <a:gd name="connsiteX123" fmla="*/ 7000 w 10000"/>
                <a:gd name="connsiteY123" fmla="*/ 8022 h 10000"/>
                <a:gd name="connsiteX124" fmla="*/ 7000 w 10000"/>
                <a:gd name="connsiteY124" fmla="*/ 8022 h 10000"/>
                <a:gd name="connsiteX125" fmla="*/ 6556 w 10000"/>
                <a:gd name="connsiteY125" fmla="*/ 8045 h 10000"/>
                <a:gd name="connsiteX126" fmla="*/ 6222 w 10000"/>
                <a:gd name="connsiteY126" fmla="*/ 8045 h 10000"/>
                <a:gd name="connsiteX127" fmla="*/ 6111 w 10000"/>
                <a:gd name="connsiteY127" fmla="*/ 8022 h 10000"/>
                <a:gd name="connsiteX128" fmla="*/ 6056 w 10000"/>
                <a:gd name="connsiteY128" fmla="*/ 8003 h 10000"/>
                <a:gd name="connsiteX129" fmla="*/ 6056 w 10000"/>
                <a:gd name="connsiteY129" fmla="*/ 8003 h 10000"/>
                <a:gd name="connsiteX130" fmla="*/ 6056 w 10000"/>
                <a:gd name="connsiteY130" fmla="*/ 7646 h 10000"/>
                <a:gd name="connsiteX131" fmla="*/ 6056 w 10000"/>
                <a:gd name="connsiteY131" fmla="*/ 7646 h 10000"/>
                <a:gd name="connsiteX132" fmla="*/ 6056 w 10000"/>
                <a:gd name="connsiteY132" fmla="*/ 7563 h 10000"/>
                <a:gd name="connsiteX133" fmla="*/ 5944 w 10000"/>
                <a:gd name="connsiteY133" fmla="*/ 7464 h 10000"/>
                <a:gd name="connsiteX134" fmla="*/ 5889 w 10000"/>
                <a:gd name="connsiteY134" fmla="*/ 7443 h 10000"/>
                <a:gd name="connsiteX135" fmla="*/ 5778 w 10000"/>
                <a:gd name="connsiteY135" fmla="*/ 7425 h 10000"/>
                <a:gd name="connsiteX136" fmla="*/ 5667 w 10000"/>
                <a:gd name="connsiteY136" fmla="*/ 7425 h 10000"/>
                <a:gd name="connsiteX137" fmla="*/ 5500 w 10000"/>
                <a:gd name="connsiteY137" fmla="*/ 7443 h 10000"/>
                <a:gd name="connsiteX138" fmla="*/ 5500 w 10000"/>
                <a:gd name="connsiteY138" fmla="*/ 7443 h 10000"/>
                <a:gd name="connsiteX139" fmla="*/ 4889 w 10000"/>
                <a:gd name="connsiteY139" fmla="*/ 7584 h 10000"/>
                <a:gd name="connsiteX140" fmla="*/ 4611 w 10000"/>
                <a:gd name="connsiteY140" fmla="*/ 7626 h 10000"/>
                <a:gd name="connsiteX141" fmla="*/ 4556 w 10000"/>
                <a:gd name="connsiteY141" fmla="*/ 7646 h 10000"/>
                <a:gd name="connsiteX142" fmla="*/ 4500 w 10000"/>
                <a:gd name="connsiteY142" fmla="*/ 7626 h 10000"/>
                <a:gd name="connsiteX143" fmla="*/ 4500 w 10000"/>
                <a:gd name="connsiteY143" fmla="*/ 7626 h 10000"/>
                <a:gd name="connsiteX144" fmla="*/ 4222 w 10000"/>
                <a:gd name="connsiteY144" fmla="*/ 7425 h 10000"/>
                <a:gd name="connsiteX145" fmla="*/ 4222 w 10000"/>
                <a:gd name="connsiteY145" fmla="*/ 7425 h 10000"/>
                <a:gd name="connsiteX146" fmla="*/ 4111 w 10000"/>
                <a:gd name="connsiteY146" fmla="*/ 7326 h 10000"/>
                <a:gd name="connsiteX147" fmla="*/ 4111 w 10000"/>
                <a:gd name="connsiteY147" fmla="*/ 7265 h 10000"/>
                <a:gd name="connsiteX148" fmla="*/ 4111 w 10000"/>
                <a:gd name="connsiteY148" fmla="*/ 7205 h 10000"/>
                <a:gd name="connsiteX149" fmla="*/ 4111 w 10000"/>
                <a:gd name="connsiteY149" fmla="*/ 7205 h 10000"/>
                <a:gd name="connsiteX150" fmla="*/ 4278 w 10000"/>
                <a:gd name="connsiteY150" fmla="*/ 7145 h 10000"/>
                <a:gd name="connsiteX151" fmla="*/ 4389 w 10000"/>
                <a:gd name="connsiteY151" fmla="*/ 7126 h 10000"/>
                <a:gd name="connsiteX152" fmla="*/ 4389 w 10000"/>
                <a:gd name="connsiteY152" fmla="*/ 7126 h 10000"/>
                <a:gd name="connsiteX153" fmla="*/ 4000 w 10000"/>
                <a:gd name="connsiteY153" fmla="*/ 7126 h 10000"/>
                <a:gd name="connsiteX154" fmla="*/ 3722 w 10000"/>
                <a:gd name="connsiteY154" fmla="*/ 7145 h 10000"/>
                <a:gd name="connsiteX155" fmla="*/ 3611 w 10000"/>
                <a:gd name="connsiteY155" fmla="*/ 7166 h 10000"/>
                <a:gd name="connsiteX156" fmla="*/ 3556 w 10000"/>
                <a:gd name="connsiteY156" fmla="*/ 7187 h 10000"/>
                <a:gd name="connsiteX157" fmla="*/ 3556 w 10000"/>
                <a:gd name="connsiteY157" fmla="*/ 7187 h 10000"/>
                <a:gd name="connsiteX158" fmla="*/ 3444 w 10000"/>
                <a:gd name="connsiteY158" fmla="*/ 7265 h 10000"/>
                <a:gd name="connsiteX159" fmla="*/ 3278 w 10000"/>
                <a:gd name="connsiteY159" fmla="*/ 7386 h 10000"/>
                <a:gd name="connsiteX160" fmla="*/ 3000 w 10000"/>
                <a:gd name="connsiteY160" fmla="*/ 7525 h 10000"/>
                <a:gd name="connsiteX161" fmla="*/ 2667 w 10000"/>
                <a:gd name="connsiteY161" fmla="*/ 7626 h 10000"/>
                <a:gd name="connsiteX162" fmla="*/ 2667 w 10000"/>
                <a:gd name="connsiteY162" fmla="*/ 7626 h 10000"/>
                <a:gd name="connsiteX163" fmla="*/ 2333 w 10000"/>
                <a:gd name="connsiteY163" fmla="*/ 7706 h 10000"/>
                <a:gd name="connsiteX164" fmla="*/ 1833 w 10000"/>
                <a:gd name="connsiteY164" fmla="*/ 7786 h 10000"/>
                <a:gd name="connsiteX165" fmla="*/ 1389 w 10000"/>
                <a:gd name="connsiteY165" fmla="*/ 7826 h 10000"/>
                <a:gd name="connsiteX166" fmla="*/ 889 w 10000"/>
                <a:gd name="connsiteY166" fmla="*/ 7845 h 10000"/>
                <a:gd name="connsiteX167" fmla="*/ 889 w 10000"/>
                <a:gd name="connsiteY167" fmla="*/ 7845 h 10000"/>
                <a:gd name="connsiteX168" fmla="*/ 500 w 10000"/>
                <a:gd name="connsiteY168" fmla="*/ 7867 h 10000"/>
                <a:gd name="connsiteX169" fmla="*/ 222 w 10000"/>
                <a:gd name="connsiteY169" fmla="*/ 7885 h 10000"/>
                <a:gd name="connsiteX170" fmla="*/ 0 w 10000"/>
                <a:gd name="connsiteY170" fmla="*/ 7904 h 10000"/>
                <a:gd name="connsiteX171" fmla="*/ 0 w 10000"/>
                <a:gd name="connsiteY171" fmla="*/ 7904 h 10000"/>
                <a:gd name="connsiteX172" fmla="*/ 278 w 10000"/>
                <a:gd name="connsiteY172" fmla="*/ 8225 h 10000"/>
                <a:gd name="connsiteX173" fmla="*/ 500 w 10000"/>
                <a:gd name="connsiteY173" fmla="*/ 8461 h 10000"/>
                <a:gd name="connsiteX174" fmla="*/ 722 w 10000"/>
                <a:gd name="connsiteY174" fmla="*/ 8662 h 10000"/>
                <a:gd name="connsiteX175" fmla="*/ 722 w 10000"/>
                <a:gd name="connsiteY175" fmla="*/ 8662 h 10000"/>
                <a:gd name="connsiteX176" fmla="*/ 889 w 10000"/>
                <a:gd name="connsiteY176" fmla="*/ 8783 h 10000"/>
                <a:gd name="connsiteX177" fmla="*/ 944 w 10000"/>
                <a:gd name="connsiteY177" fmla="*/ 8884 h 10000"/>
                <a:gd name="connsiteX178" fmla="*/ 1111 w 10000"/>
                <a:gd name="connsiteY178" fmla="*/ 8985 h 10000"/>
                <a:gd name="connsiteX179" fmla="*/ 1333 w 10000"/>
                <a:gd name="connsiteY179" fmla="*/ 9140 h 10000"/>
                <a:gd name="connsiteX180" fmla="*/ 1333 w 10000"/>
                <a:gd name="connsiteY180" fmla="*/ 9140 h 10000"/>
                <a:gd name="connsiteX181" fmla="*/ 1444 w 10000"/>
                <a:gd name="connsiteY181" fmla="*/ 9222 h 10000"/>
                <a:gd name="connsiteX182" fmla="*/ 1500 w 10000"/>
                <a:gd name="connsiteY182" fmla="*/ 9281 h 10000"/>
                <a:gd name="connsiteX183" fmla="*/ 1500 w 10000"/>
                <a:gd name="connsiteY183" fmla="*/ 9339 h 10000"/>
                <a:gd name="connsiteX184" fmla="*/ 1556 w 10000"/>
                <a:gd name="connsiteY184" fmla="*/ 9363 h 10000"/>
                <a:gd name="connsiteX185" fmla="*/ 1722 w 10000"/>
                <a:gd name="connsiteY185" fmla="*/ 9380 h 10000"/>
                <a:gd name="connsiteX186" fmla="*/ 1944 w 10000"/>
                <a:gd name="connsiteY186" fmla="*/ 9400 h 10000"/>
                <a:gd name="connsiteX187" fmla="*/ 2944 w 10000"/>
                <a:gd name="connsiteY187" fmla="*/ 9421 h 10000"/>
                <a:gd name="connsiteX188" fmla="*/ 2944 w 10000"/>
                <a:gd name="connsiteY188" fmla="*/ 9421 h 10000"/>
                <a:gd name="connsiteX189" fmla="*/ 4167 w 10000"/>
                <a:gd name="connsiteY189" fmla="*/ 9461 h 10000"/>
                <a:gd name="connsiteX190" fmla="*/ 4889 w 10000"/>
                <a:gd name="connsiteY190" fmla="*/ 9520 h 10000"/>
                <a:gd name="connsiteX191" fmla="*/ 5278 w 10000"/>
                <a:gd name="connsiteY191" fmla="*/ 9582 h 10000"/>
                <a:gd name="connsiteX192" fmla="*/ 5444 w 10000"/>
                <a:gd name="connsiteY192" fmla="*/ 9598 h 10000"/>
                <a:gd name="connsiteX193" fmla="*/ 5444 w 10000"/>
                <a:gd name="connsiteY193" fmla="*/ 9598 h 10000"/>
                <a:gd name="connsiteX194" fmla="*/ 5722 w 10000"/>
                <a:gd name="connsiteY194" fmla="*/ 9643 h 10000"/>
                <a:gd name="connsiteX195" fmla="*/ 5833 w 10000"/>
                <a:gd name="connsiteY195" fmla="*/ 9664 h 10000"/>
                <a:gd name="connsiteX196" fmla="*/ 5833 w 10000"/>
                <a:gd name="connsiteY196" fmla="*/ 9664 h 10000"/>
                <a:gd name="connsiteX197" fmla="*/ 5833 w 10000"/>
                <a:gd name="connsiteY197" fmla="*/ 9643 h 10000"/>
                <a:gd name="connsiteX198" fmla="*/ 5889 w 10000"/>
                <a:gd name="connsiteY198" fmla="*/ 9621 h 10000"/>
                <a:gd name="connsiteX199" fmla="*/ 6000 w 10000"/>
                <a:gd name="connsiteY199" fmla="*/ 9598 h 10000"/>
                <a:gd name="connsiteX200" fmla="*/ 6167 w 10000"/>
                <a:gd name="connsiteY200" fmla="*/ 9582 h 10000"/>
                <a:gd name="connsiteX201" fmla="*/ 6444 w 10000"/>
                <a:gd name="connsiteY201" fmla="*/ 9582 h 10000"/>
                <a:gd name="connsiteX202" fmla="*/ 6833 w 10000"/>
                <a:gd name="connsiteY202" fmla="*/ 9598 h 10000"/>
                <a:gd name="connsiteX203" fmla="*/ 7278 w 10000"/>
                <a:gd name="connsiteY203" fmla="*/ 9664 h 10000"/>
                <a:gd name="connsiteX204" fmla="*/ 7278 w 10000"/>
                <a:gd name="connsiteY204" fmla="*/ 9664 h 10000"/>
                <a:gd name="connsiteX205" fmla="*/ 8722 w 10000"/>
                <a:gd name="connsiteY205" fmla="*/ 9838 h 10000"/>
                <a:gd name="connsiteX206" fmla="*/ 10000 w 10000"/>
                <a:gd name="connsiteY206"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7778 w 10000"/>
                <a:gd name="connsiteY70" fmla="*/ 3873 h 10000"/>
                <a:gd name="connsiteX71" fmla="*/ 6556 w 10000"/>
                <a:gd name="connsiteY71" fmla="*/ 3631 h 10000"/>
                <a:gd name="connsiteX72" fmla="*/ 6556 w 10000"/>
                <a:gd name="connsiteY72" fmla="*/ 3631 h 10000"/>
                <a:gd name="connsiteX73" fmla="*/ 6556 w 10000"/>
                <a:gd name="connsiteY73" fmla="*/ 3492 h 10000"/>
                <a:gd name="connsiteX74" fmla="*/ 5333 w 10000"/>
                <a:gd name="connsiteY74" fmla="*/ 2712 h 10000"/>
                <a:gd name="connsiteX75" fmla="*/ 5333 w 10000"/>
                <a:gd name="connsiteY75" fmla="*/ 2712 h 10000"/>
                <a:gd name="connsiteX76" fmla="*/ 5167 w 10000"/>
                <a:gd name="connsiteY76" fmla="*/ 2652 h 10000"/>
                <a:gd name="connsiteX77" fmla="*/ 4889 w 10000"/>
                <a:gd name="connsiteY77" fmla="*/ 2573 h 10000"/>
                <a:gd name="connsiteX78" fmla="*/ 4056 w 10000"/>
                <a:gd name="connsiteY78" fmla="*/ 2395 h 10000"/>
                <a:gd name="connsiteX79" fmla="*/ 2889 w 10000"/>
                <a:gd name="connsiteY79" fmla="*/ 2176 h 10000"/>
                <a:gd name="connsiteX80" fmla="*/ 2889 w 10000"/>
                <a:gd name="connsiteY80" fmla="*/ 2176 h 10000"/>
                <a:gd name="connsiteX81" fmla="*/ 2389 w 10000"/>
                <a:gd name="connsiteY81" fmla="*/ 2154 h 10000"/>
                <a:gd name="connsiteX82" fmla="*/ 2000 w 10000"/>
                <a:gd name="connsiteY82" fmla="*/ 2135 h 10000"/>
                <a:gd name="connsiteX83" fmla="*/ 1889 w 10000"/>
                <a:gd name="connsiteY83" fmla="*/ 2116 h 10000"/>
                <a:gd name="connsiteX84" fmla="*/ 1778 w 10000"/>
                <a:gd name="connsiteY84" fmla="*/ 2094 h 10000"/>
                <a:gd name="connsiteX85" fmla="*/ 1778 w 10000"/>
                <a:gd name="connsiteY85" fmla="*/ 2094 h 10000"/>
                <a:gd name="connsiteX86" fmla="*/ 1667 w 10000"/>
                <a:gd name="connsiteY86" fmla="*/ 2016 h 10000"/>
                <a:gd name="connsiteX87" fmla="*/ 1500 w 10000"/>
                <a:gd name="connsiteY87" fmla="*/ 1876 h 10000"/>
                <a:gd name="connsiteX88" fmla="*/ 1444 w 10000"/>
                <a:gd name="connsiteY88" fmla="*/ 1796 h 10000"/>
                <a:gd name="connsiteX89" fmla="*/ 1444 w 10000"/>
                <a:gd name="connsiteY89" fmla="*/ 1716 h 10000"/>
                <a:gd name="connsiteX90" fmla="*/ 1444 w 10000"/>
                <a:gd name="connsiteY90" fmla="*/ 1656 h 10000"/>
                <a:gd name="connsiteX91" fmla="*/ 1556 w 10000"/>
                <a:gd name="connsiteY91" fmla="*/ 1596 h 10000"/>
                <a:gd name="connsiteX92" fmla="*/ 1556 w 10000"/>
                <a:gd name="connsiteY92" fmla="*/ 1596 h 10000"/>
                <a:gd name="connsiteX93" fmla="*/ 1833 w 10000"/>
                <a:gd name="connsiteY93" fmla="*/ 1497 h 10000"/>
                <a:gd name="connsiteX94" fmla="*/ 2111 w 10000"/>
                <a:gd name="connsiteY94" fmla="*/ 1394 h 10000"/>
                <a:gd name="connsiteX95" fmla="*/ 2278 w 10000"/>
                <a:gd name="connsiteY95" fmla="*/ 1337 h 10000"/>
                <a:gd name="connsiteX96" fmla="*/ 2389 w 10000"/>
                <a:gd name="connsiteY96" fmla="*/ 1278 h 10000"/>
                <a:gd name="connsiteX97" fmla="*/ 2389 w 10000"/>
                <a:gd name="connsiteY97" fmla="*/ 1197 h 10000"/>
                <a:gd name="connsiteX98" fmla="*/ 2389 w 10000"/>
                <a:gd name="connsiteY98" fmla="*/ 1099 h 10000"/>
                <a:gd name="connsiteX99" fmla="*/ 2389 w 10000"/>
                <a:gd name="connsiteY99" fmla="*/ 1099 h 10000"/>
                <a:gd name="connsiteX100" fmla="*/ 2167 w 10000"/>
                <a:gd name="connsiteY100" fmla="*/ 818 h 10000"/>
                <a:gd name="connsiteX101" fmla="*/ 1889 w 10000"/>
                <a:gd name="connsiteY101" fmla="*/ 438 h 10000"/>
                <a:gd name="connsiteX102" fmla="*/ 1667 w 10000"/>
                <a:gd name="connsiteY102" fmla="*/ 99 h 10000"/>
                <a:gd name="connsiteX103" fmla="*/ 1611 w 10000"/>
                <a:gd name="connsiteY103" fmla="*/ 0 h 10000"/>
                <a:gd name="connsiteX104" fmla="*/ 10000 w 10000"/>
                <a:gd name="connsiteY104" fmla="*/ 8662 h 10000"/>
                <a:gd name="connsiteX105" fmla="*/ 10000 w 10000"/>
                <a:gd name="connsiteY105" fmla="*/ 8662 h 10000"/>
                <a:gd name="connsiteX106" fmla="*/ 9722 w 10000"/>
                <a:gd name="connsiteY106" fmla="*/ 8641 h 10000"/>
                <a:gd name="connsiteX107" fmla="*/ 9389 w 10000"/>
                <a:gd name="connsiteY107" fmla="*/ 8662 h 10000"/>
                <a:gd name="connsiteX108" fmla="*/ 9389 w 10000"/>
                <a:gd name="connsiteY108" fmla="*/ 8662 h 10000"/>
                <a:gd name="connsiteX109" fmla="*/ 9278 w 10000"/>
                <a:gd name="connsiteY109" fmla="*/ 8686 h 10000"/>
                <a:gd name="connsiteX110" fmla="*/ 9056 w 10000"/>
                <a:gd name="connsiteY110" fmla="*/ 8662 h 10000"/>
                <a:gd name="connsiteX111" fmla="*/ 8889 w 10000"/>
                <a:gd name="connsiteY111" fmla="*/ 8641 h 10000"/>
                <a:gd name="connsiteX112" fmla="*/ 8722 w 10000"/>
                <a:gd name="connsiteY112" fmla="*/ 8603 h 10000"/>
                <a:gd name="connsiteX113" fmla="*/ 8611 w 10000"/>
                <a:gd name="connsiteY113" fmla="*/ 8541 h 10000"/>
                <a:gd name="connsiteX114" fmla="*/ 8444 w 10000"/>
                <a:gd name="connsiteY114" fmla="*/ 8442 h 10000"/>
                <a:gd name="connsiteX115" fmla="*/ 8444 w 10000"/>
                <a:gd name="connsiteY115" fmla="*/ 8442 h 10000"/>
                <a:gd name="connsiteX116" fmla="*/ 8222 w 10000"/>
                <a:gd name="connsiteY116" fmla="*/ 8265 h 10000"/>
                <a:gd name="connsiteX117" fmla="*/ 8111 w 10000"/>
                <a:gd name="connsiteY117" fmla="*/ 8185 h 10000"/>
                <a:gd name="connsiteX118" fmla="*/ 7944 w 10000"/>
                <a:gd name="connsiteY118" fmla="*/ 8125 h 10000"/>
                <a:gd name="connsiteX119" fmla="*/ 7778 w 10000"/>
                <a:gd name="connsiteY119" fmla="*/ 8086 h 10000"/>
                <a:gd name="connsiteX120" fmla="*/ 7556 w 10000"/>
                <a:gd name="connsiteY120" fmla="*/ 8062 h 10000"/>
                <a:gd name="connsiteX121" fmla="*/ 7333 w 10000"/>
                <a:gd name="connsiteY121" fmla="*/ 8045 h 10000"/>
                <a:gd name="connsiteX122" fmla="*/ 7000 w 10000"/>
                <a:gd name="connsiteY122" fmla="*/ 8022 h 10000"/>
                <a:gd name="connsiteX123" fmla="*/ 7000 w 10000"/>
                <a:gd name="connsiteY123" fmla="*/ 8022 h 10000"/>
                <a:gd name="connsiteX124" fmla="*/ 6556 w 10000"/>
                <a:gd name="connsiteY124" fmla="*/ 8045 h 10000"/>
                <a:gd name="connsiteX125" fmla="*/ 6222 w 10000"/>
                <a:gd name="connsiteY125" fmla="*/ 8045 h 10000"/>
                <a:gd name="connsiteX126" fmla="*/ 6111 w 10000"/>
                <a:gd name="connsiteY126" fmla="*/ 8022 h 10000"/>
                <a:gd name="connsiteX127" fmla="*/ 6056 w 10000"/>
                <a:gd name="connsiteY127" fmla="*/ 8003 h 10000"/>
                <a:gd name="connsiteX128" fmla="*/ 6056 w 10000"/>
                <a:gd name="connsiteY128" fmla="*/ 8003 h 10000"/>
                <a:gd name="connsiteX129" fmla="*/ 6056 w 10000"/>
                <a:gd name="connsiteY129" fmla="*/ 7646 h 10000"/>
                <a:gd name="connsiteX130" fmla="*/ 6056 w 10000"/>
                <a:gd name="connsiteY130" fmla="*/ 7646 h 10000"/>
                <a:gd name="connsiteX131" fmla="*/ 6056 w 10000"/>
                <a:gd name="connsiteY131" fmla="*/ 7563 h 10000"/>
                <a:gd name="connsiteX132" fmla="*/ 5944 w 10000"/>
                <a:gd name="connsiteY132" fmla="*/ 7464 h 10000"/>
                <a:gd name="connsiteX133" fmla="*/ 5889 w 10000"/>
                <a:gd name="connsiteY133" fmla="*/ 7443 h 10000"/>
                <a:gd name="connsiteX134" fmla="*/ 5778 w 10000"/>
                <a:gd name="connsiteY134" fmla="*/ 7425 h 10000"/>
                <a:gd name="connsiteX135" fmla="*/ 5667 w 10000"/>
                <a:gd name="connsiteY135" fmla="*/ 7425 h 10000"/>
                <a:gd name="connsiteX136" fmla="*/ 5500 w 10000"/>
                <a:gd name="connsiteY136" fmla="*/ 7443 h 10000"/>
                <a:gd name="connsiteX137" fmla="*/ 5500 w 10000"/>
                <a:gd name="connsiteY137" fmla="*/ 7443 h 10000"/>
                <a:gd name="connsiteX138" fmla="*/ 4889 w 10000"/>
                <a:gd name="connsiteY138" fmla="*/ 7584 h 10000"/>
                <a:gd name="connsiteX139" fmla="*/ 4611 w 10000"/>
                <a:gd name="connsiteY139" fmla="*/ 7626 h 10000"/>
                <a:gd name="connsiteX140" fmla="*/ 4556 w 10000"/>
                <a:gd name="connsiteY140" fmla="*/ 7646 h 10000"/>
                <a:gd name="connsiteX141" fmla="*/ 4500 w 10000"/>
                <a:gd name="connsiteY141" fmla="*/ 7626 h 10000"/>
                <a:gd name="connsiteX142" fmla="*/ 4500 w 10000"/>
                <a:gd name="connsiteY142" fmla="*/ 7626 h 10000"/>
                <a:gd name="connsiteX143" fmla="*/ 4222 w 10000"/>
                <a:gd name="connsiteY143" fmla="*/ 7425 h 10000"/>
                <a:gd name="connsiteX144" fmla="*/ 4222 w 10000"/>
                <a:gd name="connsiteY144" fmla="*/ 7425 h 10000"/>
                <a:gd name="connsiteX145" fmla="*/ 4111 w 10000"/>
                <a:gd name="connsiteY145" fmla="*/ 7326 h 10000"/>
                <a:gd name="connsiteX146" fmla="*/ 4111 w 10000"/>
                <a:gd name="connsiteY146" fmla="*/ 7265 h 10000"/>
                <a:gd name="connsiteX147" fmla="*/ 4111 w 10000"/>
                <a:gd name="connsiteY147" fmla="*/ 7205 h 10000"/>
                <a:gd name="connsiteX148" fmla="*/ 4111 w 10000"/>
                <a:gd name="connsiteY148" fmla="*/ 7205 h 10000"/>
                <a:gd name="connsiteX149" fmla="*/ 4278 w 10000"/>
                <a:gd name="connsiteY149" fmla="*/ 7145 h 10000"/>
                <a:gd name="connsiteX150" fmla="*/ 4389 w 10000"/>
                <a:gd name="connsiteY150" fmla="*/ 7126 h 10000"/>
                <a:gd name="connsiteX151" fmla="*/ 4389 w 10000"/>
                <a:gd name="connsiteY151" fmla="*/ 7126 h 10000"/>
                <a:gd name="connsiteX152" fmla="*/ 4000 w 10000"/>
                <a:gd name="connsiteY152" fmla="*/ 7126 h 10000"/>
                <a:gd name="connsiteX153" fmla="*/ 3722 w 10000"/>
                <a:gd name="connsiteY153" fmla="*/ 7145 h 10000"/>
                <a:gd name="connsiteX154" fmla="*/ 3611 w 10000"/>
                <a:gd name="connsiteY154" fmla="*/ 7166 h 10000"/>
                <a:gd name="connsiteX155" fmla="*/ 3556 w 10000"/>
                <a:gd name="connsiteY155" fmla="*/ 7187 h 10000"/>
                <a:gd name="connsiteX156" fmla="*/ 3556 w 10000"/>
                <a:gd name="connsiteY156" fmla="*/ 7187 h 10000"/>
                <a:gd name="connsiteX157" fmla="*/ 3444 w 10000"/>
                <a:gd name="connsiteY157" fmla="*/ 7265 h 10000"/>
                <a:gd name="connsiteX158" fmla="*/ 3278 w 10000"/>
                <a:gd name="connsiteY158" fmla="*/ 7386 h 10000"/>
                <a:gd name="connsiteX159" fmla="*/ 3000 w 10000"/>
                <a:gd name="connsiteY159" fmla="*/ 7525 h 10000"/>
                <a:gd name="connsiteX160" fmla="*/ 2667 w 10000"/>
                <a:gd name="connsiteY160" fmla="*/ 7626 h 10000"/>
                <a:gd name="connsiteX161" fmla="*/ 2667 w 10000"/>
                <a:gd name="connsiteY161" fmla="*/ 7626 h 10000"/>
                <a:gd name="connsiteX162" fmla="*/ 2333 w 10000"/>
                <a:gd name="connsiteY162" fmla="*/ 7706 h 10000"/>
                <a:gd name="connsiteX163" fmla="*/ 1833 w 10000"/>
                <a:gd name="connsiteY163" fmla="*/ 7786 h 10000"/>
                <a:gd name="connsiteX164" fmla="*/ 1389 w 10000"/>
                <a:gd name="connsiteY164" fmla="*/ 7826 h 10000"/>
                <a:gd name="connsiteX165" fmla="*/ 889 w 10000"/>
                <a:gd name="connsiteY165" fmla="*/ 7845 h 10000"/>
                <a:gd name="connsiteX166" fmla="*/ 889 w 10000"/>
                <a:gd name="connsiteY166" fmla="*/ 7845 h 10000"/>
                <a:gd name="connsiteX167" fmla="*/ 500 w 10000"/>
                <a:gd name="connsiteY167" fmla="*/ 7867 h 10000"/>
                <a:gd name="connsiteX168" fmla="*/ 222 w 10000"/>
                <a:gd name="connsiteY168" fmla="*/ 7885 h 10000"/>
                <a:gd name="connsiteX169" fmla="*/ 0 w 10000"/>
                <a:gd name="connsiteY169" fmla="*/ 7904 h 10000"/>
                <a:gd name="connsiteX170" fmla="*/ 0 w 10000"/>
                <a:gd name="connsiteY170" fmla="*/ 7904 h 10000"/>
                <a:gd name="connsiteX171" fmla="*/ 278 w 10000"/>
                <a:gd name="connsiteY171" fmla="*/ 8225 h 10000"/>
                <a:gd name="connsiteX172" fmla="*/ 500 w 10000"/>
                <a:gd name="connsiteY172" fmla="*/ 8461 h 10000"/>
                <a:gd name="connsiteX173" fmla="*/ 722 w 10000"/>
                <a:gd name="connsiteY173" fmla="*/ 8662 h 10000"/>
                <a:gd name="connsiteX174" fmla="*/ 722 w 10000"/>
                <a:gd name="connsiteY174" fmla="*/ 8662 h 10000"/>
                <a:gd name="connsiteX175" fmla="*/ 889 w 10000"/>
                <a:gd name="connsiteY175" fmla="*/ 8783 h 10000"/>
                <a:gd name="connsiteX176" fmla="*/ 944 w 10000"/>
                <a:gd name="connsiteY176" fmla="*/ 8884 h 10000"/>
                <a:gd name="connsiteX177" fmla="*/ 1111 w 10000"/>
                <a:gd name="connsiteY177" fmla="*/ 8985 h 10000"/>
                <a:gd name="connsiteX178" fmla="*/ 1333 w 10000"/>
                <a:gd name="connsiteY178" fmla="*/ 9140 h 10000"/>
                <a:gd name="connsiteX179" fmla="*/ 1333 w 10000"/>
                <a:gd name="connsiteY179" fmla="*/ 9140 h 10000"/>
                <a:gd name="connsiteX180" fmla="*/ 1444 w 10000"/>
                <a:gd name="connsiteY180" fmla="*/ 9222 h 10000"/>
                <a:gd name="connsiteX181" fmla="*/ 1500 w 10000"/>
                <a:gd name="connsiteY181" fmla="*/ 9281 h 10000"/>
                <a:gd name="connsiteX182" fmla="*/ 1500 w 10000"/>
                <a:gd name="connsiteY182" fmla="*/ 9339 h 10000"/>
                <a:gd name="connsiteX183" fmla="*/ 1556 w 10000"/>
                <a:gd name="connsiteY183" fmla="*/ 9363 h 10000"/>
                <a:gd name="connsiteX184" fmla="*/ 1722 w 10000"/>
                <a:gd name="connsiteY184" fmla="*/ 9380 h 10000"/>
                <a:gd name="connsiteX185" fmla="*/ 1944 w 10000"/>
                <a:gd name="connsiteY185" fmla="*/ 9400 h 10000"/>
                <a:gd name="connsiteX186" fmla="*/ 2944 w 10000"/>
                <a:gd name="connsiteY186" fmla="*/ 9421 h 10000"/>
                <a:gd name="connsiteX187" fmla="*/ 2944 w 10000"/>
                <a:gd name="connsiteY187" fmla="*/ 9421 h 10000"/>
                <a:gd name="connsiteX188" fmla="*/ 4167 w 10000"/>
                <a:gd name="connsiteY188" fmla="*/ 9461 h 10000"/>
                <a:gd name="connsiteX189" fmla="*/ 4889 w 10000"/>
                <a:gd name="connsiteY189" fmla="*/ 9520 h 10000"/>
                <a:gd name="connsiteX190" fmla="*/ 5278 w 10000"/>
                <a:gd name="connsiteY190" fmla="*/ 9582 h 10000"/>
                <a:gd name="connsiteX191" fmla="*/ 5444 w 10000"/>
                <a:gd name="connsiteY191" fmla="*/ 9598 h 10000"/>
                <a:gd name="connsiteX192" fmla="*/ 5444 w 10000"/>
                <a:gd name="connsiteY192" fmla="*/ 9598 h 10000"/>
                <a:gd name="connsiteX193" fmla="*/ 5722 w 10000"/>
                <a:gd name="connsiteY193" fmla="*/ 9643 h 10000"/>
                <a:gd name="connsiteX194" fmla="*/ 5833 w 10000"/>
                <a:gd name="connsiteY194" fmla="*/ 9664 h 10000"/>
                <a:gd name="connsiteX195" fmla="*/ 5833 w 10000"/>
                <a:gd name="connsiteY195" fmla="*/ 9664 h 10000"/>
                <a:gd name="connsiteX196" fmla="*/ 5833 w 10000"/>
                <a:gd name="connsiteY196" fmla="*/ 9643 h 10000"/>
                <a:gd name="connsiteX197" fmla="*/ 5889 w 10000"/>
                <a:gd name="connsiteY197" fmla="*/ 9621 h 10000"/>
                <a:gd name="connsiteX198" fmla="*/ 6000 w 10000"/>
                <a:gd name="connsiteY198" fmla="*/ 9598 h 10000"/>
                <a:gd name="connsiteX199" fmla="*/ 6167 w 10000"/>
                <a:gd name="connsiteY199" fmla="*/ 9582 h 10000"/>
                <a:gd name="connsiteX200" fmla="*/ 6444 w 10000"/>
                <a:gd name="connsiteY200" fmla="*/ 9582 h 10000"/>
                <a:gd name="connsiteX201" fmla="*/ 6833 w 10000"/>
                <a:gd name="connsiteY201" fmla="*/ 9598 h 10000"/>
                <a:gd name="connsiteX202" fmla="*/ 7278 w 10000"/>
                <a:gd name="connsiteY202" fmla="*/ 9664 h 10000"/>
                <a:gd name="connsiteX203" fmla="*/ 7278 w 10000"/>
                <a:gd name="connsiteY203" fmla="*/ 9664 h 10000"/>
                <a:gd name="connsiteX204" fmla="*/ 8722 w 10000"/>
                <a:gd name="connsiteY204" fmla="*/ 9838 h 10000"/>
                <a:gd name="connsiteX205" fmla="*/ 10000 w 10000"/>
                <a:gd name="connsiteY205"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6556 w 10000"/>
                <a:gd name="connsiteY70" fmla="*/ 3631 h 10000"/>
                <a:gd name="connsiteX71" fmla="*/ 6556 w 10000"/>
                <a:gd name="connsiteY71" fmla="*/ 3631 h 10000"/>
                <a:gd name="connsiteX72" fmla="*/ 6556 w 10000"/>
                <a:gd name="connsiteY72" fmla="*/ 3492 h 10000"/>
                <a:gd name="connsiteX73" fmla="*/ 5333 w 10000"/>
                <a:gd name="connsiteY73" fmla="*/ 2712 h 10000"/>
                <a:gd name="connsiteX74" fmla="*/ 5333 w 10000"/>
                <a:gd name="connsiteY74" fmla="*/ 2712 h 10000"/>
                <a:gd name="connsiteX75" fmla="*/ 5167 w 10000"/>
                <a:gd name="connsiteY75" fmla="*/ 2652 h 10000"/>
                <a:gd name="connsiteX76" fmla="*/ 4889 w 10000"/>
                <a:gd name="connsiteY76" fmla="*/ 2573 h 10000"/>
                <a:gd name="connsiteX77" fmla="*/ 4056 w 10000"/>
                <a:gd name="connsiteY77" fmla="*/ 2395 h 10000"/>
                <a:gd name="connsiteX78" fmla="*/ 2889 w 10000"/>
                <a:gd name="connsiteY78" fmla="*/ 2176 h 10000"/>
                <a:gd name="connsiteX79" fmla="*/ 2889 w 10000"/>
                <a:gd name="connsiteY79" fmla="*/ 2176 h 10000"/>
                <a:gd name="connsiteX80" fmla="*/ 2389 w 10000"/>
                <a:gd name="connsiteY80" fmla="*/ 2154 h 10000"/>
                <a:gd name="connsiteX81" fmla="*/ 2000 w 10000"/>
                <a:gd name="connsiteY81" fmla="*/ 2135 h 10000"/>
                <a:gd name="connsiteX82" fmla="*/ 1889 w 10000"/>
                <a:gd name="connsiteY82" fmla="*/ 2116 h 10000"/>
                <a:gd name="connsiteX83" fmla="*/ 1778 w 10000"/>
                <a:gd name="connsiteY83" fmla="*/ 2094 h 10000"/>
                <a:gd name="connsiteX84" fmla="*/ 1778 w 10000"/>
                <a:gd name="connsiteY84" fmla="*/ 2094 h 10000"/>
                <a:gd name="connsiteX85" fmla="*/ 1667 w 10000"/>
                <a:gd name="connsiteY85" fmla="*/ 2016 h 10000"/>
                <a:gd name="connsiteX86" fmla="*/ 1500 w 10000"/>
                <a:gd name="connsiteY86" fmla="*/ 1876 h 10000"/>
                <a:gd name="connsiteX87" fmla="*/ 1444 w 10000"/>
                <a:gd name="connsiteY87" fmla="*/ 1796 h 10000"/>
                <a:gd name="connsiteX88" fmla="*/ 1444 w 10000"/>
                <a:gd name="connsiteY88" fmla="*/ 1716 h 10000"/>
                <a:gd name="connsiteX89" fmla="*/ 1444 w 10000"/>
                <a:gd name="connsiteY89" fmla="*/ 1656 h 10000"/>
                <a:gd name="connsiteX90" fmla="*/ 1556 w 10000"/>
                <a:gd name="connsiteY90" fmla="*/ 1596 h 10000"/>
                <a:gd name="connsiteX91" fmla="*/ 1556 w 10000"/>
                <a:gd name="connsiteY91" fmla="*/ 1596 h 10000"/>
                <a:gd name="connsiteX92" fmla="*/ 1833 w 10000"/>
                <a:gd name="connsiteY92" fmla="*/ 1497 h 10000"/>
                <a:gd name="connsiteX93" fmla="*/ 2111 w 10000"/>
                <a:gd name="connsiteY93" fmla="*/ 1394 h 10000"/>
                <a:gd name="connsiteX94" fmla="*/ 2278 w 10000"/>
                <a:gd name="connsiteY94" fmla="*/ 1337 h 10000"/>
                <a:gd name="connsiteX95" fmla="*/ 2389 w 10000"/>
                <a:gd name="connsiteY95" fmla="*/ 1278 h 10000"/>
                <a:gd name="connsiteX96" fmla="*/ 2389 w 10000"/>
                <a:gd name="connsiteY96" fmla="*/ 1197 h 10000"/>
                <a:gd name="connsiteX97" fmla="*/ 2389 w 10000"/>
                <a:gd name="connsiteY97" fmla="*/ 1099 h 10000"/>
                <a:gd name="connsiteX98" fmla="*/ 2389 w 10000"/>
                <a:gd name="connsiteY98" fmla="*/ 1099 h 10000"/>
                <a:gd name="connsiteX99" fmla="*/ 2167 w 10000"/>
                <a:gd name="connsiteY99" fmla="*/ 818 h 10000"/>
                <a:gd name="connsiteX100" fmla="*/ 1889 w 10000"/>
                <a:gd name="connsiteY100" fmla="*/ 438 h 10000"/>
                <a:gd name="connsiteX101" fmla="*/ 1667 w 10000"/>
                <a:gd name="connsiteY101" fmla="*/ 99 h 10000"/>
                <a:gd name="connsiteX102" fmla="*/ 1611 w 10000"/>
                <a:gd name="connsiteY102" fmla="*/ 0 h 10000"/>
                <a:gd name="connsiteX103" fmla="*/ 10000 w 10000"/>
                <a:gd name="connsiteY103" fmla="*/ 8662 h 10000"/>
                <a:gd name="connsiteX104" fmla="*/ 10000 w 10000"/>
                <a:gd name="connsiteY104" fmla="*/ 8662 h 10000"/>
                <a:gd name="connsiteX105" fmla="*/ 9722 w 10000"/>
                <a:gd name="connsiteY105" fmla="*/ 8641 h 10000"/>
                <a:gd name="connsiteX106" fmla="*/ 9389 w 10000"/>
                <a:gd name="connsiteY106" fmla="*/ 8662 h 10000"/>
                <a:gd name="connsiteX107" fmla="*/ 9389 w 10000"/>
                <a:gd name="connsiteY107" fmla="*/ 8662 h 10000"/>
                <a:gd name="connsiteX108" fmla="*/ 9278 w 10000"/>
                <a:gd name="connsiteY108" fmla="*/ 8686 h 10000"/>
                <a:gd name="connsiteX109" fmla="*/ 9056 w 10000"/>
                <a:gd name="connsiteY109" fmla="*/ 8662 h 10000"/>
                <a:gd name="connsiteX110" fmla="*/ 8889 w 10000"/>
                <a:gd name="connsiteY110" fmla="*/ 8641 h 10000"/>
                <a:gd name="connsiteX111" fmla="*/ 8722 w 10000"/>
                <a:gd name="connsiteY111" fmla="*/ 8603 h 10000"/>
                <a:gd name="connsiteX112" fmla="*/ 8611 w 10000"/>
                <a:gd name="connsiteY112" fmla="*/ 8541 h 10000"/>
                <a:gd name="connsiteX113" fmla="*/ 8444 w 10000"/>
                <a:gd name="connsiteY113" fmla="*/ 8442 h 10000"/>
                <a:gd name="connsiteX114" fmla="*/ 8444 w 10000"/>
                <a:gd name="connsiteY114" fmla="*/ 8442 h 10000"/>
                <a:gd name="connsiteX115" fmla="*/ 8222 w 10000"/>
                <a:gd name="connsiteY115" fmla="*/ 8265 h 10000"/>
                <a:gd name="connsiteX116" fmla="*/ 8111 w 10000"/>
                <a:gd name="connsiteY116" fmla="*/ 8185 h 10000"/>
                <a:gd name="connsiteX117" fmla="*/ 7944 w 10000"/>
                <a:gd name="connsiteY117" fmla="*/ 8125 h 10000"/>
                <a:gd name="connsiteX118" fmla="*/ 7778 w 10000"/>
                <a:gd name="connsiteY118" fmla="*/ 8086 h 10000"/>
                <a:gd name="connsiteX119" fmla="*/ 7556 w 10000"/>
                <a:gd name="connsiteY119" fmla="*/ 8062 h 10000"/>
                <a:gd name="connsiteX120" fmla="*/ 7333 w 10000"/>
                <a:gd name="connsiteY120" fmla="*/ 8045 h 10000"/>
                <a:gd name="connsiteX121" fmla="*/ 7000 w 10000"/>
                <a:gd name="connsiteY121" fmla="*/ 8022 h 10000"/>
                <a:gd name="connsiteX122" fmla="*/ 7000 w 10000"/>
                <a:gd name="connsiteY122" fmla="*/ 8022 h 10000"/>
                <a:gd name="connsiteX123" fmla="*/ 6556 w 10000"/>
                <a:gd name="connsiteY123" fmla="*/ 8045 h 10000"/>
                <a:gd name="connsiteX124" fmla="*/ 6222 w 10000"/>
                <a:gd name="connsiteY124" fmla="*/ 8045 h 10000"/>
                <a:gd name="connsiteX125" fmla="*/ 6111 w 10000"/>
                <a:gd name="connsiteY125" fmla="*/ 8022 h 10000"/>
                <a:gd name="connsiteX126" fmla="*/ 6056 w 10000"/>
                <a:gd name="connsiteY126" fmla="*/ 8003 h 10000"/>
                <a:gd name="connsiteX127" fmla="*/ 6056 w 10000"/>
                <a:gd name="connsiteY127" fmla="*/ 8003 h 10000"/>
                <a:gd name="connsiteX128" fmla="*/ 6056 w 10000"/>
                <a:gd name="connsiteY128" fmla="*/ 7646 h 10000"/>
                <a:gd name="connsiteX129" fmla="*/ 6056 w 10000"/>
                <a:gd name="connsiteY129" fmla="*/ 7646 h 10000"/>
                <a:gd name="connsiteX130" fmla="*/ 6056 w 10000"/>
                <a:gd name="connsiteY130" fmla="*/ 7563 h 10000"/>
                <a:gd name="connsiteX131" fmla="*/ 5944 w 10000"/>
                <a:gd name="connsiteY131" fmla="*/ 7464 h 10000"/>
                <a:gd name="connsiteX132" fmla="*/ 5889 w 10000"/>
                <a:gd name="connsiteY132" fmla="*/ 7443 h 10000"/>
                <a:gd name="connsiteX133" fmla="*/ 5778 w 10000"/>
                <a:gd name="connsiteY133" fmla="*/ 7425 h 10000"/>
                <a:gd name="connsiteX134" fmla="*/ 5667 w 10000"/>
                <a:gd name="connsiteY134" fmla="*/ 7425 h 10000"/>
                <a:gd name="connsiteX135" fmla="*/ 5500 w 10000"/>
                <a:gd name="connsiteY135" fmla="*/ 7443 h 10000"/>
                <a:gd name="connsiteX136" fmla="*/ 5500 w 10000"/>
                <a:gd name="connsiteY136" fmla="*/ 7443 h 10000"/>
                <a:gd name="connsiteX137" fmla="*/ 4889 w 10000"/>
                <a:gd name="connsiteY137" fmla="*/ 7584 h 10000"/>
                <a:gd name="connsiteX138" fmla="*/ 4611 w 10000"/>
                <a:gd name="connsiteY138" fmla="*/ 7626 h 10000"/>
                <a:gd name="connsiteX139" fmla="*/ 4556 w 10000"/>
                <a:gd name="connsiteY139" fmla="*/ 7646 h 10000"/>
                <a:gd name="connsiteX140" fmla="*/ 4500 w 10000"/>
                <a:gd name="connsiteY140" fmla="*/ 7626 h 10000"/>
                <a:gd name="connsiteX141" fmla="*/ 4500 w 10000"/>
                <a:gd name="connsiteY141" fmla="*/ 7626 h 10000"/>
                <a:gd name="connsiteX142" fmla="*/ 4222 w 10000"/>
                <a:gd name="connsiteY142" fmla="*/ 7425 h 10000"/>
                <a:gd name="connsiteX143" fmla="*/ 4222 w 10000"/>
                <a:gd name="connsiteY143" fmla="*/ 7425 h 10000"/>
                <a:gd name="connsiteX144" fmla="*/ 4111 w 10000"/>
                <a:gd name="connsiteY144" fmla="*/ 7326 h 10000"/>
                <a:gd name="connsiteX145" fmla="*/ 4111 w 10000"/>
                <a:gd name="connsiteY145" fmla="*/ 7265 h 10000"/>
                <a:gd name="connsiteX146" fmla="*/ 4111 w 10000"/>
                <a:gd name="connsiteY146" fmla="*/ 7205 h 10000"/>
                <a:gd name="connsiteX147" fmla="*/ 4111 w 10000"/>
                <a:gd name="connsiteY147" fmla="*/ 7205 h 10000"/>
                <a:gd name="connsiteX148" fmla="*/ 4278 w 10000"/>
                <a:gd name="connsiteY148" fmla="*/ 7145 h 10000"/>
                <a:gd name="connsiteX149" fmla="*/ 4389 w 10000"/>
                <a:gd name="connsiteY149" fmla="*/ 7126 h 10000"/>
                <a:gd name="connsiteX150" fmla="*/ 4389 w 10000"/>
                <a:gd name="connsiteY150" fmla="*/ 7126 h 10000"/>
                <a:gd name="connsiteX151" fmla="*/ 4000 w 10000"/>
                <a:gd name="connsiteY151" fmla="*/ 7126 h 10000"/>
                <a:gd name="connsiteX152" fmla="*/ 3722 w 10000"/>
                <a:gd name="connsiteY152" fmla="*/ 7145 h 10000"/>
                <a:gd name="connsiteX153" fmla="*/ 3611 w 10000"/>
                <a:gd name="connsiteY153" fmla="*/ 7166 h 10000"/>
                <a:gd name="connsiteX154" fmla="*/ 3556 w 10000"/>
                <a:gd name="connsiteY154" fmla="*/ 7187 h 10000"/>
                <a:gd name="connsiteX155" fmla="*/ 3556 w 10000"/>
                <a:gd name="connsiteY155" fmla="*/ 7187 h 10000"/>
                <a:gd name="connsiteX156" fmla="*/ 3444 w 10000"/>
                <a:gd name="connsiteY156" fmla="*/ 7265 h 10000"/>
                <a:gd name="connsiteX157" fmla="*/ 3278 w 10000"/>
                <a:gd name="connsiteY157" fmla="*/ 7386 h 10000"/>
                <a:gd name="connsiteX158" fmla="*/ 3000 w 10000"/>
                <a:gd name="connsiteY158" fmla="*/ 7525 h 10000"/>
                <a:gd name="connsiteX159" fmla="*/ 2667 w 10000"/>
                <a:gd name="connsiteY159" fmla="*/ 7626 h 10000"/>
                <a:gd name="connsiteX160" fmla="*/ 2667 w 10000"/>
                <a:gd name="connsiteY160" fmla="*/ 7626 h 10000"/>
                <a:gd name="connsiteX161" fmla="*/ 2333 w 10000"/>
                <a:gd name="connsiteY161" fmla="*/ 7706 h 10000"/>
                <a:gd name="connsiteX162" fmla="*/ 1833 w 10000"/>
                <a:gd name="connsiteY162" fmla="*/ 7786 h 10000"/>
                <a:gd name="connsiteX163" fmla="*/ 1389 w 10000"/>
                <a:gd name="connsiteY163" fmla="*/ 7826 h 10000"/>
                <a:gd name="connsiteX164" fmla="*/ 889 w 10000"/>
                <a:gd name="connsiteY164" fmla="*/ 7845 h 10000"/>
                <a:gd name="connsiteX165" fmla="*/ 889 w 10000"/>
                <a:gd name="connsiteY165" fmla="*/ 7845 h 10000"/>
                <a:gd name="connsiteX166" fmla="*/ 500 w 10000"/>
                <a:gd name="connsiteY166" fmla="*/ 7867 h 10000"/>
                <a:gd name="connsiteX167" fmla="*/ 222 w 10000"/>
                <a:gd name="connsiteY167" fmla="*/ 7885 h 10000"/>
                <a:gd name="connsiteX168" fmla="*/ 0 w 10000"/>
                <a:gd name="connsiteY168" fmla="*/ 7904 h 10000"/>
                <a:gd name="connsiteX169" fmla="*/ 0 w 10000"/>
                <a:gd name="connsiteY169" fmla="*/ 7904 h 10000"/>
                <a:gd name="connsiteX170" fmla="*/ 278 w 10000"/>
                <a:gd name="connsiteY170" fmla="*/ 8225 h 10000"/>
                <a:gd name="connsiteX171" fmla="*/ 500 w 10000"/>
                <a:gd name="connsiteY171" fmla="*/ 8461 h 10000"/>
                <a:gd name="connsiteX172" fmla="*/ 722 w 10000"/>
                <a:gd name="connsiteY172" fmla="*/ 8662 h 10000"/>
                <a:gd name="connsiteX173" fmla="*/ 722 w 10000"/>
                <a:gd name="connsiteY173" fmla="*/ 8662 h 10000"/>
                <a:gd name="connsiteX174" fmla="*/ 889 w 10000"/>
                <a:gd name="connsiteY174" fmla="*/ 8783 h 10000"/>
                <a:gd name="connsiteX175" fmla="*/ 944 w 10000"/>
                <a:gd name="connsiteY175" fmla="*/ 8884 h 10000"/>
                <a:gd name="connsiteX176" fmla="*/ 1111 w 10000"/>
                <a:gd name="connsiteY176" fmla="*/ 8985 h 10000"/>
                <a:gd name="connsiteX177" fmla="*/ 1333 w 10000"/>
                <a:gd name="connsiteY177" fmla="*/ 9140 h 10000"/>
                <a:gd name="connsiteX178" fmla="*/ 1333 w 10000"/>
                <a:gd name="connsiteY178" fmla="*/ 9140 h 10000"/>
                <a:gd name="connsiteX179" fmla="*/ 1444 w 10000"/>
                <a:gd name="connsiteY179" fmla="*/ 9222 h 10000"/>
                <a:gd name="connsiteX180" fmla="*/ 1500 w 10000"/>
                <a:gd name="connsiteY180" fmla="*/ 9281 h 10000"/>
                <a:gd name="connsiteX181" fmla="*/ 1500 w 10000"/>
                <a:gd name="connsiteY181" fmla="*/ 9339 h 10000"/>
                <a:gd name="connsiteX182" fmla="*/ 1556 w 10000"/>
                <a:gd name="connsiteY182" fmla="*/ 9363 h 10000"/>
                <a:gd name="connsiteX183" fmla="*/ 1722 w 10000"/>
                <a:gd name="connsiteY183" fmla="*/ 9380 h 10000"/>
                <a:gd name="connsiteX184" fmla="*/ 1944 w 10000"/>
                <a:gd name="connsiteY184" fmla="*/ 9400 h 10000"/>
                <a:gd name="connsiteX185" fmla="*/ 2944 w 10000"/>
                <a:gd name="connsiteY185" fmla="*/ 9421 h 10000"/>
                <a:gd name="connsiteX186" fmla="*/ 2944 w 10000"/>
                <a:gd name="connsiteY186" fmla="*/ 9421 h 10000"/>
                <a:gd name="connsiteX187" fmla="*/ 4167 w 10000"/>
                <a:gd name="connsiteY187" fmla="*/ 9461 h 10000"/>
                <a:gd name="connsiteX188" fmla="*/ 4889 w 10000"/>
                <a:gd name="connsiteY188" fmla="*/ 9520 h 10000"/>
                <a:gd name="connsiteX189" fmla="*/ 5278 w 10000"/>
                <a:gd name="connsiteY189" fmla="*/ 9582 h 10000"/>
                <a:gd name="connsiteX190" fmla="*/ 5444 w 10000"/>
                <a:gd name="connsiteY190" fmla="*/ 9598 h 10000"/>
                <a:gd name="connsiteX191" fmla="*/ 5444 w 10000"/>
                <a:gd name="connsiteY191" fmla="*/ 9598 h 10000"/>
                <a:gd name="connsiteX192" fmla="*/ 5722 w 10000"/>
                <a:gd name="connsiteY192" fmla="*/ 9643 h 10000"/>
                <a:gd name="connsiteX193" fmla="*/ 5833 w 10000"/>
                <a:gd name="connsiteY193" fmla="*/ 9664 h 10000"/>
                <a:gd name="connsiteX194" fmla="*/ 5833 w 10000"/>
                <a:gd name="connsiteY194" fmla="*/ 9664 h 10000"/>
                <a:gd name="connsiteX195" fmla="*/ 5833 w 10000"/>
                <a:gd name="connsiteY195" fmla="*/ 9643 h 10000"/>
                <a:gd name="connsiteX196" fmla="*/ 5889 w 10000"/>
                <a:gd name="connsiteY196" fmla="*/ 9621 h 10000"/>
                <a:gd name="connsiteX197" fmla="*/ 6000 w 10000"/>
                <a:gd name="connsiteY197" fmla="*/ 9598 h 10000"/>
                <a:gd name="connsiteX198" fmla="*/ 6167 w 10000"/>
                <a:gd name="connsiteY198" fmla="*/ 9582 h 10000"/>
                <a:gd name="connsiteX199" fmla="*/ 6444 w 10000"/>
                <a:gd name="connsiteY199" fmla="*/ 9582 h 10000"/>
                <a:gd name="connsiteX200" fmla="*/ 6833 w 10000"/>
                <a:gd name="connsiteY200" fmla="*/ 9598 h 10000"/>
                <a:gd name="connsiteX201" fmla="*/ 7278 w 10000"/>
                <a:gd name="connsiteY201" fmla="*/ 9664 h 10000"/>
                <a:gd name="connsiteX202" fmla="*/ 7278 w 10000"/>
                <a:gd name="connsiteY202" fmla="*/ 9664 h 10000"/>
                <a:gd name="connsiteX203" fmla="*/ 8722 w 10000"/>
                <a:gd name="connsiteY203" fmla="*/ 9838 h 10000"/>
                <a:gd name="connsiteX204" fmla="*/ 10000 w 10000"/>
                <a:gd name="connsiteY204"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6556 w 10000"/>
                <a:gd name="connsiteY70" fmla="*/ 3631 h 10000"/>
                <a:gd name="connsiteX71" fmla="*/ 6556 w 10000"/>
                <a:gd name="connsiteY71" fmla="*/ 3631 h 10000"/>
                <a:gd name="connsiteX72" fmla="*/ 5333 w 10000"/>
                <a:gd name="connsiteY72" fmla="*/ 2712 h 10000"/>
                <a:gd name="connsiteX73" fmla="*/ 5333 w 10000"/>
                <a:gd name="connsiteY73" fmla="*/ 2712 h 10000"/>
                <a:gd name="connsiteX74" fmla="*/ 5167 w 10000"/>
                <a:gd name="connsiteY74" fmla="*/ 2652 h 10000"/>
                <a:gd name="connsiteX75" fmla="*/ 4889 w 10000"/>
                <a:gd name="connsiteY75" fmla="*/ 2573 h 10000"/>
                <a:gd name="connsiteX76" fmla="*/ 4056 w 10000"/>
                <a:gd name="connsiteY76" fmla="*/ 2395 h 10000"/>
                <a:gd name="connsiteX77" fmla="*/ 2889 w 10000"/>
                <a:gd name="connsiteY77" fmla="*/ 2176 h 10000"/>
                <a:gd name="connsiteX78" fmla="*/ 2889 w 10000"/>
                <a:gd name="connsiteY78" fmla="*/ 2176 h 10000"/>
                <a:gd name="connsiteX79" fmla="*/ 2389 w 10000"/>
                <a:gd name="connsiteY79" fmla="*/ 2154 h 10000"/>
                <a:gd name="connsiteX80" fmla="*/ 2000 w 10000"/>
                <a:gd name="connsiteY80" fmla="*/ 2135 h 10000"/>
                <a:gd name="connsiteX81" fmla="*/ 1889 w 10000"/>
                <a:gd name="connsiteY81" fmla="*/ 2116 h 10000"/>
                <a:gd name="connsiteX82" fmla="*/ 1778 w 10000"/>
                <a:gd name="connsiteY82" fmla="*/ 2094 h 10000"/>
                <a:gd name="connsiteX83" fmla="*/ 1778 w 10000"/>
                <a:gd name="connsiteY83" fmla="*/ 2094 h 10000"/>
                <a:gd name="connsiteX84" fmla="*/ 1667 w 10000"/>
                <a:gd name="connsiteY84" fmla="*/ 2016 h 10000"/>
                <a:gd name="connsiteX85" fmla="*/ 1500 w 10000"/>
                <a:gd name="connsiteY85" fmla="*/ 1876 h 10000"/>
                <a:gd name="connsiteX86" fmla="*/ 1444 w 10000"/>
                <a:gd name="connsiteY86" fmla="*/ 1796 h 10000"/>
                <a:gd name="connsiteX87" fmla="*/ 1444 w 10000"/>
                <a:gd name="connsiteY87" fmla="*/ 1716 h 10000"/>
                <a:gd name="connsiteX88" fmla="*/ 1444 w 10000"/>
                <a:gd name="connsiteY88" fmla="*/ 1656 h 10000"/>
                <a:gd name="connsiteX89" fmla="*/ 1556 w 10000"/>
                <a:gd name="connsiteY89" fmla="*/ 1596 h 10000"/>
                <a:gd name="connsiteX90" fmla="*/ 1556 w 10000"/>
                <a:gd name="connsiteY90" fmla="*/ 1596 h 10000"/>
                <a:gd name="connsiteX91" fmla="*/ 1833 w 10000"/>
                <a:gd name="connsiteY91" fmla="*/ 1497 h 10000"/>
                <a:gd name="connsiteX92" fmla="*/ 2111 w 10000"/>
                <a:gd name="connsiteY92" fmla="*/ 1394 h 10000"/>
                <a:gd name="connsiteX93" fmla="*/ 2278 w 10000"/>
                <a:gd name="connsiteY93" fmla="*/ 1337 h 10000"/>
                <a:gd name="connsiteX94" fmla="*/ 2389 w 10000"/>
                <a:gd name="connsiteY94" fmla="*/ 1278 h 10000"/>
                <a:gd name="connsiteX95" fmla="*/ 2389 w 10000"/>
                <a:gd name="connsiteY95" fmla="*/ 1197 h 10000"/>
                <a:gd name="connsiteX96" fmla="*/ 2389 w 10000"/>
                <a:gd name="connsiteY96" fmla="*/ 1099 h 10000"/>
                <a:gd name="connsiteX97" fmla="*/ 2389 w 10000"/>
                <a:gd name="connsiteY97" fmla="*/ 1099 h 10000"/>
                <a:gd name="connsiteX98" fmla="*/ 2167 w 10000"/>
                <a:gd name="connsiteY98" fmla="*/ 818 h 10000"/>
                <a:gd name="connsiteX99" fmla="*/ 1889 w 10000"/>
                <a:gd name="connsiteY99" fmla="*/ 438 h 10000"/>
                <a:gd name="connsiteX100" fmla="*/ 1667 w 10000"/>
                <a:gd name="connsiteY100" fmla="*/ 99 h 10000"/>
                <a:gd name="connsiteX101" fmla="*/ 1611 w 10000"/>
                <a:gd name="connsiteY101" fmla="*/ 0 h 10000"/>
                <a:gd name="connsiteX102" fmla="*/ 10000 w 10000"/>
                <a:gd name="connsiteY102" fmla="*/ 8662 h 10000"/>
                <a:gd name="connsiteX103" fmla="*/ 10000 w 10000"/>
                <a:gd name="connsiteY103" fmla="*/ 8662 h 10000"/>
                <a:gd name="connsiteX104" fmla="*/ 9722 w 10000"/>
                <a:gd name="connsiteY104" fmla="*/ 8641 h 10000"/>
                <a:gd name="connsiteX105" fmla="*/ 9389 w 10000"/>
                <a:gd name="connsiteY105" fmla="*/ 8662 h 10000"/>
                <a:gd name="connsiteX106" fmla="*/ 9389 w 10000"/>
                <a:gd name="connsiteY106" fmla="*/ 8662 h 10000"/>
                <a:gd name="connsiteX107" fmla="*/ 9278 w 10000"/>
                <a:gd name="connsiteY107" fmla="*/ 8686 h 10000"/>
                <a:gd name="connsiteX108" fmla="*/ 9056 w 10000"/>
                <a:gd name="connsiteY108" fmla="*/ 8662 h 10000"/>
                <a:gd name="connsiteX109" fmla="*/ 8889 w 10000"/>
                <a:gd name="connsiteY109" fmla="*/ 8641 h 10000"/>
                <a:gd name="connsiteX110" fmla="*/ 8722 w 10000"/>
                <a:gd name="connsiteY110" fmla="*/ 8603 h 10000"/>
                <a:gd name="connsiteX111" fmla="*/ 8611 w 10000"/>
                <a:gd name="connsiteY111" fmla="*/ 8541 h 10000"/>
                <a:gd name="connsiteX112" fmla="*/ 8444 w 10000"/>
                <a:gd name="connsiteY112" fmla="*/ 8442 h 10000"/>
                <a:gd name="connsiteX113" fmla="*/ 8444 w 10000"/>
                <a:gd name="connsiteY113" fmla="*/ 8442 h 10000"/>
                <a:gd name="connsiteX114" fmla="*/ 8222 w 10000"/>
                <a:gd name="connsiteY114" fmla="*/ 8265 h 10000"/>
                <a:gd name="connsiteX115" fmla="*/ 8111 w 10000"/>
                <a:gd name="connsiteY115" fmla="*/ 8185 h 10000"/>
                <a:gd name="connsiteX116" fmla="*/ 7944 w 10000"/>
                <a:gd name="connsiteY116" fmla="*/ 8125 h 10000"/>
                <a:gd name="connsiteX117" fmla="*/ 7778 w 10000"/>
                <a:gd name="connsiteY117" fmla="*/ 8086 h 10000"/>
                <a:gd name="connsiteX118" fmla="*/ 7556 w 10000"/>
                <a:gd name="connsiteY118" fmla="*/ 8062 h 10000"/>
                <a:gd name="connsiteX119" fmla="*/ 7333 w 10000"/>
                <a:gd name="connsiteY119" fmla="*/ 8045 h 10000"/>
                <a:gd name="connsiteX120" fmla="*/ 7000 w 10000"/>
                <a:gd name="connsiteY120" fmla="*/ 8022 h 10000"/>
                <a:gd name="connsiteX121" fmla="*/ 7000 w 10000"/>
                <a:gd name="connsiteY121" fmla="*/ 8022 h 10000"/>
                <a:gd name="connsiteX122" fmla="*/ 6556 w 10000"/>
                <a:gd name="connsiteY122" fmla="*/ 8045 h 10000"/>
                <a:gd name="connsiteX123" fmla="*/ 6222 w 10000"/>
                <a:gd name="connsiteY123" fmla="*/ 8045 h 10000"/>
                <a:gd name="connsiteX124" fmla="*/ 6111 w 10000"/>
                <a:gd name="connsiteY124" fmla="*/ 8022 h 10000"/>
                <a:gd name="connsiteX125" fmla="*/ 6056 w 10000"/>
                <a:gd name="connsiteY125" fmla="*/ 8003 h 10000"/>
                <a:gd name="connsiteX126" fmla="*/ 6056 w 10000"/>
                <a:gd name="connsiteY126" fmla="*/ 8003 h 10000"/>
                <a:gd name="connsiteX127" fmla="*/ 6056 w 10000"/>
                <a:gd name="connsiteY127" fmla="*/ 7646 h 10000"/>
                <a:gd name="connsiteX128" fmla="*/ 6056 w 10000"/>
                <a:gd name="connsiteY128" fmla="*/ 7646 h 10000"/>
                <a:gd name="connsiteX129" fmla="*/ 6056 w 10000"/>
                <a:gd name="connsiteY129" fmla="*/ 7563 h 10000"/>
                <a:gd name="connsiteX130" fmla="*/ 5944 w 10000"/>
                <a:gd name="connsiteY130" fmla="*/ 7464 h 10000"/>
                <a:gd name="connsiteX131" fmla="*/ 5889 w 10000"/>
                <a:gd name="connsiteY131" fmla="*/ 7443 h 10000"/>
                <a:gd name="connsiteX132" fmla="*/ 5778 w 10000"/>
                <a:gd name="connsiteY132" fmla="*/ 7425 h 10000"/>
                <a:gd name="connsiteX133" fmla="*/ 5667 w 10000"/>
                <a:gd name="connsiteY133" fmla="*/ 7425 h 10000"/>
                <a:gd name="connsiteX134" fmla="*/ 5500 w 10000"/>
                <a:gd name="connsiteY134" fmla="*/ 7443 h 10000"/>
                <a:gd name="connsiteX135" fmla="*/ 5500 w 10000"/>
                <a:gd name="connsiteY135" fmla="*/ 7443 h 10000"/>
                <a:gd name="connsiteX136" fmla="*/ 4889 w 10000"/>
                <a:gd name="connsiteY136" fmla="*/ 7584 h 10000"/>
                <a:gd name="connsiteX137" fmla="*/ 4611 w 10000"/>
                <a:gd name="connsiteY137" fmla="*/ 7626 h 10000"/>
                <a:gd name="connsiteX138" fmla="*/ 4556 w 10000"/>
                <a:gd name="connsiteY138" fmla="*/ 7646 h 10000"/>
                <a:gd name="connsiteX139" fmla="*/ 4500 w 10000"/>
                <a:gd name="connsiteY139" fmla="*/ 7626 h 10000"/>
                <a:gd name="connsiteX140" fmla="*/ 4500 w 10000"/>
                <a:gd name="connsiteY140" fmla="*/ 7626 h 10000"/>
                <a:gd name="connsiteX141" fmla="*/ 4222 w 10000"/>
                <a:gd name="connsiteY141" fmla="*/ 7425 h 10000"/>
                <a:gd name="connsiteX142" fmla="*/ 4222 w 10000"/>
                <a:gd name="connsiteY142" fmla="*/ 7425 h 10000"/>
                <a:gd name="connsiteX143" fmla="*/ 4111 w 10000"/>
                <a:gd name="connsiteY143" fmla="*/ 7326 h 10000"/>
                <a:gd name="connsiteX144" fmla="*/ 4111 w 10000"/>
                <a:gd name="connsiteY144" fmla="*/ 7265 h 10000"/>
                <a:gd name="connsiteX145" fmla="*/ 4111 w 10000"/>
                <a:gd name="connsiteY145" fmla="*/ 7205 h 10000"/>
                <a:gd name="connsiteX146" fmla="*/ 4111 w 10000"/>
                <a:gd name="connsiteY146" fmla="*/ 7205 h 10000"/>
                <a:gd name="connsiteX147" fmla="*/ 4278 w 10000"/>
                <a:gd name="connsiteY147" fmla="*/ 7145 h 10000"/>
                <a:gd name="connsiteX148" fmla="*/ 4389 w 10000"/>
                <a:gd name="connsiteY148" fmla="*/ 7126 h 10000"/>
                <a:gd name="connsiteX149" fmla="*/ 4389 w 10000"/>
                <a:gd name="connsiteY149" fmla="*/ 7126 h 10000"/>
                <a:gd name="connsiteX150" fmla="*/ 4000 w 10000"/>
                <a:gd name="connsiteY150" fmla="*/ 7126 h 10000"/>
                <a:gd name="connsiteX151" fmla="*/ 3722 w 10000"/>
                <a:gd name="connsiteY151" fmla="*/ 7145 h 10000"/>
                <a:gd name="connsiteX152" fmla="*/ 3611 w 10000"/>
                <a:gd name="connsiteY152" fmla="*/ 7166 h 10000"/>
                <a:gd name="connsiteX153" fmla="*/ 3556 w 10000"/>
                <a:gd name="connsiteY153" fmla="*/ 7187 h 10000"/>
                <a:gd name="connsiteX154" fmla="*/ 3556 w 10000"/>
                <a:gd name="connsiteY154" fmla="*/ 7187 h 10000"/>
                <a:gd name="connsiteX155" fmla="*/ 3444 w 10000"/>
                <a:gd name="connsiteY155" fmla="*/ 7265 h 10000"/>
                <a:gd name="connsiteX156" fmla="*/ 3278 w 10000"/>
                <a:gd name="connsiteY156" fmla="*/ 7386 h 10000"/>
                <a:gd name="connsiteX157" fmla="*/ 3000 w 10000"/>
                <a:gd name="connsiteY157" fmla="*/ 7525 h 10000"/>
                <a:gd name="connsiteX158" fmla="*/ 2667 w 10000"/>
                <a:gd name="connsiteY158" fmla="*/ 7626 h 10000"/>
                <a:gd name="connsiteX159" fmla="*/ 2667 w 10000"/>
                <a:gd name="connsiteY159" fmla="*/ 7626 h 10000"/>
                <a:gd name="connsiteX160" fmla="*/ 2333 w 10000"/>
                <a:gd name="connsiteY160" fmla="*/ 7706 h 10000"/>
                <a:gd name="connsiteX161" fmla="*/ 1833 w 10000"/>
                <a:gd name="connsiteY161" fmla="*/ 7786 h 10000"/>
                <a:gd name="connsiteX162" fmla="*/ 1389 w 10000"/>
                <a:gd name="connsiteY162" fmla="*/ 7826 h 10000"/>
                <a:gd name="connsiteX163" fmla="*/ 889 w 10000"/>
                <a:gd name="connsiteY163" fmla="*/ 7845 h 10000"/>
                <a:gd name="connsiteX164" fmla="*/ 889 w 10000"/>
                <a:gd name="connsiteY164" fmla="*/ 7845 h 10000"/>
                <a:gd name="connsiteX165" fmla="*/ 500 w 10000"/>
                <a:gd name="connsiteY165" fmla="*/ 7867 h 10000"/>
                <a:gd name="connsiteX166" fmla="*/ 222 w 10000"/>
                <a:gd name="connsiteY166" fmla="*/ 7885 h 10000"/>
                <a:gd name="connsiteX167" fmla="*/ 0 w 10000"/>
                <a:gd name="connsiteY167" fmla="*/ 7904 h 10000"/>
                <a:gd name="connsiteX168" fmla="*/ 0 w 10000"/>
                <a:gd name="connsiteY168" fmla="*/ 7904 h 10000"/>
                <a:gd name="connsiteX169" fmla="*/ 278 w 10000"/>
                <a:gd name="connsiteY169" fmla="*/ 8225 h 10000"/>
                <a:gd name="connsiteX170" fmla="*/ 500 w 10000"/>
                <a:gd name="connsiteY170" fmla="*/ 8461 h 10000"/>
                <a:gd name="connsiteX171" fmla="*/ 722 w 10000"/>
                <a:gd name="connsiteY171" fmla="*/ 8662 h 10000"/>
                <a:gd name="connsiteX172" fmla="*/ 722 w 10000"/>
                <a:gd name="connsiteY172" fmla="*/ 8662 h 10000"/>
                <a:gd name="connsiteX173" fmla="*/ 889 w 10000"/>
                <a:gd name="connsiteY173" fmla="*/ 8783 h 10000"/>
                <a:gd name="connsiteX174" fmla="*/ 944 w 10000"/>
                <a:gd name="connsiteY174" fmla="*/ 8884 h 10000"/>
                <a:gd name="connsiteX175" fmla="*/ 1111 w 10000"/>
                <a:gd name="connsiteY175" fmla="*/ 8985 h 10000"/>
                <a:gd name="connsiteX176" fmla="*/ 1333 w 10000"/>
                <a:gd name="connsiteY176" fmla="*/ 9140 h 10000"/>
                <a:gd name="connsiteX177" fmla="*/ 1333 w 10000"/>
                <a:gd name="connsiteY177" fmla="*/ 9140 h 10000"/>
                <a:gd name="connsiteX178" fmla="*/ 1444 w 10000"/>
                <a:gd name="connsiteY178" fmla="*/ 9222 h 10000"/>
                <a:gd name="connsiteX179" fmla="*/ 1500 w 10000"/>
                <a:gd name="connsiteY179" fmla="*/ 9281 h 10000"/>
                <a:gd name="connsiteX180" fmla="*/ 1500 w 10000"/>
                <a:gd name="connsiteY180" fmla="*/ 9339 h 10000"/>
                <a:gd name="connsiteX181" fmla="*/ 1556 w 10000"/>
                <a:gd name="connsiteY181" fmla="*/ 9363 h 10000"/>
                <a:gd name="connsiteX182" fmla="*/ 1722 w 10000"/>
                <a:gd name="connsiteY182" fmla="*/ 9380 h 10000"/>
                <a:gd name="connsiteX183" fmla="*/ 1944 w 10000"/>
                <a:gd name="connsiteY183" fmla="*/ 9400 h 10000"/>
                <a:gd name="connsiteX184" fmla="*/ 2944 w 10000"/>
                <a:gd name="connsiteY184" fmla="*/ 9421 h 10000"/>
                <a:gd name="connsiteX185" fmla="*/ 2944 w 10000"/>
                <a:gd name="connsiteY185" fmla="*/ 9421 h 10000"/>
                <a:gd name="connsiteX186" fmla="*/ 4167 w 10000"/>
                <a:gd name="connsiteY186" fmla="*/ 9461 h 10000"/>
                <a:gd name="connsiteX187" fmla="*/ 4889 w 10000"/>
                <a:gd name="connsiteY187" fmla="*/ 9520 h 10000"/>
                <a:gd name="connsiteX188" fmla="*/ 5278 w 10000"/>
                <a:gd name="connsiteY188" fmla="*/ 9582 h 10000"/>
                <a:gd name="connsiteX189" fmla="*/ 5444 w 10000"/>
                <a:gd name="connsiteY189" fmla="*/ 9598 h 10000"/>
                <a:gd name="connsiteX190" fmla="*/ 5444 w 10000"/>
                <a:gd name="connsiteY190" fmla="*/ 9598 h 10000"/>
                <a:gd name="connsiteX191" fmla="*/ 5722 w 10000"/>
                <a:gd name="connsiteY191" fmla="*/ 9643 h 10000"/>
                <a:gd name="connsiteX192" fmla="*/ 5833 w 10000"/>
                <a:gd name="connsiteY192" fmla="*/ 9664 h 10000"/>
                <a:gd name="connsiteX193" fmla="*/ 5833 w 10000"/>
                <a:gd name="connsiteY193" fmla="*/ 9664 h 10000"/>
                <a:gd name="connsiteX194" fmla="*/ 5833 w 10000"/>
                <a:gd name="connsiteY194" fmla="*/ 9643 h 10000"/>
                <a:gd name="connsiteX195" fmla="*/ 5889 w 10000"/>
                <a:gd name="connsiteY195" fmla="*/ 9621 h 10000"/>
                <a:gd name="connsiteX196" fmla="*/ 6000 w 10000"/>
                <a:gd name="connsiteY196" fmla="*/ 9598 h 10000"/>
                <a:gd name="connsiteX197" fmla="*/ 6167 w 10000"/>
                <a:gd name="connsiteY197" fmla="*/ 9582 h 10000"/>
                <a:gd name="connsiteX198" fmla="*/ 6444 w 10000"/>
                <a:gd name="connsiteY198" fmla="*/ 9582 h 10000"/>
                <a:gd name="connsiteX199" fmla="*/ 6833 w 10000"/>
                <a:gd name="connsiteY199" fmla="*/ 9598 h 10000"/>
                <a:gd name="connsiteX200" fmla="*/ 7278 w 10000"/>
                <a:gd name="connsiteY200" fmla="*/ 9664 h 10000"/>
                <a:gd name="connsiteX201" fmla="*/ 7278 w 10000"/>
                <a:gd name="connsiteY201" fmla="*/ 9664 h 10000"/>
                <a:gd name="connsiteX202" fmla="*/ 8722 w 10000"/>
                <a:gd name="connsiteY202" fmla="*/ 9838 h 10000"/>
                <a:gd name="connsiteX203" fmla="*/ 10000 w 10000"/>
                <a:gd name="connsiteY203"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6556 w 10000"/>
                <a:gd name="connsiteY70" fmla="*/ 3631 h 10000"/>
                <a:gd name="connsiteX71" fmla="*/ 5333 w 10000"/>
                <a:gd name="connsiteY71" fmla="*/ 2712 h 10000"/>
                <a:gd name="connsiteX72" fmla="*/ 5333 w 10000"/>
                <a:gd name="connsiteY72" fmla="*/ 2712 h 10000"/>
                <a:gd name="connsiteX73" fmla="*/ 5167 w 10000"/>
                <a:gd name="connsiteY73" fmla="*/ 2652 h 10000"/>
                <a:gd name="connsiteX74" fmla="*/ 4889 w 10000"/>
                <a:gd name="connsiteY74" fmla="*/ 2573 h 10000"/>
                <a:gd name="connsiteX75" fmla="*/ 4056 w 10000"/>
                <a:gd name="connsiteY75" fmla="*/ 2395 h 10000"/>
                <a:gd name="connsiteX76" fmla="*/ 2889 w 10000"/>
                <a:gd name="connsiteY76" fmla="*/ 2176 h 10000"/>
                <a:gd name="connsiteX77" fmla="*/ 2889 w 10000"/>
                <a:gd name="connsiteY77" fmla="*/ 2176 h 10000"/>
                <a:gd name="connsiteX78" fmla="*/ 2389 w 10000"/>
                <a:gd name="connsiteY78" fmla="*/ 2154 h 10000"/>
                <a:gd name="connsiteX79" fmla="*/ 2000 w 10000"/>
                <a:gd name="connsiteY79" fmla="*/ 2135 h 10000"/>
                <a:gd name="connsiteX80" fmla="*/ 1889 w 10000"/>
                <a:gd name="connsiteY80" fmla="*/ 2116 h 10000"/>
                <a:gd name="connsiteX81" fmla="*/ 1778 w 10000"/>
                <a:gd name="connsiteY81" fmla="*/ 2094 h 10000"/>
                <a:gd name="connsiteX82" fmla="*/ 1778 w 10000"/>
                <a:gd name="connsiteY82" fmla="*/ 2094 h 10000"/>
                <a:gd name="connsiteX83" fmla="*/ 1667 w 10000"/>
                <a:gd name="connsiteY83" fmla="*/ 2016 h 10000"/>
                <a:gd name="connsiteX84" fmla="*/ 1500 w 10000"/>
                <a:gd name="connsiteY84" fmla="*/ 1876 h 10000"/>
                <a:gd name="connsiteX85" fmla="*/ 1444 w 10000"/>
                <a:gd name="connsiteY85" fmla="*/ 1796 h 10000"/>
                <a:gd name="connsiteX86" fmla="*/ 1444 w 10000"/>
                <a:gd name="connsiteY86" fmla="*/ 1716 h 10000"/>
                <a:gd name="connsiteX87" fmla="*/ 1444 w 10000"/>
                <a:gd name="connsiteY87" fmla="*/ 1656 h 10000"/>
                <a:gd name="connsiteX88" fmla="*/ 1556 w 10000"/>
                <a:gd name="connsiteY88" fmla="*/ 1596 h 10000"/>
                <a:gd name="connsiteX89" fmla="*/ 1556 w 10000"/>
                <a:gd name="connsiteY89" fmla="*/ 1596 h 10000"/>
                <a:gd name="connsiteX90" fmla="*/ 1833 w 10000"/>
                <a:gd name="connsiteY90" fmla="*/ 1497 h 10000"/>
                <a:gd name="connsiteX91" fmla="*/ 2111 w 10000"/>
                <a:gd name="connsiteY91" fmla="*/ 1394 h 10000"/>
                <a:gd name="connsiteX92" fmla="*/ 2278 w 10000"/>
                <a:gd name="connsiteY92" fmla="*/ 1337 h 10000"/>
                <a:gd name="connsiteX93" fmla="*/ 2389 w 10000"/>
                <a:gd name="connsiteY93" fmla="*/ 1278 h 10000"/>
                <a:gd name="connsiteX94" fmla="*/ 2389 w 10000"/>
                <a:gd name="connsiteY94" fmla="*/ 1197 h 10000"/>
                <a:gd name="connsiteX95" fmla="*/ 2389 w 10000"/>
                <a:gd name="connsiteY95" fmla="*/ 1099 h 10000"/>
                <a:gd name="connsiteX96" fmla="*/ 2389 w 10000"/>
                <a:gd name="connsiteY96" fmla="*/ 1099 h 10000"/>
                <a:gd name="connsiteX97" fmla="*/ 2167 w 10000"/>
                <a:gd name="connsiteY97" fmla="*/ 818 h 10000"/>
                <a:gd name="connsiteX98" fmla="*/ 1889 w 10000"/>
                <a:gd name="connsiteY98" fmla="*/ 438 h 10000"/>
                <a:gd name="connsiteX99" fmla="*/ 1667 w 10000"/>
                <a:gd name="connsiteY99" fmla="*/ 99 h 10000"/>
                <a:gd name="connsiteX100" fmla="*/ 1611 w 10000"/>
                <a:gd name="connsiteY100" fmla="*/ 0 h 10000"/>
                <a:gd name="connsiteX101" fmla="*/ 10000 w 10000"/>
                <a:gd name="connsiteY101" fmla="*/ 8662 h 10000"/>
                <a:gd name="connsiteX102" fmla="*/ 10000 w 10000"/>
                <a:gd name="connsiteY102" fmla="*/ 8662 h 10000"/>
                <a:gd name="connsiteX103" fmla="*/ 9722 w 10000"/>
                <a:gd name="connsiteY103" fmla="*/ 8641 h 10000"/>
                <a:gd name="connsiteX104" fmla="*/ 9389 w 10000"/>
                <a:gd name="connsiteY104" fmla="*/ 8662 h 10000"/>
                <a:gd name="connsiteX105" fmla="*/ 9389 w 10000"/>
                <a:gd name="connsiteY105" fmla="*/ 8662 h 10000"/>
                <a:gd name="connsiteX106" fmla="*/ 9278 w 10000"/>
                <a:gd name="connsiteY106" fmla="*/ 8686 h 10000"/>
                <a:gd name="connsiteX107" fmla="*/ 9056 w 10000"/>
                <a:gd name="connsiteY107" fmla="*/ 8662 h 10000"/>
                <a:gd name="connsiteX108" fmla="*/ 8889 w 10000"/>
                <a:gd name="connsiteY108" fmla="*/ 8641 h 10000"/>
                <a:gd name="connsiteX109" fmla="*/ 8722 w 10000"/>
                <a:gd name="connsiteY109" fmla="*/ 8603 h 10000"/>
                <a:gd name="connsiteX110" fmla="*/ 8611 w 10000"/>
                <a:gd name="connsiteY110" fmla="*/ 8541 h 10000"/>
                <a:gd name="connsiteX111" fmla="*/ 8444 w 10000"/>
                <a:gd name="connsiteY111" fmla="*/ 8442 h 10000"/>
                <a:gd name="connsiteX112" fmla="*/ 8444 w 10000"/>
                <a:gd name="connsiteY112" fmla="*/ 8442 h 10000"/>
                <a:gd name="connsiteX113" fmla="*/ 8222 w 10000"/>
                <a:gd name="connsiteY113" fmla="*/ 8265 h 10000"/>
                <a:gd name="connsiteX114" fmla="*/ 8111 w 10000"/>
                <a:gd name="connsiteY114" fmla="*/ 8185 h 10000"/>
                <a:gd name="connsiteX115" fmla="*/ 7944 w 10000"/>
                <a:gd name="connsiteY115" fmla="*/ 8125 h 10000"/>
                <a:gd name="connsiteX116" fmla="*/ 7778 w 10000"/>
                <a:gd name="connsiteY116" fmla="*/ 8086 h 10000"/>
                <a:gd name="connsiteX117" fmla="*/ 7556 w 10000"/>
                <a:gd name="connsiteY117" fmla="*/ 8062 h 10000"/>
                <a:gd name="connsiteX118" fmla="*/ 7333 w 10000"/>
                <a:gd name="connsiteY118" fmla="*/ 8045 h 10000"/>
                <a:gd name="connsiteX119" fmla="*/ 7000 w 10000"/>
                <a:gd name="connsiteY119" fmla="*/ 8022 h 10000"/>
                <a:gd name="connsiteX120" fmla="*/ 7000 w 10000"/>
                <a:gd name="connsiteY120" fmla="*/ 8022 h 10000"/>
                <a:gd name="connsiteX121" fmla="*/ 6556 w 10000"/>
                <a:gd name="connsiteY121" fmla="*/ 8045 h 10000"/>
                <a:gd name="connsiteX122" fmla="*/ 6222 w 10000"/>
                <a:gd name="connsiteY122" fmla="*/ 8045 h 10000"/>
                <a:gd name="connsiteX123" fmla="*/ 6111 w 10000"/>
                <a:gd name="connsiteY123" fmla="*/ 8022 h 10000"/>
                <a:gd name="connsiteX124" fmla="*/ 6056 w 10000"/>
                <a:gd name="connsiteY124" fmla="*/ 8003 h 10000"/>
                <a:gd name="connsiteX125" fmla="*/ 6056 w 10000"/>
                <a:gd name="connsiteY125" fmla="*/ 8003 h 10000"/>
                <a:gd name="connsiteX126" fmla="*/ 6056 w 10000"/>
                <a:gd name="connsiteY126" fmla="*/ 7646 h 10000"/>
                <a:gd name="connsiteX127" fmla="*/ 6056 w 10000"/>
                <a:gd name="connsiteY127" fmla="*/ 7646 h 10000"/>
                <a:gd name="connsiteX128" fmla="*/ 6056 w 10000"/>
                <a:gd name="connsiteY128" fmla="*/ 7563 h 10000"/>
                <a:gd name="connsiteX129" fmla="*/ 5944 w 10000"/>
                <a:gd name="connsiteY129" fmla="*/ 7464 h 10000"/>
                <a:gd name="connsiteX130" fmla="*/ 5889 w 10000"/>
                <a:gd name="connsiteY130" fmla="*/ 7443 h 10000"/>
                <a:gd name="connsiteX131" fmla="*/ 5778 w 10000"/>
                <a:gd name="connsiteY131" fmla="*/ 7425 h 10000"/>
                <a:gd name="connsiteX132" fmla="*/ 5667 w 10000"/>
                <a:gd name="connsiteY132" fmla="*/ 7425 h 10000"/>
                <a:gd name="connsiteX133" fmla="*/ 5500 w 10000"/>
                <a:gd name="connsiteY133" fmla="*/ 7443 h 10000"/>
                <a:gd name="connsiteX134" fmla="*/ 5500 w 10000"/>
                <a:gd name="connsiteY134" fmla="*/ 7443 h 10000"/>
                <a:gd name="connsiteX135" fmla="*/ 4889 w 10000"/>
                <a:gd name="connsiteY135" fmla="*/ 7584 h 10000"/>
                <a:gd name="connsiteX136" fmla="*/ 4611 w 10000"/>
                <a:gd name="connsiteY136" fmla="*/ 7626 h 10000"/>
                <a:gd name="connsiteX137" fmla="*/ 4556 w 10000"/>
                <a:gd name="connsiteY137" fmla="*/ 7646 h 10000"/>
                <a:gd name="connsiteX138" fmla="*/ 4500 w 10000"/>
                <a:gd name="connsiteY138" fmla="*/ 7626 h 10000"/>
                <a:gd name="connsiteX139" fmla="*/ 4500 w 10000"/>
                <a:gd name="connsiteY139" fmla="*/ 7626 h 10000"/>
                <a:gd name="connsiteX140" fmla="*/ 4222 w 10000"/>
                <a:gd name="connsiteY140" fmla="*/ 7425 h 10000"/>
                <a:gd name="connsiteX141" fmla="*/ 4222 w 10000"/>
                <a:gd name="connsiteY141" fmla="*/ 7425 h 10000"/>
                <a:gd name="connsiteX142" fmla="*/ 4111 w 10000"/>
                <a:gd name="connsiteY142" fmla="*/ 7326 h 10000"/>
                <a:gd name="connsiteX143" fmla="*/ 4111 w 10000"/>
                <a:gd name="connsiteY143" fmla="*/ 7265 h 10000"/>
                <a:gd name="connsiteX144" fmla="*/ 4111 w 10000"/>
                <a:gd name="connsiteY144" fmla="*/ 7205 h 10000"/>
                <a:gd name="connsiteX145" fmla="*/ 4111 w 10000"/>
                <a:gd name="connsiteY145" fmla="*/ 7205 h 10000"/>
                <a:gd name="connsiteX146" fmla="*/ 4278 w 10000"/>
                <a:gd name="connsiteY146" fmla="*/ 7145 h 10000"/>
                <a:gd name="connsiteX147" fmla="*/ 4389 w 10000"/>
                <a:gd name="connsiteY147" fmla="*/ 7126 h 10000"/>
                <a:gd name="connsiteX148" fmla="*/ 4389 w 10000"/>
                <a:gd name="connsiteY148" fmla="*/ 7126 h 10000"/>
                <a:gd name="connsiteX149" fmla="*/ 4000 w 10000"/>
                <a:gd name="connsiteY149" fmla="*/ 7126 h 10000"/>
                <a:gd name="connsiteX150" fmla="*/ 3722 w 10000"/>
                <a:gd name="connsiteY150" fmla="*/ 7145 h 10000"/>
                <a:gd name="connsiteX151" fmla="*/ 3611 w 10000"/>
                <a:gd name="connsiteY151" fmla="*/ 7166 h 10000"/>
                <a:gd name="connsiteX152" fmla="*/ 3556 w 10000"/>
                <a:gd name="connsiteY152" fmla="*/ 7187 h 10000"/>
                <a:gd name="connsiteX153" fmla="*/ 3556 w 10000"/>
                <a:gd name="connsiteY153" fmla="*/ 7187 h 10000"/>
                <a:gd name="connsiteX154" fmla="*/ 3444 w 10000"/>
                <a:gd name="connsiteY154" fmla="*/ 7265 h 10000"/>
                <a:gd name="connsiteX155" fmla="*/ 3278 w 10000"/>
                <a:gd name="connsiteY155" fmla="*/ 7386 h 10000"/>
                <a:gd name="connsiteX156" fmla="*/ 3000 w 10000"/>
                <a:gd name="connsiteY156" fmla="*/ 7525 h 10000"/>
                <a:gd name="connsiteX157" fmla="*/ 2667 w 10000"/>
                <a:gd name="connsiteY157" fmla="*/ 7626 h 10000"/>
                <a:gd name="connsiteX158" fmla="*/ 2667 w 10000"/>
                <a:gd name="connsiteY158" fmla="*/ 7626 h 10000"/>
                <a:gd name="connsiteX159" fmla="*/ 2333 w 10000"/>
                <a:gd name="connsiteY159" fmla="*/ 7706 h 10000"/>
                <a:gd name="connsiteX160" fmla="*/ 1833 w 10000"/>
                <a:gd name="connsiteY160" fmla="*/ 7786 h 10000"/>
                <a:gd name="connsiteX161" fmla="*/ 1389 w 10000"/>
                <a:gd name="connsiteY161" fmla="*/ 7826 h 10000"/>
                <a:gd name="connsiteX162" fmla="*/ 889 w 10000"/>
                <a:gd name="connsiteY162" fmla="*/ 7845 h 10000"/>
                <a:gd name="connsiteX163" fmla="*/ 889 w 10000"/>
                <a:gd name="connsiteY163" fmla="*/ 7845 h 10000"/>
                <a:gd name="connsiteX164" fmla="*/ 500 w 10000"/>
                <a:gd name="connsiteY164" fmla="*/ 7867 h 10000"/>
                <a:gd name="connsiteX165" fmla="*/ 222 w 10000"/>
                <a:gd name="connsiteY165" fmla="*/ 7885 h 10000"/>
                <a:gd name="connsiteX166" fmla="*/ 0 w 10000"/>
                <a:gd name="connsiteY166" fmla="*/ 7904 h 10000"/>
                <a:gd name="connsiteX167" fmla="*/ 0 w 10000"/>
                <a:gd name="connsiteY167" fmla="*/ 7904 h 10000"/>
                <a:gd name="connsiteX168" fmla="*/ 278 w 10000"/>
                <a:gd name="connsiteY168" fmla="*/ 8225 h 10000"/>
                <a:gd name="connsiteX169" fmla="*/ 500 w 10000"/>
                <a:gd name="connsiteY169" fmla="*/ 8461 h 10000"/>
                <a:gd name="connsiteX170" fmla="*/ 722 w 10000"/>
                <a:gd name="connsiteY170" fmla="*/ 8662 h 10000"/>
                <a:gd name="connsiteX171" fmla="*/ 722 w 10000"/>
                <a:gd name="connsiteY171" fmla="*/ 8662 h 10000"/>
                <a:gd name="connsiteX172" fmla="*/ 889 w 10000"/>
                <a:gd name="connsiteY172" fmla="*/ 8783 h 10000"/>
                <a:gd name="connsiteX173" fmla="*/ 944 w 10000"/>
                <a:gd name="connsiteY173" fmla="*/ 8884 h 10000"/>
                <a:gd name="connsiteX174" fmla="*/ 1111 w 10000"/>
                <a:gd name="connsiteY174" fmla="*/ 8985 h 10000"/>
                <a:gd name="connsiteX175" fmla="*/ 1333 w 10000"/>
                <a:gd name="connsiteY175" fmla="*/ 9140 h 10000"/>
                <a:gd name="connsiteX176" fmla="*/ 1333 w 10000"/>
                <a:gd name="connsiteY176" fmla="*/ 9140 h 10000"/>
                <a:gd name="connsiteX177" fmla="*/ 1444 w 10000"/>
                <a:gd name="connsiteY177" fmla="*/ 9222 h 10000"/>
                <a:gd name="connsiteX178" fmla="*/ 1500 w 10000"/>
                <a:gd name="connsiteY178" fmla="*/ 9281 h 10000"/>
                <a:gd name="connsiteX179" fmla="*/ 1500 w 10000"/>
                <a:gd name="connsiteY179" fmla="*/ 9339 h 10000"/>
                <a:gd name="connsiteX180" fmla="*/ 1556 w 10000"/>
                <a:gd name="connsiteY180" fmla="*/ 9363 h 10000"/>
                <a:gd name="connsiteX181" fmla="*/ 1722 w 10000"/>
                <a:gd name="connsiteY181" fmla="*/ 9380 h 10000"/>
                <a:gd name="connsiteX182" fmla="*/ 1944 w 10000"/>
                <a:gd name="connsiteY182" fmla="*/ 9400 h 10000"/>
                <a:gd name="connsiteX183" fmla="*/ 2944 w 10000"/>
                <a:gd name="connsiteY183" fmla="*/ 9421 h 10000"/>
                <a:gd name="connsiteX184" fmla="*/ 2944 w 10000"/>
                <a:gd name="connsiteY184" fmla="*/ 9421 h 10000"/>
                <a:gd name="connsiteX185" fmla="*/ 4167 w 10000"/>
                <a:gd name="connsiteY185" fmla="*/ 9461 h 10000"/>
                <a:gd name="connsiteX186" fmla="*/ 4889 w 10000"/>
                <a:gd name="connsiteY186" fmla="*/ 9520 h 10000"/>
                <a:gd name="connsiteX187" fmla="*/ 5278 w 10000"/>
                <a:gd name="connsiteY187" fmla="*/ 9582 h 10000"/>
                <a:gd name="connsiteX188" fmla="*/ 5444 w 10000"/>
                <a:gd name="connsiteY188" fmla="*/ 9598 h 10000"/>
                <a:gd name="connsiteX189" fmla="*/ 5444 w 10000"/>
                <a:gd name="connsiteY189" fmla="*/ 9598 h 10000"/>
                <a:gd name="connsiteX190" fmla="*/ 5722 w 10000"/>
                <a:gd name="connsiteY190" fmla="*/ 9643 h 10000"/>
                <a:gd name="connsiteX191" fmla="*/ 5833 w 10000"/>
                <a:gd name="connsiteY191" fmla="*/ 9664 h 10000"/>
                <a:gd name="connsiteX192" fmla="*/ 5833 w 10000"/>
                <a:gd name="connsiteY192" fmla="*/ 9664 h 10000"/>
                <a:gd name="connsiteX193" fmla="*/ 5833 w 10000"/>
                <a:gd name="connsiteY193" fmla="*/ 9643 h 10000"/>
                <a:gd name="connsiteX194" fmla="*/ 5889 w 10000"/>
                <a:gd name="connsiteY194" fmla="*/ 9621 h 10000"/>
                <a:gd name="connsiteX195" fmla="*/ 6000 w 10000"/>
                <a:gd name="connsiteY195" fmla="*/ 9598 h 10000"/>
                <a:gd name="connsiteX196" fmla="*/ 6167 w 10000"/>
                <a:gd name="connsiteY196" fmla="*/ 9582 h 10000"/>
                <a:gd name="connsiteX197" fmla="*/ 6444 w 10000"/>
                <a:gd name="connsiteY197" fmla="*/ 9582 h 10000"/>
                <a:gd name="connsiteX198" fmla="*/ 6833 w 10000"/>
                <a:gd name="connsiteY198" fmla="*/ 9598 h 10000"/>
                <a:gd name="connsiteX199" fmla="*/ 7278 w 10000"/>
                <a:gd name="connsiteY199" fmla="*/ 9664 h 10000"/>
                <a:gd name="connsiteX200" fmla="*/ 7278 w 10000"/>
                <a:gd name="connsiteY200" fmla="*/ 9664 h 10000"/>
                <a:gd name="connsiteX201" fmla="*/ 8722 w 10000"/>
                <a:gd name="connsiteY201" fmla="*/ 9838 h 10000"/>
                <a:gd name="connsiteX202" fmla="*/ 10000 w 10000"/>
                <a:gd name="connsiteY202"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6556 w 10000"/>
                <a:gd name="connsiteY70" fmla="*/ 3631 h 10000"/>
                <a:gd name="connsiteX71" fmla="*/ 5333 w 10000"/>
                <a:gd name="connsiteY71" fmla="*/ 2712 h 10000"/>
                <a:gd name="connsiteX72" fmla="*/ 5333 w 10000"/>
                <a:gd name="connsiteY72" fmla="*/ 2712 h 10000"/>
                <a:gd name="connsiteX73" fmla="*/ 5167 w 10000"/>
                <a:gd name="connsiteY73" fmla="*/ 2652 h 10000"/>
                <a:gd name="connsiteX74" fmla="*/ 4056 w 10000"/>
                <a:gd name="connsiteY74" fmla="*/ 2395 h 10000"/>
                <a:gd name="connsiteX75" fmla="*/ 2889 w 10000"/>
                <a:gd name="connsiteY75" fmla="*/ 2176 h 10000"/>
                <a:gd name="connsiteX76" fmla="*/ 2889 w 10000"/>
                <a:gd name="connsiteY76" fmla="*/ 2176 h 10000"/>
                <a:gd name="connsiteX77" fmla="*/ 2389 w 10000"/>
                <a:gd name="connsiteY77" fmla="*/ 2154 h 10000"/>
                <a:gd name="connsiteX78" fmla="*/ 2000 w 10000"/>
                <a:gd name="connsiteY78" fmla="*/ 2135 h 10000"/>
                <a:gd name="connsiteX79" fmla="*/ 1889 w 10000"/>
                <a:gd name="connsiteY79" fmla="*/ 2116 h 10000"/>
                <a:gd name="connsiteX80" fmla="*/ 1778 w 10000"/>
                <a:gd name="connsiteY80" fmla="*/ 2094 h 10000"/>
                <a:gd name="connsiteX81" fmla="*/ 1778 w 10000"/>
                <a:gd name="connsiteY81" fmla="*/ 2094 h 10000"/>
                <a:gd name="connsiteX82" fmla="*/ 1667 w 10000"/>
                <a:gd name="connsiteY82" fmla="*/ 2016 h 10000"/>
                <a:gd name="connsiteX83" fmla="*/ 1500 w 10000"/>
                <a:gd name="connsiteY83" fmla="*/ 1876 h 10000"/>
                <a:gd name="connsiteX84" fmla="*/ 1444 w 10000"/>
                <a:gd name="connsiteY84" fmla="*/ 1796 h 10000"/>
                <a:gd name="connsiteX85" fmla="*/ 1444 w 10000"/>
                <a:gd name="connsiteY85" fmla="*/ 1716 h 10000"/>
                <a:gd name="connsiteX86" fmla="*/ 1444 w 10000"/>
                <a:gd name="connsiteY86" fmla="*/ 1656 h 10000"/>
                <a:gd name="connsiteX87" fmla="*/ 1556 w 10000"/>
                <a:gd name="connsiteY87" fmla="*/ 1596 h 10000"/>
                <a:gd name="connsiteX88" fmla="*/ 1556 w 10000"/>
                <a:gd name="connsiteY88" fmla="*/ 1596 h 10000"/>
                <a:gd name="connsiteX89" fmla="*/ 1833 w 10000"/>
                <a:gd name="connsiteY89" fmla="*/ 1497 h 10000"/>
                <a:gd name="connsiteX90" fmla="*/ 2111 w 10000"/>
                <a:gd name="connsiteY90" fmla="*/ 1394 h 10000"/>
                <a:gd name="connsiteX91" fmla="*/ 2278 w 10000"/>
                <a:gd name="connsiteY91" fmla="*/ 1337 h 10000"/>
                <a:gd name="connsiteX92" fmla="*/ 2389 w 10000"/>
                <a:gd name="connsiteY92" fmla="*/ 1278 h 10000"/>
                <a:gd name="connsiteX93" fmla="*/ 2389 w 10000"/>
                <a:gd name="connsiteY93" fmla="*/ 1197 h 10000"/>
                <a:gd name="connsiteX94" fmla="*/ 2389 w 10000"/>
                <a:gd name="connsiteY94" fmla="*/ 1099 h 10000"/>
                <a:gd name="connsiteX95" fmla="*/ 2389 w 10000"/>
                <a:gd name="connsiteY95" fmla="*/ 1099 h 10000"/>
                <a:gd name="connsiteX96" fmla="*/ 2167 w 10000"/>
                <a:gd name="connsiteY96" fmla="*/ 818 h 10000"/>
                <a:gd name="connsiteX97" fmla="*/ 1889 w 10000"/>
                <a:gd name="connsiteY97" fmla="*/ 438 h 10000"/>
                <a:gd name="connsiteX98" fmla="*/ 1667 w 10000"/>
                <a:gd name="connsiteY98" fmla="*/ 99 h 10000"/>
                <a:gd name="connsiteX99" fmla="*/ 1611 w 10000"/>
                <a:gd name="connsiteY99" fmla="*/ 0 h 10000"/>
                <a:gd name="connsiteX100" fmla="*/ 10000 w 10000"/>
                <a:gd name="connsiteY100" fmla="*/ 8662 h 10000"/>
                <a:gd name="connsiteX101" fmla="*/ 10000 w 10000"/>
                <a:gd name="connsiteY101" fmla="*/ 8662 h 10000"/>
                <a:gd name="connsiteX102" fmla="*/ 9722 w 10000"/>
                <a:gd name="connsiteY102" fmla="*/ 8641 h 10000"/>
                <a:gd name="connsiteX103" fmla="*/ 9389 w 10000"/>
                <a:gd name="connsiteY103" fmla="*/ 8662 h 10000"/>
                <a:gd name="connsiteX104" fmla="*/ 9389 w 10000"/>
                <a:gd name="connsiteY104" fmla="*/ 8662 h 10000"/>
                <a:gd name="connsiteX105" fmla="*/ 9278 w 10000"/>
                <a:gd name="connsiteY105" fmla="*/ 8686 h 10000"/>
                <a:gd name="connsiteX106" fmla="*/ 9056 w 10000"/>
                <a:gd name="connsiteY106" fmla="*/ 8662 h 10000"/>
                <a:gd name="connsiteX107" fmla="*/ 8889 w 10000"/>
                <a:gd name="connsiteY107" fmla="*/ 8641 h 10000"/>
                <a:gd name="connsiteX108" fmla="*/ 8722 w 10000"/>
                <a:gd name="connsiteY108" fmla="*/ 8603 h 10000"/>
                <a:gd name="connsiteX109" fmla="*/ 8611 w 10000"/>
                <a:gd name="connsiteY109" fmla="*/ 8541 h 10000"/>
                <a:gd name="connsiteX110" fmla="*/ 8444 w 10000"/>
                <a:gd name="connsiteY110" fmla="*/ 8442 h 10000"/>
                <a:gd name="connsiteX111" fmla="*/ 8444 w 10000"/>
                <a:gd name="connsiteY111" fmla="*/ 8442 h 10000"/>
                <a:gd name="connsiteX112" fmla="*/ 8222 w 10000"/>
                <a:gd name="connsiteY112" fmla="*/ 8265 h 10000"/>
                <a:gd name="connsiteX113" fmla="*/ 8111 w 10000"/>
                <a:gd name="connsiteY113" fmla="*/ 8185 h 10000"/>
                <a:gd name="connsiteX114" fmla="*/ 7944 w 10000"/>
                <a:gd name="connsiteY114" fmla="*/ 8125 h 10000"/>
                <a:gd name="connsiteX115" fmla="*/ 7778 w 10000"/>
                <a:gd name="connsiteY115" fmla="*/ 8086 h 10000"/>
                <a:gd name="connsiteX116" fmla="*/ 7556 w 10000"/>
                <a:gd name="connsiteY116" fmla="*/ 8062 h 10000"/>
                <a:gd name="connsiteX117" fmla="*/ 7333 w 10000"/>
                <a:gd name="connsiteY117" fmla="*/ 8045 h 10000"/>
                <a:gd name="connsiteX118" fmla="*/ 7000 w 10000"/>
                <a:gd name="connsiteY118" fmla="*/ 8022 h 10000"/>
                <a:gd name="connsiteX119" fmla="*/ 7000 w 10000"/>
                <a:gd name="connsiteY119" fmla="*/ 8022 h 10000"/>
                <a:gd name="connsiteX120" fmla="*/ 6556 w 10000"/>
                <a:gd name="connsiteY120" fmla="*/ 8045 h 10000"/>
                <a:gd name="connsiteX121" fmla="*/ 6222 w 10000"/>
                <a:gd name="connsiteY121" fmla="*/ 8045 h 10000"/>
                <a:gd name="connsiteX122" fmla="*/ 6111 w 10000"/>
                <a:gd name="connsiteY122" fmla="*/ 8022 h 10000"/>
                <a:gd name="connsiteX123" fmla="*/ 6056 w 10000"/>
                <a:gd name="connsiteY123" fmla="*/ 8003 h 10000"/>
                <a:gd name="connsiteX124" fmla="*/ 6056 w 10000"/>
                <a:gd name="connsiteY124" fmla="*/ 8003 h 10000"/>
                <a:gd name="connsiteX125" fmla="*/ 6056 w 10000"/>
                <a:gd name="connsiteY125" fmla="*/ 7646 h 10000"/>
                <a:gd name="connsiteX126" fmla="*/ 6056 w 10000"/>
                <a:gd name="connsiteY126" fmla="*/ 7646 h 10000"/>
                <a:gd name="connsiteX127" fmla="*/ 6056 w 10000"/>
                <a:gd name="connsiteY127" fmla="*/ 7563 h 10000"/>
                <a:gd name="connsiteX128" fmla="*/ 5944 w 10000"/>
                <a:gd name="connsiteY128" fmla="*/ 7464 h 10000"/>
                <a:gd name="connsiteX129" fmla="*/ 5889 w 10000"/>
                <a:gd name="connsiteY129" fmla="*/ 7443 h 10000"/>
                <a:gd name="connsiteX130" fmla="*/ 5778 w 10000"/>
                <a:gd name="connsiteY130" fmla="*/ 7425 h 10000"/>
                <a:gd name="connsiteX131" fmla="*/ 5667 w 10000"/>
                <a:gd name="connsiteY131" fmla="*/ 7425 h 10000"/>
                <a:gd name="connsiteX132" fmla="*/ 5500 w 10000"/>
                <a:gd name="connsiteY132" fmla="*/ 7443 h 10000"/>
                <a:gd name="connsiteX133" fmla="*/ 5500 w 10000"/>
                <a:gd name="connsiteY133" fmla="*/ 7443 h 10000"/>
                <a:gd name="connsiteX134" fmla="*/ 4889 w 10000"/>
                <a:gd name="connsiteY134" fmla="*/ 7584 h 10000"/>
                <a:gd name="connsiteX135" fmla="*/ 4611 w 10000"/>
                <a:gd name="connsiteY135" fmla="*/ 7626 h 10000"/>
                <a:gd name="connsiteX136" fmla="*/ 4556 w 10000"/>
                <a:gd name="connsiteY136" fmla="*/ 7646 h 10000"/>
                <a:gd name="connsiteX137" fmla="*/ 4500 w 10000"/>
                <a:gd name="connsiteY137" fmla="*/ 7626 h 10000"/>
                <a:gd name="connsiteX138" fmla="*/ 4500 w 10000"/>
                <a:gd name="connsiteY138" fmla="*/ 7626 h 10000"/>
                <a:gd name="connsiteX139" fmla="*/ 4222 w 10000"/>
                <a:gd name="connsiteY139" fmla="*/ 7425 h 10000"/>
                <a:gd name="connsiteX140" fmla="*/ 4222 w 10000"/>
                <a:gd name="connsiteY140" fmla="*/ 7425 h 10000"/>
                <a:gd name="connsiteX141" fmla="*/ 4111 w 10000"/>
                <a:gd name="connsiteY141" fmla="*/ 7326 h 10000"/>
                <a:gd name="connsiteX142" fmla="*/ 4111 w 10000"/>
                <a:gd name="connsiteY142" fmla="*/ 7265 h 10000"/>
                <a:gd name="connsiteX143" fmla="*/ 4111 w 10000"/>
                <a:gd name="connsiteY143" fmla="*/ 7205 h 10000"/>
                <a:gd name="connsiteX144" fmla="*/ 4111 w 10000"/>
                <a:gd name="connsiteY144" fmla="*/ 7205 h 10000"/>
                <a:gd name="connsiteX145" fmla="*/ 4278 w 10000"/>
                <a:gd name="connsiteY145" fmla="*/ 7145 h 10000"/>
                <a:gd name="connsiteX146" fmla="*/ 4389 w 10000"/>
                <a:gd name="connsiteY146" fmla="*/ 7126 h 10000"/>
                <a:gd name="connsiteX147" fmla="*/ 4389 w 10000"/>
                <a:gd name="connsiteY147" fmla="*/ 7126 h 10000"/>
                <a:gd name="connsiteX148" fmla="*/ 4000 w 10000"/>
                <a:gd name="connsiteY148" fmla="*/ 7126 h 10000"/>
                <a:gd name="connsiteX149" fmla="*/ 3722 w 10000"/>
                <a:gd name="connsiteY149" fmla="*/ 7145 h 10000"/>
                <a:gd name="connsiteX150" fmla="*/ 3611 w 10000"/>
                <a:gd name="connsiteY150" fmla="*/ 7166 h 10000"/>
                <a:gd name="connsiteX151" fmla="*/ 3556 w 10000"/>
                <a:gd name="connsiteY151" fmla="*/ 7187 h 10000"/>
                <a:gd name="connsiteX152" fmla="*/ 3556 w 10000"/>
                <a:gd name="connsiteY152" fmla="*/ 7187 h 10000"/>
                <a:gd name="connsiteX153" fmla="*/ 3444 w 10000"/>
                <a:gd name="connsiteY153" fmla="*/ 7265 h 10000"/>
                <a:gd name="connsiteX154" fmla="*/ 3278 w 10000"/>
                <a:gd name="connsiteY154" fmla="*/ 7386 h 10000"/>
                <a:gd name="connsiteX155" fmla="*/ 3000 w 10000"/>
                <a:gd name="connsiteY155" fmla="*/ 7525 h 10000"/>
                <a:gd name="connsiteX156" fmla="*/ 2667 w 10000"/>
                <a:gd name="connsiteY156" fmla="*/ 7626 h 10000"/>
                <a:gd name="connsiteX157" fmla="*/ 2667 w 10000"/>
                <a:gd name="connsiteY157" fmla="*/ 7626 h 10000"/>
                <a:gd name="connsiteX158" fmla="*/ 2333 w 10000"/>
                <a:gd name="connsiteY158" fmla="*/ 7706 h 10000"/>
                <a:gd name="connsiteX159" fmla="*/ 1833 w 10000"/>
                <a:gd name="connsiteY159" fmla="*/ 7786 h 10000"/>
                <a:gd name="connsiteX160" fmla="*/ 1389 w 10000"/>
                <a:gd name="connsiteY160" fmla="*/ 7826 h 10000"/>
                <a:gd name="connsiteX161" fmla="*/ 889 w 10000"/>
                <a:gd name="connsiteY161" fmla="*/ 7845 h 10000"/>
                <a:gd name="connsiteX162" fmla="*/ 889 w 10000"/>
                <a:gd name="connsiteY162" fmla="*/ 7845 h 10000"/>
                <a:gd name="connsiteX163" fmla="*/ 500 w 10000"/>
                <a:gd name="connsiteY163" fmla="*/ 7867 h 10000"/>
                <a:gd name="connsiteX164" fmla="*/ 222 w 10000"/>
                <a:gd name="connsiteY164" fmla="*/ 7885 h 10000"/>
                <a:gd name="connsiteX165" fmla="*/ 0 w 10000"/>
                <a:gd name="connsiteY165" fmla="*/ 7904 h 10000"/>
                <a:gd name="connsiteX166" fmla="*/ 0 w 10000"/>
                <a:gd name="connsiteY166" fmla="*/ 7904 h 10000"/>
                <a:gd name="connsiteX167" fmla="*/ 278 w 10000"/>
                <a:gd name="connsiteY167" fmla="*/ 8225 h 10000"/>
                <a:gd name="connsiteX168" fmla="*/ 500 w 10000"/>
                <a:gd name="connsiteY168" fmla="*/ 8461 h 10000"/>
                <a:gd name="connsiteX169" fmla="*/ 722 w 10000"/>
                <a:gd name="connsiteY169" fmla="*/ 8662 h 10000"/>
                <a:gd name="connsiteX170" fmla="*/ 722 w 10000"/>
                <a:gd name="connsiteY170" fmla="*/ 8662 h 10000"/>
                <a:gd name="connsiteX171" fmla="*/ 889 w 10000"/>
                <a:gd name="connsiteY171" fmla="*/ 8783 h 10000"/>
                <a:gd name="connsiteX172" fmla="*/ 944 w 10000"/>
                <a:gd name="connsiteY172" fmla="*/ 8884 h 10000"/>
                <a:gd name="connsiteX173" fmla="*/ 1111 w 10000"/>
                <a:gd name="connsiteY173" fmla="*/ 8985 h 10000"/>
                <a:gd name="connsiteX174" fmla="*/ 1333 w 10000"/>
                <a:gd name="connsiteY174" fmla="*/ 9140 h 10000"/>
                <a:gd name="connsiteX175" fmla="*/ 1333 w 10000"/>
                <a:gd name="connsiteY175" fmla="*/ 9140 h 10000"/>
                <a:gd name="connsiteX176" fmla="*/ 1444 w 10000"/>
                <a:gd name="connsiteY176" fmla="*/ 9222 h 10000"/>
                <a:gd name="connsiteX177" fmla="*/ 1500 w 10000"/>
                <a:gd name="connsiteY177" fmla="*/ 9281 h 10000"/>
                <a:gd name="connsiteX178" fmla="*/ 1500 w 10000"/>
                <a:gd name="connsiteY178" fmla="*/ 9339 h 10000"/>
                <a:gd name="connsiteX179" fmla="*/ 1556 w 10000"/>
                <a:gd name="connsiteY179" fmla="*/ 9363 h 10000"/>
                <a:gd name="connsiteX180" fmla="*/ 1722 w 10000"/>
                <a:gd name="connsiteY180" fmla="*/ 9380 h 10000"/>
                <a:gd name="connsiteX181" fmla="*/ 1944 w 10000"/>
                <a:gd name="connsiteY181" fmla="*/ 9400 h 10000"/>
                <a:gd name="connsiteX182" fmla="*/ 2944 w 10000"/>
                <a:gd name="connsiteY182" fmla="*/ 9421 h 10000"/>
                <a:gd name="connsiteX183" fmla="*/ 2944 w 10000"/>
                <a:gd name="connsiteY183" fmla="*/ 9421 h 10000"/>
                <a:gd name="connsiteX184" fmla="*/ 4167 w 10000"/>
                <a:gd name="connsiteY184" fmla="*/ 9461 h 10000"/>
                <a:gd name="connsiteX185" fmla="*/ 4889 w 10000"/>
                <a:gd name="connsiteY185" fmla="*/ 9520 h 10000"/>
                <a:gd name="connsiteX186" fmla="*/ 5278 w 10000"/>
                <a:gd name="connsiteY186" fmla="*/ 9582 h 10000"/>
                <a:gd name="connsiteX187" fmla="*/ 5444 w 10000"/>
                <a:gd name="connsiteY187" fmla="*/ 9598 h 10000"/>
                <a:gd name="connsiteX188" fmla="*/ 5444 w 10000"/>
                <a:gd name="connsiteY188" fmla="*/ 9598 h 10000"/>
                <a:gd name="connsiteX189" fmla="*/ 5722 w 10000"/>
                <a:gd name="connsiteY189" fmla="*/ 9643 h 10000"/>
                <a:gd name="connsiteX190" fmla="*/ 5833 w 10000"/>
                <a:gd name="connsiteY190" fmla="*/ 9664 h 10000"/>
                <a:gd name="connsiteX191" fmla="*/ 5833 w 10000"/>
                <a:gd name="connsiteY191" fmla="*/ 9664 h 10000"/>
                <a:gd name="connsiteX192" fmla="*/ 5833 w 10000"/>
                <a:gd name="connsiteY192" fmla="*/ 9643 h 10000"/>
                <a:gd name="connsiteX193" fmla="*/ 5889 w 10000"/>
                <a:gd name="connsiteY193" fmla="*/ 9621 h 10000"/>
                <a:gd name="connsiteX194" fmla="*/ 6000 w 10000"/>
                <a:gd name="connsiteY194" fmla="*/ 9598 h 10000"/>
                <a:gd name="connsiteX195" fmla="*/ 6167 w 10000"/>
                <a:gd name="connsiteY195" fmla="*/ 9582 h 10000"/>
                <a:gd name="connsiteX196" fmla="*/ 6444 w 10000"/>
                <a:gd name="connsiteY196" fmla="*/ 9582 h 10000"/>
                <a:gd name="connsiteX197" fmla="*/ 6833 w 10000"/>
                <a:gd name="connsiteY197" fmla="*/ 9598 h 10000"/>
                <a:gd name="connsiteX198" fmla="*/ 7278 w 10000"/>
                <a:gd name="connsiteY198" fmla="*/ 9664 h 10000"/>
                <a:gd name="connsiteX199" fmla="*/ 7278 w 10000"/>
                <a:gd name="connsiteY199" fmla="*/ 9664 h 10000"/>
                <a:gd name="connsiteX200" fmla="*/ 8722 w 10000"/>
                <a:gd name="connsiteY200" fmla="*/ 9838 h 10000"/>
                <a:gd name="connsiteX201" fmla="*/ 10000 w 10000"/>
                <a:gd name="connsiteY201"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6556 w 10000"/>
                <a:gd name="connsiteY70" fmla="*/ 3631 h 10000"/>
                <a:gd name="connsiteX71" fmla="*/ 5333 w 10000"/>
                <a:gd name="connsiteY71" fmla="*/ 2712 h 10000"/>
                <a:gd name="connsiteX72" fmla="*/ 5333 w 10000"/>
                <a:gd name="connsiteY72" fmla="*/ 2712 h 10000"/>
                <a:gd name="connsiteX73" fmla="*/ 4056 w 10000"/>
                <a:gd name="connsiteY73" fmla="*/ 2395 h 10000"/>
                <a:gd name="connsiteX74" fmla="*/ 2889 w 10000"/>
                <a:gd name="connsiteY74" fmla="*/ 2176 h 10000"/>
                <a:gd name="connsiteX75" fmla="*/ 2889 w 10000"/>
                <a:gd name="connsiteY75" fmla="*/ 2176 h 10000"/>
                <a:gd name="connsiteX76" fmla="*/ 2389 w 10000"/>
                <a:gd name="connsiteY76" fmla="*/ 2154 h 10000"/>
                <a:gd name="connsiteX77" fmla="*/ 2000 w 10000"/>
                <a:gd name="connsiteY77" fmla="*/ 2135 h 10000"/>
                <a:gd name="connsiteX78" fmla="*/ 1889 w 10000"/>
                <a:gd name="connsiteY78" fmla="*/ 2116 h 10000"/>
                <a:gd name="connsiteX79" fmla="*/ 1778 w 10000"/>
                <a:gd name="connsiteY79" fmla="*/ 2094 h 10000"/>
                <a:gd name="connsiteX80" fmla="*/ 1778 w 10000"/>
                <a:gd name="connsiteY80" fmla="*/ 2094 h 10000"/>
                <a:gd name="connsiteX81" fmla="*/ 1667 w 10000"/>
                <a:gd name="connsiteY81" fmla="*/ 2016 h 10000"/>
                <a:gd name="connsiteX82" fmla="*/ 1500 w 10000"/>
                <a:gd name="connsiteY82" fmla="*/ 1876 h 10000"/>
                <a:gd name="connsiteX83" fmla="*/ 1444 w 10000"/>
                <a:gd name="connsiteY83" fmla="*/ 1796 h 10000"/>
                <a:gd name="connsiteX84" fmla="*/ 1444 w 10000"/>
                <a:gd name="connsiteY84" fmla="*/ 1716 h 10000"/>
                <a:gd name="connsiteX85" fmla="*/ 1444 w 10000"/>
                <a:gd name="connsiteY85" fmla="*/ 1656 h 10000"/>
                <a:gd name="connsiteX86" fmla="*/ 1556 w 10000"/>
                <a:gd name="connsiteY86" fmla="*/ 1596 h 10000"/>
                <a:gd name="connsiteX87" fmla="*/ 1556 w 10000"/>
                <a:gd name="connsiteY87" fmla="*/ 1596 h 10000"/>
                <a:gd name="connsiteX88" fmla="*/ 1833 w 10000"/>
                <a:gd name="connsiteY88" fmla="*/ 1497 h 10000"/>
                <a:gd name="connsiteX89" fmla="*/ 2111 w 10000"/>
                <a:gd name="connsiteY89" fmla="*/ 1394 h 10000"/>
                <a:gd name="connsiteX90" fmla="*/ 2278 w 10000"/>
                <a:gd name="connsiteY90" fmla="*/ 1337 h 10000"/>
                <a:gd name="connsiteX91" fmla="*/ 2389 w 10000"/>
                <a:gd name="connsiteY91" fmla="*/ 1278 h 10000"/>
                <a:gd name="connsiteX92" fmla="*/ 2389 w 10000"/>
                <a:gd name="connsiteY92" fmla="*/ 1197 h 10000"/>
                <a:gd name="connsiteX93" fmla="*/ 2389 w 10000"/>
                <a:gd name="connsiteY93" fmla="*/ 1099 h 10000"/>
                <a:gd name="connsiteX94" fmla="*/ 2389 w 10000"/>
                <a:gd name="connsiteY94" fmla="*/ 1099 h 10000"/>
                <a:gd name="connsiteX95" fmla="*/ 2167 w 10000"/>
                <a:gd name="connsiteY95" fmla="*/ 818 h 10000"/>
                <a:gd name="connsiteX96" fmla="*/ 1889 w 10000"/>
                <a:gd name="connsiteY96" fmla="*/ 438 h 10000"/>
                <a:gd name="connsiteX97" fmla="*/ 1667 w 10000"/>
                <a:gd name="connsiteY97" fmla="*/ 99 h 10000"/>
                <a:gd name="connsiteX98" fmla="*/ 1611 w 10000"/>
                <a:gd name="connsiteY98" fmla="*/ 0 h 10000"/>
                <a:gd name="connsiteX99" fmla="*/ 10000 w 10000"/>
                <a:gd name="connsiteY99" fmla="*/ 8662 h 10000"/>
                <a:gd name="connsiteX100" fmla="*/ 10000 w 10000"/>
                <a:gd name="connsiteY100" fmla="*/ 8662 h 10000"/>
                <a:gd name="connsiteX101" fmla="*/ 9722 w 10000"/>
                <a:gd name="connsiteY101" fmla="*/ 8641 h 10000"/>
                <a:gd name="connsiteX102" fmla="*/ 9389 w 10000"/>
                <a:gd name="connsiteY102" fmla="*/ 8662 h 10000"/>
                <a:gd name="connsiteX103" fmla="*/ 9389 w 10000"/>
                <a:gd name="connsiteY103" fmla="*/ 8662 h 10000"/>
                <a:gd name="connsiteX104" fmla="*/ 9278 w 10000"/>
                <a:gd name="connsiteY104" fmla="*/ 8686 h 10000"/>
                <a:gd name="connsiteX105" fmla="*/ 9056 w 10000"/>
                <a:gd name="connsiteY105" fmla="*/ 8662 h 10000"/>
                <a:gd name="connsiteX106" fmla="*/ 8889 w 10000"/>
                <a:gd name="connsiteY106" fmla="*/ 8641 h 10000"/>
                <a:gd name="connsiteX107" fmla="*/ 8722 w 10000"/>
                <a:gd name="connsiteY107" fmla="*/ 8603 h 10000"/>
                <a:gd name="connsiteX108" fmla="*/ 8611 w 10000"/>
                <a:gd name="connsiteY108" fmla="*/ 8541 h 10000"/>
                <a:gd name="connsiteX109" fmla="*/ 8444 w 10000"/>
                <a:gd name="connsiteY109" fmla="*/ 8442 h 10000"/>
                <a:gd name="connsiteX110" fmla="*/ 8444 w 10000"/>
                <a:gd name="connsiteY110" fmla="*/ 8442 h 10000"/>
                <a:gd name="connsiteX111" fmla="*/ 8222 w 10000"/>
                <a:gd name="connsiteY111" fmla="*/ 8265 h 10000"/>
                <a:gd name="connsiteX112" fmla="*/ 8111 w 10000"/>
                <a:gd name="connsiteY112" fmla="*/ 8185 h 10000"/>
                <a:gd name="connsiteX113" fmla="*/ 7944 w 10000"/>
                <a:gd name="connsiteY113" fmla="*/ 8125 h 10000"/>
                <a:gd name="connsiteX114" fmla="*/ 7778 w 10000"/>
                <a:gd name="connsiteY114" fmla="*/ 8086 h 10000"/>
                <a:gd name="connsiteX115" fmla="*/ 7556 w 10000"/>
                <a:gd name="connsiteY115" fmla="*/ 8062 h 10000"/>
                <a:gd name="connsiteX116" fmla="*/ 7333 w 10000"/>
                <a:gd name="connsiteY116" fmla="*/ 8045 h 10000"/>
                <a:gd name="connsiteX117" fmla="*/ 7000 w 10000"/>
                <a:gd name="connsiteY117" fmla="*/ 8022 h 10000"/>
                <a:gd name="connsiteX118" fmla="*/ 7000 w 10000"/>
                <a:gd name="connsiteY118" fmla="*/ 8022 h 10000"/>
                <a:gd name="connsiteX119" fmla="*/ 6556 w 10000"/>
                <a:gd name="connsiteY119" fmla="*/ 8045 h 10000"/>
                <a:gd name="connsiteX120" fmla="*/ 6222 w 10000"/>
                <a:gd name="connsiteY120" fmla="*/ 8045 h 10000"/>
                <a:gd name="connsiteX121" fmla="*/ 6111 w 10000"/>
                <a:gd name="connsiteY121" fmla="*/ 8022 h 10000"/>
                <a:gd name="connsiteX122" fmla="*/ 6056 w 10000"/>
                <a:gd name="connsiteY122" fmla="*/ 8003 h 10000"/>
                <a:gd name="connsiteX123" fmla="*/ 6056 w 10000"/>
                <a:gd name="connsiteY123" fmla="*/ 8003 h 10000"/>
                <a:gd name="connsiteX124" fmla="*/ 6056 w 10000"/>
                <a:gd name="connsiteY124" fmla="*/ 7646 h 10000"/>
                <a:gd name="connsiteX125" fmla="*/ 6056 w 10000"/>
                <a:gd name="connsiteY125" fmla="*/ 7646 h 10000"/>
                <a:gd name="connsiteX126" fmla="*/ 6056 w 10000"/>
                <a:gd name="connsiteY126" fmla="*/ 7563 h 10000"/>
                <a:gd name="connsiteX127" fmla="*/ 5944 w 10000"/>
                <a:gd name="connsiteY127" fmla="*/ 7464 h 10000"/>
                <a:gd name="connsiteX128" fmla="*/ 5889 w 10000"/>
                <a:gd name="connsiteY128" fmla="*/ 7443 h 10000"/>
                <a:gd name="connsiteX129" fmla="*/ 5778 w 10000"/>
                <a:gd name="connsiteY129" fmla="*/ 7425 h 10000"/>
                <a:gd name="connsiteX130" fmla="*/ 5667 w 10000"/>
                <a:gd name="connsiteY130" fmla="*/ 7425 h 10000"/>
                <a:gd name="connsiteX131" fmla="*/ 5500 w 10000"/>
                <a:gd name="connsiteY131" fmla="*/ 7443 h 10000"/>
                <a:gd name="connsiteX132" fmla="*/ 5500 w 10000"/>
                <a:gd name="connsiteY132" fmla="*/ 7443 h 10000"/>
                <a:gd name="connsiteX133" fmla="*/ 4889 w 10000"/>
                <a:gd name="connsiteY133" fmla="*/ 7584 h 10000"/>
                <a:gd name="connsiteX134" fmla="*/ 4611 w 10000"/>
                <a:gd name="connsiteY134" fmla="*/ 7626 h 10000"/>
                <a:gd name="connsiteX135" fmla="*/ 4556 w 10000"/>
                <a:gd name="connsiteY135" fmla="*/ 7646 h 10000"/>
                <a:gd name="connsiteX136" fmla="*/ 4500 w 10000"/>
                <a:gd name="connsiteY136" fmla="*/ 7626 h 10000"/>
                <a:gd name="connsiteX137" fmla="*/ 4500 w 10000"/>
                <a:gd name="connsiteY137" fmla="*/ 7626 h 10000"/>
                <a:gd name="connsiteX138" fmla="*/ 4222 w 10000"/>
                <a:gd name="connsiteY138" fmla="*/ 7425 h 10000"/>
                <a:gd name="connsiteX139" fmla="*/ 4222 w 10000"/>
                <a:gd name="connsiteY139" fmla="*/ 7425 h 10000"/>
                <a:gd name="connsiteX140" fmla="*/ 4111 w 10000"/>
                <a:gd name="connsiteY140" fmla="*/ 7326 h 10000"/>
                <a:gd name="connsiteX141" fmla="*/ 4111 w 10000"/>
                <a:gd name="connsiteY141" fmla="*/ 7265 h 10000"/>
                <a:gd name="connsiteX142" fmla="*/ 4111 w 10000"/>
                <a:gd name="connsiteY142" fmla="*/ 7205 h 10000"/>
                <a:gd name="connsiteX143" fmla="*/ 4111 w 10000"/>
                <a:gd name="connsiteY143" fmla="*/ 7205 h 10000"/>
                <a:gd name="connsiteX144" fmla="*/ 4278 w 10000"/>
                <a:gd name="connsiteY144" fmla="*/ 7145 h 10000"/>
                <a:gd name="connsiteX145" fmla="*/ 4389 w 10000"/>
                <a:gd name="connsiteY145" fmla="*/ 7126 h 10000"/>
                <a:gd name="connsiteX146" fmla="*/ 4389 w 10000"/>
                <a:gd name="connsiteY146" fmla="*/ 7126 h 10000"/>
                <a:gd name="connsiteX147" fmla="*/ 4000 w 10000"/>
                <a:gd name="connsiteY147" fmla="*/ 7126 h 10000"/>
                <a:gd name="connsiteX148" fmla="*/ 3722 w 10000"/>
                <a:gd name="connsiteY148" fmla="*/ 7145 h 10000"/>
                <a:gd name="connsiteX149" fmla="*/ 3611 w 10000"/>
                <a:gd name="connsiteY149" fmla="*/ 7166 h 10000"/>
                <a:gd name="connsiteX150" fmla="*/ 3556 w 10000"/>
                <a:gd name="connsiteY150" fmla="*/ 7187 h 10000"/>
                <a:gd name="connsiteX151" fmla="*/ 3556 w 10000"/>
                <a:gd name="connsiteY151" fmla="*/ 7187 h 10000"/>
                <a:gd name="connsiteX152" fmla="*/ 3444 w 10000"/>
                <a:gd name="connsiteY152" fmla="*/ 7265 h 10000"/>
                <a:gd name="connsiteX153" fmla="*/ 3278 w 10000"/>
                <a:gd name="connsiteY153" fmla="*/ 7386 h 10000"/>
                <a:gd name="connsiteX154" fmla="*/ 3000 w 10000"/>
                <a:gd name="connsiteY154" fmla="*/ 7525 h 10000"/>
                <a:gd name="connsiteX155" fmla="*/ 2667 w 10000"/>
                <a:gd name="connsiteY155" fmla="*/ 7626 h 10000"/>
                <a:gd name="connsiteX156" fmla="*/ 2667 w 10000"/>
                <a:gd name="connsiteY156" fmla="*/ 7626 h 10000"/>
                <a:gd name="connsiteX157" fmla="*/ 2333 w 10000"/>
                <a:gd name="connsiteY157" fmla="*/ 7706 h 10000"/>
                <a:gd name="connsiteX158" fmla="*/ 1833 w 10000"/>
                <a:gd name="connsiteY158" fmla="*/ 7786 h 10000"/>
                <a:gd name="connsiteX159" fmla="*/ 1389 w 10000"/>
                <a:gd name="connsiteY159" fmla="*/ 7826 h 10000"/>
                <a:gd name="connsiteX160" fmla="*/ 889 w 10000"/>
                <a:gd name="connsiteY160" fmla="*/ 7845 h 10000"/>
                <a:gd name="connsiteX161" fmla="*/ 889 w 10000"/>
                <a:gd name="connsiteY161" fmla="*/ 7845 h 10000"/>
                <a:gd name="connsiteX162" fmla="*/ 500 w 10000"/>
                <a:gd name="connsiteY162" fmla="*/ 7867 h 10000"/>
                <a:gd name="connsiteX163" fmla="*/ 222 w 10000"/>
                <a:gd name="connsiteY163" fmla="*/ 7885 h 10000"/>
                <a:gd name="connsiteX164" fmla="*/ 0 w 10000"/>
                <a:gd name="connsiteY164" fmla="*/ 7904 h 10000"/>
                <a:gd name="connsiteX165" fmla="*/ 0 w 10000"/>
                <a:gd name="connsiteY165" fmla="*/ 7904 h 10000"/>
                <a:gd name="connsiteX166" fmla="*/ 278 w 10000"/>
                <a:gd name="connsiteY166" fmla="*/ 8225 h 10000"/>
                <a:gd name="connsiteX167" fmla="*/ 500 w 10000"/>
                <a:gd name="connsiteY167" fmla="*/ 8461 h 10000"/>
                <a:gd name="connsiteX168" fmla="*/ 722 w 10000"/>
                <a:gd name="connsiteY168" fmla="*/ 8662 h 10000"/>
                <a:gd name="connsiteX169" fmla="*/ 722 w 10000"/>
                <a:gd name="connsiteY169" fmla="*/ 8662 h 10000"/>
                <a:gd name="connsiteX170" fmla="*/ 889 w 10000"/>
                <a:gd name="connsiteY170" fmla="*/ 8783 h 10000"/>
                <a:gd name="connsiteX171" fmla="*/ 944 w 10000"/>
                <a:gd name="connsiteY171" fmla="*/ 8884 h 10000"/>
                <a:gd name="connsiteX172" fmla="*/ 1111 w 10000"/>
                <a:gd name="connsiteY172" fmla="*/ 8985 h 10000"/>
                <a:gd name="connsiteX173" fmla="*/ 1333 w 10000"/>
                <a:gd name="connsiteY173" fmla="*/ 9140 h 10000"/>
                <a:gd name="connsiteX174" fmla="*/ 1333 w 10000"/>
                <a:gd name="connsiteY174" fmla="*/ 9140 h 10000"/>
                <a:gd name="connsiteX175" fmla="*/ 1444 w 10000"/>
                <a:gd name="connsiteY175" fmla="*/ 9222 h 10000"/>
                <a:gd name="connsiteX176" fmla="*/ 1500 w 10000"/>
                <a:gd name="connsiteY176" fmla="*/ 9281 h 10000"/>
                <a:gd name="connsiteX177" fmla="*/ 1500 w 10000"/>
                <a:gd name="connsiteY177" fmla="*/ 9339 h 10000"/>
                <a:gd name="connsiteX178" fmla="*/ 1556 w 10000"/>
                <a:gd name="connsiteY178" fmla="*/ 9363 h 10000"/>
                <a:gd name="connsiteX179" fmla="*/ 1722 w 10000"/>
                <a:gd name="connsiteY179" fmla="*/ 9380 h 10000"/>
                <a:gd name="connsiteX180" fmla="*/ 1944 w 10000"/>
                <a:gd name="connsiteY180" fmla="*/ 9400 h 10000"/>
                <a:gd name="connsiteX181" fmla="*/ 2944 w 10000"/>
                <a:gd name="connsiteY181" fmla="*/ 9421 h 10000"/>
                <a:gd name="connsiteX182" fmla="*/ 2944 w 10000"/>
                <a:gd name="connsiteY182" fmla="*/ 9421 h 10000"/>
                <a:gd name="connsiteX183" fmla="*/ 4167 w 10000"/>
                <a:gd name="connsiteY183" fmla="*/ 9461 h 10000"/>
                <a:gd name="connsiteX184" fmla="*/ 4889 w 10000"/>
                <a:gd name="connsiteY184" fmla="*/ 9520 h 10000"/>
                <a:gd name="connsiteX185" fmla="*/ 5278 w 10000"/>
                <a:gd name="connsiteY185" fmla="*/ 9582 h 10000"/>
                <a:gd name="connsiteX186" fmla="*/ 5444 w 10000"/>
                <a:gd name="connsiteY186" fmla="*/ 9598 h 10000"/>
                <a:gd name="connsiteX187" fmla="*/ 5444 w 10000"/>
                <a:gd name="connsiteY187" fmla="*/ 9598 h 10000"/>
                <a:gd name="connsiteX188" fmla="*/ 5722 w 10000"/>
                <a:gd name="connsiteY188" fmla="*/ 9643 h 10000"/>
                <a:gd name="connsiteX189" fmla="*/ 5833 w 10000"/>
                <a:gd name="connsiteY189" fmla="*/ 9664 h 10000"/>
                <a:gd name="connsiteX190" fmla="*/ 5833 w 10000"/>
                <a:gd name="connsiteY190" fmla="*/ 9664 h 10000"/>
                <a:gd name="connsiteX191" fmla="*/ 5833 w 10000"/>
                <a:gd name="connsiteY191" fmla="*/ 9643 h 10000"/>
                <a:gd name="connsiteX192" fmla="*/ 5889 w 10000"/>
                <a:gd name="connsiteY192" fmla="*/ 9621 h 10000"/>
                <a:gd name="connsiteX193" fmla="*/ 6000 w 10000"/>
                <a:gd name="connsiteY193" fmla="*/ 9598 h 10000"/>
                <a:gd name="connsiteX194" fmla="*/ 6167 w 10000"/>
                <a:gd name="connsiteY194" fmla="*/ 9582 h 10000"/>
                <a:gd name="connsiteX195" fmla="*/ 6444 w 10000"/>
                <a:gd name="connsiteY195" fmla="*/ 9582 h 10000"/>
                <a:gd name="connsiteX196" fmla="*/ 6833 w 10000"/>
                <a:gd name="connsiteY196" fmla="*/ 9598 h 10000"/>
                <a:gd name="connsiteX197" fmla="*/ 7278 w 10000"/>
                <a:gd name="connsiteY197" fmla="*/ 9664 h 10000"/>
                <a:gd name="connsiteX198" fmla="*/ 7278 w 10000"/>
                <a:gd name="connsiteY198" fmla="*/ 9664 h 10000"/>
                <a:gd name="connsiteX199" fmla="*/ 8722 w 10000"/>
                <a:gd name="connsiteY199" fmla="*/ 9838 h 10000"/>
                <a:gd name="connsiteX200" fmla="*/ 10000 w 10000"/>
                <a:gd name="connsiteY200"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6556 w 10000"/>
                <a:gd name="connsiteY70" fmla="*/ 3631 h 10000"/>
                <a:gd name="connsiteX71" fmla="*/ 5333 w 10000"/>
                <a:gd name="connsiteY71" fmla="*/ 2712 h 10000"/>
                <a:gd name="connsiteX72" fmla="*/ 4056 w 10000"/>
                <a:gd name="connsiteY72" fmla="*/ 2395 h 10000"/>
                <a:gd name="connsiteX73" fmla="*/ 2889 w 10000"/>
                <a:gd name="connsiteY73" fmla="*/ 2176 h 10000"/>
                <a:gd name="connsiteX74" fmla="*/ 2889 w 10000"/>
                <a:gd name="connsiteY74" fmla="*/ 2176 h 10000"/>
                <a:gd name="connsiteX75" fmla="*/ 2389 w 10000"/>
                <a:gd name="connsiteY75" fmla="*/ 2154 h 10000"/>
                <a:gd name="connsiteX76" fmla="*/ 2000 w 10000"/>
                <a:gd name="connsiteY76" fmla="*/ 2135 h 10000"/>
                <a:gd name="connsiteX77" fmla="*/ 1889 w 10000"/>
                <a:gd name="connsiteY77" fmla="*/ 2116 h 10000"/>
                <a:gd name="connsiteX78" fmla="*/ 1778 w 10000"/>
                <a:gd name="connsiteY78" fmla="*/ 2094 h 10000"/>
                <a:gd name="connsiteX79" fmla="*/ 1778 w 10000"/>
                <a:gd name="connsiteY79" fmla="*/ 2094 h 10000"/>
                <a:gd name="connsiteX80" fmla="*/ 1667 w 10000"/>
                <a:gd name="connsiteY80" fmla="*/ 2016 h 10000"/>
                <a:gd name="connsiteX81" fmla="*/ 1500 w 10000"/>
                <a:gd name="connsiteY81" fmla="*/ 1876 h 10000"/>
                <a:gd name="connsiteX82" fmla="*/ 1444 w 10000"/>
                <a:gd name="connsiteY82" fmla="*/ 1796 h 10000"/>
                <a:gd name="connsiteX83" fmla="*/ 1444 w 10000"/>
                <a:gd name="connsiteY83" fmla="*/ 1716 h 10000"/>
                <a:gd name="connsiteX84" fmla="*/ 1444 w 10000"/>
                <a:gd name="connsiteY84" fmla="*/ 1656 h 10000"/>
                <a:gd name="connsiteX85" fmla="*/ 1556 w 10000"/>
                <a:gd name="connsiteY85" fmla="*/ 1596 h 10000"/>
                <a:gd name="connsiteX86" fmla="*/ 1556 w 10000"/>
                <a:gd name="connsiteY86" fmla="*/ 1596 h 10000"/>
                <a:gd name="connsiteX87" fmla="*/ 1833 w 10000"/>
                <a:gd name="connsiteY87" fmla="*/ 1497 h 10000"/>
                <a:gd name="connsiteX88" fmla="*/ 2111 w 10000"/>
                <a:gd name="connsiteY88" fmla="*/ 1394 h 10000"/>
                <a:gd name="connsiteX89" fmla="*/ 2278 w 10000"/>
                <a:gd name="connsiteY89" fmla="*/ 1337 h 10000"/>
                <a:gd name="connsiteX90" fmla="*/ 2389 w 10000"/>
                <a:gd name="connsiteY90" fmla="*/ 1278 h 10000"/>
                <a:gd name="connsiteX91" fmla="*/ 2389 w 10000"/>
                <a:gd name="connsiteY91" fmla="*/ 1197 h 10000"/>
                <a:gd name="connsiteX92" fmla="*/ 2389 w 10000"/>
                <a:gd name="connsiteY92" fmla="*/ 1099 h 10000"/>
                <a:gd name="connsiteX93" fmla="*/ 2389 w 10000"/>
                <a:gd name="connsiteY93" fmla="*/ 1099 h 10000"/>
                <a:gd name="connsiteX94" fmla="*/ 2167 w 10000"/>
                <a:gd name="connsiteY94" fmla="*/ 818 h 10000"/>
                <a:gd name="connsiteX95" fmla="*/ 1889 w 10000"/>
                <a:gd name="connsiteY95" fmla="*/ 438 h 10000"/>
                <a:gd name="connsiteX96" fmla="*/ 1667 w 10000"/>
                <a:gd name="connsiteY96" fmla="*/ 99 h 10000"/>
                <a:gd name="connsiteX97" fmla="*/ 1611 w 10000"/>
                <a:gd name="connsiteY97" fmla="*/ 0 h 10000"/>
                <a:gd name="connsiteX98" fmla="*/ 10000 w 10000"/>
                <a:gd name="connsiteY98" fmla="*/ 8662 h 10000"/>
                <a:gd name="connsiteX99" fmla="*/ 10000 w 10000"/>
                <a:gd name="connsiteY99" fmla="*/ 8662 h 10000"/>
                <a:gd name="connsiteX100" fmla="*/ 9722 w 10000"/>
                <a:gd name="connsiteY100" fmla="*/ 8641 h 10000"/>
                <a:gd name="connsiteX101" fmla="*/ 9389 w 10000"/>
                <a:gd name="connsiteY101" fmla="*/ 8662 h 10000"/>
                <a:gd name="connsiteX102" fmla="*/ 9389 w 10000"/>
                <a:gd name="connsiteY102" fmla="*/ 8662 h 10000"/>
                <a:gd name="connsiteX103" fmla="*/ 9278 w 10000"/>
                <a:gd name="connsiteY103" fmla="*/ 8686 h 10000"/>
                <a:gd name="connsiteX104" fmla="*/ 9056 w 10000"/>
                <a:gd name="connsiteY104" fmla="*/ 8662 h 10000"/>
                <a:gd name="connsiteX105" fmla="*/ 8889 w 10000"/>
                <a:gd name="connsiteY105" fmla="*/ 8641 h 10000"/>
                <a:gd name="connsiteX106" fmla="*/ 8722 w 10000"/>
                <a:gd name="connsiteY106" fmla="*/ 8603 h 10000"/>
                <a:gd name="connsiteX107" fmla="*/ 8611 w 10000"/>
                <a:gd name="connsiteY107" fmla="*/ 8541 h 10000"/>
                <a:gd name="connsiteX108" fmla="*/ 8444 w 10000"/>
                <a:gd name="connsiteY108" fmla="*/ 8442 h 10000"/>
                <a:gd name="connsiteX109" fmla="*/ 8444 w 10000"/>
                <a:gd name="connsiteY109" fmla="*/ 8442 h 10000"/>
                <a:gd name="connsiteX110" fmla="*/ 8222 w 10000"/>
                <a:gd name="connsiteY110" fmla="*/ 8265 h 10000"/>
                <a:gd name="connsiteX111" fmla="*/ 8111 w 10000"/>
                <a:gd name="connsiteY111" fmla="*/ 8185 h 10000"/>
                <a:gd name="connsiteX112" fmla="*/ 7944 w 10000"/>
                <a:gd name="connsiteY112" fmla="*/ 8125 h 10000"/>
                <a:gd name="connsiteX113" fmla="*/ 7778 w 10000"/>
                <a:gd name="connsiteY113" fmla="*/ 8086 h 10000"/>
                <a:gd name="connsiteX114" fmla="*/ 7556 w 10000"/>
                <a:gd name="connsiteY114" fmla="*/ 8062 h 10000"/>
                <a:gd name="connsiteX115" fmla="*/ 7333 w 10000"/>
                <a:gd name="connsiteY115" fmla="*/ 8045 h 10000"/>
                <a:gd name="connsiteX116" fmla="*/ 7000 w 10000"/>
                <a:gd name="connsiteY116" fmla="*/ 8022 h 10000"/>
                <a:gd name="connsiteX117" fmla="*/ 7000 w 10000"/>
                <a:gd name="connsiteY117" fmla="*/ 8022 h 10000"/>
                <a:gd name="connsiteX118" fmla="*/ 6556 w 10000"/>
                <a:gd name="connsiteY118" fmla="*/ 8045 h 10000"/>
                <a:gd name="connsiteX119" fmla="*/ 6222 w 10000"/>
                <a:gd name="connsiteY119" fmla="*/ 8045 h 10000"/>
                <a:gd name="connsiteX120" fmla="*/ 6111 w 10000"/>
                <a:gd name="connsiteY120" fmla="*/ 8022 h 10000"/>
                <a:gd name="connsiteX121" fmla="*/ 6056 w 10000"/>
                <a:gd name="connsiteY121" fmla="*/ 8003 h 10000"/>
                <a:gd name="connsiteX122" fmla="*/ 6056 w 10000"/>
                <a:gd name="connsiteY122" fmla="*/ 8003 h 10000"/>
                <a:gd name="connsiteX123" fmla="*/ 6056 w 10000"/>
                <a:gd name="connsiteY123" fmla="*/ 7646 h 10000"/>
                <a:gd name="connsiteX124" fmla="*/ 6056 w 10000"/>
                <a:gd name="connsiteY124" fmla="*/ 7646 h 10000"/>
                <a:gd name="connsiteX125" fmla="*/ 6056 w 10000"/>
                <a:gd name="connsiteY125" fmla="*/ 7563 h 10000"/>
                <a:gd name="connsiteX126" fmla="*/ 5944 w 10000"/>
                <a:gd name="connsiteY126" fmla="*/ 7464 h 10000"/>
                <a:gd name="connsiteX127" fmla="*/ 5889 w 10000"/>
                <a:gd name="connsiteY127" fmla="*/ 7443 h 10000"/>
                <a:gd name="connsiteX128" fmla="*/ 5778 w 10000"/>
                <a:gd name="connsiteY128" fmla="*/ 7425 h 10000"/>
                <a:gd name="connsiteX129" fmla="*/ 5667 w 10000"/>
                <a:gd name="connsiteY129" fmla="*/ 7425 h 10000"/>
                <a:gd name="connsiteX130" fmla="*/ 5500 w 10000"/>
                <a:gd name="connsiteY130" fmla="*/ 7443 h 10000"/>
                <a:gd name="connsiteX131" fmla="*/ 5500 w 10000"/>
                <a:gd name="connsiteY131" fmla="*/ 7443 h 10000"/>
                <a:gd name="connsiteX132" fmla="*/ 4889 w 10000"/>
                <a:gd name="connsiteY132" fmla="*/ 7584 h 10000"/>
                <a:gd name="connsiteX133" fmla="*/ 4611 w 10000"/>
                <a:gd name="connsiteY133" fmla="*/ 7626 h 10000"/>
                <a:gd name="connsiteX134" fmla="*/ 4556 w 10000"/>
                <a:gd name="connsiteY134" fmla="*/ 7646 h 10000"/>
                <a:gd name="connsiteX135" fmla="*/ 4500 w 10000"/>
                <a:gd name="connsiteY135" fmla="*/ 7626 h 10000"/>
                <a:gd name="connsiteX136" fmla="*/ 4500 w 10000"/>
                <a:gd name="connsiteY136" fmla="*/ 7626 h 10000"/>
                <a:gd name="connsiteX137" fmla="*/ 4222 w 10000"/>
                <a:gd name="connsiteY137" fmla="*/ 7425 h 10000"/>
                <a:gd name="connsiteX138" fmla="*/ 4222 w 10000"/>
                <a:gd name="connsiteY138" fmla="*/ 7425 h 10000"/>
                <a:gd name="connsiteX139" fmla="*/ 4111 w 10000"/>
                <a:gd name="connsiteY139" fmla="*/ 7326 h 10000"/>
                <a:gd name="connsiteX140" fmla="*/ 4111 w 10000"/>
                <a:gd name="connsiteY140" fmla="*/ 7265 h 10000"/>
                <a:gd name="connsiteX141" fmla="*/ 4111 w 10000"/>
                <a:gd name="connsiteY141" fmla="*/ 7205 h 10000"/>
                <a:gd name="connsiteX142" fmla="*/ 4111 w 10000"/>
                <a:gd name="connsiteY142" fmla="*/ 7205 h 10000"/>
                <a:gd name="connsiteX143" fmla="*/ 4278 w 10000"/>
                <a:gd name="connsiteY143" fmla="*/ 7145 h 10000"/>
                <a:gd name="connsiteX144" fmla="*/ 4389 w 10000"/>
                <a:gd name="connsiteY144" fmla="*/ 7126 h 10000"/>
                <a:gd name="connsiteX145" fmla="*/ 4389 w 10000"/>
                <a:gd name="connsiteY145" fmla="*/ 7126 h 10000"/>
                <a:gd name="connsiteX146" fmla="*/ 4000 w 10000"/>
                <a:gd name="connsiteY146" fmla="*/ 7126 h 10000"/>
                <a:gd name="connsiteX147" fmla="*/ 3722 w 10000"/>
                <a:gd name="connsiteY147" fmla="*/ 7145 h 10000"/>
                <a:gd name="connsiteX148" fmla="*/ 3611 w 10000"/>
                <a:gd name="connsiteY148" fmla="*/ 7166 h 10000"/>
                <a:gd name="connsiteX149" fmla="*/ 3556 w 10000"/>
                <a:gd name="connsiteY149" fmla="*/ 7187 h 10000"/>
                <a:gd name="connsiteX150" fmla="*/ 3556 w 10000"/>
                <a:gd name="connsiteY150" fmla="*/ 7187 h 10000"/>
                <a:gd name="connsiteX151" fmla="*/ 3444 w 10000"/>
                <a:gd name="connsiteY151" fmla="*/ 7265 h 10000"/>
                <a:gd name="connsiteX152" fmla="*/ 3278 w 10000"/>
                <a:gd name="connsiteY152" fmla="*/ 7386 h 10000"/>
                <a:gd name="connsiteX153" fmla="*/ 3000 w 10000"/>
                <a:gd name="connsiteY153" fmla="*/ 7525 h 10000"/>
                <a:gd name="connsiteX154" fmla="*/ 2667 w 10000"/>
                <a:gd name="connsiteY154" fmla="*/ 7626 h 10000"/>
                <a:gd name="connsiteX155" fmla="*/ 2667 w 10000"/>
                <a:gd name="connsiteY155" fmla="*/ 7626 h 10000"/>
                <a:gd name="connsiteX156" fmla="*/ 2333 w 10000"/>
                <a:gd name="connsiteY156" fmla="*/ 7706 h 10000"/>
                <a:gd name="connsiteX157" fmla="*/ 1833 w 10000"/>
                <a:gd name="connsiteY157" fmla="*/ 7786 h 10000"/>
                <a:gd name="connsiteX158" fmla="*/ 1389 w 10000"/>
                <a:gd name="connsiteY158" fmla="*/ 7826 h 10000"/>
                <a:gd name="connsiteX159" fmla="*/ 889 w 10000"/>
                <a:gd name="connsiteY159" fmla="*/ 7845 h 10000"/>
                <a:gd name="connsiteX160" fmla="*/ 889 w 10000"/>
                <a:gd name="connsiteY160" fmla="*/ 7845 h 10000"/>
                <a:gd name="connsiteX161" fmla="*/ 500 w 10000"/>
                <a:gd name="connsiteY161" fmla="*/ 7867 h 10000"/>
                <a:gd name="connsiteX162" fmla="*/ 222 w 10000"/>
                <a:gd name="connsiteY162" fmla="*/ 7885 h 10000"/>
                <a:gd name="connsiteX163" fmla="*/ 0 w 10000"/>
                <a:gd name="connsiteY163" fmla="*/ 7904 h 10000"/>
                <a:gd name="connsiteX164" fmla="*/ 0 w 10000"/>
                <a:gd name="connsiteY164" fmla="*/ 7904 h 10000"/>
                <a:gd name="connsiteX165" fmla="*/ 278 w 10000"/>
                <a:gd name="connsiteY165" fmla="*/ 8225 h 10000"/>
                <a:gd name="connsiteX166" fmla="*/ 500 w 10000"/>
                <a:gd name="connsiteY166" fmla="*/ 8461 h 10000"/>
                <a:gd name="connsiteX167" fmla="*/ 722 w 10000"/>
                <a:gd name="connsiteY167" fmla="*/ 8662 h 10000"/>
                <a:gd name="connsiteX168" fmla="*/ 722 w 10000"/>
                <a:gd name="connsiteY168" fmla="*/ 8662 h 10000"/>
                <a:gd name="connsiteX169" fmla="*/ 889 w 10000"/>
                <a:gd name="connsiteY169" fmla="*/ 8783 h 10000"/>
                <a:gd name="connsiteX170" fmla="*/ 944 w 10000"/>
                <a:gd name="connsiteY170" fmla="*/ 8884 h 10000"/>
                <a:gd name="connsiteX171" fmla="*/ 1111 w 10000"/>
                <a:gd name="connsiteY171" fmla="*/ 8985 h 10000"/>
                <a:gd name="connsiteX172" fmla="*/ 1333 w 10000"/>
                <a:gd name="connsiteY172" fmla="*/ 9140 h 10000"/>
                <a:gd name="connsiteX173" fmla="*/ 1333 w 10000"/>
                <a:gd name="connsiteY173" fmla="*/ 9140 h 10000"/>
                <a:gd name="connsiteX174" fmla="*/ 1444 w 10000"/>
                <a:gd name="connsiteY174" fmla="*/ 9222 h 10000"/>
                <a:gd name="connsiteX175" fmla="*/ 1500 w 10000"/>
                <a:gd name="connsiteY175" fmla="*/ 9281 h 10000"/>
                <a:gd name="connsiteX176" fmla="*/ 1500 w 10000"/>
                <a:gd name="connsiteY176" fmla="*/ 9339 h 10000"/>
                <a:gd name="connsiteX177" fmla="*/ 1556 w 10000"/>
                <a:gd name="connsiteY177" fmla="*/ 9363 h 10000"/>
                <a:gd name="connsiteX178" fmla="*/ 1722 w 10000"/>
                <a:gd name="connsiteY178" fmla="*/ 9380 h 10000"/>
                <a:gd name="connsiteX179" fmla="*/ 1944 w 10000"/>
                <a:gd name="connsiteY179" fmla="*/ 9400 h 10000"/>
                <a:gd name="connsiteX180" fmla="*/ 2944 w 10000"/>
                <a:gd name="connsiteY180" fmla="*/ 9421 h 10000"/>
                <a:gd name="connsiteX181" fmla="*/ 2944 w 10000"/>
                <a:gd name="connsiteY181" fmla="*/ 9421 h 10000"/>
                <a:gd name="connsiteX182" fmla="*/ 4167 w 10000"/>
                <a:gd name="connsiteY182" fmla="*/ 9461 h 10000"/>
                <a:gd name="connsiteX183" fmla="*/ 4889 w 10000"/>
                <a:gd name="connsiteY183" fmla="*/ 9520 h 10000"/>
                <a:gd name="connsiteX184" fmla="*/ 5278 w 10000"/>
                <a:gd name="connsiteY184" fmla="*/ 9582 h 10000"/>
                <a:gd name="connsiteX185" fmla="*/ 5444 w 10000"/>
                <a:gd name="connsiteY185" fmla="*/ 9598 h 10000"/>
                <a:gd name="connsiteX186" fmla="*/ 5444 w 10000"/>
                <a:gd name="connsiteY186" fmla="*/ 9598 h 10000"/>
                <a:gd name="connsiteX187" fmla="*/ 5722 w 10000"/>
                <a:gd name="connsiteY187" fmla="*/ 9643 h 10000"/>
                <a:gd name="connsiteX188" fmla="*/ 5833 w 10000"/>
                <a:gd name="connsiteY188" fmla="*/ 9664 h 10000"/>
                <a:gd name="connsiteX189" fmla="*/ 5833 w 10000"/>
                <a:gd name="connsiteY189" fmla="*/ 9664 h 10000"/>
                <a:gd name="connsiteX190" fmla="*/ 5833 w 10000"/>
                <a:gd name="connsiteY190" fmla="*/ 9643 h 10000"/>
                <a:gd name="connsiteX191" fmla="*/ 5889 w 10000"/>
                <a:gd name="connsiteY191" fmla="*/ 9621 h 10000"/>
                <a:gd name="connsiteX192" fmla="*/ 6000 w 10000"/>
                <a:gd name="connsiteY192" fmla="*/ 9598 h 10000"/>
                <a:gd name="connsiteX193" fmla="*/ 6167 w 10000"/>
                <a:gd name="connsiteY193" fmla="*/ 9582 h 10000"/>
                <a:gd name="connsiteX194" fmla="*/ 6444 w 10000"/>
                <a:gd name="connsiteY194" fmla="*/ 9582 h 10000"/>
                <a:gd name="connsiteX195" fmla="*/ 6833 w 10000"/>
                <a:gd name="connsiteY195" fmla="*/ 9598 h 10000"/>
                <a:gd name="connsiteX196" fmla="*/ 7278 w 10000"/>
                <a:gd name="connsiteY196" fmla="*/ 9664 h 10000"/>
                <a:gd name="connsiteX197" fmla="*/ 7278 w 10000"/>
                <a:gd name="connsiteY197" fmla="*/ 9664 h 10000"/>
                <a:gd name="connsiteX198" fmla="*/ 8722 w 10000"/>
                <a:gd name="connsiteY198" fmla="*/ 9838 h 10000"/>
                <a:gd name="connsiteX199" fmla="*/ 10000 w 10000"/>
                <a:gd name="connsiteY199"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5333 w 10000"/>
                <a:gd name="connsiteY70" fmla="*/ 2712 h 10000"/>
                <a:gd name="connsiteX71" fmla="*/ 4056 w 10000"/>
                <a:gd name="connsiteY71" fmla="*/ 2395 h 10000"/>
                <a:gd name="connsiteX72" fmla="*/ 2889 w 10000"/>
                <a:gd name="connsiteY72" fmla="*/ 2176 h 10000"/>
                <a:gd name="connsiteX73" fmla="*/ 2889 w 10000"/>
                <a:gd name="connsiteY73" fmla="*/ 2176 h 10000"/>
                <a:gd name="connsiteX74" fmla="*/ 2389 w 10000"/>
                <a:gd name="connsiteY74" fmla="*/ 2154 h 10000"/>
                <a:gd name="connsiteX75" fmla="*/ 2000 w 10000"/>
                <a:gd name="connsiteY75" fmla="*/ 2135 h 10000"/>
                <a:gd name="connsiteX76" fmla="*/ 1889 w 10000"/>
                <a:gd name="connsiteY76" fmla="*/ 2116 h 10000"/>
                <a:gd name="connsiteX77" fmla="*/ 1778 w 10000"/>
                <a:gd name="connsiteY77" fmla="*/ 2094 h 10000"/>
                <a:gd name="connsiteX78" fmla="*/ 1778 w 10000"/>
                <a:gd name="connsiteY78" fmla="*/ 2094 h 10000"/>
                <a:gd name="connsiteX79" fmla="*/ 1667 w 10000"/>
                <a:gd name="connsiteY79" fmla="*/ 2016 h 10000"/>
                <a:gd name="connsiteX80" fmla="*/ 1500 w 10000"/>
                <a:gd name="connsiteY80" fmla="*/ 1876 h 10000"/>
                <a:gd name="connsiteX81" fmla="*/ 1444 w 10000"/>
                <a:gd name="connsiteY81" fmla="*/ 1796 h 10000"/>
                <a:gd name="connsiteX82" fmla="*/ 1444 w 10000"/>
                <a:gd name="connsiteY82" fmla="*/ 1716 h 10000"/>
                <a:gd name="connsiteX83" fmla="*/ 1444 w 10000"/>
                <a:gd name="connsiteY83" fmla="*/ 1656 h 10000"/>
                <a:gd name="connsiteX84" fmla="*/ 1556 w 10000"/>
                <a:gd name="connsiteY84" fmla="*/ 1596 h 10000"/>
                <a:gd name="connsiteX85" fmla="*/ 1556 w 10000"/>
                <a:gd name="connsiteY85" fmla="*/ 1596 h 10000"/>
                <a:gd name="connsiteX86" fmla="*/ 1833 w 10000"/>
                <a:gd name="connsiteY86" fmla="*/ 1497 h 10000"/>
                <a:gd name="connsiteX87" fmla="*/ 2111 w 10000"/>
                <a:gd name="connsiteY87" fmla="*/ 1394 h 10000"/>
                <a:gd name="connsiteX88" fmla="*/ 2278 w 10000"/>
                <a:gd name="connsiteY88" fmla="*/ 1337 h 10000"/>
                <a:gd name="connsiteX89" fmla="*/ 2389 w 10000"/>
                <a:gd name="connsiteY89" fmla="*/ 1278 h 10000"/>
                <a:gd name="connsiteX90" fmla="*/ 2389 w 10000"/>
                <a:gd name="connsiteY90" fmla="*/ 1197 h 10000"/>
                <a:gd name="connsiteX91" fmla="*/ 2389 w 10000"/>
                <a:gd name="connsiteY91" fmla="*/ 1099 h 10000"/>
                <a:gd name="connsiteX92" fmla="*/ 2389 w 10000"/>
                <a:gd name="connsiteY92" fmla="*/ 1099 h 10000"/>
                <a:gd name="connsiteX93" fmla="*/ 2167 w 10000"/>
                <a:gd name="connsiteY93" fmla="*/ 818 h 10000"/>
                <a:gd name="connsiteX94" fmla="*/ 1889 w 10000"/>
                <a:gd name="connsiteY94" fmla="*/ 438 h 10000"/>
                <a:gd name="connsiteX95" fmla="*/ 1667 w 10000"/>
                <a:gd name="connsiteY95" fmla="*/ 99 h 10000"/>
                <a:gd name="connsiteX96" fmla="*/ 1611 w 10000"/>
                <a:gd name="connsiteY96" fmla="*/ 0 h 10000"/>
                <a:gd name="connsiteX97" fmla="*/ 10000 w 10000"/>
                <a:gd name="connsiteY97" fmla="*/ 8662 h 10000"/>
                <a:gd name="connsiteX98" fmla="*/ 10000 w 10000"/>
                <a:gd name="connsiteY98" fmla="*/ 8662 h 10000"/>
                <a:gd name="connsiteX99" fmla="*/ 9722 w 10000"/>
                <a:gd name="connsiteY99" fmla="*/ 8641 h 10000"/>
                <a:gd name="connsiteX100" fmla="*/ 9389 w 10000"/>
                <a:gd name="connsiteY100" fmla="*/ 8662 h 10000"/>
                <a:gd name="connsiteX101" fmla="*/ 9389 w 10000"/>
                <a:gd name="connsiteY101" fmla="*/ 8662 h 10000"/>
                <a:gd name="connsiteX102" fmla="*/ 9278 w 10000"/>
                <a:gd name="connsiteY102" fmla="*/ 8686 h 10000"/>
                <a:gd name="connsiteX103" fmla="*/ 9056 w 10000"/>
                <a:gd name="connsiteY103" fmla="*/ 8662 h 10000"/>
                <a:gd name="connsiteX104" fmla="*/ 8889 w 10000"/>
                <a:gd name="connsiteY104" fmla="*/ 8641 h 10000"/>
                <a:gd name="connsiteX105" fmla="*/ 8722 w 10000"/>
                <a:gd name="connsiteY105" fmla="*/ 8603 h 10000"/>
                <a:gd name="connsiteX106" fmla="*/ 8611 w 10000"/>
                <a:gd name="connsiteY106" fmla="*/ 8541 h 10000"/>
                <a:gd name="connsiteX107" fmla="*/ 8444 w 10000"/>
                <a:gd name="connsiteY107" fmla="*/ 8442 h 10000"/>
                <a:gd name="connsiteX108" fmla="*/ 8444 w 10000"/>
                <a:gd name="connsiteY108" fmla="*/ 8442 h 10000"/>
                <a:gd name="connsiteX109" fmla="*/ 8222 w 10000"/>
                <a:gd name="connsiteY109" fmla="*/ 8265 h 10000"/>
                <a:gd name="connsiteX110" fmla="*/ 8111 w 10000"/>
                <a:gd name="connsiteY110" fmla="*/ 8185 h 10000"/>
                <a:gd name="connsiteX111" fmla="*/ 7944 w 10000"/>
                <a:gd name="connsiteY111" fmla="*/ 8125 h 10000"/>
                <a:gd name="connsiteX112" fmla="*/ 7778 w 10000"/>
                <a:gd name="connsiteY112" fmla="*/ 8086 h 10000"/>
                <a:gd name="connsiteX113" fmla="*/ 7556 w 10000"/>
                <a:gd name="connsiteY113" fmla="*/ 8062 h 10000"/>
                <a:gd name="connsiteX114" fmla="*/ 7333 w 10000"/>
                <a:gd name="connsiteY114" fmla="*/ 8045 h 10000"/>
                <a:gd name="connsiteX115" fmla="*/ 7000 w 10000"/>
                <a:gd name="connsiteY115" fmla="*/ 8022 h 10000"/>
                <a:gd name="connsiteX116" fmla="*/ 7000 w 10000"/>
                <a:gd name="connsiteY116" fmla="*/ 8022 h 10000"/>
                <a:gd name="connsiteX117" fmla="*/ 6556 w 10000"/>
                <a:gd name="connsiteY117" fmla="*/ 8045 h 10000"/>
                <a:gd name="connsiteX118" fmla="*/ 6222 w 10000"/>
                <a:gd name="connsiteY118" fmla="*/ 8045 h 10000"/>
                <a:gd name="connsiteX119" fmla="*/ 6111 w 10000"/>
                <a:gd name="connsiteY119" fmla="*/ 8022 h 10000"/>
                <a:gd name="connsiteX120" fmla="*/ 6056 w 10000"/>
                <a:gd name="connsiteY120" fmla="*/ 8003 h 10000"/>
                <a:gd name="connsiteX121" fmla="*/ 6056 w 10000"/>
                <a:gd name="connsiteY121" fmla="*/ 8003 h 10000"/>
                <a:gd name="connsiteX122" fmla="*/ 6056 w 10000"/>
                <a:gd name="connsiteY122" fmla="*/ 7646 h 10000"/>
                <a:gd name="connsiteX123" fmla="*/ 6056 w 10000"/>
                <a:gd name="connsiteY123" fmla="*/ 7646 h 10000"/>
                <a:gd name="connsiteX124" fmla="*/ 6056 w 10000"/>
                <a:gd name="connsiteY124" fmla="*/ 7563 h 10000"/>
                <a:gd name="connsiteX125" fmla="*/ 5944 w 10000"/>
                <a:gd name="connsiteY125" fmla="*/ 7464 h 10000"/>
                <a:gd name="connsiteX126" fmla="*/ 5889 w 10000"/>
                <a:gd name="connsiteY126" fmla="*/ 7443 h 10000"/>
                <a:gd name="connsiteX127" fmla="*/ 5778 w 10000"/>
                <a:gd name="connsiteY127" fmla="*/ 7425 h 10000"/>
                <a:gd name="connsiteX128" fmla="*/ 5667 w 10000"/>
                <a:gd name="connsiteY128" fmla="*/ 7425 h 10000"/>
                <a:gd name="connsiteX129" fmla="*/ 5500 w 10000"/>
                <a:gd name="connsiteY129" fmla="*/ 7443 h 10000"/>
                <a:gd name="connsiteX130" fmla="*/ 5500 w 10000"/>
                <a:gd name="connsiteY130" fmla="*/ 7443 h 10000"/>
                <a:gd name="connsiteX131" fmla="*/ 4889 w 10000"/>
                <a:gd name="connsiteY131" fmla="*/ 7584 h 10000"/>
                <a:gd name="connsiteX132" fmla="*/ 4611 w 10000"/>
                <a:gd name="connsiteY132" fmla="*/ 7626 h 10000"/>
                <a:gd name="connsiteX133" fmla="*/ 4556 w 10000"/>
                <a:gd name="connsiteY133" fmla="*/ 7646 h 10000"/>
                <a:gd name="connsiteX134" fmla="*/ 4500 w 10000"/>
                <a:gd name="connsiteY134" fmla="*/ 7626 h 10000"/>
                <a:gd name="connsiteX135" fmla="*/ 4500 w 10000"/>
                <a:gd name="connsiteY135" fmla="*/ 7626 h 10000"/>
                <a:gd name="connsiteX136" fmla="*/ 4222 w 10000"/>
                <a:gd name="connsiteY136" fmla="*/ 7425 h 10000"/>
                <a:gd name="connsiteX137" fmla="*/ 4222 w 10000"/>
                <a:gd name="connsiteY137" fmla="*/ 7425 h 10000"/>
                <a:gd name="connsiteX138" fmla="*/ 4111 w 10000"/>
                <a:gd name="connsiteY138" fmla="*/ 7326 h 10000"/>
                <a:gd name="connsiteX139" fmla="*/ 4111 w 10000"/>
                <a:gd name="connsiteY139" fmla="*/ 7265 h 10000"/>
                <a:gd name="connsiteX140" fmla="*/ 4111 w 10000"/>
                <a:gd name="connsiteY140" fmla="*/ 7205 h 10000"/>
                <a:gd name="connsiteX141" fmla="*/ 4111 w 10000"/>
                <a:gd name="connsiteY141" fmla="*/ 7205 h 10000"/>
                <a:gd name="connsiteX142" fmla="*/ 4278 w 10000"/>
                <a:gd name="connsiteY142" fmla="*/ 7145 h 10000"/>
                <a:gd name="connsiteX143" fmla="*/ 4389 w 10000"/>
                <a:gd name="connsiteY143" fmla="*/ 7126 h 10000"/>
                <a:gd name="connsiteX144" fmla="*/ 4389 w 10000"/>
                <a:gd name="connsiteY144" fmla="*/ 7126 h 10000"/>
                <a:gd name="connsiteX145" fmla="*/ 4000 w 10000"/>
                <a:gd name="connsiteY145" fmla="*/ 7126 h 10000"/>
                <a:gd name="connsiteX146" fmla="*/ 3722 w 10000"/>
                <a:gd name="connsiteY146" fmla="*/ 7145 h 10000"/>
                <a:gd name="connsiteX147" fmla="*/ 3611 w 10000"/>
                <a:gd name="connsiteY147" fmla="*/ 7166 h 10000"/>
                <a:gd name="connsiteX148" fmla="*/ 3556 w 10000"/>
                <a:gd name="connsiteY148" fmla="*/ 7187 h 10000"/>
                <a:gd name="connsiteX149" fmla="*/ 3556 w 10000"/>
                <a:gd name="connsiteY149" fmla="*/ 7187 h 10000"/>
                <a:gd name="connsiteX150" fmla="*/ 3444 w 10000"/>
                <a:gd name="connsiteY150" fmla="*/ 7265 h 10000"/>
                <a:gd name="connsiteX151" fmla="*/ 3278 w 10000"/>
                <a:gd name="connsiteY151" fmla="*/ 7386 h 10000"/>
                <a:gd name="connsiteX152" fmla="*/ 3000 w 10000"/>
                <a:gd name="connsiteY152" fmla="*/ 7525 h 10000"/>
                <a:gd name="connsiteX153" fmla="*/ 2667 w 10000"/>
                <a:gd name="connsiteY153" fmla="*/ 7626 h 10000"/>
                <a:gd name="connsiteX154" fmla="*/ 2667 w 10000"/>
                <a:gd name="connsiteY154" fmla="*/ 7626 h 10000"/>
                <a:gd name="connsiteX155" fmla="*/ 2333 w 10000"/>
                <a:gd name="connsiteY155" fmla="*/ 7706 h 10000"/>
                <a:gd name="connsiteX156" fmla="*/ 1833 w 10000"/>
                <a:gd name="connsiteY156" fmla="*/ 7786 h 10000"/>
                <a:gd name="connsiteX157" fmla="*/ 1389 w 10000"/>
                <a:gd name="connsiteY157" fmla="*/ 7826 h 10000"/>
                <a:gd name="connsiteX158" fmla="*/ 889 w 10000"/>
                <a:gd name="connsiteY158" fmla="*/ 7845 h 10000"/>
                <a:gd name="connsiteX159" fmla="*/ 889 w 10000"/>
                <a:gd name="connsiteY159" fmla="*/ 7845 h 10000"/>
                <a:gd name="connsiteX160" fmla="*/ 500 w 10000"/>
                <a:gd name="connsiteY160" fmla="*/ 7867 h 10000"/>
                <a:gd name="connsiteX161" fmla="*/ 222 w 10000"/>
                <a:gd name="connsiteY161" fmla="*/ 7885 h 10000"/>
                <a:gd name="connsiteX162" fmla="*/ 0 w 10000"/>
                <a:gd name="connsiteY162" fmla="*/ 7904 h 10000"/>
                <a:gd name="connsiteX163" fmla="*/ 0 w 10000"/>
                <a:gd name="connsiteY163" fmla="*/ 7904 h 10000"/>
                <a:gd name="connsiteX164" fmla="*/ 278 w 10000"/>
                <a:gd name="connsiteY164" fmla="*/ 8225 h 10000"/>
                <a:gd name="connsiteX165" fmla="*/ 500 w 10000"/>
                <a:gd name="connsiteY165" fmla="*/ 8461 h 10000"/>
                <a:gd name="connsiteX166" fmla="*/ 722 w 10000"/>
                <a:gd name="connsiteY166" fmla="*/ 8662 h 10000"/>
                <a:gd name="connsiteX167" fmla="*/ 722 w 10000"/>
                <a:gd name="connsiteY167" fmla="*/ 8662 h 10000"/>
                <a:gd name="connsiteX168" fmla="*/ 889 w 10000"/>
                <a:gd name="connsiteY168" fmla="*/ 8783 h 10000"/>
                <a:gd name="connsiteX169" fmla="*/ 944 w 10000"/>
                <a:gd name="connsiteY169" fmla="*/ 8884 h 10000"/>
                <a:gd name="connsiteX170" fmla="*/ 1111 w 10000"/>
                <a:gd name="connsiteY170" fmla="*/ 8985 h 10000"/>
                <a:gd name="connsiteX171" fmla="*/ 1333 w 10000"/>
                <a:gd name="connsiteY171" fmla="*/ 9140 h 10000"/>
                <a:gd name="connsiteX172" fmla="*/ 1333 w 10000"/>
                <a:gd name="connsiteY172" fmla="*/ 9140 h 10000"/>
                <a:gd name="connsiteX173" fmla="*/ 1444 w 10000"/>
                <a:gd name="connsiteY173" fmla="*/ 9222 h 10000"/>
                <a:gd name="connsiteX174" fmla="*/ 1500 w 10000"/>
                <a:gd name="connsiteY174" fmla="*/ 9281 h 10000"/>
                <a:gd name="connsiteX175" fmla="*/ 1500 w 10000"/>
                <a:gd name="connsiteY175" fmla="*/ 9339 h 10000"/>
                <a:gd name="connsiteX176" fmla="*/ 1556 w 10000"/>
                <a:gd name="connsiteY176" fmla="*/ 9363 h 10000"/>
                <a:gd name="connsiteX177" fmla="*/ 1722 w 10000"/>
                <a:gd name="connsiteY177" fmla="*/ 9380 h 10000"/>
                <a:gd name="connsiteX178" fmla="*/ 1944 w 10000"/>
                <a:gd name="connsiteY178" fmla="*/ 9400 h 10000"/>
                <a:gd name="connsiteX179" fmla="*/ 2944 w 10000"/>
                <a:gd name="connsiteY179" fmla="*/ 9421 h 10000"/>
                <a:gd name="connsiteX180" fmla="*/ 2944 w 10000"/>
                <a:gd name="connsiteY180" fmla="*/ 9421 h 10000"/>
                <a:gd name="connsiteX181" fmla="*/ 4167 w 10000"/>
                <a:gd name="connsiteY181" fmla="*/ 9461 h 10000"/>
                <a:gd name="connsiteX182" fmla="*/ 4889 w 10000"/>
                <a:gd name="connsiteY182" fmla="*/ 9520 h 10000"/>
                <a:gd name="connsiteX183" fmla="*/ 5278 w 10000"/>
                <a:gd name="connsiteY183" fmla="*/ 9582 h 10000"/>
                <a:gd name="connsiteX184" fmla="*/ 5444 w 10000"/>
                <a:gd name="connsiteY184" fmla="*/ 9598 h 10000"/>
                <a:gd name="connsiteX185" fmla="*/ 5444 w 10000"/>
                <a:gd name="connsiteY185" fmla="*/ 9598 h 10000"/>
                <a:gd name="connsiteX186" fmla="*/ 5722 w 10000"/>
                <a:gd name="connsiteY186" fmla="*/ 9643 h 10000"/>
                <a:gd name="connsiteX187" fmla="*/ 5833 w 10000"/>
                <a:gd name="connsiteY187" fmla="*/ 9664 h 10000"/>
                <a:gd name="connsiteX188" fmla="*/ 5833 w 10000"/>
                <a:gd name="connsiteY188" fmla="*/ 9664 h 10000"/>
                <a:gd name="connsiteX189" fmla="*/ 5833 w 10000"/>
                <a:gd name="connsiteY189" fmla="*/ 9643 h 10000"/>
                <a:gd name="connsiteX190" fmla="*/ 5889 w 10000"/>
                <a:gd name="connsiteY190" fmla="*/ 9621 h 10000"/>
                <a:gd name="connsiteX191" fmla="*/ 6000 w 10000"/>
                <a:gd name="connsiteY191" fmla="*/ 9598 h 10000"/>
                <a:gd name="connsiteX192" fmla="*/ 6167 w 10000"/>
                <a:gd name="connsiteY192" fmla="*/ 9582 h 10000"/>
                <a:gd name="connsiteX193" fmla="*/ 6444 w 10000"/>
                <a:gd name="connsiteY193" fmla="*/ 9582 h 10000"/>
                <a:gd name="connsiteX194" fmla="*/ 6833 w 10000"/>
                <a:gd name="connsiteY194" fmla="*/ 9598 h 10000"/>
                <a:gd name="connsiteX195" fmla="*/ 7278 w 10000"/>
                <a:gd name="connsiteY195" fmla="*/ 9664 h 10000"/>
                <a:gd name="connsiteX196" fmla="*/ 7278 w 10000"/>
                <a:gd name="connsiteY196" fmla="*/ 9664 h 10000"/>
                <a:gd name="connsiteX197" fmla="*/ 8722 w 10000"/>
                <a:gd name="connsiteY197" fmla="*/ 9838 h 10000"/>
                <a:gd name="connsiteX198" fmla="*/ 10000 w 10000"/>
                <a:gd name="connsiteY198"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4056 w 10000"/>
                <a:gd name="connsiteY70" fmla="*/ 2395 h 10000"/>
                <a:gd name="connsiteX71" fmla="*/ 2889 w 10000"/>
                <a:gd name="connsiteY71" fmla="*/ 2176 h 10000"/>
                <a:gd name="connsiteX72" fmla="*/ 2889 w 10000"/>
                <a:gd name="connsiteY72" fmla="*/ 2176 h 10000"/>
                <a:gd name="connsiteX73" fmla="*/ 2389 w 10000"/>
                <a:gd name="connsiteY73" fmla="*/ 2154 h 10000"/>
                <a:gd name="connsiteX74" fmla="*/ 2000 w 10000"/>
                <a:gd name="connsiteY74" fmla="*/ 2135 h 10000"/>
                <a:gd name="connsiteX75" fmla="*/ 1889 w 10000"/>
                <a:gd name="connsiteY75" fmla="*/ 2116 h 10000"/>
                <a:gd name="connsiteX76" fmla="*/ 1778 w 10000"/>
                <a:gd name="connsiteY76" fmla="*/ 2094 h 10000"/>
                <a:gd name="connsiteX77" fmla="*/ 1778 w 10000"/>
                <a:gd name="connsiteY77" fmla="*/ 2094 h 10000"/>
                <a:gd name="connsiteX78" fmla="*/ 1667 w 10000"/>
                <a:gd name="connsiteY78" fmla="*/ 2016 h 10000"/>
                <a:gd name="connsiteX79" fmla="*/ 1500 w 10000"/>
                <a:gd name="connsiteY79" fmla="*/ 1876 h 10000"/>
                <a:gd name="connsiteX80" fmla="*/ 1444 w 10000"/>
                <a:gd name="connsiteY80" fmla="*/ 1796 h 10000"/>
                <a:gd name="connsiteX81" fmla="*/ 1444 w 10000"/>
                <a:gd name="connsiteY81" fmla="*/ 1716 h 10000"/>
                <a:gd name="connsiteX82" fmla="*/ 1444 w 10000"/>
                <a:gd name="connsiteY82" fmla="*/ 1656 h 10000"/>
                <a:gd name="connsiteX83" fmla="*/ 1556 w 10000"/>
                <a:gd name="connsiteY83" fmla="*/ 1596 h 10000"/>
                <a:gd name="connsiteX84" fmla="*/ 1556 w 10000"/>
                <a:gd name="connsiteY84" fmla="*/ 1596 h 10000"/>
                <a:gd name="connsiteX85" fmla="*/ 1833 w 10000"/>
                <a:gd name="connsiteY85" fmla="*/ 1497 h 10000"/>
                <a:gd name="connsiteX86" fmla="*/ 2111 w 10000"/>
                <a:gd name="connsiteY86" fmla="*/ 1394 h 10000"/>
                <a:gd name="connsiteX87" fmla="*/ 2278 w 10000"/>
                <a:gd name="connsiteY87" fmla="*/ 1337 h 10000"/>
                <a:gd name="connsiteX88" fmla="*/ 2389 w 10000"/>
                <a:gd name="connsiteY88" fmla="*/ 1278 h 10000"/>
                <a:gd name="connsiteX89" fmla="*/ 2389 w 10000"/>
                <a:gd name="connsiteY89" fmla="*/ 1197 h 10000"/>
                <a:gd name="connsiteX90" fmla="*/ 2389 w 10000"/>
                <a:gd name="connsiteY90" fmla="*/ 1099 h 10000"/>
                <a:gd name="connsiteX91" fmla="*/ 2389 w 10000"/>
                <a:gd name="connsiteY91" fmla="*/ 1099 h 10000"/>
                <a:gd name="connsiteX92" fmla="*/ 2167 w 10000"/>
                <a:gd name="connsiteY92" fmla="*/ 818 h 10000"/>
                <a:gd name="connsiteX93" fmla="*/ 1889 w 10000"/>
                <a:gd name="connsiteY93" fmla="*/ 438 h 10000"/>
                <a:gd name="connsiteX94" fmla="*/ 1667 w 10000"/>
                <a:gd name="connsiteY94" fmla="*/ 99 h 10000"/>
                <a:gd name="connsiteX95" fmla="*/ 1611 w 10000"/>
                <a:gd name="connsiteY95" fmla="*/ 0 h 10000"/>
                <a:gd name="connsiteX96" fmla="*/ 10000 w 10000"/>
                <a:gd name="connsiteY96" fmla="*/ 8662 h 10000"/>
                <a:gd name="connsiteX97" fmla="*/ 10000 w 10000"/>
                <a:gd name="connsiteY97" fmla="*/ 8662 h 10000"/>
                <a:gd name="connsiteX98" fmla="*/ 9722 w 10000"/>
                <a:gd name="connsiteY98" fmla="*/ 8641 h 10000"/>
                <a:gd name="connsiteX99" fmla="*/ 9389 w 10000"/>
                <a:gd name="connsiteY99" fmla="*/ 8662 h 10000"/>
                <a:gd name="connsiteX100" fmla="*/ 9389 w 10000"/>
                <a:gd name="connsiteY100" fmla="*/ 8662 h 10000"/>
                <a:gd name="connsiteX101" fmla="*/ 9278 w 10000"/>
                <a:gd name="connsiteY101" fmla="*/ 8686 h 10000"/>
                <a:gd name="connsiteX102" fmla="*/ 9056 w 10000"/>
                <a:gd name="connsiteY102" fmla="*/ 8662 h 10000"/>
                <a:gd name="connsiteX103" fmla="*/ 8889 w 10000"/>
                <a:gd name="connsiteY103" fmla="*/ 8641 h 10000"/>
                <a:gd name="connsiteX104" fmla="*/ 8722 w 10000"/>
                <a:gd name="connsiteY104" fmla="*/ 8603 h 10000"/>
                <a:gd name="connsiteX105" fmla="*/ 8611 w 10000"/>
                <a:gd name="connsiteY105" fmla="*/ 8541 h 10000"/>
                <a:gd name="connsiteX106" fmla="*/ 8444 w 10000"/>
                <a:gd name="connsiteY106" fmla="*/ 8442 h 10000"/>
                <a:gd name="connsiteX107" fmla="*/ 8444 w 10000"/>
                <a:gd name="connsiteY107" fmla="*/ 8442 h 10000"/>
                <a:gd name="connsiteX108" fmla="*/ 8222 w 10000"/>
                <a:gd name="connsiteY108" fmla="*/ 8265 h 10000"/>
                <a:gd name="connsiteX109" fmla="*/ 8111 w 10000"/>
                <a:gd name="connsiteY109" fmla="*/ 8185 h 10000"/>
                <a:gd name="connsiteX110" fmla="*/ 7944 w 10000"/>
                <a:gd name="connsiteY110" fmla="*/ 8125 h 10000"/>
                <a:gd name="connsiteX111" fmla="*/ 7778 w 10000"/>
                <a:gd name="connsiteY111" fmla="*/ 8086 h 10000"/>
                <a:gd name="connsiteX112" fmla="*/ 7556 w 10000"/>
                <a:gd name="connsiteY112" fmla="*/ 8062 h 10000"/>
                <a:gd name="connsiteX113" fmla="*/ 7333 w 10000"/>
                <a:gd name="connsiteY113" fmla="*/ 8045 h 10000"/>
                <a:gd name="connsiteX114" fmla="*/ 7000 w 10000"/>
                <a:gd name="connsiteY114" fmla="*/ 8022 h 10000"/>
                <a:gd name="connsiteX115" fmla="*/ 7000 w 10000"/>
                <a:gd name="connsiteY115" fmla="*/ 8022 h 10000"/>
                <a:gd name="connsiteX116" fmla="*/ 6556 w 10000"/>
                <a:gd name="connsiteY116" fmla="*/ 8045 h 10000"/>
                <a:gd name="connsiteX117" fmla="*/ 6222 w 10000"/>
                <a:gd name="connsiteY117" fmla="*/ 8045 h 10000"/>
                <a:gd name="connsiteX118" fmla="*/ 6111 w 10000"/>
                <a:gd name="connsiteY118" fmla="*/ 8022 h 10000"/>
                <a:gd name="connsiteX119" fmla="*/ 6056 w 10000"/>
                <a:gd name="connsiteY119" fmla="*/ 8003 h 10000"/>
                <a:gd name="connsiteX120" fmla="*/ 6056 w 10000"/>
                <a:gd name="connsiteY120" fmla="*/ 8003 h 10000"/>
                <a:gd name="connsiteX121" fmla="*/ 6056 w 10000"/>
                <a:gd name="connsiteY121" fmla="*/ 7646 h 10000"/>
                <a:gd name="connsiteX122" fmla="*/ 6056 w 10000"/>
                <a:gd name="connsiteY122" fmla="*/ 7646 h 10000"/>
                <a:gd name="connsiteX123" fmla="*/ 6056 w 10000"/>
                <a:gd name="connsiteY123" fmla="*/ 7563 h 10000"/>
                <a:gd name="connsiteX124" fmla="*/ 5944 w 10000"/>
                <a:gd name="connsiteY124" fmla="*/ 7464 h 10000"/>
                <a:gd name="connsiteX125" fmla="*/ 5889 w 10000"/>
                <a:gd name="connsiteY125" fmla="*/ 7443 h 10000"/>
                <a:gd name="connsiteX126" fmla="*/ 5778 w 10000"/>
                <a:gd name="connsiteY126" fmla="*/ 7425 h 10000"/>
                <a:gd name="connsiteX127" fmla="*/ 5667 w 10000"/>
                <a:gd name="connsiteY127" fmla="*/ 7425 h 10000"/>
                <a:gd name="connsiteX128" fmla="*/ 5500 w 10000"/>
                <a:gd name="connsiteY128" fmla="*/ 7443 h 10000"/>
                <a:gd name="connsiteX129" fmla="*/ 5500 w 10000"/>
                <a:gd name="connsiteY129" fmla="*/ 7443 h 10000"/>
                <a:gd name="connsiteX130" fmla="*/ 4889 w 10000"/>
                <a:gd name="connsiteY130" fmla="*/ 7584 h 10000"/>
                <a:gd name="connsiteX131" fmla="*/ 4611 w 10000"/>
                <a:gd name="connsiteY131" fmla="*/ 7626 h 10000"/>
                <a:gd name="connsiteX132" fmla="*/ 4556 w 10000"/>
                <a:gd name="connsiteY132" fmla="*/ 7646 h 10000"/>
                <a:gd name="connsiteX133" fmla="*/ 4500 w 10000"/>
                <a:gd name="connsiteY133" fmla="*/ 7626 h 10000"/>
                <a:gd name="connsiteX134" fmla="*/ 4500 w 10000"/>
                <a:gd name="connsiteY134" fmla="*/ 7626 h 10000"/>
                <a:gd name="connsiteX135" fmla="*/ 4222 w 10000"/>
                <a:gd name="connsiteY135" fmla="*/ 7425 h 10000"/>
                <a:gd name="connsiteX136" fmla="*/ 4222 w 10000"/>
                <a:gd name="connsiteY136" fmla="*/ 7425 h 10000"/>
                <a:gd name="connsiteX137" fmla="*/ 4111 w 10000"/>
                <a:gd name="connsiteY137" fmla="*/ 7326 h 10000"/>
                <a:gd name="connsiteX138" fmla="*/ 4111 w 10000"/>
                <a:gd name="connsiteY138" fmla="*/ 7265 h 10000"/>
                <a:gd name="connsiteX139" fmla="*/ 4111 w 10000"/>
                <a:gd name="connsiteY139" fmla="*/ 7205 h 10000"/>
                <a:gd name="connsiteX140" fmla="*/ 4111 w 10000"/>
                <a:gd name="connsiteY140" fmla="*/ 7205 h 10000"/>
                <a:gd name="connsiteX141" fmla="*/ 4278 w 10000"/>
                <a:gd name="connsiteY141" fmla="*/ 7145 h 10000"/>
                <a:gd name="connsiteX142" fmla="*/ 4389 w 10000"/>
                <a:gd name="connsiteY142" fmla="*/ 7126 h 10000"/>
                <a:gd name="connsiteX143" fmla="*/ 4389 w 10000"/>
                <a:gd name="connsiteY143" fmla="*/ 7126 h 10000"/>
                <a:gd name="connsiteX144" fmla="*/ 4000 w 10000"/>
                <a:gd name="connsiteY144" fmla="*/ 7126 h 10000"/>
                <a:gd name="connsiteX145" fmla="*/ 3722 w 10000"/>
                <a:gd name="connsiteY145" fmla="*/ 7145 h 10000"/>
                <a:gd name="connsiteX146" fmla="*/ 3611 w 10000"/>
                <a:gd name="connsiteY146" fmla="*/ 7166 h 10000"/>
                <a:gd name="connsiteX147" fmla="*/ 3556 w 10000"/>
                <a:gd name="connsiteY147" fmla="*/ 7187 h 10000"/>
                <a:gd name="connsiteX148" fmla="*/ 3556 w 10000"/>
                <a:gd name="connsiteY148" fmla="*/ 7187 h 10000"/>
                <a:gd name="connsiteX149" fmla="*/ 3444 w 10000"/>
                <a:gd name="connsiteY149" fmla="*/ 7265 h 10000"/>
                <a:gd name="connsiteX150" fmla="*/ 3278 w 10000"/>
                <a:gd name="connsiteY150" fmla="*/ 7386 h 10000"/>
                <a:gd name="connsiteX151" fmla="*/ 3000 w 10000"/>
                <a:gd name="connsiteY151" fmla="*/ 7525 h 10000"/>
                <a:gd name="connsiteX152" fmla="*/ 2667 w 10000"/>
                <a:gd name="connsiteY152" fmla="*/ 7626 h 10000"/>
                <a:gd name="connsiteX153" fmla="*/ 2667 w 10000"/>
                <a:gd name="connsiteY153" fmla="*/ 7626 h 10000"/>
                <a:gd name="connsiteX154" fmla="*/ 2333 w 10000"/>
                <a:gd name="connsiteY154" fmla="*/ 7706 h 10000"/>
                <a:gd name="connsiteX155" fmla="*/ 1833 w 10000"/>
                <a:gd name="connsiteY155" fmla="*/ 7786 h 10000"/>
                <a:gd name="connsiteX156" fmla="*/ 1389 w 10000"/>
                <a:gd name="connsiteY156" fmla="*/ 7826 h 10000"/>
                <a:gd name="connsiteX157" fmla="*/ 889 w 10000"/>
                <a:gd name="connsiteY157" fmla="*/ 7845 h 10000"/>
                <a:gd name="connsiteX158" fmla="*/ 889 w 10000"/>
                <a:gd name="connsiteY158" fmla="*/ 7845 h 10000"/>
                <a:gd name="connsiteX159" fmla="*/ 500 w 10000"/>
                <a:gd name="connsiteY159" fmla="*/ 7867 h 10000"/>
                <a:gd name="connsiteX160" fmla="*/ 222 w 10000"/>
                <a:gd name="connsiteY160" fmla="*/ 7885 h 10000"/>
                <a:gd name="connsiteX161" fmla="*/ 0 w 10000"/>
                <a:gd name="connsiteY161" fmla="*/ 7904 h 10000"/>
                <a:gd name="connsiteX162" fmla="*/ 0 w 10000"/>
                <a:gd name="connsiteY162" fmla="*/ 7904 h 10000"/>
                <a:gd name="connsiteX163" fmla="*/ 278 w 10000"/>
                <a:gd name="connsiteY163" fmla="*/ 8225 h 10000"/>
                <a:gd name="connsiteX164" fmla="*/ 500 w 10000"/>
                <a:gd name="connsiteY164" fmla="*/ 8461 h 10000"/>
                <a:gd name="connsiteX165" fmla="*/ 722 w 10000"/>
                <a:gd name="connsiteY165" fmla="*/ 8662 h 10000"/>
                <a:gd name="connsiteX166" fmla="*/ 722 w 10000"/>
                <a:gd name="connsiteY166" fmla="*/ 8662 h 10000"/>
                <a:gd name="connsiteX167" fmla="*/ 889 w 10000"/>
                <a:gd name="connsiteY167" fmla="*/ 8783 h 10000"/>
                <a:gd name="connsiteX168" fmla="*/ 944 w 10000"/>
                <a:gd name="connsiteY168" fmla="*/ 8884 h 10000"/>
                <a:gd name="connsiteX169" fmla="*/ 1111 w 10000"/>
                <a:gd name="connsiteY169" fmla="*/ 8985 h 10000"/>
                <a:gd name="connsiteX170" fmla="*/ 1333 w 10000"/>
                <a:gd name="connsiteY170" fmla="*/ 9140 h 10000"/>
                <a:gd name="connsiteX171" fmla="*/ 1333 w 10000"/>
                <a:gd name="connsiteY171" fmla="*/ 9140 h 10000"/>
                <a:gd name="connsiteX172" fmla="*/ 1444 w 10000"/>
                <a:gd name="connsiteY172" fmla="*/ 9222 h 10000"/>
                <a:gd name="connsiteX173" fmla="*/ 1500 w 10000"/>
                <a:gd name="connsiteY173" fmla="*/ 9281 h 10000"/>
                <a:gd name="connsiteX174" fmla="*/ 1500 w 10000"/>
                <a:gd name="connsiteY174" fmla="*/ 9339 h 10000"/>
                <a:gd name="connsiteX175" fmla="*/ 1556 w 10000"/>
                <a:gd name="connsiteY175" fmla="*/ 9363 h 10000"/>
                <a:gd name="connsiteX176" fmla="*/ 1722 w 10000"/>
                <a:gd name="connsiteY176" fmla="*/ 9380 h 10000"/>
                <a:gd name="connsiteX177" fmla="*/ 1944 w 10000"/>
                <a:gd name="connsiteY177" fmla="*/ 9400 h 10000"/>
                <a:gd name="connsiteX178" fmla="*/ 2944 w 10000"/>
                <a:gd name="connsiteY178" fmla="*/ 9421 h 10000"/>
                <a:gd name="connsiteX179" fmla="*/ 2944 w 10000"/>
                <a:gd name="connsiteY179" fmla="*/ 9421 h 10000"/>
                <a:gd name="connsiteX180" fmla="*/ 4167 w 10000"/>
                <a:gd name="connsiteY180" fmla="*/ 9461 h 10000"/>
                <a:gd name="connsiteX181" fmla="*/ 4889 w 10000"/>
                <a:gd name="connsiteY181" fmla="*/ 9520 h 10000"/>
                <a:gd name="connsiteX182" fmla="*/ 5278 w 10000"/>
                <a:gd name="connsiteY182" fmla="*/ 9582 h 10000"/>
                <a:gd name="connsiteX183" fmla="*/ 5444 w 10000"/>
                <a:gd name="connsiteY183" fmla="*/ 9598 h 10000"/>
                <a:gd name="connsiteX184" fmla="*/ 5444 w 10000"/>
                <a:gd name="connsiteY184" fmla="*/ 9598 h 10000"/>
                <a:gd name="connsiteX185" fmla="*/ 5722 w 10000"/>
                <a:gd name="connsiteY185" fmla="*/ 9643 h 10000"/>
                <a:gd name="connsiteX186" fmla="*/ 5833 w 10000"/>
                <a:gd name="connsiteY186" fmla="*/ 9664 h 10000"/>
                <a:gd name="connsiteX187" fmla="*/ 5833 w 10000"/>
                <a:gd name="connsiteY187" fmla="*/ 9664 h 10000"/>
                <a:gd name="connsiteX188" fmla="*/ 5833 w 10000"/>
                <a:gd name="connsiteY188" fmla="*/ 9643 h 10000"/>
                <a:gd name="connsiteX189" fmla="*/ 5889 w 10000"/>
                <a:gd name="connsiteY189" fmla="*/ 9621 h 10000"/>
                <a:gd name="connsiteX190" fmla="*/ 6000 w 10000"/>
                <a:gd name="connsiteY190" fmla="*/ 9598 h 10000"/>
                <a:gd name="connsiteX191" fmla="*/ 6167 w 10000"/>
                <a:gd name="connsiteY191" fmla="*/ 9582 h 10000"/>
                <a:gd name="connsiteX192" fmla="*/ 6444 w 10000"/>
                <a:gd name="connsiteY192" fmla="*/ 9582 h 10000"/>
                <a:gd name="connsiteX193" fmla="*/ 6833 w 10000"/>
                <a:gd name="connsiteY193" fmla="*/ 9598 h 10000"/>
                <a:gd name="connsiteX194" fmla="*/ 7278 w 10000"/>
                <a:gd name="connsiteY194" fmla="*/ 9664 h 10000"/>
                <a:gd name="connsiteX195" fmla="*/ 7278 w 10000"/>
                <a:gd name="connsiteY195" fmla="*/ 9664 h 10000"/>
                <a:gd name="connsiteX196" fmla="*/ 8722 w 10000"/>
                <a:gd name="connsiteY196" fmla="*/ 9838 h 10000"/>
                <a:gd name="connsiteX197" fmla="*/ 10000 w 10000"/>
                <a:gd name="connsiteY197"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2889 w 10000"/>
                <a:gd name="connsiteY70" fmla="*/ 2176 h 10000"/>
                <a:gd name="connsiteX71" fmla="*/ 2889 w 10000"/>
                <a:gd name="connsiteY71" fmla="*/ 2176 h 10000"/>
                <a:gd name="connsiteX72" fmla="*/ 2389 w 10000"/>
                <a:gd name="connsiteY72" fmla="*/ 2154 h 10000"/>
                <a:gd name="connsiteX73" fmla="*/ 2000 w 10000"/>
                <a:gd name="connsiteY73" fmla="*/ 2135 h 10000"/>
                <a:gd name="connsiteX74" fmla="*/ 1889 w 10000"/>
                <a:gd name="connsiteY74" fmla="*/ 2116 h 10000"/>
                <a:gd name="connsiteX75" fmla="*/ 1778 w 10000"/>
                <a:gd name="connsiteY75" fmla="*/ 2094 h 10000"/>
                <a:gd name="connsiteX76" fmla="*/ 1778 w 10000"/>
                <a:gd name="connsiteY76" fmla="*/ 2094 h 10000"/>
                <a:gd name="connsiteX77" fmla="*/ 1667 w 10000"/>
                <a:gd name="connsiteY77" fmla="*/ 2016 h 10000"/>
                <a:gd name="connsiteX78" fmla="*/ 1500 w 10000"/>
                <a:gd name="connsiteY78" fmla="*/ 1876 h 10000"/>
                <a:gd name="connsiteX79" fmla="*/ 1444 w 10000"/>
                <a:gd name="connsiteY79" fmla="*/ 1796 h 10000"/>
                <a:gd name="connsiteX80" fmla="*/ 1444 w 10000"/>
                <a:gd name="connsiteY80" fmla="*/ 1716 h 10000"/>
                <a:gd name="connsiteX81" fmla="*/ 1444 w 10000"/>
                <a:gd name="connsiteY81" fmla="*/ 1656 h 10000"/>
                <a:gd name="connsiteX82" fmla="*/ 1556 w 10000"/>
                <a:gd name="connsiteY82" fmla="*/ 1596 h 10000"/>
                <a:gd name="connsiteX83" fmla="*/ 1556 w 10000"/>
                <a:gd name="connsiteY83" fmla="*/ 1596 h 10000"/>
                <a:gd name="connsiteX84" fmla="*/ 1833 w 10000"/>
                <a:gd name="connsiteY84" fmla="*/ 1497 h 10000"/>
                <a:gd name="connsiteX85" fmla="*/ 2111 w 10000"/>
                <a:gd name="connsiteY85" fmla="*/ 1394 h 10000"/>
                <a:gd name="connsiteX86" fmla="*/ 2278 w 10000"/>
                <a:gd name="connsiteY86" fmla="*/ 1337 h 10000"/>
                <a:gd name="connsiteX87" fmla="*/ 2389 w 10000"/>
                <a:gd name="connsiteY87" fmla="*/ 1278 h 10000"/>
                <a:gd name="connsiteX88" fmla="*/ 2389 w 10000"/>
                <a:gd name="connsiteY88" fmla="*/ 1197 h 10000"/>
                <a:gd name="connsiteX89" fmla="*/ 2389 w 10000"/>
                <a:gd name="connsiteY89" fmla="*/ 1099 h 10000"/>
                <a:gd name="connsiteX90" fmla="*/ 2389 w 10000"/>
                <a:gd name="connsiteY90" fmla="*/ 1099 h 10000"/>
                <a:gd name="connsiteX91" fmla="*/ 2167 w 10000"/>
                <a:gd name="connsiteY91" fmla="*/ 818 h 10000"/>
                <a:gd name="connsiteX92" fmla="*/ 1889 w 10000"/>
                <a:gd name="connsiteY92" fmla="*/ 438 h 10000"/>
                <a:gd name="connsiteX93" fmla="*/ 1667 w 10000"/>
                <a:gd name="connsiteY93" fmla="*/ 99 h 10000"/>
                <a:gd name="connsiteX94" fmla="*/ 1611 w 10000"/>
                <a:gd name="connsiteY94" fmla="*/ 0 h 10000"/>
                <a:gd name="connsiteX95" fmla="*/ 10000 w 10000"/>
                <a:gd name="connsiteY95" fmla="*/ 8662 h 10000"/>
                <a:gd name="connsiteX96" fmla="*/ 10000 w 10000"/>
                <a:gd name="connsiteY96" fmla="*/ 8662 h 10000"/>
                <a:gd name="connsiteX97" fmla="*/ 9722 w 10000"/>
                <a:gd name="connsiteY97" fmla="*/ 8641 h 10000"/>
                <a:gd name="connsiteX98" fmla="*/ 9389 w 10000"/>
                <a:gd name="connsiteY98" fmla="*/ 8662 h 10000"/>
                <a:gd name="connsiteX99" fmla="*/ 9389 w 10000"/>
                <a:gd name="connsiteY99" fmla="*/ 8662 h 10000"/>
                <a:gd name="connsiteX100" fmla="*/ 9278 w 10000"/>
                <a:gd name="connsiteY100" fmla="*/ 8686 h 10000"/>
                <a:gd name="connsiteX101" fmla="*/ 9056 w 10000"/>
                <a:gd name="connsiteY101" fmla="*/ 8662 h 10000"/>
                <a:gd name="connsiteX102" fmla="*/ 8889 w 10000"/>
                <a:gd name="connsiteY102" fmla="*/ 8641 h 10000"/>
                <a:gd name="connsiteX103" fmla="*/ 8722 w 10000"/>
                <a:gd name="connsiteY103" fmla="*/ 8603 h 10000"/>
                <a:gd name="connsiteX104" fmla="*/ 8611 w 10000"/>
                <a:gd name="connsiteY104" fmla="*/ 8541 h 10000"/>
                <a:gd name="connsiteX105" fmla="*/ 8444 w 10000"/>
                <a:gd name="connsiteY105" fmla="*/ 8442 h 10000"/>
                <a:gd name="connsiteX106" fmla="*/ 8444 w 10000"/>
                <a:gd name="connsiteY106" fmla="*/ 8442 h 10000"/>
                <a:gd name="connsiteX107" fmla="*/ 8222 w 10000"/>
                <a:gd name="connsiteY107" fmla="*/ 8265 h 10000"/>
                <a:gd name="connsiteX108" fmla="*/ 8111 w 10000"/>
                <a:gd name="connsiteY108" fmla="*/ 8185 h 10000"/>
                <a:gd name="connsiteX109" fmla="*/ 7944 w 10000"/>
                <a:gd name="connsiteY109" fmla="*/ 8125 h 10000"/>
                <a:gd name="connsiteX110" fmla="*/ 7778 w 10000"/>
                <a:gd name="connsiteY110" fmla="*/ 8086 h 10000"/>
                <a:gd name="connsiteX111" fmla="*/ 7556 w 10000"/>
                <a:gd name="connsiteY111" fmla="*/ 8062 h 10000"/>
                <a:gd name="connsiteX112" fmla="*/ 7333 w 10000"/>
                <a:gd name="connsiteY112" fmla="*/ 8045 h 10000"/>
                <a:gd name="connsiteX113" fmla="*/ 7000 w 10000"/>
                <a:gd name="connsiteY113" fmla="*/ 8022 h 10000"/>
                <a:gd name="connsiteX114" fmla="*/ 7000 w 10000"/>
                <a:gd name="connsiteY114" fmla="*/ 8022 h 10000"/>
                <a:gd name="connsiteX115" fmla="*/ 6556 w 10000"/>
                <a:gd name="connsiteY115" fmla="*/ 8045 h 10000"/>
                <a:gd name="connsiteX116" fmla="*/ 6222 w 10000"/>
                <a:gd name="connsiteY116" fmla="*/ 8045 h 10000"/>
                <a:gd name="connsiteX117" fmla="*/ 6111 w 10000"/>
                <a:gd name="connsiteY117" fmla="*/ 8022 h 10000"/>
                <a:gd name="connsiteX118" fmla="*/ 6056 w 10000"/>
                <a:gd name="connsiteY118" fmla="*/ 8003 h 10000"/>
                <a:gd name="connsiteX119" fmla="*/ 6056 w 10000"/>
                <a:gd name="connsiteY119" fmla="*/ 8003 h 10000"/>
                <a:gd name="connsiteX120" fmla="*/ 6056 w 10000"/>
                <a:gd name="connsiteY120" fmla="*/ 7646 h 10000"/>
                <a:gd name="connsiteX121" fmla="*/ 6056 w 10000"/>
                <a:gd name="connsiteY121" fmla="*/ 7646 h 10000"/>
                <a:gd name="connsiteX122" fmla="*/ 6056 w 10000"/>
                <a:gd name="connsiteY122" fmla="*/ 7563 h 10000"/>
                <a:gd name="connsiteX123" fmla="*/ 5944 w 10000"/>
                <a:gd name="connsiteY123" fmla="*/ 7464 h 10000"/>
                <a:gd name="connsiteX124" fmla="*/ 5889 w 10000"/>
                <a:gd name="connsiteY124" fmla="*/ 7443 h 10000"/>
                <a:gd name="connsiteX125" fmla="*/ 5778 w 10000"/>
                <a:gd name="connsiteY125" fmla="*/ 7425 h 10000"/>
                <a:gd name="connsiteX126" fmla="*/ 5667 w 10000"/>
                <a:gd name="connsiteY126" fmla="*/ 7425 h 10000"/>
                <a:gd name="connsiteX127" fmla="*/ 5500 w 10000"/>
                <a:gd name="connsiteY127" fmla="*/ 7443 h 10000"/>
                <a:gd name="connsiteX128" fmla="*/ 5500 w 10000"/>
                <a:gd name="connsiteY128" fmla="*/ 7443 h 10000"/>
                <a:gd name="connsiteX129" fmla="*/ 4889 w 10000"/>
                <a:gd name="connsiteY129" fmla="*/ 7584 h 10000"/>
                <a:gd name="connsiteX130" fmla="*/ 4611 w 10000"/>
                <a:gd name="connsiteY130" fmla="*/ 7626 h 10000"/>
                <a:gd name="connsiteX131" fmla="*/ 4556 w 10000"/>
                <a:gd name="connsiteY131" fmla="*/ 7646 h 10000"/>
                <a:gd name="connsiteX132" fmla="*/ 4500 w 10000"/>
                <a:gd name="connsiteY132" fmla="*/ 7626 h 10000"/>
                <a:gd name="connsiteX133" fmla="*/ 4500 w 10000"/>
                <a:gd name="connsiteY133" fmla="*/ 7626 h 10000"/>
                <a:gd name="connsiteX134" fmla="*/ 4222 w 10000"/>
                <a:gd name="connsiteY134" fmla="*/ 7425 h 10000"/>
                <a:gd name="connsiteX135" fmla="*/ 4222 w 10000"/>
                <a:gd name="connsiteY135" fmla="*/ 7425 h 10000"/>
                <a:gd name="connsiteX136" fmla="*/ 4111 w 10000"/>
                <a:gd name="connsiteY136" fmla="*/ 7326 h 10000"/>
                <a:gd name="connsiteX137" fmla="*/ 4111 w 10000"/>
                <a:gd name="connsiteY137" fmla="*/ 7265 h 10000"/>
                <a:gd name="connsiteX138" fmla="*/ 4111 w 10000"/>
                <a:gd name="connsiteY138" fmla="*/ 7205 h 10000"/>
                <a:gd name="connsiteX139" fmla="*/ 4111 w 10000"/>
                <a:gd name="connsiteY139" fmla="*/ 7205 h 10000"/>
                <a:gd name="connsiteX140" fmla="*/ 4278 w 10000"/>
                <a:gd name="connsiteY140" fmla="*/ 7145 h 10000"/>
                <a:gd name="connsiteX141" fmla="*/ 4389 w 10000"/>
                <a:gd name="connsiteY141" fmla="*/ 7126 h 10000"/>
                <a:gd name="connsiteX142" fmla="*/ 4389 w 10000"/>
                <a:gd name="connsiteY142" fmla="*/ 7126 h 10000"/>
                <a:gd name="connsiteX143" fmla="*/ 4000 w 10000"/>
                <a:gd name="connsiteY143" fmla="*/ 7126 h 10000"/>
                <a:gd name="connsiteX144" fmla="*/ 3722 w 10000"/>
                <a:gd name="connsiteY144" fmla="*/ 7145 h 10000"/>
                <a:gd name="connsiteX145" fmla="*/ 3611 w 10000"/>
                <a:gd name="connsiteY145" fmla="*/ 7166 h 10000"/>
                <a:gd name="connsiteX146" fmla="*/ 3556 w 10000"/>
                <a:gd name="connsiteY146" fmla="*/ 7187 h 10000"/>
                <a:gd name="connsiteX147" fmla="*/ 3556 w 10000"/>
                <a:gd name="connsiteY147" fmla="*/ 7187 h 10000"/>
                <a:gd name="connsiteX148" fmla="*/ 3444 w 10000"/>
                <a:gd name="connsiteY148" fmla="*/ 7265 h 10000"/>
                <a:gd name="connsiteX149" fmla="*/ 3278 w 10000"/>
                <a:gd name="connsiteY149" fmla="*/ 7386 h 10000"/>
                <a:gd name="connsiteX150" fmla="*/ 3000 w 10000"/>
                <a:gd name="connsiteY150" fmla="*/ 7525 h 10000"/>
                <a:gd name="connsiteX151" fmla="*/ 2667 w 10000"/>
                <a:gd name="connsiteY151" fmla="*/ 7626 h 10000"/>
                <a:gd name="connsiteX152" fmla="*/ 2667 w 10000"/>
                <a:gd name="connsiteY152" fmla="*/ 7626 h 10000"/>
                <a:gd name="connsiteX153" fmla="*/ 2333 w 10000"/>
                <a:gd name="connsiteY153" fmla="*/ 7706 h 10000"/>
                <a:gd name="connsiteX154" fmla="*/ 1833 w 10000"/>
                <a:gd name="connsiteY154" fmla="*/ 7786 h 10000"/>
                <a:gd name="connsiteX155" fmla="*/ 1389 w 10000"/>
                <a:gd name="connsiteY155" fmla="*/ 7826 h 10000"/>
                <a:gd name="connsiteX156" fmla="*/ 889 w 10000"/>
                <a:gd name="connsiteY156" fmla="*/ 7845 h 10000"/>
                <a:gd name="connsiteX157" fmla="*/ 889 w 10000"/>
                <a:gd name="connsiteY157" fmla="*/ 7845 h 10000"/>
                <a:gd name="connsiteX158" fmla="*/ 500 w 10000"/>
                <a:gd name="connsiteY158" fmla="*/ 7867 h 10000"/>
                <a:gd name="connsiteX159" fmla="*/ 222 w 10000"/>
                <a:gd name="connsiteY159" fmla="*/ 7885 h 10000"/>
                <a:gd name="connsiteX160" fmla="*/ 0 w 10000"/>
                <a:gd name="connsiteY160" fmla="*/ 7904 h 10000"/>
                <a:gd name="connsiteX161" fmla="*/ 0 w 10000"/>
                <a:gd name="connsiteY161" fmla="*/ 7904 h 10000"/>
                <a:gd name="connsiteX162" fmla="*/ 278 w 10000"/>
                <a:gd name="connsiteY162" fmla="*/ 8225 h 10000"/>
                <a:gd name="connsiteX163" fmla="*/ 500 w 10000"/>
                <a:gd name="connsiteY163" fmla="*/ 8461 h 10000"/>
                <a:gd name="connsiteX164" fmla="*/ 722 w 10000"/>
                <a:gd name="connsiteY164" fmla="*/ 8662 h 10000"/>
                <a:gd name="connsiteX165" fmla="*/ 722 w 10000"/>
                <a:gd name="connsiteY165" fmla="*/ 8662 h 10000"/>
                <a:gd name="connsiteX166" fmla="*/ 889 w 10000"/>
                <a:gd name="connsiteY166" fmla="*/ 8783 h 10000"/>
                <a:gd name="connsiteX167" fmla="*/ 944 w 10000"/>
                <a:gd name="connsiteY167" fmla="*/ 8884 h 10000"/>
                <a:gd name="connsiteX168" fmla="*/ 1111 w 10000"/>
                <a:gd name="connsiteY168" fmla="*/ 8985 h 10000"/>
                <a:gd name="connsiteX169" fmla="*/ 1333 w 10000"/>
                <a:gd name="connsiteY169" fmla="*/ 9140 h 10000"/>
                <a:gd name="connsiteX170" fmla="*/ 1333 w 10000"/>
                <a:gd name="connsiteY170" fmla="*/ 9140 h 10000"/>
                <a:gd name="connsiteX171" fmla="*/ 1444 w 10000"/>
                <a:gd name="connsiteY171" fmla="*/ 9222 h 10000"/>
                <a:gd name="connsiteX172" fmla="*/ 1500 w 10000"/>
                <a:gd name="connsiteY172" fmla="*/ 9281 h 10000"/>
                <a:gd name="connsiteX173" fmla="*/ 1500 w 10000"/>
                <a:gd name="connsiteY173" fmla="*/ 9339 h 10000"/>
                <a:gd name="connsiteX174" fmla="*/ 1556 w 10000"/>
                <a:gd name="connsiteY174" fmla="*/ 9363 h 10000"/>
                <a:gd name="connsiteX175" fmla="*/ 1722 w 10000"/>
                <a:gd name="connsiteY175" fmla="*/ 9380 h 10000"/>
                <a:gd name="connsiteX176" fmla="*/ 1944 w 10000"/>
                <a:gd name="connsiteY176" fmla="*/ 9400 h 10000"/>
                <a:gd name="connsiteX177" fmla="*/ 2944 w 10000"/>
                <a:gd name="connsiteY177" fmla="*/ 9421 h 10000"/>
                <a:gd name="connsiteX178" fmla="*/ 2944 w 10000"/>
                <a:gd name="connsiteY178" fmla="*/ 9421 h 10000"/>
                <a:gd name="connsiteX179" fmla="*/ 4167 w 10000"/>
                <a:gd name="connsiteY179" fmla="*/ 9461 h 10000"/>
                <a:gd name="connsiteX180" fmla="*/ 4889 w 10000"/>
                <a:gd name="connsiteY180" fmla="*/ 9520 h 10000"/>
                <a:gd name="connsiteX181" fmla="*/ 5278 w 10000"/>
                <a:gd name="connsiteY181" fmla="*/ 9582 h 10000"/>
                <a:gd name="connsiteX182" fmla="*/ 5444 w 10000"/>
                <a:gd name="connsiteY182" fmla="*/ 9598 h 10000"/>
                <a:gd name="connsiteX183" fmla="*/ 5444 w 10000"/>
                <a:gd name="connsiteY183" fmla="*/ 9598 h 10000"/>
                <a:gd name="connsiteX184" fmla="*/ 5722 w 10000"/>
                <a:gd name="connsiteY184" fmla="*/ 9643 h 10000"/>
                <a:gd name="connsiteX185" fmla="*/ 5833 w 10000"/>
                <a:gd name="connsiteY185" fmla="*/ 9664 h 10000"/>
                <a:gd name="connsiteX186" fmla="*/ 5833 w 10000"/>
                <a:gd name="connsiteY186" fmla="*/ 9664 h 10000"/>
                <a:gd name="connsiteX187" fmla="*/ 5833 w 10000"/>
                <a:gd name="connsiteY187" fmla="*/ 9643 h 10000"/>
                <a:gd name="connsiteX188" fmla="*/ 5889 w 10000"/>
                <a:gd name="connsiteY188" fmla="*/ 9621 h 10000"/>
                <a:gd name="connsiteX189" fmla="*/ 6000 w 10000"/>
                <a:gd name="connsiteY189" fmla="*/ 9598 h 10000"/>
                <a:gd name="connsiteX190" fmla="*/ 6167 w 10000"/>
                <a:gd name="connsiteY190" fmla="*/ 9582 h 10000"/>
                <a:gd name="connsiteX191" fmla="*/ 6444 w 10000"/>
                <a:gd name="connsiteY191" fmla="*/ 9582 h 10000"/>
                <a:gd name="connsiteX192" fmla="*/ 6833 w 10000"/>
                <a:gd name="connsiteY192" fmla="*/ 9598 h 10000"/>
                <a:gd name="connsiteX193" fmla="*/ 7278 w 10000"/>
                <a:gd name="connsiteY193" fmla="*/ 9664 h 10000"/>
                <a:gd name="connsiteX194" fmla="*/ 7278 w 10000"/>
                <a:gd name="connsiteY194" fmla="*/ 9664 h 10000"/>
                <a:gd name="connsiteX195" fmla="*/ 8722 w 10000"/>
                <a:gd name="connsiteY195" fmla="*/ 9838 h 10000"/>
                <a:gd name="connsiteX196" fmla="*/ 10000 w 10000"/>
                <a:gd name="connsiteY196"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2889 w 10000"/>
                <a:gd name="connsiteY70" fmla="*/ 2176 h 10000"/>
                <a:gd name="connsiteX71" fmla="*/ 2389 w 10000"/>
                <a:gd name="connsiteY71" fmla="*/ 2154 h 10000"/>
                <a:gd name="connsiteX72" fmla="*/ 2000 w 10000"/>
                <a:gd name="connsiteY72" fmla="*/ 2135 h 10000"/>
                <a:gd name="connsiteX73" fmla="*/ 1889 w 10000"/>
                <a:gd name="connsiteY73" fmla="*/ 2116 h 10000"/>
                <a:gd name="connsiteX74" fmla="*/ 1778 w 10000"/>
                <a:gd name="connsiteY74" fmla="*/ 2094 h 10000"/>
                <a:gd name="connsiteX75" fmla="*/ 1778 w 10000"/>
                <a:gd name="connsiteY75" fmla="*/ 2094 h 10000"/>
                <a:gd name="connsiteX76" fmla="*/ 1667 w 10000"/>
                <a:gd name="connsiteY76" fmla="*/ 2016 h 10000"/>
                <a:gd name="connsiteX77" fmla="*/ 1500 w 10000"/>
                <a:gd name="connsiteY77" fmla="*/ 1876 h 10000"/>
                <a:gd name="connsiteX78" fmla="*/ 1444 w 10000"/>
                <a:gd name="connsiteY78" fmla="*/ 1796 h 10000"/>
                <a:gd name="connsiteX79" fmla="*/ 1444 w 10000"/>
                <a:gd name="connsiteY79" fmla="*/ 1716 h 10000"/>
                <a:gd name="connsiteX80" fmla="*/ 1444 w 10000"/>
                <a:gd name="connsiteY80" fmla="*/ 1656 h 10000"/>
                <a:gd name="connsiteX81" fmla="*/ 1556 w 10000"/>
                <a:gd name="connsiteY81" fmla="*/ 1596 h 10000"/>
                <a:gd name="connsiteX82" fmla="*/ 1556 w 10000"/>
                <a:gd name="connsiteY82" fmla="*/ 1596 h 10000"/>
                <a:gd name="connsiteX83" fmla="*/ 1833 w 10000"/>
                <a:gd name="connsiteY83" fmla="*/ 1497 h 10000"/>
                <a:gd name="connsiteX84" fmla="*/ 2111 w 10000"/>
                <a:gd name="connsiteY84" fmla="*/ 1394 h 10000"/>
                <a:gd name="connsiteX85" fmla="*/ 2278 w 10000"/>
                <a:gd name="connsiteY85" fmla="*/ 1337 h 10000"/>
                <a:gd name="connsiteX86" fmla="*/ 2389 w 10000"/>
                <a:gd name="connsiteY86" fmla="*/ 1278 h 10000"/>
                <a:gd name="connsiteX87" fmla="*/ 2389 w 10000"/>
                <a:gd name="connsiteY87" fmla="*/ 1197 h 10000"/>
                <a:gd name="connsiteX88" fmla="*/ 2389 w 10000"/>
                <a:gd name="connsiteY88" fmla="*/ 1099 h 10000"/>
                <a:gd name="connsiteX89" fmla="*/ 2389 w 10000"/>
                <a:gd name="connsiteY89" fmla="*/ 1099 h 10000"/>
                <a:gd name="connsiteX90" fmla="*/ 2167 w 10000"/>
                <a:gd name="connsiteY90" fmla="*/ 818 h 10000"/>
                <a:gd name="connsiteX91" fmla="*/ 1889 w 10000"/>
                <a:gd name="connsiteY91" fmla="*/ 438 h 10000"/>
                <a:gd name="connsiteX92" fmla="*/ 1667 w 10000"/>
                <a:gd name="connsiteY92" fmla="*/ 99 h 10000"/>
                <a:gd name="connsiteX93" fmla="*/ 1611 w 10000"/>
                <a:gd name="connsiteY93" fmla="*/ 0 h 10000"/>
                <a:gd name="connsiteX94" fmla="*/ 10000 w 10000"/>
                <a:gd name="connsiteY94" fmla="*/ 8662 h 10000"/>
                <a:gd name="connsiteX95" fmla="*/ 10000 w 10000"/>
                <a:gd name="connsiteY95" fmla="*/ 8662 h 10000"/>
                <a:gd name="connsiteX96" fmla="*/ 9722 w 10000"/>
                <a:gd name="connsiteY96" fmla="*/ 8641 h 10000"/>
                <a:gd name="connsiteX97" fmla="*/ 9389 w 10000"/>
                <a:gd name="connsiteY97" fmla="*/ 8662 h 10000"/>
                <a:gd name="connsiteX98" fmla="*/ 9389 w 10000"/>
                <a:gd name="connsiteY98" fmla="*/ 8662 h 10000"/>
                <a:gd name="connsiteX99" fmla="*/ 9278 w 10000"/>
                <a:gd name="connsiteY99" fmla="*/ 8686 h 10000"/>
                <a:gd name="connsiteX100" fmla="*/ 9056 w 10000"/>
                <a:gd name="connsiteY100" fmla="*/ 8662 h 10000"/>
                <a:gd name="connsiteX101" fmla="*/ 8889 w 10000"/>
                <a:gd name="connsiteY101" fmla="*/ 8641 h 10000"/>
                <a:gd name="connsiteX102" fmla="*/ 8722 w 10000"/>
                <a:gd name="connsiteY102" fmla="*/ 8603 h 10000"/>
                <a:gd name="connsiteX103" fmla="*/ 8611 w 10000"/>
                <a:gd name="connsiteY103" fmla="*/ 8541 h 10000"/>
                <a:gd name="connsiteX104" fmla="*/ 8444 w 10000"/>
                <a:gd name="connsiteY104" fmla="*/ 8442 h 10000"/>
                <a:gd name="connsiteX105" fmla="*/ 8444 w 10000"/>
                <a:gd name="connsiteY105" fmla="*/ 8442 h 10000"/>
                <a:gd name="connsiteX106" fmla="*/ 8222 w 10000"/>
                <a:gd name="connsiteY106" fmla="*/ 8265 h 10000"/>
                <a:gd name="connsiteX107" fmla="*/ 8111 w 10000"/>
                <a:gd name="connsiteY107" fmla="*/ 8185 h 10000"/>
                <a:gd name="connsiteX108" fmla="*/ 7944 w 10000"/>
                <a:gd name="connsiteY108" fmla="*/ 8125 h 10000"/>
                <a:gd name="connsiteX109" fmla="*/ 7778 w 10000"/>
                <a:gd name="connsiteY109" fmla="*/ 8086 h 10000"/>
                <a:gd name="connsiteX110" fmla="*/ 7556 w 10000"/>
                <a:gd name="connsiteY110" fmla="*/ 8062 h 10000"/>
                <a:gd name="connsiteX111" fmla="*/ 7333 w 10000"/>
                <a:gd name="connsiteY111" fmla="*/ 8045 h 10000"/>
                <a:gd name="connsiteX112" fmla="*/ 7000 w 10000"/>
                <a:gd name="connsiteY112" fmla="*/ 8022 h 10000"/>
                <a:gd name="connsiteX113" fmla="*/ 7000 w 10000"/>
                <a:gd name="connsiteY113" fmla="*/ 8022 h 10000"/>
                <a:gd name="connsiteX114" fmla="*/ 6556 w 10000"/>
                <a:gd name="connsiteY114" fmla="*/ 8045 h 10000"/>
                <a:gd name="connsiteX115" fmla="*/ 6222 w 10000"/>
                <a:gd name="connsiteY115" fmla="*/ 8045 h 10000"/>
                <a:gd name="connsiteX116" fmla="*/ 6111 w 10000"/>
                <a:gd name="connsiteY116" fmla="*/ 8022 h 10000"/>
                <a:gd name="connsiteX117" fmla="*/ 6056 w 10000"/>
                <a:gd name="connsiteY117" fmla="*/ 8003 h 10000"/>
                <a:gd name="connsiteX118" fmla="*/ 6056 w 10000"/>
                <a:gd name="connsiteY118" fmla="*/ 8003 h 10000"/>
                <a:gd name="connsiteX119" fmla="*/ 6056 w 10000"/>
                <a:gd name="connsiteY119" fmla="*/ 7646 h 10000"/>
                <a:gd name="connsiteX120" fmla="*/ 6056 w 10000"/>
                <a:gd name="connsiteY120" fmla="*/ 7646 h 10000"/>
                <a:gd name="connsiteX121" fmla="*/ 6056 w 10000"/>
                <a:gd name="connsiteY121" fmla="*/ 7563 h 10000"/>
                <a:gd name="connsiteX122" fmla="*/ 5944 w 10000"/>
                <a:gd name="connsiteY122" fmla="*/ 7464 h 10000"/>
                <a:gd name="connsiteX123" fmla="*/ 5889 w 10000"/>
                <a:gd name="connsiteY123" fmla="*/ 7443 h 10000"/>
                <a:gd name="connsiteX124" fmla="*/ 5778 w 10000"/>
                <a:gd name="connsiteY124" fmla="*/ 7425 h 10000"/>
                <a:gd name="connsiteX125" fmla="*/ 5667 w 10000"/>
                <a:gd name="connsiteY125" fmla="*/ 7425 h 10000"/>
                <a:gd name="connsiteX126" fmla="*/ 5500 w 10000"/>
                <a:gd name="connsiteY126" fmla="*/ 7443 h 10000"/>
                <a:gd name="connsiteX127" fmla="*/ 5500 w 10000"/>
                <a:gd name="connsiteY127" fmla="*/ 7443 h 10000"/>
                <a:gd name="connsiteX128" fmla="*/ 4889 w 10000"/>
                <a:gd name="connsiteY128" fmla="*/ 7584 h 10000"/>
                <a:gd name="connsiteX129" fmla="*/ 4611 w 10000"/>
                <a:gd name="connsiteY129" fmla="*/ 7626 h 10000"/>
                <a:gd name="connsiteX130" fmla="*/ 4556 w 10000"/>
                <a:gd name="connsiteY130" fmla="*/ 7646 h 10000"/>
                <a:gd name="connsiteX131" fmla="*/ 4500 w 10000"/>
                <a:gd name="connsiteY131" fmla="*/ 7626 h 10000"/>
                <a:gd name="connsiteX132" fmla="*/ 4500 w 10000"/>
                <a:gd name="connsiteY132" fmla="*/ 7626 h 10000"/>
                <a:gd name="connsiteX133" fmla="*/ 4222 w 10000"/>
                <a:gd name="connsiteY133" fmla="*/ 7425 h 10000"/>
                <a:gd name="connsiteX134" fmla="*/ 4222 w 10000"/>
                <a:gd name="connsiteY134" fmla="*/ 7425 h 10000"/>
                <a:gd name="connsiteX135" fmla="*/ 4111 w 10000"/>
                <a:gd name="connsiteY135" fmla="*/ 7326 h 10000"/>
                <a:gd name="connsiteX136" fmla="*/ 4111 w 10000"/>
                <a:gd name="connsiteY136" fmla="*/ 7265 h 10000"/>
                <a:gd name="connsiteX137" fmla="*/ 4111 w 10000"/>
                <a:gd name="connsiteY137" fmla="*/ 7205 h 10000"/>
                <a:gd name="connsiteX138" fmla="*/ 4111 w 10000"/>
                <a:gd name="connsiteY138" fmla="*/ 7205 h 10000"/>
                <a:gd name="connsiteX139" fmla="*/ 4278 w 10000"/>
                <a:gd name="connsiteY139" fmla="*/ 7145 h 10000"/>
                <a:gd name="connsiteX140" fmla="*/ 4389 w 10000"/>
                <a:gd name="connsiteY140" fmla="*/ 7126 h 10000"/>
                <a:gd name="connsiteX141" fmla="*/ 4389 w 10000"/>
                <a:gd name="connsiteY141" fmla="*/ 7126 h 10000"/>
                <a:gd name="connsiteX142" fmla="*/ 4000 w 10000"/>
                <a:gd name="connsiteY142" fmla="*/ 7126 h 10000"/>
                <a:gd name="connsiteX143" fmla="*/ 3722 w 10000"/>
                <a:gd name="connsiteY143" fmla="*/ 7145 h 10000"/>
                <a:gd name="connsiteX144" fmla="*/ 3611 w 10000"/>
                <a:gd name="connsiteY144" fmla="*/ 7166 h 10000"/>
                <a:gd name="connsiteX145" fmla="*/ 3556 w 10000"/>
                <a:gd name="connsiteY145" fmla="*/ 7187 h 10000"/>
                <a:gd name="connsiteX146" fmla="*/ 3556 w 10000"/>
                <a:gd name="connsiteY146" fmla="*/ 7187 h 10000"/>
                <a:gd name="connsiteX147" fmla="*/ 3444 w 10000"/>
                <a:gd name="connsiteY147" fmla="*/ 7265 h 10000"/>
                <a:gd name="connsiteX148" fmla="*/ 3278 w 10000"/>
                <a:gd name="connsiteY148" fmla="*/ 7386 h 10000"/>
                <a:gd name="connsiteX149" fmla="*/ 3000 w 10000"/>
                <a:gd name="connsiteY149" fmla="*/ 7525 h 10000"/>
                <a:gd name="connsiteX150" fmla="*/ 2667 w 10000"/>
                <a:gd name="connsiteY150" fmla="*/ 7626 h 10000"/>
                <a:gd name="connsiteX151" fmla="*/ 2667 w 10000"/>
                <a:gd name="connsiteY151" fmla="*/ 7626 h 10000"/>
                <a:gd name="connsiteX152" fmla="*/ 2333 w 10000"/>
                <a:gd name="connsiteY152" fmla="*/ 7706 h 10000"/>
                <a:gd name="connsiteX153" fmla="*/ 1833 w 10000"/>
                <a:gd name="connsiteY153" fmla="*/ 7786 h 10000"/>
                <a:gd name="connsiteX154" fmla="*/ 1389 w 10000"/>
                <a:gd name="connsiteY154" fmla="*/ 7826 h 10000"/>
                <a:gd name="connsiteX155" fmla="*/ 889 w 10000"/>
                <a:gd name="connsiteY155" fmla="*/ 7845 h 10000"/>
                <a:gd name="connsiteX156" fmla="*/ 889 w 10000"/>
                <a:gd name="connsiteY156" fmla="*/ 7845 h 10000"/>
                <a:gd name="connsiteX157" fmla="*/ 500 w 10000"/>
                <a:gd name="connsiteY157" fmla="*/ 7867 h 10000"/>
                <a:gd name="connsiteX158" fmla="*/ 222 w 10000"/>
                <a:gd name="connsiteY158" fmla="*/ 7885 h 10000"/>
                <a:gd name="connsiteX159" fmla="*/ 0 w 10000"/>
                <a:gd name="connsiteY159" fmla="*/ 7904 h 10000"/>
                <a:gd name="connsiteX160" fmla="*/ 0 w 10000"/>
                <a:gd name="connsiteY160" fmla="*/ 7904 h 10000"/>
                <a:gd name="connsiteX161" fmla="*/ 278 w 10000"/>
                <a:gd name="connsiteY161" fmla="*/ 8225 h 10000"/>
                <a:gd name="connsiteX162" fmla="*/ 500 w 10000"/>
                <a:gd name="connsiteY162" fmla="*/ 8461 h 10000"/>
                <a:gd name="connsiteX163" fmla="*/ 722 w 10000"/>
                <a:gd name="connsiteY163" fmla="*/ 8662 h 10000"/>
                <a:gd name="connsiteX164" fmla="*/ 722 w 10000"/>
                <a:gd name="connsiteY164" fmla="*/ 8662 h 10000"/>
                <a:gd name="connsiteX165" fmla="*/ 889 w 10000"/>
                <a:gd name="connsiteY165" fmla="*/ 8783 h 10000"/>
                <a:gd name="connsiteX166" fmla="*/ 944 w 10000"/>
                <a:gd name="connsiteY166" fmla="*/ 8884 h 10000"/>
                <a:gd name="connsiteX167" fmla="*/ 1111 w 10000"/>
                <a:gd name="connsiteY167" fmla="*/ 8985 h 10000"/>
                <a:gd name="connsiteX168" fmla="*/ 1333 w 10000"/>
                <a:gd name="connsiteY168" fmla="*/ 9140 h 10000"/>
                <a:gd name="connsiteX169" fmla="*/ 1333 w 10000"/>
                <a:gd name="connsiteY169" fmla="*/ 9140 h 10000"/>
                <a:gd name="connsiteX170" fmla="*/ 1444 w 10000"/>
                <a:gd name="connsiteY170" fmla="*/ 9222 h 10000"/>
                <a:gd name="connsiteX171" fmla="*/ 1500 w 10000"/>
                <a:gd name="connsiteY171" fmla="*/ 9281 h 10000"/>
                <a:gd name="connsiteX172" fmla="*/ 1500 w 10000"/>
                <a:gd name="connsiteY172" fmla="*/ 9339 h 10000"/>
                <a:gd name="connsiteX173" fmla="*/ 1556 w 10000"/>
                <a:gd name="connsiteY173" fmla="*/ 9363 h 10000"/>
                <a:gd name="connsiteX174" fmla="*/ 1722 w 10000"/>
                <a:gd name="connsiteY174" fmla="*/ 9380 h 10000"/>
                <a:gd name="connsiteX175" fmla="*/ 1944 w 10000"/>
                <a:gd name="connsiteY175" fmla="*/ 9400 h 10000"/>
                <a:gd name="connsiteX176" fmla="*/ 2944 w 10000"/>
                <a:gd name="connsiteY176" fmla="*/ 9421 h 10000"/>
                <a:gd name="connsiteX177" fmla="*/ 2944 w 10000"/>
                <a:gd name="connsiteY177" fmla="*/ 9421 h 10000"/>
                <a:gd name="connsiteX178" fmla="*/ 4167 w 10000"/>
                <a:gd name="connsiteY178" fmla="*/ 9461 h 10000"/>
                <a:gd name="connsiteX179" fmla="*/ 4889 w 10000"/>
                <a:gd name="connsiteY179" fmla="*/ 9520 h 10000"/>
                <a:gd name="connsiteX180" fmla="*/ 5278 w 10000"/>
                <a:gd name="connsiteY180" fmla="*/ 9582 h 10000"/>
                <a:gd name="connsiteX181" fmla="*/ 5444 w 10000"/>
                <a:gd name="connsiteY181" fmla="*/ 9598 h 10000"/>
                <a:gd name="connsiteX182" fmla="*/ 5444 w 10000"/>
                <a:gd name="connsiteY182" fmla="*/ 9598 h 10000"/>
                <a:gd name="connsiteX183" fmla="*/ 5722 w 10000"/>
                <a:gd name="connsiteY183" fmla="*/ 9643 h 10000"/>
                <a:gd name="connsiteX184" fmla="*/ 5833 w 10000"/>
                <a:gd name="connsiteY184" fmla="*/ 9664 h 10000"/>
                <a:gd name="connsiteX185" fmla="*/ 5833 w 10000"/>
                <a:gd name="connsiteY185" fmla="*/ 9664 h 10000"/>
                <a:gd name="connsiteX186" fmla="*/ 5833 w 10000"/>
                <a:gd name="connsiteY186" fmla="*/ 9643 h 10000"/>
                <a:gd name="connsiteX187" fmla="*/ 5889 w 10000"/>
                <a:gd name="connsiteY187" fmla="*/ 9621 h 10000"/>
                <a:gd name="connsiteX188" fmla="*/ 6000 w 10000"/>
                <a:gd name="connsiteY188" fmla="*/ 9598 h 10000"/>
                <a:gd name="connsiteX189" fmla="*/ 6167 w 10000"/>
                <a:gd name="connsiteY189" fmla="*/ 9582 h 10000"/>
                <a:gd name="connsiteX190" fmla="*/ 6444 w 10000"/>
                <a:gd name="connsiteY190" fmla="*/ 9582 h 10000"/>
                <a:gd name="connsiteX191" fmla="*/ 6833 w 10000"/>
                <a:gd name="connsiteY191" fmla="*/ 9598 h 10000"/>
                <a:gd name="connsiteX192" fmla="*/ 7278 w 10000"/>
                <a:gd name="connsiteY192" fmla="*/ 9664 h 10000"/>
                <a:gd name="connsiteX193" fmla="*/ 7278 w 10000"/>
                <a:gd name="connsiteY193" fmla="*/ 9664 h 10000"/>
                <a:gd name="connsiteX194" fmla="*/ 8722 w 10000"/>
                <a:gd name="connsiteY194" fmla="*/ 9838 h 10000"/>
                <a:gd name="connsiteX195" fmla="*/ 10000 w 10000"/>
                <a:gd name="connsiteY195" fmla="*/ 10000 h 10000"/>
                <a:gd name="connsiteX0" fmla="*/ 10000 w 10000"/>
                <a:gd name="connsiteY0" fmla="*/ 8641 h 10000"/>
                <a:gd name="connsiteX1" fmla="*/ 10000 w 10000"/>
                <a:gd name="connsiteY1" fmla="*/ 8641 h 10000"/>
                <a:gd name="connsiteX2" fmla="*/ 9222 w 10000"/>
                <a:gd name="connsiteY2" fmla="*/ 8662 h 10000"/>
                <a:gd name="connsiteX3" fmla="*/ 8944 w 10000"/>
                <a:gd name="connsiteY3" fmla="*/ 8662 h 10000"/>
                <a:gd name="connsiteX4" fmla="*/ 8833 w 10000"/>
                <a:gd name="connsiteY4" fmla="*/ 8641 h 10000"/>
                <a:gd name="connsiteX5" fmla="*/ 8778 w 10000"/>
                <a:gd name="connsiteY5" fmla="*/ 8623 h 10000"/>
                <a:gd name="connsiteX6" fmla="*/ 8778 w 10000"/>
                <a:gd name="connsiteY6" fmla="*/ 8623 h 10000"/>
                <a:gd name="connsiteX7" fmla="*/ 8444 w 10000"/>
                <a:gd name="connsiteY7" fmla="*/ 8382 h 10000"/>
                <a:gd name="connsiteX8" fmla="*/ 8167 w 10000"/>
                <a:gd name="connsiteY8" fmla="*/ 8162 h 10000"/>
                <a:gd name="connsiteX9" fmla="*/ 8167 w 10000"/>
                <a:gd name="connsiteY9" fmla="*/ 8162 h 10000"/>
                <a:gd name="connsiteX10" fmla="*/ 8056 w 10000"/>
                <a:gd name="connsiteY10" fmla="*/ 8125 h 10000"/>
                <a:gd name="connsiteX11" fmla="*/ 7889 w 10000"/>
                <a:gd name="connsiteY11" fmla="*/ 8086 h 10000"/>
                <a:gd name="connsiteX12" fmla="*/ 7444 w 10000"/>
                <a:gd name="connsiteY12" fmla="*/ 8062 h 10000"/>
                <a:gd name="connsiteX13" fmla="*/ 6889 w 10000"/>
                <a:gd name="connsiteY13" fmla="*/ 8045 h 10000"/>
                <a:gd name="connsiteX14" fmla="*/ 6389 w 10000"/>
                <a:gd name="connsiteY14" fmla="*/ 8045 h 10000"/>
                <a:gd name="connsiteX15" fmla="*/ 6389 w 10000"/>
                <a:gd name="connsiteY15" fmla="*/ 8045 h 10000"/>
                <a:gd name="connsiteX16" fmla="*/ 6167 w 10000"/>
                <a:gd name="connsiteY16" fmla="*/ 8022 h 10000"/>
                <a:gd name="connsiteX17" fmla="*/ 6056 w 10000"/>
                <a:gd name="connsiteY17" fmla="*/ 7985 h 10000"/>
                <a:gd name="connsiteX18" fmla="*/ 6000 w 10000"/>
                <a:gd name="connsiteY18" fmla="*/ 7944 h 10000"/>
                <a:gd name="connsiteX19" fmla="*/ 6000 w 10000"/>
                <a:gd name="connsiteY19" fmla="*/ 7867 h 10000"/>
                <a:gd name="connsiteX20" fmla="*/ 6056 w 10000"/>
                <a:gd name="connsiteY20" fmla="*/ 7706 h 10000"/>
                <a:gd name="connsiteX21" fmla="*/ 6111 w 10000"/>
                <a:gd name="connsiteY21" fmla="*/ 7626 h 10000"/>
                <a:gd name="connsiteX22" fmla="*/ 6056 w 10000"/>
                <a:gd name="connsiteY22" fmla="*/ 7525 h 10000"/>
                <a:gd name="connsiteX23" fmla="*/ 6056 w 10000"/>
                <a:gd name="connsiteY23" fmla="*/ 7525 h 10000"/>
                <a:gd name="connsiteX24" fmla="*/ 6000 w 10000"/>
                <a:gd name="connsiteY24" fmla="*/ 7464 h 10000"/>
                <a:gd name="connsiteX25" fmla="*/ 5944 w 10000"/>
                <a:gd name="connsiteY25" fmla="*/ 7425 h 10000"/>
                <a:gd name="connsiteX26" fmla="*/ 5833 w 10000"/>
                <a:gd name="connsiteY26" fmla="*/ 7425 h 10000"/>
                <a:gd name="connsiteX27" fmla="*/ 5667 w 10000"/>
                <a:gd name="connsiteY27" fmla="*/ 7443 h 10000"/>
                <a:gd name="connsiteX28" fmla="*/ 5333 w 10000"/>
                <a:gd name="connsiteY28" fmla="*/ 7505 h 10000"/>
                <a:gd name="connsiteX29" fmla="*/ 4889 w 10000"/>
                <a:gd name="connsiteY29" fmla="*/ 7605 h 10000"/>
                <a:gd name="connsiteX30" fmla="*/ 4889 w 10000"/>
                <a:gd name="connsiteY30" fmla="*/ 7605 h 10000"/>
                <a:gd name="connsiteX31" fmla="*/ 4611 w 10000"/>
                <a:gd name="connsiteY31" fmla="*/ 7626 h 10000"/>
                <a:gd name="connsiteX32" fmla="*/ 4500 w 10000"/>
                <a:gd name="connsiteY32" fmla="*/ 7626 h 10000"/>
                <a:gd name="connsiteX33" fmla="*/ 4444 w 10000"/>
                <a:gd name="connsiteY33" fmla="*/ 7605 h 10000"/>
                <a:gd name="connsiteX34" fmla="*/ 4389 w 10000"/>
                <a:gd name="connsiteY34" fmla="*/ 7525 h 10000"/>
                <a:gd name="connsiteX35" fmla="*/ 4222 w 10000"/>
                <a:gd name="connsiteY35" fmla="*/ 7425 h 10000"/>
                <a:gd name="connsiteX36" fmla="*/ 4222 w 10000"/>
                <a:gd name="connsiteY36" fmla="*/ 7425 h 10000"/>
                <a:gd name="connsiteX37" fmla="*/ 4111 w 10000"/>
                <a:gd name="connsiteY37" fmla="*/ 7364 h 10000"/>
                <a:gd name="connsiteX38" fmla="*/ 4111 w 10000"/>
                <a:gd name="connsiteY38" fmla="*/ 7305 h 10000"/>
                <a:gd name="connsiteX39" fmla="*/ 4111 w 10000"/>
                <a:gd name="connsiteY39" fmla="*/ 7265 h 10000"/>
                <a:gd name="connsiteX40" fmla="*/ 4167 w 10000"/>
                <a:gd name="connsiteY40" fmla="*/ 7224 h 10000"/>
                <a:gd name="connsiteX41" fmla="*/ 4278 w 10000"/>
                <a:gd name="connsiteY41" fmla="*/ 7145 h 10000"/>
                <a:gd name="connsiteX42" fmla="*/ 4389 w 10000"/>
                <a:gd name="connsiteY42" fmla="*/ 7126 h 10000"/>
                <a:gd name="connsiteX43" fmla="*/ 4389 w 10000"/>
                <a:gd name="connsiteY43" fmla="*/ 7126 h 10000"/>
                <a:gd name="connsiteX44" fmla="*/ 4389 w 10000"/>
                <a:gd name="connsiteY44" fmla="*/ 7105 h 10000"/>
                <a:gd name="connsiteX45" fmla="*/ 4444 w 10000"/>
                <a:gd name="connsiteY45" fmla="*/ 7088 h 10000"/>
                <a:gd name="connsiteX46" fmla="*/ 4667 w 10000"/>
                <a:gd name="connsiteY46" fmla="*/ 7065 h 10000"/>
                <a:gd name="connsiteX47" fmla="*/ 5333 w 10000"/>
                <a:gd name="connsiteY47" fmla="*/ 7028 h 10000"/>
                <a:gd name="connsiteX48" fmla="*/ 6500 w 10000"/>
                <a:gd name="connsiteY48" fmla="*/ 6965 h 10000"/>
                <a:gd name="connsiteX49" fmla="*/ 6500 w 10000"/>
                <a:gd name="connsiteY49" fmla="*/ 6965 h 10000"/>
                <a:gd name="connsiteX50" fmla="*/ 7167 w 10000"/>
                <a:gd name="connsiteY50" fmla="*/ 6907 h 10000"/>
                <a:gd name="connsiteX51" fmla="*/ 8389 w 10000"/>
                <a:gd name="connsiteY51" fmla="*/ 6788 h 10000"/>
                <a:gd name="connsiteX52" fmla="*/ 8389 w 10000"/>
                <a:gd name="connsiteY52" fmla="*/ 6788 h 10000"/>
                <a:gd name="connsiteX53" fmla="*/ 8667 w 10000"/>
                <a:gd name="connsiteY53" fmla="*/ 6745 h 10000"/>
                <a:gd name="connsiteX54" fmla="*/ 8778 w 10000"/>
                <a:gd name="connsiteY54" fmla="*/ 6684 h 10000"/>
                <a:gd name="connsiteX55" fmla="*/ 8889 w 10000"/>
                <a:gd name="connsiteY55" fmla="*/ 6646 h 10000"/>
                <a:gd name="connsiteX56" fmla="*/ 8833 w 10000"/>
                <a:gd name="connsiteY56" fmla="*/ 6606 h 10000"/>
                <a:gd name="connsiteX57" fmla="*/ 8833 w 10000"/>
                <a:gd name="connsiteY57" fmla="*/ 6569 h 10000"/>
                <a:gd name="connsiteX58" fmla="*/ 8722 w 10000"/>
                <a:gd name="connsiteY58" fmla="*/ 6525 h 10000"/>
                <a:gd name="connsiteX59" fmla="*/ 8556 w 10000"/>
                <a:gd name="connsiteY59" fmla="*/ 6465 h 10000"/>
                <a:gd name="connsiteX60" fmla="*/ 8556 w 10000"/>
                <a:gd name="connsiteY60" fmla="*/ 6465 h 10000"/>
                <a:gd name="connsiteX61" fmla="*/ 6556 w 10000"/>
                <a:gd name="connsiteY61" fmla="*/ 6111 h 10000"/>
                <a:gd name="connsiteX62" fmla="*/ 6556 w 10000"/>
                <a:gd name="connsiteY62" fmla="*/ 6111 h 10000"/>
                <a:gd name="connsiteX63" fmla="*/ 6333 w 10000"/>
                <a:gd name="connsiteY63" fmla="*/ 6049 h 10000"/>
                <a:gd name="connsiteX64" fmla="*/ 6167 w 10000"/>
                <a:gd name="connsiteY64" fmla="*/ 5988 h 10000"/>
                <a:gd name="connsiteX65" fmla="*/ 6056 w 10000"/>
                <a:gd name="connsiteY65" fmla="*/ 5927 h 10000"/>
                <a:gd name="connsiteX66" fmla="*/ 6056 w 10000"/>
                <a:gd name="connsiteY66" fmla="*/ 5927 h 10000"/>
                <a:gd name="connsiteX67" fmla="*/ 8056 w 10000"/>
                <a:gd name="connsiteY67" fmla="*/ 5907 h 10000"/>
                <a:gd name="connsiteX68" fmla="*/ 10000 w 10000"/>
                <a:gd name="connsiteY68" fmla="*/ 6111 h 10000"/>
                <a:gd name="connsiteX69" fmla="*/ 10000 w 10000"/>
                <a:gd name="connsiteY69" fmla="*/ 4291 h 10000"/>
                <a:gd name="connsiteX70" fmla="*/ 2889 w 10000"/>
                <a:gd name="connsiteY70" fmla="*/ 2176 h 10000"/>
                <a:gd name="connsiteX71" fmla="*/ 2000 w 10000"/>
                <a:gd name="connsiteY71" fmla="*/ 2135 h 10000"/>
                <a:gd name="connsiteX72" fmla="*/ 1889 w 10000"/>
                <a:gd name="connsiteY72" fmla="*/ 2116 h 10000"/>
                <a:gd name="connsiteX73" fmla="*/ 1778 w 10000"/>
                <a:gd name="connsiteY73" fmla="*/ 2094 h 10000"/>
                <a:gd name="connsiteX74" fmla="*/ 1778 w 10000"/>
                <a:gd name="connsiteY74" fmla="*/ 2094 h 10000"/>
                <a:gd name="connsiteX75" fmla="*/ 1667 w 10000"/>
                <a:gd name="connsiteY75" fmla="*/ 2016 h 10000"/>
                <a:gd name="connsiteX76" fmla="*/ 1500 w 10000"/>
                <a:gd name="connsiteY76" fmla="*/ 1876 h 10000"/>
                <a:gd name="connsiteX77" fmla="*/ 1444 w 10000"/>
                <a:gd name="connsiteY77" fmla="*/ 1796 h 10000"/>
                <a:gd name="connsiteX78" fmla="*/ 1444 w 10000"/>
                <a:gd name="connsiteY78" fmla="*/ 1716 h 10000"/>
                <a:gd name="connsiteX79" fmla="*/ 1444 w 10000"/>
                <a:gd name="connsiteY79" fmla="*/ 1656 h 10000"/>
                <a:gd name="connsiteX80" fmla="*/ 1556 w 10000"/>
                <a:gd name="connsiteY80" fmla="*/ 1596 h 10000"/>
                <a:gd name="connsiteX81" fmla="*/ 1556 w 10000"/>
                <a:gd name="connsiteY81" fmla="*/ 1596 h 10000"/>
                <a:gd name="connsiteX82" fmla="*/ 1833 w 10000"/>
                <a:gd name="connsiteY82" fmla="*/ 1497 h 10000"/>
                <a:gd name="connsiteX83" fmla="*/ 2111 w 10000"/>
                <a:gd name="connsiteY83" fmla="*/ 1394 h 10000"/>
                <a:gd name="connsiteX84" fmla="*/ 2278 w 10000"/>
                <a:gd name="connsiteY84" fmla="*/ 1337 h 10000"/>
                <a:gd name="connsiteX85" fmla="*/ 2389 w 10000"/>
                <a:gd name="connsiteY85" fmla="*/ 1278 h 10000"/>
                <a:gd name="connsiteX86" fmla="*/ 2389 w 10000"/>
                <a:gd name="connsiteY86" fmla="*/ 1197 h 10000"/>
                <a:gd name="connsiteX87" fmla="*/ 2389 w 10000"/>
                <a:gd name="connsiteY87" fmla="*/ 1099 h 10000"/>
                <a:gd name="connsiteX88" fmla="*/ 2389 w 10000"/>
                <a:gd name="connsiteY88" fmla="*/ 1099 h 10000"/>
                <a:gd name="connsiteX89" fmla="*/ 2167 w 10000"/>
                <a:gd name="connsiteY89" fmla="*/ 818 h 10000"/>
                <a:gd name="connsiteX90" fmla="*/ 1889 w 10000"/>
                <a:gd name="connsiteY90" fmla="*/ 438 h 10000"/>
                <a:gd name="connsiteX91" fmla="*/ 1667 w 10000"/>
                <a:gd name="connsiteY91" fmla="*/ 99 h 10000"/>
                <a:gd name="connsiteX92" fmla="*/ 1611 w 10000"/>
                <a:gd name="connsiteY92" fmla="*/ 0 h 10000"/>
                <a:gd name="connsiteX93" fmla="*/ 10000 w 10000"/>
                <a:gd name="connsiteY93" fmla="*/ 8662 h 10000"/>
                <a:gd name="connsiteX94" fmla="*/ 10000 w 10000"/>
                <a:gd name="connsiteY94" fmla="*/ 8662 h 10000"/>
                <a:gd name="connsiteX95" fmla="*/ 9722 w 10000"/>
                <a:gd name="connsiteY95" fmla="*/ 8641 h 10000"/>
                <a:gd name="connsiteX96" fmla="*/ 9389 w 10000"/>
                <a:gd name="connsiteY96" fmla="*/ 8662 h 10000"/>
                <a:gd name="connsiteX97" fmla="*/ 9389 w 10000"/>
                <a:gd name="connsiteY97" fmla="*/ 8662 h 10000"/>
                <a:gd name="connsiteX98" fmla="*/ 9278 w 10000"/>
                <a:gd name="connsiteY98" fmla="*/ 8686 h 10000"/>
                <a:gd name="connsiteX99" fmla="*/ 9056 w 10000"/>
                <a:gd name="connsiteY99" fmla="*/ 8662 h 10000"/>
                <a:gd name="connsiteX100" fmla="*/ 8889 w 10000"/>
                <a:gd name="connsiteY100" fmla="*/ 8641 h 10000"/>
                <a:gd name="connsiteX101" fmla="*/ 8722 w 10000"/>
                <a:gd name="connsiteY101" fmla="*/ 8603 h 10000"/>
                <a:gd name="connsiteX102" fmla="*/ 8611 w 10000"/>
                <a:gd name="connsiteY102" fmla="*/ 8541 h 10000"/>
                <a:gd name="connsiteX103" fmla="*/ 8444 w 10000"/>
                <a:gd name="connsiteY103" fmla="*/ 8442 h 10000"/>
                <a:gd name="connsiteX104" fmla="*/ 8444 w 10000"/>
                <a:gd name="connsiteY104" fmla="*/ 8442 h 10000"/>
                <a:gd name="connsiteX105" fmla="*/ 8222 w 10000"/>
                <a:gd name="connsiteY105" fmla="*/ 8265 h 10000"/>
                <a:gd name="connsiteX106" fmla="*/ 8111 w 10000"/>
                <a:gd name="connsiteY106" fmla="*/ 8185 h 10000"/>
                <a:gd name="connsiteX107" fmla="*/ 7944 w 10000"/>
                <a:gd name="connsiteY107" fmla="*/ 8125 h 10000"/>
                <a:gd name="connsiteX108" fmla="*/ 7778 w 10000"/>
                <a:gd name="connsiteY108" fmla="*/ 8086 h 10000"/>
                <a:gd name="connsiteX109" fmla="*/ 7556 w 10000"/>
                <a:gd name="connsiteY109" fmla="*/ 8062 h 10000"/>
                <a:gd name="connsiteX110" fmla="*/ 7333 w 10000"/>
                <a:gd name="connsiteY110" fmla="*/ 8045 h 10000"/>
                <a:gd name="connsiteX111" fmla="*/ 7000 w 10000"/>
                <a:gd name="connsiteY111" fmla="*/ 8022 h 10000"/>
                <a:gd name="connsiteX112" fmla="*/ 7000 w 10000"/>
                <a:gd name="connsiteY112" fmla="*/ 8022 h 10000"/>
                <a:gd name="connsiteX113" fmla="*/ 6556 w 10000"/>
                <a:gd name="connsiteY113" fmla="*/ 8045 h 10000"/>
                <a:gd name="connsiteX114" fmla="*/ 6222 w 10000"/>
                <a:gd name="connsiteY114" fmla="*/ 8045 h 10000"/>
                <a:gd name="connsiteX115" fmla="*/ 6111 w 10000"/>
                <a:gd name="connsiteY115" fmla="*/ 8022 h 10000"/>
                <a:gd name="connsiteX116" fmla="*/ 6056 w 10000"/>
                <a:gd name="connsiteY116" fmla="*/ 8003 h 10000"/>
                <a:gd name="connsiteX117" fmla="*/ 6056 w 10000"/>
                <a:gd name="connsiteY117" fmla="*/ 8003 h 10000"/>
                <a:gd name="connsiteX118" fmla="*/ 6056 w 10000"/>
                <a:gd name="connsiteY118" fmla="*/ 7646 h 10000"/>
                <a:gd name="connsiteX119" fmla="*/ 6056 w 10000"/>
                <a:gd name="connsiteY119" fmla="*/ 7646 h 10000"/>
                <a:gd name="connsiteX120" fmla="*/ 6056 w 10000"/>
                <a:gd name="connsiteY120" fmla="*/ 7563 h 10000"/>
                <a:gd name="connsiteX121" fmla="*/ 5944 w 10000"/>
                <a:gd name="connsiteY121" fmla="*/ 7464 h 10000"/>
                <a:gd name="connsiteX122" fmla="*/ 5889 w 10000"/>
                <a:gd name="connsiteY122" fmla="*/ 7443 h 10000"/>
                <a:gd name="connsiteX123" fmla="*/ 5778 w 10000"/>
                <a:gd name="connsiteY123" fmla="*/ 7425 h 10000"/>
                <a:gd name="connsiteX124" fmla="*/ 5667 w 10000"/>
                <a:gd name="connsiteY124" fmla="*/ 7425 h 10000"/>
                <a:gd name="connsiteX125" fmla="*/ 5500 w 10000"/>
                <a:gd name="connsiteY125" fmla="*/ 7443 h 10000"/>
                <a:gd name="connsiteX126" fmla="*/ 5500 w 10000"/>
                <a:gd name="connsiteY126" fmla="*/ 7443 h 10000"/>
                <a:gd name="connsiteX127" fmla="*/ 4889 w 10000"/>
                <a:gd name="connsiteY127" fmla="*/ 7584 h 10000"/>
                <a:gd name="connsiteX128" fmla="*/ 4611 w 10000"/>
                <a:gd name="connsiteY128" fmla="*/ 7626 h 10000"/>
                <a:gd name="connsiteX129" fmla="*/ 4556 w 10000"/>
                <a:gd name="connsiteY129" fmla="*/ 7646 h 10000"/>
                <a:gd name="connsiteX130" fmla="*/ 4500 w 10000"/>
                <a:gd name="connsiteY130" fmla="*/ 7626 h 10000"/>
                <a:gd name="connsiteX131" fmla="*/ 4500 w 10000"/>
                <a:gd name="connsiteY131" fmla="*/ 7626 h 10000"/>
                <a:gd name="connsiteX132" fmla="*/ 4222 w 10000"/>
                <a:gd name="connsiteY132" fmla="*/ 7425 h 10000"/>
                <a:gd name="connsiteX133" fmla="*/ 4222 w 10000"/>
                <a:gd name="connsiteY133" fmla="*/ 7425 h 10000"/>
                <a:gd name="connsiteX134" fmla="*/ 4111 w 10000"/>
                <a:gd name="connsiteY134" fmla="*/ 7326 h 10000"/>
                <a:gd name="connsiteX135" fmla="*/ 4111 w 10000"/>
                <a:gd name="connsiteY135" fmla="*/ 7265 h 10000"/>
                <a:gd name="connsiteX136" fmla="*/ 4111 w 10000"/>
                <a:gd name="connsiteY136" fmla="*/ 7205 h 10000"/>
                <a:gd name="connsiteX137" fmla="*/ 4111 w 10000"/>
                <a:gd name="connsiteY137" fmla="*/ 7205 h 10000"/>
                <a:gd name="connsiteX138" fmla="*/ 4278 w 10000"/>
                <a:gd name="connsiteY138" fmla="*/ 7145 h 10000"/>
                <a:gd name="connsiteX139" fmla="*/ 4389 w 10000"/>
                <a:gd name="connsiteY139" fmla="*/ 7126 h 10000"/>
                <a:gd name="connsiteX140" fmla="*/ 4389 w 10000"/>
                <a:gd name="connsiteY140" fmla="*/ 7126 h 10000"/>
                <a:gd name="connsiteX141" fmla="*/ 4000 w 10000"/>
                <a:gd name="connsiteY141" fmla="*/ 7126 h 10000"/>
                <a:gd name="connsiteX142" fmla="*/ 3722 w 10000"/>
                <a:gd name="connsiteY142" fmla="*/ 7145 h 10000"/>
                <a:gd name="connsiteX143" fmla="*/ 3611 w 10000"/>
                <a:gd name="connsiteY143" fmla="*/ 7166 h 10000"/>
                <a:gd name="connsiteX144" fmla="*/ 3556 w 10000"/>
                <a:gd name="connsiteY144" fmla="*/ 7187 h 10000"/>
                <a:gd name="connsiteX145" fmla="*/ 3556 w 10000"/>
                <a:gd name="connsiteY145" fmla="*/ 7187 h 10000"/>
                <a:gd name="connsiteX146" fmla="*/ 3444 w 10000"/>
                <a:gd name="connsiteY146" fmla="*/ 7265 h 10000"/>
                <a:gd name="connsiteX147" fmla="*/ 3278 w 10000"/>
                <a:gd name="connsiteY147" fmla="*/ 7386 h 10000"/>
                <a:gd name="connsiteX148" fmla="*/ 3000 w 10000"/>
                <a:gd name="connsiteY148" fmla="*/ 7525 h 10000"/>
                <a:gd name="connsiteX149" fmla="*/ 2667 w 10000"/>
                <a:gd name="connsiteY149" fmla="*/ 7626 h 10000"/>
                <a:gd name="connsiteX150" fmla="*/ 2667 w 10000"/>
                <a:gd name="connsiteY150" fmla="*/ 7626 h 10000"/>
                <a:gd name="connsiteX151" fmla="*/ 2333 w 10000"/>
                <a:gd name="connsiteY151" fmla="*/ 7706 h 10000"/>
                <a:gd name="connsiteX152" fmla="*/ 1833 w 10000"/>
                <a:gd name="connsiteY152" fmla="*/ 7786 h 10000"/>
                <a:gd name="connsiteX153" fmla="*/ 1389 w 10000"/>
                <a:gd name="connsiteY153" fmla="*/ 7826 h 10000"/>
                <a:gd name="connsiteX154" fmla="*/ 889 w 10000"/>
                <a:gd name="connsiteY154" fmla="*/ 7845 h 10000"/>
                <a:gd name="connsiteX155" fmla="*/ 889 w 10000"/>
                <a:gd name="connsiteY155" fmla="*/ 7845 h 10000"/>
                <a:gd name="connsiteX156" fmla="*/ 500 w 10000"/>
                <a:gd name="connsiteY156" fmla="*/ 7867 h 10000"/>
                <a:gd name="connsiteX157" fmla="*/ 222 w 10000"/>
                <a:gd name="connsiteY157" fmla="*/ 7885 h 10000"/>
                <a:gd name="connsiteX158" fmla="*/ 0 w 10000"/>
                <a:gd name="connsiteY158" fmla="*/ 7904 h 10000"/>
                <a:gd name="connsiteX159" fmla="*/ 0 w 10000"/>
                <a:gd name="connsiteY159" fmla="*/ 7904 h 10000"/>
                <a:gd name="connsiteX160" fmla="*/ 278 w 10000"/>
                <a:gd name="connsiteY160" fmla="*/ 8225 h 10000"/>
                <a:gd name="connsiteX161" fmla="*/ 500 w 10000"/>
                <a:gd name="connsiteY161" fmla="*/ 8461 h 10000"/>
                <a:gd name="connsiteX162" fmla="*/ 722 w 10000"/>
                <a:gd name="connsiteY162" fmla="*/ 8662 h 10000"/>
                <a:gd name="connsiteX163" fmla="*/ 722 w 10000"/>
                <a:gd name="connsiteY163" fmla="*/ 8662 h 10000"/>
                <a:gd name="connsiteX164" fmla="*/ 889 w 10000"/>
                <a:gd name="connsiteY164" fmla="*/ 8783 h 10000"/>
                <a:gd name="connsiteX165" fmla="*/ 944 w 10000"/>
                <a:gd name="connsiteY165" fmla="*/ 8884 h 10000"/>
                <a:gd name="connsiteX166" fmla="*/ 1111 w 10000"/>
                <a:gd name="connsiteY166" fmla="*/ 8985 h 10000"/>
                <a:gd name="connsiteX167" fmla="*/ 1333 w 10000"/>
                <a:gd name="connsiteY167" fmla="*/ 9140 h 10000"/>
                <a:gd name="connsiteX168" fmla="*/ 1333 w 10000"/>
                <a:gd name="connsiteY168" fmla="*/ 9140 h 10000"/>
                <a:gd name="connsiteX169" fmla="*/ 1444 w 10000"/>
                <a:gd name="connsiteY169" fmla="*/ 9222 h 10000"/>
                <a:gd name="connsiteX170" fmla="*/ 1500 w 10000"/>
                <a:gd name="connsiteY170" fmla="*/ 9281 h 10000"/>
                <a:gd name="connsiteX171" fmla="*/ 1500 w 10000"/>
                <a:gd name="connsiteY171" fmla="*/ 9339 h 10000"/>
                <a:gd name="connsiteX172" fmla="*/ 1556 w 10000"/>
                <a:gd name="connsiteY172" fmla="*/ 9363 h 10000"/>
                <a:gd name="connsiteX173" fmla="*/ 1722 w 10000"/>
                <a:gd name="connsiteY173" fmla="*/ 9380 h 10000"/>
                <a:gd name="connsiteX174" fmla="*/ 1944 w 10000"/>
                <a:gd name="connsiteY174" fmla="*/ 9400 h 10000"/>
                <a:gd name="connsiteX175" fmla="*/ 2944 w 10000"/>
                <a:gd name="connsiteY175" fmla="*/ 9421 h 10000"/>
                <a:gd name="connsiteX176" fmla="*/ 2944 w 10000"/>
                <a:gd name="connsiteY176" fmla="*/ 9421 h 10000"/>
                <a:gd name="connsiteX177" fmla="*/ 4167 w 10000"/>
                <a:gd name="connsiteY177" fmla="*/ 9461 h 10000"/>
                <a:gd name="connsiteX178" fmla="*/ 4889 w 10000"/>
                <a:gd name="connsiteY178" fmla="*/ 9520 h 10000"/>
                <a:gd name="connsiteX179" fmla="*/ 5278 w 10000"/>
                <a:gd name="connsiteY179" fmla="*/ 9582 h 10000"/>
                <a:gd name="connsiteX180" fmla="*/ 5444 w 10000"/>
                <a:gd name="connsiteY180" fmla="*/ 9598 h 10000"/>
                <a:gd name="connsiteX181" fmla="*/ 5444 w 10000"/>
                <a:gd name="connsiteY181" fmla="*/ 9598 h 10000"/>
                <a:gd name="connsiteX182" fmla="*/ 5722 w 10000"/>
                <a:gd name="connsiteY182" fmla="*/ 9643 h 10000"/>
                <a:gd name="connsiteX183" fmla="*/ 5833 w 10000"/>
                <a:gd name="connsiteY183" fmla="*/ 9664 h 10000"/>
                <a:gd name="connsiteX184" fmla="*/ 5833 w 10000"/>
                <a:gd name="connsiteY184" fmla="*/ 9664 h 10000"/>
                <a:gd name="connsiteX185" fmla="*/ 5833 w 10000"/>
                <a:gd name="connsiteY185" fmla="*/ 9643 h 10000"/>
                <a:gd name="connsiteX186" fmla="*/ 5889 w 10000"/>
                <a:gd name="connsiteY186" fmla="*/ 9621 h 10000"/>
                <a:gd name="connsiteX187" fmla="*/ 6000 w 10000"/>
                <a:gd name="connsiteY187" fmla="*/ 9598 h 10000"/>
                <a:gd name="connsiteX188" fmla="*/ 6167 w 10000"/>
                <a:gd name="connsiteY188" fmla="*/ 9582 h 10000"/>
                <a:gd name="connsiteX189" fmla="*/ 6444 w 10000"/>
                <a:gd name="connsiteY189" fmla="*/ 9582 h 10000"/>
                <a:gd name="connsiteX190" fmla="*/ 6833 w 10000"/>
                <a:gd name="connsiteY190" fmla="*/ 9598 h 10000"/>
                <a:gd name="connsiteX191" fmla="*/ 7278 w 10000"/>
                <a:gd name="connsiteY191" fmla="*/ 9664 h 10000"/>
                <a:gd name="connsiteX192" fmla="*/ 7278 w 10000"/>
                <a:gd name="connsiteY192" fmla="*/ 9664 h 10000"/>
                <a:gd name="connsiteX193" fmla="*/ 8722 w 10000"/>
                <a:gd name="connsiteY193" fmla="*/ 9838 h 10000"/>
                <a:gd name="connsiteX194" fmla="*/ 10000 w 10000"/>
                <a:gd name="connsiteY194" fmla="*/ 10000 h 10000"/>
                <a:gd name="connsiteX0" fmla="*/ 10000 w 10000"/>
                <a:gd name="connsiteY0" fmla="*/ 8542 h 9901"/>
                <a:gd name="connsiteX1" fmla="*/ 10000 w 10000"/>
                <a:gd name="connsiteY1" fmla="*/ 8542 h 9901"/>
                <a:gd name="connsiteX2" fmla="*/ 9222 w 10000"/>
                <a:gd name="connsiteY2" fmla="*/ 8563 h 9901"/>
                <a:gd name="connsiteX3" fmla="*/ 8944 w 10000"/>
                <a:gd name="connsiteY3" fmla="*/ 8563 h 9901"/>
                <a:gd name="connsiteX4" fmla="*/ 8833 w 10000"/>
                <a:gd name="connsiteY4" fmla="*/ 8542 h 9901"/>
                <a:gd name="connsiteX5" fmla="*/ 8778 w 10000"/>
                <a:gd name="connsiteY5" fmla="*/ 8524 h 9901"/>
                <a:gd name="connsiteX6" fmla="*/ 8778 w 10000"/>
                <a:gd name="connsiteY6" fmla="*/ 8524 h 9901"/>
                <a:gd name="connsiteX7" fmla="*/ 8444 w 10000"/>
                <a:gd name="connsiteY7" fmla="*/ 8283 h 9901"/>
                <a:gd name="connsiteX8" fmla="*/ 8167 w 10000"/>
                <a:gd name="connsiteY8" fmla="*/ 8063 h 9901"/>
                <a:gd name="connsiteX9" fmla="*/ 8167 w 10000"/>
                <a:gd name="connsiteY9" fmla="*/ 8063 h 9901"/>
                <a:gd name="connsiteX10" fmla="*/ 8056 w 10000"/>
                <a:gd name="connsiteY10" fmla="*/ 8026 h 9901"/>
                <a:gd name="connsiteX11" fmla="*/ 7889 w 10000"/>
                <a:gd name="connsiteY11" fmla="*/ 7987 h 9901"/>
                <a:gd name="connsiteX12" fmla="*/ 7444 w 10000"/>
                <a:gd name="connsiteY12" fmla="*/ 7963 h 9901"/>
                <a:gd name="connsiteX13" fmla="*/ 6889 w 10000"/>
                <a:gd name="connsiteY13" fmla="*/ 7946 h 9901"/>
                <a:gd name="connsiteX14" fmla="*/ 6389 w 10000"/>
                <a:gd name="connsiteY14" fmla="*/ 7946 h 9901"/>
                <a:gd name="connsiteX15" fmla="*/ 6389 w 10000"/>
                <a:gd name="connsiteY15" fmla="*/ 7946 h 9901"/>
                <a:gd name="connsiteX16" fmla="*/ 6167 w 10000"/>
                <a:gd name="connsiteY16" fmla="*/ 7923 h 9901"/>
                <a:gd name="connsiteX17" fmla="*/ 6056 w 10000"/>
                <a:gd name="connsiteY17" fmla="*/ 7886 h 9901"/>
                <a:gd name="connsiteX18" fmla="*/ 6000 w 10000"/>
                <a:gd name="connsiteY18" fmla="*/ 7845 h 9901"/>
                <a:gd name="connsiteX19" fmla="*/ 6000 w 10000"/>
                <a:gd name="connsiteY19" fmla="*/ 7768 h 9901"/>
                <a:gd name="connsiteX20" fmla="*/ 6056 w 10000"/>
                <a:gd name="connsiteY20" fmla="*/ 7607 h 9901"/>
                <a:gd name="connsiteX21" fmla="*/ 6111 w 10000"/>
                <a:gd name="connsiteY21" fmla="*/ 7527 h 9901"/>
                <a:gd name="connsiteX22" fmla="*/ 6056 w 10000"/>
                <a:gd name="connsiteY22" fmla="*/ 7426 h 9901"/>
                <a:gd name="connsiteX23" fmla="*/ 6056 w 10000"/>
                <a:gd name="connsiteY23" fmla="*/ 7426 h 9901"/>
                <a:gd name="connsiteX24" fmla="*/ 6000 w 10000"/>
                <a:gd name="connsiteY24" fmla="*/ 7365 h 9901"/>
                <a:gd name="connsiteX25" fmla="*/ 5944 w 10000"/>
                <a:gd name="connsiteY25" fmla="*/ 7326 h 9901"/>
                <a:gd name="connsiteX26" fmla="*/ 5833 w 10000"/>
                <a:gd name="connsiteY26" fmla="*/ 7326 h 9901"/>
                <a:gd name="connsiteX27" fmla="*/ 5667 w 10000"/>
                <a:gd name="connsiteY27" fmla="*/ 7344 h 9901"/>
                <a:gd name="connsiteX28" fmla="*/ 5333 w 10000"/>
                <a:gd name="connsiteY28" fmla="*/ 7406 h 9901"/>
                <a:gd name="connsiteX29" fmla="*/ 4889 w 10000"/>
                <a:gd name="connsiteY29" fmla="*/ 7506 h 9901"/>
                <a:gd name="connsiteX30" fmla="*/ 4889 w 10000"/>
                <a:gd name="connsiteY30" fmla="*/ 7506 h 9901"/>
                <a:gd name="connsiteX31" fmla="*/ 4611 w 10000"/>
                <a:gd name="connsiteY31" fmla="*/ 7527 h 9901"/>
                <a:gd name="connsiteX32" fmla="*/ 4500 w 10000"/>
                <a:gd name="connsiteY32" fmla="*/ 7527 h 9901"/>
                <a:gd name="connsiteX33" fmla="*/ 4444 w 10000"/>
                <a:gd name="connsiteY33" fmla="*/ 7506 h 9901"/>
                <a:gd name="connsiteX34" fmla="*/ 4389 w 10000"/>
                <a:gd name="connsiteY34" fmla="*/ 7426 h 9901"/>
                <a:gd name="connsiteX35" fmla="*/ 4222 w 10000"/>
                <a:gd name="connsiteY35" fmla="*/ 7326 h 9901"/>
                <a:gd name="connsiteX36" fmla="*/ 4222 w 10000"/>
                <a:gd name="connsiteY36" fmla="*/ 7326 h 9901"/>
                <a:gd name="connsiteX37" fmla="*/ 4111 w 10000"/>
                <a:gd name="connsiteY37" fmla="*/ 7265 h 9901"/>
                <a:gd name="connsiteX38" fmla="*/ 4111 w 10000"/>
                <a:gd name="connsiteY38" fmla="*/ 7206 h 9901"/>
                <a:gd name="connsiteX39" fmla="*/ 4111 w 10000"/>
                <a:gd name="connsiteY39" fmla="*/ 7166 h 9901"/>
                <a:gd name="connsiteX40" fmla="*/ 4167 w 10000"/>
                <a:gd name="connsiteY40" fmla="*/ 7125 h 9901"/>
                <a:gd name="connsiteX41" fmla="*/ 4278 w 10000"/>
                <a:gd name="connsiteY41" fmla="*/ 7046 h 9901"/>
                <a:gd name="connsiteX42" fmla="*/ 4389 w 10000"/>
                <a:gd name="connsiteY42" fmla="*/ 7027 h 9901"/>
                <a:gd name="connsiteX43" fmla="*/ 4389 w 10000"/>
                <a:gd name="connsiteY43" fmla="*/ 7027 h 9901"/>
                <a:gd name="connsiteX44" fmla="*/ 4389 w 10000"/>
                <a:gd name="connsiteY44" fmla="*/ 7006 h 9901"/>
                <a:gd name="connsiteX45" fmla="*/ 4444 w 10000"/>
                <a:gd name="connsiteY45" fmla="*/ 6989 h 9901"/>
                <a:gd name="connsiteX46" fmla="*/ 4667 w 10000"/>
                <a:gd name="connsiteY46" fmla="*/ 6966 h 9901"/>
                <a:gd name="connsiteX47" fmla="*/ 5333 w 10000"/>
                <a:gd name="connsiteY47" fmla="*/ 6929 h 9901"/>
                <a:gd name="connsiteX48" fmla="*/ 6500 w 10000"/>
                <a:gd name="connsiteY48" fmla="*/ 6866 h 9901"/>
                <a:gd name="connsiteX49" fmla="*/ 6500 w 10000"/>
                <a:gd name="connsiteY49" fmla="*/ 6866 h 9901"/>
                <a:gd name="connsiteX50" fmla="*/ 7167 w 10000"/>
                <a:gd name="connsiteY50" fmla="*/ 6808 h 9901"/>
                <a:gd name="connsiteX51" fmla="*/ 8389 w 10000"/>
                <a:gd name="connsiteY51" fmla="*/ 6689 h 9901"/>
                <a:gd name="connsiteX52" fmla="*/ 8389 w 10000"/>
                <a:gd name="connsiteY52" fmla="*/ 6689 h 9901"/>
                <a:gd name="connsiteX53" fmla="*/ 8667 w 10000"/>
                <a:gd name="connsiteY53" fmla="*/ 6646 h 9901"/>
                <a:gd name="connsiteX54" fmla="*/ 8778 w 10000"/>
                <a:gd name="connsiteY54" fmla="*/ 6585 h 9901"/>
                <a:gd name="connsiteX55" fmla="*/ 8889 w 10000"/>
                <a:gd name="connsiteY55" fmla="*/ 6547 h 9901"/>
                <a:gd name="connsiteX56" fmla="*/ 8833 w 10000"/>
                <a:gd name="connsiteY56" fmla="*/ 6507 h 9901"/>
                <a:gd name="connsiteX57" fmla="*/ 8833 w 10000"/>
                <a:gd name="connsiteY57" fmla="*/ 6470 h 9901"/>
                <a:gd name="connsiteX58" fmla="*/ 8722 w 10000"/>
                <a:gd name="connsiteY58" fmla="*/ 6426 h 9901"/>
                <a:gd name="connsiteX59" fmla="*/ 8556 w 10000"/>
                <a:gd name="connsiteY59" fmla="*/ 6366 h 9901"/>
                <a:gd name="connsiteX60" fmla="*/ 8556 w 10000"/>
                <a:gd name="connsiteY60" fmla="*/ 6366 h 9901"/>
                <a:gd name="connsiteX61" fmla="*/ 6556 w 10000"/>
                <a:gd name="connsiteY61" fmla="*/ 6012 h 9901"/>
                <a:gd name="connsiteX62" fmla="*/ 6556 w 10000"/>
                <a:gd name="connsiteY62" fmla="*/ 6012 h 9901"/>
                <a:gd name="connsiteX63" fmla="*/ 6333 w 10000"/>
                <a:gd name="connsiteY63" fmla="*/ 5950 h 9901"/>
                <a:gd name="connsiteX64" fmla="*/ 6167 w 10000"/>
                <a:gd name="connsiteY64" fmla="*/ 5889 h 9901"/>
                <a:gd name="connsiteX65" fmla="*/ 6056 w 10000"/>
                <a:gd name="connsiteY65" fmla="*/ 5828 h 9901"/>
                <a:gd name="connsiteX66" fmla="*/ 6056 w 10000"/>
                <a:gd name="connsiteY66" fmla="*/ 5828 h 9901"/>
                <a:gd name="connsiteX67" fmla="*/ 8056 w 10000"/>
                <a:gd name="connsiteY67" fmla="*/ 5808 h 9901"/>
                <a:gd name="connsiteX68" fmla="*/ 10000 w 10000"/>
                <a:gd name="connsiteY68" fmla="*/ 6012 h 9901"/>
                <a:gd name="connsiteX69" fmla="*/ 10000 w 10000"/>
                <a:gd name="connsiteY69" fmla="*/ 4192 h 9901"/>
                <a:gd name="connsiteX70" fmla="*/ 2889 w 10000"/>
                <a:gd name="connsiteY70" fmla="*/ 2077 h 9901"/>
                <a:gd name="connsiteX71" fmla="*/ 2000 w 10000"/>
                <a:gd name="connsiteY71" fmla="*/ 2036 h 9901"/>
                <a:gd name="connsiteX72" fmla="*/ 1889 w 10000"/>
                <a:gd name="connsiteY72" fmla="*/ 2017 h 9901"/>
                <a:gd name="connsiteX73" fmla="*/ 1778 w 10000"/>
                <a:gd name="connsiteY73" fmla="*/ 1995 h 9901"/>
                <a:gd name="connsiteX74" fmla="*/ 1778 w 10000"/>
                <a:gd name="connsiteY74" fmla="*/ 1995 h 9901"/>
                <a:gd name="connsiteX75" fmla="*/ 1667 w 10000"/>
                <a:gd name="connsiteY75" fmla="*/ 1917 h 9901"/>
                <a:gd name="connsiteX76" fmla="*/ 1500 w 10000"/>
                <a:gd name="connsiteY76" fmla="*/ 1777 h 9901"/>
                <a:gd name="connsiteX77" fmla="*/ 1444 w 10000"/>
                <a:gd name="connsiteY77" fmla="*/ 1697 h 9901"/>
                <a:gd name="connsiteX78" fmla="*/ 1444 w 10000"/>
                <a:gd name="connsiteY78" fmla="*/ 1617 h 9901"/>
                <a:gd name="connsiteX79" fmla="*/ 1444 w 10000"/>
                <a:gd name="connsiteY79" fmla="*/ 1557 h 9901"/>
                <a:gd name="connsiteX80" fmla="*/ 1556 w 10000"/>
                <a:gd name="connsiteY80" fmla="*/ 1497 h 9901"/>
                <a:gd name="connsiteX81" fmla="*/ 1556 w 10000"/>
                <a:gd name="connsiteY81" fmla="*/ 1497 h 9901"/>
                <a:gd name="connsiteX82" fmla="*/ 1833 w 10000"/>
                <a:gd name="connsiteY82" fmla="*/ 1398 h 9901"/>
                <a:gd name="connsiteX83" fmla="*/ 2111 w 10000"/>
                <a:gd name="connsiteY83" fmla="*/ 1295 h 9901"/>
                <a:gd name="connsiteX84" fmla="*/ 2278 w 10000"/>
                <a:gd name="connsiteY84" fmla="*/ 1238 h 9901"/>
                <a:gd name="connsiteX85" fmla="*/ 2389 w 10000"/>
                <a:gd name="connsiteY85" fmla="*/ 1179 h 9901"/>
                <a:gd name="connsiteX86" fmla="*/ 2389 w 10000"/>
                <a:gd name="connsiteY86" fmla="*/ 1098 h 9901"/>
                <a:gd name="connsiteX87" fmla="*/ 2389 w 10000"/>
                <a:gd name="connsiteY87" fmla="*/ 1000 h 9901"/>
                <a:gd name="connsiteX88" fmla="*/ 2389 w 10000"/>
                <a:gd name="connsiteY88" fmla="*/ 1000 h 9901"/>
                <a:gd name="connsiteX89" fmla="*/ 2167 w 10000"/>
                <a:gd name="connsiteY89" fmla="*/ 719 h 9901"/>
                <a:gd name="connsiteX90" fmla="*/ 1889 w 10000"/>
                <a:gd name="connsiteY90" fmla="*/ 339 h 9901"/>
                <a:gd name="connsiteX91" fmla="*/ 1667 w 10000"/>
                <a:gd name="connsiteY91" fmla="*/ 0 h 9901"/>
                <a:gd name="connsiteX92" fmla="*/ 10000 w 10000"/>
                <a:gd name="connsiteY92" fmla="*/ 8563 h 9901"/>
                <a:gd name="connsiteX93" fmla="*/ 10000 w 10000"/>
                <a:gd name="connsiteY93" fmla="*/ 8563 h 9901"/>
                <a:gd name="connsiteX94" fmla="*/ 9722 w 10000"/>
                <a:gd name="connsiteY94" fmla="*/ 8542 h 9901"/>
                <a:gd name="connsiteX95" fmla="*/ 9389 w 10000"/>
                <a:gd name="connsiteY95" fmla="*/ 8563 h 9901"/>
                <a:gd name="connsiteX96" fmla="*/ 9389 w 10000"/>
                <a:gd name="connsiteY96" fmla="*/ 8563 h 9901"/>
                <a:gd name="connsiteX97" fmla="*/ 9278 w 10000"/>
                <a:gd name="connsiteY97" fmla="*/ 8587 h 9901"/>
                <a:gd name="connsiteX98" fmla="*/ 9056 w 10000"/>
                <a:gd name="connsiteY98" fmla="*/ 8563 h 9901"/>
                <a:gd name="connsiteX99" fmla="*/ 8889 w 10000"/>
                <a:gd name="connsiteY99" fmla="*/ 8542 h 9901"/>
                <a:gd name="connsiteX100" fmla="*/ 8722 w 10000"/>
                <a:gd name="connsiteY100" fmla="*/ 8504 h 9901"/>
                <a:gd name="connsiteX101" fmla="*/ 8611 w 10000"/>
                <a:gd name="connsiteY101" fmla="*/ 8442 h 9901"/>
                <a:gd name="connsiteX102" fmla="*/ 8444 w 10000"/>
                <a:gd name="connsiteY102" fmla="*/ 8343 h 9901"/>
                <a:gd name="connsiteX103" fmla="*/ 8444 w 10000"/>
                <a:gd name="connsiteY103" fmla="*/ 8343 h 9901"/>
                <a:gd name="connsiteX104" fmla="*/ 8222 w 10000"/>
                <a:gd name="connsiteY104" fmla="*/ 8166 h 9901"/>
                <a:gd name="connsiteX105" fmla="*/ 8111 w 10000"/>
                <a:gd name="connsiteY105" fmla="*/ 8086 h 9901"/>
                <a:gd name="connsiteX106" fmla="*/ 7944 w 10000"/>
                <a:gd name="connsiteY106" fmla="*/ 8026 h 9901"/>
                <a:gd name="connsiteX107" fmla="*/ 7778 w 10000"/>
                <a:gd name="connsiteY107" fmla="*/ 7987 h 9901"/>
                <a:gd name="connsiteX108" fmla="*/ 7556 w 10000"/>
                <a:gd name="connsiteY108" fmla="*/ 7963 h 9901"/>
                <a:gd name="connsiteX109" fmla="*/ 7333 w 10000"/>
                <a:gd name="connsiteY109" fmla="*/ 7946 h 9901"/>
                <a:gd name="connsiteX110" fmla="*/ 7000 w 10000"/>
                <a:gd name="connsiteY110" fmla="*/ 7923 h 9901"/>
                <a:gd name="connsiteX111" fmla="*/ 7000 w 10000"/>
                <a:gd name="connsiteY111" fmla="*/ 7923 h 9901"/>
                <a:gd name="connsiteX112" fmla="*/ 6556 w 10000"/>
                <a:gd name="connsiteY112" fmla="*/ 7946 h 9901"/>
                <a:gd name="connsiteX113" fmla="*/ 6222 w 10000"/>
                <a:gd name="connsiteY113" fmla="*/ 7946 h 9901"/>
                <a:gd name="connsiteX114" fmla="*/ 6111 w 10000"/>
                <a:gd name="connsiteY114" fmla="*/ 7923 h 9901"/>
                <a:gd name="connsiteX115" fmla="*/ 6056 w 10000"/>
                <a:gd name="connsiteY115" fmla="*/ 7904 h 9901"/>
                <a:gd name="connsiteX116" fmla="*/ 6056 w 10000"/>
                <a:gd name="connsiteY116" fmla="*/ 7904 h 9901"/>
                <a:gd name="connsiteX117" fmla="*/ 6056 w 10000"/>
                <a:gd name="connsiteY117" fmla="*/ 7547 h 9901"/>
                <a:gd name="connsiteX118" fmla="*/ 6056 w 10000"/>
                <a:gd name="connsiteY118" fmla="*/ 7547 h 9901"/>
                <a:gd name="connsiteX119" fmla="*/ 6056 w 10000"/>
                <a:gd name="connsiteY119" fmla="*/ 7464 h 9901"/>
                <a:gd name="connsiteX120" fmla="*/ 5944 w 10000"/>
                <a:gd name="connsiteY120" fmla="*/ 7365 h 9901"/>
                <a:gd name="connsiteX121" fmla="*/ 5889 w 10000"/>
                <a:gd name="connsiteY121" fmla="*/ 7344 h 9901"/>
                <a:gd name="connsiteX122" fmla="*/ 5778 w 10000"/>
                <a:gd name="connsiteY122" fmla="*/ 7326 h 9901"/>
                <a:gd name="connsiteX123" fmla="*/ 5667 w 10000"/>
                <a:gd name="connsiteY123" fmla="*/ 7326 h 9901"/>
                <a:gd name="connsiteX124" fmla="*/ 5500 w 10000"/>
                <a:gd name="connsiteY124" fmla="*/ 7344 h 9901"/>
                <a:gd name="connsiteX125" fmla="*/ 5500 w 10000"/>
                <a:gd name="connsiteY125" fmla="*/ 7344 h 9901"/>
                <a:gd name="connsiteX126" fmla="*/ 4889 w 10000"/>
                <a:gd name="connsiteY126" fmla="*/ 7485 h 9901"/>
                <a:gd name="connsiteX127" fmla="*/ 4611 w 10000"/>
                <a:gd name="connsiteY127" fmla="*/ 7527 h 9901"/>
                <a:gd name="connsiteX128" fmla="*/ 4556 w 10000"/>
                <a:gd name="connsiteY128" fmla="*/ 7547 h 9901"/>
                <a:gd name="connsiteX129" fmla="*/ 4500 w 10000"/>
                <a:gd name="connsiteY129" fmla="*/ 7527 h 9901"/>
                <a:gd name="connsiteX130" fmla="*/ 4500 w 10000"/>
                <a:gd name="connsiteY130" fmla="*/ 7527 h 9901"/>
                <a:gd name="connsiteX131" fmla="*/ 4222 w 10000"/>
                <a:gd name="connsiteY131" fmla="*/ 7326 h 9901"/>
                <a:gd name="connsiteX132" fmla="*/ 4222 w 10000"/>
                <a:gd name="connsiteY132" fmla="*/ 7326 h 9901"/>
                <a:gd name="connsiteX133" fmla="*/ 4111 w 10000"/>
                <a:gd name="connsiteY133" fmla="*/ 7227 h 9901"/>
                <a:gd name="connsiteX134" fmla="*/ 4111 w 10000"/>
                <a:gd name="connsiteY134" fmla="*/ 7166 h 9901"/>
                <a:gd name="connsiteX135" fmla="*/ 4111 w 10000"/>
                <a:gd name="connsiteY135" fmla="*/ 7106 h 9901"/>
                <a:gd name="connsiteX136" fmla="*/ 4111 w 10000"/>
                <a:gd name="connsiteY136" fmla="*/ 7106 h 9901"/>
                <a:gd name="connsiteX137" fmla="*/ 4278 w 10000"/>
                <a:gd name="connsiteY137" fmla="*/ 7046 h 9901"/>
                <a:gd name="connsiteX138" fmla="*/ 4389 w 10000"/>
                <a:gd name="connsiteY138" fmla="*/ 7027 h 9901"/>
                <a:gd name="connsiteX139" fmla="*/ 4389 w 10000"/>
                <a:gd name="connsiteY139" fmla="*/ 7027 h 9901"/>
                <a:gd name="connsiteX140" fmla="*/ 4000 w 10000"/>
                <a:gd name="connsiteY140" fmla="*/ 7027 h 9901"/>
                <a:gd name="connsiteX141" fmla="*/ 3722 w 10000"/>
                <a:gd name="connsiteY141" fmla="*/ 7046 h 9901"/>
                <a:gd name="connsiteX142" fmla="*/ 3611 w 10000"/>
                <a:gd name="connsiteY142" fmla="*/ 7067 h 9901"/>
                <a:gd name="connsiteX143" fmla="*/ 3556 w 10000"/>
                <a:gd name="connsiteY143" fmla="*/ 7088 h 9901"/>
                <a:gd name="connsiteX144" fmla="*/ 3556 w 10000"/>
                <a:gd name="connsiteY144" fmla="*/ 7088 h 9901"/>
                <a:gd name="connsiteX145" fmla="*/ 3444 w 10000"/>
                <a:gd name="connsiteY145" fmla="*/ 7166 h 9901"/>
                <a:gd name="connsiteX146" fmla="*/ 3278 w 10000"/>
                <a:gd name="connsiteY146" fmla="*/ 7287 h 9901"/>
                <a:gd name="connsiteX147" fmla="*/ 3000 w 10000"/>
                <a:gd name="connsiteY147" fmla="*/ 7426 h 9901"/>
                <a:gd name="connsiteX148" fmla="*/ 2667 w 10000"/>
                <a:gd name="connsiteY148" fmla="*/ 7527 h 9901"/>
                <a:gd name="connsiteX149" fmla="*/ 2667 w 10000"/>
                <a:gd name="connsiteY149" fmla="*/ 7527 h 9901"/>
                <a:gd name="connsiteX150" fmla="*/ 2333 w 10000"/>
                <a:gd name="connsiteY150" fmla="*/ 7607 h 9901"/>
                <a:gd name="connsiteX151" fmla="*/ 1833 w 10000"/>
                <a:gd name="connsiteY151" fmla="*/ 7687 h 9901"/>
                <a:gd name="connsiteX152" fmla="*/ 1389 w 10000"/>
                <a:gd name="connsiteY152" fmla="*/ 7727 h 9901"/>
                <a:gd name="connsiteX153" fmla="*/ 889 w 10000"/>
                <a:gd name="connsiteY153" fmla="*/ 7746 h 9901"/>
                <a:gd name="connsiteX154" fmla="*/ 889 w 10000"/>
                <a:gd name="connsiteY154" fmla="*/ 7746 h 9901"/>
                <a:gd name="connsiteX155" fmla="*/ 500 w 10000"/>
                <a:gd name="connsiteY155" fmla="*/ 7768 h 9901"/>
                <a:gd name="connsiteX156" fmla="*/ 222 w 10000"/>
                <a:gd name="connsiteY156" fmla="*/ 7786 h 9901"/>
                <a:gd name="connsiteX157" fmla="*/ 0 w 10000"/>
                <a:gd name="connsiteY157" fmla="*/ 7805 h 9901"/>
                <a:gd name="connsiteX158" fmla="*/ 0 w 10000"/>
                <a:gd name="connsiteY158" fmla="*/ 7805 h 9901"/>
                <a:gd name="connsiteX159" fmla="*/ 278 w 10000"/>
                <a:gd name="connsiteY159" fmla="*/ 8126 h 9901"/>
                <a:gd name="connsiteX160" fmla="*/ 500 w 10000"/>
                <a:gd name="connsiteY160" fmla="*/ 8362 h 9901"/>
                <a:gd name="connsiteX161" fmla="*/ 722 w 10000"/>
                <a:gd name="connsiteY161" fmla="*/ 8563 h 9901"/>
                <a:gd name="connsiteX162" fmla="*/ 722 w 10000"/>
                <a:gd name="connsiteY162" fmla="*/ 8563 h 9901"/>
                <a:gd name="connsiteX163" fmla="*/ 889 w 10000"/>
                <a:gd name="connsiteY163" fmla="*/ 8684 h 9901"/>
                <a:gd name="connsiteX164" fmla="*/ 944 w 10000"/>
                <a:gd name="connsiteY164" fmla="*/ 8785 h 9901"/>
                <a:gd name="connsiteX165" fmla="*/ 1111 w 10000"/>
                <a:gd name="connsiteY165" fmla="*/ 8886 h 9901"/>
                <a:gd name="connsiteX166" fmla="*/ 1333 w 10000"/>
                <a:gd name="connsiteY166" fmla="*/ 9041 h 9901"/>
                <a:gd name="connsiteX167" fmla="*/ 1333 w 10000"/>
                <a:gd name="connsiteY167" fmla="*/ 9041 h 9901"/>
                <a:gd name="connsiteX168" fmla="*/ 1444 w 10000"/>
                <a:gd name="connsiteY168" fmla="*/ 9123 h 9901"/>
                <a:gd name="connsiteX169" fmla="*/ 1500 w 10000"/>
                <a:gd name="connsiteY169" fmla="*/ 9182 h 9901"/>
                <a:gd name="connsiteX170" fmla="*/ 1500 w 10000"/>
                <a:gd name="connsiteY170" fmla="*/ 9240 h 9901"/>
                <a:gd name="connsiteX171" fmla="*/ 1556 w 10000"/>
                <a:gd name="connsiteY171" fmla="*/ 9264 h 9901"/>
                <a:gd name="connsiteX172" fmla="*/ 1722 w 10000"/>
                <a:gd name="connsiteY172" fmla="*/ 9281 h 9901"/>
                <a:gd name="connsiteX173" fmla="*/ 1944 w 10000"/>
                <a:gd name="connsiteY173" fmla="*/ 9301 h 9901"/>
                <a:gd name="connsiteX174" fmla="*/ 2944 w 10000"/>
                <a:gd name="connsiteY174" fmla="*/ 9322 h 9901"/>
                <a:gd name="connsiteX175" fmla="*/ 2944 w 10000"/>
                <a:gd name="connsiteY175" fmla="*/ 9322 h 9901"/>
                <a:gd name="connsiteX176" fmla="*/ 4167 w 10000"/>
                <a:gd name="connsiteY176" fmla="*/ 9362 h 9901"/>
                <a:gd name="connsiteX177" fmla="*/ 4889 w 10000"/>
                <a:gd name="connsiteY177" fmla="*/ 9421 h 9901"/>
                <a:gd name="connsiteX178" fmla="*/ 5278 w 10000"/>
                <a:gd name="connsiteY178" fmla="*/ 9483 h 9901"/>
                <a:gd name="connsiteX179" fmla="*/ 5444 w 10000"/>
                <a:gd name="connsiteY179" fmla="*/ 9499 h 9901"/>
                <a:gd name="connsiteX180" fmla="*/ 5444 w 10000"/>
                <a:gd name="connsiteY180" fmla="*/ 9499 h 9901"/>
                <a:gd name="connsiteX181" fmla="*/ 5722 w 10000"/>
                <a:gd name="connsiteY181" fmla="*/ 9544 h 9901"/>
                <a:gd name="connsiteX182" fmla="*/ 5833 w 10000"/>
                <a:gd name="connsiteY182" fmla="*/ 9565 h 9901"/>
                <a:gd name="connsiteX183" fmla="*/ 5833 w 10000"/>
                <a:gd name="connsiteY183" fmla="*/ 9565 h 9901"/>
                <a:gd name="connsiteX184" fmla="*/ 5833 w 10000"/>
                <a:gd name="connsiteY184" fmla="*/ 9544 h 9901"/>
                <a:gd name="connsiteX185" fmla="*/ 5889 w 10000"/>
                <a:gd name="connsiteY185" fmla="*/ 9522 h 9901"/>
                <a:gd name="connsiteX186" fmla="*/ 6000 w 10000"/>
                <a:gd name="connsiteY186" fmla="*/ 9499 h 9901"/>
                <a:gd name="connsiteX187" fmla="*/ 6167 w 10000"/>
                <a:gd name="connsiteY187" fmla="*/ 9483 h 9901"/>
                <a:gd name="connsiteX188" fmla="*/ 6444 w 10000"/>
                <a:gd name="connsiteY188" fmla="*/ 9483 h 9901"/>
                <a:gd name="connsiteX189" fmla="*/ 6833 w 10000"/>
                <a:gd name="connsiteY189" fmla="*/ 9499 h 9901"/>
                <a:gd name="connsiteX190" fmla="*/ 7278 w 10000"/>
                <a:gd name="connsiteY190" fmla="*/ 9565 h 9901"/>
                <a:gd name="connsiteX191" fmla="*/ 7278 w 10000"/>
                <a:gd name="connsiteY191" fmla="*/ 9565 h 9901"/>
                <a:gd name="connsiteX192" fmla="*/ 8722 w 10000"/>
                <a:gd name="connsiteY192" fmla="*/ 9739 h 9901"/>
                <a:gd name="connsiteX193" fmla="*/ 10000 w 10000"/>
                <a:gd name="connsiteY193" fmla="*/ 9901 h 9901"/>
                <a:gd name="connsiteX0" fmla="*/ 10000 w 10000"/>
                <a:gd name="connsiteY0" fmla="*/ 8285 h 9658"/>
                <a:gd name="connsiteX1" fmla="*/ 10000 w 10000"/>
                <a:gd name="connsiteY1" fmla="*/ 8285 h 9658"/>
                <a:gd name="connsiteX2" fmla="*/ 9222 w 10000"/>
                <a:gd name="connsiteY2" fmla="*/ 8307 h 9658"/>
                <a:gd name="connsiteX3" fmla="*/ 8944 w 10000"/>
                <a:gd name="connsiteY3" fmla="*/ 8307 h 9658"/>
                <a:gd name="connsiteX4" fmla="*/ 8833 w 10000"/>
                <a:gd name="connsiteY4" fmla="*/ 8285 h 9658"/>
                <a:gd name="connsiteX5" fmla="*/ 8778 w 10000"/>
                <a:gd name="connsiteY5" fmla="*/ 8267 h 9658"/>
                <a:gd name="connsiteX6" fmla="*/ 8778 w 10000"/>
                <a:gd name="connsiteY6" fmla="*/ 8267 h 9658"/>
                <a:gd name="connsiteX7" fmla="*/ 8444 w 10000"/>
                <a:gd name="connsiteY7" fmla="*/ 8024 h 9658"/>
                <a:gd name="connsiteX8" fmla="*/ 8167 w 10000"/>
                <a:gd name="connsiteY8" fmla="*/ 7802 h 9658"/>
                <a:gd name="connsiteX9" fmla="*/ 8167 w 10000"/>
                <a:gd name="connsiteY9" fmla="*/ 7802 h 9658"/>
                <a:gd name="connsiteX10" fmla="*/ 8056 w 10000"/>
                <a:gd name="connsiteY10" fmla="*/ 7764 h 9658"/>
                <a:gd name="connsiteX11" fmla="*/ 7889 w 10000"/>
                <a:gd name="connsiteY11" fmla="*/ 7725 h 9658"/>
                <a:gd name="connsiteX12" fmla="*/ 7444 w 10000"/>
                <a:gd name="connsiteY12" fmla="*/ 7701 h 9658"/>
                <a:gd name="connsiteX13" fmla="*/ 6889 w 10000"/>
                <a:gd name="connsiteY13" fmla="*/ 7683 h 9658"/>
                <a:gd name="connsiteX14" fmla="*/ 6389 w 10000"/>
                <a:gd name="connsiteY14" fmla="*/ 7683 h 9658"/>
                <a:gd name="connsiteX15" fmla="*/ 6389 w 10000"/>
                <a:gd name="connsiteY15" fmla="*/ 7683 h 9658"/>
                <a:gd name="connsiteX16" fmla="*/ 6167 w 10000"/>
                <a:gd name="connsiteY16" fmla="*/ 7660 h 9658"/>
                <a:gd name="connsiteX17" fmla="*/ 6056 w 10000"/>
                <a:gd name="connsiteY17" fmla="*/ 7623 h 9658"/>
                <a:gd name="connsiteX18" fmla="*/ 6000 w 10000"/>
                <a:gd name="connsiteY18" fmla="*/ 7581 h 9658"/>
                <a:gd name="connsiteX19" fmla="*/ 6000 w 10000"/>
                <a:gd name="connsiteY19" fmla="*/ 7504 h 9658"/>
                <a:gd name="connsiteX20" fmla="*/ 6056 w 10000"/>
                <a:gd name="connsiteY20" fmla="*/ 7341 h 9658"/>
                <a:gd name="connsiteX21" fmla="*/ 6111 w 10000"/>
                <a:gd name="connsiteY21" fmla="*/ 7260 h 9658"/>
                <a:gd name="connsiteX22" fmla="*/ 6056 w 10000"/>
                <a:gd name="connsiteY22" fmla="*/ 7158 h 9658"/>
                <a:gd name="connsiteX23" fmla="*/ 6056 w 10000"/>
                <a:gd name="connsiteY23" fmla="*/ 7158 h 9658"/>
                <a:gd name="connsiteX24" fmla="*/ 6000 w 10000"/>
                <a:gd name="connsiteY24" fmla="*/ 7097 h 9658"/>
                <a:gd name="connsiteX25" fmla="*/ 5944 w 10000"/>
                <a:gd name="connsiteY25" fmla="*/ 7057 h 9658"/>
                <a:gd name="connsiteX26" fmla="*/ 5833 w 10000"/>
                <a:gd name="connsiteY26" fmla="*/ 7057 h 9658"/>
                <a:gd name="connsiteX27" fmla="*/ 5667 w 10000"/>
                <a:gd name="connsiteY27" fmla="*/ 7075 h 9658"/>
                <a:gd name="connsiteX28" fmla="*/ 5333 w 10000"/>
                <a:gd name="connsiteY28" fmla="*/ 7138 h 9658"/>
                <a:gd name="connsiteX29" fmla="*/ 4889 w 10000"/>
                <a:gd name="connsiteY29" fmla="*/ 7239 h 9658"/>
                <a:gd name="connsiteX30" fmla="*/ 4889 w 10000"/>
                <a:gd name="connsiteY30" fmla="*/ 7239 h 9658"/>
                <a:gd name="connsiteX31" fmla="*/ 4611 w 10000"/>
                <a:gd name="connsiteY31" fmla="*/ 7260 h 9658"/>
                <a:gd name="connsiteX32" fmla="*/ 4500 w 10000"/>
                <a:gd name="connsiteY32" fmla="*/ 7260 h 9658"/>
                <a:gd name="connsiteX33" fmla="*/ 4444 w 10000"/>
                <a:gd name="connsiteY33" fmla="*/ 7239 h 9658"/>
                <a:gd name="connsiteX34" fmla="*/ 4389 w 10000"/>
                <a:gd name="connsiteY34" fmla="*/ 7158 h 9658"/>
                <a:gd name="connsiteX35" fmla="*/ 4222 w 10000"/>
                <a:gd name="connsiteY35" fmla="*/ 7057 h 9658"/>
                <a:gd name="connsiteX36" fmla="*/ 4222 w 10000"/>
                <a:gd name="connsiteY36" fmla="*/ 7057 h 9658"/>
                <a:gd name="connsiteX37" fmla="*/ 4111 w 10000"/>
                <a:gd name="connsiteY37" fmla="*/ 6996 h 9658"/>
                <a:gd name="connsiteX38" fmla="*/ 4111 w 10000"/>
                <a:gd name="connsiteY38" fmla="*/ 6936 h 9658"/>
                <a:gd name="connsiteX39" fmla="*/ 4111 w 10000"/>
                <a:gd name="connsiteY39" fmla="*/ 6896 h 9658"/>
                <a:gd name="connsiteX40" fmla="*/ 4167 w 10000"/>
                <a:gd name="connsiteY40" fmla="*/ 6854 h 9658"/>
                <a:gd name="connsiteX41" fmla="*/ 4278 w 10000"/>
                <a:gd name="connsiteY41" fmla="*/ 6774 h 9658"/>
                <a:gd name="connsiteX42" fmla="*/ 4389 w 10000"/>
                <a:gd name="connsiteY42" fmla="*/ 6755 h 9658"/>
                <a:gd name="connsiteX43" fmla="*/ 4389 w 10000"/>
                <a:gd name="connsiteY43" fmla="*/ 6755 h 9658"/>
                <a:gd name="connsiteX44" fmla="*/ 4389 w 10000"/>
                <a:gd name="connsiteY44" fmla="*/ 6734 h 9658"/>
                <a:gd name="connsiteX45" fmla="*/ 4444 w 10000"/>
                <a:gd name="connsiteY45" fmla="*/ 6717 h 9658"/>
                <a:gd name="connsiteX46" fmla="*/ 4667 w 10000"/>
                <a:gd name="connsiteY46" fmla="*/ 6694 h 9658"/>
                <a:gd name="connsiteX47" fmla="*/ 5333 w 10000"/>
                <a:gd name="connsiteY47" fmla="*/ 6656 h 9658"/>
                <a:gd name="connsiteX48" fmla="*/ 6500 w 10000"/>
                <a:gd name="connsiteY48" fmla="*/ 6593 h 9658"/>
                <a:gd name="connsiteX49" fmla="*/ 6500 w 10000"/>
                <a:gd name="connsiteY49" fmla="*/ 6593 h 9658"/>
                <a:gd name="connsiteX50" fmla="*/ 7167 w 10000"/>
                <a:gd name="connsiteY50" fmla="*/ 6534 h 9658"/>
                <a:gd name="connsiteX51" fmla="*/ 8389 w 10000"/>
                <a:gd name="connsiteY51" fmla="*/ 6414 h 9658"/>
                <a:gd name="connsiteX52" fmla="*/ 8389 w 10000"/>
                <a:gd name="connsiteY52" fmla="*/ 6414 h 9658"/>
                <a:gd name="connsiteX53" fmla="*/ 8667 w 10000"/>
                <a:gd name="connsiteY53" fmla="*/ 6370 h 9658"/>
                <a:gd name="connsiteX54" fmla="*/ 8778 w 10000"/>
                <a:gd name="connsiteY54" fmla="*/ 6309 h 9658"/>
                <a:gd name="connsiteX55" fmla="*/ 8889 w 10000"/>
                <a:gd name="connsiteY55" fmla="*/ 6270 h 9658"/>
                <a:gd name="connsiteX56" fmla="*/ 8833 w 10000"/>
                <a:gd name="connsiteY56" fmla="*/ 6230 h 9658"/>
                <a:gd name="connsiteX57" fmla="*/ 8833 w 10000"/>
                <a:gd name="connsiteY57" fmla="*/ 6193 h 9658"/>
                <a:gd name="connsiteX58" fmla="*/ 8722 w 10000"/>
                <a:gd name="connsiteY58" fmla="*/ 6148 h 9658"/>
                <a:gd name="connsiteX59" fmla="*/ 8556 w 10000"/>
                <a:gd name="connsiteY59" fmla="*/ 6088 h 9658"/>
                <a:gd name="connsiteX60" fmla="*/ 8556 w 10000"/>
                <a:gd name="connsiteY60" fmla="*/ 6088 h 9658"/>
                <a:gd name="connsiteX61" fmla="*/ 6556 w 10000"/>
                <a:gd name="connsiteY61" fmla="*/ 5730 h 9658"/>
                <a:gd name="connsiteX62" fmla="*/ 6556 w 10000"/>
                <a:gd name="connsiteY62" fmla="*/ 5730 h 9658"/>
                <a:gd name="connsiteX63" fmla="*/ 6333 w 10000"/>
                <a:gd name="connsiteY63" fmla="*/ 5667 h 9658"/>
                <a:gd name="connsiteX64" fmla="*/ 6167 w 10000"/>
                <a:gd name="connsiteY64" fmla="*/ 5606 h 9658"/>
                <a:gd name="connsiteX65" fmla="*/ 6056 w 10000"/>
                <a:gd name="connsiteY65" fmla="*/ 5544 h 9658"/>
                <a:gd name="connsiteX66" fmla="*/ 6056 w 10000"/>
                <a:gd name="connsiteY66" fmla="*/ 5544 h 9658"/>
                <a:gd name="connsiteX67" fmla="*/ 8056 w 10000"/>
                <a:gd name="connsiteY67" fmla="*/ 5524 h 9658"/>
                <a:gd name="connsiteX68" fmla="*/ 10000 w 10000"/>
                <a:gd name="connsiteY68" fmla="*/ 5730 h 9658"/>
                <a:gd name="connsiteX69" fmla="*/ 10000 w 10000"/>
                <a:gd name="connsiteY69" fmla="*/ 3892 h 9658"/>
                <a:gd name="connsiteX70" fmla="*/ 2889 w 10000"/>
                <a:gd name="connsiteY70" fmla="*/ 1756 h 9658"/>
                <a:gd name="connsiteX71" fmla="*/ 2000 w 10000"/>
                <a:gd name="connsiteY71" fmla="*/ 1714 h 9658"/>
                <a:gd name="connsiteX72" fmla="*/ 1889 w 10000"/>
                <a:gd name="connsiteY72" fmla="*/ 1695 h 9658"/>
                <a:gd name="connsiteX73" fmla="*/ 1778 w 10000"/>
                <a:gd name="connsiteY73" fmla="*/ 1673 h 9658"/>
                <a:gd name="connsiteX74" fmla="*/ 1778 w 10000"/>
                <a:gd name="connsiteY74" fmla="*/ 1673 h 9658"/>
                <a:gd name="connsiteX75" fmla="*/ 1667 w 10000"/>
                <a:gd name="connsiteY75" fmla="*/ 1594 h 9658"/>
                <a:gd name="connsiteX76" fmla="*/ 1500 w 10000"/>
                <a:gd name="connsiteY76" fmla="*/ 1453 h 9658"/>
                <a:gd name="connsiteX77" fmla="*/ 1444 w 10000"/>
                <a:gd name="connsiteY77" fmla="*/ 1372 h 9658"/>
                <a:gd name="connsiteX78" fmla="*/ 1444 w 10000"/>
                <a:gd name="connsiteY78" fmla="*/ 1291 h 9658"/>
                <a:gd name="connsiteX79" fmla="*/ 1444 w 10000"/>
                <a:gd name="connsiteY79" fmla="*/ 1231 h 9658"/>
                <a:gd name="connsiteX80" fmla="*/ 1556 w 10000"/>
                <a:gd name="connsiteY80" fmla="*/ 1170 h 9658"/>
                <a:gd name="connsiteX81" fmla="*/ 1556 w 10000"/>
                <a:gd name="connsiteY81" fmla="*/ 1170 h 9658"/>
                <a:gd name="connsiteX82" fmla="*/ 1833 w 10000"/>
                <a:gd name="connsiteY82" fmla="*/ 1070 h 9658"/>
                <a:gd name="connsiteX83" fmla="*/ 2111 w 10000"/>
                <a:gd name="connsiteY83" fmla="*/ 966 h 9658"/>
                <a:gd name="connsiteX84" fmla="*/ 2278 w 10000"/>
                <a:gd name="connsiteY84" fmla="*/ 908 h 9658"/>
                <a:gd name="connsiteX85" fmla="*/ 2389 w 10000"/>
                <a:gd name="connsiteY85" fmla="*/ 849 h 9658"/>
                <a:gd name="connsiteX86" fmla="*/ 2389 w 10000"/>
                <a:gd name="connsiteY86" fmla="*/ 767 h 9658"/>
                <a:gd name="connsiteX87" fmla="*/ 2389 w 10000"/>
                <a:gd name="connsiteY87" fmla="*/ 668 h 9658"/>
                <a:gd name="connsiteX88" fmla="*/ 2389 w 10000"/>
                <a:gd name="connsiteY88" fmla="*/ 668 h 9658"/>
                <a:gd name="connsiteX89" fmla="*/ 2167 w 10000"/>
                <a:gd name="connsiteY89" fmla="*/ 384 h 9658"/>
                <a:gd name="connsiteX90" fmla="*/ 1889 w 10000"/>
                <a:gd name="connsiteY90" fmla="*/ 0 h 9658"/>
                <a:gd name="connsiteX91" fmla="*/ 10000 w 10000"/>
                <a:gd name="connsiteY91" fmla="*/ 8307 h 9658"/>
                <a:gd name="connsiteX92" fmla="*/ 10000 w 10000"/>
                <a:gd name="connsiteY92" fmla="*/ 8307 h 9658"/>
                <a:gd name="connsiteX93" fmla="*/ 9722 w 10000"/>
                <a:gd name="connsiteY93" fmla="*/ 8285 h 9658"/>
                <a:gd name="connsiteX94" fmla="*/ 9389 w 10000"/>
                <a:gd name="connsiteY94" fmla="*/ 8307 h 9658"/>
                <a:gd name="connsiteX95" fmla="*/ 9389 w 10000"/>
                <a:gd name="connsiteY95" fmla="*/ 8307 h 9658"/>
                <a:gd name="connsiteX96" fmla="*/ 9278 w 10000"/>
                <a:gd name="connsiteY96" fmla="*/ 8331 h 9658"/>
                <a:gd name="connsiteX97" fmla="*/ 9056 w 10000"/>
                <a:gd name="connsiteY97" fmla="*/ 8307 h 9658"/>
                <a:gd name="connsiteX98" fmla="*/ 8889 w 10000"/>
                <a:gd name="connsiteY98" fmla="*/ 8285 h 9658"/>
                <a:gd name="connsiteX99" fmla="*/ 8722 w 10000"/>
                <a:gd name="connsiteY99" fmla="*/ 8247 h 9658"/>
                <a:gd name="connsiteX100" fmla="*/ 8611 w 10000"/>
                <a:gd name="connsiteY100" fmla="*/ 8184 h 9658"/>
                <a:gd name="connsiteX101" fmla="*/ 8444 w 10000"/>
                <a:gd name="connsiteY101" fmla="*/ 8084 h 9658"/>
                <a:gd name="connsiteX102" fmla="*/ 8444 w 10000"/>
                <a:gd name="connsiteY102" fmla="*/ 8084 h 9658"/>
                <a:gd name="connsiteX103" fmla="*/ 8222 w 10000"/>
                <a:gd name="connsiteY103" fmla="*/ 7906 h 9658"/>
                <a:gd name="connsiteX104" fmla="*/ 8111 w 10000"/>
                <a:gd name="connsiteY104" fmla="*/ 7825 h 9658"/>
                <a:gd name="connsiteX105" fmla="*/ 7944 w 10000"/>
                <a:gd name="connsiteY105" fmla="*/ 7764 h 9658"/>
                <a:gd name="connsiteX106" fmla="*/ 7778 w 10000"/>
                <a:gd name="connsiteY106" fmla="*/ 7725 h 9658"/>
                <a:gd name="connsiteX107" fmla="*/ 7556 w 10000"/>
                <a:gd name="connsiteY107" fmla="*/ 7701 h 9658"/>
                <a:gd name="connsiteX108" fmla="*/ 7333 w 10000"/>
                <a:gd name="connsiteY108" fmla="*/ 7683 h 9658"/>
                <a:gd name="connsiteX109" fmla="*/ 7000 w 10000"/>
                <a:gd name="connsiteY109" fmla="*/ 7660 h 9658"/>
                <a:gd name="connsiteX110" fmla="*/ 7000 w 10000"/>
                <a:gd name="connsiteY110" fmla="*/ 7660 h 9658"/>
                <a:gd name="connsiteX111" fmla="*/ 6556 w 10000"/>
                <a:gd name="connsiteY111" fmla="*/ 7683 h 9658"/>
                <a:gd name="connsiteX112" fmla="*/ 6222 w 10000"/>
                <a:gd name="connsiteY112" fmla="*/ 7683 h 9658"/>
                <a:gd name="connsiteX113" fmla="*/ 6111 w 10000"/>
                <a:gd name="connsiteY113" fmla="*/ 7660 h 9658"/>
                <a:gd name="connsiteX114" fmla="*/ 6056 w 10000"/>
                <a:gd name="connsiteY114" fmla="*/ 7641 h 9658"/>
                <a:gd name="connsiteX115" fmla="*/ 6056 w 10000"/>
                <a:gd name="connsiteY115" fmla="*/ 7641 h 9658"/>
                <a:gd name="connsiteX116" fmla="*/ 6056 w 10000"/>
                <a:gd name="connsiteY116" fmla="*/ 7280 h 9658"/>
                <a:gd name="connsiteX117" fmla="*/ 6056 w 10000"/>
                <a:gd name="connsiteY117" fmla="*/ 7280 h 9658"/>
                <a:gd name="connsiteX118" fmla="*/ 6056 w 10000"/>
                <a:gd name="connsiteY118" fmla="*/ 7197 h 9658"/>
                <a:gd name="connsiteX119" fmla="*/ 5944 w 10000"/>
                <a:gd name="connsiteY119" fmla="*/ 7097 h 9658"/>
                <a:gd name="connsiteX120" fmla="*/ 5889 w 10000"/>
                <a:gd name="connsiteY120" fmla="*/ 7075 h 9658"/>
                <a:gd name="connsiteX121" fmla="*/ 5778 w 10000"/>
                <a:gd name="connsiteY121" fmla="*/ 7057 h 9658"/>
                <a:gd name="connsiteX122" fmla="*/ 5667 w 10000"/>
                <a:gd name="connsiteY122" fmla="*/ 7057 h 9658"/>
                <a:gd name="connsiteX123" fmla="*/ 5500 w 10000"/>
                <a:gd name="connsiteY123" fmla="*/ 7075 h 9658"/>
                <a:gd name="connsiteX124" fmla="*/ 5500 w 10000"/>
                <a:gd name="connsiteY124" fmla="*/ 7075 h 9658"/>
                <a:gd name="connsiteX125" fmla="*/ 4889 w 10000"/>
                <a:gd name="connsiteY125" fmla="*/ 7218 h 9658"/>
                <a:gd name="connsiteX126" fmla="*/ 4611 w 10000"/>
                <a:gd name="connsiteY126" fmla="*/ 7260 h 9658"/>
                <a:gd name="connsiteX127" fmla="*/ 4556 w 10000"/>
                <a:gd name="connsiteY127" fmla="*/ 7280 h 9658"/>
                <a:gd name="connsiteX128" fmla="*/ 4500 w 10000"/>
                <a:gd name="connsiteY128" fmla="*/ 7260 h 9658"/>
                <a:gd name="connsiteX129" fmla="*/ 4500 w 10000"/>
                <a:gd name="connsiteY129" fmla="*/ 7260 h 9658"/>
                <a:gd name="connsiteX130" fmla="*/ 4222 w 10000"/>
                <a:gd name="connsiteY130" fmla="*/ 7057 h 9658"/>
                <a:gd name="connsiteX131" fmla="*/ 4222 w 10000"/>
                <a:gd name="connsiteY131" fmla="*/ 7057 h 9658"/>
                <a:gd name="connsiteX132" fmla="*/ 4111 w 10000"/>
                <a:gd name="connsiteY132" fmla="*/ 6957 h 9658"/>
                <a:gd name="connsiteX133" fmla="*/ 4111 w 10000"/>
                <a:gd name="connsiteY133" fmla="*/ 6896 h 9658"/>
                <a:gd name="connsiteX134" fmla="*/ 4111 w 10000"/>
                <a:gd name="connsiteY134" fmla="*/ 6835 h 9658"/>
                <a:gd name="connsiteX135" fmla="*/ 4111 w 10000"/>
                <a:gd name="connsiteY135" fmla="*/ 6835 h 9658"/>
                <a:gd name="connsiteX136" fmla="*/ 4278 w 10000"/>
                <a:gd name="connsiteY136" fmla="*/ 6774 h 9658"/>
                <a:gd name="connsiteX137" fmla="*/ 4389 w 10000"/>
                <a:gd name="connsiteY137" fmla="*/ 6755 h 9658"/>
                <a:gd name="connsiteX138" fmla="*/ 4389 w 10000"/>
                <a:gd name="connsiteY138" fmla="*/ 6755 h 9658"/>
                <a:gd name="connsiteX139" fmla="*/ 4000 w 10000"/>
                <a:gd name="connsiteY139" fmla="*/ 6755 h 9658"/>
                <a:gd name="connsiteX140" fmla="*/ 3722 w 10000"/>
                <a:gd name="connsiteY140" fmla="*/ 6774 h 9658"/>
                <a:gd name="connsiteX141" fmla="*/ 3611 w 10000"/>
                <a:gd name="connsiteY141" fmla="*/ 6796 h 9658"/>
                <a:gd name="connsiteX142" fmla="*/ 3556 w 10000"/>
                <a:gd name="connsiteY142" fmla="*/ 6817 h 9658"/>
                <a:gd name="connsiteX143" fmla="*/ 3556 w 10000"/>
                <a:gd name="connsiteY143" fmla="*/ 6817 h 9658"/>
                <a:gd name="connsiteX144" fmla="*/ 3444 w 10000"/>
                <a:gd name="connsiteY144" fmla="*/ 6896 h 9658"/>
                <a:gd name="connsiteX145" fmla="*/ 3278 w 10000"/>
                <a:gd name="connsiteY145" fmla="*/ 7018 h 9658"/>
                <a:gd name="connsiteX146" fmla="*/ 3000 w 10000"/>
                <a:gd name="connsiteY146" fmla="*/ 7158 h 9658"/>
                <a:gd name="connsiteX147" fmla="*/ 2667 w 10000"/>
                <a:gd name="connsiteY147" fmla="*/ 7260 h 9658"/>
                <a:gd name="connsiteX148" fmla="*/ 2667 w 10000"/>
                <a:gd name="connsiteY148" fmla="*/ 7260 h 9658"/>
                <a:gd name="connsiteX149" fmla="*/ 2333 w 10000"/>
                <a:gd name="connsiteY149" fmla="*/ 7341 h 9658"/>
                <a:gd name="connsiteX150" fmla="*/ 1833 w 10000"/>
                <a:gd name="connsiteY150" fmla="*/ 7422 h 9658"/>
                <a:gd name="connsiteX151" fmla="*/ 1389 w 10000"/>
                <a:gd name="connsiteY151" fmla="*/ 7462 h 9658"/>
                <a:gd name="connsiteX152" fmla="*/ 889 w 10000"/>
                <a:gd name="connsiteY152" fmla="*/ 7481 h 9658"/>
                <a:gd name="connsiteX153" fmla="*/ 889 w 10000"/>
                <a:gd name="connsiteY153" fmla="*/ 7481 h 9658"/>
                <a:gd name="connsiteX154" fmla="*/ 500 w 10000"/>
                <a:gd name="connsiteY154" fmla="*/ 7504 h 9658"/>
                <a:gd name="connsiteX155" fmla="*/ 222 w 10000"/>
                <a:gd name="connsiteY155" fmla="*/ 7522 h 9658"/>
                <a:gd name="connsiteX156" fmla="*/ 0 w 10000"/>
                <a:gd name="connsiteY156" fmla="*/ 7541 h 9658"/>
                <a:gd name="connsiteX157" fmla="*/ 0 w 10000"/>
                <a:gd name="connsiteY157" fmla="*/ 7541 h 9658"/>
                <a:gd name="connsiteX158" fmla="*/ 278 w 10000"/>
                <a:gd name="connsiteY158" fmla="*/ 7865 h 9658"/>
                <a:gd name="connsiteX159" fmla="*/ 500 w 10000"/>
                <a:gd name="connsiteY159" fmla="*/ 8104 h 9658"/>
                <a:gd name="connsiteX160" fmla="*/ 722 w 10000"/>
                <a:gd name="connsiteY160" fmla="*/ 8307 h 9658"/>
                <a:gd name="connsiteX161" fmla="*/ 722 w 10000"/>
                <a:gd name="connsiteY161" fmla="*/ 8307 h 9658"/>
                <a:gd name="connsiteX162" fmla="*/ 889 w 10000"/>
                <a:gd name="connsiteY162" fmla="*/ 8429 h 9658"/>
                <a:gd name="connsiteX163" fmla="*/ 944 w 10000"/>
                <a:gd name="connsiteY163" fmla="*/ 8531 h 9658"/>
                <a:gd name="connsiteX164" fmla="*/ 1111 w 10000"/>
                <a:gd name="connsiteY164" fmla="*/ 8633 h 9658"/>
                <a:gd name="connsiteX165" fmla="*/ 1333 w 10000"/>
                <a:gd name="connsiteY165" fmla="*/ 8789 h 9658"/>
                <a:gd name="connsiteX166" fmla="*/ 1333 w 10000"/>
                <a:gd name="connsiteY166" fmla="*/ 8789 h 9658"/>
                <a:gd name="connsiteX167" fmla="*/ 1444 w 10000"/>
                <a:gd name="connsiteY167" fmla="*/ 8872 h 9658"/>
                <a:gd name="connsiteX168" fmla="*/ 1500 w 10000"/>
                <a:gd name="connsiteY168" fmla="*/ 8932 h 9658"/>
                <a:gd name="connsiteX169" fmla="*/ 1500 w 10000"/>
                <a:gd name="connsiteY169" fmla="*/ 8990 h 9658"/>
                <a:gd name="connsiteX170" fmla="*/ 1556 w 10000"/>
                <a:gd name="connsiteY170" fmla="*/ 9015 h 9658"/>
                <a:gd name="connsiteX171" fmla="*/ 1722 w 10000"/>
                <a:gd name="connsiteY171" fmla="*/ 9032 h 9658"/>
                <a:gd name="connsiteX172" fmla="*/ 1944 w 10000"/>
                <a:gd name="connsiteY172" fmla="*/ 9052 h 9658"/>
                <a:gd name="connsiteX173" fmla="*/ 2944 w 10000"/>
                <a:gd name="connsiteY173" fmla="*/ 9073 h 9658"/>
                <a:gd name="connsiteX174" fmla="*/ 2944 w 10000"/>
                <a:gd name="connsiteY174" fmla="*/ 9073 h 9658"/>
                <a:gd name="connsiteX175" fmla="*/ 4167 w 10000"/>
                <a:gd name="connsiteY175" fmla="*/ 9114 h 9658"/>
                <a:gd name="connsiteX176" fmla="*/ 4889 w 10000"/>
                <a:gd name="connsiteY176" fmla="*/ 9173 h 9658"/>
                <a:gd name="connsiteX177" fmla="*/ 5278 w 10000"/>
                <a:gd name="connsiteY177" fmla="*/ 9236 h 9658"/>
                <a:gd name="connsiteX178" fmla="*/ 5444 w 10000"/>
                <a:gd name="connsiteY178" fmla="*/ 9252 h 9658"/>
                <a:gd name="connsiteX179" fmla="*/ 5444 w 10000"/>
                <a:gd name="connsiteY179" fmla="*/ 9252 h 9658"/>
                <a:gd name="connsiteX180" fmla="*/ 5722 w 10000"/>
                <a:gd name="connsiteY180" fmla="*/ 9297 h 9658"/>
                <a:gd name="connsiteX181" fmla="*/ 5833 w 10000"/>
                <a:gd name="connsiteY181" fmla="*/ 9319 h 9658"/>
                <a:gd name="connsiteX182" fmla="*/ 5833 w 10000"/>
                <a:gd name="connsiteY182" fmla="*/ 9319 h 9658"/>
                <a:gd name="connsiteX183" fmla="*/ 5833 w 10000"/>
                <a:gd name="connsiteY183" fmla="*/ 9297 h 9658"/>
                <a:gd name="connsiteX184" fmla="*/ 5889 w 10000"/>
                <a:gd name="connsiteY184" fmla="*/ 9275 h 9658"/>
                <a:gd name="connsiteX185" fmla="*/ 6000 w 10000"/>
                <a:gd name="connsiteY185" fmla="*/ 9252 h 9658"/>
                <a:gd name="connsiteX186" fmla="*/ 6167 w 10000"/>
                <a:gd name="connsiteY186" fmla="*/ 9236 h 9658"/>
                <a:gd name="connsiteX187" fmla="*/ 6444 w 10000"/>
                <a:gd name="connsiteY187" fmla="*/ 9236 h 9658"/>
                <a:gd name="connsiteX188" fmla="*/ 6833 w 10000"/>
                <a:gd name="connsiteY188" fmla="*/ 9252 h 9658"/>
                <a:gd name="connsiteX189" fmla="*/ 7278 w 10000"/>
                <a:gd name="connsiteY189" fmla="*/ 9319 h 9658"/>
                <a:gd name="connsiteX190" fmla="*/ 7278 w 10000"/>
                <a:gd name="connsiteY190" fmla="*/ 9319 h 9658"/>
                <a:gd name="connsiteX191" fmla="*/ 8722 w 10000"/>
                <a:gd name="connsiteY191" fmla="*/ 9494 h 9658"/>
                <a:gd name="connsiteX192" fmla="*/ 10000 w 10000"/>
                <a:gd name="connsiteY192" fmla="*/ 9658 h 9658"/>
                <a:gd name="connsiteX0" fmla="*/ 10000 w 10000"/>
                <a:gd name="connsiteY0" fmla="*/ 8180 h 9602"/>
                <a:gd name="connsiteX1" fmla="*/ 10000 w 10000"/>
                <a:gd name="connsiteY1" fmla="*/ 8180 h 9602"/>
                <a:gd name="connsiteX2" fmla="*/ 9222 w 10000"/>
                <a:gd name="connsiteY2" fmla="*/ 8203 h 9602"/>
                <a:gd name="connsiteX3" fmla="*/ 8944 w 10000"/>
                <a:gd name="connsiteY3" fmla="*/ 8203 h 9602"/>
                <a:gd name="connsiteX4" fmla="*/ 8833 w 10000"/>
                <a:gd name="connsiteY4" fmla="*/ 8180 h 9602"/>
                <a:gd name="connsiteX5" fmla="*/ 8778 w 10000"/>
                <a:gd name="connsiteY5" fmla="*/ 8162 h 9602"/>
                <a:gd name="connsiteX6" fmla="*/ 8778 w 10000"/>
                <a:gd name="connsiteY6" fmla="*/ 8162 h 9602"/>
                <a:gd name="connsiteX7" fmla="*/ 8444 w 10000"/>
                <a:gd name="connsiteY7" fmla="*/ 7910 h 9602"/>
                <a:gd name="connsiteX8" fmla="*/ 8167 w 10000"/>
                <a:gd name="connsiteY8" fmla="*/ 7680 h 9602"/>
                <a:gd name="connsiteX9" fmla="*/ 8167 w 10000"/>
                <a:gd name="connsiteY9" fmla="*/ 7680 h 9602"/>
                <a:gd name="connsiteX10" fmla="*/ 8056 w 10000"/>
                <a:gd name="connsiteY10" fmla="*/ 7641 h 9602"/>
                <a:gd name="connsiteX11" fmla="*/ 7889 w 10000"/>
                <a:gd name="connsiteY11" fmla="*/ 7601 h 9602"/>
                <a:gd name="connsiteX12" fmla="*/ 7444 w 10000"/>
                <a:gd name="connsiteY12" fmla="*/ 7576 h 9602"/>
                <a:gd name="connsiteX13" fmla="*/ 6889 w 10000"/>
                <a:gd name="connsiteY13" fmla="*/ 7557 h 9602"/>
                <a:gd name="connsiteX14" fmla="*/ 6389 w 10000"/>
                <a:gd name="connsiteY14" fmla="*/ 7557 h 9602"/>
                <a:gd name="connsiteX15" fmla="*/ 6389 w 10000"/>
                <a:gd name="connsiteY15" fmla="*/ 7557 h 9602"/>
                <a:gd name="connsiteX16" fmla="*/ 6167 w 10000"/>
                <a:gd name="connsiteY16" fmla="*/ 7533 h 9602"/>
                <a:gd name="connsiteX17" fmla="*/ 6056 w 10000"/>
                <a:gd name="connsiteY17" fmla="*/ 7495 h 9602"/>
                <a:gd name="connsiteX18" fmla="*/ 6000 w 10000"/>
                <a:gd name="connsiteY18" fmla="*/ 7451 h 9602"/>
                <a:gd name="connsiteX19" fmla="*/ 6000 w 10000"/>
                <a:gd name="connsiteY19" fmla="*/ 7372 h 9602"/>
                <a:gd name="connsiteX20" fmla="*/ 6056 w 10000"/>
                <a:gd name="connsiteY20" fmla="*/ 7203 h 9602"/>
                <a:gd name="connsiteX21" fmla="*/ 6111 w 10000"/>
                <a:gd name="connsiteY21" fmla="*/ 7119 h 9602"/>
                <a:gd name="connsiteX22" fmla="*/ 6056 w 10000"/>
                <a:gd name="connsiteY22" fmla="*/ 7013 h 9602"/>
                <a:gd name="connsiteX23" fmla="*/ 6056 w 10000"/>
                <a:gd name="connsiteY23" fmla="*/ 7013 h 9602"/>
                <a:gd name="connsiteX24" fmla="*/ 6000 w 10000"/>
                <a:gd name="connsiteY24" fmla="*/ 6950 h 9602"/>
                <a:gd name="connsiteX25" fmla="*/ 5944 w 10000"/>
                <a:gd name="connsiteY25" fmla="*/ 6909 h 9602"/>
                <a:gd name="connsiteX26" fmla="*/ 5833 w 10000"/>
                <a:gd name="connsiteY26" fmla="*/ 6909 h 9602"/>
                <a:gd name="connsiteX27" fmla="*/ 5667 w 10000"/>
                <a:gd name="connsiteY27" fmla="*/ 6928 h 9602"/>
                <a:gd name="connsiteX28" fmla="*/ 5333 w 10000"/>
                <a:gd name="connsiteY28" fmla="*/ 6993 h 9602"/>
                <a:gd name="connsiteX29" fmla="*/ 4889 w 10000"/>
                <a:gd name="connsiteY29" fmla="*/ 7097 h 9602"/>
                <a:gd name="connsiteX30" fmla="*/ 4889 w 10000"/>
                <a:gd name="connsiteY30" fmla="*/ 7097 h 9602"/>
                <a:gd name="connsiteX31" fmla="*/ 4611 w 10000"/>
                <a:gd name="connsiteY31" fmla="*/ 7119 h 9602"/>
                <a:gd name="connsiteX32" fmla="*/ 4500 w 10000"/>
                <a:gd name="connsiteY32" fmla="*/ 7119 h 9602"/>
                <a:gd name="connsiteX33" fmla="*/ 4444 w 10000"/>
                <a:gd name="connsiteY33" fmla="*/ 7097 h 9602"/>
                <a:gd name="connsiteX34" fmla="*/ 4389 w 10000"/>
                <a:gd name="connsiteY34" fmla="*/ 7013 h 9602"/>
                <a:gd name="connsiteX35" fmla="*/ 4222 w 10000"/>
                <a:gd name="connsiteY35" fmla="*/ 6909 h 9602"/>
                <a:gd name="connsiteX36" fmla="*/ 4222 w 10000"/>
                <a:gd name="connsiteY36" fmla="*/ 6909 h 9602"/>
                <a:gd name="connsiteX37" fmla="*/ 4111 w 10000"/>
                <a:gd name="connsiteY37" fmla="*/ 6846 h 9602"/>
                <a:gd name="connsiteX38" fmla="*/ 4111 w 10000"/>
                <a:gd name="connsiteY38" fmla="*/ 6784 h 9602"/>
                <a:gd name="connsiteX39" fmla="*/ 4111 w 10000"/>
                <a:gd name="connsiteY39" fmla="*/ 6742 h 9602"/>
                <a:gd name="connsiteX40" fmla="*/ 4167 w 10000"/>
                <a:gd name="connsiteY40" fmla="*/ 6699 h 9602"/>
                <a:gd name="connsiteX41" fmla="*/ 4278 w 10000"/>
                <a:gd name="connsiteY41" fmla="*/ 6616 h 9602"/>
                <a:gd name="connsiteX42" fmla="*/ 4389 w 10000"/>
                <a:gd name="connsiteY42" fmla="*/ 6596 h 9602"/>
                <a:gd name="connsiteX43" fmla="*/ 4389 w 10000"/>
                <a:gd name="connsiteY43" fmla="*/ 6596 h 9602"/>
                <a:gd name="connsiteX44" fmla="*/ 4389 w 10000"/>
                <a:gd name="connsiteY44" fmla="*/ 6574 h 9602"/>
                <a:gd name="connsiteX45" fmla="*/ 4444 w 10000"/>
                <a:gd name="connsiteY45" fmla="*/ 6557 h 9602"/>
                <a:gd name="connsiteX46" fmla="*/ 4667 w 10000"/>
                <a:gd name="connsiteY46" fmla="*/ 6533 h 9602"/>
                <a:gd name="connsiteX47" fmla="*/ 5333 w 10000"/>
                <a:gd name="connsiteY47" fmla="*/ 6494 h 9602"/>
                <a:gd name="connsiteX48" fmla="*/ 6500 w 10000"/>
                <a:gd name="connsiteY48" fmla="*/ 6428 h 9602"/>
                <a:gd name="connsiteX49" fmla="*/ 6500 w 10000"/>
                <a:gd name="connsiteY49" fmla="*/ 6428 h 9602"/>
                <a:gd name="connsiteX50" fmla="*/ 7167 w 10000"/>
                <a:gd name="connsiteY50" fmla="*/ 6367 h 9602"/>
                <a:gd name="connsiteX51" fmla="*/ 8389 w 10000"/>
                <a:gd name="connsiteY51" fmla="*/ 6243 h 9602"/>
                <a:gd name="connsiteX52" fmla="*/ 8389 w 10000"/>
                <a:gd name="connsiteY52" fmla="*/ 6243 h 9602"/>
                <a:gd name="connsiteX53" fmla="*/ 8667 w 10000"/>
                <a:gd name="connsiteY53" fmla="*/ 6198 h 9602"/>
                <a:gd name="connsiteX54" fmla="*/ 8778 w 10000"/>
                <a:gd name="connsiteY54" fmla="*/ 6134 h 9602"/>
                <a:gd name="connsiteX55" fmla="*/ 8889 w 10000"/>
                <a:gd name="connsiteY55" fmla="*/ 6094 h 9602"/>
                <a:gd name="connsiteX56" fmla="*/ 8833 w 10000"/>
                <a:gd name="connsiteY56" fmla="*/ 6053 h 9602"/>
                <a:gd name="connsiteX57" fmla="*/ 8833 w 10000"/>
                <a:gd name="connsiteY57" fmla="*/ 6014 h 9602"/>
                <a:gd name="connsiteX58" fmla="*/ 8722 w 10000"/>
                <a:gd name="connsiteY58" fmla="*/ 5968 h 9602"/>
                <a:gd name="connsiteX59" fmla="*/ 8556 w 10000"/>
                <a:gd name="connsiteY59" fmla="*/ 5906 h 9602"/>
                <a:gd name="connsiteX60" fmla="*/ 8556 w 10000"/>
                <a:gd name="connsiteY60" fmla="*/ 5906 h 9602"/>
                <a:gd name="connsiteX61" fmla="*/ 6556 w 10000"/>
                <a:gd name="connsiteY61" fmla="*/ 5535 h 9602"/>
                <a:gd name="connsiteX62" fmla="*/ 6556 w 10000"/>
                <a:gd name="connsiteY62" fmla="*/ 5535 h 9602"/>
                <a:gd name="connsiteX63" fmla="*/ 6333 w 10000"/>
                <a:gd name="connsiteY63" fmla="*/ 5470 h 9602"/>
                <a:gd name="connsiteX64" fmla="*/ 6167 w 10000"/>
                <a:gd name="connsiteY64" fmla="*/ 5407 h 9602"/>
                <a:gd name="connsiteX65" fmla="*/ 6056 w 10000"/>
                <a:gd name="connsiteY65" fmla="*/ 5342 h 9602"/>
                <a:gd name="connsiteX66" fmla="*/ 6056 w 10000"/>
                <a:gd name="connsiteY66" fmla="*/ 5342 h 9602"/>
                <a:gd name="connsiteX67" fmla="*/ 8056 w 10000"/>
                <a:gd name="connsiteY67" fmla="*/ 5322 h 9602"/>
                <a:gd name="connsiteX68" fmla="*/ 10000 w 10000"/>
                <a:gd name="connsiteY68" fmla="*/ 5535 h 9602"/>
                <a:gd name="connsiteX69" fmla="*/ 10000 w 10000"/>
                <a:gd name="connsiteY69" fmla="*/ 3632 h 9602"/>
                <a:gd name="connsiteX70" fmla="*/ 2889 w 10000"/>
                <a:gd name="connsiteY70" fmla="*/ 1420 h 9602"/>
                <a:gd name="connsiteX71" fmla="*/ 2000 w 10000"/>
                <a:gd name="connsiteY71" fmla="*/ 1377 h 9602"/>
                <a:gd name="connsiteX72" fmla="*/ 1889 w 10000"/>
                <a:gd name="connsiteY72" fmla="*/ 1357 h 9602"/>
                <a:gd name="connsiteX73" fmla="*/ 1778 w 10000"/>
                <a:gd name="connsiteY73" fmla="*/ 1334 h 9602"/>
                <a:gd name="connsiteX74" fmla="*/ 1778 w 10000"/>
                <a:gd name="connsiteY74" fmla="*/ 1334 h 9602"/>
                <a:gd name="connsiteX75" fmla="*/ 1667 w 10000"/>
                <a:gd name="connsiteY75" fmla="*/ 1252 h 9602"/>
                <a:gd name="connsiteX76" fmla="*/ 1500 w 10000"/>
                <a:gd name="connsiteY76" fmla="*/ 1106 h 9602"/>
                <a:gd name="connsiteX77" fmla="*/ 1444 w 10000"/>
                <a:gd name="connsiteY77" fmla="*/ 1023 h 9602"/>
                <a:gd name="connsiteX78" fmla="*/ 1444 w 10000"/>
                <a:gd name="connsiteY78" fmla="*/ 939 h 9602"/>
                <a:gd name="connsiteX79" fmla="*/ 1444 w 10000"/>
                <a:gd name="connsiteY79" fmla="*/ 877 h 9602"/>
                <a:gd name="connsiteX80" fmla="*/ 1556 w 10000"/>
                <a:gd name="connsiteY80" fmla="*/ 813 h 9602"/>
                <a:gd name="connsiteX81" fmla="*/ 1556 w 10000"/>
                <a:gd name="connsiteY81" fmla="*/ 813 h 9602"/>
                <a:gd name="connsiteX82" fmla="*/ 1833 w 10000"/>
                <a:gd name="connsiteY82" fmla="*/ 710 h 9602"/>
                <a:gd name="connsiteX83" fmla="*/ 2111 w 10000"/>
                <a:gd name="connsiteY83" fmla="*/ 602 h 9602"/>
                <a:gd name="connsiteX84" fmla="*/ 2278 w 10000"/>
                <a:gd name="connsiteY84" fmla="*/ 542 h 9602"/>
                <a:gd name="connsiteX85" fmla="*/ 2389 w 10000"/>
                <a:gd name="connsiteY85" fmla="*/ 481 h 9602"/>
                <a:gd name="connsiteX86" fmla="*/ 2389 w 10000"/>
                <a:gd name="connsiteY86" fmla="*/ 396 h 9602"/>
                <a:gd name="connsiteX87" fmla="*/ 2389 w 10000"/>
                <a:gd name="connsiteY87" fmla="*/ 294 h 9602"/>
                <a:gd name="connsiteX88" fmla="*/ 2389 w 10000"/>
                <a:gd name="connsiteY88" fmla="*/ 294 h 9602"/>
                <a:gd name="connsiteX89" fmla="*/ 2167 w 10000"/>
                <a:gd name="connsiteY89" fmla="*/ 0 h 9602"/>
                <a:gd name="connsiteX90" fmla="*/ 10000 w 10000"/>
                <a:gd name="connsiteY90" fmla="*/ 8203 h 9602"/>
                <a:gd name="connsiteX91" fmla="*/ 10000 w 10000"/>
                <a:gd name="connsiteY91" fmla="*/ 8203 h 9602"/>
                <a:gd name="connsiteX92" fmla="*/ 9722 w 10000"/>
                <a:gd name="connsiteY92" fmla="*/ 8180 h 9602"/>
                <a:gd name="connsiteX93" fmla="*/ 9389 w 10000"/>
                <a:gd name="connsiteY93" fmla="*/ 8203 h 9602"/>
                <a:gd name="connsiteX94" fmla="*/ 9389 w 10000"/>
                <a:gd name="connsiteY94" fmla="*/ 8203 h 9602"/>
                <a:gd name="connsiteX95" fmla="*/ 9278 w 10000"/>
                <a:gd name="connsiteY95" fmla="*/ 8228 h 9602"/>
                <a:gd name="connsiteX96" fmla="*/ 9056 w 10000"/>
                <a:gd name="connsiteY96" fmla="*/ 8203 h 9602"/>
                <a:gd name="connsiteX97" fmla="*/ 8889 w 10000"/>
                <a:gd name="connsiteY97" fmla="*/ 8180 h 9602"/>
                <a:gd name="connsiteX98" fmla="*/ 8722 w 10000"/>
                <a:gd name="connsiteY98" fmla="*/ 8141 h 9602"/>
                <a:gd name="connsiteX99" fmla="*/ 8611 w 10000"/>
                <a:gd name="connsiteY99" fmla="*/ 8076 h 9602"/>
                <a:gd name="connsiteX100" fmla="*/ 8444 w 10000"/>
                <a:gd name="connsiteY100" fmla="*/ 7972 h 9602"/>
                <a:gd name="connsiteX101" fmla="*/ 8444 w 10000"/>
                <a:gd name="connsiteY101" fmla="*/ 7972 h 9602"/>
                <a:gd name="connsiteX102" fmla="*/ 8222 w 10000"/>
                <a:gd name="connsiteY102" fmla="*/ 7788 h 9602"/>
                <a:gd name="connsiteX103" fmla="*/ 8111 w 10000"/>
                <a:gd name="connsiteY103" fmla="*/ 7704 h 9602"/>
                <a:gd name="connsiteX104" fmla="*/ 7944 w 10000"/>
                <a:gd name="connsiteY104" fmla="*/ 7641 h 9602"/>
                <a:gd name="connsiteX105" fmla="*/ 7778 w 10000"/>
                <a:gd name="connsiteY105" fmla="*/ 7601 h 9602"/>
                <a:gd name="connsiteX106" fmla="*/ 7556 w 10000"/>
                <a:gd name="connsiteY106" fmla="*/ 7576 h 9602"/>
                <a:gd name="connsiteX107" fmla="*/ 7333 w 10000"/>
                <a:gd name="connsiteY107" fmla="*/ 7557 h 9602"/>
                <a:gd name="connsiteX108" fmla="*/ 7000 w 10000"/>
                <a:gd name="connsiteY108" fmla="*/ 7533 h 9602"/>
                <a:gd name="connsiteX109" fmla="*/ 7000 w 10000"/>
                <a:gd name="connsiteY109" fmla="*/ 7533 h 9602"/>
                <a:gd name="connsiteX110" fmla="*/ 6556 w 10000"/>
                <a:gd name="connsiteY110" fmla="*/ 7557 h 9602"/>
                <a:gd name="connsiteX111" fmla="*/ 6222 w 10000"/>
                <a:gd name="connsiteY111" fmla="*/ 7557 h 9602"/>
                <a:gd name="connsiteX112" fmla="*/ 6111 w 10000"/>
                <a:gd name="connsiteY112" fmla="*/ 7533 h 9602"/>
                <a:gd name="connsiteX113" fmla="*/ 6056 w 10000"/>
                <a:gd name="connsiteY113" fmla="*/ 7514 h 9602"/>
                <a:gd name="connsiteX114" fmla="*/ 6056 w 10000"/>
                <a:gd name="connsiteY114" fmla="*/ 7514 h 9602"/>
                <a:gd name="connsiteX115" fmla="*/ 6056 w 10000"/>
                <a:gd name="connsiteY115" fmla="*/ 7140 h 9602"/>
                <a:gd name="connsiteX116" fmla="*/ 6056 w 10000"/>
                <a:gd name="connsiteY116" fmla="*/ 7140 h 9602"/>
                <a:gd name="connsiteX117" fmla="*/ 6056 w 10000"/>
                <a:gd name="connsiteY117" fmla="*/ 7054 h 9602"/>
                <a:gd name="connsiteX118" fmla="*/ 5944 w 10000"/>
                <a:gd name="connsiteY118" fmla="*/ 6950 h 9602"/>
                <a:gd name="connsiteX119" fmla="*/ 5889 w 10000"/>
                <a:gd name="connsiteY119" fmla="*/ 6928 h 9602"/>
                <a:gd name="connsiteX120" fmla="*/ 5778 w 10000"/>
                <a:gd name="connsiteY120" fmla="*/ 6909 h 9602"/>
                <a:gd name="connsiteX121" fmla="*/ 5667 w 10000"/>
                <a:gd name="connsiteY121" fmla="*/ 6909 h 9602"/>
                <a:gd name="connsiteX122" fmla="*/ 5500 w 10000"/>
                <a:gd name="connsiteY122" fmla="*/ 6928 h 9602"/>
                <a:gd name="connsiteX123" fmla="*/ 5500 w 10000"/>
                <a:gd name="connsiteY123" fmla="*/ 6928 h 9602"/>
                <a:gd name="connsiteX124" fmla="*/ 4889 w 10000"/>
                <a:gd name="connsiteY124" fmla="*/ 7076 h 9602"/>
                <a:gd name="connsiteX125" fmla="*/ 4611 w 10000"/>
                <a:gd name="connsiteY125" fmla="*/ 7119 h 9602"/>
                <a:gd name="connsiteX126" fmla="*/ 4556 w 10000"/>
                <a:gd name="connsiteY126" fmla="*/ 7140 h 9602"/>
                <a:gd name="connsiteX127" fmla="*/ 4500 w 10000"/>
                <a:gd name="connsiteY127" fmla="*/ 7119 h 9602"/>
                <a:gd name="connsiteX128" fmla="*/ 4500 w 10000"/>
                <a:gd name="connsiteY128" fmla="*/ 7119 h 9602"/>
                <a:gd name="connsiteX129" fmla="*/ 4222 w 10000"/>
                <a:gd name="connsiteY129" fmla="*/ 6909 h 9602"/>
                <a:gd name="connsiteX130" fmla="*/ 4222 w 10000"/>
                <a:gd name="connsiteY130" fmla="*/ 6909 h 9602"/>
                <a:gd name="connsiteX131" fmla="*/ 4111 w 10000"/>
                <a:gd name="connsiteY131" fmla="*/ 6805 h 9602"/>
                <a:gd name="connsiteX132" fmla="*/ 4111 w 10000"/>
                <a:gd name="connsiteY132" fmla="*/ 6742 h 9602"/>
                <a:gd name="connsiteX133" fmla="*/ 4111 w 10000"/>
                <a:gd name="connsiteY133" fmla="*/ 6679 h 9602"/>
                <a:gd name="connsiteX134" fmla="*/ 4111 w 10000"/>
                <a:gd name="connsiteY134" fmla="*/ 6679 h 9602"/>
                <a:gd name="connsiteX135" fmla="*/ 4278 w 10000"/>
                <a:gd name="connsiteY135" fmla="*/ 6616 h 9602"/>
                <a:gd name="connsiteX136" fmla="*/ 4389 w 10000"/>
                <a:gd name="connsiteY136" fmla="*/ 6596 h 9602"/>
                <a:gd name="connsiteX137" fmla="*/ 4389 w 10000"/>
                <a:gd name="connsiteY137" fmla="*/ 6596 h 9602"/>
                <a:gd name="connsiteX138" fmla="*/ 4000 w 10000"/>
                <a:gd name="connsiteY138" fmla="*/ 6596 h 9602"/>
                <a:gd name="connsiteX139" fmla="*/ 3722 w 10000"/>
                <a:gd name="connsiteY139" fmla="*/ 6616 h 9602"/>
                <a:gd name="connsiteX140" fmla="*/ 3611 w 10000"/>
                <a:gd name="connsiteY140" fmla="*/ 6639 h 9602"/>
                <a:gd name="connsiteX141" fmla="*/ 3556 w 10000"/>
                <a:gd name="connsiteY141" fmla="*/ 6660 h 9602"/>
                <a:gd name="connsiteX142" fmla="*/ 3556 w 10000"/>
                <a:gd name="connsiteY142" fmla="*/ 6660 h 9602"/>
                <a:gd name="connsiteX143" fmla="*/ 3444 w 10000"/>
                <a:gd name="connsiteY143" fmla="*/ 6742 h 9602"/>
                <a:gd name="connsiteX144" fmla="*/ 3278 w 10000"/>
                <a:gd name="connsiteY144" fmla="*/ 6869 h 9602"/>
                <a:gd name="connsiteX145" fmla="*/ 3000 w 10000"/>
                <a:gd name="connsiteY145" fmla="*/ 7013 h 9602"/>
                <a:gd name="connsiteX146" fmla="*/ 2667 w 10000"/>
                <a:gd name="connsiteY146" fmla="*/ 7119 h 9602"/>
                <a:gd name="connsiteX147" fmla="*/ 2667 w 10000"/>
                <a:gd name="connsiteY147" fmla="*/ 7119 h 9602"/>
                <a:gd name="connsiteX148" fmla="*/ 2333 w 10000"/>
                <a:gd name="connsiteY148" fmla="*/ 7203 h 9602"/>
                <a:gd name="connsiteX149" fmla="*/ 1833 w 10000"/>
                <a:gd name="connsiteY149" fmla="*/ 7287 h 9602"/>
                <a:gd name="connsiteX150" fmla="*/ 1389 w 10000"/>
                <a:gd name="connsiteY150" fmla="*/ 7328 h 9602"/>
                <a:gd name="connsiteX151" fmla="*/ 889 w 10000"/>
                <a:gd name="connsiteY151" fmla="*/ 7348 h 9602"/>
                <a:gd name="connsiteX152" fmla="*/ 889 w 10000"/>
                <a:gd name="connsiteY152" fmla="*/ 7348 h 9602"/>
                <a:gd name="connsiteX153" fmla="*/ 500 w 10000"/>
                <a:gd name="connsiteY153" fmla="*/ 7372 h 9602"/>
                <a:gd name="connsiteX154" fmla="*/ 222 w 10000"/>
                <a:gd name="connsiteY154" fmla="*/ 7390 h 9602"/>
                <a:gd name="connsiteX155" fmla="*/ 0 w 10000"/>
                <a:gd name="connsiteY155" fmla="*/ 7410 h 9602"/>
                <a:gd name="connsiteX156" fmla="*/ 0 w 10000"/>
                <a:gd name="connsiteY156" fmla="*/ 7410 h 9602"/>
                <a:gd name="connsiteX157" fmla="*/ 278 w 10000"/>
                <a:gd name="connsiteY157" fmla="*/ 7746 h 9602"/>
                <a:gd name="connsiteX158" fmla="*/ 500 w 10000"/>
                <a:gd name="connsiteY158" fmla="*/ 7993 h 9602"/>
                <a:gd name="connsiteX159" fmla="*/ 722 w 10000"/>
                <a:gd name="connsiteY159" fmla="*/ 8203 h 9602"/>
                <a:gd name="connsiteX160" fmla="*/ 722 w 10000"/>
                <a:gd name="connsiteY160" fmla="*/ 8203 h 9602"/>
                <a:gd name="connsiteX161" fmla="*/ 889 w 10000"/>
                <a:gd name="connsiteY161" fmla="*/ 8329 h 9602"/>
                <a:gd name="connsiteX162" fmla="*/ 944 w 10000"/>
                <a:gd name="connsiteY162" fmla="*/ 8435 h 9602"/>
                <a:gd name="connsiteX163" fmla="*/ 1111 w 10000"/>
                <a:gd name="connsiteY163" fmla="*/ 8541 h 9602"/>
                <a:gd name="connsiteX164" fmla="*/ 1333 w 10000"/>
                <a:gd name="connsiteY164" fmla="*/ 8702 h 9602"/>
                <a:gd name="connsiteX165" fmla="*/ 1333 w 10000"/>
                <a:gd name="connsiteY165" fmla="*/ 8702 h 9602"/>
                <a:gd name="connsiteX166" fmla="*/ 1444 w 10000"/>
                <a:gd name="connsiteY166" fmla="*/ 8788 h 9602"/>
                <a:gd name="connsiteX167" fmla="*/ 1500 w 10000"/>
                <a:gd name="connsiteY167" fmla="*/ 8850 h 9602"/>
                <a:gd name="connsiteX168" fmla="*/ 1500 w 10000"/>
                <a:gd name="connsiteY168" fmla="*/ 8910 h 9602"/>
                <a:gd name="connsiteX169" fmla="*/ 1556 w 10000"/>
                <a:gd name="connsiteY169" fmla="*/ 8936 h 9602"/>
                <a:gd name="connsiteX170" fmla="*/ 1722 w 10000"/>
                <a:gd name="connsiteY170" fmla="*/ 8954 h 9602"/>
                <a:gd name="connsiteX171" fmla="*/ 1944 w 10000"/>
                <a:gd name="connsiteY171" fmla="*/ 8975 h 9602"/>
                <a:gd name="connsiteX172" fmla="*/ 2944 w 10000"/>
                <a:gd name="connsiteY172" fmla="*/ 8996 h 9602"/>
                <a:gd name="connsiteX173" fmla="*/ 2944 w 10000"/>
                <a:gd name="connsiteY173" fmla="*/ 8996 h 9602"/>
                <a:gd name="connsiteX174" fmla="*/ 4167 w 10000"/>
                <a:gd name="connsiteY174" fmla="*/ 9039 h 9602"/>
                <a:gd name="connsiteX175" fmla="*/ 4889 w 10000"/>
                <a:gd name="connsiteY175" fmla="*/ 9100 h 9602"/>
                <a:gd name="connsiteX176" fmla="*/ 5278 w 10000"/>
                <a:gd name="connsiteY176" fmla="*/ 9165 h 9602"/>
                <a:gd name="connsiteX177" fmla="*/ 5444 w 10000"/>
                <a:gd name="connsiteY177" fmla="*/ 9182 h 9602"/>
                <a:gd name="connsiteX178" fmla="*/ 5444 w 10000"/>
                <a:gd name="connsiteY178" fmla="*/ 9182 h 9602"/>
                <a:gd name="connsiteX179" fmla="*/ 5722 w 10000"/>
                <a:gd name="connsiteY179" fmla="*/ 9228 h 9602"/>
                <a:gd name="connsiteX180" fmla="*/ 5833 w 10000"/>
                <a:gd name="connsiteY180" fmla="*/ 9251 h 9602"/>
                <a:gd name="connsiteX181" fmla="*/ 5833 w 10000"/>
                <a:gd name="connsiteY181" fmla="*/ 9251 h 9602"/>
                <a:gd name="connsiteX182" fmla="*/ 5833 w 10000"/>
                <a:gd name="connsiteY182" fmla="*/ 9228 h 9602"/>
                <a:gd name="connsiteX183" fmla="*/ 5889 w 10000"/>
                <a:gd name="connsiteY183" fmla="*/ 9205 h 9602"/>
                <a:gd name="connsiteX184" fmla="*/ 6000 w 10000"/>
                <a:gd name="connsiteY184" fmla="*/ 9182 h 9602"/>
                <a:gd name="connsiteX185" fmla="*/ 6167 w 10000"/>
                <a:gd name="connsiteY185" fmla="*/ 9165 h 9602"/>
                <a:gd name="connsiteX186" fmla="*/ 6444 w 10000"/>
                <a:gd name="connsiteY186" fmla="*/ 9165 h 9602"/>
                <a:gd name="connsiteX187" fmla="*/ 6833 w 10000"/>
                <a:gd name="connsiteY187" fmla="*/ 9182 h 9602"/>
                <a:gd name="connsiteX188" fmla="*/ 7278 w 10000"/>
                <a:gd name="connsiteY188" fmla="*/ 9251 h 9602"/>
                <a:gd name="connsiteX189" fmla="*/ 7278 w 10000"/>
                <a:gd name="connsiteY189" fmla="*/ 9251 h 9602"/>
                <a:gd name="connsiteX190" fmla="*/ 8722 w 10000"/>
                <a:gd name="connsiteY190" fmla="*/ 9432 h 9602"/>
                <a:gd name="connsiteX191" fmla="*/ 10000 w 10000"/>
                <a:gd name="connsiteY191" fmla="*/ 9602 h 9602"/>
                <a:gd name="connsiteX0" fmla="*/ 10000 w 10000"/>
                <a:gd name="connsiteY0" fmla="*/ 8213 h 9694"/>
                <a:gd name="connsiteX1" fmla="*/ 10000 w 10000"/>
                <a:gd name="connsiteY1" fmla="*/ 8213 h 9694"/>
                <a:gd name="connsiteX2" fmla="*/ 9222 w 10000"/>
                <a:gd name="connsiteY2" fmla="*/ 8237 h 9694"/>
                <a:gd name="connsiteX3" fmla="*/ 8944 w 10000"/>
                <a:gd name="connsiteY3" fmla="*/ 8237 h 9694"/>
                <a:gd name="connsiteX4" fmla="*/ 8833 w 10000"/>
                <a:gd name="connsiteY4" fmla="*/ 8213 h 9694"/>
                <a:gd name="connsiteX5" fmla="*/ 8778 w 10000"/>
                <a:gd name="connsiteY5" fmla="*/ 8194 h 9694"/>
                <a:gd name="connsiteX6" fmla="*/ 8778 w 10000"/>
                <a:gd name="connsiteY6" fmla="*/ 8194 h 9694"/>
                <a:gd name="connsiteX7" fmla="*/ 8444 w 10000"/>
                <a:gd name="connsiteY7" fmla="*/ 7932 h 9694"/>
                <a:gd name="connsiteX8" fmla="*/ 8167 w 10000"/>
                <a:gd name="connsiteY8" fmla="*/ 7692 h 9694"/>
                <a:gd name="connsiteX9" fmla="*/ 8167 w 10000"/>
                <a:gd name="connsiteY9" fmla="*/ 7692 h 9694"/>
                <a:gd name="connsiteX10" fmla="*/ 8056 w 10000"/>
                <a:gd name="connsiteY10" fmla="*/ 7652 h 9694"/>
                <a:gd name="connsiteX11" fmla="*/ 7889 w 10000"/>
                <a:gd name="connsiteY11" fmla="*/ 7610 h 9694"/>
                <a:gd name="connsiteX12" fmla="*/ 7444 w 10000"/>
                <a:gd name="connsiteY12" fmla="*/ 7584 h 9694"/>
                <a:gd name="connsiteX13" fmla="*/ 6889 w 10000"/>
                <a:gd name="connsiteY13" fmla="*/ 7564 h 9694"/>
                <a:gd name="connsiteX14" fmla="*/ 6389 w 10000"/>
                <a:gd name="connsiteY14" fmla="*/ 7564 h 9694"/>
                <a:gd name="connsiteX15" fmla="*/ 6389 w 10000"/>
                <a:gd name="connsiteY15" fmla="*/ 7564 h 9694"/>
                <a:gd name="connsiteX16" fmla="*/ 6167 w 10000"/>
                <a:gd name="connsiteY16" fmla="*/ 7539 h 9694"/>
                <a:gd name="connsiteX17" fmla="*/ 6056 w 10000"/>
                <a:gd name="connsiteY17" fmla="*/ 7500 h 9694"/>
                <a:gd name="connsiteX18" fmla="*/ 6000 w 10000"/>
                <a:gd name="connsiteY18" fmla="*/ 7454 h 9694"/>
                <a:gd name="connsiteX19" fmla="*/ 6000 w 10000"/>
                <a:gd name="connsiteY19" fmla="*/ 7372 h 9694"/>
                <a:gd name="connsiteX20" fmla="*/ 6056 w 10000"/>
                <a:gd name="connsiteY20" fmla="*/ 7196 h 9694"/>
                <a:gd name="connsiteX21" fmla="*/ 6111 w 10000"/>
                <a:gd name="connsiteY21" fmla="*/ 7108 h 9694"/>
                <a:gd name="connsiteX22" fmla="*/ 6056 w 10000"/>
                <a:gd name="connsiteY22" fmla="*/ 6998 h 9694"/>
                <a:gd name="connsiteX23" fmla="*/ 6056 w 10000"/>
                <a:gd name="connsiteY23" fmla="*/ 6998 h 9694"/>
                <a:gd name="connsiteX24" fmla="*/ 6000 w 10000"/>
                <a:gd name="connsiteY24" fmla="*/ 6932 h 9694"/>
                <a:gd name="connsiteX25" fmla="*/ 5944 w 10000"/>
                <a:gd name="connsiteY25" fmla="*/ 6889 h 9694"/>
                <a:gd name="connsiteX26" fmla="*/ 5833 w 10000"/>
                <a:gd name="connsiteY26" fmla="*/ 6889 h 9694"/>
                <a:gd name="connsiteX27" fmla="*/ 5667 w 10000"/>
                <a:gd name="connsiteY27" fmla="*/ 6909 h 9694"/>
                <a:gd name="connsiteX28" fmla="*/ 5333 w 10000"/>
                <a:gd name="connsiteY28" fmla="*/ 6977 h 9694"/>
                <a:gd name="connsiteX29" fmla="*/ 4889 w 10000"/>
                <a:gd name="connsiteY29" fmla="*/ 7085 h 9694"/>
                <a:gd name="connsiteX30" fmla="*/ 4889 w 10000"/>
                <a:gd name="connsiteY30" fmla="*/ 7085 h 9694"/>
                <a:gd name="connsiteX31" fmla="*/ 4611 w 10000"/>
                <a:gd name="connsiteY31" fmla="*/ 7108 h 9694"/>
                <a:gd name="connsiteX32" fmla="*/ 4500 w 10000"/>
                <a:gd name="connsiteY32" fmla="*/ 7108 h 9694"/>
                <a:gd name="connsiteX33" fmla="*/ 4444 w 10000"/>
                <a:gd name="connsiteY33" fmla="*/ 7085 h 9694"/>
                <a:gd name="connsiteX34" fmla="*/ 4389 w 10000"/>
                <a:gd name="connsiteY34" fmla="*/ 6998 h 9694"/>
                <a:gd name="connsiteX35" fmla="*/ 4222 w 10000"/>
                <a:gd name="connsiteY35" fmla="*/ 6889 h 9694"/>
                <a:gd name="connsiteX36" fmla="*/ 4222 w 10000"/>
                <a:gd name="connsiteY36" fmla="*/ 6889 h 9694"/>
                <a:gd name="connsiteX37" fmla="*/ 4111 w 10000"/>
                <a:gd name="connsiteY37" fmla="*/ 6824 h 9694"/>
                <a:gd name="connsiteX38" fmla="*/ 4111 w 10000"/>
                <a:gd name="connsiteY38" fmla="*/ 6759 h 9694"/>
                <a:gd name="connsiteX39" fmla="*/ 4111 w 10000"/>
                <a:gd name="connsiteY39" fmla="*/ 6715 h 9694"/>
                <a:gd name="connsiteX40" fmla="*/ 4167 w 10000"/>
                <a:gd name="connsiteY40" fmla="*/ 6671 h 9694"/>
                <a:gd name="connsiteX41" fmla="*/ 4278 w 10000"/>
                <a:gd name="connsiteY41" fmla="*/ 6584 h 9694"/>
                <a:gd name="connsiteX42" fmla="*/ 4389 w 10000"/>
                <a:gd name="connsiteY42" fmla="*/ 6563 h 9694"/>
                <a:gd name="connsiteX43" fmla="*/ 4389 w 10000"/>
                <a:gd name="connsiteY43" fmla="*/ 6563 h 9694"/>
                <a:gd name="connsiteX44" fmla="*/ 4389 w 10000"/>
                <a:gd name="connsiteY44" fmla="*/ 6540 h 9694"/>
                <a:gd name="connsiteX45" fmla="*/ 4444 w 10000"/>
                <a:gd name="connsiteY45" fmla="*/ 6523 h 9694"/>
                <a:gd name="connsiteX46" fmla="*/ 4667 w 10000"/>
                <a:gd name="connsiteY46" fmla="*/ 6498 h 9694"/>
                <a:gd name="connsiteX47" fmla="*/ 5333 w 10000"/>
                <a:gd name="connsiteY47" fmla="*/ 6457 h 9694"/>
                <a:gd name="connsiteX48" fmla="*/ 6500 w 10000"/>
                <a:gd name="connsiteY48" fmla="*/ 6388 h 9694"/>
                <a:gd name="connsiteX49" fmla="*/ 6500 w 10000"/>
                <a:gd name="connsiteY49" fmla="*/ 6388 h 9694"/>
                <a:gd name="connsiteX50" fmla="*/ 7167 w 10000"/>
                <a:gd name="connsiteY50" fmla="*/ 6325 h 9694"/>
                <a:gd name="connsiteX51" fmla="*/ 8389 w 10000"/>
                <a:gd name="connsiteY51" fmla="*/ 6196 h 9694"/>
                <a:gd name="connsiteX52" fmla="*/ 8389 w 10000"/>
                <a:gd name="connsiteY52" fmla="*/ 6196 h 9694"/>
                <a:gd name="connsiteX53" fmla="*/ 8667 w 10000"/>
                <a:gd name="connsiteY53" fmla="*/ 6149 h 9694"/>
                <a:gd name="connsiteX54" fmla="*/ 8778 w 10000"/>
                <a:gd name="connsiteY54" fmla="*/ 6082 h 9694"/>
                <a:gd name="connsiteX55" fmla="*/ 8889 w 10000"/>
                <a:gd name="connsiteY55" fmla="*/ 6041 h 9694"/>
                <a:gd name="connsiteX56" fmla="*/ 8833 w 10000"/>
                <a:gd name="connsiteY56" fmla="*/ 5998 h 9694"/>
                <a:gd name="connsiteX57" fmla="*/ 8833 w 10000"/>
                <a:gd name="connsiteY57" fmla="*/ 5957 h 9694"/>
                <a:gd name="connsiteX58" fmla="*/ 8722 w 10000"/>
                <a:gd name="connsiteY58" fmla="*/ 5909 h 9694"/>
                <a:gd name="connsiteX59" fmla="*/ 8556 w 10000"/>
                <a:gd name="connsiteY59" fmla="*/ 5845 h 9694"/>
                <a:gd name="connsiteX60" fmla="*/ 8556 w 10000"/>
                <a:gd name="connsiteY60" fmla="*/ 5845 h 9694"/>
                <a:gd name="connsiteX61" fmla="*/ 6556 w 10000"/>
                <a:gd name="connsiteY61" fmla="*/ 5458 h 9694"/>
                <a:gd name="connsiteX62" fmla="*/ 6556 w 10000"/>
                <a:gd name="connsiteY62" fmla="*/ 5458 h 9694"/>
                <a:gd name="connsiteX63" fmla="*/ 6333 w 10000"/>
                <a:gd name="connsiteY63" fmla="*/ 5391 h 9694"/>
                <a:gd name="connsiteX64" fmla="*/ 6167 w 10000"/>
                <a:gd name="connsiteY64" fmla="*/ 5325 h 9694"/>
                <a:gd name="connsiteX65" fmla="*/ 6056 w 10000"/>
                <a:gd name="connsiteY65" fmla="*/ 5257 h 9694"/>
                <a:gd name="connsiteX66" fmla="*/ 6056 w 10000"/>
                <a:gd name="connsiteY66" fmla="*/ 5257 h 9694"/>
                <a:gd name="connsiteX67" fmla="*/ 8056 w 10000"/>
                <a:gd name="connsiteY67" fmla="*/ 5237 h 9694"/>
                <a:gd name="connsiteX68" fmla="*/ 10000 w 10000"/>
                <a:gd name="connsiteY68" fmla="*/ 5458 h 9694"/>
                <a:gd name="connsiteX69" fmla="*/ 10000 w 10000"/>
                <a:gd name="connsiteY69" fmla="*/ 3477 h 9694"/>
                <a:gd name="connsiteX70" fmla="*/ 2889 w 10000"/>
                <a:gd name="connsiteY70" fmla="*/ 1173 h 9694"/>
                <a:gd name="connsiteX71" fmla="*/ 2000 w 10000"/>
                <a:gd name="connsiteY71" fmla="*/ 1128 h 9694"/>
                <a:gd name="connsiteX72" fmla="*/ 1889 w 10000"/>
                <a:gd name="connsiteY72" fmla="*/ 1107 h 9694"/>
                <a:gd name="connsiteX73" fmla="*/ 1778 w 10000"/>
                <a:gd name="connsiteY73" fmla="*/ 1083 h 9694"/>
                <a:gd name="connsiteX74" fmla="*/ 1778 w 10000"/>
                <a:gd name="connsiteY74" fmla="*/ 1083 h 9694"/>
                <a:gd name="connsiteX75" fmla="*/ 1667 w 10000"/>
                <a:gd name="connsiteY75" fmla="*/ 998 h 9694"/>
                <a:gd name="connsiteX76" fmla="*/ 1500 w 10000"/>
                <a:gd name="connsiteY76" fmla="*/ 846 h 9694"/>
                <a:gd name="connsiteX77" fmla="*/ 1444 w 10000"/>
                <a:gd name="connsiteY77" fmla="*/ 759 h 9694"/>
                <a:gd name="connsiteX78" fmla="*/ 1444 w 10000"/>
                <a:gd name="connsiteY78" fmla="*/ 672 h 9694"/>
                <a:gd name="connsiteX79" fmla="*/ 1444 w 10000"/>
                <a:gd name="connsiteY79" fmla="*/ 607 h 9694"/>
                <a:gd name="connsiteX80" fmla="*/ 1556 w 10000"/>
                <a:gd name="connsiteY80" fmla="*/ 541 h 9694"/>
                <a:gd name="connsiteX81" fmla="*/ 1556 w 10000"/>
                <a:gd name="connsiteY81" fmla="*/ 541 h 9694"/>
                <a:gd name="connsiteX82" fmla="*/ 1833 w 10000"/>
                <a:gd name="connsiteY82" fmla="*/ 433 h 9694"/>
                <a:gd name="connsiteX83" fmla="*/ 2111 w 10000"/>
                <a:gd name="connsiteY83" fmla="*/ 321 h 9694"/>
                <a:gd name="connsiteX84" fmla="*/ 2278 w 10000"/>
                <a:gd name="connsiteY84" fmla="*/ 258 h 9694"/>
                <a:gd name="connsiteX85" fmla="*/ 2389 w 10000"/>
                <a:gd name="connsiteY85" fmla="*/ 195 h 9694"/>
                <a:gd name="connsiteX86" fmla="*/ 2389 w 10000"/>
                <a:gd name="connsiteY86" fmla="*/ 106 h 9694"/>
                <a:gd name="connsiteX87" fmla="*/ 2389 w 10000"/>
                <a:gd name="connsiteY87" fmla="*/ 0 h 9694"/>
                <a:gd name="connsiteX88" fmla="*/ 2389 w 10000"/>
                <a:gd name="connsiteY88" fmla="*/ 0 h 9694"/>
                <a:gd name="connsiteX89" fmla="*/ 10000 w 10000"/>
                <a:gd name="connsiteY89" fmla="*/ 8237 h 9694"/>
                <a:gd name="connsiteX90" fmla="*/ 10000 w 10000"/>
                <a:gd name="connsiteY90" fmla="*/ 8237 h 9694"/>
                <a:gd name="connsiteX91" fmla="*/ 9722 w 10000"/>
                <a:gd name="connsiteY91" fmla="*/ 8213 h 9694"/>
                <a:gd name="connsiteX92" fmla="*/ 9389 w 10000"/>
                <a:gd name="connsiteY92" fmla="*/ 8237 h 9694"/>
                <a:gd name="connsiteX93" fmla="*/ 9389 w 10000"/>
                <a:gd name="connsiteY93" fmla="*/ 8237 h 9694"/>
                <a:gd name="connsiteX94" fmla="*/ 9278 w 10000"/>
                <a:gd name="connsiteY94" fmla="*/ 8263 h 9694"/>
                <a:gd name="connsiteX95" fmla="*/ 9056 w 10000"/>
                <a:gd name="connsiteY95" fmla="*/ 8237 h 9694"/>
                <a:gd name="connsiteX96" fmla="*/ 8889 w 10000"/>
                <a:gd name="connsiteY96" fmla="*/ 8213 h 9694"/>
                <a:gd name="connsiteX97" fmla="*/ 8722 w 10000"/>
                <a:gd name="connsiteY97" fmla="*/ 8172 h 9694"/>
                <a:gd name="connsiteX98" fmla="*/ 8611 w 10000"/>
                <a:gd name="connsiteY98" fmla="*/ 8105 h 9694"/>
                <a:gd name="connsiteX99" fmla="*/ 8444 w 10000"/>
                <a:gd name="connsiteY99" fmla="*/ 7996 h 9694"/>
                <a:gd name="connsiteX100" fmla="*/ 8444 w 10000"/>
                <a:gd name="connsiteY100" fmla="*/ 7996 h 9694"/>
                <a:gd name="connsiteX101" fmla="*/ 8222 w 10000"/>
                <a:gd name="connsiteY101" fmla="*/ 7805 h 9694"/>
                <a:gd name="connsiteX102" fmla="*/ 8111 w 10000"/>
                <a:gd name="connsiteY102" fmla="*/ 7717 h 9694"/>
                <a:gd name="connsiteX103" fmla="*/ 7944 w 10000"/>
                <a:gd name="connsiteY103" fmla="*/ 7652 h 9694"/>
                <a:gd name="connsiteX104" fmla="*/ 7778 w 10000"/>
                <a:gd name="connsiteY104" fmla="*/ 7610 h 9694"/>
                <a:gd name="connsiteX105" fmla="*/ 7556 w 10000"/>
                <a:gd name="connsiteY105" fmla="*/ 7584 h 9694"/>
                <a:gd name="connsiteX106" fmla="*/ 7333 w 10000"/>
                <a:gd name="connsiteY106" fmla="*/ 7564 h 9694"/>
                <a:gd name="connsiteX107" fmla="*/ 7000 w 10000"/>
                <a:gd name="connsiteY107" fmla="*/ 7539 h 9694"/>
                <a:gd name="connsiteX108" fmla="*/ 7000 w 10000"/>
                <a:gd name="connsiteY108" fmla="*/ 7539 h 9694"/>
                <a:gd name="connsiteX109" fmla="*/ 6556 w 10000"/>
                <a:gd name="connsiteY109" fmla="*/ 7564 h 9694"/>
                <a:gd name="connsiteX110" fmla="*/ 6222 w 10000"/>
                <a:gd name="connsiteY110" fmla="*/ 7564 h 9694"/>
                <a:gd name="connsiteX111" fmla="*/ 6111 w 10000"/>
                <a:gd name="connsiteY111" fmla="*/ 7539 h 9694"/>
                <a:gd name="connsiteX112" fmla="*/ 6056 w 10000"/>
                <a:gd name="connsiteY112" fmla="*/ 7519 h 9694"/>
                <a:gd name="connsiteX113" fmla="*/ 6056 w 10000"/>
                <a:gd name="connsiteY113" fmla="*/ 7519 h 9694"/>
                <a:gd name="connsiteX114" fmla="*/ 6056 w 10000"/>
                <a:gd name="connsiteY114" fmla="*/ 7130 h 9694"/>
                <a:gd name="connsiteX115" fmla="*/ 6056 w 10000"/>
                <a:gd name="connsiteY115" fmla="*/ 7130 h 9694"/>
                <a:gd name="connsiteX116" fmla="*/ 6056 w 10000"/>
                <a:gd name="connsiteY116" fmla="*/ 7040 h 9694"/>
                <a:gd name="connsiteX117" fmla="*/ 5944 w 10000"/>
                <a:gd name="connsiteY117" fmla="*/ 6932 h 9694"/>
                <a:gd name="connsiteX118" fmla="*/ 5889 w 10000"/>
                <a:gd name="connsiteY118" fmla="*/ 6909 h 9694"/>
                <a:gd name="connsiteX119" fmla="*/ 5778 w 10000"/>
                <a:gd name="connsiteY119" fmla="*/ 6889 h 9694"/>
                <a:gd name="connsiteX120" fmla="*/ 5667 w 10000"/>
                <a:gd name="connsiteY120" fmla="*/ 6889 h 9694"/>
                <a:gd name="connsiteX121" fmla="*/ 5500 w 10000"/>
                <a:gd name="connsiteY121" fmla="*/ 6909 h 9694"/>
                <a:gd name="connsiteX122" fmla="*/ 5500 w 10000"/>
                <a:gd name="connsiteY122" fmla="*/ 6909 h 9694"/>
                <a:gd name="connsiteX123" fmla="*/ 4889 w 10000"/>
                <a:gd name="connsiteY123" fmla="*/ 7063 h 9694"/>
                <a:gd name="connsiteX124" fmla="*/ 4611 w 10000"/>
                <a:gd name="connsiteY124" fmla="*/ 7108 h 9694"/>
                <a:gd name="connsiteX125" fmla="*/ 4556 w 10000"/>
                <a:gd name="connsiteY125" fmla="*/ 7130 h 9694"/>
                <a:gd name="connsiteX126" fmla="*/ 4500 w 10000"/>
                <a:gd name="connsiteY126" fmla="*/ 7108 h 9694"/>
                <a:gd name="connsiteX127" fmla="*/ 4500 w 10000"/>
                <a:gd name="connsiteY127" fmla="*/ 7108 h 9694"/>
                <a:gd name="connsiteX128" fmla="*/ 4222 w 10000"/>
                <a:gd name="connsiteY128" fmla="*/ 6889 h 9694"/>
                <a:gd name="connsiteX129" fmla="*/ 4222 w 10000"/>
                <a:gd name="connsiteY129" fmla="*/ 6889 h 9694"/>
                <a:gd name="connsiteX130" fmla="*/ 4111 w 10000"/>
                <a:gd name="connsiteY130" fmla="*/ 6781 h 9694"/>
                <a:gd name="connsiteX131" fmla="*/ 4111 w 10000"/>
                <a:gd name="connsiteY131" fmla="*/ 6715 h 9694"/>
                <a:gd name="connsiteX132" fmla="*/ 4111 w 10000"/>
                <a:gd name="connsiteY132" fmla="*/ 6650 h 9694"/>
                <a:gd name="connsiteX133" fmla="*/ 4111 w 10000"/>
                <a:gd name="connsiteY133" fmla="*/ 6650 h 9694"/>
                <a:gd name="connsiteX134" fmla="*/ 4278 w 10000"/>
                <a:gd name="connsiteY134" fmla="*/ 6584 h 9694"/>
                <a:gd name="connsiteX135" fmla="*/ 4389 w 10000"/>
                <a:gd name="connsiteY135" fmla="*/ 6563 h 9694"/>
                <a:gd name="connsiteX136" fmla="*/ 4389 w 10000"/>
                <a:gd name="connsiteY136" fmla="*/ 6563 h 9694"/>
                <a:gd name="connsiteX137" fmla="*/ 4000 w 10000"/>
                <a:gd name="connsiteY137" fmla="*/ 6563 h 9694"/>
                <a:gd name="connsiteX138" fmla="*/ 3722 w 10000"/>
                <a:gd name="connsiteY138" fmla="*/ 6584 h 9694"/>
                <a:gd name="connsiteX139" fmla="*/ 3611 w 10000"/>
                <a:gd name="connsiteY139" fmla="*/ 6608 h 9694"/>
                <a:gd name="connsiteX140" fmla="*/ 3556 w 10000"/>
                <a:gd name="connsiteY140" fmla="*/ 6630 h 9694"/>
                <a:gd name="connsiteX141" fmla="*/ 3556 w 10000"/>
                <a:gd name="connsiteY141" fmla="*/ 6630 h 9694"/>
                <a:gd name="connsiteX142" fmla="*/ 3444 w 10000"/>
                <a:gd name="connsiteY142" fmla="*/ 6715 h 9694"/>
                <a:gd name="connsiteX143" fmla="*/ 3278 w 10000"/>
                <a:gd name="connsiteY143" fmla="*/ 6848 h 9694"/>
                <a:gd name="connsiteX144" fmla="*/ 3000 w 10000"/>
                <a:gd name="connsiteY144" fmla="*/ 6998 h 9694"/>
                <a:gd name="connsiteX145" fmla="*/ 2667 w 10000"/>
                <a:gd name="connsiteY145" fmla="*/ 7108 h 9694"/>
                <a:gd name="connsiteX146" fmla="*/ 2667 w 10000"/>
                <a:gd name="connsiteY146" fmla="*/ 7108 h 9694"/>
                <a:gd name="connsiteX147" fmla="*/ 2333 w 10000"/>
                <a:gd name="connsiteY147" fmla="*/ 7196 h 9694"/>
                <a:gd name="connsiteX148" fmla="*/ 1833 w 10000"/>
                <a:gd name="connsiteY148" fmla="*/ 7283 h 9694"/>
                <a:gd name="connsiteX149" fmla="*/ 1389 w 10000"/>
                <a:gd name="connsiteY149" fmla="*/ 7326 h 9694"/>
                <a:gd name="connsiteX150" fmla="*/ 889 w 10000"/>
                <a:gd name="connsiteY150" fmla="*/ 7347 h 9694"/>
                <a:gd name="connsiteX151" fmla="*/ 889 w 10000"/>
                <a:gd name="connsiteY151" fmla="*/ 7347 h 9694"/>
                <a:gd name="connsiteX152" fmla="*/ 500 w 10000"/>
                <a:gd name="connsiteY152" fmla="*/ 7372 h 9694"/>
                <a:gd name="connsiteX153" fmla="*/ 222 w 10000"/>
                <a:gd name="connsiteY153" fmla="*/ 7390 h 9694"/>
                <a:gd name="connsiteX154" fmla="*/ 0 w 10000"/>
                <a:gd name="connsiteY154" fmla="*/ 7411 h 9694"/>
                <a:gd name="connsiteX155" fmla="*/ 0 w 10000"/>
                <a:gd name="connsiteY155" fmla="*/ 7411 h 9694"/>
                <a:gd name="connsiteX156" fmla="*/ 278 w 10000"/>
                <a:gd name="connsiteY156" fmla="*/ 7761 h 9694"/>
                <a:gd name="connsiteX157" fmla="*/ 500 w 10000"/>
                <a:gd name="connsiteY157" fmla="*/ 8018 h 9694"/>
                <a:gd name="connsiteX158" fmla="*/ 722 w 10000"/>
                <a:gd name="connsiteY158" fmla="*/ 8237 h 9694"/>
                <a:gd name="connsiteX159" fmla="*/ 722 w 10000"/>
                <a:gd name="connsiteY159" fmla="*/ 8237 h 9694"/>
                <a:gd name="connsiteX160" fmla="*/ 889 w 10000"/>
                <a:gd name="connsiteY160" fmla="*/ 8368 h 9694"/>
                <a:gd name="connsiteX161" fmla="*/ 944 w 10000"/>
                <a:gd name="connsiteY161" fmla="*/ 8479 h 9694"/>
                <a:gd name="connsiteX162" fmla="*/ 1111 w 10000"/>
                <a:gd name="connsiteY162" fmla="*/ 8589 h 9694"/>
                <a:gd name="connsiteX163" fmla="*/ 1333 w 10000"/>
                <a:gd name="connsiteY163" fmla="*/ 8757 h 9694"/>
                <a:gd name="connsiteX164" fmla="*/ 1333 w 10000"/>
                <a:gd name="connsiteY164" fmla="*/ 8757 h 9694"/>
                <a:gd name="connsiteX165" fmla="*/ 1444 w 10000"/>
                <a:gd name="connsiteY165" fmla="*/ 8846 h 9694"/>
                <a:gd name="connsiteX166" fmla="*/ 1500 w 10000"/>
                <a:gd name="connsiteY166" fmla="*/ 8911 h 9694"/>
                <a:gd name="connsiteX167" fmla="*/ 1500 w 10000"/>
                <a:gd name="connsiteY167" fmla="*/ 8973 h 9694"/>
                <a:gd name="connsiteX168" fmla="*/ 1556 w 10000"/>
                <a:gd name="connsiteY168" fmla="*/ 9000 h 9694"/>
                <a:gd name="connsiteX169" fmla="*/ 1722 w 10000"/>
                <a:gd name="connsiteY169" fmla="*/ 9019 h 9694"/>
                <a:gd name="connsiteX170" fmla="*/ 1944 w 10000"/>
                <a:gd name="connsiteY170" fmla="*/ 9041 h 9694"/>
                <a:gd name="connsiteX171" fmla="*/ 2944 w 10000"/>
                <a:gd name="connsiteY171" fmla="*/ 9063 h 9694"/>
                <a:gd name="connsiteX172" fmla="*/ 2944 w 10000"/>
                <a:gd name="connsiteY172" fmla="*/ 9063 h 9694"/>
                <a:gd name="connsiteX173" fmla="*/ 4167 w 10000"/>
                <a:gd name="connsiteY173" fmla="*/ 9108 h 9694"/>
                <a:gd name="connsiteX174" fmla="*/ 4889 w 10000"/>
                <a:gd name="connsiteY174" fmla="*/ 9171 h 9694"/>
                <a:gd name="connsiteX175" fmla="*/ 5278 w 10000"/>
                <a:gd name="connsiteY175" fmla="*/ 9239 h 9694"/>
                <a:gd name="connsiteX176" fmla="*/ 5444 w 10000"/>
                <a:gd name="connsiteY176" fmla="*/ 9257 h 9694"/>
                <a:gd name="connsiteX177" fmla="*/ 5444 w 10000"/>
                <a:gd name="connsiteY177" fmla="*/ 9257 h 9694"/>
                <a:gd name="connsiteX178" fmla="*/ 5722 w 10000"/>
                <a:gd name="connsiteY178" fmla="*/ 9304 h 9694"/>
                <a:gd name="connsiteX179" fmla="*/ 5833 w 10000"/>
                <a:gd name="connsiteY179" fmla="*/ 9328 h 9694"/>
                <a:gd name="connsiteX180" fmla="*/ 5833 w 10000"/>
                <a:gd name="connsiteY180" fmla="*/ 9328 h 9694"/>
                <a:gd name="connsiteX181" fmla="*/ 5833 w 10000"/>
                <a:gd name="connsiteY181" fmla="*/ 9304 h 9694"/>
                <a:gd name="connsiteX182" fmla="*/ 5889 w 10000"/>
                <a:gd name="connsiteY182" fmla="*/ 9281 h 9694"/>
                <a:gd name="connsiteX183" fmla="*/ 6000 w 10000"/>
                <a:gd name="connsiteY183" fmla="*/ 9257 h 9694"/>
                <a:gd name="connsiteX184" fmla="*/ 6167 w 10000"/>
                <a:gd name="connsiteY184" fmla="*/ 9239 h 9694"/>
                <a:gd name="connsiteX185" fmla="*/ 6444 w 10000"/>
                <a:gd name="connsiteY185" fmla="*/ 9239 h 9694"/>
                <a:gd name="connsiteX186" fmla="*/ 6833 w 10000"/>
                <a:gd name="connsiteY186" fmla="*/ 9257 h 9694"/>
                <a:gd name="connsiteX187" fmla="*/ 7278 w 10000"/>
                <a:gd name="connsiteY187" fmla="*/ 9328 h 9694"/>
                <a:gd name="connsiteX188" fmla="*/ 7278 w 10000"/>
                <a:gd name="connsiteY188" fmla="*/ 9328 h 9694"/>
                <a:gd name="connsiteX189" fmla="*/ 8722 w 10000"/>
                <a:gd name="connsiteY189" fmla="*/ 9517 h 9694"/>
                <a:gd name="connsiteX190" fmla="*/ 10000 w 10000"/>
                <a:gd name="connsiteY190" fmla="*/ 9694 h 9694"/>
                <a:gd name="connsiteX0" fmla="*/ 10000 w 10000"/>
                <a:gd name="connsiteY0" fmla="*/ 8472 h 10000"/>
                <a:gd name="connsiteX1" fmla="*/ 10000 w 10000"/>
                <a:gd name="connsiteY1" fmla="*/ 8472 h 10000"/>
                <a:gd name="connsiteX2" fmla="*/ 9222 w 10000"/>
                <a:gd name="connsiteY2" fmla="*/ 8497 h 10000"/>
                <a:gd name="connsiteX3" fmla="*/ 8944 w 10000"/>
                <a:gd name="connsiteY3" fmla="*/ 8497 h 10000"/>
                <a:gd name="connsiteX4" fmla="*/ 8833 w 10000"/>
                <a:gd name="connsiteY4" fmla="*/ 8472 h 10000"/>
                <a:gd name="connsiteX5" fmla="*/ 8778 w 10000"/>
                <a:gd name="connsiteY5" fmla="*/ 8453 h 10000"/>
                <a:gd name="connsiteX6" fmla="*/ 8778 w 10000"/>
                <a:gd name="connsiteY6" fmla="*/ 8453 h 10000"/>
                <a:gd name="connsiteX7" fmla="*/ 8444 w 10000"/>
                <a:gd name="connsiteY7" fmla="*/ 8182 h 10000"/>
                <a:gd name="connsiteX8" fmla="*/ 8167 w 10000"/>
                <a:gd name="connsiteY8" fmla="*/ 7935 h 10000"/>
                <a:gd name="connsiteX9" fmla="*/ 8167 w 10000"/>
                <a:gd name="connsiteY9" fmla="*/ 7935 h 10000"/>
                <a:gd name="connsiteX10" fmla="*/ 8056 w 10000"/>
                <a:gd name="connsiteY10" fmla="*/ 7894 h 10000"/>
                <a:gd name="connsiteX11" fmla="*/ 7889 w 10000"/>
                <a:gd name="connsiteY11" fmla="*/ 7850 h 10000"/>
                <a:gd name="connsiteX12" fmla="*/ 7444 w 10000"/>
                <a:gd name="connsiteY12" fmla="*/ 7823 h 10000"/>
                <a:gd name="connsiteX13" fmla="*/ 6889 w 10000"/>
                <a:gd name="connsiteY13" fmla="*/ 7803 h 10000"/>
                <a:gd name="connsiteX14" fmla="*/ 6389 w 10000"/>
                <a:gd name="connsiteY14" fmla="*/ 7803 h 10000"/>
                <a:gd name="connsiteX15" fmla="*/ 6389 w 10000"/>
                <a:gd name="connsiteY15" fmla="*/ 7803 h 10000"/>
                <a:gd name="connsiteX16" fmla="*/ 6167 w 10000"/>
                <a:gd name="connsiteY16" fmla="*/ 7777 h 10000"/>
                <a:gd name="connsiteX17" fmla="*/ 6056 w 10000"/>
                <a:gd name="connsiteY17" fmla="*/ 7737 h 10000"/>
                <a:gd name="connsiteX18" fmla="*/ 6000 w 10000"/>
                <a:gd name="connsiteY18" fmla="*/ 7689 h 10000"/>
                <a:gd name="connsiteX19" fmla="*/ 6000 w 10000"/>
                <a:gd name="connsiteY19" fmla="*/ 7605 h 10000"/>
                <a:gd name="connsiteX20" fmla="*/ 6056 w 10000"/>
                <a:gd name="connsiteY20" fmla="*/ 7423 h 10000"/>
                <a:gd name="connsiteX21" fmla="*/ 6111 w 10000"/>
                <a:gd name="connsiteY21" fmla="*/ 7332 h 10000"/>
                <a:gd name="connsiteX22" fmla="*/ 6056 w 10000"/>
                <a:gd name="connsiteY22" fmla="*/ 7219 h 10000"/>
                <a:gd name="connsiteX23" fmla="*/ 6056 w 10000"/>
                <a:gd name="connsiteY23" fmla="*/ 7219 h 10000"/>
                <a:gd name="connsiteX24" fmla="*/ 6000 w 10000"/>
                <a:gd name="connsiteY24" fmla="*/ 7151 h 10000"/>
                <a:gd name="connsiteX25" fmla="*/ 5944 w 10000"/>
                <a:gd name="connsiteY25" fmla="*/ 7106 h 10000"/>
                <a:gd name="connsiteX26" fmla="*/ 5833 w 10000"/>
                <a:gd name="connsiteY26" fmla="*/ 7106 h 10000"/>
                <a:gd name="connsiteX27" fmla="*/ 5667 w 10000"/>
                <a:gd name="connsiteY27" fmla="*/ 7127 h 10000"/>
                <a:gd name="connsiteX28" fmla="*/ 5333 w 10000"/>
                <a:gd name="connsiteY28" fmla="*/ 7197 h 10000"/>
                <a:gd name="connsiteX29" fmla="*/ 4889 w 10000"/>
                <a:gd name="connsiteY29" fmla="*/ 7309 h 10000"/>
                <a:gd name="connsiteX30" fmla="*/ 4889 w 10000"/>
                <a:gd name="connsiteY30" fmla="*/ 7309 h 10000"/>
                <a:gd name="connsiteX31" fmla="*/ 4611 w 10000"/>
                <a:gd name="connsiteY31" fmla="*/ 7332 h 10000"/>
                <a:gd name="connsiteX32" fmla="*/ 4500 w 10000"/>
                <a:gd name="connsiteY32" fmla="*/ 7332 h 10000"/>
                <a:gd name="connsiteX33" fmla="*/ 4444 w 10000"/>
                <a:gd name="connsiteY33" fmla="*/ 7309 h 10000"/>
                <a:gd name="connsiteX34" fmla="*/ 4389 w 10000"/>
                <a:gd name="connsiteY34" fmla="*/ 7219 h 10000"/>
                <a:gd name="connsiteX35" fmla="*/ 4222 w 10000"/>
                <a:gd name="connsiteY35" fmla="*/ 7106 h 10000"/>
                <a:gd name="connsiteX36" fmla="*/ 4222 w 10000"/>
                <a:gd name="connsiteY36" fmla="*/ 7106 h 10000"/>
                <a:gd name="connsiteX37" fmla="*/ 4111 w 10000"/>
                <a:gd name="connsiteY37" fmla="*/ 7039 h 10000"/>
                <a:gd name="connsiteX38" fmla="*/ 4111 w 10000"/>
                <a:gd name="connsiteY38" fmla="*/ 6972 h 10000"/>
                <a:gd name="connsiteX39" fmla="*/ 4111 w 10000"/>
                <a:gd name="connsiteY39" fmla="*/ 6927 h 10000"/>
                <a:gd name="connsiteX40" fmla="*/ 4167 w 10000"/>
                <a:gd name="connsiteY40" fmla="*/ 6882 h 10000"/>
                <a:gd name="connsiteX41" fmla="*/ 4278 w 10000"/>
                <a:gd name="connsiteY41" fmla="*/ 6792 h 10000"/>
                <a:gd name="connsiteX42" fmla="*/ 4389 w 10000"/>
                <a:gd name="connsiteY42" fmla="*/ 6770 h 10000"/>
                <a:gd name="connsiteX43" fmla="*/ 4389 w 10000"/>
                <a:gd name="connsiteY43" fmla="*/ 6770 h 10000"/>
                <a:gd name="connsiteX44" fmla="*/ 4389 w 10000"/>
                <a:gd name="connsiteY44" fmla="*/ 6746 h 10000"/>
                <a:gd name="connsiteX45" fmla="*/ 4444 w 10000"/>
                <a:gd name="connsiteY45" fmla="*/ 6729 h 10000"/>
                <a:gd name="connsiteX46" fmla="*/ 4667 w 10000"/>
                <a:gd name="connsiteY46" fmla="*/ 6703 h 10000"/>
                <a:gd name="connsiteX47" fmla="*/ 5333 w 10000"/>
                <a:gd name="connsiteY47" fmla="*/ 6661 h 10000"/>
                <a:gd name="connsiteX48" fmla="*/ 6500 w 10000"/>
                <a:gd name="connsiteY48" fmla="*/ 6590 h 10000"/>
                <a:gd name="connsiteX49" fmla="*/ 6500 w 10000"/>
                <a:gd name="connsiteY49" fmla="*/ 6590 h 10000"/>
                <a:gd name="connsiteX50" fmla="*/ 7167 w 10000"/>
                <a:gd name="connsiteY50" fmla="*/ 6525 h 10000"/>
                <a:gd name="connsiteX51" fmla="*/ 8389 w 10000"/>
                <a:gd name="connsiteY51" fmla="*/ 6392 h 10000"/>
                <a:gd name="connsiteX52" fmla="*/ 8389 w 10000"/>
                <a:gd name="connsiteY52" fmla="*/ 6392 h 10000"/>
                <a:gd name="connsiteX53" fmla="*/ 8667 w 10000"/>
                <a:gd name="connsiteY53" fmla="*/ 6343 h 10000"/>
                <a:gd name="connsiteX54" fmla="*/ 8778 w 10000"/>
                <a:gd name="connsiteY54" fmla="*/ 6274 h 10000"/>
                <a:gd name="connsiteX55" fmla="*/ 8889 w 10000"/>
                <a:gd name="connsiteY55" fmla="*/ 6232 h 10000"/>
                <a:gd name="connsiteX56" fmla="*/ 8833 w 10000"/>
                <a:gd name="connsiteY56" fmla="*/ 6187 h 10000"/>
                <a:gd name="connsiteX57" fmla="*/ 8833 w 10000"/>
                <a:gd name="connsiteY57" fmla="*/ 6145 h 10000"/>
                <a:gd name="connsiteX58" fmla="*/ 8722 w 10000"/>
                <a:gd name="connsiteY58" fmla="*/ 6096 h 10000"/>
                <a:gd name="connsiteX59" fmla="*/ 8556 w 10000"/>
                <a:gd name="connsiteY59" fmla="*/ 6030 h 10000"/>
                <a:gd name="connsiteX60" fmla="*/ 8556 w 10000"/>
                <a:gd name="connsiteY60" fmla="*/ 6030 h 10000"/>
                <a:gd name="connsiteX61" fmla="*/ 6556 w 10000"/>
                <a:gd name="connsiteY61" fmla="*/ 5630 h 10000"/>
                <a:gd name="connsiteX62" fmla="*/ 6556 w 10000"/>
                <a:gd name="connsiteY62" fmla="*/ 5630 h 10000"/>
                <a:gd name="connsiteX63" fmla="*/ 6333 w 10000"/>
                <a:gd name="connsiteY63" fmla="*/ 5561 h 10000"/>
                <a:gd name="connsiteX64" fmla="*/ 6167 w 10000"/>
                <a:gd name="connsiteY64" fmla="*/ 5493 h 10000"/>
                <a:gd name="connsiteX65" fmla="*/ 6056 w 10000"/>
                <a:gd name="connsiteY65" fmla="*/ 5423 h 10000"/>
                <a:gd name="connsiteX66" fmla="*/ 6056 w 10000"/>
                <a:gd name="connsiteY66" fmla="*/ 5423 h 10000"/>
                <a:gd name="connsiteX67" fmla="*/ 8056 w 10000"/>
                <a:gd name="connsiteY67" fmla="*/ 5402 h 10000"/>
                <a:gd name="connsiteX68" fmla="*/ 10000 w 10000"/>
                <a:gd name="connsiteY68" fmla="*/ 5630 h 10000"/>
                <a:gd name="connsiteX69" fmla="*/ 10000 w 10000"/>
                <a:gd name="connsiteY69" fmla="*/ 3587 h 10000"/>
                <a:gd name="connsiteX70" fmla="*/ 2889 w 10000"/>
                <a:gd name="connsiteY70" fmla="*/ 1210 h 10000"/>
                <a:gd name="connsiteX71" fmla="*/ 2000 w 10000"/>
                <a:gd name="connsiteY71" fmla="*/ 1164 h 10000"/>
                <a:gd name="connsiteX72" fmla="*/ 1889 w 10000"/>
                <a:gd name="connsiteY72" fmla="*/ 1142 h 10000"/>
                <a:gd name="connsiteX73" fmla="*/ 1778 w 10000"/>
                <a:gd name="connsiteY73" fmla="*/ 1117 h 10000"/>
                <a:gd name="connsiteX74" fmla="*/ 1778 w 10000"/>
                <a:gd name="connsiteY74" fmla="*/ 1117 h 10000"/>
                <a:gd name="connsiteX75" fmla="*/ 1667 w 10000"/>
                <a:gd name="connsiteY75" fmla="*/ 1030 h 10000"/>
                <a:gd name="connsiteX76" fmla="*/ 1500 w 10000"/>
                <a:gd name="connsiteY76" fmla="*/ 873 h 10000"/>
                <a:gd name="connsiteX77" fmla="*/ 1444 w 10000"/>
                <a:gd name="connsiteY77" fmla="*/ 783 h 10000"/>
                <a:gd name="connsiteX78" fmla="*/ 1444 w 10000"/>
                <a:gd name="connsiteY78" fmla="*/ 693 h 10000"/>
                <a:gd name="connsiteX79" fmla="*/ 1444 w 10000"/>
                <a:gd name="connsiteY79" fmla="*/ 626 h 10000"/>
                <a:gd name="connsiteX80" fmla="*/ 1556 w 10000"/>
                <a:gd name="connsiteY80" fmla="*/ 558 h 10000"/>
                <a:gd name="connsiteX81" fmla="*/ 1556 w 10000"/>
                <a:gd name="connsiteY81" fmla="*/ 558 h 10000"/>
                <a:gd name="connsiteX82" fmla="*/ 1833 w 10000"/>
                <a:gd name="connsiteY82" fmla="*/ 447 h 10000"/>
                <a:gd name="connsiteX83" fmla="*/ 2111 w 10000"/>
                <a:gd name="connsiteY83" fmla="*/ 331 h 10000"/>
                <a:gd name="connsiteX84" fmla="*/ 2278 w 10000"/>
                <a:gd name="connsiteY84" fmla="*/ 266 h 10000"/>
                <a:gd name="connsiteX85" fmla="*/ 2389 w 10000"/>
                <a:gd name="connsiteY85" fmla="*/ 201 h 10000"/>
                <a:gd name="connsiteX86" fmla="*/ 2389 w 10000"/>
                <a:gd name="connsiteY86" fmla="*/ 109 h 10000"/>
                <a:gd name="connsiteX87" fmla="*/ 2389 w 10000"/>
                <a:gd name="connsiteY87" fmla="*/ 0 h 10000"/>
                <a:gd name="connsiteX88" fmla="*/ 10000 w 10000"/>
                <a:gd name="connsiteY88" fmla="*/ 8497 h 10000"/>
                <a:gd name="connsiteX89" fmla="*/ 10000 w 10000"/>
                <a:gd name="connsiteY89" fmla="*/ 8497 h 10000"/>
                <a:gd name="connsiteX90" fmla="*/ 9722 w 10000"/>
                <a:gd name="connsiteY90" fmla="*/ 8472 h 10000"/>
                <a:gd name="connsiteX91" fmla="*/ 9389 w 10000"/>
                <a:gd name="connsiteY91" fmla="*/ 8497 h 10000"/>
                <a:gd name="connsiteX92" fmla="*/ 9389 w 10000"/>
                <a:gd name="connsiteY92" fmla="*/ 8497 h 10000"/>
                <a:gd name="connsiteX93" fmla="*/ 9278 w 10000"/>
                <a:gd name="connsiteY93" fmla="*/ 8524 h 10000"/>
                <a:gd name="connsiteX94" fmla="*/ 9056 w 10000"/>
                <a:gd name="connsiteY94" fmla="*/ 8497 h 10000"/>
                <a:gd name="connsiteX95" fmla="*/ 8889 w 10000"/>
                <a:gd name="connsiteY95" fmla="*/ 8472 h 10000"/>
                <a:gd name="connsiteX96" fmla="*/ 8722 w 10000"/>
                <a:gd name="connsiteY96" fmla="*/ 8430 h 10000"/>
                <a:gd name="connsiteX97" fmla="*/ 8611 w 10000"/>
                <a:gd name="connsiteY97" fmla="*/ 8361 h 10000"/>
                <a:gd name="connsiteX98" fmla="*/ 8444 w 10000"/>
                <a:gd name="connsiteY98" fmla="*/ 8248 h 10000"/>
                <a:gd name="connsiteX99" fmla="*/ 8444 w 10000"/>
                <a:gd name="connsiteY99" fmla="*/ 8248 h 10000"/>
                <a:gd name="connsiteX100" fmla="*/ 8222 w 10000"/>
                <a:gd name="connsiteY100" fmla="*/ 8051 h 10000"/>
                <a:gd name="connsiteX101" fmla="*/ 8111 w 10000"/>
                <a:gd name="connsiteY101" fmla="*/ 7961 h 10000"/>
                <a:gd name="connsiteX102" fmla="*/ 7944 w 10000"/>
                <a:gd name="connsiteY102" fmla="*/ 7894 h 10000"/>
                <a:gd name="connsiteX103" fmla="*/ 7778 w 10000"/>
                <a:gd name="connsiteY103" fmla="*/ 7850 h 10000"/>
                <a:gd name="connsiteX104" fmla="*/ 7556 w 10000"/>
                <a:gd name="connsiteY104" fmla="*/ 7823 h 10000"/>
                <a:gd name="connsiteX105" fmla="*/ 7333 w 10000"/>
                <a:gd name="connsiteY105" fmla="*/ 7803 h 10000"/>
                <a:gd name="connsiteX106" fmla="*/ 7000 w 10000"/>
                <a:gd name="connsiteY106" fmla="*/ 7777 h 10000"/>
                <a:gd name="connsiteX107" fmla="*/ 7000 w 10000"/>
                <a:gd name="connsiteY107" fmla="*/ 7777 h 10000"/>
                <a:gd name="connsiteX108" fmla="*/ 6556 w 10000"/>
                <a:gd name="connsiteY108" fmla="*/ 7803 h 10000"/>
                <a:gd name="connsiteX109" fmla="*/ 6222 w 10000"/>
                <a:gd name="connsiteY109" fmla="*/ 7803 h 10000"/>
                <a:gd name="connsiteX110" fmla="*/ 6111 w 10000"/>
                <a:gd name="connsiteY110" fmla="*/ 7777 h 10000"/>
                <a:gd name="connsiteX111" fmla="*/ 6056 w 10000"/>
                <a:gd name="connsiteY111" fmla="*/ 7756 h 10000"/>
                <a:gd name="connsiteX112" fmla="*/ 6056 w 10000"/>
                <a:gd name="connsiteY112" fmla="*/ 7756 h 10000"/>
                <a:gd name="connsiteX113" fmla="*/ 6056 w 10000"/>
                <a:gd name="connsiteY113" fmla="*/ 7355 h 10000"/>
                <a:gd name="connsiteX114" fmla="*/ 6056 w 10000"/>
                <a:gd name="connsiteY114" fmla="*/ 7355 h 10000"/>
                <a:gd name="connsiteX115" fmla="*/ 6056 w 10000"/>
                <a:gd name="connsiteY115" fmla="*/ 7262 h 10000"/>
                <a:gd name="connsiteX116" fmla="*/ 5944 w 10000"/>
                <a:gd name="connsiteY116" fmla="*/ 7151 h 10000"/>
                <a:gd name="connsiteX117" fmla="*/ 5889 w 10000"/>
                <a:gd name="connsiteY117" fmla="*/ 7127 h 10000"/>
                <a:gd name="connsiteX118" fmla="*/ 5778 w 10000"/>
                <a:gd name="connsiteY118" fmla="*/ 7106 h 10000"/>
                <a:gd name="connsiteX119" fmla="*/ 5667 w 10000"/>
                <a:gd name="connsiteY119" fmla="*/ 7106 h 10000"/>
                <a:gd name="connsiteX120" fmla="*/ 5500 w 10000"/>
                <a:gd name="connsiteY120" fmla="*/ 7127 h 10000"/>
                <a:gd name="connsiteX121" fmla="*/ 5500 w 10000"/>
                <a:gd name="connsiteY121" fmla="*/ 7127 h 10000"/>
                <a:gd name="connsiteX122" fmla="*/ 4889 w 10000"/>
                <a:gd name="connsiteY122" fmla="*/ 7286 h 10000"/>
                <a:gd name="connsiteX123" fmla="*/ 4611 w 10000"/>
                <a:gd name="connsiteY123" fmla="*/ 7332 h 10000"/>
                <a:gd name="connsiteX124" fmla="*/ 4556 w 10000"/>
                <a:gd name="connsiteY124" fmla="*/ 7355 h 10000"/>
                <a:gd name="connsiteX125" fmla="*/ 4500 w 10000"/>
                <a:gd name="connsiteY125" fmla="*/ 7332 h 10000"/>
                <a:gd name="connsiteX126" fmla="*/ 4500 w 10000"/>
                <a:gd name="connsiteY126" fmla="*/ 7332 h 10000"/>
                <a:gd name="connsiteX127" fmla="*/ 4222 w 10000"/>
                <a:gd name="connsiteY127" fmla="*/ 7106 h 10000"/>
                <a:gd name="connsiteX128" fmla="*/ 4222 w 10000"/>
                <a:gd name="connsiteY128" fmla="*/ 7106 h 10000"/>
                <a:gd name="connsiteX129" fmla="*/ 4111 w 10000"/>
                <a:gd name="connsiteY129" fmla="*/ 6995 h 10000"/>
                <a:gd name="connsiteX130" fmla="*/ 4111 w 10000"/>
                <a:gd name="connsiteY130" fmla="*/ 6927 h 10000"/>
                <a:gd name="connsiteX131" fmla="*/ 4111 w 10000"/>
                <a:gd name="connsiteY131" fmla="*/ 6860 h 10000"/>
                <a:gd name="connsiteX132" fmla="*/ 4111 w 10000"/>
                <a:gd name="connsiteY132" fmla="*/ 6860 h 10000"/>
                <a:gd name="connsiteX133" fmla="*/ 4278 w 10000"/>
                <a:gd name="connsiteY133" fmla="*/ 6792 h 10000"/>
                <a:gd name="connsiteX134" fmla="*/ 4389 w 10000"/>
                <a:gd name="connsiteY134" fmla="*/ 6770 h 10000"/>
                <a:gd name="connsiteX135" fmla="*/ 4389 w 10000"/>
                <a:gd name="connsiteY135" fmla="*/ 6770 h 10000"/>
                <a:gd name="connsiteX136" fmla="*/ 4000 w 10000"/>
                <a:gd name="connsiteY136" fmla="*/ 6770 h 10000"/>
                <a:gd name="connsiteX137" fmla="*/ 3722 w 10000"/>
                <a:gd name="connsiteY137" fmla="*/ 6792 h 10000"/>
                <a:gd name="connsiteX138" fmla="*/ 3611 w 10000"/>
                <a:gd name="connsiteY138" fmla="*/ 6817 h 10000"/>
                <a:gd name="connsiteX139" fmla="*/ 3556 w 10000"/>
                <a:gd name="connsiteY139" fmla="*/ 6839 h 10000"/>
                <a:gd name="connsiteX140" fmla="*/ 3556 w 10000"/>
                <a:gd name="connsiteY140" fmla="*/ 6839 h 10000"/>
                <a:gd name="connsiteX141" fmla="*/ 3444 w 10000"/>
                <a:gd name="connsiteY141" fmla="*/ 6927 h 10000"/>
                <a:gd name="connsiteX142" fmla="*/ 3278 w 10000"/>
                <a:gd name="connsiteY142" fmla="*/ 7064 h 10000"/>
                <a:gd name="connsiteX143" fmla="*/ 3000 w 10000"/>
                <a:gd name="connsiteY143" fmla="*/ 7219 h 10000"/>
                <a:gd name="connsiteX144" fmla="*/ 2667 w 10000"/>
                <a:gd name="connsiteY144" fmla="*/ 7332 h 10000"/>
                <a:gd name="connsiteX145" fmla="*/ 2667 w 10000"/>
                <a:gd name="connsiteY145" fmla="*/ 7332 h 10000"/>
                <a:gd name="connsiteX146" fmla="*/ 2333 w 10000"/>
                <a:gd name="connsiteY146" fmla="*/ 7423 h 10000"/>
                <a:gd name="connsiteX147" fmla="*/ 1833 w 10000"/>
                <a:gd name="connsiteY147" fmla="*/ 7513 h 10000"/>
                <a:gd name="connsiteX148" fmla="*/ 1389 w 10000"/>
                <a:gd name="connsiteY148" fmla="*/ 7557 h 10000"/>
                <a:gd name="connsiteX149" fmla="*/ 889 w 10000"/>
                <a:gd name="connsiteY149" fmla="*/ 7579 h 10000"/>
                <a:gd name="connsiteX150" fmla="*/ 889 w 10000"/>
                <a:gd name="connsiteY150" fmla="*/ 7579 h 10000"/>
                <a:gd name="connsiteX151" fmla="*/ 500 w 10000"/>
                <a:gd name="connsiteY151" fmla="*/ 7605 h 10000"/>
                <a:gd name="connsiteX152" fmla="*/ 222 w 10000"/>
                <a:gd name="connsiteY152" fmla="*/ 7623 h 10000"/>
                <a:gd name="connsiteX153" fmla="*/ 0 w 10000"/>
                <a:gd name="connsiteY153" fmla="*/ 7645 h 10000"/>
                <a:gd name="connsiteX154" fmla="*/ 0 w 10000"/>
                <a:gd name="connsiteY154" fmla="*/ 7645 h 10000"/>
                <a:gd name="connsiteX155" fmla="*/ 278 w 10000"/>
                <a:gd name="connsiteY155" fmla="*/ 8006 h 10000"/>
                <a:gd name="connsiteX156" fmla="*/ 500 w 10000"/>
                <a:gd name="connsiteY156" fmla="*/ 8271 h 10000"/>
                <a:gd name="connsiteX157" fmla="*/ 722 w 10000"/>
                <a:gd name="connsiteY157" fmla="*/ 8497 h 10000"/>
                <a:gd name="connsiteX158" fmla="*/ 722 w 10000"/>
                <a:gd name="connsiteY158" fmla="*/ 8497 h 10000"/>
                <a:gd name="connsiteX159" fmla="*/ 889 w 10000"/>
                <a:gd name="connsiteY159" fmla="*/ 8632 h 10000"/>
                <a:gd name="connsiteX160" fmla="*/ 944 w 10000"/>
                <a:gd name="connsiteY160" fmla="*/ 8747 h 10000"/>
                <a:gd name="connsiteX161" fmla="*/ 1111 w 10000"/>
                <a:gd name="connsiteY161" fmla="*/ 8860 h 10000"/>
                <a:gd name="connsiteX162" fmla="*/ 1333 w 10000"/>
                <a:gd name="connsiteY162" fmla="*/ 9033 h 10000"/>
                <a:gd name="connsiteX163" fmla="*/ 1333 w 10000"/>
                <a:gd name="connsiteY163" fmla="*/ 9033 h 10000"/>
                <a:gd name="connsiteX164" fmla="*/ 1444 w 10000"/>
                <a:gd name="connsiteY164" fmla="*/ 9125 h 10000"/>
                <a:gd name="connsiteX165" fmla="*/ 1500 w 10000"/>
                <a:gd name="connsiteY165" fmla="*/ 9192 h 10000"/>
                <a:gd name="connsiteX166" fmla="*/ 1500 w 10000"/>
                <a:gd name="connsiteY166" fmla="*/ 9256 h 10000"/>
                <a:gd name="connsiteX167" fmla="*/ 1556 w 10000"/>
                <a:gd name="connsiteY167" fmla="*/ 9284 h 10000"/>
                <a:gd name="connsiteX168" fmla="*/ 1722 w 10000"/>
                <a:gd name="connsiteY168" fmla="*/ 9304 h 10000"/>
                <a:gd name="connsiteX169" fmla="*/ 1944 w 10000"/>
                <a:gd name="connsiteY169" fmla="*/ 9326 h 10000"/>
                <a:gd name="connsiteX170" fmla="*/ 2944 w 10000"/>
                <a:gd name="connsiteY170" fmla="*/ 9349 h 10000"/>
                <a:gd name="connsiteX171" fmla="*/ 2944 w 10000"/>
                <a:gd name="connsiteY171" fmla="*/ 9349 h 10000"/>
                <a:gd name="connsiteX172" fmla="*/ 4167 w 10000"/>
                <a:gd name="connsiteY172" fmla="*/ 9396 h 10000"/>
                <a:gd name="connsiteX173" fmla="*/ 4889 w 10000"/>
                <a:gd name="connsiteY173" fmla="*/ 9460 h 10000"/>
                <a:gd name="connsiteX174" fmla="*/ 5278 w 10000"/>
                <a:gd name="connsiteY174" fmla="*/ 9531 h 10000"/>
                <a:gd name="connsiteX175" fmla="*/ 5444 w 10000"/>
                <a:gd name="connsiteY175" fmla="*/ 9549 h 10000"/>
                <a:gd name="connsiteX176" fmla="*/ 5444 w 10000"/>
                <a:gd name="connsiteY176" fmla="*/ 9549 h 10000"/>
                <a:gd name="connsiteX177" fmla="*/ 5722 w 10000"/>
                <a:gd name="connsiteY177" fmla="*/ 9598 h 10000"/>
                <a:gd name="connsiteX178" fmla="*/ 5833 w 10000"/>
                <a:gd name="connsiteY178" fmla="*/ 9622 h 10000"/>
                <a:gd name="connsiteX179" fmla="*/ 5833 w 10000"/>
                <a:gd name="connsiteY179" fmla="*/ 9622 h 10000"/>
                <a:gd name="connsiteX180" fmla="*/ 5833 w 10000"/>
                <a:gd name="connsiteY180" fmla="*/ 9598 h 10000"/>
                <a:gd name="connsiteX181" fmla="*/ 5889 w 10000"/>
                <a:gd name="connsiteY181" fmla="*/ 9574 h 10000"/>
                <a:gd name="connsiteX182" fmla="*/ 6000 w 10000"/>
                <a:gd name="connsiteY182" fmla="*/ 9549 h 10000"/>
                <a:gd name="connsiteX183" fmla="*/ 6167 w 10000"/>
                <a:gd name="connsiteY183" fmla="*/ 9531 h 10000"/>
                <a:gd name="connsiteX184" fmla="*/ 6444 w 10000"/>
                <a:gd name="connsiteY184" fmla="*/ 9531 h 10000"/>
                <a:gd name="connsiteX185" fmla="*/ 6833 w 10000"/>
                <a:gd name="connsiteY185" fmla="*/ 9549 h 10000"/>
                <a:gd name="connsiteX186" fmla="*/ 7278 w 10000"/>
                <a:gd name="connsiteY186" fmla="*/ 9622 h 10000"/>
                <a:gd name="connsiteX187" fmla="*/ 7278 w 10000"/>
                <a:gd name="connsiteY187" fmla="*/ 9622 h 10000"/>
                <a:gd name="connsiteX188" fmla="*/ 8722 w 10000"/>
                <a:gd name="connsiteY188" fmla="*/ 9817 h 10000"/>
                <a:gd name="connsiteX189" fmla="*/ 10000 w 10000"/>
                <a:gd name="connsiteY189" fmla="*/ 10000 h 10000"/>
                <a:gd name="connsiteX0" fmla="*/ 10000 w 10000"/>
                <a:gd name="connsiteY0" fmla="*/ 8363 h 9891"/>
                <a:gd name="connsiteX1" fmla="*/ 10000 w 10000"/>
                <a:gd name="connsiteY1" fmla="*/ 8363 h 9891"/>
                <a:gd name="connsiteX2" fmla="*/ 9222 w 10000"/>
                <a:gd name="connsiteY2" fmla="*/ 8388 h 9891"/>
                <a:gd name="connsiteX3" fmla="*/ 8944 w 10000"/>
                <a:gd name="connsiteY3" fmla="*/ 8388 h 9891"/>
                <a:gd name="connsiteX4" fmla="*/ 8833 w 10000"/>
                <a:gd name="connsiteY4" fmla="*/ 8363 h 9891"/>
                <a:gd name="connsiteX5" fmla="*/ 8778 w 10000"/>
                <a:gd name="connsiteY5" fmla="*/ 8344 h 9891"/>
                <a:gd name="connsiteX6" fmla="*/ 8778 w 10000"/>
                <a:gd name="connsiteY6" fmla="*/ 8344 h 9891"/>
                <a:gd name="connsiteX7" fmla="*/ 8444 w 10000"/>
                <a:gd name="connsiteY7" fmla="*/ 8073 h 9891"/>
                <a:gd name="connsiteX8" fmla="*/ 8167 w 10000"/>
                <a:gd name="connsiteY8" fmla="*/ 7826 h 9891"/>
                <a:gd name="connsiteX9" fmla="*/ 8167 w 10000"/>
                <a:gd name="connsiteY9" fmla="*/ 7826 h 9891"/>
                <a:gd name="connsiteX10" fmla="*/ 8056 w 10000"/>
                <a:gd name="connsiteY10" fmla="*/ 7785 h 9891"/>
                <a:gd name="connsiteX11" fmla="*/ 7889 w 10000"/>
                <a:gd name="connsiteY11" fmla="*/ 7741 h 9891"/>
                <a:gd name="connsiteX12" fmla="*/ 7444 w 10000"/>
                <a:gd name="connsiteY12" fmla="*/ 7714 h 9891"/>
                <a:gd name="connsiteX13" fmla="*/ 6889 w 10000"/>
                <a:gd name="connsiteY13" fmla="*/ 7694 h 9891"/>
                <a:gd name="connsiteX14" fmla="*/ 6389 w 10000"/>
                <a:gd name="connsiteY14" fmla="*/ 7694 h 9891"/>
                <a:gd name="connsiteX15" fmla="*/ 6389 w 10000"/>
                <a:gd name="connsiteY15" fmla="*/ 7694 h 9891"/>
                <a:gd name="connsiteX16" fmla="*/ 6167 w 10000"/>
                <a:gd name="connsiteY16" fmla="*/ 7668 h 9891"/>
                <a:gd name="connsiteX17" fmla="*/ 6056 w 10000"/>
                <a:gd name="connsiteY17" fmla="*/ 7628 h 9891"/>
                <a:gd name="connsiteX18" fmla="*/ 6000 w 10000"/>
                <a:gd name="connsiteY18" fmla="*/ 7580 h 9891"/>
                <a:gd name="connsiteX19" fmla="*/ 6000 w 10000"/>
                <a:gd name="connsiteY19" fmla="*/ 7496 h 9891"/>
                <a:gd name="connsiteX20" fmla="*/ 6056 w 10000"/>
                <a:gd name="connsiteY20" fmla="*/ 7314 h 9891"/>
                <a:gd name="connsiteX21" fmla="*/ 6111 w 10000"/>
                <a:gd name="connsiteY21" fmla="*/ 7223 h 9891"/>
                <a:gd name="connsiteX22" fmla="*/ 6056 w 10000"/>
                <a:gd name="connsiteY22" fmla="*/ 7110 h 9891"/>
                <a:gd name="connsiteX23" fmla="*/ 6056 w 10000"/>
                <a:gd name="connsiteY23" fmla="*/ 7110 h 9891"/>
                <a:gd name="connsiteX24" fmla="*/ 6000 w 10000"/>
                <a:gd name="connsiteY24" fmla="*/ 7042 h 9891"/>
                <a:gd name="connsiteX25" fmla="*/ 5944 w 10000"/>
                <a:gd name="connsiteY25" fmla="*/ 6997 h 9891"/>
                <a:gd name="connsiteX26" fmla="*/ 5833 w 10000"/>
                <a:gd name="connsiteY26" fmla="*/ 6997 h 9891"/>
                <a:gd name="connsiteX27" fmla="*/ 5667 w 10000"/>
                <a:gd name="connsiteY27" fmla="*/ 7018 h 9891"/>
                <a:gd name="connsiteX28" fmla="*/ 5333 w 10000"/>
                <a:gd name="connsiteY28" fmla="*/ 7088 h 9891"/>
                <a:gd name="connsiteX29" fmla="*/ 4889 w 10000"/>
                <a:gd name="connsiteY29" fmla="*/ 7200 h 9891"/>
                <a:gd name="connsiteX30" fmla="*/ 4889 w 10000"/>
                <a:gd name="connsiteY30" fmla="*/ 7200 h 9891"/>
                <a:gd name="connsiteX31" fmla="*/ 4611 w 10000"/>
                <a:gd name="connsiteY31" fmla="*/ 7223 h 9891"/>
                <a:gd name="connsiteX32" fmla="*/ 4500 w 10000"/>
                <a:gd name="connsiteY32" fmla="*/ 7223 h 9891"/>
                <a:gd name="connsiteX33" fmla="*/ 4444 w 10000"/>
                <a:gd name="connsiteY33" fmla="*/ 7200 h 9891"/>
                <a:gd name="connsiteX34" fmla="*/ 4389 w 10000"/>
                <a:gd name="connsiteY34" fmla="*/ 7110 h 9891"/>
                <a:gd name="connsiteX35" fmla="*/ 4222 w 10000"/>
                <a:gd name="connsiteY35" fmla="*/ 6997 h 9891"/>
                <a:gd name="connsiteX36" fmla="*/ 4222 w 10000"/>
                <a:gd name="connsiteY36" fmla="*/ 6997 h 9891"/>
                <a:gd name="connsiteX37" fmla="*/ 4111 w 10000"/>
                <a:gd name="connsiteY37" fmla="*/ 6930 h 9891"/>
                <a:gd name="connsiteX38" fmla="*/ 4111 w 10000"/>
                <a:gd name="connsiteY38" fmla="*/ 6863 h 9891"/>
                <a:gd name="connsiteX39" fmla="*/ 4111 w 10000"/>
                <a:gd name="connsiteY39" fmla="*/ 6818 h 9891"/>
                <a:gd name="connsiteX40" fmla="*/ 4167 w 10000"/>
                <a:gd name="connsiteY40" fmla="*/ 6773 h 9891"/>
                <a:gd name="connsiteX41" fmla="*/ 4278 w 10000"/>
                <a:gd name="connsiteY41" fmla="*/ 6683 h 9891"/>
                <a:gd name="connsiteX42" fmla="*/ 4389 w 10000"/>
                <a:gd name="connsiteY42" fmla="*/ 6661 h 9891"/>
                <a:gd name="connsiteX43" fmla="*/ 4389 w 10000"/>
                <a:gd name="connsiteY43" fmla="*/ 6661 h 9891"/>
                <a:gd name="connsiteX44" fmla="*/ 4389 w 10000"/>
                <a:gd name="connsiteY44" fmla="*/ 6637 h 9891"/>
                <a:gd name="connsiteX45" fmla="*/ 4444 w 10000"/>
                <a:gd name="connsiteY45" fmla="*/ 6620 h 9891"/>
                <a:gd name="connsiteX46" fmla="*/ 4667 w 10000"/>
                <a:gd name="connsiteY46" fmla="*/ 6594 h 9891"/>
                <a:gd name="connsiteX47" fmla="*/ 5333 w 10000"/>
                <a:gd name="connsiteY47" fmla="*/ 6552 h 9891"/>
                <a:gd name="connsiteX48" fmla="*/ 6500 w 10000"/>
                <a:gd name="connsiteY48" fmla="*/ 6481 h 9891"/>
                <a:gd name="connsiteX49" fmla="*/ 6500 w 10000"/>
                <a:gd name="connsiteY49" fmla="*/ 6481 h 9891"/>
                <a:gd name="connsiteX50" fmla="*/ 7167 w 10000"/>
                <a:gd name="connsiteY50" fmla="*/ 6416 h 9891"/>
                <a:gd name="connsiteX51" fmla="*/ 8389 w 10000"/>
                <a:gd name="connsiteY51" fmla="*/ 6283 h 9891"/>
                <a:gd name="connsiteX52" fmla="*/ 8389 w 10000"/>
                <a:gd name="connsiteY52" fmla="*/ 6283 h 9891"/>
                <a:gd name="connsiteX53" fmla="*/ 8667 w 10000"/>
                <a:gd name="connsiteY53" fmla="*/ 6234 h 9891"/>
                <a:gd name="connsiteX54" fmla="*/ 8778 w 10000"/>
                <a:gd name="connsiteY54" fmla="*/ 6165 h 9891"/>
                <a:gd name="connsiteX55" fmla="*/ 8889 w 10000"/>
                <a:gd name="connsiteY55" fmla="*/ 6123 h 9891"/>
                <a:gd name="connsiteX56" fmla="*/ 8833 w 10000"/>
                <a:gd name="connsiteY56" fmla="*/ 6078 h 9891"/>
                <a:gd name="connsiteX57" fmla="*/ 8833 w 10000"/>
                <a:gd name="connsiteY57" fmla="*/ 6036 h 9891"/>
                <a:gd name="connsiteX58" fmla="*/ 8722 w 10000"/>
                <a:gd name="connsiteY58" fmla="*/ 5987 h 9891"/>
                <a:gd name="connsiteX59" fmla="*/ 8556 w 10000"/>
                <a:gd name="connsiteY59" fmla="*/ 5921 h 9891"/>
                <a:gd name="connsiteX60" fmla="*/ 8556 w 10000"/>
                <a:gd name="connsiteY60" fmla="*/ 5921 h 9891"/>
                <a:gd name="connsiteX61" fmla="*/ 6556 w 10000"/>
                <a:gd name="connsiteY61" fmla="*/ 5521 h 9891"/>
                <a:gd name="connsiteX62" fmla="*/ 6556 w 10000"/>
                <a:gd name="connsiteY62" fmla="*/ 5521 h 9891"/>
                <a:gd name="connsiteX63" fmla="*/ 6333 w 10000"/>
                <a:gd name="connsiteY63" fmla="*/ 5452 h 9891"/>
                <a:gd name="connsiteX64" fmla="*/ 6167 w 10000"/>
                <a:gd name="connsiteY64" fmla="*/ 5384 h 9891"/>
                <a:gd name="connsiteX65" fmla="*/ 6056 w 10000"/>
                <a:gd name="connsiteY65" fmla="*/ 5314 h 9891"/>
                <a:gd name="connsiteX66" fmla="*/ 6056 w 10000"/>
                <a:gd name="connsiteY66" fmla="*/ 5314 h 9891"/>
                <a:gd name="connsiteX67" fmla="*/ 8056 w 10000"/>
                <a:gd name="connsiteY67" fmla="*/ 5293 h 9891"/>
                <a:gd name="connsiteX68" fmla="*/ 10000 w 10000"/>
                <a:gd name="connsiteY68" fmla="*/ 5521 h 9891"/>
                <a:gd name="connsiteX69" fmla="*/ 10000 w 10000"/>
                <a:gd name="connsiteY69" fmla="*/ 3478 h 9891"/>
                <a:gd name="connsiteX70" fmla="*/ 2889 w 10000"/>
                <a:gd name="connsiteY70" fmla="*/ 1101 h 9891"/>
                <a:gd name="connsiteX71" fmla="*/ 2000 w 10000"/>
                <a:gd name="connsiteY71" fmla="*/ 1055 h 9891"/>
                <a:gd name="connsiteX72" fmla="*/ 1889 w 10000"/>
                <a:gd name="connsiteY72" fmla="*/ 1033 h 9891"/>
                <a:gd name="connsiteX73" fmla="*/ 1778 w 10000"/>
                <a:gd name="connsiteY73" fmla="*/ 1008 h 9891"/>
                <a:gd name="connsiteX74" fmla="*/ 1778 w 10000"/>
                <a:gd name="connsiteY74" fmla="*/ 1008 h 9891"/>
                <a:gd name="connsiteX75" fmla="*/ 1667 w 10000"/>
                <a:gd name="connsiteY75" fmla="*/ 921 h 9891"/>
                <a:gd name="connsiteX76" fmla="*/ 1500 w 10000"/>
                <a:gd name="connsiteY76" fmla="*/ 764 h 9891"/>
                <a:gd name="connsiteX77" fmla="*/ 1444 w 10000"/>
                <a:gd name="connsiteY77" fmla="*/ 674 h 9891"/>
                <a:gd name="connsiteX78" fmla="*/ 1444 w 10000"/>
                <a:gd name="connsiteY78" fmla="*/ 584 h 9891"/>
                <a:gd name="connsiteX79" fmla="*/ 1444 w 10000"/>
                <a:gd name="connsiteY79" fmla="*/ 517 h 9891"/>
                <a:gd name="connsiteX80" fmla="*/ 1556 w 10000"/>
                <a:gd name="connsiteY80" fmla="*/ 449 h 9891"/>
                <a:gd name="connsiteX81" fmla="*/ 1556 w 10000"/>
                <a:gd name="connsiteY81" fmla="*/ 449 h 9891"/>
                <a:gd name="connsiteX82" fmla="*/ 1833 w 10000"/>
                <a:gd name="connsiteY82" fmla="*/ 338 h 9891"/>
                <a:gd name="connsiteX83" fmla="*/ 2111 w 10000"/>
                <a:gd name="connsiteY83" fmla="*/ 222 h 9891"/>
                <a:gd name="connsiteX84" fmla="*/ 2278 w 10000"/>
                <a:gd name="connsiteY84" fmla="*/ 157 h 9891"/>
                <a:gd name="connsiteX85" fmla="*/ 2389 w 10000"/>
                <a:gd name="connsiteY85" fmla="*/ 92 h 9891"/>
                <a:gd name="connsiteX86" fmla="*/ 2389 w 10000"/>
                <a:gd name="connsiteY86" fmla="*/ 0 h 9891"/>
                <a:gd name="connsiteX87" fmla="*/ 10000 w 10000"/>
                <a:gd name="connsiteY87" fmla="*/ 8388 h 9891"/>
                <a:gd name="connsiteX88" fmla="*/ 10000 w 10000"/>
                <a:gd name="connsiteY88" fmla="*/ 8388 h 9891"/>
                <a:gd name="connsiteX89" fmla="*/ 9722 w 10000"/>
                <a:gd name="connsiteY89" fmla="*/ 8363 h 9891"/>
                <a:gd name="connsiteX90" fmla="*/ 9389 w 10000"/>
                <a:gd name="connsiteY90" fmla="*/ 8388 h 9891"/>
                <a:gd name="connsiteX91" fmla="*/ 9389 w 10000"/>
                <a:gd name="connsiteY91" fmla="*/ 8388 h 9891"/>
                <a:gd name="connsiteX92" fmla="*/ 9278 w 10000"/>
                <a:gd name="connsiteY92" fmla="*/ 8415 h 9891"/>
                <a:gd name="connsiteX93" fmla="*/ 9056 w 10000"/>
                <a:gd name="connsiteY93" fmla="*/ 8388 h 9891"/>
                <a:gd name="connsiteX94" fmla="*/ 8889 w 10000"/>
                <a:gd name="connsiteY94" fmla="*/ 8363 h 9891"/>
                <a:gd name="connsiteX95" fmla="*/ 8722 w 10000"/>
                <a:gd name="connsiteY95" fmla="*/ 8321 h 9891"/>
                <a:gd name="connsiteX96" fmla="*/ 8611 w 10000"/>
                <a:gd name="connsiteY96" fmla="*/ 8252 h 9891"/>
                <a:gd name="connsiteX97" fmla="*/ 8444 w 10000"/>
                <a:gd name="connsiteY97" fmla="*/ 8139 h 9891"/>
                <a:gd name="connsiteX98" fmla="*/ 8444 w 10000"/>
                <a:gd name="connsiteY98" fmla="*/ 8139 h 9891"/>
                <a:gd name="connsiteX99" fmla="*/ 8222 w 10000"/>
                <a:gd name="connsiteY99" fmla="*/ 7942 h 9891"/>
                <a:gd name="connsiteX100" fmla="*/ 8111 w 10000"/>
                <a:gd name="connsiteY100" fmla="*/ 7852 h 9891"/>
                <a:gd name="connsiteX101" fmla="*/ 7944 w 10000"/>
                <a:gd name="connsiteY101" fmla="*/ 7785 h 9891"/>
                <a:gd name="connsiteX102" fmla="*/ 7778 w 10000"/>
                <a:gd name="connsiteY102" fmla="*/ 7741 h 9891"/>
                <a:gd name="connsiteX103" fmla="*/ 7556 w 10000"/>
                <a:gd name="connsiteY103" fmla="*/ 7714 h 9891"/>
                <a:gd name="connsiteX104" fmla="*/ 7333 w 10000"/>
                <a:gd name="connsiteY104" fmla="*/ 7694 h 9891"/>
                <a:gd name="connsiteX105" fmla="*/ 7000 w 10000"/>
                <a:gd name="connsiteY105" fmla="*/ 7668 h 9891"/>
                <a:gd name="connsiteX106" fmla="*/ 7000 w 10000"/>
                <a:gd name="connsiteY106" fmla="*/ 7668 h 9891"/>
                <a:gd name="connsiteX107" fmla="*/ 6556 w 10000"/>
                <a:gd name="connsiteY107" fmla="*/ 7694 h 9891"/>
                <a:gd name="connsiteX108" fmla="*/ 6222 w 10000"/>
                <a:gd name="connsiteY108" fmla="*/ 7694 h 9891"/>
                <a:gd name="connsiteX109" fmla="*/ 6111 w 10000"/>
                <a:gd name="connsiteY109" fmla="*/ 7668 h 9891"/>
                <a:gd name="connsiteX110" fmla="*/ 6056 w 10000"/>
                <a:gd name="connsiteY110" fmla="*/ 7647 h 9891"/>
                <a:gd name="connsiteX111" fmla="*/ 6056 w 10000"/>
                <a:gd name="connsiteY111" fmla="*/ 7647 h 9891"/>
                <a:gd name="connsiteX112" fmla="*/ 6056 w 10000"/>
                <a:gd name="connsiteY112" fmla="*/ 7246 h 9891"/>
                <a:gd name="connsiteX113" fmla="*/ 6056 w 10000"/>
                <a:gd name="connsiteY113" fmla="*/ 7246 h 9891"/>
                <a:gd name="connsiteX114" fmla="*/ 6056 w 10000"/>
                <a:gd name="connsiteY114" fmla="*/ 7153 h 9891"/>
                <a:gd name="connsiteX115" fmla="*/ 5944 w 10000"/>
                <a:gd name="connsiteY115" fmla="*/ 7042 h 9891"/>
                <a:gd name="connsiteX116" fmla="*/ 5889 w 10000"/>
                <a:gd name="connsiteY116" fmla="*/ 7018 h 9891"/>
                <a:gd name="connsiteX117" fmla="*/ 5778 w 10000"/>
                <a:gd name="connsiteY117" fmla="*/ 6997 h 9891"/>
                <a:gd name="connsiteX118" fmla="*/ 5667 w 10000"/>
                <a:gd name="connsiteY118" fmla="*/ 6997 h 9891"/>
                <a:gd name="connsiteX119" fmla="*/ 5500 w 10000"/>
                <a:gd name="connsiteY119" fmla="*/ 7018 h 9891"/>
                <a:gd name="connsiteX120" fmla="*/ 5500 w 10000"/>
                <a:gd name="connsiteY120" fmla="*/ 7018 h 9891"/>
                <a:gd name="connsiteX121" fmla="*/ 4889 w 10000"/>
                <a:gd name="connsiteY121" fmla="*/ 7177 h 9891"/>
                <a:gd name="connsiteX122" fmla="*/ 4611 w 10000"/>
                <a:gd name="connsiteY122" fmla="*/ 7223 h 9891"/>
                <a:gd name="connsiteX123" fmla="*/ 4556 w 10000"/>
                <a:gd name="connsiteY123" fmla="*/ 7246 h 9891"/>
                <a:gd name="connsiteX124" fmla="*/ 4500 w 10000"/>
                <a:gd name="connsiteY124" fmla="*/ 7223 h 9891"/>
                <a:gd name="connsiteX125" fmla="*/ 4500 w 10000"/>
                <a:gd name="connsiteY125" fmla="*/ 7223 h 9891"/>
                <a:gd name="connsiteX126" fmla="*/ 4222 w 10000"/>
                <a:gd name="connsiteY126" fmla="*/ 6997 h 9891"/>
                <a:gd name="connsiteX127" fmla="*/ 4222 w 10000"/>
                <a:gd name="connsiteY127" fmla="*/ 6997 h 9891"/>
                <a:gd name="connsiteX128" fmla="*/ 4111 w 10000"/>
                <a:gd name="connsiteY128" fmla="*/ 6886 h 9891"/>
                <a:gd name="connsiteX129" fmla="*/ 4111 w 10000"/>
                <a:gd name="connsiteY129" fmla="*/ 6818 h 9891"/>
                <a:gd name="connsiteX130" fmla="*/ 4111 w 10000"/>
                <a:gd name="connsiteY130" fmla="*/ 6751 h 9891"/>
                <a:gd name="connsiteX131" fmla="*/ 4111 w 10000"/>
                <a:gd name="connsiteY131" fmla="*/ 6751 h 9891"/>
                <a:gd name="connsiteX132" fmla="*/ 4278 w 10000"/>
                <a:gd name="connsiteY132" fmla="*/ 6683 h 9891"/>
                <a:gd name="connsiteX133" fmla="*/ 4389 w 10000"/>
                <a:gd name="connsiteY133" fmla="*/ 6661 h 9891"/>
                <a:gd name="connsiteX134" fmla="*/ 4389 w 10000"/>
                <a:gd name="connsiteY134" fmla="*/ 6661 h 9891"/>
                <a:gd name="connsiteX135" fmla="*/ 4000 w 10000"/>
                <a:gd name="connsiteY135" fmla="*/ 6661 h 9891"/>
                <a:gd name="connsiteX136" fmla="*/ 3722 w 10000"/>
                <a:gd name="connsiteY136" fmla="*/ 6683 h 9891"/>
                <a:gd name="connsiteX137" fmla="*/ 3611 w 10000"/>
                <a:gd name="connsiteY137" fmla="*/ 6708 h 9891"/>
                <a:gd name="connsiteX138" fmla="*/ 3556 w 10000"/>
                <a:gd name="connsiteY138" fmla="*/ 6730 h 9891"/>
                <a:gd name="connsiteX139" fmla="*/ 3556 w 10000"/>
                <a:gd name="connsiteY139" fmla="*/ 6730 h 9891"/>
                <a:gd name="connsiteX140" fmla="*/ 3444 w 10000"/>
                <a:gd name="connsiteY140" fmla="*/ 6818 h 9891"/>
                <a:gd name="connsiteX141" fmla="*/ 3278 w 10000"/>
                <a:gd name="connsiteY141" fmla="*/ 6955 h 9891"/>
                <a:gd name="connsiteX142" fmla="*/ 3000 w 10000"/>
                <a:gd name="connsiteY142" fmla="*/ 7110 h 9891"/>
                <a:gd name="connsiteX143" fmla="*/ 2667 w 10000"/>
                <a:gd name="connsiteY143" fmla="*/ 7223 h 9891"/>
                <a:gd name="connsiteX144" fmla="*/ 2667 w 10000"/>
                <a:gd name="connsiteY144" fmla="*/ 7223 h 9891"/>
                <a:gd name="connsiteX145" fmla="*/ 2333 w 10000"/>
                <a:gd name="connsiteY145" fmla="*/ 7314 h 9891"/>
                <a:gd name="connsiteX146" fmla="*/ 1833 w 10000"/>
                <a:gd name="connsiteY146" fmla="*/ 7404 h 9891"/>
                <a:gd name="connsiteX147" fmla="*/ 1389 w 10000"/>
                <a:gd name="connsiteY147" fmla="*/ 7448 h 9891"/>
                <a:gd name="connsiteX148" fmla="*/ 889 w 10000"/>
                <a:gd name="connsiteY148" fmla="*/ 7470 h 9891"/>
                <a:gd name="connsiteX149" fmla="*/ 889 w 10000"/>
                <a:gd name="connsiteY149" fmla="*/ 7470 h 9891"/>
                <a:gd name="connsiteX150" fmla="*/ 500 w 10000"/>
                <a:gd name="connsiteY150" fmla="*/ 7496 h 9891"/>
                <a:gd name="connsiteX151" fmla="*/ 222 w 10000"/>
                <a:gd name="connsiteY151" fmla="*/ 7514 h 9891"/>
                <a:gd name="connsiteX152" fmla="*/ 0 w 10000"/>
                <a:gd name="connsiteY152" fmla="*/ 7536 h 9891"/>
                <a:gd name="connsiteX153" fmla="*/ 0 w 10000"/>
                <a:gd name="connsiteY153" fmla="*/ 7536 h 9891"/>
                <a:gd name="connsiteX154" fmla="*/ 278 w 10000"/>
                <a:gd name="connsiteY154" fmla="*/ 7897 h 9891"/>
                <a:gd name="connsiteX155" fmla="*/ 500 w 10000"/>
                <a:gd name="connsiteY155" fmla="*/ 8162 h 9891"/>
                <a:gd name="connsiteX156" fmla="*/ 722 w 10000"/>
                <a:gd name="connsiteY156" fmla="*/ 8388 h 9891"/>
                <a:gd name="connsiteX157" fmla="*/ 722 w 10000"/>
                <a:gd name="connsiteY157" fmla="*/ 8388 h 9891"/>
                <a:gd name="connsiteX158" fmla="*/ 889 w 10000"/>
                <a:gd name="connsiteY158" fmla="*/ 8523 h 9891"/>
                <a:gd name="connsiteX159" fmla="*/ 944 w 10000"/>
                <a:gd name="connsiteY159" fmla="*/ 8638 h 9891"/>
                <a:gd name="connsiteX160" fmla="*/ 1111 w 10000"/>
                <a:gd name="connsiteY160" fmla="*/ 8751 h 9891"/>
                <a:gd name="connsiteX161" fmla="*/ 1333 w 10000"/>
                <a:gd name="connsiteY161" fmla="*/ 8924 h 9891"/>
                <a:gd name="connsiteX162" fmla="*/ 1333 w 10000"/>
                <a:gd name="connsiteY162" fmla="*/ 8924 h 9891"/>
                <a:gd name="connsiteX163" fmla="*/ 1444 w 10000"/>
                <a:gd name="connsiteY163" fmla="*/ 9016 h 9891"/>
                <a:gd name="connsiteX164" fmla="*/ 1500 w 10000"/>
                <a:gd name="connsiteY164" fmla="*/ 9083 h 9891"/>
                <a:gd name="connsiteX165" fmla="*/ 1500 w 10000"/>
                <a:gd name="connsiteY165" fmla="*/ 9147 h 9891"/>
                <a:gd name="connsiteX166" fmla="*/ 1556 w 10000"/>
                <a:gd name="connsiteY166" fmla="*/ 9175 h 9891"/>
                <a:gd name="connsiteX167" fmla="*/ 1722 w 10000"/>
                <a:gd name="connsiteY167" fmla="*/ 9195 h 9891"/>
                <a:gd name="connsiteX168" fmla="*/ 1944 w 10000"/>
                <a:gd name="connsiteY168" fmla="*/ 9217 h 9891"/>
                <a:gd name="connsiteX169" fmla="*/ 2944 w 10000"/>
                <a:gd name="connsiteY169" fmla="*/ 9240 h 9891"/>
                <a:gd name="connsiteX170" fmla="*/ 2944 w 10000"/>
                <a:gd name="connsiteY170" fmla="*/ 9240 h 9891"/>
                <a:gd name="connsiteX171" fmla="*/ 4167 w 10000"/>
                <a:gd name="connsiteY171" fmla="*/ 9287 h 9891"/>
                <a:gd name="connsiteX172" fmla="*/ 4889 w 10000"/>
                <a:gd name="connsiteY172" fmla="*/ 9351 h 9891"/>
                <a:gd name="connsiteX173" fmla="*/ 5278 w 10000"/>
                <a:gd name="connsiteY173" fmla="*/ 9422 h 9891"/>
                <a:gd name="connsiteX174" fmla="*/ 5444 w 10000"/>
                <a:gd name="connsiteY174" fmla="*/ 9440 h 9891"/>
                <a:gd name="connsiteX175" fmla="*/ 5444 w 10000"/>
                <a:gd name="connsiteY175" fmla="*/ 9440 h 9891"/>
                <a:gd name="connsiteX176" fmla="*/ 5722 w 10000"/>
                <a:gd name="connsiteY176" fmla="*/ 9489 h 9891"/>
                <a:gd name="connsiteX177" fmla="*/ 5833 w 10000"/>
                <a:gd name="connsiteY177" fmla="*/ 9513 h 9891"/>
                <a:gd name="connsiteX178" fmla="*/ 5833 w 10000"/>
                <a:gd name="connsiteY178" fmla="*/ 9513 h 9891"/>
                <a:gd name="connsiteX179" fmla="*/ 5833 w 10000"/>
                <a:gd name="connsiteY179" fmla="*/ 9489 h 9891"/>
                <a:gd name="connsiteX180" fmla="*/ 5889 w 10000"/>
                <a:gd name="connsiteY180" fmla="*/ 9465 h 9891"/>
                <a:gd name="connsiteX181" fmla="*/ 6000 w 10000"/>
                <a:gd name="connsiteY181" fmla="*/ 9440 h 9891"/>
                <a:gd name="connsiteX182" fmla="*/ 6167 w 10000"/>
                <a:gd name="connsiteY182" fmla="*/ 9422 h 9891"/>
                <a:gd name="connsiteX183" fmla="*/ 6444 w 10000"/>
                <a:gd name="connsiteY183" fmla="*/ 9422 h 9891"/>
                <a:gd name="connsiteX184" fmla="*/ 6833 w 10000"/>
                <a:gd name="connsiteY184" fmla="*/ 9440 h 9891"/>
                <a:gd name="connsiteX185" fmla="*/ 7278 w 10000"/>
                <a:gd name="connsiteY185" fmla="*/ 9513 h 9891"/>
                <a:gd name="connsiteX186" fmla="*/ 7278 w 10000"/>
                <a:gd name="connsiteY186" fmla="*/ 9513 h 9891"/>
                <a:gd name="connsiteX187" fmla="*/ 8722 w 10000"/>
                <a:gd name="connsiteY187" fmla="*/ 9708 h 9891"/>
                <a:gd name="connsiteX188" fmla="*/ 10000 w 10000"/>
                <a:gd name="connsiteY188" fmla="*/ 9891 h 9891"/>
                <a:gd name="connsiteX0" fmla="*/ 10000 w 10000"/>
                <a:gd name="connsiteY0" fmla="*/ 8455 h 10000"/>
                <a:gd name="connsiteX1" fmla="*/ 10000 w 10000"/>
                <a:gd name="connsiteY1" fmla="*/ 8455 h 10000"/>
                <a:gd name="connsiteX2" fmla="*/ 9222 w 10000"/>
                <a:gd name="connsiteY2" fmla="*/ 8480 h 10000"/>
                <a:gd name="connsiteX3" fmla="*/ 8944 w 10000"/>
                <a:gd name="connsiteY3" fmla="*/ 8480 h 10000"/>
                <a:gd name="connsiteX4" fmla="*/ 8833 w 10000"/>
                <a:gd name="connsiteY4" fmla="*/ 8455 h 10000"/>
                <a:gd name="connsiteX5" fmla="*/ 8778 w 10000"/>
                <a:gd name="connsiteY5" fmla="*/ 8436 h 10000"/>
                <a:gd name="connsiteX6" fmla="*/ 8778 w 10000"/>
                <a:gd name="connsiteY6" fmla="*/ 8436 h 10000"/>
                <a:gd name="connsiteX7" fmla="*/ 8444 w 10000"/>
                <a:gd name="connsiteY7" fmla="*/ 8162 h 10000"/>
                <a:gd name="connsiteX8" fmla="*/ 8167 w 10000"/>
                <a:gd name="connsiteY8" fmla="*/ 7912 h 10000"/>
                <a:gd name="connsiteX9" fmla="*/ 8167 w 10000"/>
                <a:gd name="connsiteY9" fmla="*/ 7912 h 10000"/>
                <a:gd name="connsiteX10" fmla="*/ 8056 w 10000"/>
                <a:gd name="connsiteY10" fmla="*/ 7871 h 10000"/>
                <a:gd name="connsiteX11" fmla="*/ 7889 w 10000"/>
                <a:gd name="connsiteY11" fmla="*/ 7826 h 10000"/>
                <a:gd name="connsiteX12" fmla="*/ 7444 w 10000"/>
                <a:gd name="connsiteY12" fmla="*/ 7799 h 10000"/>
                <a:gd name="connsiteX13" fmla="*/ 6889 w 10000"/>
                <a:gd name="connsiteY13" fmla="*/ 7779 h 10000"/>
                <a:gd name="connsiteX14" fmla="*/ 6389 w 10000"/>
                <a:gd name="connsiteY14" fmla="*/ 7779 h 10000"/>
                <a:gd name="connsiteX15" fmla="*/ 6389 w 10000"/>
                <a:gd name="connsiteY15" fmla="*/ 7779 h 10000"/>
                <a:gd name="connsiteX16" fmla="*/ 6167 w 10000"/>
                <a:gd name="connsiteY16" fmla="*/ 7753 h 10000"/>
                <a:gd name="connsiteX17" fmla="*/ 6056 w 10000"/>
                <a:gd name="connsiteY17" fmla="*/ 7712 h 10000"/>
                <a:gd name="connsiteX18" fmla="*/ 6000 w 10000"/>
                <a:gd name="connsiteY18" fmla="*/ 7664 h 10000"/>
                <a:gd name="connsiteX19" fmla="*/ 6000 w 10000"/>
                <a:gd name="connsiteY19" fmla="*/ 7579 h 10000"/>
                <a:gd name="connsiteX20" fmla="*/ 6056 w 10000"/>
                <a:gd name="connsiteY20" fmla="*/ 7395 h 10000"/>
                <a:gd name="connsiteX21" fmla="*/ 6111 w 10000"/>
                <a:gd name="connsiteY21" fmla="*/ 7303 h 10000"/>
                <a:gd name="connsiteX22" fmla="*/ 6056 w 10000"/>
                <a:gd name="connsiteY22" fmla="*/ 7188 h 10000"/>
                <a:gd name="connsiteX23" fmla="*/ 6056 w 10000"/>
                <a:gd name="connsiteY23" fmla="*/ 7188 h 10000"/>
                <a:gd name="connsiteX24" fmla="*/ 6000 w 10000"/>
                <a:gd name="connsiteY24" fmla="*/ 7120 h 10000"/>
                <a:gd name="connsiteX25" fmla="*/ 5944 w 10000"/>
                <a:gd name="connsiteY25" fmla="*/ 7074 h 10000"/>
                <a:gd name="connsiteX26" fmla="*/ 5833 w 10000"/>
                <a:gd name="connsiteY26" fmla="*/ 7074 h 10000"/>
                <a:gd name="connsiteX27" fmla="*/ 5667 w 10000"/>
                <a:gd name="connsiteY27" fmla="*/ 7095 h 10000"/>
                <a:gd name="connsiteX28" fmla="*/ 5333 w 10000"/>
                <a:gd name="connsiteY28" fmla="*/ 7166 h 10000"/>
                <a:gd name="connsiteX29" fmla="*/ 4889 w 10000"/>
                <a:gd name="connsiteY29" fmla="*/ 7279 h 10000"/>
                <a:gd name="connsiteX30" fmla="*/ 4889 w 10000"/>
                <a:gd name="connsiteY30" fmla="*/ 7279 h 10000"/>
                <a:gd name="connsiteX31" fmla="*/ 4611 w 10000"/>
                <a:gd name="connsiteY31" fmla="*/ 7303 h 10000"/>
                <a:gd name="connsiteX32" fmla="*/ 4500 w 10000"/>
                <a:gd name="connsiteY32" fmla="*/ 7303 h 10000"/>
                <a:gd name="connsiteX33" fmla="*/ 4444 w 10000"/>
                <a:gd name="connsiteY33" fmla="*/ 7279 h 10000"/>
                <a:gd name="connsiteX34" fmla="*/ 4389 w 10000"/>
                <a:gd name="connsiteY34" fmla="*/ 7188 h 10000"/>
                <a:gd name="connsiteX35" fmla="*/ 4222 w 10000"/>
                <a:gd name="connsiteY35" fmla="*/ 7074 h 10000"/>
                <a:gd name="connsiteX36" fmla="*/ 4222 w 10000"/>
                <a:gd name="connsiteY36" fmla="*/ 7074 h 10000"/>
                <a:gd name="connsiteX37" fmla="*/ 4111 w 10000"/>
                <a:gd name="connsiteY37" fmla="*/ 7006 h 10000"/>
                <a:gd name="connsiteX38" fmla="*/ 4111 w 10000"/>
                <a:gd name="connsiteY38" fmla="*/ 6939 h 10000"/>
                <a:gd name="connsiteX39" fmla="*/ 4111 w 10000"/>
                <a:gd name="connsiteY39" fmla="*/ 6893 h 10000"/>
                <a:gd name="connsiteX40" fmla="*/ 4167 w 10000"/>
                <a:gd name="connsiteY40" fmla="*/ 6848 h 10000"/>
                <a:gd name="connsiteX41" fmla="*/ 4278 w 10000"/>
                <a:gd name="connsiteY41" fmla="*/ 6757 h 10000"/>
                <a:gd name="connsiteX42" fmla="*/ 4389 w 10000"/>
                <a:gd name="connsiteY42" fmla="*/ 6734 h 10000"/>
                <a:gd name="connsiteX43" fmla="*/ 4389 w 10000"/>
                <a:gd name="connsiteY43" fmla="*/ 6734 h 10000"/>
                <a:gd name="connsiteX44" fmla="*/ 4389 w 10000"/>
                <a:gd name="connsiteY44" fmla="*/ 6710 h 10000"/>
                <a:gd name="connsiteX45" fmla="*/ 4444 w 10000"/>
                <a:gd name="connsiteY45" fmla="*/ 6693 h 10000"/>
                <a:gd name="connsiteX46" fmla="*/ 4667 w 10000"/>
                <a:gd name="connsiteY46" fmla="*/ 6667 h 10000"/>
                <a:gd name="connsiteX47" fmla="*/ 5333 w 10000"/>
                <a:gd name="connsiteY47" fmla="*/ 6624 h 10000"/>
                <a:gd name="connsiteX48" fmla="*/ 6500 w 10000"/>
                <a:gd name="connsiteY48" fmla="*/ 6552 h 10000"/>
                <a:gd name="connsiteX49" fmla="*/ 6500 w 10000"/>
                <a:gd name="connsiteY49" fmla="*/ 6552 h 10000"/>
                <a:gd name="connsiteX50" fmla="*/ 7167 w 10000"/>
                <a:gd name="connsiteY50" fmla="*/ 6487 h 10000"/>
                <a:gd name="connsiteX51" fmla="*/ 8389 w 10000"/>
                <a:gd name="connsiteY51" fmla="*/ 6352 h 10000"/>
                <a:gd name="connsiteX52" fmla="*/ 8389 w 10000"/>
                <a:gd name="connsiteY52" fmla="*/ 6352 h 10000"/>
                <a:gd name="connsiteX53" fmla="*/ 8667 w 10000"/>
                <a:gd name="connsiteY53" fmla="*/ 6303 h 10000"/>
                <a:gd name="connsiteX54" fmla="*/ 8778 w 10000"/>
                <a:gd name="connsiteY54" fmla="*/ 6233 h 10000"/>
                <a:gd name="connsiteX55" fmla="*/ 8889 w 10000"/>
                <a:gd name="connsiteY55" fmla="*/ 6190 h 10000"/>
                <a:gd name="connsiteX56" fmla="*/ 8833 w 10000"/>
                <a:gd name="connsiteY56" fmla="*/ 6145 h 10000"/>
                <a:gd name="connsiteX57" fmla="*/ 8833 w 10000"/>
                <a:gd name="connsiteY57" fmla="*/ 6103 h 10000"/>
                <a:gd name="connsiteX58" fmla="*/ 8722 w 10000"/>
                <a:gd name="connsiteY58" fmla="*/ 6053 h 10000"/>
                <a:gd name="connsiteX59" fmla="*/ 8556 w 10000"/>
                <a:gd name="connsiteY59" fmla="*/ 5986 h 10000"/>
                <a:gd name="connsiteX60" fmla="*/ 8556 w 10000"/>
                <a:gd name="connsiteY60" fmla="*/ 5986 h 10000"/>
                <a:gd name="connsiteX61" fmla="*/ 6556 w 10000"/>
                <a:gd name="connsiteY61" fmla="*/ 5582 h 10000"/>
                <a:gd name="connsiteX62" fmla="*/ 6556 w 10000"/>
                <a:gd name="connsiteY62" fmla="*/ 5582 h 10000"/>
                <a:gd name="connsiteX63" fmla="*/ 6333 w 10000"/>
                <a:gd name="connsiteY63" fmla="*/ 5512 h 10000"/>
                <a:gd name="connsiteX64" fmla="*/ 6167 w 10000"/>
                <a:gd name="connsiteY64" fmla="*/ 5443 h 10000"/>
                <a:gd name="connsiteX65" fmla="*/ 6056 w 10000"/>
                <a:gd name="connsiteY65" fmla="*/ 5373 h 10000"/>
                <a:gd name="connsiteX66" fmla="*/ 6056 w 10000"/>
                <a:gd name="connsiteY66" fmla="*/ 5373 h 10000"/>
                <a:gd name="connsiteX67" fmla="*/ 8056 w 10000"/>
                <a:gd name="connsiteY67" fmla="*/ 5351 h 10000"/>
                <a:gd name="connsiteX68" fmla="*/ 10000 w 10000"/>
                <a:gd name="connsiteY68" fmla="*/ 5582 h 10000"/>
                <a:gd name="connsiteX69" fmla="*/ 10000 w 10000"/>
                <a:gd name="connsiteY69" fmla="*/ 3516 h 10000"/>
                <a:gd name="connsiteX70" fmla="*/ 2889 w 10000"/>
                <a:gd name="connsiteY70" fmla="*/ 1113 h 10000"/>
                <a:gd name="connsiteX71" fmla="*/ 2000 w 10000"/>
                <a:gd name="connsiteY71" fmla="*/ 1067 h 10000"/>
                <a:gd name="connsiteX72" fmla="*/ 1889 w 10000"/>
                <a:gd name="connsiteY72" fmla="*/ 1044 h 10000"/>
                <a:gd name="connsiteX73" fmla="*/ 1778 w 10000"/>
                <a:gd name="connsiteY73" fmla="*/ 1019 h 10000"/>
                <a:gd name="connsiteX74" fmla="*/ 1778 w 10000"/>
                <a:gd name="connsiteY74" fmla="*/ 1019 h 10000"/>
                <a:gd name="connsiteX75" fmla="*/ 1667 w 10000"/>
                <a:gd name="connsiteY75" fmla="*/ 931 h 10000"/>
                <a:gd name="connsiteX76" fmla="*/ 1500 w 10000"/>
                <a:gd name="connsiteY76" fmla="*/ 772 h 10000"/>
                <a:gd name="connsiteX77" fmla="*/ 1444 w 10000"/>
                <a:gd name="connsiteY77" fmla="*/ 681 h 10000"/>
                <a:gd name="connsiteX78" fmla="*/ 1444 w 10000"/>
                <a:gd name="connsiteY78" fmla="*/ 590 h 10000"/>
                <a:gd name="connsiteX79" fmla="*/ 1444 w 10000"/>
                <a:gd name="connsiteY79" fmla="*/ 523 h 10000"/>
                <a:gd name="connsiteX80" fmla="*/ 1556 w 10000"/>
                <a:gd name="connsiteY80" fmla="*/ 454 h 10000"/>
                <a:gd name="connsiteX81" fmla="*/ 1556 w 10000"/>
                <a:gd name="connsiteY81" fmla="*/ 454 h 10000"/>
                <a:gd name="connsiteX82" fmla="*/ 1833 w 10000"/>
                <a:gd name="connsiteY82" fmla="*/ 342 h 10000"/>
                <a:gd name="connsiteX83" fmla="*/ 2111 w 10000"/>
                <a:gd name="connsiteY83" fmla="*/ 224 h 10000"/>
                <a:gd name="connsiteX84" fmla="*/ 2278 w 10000"/>
                <a:gd name="connsiteY84" fmla="*/ 159 h 10000"/>
                <a:gd name="connsiteX85" fmla="*/ 2389 w 10000"/>
                <a:gd name="connsiteY85" fmla="*/ 0 h 10000"/>
                <a:gd name="connsiteX86" fmla="*/ 10000 w 10000"/>
                <a:gd name="connsiteY86" fmla="*/ 8480 h 10000"/>
                <a:gd name="connsiteX87" fmla="*/ 10000 w 10000"/>
                <a:gd name="connsiteY87" fmla="*/ 8480 h 10000"/>
                <a:gd name="connsiteX88" fmla="*/ 9722 w 10000"/>
                <a:gd name="connsiteY88" fmla="*/ 8455 h 10000"/>
                <a:gd name="connsiteX89" fmla="*/ 9389 w 10000"/>
                <a:gd name="connsiteY89" fmla="*/ 8480 h 10000"/>
                <a:gd name="connsiteX90" fmla="*/ 9389 w 10000"/>
                <a:gd name="connsiteY90" fmla="*/ 8480 h 10000"/>
                <a:gd name="connsiteX91" fmla="*/ 9278 w 10000"/>
                <a:gd name="connsiteY91" fmla="*/ 8508 h 10000"/>
                <a:gd name="connsiteX92" fmla="*/ 9056 w 10000"/>
                <a:gd name="connsiteY92" fmla="*/ 8480 h 10000"/>
                <a:gd name="connsiteX93" fmla="*/ 8889 w 10000"/>
                <a:gd name="connsiteY93" fmla="*/ 8455 h 10000"/>
                <a:gd name="connsiteX94" fmla="*/ 8722 w 10000"/>
                <a:gd name="connsiteY94" fmla="*/ 8413 h 10000"/>
                <a:gd name="connsiteX95" fmla="*/ 8611 w 10000"/>
                <a:gd name="connsiteY95" fmla="*/ 8343 h 10000"/>
                <a:gd name="connsiteX96" fmla="*/ 8444 w 10000"/>
                <a:gd name="connsiteY96" fmla="*/ 8229 h 10000"/>
                <a:gd name="connsiteX97" fmla="*/ 8444 w 10000"/>
                <a:gd name="connsiteY97" fmla="*/ 8229 h 10000"/>
                <a:gd name="connsiteX98" fmla="*/ 8222 w 10000"/>
                <a:gd name="connsiteY98" fmla="*/ 8030 h 10000"/>
                <a:gd name="connsiteX99" fmla="*/ 8111 w 10000"/>
                <a:gd name="connsiteY99" fmla="*/ 7939 h 10000"/>
                <a:gd name="connsiteX100" fmla="*/ 7944 w 10000"/>
                <a:gd name="connsiteY100" fmla="*/ 7871 h 10000"/>
                <a:gd name="connsiteX101" fmla="*/ 7778 w 10000"/>
                <a:gd name="connsiteY101" fmla="*/ 7826 h 10000"/>
                <a:gd name="connsiteX102" fmla="*/ 7556 w 10000"/>
                <a:gd name="connsiteY102" fmla="*/ 7799 h 10000"/>
                <a:gd name="connsiteX103" fmla="*/ 7333 w 10000"/>
                <a:gd name="connsiteY103" fmla="*/ 7779 h 10000"/>
                <a:gd name="connsiteX104" fmla="*/ 7000 w 10000"/>
                <a:gd name="connsiteY104" fmla="*/ 7753 h 10000"/>
                <a:gd name="connsiteX105" fmla="*/ 7000 w 10000"/>
                <a:gd name="connsiteY105" fmla="*/ 7753 h 10000"/>
                <a:gd name="connsiteX106" fmla="*/ 6556 w 10000"/>
                <a:gd name="connsiteY106" fmla="*/ 7779 h 10000"/>
                <a:gd name="connsiteX107" fmla="*/ 6222 w 10000"/>
                <a:gd name="connsiteY107" fmla="*/ 7779 h 10000"/>
                <a:gd name="connsiteX108" fmla="*/ 6111 w 10000"/>
                <a:gd name="connsiteY108" fmla="*/ 7753 h 10000"/>
                <a:gd name="connsiteX109" fmla="*/ 6056 w 10000"/>
                <a:gd name="connsiteY109" fmla="*/ 7731 h 10000"/>
                <a:gd name="connsiteX110" fmla="*/ 6056 w 10000"/>
                <a:gd name="connsiteY110" fmla="*/ 7731 h 10000"/>
                <a:gd name="connsiteX111" fmla="*/ 6056 w 10000"/>
                <a:gd name="connsiteY111" fmla="*/ 7326 h 10000"/>
                <a:gd name="connsiteX112" fmla="*/ 6056 w 10000"/>
                <a:gd name="connsiteY112" fmla="*/ 7326 h 10000"/>
                <a:gd name="connsiteX113" fmla="*/ 6056 w 10000"/>
                <a:gd name="connsiteY113" fmla="*/ 7232 h 10000"/>
                <a:gd name="connsiteX114" fmla="*/ 5944 w 10000"/>
                <a:gd name="connsiteY114" fmla="*/ 7120 h 10000"/>
                <a:gd name="connsiteX115" fmla="*/ 5889 w 10000"/>
                <a:gd name="connsiteY115" fmla="*/ 7095 h 10000"/>
                <a:gd name="connsiteX116" fmla="*/ 5778 w 10000"/>
                <a:gd name="connsiteY116" fmla="*/ 7074 h 10000"/>
                <a:gd name="connsiteX117" fmla="*/ 5667 w 10000"/>
                <a:gd name="connsiteY117" fmla="*/ 7074 h 10000"/>
                <a:gd name="connsiteX118" fmla="*/ 5500 w 10000"/>
                <a:gd name="connsiteY118" fmla="*/ 7095 h 10000"/>
                <a:gd name="connsiteX119" fmla="*/ 5500 w 10000"/>
                <a:gd name="connsiteY119" fmla="*/ 7095 h 10000"/>
                <a:gd name="connsiteX120" fmla="*/ 4889 w 10000"/>
                <a:gd name="connsiteY120" fmla="*/ 7256 h 10000"/>
                <a:gd name="connsiteX121" fmla="*/ 4611 w 10000"/>
                <a:gd name="connsiteY121" fmla="*/ 7303 h 10000"/>
                <a:gd name="connsiteX122" fmla="*/ 4556 w 10000"/>
                <a:gd name="connsiteY122" fmla="*/ 7326 h 10000"/>
                <a:gd name="connsiteX123" fmla="*/ 4500 w 10000"/>
                <a:gd name="connsiteY123" fmla="*/ 7303 h 10000"/>
                <a:gd name="connsiteX124" fmla="*/ 4500 w 10000"/>
                <a:gd name="connsiteY124" fmla="*/ 7303 h 10000"/>
                <a:gd name="connsiteX125" fmla="*/ 4222 w 10000"/>
                <a:gd name="connsiteY125" fmla="*/ 7074 h 10000"/>
                <a:gd name="connsiteX126" fmla="*/ 4222 w 10000"/>
                <a:gd name="connsiteY126" fmla="*/ 7074 h 10000"/>
                <a:gd name="connsiteX127" fmla="*/ 4111 w 10000"/>
                <a:gd name="connsiteY127" fmla="*/ 6962 h 10000"/>
                <a:gd name="connsiteX128" fmla="*/ 4111 w 10000"/>
                <a:gd name="connsiteY128" fmla="*/ 6893 h 10000"/>
                <a:gd name="connsiteX129" fmla="*/ 4111 w 10000"/>
                <a:gd name="connsiteY129" fmla="*/ 6825 h 10000"/>
                <a:gd name="connsiteX130" fmla="*/ 4111 w 10000"/>
                <a:gd name="connsiteY130" fmla="*/ 6825 h 10000"/>
                <a:gd name="connsiteX131" fmla="*/ 4278 w 10000"/>
                <a:gd name="connsiteY131" fmla="*/ 6757 h 10000"/>
                <a:gd name="connsiteX132" fmla="*/ 4389 w 10000"/>
                <a:gd name="connsiteY132" fmla="*/ 6734 h 10000"/>
                <a:gd name="connsiteX133" fmla="*/ 4389 w 10000"/>
                <a:gd name="connsiteY133" fmla="*/ 6734 h 10000"/>
                <a:gd name="connsiteX134" fmla="*/ 4000 w 10000"/>
                <a:gd name="connsiteY134" fmla="*/ 6734 h 10000"/>
                <a:gd name="connsiteX135" fmla="*/ 3722 w 10000"/>
                <a:gd name="connsiteY135" fmla="*/ 6757 h 10000"/>
                <a:gd name="connsiteX136" fmla="*/ 3611 w 10000"/>
                <a:gd name="connsiteY136" fmla="*/ 6782 h 10000"/>
                <a:gd name="connsiteX137" fmla="*/ 3556 w 10000"/>
                <a:gd name="connsiteY137" fmla="*/ 6804 h 10000"/>
                <a:gd name="connsiteX138" fmla="*/ 3556 w 10000"/>
                <a:gd name="connsiteY138" fmla="*/ 6804 h 10000"/>
                <a:gd name="connsiteX139" fmla="*/ 3444 w 10000"/>
                <a:gd name="connsiteY139" fmla="*/ 6893 h 10000"/>
                <a:gd name="connsiteX140" fmla="*/ 3278 w 10000"/>
                <a:gd name="connsiteY140" fmla="*/ 7032 h 10000"/>
                <a:gd name="connsiteX141" fmla="*/ 3000 w 10000"/>
                <a:gd name="connsiteY141" fmla="*/ 7188 h 10000"/>
                <a:gd name="connsiteX142" fmla="*/ 2667 w 10000"/>
                <a:gd name="connsiteY142" fmla="*/ 7303 h 10000"/>
                <a:gd name="connsiteX143" fmla="*/ 2667 w 10000"/>
                <a:gd name="connsiteY143" fmla="*/ 7303 h 10000"/>
                <a:gd name="connsiteX144" fmla="*/ 2333 w 10000"/>
                <a:gd name="connsiteY144" fmla="*/ 7395 h 10000"/>
                <a:gd name="connsiteX145" fmla="*/ 1833 w 10000"/>
                <a:gd name="connsiteY145" fmla="*/ 7486 h 10000"/>
                <a:gd name="connsiteX146" fmla="*/ 1389 w 10000"/>
                <a:gd name="connsiteY146" fmla="*/ 7530 h 10000"/>
                <a:gd name="connsiteX147" fmla="*/ 889 w 10000"/>
                <a:gd name="connsiteY147" fmla="*/ 7552 h 10000"/>
                <a:gd name="connsiteX148" fmla="*/ 889 w 10000"/>
                <a:gd name="connsiteY148" fmla="*/ 7552 h 10000"/>
                <a:gd name="connsiteX149" fmla="*/ 500 w 10000"/>
                <a:gd name="connsiteY149" fmla="*/ 7579 h 10000"/>
                <a:gd name="connsiteX150" fmla="*/ 222 w 10000"/>
                <a:gd name="connsiteY150" fmla="*/ 7597 h 10000"/>
                <a:gd name="connsiteX151" fmla="*/ 0 w 10000"/>
                <a:gd name="connsiteY151" fmla="*/ 7619 h 10000"/>
                <a:gd name="connsiteX152" fmla="*/ 0 w 10000"/>
                <a:gd name="connsiteY152" fmla="*/ 7619 h 10000"/>
                <a:gd name="connsiteX153" fmla="*/ 278 w 10000"/>
                <a:gd name="connsiteY153" fmla="*/ 7984 h 10000"/>
                <a:gd name="connsiteX154" fmla="*/ 500 w 10000"/>
                <a:gd name="connsiteY154" fmla="*/ 8252 h 10000"/>
                <a:gd name="connsiteX155" fmla="*/ 722 w 10000"/>
                <a:gd name="connsiteY155" fmla="*/ 8480 h 10000"/>
                <a:gd name="connsiteX156" fmla="*/ 722 w 10000"/>
                <a:gd name="connsiteY156" fmla="*/ 8480 h 10000"/>
                <a:gd name="connsiteX157" fmla="*/ 889 w 10000"/>
                <a:gd name="connsiteY157" fmla="*/ 8617 h 10000"/>
                <a:gd name="connsiteX158" fmla="*/ 944 w 10000"/>
                <a:gd name="connsiteY158" fmla="*/ 8733 h 10000"/>
                <a:gd name="connsiteX159" fmla="*/ 1111 w 10000"/>
                <a:gd name="connsiteY159" fmla="*/ 8847 h 10000"/>
                <a:gd name="connsiteX160" fmla="*/ 1333 w 10000"/>
                <a:gd name="connsiteY160" fmla="*/ 9022 h 10000"/>
                <a:gd name="connsiteX161" fmla="*/ 1333 w 10000"/>
                <a:gd name="connsiteY161" fmla="*/ 9022 h 10000"/>
                <a:gd name="connsiteX162" fmla="*/ 1444 w 10000"/>
                <a:gd name="connsiteY162" fmla="*/ 9115 h 10000"/>
                <a:gd name="connsiteX163" fmla="*/ 1500 w 10000"/>
                <a:gd name="connsiteY163" fmla="*/ 9183 h 10000"/>
                <a:gd name="connsiteX164" fmla="*/ 1500 w 10000"/>
                <a:gd name="connsiteY164" fmla="*/ 9248 h 10000"/>
                <a:gd name="connsiteX165" fmla="*/ 1556 w 10000"/>
                <a:gd name="connsiteY165" fmla="*/ 9276 h 10000"/>
                <a:gd name="connsiteX166" fmla="*/ 1722 w 10000"/>
                <a:gd name="connsiteY166" fmla="*/ 9296 h 10000"/>
                <a:gd name="connsiteX167" fmla="*/ 1944 w 10000"/>
                <a:gd name="connsiteY167" fmla="*/ 9319 h 10000"/>
                <a:gd name="connsiteX168" fmla="*/ 2944 w 10000"/>
                <a:gd name="connsiteY168" fmla="*/ 9342 h 10000"/>
                <a:gd name="connsiteX169" fmla="*/ 2944 w 10000"/>
                <a:gd name="connsiteY169" fmla="*/ 9342 h 10000"/>
                <a:gd name="connsiteX170" fmla="*/ 4167 w 10000"/>
                <a:gd name="connsiteY170" fmla="*/ 9389 h 10000"/>
                <a:gd name="connsiteX171" fmla="*/ 4889 w 10000"/>
                <a:gd name="connsiteY171" fmla="*/ 9454 h 10000"/>
                <a:gd name="connsiteX172" fmla="*/ 5278 w 10000"/>
                <a:gd name="connsiteY172" fmla="*/ 9526 h 10000"/>
                <a:gd name="connsiteX173" fmla="*/ 5444 w 10000"/>
                <a:gd name="connsiteY173" fmla="*/ 9544 h 10000"/>
                <a:gd name="connsiteX174" fmla="*/ 5444 w 10000"/>
                <a:gd name="connsiteY174" fmla="*/ 9544 h 10000"/>
                <a:gd name="connsiteX175" fmla="*/ 5722 w 10000"/>
                <a:gd name="connsiteY175" fmla="*/ 9594 h 10000"/>
                <a:gd name="connsiteX176" fmla="*/ 5833 w 10000"/>
                <a:gd name="connsiteY176" fmla="*/ 9618 h 10000"/>
                <a:gd name="connsiteX177" fmla="*/ 5833 w 10000"/>
                <a:gd name="connsiteY177" fmla="*/ 9618 h 10000"/>
                <a:gd name="connsiteX178" fmla="*/ 5833 w 10000"/>
                <a:gd name="connsiteY178" fmla="*/ 9594 h 10000"/>
                <a:gd name="connsiteX179" fmla="*/ 5889 w 10000"/>
                <a:gd name="connsiteY179" fmla="*/ 9569 h 10000"/>
                <a:gd name="connsiteX180" fmla="*/ 6000 w 10000"/>
                <a:gd name="connsiteY180" fmla="*/ 9544 h 10000"/>
                <a:gd name="connsiteX181" fmla="*/ 6167 w 10000"/>
                <a:gd name="connsiteY181" fmla="*/ 9526 h 10000"/>
                <a:gd name="connsiteX182" fmla="*/ 6444 w 10000"/>
                <a:gd name="connsiteY182" fmla="*/ 9526 h 10000"/>
                <a:gd name="connsiteX183" fmla="*/ 6833 w 10000"/>
                <a:gd name="connsiteY183" fmla="*/ 9544 h 10000"/>
                <a:gd name="connsiteX184" fmla="*/ 7278 w 10000"/>
                <a:gd name="connsiteY184" fmla="*/ 9618 h 10000"/>
                <a:gd name="connsiteX185" fmla="*/ 7278 w 10000"/>
                <a:gd name="connsiteY185" fmla="*/ 9618 h 10000"/>
                <a:gd name="connsiteX186" fmla="*/ 8722 w 10000"/>
                <a:gd name="connsiteY186" fmla="*/ 9815 h 10000"/>
                <a:gd name="connsiteX187" fmla="*/ 10000 w 10000"/>
                <a:gd name="connsiteY187" fmla="*/ 10000 h 10000"/>
                <a:gd name="connsiteX0" fmla="*/ 10000 w 10000"/>
                <a:gd name="connsiteY0" fmla="*/ 8455 h 10000"/>
                <a:gd name="connsiteX1" fmla="*/ 10000 w 10000"/>
                <a:gd name="connsiteY1" fmla="*/ 8455 h 10000"/>
                <a:gd name="connsiteX2" fmla="*/ 9222 w 10000"/>
                <a:gd name="connsiteY2" fmla="*/ 8480 h 10000"/>
                <a:gd name="connsiteX3" fmla="*/ 8944 w 10000"/>
                <a:gd name="connsiteY3" fmla="*/ 8480 h 10000"/>
                <a:gd name="connsiteX4" fmla="*/ 8833 w 10000"/>
                <a:gd name="connsiteY4" fmla="*/ 8455 h 10000"/>
                <a:gd name="connsiteX5" fmla="*/ 8778 w 10000"/>
                <a:gd name="connsiteY5" fmla="*/ 8436 h 10000"/>
                <a:gd name="connsiteX6" fmla="*/ 8778 w 10000"/>
                <a:gd name="connsiteY6" fmla="*/ 8436 h 10000"/>
                <a:gd name="connsiteX7" fmla="*/ 8444 w 10000"/>
                <a:gd name="connsiteY7" fmla="*/ 8162 h 10000"/>
                <a:gd name="connsiteX8" fmla="*/ 8167 w 10000"/>
                <a:gd name="connsiteY8" fmla="*/ 7912 h 10000"/>
                <a:gd name="connsiteX9" fmla="*/ 8167 w 10000"/>
                <a:gd name="connsiteY9" fmla="*/ 7912 h 10000"/>
                <a:gd name="connsiteX10" fmla="*/ 8056 w 10000"/>
                <a:gd name="connsiteY10" fmla="*/ 7871 h 10000"/>
                <a:gd name="connsiteX11" fmla="*/ 7889 w 10000"/>
                <a:gd name="connsiteY11" fmla="*/ 7826 h 10000"/>
                <a:gd name="connsiteX12" fmla="*/ 7444 w 10000"/>
                <a:gd name="connsiteY12" fmla="*/ 7799 h 10000"/>
                <a:gd name="connsiteX13" fmla="*/ 6889 w 10000"/>
                <a:gd name="connsiteY13" fmla="*/ 7779 h 10000"/>
                <a:gd name="connsiteX14" fmla="*/ 6389 w 10000"/>
                <a:gd name="connsiteY14" fmla="*/ 7779 h 10000"/>
                <a:gd name="connsiteX15" fmla="*/ 6389 w 10000"/>
                <a:gd name="connsiteY15" fmla="*/ 7779 h 10000"/>
                <a:gd name="connsiteX16" fmla="*/ 6167 w 10000"/>
                <a:gd name="connsiteY16" fmla="*/ 7753 h 10000"/>
                <a:gd name="connsiteX17" fmla="*/ 6056 w 10000"/>
                <a:gd name="connsiteY17" fmla="*/ 7712 h 10000"/>
                <a:gd name="connsiteX18" fmla="*/ 6000 w 10000"/>
                <a:gd name="connsiteY18" fmla="*/ 7664 h 10000"/>
                <a:gd name="connsiteX19" fmla="*/ 6000 w 10000"/>
                <a:gd name="connsiteY19" fmla="*/ 7579 h 10000"/>
                <a:gd name="connsiteX20" fmla="*/ 6056 w 10000"/>
                <a:gd name="connsiteY20" fmla="*/ 7395 h 10000"/>
                <a:gd name="connsiteX21" fmla="*/ 6111 w 10000"/>
                <a:gd name="connsiteY21" fmla="*/ 7303 h 10000"/>
                <a:gd name="connsiteX22" fmla="*/ 6056 w 10000"/>
                <a:gd name="connsiteY22" fmla="*/ 7188 h 10000"/>
                <a:gd name="connsiteX23" fmla="*/ 6056 w 10000"/>
                <a:gd name="connsiteY23" fmla="*/ 7188 h 10000"/>
                <a:gd name="connsiteX24" fmla="*/ 6000 w 10000"/>
                <a:gd name="connsiteY24" fmla="*/ 7120 h 10000"/>
                <a:gd name="connsiteX25" fmla="*/ 5944 w 10000"/>
                <a:gd name="connsiteY25" fmla="*/ 7074 h 10000"/>
                <a:gd name="connsiteX26" fmla="*/ 5833 w 10000"/>
                <a:gd name="connsiteY26" fmla="*/ 7074 h 10000"/>
                <a:gd name="connsiteX27" fmla="*/ 5667 w 10000"/>
                <a:gd name="connsiteY27" fmla="*/ 7095 h 10000"/>
                <a:gd name="connsiteX28" fmla="*/ 5333 w 10000"/>
                <a:gd name="connsiteY28" fmla="*/ 7166 h 10000"/>
                <a:gd name="connsiteX29" fmla="*/ 4889 w 10000"/>
                <a:gd name="connsiteY29" fmla="*/ 7279 h 10000"/>
                <a:gd name="connsiteX30" fmla="*/ 4889 w 10000"/>
                <a:gd name="connsiteY30" fmla="*/ 7279 h 10000"/>
                <a:gd name="connsiteX31" fmla="*/ 4611 w 10000"/>
                <a:gd name="connsiteY31" fmla="*/ 7303 h 10000"/>
                <a:gd name="connsiteX32" fmla="*/ 4500 w 10000"/>
                <a:gd name="connsiteY32" fmla="*/ 7303 h 10000"/>
                <a:gd name="connsiteX33" fmla="*/ 4444 w 10000"/>
                <a:gd name="connsiteY33" fmla="*/ 7279 h 10000"/>
                <a:gd name="connsiteX34" fmla="*/ 4389 w 10000"/>
                <a:gd name="connsiteY34" fmla="*/ 7188 h 10000"/>
                <a:gd name="connsiteX35" fmla="*/ 4222 w 10000"/>
                <a:gd name="connsiteY35" fmla="*/ 7074 h 10000"/>
                <a:gd name="connsiteX36" fmla="*/ 4222 w 10000"/>
                <a:gd name="connsiteY36" fmla="*/ 7074 h 10000"/>
                <a:gd name="connsiteX37" fmla="*/ 4111 w 10000"/>
                <a:gd name="connsiteY37" fmla="*/ 7006 h 10000"/>
                <a:gd name="connsiteX38" fmla="*/ 4111 w 10000"/>
                <a:gd name="connsiteY38" fmla="*/ 6939 h 10000"/>
                <a:gd name="connsiteX39" fmla="*/ 4111 w 10000"/>
                <a:gd name="connsiteY39" fmla="*/ 6893 h 10000"/>
                <a:gd name="connsiteX40" fmla="*/ 4167 w 10000"/>
                <a:gd name="connsiteY40" fmla="*/ 6848 h 10000"/>
                <a:gd name="connsiteX41" fmla="*/ 4278 w 10000"/>
                <a:gd name="connsiteY41" fmla="*/ 6757 h 10000"/>
                <a:gd name="connsiteX42" fmla="*/ 4389 w 10000"/>
                <a:gd name="connsiteY42" fmla="*/ 6734 h 10000"/>
                <a:gd name="connsiteX43" fmla="*/ 4389 w 10000"/>
                <a:gd name="connsiteY43" fmla="*/ 6734 h 10000"/>
                <a:gd name="connsiteX44" fmla="*/ 4389 w 10000"/>
                <a:gd name="connsiteY44" fmla="*/ 6710 h 10000"/>
                <a:gd name="connsiteX45" fmla="*/ 4444 w 10000"/>
                <a:gd name="connsiteY45" fmla="*/ 6693 h 10000"/>
                <a:gd name="connsiteX46" fmla="*/ 4667 w 10000"/>
                <a:gd name="connsiteY46" fmla="*/ 6667 h 10000"/>
                <a:gd name="connsiteX47" fmla="*/ 5333 w 10000"/>
                <a:gd name="connsiteY47" fmla="*/ 6624 h 10000"/>
                <a:gd name="connsiteX48" fmla="*/ 6500 w 10000"/>
                <a:gd name="connsiteY48" fmla="*/ 6552 h 10000"/>
                <a:gd name="connsiteX49" fmla="*/ 6500 w 10000"/>
                <a:gd name="connsiteY49" fmla="*/ 6552 h 10000"/>
                <a:gd name="connsiteX50" fmla="*/ 7167 w 10000"/>
                <a:gd name="connsiteY50" fmla="*/ 6487 h 10000"/>
                <a:gd name="connsiteX51" fmla="*/ 8389 w 10000"/>
                <a:gd name="connsiteY51" fmla="*/ 6352 h 10000"/>
                <a:gd name="connsiteX52" fmla="*/ 8389 w 10000"/>
                <a:gd name="connsiteY52" fmla="*/ 6352 h 10000"/>
                <a:gd name="connsiteX53" fmla="*/ 8667 w 10000"/>
                <a:gd name="connsiteY53" fmla="*/ 6303 h 10000"/>
                <a:gd name="connsiteX54" fmla="*/ 8778 w 10000"/>
                <a:gd name="connsiteY54" fmla="*/ 6233 h 10000"/>
                <a:gd name="connsiteX55" fmla="*/ 8889 w 10000"/>
                <a:gd name="connsiteY55" fmla="*/ 6190 h 10000"/>
                <a:gd name="connsiteX56" fmla="*/ 8833 w 10000"/>
                <a:gd name="connsiteY56" fmla="*/ 6145 h 10000"/>
                <a:gd name="connsiteX57" fmla="*/ 8833 w 10000"/>
                <a:gd name="connsiteY57" fmla="*/ 6103 h 10000"/>
                <a:gd name="connsiteX58" fmla="*/ 8722 w 10000"/>
                <a:gd name="connsiteY58" fmla="*/ 6053 h 10000"/>
                <a:gd name="connsiteX59" fmla="*/ 8556 w 10000"/>
                <a:gd name="connsiteY59" fmla="*/ 5986 h 10000"/>
                <a:gd name="connsiteX60" fmla="*/ 8556 w 10000"/>
                <a:gd name="connsiteY60" fmla="*/ 5986 h 10000"/>
                <a:gd name="connsiteX61" fmla="*/ 6556 w 10000"/>
                <a:gd name="connsiteY61" fmla="*/ 5582 h 10000"/>
                <a:gd name="connsiteX62" fmla="*/ 6556 w 10000"/>
                <a:gd name="connsiteY62" fmla="*/ 5582 h 10000"/>
                <a:gd name="connsiteX63" fmla="*/ 6333 w 10000"/>
                <a:gd name="connsiteY63" fmla="*/ 5512 h 10000"/>
                <a:gd name="connsiteX64" fmla="*/ 6167 w 10000"/>
                <a:gd name="connsiteY64" fmla="*/ 5443 h 10000"/>
                <a:gd name="connsiteX65" fmla="*/ 6056 w 10000"/>
                <a:gd name="connsiteY65" fmla="*/ 5373 h 10000"/>
                <a:gd name="connsiteX66" fmla="*/ 6056 w 10000"/>
                <a:gd name="connsiteY66" fmla="*/ 5373 h 10000"/>
                <a:gd name="connsiteX67" fmla="*/ 8056 w 10000"/>
                <a:gd name="connsiteY67" fmla="*/ 5351 h 10000"/>
                <a:gd name="connsiteX68" fmla="*/ 10000 w 10000"/>
                <a:gd name="connsiteY68" fmla="*/ 5582 h 10000"/>
                <a:gd name="connsiteX69" fmla="*/ 10000 w 10000"/>
                <a:gd name="connsiteY69" fmla="*/ 3516 h 10000"/>
                <a:gd name="connsiteX70" fmla="*/ 2889 w 10000"/>
                <a:gd name="connsiteY70" fmla="*/ 1113 h 10000"/>
                <a:gd name="connsiteX71" fmla="*/ 2000 w 10000"/>
                <a:gd name="connsiteY71" fmla="*/ 1067 h 10000"/>
                <a:gd name="connsiteX72" fmla="*/ 1889 w 10000"/>
                <a:gd name="connsiteY72" fmla="*/ 1044 h 10000"/>
                <a:gd name="connsiteX73" fmla="*/ 1778 w 10000"/>
                <a:gd name="connsiteY73" fmla="*/ 1019 h 10000"/>
                <a:gd name="connsiteX74" fmla="*/ 1778 w 10000"/>
                <a:gd name="connsiteY74" fmla="*/ 1019 h 10000"/>
                <a:gd name="connsiteX75" fmla="*/ 1667 w 10000"/>
                <a:gd name="connsiteY75" fmla="*/ 931 h 10000"/>
                <a:gd name="connsiteX76" fmla="*/ 1500 w 10000"/>
                <a:gd name="connsiteY76" fmla="*/ 772 h 10000"/>
                <a:gd name="connsiteX77" fmla="*/ 1444 w 10000"/>
                <a:gd name="connsiteY77" fmla="*/ 681 h 10000"/>
                <a:gd name="connsiteX78" fmla="*/ 1444 w 10000"/>
                <a:gd name="connsiteY78" fmla="*/ 590 h 10000"/>
                <a:gd name="connsiteX79" fmla="*/ 1444 w 10000"/>
                <a:gd name="connsiteY79" fmla="*/ 523 h 10000"/>
                <a:gd name="connsiteX80" fmla="*/ 1556 w 10000"/>
                <a:gd name="connsiteY80" fmla="*/ 454 h 10000"/>
                <a:gd name="connsiteX81" fmla="*/ 1556 w 10000"/>
                <a:gd name="connsiteY81" fmla="*/ 454 h 10000"/>
                <a:gd name="connsiteX82" fmla="*/ 1833 w 10000"/>
                <a:gd name="connsiteY82" fmla="*/ 342 h 10000"/>
                <a:gd name="connsiteX83" fmla="*/ 2111 w 10000"/>
                <a:gd name="connsiteY83" fmla="*/ 224 h 10000"/>
                <a:gd name="connsiteX84" fmla="*/ 2389 w 10000"/>
                <a:gd name="connsiteY84" fmla="*/ 0 h 10000"/>
                <a:gd name="connsiteX85" fmla="*/ 10000 w 10000"/>
                <a:gd name="connsiteY85" fmla="*/ 8480 h 10000"/>
                <a:gd name="connsiteX86" fmla="*/ 10000 w 10000"/>
                <a:gd name="connsiteY86" fmla="*/ 8480 h 10000"/>
                <a:gd name="connsiteX87" fmla="*/ 9722 w 10000"/>
                <a:gd name="connsiteY87" fmla="*/ 8455 h 10000"/>
                <a:gd name="connsiteX88" fmla="*/ 9389 w 10000"/>
                <a:gd name="connsiteY88" fmla="*/ 8480 h 10000"/>
                <a:gd name="connsiteX89" fmla="*/ 9389 w 10000"/>
                <a:gd name="connsiteY89" fmla="*/ 8480 h 10000"/>
                <a:gd name="connsiteX90" fmla="*/ 9278 w 10000"/>
                <a:gd name="connsiteY90" fmla="*/ 8508 h 10000"/>
                <a:gd name="connsiteX91" fmla="*/ 9056 w 10000"/>
                <a:gd name="connsiteY91" fmla="*/ 8480 h 10000"/>
                <a:gd name="connsiteX92" fmla="*/ 8889 w 10000"/>
                <a:gd name="connsiteY92" fmla="*/ 8455 h 10000"/>
                <a:gd name="connsiteX93" fmla="*/ 8722 w 10000"/>
                <a:gd name="connsiteY93" fmla="*/ 8413 h 10000"/>
                <a:gd name="connsiteX94" fmla="*/ 8611 w 10000"/>
                <a:gd name="connsiteY94" fmla="*/ 8343 h 10000"/>
                <a:gd name="connsiteX95" fmla="*/ 8444 w 10000"/>
                <a:gd name="connsiteY95" fmla="*/ 8229 h 10000"/>
                <a:gd name="connsiteX96" fmla="*/ 8444 w 10000"/>
                <a:gd name="connsiteY96" fmla="*/ 8229 h 10000"/>
                <a:gd name="connsiteX97" fmla="*/ 8222 w 10000"/>
                <a:gd name="connsiteY97" fmla="*/ 8030 h 10000"/>
                <a:gd name="connsiteX98" fmla="*/ 8111 w 10000"/>
                <a:gd name="connsiteY98" fmla="*/ 7939 h 10000"/>
                <a:gd name="connsiteX99" fmla="*/ 7944 w 10000"/>
                <a:gd name="connsiteY99" fmla="*/ 7871 h 10000"/>
                <a:gd name="connsiteX100" fmla="*/ 7778 w 10000"/>
                <a:gd name="connsiteY100" fmla="*/ 7826 h 10000"/>
                <a:gd name="connsiteX101" fmla="*/ 7556 w 10000"/>
                <a:gd name="connsiteY101" fmla="*/ 7799 h 10000"/>
                <a:gd name="connsiteX102" fmla="*/ 7333 w 10000"/>
                <a:gd name="connsiteY102" fmla="*/ 7779 h 10000"/>
                <a:gd name="connsiteX103" fmla="*/ 7000 w 10000"/>
                <a:gd name="connsiteY103" fmla="*/ 7753 h 10000"/>
                <a:gd name="connsiteX104" fmla="*/ 7000 w 10000"/>
                <a:gd name="connsiteY104" fmla="*/ 7753 h 10000"/>
                <a:gd name="connsiteX105" fmla="*/ 6556 w 10000"/>
                <a:gd name="connsiteY105" fmla="*/ 7779 h 10000"/>
                <a:gd name="connsiteX106" fmla="*/ 6222 w 10000"/>
                <a:gd name="connsiteY106" fmla="*/ 7779 h 10000"/>
                <a:gd name="connsiteX107" fmla="*/ 6111 w 10000"/>
                <a:gd name="connsiteY107" fmla="*/ 7753 h 10000"/>
                <a:gd name="connsiteX108" fmla="*/ 6056 w 10000"/>
                <a:gd name="connsiteY108" fmla="*/ 7731 h 10000"/>
                <a:gd name="connsiteX109" fmla="*/ 6056 w 10000"/>
                <a:gd name="connsiteY109" fmla="*/ 7731 h 10000"/>
                <a:gd name="connsiteX110" fmla="*/ 6056 w 10000"/>
                <a:gd name="connsiteY110" fmla="*/ 7326 h 10000"/>
                <a:gd name="connsiteX111" fmla="*/ 6056 w 10000"/>
                <a:gd name="connsiteY111" fmla="*/ 7326 h 10000"/>
                <a:gd name="connsiteX112" fmla="*/ 6056 w 10000"/>
                <a:gd name="connsiteY112" fmla="*/ 7232 h 10000"/>
                <a:gd name="connsiteX113" fmla="*/ 5944 w 10000"/>
                <a:gd name="connsiteY113" fmla="*/ 7120 h 10000"/>
                <a:gd name="connsiteX114" fmla="*/ 5889 w 10000"/>
                <a:gd name="connsiteY114" fmla="*/ 7095 h 10000"/>
                <a:gd name="connsiteX115" fmla="*/ 5778 w 10000"/>
                <a:gd name="connsiteY115" fmla="*/ 7074 h 10000"/>
                <a:gd name="connsiteX116" fmla="*/ 5667 w 10000"/>
                <a:gd name="connsiteY116" fmla="*/ 7074 h 10000"/>
                <a:gd name="connsiteX117" fmla="*/ 5500 w 10000"/>
                <a:gd name="connsiteY117" fmla="*/ 7095 h 10000"/>
                <a:gd name="connsiteX118" fmla="*/ 5500 w 10000"/>
                <a:gd name="connsiteY118" fmla="*/ 7095 h 10000"/>
                <a:gd name="connsiteX119" fmla="*/ 4889 w 10000"/>
                <a:gd name="connsiteY119" fmla="*/ 7256 h 10000"/>
                <a:gd name="connsiteX120" fmla="*/ 4611 w 10000"/>
                <a:gd name="connsiteY120" fmla="*/ 7303 h 10000"/>
                <a:gd name="connsiteX121" fmla="*/ 4556 w 10000"/>
                <a:gd name="connsiteY121" fmla="*/ 7326 h 10000"/>
                <a:gd name="connsiteX122" fmla="*/ 4500 w 10000"/>
                <a:gd name="connsiteY122" fmla="*/ 7303 h 10000"/>
                <a:gd name="connsiteX123" fmla="*/ 4500 w 10000"/>
                <a:gd name="connsiteY123" fmla="*/ 7303 h 10000"/>
                <a:gd name="connsiteX124" fmla="*/ 4222 w 10000"/>
                <a:gd name="connsiteY124" fmla="*/ 7074 h 10000"/>
                <a:gd name="connsiteX125" fmla="*/ 4222 w 10000"/>
                <a:gd name="connsiteY125" fmla="*/ 7074 h 10000"/>
                <a:gd name="connsiteX126" fmla="*/ 4111 w 10000"/>
                <a:gd name="connsiteY126" fmla="*/ 6962 h 10000"/>
                <a:gd name="connsiteX127" fmla="*/ 4111 w 10000"/>
                <a:gd name="connsiteY127" fmla="*/ 6893 h 10000"/>
                <a:gd name="connsiteX128" fmla="*/ 4111 w 10000"/>
                <a:gd name="connsiteY128" fmla="*/ 6825 h 10000"/>
                <a:gd name="connsiteX129" fmla="*/ 4111 w 10000"/>
                <a:gd name="connsiteY129" fmla="*/ 6825 h 10000"/>
                <a:gd name="connsiteX130" fmla="*/ 4278 w 10000"/>
                <a:gd name="connsiteY130" fmla="*/ 6757 h 10000"/>
                <a:gd name="connsiteX131" fmla="*/ 4389 w 10000"/>
                <a:gd name="connsiteY131" fmla="*/ 6734 h 10000"/>
                <a:gd name="connsiteX132" fmla="*/ 4389 w 10000"/>
                <a:gd name="connsiteY132" fmla="*/ 6734 h 10000"/>
                <a:gd name="connsiteX133" fmla="*/ 4000 w 10000"/>
                <a:gd name="connsiteY133" fmla="*/ 6734 h 10000"/>
                <a:gd name="connsiteX134" fmla="*/ 3722 w 10000"/>
                <a:gd name="connsiteY134" fmla="*/ 6757 h 10000"/>
                <a:gd name="connsiteX135" fmla="*/ 3611 w 10000"/>
                <a:gd name="connsiteY135" fmla="*/ 6782 h 10000"/>
                <a:gd name="connsiteX136" fmla="*/ 3556 w 10000"/>
                <a:gd name="connsiteY136" fmla="*/ 6804 h 10000"/>
                <a:gd name="connsiteX137" fmla="*/ 3556 w 10000"/>
                <a:gd name="connsiteY137" fmla="*/ 6804 h 10000"/>
                <a:gd name="connsiteX138" fmla="*/ 3444 w 10000"/>
                <a:gd name="connsiteY138" fmla="*/ 6893 h 10000"/>
                <a:gd name="connsiteX139" fmla="*/ 3278 w 10000"/>
                <a:gd name="connsiteY139" fmla="*/ 7032 h 10000"/>
                <a:gd name="connsiteX140" fmla="*/ 3000 w 10000"/>
                <a:gd name="connsiteY140" fmla="*/ 7188 h 10000"/>
                <a:gd name="connsiteX141" fmla="*/ 2667 w 10000"/>
                <a:gd name="connsiteY141" fmla="*/ 7303 h 10000"/>
                <a:gd name="connsiteX142" fmla="*/ 2667 w 10000"/>
                <a:gd name="connsiteY142" fmla="*/ 7303 h 10000"/>
                <a:gd name="connsiteX143" fmla="*/ 2333 w 10000"/>
                <a:gd name="connsiteY143" fmla="*/ 7395 h 10000"/>
                <a:gd name="connsiteX144" fmla="*/ 1833 w 10000"/>
                <a:gd name="connsiteY144" fmla="*/ 7486 h 10000"/>
                <a:gd name="connsiteX145" fmla="*/ 1389 w 10000"/>
                <a:gd name="connsiteY145" fmla="*/ 7530 h 10000"/>
                <a:gd name="connsiteX146" fmla="*/ 889 w 10000"/>
                <a:gd name="connsiteY146" fmla="*/ 7552 h 10000"/>
                <a:gd name="connsiteX147" fmla="*/ 889 w 10000"/>
                <a:gd name="connsiteY147" fmla="*/ 7552 h 10000"/>
                <a:gd name="connsiteX148" fmla="*/ 500 w 10000"/>
                <a:gd name="connsiteY148" fmla="*/ 7579 h 10000"/>
                <a:gd name="connsiteX149" fmla="*/ 222 w 10000"/>
                <a:gd name="connsiteY149" fmla="*/ 7597 h 10000"/>
                <a:gd name="connsiteX150" fmla="*/ 0 w 10000"/>
                <a:gd name="connsiteY150" fmla="*/ 7619 h 10000"/>
                <a:gd name="connsiteX151" fmla="*/ 0 w 10000"/>
                <a:gd name="connsiteY151" fmla="*/ 7619 h 10000"/>
                <a:gd name="connsiteX152" fmla="*/ 278 w 10000"/>
                <a:gd name="connsiteY152" fmla="*/ 7984 h 10000"/>
                <a:gd name="connsiteX153" fmla="*/ 500 w 10000"/>
                <a:gd name="connsiteY153" fmla="*/ 8252 h 10000"/>
                <a:gd name="connsiteX154" fmla="*/ 722 w 10000"/>
                <a:gd name="connsiteY154" fmla="*/ 8480 h 10000"/>
                <a:gd name="connsiteX155" fmla="*/ 722 w 10000"/>
                <a:gd name="connsiteY155" fmla="*/ 8480 h 10000"/>
                <a:gd name="connsiteX156" fmla="*/ 889 w 10000"/>
                <a:gd name="connsiteY156" fmla="*/ 8617 h 10000"/>
                <a:gd name="connsiteX157" fmla="*/ 944 w 10000"/>
                <a:gd name="connsiteY157" fmla="*/ 8733 h 10000"/>
                <a:gd name="connsiteX158" fmla="*/ 1111 w 10000"/>
                <a:gd name="connsiteY158" fmla="*/ 8847 h 10000"/>
                <a:gd name="connsiteX159" fmla="*/ 1333 w 10000"/>
                <a:gd name="connsiteY159" fmla="*/ 9022 h 10000"/>
                <a:gd name="connsiteX160" fmla="*/ 1333 w 10000"/>
                <a:gd name="connsiteY160" fmla="*/ 9022 h 10000"/>
                <a:gd name="connsiteX161" fmla="*/ 1444 w 10000"/>
                <a:gd name="connsiteY161" fmla="*/ 9115 h 10000"/>
                <a:gd name="connsiteX162" fmla="*/ 1500 w 10000"/>
                <a:gd name="connsiteY162" fmla="*/ 9183 h 10000"/>
                <a:gd name="connsiteX163" fmla="*/ 1500 w 10000"/>
                <a:gd name="connsiteY163" fmla="*/ 9248 h 10000"/>
                <a:gd name="connsiteX164" fmla="*/ 1556 w 10000"/>
                <a:gd name="connsiteY164" fmla="*/ 9276 h 10000"/>
                <a:gd name="connsiteX165" fmla="*/ 1722 w 10000"/>
                <a:gd name="connsiteY165" fmla="*/ 9296 h 10000"/>
                <a:gd name="connsiteX166" fmla="*/ 1944 w 10000"/>
                <a:gd name="connsiteY166" fmla="*/ 9319 h 10000"/>
                <a:gd name="connsiteX167" fmla="*/ 2944 w 10000"/>
                <a:gd name="connsiteY167" fmla="*/ 9342 h 10000"/>
                <a:gd name="connsiteX168" fmla="*/ 2944 w 10000"/>
                <a:gd name="connsiteY168" fmla="*/ 9342 h 10000"/>
                <a:gd name="connsiteX169" fmla="*/ 4167 w 10000"/>
                <a:gd name="connsiteY169" fmla="*/ 9389 h 10000"/>
                <a:gd name="connsiteX170" fmla="*/ 4889 w 10000"/>
                <a:gd name="connsiteY170" fmla="*/ 9454 h 10000"/>
                <a:gd name="connsiteX171" fmla="*/ 5278 w 10000"/>
                <a:gd name="connsiteY171" fmla="*/ 9526 h 10000"/>
                <a:gd name="connsiteX172" fmla="*/ 5444 w 10000"/>
                <a:gd name="connsiteY172" fmla="*/ 9544 h 10000"/>
                <a:gd name="connsiteX173" fmla="*/ 5444 w 10000"/>
                <a:gd name="connsiteY173" fmla="*/ 9544 h 10000"/>
                <a:gd name="connsiteX174" fmla="*/ 5722 w 10000"/>
                <a:gd name="connsiteY174" fmla="*/ 9594 h 10000"/>
                <a:gd name="connsiteX175" fmla="*/ 5833 w 10000"/>
                <a:gd name="connsiteY175" fmla="*/ 9618 h 10000"/>
                <a:gd name="connsiteX176" fmla="*/ 5833 w 10000"/>
                <a:gd name="connsiteY176" fmla="*/ 9618 h 10000"/>
                <a:gd name="connsiteX177" fmla="*/ 5833 w 10000"/>
                <a:gd name="connsiteY177" fmla="*/ 9594 h 10000"/>
                <a:gd name="connsiteX178" fmla="*/ 5889 w 10000"/>
                <a:gd name="connsiteY178" fmla="*/ 9569 h 10000"/>
                <a:gd name="connsiteX179" fmla="*/ 6000 w 10000"/>
                <a:gd name="connsiteY179" fmla="*/ 9544 h 10000"/>
                <a:gd name="connsiteX180" fmla="*/ 6167 w 10000"/>
                <a:gd name="connsiteY180" fmla="*/ 9526 h 10000"/>
                <a:gd name="connsiteX181" fmla="*/ 6444 w 10000"/>
                <a:gd name="connsiteY181" fmla="*/ 9526 h 10000"/>
                <a:gd name="connsiteX182" fmla="*/ 6833 w 10000"/>
                <a:gd name="connsiteY182" fmla="*/ 9544 h 10000"/>
                <a:gd name="connsiteX183" fmla="*/ 7278 w 10000"/>
                <a:gd name="connsiteY183" fmla="*/ 9618 h 10000"/>
                <a:gd name="connsiteX184" fmla="*/ 7278 w 10000"/>
                <a:gd name="connsiteY184" fmla="*/ 9618 h 10000"/>
                <a:gd name="connsiteX185" fmla="*/ 8722 w 10000"/>
                <a:gd name="connsiteY185" fmla="*/ 9815 h 10000"/>
                <a:gd name="connsiteX186" fmla="*/ 10000 w 10000"/>
                <a:gd name="connsiteY186" fmla="*/ 10000 h 10000"/>
                <a:gd name="connsiteX0" fmla="*/ 10000 w 10000"/>
                <a:gd name="connsiteY0" fmla="*/ 8455 h 10000"/>
                <a:gd name="connsiteX1" fmla="*/ 10000 w 10000"/>
                <a:gd name="connsiteY1" fmla="*/ 8455 h 10000"/>
                <a:gd name="connsiteX2" fmla="*/ 9222 w 10000"/>
                <a:gd name="connsiteY2" fmla="*/ 8480 h 10000"/>
                <a:gd name="connsiteX3" fmla="*/ 8944 w 10000"/>
                <a:gd name="connsiteY3" fmla="*/ 8480 h 10000"/>
                <a:gd name="connsiteX4" fmla="*/ 8833 w 10000"/>
                <a:gd name="connsiteY4" fmla="*/ 8455 h 10000"/>
                <a:gd name="connsiteX5" fmla="*/ 8778 w 10000"/>
                <a:gd name="connsiteY5" fmla="*/ 8436 h 10000"/>
                <a:gd name="connsiteX6" fmla="*/ 8778 w 10000"/>
                <a:gd name="connsiteY6" fmla="*/ 8436 h 10000"/>
                <a:gd name="connsiteX7" fmla="*/ 8444 w 10000"/>
                <a:gd name="connsiteY7" fmla="*/ 8162 h 10000"/>
                <a:gd name="connsiteX8" fmla="*/ 8167 w 10000"/>
                <a:gd name="connsiteY8" fmla="*/ 7912 h 10000"/>
                <a:gd name="connsiteX9" fmla="*/ 8167 w 10000"/>
                <a:gd name="connsiteY9" fmla="*/ 7912 h 10000"/>
                <a:gd name="connsiteX10" fmla="*/ 8056 w 10000"/>
                <a:gd name="connsiteY10" fmla="*/ 7871 h 10000"/>
                <a:gd name="connsiteX11" fmla="*/ 7889 w 10000"/>
                <a:gd name="connsiteY11" fmla="*/ 7826 h 10000"/>
                <a:gd name="connsiteX12" fmla="*/ 7444 w 10000"/>
                <a:gd name="connsiteY12" fmla="*/ 7799 h 10000"/>
                <a:gd name="connsiteX13" fmla="*/ 6889 w 10000"/>
                <a:gd name="connsiteY13" fmla="*/ 7779 h 10000"/>
                <a:gd name="connsiteX14" fmla="*/ 6389 w 10000"/>
                <a:gd name="connsiteY14" fmla="*/ 7779 h 10000"/>
                <a:gd name="connsiteX15" fmla="*/ 6389 w 10000"/>
                <a:gd name="connsiteY15" fmla="*/ 7779 h 10000"/>
                <a:gd name="connsiteX16" fmla="*/ 6167 w 10000"/>
                <a:gd name="connsiteY16" fmla="*/ 7753 h 10000"/>
                <a:gd name="connsiteX17" fmla="*/ 6056 w 10000"/>
                <a:gd name="connsiteY17" fmla="*/ 7712 h 10000"/>
                <a:gd name="connsiteX18" fmla="*/ 6000 w 10000"/>
                <a:gd name="connsiteY18" fmla="*/ 7664 h 10000"/>
                <a:gd name="connsiteX19" fmla="*/ 6000 w 10000"/>
                <a:gd name="connsiteY19" fmla="*/ 7579 h 10000"/>
                <a:gd name="connsiteX20" fmla="*/ 6056 w 10000"/>
                <a:gd name="connsiteY20" fmla="*/ 7395 h 10000"/>
                <a:gd name="connsiteX21" fmla="*/ 6111 w 10000"/>
                <a:gd name="connsiteY21" fmla="*/ 7303 h 10000"/>
                <a:gd name="connsiteX22" fmla="*/ 6056 w 10000"/>
                <a:gd name="connsiteY22" fmla="*/ 7188 h 10000"/>
                <a:gd name="connsiteX23" fmla="*/ 6056 w 10000"/>
                <a:gd name="connsiteY23" fmla="*/ 7188 h 10000"/>
                <a:gd name="connsiteX24" fmla="*/ 6000 w 10000"/>
                <a:gd name="connsiteY24" fmla="*/ 7120 h 10000"/>
                <a:gd name="connsiteX25" fmla="*/ 5944 w 10000"/>
                <a:gd name="connsiteY25" fmla="*/ 7074 h 10000"/>
                <a:gd name="connsiteX26" fmla="*/ 5833 w 10000"/>
                <a:gd name="connsiteY26" fmla="*/ 7074 h 10000"/>
                <a:gd name="connsiteX27" fmla="*/ 5667 w 10000"/>
                <a:gd name="connsiteY27" fmla="*/ 7095 h 10000"/>
                <a:gd name="connsiteX28" fmla="*/ 5333 w 10000"/>
                <a:gd name="connsiteY28" fmla="*/ 7166 h 10000"/>
                <a:gd name="connsiteX29" fmla="*/ 4889 w 10000"/>
                <a:gd name="connsiteY29" fmla="*/ 7279 h 10000"/>
                <a:gd name="connsiteX30" fmla="*/ 4889 w 10000"/>
                <a:gd name="connsiteY30" fmla="*/ 7279 h 10000"/>
                <a:gd name="connsiteX31" fmla="*/ 4611 w 10000"/>
                <a:gd name="connsiteY31" fmla="*/ 7303 h 10000"/>
                <a:gd name="connsiteX32" fmla="*/ 4500 w 10000"/>
                <a:gd name="connsiteY32" fmla="*/ 7303 h 10000"/>
                <a:gd name="connsiteX33" fmla="*/ 4444 w 10000"/>
                <a:gd name="connsiteY33" fmla="*/ 7279 h 10000"/>
                <a:gd name="connsiteX34" fmla="*/ 4389 w 10000"/>
                <a:gd name="connsiteY34" fmla="*/ 7188 h 10000"/>
                <a:gd name="connsiteX35" fmla="*/ 4222 w 10000"/>
                <a:gd name="connsiteY35" fmla="*/ 7074 h 10000"/>
                <a:gd name="connsiteX36" fmla="*/ 4222 w 10000"/>
                <a:gd name="connsiteY36" fmla="*/ 7074 h 10000"/>
                <a:gd name="connsiteX37" fmla="*/ 4111 w 10000"/>
                <a:gd name="connsiteY37" fmla="*/ 7006 h 10000"/>
                <a:gd name="connsiteX38" fmla="*/ 4111 w 10000"/>
                <a:gd name="connsiteY38" fmla="*/ 6939 h 10000"/>
                <a:gd name="connsiteX39" fmla="*/ 4111 w 10000"/>
                <a:gd name="connsiteY39" fmla="*/ 6893 h 10000"/>
                <a:gd name="connsiteX40" fmla="*/ 4167 w 10000"/>
                <a:gd name="connsiteY40" fmla="*/ 6848 h 10000"/>
                <a:gd name="connsiteX41" fmla="*/ 4278 w 10000"/>
                <a:gd name="connsiteY41" fmla="*/ 6757 h 10000"/>
                <a:gd name="connsiteX42" fmla="*/ 4389 w 10000"/>
                <a:gd name="connsiteY42" fmla="*/ 6734 h 10000"/>
                <a:gd name="connsiteX43" fmla="*/ 4389 w 10000"/>
                <a:gd name="connsiteY43" fmla="*/ 6734 h 10000"/>
                <a:gd name="connsiteX44" fmla="*/ 4389 w 10000"/>
                <a:gd name="connsiteY44" fmla="*/ 6710 h 10000"/>
                <a:gd name="connsiteX45" fmla="*/ 4444 w 10000"/>
                <a:gd name="connsiteY45" fmla="*/ 6693 h 10000"/>
                <a:gd name="connsiteX46" fmla="*/ 4667 w 10000"/>
                <a:gd name="connsiteY46" fmla="*/ 6667 h 10000"/>
                <a:gd name="connsiteX47" fmla="*/ 5333 w 10000"/>
                <a:gd name="connsiteY47" fmla="*/ 6624 h 10000"/>
                <a:gd name="connsiteX48" fmla="*/ 6500 w 10000"/>
                <a:gd name="connsiteY48" fmla="*/ 6552 h 10000"/>
                <a:gd name="connsiteX49" fmla="*/ 6500 w 10000"/>
                <a:gd name="connsiteY49" fmla="*/ 6552 h 10000"/>
                <a:gd name="connsiteX50" fmla="*/ 7167 w 10000"/>
                <a:gd name="connsiteY50" fmla="*/ 6487 h 10000"/>
                <a:gd name="connsiteX51" fmla="*/ 8389 w 10000"/>
                <a:gd name="connsiteY51" fmla="*/ 6352 h 10000"/>
                <a:gd name="connsiteX52" fmla="*/ 8389 w 10000"/>
                <a:gd name="connsiteY52" fmla="*/ 6352 h 10000"/>
                <a:gd name="connsiteX53" fmla="*/ 8667 w 10000"/>
                <a:gd name="connsiteY53" fmla="*/ 6303 h 10000"/>
                <a:gd name="connsiteX54" fmla="*/ 8778 w 10000"/>
                <a:gd name="connsiteY54" fmla="*/ 6233 h 10000"/>
                <a:gd name="connsiteX55" fmla="*/ 8889 w 10000"/>
                <a:gd name="connsiteY55" fmla="*/ 6190 h 10000"/>
                <a:gd name="connsiteX56" fmla="*/ 8833 w 10000"/>
                <a:gd name="connsiteY56" fmla="*/ 6145 h 10000"/>
                <a:gd name="connsiteX57" fmla="*/ 8833 w 10000"/>
                <a:gd name="connsiteY57" fmla="*/ 6103 h 10000"/>
                <a:gd name="connsiteX58" fmla="*/ 8722 w 10000"/>
                <a:gd name="connsiteY58" fmla="*/ 6053 h 10000"/>
                <a:gd name="connsiteX59" fmla="*/ 8556 w 10000"/>
                <a:gd name="connsiteY59" fmla="*/ 5986 h 10000"/>
                <a:gd name="connsiteX60" fmla="*/ 8556 w 10000"/>
                <a:gd name="connsiteY60" fmla="*/ 5986 h 10000"/>
                <a:gd name="connsiteX61" fmla="*/ 6556 w 10000"/>
                <a:gd name="connsiteY61" fmla="*/ 5582 h 10000"/>
                <a:gd name="connsiteX62" fmla="*/ 6556 w 10000"/>
                <a:gd name="connsiteY62" fmla="*/ 5582 h 10000"/>
                <a:gd name="connsiteX63" fmla="*/ 6333 w 10000"/>
                <a:gd name="connsiteY63" fmla="*/ 5512 h 10000"/>
                <a:gd name="connsiteX64" fmla="*/ 6167 w 10000"/>
                <a:gd name="connsiteY64" fmla="*/ 5443 h 10000"/>
                <a:gd name="connsiteX65" fmla="*/ 6056 w 10000"/>
                <a:gd name="connsiteY65" fmla="*/ 5373 h 10000"/>
                <a:gd name="connsiteX66" fmla="*/ 6056 w 10000"/>
                <a:gd name="connsiteY66" fmla="*/ 5373 h 10000"/>
                <a:gd name="connsiteX67" fmla="*/ 8056 w 10000"/>
                <a:gd name="connsiteY67" fmla="*/ 5351 h 10000"/>
                <a:gd name="connsiteX68" fmla="*/ 10000 w 10000"/>
                <a:gd name="connsiteY68" fmla="*/ 5582 h 10000"/>
                <a:gd name="connsiteX69" fmla="*/ 10000 w 10000"/>
                <a:gd name="connsiteY69" fmla="*/ 3516 h 10000"/>
                <a:gd name="connsiteX70" fmla="*/ 2889 w 10000"/>
                <a:gd name="connsiteY70" fmla="*/ 1113 h 10000"/>
                <a:gd name="connsiteX71" fmla="*/ 2000 w 10000"/>
                <a:gd name="connsiteY71" fmla="*/ 1067 h 10000"/>
                <a:gd name="connsiteX72" fmla="*/ 1889 w 10000"/>
                <a:gd name="connsiteY72" fmla="*/ 1044 h 10000"/>
                <a:gd name="connsiteX73" fmla="*/ 1778 w 10000"/>
                <a:gd name="connsiteY73" fmla="*/ 1019 h 10000"/>
                <a:gd name="connsiteX74" fmla="*/ 1778 w 10000"/>
                <a:gd name="connsiteY74" fmla="*/ 1019 h 10000"/>
                <a:gd name="connsiteX75" fmla="*/ 1667 w 10000"/>
                <a:gd name="connsiteY75" fmla="*/ 931 h 10000"/>
                <a:gd name="connsiteX76" fmla="*/ 1500 w 10000"/>
                <a:gd name="connsiteY76" fmla="*/ 772 h 10000"/>
                <a:gd name="connsiteX77" fmla="*/ 1444 w 10000"/>
                <a:gd name="connsiteY77" fmla="*/ 681 h 10000"/>
                <a:gd name="connsiteX78" fmla="*/ 1444 w 10000"/>
                <a:gd name="connsiteY78" fmla="*/ 590 h 10000"/>
                <a:gd name="connsiteX79" fmla="*/ 1444 w 10000"/>
                <a:gd name="connsiteY79" fmla="*/ 523 h 10000"/>
                <a:gd name="connsiteX80" fmla="*/ 1556 w 10000"/>
                <a:gd name="connsiteY80" fmla="*/ 454 h 10000"/>
                <a:gd name="connsiteX81" fmla="*/ 1556 w 10000"/>
                <a:gd name="connsiteY81" fmla="*/ 454 h 10000"/>
                <a:gd name="connsiteX82" fmla="*/ 2111 w 10000"/>
                <a:gd name="connsiteY82" fmla="*/ 224 h 10000"/>
                <a:gd name="connsiteX83" fmla="*/ 2389 w 10000"/>
                <a:gd name="connsiteY83" fmla="*/ 0 h 10000"/>
                <a:gd name="connsiteX84" fmla="*/ 10000 w 10000"/>
                <a:gd name="connsiteY84" fmla="*/ 8480 h 10000"/>
                <a:gd name="connsiteX85" fmla="*/ 10000 w 10000"/>
                <a:gd name="connsiteY85" fmla="*/ 8480 h 10000"/>
                <a:gd name="connsiteX86" fmla="*/ 9722 w 10000"/>
                <a:gd name="connsiteY86" fmla="*/ 8455 h 10000"/>
                <a:gd name="connsiteX87" fmla="*/ 9389 w 10000"/>
                <a:gd name="connsiteY87" fmla="*/ 8480 h 10000"/>
                <a:gd name="connsiteX88" fmla="*/ 9389 w 10000"/>
                <a:gd name="connsiteY88" fmla="*/ 8480 h 10000"/>
                <a:gd name="connsiteX89" fmla="*/ 9278 w 10000"/>
                <a:gd name="connsiteY89" fmla="*/ 8508 h 10000"/>
                <a:gd name="connsiteX90" fmla="*/ 9056 w 10000"/>
                <a:gd name="connsiteY90" fmla="*/ 8480 h 10000"/>
                <a:gd name="connsiteX91" fmla="*/ 8889 w 10000"/>
                <a:gd name="connsiteY91" fmla="*/ 8455 h 10000"/>
                <a:gd name="connsiteX92" fmla="*/ 8722 w 10000"/>
                <a:gd name="connsiteY92" fmla="*/ 8413 h 10000"/>
                <a:gd name="connsiteX93" fmla="*/ 8611 w 10000"/>
                <a:gd name="connsiteY93" fmla="*/ 8343 h 10000"/>
                <a:gd name="connsiteX94" fmla="*/ 8444 w 10000"/>
                <a:gd name="connsiteY94" fmla="*/ 8229 h 10000"/>
                <a:gd name="connsiteX95" fmla="*/ 8444 w 10000"/>
                <a:gd name="connsiteY95" fmla="*/ 8229 h 10000"/>
                <a:gd name="connsiteX96" fmla="*/ 8222 w 10000"/>
                <a:gd name="connsiteY96" fmla="*/ 8030 h 10000"/>
                <a:gd name="connsiteX97" fmla="*/ 8111 w 10000"/>
                <a:gd name="connsiteY97" fmla="*/ 7939 h 10000"/>
                <a:gd name="connsiteX98" fmla="*/ 7944 w 10000"/>
                <a:gd name="connsiteY98" fmla="*/ 7871 h 10000"/>
                <a:gd name="connsiteX99" fmla="*/ 7778 w 10000"/>
                <a:gd name="connsiteY99" fmla="*/ 7826 h 10000"/>
                <a:gd name="connsiteX100" fmla="*/ 7556 w 10000"/>
                <a:gd name="connsiteY100" fmla="*/ 7799 h 10000"/>
                <a:gd name="connsiteX101" fmla="*/ 7333 w 10000"/>
                <a:gd name="connsiteY101" fmla="*/ 7779 h 10000"/>
                <a:gd name="connsiteX102" fmla="*/ 7000 w 10000"/>
                <a:gd name="connsiteY102" fmla="*/ 7753 h 10000"/>
                <a:gd name="connsiteX103" fmla="*/ 7000 w 10000"/>
                <a:gd name="connsiteY103" fmla="*/ 7753 h 10000"/>
                <a:gd name="connsiteX104" fmla="*/ 6556 w 10000"/>
                <a:gd name="connsiteY104" fmla="*/ 7779 h 10000"/>
                <a:gd name="connsiteX105" fmla="*/ 6222 w 10000"/>
                <a:gd name="connsiteY105" fmla="*/ 7779 h 10000"/>
                <a:gd name="connsiteX106" fmla="*/ 6111 w 10000"/>
                <a:gd name="connsiteY106" fmla="*/ 7753 h 10000"/>
                <a:gd name="connsiteX107" fmla="*/ 6056 w 10000"/>
                <a:gd name="connsiteY107" fmla="*/ 7731 h 10000"/>
                <a:gd name="connsiteX108" fmla="*/ 6056 w 10000"/>
                <a:gd name="connsiteY108" fmla="*/ 7731 h 10000"/>
                <a:gd name="connsiteX109" fmla="*/ 6056 w 10000"/>
                <a:gd name="connsiteY109" fmla="*/ 7326 h 10000"/>
                <a:gd name="connsiteX110" fmla="*/ 6056 w 10000"/>
                <a:gd name="connsiteY110" fmla="*/ 7326 h 10000"/>
                <a:gd name="connsiteX111" fmla="*/ 6056 w 10000"/>
                <a:gd name="connsiteY111" fmla="*/ 7232 h 10000"/>
                <a:gd name="connsiteX112" fmla="*/ 5944 w 10000"/>
                <a:gd name="connsiteY112" fmla="*/ 7120 h 10000"/>
                <a:gd name="connsiteX113" fmla="*/ 5889 w 10000"/>
                <a:gd name="connsiteY113" fmla="*/ 7095 h 10000"/>
                <a:gd name="connsiteX114" fmla="*/ 5778 w 10000"/>
                <a:gd name="connsiteY114" fmla="*/ 7074 h 10000"/>
                <a:gd name="connsiteX115" fmla="*/ 5667 w 10000"/>
                <a:gd name="connsiteY115" fmla="*/ 7074 h 10000"/>
                <a:gd name="connsiteX116" fmla="*/ 5500 w 10000"/>
                <a:gd name="connsiteY116" fmla="*/ 7095 h 10000"/>
                <a:gd name="connsiteX117" fmla="*/ 5500 w 10000"/>
                <a:gd name="connsiteY117" fmla="*/ 7095 h 10000"/>
                <a:gd name="connsiteX118" fmla="*/ 4889 w 10000"/>
                <a:gd name="connsiteY118" fmla="*/ 7256 h 10000"/>
                <a:gd name="connsiteX119" fmla="*/ 4611 w 10000"/>
                <a:gd name="connsiteY119" fmla="*/ 7303 h 10000"/>
                <a:gd name="connsiteX120" fmla="*/ 4556 w 10000"/>
                <a:gd name="connsiteY120" fmla="*/ 7326 h 10000"/>
                <a:gd name="connsiteX121" fmla="*/ 4500 w 10000"/>
                <a:gd name="connsiteY121" fmla="*/ 7303 h 10000"/>
                <a:gd name="connsiteX122" fmla="*/ 4500 w 10000"/>
                <a:gd name="connsiteY122" fmla="*/ 7303 h 10000"/>
                <a:gd name="connsiteX123" fmla="*/ 4222 w 10000"/>
                <a:gd name="connsiteY123" fmla="*/ 7074 h 10000"/>
                <a:gd name="connsiteX124" fmla="*/ 4222 w 10000"/>
                <a:gd name="connsiteY124" fmla="*/ 7074 h 10000"/>
                <a:gd name="connsiteX125" fmla="*/ 4111 w 10000"/>
                <a:gd name="connsiteY125" fmla="*/ 6962 h 10000"/>
                <a:gd name="connsiteX126" fmla="*/ 4111 w 10000"/>
                <a:gd name="connsiteY126" fmla="*/ 6893 h 10000"/>
                <a:gd name="connsiteX127" fmla="*/ 4111 w 10000"/>
                <a:gd name="connsiteY127" fmla="*/ 6825 h 10000"/>
                <a:gd name="connsiteX128" fmla="*/ 4111 w 10000"/>
                <a:gd name="connsiteY128" fmla="*/ 6825 h 10000"/>
                <a:gd name="connsiteX129" fmla="*/ 4278 w 10000"/>
                <a:gd name="connsiteY129" fmla="*/ 6757 h 10000"/>
                <a:gd name="connsiteX130" fmla="*/ 4389 w 10000"/>
                <a:gd name="connsiteY130" fmla="*/ 6734 h 10000"/>
                <a:gd name="connsiteX131" fmla="*/ 4389 w 10000"/>
                <a:gd name="connsiteY131" fmla="*/ 6734 h 10000"/>
                <a:gd name="connsiteX132" fmla="*/ 4000 w 10000"/>
                <a:gd name="connsiteY132" fmla="*/ 6734 h 10000"/>
                <a:gd name="connsiteX133" fmla="*/ 3722 w 10000"/>
                <a:gd name="connsiteY133" fmla="*/ 6757 h 10000"/>
                <a:gd name="connsiteX134" fmla="*/ 3611 w 10000"/>
                <a:gd name="connsiteY134" fmla="*/ 6782 h 10000"/>
                <a:gd name="connsiteX135" fmla="*/ 3556 w 10000"/>
                <a:gd name="connsiteY135" fmla="*/ 6804 h 10000"/>
                <a:gd name="connsiteX136" fmla="*/ 3556 w 10000"/>
                <a:gd name="connsiteY136" fmla="*/ 6804 h 10000"/>
                <a:gd name="connsiteX137" fmla="*/ 3444 w 10000"/>
                <a:gd name="connsiteY137" fmla="*/ 6893 h 10000"/>
                <a:gd name="connsiteX138" fmla="*/ 3278 w 10000"/>
                <a:gd name="connsiteY138" fmla="*/ 7032 h 10000"/>
                <a:gd name="connsiteX139" fmla="*/ 3000 w 10000"/>
                <a:gd name="connsiteY139" fmla="*/ 7188 h 10000"/>
                <a:gd name="connsiteX140" fmla="*/ 2667 w 10000"/>
                <a:gd name="connsiteY140" fmla="*/ 7303 h 10000"/>
                <a:gd name="connsiteX141" fmla="*/ 2667 w 10000"/>
                <a:gd name="connsiteY141" fmla="*/ 7303 h 10000"/>
                <a:gd name="connsiteX142" fmla="*/ 2333 w 10000"/>
                <a:gd name="connsiteY142" fmla="*/ 7395 h 10000"/>
                <a:gd name="connsiteX143" fmla="*/ 1833 w 10000"/>
                <a:gd name="connsiteY143" fmla="*/ 7486 h 10000"/>
                <a:gd name="connsiteX144" fmla="*/ 1389 w 10000"/>
                <a:gd name="connsiteY144" fmla="*/ 7530 h 10000"/>
                <a:gd name="connsiteX145" fmla="*/ 889 w 10000"/>
                <a:gd name="connsiteY145" fmla="*/ 7552 h 10000"/>
                <a:gd name="connsiteX146" fmla="*/ 889 w 10000"/>
                <a:gd name="connsiteY146" fmla="*/ 7552 h 10000"/>
                <a:gd name="connsiteX147" fmla="*/ 500 w 10000"/>
                <a:gd name="connsiteY147" fmla="*/ 7579 h 10000"/>
                <a:gd name="connsiteX148" fmla="*/ 222 w 10000"/>
                <a:gd name="connsiteY148" fmla="*/ 7597 h 10000"/>
                <a:gd name="connsiteX149" fmla="*/ 0 w 10000"/>
                <a:gd name="connsiteY149" fmla="*/ 7619 h 10000"/>
                <a:gd name="connsiteX150" fmla="*/ 0 w 10000"/>
                <a:gd name="connsiteY150" fmla="*/ 7619 h 10000"/>
                <a:gd name="connsiteX151" fmla="*/ 278 w 10000"/>
                <a:gd name="connsiteY151" fmla="*/ 7984 h 10000"/>
                <a:gd name="connsiteX152" fmla="*/ 500 w 10000"/>
                <a:gd name="connsiteY152" fmla="*/ 8252 h 10000"/>
                <a:gd name="connsiteX153" fmla="*/ 722 w 10000"/>
                <a:gd name="connsiteY153" fmla="*/ 8480 h 10000"/>
                <a:gd name="connsiteX154" fmla="*/ 722 w 10000"/>
                <a:gd name="connsiteY154" fmla="*/ 8480 h 10000"/>
                <a:gd name="connsiteX155" fmla="*/ 889 w 10000"/>
                <a:gd name="connsiteY155" fmla="*/ 8617 h 10000"/>
                <a:gd name="connsiteX156" fmla="*/ 944 w 10000"/>
                <a:gd name="connsiteY156" fmla="*/ 8733 h 10000"/>
                <a:gd name="connsiteX157" fmla="*/ 1111 w 10000"/>
                <a:gd name="connsiteY157" fmla="*/ 8847 h 10000"/>
                <a:gd name="connsiteX158" fmla="*/ 1333 w 10000"/>
                <a:gd name="connsiteY158" fmla="*/ 9022 h 10000"/>
                <a:gd name="connsiteX159" fmla="*/ 1333 w 10000"/>
                <a:gd name="connsiteY159" fmla="*/ 9022 h 10000"/>
                <a:gd name="connsiteX160" fmla="*/ 1444 w 10000"/>
                <a:gd name="connsiteY160" fmla="*/ 9115 h 10000"/>
                <a:gd name="connsiteX161" fmla="*/ 1500 w 10000"/>
                <a:gd name="connsiteY161" fmla="*/ 9183 h 10000"/>
                <a:gd name="connsiteX162" fmla="*/ 1500 w 10000"/>
                <a:gd name="connsiteY162" fmla="*/ 9248 h 10000"/>
                <a:gd name="connsiteX163" fmla="*/ 1556 w 10000"/>
                <a:gd name="connsiteY163" fmla="*/ 9276 h 10000"/>
                <a:gd name="connsiteX164" fmla="*/ 1722 w 10000"/>
                <a:gd name="connsiteY164" fmla="*/ 9296 h 10000"/>
                <a:gd name="connsiteX165" fmla="*/ 1944 w 10000"/>
                <a:gd name="connsiteY165" fmla="*/ 9319 h 10000"/>
                <a:gd name="connsiteX166" fmla="*/ 2944 w 10000"/>
                <a:gd name="connsiteY166" fmla="*/ 9342 h 10000"/>
                <a:gd name="connsiteX167" fmla="*/ 2944 w 10000"/>
                <a:gd name="connsiteY167" fmla="*/ 9342 h 10000"/>
                <a:gd name="connsiteX168" fmla="*/ 4167 w 10000"/>
                <a:gd name="connsiteY168" fmla="*/ 9389 h 10000"/>
                <a:gd name="connsiteX169" fmla="*/ 4889 w 10000"/>
                <a:gd name="connsiteY169" fmla="*/ 9454 h 10000"/>
                <a:gd name="connsiteX170" fmla="*/ 5278 w 10000"/>
                <a:gd name="connsiteY170" fmla="*/ 9526 h 10000"/>
                <a:gd name="connsiteX171" fmla="*/ 5444 w 10000"/>
                <a:gd name="connsiteY171" fmla="*/ 9544 h 10000"/>
                <a:gd name="connsiteX172" fmla="*/ 5444 w 10000"/>
                <a:gd name="connsiteY172" fmla="*/ 9544 h 10000"/>
                <a:gd name="connsiteX173" fmla="*/ 5722 w 10000"/>
                <a:gd name="connsiteY173" fmla="*/ 9594 h 10000"/>
                <a:gd name="connsiteX174" fmla="*/ 5833 w 10000"/>
                <a:gd name="connsiteY174" fmla="*/ 9618 h 10000"/>
                <a:gd name="connsiteX175" fmla="*/ 5833 w 10000"/>
                <a:gd name="connsiteY175" fmla="*/ 9618 h 10000"/>
                <a:gd name="connsiteX176" fmla="*/ 5833 w 10000"/>
                <a:gd name="connsiteY176" fmla="*/ 9594 h 10000"/>
                <a:gd name="connsiteX177" fmla="*/ 5889 w 10000"/>
                <a:gd name="connsiteY177" fmla="*/ 9569 h 10000"/>
                <a:gd name="connsiteX178" fmla="*/ 6000 w 10000"/>
                <a:gd name="connsiteY178" fmla="*/ 9544 h 10000"/>
                <a:gd name="connsiteX179" fmla="*/ 6167 w 10000"/>
                <a:gd name="connsiteY179" fmla="*/ 9526 h 10000"/>
                <a:gd name="connsiteX180" fmla="*/ 6444 w 10000"/>
                <a:gd name="connsiteY180" fmla="*/ 9526 h 10000"/>
                <a:gd name="connsiteX181" fmla="*/ 6833 w 10000"/>
                <a:gd name="connsiteY181" fmla="*/ 9544 h 10000"/>
                <a:gd name="connsiteX182" fmla="*/ 7278 w 10000"/>
                <a:gd name="connsiteY182" fmla="*/ 9618 h 10000"/>
                <a:gd name="connsiteX183" fmla="*/ 7278 w 10000"/>
                <a:gd name="connsiteY183" fmla="*/ 9618 h 10000"/>
                <a:gd name="connsiteX184" fmla="*/ 8722 w 10000"/>
                <a:gd name="connsiteY184" fmla="*/ 9815 h 10000"/>
                <a:gd name="connsiteX185" fmla="*/ 10000 w 10000"/>
                <a:gd name="connsiteY185" fmla="*/ 10000 h 10000"/>
                <a:gd name="connsiteX0" fmla="*/ 10000 w 10000"/>
                <a:gd name="connsiteY0" fmla="*/ 8455 h 10000"/>
                <a:gd name="connsiteX1" fmla="*/ 10000 w 10000"/>
                <a:gd name="connsiteY1" fmla="*/ 8455 h 10000"/>
                <a:gd name="connsiteX2" fmla="*/ 9222 w 10000"/>
                <a:gd name="connsiteY2" fmla="*/ 8480 h 10000"/>
                <a:gd name="connsiteX3" fmla="*/ 8944 w 10000"/>
                <a:gd name="connsiteY3" fmla="*/ 8480 h 10000"/>
                <a:gd name="connsiteX4" fmla="*/ 8833 w 10000"/>
                <a:gd name="connsiteY4" fmla="*/ 8455 h 10000"/>
                <a:gd name="connsiteX5" fmla="*/ 8778 w 10000"/>
                <a:gd name="connsiteY5" fmla="*/ 8436 h 10000"/>
                <a:gd name="connsiteX6" fmla="*/ 8778 w 10000"/>
                <a:gd name="connsiteY6" fmla="*/ 8436 h 10000"/>
                <a:gd name="connsiteX7" fmla="*/ 8444 w 10000"/>
                <a:gd name="connsiteY7" fmla="*/ 8162 h 10000"/>
                <a:gd name="connsiteX8" fmla="*/ 8167 w 10000"/>
                <a:gd name="connsiteY8" fmla="*/ 7912 h 10000"/>
                <a:gd name="connsiteX9" fmla="*/ 8167 w 10000"/>
                <a:gd name="connsiteY9" fmla="*/ 7912 h 10000"/>
                <a:gd name="connsiteX10" fmla="*/ 8056 w 10000"/>
                <a:gd name="connsiteY10" fmla="*/ 7871 h 10000"/>
                <a:gd name="connsiteX11" fmla="*/ 7889 w 10000"/>
                <a:gd name="connsiteY11" fmla="*/ 7826 h 10000"/>
                <a:gd name="connsiteX12" fmla="*/ 7444 w 10000"/>
                <a:gd name="connsiteY12" fmla="*/ 7799 h 10000"/>
                <a:gd name="connsiteX13" fmla="*/ 6889 w 10000"/>
                <a:gd name="connsiteY13" fmla="*/ 7779 h 10000"/>
                <a:gd name="connsiteX14" fmla="*/ 6389 w 10000"/>
                <a:gd name="connsiteY14" fmla="*/ 7779 h 10000"/>
                <a:gd name="connsiteX15" fmla="*/ 6389 w 10000"/>
                <a:gd name="connsiteY15" fmla="*/ 7779 h 10000"/>
                <a:gd name="connsiteX16" fmla="*/ 6167 w 10000"/>
                <a:gd name="connsiteY16" fmla="*/ 7753 h 10000"/>
                <a:gd name="connsiteX17" fmla="*/ 6056 w 10000"/>
                <a:gd name="connsiteY17" fmla="*/ 7712 h 10000"/>
                <a:gd name="connsiteX18" fmla="*/ 6000 w 10000"/>
                <a:gd name="connsiteY18" fmla="*/ 7664 h 10000"/>
                <a:gd name="connsiteX19" fmla="*/ 6000 w 10000"/>
                <a:gd name="connsiteY19" fmla="*/ 7579 h 10000"/>
                <a:gd name="connsiteX20" fmla="*/ 6056 w 10000"/>
                <a:gd name="connsiteY20" fmla="*/ 7395 h 10000"/>
                <a:gd name="connsiteX21" fmla="*/ 6111 w 10000"/>
                <a:gd name="connsiteY21" fmla="*/ 7303 h 10000"/>
                <a:gd name="connsiteX22" fmla="*/ 6056 w 10000"/>
                <a:gd name="connsiteY22" fmla="*/ 7188 h 10000"/>
                <a:gd name="connsiteX23" fmla="*/ 6056 w 10000"/>
                <a:gd name="connsiteY23" fmla="*/ 7188 h 10000"/>
                <a:gd name="connsiteX24" fmla="*/ 6000 w 10000"/>
                <a:gd name="connsiteY24" fmla="*/ 7120 h 10000"/>
                <a:gd name="connsiteX25" fmla="*/ 5944 w 10000"/>
                <a:gd name="connsiteY25" fmla="*/ 7074 h 10000"/>
                <a:gd name="connsiteX26" fmla="*/ 5833 w 10000"/>
                <a:gd name="connsiteY26" fmla="*/ 7074 h 10000"/>
                <a:gd name="connsiteX27" fmla="*/ 5667 w 10000"/>
                <a:gd name="connsiteY27" fmla="*/ 7095 h 10000"/>
                <a:gd name="connsiteX28" fmla="*/ 5333 w 10000"/>
                <a:gd name="connsiteY28" fmla="*/ 7166 h 10000"/>
                <a:gd name="connsiteX29" fmla="*/ 4889 w 10000"/>
                <a:gd name="connsiteY29" fmla="*/ 7279 h 10000"/>
                <a:gd name="connsiteX30" fmla="*/ 4889 w 10000"/>
                <a:gd name="connsiteY30" fmla="*/ 7279 h 10000"/>
                <a:gd name="connsiteX31" fmla="*/ 4611 w 10000"/>
                <a:gd name="connsiteY31" fmla="*/ 7303 h 10000"/>
                <a:gd name="connsiteX32" fmla="*/ 4500 w 10000"/>
                <a:gd name="connsiteY32" fmla="*/ 7303 h 10000"/>
                <a:gd name="connsiteX33" fmla="*/ 4444 w 10000"/>
                <a:gd name="connsiteY33" fmla="*/ 7279 h 10000"/>
                <a:gd name="connsiteX34" fmla="*/ 4389 w 10000"/>
                <a:gd name="connsiteY34" fmla="*/ 7188 h 10000"/>
                <a:gd name="connsiteX35" fmla="*/ 4222 w 10000"/>
                <a:gd name="connsiteY35" fmla="*/ 7074 h 10000"/>
                <a:gd name="connsiteX36" fmla="*/ 4222 w 10000"/>
                <a:gd name="connsiteY36" fmla="*/ 7074 h 10000"/>
                <a:gd name="connsiteX37" fmla="*/ 4111 w 10000"/>
                <a:gd name="connsiteY37" fmla="*/ 7006 h 10000"/>
                <a:gd name="connsiteX38" fmla="*/ 4111 w 10000"/>
                <a:gd name="connsiteY38" fmla="*/ 6939 h 10000"/>
                <a:gd name="connsiteX39" fmla="*/ 4111 w 10000"/>
                <a:gd name="connsiteY39" fmla="*/ 6893 h 10000"/>
                <a:gd name="connsiteX40" fmla="*/ 4167 w 10000"/>
                <a:gd name="connsiteY40" fmla="*/ 6848 h 10000"/>
                <a:gd name="connsiteX41" fmla="*/ 4278 w 10000"/>
                <a:gd name="connsiteY41" fmla="*/ 6757 h 10000"/>
                <a:gd name="connsiteX42" fmla="*/ 4389 w 10000"/>
                <a:gd name="connsiteY42" fmla="*/ 6734 h 10000"/>
                <a:gd name="connsiteX43" fmla="*/ 4389 w 10000"/>
                <a:gd name="connsiteY43" fmla="*/ 6734 h 10000"/>
                <a:gd name="connsiteX44" fmla="*/ 4389 w 10000"/>
                <a:gd name="connsiteY44" fmla="*/ 6710 h 10000"/>
                <a:gd name="connsiteX45" fmla="*/ 4444 w 10000"/>
                <a:gd name="connsiteY45" fmla="*/ 6693 h 10000"/>
                <a:gd name="connsiteX46" fmla="*/ 4667 w 10000"/>
                <a:gd name="connsiteY46" fmla="*/ 6667 h 10000"/>
                <a:gd name="connsiteX47" fmla="*/ 5333 w 10000"/>
                <a:gd name="connsiteY47" fmla="*/ 6624 h 10000"/>
                <a:gd name="connsiteX48" fmla="*/ 6500 w 10000"/>
                <a:gd name="connsiteY48" fmla="*/ 6552 h 10000"/>
                <a:gd name="connsiteX49" fmla="*/ 6500 w 10000"/>
                <a:gd name="connsiteY49" fmla="*/ 6552 h 10000"/>
                <a:gd name="connsiteX50" fmla="*/ 7167 w 10000"/>
                <a:gd name="connsiteY50" fmla="*/ 6487 h 10000"/>
                <a:gd name="connsiteX51" fmla="*/ 8389 w 10000"/>
                <a:gd name="connsiteY51" fmla="*/ 6352 h 10000"/>
                <a:gd name="connsiteX52" fmla="*/ 8389 w 10000"/>
                <a:gd name="connsiteY52" fmla="*/ 6352 h 10000"/>
                <a:gd name="connsiteX53" fmla="*/ 8667 w 10000"/>
                <a:gd name="connsiteY53" fmla="*/ 6303 h 10000"/>
                <a:gd name="connsiteX54" fmla="*/ 8778 w 10000"/>
                <a:gd name="connsiteY54" fmla="*/ 6233 h 10000"/>
                <a:gd name="connsiteX55" fmla="*/ 8889 w 10000"/>
                <a:gd name="connsiteY55" fmla="*/ 6190 h 10000"/>
                <a:gd name="connsiteX56" fmla="*/ 8833 w 10000"/>
                <a:gd name="connsiteY56" fmla="*/ 6145 h 10000"/>
                <a:gd name="connsiteX57" fmla="*/ 8833 w 10000"/>
                <a:gd name="connsiteY57" fmla="*/ 6103 h 10000"/>
                <a:gd name="connsiteX58" fmla="*/ 8722 w 10000"/>
                <a:gd name="connsiteY58" fmla="*/ 6053 h 10000"/>
                <a:gd name="connsiteX59" fmla="*/ 8556 w 10000"/>
                <a:gd name="connsiteY59" fmla="*/ 5986 h 10000"/>
                <a:gd name="connsiteX60" fmla="*/ 8556 w 10000"/>
                <a:gd name="connsiteY60" fmla="*/ 5986 h 10000"/>
                <a:gd name="connsiteX61" fmla="*/ 6556 w 10000"/>
                <a:gd name="connsiteY61" fmla="*/ 5582 h 10000"/>
                <a:gd name="connsiteX62" fmla="*/ 6556 w 10000"/>
                <a:gd name="connsiteY62" fmla="*/ 5582 h 10000"/>
                <a:gd name="connsiteX63" fmla="*/ 6333 w 10000"/>
                <a:gd name="connsiteY63" fmla="*/ 5512 h 10000"/>
                <a:gd name="connsiteX64" fmla="*/ 6167 w 10000"/>
                <a:gd name="connsiteY64" fmla="*/ 5443 h 10000"/>
                <a:gd name="connsiteX65" fmla="*/ 6056 w 10000"/>
                <a:gd name="connsiteY65" fmla="*/ 5373 h 10000"/>
                <a:gd name="connsiteX66" fmla="*/ 6056 w 10000"/>
                <a:gd name="connsiteY66" fmla="*/ 5373 h 10000"/>
                <a:gd name="connsiteX67" fmla="*/ 8056 w 10000"/>
                <a:gd name="connsiteY67" fmla="*/ 5351 h 10000"/>
                <a:gd name="connsiteX68" fmla="*/ 10000 w 10000"/>
                <a:gd name="connsiteY68" fmla="*/ 5582 h 10000"/>
                <a:gd name="connsiteX69" fmla="*/ 10000 w 10000"/>
                <a:gd name="connsiteY69" fmla="*/ 3516 h 10000"/>
                <a:gd name="connsiteX70" fmla="*/ 2889 w 10000"/>
                <a:gd name="connsiteY70" fmla="*/ 1113 h 10000"/>
                <a:gd name="connsiteX71" fmla="*/ 2000 w 10000"/>
                <a:gd name="connsiteY71" fmla="*/ 1067 h 10000"/>
                <a:gd name="connsiteX72" fmla="*/ 1889 w 10000"/>
                <a:gd name="connsiteY72" fmla="*/ 1044 h 10000"/>
                <a:gd name="connsiteX73" fmla="*/ 1778 w 10000"/>
                <a:gd name="connsiteY73" fmla="*/ 1019 h 10000"/>
                <a:gd name="connsiteX74" fmla="*/ 1778 w 10000"/>
                <a:gd name="connsiteY74" fmla="*/ 1019 h 10000"/>
                <a:gd name="connsiteX75" fmla="*/ 1667 w 10000"/>
                <a:gd name="connsiteY75" fmla="*/ 931 h 10000"/>
                <a:gd name="connsiteX76" fmla="*/ 1500 w 10000"/>
                <a:gd name="connsiteY76" fmla="*/ 772 h 10000"/>
                <a:gd name="connsiteX77" fmla="*/ 1444 w 10000"/>
                <a:gd name="connsiteY77" fmla="*/ 681 h 10000"/>
                <a:gd name="connsiteX78" fmla="*/ 1444 w 10000"/>
                <a:gd name="connsiteY78" fmla="*/ 590 h 10000"/>
                <a:gd name="connsiteX79" fmla="*/ 1444 w 10000"/>
                <a:gd name="connsiteY79" fmla="*/ 523 h 10000"/>
                <a:gd name="connsiteX80" fmla="*/ 1556 w 10000"/>
                <a:gd name="connsiteY80" fmla="*/ 454 h 10000"/>
                <a:gd name="connsiteX81" fmla="*/ 2111 w 10000"/>
                <a:gd name="connsiteY81" fmla="*/ 224 h 10000"/>
                <a:gd name="connsiteX82" fmla="*/ 2389 w 10000"/>
                <a:gd name="connsiteY82" fmla="*/ 0 h 10000"/>
                <a:gd name="connsiteX83" fmla="*/ 10000 w 10000"/>
                <a:gd name="connsiteY83" fmla="*/ 8480 h 10000"/>
                <a:gd name="connsiteX84" fmla="*/ 10000 w 10000"/>
                <a:gd name="connsiteY84" fmla="*/ 8480 h 10000"/>
                <a:gd name="connsiteX85" fmla="*/ 9722 w 10000"/>
                <a:gd name="connsiteY85" fmla="*/ 8455 h 10000"/>
                <a:gd name="connsiteX86" fmla="*/ 9389 w 10000"/>
                <a:gd name="connsiteY86" fmla="*/ 8480 h 10000"/>
                <a:gd name="connsiteX87" fmla="*/ 9389 w 10000"/>
                <a:gd name="connsiteY87" fmla="*/ 8480 h 10000"/>
                <a:gd name="connsiteX88" fmla="*/ 9278 w 10000"/>
                <a:gd name="connsiteY88" fmla="*/ 8508 h 10000"/>
                <a:gd name="connsiteX89" fmla="*/ 9056 w 10000"/>
                <a:gd name="connsiteY89" fmla="*/ 8480 h 10000"/>
                <a:gd name="connsiteX90" fmla="*/ 8889 w 10000"/>
                <a:gd name="connsiteY90" fmla="*/ 8455 h 10000"/>
                <a:gd name="connsiteX91" fmla="*/ 8722 w 10000"/>
                <a:gd name="connsiteY91" fmla="*/ 8413 h 10000"/>
                <a:gd name="connsiteX92" fmla="*/ 8611 w 10000"/>
                <a:gd name="connsiteY92" fmla="*/ 8343 h 10000"/>
                <a:gd name="connsiteX93" fmla="*/ 8444 w 10000"/>
                <a:gd name="connsiteY93" fmla="*/ 8229 h 10000"/>
                <a:gd name="connsiteX94" fmla="*/ 8444 w 10000"/>
                <a:gd name="connsiteY94" fmla="*/ 8229 h 10000"/>
                <a:gd name="connsiteX95" fmla="*/ 8222 w 10000"/>
                <a:gd name="connsiteY95" fmla="*/ 8030 h 10000"/>
                <a:gd name="connsiteX96" fmla="*/ 8111 w 10000"/>
                <a:gd name="connsiteY96" fmla="*/ 7939 h 10000"/>
                <a:gd name="connsiteX97" fmla="*/ 7944 w 10000"/>
                <a:gd name="connsiteY97" fmla="*/ 7871 h 10000"/>
                <a:gd name="connsiteX98" fmla="*/ 7778 w 10000"/>
                <a:gd name="connsiteY98" fmla="*/ 7826 h 10000"/>
                <a:gd name="connsiteX99" fmla="*/ 7556 w 10000"/>
                <a:gd name="connsiteY99" fmla="*/ 7799 h 10000"/>
                <a:gd name="connsiteX100" fmla="*/ 7333 w 10000"/>
                <a:gd name="connsiteY100" fmla="*/ 7779 h 10000"/>
                <a:gd name="connsiteX101" fmla="*/ 7000 w 10000"/>
                <a:gd name="connsiteY101" fmla="*/ 7753 h 10000"/>
                <a:gd name="connsiteX102" fmla="*/ 7000 w 10000"/>
                <a:gd name="connsiteY102" fmla="*/ 7753 h 10000"/>
                <a:gd name="connsiteX103" fmla="*/ 6556 w 10000"/>
                <a:gd name="connsiteY103" fmla="*/ 7779 h 10000"/>
                <a:gd name="connsiteX104" fmla="*/ 6222 w 10000"/>
                <a:gd name="connsiteY104" fmla="*/ 7779 h 10000"/>
                <a:gd name="connsiteX105" fmla="*/ 6111 w 10000"/>
                <a:gd name="connsiteY105" fmla="*/ 7753 h 10000"/>
                <a:gd name="connsiteX106" fmla="*/ 6056 w 10000"/>
                <a:gd name="connsiteY106" fmla="*/ 7731 h 10000"/>
                <a:gd name="connsiteX107" fmla="*/ 6056 w 10000"/>
                <a:gd name="connsiteY107" fmla="*/ 7731 h 10000"/>
                <a:gd name="connsiteX108" fmla="*/ 6056 w 10000"/>
                <a:gd name="connsiteY108" fmla="*/ 7326 h 10000"/>
                <a:gd name="connsiteX109" fmla="*/ 6056 w 10000"/>
                <a:gd name="connsiteY109" fmla="*/ 7326 h 10000"/>
                <a:gd name="connsiteX110" fmla="*/ 6056 w 10000"/>
                <a:gd name="connsiteY110" fmla="*/ 7232 h 10000"/>
                <a:gd name="connsiteX111" fmla="*/ 5944 w 10000"/>
                <a:gd name="connsiteY111" fmla="*/ 7120 h 10000"/>
                <a:gd name="connsiteX112" fmla="*/ 5889 w 10000"/>
                <a:gd name="connsiteY112" fmla="*/ 7095 h 10000"/>
                <a:gd name="connsiteX113" fmla="*/ 5778 w 10000"/>
                <a:gd name="connsiteY113" fmla="*/ 7074 h 10000"/>
                <a:gd name="connsiteX114" fmla="*/ 5667 w 10000"/>
                <a:gd name="connsiteY114" fmla="*/ 7074 h 10000"/>
                <a:gd name="connsiteX115" fmla="*/ 5500 w 10000"/>
                <a:gd name="connsiteY115" fmla="*/ 7095 h 10000"/>
                <a:gd name="connsiteX116" fmla="*/ 5500 w 10000"/>
                <a:gd name="connsiteY116" fmla="*/ 7095 h 10000"/>
                <a:gd name="connsiteX117" fmla="*/ 4889 w 10000"/>
                <a:gd name="connsiteY117" fmla="*/ 7256 h 10000"/>
                <a:gd name="connsiteX118" fmla="*/ 4611 w 10000"/>
                <a:gd name="connsiteY118" fmla="*/ 7303 h 10000"/>
                <a:gd name="connsiteX119" fmla="*/ 4556 w 10000"/>
                <a:gd name="connsiteY119" fmla="*/ 7326 h 10000"/>
                <a:gd name="connsiteX120" fmla="*/ 4500 w 10000"/>
                <a:gd name="connsiteY120" fmla="*/ 7303 h 10000"/>
                <a:gd name="connsiteX121" fmla="*/ 4500 w 10000"/>
                <a:gd name="connsiteY121" fmla="*/ 7303 h 10000"/>
                <a:gd name="connsiteX122" fmla="*/ 4222 w 10000"/>
                <a:gd name="connsiteY122" fmla="*/ 7074 h 10000"/>
                <a:gd name="connsiteX123" fmla="*/ 4222 w 10000"/>
                <a:gd name="connsiteY123" fmla="*/ 7074 h 10000"/>
                <a:gd name="connsiteX124" fmla="*/ 4111 w 10000"/>
                <a:gd name="connsiteY124" fmla="*/ 6962 h 10000"/>
                <a:gd name="connsiteX125" fmla="*/ 4111 w 10000"/>
                <a:gd name="connsiteY125" fmla="*/ 6893 h 10000"/>
                <a:gd name="connsiteX126" fmla="*/ 4111 w 10000"/>
                <a:gd name="connsiteY126" fmla="*/ 6825 h 10000"/>
                <a:gd name="connsiteX127" fmla="*/ 4111 w 10000"/>
                <a:gd name="connsiteY127" fmla="*/ 6825 h 10000"/>
                <a:gd name="connsiteX128" fmla="*/ 4278 w 10000"/>
                <a:gd name="connsiteY128" fmla="*/ 6757 h 10000"/>
                <a:gd name="connsiteX129" fmla="*/ 4389 w 10000"/>
                <a:gd name="connsiteY129" fmla="*/ 6734 h 10000"/>
                <a:gd name="connsiteX130" fmla="*/ 4389 w 10000"/>
                <a:gd name="connsiteY130" fmla="*/ 6734 h 10000"/>
                <a:gd name="connsiteX131" fmla="*/ 4000 w 10000"/>
                <a:gd name="connsiteY131" fmla="*/ 6734 h 10000"/>
                <a:gd name="connsiteX132" fmla="*/ 3722 w 10000"/>
                <a:gd name="connsiteY132" fmla="*/ 6757 h 10000"/>
                <a:gd name="connsiteX133" fmla="*/ 3611 w 10000"/>
                <a:gd name="connsiteY133" fmla="*/ 6782 h 10000"/>
                <a:gd name="connsiteX134" fmla="*/ 3556 w 10000"/>
                <a:gd name="connsiteY134" fmla="*/ 6804 h 10000"/>
                <a:gd name="connsiteX135" fmla="*/ 3556 w 10000"/>
                <a:gd name="connsiteY135" fmla="*/ 6804 h 10000"/>
                <a:gd name="connsiteX136" fmla="*/ 3444 w 10000"/>
                <a:gd name="connsiteY136" fmla="*/ 6893 h 10000"/>
                <a:gd name="connsiteX137" fmla="*/ 3278 w 10000"/>
                <a:gd name="connsiteY137" fmla="*/ 7032 h 10000"/>
                <a:gd name="connsiteX138" fmla="*/ 3000 w 10000"/>
                <a:gd name="connsiteY138" fmla="*/ 7188 h 10000"/>
                <a:gd name="connsiteX139" fmla="*/ 2667 w 10000"/>
                <a:gd name="connsiteY139" fmla="*/ 7303 h 10000"/>
                <a:gd name="connsiteX140" fmla="*/ 2667 w 10000"/>
                <a:gd name="connsiteY140" fmla="*/ 7303 h 10000"/>
                <a:gd name="connsiteX141" fmla="*/ 2333 w 10000"/>
                <a:gd name="connsiteY141" fmla="*/ 7395 h 10000"/>
                <a:gd name="connsiteX142" fmla="*/ 1833 w 10000"/>
                <a:gd name="connsiteY142" fmla="*/ 7486 h 10000"/>
                <a:gd name="connsiteX143" fmla="*/ 1389 w 10000"/>
                <a:gd name="connsiteY143" fmla="*/ 7530 h 10000"/>
                <a:gd name="connsiteX144" fmla="*/ 889 w 10000"/>
                <a:gd name="connsiteY144" fmla="*/ 7552 h 10000"/>
                <a:gd name="connsiteX145" fmla="*/ 889 w 10000"/>
                <a:gd name="connsiteY145" fmla="*/ 7552 h 10000"/>
                <a:gd name="connsiteX146" fmla="*/ 500 w 10000"/>
                <a:gd name="connsiteY146" fmla="*/ 7579 h 10000"/>
                <a:gd name="connsiteX147" fmla="*/ 222 w 10000"/>
                <a:gd name="connsiteY147" fmla="*/ 7597 h 10000"/>
                <a:gd name="connsiteX148" fmla="*/ 0 w 10000"/>
                <a:gd name="connsiteY148" fmla="*/ 7619 h 10000"/>
                <a:gd name="connsiteX149" fmla="*/ 0 w 10000"/>
                <a:gd name="connsiteY149" fmla="*/ 7619 h 10000"/>
                <a:gd name="connsiteX150" fmla="*/ 278 w 10000"/>
                <a:gd name="connsiteY150" fmla="*/ 7984 h 10000"/>
                <a:gd name="connsiteX151" fmla="*/ 500 w 10000"/>
                <a:gd name="connsiteY151" fmla="*/ 8252 h 10000"/>
                <a:gd name="connsiteX152" fmla="*/ 722 w 10000"/>
                <a:gd name="connsiteY152" fmla="*/ 8480 h 10000"/>
                <a:gd name="connsiteX153" fmla="*/ 722 w 10000"/>
                <a:gd name="connsiteY153" fmla="*/ 8480 h 10000"/>
                <a:gd name="connsiteX154" fmla="*/ 889 w 10000"/>
                <a:gd name="connsiteY154" fmla="*/ 8617 h 10000"/>
                <a:gd name="connsiteX155" fmla="*/ 944 w 10000"/>
                <a:gd name="connsiteY155" fmla="*/ 8733 h 10000"/>
                <a:gd name="connsiteX156" fmla="*/ 1111 w 10000"/>
                <a:gd name="connsiteY156" fmla="*/ 8847 h 10000"/>
                <a:gd name="connsiteX157" fmla="*/ 1333 w 10000"/>
                <a:gd name="connsiteY157" fmla="*/ 9022 h 10000"/>
                <a:gd name="connsiteX158" fmla="*/ 1333 w 10000"/>
                <a:gd name="connsiteY158" fmla="*/ 9022 h 10000"/>
                <a:gd name="connsiteX159" fmla="*/ 1444 w 10000"/>
                <a:gd name="connsiteY159" fmla="*/ 9115 h 10000"/>
                <a:gd name="connsiteX160" fmla="*/ 1500 w 10000"/>
                <a:gd name="connsiteY160" fmla="*/ 9183 h 10000"/>
                <a:gd name="connsiteX161" fmla="*/ 1500 w 10000"/>
                <a:gd name="connsiteY161" fmla="*/ 9248 h 10000"/>
                <a:gd name="connsiteX162" fmla="*/ 1556 w 10000"/>
                <a:gd name="connsiteY162" fmla="*/ 9276 h 10000"/>
                <a:gd name="connsiteX163" fmla="*/ 1722 w 10000"/>
                <a:gd name="connsiteY163" fmla="*/ 9296 h 10000"/>
                <a:gd name="connsiteX164" fmla="*/ 1944 w 10000"/>
                <a:gd name="connsiteY164" fmla="*/ 9319 h 10000"/>
                <a:gd name="connsiteX165" fmla="*/ 2944 w 10000"/>
                <a:gd name="connsiteY165" fmla="*/ 9342 h 10000"/>
                <a:gd name="connsiteX166" fmla="*/ 2944 w 10000"/>
                <a:gd name="connsiteY166" fmla="*/ 9342 h 10000"/>
                <a:gd name="connsiteX167" fmla="*/ 4167 w 10000"/>
                <a:gd name="connsiteY167" fmla="*/ 9389 h 10000"/>
                <a:gd name="connsiteX168" fmla="*/ 4889 w 10000"/>
                <a:gd name="connsiteY168" fmla="*/ 9454 h 10000"/>
                <a:gd name="connsiteX169" fmla="*/ 5278 w 10000"/>
                <a:gd name="connsiteY169" fmla="*/ 9526 h 10000"/>
                <a:gd name="connsiteX170" fmla="*/ 5444 w 10000"/>
                <a:gd name="connsiteY170" fmla="*/ 9544 h 10000"/>
                <a:gd name="connsiteX171" fmla="*/ 5444 w 10000"/>
                <a:gd name="connsiteY171" fmla="*/ 9544 h 10000"/>
                <a:gd name="connsiteX172" fmla="*/ 5722 w 10000"/>
                <a:gd name="connsiteY172" fmla="*/ 9594 h 10000"/>
                <a:gd name="connsiteX173" fmla="*/ 5833 w 10000"/>
                <a:gd name="connsiteY173" fmla="*/ 9618 h 10000"/>
                <a:gd name="connsiteX174" fmla="*/ 5833 w 10000"/>
                <a:gd name="connsiteY174" fmla="*/ 9618 h 10000"/>
                <a:gd name="connsiteX175" fmla="*/ 5833 w 10000"/>
                <a:gd name="connsiteY175" fmla="*/ 9594 h 10000"/>
                <a:gd name="connsiteX176" fmla="*/ 5889 w 10000"/>
                <a:gd name="connsiteY176" fmla="*/ 9569 h 10000"/>
                <a:gd name="connsiteX177" fmla="*/ 6000 w 10000"/>
                <a:gd name="connsiteY177" fmla="*/ 9544 h 10000"/>
                <a:gd name="connsiteX178" fmla="*/ 6167 w 10000"/>
                <a:gd name="connsiteY178" fmla="*/ 9526 h 10000"/>
                <a:gd name="connsiteX179" fmla="*/ 6444 w 10000"/>
                <a:gd name="connsiteY179" fmla="*/ 9526 h 10000"/>
                <a:gd name="connsiteX180" fmla="*/ 6833 w 10000"/>
                <a:gd name="connsiteY180" fmla="*/ 9544 h 10000"/>
                <a:gd name="connsiteX181" fmla="*/ 7278 w 10000"/>
                <a:gd name="connsiteY181" fmla="*/ 9618 h 10000"/>
                <a:gd name="connsiteX182" fmla="*/ 7278 w 10000"/>
                <a:gd name="connsiteY182" fmla="*/ 9618 h 10000"/>
                <a:gd name="connsiteX183" fmla="*/ 8722 w 10000"/>
                <a:gd name="connsiteY183" fmla="*/ 9815 h 10000"/>
                <a:gd name="connsiteX184" fmla="*/ 10000 w 10000"/>
                <a:gd name="connsiteY184" fmla="*/ 10000 h 10000"/>
                <a:gd name="connsiteX0" fmla="*/ 10000 w 10000"/>
                <a:gd name="connsiteY0" fmla="*/ 8455 h 10000"/>
                <a:gd name="connsiteX1" fmla="*/ 10000 w 10000"/>
                <a:gd name="connsiteY1" fmla="*/ 8455 h 10000"/>
                <a:gd name="connsiteX2" fmla="*/ 9222 w 10000"/>
                <a:gd name="connsiteY2" fmla="*/ 8480 h 10000"/>
                <a:gd name="connsiteX3" fmla="*/ 8944 w 10000"/>
                <a:gd name="connsiteY3" fmla="*/ 8480 h 10000"/>
                <a:gd name="connsiteX4" fmla="*/ 8833 w 10000"/>
                <a:gd name="connsiteY4" fmla="*/ 8455 h 10000"/>
                <a:gd name="connsiteX5" fmla="*/ 8778 w 10000"/>
                <a:gd name="connsiteY5" fmla="*/ 8436 h 10000"/>
                <a:gd name="connsiteX6" fmla="*/ 8778 w 10000"/>
                <a:gd name="connsiteY6" fmla="*/ 8436 h 10000"/>
                <a:gd name="connsiteX7" fmla="*/ 8444 w 10000"/>
                <a:gd name="connsiteY7" fmla="*/ 8162 h 10000"/>
                <a:gd name="connsiteX8" fmla="*/ 8167 w 10000"/>
                <a:gd name="connsiteY8" fmla="*/ 7912 h 10000"/>
                <a:gd name="connsiteX9" fmla="*/ 8167 w 10000"/>
                <a:gd name="connsiteY9" fmla="*/ 7912 h 10000"/>
                <a:gd name="connsiteX10" fmla="*/ 8056 w 10000"/>
                <a:gd name="connsiteY10" fmla="*/ 7871 h 10000"/>
                <a:gd name="connsiteX11" fmla="*/ 7889 w 10000"/>
                <a:gd name="connsiteY11" fmla="*/ 7826 h 10000"/>
                <a:gd name="connsiteX12" fmla="*/ 7444 w 10000"/>
                <a:gd name="connsiteY12" fmla="*/ 7799 h 10000"/>
                <a:gd name="connsiteX13" fmla="*/ 6889 w 10000"/>
                <a:gd name="connsiteY13" fmla="*/ 7779 h 10000"/>
                <a:gd name="connsiteX14" fmla="*/ 6389 w 10000"/>
                <a:gd name="connsiteY14" fmla="*/ 7779 h 10000"/>
                <a:gd name="connsiteX15" fmla="*/ 6389 w 10000"/>
                <a:gd name="connsiteY15" fmla="*/ 7779 h 10000"/>
                <a:gd name="connsiteX16" fmla="*/ 6167 w 10000"/>
                <a:gd name="connsiteY16" fmla="*/ 7753 h 10000"/>
                <a:gd name="connsiteX17" fmla="*/ 6056 w 10000"/>
                <a:gd name="connsiteY17" fmla="*/ 7712 h 10000"/>
                <a:gd name="connsiteX18" fmla="*/ 6000 w 10000"/>
                <a:gd name="connsiteY18" fmla="*/ 7664 h 10000"/>
                <a:gd name="connsiteX19" fmla="*/ 6000 w 10000"/>
                <a:gd name="connsiteY19" fmla="*/ 7579 h 10000"/>
                <a:gd name="connsiteX20" fmla="*/ 6056 w 10000"/>
                <a:gd name="connsiteY20" fmla="*/ 7395 h 10000"/>
                <a:gd name="connsiteX21" fmla="*/ 6111 w 10000"/>
                <a:gd name="connsiteY21" fmla="*/ 7303 h 10000"/>
                <a:gd name="connsiteX22" fmla="*/ 6056 w 10000"/>
                <a:gd name="connsiteY22" fmla="*/ 7188 h 10000"/>
                <a:gd name="connsiteX23" fmla="*/ 6056 w 10000"/>
                <a:gd name="connsiteY23" fmla="*/ 7188 h 10000"/>
                <a:gd name="connsiteX24" fmla="*/ 6000 w 10000"/>
                <a:gd name="connsiteY24" fmla="*/ 7120 h 10000"/>
                <a:gd name="connsiteX25" fmla="*/ 5944 w 10000"/>
                <a:gd name="connsiteY25" fmla="*/ 7074 h 10000"/>
                <a:gd name="connsiteX26" fmla="*/ 5833 w 10000"/>
                <a:gd name="connsiteY26" fmla="*/ 7074 h 10000"/>
                <a:gd name="connsiteX27" fmla="*/ 5667 w 10000"/>
                <a:gd name="connsiteY27" fmla="*/ 7095 h 10000"/>
                <a:gd name="connsiteX28" fmla="*/ 5333 w 10000"/>
                <a:gd name="connsiteY28" fmla="*/ 7166 h 10000"/>
                <a:gd name="connsiteX29" fmla="*/ 4889 w 10000"/>
                <a:gd name="connsiteY29" fmla="*/ 7279 h 10000"/>
                <a:gd name="connsiteX30" fmla="*/ 4889 w 10000"/>
                <a:gd name="connsiteY30" fmla="*/ 7279 h 10000"/>
                <a:gd name="connsiteX31" fmla="*/ 4611 w 10000"/>
                <a:gd name="connsiteY31" fmla="*/ 7303 h 10000"/>
                <a:gd name="connsiteX32" fmla="*/ 4500 w 10000"/>
                <a:gd name="connsiteY32" fmla="*/ 7303 h 10000"/>
                <a:gd name="connsiteX33" fmla="*/ 4444 w 10000"/>
                <a:gd name="connsiteY33" fmla="*/ 7279 h 10000"/>
                <a:gd name="connsiteX34" fmla="*/ 4389 w 10000"/>
                <a:gd name="connsiteY34" fmla="*/ 7188 h 10000"/>
                <a:gd name="connsiteX35" fmla="*/ 4222 w 10000"/>
                <a:gd name="connsiteY35" fmla="*/ 7074 h 10000"/>
                <a:gd name="connsiteX36" fmla="*/ 4222 w 10000"/>
                <a:gd name="connsiteY36" fmla="*/ 7074 h 10000"/>
                <a:gd name="connsiteX37" fmla="*/ 4111 w 10000"/>
                <a:gd name="connsiteY37" fmla="*/ 7006 h 10000"/>
                <a:gd name="connsiteX38" fmla="*/ 4111 w 10000"/>
                <a:gd name="connsiteY38" fmla="*/ 6939 h 10000"/>
                <a:gd name="connsiteX39" fmla="*/ 4111 w 10000"/>
                <a:gd name="connsiteY39" fmla="*/ 6893 h 10000"/>
                <a:gd name="connsiteX40" fmla="*/ 4167 w 10000"/>
                <a:gd name="connsiteY40" fmla="*/ 6848 h 10000"/>
                <a:gd name="connsiteX41" fmla="*/ 4278 w 10000"/>
                <a:gd name="connsiteY41" fmla="*/ 6757 h 10000"/>
                <a:gd name="connsiteX42" fmla="*/ 4389 w 10000"/>
                <a:gd name="connsiteY42" fmla="*/ 6734 h 10000"/>
                <a:gd name="connsiteX43" fmla="*/ 4389 w 10000"/>
                <a:gd name="connsiteY43" fmla="*/ 6734 h 10000"/>
                <a:gd name="connsiteX44" fmla="*/ 4389 w 10000"/>
                <a:gd name="connsiteY44" fmla="*/ 6710 h 10000"/>
                <a:gd name="connsiteX45" fmla="*/ 4444 w 10000"/>
                <a:gd name="connsiteY45" fmla="*/ 6693 h 10000"/>
                <a:gd name="connsiteX46" fmla="*/ 4667 w 10000"/>
                <a:gd name="connsiteY46" fmla="*/ 6667 h 10000"/>
                <a:gd name="connsiteX47" fmla="*/ 5333 w 10000"/>
                <a:gd name="connsiteY47" fmla="*/ 6624 h 10000"/>
                <a:gd name="connsiteX48" fmla="*/ 6500 w 10000"/>
                <a:gd name="connsiteY48" fmla="*/ 6552 h 10000"/>
                <a:gd name="connsiteX49" fmla="*/ 6500 w 10000"/>
                <a:gd name="connsiteY49" fmla="*/ 6552 h 10000"/>
                <a:gd name="connsiteX50" fmla="*/ 7167 w 10000"/>
                <a:gd name="connsiteY50" fmla="*/ 6487 h 10000"/>
                <a:gd name="connsiteX51" fmla="*/ 8389 w 10000"/>
                <a:gd name="connsiteY51" fmla="*/ 6352 h 10000"/>
                <a:gd name="connsiteX52" fmla="*/ 8389 w 10000"/>
                <a:gd name="connsiteY52" fmla="*/ 6352 h 10000"/>
                <a:gd name="connsiteX53" fmla="*/ 8667 w 10000"/>
                <a:gd name="connsiteY53" fmla="*/ 6303 h 10000"/>
                <a:gd name="connsiteX54" fmla="*/ 8778 w 10000"/>
                <a:gd name="connsiteY54" fmla="*/ 6233 h 10000"/>
                <a:gd name="connsiteX55" fmla="*/ 8889 w 10000"/>
                <a:gd name="connsiteY55" fmla="*/ 6190 h 10000"/>
                <a:gd name="connsiteX56" fmla="*/ 8833 w 10000"/>
                <a:gd name="connsiteY56" fmla="*/ 6145 h 10000"/>
                <a:gd name="connsiteX57" fmla="*/ 8833 w 10000"/>
                <a:gd name="connsiteY57" fmla="*/ 6103 h 10000"/>
                <a:gd name="connsiteX58" fmla="*/ 8722 w 10000"/>
                <a:gd name="connsiteY58" fmla="*/ 6053 h 10000"/>
                <a:gd name="connsiteX59" fmla="*/ 8556 w 10000"/>
                <a:gd name="connsiteY59" fmla="*/ 5986 h 10000"/>
                <a:gd name="connsiteX60" fmla="*/ 8556 w 10000"/>
                <a:gd name="connsiteY60" fmla="*/ 5986 h 10000"/>
                <a:gd name="connsiteX61" fmla="*/ 6556 w 10000"/>
                <a:gd name="connsiteY61" fmla="*/ 5582 h 10000"/>
                <a:gd name="connsiteX62" fmla="*/ 6556 w 10000"/>
                <a:gd name="connsiteY62" fmla="*/ 5582 h 10000"/>
                <a:gd name="connsiteX63" fmla="*/ 6333 w 10000"/>
                <a:gd name="connsiteY63" fmla="*/ 5512 h 10000"/>
                <a:gd name="connsiteX64" fmla="*/ 6167 w 10000"/>
                <a:gd name="connsiteY64" fmla="*/ 5443 h 10000"/>
                <a:gd name="connsiteX65" fmla="*/ 6056 w 10000"/>
                <a:gd name="connsiteY65" fmla="*/ 5373 h 10000"/>
                <a:gd name="connsiteX66" fmla="*/ 6056 w 10000"/>
                <a:gd name="connsiteY66" fmla="*/ 5373 h 10000"/>
                <a:gd name="connsiteX67" fmla="*/ 8056 w 10000"/>
                <a:gd name="connsiteY67" fmla="*/ 5351 h 10000"/>
                <a:gd name="connsiteX68" fmla="*/ 10000 w 10000"/>
                <a:gd name="connsiteY68" fmla="*/ 5582 h 10000"/>
                <a:gd name="connsiteX69" fmla="*/ 10000 w 10000"/>
                <a:gd name="connsiteY69" fmla="*/ 3516 h 10000"/>
                <a:gd name="connsiteX70" fmla="*/ 2889 w 10000"/>
                <a:gd name="connsiteY70" fmla="*/ 1113 h 10000"/>
                <a:gd name="connsiteX71" fmla="*/ 2000 w 10000"/>
                <a:gd name="connsiteY71" fmla="*/ 1067 h 10000"/>
                <a:gd name="connsiteX72" fmla="*/ 1889 w 10000"/>
                <a:gd name="connsiteY72" fmla="*/ 1044 h 10000"/>
                <a:gd name="connsiteX73" fmla="*/ 1778 w 10000"/>
                <a:gd name="connsiteY73" fmla="*/ 1019 h 10000"/>
                <a:gd name="connsiteX74" fmla="*/ 1778 w 10000"/>
                <a:gd name="connsiteY74" fmla="*/ 1019 h 10000"/>
                <a:gd name="connsiteX75" fmla="*/ 1667 w 10000"/>
                <a:gd name="connsiteY75" fmla="*/ 931 h 10000"/>
                <a:gd name="connsiteX76" fmla="*/ 1500 w 10000"/>
                <a:gd name="connsiteY76" fmla="*/ 772 h 10000"/>
                <a:gd name="connsiteX77" fmla="*/ 1444 w 10000"/>
                <a:gd name="connsiteY77" fmla="*/ 681 h 10000"/>
                <a:gd name="connsiteX78" fmla="*/ 1444 w 10000"/>
                <a:gd name="connsiteY78" fmla="*/ 523 h 10000"/>
                <a:gd name="connsiteX79" fmla="*/ 1556 w 10000"/>
                <a:gd name="connsiteY79" fmla="*/ 454 h 10000"/>
                <a:gd name="connsiteX80" fmla="*/ 2111 w 10000"/>
                <a:gd name="connsiteY80" fmla="*/ 224 h 10000"/>
                <a:gd name="connsiteX81" fmla="*/ 2389 w 10000"/>
                <a:gd name="connsiteY81" fmla="*/ 0 h 10000"/>
                <a:gd name="connsiteX82" fmla="*/ 10000 w 10000"/>
                <a:gd name="connsiteY82" fmla="*/ 8480 h 10000"/>
                <a:gd name="connsiteX83" fmla="*/ 10000 w 10000"/>
                <a:gd name="connsiteY83" fmla="*/ 8480 h 10000"/>
                <a:gd name="connsiteX84" fmla="*/ 9722 w 10000"/>
                <a:gd name="connsiteY84" fmla="*/ 8455 h 10000"/>
                <a:gd name="connsiteX85" fmla="*/ 9389 w 10000"/>
                <a:gd name="connsiteY85" fmla="*/ 8480 h 10000"/>
                <a:gd name="connsiteX86" fmla="*/ 9389 w 10000"/>
                <a:gd name="connsiteY86" fmla="*/ 8480 h 10000"/>
                <a:gd name="connsiteX87" fmla="*/ 9278 w 10000"/>
                <a:gd name="connsiteY87" fmla="*/ 8508 h 10000"/>
                <a:gd name="connsiteX88" fmla="*/ 9056 w 10000"/>
                <a:gd name="connsiteY88" fmla="*/ 8480 h 10000"/>
                <a:gd name="connsiteX89" fmla="*/ 8889 w 10000"/>
                <a:gd name="connsiteY89" fmla="*/ 8455 h 10000"/>
                <a:gd name="connsiteX90" fmla="*/ 8722 w 10000"/>
                <a:gd name="connsiteY90" fmla="*/ 8413 h 10000"/>
                <a:gd name="connsiteX91" fmla="*/ 8611 w 10000"/>
                <a:gd name="connsiteY91" fmla="*/ 8343 h 10000"/>
                <a:gd name="connsiteX92" fmla="*/ 8444 w 10000"/>
                <a:gd name="connsiteY92" fmla="*/ 8229 h 10000"/>
                <a:gd name="connsiteX93" fmla="*/ 8444 w 10000"/>
                <a:gd name="connsiteY93" fmla="*/ 8229 h 10000"/>
                <a:gd name="connsiteX94" fmla="*/ 8222 w 10000"/>
                <a:gd name="connsiteY94" fmla="*/ 8030 h 10000"/>
                <a:gd name="connsiteX95" fmla="*/ 8111 w 10000"/>
                <a:gd name="connsiteY95" fmla="*/ 7939 h 10000"/>
                <a:gd name="connsiteX96" fmla="*/ 7944 w 10000"/>
                <a:gd name="connsiteY96" fmla="*/ 7871 h 10000"/>
                <a:gd name="connsiteX97" fmla="*/ 7778 w 10000"/>
                <a:gd name="connsiteY97" fmla="*/ 7826 h 10000"/>
                <a:gd name="connsiteX98" fmla="*/ 7556 w 10000"/>
                <a:gd name="connsiteY98" fmla="*/ 7799 h 10000"/>
                <a:gd name="connsiteX99" fmla="*/ 7333 w 10000"/>
                <a:gd name="connsiteY99" fmla="*/ 7779 h 10000"/>
                <a:gd name="connsiteX100" fmla="*/ 7000 w 10000"/>
                <a:gd name="connsiteY100" fmla="*/ 7753 h 10000"/>
                <a:gd name="connsiteX101" fmla="*/ 7000 w 10000"/>
                <a:gd name="connsiteY101" fmla="*/ 7753 h 10000"/>
                <a:gd name="connsiteX102" fmla="*/ 6556 w 10000"/>
                <a:gd name="connsiteY102" fmla="*/ 7779 h 10000"/>
                <a:gd name="connsiteX103" fmla="*/ 6222 w 10000"/>
                <a:gd name="connsiteY103" fmla="*/ 7779 h 10000"/>
                <a:gd name="connsiteX104" fmla="*/ 6111 w 10000"/>
                <a:gd name="connsiteY104" fmla="*/ 7753 h 10000"/>
                <a:gd name="connsiteX105" fmla="*/ 6056 w 10000"/>
                <a:gd name="connsiteY105" fmla="*/ 7731 h 10000"/>
                <a:gd name="connsiteX106" fmla="*/ 6056 w 10000"/>
                <a:gd name="connsiteY106" fmla="*/ 7731 h 10000"/>
                <a:gd name="connsiteX107" fmla="*/ 6056 w 10000"/>
                <a:gd name="connsiteY107" fmla="*/ 7326 h 10000"/>
                <a:gd name="connsiteX108" fmla="*/ 6056 w 10000"/>
                <a:gd name="connsiteY108" fmla="*/ 7326 h 10000"/>
                <a:gd name="connsiteX109" fmla="*/ 6056 w 10000"/>
                <a:gd name="connsiteY109" fmla="*/ 7232 h 10000"/>
                <a:gd name="connsiteX110" fmla="*/ 5944 w 10000"/>
                <a:gd name="connsiteY110" fmla="*/ 7120 h 10000"/>
                <a:gd name="connsiteX111" fmla="*/ 5889 w 10000"/>
                <a:gd name="connsiteY111" fmla="*/ 7095 h 10000"/>
                <a:gd name="connsiteX112" fmla="*/ 5778 w 10000"/>
                <a:gd name="connsiteY112" fmla="*/ 7074 h 10000"/>
                <a:gd name="connsiteX113" fmla="*/ 5667 w 10000"/>
                <a:gd name="connsiteY113" fmla="*/ 7074 h 10000"/>
                <a:gd name="connsiteX114" fmla="*/ 5500 w 10000"/>
                <a:gd name="connsiteY114" fmla="*/ 7095 h 10000"/>
                <a:gd name="connsiteX115" fmla="*/ 5500 w 10000"/>
                <a:gd name="connsiteY115" fmla="*/ 7095 h 10000"/>
                <a:gd name="connsiteX116" fmla="*/ 4889 w 10000"/>
                <a:gd name="connsiteY116" fmla="*/ 7256 h 10000"/>
                <a:gd name="connsiteX117" fmla="*/ 4611 w 10000"/>
                <a:gd name="connsiteY117" fmla="*/ 7303 h 10000"/>
                <a:gd name="connsiteX118" fmla="*/ 4556 w 10000"/>
                <a:gd name="connsiteY118" fmla="*/ 7326 h 10000"/>
                <a:gd name="connsiteX119" fmla="*/ 4500 w 10000"/>
                <a:gd name="connsiteY119" fmla="*/ 7303 h 10000"/>
                <a:gd name="connsiteX120" fmla="*/ 4500 w 10000"/>
                <a:gd name="connsiteY120" fmla="*/ 7303 h 10000"/>
                <a:gd name="connsiteX121" fmla="*/ 4222 w 10000"/>
                <a:gd name="connsiteY121" fmla="*/ 7074 h 10000"/>
                <a:gd name="connsiteX122" fmla="*/ 4222 w 10000"/>
                <a:gd name="connsiteY122" fmla="*/ 7074 h 10000"/>
                <a:gd name="connsiteX123" fmla="*/ 4111 w 10000"/>
                <a:gd name="connsiteY123" fmla="*/ 6962 h 10000"/>
                <a:gd name="connsiteX124" fmla="*/ 4111 w 10000"/>
                <a:gd name="connsiteY124" fmla="*/ 6893 h 10000"/>
                <a:gd name="connsiteX125" fmla="*/ 4111 w 10000"/>
                <a:gd name="connsiteY125" fmla="*/ 6825 h 10000"/>
                <a:gd name="connsiteX126" fmla="*/ 4111 w 10000"/>
                <a:gd name="connsiteY126" fmla="*/ 6825 h 10000"/>
                <a:gd name="connsiteX127" fmla="*/ 4278 w 10000"/>
                <a:gd name="connsiteY127" fmla="*/ 6757 h 10000"/>
                <a:gd name="connsiteX128" fmla="*/ 4389 w 10000"/>
                <a:gd name="connsiteY128" fmla="*/ 6734 h 10000"/>
                <a:gd name="connsiteX129" fmla="*/ 4389 w 10000"/>
                <a:gd name="connsiteY129" fmla="*/ 6734 h 10000"/>
                <a:gd name="connsiteX130" fmla="*/ 4000 w 10000"/>
                <a:gd name="connsiteY130" fmla="*/ 6734 h 10000"/>
                <a:gd name="connsiteX131" fmla="*/ 3722 w 10000"/>
                <a:gd name="connsiteY131" fmla="*/ 6757 h 10000"/>
                <a:gd name="connsiteX132" fmla="*/ 3611 w 10000"/>
                <a:gd name="connsiteY132" fmla="*/ 6782 h 10000"/>
                <a:gd name="connsiteX133" fmla="*/ 3556 w 10000"/>
                <a:gd name="connsiteY133" fmla="*/ 6804 h 10000"/>
                <a:gd name="connsiteX134" fmla="*/ 3556 w 10000"/>
                <a:gd name="connsiteY134" fmla="*/ 6804 h 10000"/>
                <a:gd name="connsiteX135" fmla="*/ 3444 w 10000"/>
                <a:gd name="connsiteY135" fmla="*/ 6893 h 10000"/>
                <a:gd name="connsiteX136" fmla="*/ 3278 w 10000"/>
                <a:gd name="connsiteY136" fmla="*/ 7032 h 10000"/>
                <a:gd name="connsiteX137" fmla="*/ 3000 w 10000"/>
                <a:gd name="connsiteY137" fmla="*/ 7188 h 10000"/>
                <a:gd name="connsiteX138" fmla="*/ 2667 w 10000"/>
                <a:gd name="connsiteY138" fmla="*/ 7303 h 10000"/>
                <a:gd name="connsiteX139" fmla="*/ 2667 w 10000"/>
                <a:gd name="connsiteY139" fmla="*/ 7303 h 10000"/>
                <a:gd name="connsiteX140" fmla="*/ 2333 w 10000"/>
                <a:gd name="connsiteY140" fmla="*/ 7395 h 10000"/>
                <a:gd name="connsiteX141" fmla="*/ 1833 w 10000"/>
                <a:gd name="connsiteY141" fmla="*/ 7486 h 10000"/>
                <a:gd name="connsiteX142" fmla="*/ 1389 w 10000"/>
                <a:gd name="connsiteY142" fmla="*/ 7530 h 10000"/>
                <a:gd name="connsiteX143" fmla="*/ 889 w 10000"/>
                <a:gd name="connsiteY143" fmla="*/ 7552 h 10000"/>
                <a:gd name="connsiteX144" fmla="*/ 889 w 10000"/>
                <a:gd name="connsiteY144" fmla="*/ 7552 h 10000"/>
                <a:gd name="connsiteX145" fmla="*/ 500 w 10000"/>
                <a:gd name="connsiteY145" fmla="*/ 7579 h 10000"/>
                <a:gd name="connsiteX146" fmla="*/ 222 w 10000"/>
                <a:gd name="connsiteY146" fmla="*/ 7597 h 10000"/>
                <a:gd name="connsiteX147" fmla="*/ 0 w 10000"/>
                <a:gd name="connsiteY147" fmla="*/ 7619 h 10000"/>
                <a:gd name="connsiteX148" fmla="*/ 0 w 10000"/>
                <a:gd name="connsiteY148" fmla="*/ 7619 h 10000"/>
                <a:gd name="connsiteX149" fmla="*/ 278 w 10000"/>
                <a:gd name="connsiteY149" fmla="*/ 7984 h 10000"/>
                <a:gd name="connsiteX150" fmla="*/ 500 w 10000"/>
                <a:gd name="connsiteY150" fmla="*/ 8252 h 10000"/>
                <a:gd name="connsiteX151" fmla="*/ 722 w 10000"/>
                <a:gd name="connsiteY151" fmla="*/ 8480 h 10000"/>
                <a:gd name="connsiteX152" fmla="*/ 722 w 10000"/>
                <a:gd name="connsiteY152" fmla="*/ 8480 h 10000"/>
                <a:gd name="connsiteX153" fmla="*/ 889 w 10000"/>
                <a:gd name="connsiteY153" fmla="*/ 8617 h 10000"/>
                <a:gd name="connsiteX154" fmla="*/ 944 w 10000"/>
                <a:gd name="connsiteY154" fmla="*/ 8733 h 10000"/>
                <a:gd name="connsiteX155" fmla="*/ 1111 w 10000"/>
                <a:gd name="connsiteY155" fmla="*/ 8847 h 10000"/>
                <a:gd name="connsiteX156" fmla="*/ 1333 w 10000"/>
                <a:gd name="connsiteY156" fmla="*/ 9022 h 10000"/>
                <a:gd name="connsiteX157" fmla="*/ 1333 w 10000"/>
                <a:gd name="connsiteY157" fmla="*/ 9022 h 10000"/>
                <a:gd name="connsiteX158" fmla="*/ 1444 w 10000"/>
                <a:gd name="connsiteY158" fmla="*/ 9115 h 10000"/>
                <a:gd name="connsiteX159" fmla="*/ 1500 w 10000"/>
                <a:gd name="connsiteY159" fmla="*/ 9183 h 10000"/>
                <a:gd name="connsiteX160" fmla="*/ 1500 w 10000"/>
                <a:gd name="connsiteY160" fmla="*/ 9248 h 10000"/>
                <a:gd name="connsiteX161" fmla="*/ 1556 w 10000"/>
                <a:gd name="connsiteY161" fmla="*/ 9276 h 10000"/>
                <a:gd name="connsiteX162" fmla="*/ 1722 w 10000"/>
                <a:gd name="connsiteY162" fmla="*/ 9296 h 10000"/>
                <a:gd name="connsiteX163" fmla="*/ 1944 w 10000"/>
                <a:gd name="connsiteY163" fmla="*/ 9319 h 10000"/>
                <a:gd name="connsiteX164" fmla="*/ 2944 w 10000"/>
                <a:gd name="connsiteY164" fmla="*/ 9342 h 10000"/>
                <a:gd name="connsiteX165" fmla="*/ 2944 w 10000"/>
                <a:gd name="connsiteY165" fmla="*/ 9342 h 10000"/>
                <a:gd name="connsiteX166" fmla="*/ 4167 w 10000"/>
                <a:gd name="connsiteY166" fmla="*/ 9389 h 10000"/>
                <a:gd name="connsiteX167" fmla="*/ 4889 w 10000"/>
                <a:gd name="connsiteY167" fmla="*/ 9454 h 10000"/>
                <a:gd name="connsiteX168" fmla="*/ 5278 w 10000"/>
                <a:gd name="connsiteY168" fmla="*/ 9526 h 10000"/>
                <a:gd name="connsiteX169" fmla="*/ 5444 w 10000"/>
                <a:gd name="connsiteY169" fmla="*/ 9544 h 10000"/>
                <a:gd name="connsiteX170" fmla="*/ 5444 w 10000"/>
                <a:gd name="connsiteY170" fmla="*/ 9544 h 10000"/>
                <a:gd name="connsiteX171" fmla="*/ 5722 w 10000"/>
                <a:gd name="connsiteY171" fmla="*/ 9594 h 10000"/>
                <a:gd name="connsiteX172" fmla="*/ 5833 w 10000"/>
                <a:gd name="connsiteY172" fmla="*/ 9618 h 10000"/>
                <a:gd name="connsiteX173" fmla="*/ 5833 w 10000"/>
                <a:gd name="connsiteY173" fmla="*/ 9618 h 10000"/>
                <a:gd name="connsiteX174" fmla="*/ 5833 w 10000"/>
                <a:gd name="connsiteY174" fmla="*/ 9594 h 10000"/>
                <a:gd name="connsiteX175" fmla="*/ 5889 w 10000"/>
                <a:gd name="connsiteY175" fmla="*/ 9569 h 10000"/>
                <a:gd name="connsiteX176" fmla="*/ 6000 w 10000"/>
                <a:gd name="connsiteY176" fmla="*/ 9544 h 10000"/>
                <a:gd name="connsiteX177" fmla="*/ 6167 w 10000"/>
                <a:gd name="connsiteY177" fmla="*/ 9526 h 10000"/>
                <a:gd name="connsiteX178" fmla="*/ 6444 w 10000"/>
                <a:gd name="connsiteY178" fmla="*/ 9526 h 10000"/>
                <a:gd name="connsiteX179" fmla="*/ 6833 w 10000"/>
                <a:gd name="connsiteY179" fmla="*/ 9544 h 10000"/>
                <a:gd name="connsiteX180" fmla="*/ 7278 w 10000"/>
                <a:gd name="connsiteY180" fmla="*/ 9618 h 10000"/>
                <a:gd name="connsiteX181" fmla="*/ 7278 w 10000"/>
                <a:gd name="connsiteY181" fmla="*/ 9618 h 10000"/>
                <a:gd name="connsiteX182" fmla="*/ 8722 w 10000"/>
                <a:gd name="connsiteY182" fmla="*/ 9815 h 10000"/>
                <a:gd name="connsiteX183" fmla="*/ 10000 w 10000"/>
                <a:gd name="connsiteY183" fmla="*/ 10000 h 10000"/>
                <a:gd name="connsiteX0" fmla="*/ 10000 w 10000"/>
                <a:gd name="connsiteY0" fmla="*/ 8455 h 10000"/>
                <a:gd name="connsiteX1" fmla="*/ 10000 w 10000"/>
                <a:gd name="connsiteY1" fmla="*/ 8455 h 10000"/>
                <a:gd name="connsiteX2" fmla="*/ 9222 w 10000"/>
                <a:gd name="connsiteY2" fmla="*/ 8480 h 10000"/>
                <a:gd name="connsiteX3" fmla="*/ 8944 w 10000"/>
                <a:gd name="connsiteY3" fmla="*/ 8480 h 10000"/>
                <a:gd name="connsiteX4" fmla="*/ 8833 w 10000"/>
                <a:gd name="connsiteY4" fmla="*/ 8455 h 10000"/>
                <a:gd name="connsiteX5" fmla="*/ 8778 w 10000"/>
                <a:gd name="connsiteY5" fmla="*/ 8436 h 10000"/>
                <a:gd name="connsiteX6" fmla="*/ 8778 w 10000"/>
                <a:gd name="connsiteY6" fmla="*/ 8436 h 10000"/>
                <a:gd name="connsiteX7" fmla="*/ 8444 w 10000"/>
                <a:gd name="connsiteY7" fmla="*/ 8162 h 10000"/>
                <a:gd name="connsiteX8" fmla="*/ 8167 w 10000"/>
                <a:gd name="connsiteY8" fmla="*/ 7912 h 10000"/>
                <a:gd name="connsiteX9" fmla="*/ 8167 w 10000"/>
                <a:gd name="connsiteY9" fmla="*/ 7912 h 10000"/>
                <a:gd name="connsiteX10" fmla="*/ 8056 w 10000"/>
                <a:gd name="connsiteY10" fmla="*/ 7871 h 10000"/>
                <a:gd name="connsiteX11" fmla="*/ 7889 w 10000"/>
                <a:gd name="connsiteY11" fmla="*/ 7826 h 10000"/>
                <a:gd name="connsiteX12" fmla="*/ 7444 w 10000"/>
                <a:gd name="connsiteY12" fmla="*/ 7799 h 10000"/>
                <a:gd name="connsiteX13" fmla="*/ 6889 w 10000"/>
                <a:gd name="connsiteY13" fmla="*/ 7779 h 10000"/>
                <a:gd name="connsiteX14" fmla="*/ 6389 w 10000"/>
                <a:gd name="connsiteY14" fmla="*/ 7779 h 10000"/>
                <a:gd name="connsiteX15" fmla="*/ 6389 w 10000"/>
                <a:gd name="connsiteY15" fmla="*/ 7779 h 10000"/>
                <a:gd name="connsiteX16" fmla="*/ 6167 w 10000"/>
                <a:gd name="connsiteY16" fmla="*/ 7753 h 10000"/>
                <a:gd name="connsiteX17" fmla="*/ 6056 w 10000"/>
                <a:gd name="connsiteY17" fmla="*/ 7712 h 10000"/>
                <a:gd name="connsiteX18" fmla="*/ 6000 w 10000"/>
                <a:gd name="connsiteY18" fmla="*/ 7664 h 10000"/>
                <a:gd name="connsiteX19" fmla="*/ 6000 w 10000"/>
                <a:gd name="connsiteY19" fmla="*/ 7579 h 10000"/>
                <a:gd name="connsiteX20" fmla="*/ 6056 w 10000"/>
                <a:gd name="connsiteY20" fmla="*/ 7395 h 10000"/>
                <a:gd name="connsiteX21" fmla="*/ 6111 w 10000"/>
                <a:gd name="connsiteY21" fmla="*/ 7303 h 10000"/>
                <a:gd name="connsiteX22" fmla="*/ 6056 w 10000"/>
                <a:gd name="connsiteY22" fmla="*/ 7188 h 10000"/>
                <a:gd name="connsiteX23" fmla="*/ 6056 w 10000"/>
                <a:gd name="connsiteY23" fmla="*/ 7188 h 10000"/>
                <a:gd name="connsiteX24" fmla="*/ 6000 w 10000"/>
                <a:gd name="connsiteY24" fmla="*/ 7120 h 10000"/>
                <a:gd name="connsiteX25" fmla="*/ 5944 w 10000"/>
                <a:gd name="connsiteY25" fmla="*/ 7074 h 10000"/>
                <a:gd name="connsiteX26" fmla="*/ 5833 w 10000"/>
                <a:gd name="connsiteY26" fmla="*/ 7074 h 10000"/>
                <a:gd name="connsiteX27" fmla="*/ 5667 w 10000"/>
                <a:gd name="connsiteY27" fmla="*/ 7095 h 10000"/>
                <a:gd name="connsiteX28" fmla="*/ 5333 w 10000"/>
                <a:gd name="connsiteY28" fmla="*/ 7166 h 10000"/>
                <a:gd name="connsiteX29" fmla="*/ 4889 w 10000"/>
                <a:gd name="connsiteY29" fmla="*/ 7279 h 10000"/>
                <a:gd name="connsiteX30" fmla="*/ 4889 w 10000"/>
                <a:gd name="connsiteY30" fmla="*/ 7279 h 10000"/>
                <a:gd name="connsiteX31" fmla="*/ 4611 w 10000"/>
                <a:gd name="connsiteY31" fmla="*/ 7303 h 10000"/>
                <a:gd name="connsiteX32" fmla="*/ 4500 w 10000"/>
                <a:gd name="connsiteY32" fmla="*/ 7303 h 10000"/>
                <a:gd name="connsiteX33" fmla="*/ 4444 w 10000"/>
                <a:gd name="connsiteY33" fmla="*/ 7279 h 10000"/>
                <a:gd name="connsiteX34" fmla="*/ 4389 w 10000"/>
                <a:gd name="connsiteY34" fmla="*/ 7188 h 10000"/>
                <a:gd name="connsiteX35" fmla="*/ 4222 w 10000"/>
                <a:gd name="connsiteY35" fmla="*/ 7074 h 10000"/>
                <a:gd name="connsiteX36" fmla="*/ 4222 w 10000"/>
                <a:gd name="connsiteY36" fmla="*/ 7074 h 10000"/>
                <a:gd name="connsiteX37" fmla="*/ 4111 w 10000"/>
                <a:gd name="connsiteY37" fmla="*/ 7006 h 10000"/>
                <a:gd name="connsiteX38" fmla="*/ 4111 w 10000"/>
                <a:gd name="connsiteY38" fmla="*/ 6939 h 10000"/>
                <a:gd name="connsiteX39" fmla="*/ 4111 w 10000"/>
                <a:gd name="connsiteY39" fmla="*/ 6893 h 10000"/>
                <a:gd name="connsiteX40" fmla="*/ 4167 w 10000"/>
                <a:gd name="connsiteY40" fmla="*/ 6848 h 10000"/>
                <a:gd name="connsiteX41" fmla="*/ 4278 w 10000"/>
                <a:gd name="connsiteY41" fmla="*/ 6757 h 10000"/>
                <a:gd name="connsiteX42" fmla="*/ 4389 w 10000"/>
                <a:gd name="connsiteY42" fmla="*/ 6734 h 10000"/>
                <a:gd name="connsiteX43" fmla="*/ 4389 w 10000"/>
                <a:gd name="connsiteY43" fmla="*/ 6734 h 10000"/>
                <a:gd name="connsiteX44" fmla="*/ 4389 w 10000"/>
                <a:gd name="connsiteY44" fmla="*/ 6710 h 10000"/>
                <a:gd name="connsiteX45" fmla="*/ 4444 w 10000"/>
                <a:gd name="connsiteY45" fmla="*/ 6693 h 10000"/>
                <a:gd name="connsiteX46" fmla="*/ 4667 w 10000"/>
                <a:gd name="connsiteY46" fmla="*/ 6667 h 10000"/>
                <a:gd name="connsiteX47" fmla="*/ 5333 w 10000"/>
                <a:gd name="connsiteY47" fmla="*/ 6624 h 10000"/>
                <a:gd name="connsiteX48" fmla="*/ 6500 w 10000"/>
                <a:gd name="connsiteY48" fmla="*/ 6552 h 10000"/>
                <a:gd name="connsiteX49" fmla="*/ 6500 w 10000"/>
                <a:gd name="connsiteY49" fmla="*/ 6552 h 10000"/>
                <a:gd name="connsiteX50" fmla="*/ 7167 w 10000"/>
                <a:gd name="connsiteY50" fmla="*/ 6487 h 10000"/>
                <a:gd name="connsiteX51" fmla="*/ 8389 w 10000"/>
                <a:gd name="connsiteY51" fmla="*/ 6352 h 10000"/>
                <a:gd name="connsiteX52" fmla="*/ 8389 w 10000"/>
                <a:gd name="connsiteY52" fmla="*/ 6352 h 10000"/>
                <a:gd name="connsiteX53" fmla="*/ 8667 w 10000"/>
                <a:gd name="connsiteY53" fmla="*/ 6303 h 10000"/>
                <a:gd name="connsiteX54" fmla="*/ 8778 w 10000"/>
                <a:gd name="connsiteY54" fmla="*/ 6233 h 10000"/>
                <a:gd name="connsiteX55" fmla="*/ 8889 w 10000"/>
                <a:gd name="connsiteY55" fmla="*/ 6190 h 10000"/>
                <a:gd name="connsiteX56" fmla="*/ 8833 w 10000"/>
                <a:gd name="connsiteY56" fmla="*/ 6145 h 10000"/>
                <a:gd name="connsiteX57" fmla="*/ 8833 w 10000"/>
                <a:gd name="connsiteY57" fmla="*/ 6103 h 10000"/>
                <a:gd name="connsiteX58" fmla="*/ 8722 w 10000"/>
                <a:gd name="connsiteY58" fmla="*/ 6053 h 10000"/>
                <a:gd name="connsiteX59" fmla="*/ 8556 w 10000"/>
                <a:gd name="connsiteY59" fmla="*/ 5986 h 10000"/>
                <a:gd name="connsiteX60" fmla="*/ 8556 w 10000"/>
                <a:gd name="connsiteY60" fmla="*/ 5986 h 10000"/>
                <a:gd name="connsiteX61" fmla="*/ 6556 w 10000"/>
                <a:gd name="connsiteY61" fmla="*/ 5582 h 10000"/>
                <a:gd name="connsiteX62" fmla="*/ 6556 w 10000"/>
                <a:gd name="connsiteY62" fmla="*/ 5582 h 10000"/>
                <a:gd name="connsiteX63" fmla="*/ 6333 w 10000"/>
                <a:gd name="connsiteY63" fmla="*/ 5512 h 10000"/>
                <a:gd name="connsiteX64" fmla="*/ 6167 w 10000"/>
                <a:gd name="connsiteY64" fmla="*/ 5443 h 10000"/>
                <a:gd name="connsiteX65" fmla="*/ 6056 w 10000"/>
                <a:gd name="connsiteY65" fmla="*/ 5373 h 10000"/>
                <a:gd name="connsiteX66" fmla="*/ 6056 w 10000"/>
                <a:gd name="connsiteY66" fmla="*/ 5373 h 10000"/>
                <a:gd name="connsiteX67" fmla="*/ 8056 w 10000"/>
                <a:gd name="connsiteY67" fmla="*/ 5351 h 10000"/>
                <a:gd name="connsiteX68" fmla="*/ 10000 w 10000"/>
                <a:gd name="connsiteY68" fmla="*/ 5582 h 10000"/>
                <a:gd name="connsiteX69" fmla="*/ 10000 w 10000"/>
                <a:gd name="connsiteY69" fmla="*/ 3516 h 10000"/>
                <a:gd name="connsiteX70" fmla="*/ 2889 w 10000"/>
                <a:gd name="connsiteY70" fmla="*/ 1113 h 10000"/>
                <a:gd name="connsiteX71" fmla="*/ 2000 w 10000"/>
                <a:gd name="connsiteY71" fmla="*/ 1067 h 10000"/>
                <a:gd name="connsiteX72" fmla="*/ 1889 w 10000"/>
                <a:gd name="connsiteY72" fmla="*/ 1044 h 10000"/>
                <a:gd name="connsiteX73" fmla="*/ 1778 w 10000"/>
                <a:gd name="connsiteY73" fmla="*/ 1019 h 10000"/>
                <a:gd name="connsiteX74" fmla="*/ 1778 w 10000"/>
                <a:gd name="connsiteY74" fmla="*/ 1019 h 10000"/>
                <a:gd name="connsiteX75" fmla="*/ 1667 w 10000"/>
                <a:gd name="connsiteY75" fmla="*/ 931 h 10000"/>
                <a:gd name="connsiteX76" fmla="*/ 1444 w 10000"/>
                <a:gd name="connsiteY76" fmla="*/ 681 h 10000"/>
                <a:gd name="connsiteX77" fmla="*/ 1444 w 10000"/>
                <a:gd name="connsiteY77" fmla="*/ 523 h 10000"/>
                <a:gd name="connsiteX78" fmla="*/ 1556 w 10000"/>
                <a:gd name="connsiteY78" fmla="*/ 454 h 10000"/>
                <a:gd name="connsiteX79" fmla="*/ 2111 w 10000"/>
                <a:gd name="connsiteY79" fmla="*/ 224 h 10000"/>
                <a:gd name="connsiteX80" fmla="*/ 2389 w 10000"/>
                <a:gd name="connsiteY80" fmla="*/ 0 h 10000"/>
                <a:gd name="connsiteX81" fmla="*/ 10000 w 10000"/>
                <a:gd name="connsiteY81" fmla="*/ 8480 h 10000"/>
                <a:gd name="connsiteX82" fmla="*/ 10000 w 10000"/>
                <a:gd name="connsiteY82" fmla="*/ 8480 h 10000"/>
                <a:gd name="connsiteX83" fmla="*/ 9722 w 10000"/>
                <a:gd name="connsiteY83" fmla="*/ 8455 h 10000"/>
                <a:gd name="connsiteX84" fmla="*/ 9389 w 10000"/>
                <a:gd name="connsiteY84" fmla="*/ 8480 h 10000"/>
                <a:gd name="connsiteX85" fmla="*/ 9389 w 10000"/>
                <a:gd name="connsiteY85" fmla="*/ 8480 h 10000"/>
                <a:gd name="connsiteX86" fmla="*/ 9278 w 10000"/>
                <a:gd name="connsiteY86" fmla="*/ 8508 h 10000"/>
                <a:gd name="connsiteX87" fmla="*/ 9056 w 10000"/>
                <a:gd name="connsiteY87" fmla="*/ 8480 h 10000"/>
                <a:gd name="connsiteX88" fmla="*/ 8889 w 10000"/>
                <a:gd name="connsiteY88" fmla="*/ 8455 h 10000"/>
                <a:gd name="connsiteX89" fmla="*/ 8722 w 10000"/>
                <a:gd name="connsiteY89" fmla="*/ 8413 h 10000"/>
                <a:gd name="connsiteX90" fmla="*/ 8611 w 10000"/>
                <a:gd name="connsiteY90" fmla="*/ 8343 h 10000"/>
                <a:gd name="connsiteX91" fmla="*/ 8444 w 10000"/>
                <a:gd name="connsiteY91" fmla="*/ 8229 h 10000"/>
                <a:gd name="connsiteX92" fmla="*/ 8444 w 10000"/>
                <a:gd name="connsiteY92" fmla="*/ 8229 h 10000"/>
                <a:gd name="connsiteX93" fmla="*/ 8222 w 10000"/>
                <a:gd name="connsiteY93" fmla="*/ 8030 h 10000"/>
                <a:gd name="connsiteX94" fmla="*/ 8111 w 10000"/>
                <a:gd name="connsiteY94" fmla="*/ 7939 h 10000"/>
                <a:gd name="connsiteX95" fmla="*/ 7944 w 10000"/>
                <a:gd name="connsiteY95" fmla="*/ 7871 h 10000"/>
                <a:gd name="connsiteX96" fmla="*/ 7778 w 10000"/>
                <a:gd name="connsiteY96" fmla="*/ 7826 h 10000"/>
                <a:gd name="connsiteX97" fmla="*/ 7556 w 10000"/>
                <a:gd name="connsiteY97" fmla="*/ 7799 h 10000"/>
                <a:gd name="connsiteX98" fmla="*/ 7333 w 10000"/>
                <a:gd name="connsiteY98" fmla="*/ 7779 h 10000"/>
                <a:gd name="connsiteX99" fmla="*/ 7000 w 10000"/>
                <a:gd name="connsiteY99" fmla="*/ 7753 h 10000"/>
                <a:gd name="connsiteX100" fmla="*/ 7000 w 10000"/>
                <a:gd name="connsiteY100" fmla="*/ 7753 h 10000"/>
                <a:gd name="connsiteX101" fmla="*/ 6556 w 10000"/>
                <a:gd name="connsiteY101" fmla="*/ 7779 h 10000"/>
                <a:gd name="connsiteX102" fmla="*/ 6222 w 10000"/>
                <a:gd name="connsiteY102" fmla="*/ 7779 h 10000"/>
                <a:gd name="connsiteX103" fmla="*/ 6111 w 10000"/>
                <a:gd name="connsiteY103" fmla="*/ 7753 h 10000"/>
                <a:gd name="connsiteX104" fmla="*/ 6056 w 10000"/>
                <a:gd name="connsiteY104" fmla="*/ 7731 h 10000"/>
                <a:gd name="connsiteX105" fmla="*/ 6056 w 10000"/>
                <a:gd name="connsiteY105" fmla="*/ 7731 h 10000"/>
                <a:gd name="connsiteX106" fmla="*/ 6056 w 10000"/>
                <a:gd name="connsiteY106" fmla="*/ 7326 h 10000"/>
                <a:gd name="connsiteX107" fmla="*/ 6056 w 10000"/>
                <a:gd name="connsiteY107" fmla="*/ 7326 h 10000"/>
                <a:gd name="connsiteX108" fmla="*/ 6056 w 10000"/>
                <a:gd name="connsiteY108" fmla="*/ 7232 h 10000"/>
                <a:gd name="connsiteX109" fmla="*/ 5944 w 10000"/>
                <a:gd name="connsiteY109" fmla="*/ 7120 h 10000"/>
                <a:gd name="connsiteX110" fmla="*/ 5889 w 10000"/>
                <a:gd name="connsiteY110" fmla="*/ 7095 h 10000"/>
                <a:gd name="connsiteX111" fmla="*/ 5778 w 10000"/>
                <a:gd name="connsiteY111" fmla="*/ 7074 h 10000"/>
                <a:gd name="connsiteX112" fmla="*/ 5667 w 10000"/>
                <a:gd name="connsiteY112" fmla="*/ 7074 h 10000"/>
                <a:gd name="connsiteX113" fmla="*/ 5500 w 10000"/>
                <a:gd name="connsiteY113" fmla="*/ 7095 h 10000"/>
                <a:gd name="connsiteX114" fmla="*/ 5500 w 10000"/>
                <a:gd name="connsiteY114" fmla="*/ 7095 h 10000"/>
                <a:gd name="connsiteX115" fmla="*/ 4889 w 10000"/>
                <a:gd name="connsiteY115" fmla="*/ 7256 h 10000"/>
                <a:gd name="connsiteX116" fmla="*/ 4611 w 10000"/>
                <a:gd name="connsiteY116" fmla="*/ 7303 h 10000"/>
                <a:gd name="connsiteX117" fmla="*/ 4556 w 10000"/>
                <a:gd name="connsiteY117" fmla="*/ 7326 h 10000"/>
                <a:gd name="connsiteX118" fmla="*/ 4500 w 10000"/>
                <a:gd name="connsiteY118" fmla="*/ 7303 h 10000"/>
                <a:gd name="connsiteX119" fmla="*/ 4500 w 10000"/>
                <a:gd name="connsiteY119" fmla="*/ 7303 h 10000"/>
                <a:gd name="connsiteX120" fmla="*/ 4222 w 10000"/>
                <a:gd name="connsiteY120" fmla="*/ 7074 h 10000"/>
                <a:gd name="connsiteX121" fmla="*/ 4222 w 10000"/>
                <a:gd name="connsiteY121" fmla="*/ 7074 h 10000"/>
                <a:gd name="connsiteX122" fmla="*/ 4111 w 10000"/>
                <a:gd name="connsiteY122" fmla="*/ 6962 h 10000"/>
                <a:gd name="connsiteX123" fmla="*/ 4111 w 10000"/>
                <a:gd name="connsiteY123" fmla="*/ 6893 h 10000"/>
                <a:gd name="connsiteX124" fmla="*/ 4111 w 10000"/>
                <a:gd name="connsiteY124" fmla="*/ 6825 h 10000"/>
                <a:gd name="connsiteX125" fmla="*/ 4111 w 10000"/>
                <a:gd name="connsiteY125" fmla="*/ 6825 h 10000"/>
                <a:gd name="connsiteX126" fmla="*/ 4278 w 10000"/>
                <a:gd name="connsiteY126" fmla="*/ 6757 h 10000"/>
                <a:gd name="connsiteX127" fmla="*/ 4389 w 10000"/>
                <a:gd name="connsiteY127" fmla="*/ 6734 h 10000"/>
                <a:gd name="connsiteX128" fmla="*/ 4389 w 10000"/>
                <a:gd name="connsiteY128" fmla="*/ 6734 h 10000"/>
                <a:gd name="connsiteX129" fmla="*/ 4000 w 10000"/>
                <a:gd name="connsiteY129" fmla="*/ 6734 h 10000"/>
                <a:gd name="connsiteX130" fmla="*/ 3722 w 10000"/>
                <a:gd name="connsiteY130" fmla="*/ 6757 h 10000"/>
                <a:gd name="connsiteX131" fmla="*/ 3611 w 10000"/>
                <a:gd name="connsiteY131" fmla="*/ 6782 h 10000"/>
                <a:gd name="connsiteX132" fmla="*/ 3556 w 10000"/>
                <a:gd name="connsiteY132" fmla="*/ 6804 h 10000"/>
                <a:gd name="connsiteX133" fmla="*/ 3556 w 10000"/>
                <a:gd name="connsiteY133" fmla="*/ 6804 h 10000"/>
                <a:gd name="connsiteX134" fmla="*/ 3444 w 10000"/>
                <a:gd name="connsiteY134" fmla="*/ 6893 h 10000"/>
                <a:gd name="connsiteX135" fmla="*/ 3278 w 10000"/>
                <a:gd name="connsiteY135" fmla="*/ 7032 h 10000"/>
                <a:gd name="connsiteX136" fmla="*/ 3000 w 10000"/>
                <a:gd name="connsiteY136" fmla="*/ 7188 h 10000"/>
                <a:gd name="connsiteX137" fmla="*/ 2667 w 10000"/>
                <a:gd name="connsiteY137" fmla="*/ 7303 h 10000"/>
                <a:gd name="connsiteX138" fmla="*/ 2667 w 10000"/>
                <a:gd name="connsiteY138" fmla="*/ 7303 h 10000"/>
                <a:gd name="connsiteX139" fmla="*/ 2333 w 10000"/>
                <a:gd name="connsiteY139" fmla="*/ 7395 h 10000"/>
                <a:gd name="connsiteX140" fmla="*/ 1833 w 10000"/>
                <a:gd name="connsiteY140" fmla="*/ 7486 h 10000"/>
                <a:gd name="connsiteX141" fmla="*/ 1389 w 10000"/>
                <a:gd name="connsiteY141" fmla="*/ 7530 h 10000"/>
                <a:gd name="connsiteX142" fmla="*/ 889 w 10000"/>
                <a:gd name="connsiteY142" fmla="*/ 7552 h 10000"/>
                <a:gd name="connsiteX143" fmla="*/ 889 w 10000"/>
                <a:gd name="connsiteY143" fmla="*/ 7552 h 10000"/>
                <a:gd name="connsiteX144" fmla="*/ 500 w 10000"/>
                <a:gd name="connsiteY144" fmla="*/ 7579 h 10000"/>
                <a:gd name="connsiteX145" fmla="*/ 222 w 10000"/>
                <a:gd name="connsiteY145" fmla="*/ 7597 h 10000"/>
                <a:gd name="connsiteX146" fmla="*/ 0 w 10000"/>
                <a:gd name="connsiteY146" fmla="*/ 7619 h 10000"/>
                <a:gd name="connsiteX147" fmla="*/ 0 w 10000"/>
                <a:gd name="connsiteY147" fmla="*/ 7619 h 10000"/>
                <a:gd name="connsiteX148" fmla="*/ 278 w 10000"/>
                <a:gd name="connsiteY148" fmla="*/ 7984 h 10000"/>
                <a:gd name="connsiteX149" fmla="*/ 500 w 10000"/>
                <a:gd name="connsiteY149" fmla="*/ 8252 h 10000"/>
                <a:gd name="connsiteX150" fmla="*/ 722 w 10000"/>
                <a:gd name="connsiteY150" fmla="*/ 8480 h 10000"/>
                <a:gd name="connsiteX151" fmla="*/ 722 w 10000"/>
                <a:gd name="connsiteY151" fmla="*/ 8480 h 10000"/>
                <a:gd name="connsiteX152" fmla="*/ 889 w 10000"/>
                <a:gd name="connsiteY152" fmla="*/ 8617 h 10000"/>
                <a:gd name="connsiteX153" fmla="*/ 944 w 10000"/>
                <a:gd name="connsiteY153" fmla="*/ 8733 h 10000"/>
                <a:gd name="connsiteX154" fmla="*/ 1111 w 10000"/>
                <a:gd name="connsiteY154" fmla="*/ 8847 h 10000"/>
                <a:gd name="connsiteX155" fmla="*/ 1333 w 10000"/>
                <a:gd name="connsiteY155" fmla="*/ 9022 h 10000"/>
                <a:gd name="connsiteX156" fmla="*/ 1333 w 10000"/>
                <a:gd name="connsiteY156" fmla="*/ 9022 h 10000"/>
                <a:gd name="connsiteX157" fmla="*/ 1444 w 10000"/>
                <a:gd name="connsiteY157" fmla="*/ 9115 h 10000"/>
                <a:gd name="connsiteX158" fmla="*/ 1500 w 10000"/>
                <a:gd name="connsiteY158" fmla="*/ 9183 h 10000"/>
                <a:gd name="connsiteX159" fmla="*/ 1500 w 10000"/>
                <a:gd name="connsiteY159" fmla="*/ 9248 h 10000"/>
                <a:gd name="connsiteX160" fmla="*/ 1556 w 10000"/>
                <a:gd name="connsiteY160" fmla="*/ 9276 h 10000"/>
                <a:gd name="connsiteX161" fmla="*/ 1722 w 10000"/>
                <a:gd name="connsiteY161" fmla="*/ 9296 h 10000"/>
                <a:gd name="connsiteX162" fmla="*/ 1944 w 10000"/>
                <a:gd name="connsiteY162" fmla="*/ 9319 h 10000"/>
                <a:gd name="connsiteX163" fmla="*/ 2944 w 10000"/>
                <a:gd name="connsiteY163" fmla="*/ 9342 h 10000"/>
                <a:gd name="connsiteX164" fmla="*/ 2944 w 10000"/>
                <a:gd name="connsiteY164" fmla="*/ 9342 h 10000"/>
                <a:gd name="connsiteX165" fmla="*/ 4167 w 10000"/>
                <a:gd name="connsiteY165" fmla="*/ 9389 h 10000"/>
                <a:gd name="connsiteX166" fmla="*/ 4889 w 10000"/>
                <a:gd name="connsiteY166" fmla="*/ 9454 h 10000"/>
                <a:gd name="connsiteX167" fmla="*/ 5278 w 10000"/>
                <a:gd name="connsiteY167" fmla="*/ 9526 h 10000"/>
                <a:gd name="connsiteX168" fmla="*/ 5444 w 10000"/>
                <a:gd name="connsiteY168" fmla="*/ 9544 h 10000"/>
                <a:gd name="connsiteX169" fmla="*/ 5444 w 10000"/>
                <a:gd name="connsiteY169" fmla="*/ 9544 h 10000"/>
                <a:gd name="connsiteX170" fmla="*/ 5722 w 10000"/>
                <a:gd name="connsiteY170" fmla="*/ 9594 h 10000"/>
                <a:gd name="connsiteX171" fmla="*/ 5833 w 10000"/>
                <a:gd name="connsiteY171" fmla="*/ 9618 h 10000"/>
                <a:gd name="connsiteX172" fmla="*/ 5833 w 10000"/>
                <a:gd name="connsiteY172" fmla="*/ 9618 h 10000"/>
                <a:gd name="connsiteX173" fmla="*/ 5833 w 10000"/>
                <a:gd name="connsiteY173" fmla="*/ 9594 h 10000"/>
                <a:gd name="connsiteX174" fmla="*/ 5889 w 10000"/>
                <a:gd name="connsiteY174" fmla="*/ 9569 h 10000"/>
                <a:gd name="connsiteX175" fmla="*/ 6000 w 10000"/>
                <a:gd name="connsiteY175" fmla="*/ 9544 h 10000"/>
                <a:gd name="connsiteX176" fmla="*/ 6167 w 10000"/>
                <a:gd name="connsiteY176" fmla="*/ 9526 h 10000"/>
                <a:gd name="connsiteX177" fmla="*/ 6444 w 10000"/>
                <a:gd name="connsiteY177" fmla="*/ 9526 h 10000"/>
                <a:gd name="connsiteX178" fmla="*/ 6833 w 10000"/>
                <a:gd name="connsiteY178" fmla="*/ 9544 h 10000"/>
                <a:gd name="connsiteX179" fmla="*/ 7278 w 10000"/>
                <a:gd name="connsiteY179" fmla="*/ 9618 h 10000"/>
                <a:gd name="connsiteX180" fmla="*/ 7278 w 10000"/>
                <a:gd name="connsiteY180" fmla="*/ 9618 h 10000"/>
                <a:gd name="connsiteX181" fmla="*/ 8722 w 10000"/>
                <a:gd name="connsiteY181" fmla="*/ 9815 h 10000"/>
                <a:gd name="connsiteX182" fmla="*/ 10000 w 10000"/>
                <a:gd name="connsiteY182" fmla="*/ 10000 h 10000"/>
                <a:gd name="connsiteX0" fmla="*/ 10000 w 10000"/>
                <a:gd name="connsiteY0" fmla="*/ 8455 h 10000"/>
                <a:gd name="connsiteX1" fmla="*/ 10000 w 10000"/>
                <a:gd name="connsiteY1" fmla="*/ 8455 h 10000"/>
                <a:gd name="connsiteX2" fmla="*/ 9222 w 10000"/>
                <a:gd name="connsiteY2" fmla="*/ 8480 h 10000"/>
                <a:gd name="connsiteX3" fmla="*/ 8944 w 10000"/>
                <a:gd name="connsiteY3" fmla="*/ 8480 h 10000"/>
                <a:gd name="connsiteX4" fmla="*/ 8833 w 10000"/>
                <a:gd name="connsiteY4" fmla="*/ 8455 h 10000"/>
                <a:gd name="connsiteX5" fmla="*/ 8778 w 10000"/>
                <a:gd name="connsiteY5" fmla="*/ 8436 h 10000"/>
                <a:gd name="connsiteX6" fmla="*/ 8778 w 10000"/>
                <a:gd name="connsiteY6" fmla="*/ 8436 h 10000"/>
                <a:gd name="connsiteX7" fmla="*/ 8444 w 10000"/>
                <a:gd name="connsiteY7" fmla="*/ 8162 h 10000"/>
                <a:gd name="connsiteX8" fmla="*/ 8167 w 10000"/>
                <a:gd name="connsiteY8" fmla="*/ 7912 h 10000"/>
                <a:gd name="connsiteX9" fmla="*/ 8167 w 10000"/>
                <a:gd name="connsiteY9" fmla="*/ 7912 h 10000"/>
                <a:gd name="connsiteX10" fmla="*/ 8056 w 10000"/>
                <a:gd name="connsiteY10" fmla="*/ 7871 h 10000"/>
                <a:gd name="connsiteX11" fmla="*/ 7889 w 10000"/>
                <a:gd name="connsiteY11" fmla="*/ 7826 h 10000"/>
                <a:gd name="connsiteX12" fmla="*/ 7444 w 10000"/>
                <a:gd name="connsiteY12" fmla="*/ 7799 h 10000"/>
                <a:gd name="connsiteX13" fmla="*/ 6889 w 10000"/>
                <a:gd name="connsiteY13" fmla="*/ 7779 h 10000"/>
                <a:gd name="connsiteX14" fmla="*/ 6389 w 10000"/>
                <a:gd name="connsiteY14" fmla="*/ 7779 h 10000"/>
                <a:gd name="connsiteX15" fmla="*/ 6389 w 10000"/>
                <a:gd name="connsiteY15" fmla="*/ 7779 h 10000"/>
                <a:gd name="connsiteX16" fmla="*/ 6167 w 10000"/>
                <a:gd name="connsiteY16" fmla="*/ 7753 h 10000"/>
                <a:gd name="connsiteX17" fmla="*/ 6056 w 10000"/>
                <a:gd name="connsiteY17" fmla="*/ 7712 h 10000"/>
                <a:gd name="connsiteX18" fmla="*/ 6000 w 10000"/>
                <a:gd name="connsiteY18" fmla="*/ 7664 h 10000"/>
                <a:gd name="connsiteX19" fmla="*/ 6000 w 10000"/>
                <a:gd name="connsiteY19" fmla="*/ 7579 h 10000"/>
                <a:gd name="connsiteX20" fmla="*/ 6056 w 10000"/>
                <a:gd name="connsiteY20" fmla="*/ 7395 h 10000"/>
                <a:gd name="connsiteX21" fmla="*/ 6111 w 10000"/>
                <a:gd name="connsiteY21" fmla="*/ 7303 h 10000"/>
                <a:gd name="connsiteX22" fmla="*/ 6056 w 10000"/>
                <a:gd name="connsiteY22" fmla="*/ 7188 h 10000"/>
                <a:gd name="connsiteX23" fmla="*/ 6056 w 10000"/>
                <a:gd name="connsiteY23" fmla="*/ 7188 h 10000"/>
                <a:gd name="connsiteX24" fmla="*/ 6000 w 10000"/>
                <a:gd name="connsiteY24" fmla="*/ 7120 h 10000"/>
                <a:gd name="connsiteX25" fmla="*/ 5944 w 10000"/>
                <a:gd name="connsiteY25" fmla="*/ 7074 h 10000"/>
                <a:gd name="connsiteX26" fmla="*/ 5833 w 10000"/>
                <a:gd name="connsiteY26" fmla="*/ 7074 h 10000"/>
                <a:gd name="connsiteX27" fmla="*/ 5667 w 10000"/>
                <a:gd name="connsiteY27" fmla="*/ 7095 h 10000"/>
                <a:gd name="connsiteX28" fmla="*/ 5333 w 10000"/>
                <a:gd name="connsiteY28" fmla="*/ 7166 h 10000"/>
                <a:gd name="connsiteX29" fmla="*/ 4889 w 10000"/>
                <a:gd name="connsiteY29" fmla="*/ 7279 h 10000"/>
                <a:gd name="connsiteX30" fmla="*/ 4889 w 10000"/>
                <a:gd name="connsiteY30" fmla="*/ 7279 h 10000"/>
                <a:gd name="connsiteX31" fmla="*/ 4611 w 10000"/>
                <a:gd name="connsiteY31" fmla="*/ 7303 h 10000"/>
                <a:gd name="connsiteX32" fmla="*/ 4500 w 10000"/>
                <a:gd name="connsiteY32" fmla="*/ 7303 h 10000"/>
                <a:gd name="connsiteX33" fmla="*/ 4444 w 10000"/>
                <a:gd name="connsiteY33" fmla="*/ 7279 h 10000"/>
                <a:gd name="connsiteX34" fmla="*/ 4389 w 10000"/>
                <a:gd name="connsiteY34" fmla="*/ 7188 h 10000"/>
                <a:gd name="connsiteX35" fmla="*/ 4222 w 10000"/>
                <a:gd name="connsiteY35" fmla="*/ 7074 h 10000"/>
                <a:gd name="connsiteX36" fmla="*/ 4222 w 10000"/>
                <a:gd name="connsiteY36" fmla="*/ 7074 h 10000"/>
                <a:gd name="connsiteX37" fmla="*/ 4111 w 10000"/>
                <a:gd name="connsiteY37" fmla="*/ 7006 h 10000"/>
                <a:gd name="connsiteX38" fmla="*/ 4111 w 10000"/>
                <a:gd name="connsiteY38" fmla="*/ 6939 h 10000"/>
                <a:gd name="connsiteX39" fmla="*/ 4111 w 10000"/>
                <a:gd name="connsiteY39" fmla="*/ 6893 h 10000"/>
                <a:gd name="connsiteX40" fmla="*/ 4167 w 10000"/>
                <a:gd name="connsiteY40" fmla="*/ 6848 h 10000"/>
                <a:gd name="connsiteX41" fmla="*/ 4278 w 10000"/>
                <a:gd name="connsiteY41" fmla="*/ 6757 h 10000"/>
                <a:gd name="connsiteX42" fmla="*/ 4389 w 10000"/>
                <a:gd name="connsiteY42" fmla="*/ 6734 h 10000"/>
                <a:gd name="connsiteX43" fmla="*/ 4389 w 10000"/>
                <a:gd name="connsiteY43" fmla="*/ 6734 h 10000"/>
                <a:gd name="connsiteX44" fmla="*/ 4389 w 10000"/>
                <a:gd name="connsiteY44" fmla="*/ 6710 h 10000"/>
                <a:gd name="connsiteX45" fmla="*/ 4444 w 10000"/>
                <a:gd name="connsiteY45" fmla="*/ 6693 h 10000"/>
                <a:gd name="connsiteX46" fmla="*/ 4667 w 10000"/>
                <a:gd name="connsiteY46" fmla="*/ 6667 h 10000"/>
                <a:gd name="connsiteX47" fmla="*/ 5333 w 10000"/>
                <a:gd name="connsiteY47" fmla="*/ 6624 h 10000"/>
                <a:gd name="connsiteX48" fmla="*/ 6500 w 10000"/>
                <a:gd name="connsiteY48" fmla="*/ 6552 h 10000"/>
                <a:gd name="connsiteX49" fmla="*/ 6500 w 10000"/>
                <a:gd name="connsiteY49" fmla="*/ 6552 h 10000"/>
                <a:gd name="connsiteX50" fmla="*/ 7167 w 10000"/>
                <a:gd name="connsiteY50" fmla="*/ 6487 h 10000"/>
                <a:gd name="connsiteX51" fmla="*/ 8389 w 10000"/>
                <a:gd name="connsiteY51" fmla="*/ 6352 h 10000"/>
                <a:gd name="connsiteX52" fmla="*/ 8389 w 10000"/>
                <a:gd name="connsiteY52" fmla="*/ 6352 h 10000"/>
                <a:gd name="connsiteX53" fmla="*/ 8667 w 10000"/>
                <a:gd name="connsiteY53" fmla="*/ 6303 h 10000"/>
                <a:gd name="connsiteX54" fmla="*/ 8778 w 10000"/>
                <a:gd name="connsiteY54" fmla="*/ 6233 h 10000"/>
                <a:gd name="connsiteX55" fmla="*/ 8889 w 10000"/>
                <a:gd name="connsiteY55" fmla="*/ 6190 h 10000"/>
                <a:gd name="connsiteX56" fmla="*/ 8833 w 10000"/>
                <a:gd name="connsiteY56" fmla="*/ 6145 h 10000"/>
                <a:gd name="connsiteX57" fmla="*/ 8833 w 10000"/>
                <a:gd name="connsiteY57" fmla="*/ 6103 h 10000"/>
                <a:gd name="connsiteX58" fmla="*/ 8722 w 10000"/>
                <a:gd name="connsiteY58" fmla="*/ 6053 h 10000"/>
                <a:gd name="connsiteX59" fmla="*/ 8556 w 10000"/>
                <a:gd name="connsiteY59" fmla="*/ 5986 h 10000"/>
                <a:gd name="connsiteX60" fmla="*/ 8556 w 10000"/>
                <a:gd name="connsiteY60" fmla="*/ 5986 h 10000"/>
                <a:gd name="connsiteX61" fmla="*/ 6556 w 10000"/>
                <a:gd name="connsiteY61" fmla="*/ 5582 h 10000"/>
                <a:gd name="connsiteX62" fmla="*/ 6556 w 10000"/>
                <a:gd name="connsiteY62" fmla="*/ 5582 h 10000"/>
                <a:gd name="connsiteX63" fmla="*/ 6333 w 10000"/>
                <a:gd name="connsiteY63" fmla="*/ 5512 h 10000"/>
                <a:gd name="connsiteX64" fmla="*/ 6167 w 10000"/>
                <a:gd name="connsiteY64" fmla="*/ 5443 h 10000"/>
                <a:gd name="connsiteX65" fmla="*/ 6056 w 10000"/>
                <a:gd name="connsiteY65" fmla="*/ 5373 h 10000"/>
                <a:gd name="connsiteX66" fmla="*/ 6056 w 10000"/>
                <a:gd name="connsiteY66" fmla="*/ 5373 h 10000"/>
                <a:gd name="connsiteX67" fmla="*/ 8056 w 10000"/>
                <a:gd name="connsiteY67" fmla="*/ 5351 h 10000"/>
                <a:gd name="connsiteX68" fmla="*/ 10000 w 10000"/>
                <a:gd name="connsiteY68" fmla="*/ 5582 h 10000"/>
                <a:gd name="connsiteX69" fmla="*/ 10000 w 10000"/>
                <a:gd name="connsiteY69" fmla="*/ 3516 h 10000"/>
                <a:gd name="connsiteX70" fmla="*/ 2889 w 10000"/>
                <a:gd name="connsiteY70" fmla="*/ 1113 h 10000"/>
                <a:gd name="connsiteX71" fmla="*/ 2000 w 10000"/>
                <a:gd name="connsiteY71" fmla="*/ 1067 h 10000"/>
                <a:gd name="connsiteX72" fmla="*/ 1889 w 10000"/>
                <a:gd name="connsiteY72" fmla="*/ 1044 h 10000"/>
                <a:gd name="connsiteX73" fmla="*/ 1778 w 10000"/>
                <a:gd name="connsiteY73" fmla="*/ 1019 h 10000"/>
                <a:gd name="connsiteX74" fmla="*/ 1778 w 10000"/>
                <a:gd name="connsiteY74" fmla="*/ 1019 h 10000"/>
                <a:gd name="connsiteX75" fmla="*/ 1444 w 10000"/>
                <a:gd name="connsiteY75" fmla="*/ 681 h 10000"/>
                <a:gd name="connsiteX76" fmla="*/ 1444 w 10000"/>
                <a:gd name="connsiteY76" fmla="*/ 523 h 10000"/>
                <a:gd name="connsiteX77" fmla="*/ 1556 w 10000"/>
                <a:gd name="connsiteY77" fmla="*/ 454 h 10000"/>
                <a:gd name="connsiteX78" fmla="*/ 2111 w 10000"/>
                <a:gd name="connsiteY78" fmla="*/ 224 h 10000"/>
                <a:gd name="connsiteX79" fmla="*/ 2389 w 10000"/>
                <a:gd name="connsiteY79" fmla="*/ 0 h 10000"/>
                <a:gd name="connsiteX80" fmla="*/ 10000 w 10000"/>
                <a:gd name="connsiteY80" fmla="*/ 8480 h 10000"/>
                <a:gd name="connsiteX81" fmla="*/ 10000 w 10000"/>
                <a:gd name="connsiteY81" fmla="*/ 8480 h 10000"/>
                <a:gd name="connsiteX82" fmla="*/ 9722 w 10000"/>
                <a:gd name="connsiteY82" fmla="*/ 8455 h 10000"/>
                <a:gd name="connsiteX83" fmla="*/ 9389 w 10000"/>
                <a:gd name="connsiteY83" fmla="*/ 8480 h 10000"/>
                <a:gd name="connsiteX84" fmla="*/ 9389 w 10000"/>
                <a:gd name="connsiteY84" fmla="*/ 8480 h 10000"/>
                <a:gd name="connsiteX85" fmla="*/ 9278 w 10000"/>
                <a:gd name="connsiteY85" fmla="*/ 8508 h 10000"/>
                <a:gd name="connsiteX86" fmla="*/ 9056 w 10000"/>
                <a:gd name="connsiteY86" fmla="*/ 8480 h 10000"/>
                <a:gd name="connsiteX87" fmla="*/ 8889 w 10000"/>
                <a:gd name="connsiteY87" fmla="*/ 8455 h 10000"/>
                <a:gd name="connsiteX88" fmla="*/ 8722 w 10000"/>
                <a:gd name="connsiteY88" fmla="*/ 8413 h 10000"/>
                <a:gd name="connsiteX89" fmla="*/ 8611 w 10000"/>
                <a:gd name="connsiteY89" fmla="*/ 8343 h 10000"/>
                <a:gd name="connsiteX90" fmla="*/ 8444 w 10000"/>
                <a:gd name="connsiteY90" fmla="*/ 8229 h 10000"/>
                <a:gd name="connsiteX91" fmla="*/ 8444 w 10000"/>
                <a:gd name="connsiteY91" fmla="*/ 8229 h 10000"/>
                <a:gd name="connsiteX92" fmla="*/ 8222 w 10000"/>
                <a:gd name="connsiteY92" fmla="*/ 8030 h 10000"/>
                <a:gd name="connsiteX93" fmla="*/ 8111 w 10000"/>
                <a:gd name="connsiteY93" fmla="*/ 7939 h 10000"/>
                <a:gd name="connsiteX94" fmla="*/ 7944 w 10000"/>
                <a:gd name="connsiteY94" fmla="*/ 7871 h 10000"/>
                <a:gd name="connsiteX95" fmla="*/ 7778 w 10000"/>
                <a:gd name="connsiteY95" fmla="*/ 7826 h 10000"/>
                <a:gd name="connsiteX96" fmla="*/ 7556 w 10000"/>
                <a:gd name="connsiteY96" fmla="*/ 7799 h 10000"/>
                <a:gd name="connsiteX97" fmla="*/ 7333 w 10000"/>
                <a:gd name="connsiteY97" fmla="*/ 7779 h 10000"/>
                <a:gd name="connsiteX98" fmla="*/ 7000 w 10000"/>
                <a:gd name="connsiteY98" fmla="*/ 7753 h 10000"/>
                <a:gd name="connsiteX99" fmla="*/ 7000 w 10000"/>
                <a:gd name="connsiteY99" fmla="*/ 7753 h 10000"/>
                <a:gd name="connsiteX100" fmla="*/ 6556 w 10000"/>
                <a:gd name="connsiteY100" fmla="*/ 7779 h 10000"/>
                <a:gd name="connsiteX101" fmla="*/ 6222 w 10000"/>
                <a:gd name="connsiteY101" fmla="*/ 7779 h 10000"/>
                <a:gd name="connsiteX102" fmla="*/ 6111 w 10000"/>
                <a:gd name="connsiteY102" fmla="*/ 7753 h 10000"/>
                <a:gd name="connsiteX103" fmla="*/ 6056 w 10000"/>
                <a:gd name="connsiteY103" fmla="*/ 7731 h 10000"/>
                <a:gd name="connsiteX104" fmla="*/ 6056 w 10000"/>
                <a:gd name="connsiteY104" fmla="*/ 7731 h 10000"/>
                <a:gd name="connsiteX105" fmla="*/ 6056 w 10000"/>
                <a:gd name="connsiteY105" fmla="*/ 7326 h 10000"/>
                <a:gd name="connsiteX106" fmla="*/ 6056 w 10000"/>
                <a:gd name="connsiteY106" fmla="*/ 7326 h 10000"/>
                <a:gd name="connsiteX107" fmla="*/ 6056 w 10000"/>
                <a:gd name="connsiteY107" fmla="*/ 7232 h 10000"/>
                <a:gd name="connsiteX108" fmla="*/ 5944 w 10000"/>
                <a:gd name="connsiteY108" fmla="*/ 7120 h 10000"/>
                <a:gd name="connsiteX109" fmla="*/ 5889 w 10000"/>
                <a:gd name="connsiteY109" fmla="*/ 7095 h 10000"/>
                <a:gd name="connsiteX110" fmla="*/ 5778 w 10000"/>
                <a:gd name="connsiteY110" fmla="*/ 7074 h 10000"/>
                <a:gd name="connsiteX111" fmla="*/ 5667 w 10000"/>
                <a:gd name="connsiteY111" fmla="*/ 7074 h 10000"/>
                <a:gd name="connsiteX112" fmla="*/ 5500 w 10000"/>
                <a:gd name="connsiteY112" fmla="*/ 7095 h 10000"/>
                <a:gd name="connsiteX113" fmla="*/ 5500 w 10000"/>
                <a:gd name="connsiteY113" fmla="*/ 7095 h 10000"/>
                <a:gd name="connsiteX114" fmla="*/ 4889 w 10000"/>
                <a:gd name="connsiteY114" fmla="*/ 7256 h 10000"/>
                <a:gd name="connsiteX115" fmla="*/ 4611 w 10000"/>
                <a:gd name="connsiteY115" fmla="*/ 7303 h 10000"/>
                <a:gd name="connsiteX116" fmla="*/ 4556 w 10000"/>
                <a:gd name="connsiteY116" fmla="*/ 7326 h 10000"/>
                <a:gd name="connsiteX117" fmla="*/ 4500 w 10000"/>
                <a:gd name="connsiteY117" fmla="*/ 7303 h 10000"/>
                <a:gd name="connsiteX118" fmla="*/ 4500 w 10000"/>
                <a:gd name="connsiteY118" fmla="*/ 7303 h 10000"/>
                <a:gd name="connsiteX119" fmla="*/ 4222 w 10000"/>
                <a:gd name="connsiteY119" fmla="*/ 7074 h 10000"/>
                <a:gd name="connsiteX120" fmla="*/ 4222 w 10000"/>
                <a:gd name="connsiteY120" fmla="*/ 7074 h 10000"/>
                <a:gd name="connsiteX121" fmla="*/ 4111 w 10000"/>
                <a:gd name="connsiteY121" fmla="*/ 6962 h 10000"/>
                <a:gd name="connsiteX122" fmla="*/ 4111 w 10000"/>
                <a:gd name="connsiteY122" fmla="*/ 6893 h 10000"/>
                <a:gd name="connsiteX123" fmla="*/ 4111 w 10000"/>
                <a:gd name="connsiteY123" fmla="*/ 6825 h 10000"/>
                <a:gd name="connsiteX124" fmla="*/ 4111 w 10000"/>
                <a:gd name="connsiteY124" fmla="*/ 6825 h 10000"/>
                <a:gd name="connsiteX125" fmla="*/ 4278 w 10000"/>
                <a:gd name="connsiteY125" fmla="*/ 6757 h 10000"/>
                <a:gd name="connsiteX126" fmla="*/ 4389 w 10000"/>
                <a:gd name="connsiteY126" fmla="*/ 6734 h 10000"/>
                <a:gd name="connsiteX127" fmla="*/ 4389 w 10000"/>
                <a:gd name="connsiteY127" fmla="*/ 6734 h 10000"/>
                <a:gd name="connsiteX128" fmla="*/ 4000 w 10000"/>
                <a:gd name="connsiteY128" fmla="*/ 6734 h 10000"/>
                <a:gd name="connsiteX129" fmla="*/ 3722 w 10000"/>
                <a:gd name="connsiteY129" fmla="*/ 6757 h 10000"/>
                <a:gd name="connsiteX130" fmla="*/ 3611 w 10000"/>
                <a:gd name="connsiteY130" fmla="*/ 6782 h 10000"/>
                <a:gd name="connsiteX131" fmla="*/ 3556 w 10000"/>
                <a:gd name="connsiteY131" fmla="*/ 6804 h 10000"/>
                <a:gd name="connsiteX132" fmla="*/ 3556 w 10000"/>
                <a:gd name="connsiteY132" fmla="*/ 6804 h 10000"/>
                <a:gd name="connsiteX133" fmla="*/ 3444 w 10000"/>
                <a:gd name="connsiteY133" fmla="*/ 6893 h 10000"/>
                <a:gd name="connsiteX134" fmla="*/ 3278 w 10000"/>
                <a:gd name="connsiteY134" fmla="*/ 7032 h 10000"/>
                <a:gd name="connsiteX135" fmla="*/ 3000 w 10000"/>
                <a:gd name="connsiteY135" fmla="*/ 7188 h 10000"/>
                <a:gd name="connsiteX136" fmla="*/ 2667 w 10000"/>
                <a:gd name="connsiteY136" fmla="*/ 7303 h 10000"/>
                <a:gd name="connsiteX137" fmla="*/ 2667 w 10000"/>
                <a:gd name="connsiteY137" fmla="*/ 7303 h 10000"/>
                <a:gd name="connsiteX138" fmla="*/ 2333 w 10000"/>
                <a:gd name="connsiteY138" fmla="*/ 7395 h 10000"/>
                <a:gd name="connsiteX139" fmla="*/ 1833 w 10000"/>
                <a:gd name="connsiteY139" fmla="*/ 7486 h 10000"/>
                <a:gd name="connsiteX140" fmla="*/ 1389 w 10000"/>
                <a:gd name="connsiteY140" fmla="*/ 7530 h 10000"/>
                <a:gd name="connsiteX141" fmla="*/ 889 w 10000"/>
                <a:gd name="connsiteY141" fmla="*/ 7552 h 10000"/>
                <a:gd name="connsiteX142" fmla="*/ 889 w 10000"/>
                <a:gd name="connsiteY142" fmla="*/ 7552 h 10000"/>
                <a:gd name="connsiteX143" fmla="*/ 500 w 10000"/>
                <a:gd name="connsiteY143" fmla="*/ 7579 h 10000"/>
                <a:gd name="connsiteX144" fmla="*/ 222 w 10000"/>
                <a:gd name="connsiteY144" fmla="*/ 7597 h 10000"/>
                <a:gd name="connsiteX145" fmla="*/ 0 w 10000"/>
                <a:gd name="connsiteY145" fmla="*/ 7619 h 10000"/>
                <a:gd name="connsiteX146" fmla="*/ 0 w 10000"/>
                <a:gd name="connsiteY146" fmla="*/ 7619 h 10000"/>
                <a:gd name="connsiteX147" fmla="*/ 278 w 10000"/>
                <a:gd name="connsiteY147" fmla="*/ 7984 h 10000"/>
                <a:gd name="connsiteX148" fmla="*/ 500 w 10000"/>
                <a:gd name="connsiteY148" fmla="*/ 8252 h 10000"/>
                <a:gd name="connsiteX149" fmla="*/ 722 w 10000"/>
                <a:gd name="connsiteY149" fmla="*/ 8480 h 10000"/>
                <a:gd name="connsiteX150" fmla="*/ 722 w 10000"/>
                <a:gd name="connsiteY150" fmla="*/ 8480 h 10000"/>
                <a:gd name="connsiteX151" fmla="*/ 889 w 10000"/>
                <a:gd name="connsiteY151" fmla="*/ 8617 h 10000"/>
                <a:gd name="connsiteX152" fmla="*/ 944 w 10000"/>
                <a:gd name="connsiteY152" fmla="*/ 8733 h 10000"/>
                <a:gd name="connsiteX153" fmla="*/ 1111 w 10000"/>
                <a:gd name="connsiteY153" fmla="*/ 8847 h 10000"/>
                <a:gd name="connsiteX154" fmla="*/ 1333 w 10000"/>
                <a:gd name="connsiteY154" fmla="*/ 9022 h 10000"/>
                <a:gd name="connsiteX155" fmla="*/ 1333 w 10000"/>
                <a:gd name="connsiteY155" fmla="*/ 9022 h 10000"/>
                <a:gd name="connsiteX156" fmla="*/ 1444 w 10000"/>
                <a:gd name="connsiteY156" fmla="*/ 9115 h 10000"/>
                <a:gd name="connsiteX157" fmla="*/ 1500 w 10000"/>
                <a:gd name="connsiteY157" fmla="*/ 9183 h 10000"/>
                <a:gd name="connsiteX158" fmla="*/ 1500 w 10000"/>
                <a:gd name="connsiteY158" fmla="*/ 9248 h 10000"/>
                <a:gd name="connsiteX159" fmla="*/ 1556 w 10000"/>
                <a:gd name="connsiteY159" fmla="*/ 9276 h 10000"/>
                <a:gd name="connsiteX160" fmla="*/ 1722 w 10000"/>
                <a:gd name="connsiteY160" fmla="*/ 9296 h 10000"/>
                <a:gd name="connsiteX161" fmla="*/ 1944 w 10000"/>
                <a:gd name="connsiteY161" fmla="*/ 9319 h 10000"/>
                <a:gd name="connsiteX162" fmla="*/ 2944 w 10000"/>
                <a:gd name="connsiteY162" fmla="*/ 9342 h 10000"/>
                <a:gd name="connsiteX163" fmla="*/ 2944 w 10000"/>
                <a:gd name="connsiteY163" fmla="*/ 9342 h 10000"/>
                <a:gd name="connsiteX164" fmla="*/ 4167 w 10000"/>
                <a:gd name="connsiteY164" fmla="*/ 9389 h 10000"/>
                <a:gd name="connsiteX165" fmla="*/ 4889 w 10000"/>
                <a:gd name="connsiteY165" fmla="*/ 9454 h 10000"/>
                <a:gd name="connsiteX166" fmla="*/ 5278 w 10000"/>
                <a:gd name="connsiteY166" fmla="*/ 9526 h 10000"/>
                <a:gd name="connsiteX167" fmla="*/ 5444 w 10000"/>
                <a:gd name="connsiteY167" fmla="*/ 9544 h 10000"/>
                <a:gd name="connsiteX168" fmla="*/ 5444 w 10000"/>
                <a:gd name="connsiteY168" fmla="*/ 9544 h 10000"/>
                <a:gd name="connsiteX169" fmla="*/ 5722 w 10000"/>
                <a:gd name="connsiteY169" fmla="*/ 9594 h 10000"/>
                <a:gd name="connsiteX170" fmla="*/ 5833 w 10000"/>
                <a:gd name="connsiteY170" fmla="*/ 9618 h 10000"/>
                <a:gd name="connsiteX171" fmla="*/ 5833 w 10000"/>
                <a:gd name="connsiteY171" fmla="*/ 9618 h 10000"/>
                <a:gd name="connsiteX172" fmla="*/ 5833 w 10000"/>
                <a:gd name="connsiteY172" fmla="*/ 9594 h 10000"/>
                <a:gd name="connsiteX173" fmla="*/ 5889 w 10000"/>
                <a:gd name="connsiteY173" fmla="*/ 9569 h 10000"/>
                <a:gd name="connsiteX174" fmla="*/ 6000 w 10000"/>
                <a:gd name="connsiteY174" fmla="*/ 9544 h 10000"/>
                <a:gd name="connsiteX175" fmla="*/ 6167 w 10000"/>
                <a:gd name="connsiteY175" fmla="*/ 9526 h 10000"/>
                <a:gd name="connsiteX176" fmla="*/ 6444 w 10000"/>
                <a:gd name="connsiteY176" fmla="*/ 9526 h 10000"/>
                <a:gd name="connsiteX177" fmla="*/ 6833 w 10000"/>
                <a:gd name="connsiteY177" fmla="*/ 9544 h 10000"/>
                <a:gd name="connsiteX178" fmla="*/ 7278 w 10000"/>
                <a:gd name="connsiteY178" fmla="*/ 9618 h 10000"/>
                <a:gd name="connsiteX179" fmla="*/ 7278 w 10000"/>
                <a:gd name="connsiteY179" fmla="*/ 9618 h 10000"/>
                <a:gd name="connsiteX180" fmla="*/ 8722 w 10000"/>
                <a:gd name="connsiteY180" fmla="*/ 9815 h 10000"/>
                <a:gd name="connsiteX181" fmla="*/ 10000 w 10000"/>
                <a:gd name="connsiteY181" fmla="*/ 10000 h 10000"/>
                <a:gd name="connsiteX0" fmla="*/ 10000 w 10000"/>
                <a:gd name="connsiteY0" fmla="*/ 8455 h 10000"/>
                <a:gd name="connsiteX1" fmla="*/ 10000 w 10000"/>
                <a:gd name="connsiteY1" fmla="*/ 8455 h 10000"/>
                <a:gd name="connsiteX2" fmla="*/ 9222 w 10000"/>
                <a:gd name="connsiteY2" fmla="*/ 8480 h 10000"/>
                <a:gd name="connsiteX3" fmla="*/ 8944 w 10000"/>
                <a:gd name="connsiteY3" fmla="*/ 8480 h 10000"/>
                <a:gd name="connsiteX4" fmla="*/ 8833 w 10000"/>
                <a:gd name="connsiteY4" fmla="*/ 8455 h 10000"/>
                <a:gd name="connsiteX5" fmla="*/ 8778 w 10000"/>
                <a:gd name="connsiteY5" fmla="*/ 8436 h 10000"/>
                <a:gd name="connsiteX6" fmla="*/ 8778 w 10000"/>
                <a:gd name="connsiteY6" fmla="*/ 8436 h 10000"/>
                <a:gd name="connsiteX7" fmla="*/ 8444 w 10000"/>
                <a:gd name="connsiteY7" fmla="*/ 8162 h 10000"/>
                <a:gd name="connsiteX8" fmla="*/ 8167 w 10000"/>
                <a:gd name="connsiteY8" fmla="*/ 7912 h 10000"/>
                <a:gd name="connsiteX9" fmla="*/ 8167 w 10000"/>
                <a:gd name="connsiteY9" fmla="*/ 7912 h 10000"/>
                <a:gd name="connsiteX10" fmla="*/ 8056 w 10000"/>
                <a:gd name="connsiteY10" fmla="*/ 7871 h 10000"/>
                <a:gd name="connsiteX11" fmla="*/ 7889 w 10000"/>
                <a:gd name="connsiteY11" fmla="*/ 7826 h 10000"/>
                <a:gd name="connsiteX12" fmla="*/ 7444 w 10000"/>
                <a:gd name="connsiteY12" fmla="*/ 7799 h 10000"/>
                <a:gd name="connsiteX13" fmla="*/ 6889 w 10000"/>
                <a:gd name="connsiteY13" fmla="*/ 7779 h 10000"/>
                <a:gd name="connsiteX14" fmla="*/ 6389 w 10000"/>
                <a:gd name="connsiteY14" fmla="*/ 7779 h 10000"/>
                <a:gd name="connsiteX15" fmla="*/ 6389 w 10000"/>
                <a:gd name="connsiteY15" fmla="*/ 7779 h 10000"/>
                <a:gd name="connsiteX16" fmla="*/ 6167 w 10000"/>
                <a:gd name="connsiteY16" fmla="*/ 7753 h 10000"/>
                <a:gd name="connsiteX17" fmla="*/ 6056 w 10000"/>
                <a:gd name="connsiteY17" fmla="*/ 7712 h 10000"/>
                <a:gd name="connsiteX18" fmla="*/ 6000 w 10000"/>
                <a:gd name="connsiteY18" fmla="*/ 7664 h 10000"/>
                <a:gd name="connsiteX19" fmla="*/ 6000 w 10000"/>
                <a:gd name="connsiteY19" fmla="*/ 7579 h 10000"/>
                <a:gd name="connsiteX20" fmla="*/ 6056 w 10000"/>
                <a:gd name="connsiteY20" fmla="*/ 7395 h 10000"/>
                <a:gd name="connsiteX21" fmla="*/ 6111 w 10000"/>
                <a:gd name="connsiteY21" fmla="*/ 7303 h 10000"/>
                <a:gd name="connsiteX22" fmla="*/ 6056 w 10000"/>
                <a:gd name="connsiteY22" fmla="*/ 7188 h 10000"/>
                <a:gd name="connsiteX23" fmla="*/ 6056 w 10000"/>
                <a:gd name="connsiteY23" fmla="*/ 7188 h 10000"/>
                <a:gd name="connsiteX24" fmla="*/ 6000 w 10000"/>
                <a:gd name="connsiteY24" fmla="*/ 7120 h 10000"/>
                <a:gd name="connsiteX25" fmla="*/ 5944 w 10000"/>
                <a:gd name="connsiteY25" fmla="*/ 7074 h 10000"/>
                <a:gd name="connsiteX26" fmla="*/ 5833 w 10000"/>
                <a:gd name="connsiteY26" fmla="*/ 7074 h 10000"/>
                <a:gd name="connsiteX27" fmla="*/ 5667 w 10000"/>
                <a:gd name="connsiteY27" fmla="*/ 7095 h 10000"/>
                <a:gd name="connsiteX28" fmla="*/ 5333 w 10000"/>
                <a:gd name="connsiteY28" fmla="*/ 7166 h 10000"/>
                <a:gd name="connsiteX29" fmla="*/ 4889 w 10000"/>
                <a:gd name="connsiteY29" fmla="*/ 7279 h 10000"/>
                <a:gd name="connsiteX30" fmla="*/ 4889 w 10000"/>
                <a:gd name="connsiteY30" fmla="*/ 7279 h 10000"/>
                <a:gd name="connsiteX31" fmla="*/ 4611 w 10000"/>
                <a:gd name="connsiteY31" fmla="*/ 7303 h 10000"/>
                <a:gd name="connsiteX32" fmla="*/ 4500 w 10000"/>
                <a:gd name="connsiteY32" fmla="*/ 7303 h 10000"/>
                <a:gd name="connsiteX33" fmla="*/ 4444 w 10000"/>
                <a:gd name="connsiteY33" fmla="*/ 7279 h 10000"/>
                <a:gd name="connsiteX34" fmla="*/ 4389 w 10000"/>
                <a:gd name="connsiteY34" fmla="*/ 7188 h 10000"/>
                <a:gd name="connsiteX35" fmla="*/ 4222 w 10000"/>
                <a:gd name="connsiteY35" fmla="*/ 7074 h 10000"/>
                <a:gd name="connsiteX36" fmla="*/ 4222 w 10000"/>
                <a:gd name="connsiteY36" fmla="*/ 7074 h 10000"/>
                <a:gd name="connsiteX37" fmla="*/ 4111 w 10000"/>
                <a:gd name="connsiteY37" fmla="*/ 7006 h 10000"/>
                <a:gd name="connsiteX38" fmla="*/ 4111 w 10000"/>
                <a:gd name="connsiteY38" fmla="*/ 6939 h 10000"/>
                <a:gd name="connsiteX39" fmla="*/ 4111 w 10000"/>
                <a:gd name="connsiteY39" fmla="*/ 6893 h 10000"/>
                <a:gd name="connsiteX40" fmla="*/ 4167 w 10000"/>
                <a:gd name="connsiteY40" fmla="*/ 6848 h 10000"/>
                <a:gd name="connsiteX41" fmla="*/ 4278 w 10000"/>
                <a:gd name="connsiteY41" fmla="*/ 6757 h 10000"/>
                <a:gd name="connsiteX42" fmla="*/ 4389 w 10000"/>
                <a:gd name="connsiteY42" fmla="*/ 6734 h 10000"/>
                <a:gd name="connsiteX43" fmla="*/ 4389 w 10000"/>
                <a:gd name="connsiteY43" fmla="*/ 6734 h 10000"/>
                <a:gd name="connsiteX44" fmla="*/ 4389 w 10000"/>
                <a:gd name="connsiteY44" fmla="*/ 6710 h 10000"/>
                <a:gd name="connsiteX45" fmla="*/ 4444 w 10000"/>
                <a:gd name="connsiteY45" fmla="*/ 6693 h 10000"/>
                <a:gd name="connsiteX46" fmla="*/ 4667 w 10000"/>
                <a:gd name="connsiteY46" fmla="*/ 6667 h 10000"/>
                <a:gd name="connsiteX47" fmla="*/ 5333 w 10000"/>
                <a:gd name="connsiteY47" fmla="*/ 6624 h 10000"/>
                <a:gd name="connsiteX48" fmla="*/ 6500 w 10000"/>
                <a:gd name="connsiteY48" fmla="*/ 6552 h 10000"/>
                <a:gd name="connsiteX49" fmla="*/ 6500 w 10000"/>
                <a:gd name="connsiteY49" fmla="*/ 6552 h 10000"/>
                <a:gd name="connsiteX50" fmla="*/ 7167 w 10000"/>
                <a:gd name="connsiteY50" fmla="*/ 6487 h 10000"/>
                <a:gd name="connsiteX51" fmla="*/ 8389 w 10000"/>
                <a:gd name="connsiteY51" fmla="*/ 6352 h 10000"/>
                <a:gd name="connsiteX52" fmla="*/ 8389 w 10000"/>
                <a:gd name="connsiteY52" fmla="*/ 6352 h 10000"/>
                <a:gd name="connsiteX53" fmla="*/ 8667 w 10000"/>
                <a:gd name="connsiteY53" fmla="*/ 6303 h 10000"/>
                <a:gd name="connsiteX54" fmla="*/ 8778 w 10000"/>
                <a:gd name="connsiteY54" fmla="*/ 6233 h 10000"/>
                <a:gd name="connsiteX55" fmla="*/ 8889 w 10000"/>
                <a:gd name="connsiteY55" fmla="*/ 6190 h 10000"/>
                <a:gd name="connsiteX56" fmla="*/ 8833 w 10000"/>
                <a:gd name="connsiteY56" fmla="*/ 6145 h 10000"/>
                <a:gd name="connsiteX57" fmla="*/ 8833 w 10000"/>
                <a:gd name="connsiteY57" fmla="*/ 6103 h 10000"/>
                <a:gd name="connsiteX58" fmla="*/ 8722 w 10000"/>
                <a:gd name="connsiteY58" fmla="*/ 6053 h 10000"/>
                <a:gd name="connsiteX59" fmla="*/ 8556 w 10000"/>
                <a:gd name="connsiteY59" fmla="*/ 5986 h 10000"/>
                <a:gd name="connsiteX60" fmla="*/ 8556 w 10000"/>
                <a:gd name="connsiteY60" fmla="*/ 5986 h 10000"/>
                <a:gd name="connsiteX61" fmla="*/ 6556 w 10000"/>
                <a:gd name="connsiteY61" fmla="*/ 5582 h 10000"/>
                <a:gd name="connsiteX62" fmla="*/ 6556 w 10000"/>
                <a:gd name="connsiteY62" fmla="*/ 5582 h 10000"/>
                <a:gd name="connsiteX63" fmla="*/ 6333 w 10000"/>
                <a:gd name="connsiteY63" fmla="*/ 5512 h 10000"/>
                <a:gd name="connsiteX64" fmla="*/ 6167 w 10000"/>
                <a:gd name="connsiteY64" fmla="*/ 5443 h 10000"/>
                <a:gd name="connsiteX65" fmla="*/ 6056 w 10000"/>
                <a:gd name="connsiteY65" fmla="*/ 5373 h 10000"/>
                <a:gd name="connsiteX66" fmla="*/ 6056 w 10000"/>
                <a:gd name="connsiteY66" fmla="*/ 5373 h 10000"/>
                <a:gd name="connsiteX67" fmla="*/ 8056 w 10000"/>
                <a:gd name="connsiteY67" fmla="*/ 5351 h 10000"/>
                <a:gd name="connsiteX68" fmla="*/ 10000 w 10000"/>
                <a:gd name="connsiteY68" fmla="*/ 5582 h 10000"/>
                <a:gd name="connsiteX69" fmla="*/ 10000 w 10000"/>
                <a:gd name="connsiteY69" fmla="*/ 3516 h 10000"/>
                <a:gd name="connsiteX70" fmla="*/ 2889 w 10000"/>
                <a:gd name="connsiteY70" fmla="*/ 1113 h 10000"/>
                <a:gd name="connsiteX71" fmla="*/ 2000 w 10000"/>
                <a:gd name="connsiteY71" fmla="*/ 1067 h 10000"/>
                <a:gd name="connsiteX72" fmla="*/ 1889 w 10000"/>
                <a:gd name="connsiteY72" fmla="*/ 1044 h 10000"/>
                <a:gd name="connsiteX73" fmla="*/ 1778 w 10000"/>
                <a:gd name="connsiteY73" fmla="*/ 1019 h 10000"/>
                <a:gd name="connsiteX74" fmla="*/ 1444 w 10000"/>
                <a:gd name="connsiteY74" fmla="*/ 681 h 10000"/>
                <a:gd name="connsiteX75" fmla="*/ 1444 w 10000"/>
                <a:gd name="connsiteY75" fmla="*/ 523 h 10000"/>
                <a:gd name="connsiteX76" fmla="*/ 1556 w 10000"/>
                <a:gd name="connsiteY76" fmla="*/ 454 h 10000"/>
                <a:gd name="connsiteX77" fmla="*/ 2111 w 10000"/>
                <a:gd name="connsiteY77" fmla="*/ 224 h 10000"/>
                <a:gd name="connsiteX78" fmla="*/ 2389 w 10000"/>
                <a:gd name="connsiteY78" fmla="*/ 0 h 10000"/>
                <a:gd name="connsiteX79" fmla="*/ 10000 w 10000"/>
                <a:gd name="connsiteY79" fmla="*/ 8480 h 10000"/>
                <a:gd name="connsiteX80" fmla="*/ 10000 w 10000"/>
                <a:gd name="connsiteY80" fmla="*/ 8480 h 10000"/>
                <a:gd name="connsiteX81" fmla="*/ 9722 w 10000"/>
                <a:gd name="connsiteY81" fmla="*/ 8455 h 10000"/>
                <a:gd name="connsiteX82" fmla="*/ 9389 w 10000"/>
                <a:gd name="connsiteY82" fmla="*/ 8480 h 10000"/>
                <a:gd name="connsiteX83" fmla="*/ 9389 w 10000"/>
                <a:gd name="connsiteY83" fmla="*/ 8480 h 10000"/>
                <a:gd name="connsiteX84" fmla="*/ 9278 w 10000"/>
                <a:gd name="connsiteY84" fmla="*/ 8508 h 10000"/>
                <a:gd name="connsiteX85" fmla="*/ 9056 w 10000"/>
                <a:gd name="connsiteY85" fmla="*/ 8480 h 10000"/>
                <a:gd name="connsiteX86" fmla="*/ 8889 w 10000"/>
                <a:gd name="connsiteY86" fmla="*/ 8455 h 10000"/>
                <a:gd name="connsiteX87" fmla="*/ 8722 w 10000"/>
                <a:gd name="connsiteY87" fmla="*/ 8413 h 10000"/>
                <a:gd name="connsiteX88" fmla="*/ 8611 w 10000"/>
                <a:gd name="connsiteY88" fmla="*/ 8343 h 10000"/>
                <a:gd name="connsiteX89" fmla="*/ 8444 w 10000"/>
                <a:gd name="connsiteY89" fmla="*/ 8229 h 10000"/>
                <a:gd name="connsiteX90" fmla="*/ 8444 w 10000"/>
                <a:gd name="connsiteY90" fmla="*/ 8229 h 10000"/>
                <a:gd name="connsiteX91" fmla="*/ 8222 w 10000"/>
                <a:gd name="connsiteY91" fmla="*/ 8030 h 10000"/>
                <a:gd name="connsiteX92" fmla="*/ 8111 w 10000"/>
                <a:gd name="connsiteY92" fmla="*/ 7939 h 10000"/>
                <a:gd name="connsiteX93" fmla="*/ 7944 w 10000"/>
                <a:gd name="connsiteY93" fmla="*/ 7871 h 10000"/>
                <a:gd name="connsiteX94" fmla="*/ 7778 w 10000"/>
                <a:gd name="connsiteY94" fmla="*/ 7826 h 10000"/>
                <a:gd name="connsiteX95" fmla="*/ 7556 w 10000"/>
                <a:gd name="connsiteY95" fmla="*/ 7799 h 10000"/>
                <a:gd name="connsiteX96" fmla="*/ 7333 w 10000"/>
                <a:gd name="connsiteY96" fmla="*/ 7779 h 10000"/>
                <a:gd name="connsiteX97" fmla="*/ 7000 w 10000"/>
                <a:gd name="connsiteY97" fmla="*/ 7753 h 10000"/>
                <a:gd name="connsiteX98" fmla="*/ 7000 w 10000"/>
                <a:gd name="connsiteY98" fmla="*/ 7753 h 10000"/>
                <a:gd name="connsiteX99" fmla="*/ 6556 w 10000"/>
                <a:gd name="connsiteY99" fmla="*/ 7779 h 10000"/>
                <a:gd name="connsiteX100" fmla="*/ 6222 w 10000"/>
                <a:gd name="connsiteY100" fmla="*/ 7779 h 10000"/>
                <a:gd name="connsiteX101" fmla="*/ 6111 w 10000"/>
                <a:gd name="connsiteY101" fmla="*/ 7753 h 10000"/>
                <a:gd name="connsiteX102" fmla="*/ 6056 w 10000"/>
                <a:gd name="connsiteY102" fmla="*/ 7731 h 10000"/>
                <a:gd name="connsiteX103" fmla="*/ 6056 w 10000"/>
                <a:gd name="connsiteY103" fmla="*/ 7731 h 10000"/>
                <a:gd name="connsiteX104" fmla="*/ 6056 w 10000"/>
                <a:gd name="connsiteY104" fmla="*/ 7326 h 10000"/>
                <a:gd name="connsiteX105" fmla="*/ 6056 w 10000"/>
                <a:gd name="connsiteY105" fmla="*/ 7326 h 10000"/>
                <a:gd name="connsiteX106" fmla="*/ 6056 w 10000"/>
                <a:gd name="connsiteY106" fmla="*/ 7232 h 10000"/>
                <a:gd name="connsiteX107" fmla="*/ 5944 w 10000"/>
                <a:gd name="connsiteY107" fmla="*/ 7120 h 10000"/>
                <a:gd name="connsiteX108" fmla="*/ 5889 w 10000"/>
                <a:gd name="connsiteY108" fmla="*/ 7095 h 10000"/>
                <a:gd name="connsiteX109" fmla="*/ 5778 w 10000"/>
                <a:gd name="connsiteY109" fmla="*/ 7074 h 10000"/>
                <a:gd name="connsiteX110" fmla="*/ 5667 w 10000"/>
                <a:gd name="connsiteY110" fmla="*/ 7074 h 10000"/>
                <a:gd name="connsiteX111" fmla="*/ 5500 w 10000"/>
                <a:gd name="connsiteY111" fmla="*/ 7095 h 10000"/>
                <a:gd name="connsiteX112" fmla="*/ 5500 w 10000"/>
                <a:gd name="connsiteY112" fmla="*/ 7095 h 10000"/>
                <a:gd name="connsiteX113" fmla="*/ 4889 w 10000"/>
                <a:gd name="connsiteY113" fmla="*/ 7256 h 10000"/>
                <a:gd name="connsiteX114" fmla="*/ 4611 w 10000"/>
                <a:gd name="connsiteY114" fmla="*/ 7303 h 10000"/>
                <a:gd name="connsiteX115" fmla="*/ 4556 w 10000"/>
                <a:gd name="connsiteY115" fmla="*/ 7326 h 10000"/>
                <a:gd name="connsiteX116" fmla="*/ 4500 w 10000"/>
                <a:gd name="connsiteY116" fmla="*/ 7303 h 10000"/>
                <a:gd name="connsiteX117" fmla="*/ 4500 w 10000"/>
                <a:gd name="connsiteY117" fmla="*/ 7303 h 10000"/>
                <a:gd name="connsiteX118" fmla="*/ 4222 w 10000"/>
                <a:gd name="connsiteY118" fmla="*/ 7074 h 10000"/>
                <a:gd name="connsiteX119" fmla="*/ 4222 w 10000"/>
                <a:gd name="connsiteY119" fmla="*/ 7074 h 10000"/>
                <a:gd name="connsiteX120" fmla="*/ 4111 w 10000"/>
                <a:gd name="connsiteY120" fmla="*/ 6962 h 10000"/>
                <a:gd name="connsiteX121" fmla="*/ 4111 w 10000"/>
                <a:gd name="connsiteY121" fmla="*/ 6893 h 10000"/>
                <a:gd name="connsiteX122" fmla="*/ 4111 w 10000"/>
                <a:gd name="connsiteY122" fmla="*/ 6825 h 10000"/>
                <a:gd name="connsiteX123" fmla="*/ 4111 w 10000"/>
                <a:gd name="connsiteY123" fmla="*/ 6825 h 10000"/>
                <a:gd name="connsiteX124" fmla="*/ 4278 w 10000"/>
                <a:gd name="connsiteY124" fmla="*/ 6757 h 10000"/>
                <a:gd name="connsiteX125" fmla="*/ 4389 w 10000"/>
                <a:gd name="connsiteY125" fmla="*/ 6734 h 10000"/>
                <a:gd name="connsiteX126" fmla="*/ 4389 w 10000"/>
                <a:gd name="connsiteY126" fmla="*/ 6734 h 10000"/>
                <a:gd name="connsiteX127" fmla="*/ 4000 w 10000"/>
                <a:gd name="connsiteY127" fmla="*/ 6734 h 10000"/>
                <a:gd name="connsiteX128" fmla="*/ 3722 w 10000"/>
                <a:gd name="connsiteY128" fmla="*/ 6757 h 10000"/>
                <a:gd name="connsiteX129" fmla="*/ 3611 w 10000"/>
                <a:gd name="connsiteY129" fmla="*/ 6782 h 10000"/>
                <a:gd name="connsiteX130" fmla="*/ 3556 w 10000"/>
                <a:gd name="connsiteY130" fmla="*/ 6804 h 10000"/>
                <a:gd name="connsiteX131" fmla="*/ 3556 w 10000"/>
                <a:gd name="connsiteY131" fmla="*/ 6804 h 10000"/>
                <a:gd name="connsiteX132" fmla="*/ 3444 w 10000"/>
                <a:gd name="connsiteY132" fmla="*/ 6893 h 10000"/>
                <a:gd name="connsiteX133" fmla="*/ 3278 w 10000"/>
                <a:gd name="connsiteY133" fmla="*/ 7032 h 10000"/>
                <a:gd name="connsiteX134" fmla="*/ 3000 w 10000"/>
                <a:gd name="connsiteY134" fmla="*/ 7188 h 10000"/>
                <a:gd name="connsiteX135" fmla="*/ 2667 w 10000"/>
                <a:gd name="connsiteY135" fmla="*/ 7303 h 10000"/>
                <a:gd name="connsiteX136" fmla="*/ 2667 w 10000"/>
                <a:gd name="connsiteY136" fmla="*/ 7303 h 10000"/>
                <a:gd name="connsiteX137" fmla="*/ 2333 w 10000"/>
                <a:gd name="connsiteY137" fmla="*/ 7395 h 10000"/>
                <a:gd name="connsiteX138" fmla="*/ 1833 w 10000"/>
                <a:gd name="connsiteY138" fmla="*/ 7486 h 10000"/>
                <a:gd name="connsiteX139" fmla="*/ 1389 w 10000"/>
                <a:gd name="connsiteY139" fmla="*/ 7530 h 10000"/>
                <a:gd name="connsiteX140" fmla="*/ 889 w 10000"/>
                <a:gd name="connsiteY140" fmla="*/ 7552 h 10000"/>
                <a:gd name="connsiteX141" fmla="*/ 889 w 10000"/>
                <a:gd name="connsiteY141" fmla="*/ 7552 h 10000"/>
                <a:gd name="connsiteX142" fmla="*/ 500 w 10000"/>
                <a:gd name="connsiteY142" fmla="*/ 7579 h 10000"/>
                <a:gd name="connsiteX143" fmla="*/ 222 w 10000"/>
                <a:gd name="connsiteY143" fmla="*/ 7597 h 10000"/>
                <a:gd name="connsiteX144" fmla="*/ 0 w 10000"/>
                <a:gd name="connsiteY144" fmla="*/ 7619 h 10000"/>
                <a:gd name="connsiteX145" fmla="*/ 0 w 10000"/>
                <a:gd name="connsiteY145" fmla="*/ 7619 h 10000"/>
                <a:gd name="connsiteX146" fmla="*/ 278 w 10000"/>
                <a:gd name="connsiteY146" fmla="*/ 7984 h 10000"/>
                <a:gd name="connsiteX147" fmla="*/ 500 w 10000"/>
                <a:gd name="connsiteY147" fmla="*/ 8252 h 10000"/>
                <a:gd name="connsiteX148" fmla="*/ 722 w 10000"/>
                <a:gd name="connsiteY148" fmla="*/ 8480 h 10000"/>
                <a:gd name="connsiteX149" fmla="*/ 722 w 10000"/>
                <a:gd name="connsiteY149" fmla="*/ 8480 h 10000"/>
                <a:gd name="connsiteX150" fmla="*/ 889 w 10000"/>
                <a:gd name="connsiteY150" fmla="*/ 8617 h 10000"/>
                <a:gd name="connsiteX151" fmla="*/ 944 w 10000"/>
                <a:gd name="connsiteY151" fmla="*/ 8733 h 10000"/>
                <a:gd name="connsiteX152" fmla="*/ 1111 w 10000"/>
                <a:gd name="connsiteY152" fmla="*/ 8847 h 10000"/>
                <a:gd name="connsiteX153" fmla="*/ 1333 w 10000"/>
                <a:gd name="connsiteY153" fmla="*/ 9022 h 10000"/>
                <a:gd name="connsiteX154" fmla="*/ 1333 w 10000"/>
                <a:gd name="connsiteY154" fmla="*/ 9022 h 10000"/>
                <a:gd name="connsiteX155" fmla="*/ 1444 w 10000"/>
                <a:gd name="connsiteY155" fmla="*/ 9115 h 10000"/>
                <a:gd name="connsiteX156" fmla="*/ 1500 w 10000"/>
                <a:gd name="connsiteY156" fmla="*/ 9183 h 10000"/>
                <a:gd name="connsiteX157" fmla="*/ 1500 w 10000"/>
                <a:gd name="connsiteY157" fmla="*/ 9248 h 10000"/>
                <a:gd name="connsiteX158" fmla="*/ 1556 w 10000"/>
                <a:gd name="connsiteY158" fmla="*/ 9276 h 10000"/>
                <a:gd name="connsiteX159" fmla="*/ 1722 w 10000"/>
                <a:gd name="connsiteY159" fmla="*/ 9296 h 10000"/>
                <a:gd name="connsiteX160" fmla="*/ 1944 w 10000"/>
                <a:gd name="connsiteY160" fmla="*/ 9319 h 10000"/>
                <a:gd name="connsiteX161" fmla="*/ 2944 w 10000"/>
                <a:gd name="connsiteY161" fmla="*/ 9342 h 10000"/>
                <a:gd name="connsiteX162" fmla="*/ 2944 w 10000"/>
                <a:gd name="connsiteY162" fmla="*/ 9342 h 10000"/>
                <a:gd name="connsiteX163" fmla="*/ 4167 w 10000"/>
                <a:gd name="connsiteY163" fmla="*/ 9389 h 10000"/>
                <a:gd name="connsiteX164" fmla="*/ 4889 w 10000"/>
                <a:gd name="connsiteY164" fmla="*/ 9454 h 10000"/>
                <a:gd name="connsiteX165" fmla="*/ 5278 w 10000"/>
                <a:gd name="connsiteY165" fmla="*/ 9526 h 10000"/>
                <a:gd name="connsiteX166" fmla="*/ 5444 w 10000"/>
                <a:gd name="connsiteY166" fmla="*/ 9544 h 10000"/>
                <a:gd name="connsiteX167" fmla="*/ 5444 w 10000"/>
                <a:gd name="connsiteY167" fmla="*/ 9544 h 10000"/>
                <a:gd name="connsiteX168" fmla="*/ 5722 w 10000"/>
                <a:gd name="connsiteY168" fmla="*/ 9594 h 10000"/>
                <a:gd name="connsiteX169" fmla="*/ 5833 w 10000"/>
                <a:gd name="connsiteY169" fmla="*/ 9618 h 10000"/>
                <a:gd name="connsiteX170" fmla="*/ 5833 w 10000"/>
                <a:gd name="connsiteY170" fmla="*/ 9618 h 10000"/>
                <a:gd name="connsiteX171" fmla="*/ 5833 w 10000"/>
                <a:gd name="connsiteY171" fmla="*/ 9594 h 10000"/>
                <a:gd name="connsiteX172" fmla="*/ 5889 w 10000"/>
                <a:gd name="connsiteY172" fmla="*/ 9569 h 10000"/>
                <a:gd name="connsiteX173" fmla="*/ 6000 w 10000"/>
                <a:gd name="connsiteY173" fmla="*/ 9544 h 10000"/>
                <a:gd name="connsiteX174" fmla="*/ 6167 w 10000"/>
                <a:gd name="connsiteY174" fmla="*/ 9526 h 10000"/>
                <a:gd name="connsiteX175" fmla="*/ 6444 w 10000"/>
                <a:gd name="connsiteY175" fmla="*/ 9526 h 10000"/>
                <a:gd name="connsiteX176" fmla="*/ 6833 w 10000"/>
                <a:gd name="connsiteY176" fmla="*/ 9544 h 10000"/>
                <a:gd name="connsiteX177" fmla="*/ 7278 w 10000"/>
                <a:gd name="connsiteY177" fmla="*/ 9618 h 10000"/>
                <a:gd name="connsiteX178" fmla="*/ 7278 w 10000"/>
                <a:gd name="connsiteY178" fmla="*/ 9618 h 10000"/>
                <a:gd name="connsiteX179" fmla="*/ 8722 w 10000"/>
                <a:gd name="connsiteY179" fmla="*/ 9815 h 10000"/>
                <a:gd name="connsiteX180" fmla="*/ 10000 w 10000"/>
                <a:gd name="connsiteY180" fmla="*/ 10000 h 10000"/>
                <a:gd name="connsiteX0" fmla="*/ 10000 w 10000"/>
                <a:gd name="connsiteY0" fmla="*/ 8455 h 10000"/>
                <a:gd name="connsiteX1" fmla="*/ 10000 w 10000"/>
                <a:gd name="connsiteY1" fmla="*/ 8455 h 10000"/>
                <a:gd name="connsiteX2" fmla="*/ 9222 w 10000"/>
                <a:gd name="connsiteY2" fmla="*/ 8480 h 10000"/>
                <a:gd name="connsiteX3" fmla="*/ 8944 w 10000"/>
                <a:gd name="connsiteY3" fmla="*/ 8480 h 10000"/>
                <a:gd name="connsiteX4" fmla="*/ 8833 w 10000"/>
                <a:gd name="connsiteY4" fmla="*/ 8455 h 10000"/>
                <a:gd name="connsiteX5" fmla="*/ 8778 w 10000"/>
                <a:gd name="connsiteY5" fmla="*/ 8436 h 10000"/>
                <a:gd name="connsiteX6" fmla="*/ 8778 w 10000"/>
                <a:gd name="connsiteY6" fmla="*/ 8436 h 10000"/>
                <a:gd name="connsiteX7" fmla="*/ 8444 w 10000"/>
                <a:gd name="connsiteY7" fmla="*/ 8162 h 10000"/>
                <a:gd name="connsiteX8" fmla="*/ 8167 w 10000"/>
                <a:gd name="connsiteY8" fmla="*/ 7912 h 10000"/>
                <a:gd name="connsiteX9" fmla="*/ 8167 w 10000"/>
                <a:gd name="connsiteY9" fmla="*/ 7912 h 10000"/>
                <a:gd name="connsiteX10" fmla="*/ 8056 w 10000"/>
                <a:gd name="connsiteY10" fmla="*/ 7871 h 10000"/>
                <a:gd name="connsiteX11" fmla="*/ 7889 w 10000"/>
                <a:gd name="connsiteY11" fmla="*/ 7826 h 10000"/>
                <a:gd name="connsiteX12" fmla="*/ 7444 w 10000"/>
                <a:gd name="connsiteY12" fmla="*/ 7799 h 10000"/>
                <a:gd name="connsiteX13" fmla="*/ 6889 w 10000"/>
                <a:gd name="connsiteY13" fmla="*/ 7779 h 10000"/>
                <a:gd name="connsiteX14" fmla="*/ 6389 w 10000"/>
                <a:gd name="connsiteY14" fmla="*/ 7779 h 10000"/>
                <a:gd name="connsiteX15" fmla="*/ 6389 w 10000"/>
                <a:gd name="connsiteY15" fmla="*/ 7779 h 10000"/>
                <a:gd name="connsiteX16" fmla="*/ 6167 w 10000"/>
                <a:gd name="connsiteY16" fmla="*/ 7753 h 10000"/>
                <a:gd name="connsiteX17" fmla="*/ 6056 w 10000"/>
                <a:gd name="connsiteY17" fmla="*/ 7712 h 10000"/>
                <a:gd name="connsiteX18" fmla="*/ 6000 w 10000"/>
                <a:gd name="connsiteY18" fmla="*/ 7664 h 10000"/>
                <a:gd name="connsiteX19" fmla="*/ 6000 w 10000"/>
                <a:gd name="connsiteY19" fmla="*/ 7579 h 10000"/>
                <a:gd name="connsiteX20" fmla="*/ 6056 w 10000"/>
                <a:gd name="connsiteY20" fmla="*/ 7395 h 10000"/>
                <a:gd name="connsiteX21" fmla="*/ 6111 w 10000"/>
                <a:gd name="connsiteY21" fmla="*/ 7303 h 10000"/>
                <a:gd name="connsiteX22" fmla="*/ 6056 w 10000"/>
                <a:gd name="connsiteY22" fmla="*/ 7188 h 10000"/>
                <a:gd name="connsiteX23" fmla="*/ 6056 w 10000"/>
                <a:gd name="connsiteY23" fmla="*/ 7188 h 10000"/>
                <a:gd name="connsiteX24" fmla="*/ 6000 w 10000"/>
                <a:gd name="connsiteY24" fmla="*/ 7120 h 10000"/>
                <a:gd name="connsiteX25" fmla="*/ 5944 w 10000"/>
                <a:gd name="connsiteY25" fmla="*/ 7074 h 10000"/>
                <a:gd name="connsiteX26" fmla="*/ 5833 w 10000"/>
                <a:gd name="connsiteY26" fmla="*/ 7074 h 10000"/>
                <a:gd name="connsiteX27" fmla="*/ 5667 w 10000"/>
                <a:gd name="connsiteY27" fmla="*/ 7095 h 10000"/>
                <a:gd name="connsiteX28" fmla="*/ 5333 w 10000"/>
                <a:gd name="connsiteY28" fmla="*/ 7166 h 10000"/>
                <a:gd name="connsiteX29" fmla="*/ 4889 w 10000"/>
                <a:gd name="connsiteY29" fmla="*/ 7279 h 10000"/>
                <a:gd name="connsiteX30" fmla="*/ 4889 w 10000"/>
                <a:gd name="connsiteY30" fmla="*/ 7279 h 10000"/>
                <a:gd name="connsiteX31" fmla="*/ 4611 w 10000"/>
                <a:gd name="connsiteY31" fmla="*/ 7303 h 10000"/>
                <a:gd name="connsiteX32" fmla="*/ 4500 w 10000"/>
                <a:gd name="connsiteY32" fmla="*/ 7303 h 10000"/>
                <a:gd name="connsiteX33" fmla="*/ 4444 w 10000"/>
                <a:gd name="connsiteY33" fmla="*/ 7279 h 10000"/>
                <a:gd name="connsiteX34" fmla="*/ 4389 w 10000"/>
                <a:gd name="connsiteY34" fmla="*/ 7188 h 10000"/>
                <a:gd name="connsiteX35" fmla="*/ 4222 w 10000"/>
                <a:gd name="connsiteY35" fmla="*/ 7074 h 10000"/>
                <a:gd name="connsiteX36" fmla="*/ 4222 w 10000"/>
                <a:gd name="connsiteY36" fmla="*/ 7074 h 10000"/>
                <a:gd name="connsiteX37" fmla="*/ 4111 w 10000"/>
                <a:gd name="connsiteY37" fmla="*/ 7006 h 10000"/>
                <a:gd name="connsiteX38" fmla="*/ 4111 w 10000"/>
                <a:gd name="connsiteY38" fmla="*/ 6939 h 10000"/>
                <a:gd name="connsiteX39" fmla="*/ 4111 w 10000"/>
                <a:gd name="connsiteY39" fmla="*/ 6893 h 10000"/>
                <a:gd name="connsiteX40" fmla="*/ 4167 w 10000"/>
                <a:gd name="connsiteY40" fmla="*/ 6848 h 10000"/>
                <a:gd name="connsiteX41" fmla="*/ 4278 w 10000"/>
                <a:gd name="connsiteY41" fmla="*/ 6757 h 10000"/>
                <a:gd name="connsiteX42" fmla="*/ 4389 w 10000"/>
                <a:gd name="connsiteY42" fmla="*/ 6734 h 10000"/>
                <a:gd name="connsiteX43" fmla="*/ 4389 w 10000"/>
                <a:gd name="connsiteY43" fmla="*/ 6734 h 10000"/>
                <a:gd name="connsiteX44" fmla="*/ 4389 w 10000"/>
                <a:gd name="connsiteY44" fmla="*/ 6710 h 10000"/>
                <a:gd name="connsiteX45" fmla="*/ 4444 w 10000"/>
                <a:gd name="connsiteY45" fmla="*/ 6693 h 10000"/>
                <a:gd name="connsiteX46" fmla="*/ 4667 w 10000"/>
                <a:gd name="connsiteY46" fmla="*/ 6667 h 10000"/>
                <a:gd name="connsiteX47" fmla="*/ 5333 w 10000"/>
                <a:gd name="connsiteY47" fmla="*/ 6624 h 10000"/>
                <a:gd name="connsiteX48" fmla="*/ 6500 w 10000"/>
                <a:gd name="connsiteY48" fmla="*/ 6552 h 10000"/>
                <a:gd name="connsiteX49" fmla="*/ 6500 w 10000"/>
                <a:gd name="connsiteY49" fmla="*/ 6552 h 10000"/>
                <a:gd name="connsiteX50" fmla="*/ 7167 w 10000"/>
                <a:gd name="connsiteY50" fmla="*/ 6487 h 10000"/>
                <a:gd name="connsiteX51" fmla="*/ 8389 w 10000"/>
                <a:gd name="connsiteY51" fmla="*/ 6352 h 10000"/>
                <a:gd name="connsiteX52" fmla="*/ 8389 w 10000"/>
                <a:gd name="connsiteY52" fmla="*/ 6352 h 10000"/>
                <a:gd name="connsiteX53" fmla="*/ 8667 w 10000"/>
                <a:gd name="connsiteY53" fmla="*/ 6303 h 10000"/>
                <a:gd name="connsiteX54" fmla="*/ 8778 w 10000"/>
                <a:gd name="connsiteY54" fmla="*/ 6233 h 10000"/>
                <a:gd name="connsiteX55" fmla="*/ 8889 w 10000"/>
                <a:gd name="connsiteY55" fmla="*/ 6190 h 10000"/>
                <a:gd name="connsiteX56" fmla="*/ 8833 w 10000"/>
                <a:gd name="connsiteY56" fmla="*/ 6145 h 10000"/>
                <a:gd name="connsiteX57" fmla="*/ 8833 w 10000"/>
                <a:gd name="connsiteY57" fmla="*/ 6103 h 10000"/>
                <a:gd name="connsiteX58" fmla="*/ 8722 w 10000"/>
                <a:gd name="connsiteY58" fmla="*/ 6053 h 10000"/>
                <a:gd name="connsiteX59" fmla="*/ 8556 w 10000"/>
                <a:gd name="connsiteY59" fmla="*/ 5986 h 10000"/>
                <a:gd name="connsiteX60" fmla="*/ 8556 w 10000"/>
                <a:gd name="connsiteY60" fmla="*/ 5986 h 10000"/>
                <a:gd name="connsiteX61" fmla="*/ 6556 w 10000"/>
                <a:gd name="connsiteY61" fmla="*/ 5582 h 10000"/>
                <a:gd name="connsiteX62" fmla="*/ 6556 w 10000"/>
                <a:gd name="connsiteY62" fmla="*/ 5582 h 10000"/>
                <a:gd name="connsiteX63" fmla="*/ 6333 w 10000"/>
                <a:gd name="connsiteY63" fmla="*/ 5512 h 10000"/>
                <a:gd name="connsiteX64" fmla="*/ 6167 w 10000"/>
                <a:gd name="connsiteY64" fmla="*/ 5443 h 10000"/>
                <a:gd name="connsiteX65" fmla="*/ 6056 w 10000"/>
                <a:gd name="connsiteY65" fmla="*/ 5373 h 10000"/>
                <a:gd name="connsiteX66" fmla="*/ 6056 w 10000"/>
                <a:gd name="connsiteY66" fmla="*/ 5373 h 10000"/>
                <a:gd name="connsiteX67" fmla="*/ 8056 w 10000"/>
                <a:gd name="connsiteY67" fmla="*/ 5351 h 10000"/>
                <a:gd name="connsiteX68" fmla="*/ 10000 w 10000"/>
                <a:gd name="connsiteY68" fmla="*/ 5582 h 10000"/>
                <a:gd name="connsiteX69" fmla="*/ 10000 w 10000"/>
                <a:gd name="connsiteY69" fmla="*/ 3516 h 10000"/>
                <a:gd name="connsiteX70" fmla="*/ 2889 w 10000"/>
                <a:gd name="connsiteY70" fmla="*/ 1113 h 10000"/>
                <a:gd name="connsiteX71" fmla="*/ 2000 w 10000"/>
                <a:gd name="connsiteY71" fmla="*/ 1067 h 10000"/>
                <a:gd name="connsiteX72" fmla="*/ 1889 w 10000"/>
                <a:gd name="connsiteY72" fmla="*/ 1044 h 10000"/>
                <a:gd name="connsiteX73" fmla="*/ 1444 w 10000"/>
                <a:gd name="connsiteY73" fmla="*/ 681 h 10000"/>
                <a:gd name="connsiteX74" fmla="*/ 1444 w 10000"/>
                <a:gd name="connsiteY74" fmla="*/ 523 h 10000"/>
                <a:gd name="connsiteX75" fmla="*/ 1556 w 10000"/>
                <a:gd name="connsiteY75" fmla="*/ 454 h 10000"/>
                <a:gd name="connsiteX76" fmla="*/ 2111 w 10000"/>
                <a:gd name="connsiteY76" fmla="*/ 224 h 10000"/>
                <a:gd name="connsiteX77" fmla="*/ 2389 w 10000"/>
                <a:gd name="connsiteY77" fmla="*/ 0 h 10000"/>
                <a:gd name="connsiteX78" fmla="*/ 10000 w 10000"/>
                <a:gd name="connsiteY78" fmla="*/ 8480 h 10000"/>
                <a:gd name="connsiteX79" fmla="*/ 10000 w 10000"/>
                <a:gd name="connsiteY79" fmla="*/ 8480 h 10000"/>
                <a:gd name="connsiteX80" fmla="*/ 9722 w 10000"/>
                <a:gd name="connsiteY80" fmla="*/ 8455 h 10000"/>
                <a:gd name="connsiteX81" fmla="*/ 9389 w 10000"/>
                <a:gd name="connsiteY81" fmla="*/ 8480 h 10000"/>
                <a:gd name="connsiteX82" fmla="*/ 9389 w 10000"/>
                <a:gd name="connsiteY82" fmla="*/ 8480 h 10000"/>
                <a:gd name="connsiteX83" fmla="*/ 9278 w 10000"/>
                <a:gd name="connsiteY83" fmla="*/ 8508 h 10000"/>
                <a:gd name="connsiteX84" fmla="*/ 9056 w 10000"/>
                <a:gd name="connsiteY84" fmla="*/ 8480 h 10000"/>
                <a:gd name="connsiteX85" fmla="*/ 8889 w 10000"/>
                <a:gd name="connsiteY85" fmla="*/ 8455 h 10000"/>
                <a:gd name="connsiteX86" fmla="*/ 8722 w 10000"/>
                <a:gd name="connsiteY86" fmla="*/ 8413 h 10000"/>
                <a:gd name="connsiteX87" fmla="*/ 8611 w 10000"/>
                <a:gd name="connsiteY87" fmla="*/ 8343 h 10000"/>
                <a:gd name="connsiteX88" fmla="*/ 8444 w 10000"/>
                <a:gd name="connsiteY88" fmla="*/ 8229 h 10000"/>
                <a:gd name="connsiteX89" fmla="*/ 8444 w 10000"/>
                <a:gd name="connsiteY89" fmla="*/ 8229 h 10000"/>
                <a:gd name="connsiteX90" fmla="*/ 8222 w 10000"/>
                <a:gd name="connsiteY90" fmla="*/ 8030 h 10000"/>
                <a:gd name="connsiteX91" fmla="*/ 8111 w 10000"/>
                <a:gd name="connsiteY91" fmla="*/ 7939 h 10000"/>
                <a:gd name="connsiteX92" fmla="*/ 7944 w 10000"/>
                <a:gd name="connsiteY92" fmla="*/ 7871 h 10000"/>
                <a:gd name="connsiteX93" fmla="*/ 7778 w 10000"/>
                <a:gd name="connsiteY93" fmla="*/ 7826 h 10000"/>
                <a:gd name="connsiteX94" fmla="*/ 7556 w 10000"/>
                <a:gd name="connsiteY94" fmla="*/ 7799 h 10000"/>
                <a:gd name="connsiteX95" fmla="*/ 7333 w 10000"/>
                <a:gd name="connsiteY95" fmla="*/ 7779 h 10000"/>
                <a:gd name="connsiteX96" fmla="*/ 7000 w 10000"/>
                <a:gd name="connsiteY96" fmla="*/ 7753 h 10000"/>
                <a:gd name="connsiteX97" fmla="*/ 7000 w 10000"/>
                <a:gd name="connsiteY97" fmla="*/ 7753 h 10000"/>
                <a:gd name="connsiteX98" fmla="*/ 6556 w 10000"/>
                <a:gd name="connsiteY98" fmla="*/ 7779 h 10000"/>
                <a:gd name="connsiteX99" fmla="*/ 6222 w 10000"/>
                <a:gd name="connsiteY99" fmla="*/ 7779 h 10000"/>
                <a:gd name="connsiteX100" fmla="*/ 6111 w 10000"/>
                <a:gd name="connsiteY100" fmla="*/ 7753 h 10000"/>
                <a:gd name="connsiteX101" fmla="*/ 6056 w 10000"/>
                <a:gd name="connsiteY101" fmla="*/ 7731 h 10000"/>
                <a:gd name="connsiteX102" fmla="*/ 6056 w 10000"/>
                <a:gd name="connsiteY102" fmla="*/ 7731 h 10000"/>
                <a:gd name="connsiteX103" fmla="*/ 6056 w 10000"/>
                <a:gd name="connsiteY103" fmla="*/ 7326 h 10000"/>
                <a:gd name="connsiteX104" fmla="*/ 6056 w 10000"/>
                <a:gd name="connsiteY104" fmla="*/ 7326 h 10000"/>
                <a:gd name="connsiteX105" fmla="*/ 6056 w 10000"/>
                <a:gd name="connsiteY105" fmla="*/ 7232 h 10000"/>
                <a:gd name="connsiteX106" fmla="*/ 5944 w 10000"/>
                <a:gd name="connsiteY106" fmla="*/ 7120 h 10000"/>
                <a:gd name="connsiteX107" fmla="*/ 5889 w 10000"/>
                <a:gd name="connsiteY107" fmla="*/ 7095 h 10000"/>
                <a:gd name="connsiteX108" fmla="*/ 5778 w 10000"/>
                <a:gd name="connsiteY108" fmla="*/ 7074 h 10000"/>
                <a:gd name="connsiteX109" fmla="*/ 5667 w 10000"/>
                <a:gd name="connsiteY109" fmla="*/ 7074 h 10000"/>
                <a:gd name="connsiteX110" fmla="*/ 5500 w 10000"/>
                <a:gd name="connsiteY110" fmla="*/ 7095 h 10000"/>
                <a:gd name="connsiteX111" fmla="*/ 5500 w 10000"/>
                <a:gd name="connsiteY111" fmla="*/ 7095 h 10000"/>
                <a:gd name="connsiteX112" fmla="*/ 4889 w 10000"/>
                <a:gd name="connsiteY112" fmla="*/ 7256 h 10000"/>
                <a:gd name="connsiteX113" fmla="*/ 4611 w 10000"/>
                <a:gd name="connsiteY113" fmla="*/ 7303 h 10000"/>
                <a:gd name="connsiteX114" fmla="*/ 4556 w 10000"/>
                <a:gd name="connsiteY114" fmla="*/ 7326 h 10000"/>
                <a:gd name="connsiteX115" fmla="*/ 4500 w 10000"/>
                <a:gd name="connsiteY115" fmla="*/ 7303 h 10000"/>
                <a:gd name="connsiteX116" fmla="*/ 4500 w 10000"/>
                <a:gd name="connsiteY116" fmla="*/ 7303 h 10000"/>
                <a:gd name="connsiteX117" fmla="*/ 4222 w 10000"/>
                <a:gd name="connsiteY117" fmla="*/ 7074 h 10000"/>
                <a:gd name="connsiteX118" fmla="*/ 4222 w 10000"/>
                <a:gd name="connsiteY118" fmla="*/ 7074 h 10000"/>
                <a:gd name="connsiteX119" fmla="*/ 4111 w 10000"/>
                <a:gd name="connsiteY119" fmla="*/ 6962 h 10000"/>
                <a:gd name="connsiteX120" fmla="*/ 4111 w 10000"/>
                <a:gd name="connsiteY120" fmla="*/ 6893 h 10000"/>
                <a:gd name="connsiteX121" fmla="*/ 4111 w 10000"/>
                <a:gd name="connsiteY121" fmla="*/ 6825 h 10000"/>
                <a:gd name="connsiteX122" fmla="*/ 4111 w 10000"/>
                <a:gd name="connsiteY122" fmla="*/ 6825 h 10000"/>
                <a:gd name="connsiteX123" fmla="*/ 4278 w 10000"/>
                <a:gd name="connsiteY123" fmla="*/ 6757 h 10000"/>
                <a:gd name="connsiteX124" fmla="*/ 4389 w 10000"/>
                <a:gd name="connsiteY124" fmla="*/ 6734 h 10000"/>
                <a:gd name="connsiteX125" fmla="*/ 4389 w 10000"/>
                <a:gd name="connsiteY125" fmla="*/ 6734 h 10000"/>
                <a:gd name="connsiteX126" fmla="*/ 4000 w 10000"/>
                <a:gd name="connsiteY126" fmla="*/ 6734 h 10000"/>
                <a:gd name="connsiteX127" fmla="*/ 3722 w 10000"/>
                <a:gd name="connsiteY127" fmla="*/ 6757 h 10000"/>
                <a:gd name="connsiteX128" fmla="*/ 3611 w 10000"/>
                <a:gd name="connsiteY128" fmla="*/ 6782 h 10000"/>
                <a:gd name="connsiteX129" fmla="*/ 3556 w 10000"/>
                <a:gd name="connsiteY129" fmla="*/ 6804 h 10000"/>
                <a:gd name="connsiteX130" fmla="*/ 3556 w 10000"/>
                <a:gd name="connsiteY130" fmla="*/ 6804 h 10000"/>
                <a:gd name="connsiteX131" fmla="*/ 3444 w 10000"/>
                <a:gd name="connsiteY131" fmla="*/ 6893 h 10000"/>
                <a:gd name="connsiteX132" fmla="*/ 3278 w 10000"/>
                <a:gd name="connsiteY132" fmla="*/ 7032 h 10000"/>
                <a:gd name="connsiteX133" fmla="*/ 3000 w 10000"/>
                <a:gd name="connsiteY133" fmla="*/ 7188 h 10000"/>
                <a:gd name="connsiteX134" fmla="*/ 2667 w 10000"/>
                <a:gd name="connsiteY134" fmla="*/ 7303 h 10000"/>
                <a:gd name="connsiteX135" fmla="*/ 2667 w 10000"/>
                <a:gd name="connsiteY135" fmla="*/ 7303 h 10000"/>
                <a:gd name="connsiteX136" fmla="*/ 2333 w 10000"/>
                <a:gd name="connsiteY136" fmla="*/ 7395 h 10000"/>
                <a:gd name="connsiteX137" fmla="*/ 1833 w 10000"/>
                <a:gd name="connsiteY137" fmla="*/ 7486 h 10000"/>
                <a:gd name="connsiteX138" fmla="*/ 1389 w 10000"/>
                <a:gd name="connsiteY138" fmla="*/ 7530 h 10000"/>
                <a:gd name="connsiteX139" fmla="*/ 889 w 10000"/>
                <a:gd name="connsiteY139" fmla="*/ 7552 h 10000"/>
                <a:gd name="connsiteX140" fmla="*/ 889 w 10000"/>
                <a:gd name="connsiteY140" fmla="*/ 7552 h 10000"/>
                <a:gd name="connsiteX141" fmla="*/ 500 w 10000"/>
                <a:gd name="connsiteY141" fmla="*/ 7579 h 10000"/>
                <a:gd name="connsiteX142" fmla="*/ 222 w 10000"/>
                <a:gd name="connsiteY142" fmla="*/ 7597 h 10000"/>
                <a:gd name="connsiteX143" fmla="*/ 0 w 10000"/>
                <a:gd name="connsiteY143" fmla="*/ 7619 h 10000"/>
                <a:gd name="connsiteX144" fmla="*/ 0 w 10000"/>
                <a:gd name="connsiteY144" fmla="*/ 7619 h 10000"/>
                <a:gd name="connsiteX145" fmla="*/ 278 w 10000"/>
                <a:gd name="connsiteY145" fmla="*/ 7984 h 10000"/>
                <a:gd name="connsiteX146" fmla="*/ 500 w 10000"/>
                <a:gd name="connsiteY146" fmla="*/ 8252 h 10000"/>
                <a:gd name="connsiteX147" fmla="*/ 722 w 10000"/>
                <a:gd name="connsiteY147" fmla="*/ 8480 h 10000"/>
                <a:gd name="connsiteX148" fmla="*/ 722 w 10000"/>
                <a:gd name="connsiteY148" fmla="*/ 8480 h 10000"/>
                <a:gd name="connsiteX149" fmla="*/ 889 w 10000"/>
                <a:gd name="connsiteY149" fmla="*/ 8617 h 10000"/>
                <a:gd name="connsiteX150" fmla="*/ 944 w 10000"/>
                <a:gd name="connsiteY150" fmla="*/ 8733 h 10000"/>
                <a:gd name="connsiteX151" fmla="*/ 1111 w 10000"/>
                <a:gd name="connsiteY151" fmla="*/ 8847 h 10000"/>
                <a:gd name="connsiteX152" fmla="*/ 1333 w 10000"/>
                <a:gd name="connsiteY152" fmla="*/ 9022 h 10000"/>
                <a:gd name="connsiteX153" fmla="*/ 1333 w 10000"/>
                <a:gd name="connsiteY153" fmla="*/ 9022 h 10000"/>
                <a:gd name="connsiteX154" fmla="*/ 1444 w 10000"/>
                <a:gd name="connsiteY154" fmla="*/ 9115 h 10000"/>
                <a:gd name="connsiteX155" fmla="*/ 1500 w 10000"/>
                <a:gd name="connsiteY155" fmla="*/ 9183 h 10000"/>
                <a:gd name="connsiteX156" fmla="*/ 1500 w 10000"/>
                <a:gd name="connsiteY156" fmla="*/ 9248 h 10000"/>
                <a:gd name="connsiteX157" fmla="*/ 1556 w 10000"/>
                <a:gd name="connsiteY157" fmla="*/ 9276 h 10000"/>
                <a:gd name="connsiteX158" fmla="*/ 1722 w 10000"/>
                <a:gd name="connsiteY158" fmla="*/ 9296 h 10000"/>
                <a:gd name="connsiteX159" fmla="*/ 1944 w 10000"/>
                <a:gd name="connsiteY159" fmla="*/ 9319 h 10000"/>
                <a:gd name="connsiteX160" fmla="*/ 2944 w 10000"/>
                <a:gd name="connsiteY160" fmla="*/ 9342 h 10000"/>
                <a:gd name="connsiteX161" fmla="*/ 2944 w 10000"/>
                <a:gd name="connsiteY161" fmla="*/ 9342 h 10000"/>
                <a:gd name="connsiteX162" fmla="*/ 4167 w 10000"/>
                <a:gd name="connsiteY162" fmla="*/ 9389 h 10000"/>
                <a:gd name="connsiteX163" fmla="*/ 4889 w 10000"/>
                <a:gd name="connsiteY163" fmla="*/ 9454 h 10000"/>
                <a:gd name="connsiteX164" fmla="*/ 5278 w 10000"/>
                <a:gd name="connsiteY164" fmla="*/ 9526 h 10000"/>
                <a:gd name="connsiteX165" fmla="*/ 5444 w 10000"/>
                <a:gd name="connsiteY165" fmla="*/ 9544 h 10000"/>
                <a:gd name="connsiteX166" fmla="*/ 5444 w 10000"/>
                <a:gd name="connsiteY166" fmla="*/ 9544 h 10000"/>
                <a:gd name="connsiteX167" fmla="*/ 5722 w 10000"/>
                <a:gd name="connsiteY167" fmla="*/ 9594 h 10000"/>
                <a:gd name="connsiteX168" fmla="*/ 5833 w 10000"/>
                <a:gd name="connsiteY168" fmla="*/ 9618 h 10000"/>
                <a:gd name="connsiteX169" fmla="*/ 5833 w 10000"/>
                <a:gd name="connsiteY169" fmla="*/ 9618 h 10000"/>
                <a:gd name="connsiteX170" fmla="*/ 5833 w 10000"/>
                <a:gd name="connsiteY170" fmla="*/ 9594 h 10000"/>
                <a:gd name="connsiteX171" fmla="*/ 5889 w 10000"/>
                <a:gd name="connsiteY171" fmla="*/ 9569 h 10000"/>
                <a:gd name="connsiteX172" fmla="*/ 6000 w 10000"/>
                <a:gd name="connsiteY172" fmla="*/ 9544 h 10000"/>
                <a:gd name="connsiteX173" fmla="*/ 6167 w 10000"/>
                <a:gd name="connsiteY173" fmla="*/ 9526 h 10000"/>
                <a:gd name="connsiteX174" fmla="*/ 6444 w 10000"/>
                <a:gd name="connsiteY174" fmla="*/ 9526 h 10000"/>
                <a:gd name="connsiteX175" fmla="*/ 6833 w 10000"/>
                <a:gd name="connsiteY175" fmla="*/ 9544 h 10000"/>
                <a:gd name="connsiteX176" fmla="*/ 7278 w 10000"/>
                <a:gd name="connsiteY176" fmla="*/ 9618 h 10000"/>
                <a:gd name="connsiteX177" fmla="*/ 7278 w 10000"/>
                <a:gd name="connsiteY177" fmla="*/ 9618 h 10000"/>
                <a:gd name="connsiteX178" fmla="*/ 8722 w 10000"/>
                <a:gd name="connsiteY178" fmla="*/ 9815 h 10000"/>
                <a:gd name="connsiteX179" fmla="*/ 10000 w 10000"/>
                <a:gd name="connsiteY179" fmla="*/ 10000 h 10000"/>
                <a:gd name="connsiteX0" fmla="*/ 10000 w 10000"/>
                <a:gd name="connsiteY0" fmla="*/ 8455 h 10000"/>
                <a:gd name="connsiteX1" fmla="*/ 10000 w 10000"/>
                <a:gd name="connsiteY1" fmla="*/ 8455 h 10000"/>
                <a:gd name="connsiteX2" fmla="*/ 9222 w 10000"/>
                <a:gd name="connsiteY2" fmla="*/ 8480 h 10000"/>
                <a:gd name="connsiteX3" fmla="*/ 8944 w 10000"/>
                <a:gd name="connsiteY3" fmla="*/ 8480 h 10000"/>
                <a:gd name="connsiteX4" fmla="*/ 8833 w 10000"/>
                <a:gd name="connsiteY4" fmla="*/ 8455 h 10000"/>
                <a:gd name="connsiteX5" fmla="*/ 8778 w 10000"/>
                <a:gd name="connsiteY5" fmla="*/ 8436 h 10000"/>
                <a:gd name="connsiteX6" fmla="*/ 8778 w 10000"/>
                <a:gd name="connsiteY6" fmla="*/ 8436 h 10000"/>
                <a:gd name="connsiteX7" fmla="*/ 8444 w 10000"/>
                <a:gd name="connsiteY7" fmla="*/ 8162 h 10000"/>
                <a:gd name="connsiteX8" fmla="*/ 8167 w 10000"/>
                <a:gd name="connsiteY8" fmla="*/ 7912 h 10000"/>
                <a:gd name="connsiteX9" fmla="*/ 8167 w 10000"/>
                <a:gd name="connsiteY9" fmla="*/ 7912 h 10000"/>
                <a:gd name="connsiteX10" fmla="*/ 8056 w 10000"/>
                <a:gd name="connsiteY10" fmla="*/ 7871 h 10000"/>
                <a:gd name="connsiteX11" fmla="*/ 7889 w 10000"/>
                <a:gd name="connsiteY11" fmla="*/ 7826 h 10000"/>
                <a:gd name="connsiteX12" fmla="*/ 7444 w 10000"/>
                <a:gd name="connsiteY12" fmla="*/ 7799 h 10000"/>
                <a:gd name="connsiteX13" fmla="*/ 6889 w 10000"/>
                <a:gd name="connsiteY13" fmla="*/ 7779 h 10000"/>
                <a:gd name="connsiteX14" fmla="*/ 6389 w 10000"/>
                <a:gd name="connsiteY14" fmla="*/ 7779 h 10000"/>
                <a:gd name="connsiteX15" fmla="*/ 6389 w 10000"/>
                <a:gd name="connsiteY15" fmla="*/ 7779 h 10000"/>
                <a:gd name="connsiteX16" fmla="*/ 6167 w 10000"/>
                <a:gd name="connsiteY16" fmla="*/ 7753 h 10000"/>
                <a:gd name="connsiteX17" fmla="*/ 6056 w 10000"/>
                <a:gd name="connsiteY17" fmla="*/ 7712 h 10000"/>
                <a:gd name="connsiteX18" fmla="*/ 6000 w 10000"/>
                <a:gd name="connsiteY18" fmla="*/ 7664 h 10000"/>
                <a:gd name="connsiteX19" fmla="*/ 6000 w 10000"/>
                <a:gd name="connsiteY19" fmla="*/ 7579 h 10000"/>
                <a:gd name="connsiteX20" fmla="*/ 6056 w 10000"/>
                <a:gd name="connsiteY20" fmla="*/ 7395 h 10000"/>
                <a:gd name="connsiteX21" fmla="*/ 6111 w 10000"/>
                <a:gd name="connsiteY21" fmla="*/ 7303 h 10000"/>
                <a:gd name="connsiteX22" fmla="*/ 6056 w 10000"/>
                <a:gd name="connsiteY22" fmla="*/ 7188 h 10000"/>
                <a:gd name="connsiteX23" fmla="*/ 6056 w 10000"/>
                <a:gd name="connsiteY23" fmla="*/ 7188 h 10000"/>
                <a:gd name="connsiteX24" fmla="*/ 6000 w 10000"/>
                <a:gd name="connsiteY24" fmla="*/ 7120 h 10000"/>
                <a:gd name="connsiteX25" fmla="*/ 5944 w 10000"/>
                <a:gd name="connsiteY25" fmla="*/ 7074 h 10000"/>
                <a:gd name="connsiteX26" fmla="*/ 5833 w 10000"/>
                <a:gd name="connsiteY26" fmla="*/ 7074 h 10000"/>
                <a:gd name="connsiteX27" fmla="*/ 5667 w 10000"/>
                <a:gd name="connsiteY27" fmla="*/ 7095 h 10000"/>
                <a:gd name="connsiteX28" fmla="*/ 5333 w 10000"/>
                <a:gd name="connsiteY28" fmla="*/ 7166 h 10000"/>
                <a:gd name="connsiteX29" fmla="*/ 4889 w 10000"/>
                <a:gd name="connsiteY29" fmla="*/ 7279 h 10000"/>
                <a:gd name="connsiteX30" fmla="*/ 4889 w 10000"/>
                <a:gd name="connsiteY30" fmla="*/ 7279 h 10000"/>
                <a:gd name="connsiteX31" fmla="*/ 4611 w 10000"/>
                <a:gd name="connsiteY31" fmla="*/ 7303 h 10000"/>
                <a:gd name="connsiteX32" fmla="*/ 4500 w 10000"/>
                <a:gd name="connsiteY32" fmla="*/ 7303 h 10000"/>
                <a:gd name="connsiteX33" fmla="*/ 4444 w 10000"/>
                <a:gd name="connsiteY33" fmla="*/ 7279 h 10000"/>
                <a:gd name="connsiteX34" fmla="*/ 4389 w 10000"/>
                <a:gd name="connsiteY34" fmla="*/ 7188 h 10000"/>
                <a:gd name="connsiteX35" fmla="*/ 4222 w 10000"/>
                <a:gd name="connsiteY35" fmla="*/ 7074 h 10000"/>
                <a:gd name="connsiteX36" fmla="*/ 4222 w 10000"/>
                <a:gd name="connsiteY36" fmla="*/ 7074 h 10000"/>
                <a:gd name="connsiteX37" fmla="*/ 4111 w 10000"/>
                <a:gd name="connsiteY37" fmla="*/ 7006 h 10000"/>
                <a:gd name="connsiteX38" fmla="*/ 4111 w 10000"/>
                <a:gd name="connsiteY38" fmla="*/ 6939 h 10000"/>
                <a:gd name="connsiteX39" fmla="*/ 4111 w 10000"/>
                <a:gd name="connsiteY39" fmla="*/ 6893 h 10000"/>
                <a:gd name="connsiteX40" fmla="*/ 4167 w 10000"/>
                <a:gd name="connsiteY40" fmla="*/ 6848 h 10000"/>
                <a:gd name="connsiteX41" fmla="*/ 4278 w 10000"/>
                <a:gd name="connsiteY41" fmla="*/ 6757 h 10000"/>
                <a:gd name="connsiteX42" fmla="*/ 4389 w 10000"/>
                <a:gd name="connsiteY42" fmla="*/ 6734 h 10000"/>
                <a:gd name="connsiteX43" fmla="*/ 4389 w 10000"/>
                <a:gd name="connsiteY43" fmla="*/ 6734 h 10000"/>
                <a:gd name="connsiteX44" fmla="*/ 4389 w 10000"/>
                <a:gd name="connsiteY44" fmla="*/ 6710 h 10000"/>
                <a:gd name="connsiteX45" fmla="*/ 4444 w 10000"/>
                <a:gd name="connsiteY45" fmla="*/ 6693 h 10000"/>
                <a:gd name="connsiteX46" fmla="*/ 4667 w 10000"/>
                <a:gd name="connsiteY46" fmla="*/ 6667 h 10000"/>
                <a:gd name="connsiteX47" fmla="*/ 5333 w 10000"/>
                <a:gd name="connsiteY47" fmla="*/ 6624 h 10000"/>
                <a:gd name="connsiteX48" fmla="*/ 6500 w 10000"/>
                <a:gd name="connsiteY48" fmla="*/ 6552 h 10000"/>
                <a:gd name="connsiteX49" fmla="*/ 6500 w 10000"/>
                <a:gd name="connsiteY49" fmla="*/ 6552 h 10000"/>
                <a:gd name="connsiteX50" fmla="*/ 7167 w 10000"/>
                <a:gd name="connsiteY50" fmla="*/ 6487 h 10000"/>
                <a:gd name="connsiteX51" fmla="*/ 8389 w 10000"/>
                <a:gd name="connsiteY51" fmla="*/ 6352 h 10000"/>
                <a:gd name="connsiteX52" fmla="*/ 8389 w 10000"/>
                <a:gd name="connsiteY52" fmla="*/ 6352 h 10000"/>
                <a:gd name="connsiteX53" fmla="*/ 8667 w 10000"/>
                <a:gd name="connsiteY53" fmla="*/ 6303 h 10000"/>
                <a:gd name="connsiteX54" fmla="*/ 8778 w 10000"/>
                <a:gd name="connsiteY54" fmla="*/ 6233 h 10000"/>
                <a:gd name="connsiteX55" fmla="*/ 8889 w 10000"/>
                <a:gd name="connsiteY55" fmla="*/ 6190 h 10000"/>
                <a:gd name="connsiteX56" fmla="*/ 8833 w 10000"/>
                <a:gd name="connsiteY56" fmla="*/ 6145 h 10000"/>
                <a:gd name="connsiteX57" fmla="*/ 8833 w 10000"/>
                <a:gd name="connsiteY57" fmla="*/ 6103 h 10000"/>
                <a:gd name="connsiteX58" fmla="*/ 8722 w 10000"/>
                <a:gd name="connsiteY58" fmla="*/ 6053 h 10000"/>
                <a:gd name="connsiteX59" fmla="*/ 8556 w 10000"/>
                <a:gd name="connsiteY59" fmla="*/ 5986 h 10000"/>
                <a:gd name="connsiteX60" fmla="*/ 8556 w 10000"/>
                <a:gd name="connsiteY60" fmla="*/ 5986 h 10000"/>
                <a:gd name="connsiteX61" fmla="*/ 6556 w 10000"/>
                <a:gd name="connsiteY61" fmla="*/ 5582 h 10000"/>
                <a:gd name="connsiteX62" fmla="*/ 6556 w 10000"/>
                <a:gd name="connsiteY62" fmla="*/ 5582 h 10000"/>
                <a:gd name="connsiteX63" fmla="*/ 6333 w 10000"/>
                <a:gd name="connsiteY63" fmla="*/ 5512 h 10000"/>
                <a:gd name="connsiteX64" fmla="*/ 6167 w 10000"/>
                <a:gd name="connsiteY64" fmla="*/ 5443 h 10000"/>
                <a:gd name="connsiteX65" fmla="*/ 6056 w 10000"/>
                <a:gd name="connsiteY65" fmla="*/ 5373 h 10000"/>
                <a:gd name="connsiteX66" fmla="*/ 6056 w 10000"/>
                <a:gd name="connsiteY66" fmla="*/ 5373 h 10000"/>
                <a:gd name="connsiteX67" fmla="*/ 8056 w 10000"/>
                <a:gd name="connsiteY67" fmla="*/ 5351 h 10000"/>
                <a:gd name="connsiteX68" fmla="*/ 10000 w 10000"/>
                <a:gd name="connsiteY68" fmla="*/ 5582 h 10000"/>
                <a:gd name="connsiteX69" fmla="*/ 10000 w 10000"/>
                <a:gd name="connsiteY69" fmla="*/ 3516 h 10000"/>
                <a:gd name="connsiteX70" fmla="*/ 2889 w 10000"/>
                <a:gd name="connsiteY70" fmla="*/ 1113 h 10000"/>
                <a:gd name="connsiteX71" fmla="*/ 2000 w 10000"/>
                <a:gd name="connsiteY71" fmla="*/ 1067 h 10000"/>
                <a:gd name="connsiteX72" fmla="*/ 1444 w 10000"/>
                <a:gd name="connsiteY72" fmla="*/ 681 h 10000"/>
                <a:gd name="connsiteX73" fmla="*/ 1444 w 10000"/>
                <a:gd name="connsiteY73" fmla="*/ 523 h 10000"/>
                <a:gd name="connsiteX74" fmla="*/ 1556 w 10000"/>
                <a:gd name="connsiteY74" fmla="*/ 454 h 10000"/>
                <a:gd name="connsiteX75" fmla="*/ 2111 w 10000"/>
                <a:gd name="connsiteY75" fmla="*/ 224 h 10000"/>
                <a:gd name="connsiteX76" fmla="*/ 2389 w 10000"/>
                <a:gd name="connsiteY76" fmla="*/ 0 h 10000"/>
                <a:gd name="connsiteX77" fmla="*/ 10000 w 10000"/>
                <a:gd name="connsiteY77" fmla="*/ 8480 h 10000"/>
                <a:gd name="connsiteX78" fmla="*/ 10000 w 10000"/>
                <a:gd name="connsiteY78" fmla="*/ 8480 h 10000"/>
                <a:gd name="connsiteX79" fmla="*/ 9722 w 10000"/>
                <a:gd name="connsiteY79" fmla="*/ 8455 h 10000"/>
                <a:gd name="connsiteX80" fmla="*/ 9389 w 10000"/>
                <a:gd name="connsiteY80" fmla="*/ 8480 h 10000"/>
                <a:gd name="connsiteX81" fmla="*/ 9389 w 10000"/>
                <a:gd name="connsiteY81" fmla="*/ 8480 h 10000"/>
                <a:gd name="connsiteX82" fmla="*/ 9278 w 10000"/>
                <a:gd name="connsiteY82" fmla="*/ 8508 h 10000"/>
                <a:gd name="connsiteX83" fmla="*/ 9056 w 10000"/>
                <a:gd name="connsiteY83" fmla="*/ 8480 h 10000"/>
                <a:gd name="connsiteX84" fmla="*/ 8889 w 10000"/>
                <a:gd name="connsiteY84" fmla="*/ 8455 h 10000"/>
                <a:gd name="connsiteX85" fmla="*/ 8722 w 10000"/>
                <a:gd name="connsiteY85" fmla="*/ 8413 h 10000"/>
                <a:gd name="connsiteX86" fmla="*/ 8611 w 10000"/>
                <a:gd name="connsiteY86" fmla="*/ 8343 h 10000"/>
                <a:gd name="connsiteX87" fmla="*/ 8444 w 10000"/>
                <a:gd name="connsiteY87" fmla="*/ 8229 h 10000"/>
                <a:gd name="connsiteX88" fmla="*/ 8444 w 10000"/>
                <a:gd name="connsiteY88" fmla="*/ 8229 h 10000"/>
                <a:gd name="connsiteX89" fmla="*/ 8222 w 10000"/>
                <a:gd name="connsiteY89" fmla="*/ 8030 h 10000"/>
                <a:gd name="connsiteX90" fmla="*/ 8111 w 10000"/>
                <a:gd name="connsiteY90" fmla="*/ 7939 h 10000"/>
                <a:gd name="connsiteX91" fmla="*/ 7944 w 10000"/>
                <a:gd name="connsiteY91" fmla="*/ 7871 h 10000"/>
                <a:gd name="connsiteX92" fmla="*/ 7778 w 10000"/>
                <a:gd name="connsiteY92" fmla="*/ 7826 h 10000"/>
                <a:gd name="connsiteX93" fmla="*/ 7556 w 10000"/>
                <a:gd name="connsiteY93" fmla="*/ 7799 h 10000"/>
                <a:gd name="connsiteX94" fmla="*/ 7333 w 10000"/>
                <a:gd name="connsiteY94" fmla="*/ 7779 h 10000"/>
                <a:gd name="connsiteX95" fmla="*/ 7000 w 10000"/>
                <a:gd name="connsiteY95" fmla="*/ 7753 h 10000"/>
                <a:gd name="connsiteX96" fmla="*/ 7000 w 10000"/>
                <a:gd name="connsiteY96" fmla="*/ 7753 h 10000"/>
                <a:gd name="connsiteX97" fmla="*/ 6556 w 10000"/>
                <a:gd name="connsiteY97" fmla="*/ 7779 h 10000"/>
                <a:gd name="connsiteX98" fmla="*/ 6222 w 10000"/>
                <a:gd name="connsiteY98" fmla="*/ 7779 h 10000"/>
                <a:gd name="connsiteX99" fmla="*/ 6111 w 10000"/>
                <a:gd name="connsiteY99" fmla="*/ 7753 h 10000"/>
                <a:gd name="connsiteX100" fmla="*/ 6056 w 10000"/>
                <a:gd name="connsiteY100" fmla="*/ 7731 h 10000"/>
                <a:gd name="connsiteX101" fmla="*/ 6056 w 10000"/>
                <a:gd name="connsiteY101" fmla="*/ 7731 h 10000"/>
                <a:gd name="connsiteX102" fmla="*/ 6056 w 10000"/>
                <a:gd name="connsiteY102" fmla="*/ 7326 h 10000"/>
                <a:gd name="connsiteX103" fmla="*/ 6056 w 10000"/>
                <a:gd name="connsiteY103" fmla="*/ 7326 h 10000"/>
                <a:gd name="connsiteX104" fmla="*/ 6056 w 10000"/>
                <a:gd name="connsiteY104" fmla="*/ 7232 h 10000"/>
                <a:gd name="connsiteX105" fmla="*/ 5944 w 10000"/>
                <a:gd name="connsiteY105" fmla="*/ 7120 h 10000"/>
                <a:gd name="connsiteX106" fmla="*/ 5889 w 10000"/>
                <a:gd name="connsiteY106" fmla="*/ 7095 h 10000"/>
                <a:gd name="connsiteX107" fmla="*/ 5778 w 10000"/>
                <a:gd name="connsiteY107" fmla="*/ 7074 h 10000"/>
                <a:gd name="connsiteX108" fmla="*/ 5667 w 10000"/>
                <a:gd name="connsiteY108" fmla="*/ 7074 h 10000"/>
                <a:gd name="connsiteX109" fmla="*/ 5500 w 10000"/>
                <a:gd name="connsiteY109" fmla="*/ 7095 h 10000"/>
                <a:gd name="connsiteX110" fmla="*/ 5500 w 10000"/>
                <a:gd name="connsiteY110" fmla="*/ 7095 h 10000"/>
                <a:gd name="connsiteX111" fmla="*/ 4889 w 10000"/>
                <a:gd name="connsiteY111" fmla="*/ 7256 h 10000"/>
                <a:gd name="connsiteX112" fmla="*/ 4611 w 10000"/>
                <a:gd name="connsiteY112" fmla="*/ 7303 h 10000"/>
                <a:gd name="connsiteX113" fmla="*/ 4556 w 10000"/>
                <a:gd name="connsiteY113" fmla="*/ 7326 h 10000"/>
                <a:gd name="connsiteX114" fmla="*/ 4500 w 10000"/>
                <a:gd name="connsiteY114" fmla="*/ 7303 h 10000"/>
                <a:gd name="connsiteX115" fmla="*/ 4500 w 10000"/>
                <a:gd name="connsiteY115" fmla="*/ 7303 h 10000"/>
                <a:gd name="connsiteX116" fmla="*/ 4222 w 10000"/>
                <a:gd name="connsiteY116" fmla="*/ 7074 h 10000"/>
                <a:gd name="connsiteX117" fmla="*/ 4222 w 10000"/>
                <a:gd name="connsiteY117" fmla="*/ 7074 h 10000"/>
                <a:gd name="connsiteX118" fmla="*/ 4111 w 10000"/>
                <a:gd name="connsiteY118" fmla="*/ 6962 h 10000"/>
                <a:gd name="connsiteX119" fmla="*/ 4111 w 10000"/>
                <a:gd name="connsiteY119" fmla="*/ 6893 h 10000"/>
                <a:gd name="connsiteX120" fmla="*/ 4111 w 10000"/>
                <a:gd name="connsiteY120" fmla="*/ 6825 h 10000"/>
                <a:gd name="connsiteX121" fmla="*/ 4111 w 10000"/>
                <a:gd name="connsiteY121" fmla="*/ 6825 h 10000"/>
                <a:gd name="connsiteX122" fmla="*/ 4278 w 10000"/>
                <a:gd name="connsiteY122" fmla="*/ 6757 h 10000"/>
                <a:gd name="connsiteX123" fmla="*/ 4389 w 10000"/>
                <a:gd name="connsiteY123" fmla="*/ 6734 h 10000"/>
                <a:gd name="connsiteX124" fmla="*/ 4389 w 10000"/>
                <a:gd name="connsiteY124" fmla="*/ 6734 h 10000"/>
                <a:gd name="connsiteX125" fmla="*/ 4000 w 10000"/>
                <a:gd name="connsiteY125" fmla="*/ 6734 h 10000"/>
                <a:gd name="connsiteX126" fmla="*/ 3722 w 10000"/>
                <a:gd name="connsiteY126" fmla="*/ 6757 h 10000"/>
                <a:gd name="connsiteX127" fmla="*/ 3611 w 10000"/>
                <a:gd name="connsiteY127" fmla="*/ 6782 h 10000"/>
                <a:gd name="connsiteX128" fmla="*/ 3556 w 10000"/>
                <a:gd name="connsiteY128" fmla="*/ 6804 h 10000"/>
                <a:gd name="connsiteX129" fmla="*/ 3556 w 10000"/>
                <a:gd name="connsiteY129" fmla="*/ 6804 h 10000"/>
                <a:gd name="connsiteX130" fmla="*/ 3444 w 10000"/>
                <a:gd name="connsiteY130" fmla="*/ 6893 h 10000"/>
                <a:gd name="connsiteX131" fmla="*/ 3278 w 10000"/>
                <a:gd name="connsiteY131" fmla="*/ 7032 h 10000"/>
                <a:gd name="connsiteX132" fmla="*/ 3000 w 10000"/>
                <a:gd name="connsiteY132" fmla="*/ 7188 h 10000"/>
                <a:gd name="connsiteX133" fmla="*/ 2667 w 10000"/>
                <a:gd name="connsiteY133" fmla="*/ 7303 h 10000"/>
                <a:gd name="connsiteX134" fmla="*/ 2667 w 10000"/>
                <a:gd name="connsiteY134" fmla="*/ 7303 h 10000"/>
                <a:gd name="connsiteX135" fmla="*/ 2333 w 10000"/>
                <a:gd name="connsiteY135" fmla="*/ 7395 h 10000"/>
                <a:gd name="connsiteX136" fmla="*/ 1833 w 10000"/>
                <a:gd name="connsiteY136" fmla="*/ 7486 h 10000"/>
                <a:gd name="connsiteX137" fmla="*/ 1389 w 10000"/>
                <a:gd name="connsiteY137" fmla="*/ 7530 h 10000"/>
                <a:gd name="connsiteX138" fmla="*/ 889 w 10000"/>
                <a:gd name="connsiteY138" fmla="*/ 7552 h 10000"/>
                <a:gd name="connsiteX139" fmla="*/ 889 w 10000"/>
                <a:gd name="connsiteY139" fmla="*/ 7552 h 10000"/>
                <a:gd name="connsiteX140" fmla="*/ 500 w 10000"/>
                <a:gd name="connsiteY140" fmla="*/ 7579 h 10000"/>
                <a:gd name="connsiteX141" fmla="*/ 222 w 10000"/>
                <a:gd name="connsiteY141" fmla="*/ 7597 h 10000"/>
                <a:gd name="connsiteX142" fmla="*/ 0 w 10000"/>
                <a:gd name="connsiteY142" fmla="*/ 7619 h 10000"/>
                <a:gd name="connsiteX143" fmla="*/ 0 w 10000"/>
                <a:gd name="connsiteY143" fmla="*/ 7619 h 10000"/>
                <a:gd name="connsiteX144" fmla="*/ 278 w 10000"/>
                <a:gd name="connsiteY144" fmla="*/ 7984 h 10000"/>
                <a:gd name="connsiteX145" fmla="*/ 500 w 10000"/>
                <a:gd name="connsiteY145" fmla="*/ 8252 h 10000"/>
                <a:gd name="connsiteX146" fmla="*/ 722 w 10000"/>
                <a:gd name="connsiteY146" fmla="*/ 8480 h 10000"/>
                <a:gd name="connsiteX147" fmla="*/ 722 w 10000"/>
                <a:gd name="connsiteY147" fmla="*/ 8480 h 10000"/>
                <a:gd name="connsiteX148" fmla="*/ 889 w 10000"/>
                <a:gd name="connsiteY148" fmla="*/ 8617 h 10000"/>
                <a:gd name="connsiteX149" fmla="*/ 944 w 10000"/>
                <a:gd name="connsiteY149" fmla="*/ 8733 h 10000"/>
                <a:gd name="connsiteX150" fmla="*/ 1111 w 10000"/>
                <a:gd name="connsiteY150" fmla="*/ 8847 h 10000"/>
                <a:gd name="connsiteX151" fmla="*/ 1333 w 10000"/>
                <a:gd name="connsiteY151" fmla="*/ 9022 h 10000"/>
                <a:gd name="connsiteX152" fmla="*/ 1333 w 10000"/>
                <a:gd name="connsiteY152" fmla="*/ 9022 h 10000"/>
                <a:gd name="connsiteX153" fmla="*/ 1444 w 10000"/>
                <a:gd name="connsiteY153" fmla="*/ 9115 h 10000"/>
                <a:gd name="connsiteX154" fmla="*/ 1500 w 10000"/>
                <a:gd name="connsiteY154" fmla="*/ 9183 h 10000"/>
                <a:gd name="connsiteX155" fmla="*/ 1500 w 10000"/>
                <a:gd name="connsiteY155" fmla="*/ 9248 h 10000"/>
                <a:gd name="connsiteX156" fmla="*/ 1556 w 10000"/>
                <a:gd name="connsiteY156" fmla="*/ 9276 h 10000"/>
                <a:gd name="connsiteX157" fmla="*/ 1722 w 10000"/>
                <a:gd name="connsiteY157" fmla="*/ 9296 h 10000"/>
                <a:gd name="connsiteX158" fmla="*/ 1944 w 10000"/>
                <a:gd name="connsiteY158" fmla="*/ 9319 h 10000"/>
                <a:gd name="connsiteX159" fmla="*/ 2944 w 10000"/>
                <a:gd name="connsiteY159" fmla="*/ 9342 h 10000"/>
                <a:gd name="connsiteX160" fmla="*/ 2944 w 10000"/>
                <a:gd name="connsiteY160" fmla="*/ 9342 h 10000"/>
                <a:gd name="connsiteX161" fmla="*/ 4167 w 10000"/>
                <a:gd name="connsiteY161" fmla="*/ 9389 h 10000"/>
                <a:gd name="connsiteX162" fmla="*/ 4889 w 10000"/>
                <a:gd name="connsiteY162" fmla="*/ 9454 h 10000"/>
                <a:gd name="connsiteX163" fmla="*/ 5278 w 10000"/>
                <a:gd name="connsiteY163" fmla="*/ 9526 h 10000"/>
                <a:gd name="connsiteX164" fmla="*/ 5444 w 10000"/>
                <a:gd name="connsiteY164" fmla="*/ 9544 h 10000"/>
                <a:gd name="connsiteX165" fmla="*/ 5444 w 10000"/>
                <a:gd name="connsiteY165" fmla="*/ 9544 h 10000"/>
                <a:gd name="connsiteX166" fmla="*/ 5722 w 10000"/>
                <a:gd name="connsiteY166" fmla="*/ 9594 h 10000"/>
                <a:gd name="connsiteX167" fmla="*/ 5833 w 10000"/>
                <a:gd name="connsiteY167" fmla="*/ 9618 h 10000"/>
                <a:gd name="connsiteX168" fmla="*/ 5833 w 10000"/>
                <a:gd name="connsiteY168" fmla="*/ 9618 h 10000"/>
                <a:gd name="connsiteX169" fmla="*/ 5833 w 10000"/>
                <a:gd name="connsiteY169" fmla="*/ 9594 h 10000"/>
                <a:gd name="connsiteX170" fmla="*/ 5889 w 10000"/>
                <a:gd name="connsiteY170" fmla="*/ 9569 h 10000"/>
                <a:gd name="connsiteX171" fmla="*/ 6000 w 10000"/>
                <a:gd name="connsiteY171" fmla="*/ 9544 h 10000"/>
                <a:gd name="connsiteX172" fmla="*/ 6167 w 10000"/>
                <a:gd name="connsiteY172" fmla="*/ 9526 h 10000"/>
                <a:gd name="connsiteX173" fmla="*/ 6444 w 10000"/>
                <a:gd name="connsiteY173" fmla="*/ 9526 h 10000"/>
                <a:gd name="connsiteX174" fmla="*/ 6833 w 10000"/>
                <a:gd name="connsiteY174" fmla="*/ 9544 h 10000"/>
                <a:gd name="connsiteX175" fmla="*/ 7278 w 10000"/>
                <a:gd name="connsiteY175" fmla="*/ 9618 h 10000"/>
                <a:gd name="connsiteX176" fmla="*/ 7278 w 10000"/>
                <a:gd name="connsiteY176" fmla="*/ 9618 h 10000"/>
                <a:gd name="connsiteX177" fmla="*/ 8722 w 10000"/>
                <a:gd name="connsiteY177" fmla="*/ 9815 h 10000"/>
                <a:gd name="connsiteX178" fmla="*/ 10000 w 10000"/>
                <a:gd name="connsiteY178" fmla="*/ 10000 h 10000"/>
                <a:gd name="connsiteX0" fmla="*/ 10000 w 10000"/>
                <a:gd name="connsiteY0" fmla="*/ 8455 h 10000"/>
                <a:gd name="connsiteX1" fmla="*/ 10000 w 10000"/>
                <a:gd name="connsiteY1" fmla="*/ 8455 h 10000"/>
                <a:gd name="connsiteX2" fmla="*/ 9222 w 10000"/>
                <a:gd name="connsiteY2" fmla="*/ 8480 h 10000"/>
                <a:gd name="connsiteX3" fmla="*/ 8944 w 10000"/>
                <a:gd name="connsiteY3" fmla="*/ 8480 h 10000"/>
                <a:gd name="connsiteX4" fmla="*/ 8833 w 10000"/>
                <a:gd name="connsiteY4" fmla="*/ 8455 h 10000"/>
                <a:gd name="connsiteX5" fmla="*/ 8778 w 10000"/>
                <a:gd name="connsiteY5" fmla="*/ 8436 h 10000"/>
                <a:gd name="connsiteX6" fmla="*/ 8778 w 10000"/>
                <a:gd name="connsiteY6" fmla="*/ 8436 h 10000"/>
                <a:gd name="connsiteX7" fmla="*/ 8444 w 10000"/>
                <a:gd name="connsiteY7" fmla="*/ 8162 h 10000"/>
                <a:gd name="connsiteX8" fmla="*/ 8167 w 10000"/>
                <a:gd name="connsiteY8" fmla="*/ 7912 h 10000"/>
                <a:gd name="connsiteX9" fmla="*/ 8167 w 10000"/>
                <a:gd name="connsiteY9" fmla="*/ 7912 h 10000"/>
                <a:gd name="connsiteX10" fmla="*/ 8056 w 10000"/>
                <a:gd name="connsiteY10" fmla="*/ 7871 h 10000"/>
                <a:gd name="connsiteX11" fmla="*/ 7889 w 10000"/>
                <a:gd name="connsiteY11" fmla="*/ 7826 h 10000"/>
                <a:gd name="connsiteX12" fmla="*/ 7444 w 10000"/>
                <a:gd name="connsiteY12" fmla="*/ 7799 h 10000"/>
                <a:gd name="connsiteX13" fmla="*/ 6889 w 10000"/>
                <a:gd name="connsiteY13" fmla="*/ 7779 h 10000"/>
                <a:gd name="connsiteX14" fmla="*/ 6389 w 10000"/>
                <a:gd name="connsiteY14" fmla="*/ 7779 h 10000"/>
                <a:gd name="connsiteX15" fmla="*/ 6389 w 10000"/>
                <a:gd name="connsiteY15" fmla="*/ 7779 h 10000"/>
                <a:gd name="connsiteX16" fmla="*/ 6167 w 10000"/>
                <a:gd name="connsiteY16" fmla="*/ 7753 h 10000"/>
                <a:gd name="connsiteX17" fmla="*/ 6056 w 10000"/>
                <a:gd name="connsiteY17" fmla="*/ 7712 h 10000"/>
                <a:gd name="connsiteX18" fmla="*/ 6000 w 10000"/>
                <a:gd name="connsiteY18" fmla="*/ 7664 h 10000"/>
                <a:gd name="connsiteX19" fmla="*/ 6000 w 10000"/>
                <a:gd name="connsiteY19" fmla="*/ 7579 h 10000"/>
                <a:gd name="connsiteX20" fmla="*/ 6056 w 10000"/>
                <a:gd name="connsiteY20" fmla="*/ 7395 h 10000"/>
                <a:gd name="connsiteX21" fmla="*/ 6111 w 10000"/>
                <a:gd name="connsiteY21" fmla="*/ 7303 h 10000"/>
                <a:gd name="connsiteX22" fmla="*/ 6056 w 10000"/>
                <a:gd name="connsiteY22" fmla="*/ 7188 h 10000"/>
                <a:gd name="connsiteX23" fmla="*/ 6056 w 10000"/>
                <a:gd name="connsiteY23" fmla="*/ 7188 h 10000"/>
                <a:gd name="connsiteX24" fmla="*/ 6000 w 10000"/>
                <a:gd name="connsiteY24" fmla="*/ 7120 h 10000"/>
                <a:gd name="connsiteX25" fmla="*/ 5944 w 10000"/>
                <a:gd name="connsiteY25" fmla="*/ 7074 h 10000"/>
                <a:gd name="connsiteX26" fmla="*/ 5833 w 10000"/>
                <a:gd name="connsiteY26" fmla="*/ 7074 h 10000"/>
                <a:gd name="connsiteX27" fmla="*/ 5667 w 10000"/>
                <a:gd name="connsiteY27" fmla="*/ 7095 h 10000"/>
                <a:gd name="connsiteX28" fmla="*/ 5333 w 10000"/>
                <a:gd name="connsiteY28" fmla="*/ 7166 h 10000"/>
                <a:gd name="connsiteX29" fmla="*/ 4889 w 10000"/>
                <a:gd name="connsiteY29" fmla="*/ 7279 h 10000"/>
                <a:gd name="connsiteX30" fmla="*/ 4889 w 10000"/>
                <a:gd name="connsiteY30" fmla="*/ 7279 h 10000"/>
                <a:gd name="connsiteX31" fmla="*/ 4611 w 10000"/>
                <a:gd name="connsiteY31" fmla="*/ 7303 h 10000"/>
                <a:gd name="connsiteX32" fmla="*/ 4500 w 10000"/>
                <a:gd name="connsiteY32" fmla="*/ 7303 h 10000"/>
                <a:gd name="connsiteX33" fmla="*/ 4444 w 10000"/>
                <a:gd name="connsiteY33" fmla="*/ 7279 h 10000"/>
                <a:gd name="connsiteX34" fmla="*/ 4389 w 10000"/>
                <a:gd name="connsiteY34" fmla="*/ 7188 h 10000"/>
                <a:gd name="connsiteX35" fmla="*/ 4222 w 10000"/>
                <a:gd name="connsiteY35" fmla="*/ 7074 h 10000"/>
                <a:gd name="connsiteX36" fmla="*/ 4222 w 10000"/>
                <a:gd name="connsiteY36" fmla="*/ 7074 h 10000"/>
                <a:gd name="connsiteX37" fmla="*/ 4111 w 10000"/>
                <a:gd name="connsiteY37" fmla="*/ 7006 h 10000"/>
                <a:gd name="connsiteX38" fmla="*/ 4111 w 10000"/>
                <a:gd name="connsiteY38" fmla="*/ 6939 h 10000"/>
                <a:gd name="connsiteX39" fmla="*/ 4111 w 10000"/>
                <a:gd name="connsiteY39" fmla="*/ 6893 h 10000"/>
                <a:gd name="connsiteX40" fmla="*/ 4167 w 10000"/>
                <a:gd name="connsiteY40" fmla="*/ 6848 h 10000"/>
                <a:gd name="connsiteX41" fmla="*/ 4278 w 10000"/>
                <a:gd name="connsiteY41" fmla="*/ 6757 h 10000"/>
                <a:gd name="connsiteX42" fmla="*/ 4389 w 10000"/>
                <a:gd name="connsiteY42" fmla="*/ 6734 h 10000"/>
                <a:gd name="connsiteX43" fmla="*/ 4389 w 10000"/>
                <a:gd name="connsiteY43" fmla="*/ 6734 h 10000"/>
                <a:gd name="connsiteX44" fmla="*/ 4389 w 10000"/>
                <a:gd name="connsiteY44" fmla="*/ 6710 h 10000"/>
                <a:gd name="connsiteX45" fmla="*/ 4444 w 10000"/>
                <a:gd name="connsiteY45" fmla="*/ 6693 h 10000"/>
                <a:gd name="connsiteX46" fmla="*/ 4667 w 10000"/>
                <a:gd name="connsiteY46" fmla="*/ 6667 h 10000"/>
                <a:gd name="connsiteX47" fmla="*/ 5333 w 10000"/>
                <a:gd name="connsiteY47" fmla="*/ 6624 h 10000"/>
                <a:gd name="connsiteX48" fmla="*/ 6500 w 10000"/>
                <a:gd name="connsiteY48" fmla="*/ 6552 h 10000"/>
                <a:gd name="connsiteX49" fmla="*/ 6500 w 10000"/>
                <a:gd name="connsiteY49" fmla="*/ 6552 h 10000"/>
                <a:gd name="connsiteX50" fmla="*/ 7167 w 10000"/>
                <a:gd name="connsiteY50" fmla="*/ 6487 h 10000"/>
                <a:gd name="connsiteX51" fmla="*/ 8389 w 10000"/>
                <a:gd name="connsiteY51" fmla="*/ 6352 h 10000"/>
                <a:gd name="connsiteX52" fmla="*/ 8389 w 10000"/>
                <a:gd name="connsiteY52" fmla="*/ 6352 h 10000"/>
                <a:gd name="connsiteX53" fmla="*/ 8667 w 10000"/>
                <a:gd name="connsiteY53" fmla="*/ 6303 h 10000"/>
                <a:gd name="connsiteX54" fmla="*/ 8778 w 10000"/>
                <a:gd name="connsiteY54" fmla="*/ 6233 h 10000"/>
                <a:gd name="connsiteX55" fmla="*/ 8889 w 10000"/>
                <a:gd name="connsiteY55" fmla="*/ 6190 h 10000"/>
                <a:gd name="connsiteX56" fmla="*/ 8833 w 10000"/>
                <a:gd name="connsiteY56" fmla="*/ 6145 h 10000"/>
                <a:gd name="connsiteX57" fmla="*/ 8833 w 10000"/>
                <a:gd name="connsiteY57" fmla="*/ 6103 h 10000"/>
                <a:gd name="connsiteX58" fmla="*/ 8722 w 10000"/>
                <a:gd name="connsiteY58" fmla="*/ 6053 h 10000"/>
                <a:gd name="connsiteX59" fmla="*/ 8556 w 10000"/>
                <a:gd name="connsiteY59" fmla="*/ 5986 h 10000"/>
                <a:gd name="connsiteX60" fmla="*/ 8556 w 10000"/>
                <a:gd name="connsiteY60" fmla="*/ 5986 h 10000"/>
                <a:gd name="connsiteX61" fmla="*/ 6556 w 10000"/>
                <a:gd name="connsiteY61" fmla="*/ 5582 h 10000"/>
                <a:gd name="connsiteX62" fmla="*/ 6556 w 10000"/>
                <a:gd name="connsiteY62" fmla="*/ 5582 h 10000"/>
                <a:gd name="connsiteX63" fmla="*/ 6333 w 10000"/>
                <a:gd name="connsiteY63" fmla="*/ 5512 h 10000"/>
                <a:gd name="connsiteX64" fmla="*/ 6167 w 10000"/>
                <a:gd name="connsiteY64" fmla="*/ 5443 h 10000"/>
                <a:gd name="connsiteX65" fmla="*/ 6056 w 10000"/>
                <a:gd name="connsiteY65" fmla="*/ 5373 h 10000"/>
                <a:gd name="connsiteX66" fmla="*/ 6056 w 10000"/>
                <a:gd name="connsiteY66" fmla="*/ 5373 h 10000"/>
                <a:gd name="connsiteX67" fmla="*/ 8056 w 10000"/>
                <a:gd name="connsiteY67" fmla="*/ 5351 h 10000"/>
                <a:gd name="connsiteX68" fmla="*/ 10000 w 10000"/>
                <a:gd name="connsiteY68" fmla="*/ 5582 h 10000"/>
                <a:gd name="connsiteX69" fmla="*/ 10000 w 10000"/>
                <a:gd name="connsiteY69" fmla="*/ 3516 h 10000"/>
                <a:gd name="connsiteX70" fmla="*/ 2889 w 10000"/>
                <a:gd name="connsiteY70" fmla="*/ 1113 h 10000"/>
                <a:gd name="connsiteX71" fmla="*/ 2000 w 10000"/>
                <a:gd name="connsiteY71" fmla="*/ 1067 h 10000"/>
                <a:gd name="connsiteX72" fmla="*/ 1414 w 10000"/>
                <a:gd name="connsiteY72" fmla="*/ 790 h 10000"/>
                <a:gd name="connsiteX73" fmla="*/ 1444 w 10000"/>
                <a:gd name="connsiteY73" fmla="*/ 681 h 10000"/>
                <a:gd name="connsiteX74" fmla="*/ 1444 w 10000"/>
                <a:gd name="connsiteY74" fmla="*/ 523 h 10000"/>
                <a:gd name="connsiteX75" fmla="*/ 1556 w 10000"/>
                <a:gd name="connsiteY75" fmla="*/ 454 h 10000"/>
                <a:gd name="connsiteX76" fmla="*/ 2111 w 10000"/>
                <a:gd name="connsiteY76" fmla="*/ 224 h 10000"/>
                <a:gd name="connsiteX77" fmla="*/ 2389 w 10000"/>
                <a:gd name="connsiteY77" fmla="*/ 0 h 10000"/>
                <a:gd name="connsiteX78" fmla="*/ 10000 w 10000"/>
                <a:gd name="connsiteY78" fmla="*/ 8480 h 10000"/>
                <a:gd name="connsiteX79" fmla="*/ 10000 w 10000"/>
                <a:gd name="connsiteY79" fmla="*/ 8480 h 10000"/>
                <a:gd name="connsiteX80" fmla="*/ 9722 w 10000"/>
                <a:gd name="connsiteY80" fmla="*/ 8455 h 10000"/>
                <a:gd name="connsiteX81" fmla="*/ 9389 w 10000"/>
                <a:gd name="connsiteY81" fmla="*/ 8480 h 10000"/>
                <a:gd name="connsiteX82" fmla="*/ 9389 w 10000"/>
                <a:gd name="connsiteY82" fmla="*/ 8480 h 10000"/>
                <a:gd name="connsiteX83" fmla="*/ 9278 w 10000"/>
                <a:gd name="connsiteY83" fmla="*/ 8508 h 10000"/>
                <a:gd name="connsiteX84" fmla="*/ 9056 w 10000"/>
                <a:gd name="connsiteY84" fmla="*/ 8480 h 10000"/>
                <a:gd name="connsiteX85" fmla="*/ 8889 w 10000"/>
                <a:gd name="connsiteY85" fmla="*/ 8455 h 10000"/>
                <a:gd name="connsiteX86" fmla="*/ 8722 w 10000"/>
                <a:gd name="connsiteY86" fmla="*/ 8413 h 10000"/>
                <a:gd name="connsiteX87" fmla="*/ 8611 w 10000"/>
                <a:gd name="connsiteY87" fmla="*/ 8343 h 10000"/>
                <a:gd name="connsiteX88" fmla="*/ 8444 w 10000"/>
                <a:gd name="connsiteY88" fmla="*/ 8229 h 10000"/>
                <a:gd name="connsiteX89" fmla="*/ 8444 w 10000"/>
                <a:gd name="connsiteY89" fmla="*/ 8229 h 10000"/>
                <a:gd name="connsiteX90" fmla="*/ 8222 w 10000"/>
                <a:gd name="connsiteY90" fmla="*/ 8030 h 10000"/>
                <a:gd name="connsiteX91" fmla="*/ 8111 w 10000"/>
                <a:gd name="connsiteY91" fmla="*/ 7939 h 10000"/>
                <a:gd name="connsiteX92" fmla="*/ 7944 w 10000"/>
                <a:gd name="connsiteY92" fmla="*/ 7871 h 10000"/>
                <a:gd name="connsiteX93" fmla="*/ 7778 w 10000"/>
                <a:gd name="connsiteY93" fmla="*/ 7826 h 10000"/>
                <a:gd name="connsiteX94" fmla="*/ 7556 w 10000"/>
                <a:gd name="connsiteY94" fmla="*/ 7799 h 10000"/>
                <a:gd name="connsiteX95" fmla="*/ 7333 w 10000"/>
                <a:gd name="connsiteY95" fmla="*/ 7779 h 10000"/>
                <a:gd name="connsiteX96" fmla="*/ 7000 w 10000"/>
                <a:gd name="connsiteY96" fmla="*/ 7753 h 10000"/>
                <a:gd name="connsiteX97" fmla="*/ 7000 w 10000"/>
                <a:gd name="connsiteY97" fmla="*/ 7753 h 10000"/>
                <a:gd name="connsiteX98" fmla="*/ 6556 w 10000"/>
                <a:gd name="connsiteY98" fmla="*/ 7779 h 10000"/>
                <a:gd name="connsiteX99" fmla="*/ 6222 w 10000"/>
                <a:gd name="connsiteY99" fmla="*/ 7779 h 10000"/>
                <a:gd name="connsiteX100" fmla="*/ 6111 w 10000"/>
                <a:gd name="connsiteY100" fmla="*/ 7753 h 10000"/>
                <a:gd name="connsiteX101" fmla="*/ 6056 w 10000"/>
                <a:gd name="connsiteY101" fmla="*/ 7731 h 10000"/>
                <a:gd name="connsiteX102" fmla="*/ 6056 w 10000"/>
                <a:gd name="connsiteY102" fmla="*/ 7731 h 10000"/>
                <a:gd name="connsiteX103" fmla="*/ 6056 w 10000"/>
                <a:gd name="connsiteY103" fmla="*/ 7326 h 10000"/>
                <a:gd name="connsiteX104" fmla="*/ 6056 w 10000"/>
                <a:gd name="connsiteY104" fmla="*/ 7326 h 10000"/>
                <a:gd name="connsiteX105" fmla="*/ 6056 w 10000"/>
                <a:gd name="connsiteY105" fmla="*/ 7232 h 10000"/>
                <a:gd name="connsiteX106" fmla="*/ 5944 w 10000"/>
                <a:gd name="connsiteY106" fmla="*/ 7120 h 10000"/>
                <a:gd name="connsiteX107" fmla="*/ 5889 w 10000"/>
                <a:gd name="connsiteY107" fmla="*/ 7095 h 10000"/>
                <a:gd name="connsiteX108" fmla="*/ 5778 w 10000"/>
                <a:gd name="connsiteY108" fmla="*/ 7074 h 10000"/>
                <a:gd name="connsiteX109" fmla="*/ 5667 w 10000"/>
                <a:gd name="connsiteY109" fmla="*/ 7074 h 10000"/>
                <a:gd name="connsiteX110" fmla="*/ 5500 w 10000"/>
                <a:gd name="connsiteY110" fmla="*/ 7095 h 10000"/>
                <a:gd name="connsiteX111" fmla="*/ 5500 w 10000"/>
                <a:gd name="connsiteY111" fmla="*/ 7095 h 10000"/>
                <a:gd name="connsiteX112" fmla="*/ 4889 w 10000"/>
                <a:gd name="connsiteY112" fmla="*/ 7256 h 10000"/>
                <a:gd name="connsiteX113" fmla="*/ 4611 w 10000"/>
                <a:gd name="connsiteY113" fmla="*/ 7303 h 10000"/>
                <a:gd name="connsiteX114" fmla="*/ 4556 w 10000"/>
                <a:gd name="connsiteY114" fmla="*/ 7326 h 10000"/>
                <a:gd name="connsiteX115" fmla="*/ 4500 w 10000"/>
                <a:gd name="connsiteY115" fmla="*/ 7303 h 10000"/>
                <a:gd name="connsiteX116" fmla="*/ 4500 w 10000"/>
                <a:gd name="connsiteY116" fmla="*/ 7303 h 10000"/>
                <a:gd name="connsiteX117" fmla="*/ 4222 w 10000"/>
                <a:gd name="connsiteY117" fmla="*/ 7074 h 10000"/>
                <a:gd name="connsiteX118" fmla="*/ 4222 w 10000"/>
                <a:gd name="connsiteY118" fmla="*/ 7074 h 10000"/>
                <a:gd name="connsiteX119" fmla="*/ 4111 w 10000"/>
                <a:gd name="connsiteY119" fmla="*/ 6962 h 10000"/>
                <a:gd name="connsiteX120" fmla="*/ 4111 w 10000"/>
                <a:gd name="connsiteY120" fmla="*/ 6893 h 10000"/>
                <a:gd name="connsiteX121" fmla="*/ 4111 w 10000"/>
                <a:gd name="connsiteY121" fmla="*/ 6825 h 10000"/>
                <a:gd name="connsiteX122" fmla="*/ 4111 w 10000"/>
                <a:gd name="connsiteY122" fmla="*/ 6825 h 10000"/>
                <a:gd name="connsiteX123" fmla="*/ 4278 w 10000"/>
                <a:gd name="connsiteY123" fmla="*/ 6757 h 10000"/>
                <a:gd name="connsiteX124" fmla="*/ 4389 w 10000"/>
                <a:gd name="connsiteY124" fmla="*/ 6734 h 10000"/>
                <a:gd name="connsiteX125" fmla="*/ 4389 w 10000"/>
                <a:gd name="connsiteY125" fmla="*/ 6734 h 10000"/>
                <a:gd name="connsiteX126" fmla="*/ 4000 w 10000"/>
                <a:gd name="connsiteY126" fmla="*/ 6734 h 10000"/>
                <a:gd name="connsiteX127" fmla="*/ 3722 w 10000"/>
                <a:gd name="connsiteY127" fmla="*/ 6757 h 10000"/>
                <a:gd name="connsiteX128" fmla="*/ 3611 w 10000"/>
                <a:gd name="connsiteY128" fmla="*/ 6782 h 10000"/>
                <a:gd name="connsiteX129" fmla="*/ 3556 w 10000"/>
                <a:gd name="connsiteY129" fmla="*/ 6804 h 10000"/>
                <a:gd name="connsiteX130" fmla="*/ 3556 w 10000"/>
                <a:gd name="connsiteY130" fmla="*/ 6804 h 10000"/>
                <a:gd name="connsiteX131" fmla="*/ 3444 w 10000"/>
                <a:gd name="connsiteY131" fmla="*/ 6893 h 10000"/>
                <a:gd name="connsiteX132" fmla="*/ 3278 w 10000"/>
                <a:gd name="connsiteY132" fmla="*/ 7032 h 10000"/>
                <a:gd name="connsiteX133" fmla="*/ 3000 w 10000"/>
                <a:gd name="connsiteY133" fmla="*/ 7188 h 10000"/>
                <a:gd name="connsiteX134" fmla="*/ 2667 w 10000"/>
                <a:gd name="connsiteY134" fmla="*/ 7303 h 10000"/>
                <a:gd name="connsiteX135" fmla="*/ 2667 w 10000"/>
                <a:gd name="connsiteY135" fmla="*/ 7303 h 10000"/>
                <a:gd name="connsiteX136" fmla="*/ 2333 w 10000"/>
                <a:gd name="connsiteY136" fmla="*/ 7395 h 10000"/>
                <a:gd name="connsiteX137" fmla="*/ 1833 w 10000"/>
                <a:gd name="connsiteY137" fmla="*/ 7486 h 10000"/>
                <a:gd name="connsiteX138" fmla="*/ 1389 w 10000"/>
                <a:gd name="connsiteY138" fmla="*/ 7530 h 10000"/>
                <a:gd name="connsiteX139" fmla="*/ 889 w 10000"/>
                <a:gd name="connsiteY139" fmla="*/ 7552 h 10000"/>
                <a:gd name="connsiteX140" fmla="*/ 889 w 10000"/>
                <a:gd name="connsiteY140" fmla="*/ 7552 h 10000"/>
                <a:gd name="connsiteX141" fmla="*/ 500 w 10000"/>
                <a:gd name="connsiteY141" fmla="*/ 7579 h 10000"/>
                <a:gd name="connsiteX142" fmla="*/ 222 w 10000"/>
                <a:gd name="connsiteY142" fmla="*/ 7597 h 10000"/>
                <a:gd name="connsiteX143" fmla="*/ 0 w 10000"/>
                <a:gd name="connsiteY143" fmla="*/ 7619 h 10000"/>
                <a:gd name="connsiteX144" fmla="*/ 0 w 10000"/>
                <a:gd name="connsiteY144" fmla="*/ 7619 h 10000"/>
                <a:gd name="connsiteX145" fmla="*/ 278 w 10000"/>
                <a:gd name="connsiteY145" fmla="*/ 7984 h 10000"/>
                <a:gd name="connsiteX146" fmla="*/ 500 w 10000"/>
                <a:gd name="connsiteY146" fmla="*/ 8252 h 10000"/>
                <a:gd name="connsiteX147" fmla="*/ 722 w 10000"/>
                <a:gd name="connsiteY147" fmla="*/ 8480 h 10000"/>
                <a:gd name="connsiteX148" fmla="*/ 722 w 10000"/>
                <a:gd name="connsiteY148" fmla="*/ 8480 h 10000"/>
                <a:gd name="connsiteX149" fmla="*/ 889 w 10000"/>
                <a:gd name="connsiteY149" fmla="*/ 8617 h 10000"/>
                <a:gd name="connsiteX150" fmla="*/ 944 w 10000"/>
                <a:gd name="connsiteY150" fmla="*/ 8733 h 10000"/>
                <a:gd name="connsiteX151" fmla="*/ 1111 w 10000"/>
                <a:gd name="connsiteY151" fmla="*/ 8847 h 10000"/>
                <a:gd name="connsiteX152" fmla="*/ 1333 w 10000"/>
                <a:gd name="connsiteY152" fmla="*/ 9022 h 10000"/>
                <a:gd name="connsiteX153" fmla="*/ 1333 w 10000"/>
                <a:gd name="connsiteY153" fmla="*/ 9022 h 10000"/>
                <a:gd name="connsiteX154" fmla="*/ 1444 w 10000"/>
                <a:gd name="connsiteY154" fmla="*/ 9115 h 10000"/>
                <a:gd name="connsiteX155" fmla="*/ 1500 w 10000"/>
                <a:gd name="connsiteY155" fmla="*/ 9183 h 10000"/>
                <a:gd name="connsiteX156" fmla="*/ 1500 w 10000"/>
                <a:gd name="connsiteY156" fmla="*/ 9248 h 10000"/>
                <a:gd name="connsiteX157" fmla="*/ 1556 w 10000"/>
                <a:gd name="connsiteY157" fmla="*/ 9276 h 10000"/>
                <a:gd name="connsiteX158" fmla="*/ 1722 w 10000"/>
                <a:gd name="connsiteY158" fmla="*/ 9296 h 10000"/>
                <a:gd name="connsiteX159" fmla="*/ 1944 w 10000"/>
                <a:gd name="connsiteY159" fmla="*/ 9319 h 10000"/>
                <a:gd name="connsiteX160" fmla="*/ 2944 w 10000"/>
                <a:gd name="connsiteY160" fmla="*/ 9342 h 10000"/>
                <a:gd name="connsiteX161" fmla="*/ 2944 w 10000"/>
                <a:gd name="connsiteY161" fmla="*/ 9342 h 10000"/>
                <a:gd name="connsiteX162" fmla="*/ 4167 w 10000"/>
                <a:gd name="connsiteY162" fmla="*/ 9389 h 10000"/>
                <a:gd name="connsiteX163" fmla="*/ 4889 w 10000"/>
                <a:gd name="connsiteY163" fmla="*/ 9454 h 10000"/>
                <a:gd name="connsiteX164" fmla="*/ 5278 w 10000"/>
                <a:gd name="connsiteY164" fmla="*/ 9526 h 10000"/>
                <a:gd name="connsiteX165" fmla="*/ 5444 w 10000"/>
                <a:gd name="connsiteY165" fmla="*/ 9544 h 10000"/>
                <a:gd name="connsiteX166" fmla="*/ 5444 w 10000"/>
                <a:gd name="connsiteY166" fmla="*/ 9544 h 10000"/>
                <a:gd name="connsiteX167" fmla="*/ 5722 w 10000"/>
                <a:gd name="connsiteY167" fmla="*/ 9594 h 10000"/>
                <a:gd name="connsiteX168" fmla="*/ 5833 w 10000"/>
                <a:gd name="connsiteY168" fmla="*/ 9618 h 10000"/>
                <a:gd name="connsiteX169" fmla="*/ 5833 w 10000"/>
                <a:gd name="connsiteY169" fmla="*/ 9618 h 10000"/>
                <a:gd name="connsiteX170" fmla="*/ 5833 w 10000"/>
                <a:gd name="connsiteY170" fmla="*/ 9594 h 10000"/>
                <a:gd name="connsiteX171" fmla="*/ 5889 w 10000"/>
                <a:gd name="connsiteY171" fmla="*/ 9569 h 10000"/>
                <a:gd name="connsiteX172" fmla="*/ 6000 w 10000"/>
                <a:gd name="connsiteY172" fmla="*/ 9544 h 10000"/>
                <a:gd name="connsiteX173" fmla="*/ 6167 w 10000"/>
                <a:gd name="connsiteY173" fmla="*/ 9526 h 10000"/>
                <a:gd name="connsiteX174" fmla="*/ 6444 w 10000"/>
                <a:gd name="connsiteY174" fmla="*/ 9526 h 10000"/>
                <a:gd name="connsiteX175" fmla="*/ 6833 w 10000"/>
                <a:gd name="connsiteY175" fmla="*/ 9544 h 10000"/>
                <a:gd name="connsiteX176" fmla="*/ 7278 w 10000"/>
                <a:gd name="connsiteY176" fmla="*/ 9618 h 10000"/>
                <a:gd name="connsiteX177" fmla="*/ 7278 w 10000"/>
                <a:gd name="connsiteY177" fmla="*/ 9618 h 10000"/>
                <a:gd name="connsiteX178" fmla="*/ 8722 w 10000"/>
                <a:gd name="connsiteY178" fmla="*/ 9815 h 10000"/>
                <a:gd name="connsiteX179" fmla="*/ 10000 w 10000"/>
                <a:gd name="connsiteY179" fmla="*/ 10000 h 10000"/>
                <a:gd name="connsiteX0" fmla="*/ 10000 w 10000"/>
                <a:gd name="connsiteY0" fmla="*/ 8455 h 10000"/>
                <a:gd name="connsiteX1" fmla="*/ 10000 w 10000"/>
                <a:gd name="connsiteY1" fmla="*/ 8455 h 10000"/>
                <a:gd name="connsiteX2" fmla="*/ 9222 w 10000"/>
                <a:gd name="connsiteY2" fmla="*/ 8480 h 10000"/>
                <a:gd name="connsiteX3" fmla="*/ 8944 w 10000"/>
                <a:gd name="connsiteY3" fmla="*/ 8480 h 10000"/>
                <a:gd name="connsiteX4" fmla="*/ 8833 w 10000"/>
                <a:gd name="connsiteY4" fmla="*/ 8455 h 10000"/>
                <a:gd name="connsiteX5" fmla="*/ 8778 w 10000"/>
                <a:gd name="connsiteY5" fmla="*/ 8436 h 10000"/>
                <a:gd name="connsiteX6" fmla="*/ 8778 w 10000"/>
                <a:gd name="connsiteY6" fmla="*/ 8436 h 10000"/>
                <a:gd name="connsiteX7" fmla="*/ 8444 w 10000"/>
                <a:gd name="connsiteY7" fmla="*/ 8162 h 10000"/>
                <a:gd name="connsiteX8" fmla="*/ 8167 w 10000"/>
                <a:gd name="connsiteY8" fmla="*/ 7912 h 10000"/>
                <a:gd name="connsiteX9" fmla="*/ 8167 w 10000"/>
                <a:gd name="connsiteY9" fmla="*/ 7912 h 10000"/>
                <a:gd name="connsiteX10" fmla="*/ 8056 w 10000"/>
                <a:gd name="connsiteY10" fmla="*/ 7871 h 10000"/>
                <a:gd name="connsiteX11" fmla="*/ 7889 w 10000"/>
                <a:gd name="connsiteY11" fmla="*/ 7826 h 10000"/>
                <a:gd name="connsiteX12" fmla="*/ 7444 w 10000"/>
                <a:gd name="connsiteY12" fmla="*/ 7799 h 10000"/>
                <a:gd name="connsiteX13" fmla="*/ 6889 w 10000"/>
                <a:gd name="connsiteY13" fmla="*/ 7779 h 10000"/>
                <a:gd name="connsiteX14" fmla="*/ 6389 w 10000"/>
                <a:gd name="connsiteY14" fmla="*/ 7779 h 10000"/>
                <a:gd name="connsiteX15" fmla="*/ 6389 w 10000"/>
                <a:gd name="connsiteY15" fmla="*/ 7779 h 10000"/>
                <a:gd name="connsiteX16" fmla="*/ 6167 w 10000"/>
                <a:gd name="connsiteY16" fmla="*/ 7753 h 10000"/>
                <a:gd name="connsiteX17" fmla="*/ 6056 w 10000"/>
                <a:gd name="connsiteY17" fmla="*/ 7712 h 10000"/>
                <a:gd name="connsiteX18" fmla="*/ 6000 w 10000"/>
                <a:gd name="connsiteY18" fmla="*/ 7664 h 10000"/>
                <a:gd name="connsiteX19" fmla="*/ 6000 w 10000"/>
                <a:gd name="connsiteY19" fmla="*/ 7579 h 10000"/>
                <a:gd name="connsiteX20" fmla="*/ 6056 w 10000"/>
                <a:gd name="connsiteY20" fmla="*/ 7395 h 10000"/>
                <a:gd name="connsiteX21" fmla="*/ 6111 w 10000"/>
                <a:gd name="connsiteY21" fmla="*/ 7303 h 10000"/>
                <a:gd name="connsiteX22" fmla="*/ 6056 w 10000"/>
                <a:gd name="connsiteY22" fmla="*/ 7188 h 10000"/>
                <a:gd name="connsiteX23" fmla="*/ 6056 w 10000"/>
                <a:gd name="connsiteY23" fmla="*/ 7188 h 10000"/>
                <a:gd name="connsiteX24" fmla="*/ 6000 w 10000"/>
                <a:gd name="connsiteY24" fmla="*/ 7120 h 10000"/>
                <a:gd name="connsiteX25" fmla="*/ 5944 w 10000"/>
                <a:gd name="connsiteY25" fmla="*/ 7074 h 10000"/>
                <a:gd name="connsiteX26" fmla="*/ 5833 w 10000"/>
                <a:gd name="connsiteY26" fmla="*/ 7074 h 10000"/>
                <a:gd name="connsiteX27" fmla="*/ 5667 w 10000"/>
                <a:gd name="connsiteY27" fmla="*/ 7095 h 10000"/>
                <a:gd name="connsiteX28" fmla="*/ 5333 w 10000"/>
                <a:gd name="connsiteY28" fmla="*/ 7166 h 10000"/>
                <a:gd name="connsiteX29" fmla="*/ 4889 w 10000"/>
                <a:gd name="connsiteY29" fmla="*/ 7279 h 10000"/>
                <a:gd name="connsiteX30" fmla="*/ 4889 w 10000"/>
                <a:gd name="connsiteY30" fmla="*/ 7279 h 10000"/>
                <a:gd name="connsiteX31" fmla="*/ 4611 w 10000"/>
                <a:gd name="connsiteY31" fmla="*/ 7303 h 10000"/>
                <a:gd name="connsiteX32" fmla="*/ 4500 w 10000"/>
                <a:gd name="connsiteY32" fmla="*/ 7303 h 10000"/>
                <a:gd name="connsiteX33" fmla="*/ 4444 w 10000"/>
                <a:gd name="connsiteY33" fmla="*/ 7279 h 10000"/>
                <a:gd name="connsiteX34" fmla="*/ 4389 w 10000"/>
                <a:gd name="connsiteY34" fmla="*/ 7188 h 10000"/>
                <a:gd name="connsiteX35" fmla="*/ 4222 w 10000"/>
                <a:gd name="connsiteY35" fmla="*/ 7074 h 10000"/>
                <a:gd name="connsiteX36" fmla="*/ 4222 w 10000"/>
                <a:gd name="connsiteY36" fmla="*/ 7074 h 10000"/>
                <a:gd name="connsiteX37" fmla="*/ 4111 w 10000"/>
                <a:gd name="connsiteY37" fmla="*/ 7006 h 10000"/>
                <a:gd name="connsiteX38" fmla="*/ 4111 w 10000"/>
                <a:gd name="connsiteY38" fmla="*/ 6939 h 10000"/>
                <a:gd name="connsiteX39" fmla="*/ 4111 w 10000"/>
                <a:gd name="connsiteY39" fmla="*/ 6893 h 10000"/>
                <a:gd name="connsiteX40" fmla="*/ 4167 w 10000"/>
                <a:gd name="connsiteY40" fmla="*/ 6848 h 10000"/>
                <a:gd name="connsiteX41" fmla="*/ 4278 w 10000"/>
                <a:gd name="connsiteY41" fmla="*/ 6757 h 10000"/>
                <a:gd name="connsiteX42" fmla="*/ 4389 w 10000"/>
                <a:gd name="connsiteY42" fmla="*/ 6734 h 10000"/>
                <a:gd name="connsiteX43" fmla="*/ 4389 w 10000"/>
                <a:gd name="connsiteY43" fmla="*/ 6734 h 10000"/>
                <a:gd name="connsiteX44" fmla="*/ 4389 w 10000"/>
                <a:gd name="connsiteY44" fmla="*/ 6710 h 10000"/>
                <a:gd name="connsiteX45" fmla="*/ 4444 w 10000"/>
                <a:gd name="connsiteY45" fmla="*/ 6693 h 10000"/>
                <a:gd name="connsiteX46" fmla="*/ 4667 w 10000"/>
                <a:gd name="connsiteY46" fmla="*/ 6667 h 10000"/>
                <a:gd name="connsiteX47" fmla="*/ 5333 w 10000"/>
                <a:gd name="connsiteY47" fmla="*/ 6624 h 10000"/>
                <a:gd name="connsiteX48" fmla="*/ 6500 w 10000"/>
                <a:gd name="connsiteY48" fmla="*/ 6552 h 10000"/>
                <a:gd name="connsiteX49" fmla="*/ 6500 w 10000"/>
                <a:gd name="connsiteY49" fmla="*/ 6552 h 10000"/>
                <a:gd name="connsiteX50" fmla="*/ 7167 w 10000"/>
                <a:gd name="connsiteY50" fmla="*/ 6487 h 10000"/>
                <a:gd name="connsiteX51" fmla="*/ 8389 w 10000"/>
                <a:gd name="connsiteY51" fmla="*/ 6352 h 10000"/>
                <a:gd name="connsiteX52" fmla="*/ 8389 w 10000"/>
                <a:gd name="connsiteY52" fmla="*/ 6352 h 10000"/>
                <a:gd name="connsiteX53" fmla="*/ 8667 w 10000"/>
                <a:gd name="connsiteY53" fmla="*/ 6303 h 10000"/>
                <a:gd name="connsiteX54" fmla="*/ 8778 w 10000"/>
                <a:gd name="connsiteY54" fmla="*/ 6233 h 10000"/>
                <a:gd name="connsiteX55" fmla="*/ 8889 w 10000"/>
                <a:gd name="connsiteY55" fmla="*/ 6190 h 10000"/>
                <a:gd name="connsiteX56" fmla="*/ 8833 w 10000"/>
                <a:gd name="connsiteY56" fmla="*/ 6145 h 10000"/>
                <a:gd name="connsiteX57" fmla="*/ 8833 w 10000"/>
                <a:gd name="connsiteY57" fmla="*/ 6103 h 10000"/>
                <a:gd name="connsiteX58" fmla="*/ 8722 w 10000"/>
                <a:gd name="connsiteY58" fmla="*/ 6053 h 10000"/>
                <a:gd name="connsiteX59" fmla="*/ 8556 w 10000"/>
                <a:gd name="connsiteY59" fmla="*/ 5986 h 10000"/>
                <a:gd name="connsiteX60" fmla="*/ 8556 w 10000"/>
                <a:gd name="connsiteY60" fmla="*/ 5986 h 10000"/>
                <a:gd name="connsiteX61" fmla="*/ 6556 w 10000"/>
                <a:gd name="connsiteY61" fmla="*/ 5582 h 10000"/>
                <a:gd name="connsiteX62" fmla="*/ 6556 w 10000"/>
                <a:gd name="connsiteY62" fmla="*/ 5582 h 10000"/>
                <a:gd name="connsiteX63" fmla="*/ 6333 w 10000"/>
                <a:gd name="connsiteY63" fmla="*/ 5512 h 10000"/>
                <a:gd name="connsiteX64" fmla="*/ 6167 w 10000"/>
                <a:gd name="connsiteY64" fmla="*/ 5443 h 10000"/>
                <a:gd name="connsiteX65" fmla="*/ 6056 w 10000"/>
                <a:gd name="connsiteY65" fmla="*/ 5373 h 10000"/>
                <a:gd name="connsiteX66" fmla="*/ 6056 w 10000"/>
                <a:gd name="connsiteY66" fmla="*/ 5373 h 10000"/>
                <a:gd name="connsiteX67" fmla="*/ 8056 w 10000"/>
                <a:gd name="connsiteY67" fmla="*/ 5351 h 10000"/>
                <a:gd name="connsiteX68" fmla="*/ 10000 w 10000"/>
                <a:gd name="connsiteY68" fmla="*/ 5582 h 10000"/>
                <a:gd name="connsiteX69" fmla="*/ 10000 w 10000"/>
                <a:gd name="connsiteY69" fmla="*/ 3516 h 10000"/>
                <a:gd name="connsiteX70" fmla="*/ 2889 w 10000"/>
                <a:gd name="connsiteY70" fmla="*/ 1113 h 10000"/>
                <a:gd name="connsiteX71" fmla="*/ 2000 w 10000"/>
                <a:gd name="connsiteY71" fmla="*/ 1067 h 10000"/>
                <a:gd name="connsiteX72" fmla="*/ 1414 w 10000"/>
                <a:gd name="connsiteY72" fmla="*/ 790 h 10000"/>
                <a:gd name="connsiteX73" fmla="*/ 1444 w 10000"/>
                <a:gd name="connsiteY73" fmla="*/ 681 h 10000"/>
                <a:gd name="connsiteX74" fmla="*/ 1444 w 10000"/>
                <a:gd name="connsiteY74" fmla="*/ 523 h 10000"/>
                <a:gd name="connsiteX75" fmla="*/ 2111 w 10000"/>
                <a:gd name="connsiteY75" fmla="*/ 224 h 10000"/>
                <a:gd name="connsiteX76" fmla="*/ 2389 w 10000"/>
                <a:gd name="connsiteY76" fmla="*/ 0 h 10000"/>
                <a:gd name="connsiteX77" fmla="*/ 10000 w 10000"/>
                <a:gd name="connsiteY77" fmla="*/ 8480 h 10000"/>
                <a:gd name="connsiteX78" fmla="*/ 10000 w 10000"/>
                <a:gd name="connsiteY78" fmla="*/ 8480 h 10000"/>
                <a:gd name="connsiteX79" fmla="*/ 9722 w 10000"/>
                <a:gd name="connsiteY79" fmla="*/ 8455 h 10000"/>
                <a:gd name="connsiteX80" fmla="*/ 9389 w 10000"/>
                <a:gd name="connsiteY80" fmla="*/ 8480 h 10000"/>
                <a:gd name="connsiteX81" fmla="*/ 9389 w 10000"/>
                <a:gd name="connsiteY81" fmla="*/ 8480 h 10000"/>
                <a:gd name="connsiteX82" fmla="*/ 9278 w 10000"/>
                <a:gd name="connsiteY82" fmla="*/ 8508 h 10000"/>
                <a:gd name="connsiteX83" fmla="*/ 9056 w 10000"/>
                <a:gd name="connsiteY83" fmla="*/ 8480 h 10000"/>
                <a:gd name="connsiteX84" fmla="*/ 8889 w 10000"/>
                <a:gd name="connsiteY84" fmla="*/ 8455 h 10000"/>
                <a:gd name="connsiteX85" fmla="*/ 8722 w 10000"/>
                <a:gd name="connsiteY85" fmla="*/ 8413 h 10000"/>
                <a:gd name="connsiteX86" fmla="*/ 8611 w 10000"/>
                <a:gd name="connsiteY86" fmla="*/ 8343 h 10000"/>
                <a:gd name="connsiteX87" fmla="*/ 8444 w 10000"/>
                <a:gd name="connsiteY87" fmla="*/ 8229 h 10000"/>
                <a:gd name="connsiteX88" fmla="*/ 8444 w 10000"/>
                <a:gd name="connsiteY88" fmla="*/ 8229 h 10000"/>
                <a:gd name="connsiteX89" fmla="*/ 8222 w 10000"/>
                <a:gd name="connsiteY89" fmla="*/ 8030 h 10000"/>
                <a:gd name="connsiteX90" fmla="*/ 8111 w 10000"/>
                <a:gd name="connsiteY90" fmla="*/ 7939 h 10000"/>
                <a:gd name="connsiteX91" fmla="*/ 7944 w 10000"/>
                <a:gd name="connsiteY91" fmla="*/ 7871 h 10000"/>
                <a:gd name="connsiteX92" fmla="*/ 7778 w 10000"/>
                <a:gd name="connsiteY92" fmla="*/ 7826 h 10000"/>
                <a:gd name="connsiteX93" fmla="*/ 7556 w 10000"/>
                <a:gd name="connsiteY93" fmla="*/ 7799 h 10000"/>
                <a:gd name="connsiteX94" fmla="*/ 7333 w 10000"/>
                <a:gd name="connsiteY94" fmla="*/ 7779 h 10000"/>
                <a:gd name="connsiteX95" fmla="*/ 7000 w 10000"/>
                <a:gd name="connsiteY95" fmla="*/ 7753 h 10000"/>
                <a:gd name="connsiteX96" fmla="*/ 7000 w 10000"/>
                <a:gd name="connsiteY96" fmla="*/ 7753 h 10000"/>
                <a:gd name="connsiteX97" fmla="*/ 6556 w 10000"/>
                <a:gd name="connsiteY97" fmla="*/ 7779 h 10000"/>
                <a:gd name="connsiteX98" fmla="*/ 6222 w 10000"/>
                <a:gd name="connsiteY98" fmla="*/ 7779 h 10000"/>
                <a:gd name="connsiteX99" fmla="*/ 6111 w 10000"/>
                <a:gd name="connsiteY99" fmla="*/ 7753 h 10000"/>
                <a:gd name="connsiteX100" fmla="*/ 6056 w 10000"/>
                <a:gd name="connsiteY100" fmla="*/ 7731 h 10000"/>
                <a:gd name="connsiteX101" fmla="*/ 6056 w 10000"/>
                <a:gd name="connsiteY101" fmla="*/ 7731 h 10000"/>
                <a:gd name="connsiteX102" fmla="*/ 6056 w 10000"/>
                <a:gd name="connsiteY102" fmla="*/ 7326 h 10000"/>
                <a:gd name="connsiteX103" fmla="*/ 6056 w 10000"/>
                <a:gd name="connsiteY103" fmla="*/ 7326 h 10000"/>
                <a:gd name="connsiteX104" fmla="*/ 6056 w 10000"/>
                <a:gd name="connsiteY104" fmla="*/ 7232 h 10000"/>
                <a:gd name="connsiteX105" fmla="*/ 5944 w 10000"/>
                <a:gd name="connsiteY105" fmla="*/ 7120 h 10000"/>
                <a:gd name="connsiteX106" fmla="*/ 5889 w 10000"/>
                <a:gd name="connsiteY106" fmla="*/ 7095 h 10000"/>
                <a:gd name="connsiteX107" fmla="*/ 5778 w 10000"/>
                <a:gd name="connsiteY107" fmla="*/ 7074 h 10000"/>
                <a:gd name="connsiteX108" fmla="*/ 5667 w 10000"/>
                <a:gd name="connsiteY108" fmla="*/ 7074 h 10000"/>
                <a:gd name="connsiteX109" fmla="*/ 5500 w 10000"/>
                <a:gd name="connsiteY109" fmla="*/ 7095 h 10000"/>
                <a:gd name="connsiteX110" fmla="*/ 5500 w 10000"/>
                <a:gd name="connsiteY110" fmla="*/ 7095 h 10000"/>
                <a:gd name="connsiteX111" fmla="*/ 4889 w 10000"/>
                <a:gd name="connsiteY111" fmla="*/ 7256 h 10000"/>
                <a:gd name="connsiteX112" fmla="*/ 4611 w 10000"/>
                <a:gd name="connsiteY112" fmla="*/ 7303 h 10000"/>
                <a:gd name="connsiteX113" fmla="*/ 4556 w 10000"/>
                <a:gd name="connsiteY113" fmla="*/ 7326 h 10000"/>
                <a:gd name="connsiteX114" fmla="*/ 4500 w 10000"/>
                <a:gd name="connsiteY114" fmla="*/ 7303 h 10000"/>
                <a:gd name="connsiteX115" fmla="*/ 4500 w 10000"/>
                <a:gd name="connsiteY115" fmla="*/ 7303 h 10000"/>
                <a:gd name="connsiteX116" fmla="*/ 4222 w 10000"/>
                <a:gd name="connsiteY116" fmla="*/ 7074 h 10000"/>
                <a:gd name="connsiteX117" fmla="*/ 4222 w 10000"/>
                <a:gd name="connsiteY117" fmla="*/ 7074 h 10000"/>
                <a:gd name="connsiteX118" fmla="*/ 4111 w 10000"/>
                <a:gd name="connsiteY118" fmla="*/ 6962 h 10000"/>
                <a:gd name="connsiteX119" fmla="*/ 4111 w 10000"/>
                <a:gd name="connsiteY119" fmla="*/ 6893 h 10000"/>
                <a:gd name="connsiteX120" fmla="*/ 4111 w 10000"/>
                <a:gd name="connsiteY120" fmla="*/ 6825 h 10000"/>
                <a:gd name="connsiteX121" fmla="*/ 4111 w 10000"/>
                <a:gd name="connsiteY121" fmla="*/ 6825 h 10000"/>
                <a:gd name="connsiteX122" fmla="*/ 4278 w 10000"/>
                <a:gd name="connsiteY122" fmla="*/ 6757 h 10000"/>
                <a:gd name="connsiteX123" fmla="*/ 4389 w 10000"/>
                <a:gd name="connsiteY123" fmla="*/ 6734 h 10000"/>
                <a:gd name="connsiteX124" fmla="*/ 4389 w 10000"/>
                <a:gd name="connsiteY124" fmla="*/ 6734 h 10000"/>
                <a:gd name="connsiteX125" fmla="*/ 4000 w 10000"/>
                <a:gd name="connsiteY125" fmla="*/ 6734 h 10000"/>
                <a:gd name="connsiteX126" fmla="*/ 3722 w 10000"/>
                <a:gd name="connsiteY126" fmla="*/ 6757 h 10000"/>
                <a:gd name="connsiteX127" fmla="*/ 3611 w 10000"/>
                <a:gd name="connsiteY127" fmla="*/ 6782 h 10000"/>
                <a:gd name="connsiteX128" fmla="*/ 3556 w 10000"/>
                <a:gd name="connsiteY128" fmla="*/ 6804 h 10000"/>
                <a:gd name="connsiteX129" fmla="*/ 3556 w 10000"/>
                <a:gd name="connsiteY129" fmla="*/ 6804 h 10000"/>
                <a:gd name="connsiteX130" fmla="*/ 3444 w 10000"/>
                <a:gd name="connsiteY130" fmla="*/ 6893 h 10000"/>
                <a:gd name="connsiteX131" fmla="*/ 3278 w 10000"/>
                <a:gd name="connsiteY131" fmla="*/ 7032 h 10000"/>
                <a:gd name="connsiteX132" fmla="*/ 3000 w 10000"/>
                <a:gd name="connsiteY132" fmla="*/ 7188 h 10000"/>
                <a:gd name="connsiteX133" fmla="*/ 2667 w 10000"/>
                <a:gd name="connsiteY133" fmla="*/ 7303 h 10000"/>
                <a:gd name="connsiteX134" fmla="*/ 2667 w 10000"/>
                <a:gd name="connsiteY134" fmla="*/ 7303 h 10000"/>
                <a:gd name="connsiteX135" fmla="*/ 2333 w 10000"/>
                <a:gd name="connsiteY135" fmla="*/ 7395 h 10000"/>
                <a:gd name="connsiteX136" fmla="*/ 1833 w 10000"/>
                <a:gd name="connsiteY136" fmla="*/ 7486 h 10000"/>
                <a:gd name="connsiteX137" fmla="*/ 1389 w 10000"/>
                <a:gd name="connsiteY137" fmla="*/ 7530 h 10000"/>
                <a:gd name="connsiteX138" fmla="*/ 889 w 10000"/>
                <a:gd name="connsiteY138" fmla="*/ 7552 h 10000"/>
                <a:gd name="connsiteX139" fmla="*/ 889 w 10000"/>
                <a:gd name="connsiteY139" fmla="*/ 7552 h 10000"/>
                <a:gd name="connsiteX140" fmla="*/ 500 w 10000"/>
                <a:gd name="connsiteY140" fmla="*/ 7579 h 10000"/>
                <a:gd name="connsiteX141" fmla="*/ 222 w 10000"/>
                <a:gd name="connsiteY141" fmla="*/ 7597 h 10000"/>
                <a:gd name="connsiteX142" fmla="*/ 0 w 10000"/>
                <a:gd name="connsiteY142" fmla="*/ 7619 h 10000"/>
                <a:gd name="connsiteX143" fmla="*/ 0 w 10000"/>
                <a:gd name="connsiteY143" fmla="*/ 7619 h 10000"/>
                <a:gd name="connsiteX144" fmla="*/ 278 w 10000"/>
                <a:gd name="connsiteY144" fmla="*/ 7984 h 10000"/>
                <a:gd name="connsiteX145" fmla="*/ 500 w 10000"/>
                <a:gd name="connsiteY145" fmla="*/ 8252 h 10000"/>
                <a:gd name="connsiteX146" fmla="*/ 722 w 10000"/>
                <a:gd name="connsiteY146" fmla="*/ 8480 h 10000"/>
                <a:gd name="connsiteX147" fmla="*/ 722 w 10000"/>
                <a:gd name="connsiteY147" fmla="*/ 8480 h 10000"/>
                <a:gd name="connsiteX148" fmla="*/ 889 w 10000"/>
                <a:gd name="connsiteY148" fmla="*/ 8617 h 10000"/>
                <a:gd name="connsiteX149" fmla="*/ 944 w 10000"/>
                <a:gd name="connsiteY149" fmla="*/ 8733 h 10000"/>
                <a:gd name="connsiteX150" fmla="*/ 1111 w 10000"/>
                <a:gd name="connsiteY150" fmla="*/ 8847 h 10000"/>
                <a:gd name="connsiteX151" fmla="*/ 1333 w 10000"/>
                <a:gd name="connsiteY151" fmla="*/ 9022 h 10000"/>
                <a:gd name="connsiteX152" fmla="*/ 1333 w 10000"/>
                <a:gd name="connsiteY152" fmla="*/ 9022 h 10000"/>
                <a:gd name="connsiteX153" fmla="*/ 1444 w 10000"/>
                <a:gd name="connsiteY153" fmla="*/ 9115 h 10000"/>
                <a:gd name="connsiteX154" fmla="*/ 1500 w 10000"/>
                <a:gd name="connsiteY154" fmla="*/ 9183 h 10000"/>
                <a:gd name="connsiteX155" fmla="*/ 1500 w 10000"/>
                <a:gd name="connsiteY155" fmla="*/ 9248 h 10000"/>
                <a:gd name="connsiteX156" fmla="*/ 1556 w 10000"/>
                <a:gd name="connsiteY156" fmla="*/ 9276 h 10000"/>
                <a:gd name="connsiteX157" fmla="*/ 1722 w 10000"/>
                <a:gd name="connsiteY157" fmla="*/ 9296 h 10000"/>
                <a:gd name="connsiteX158" fmla="*/ 1944 w 10000"/>
                <a:gd name="connsiteY158" fmla="*/ 9319 h 10000"/>
                <a:gd name="connsiteX159" fmla="*/ 2944 w 10000"/>
                <a:gd name="connsiteY159" fmla="*/ 9342 h 10000"/>
                <a:gd name="connsiteX160" fmla="*/ 2944 w 10000"/>
                <a:gd name="connsiteY160" fmla="*/ 9342 h 10000"/>
                <a:gd name="connsiteX161" fmla="*/ 4167 w 10000"/>
                <a:gd name="connsiteY161" fmla="*/ 9389 h 10000"/>
                <a:gd name="connsiteX162" fmla="*/ 4889 w 10000"/>
                <a:gd name="connsiteY162" fmla="*/ 9454 h 10000"/>
                <a:gd name="connsiteX163" fmla="*/ 5278 w 10000"/>
                <a:gd name="connsiteY163" fmla="*/ 9526 h 10000"/>
                <a:gd name="connsiteX164" fmla="*/ 5444 w 10000"/>
                <a:gd name="connsiteY164" fmla="*/ 9544 h 10000"/>
                <a:gd name="connsiteX165" fmla="*/ 5444 w 10000"/>
                <a:gd name="connsiteY165" fmla="*/ 9544 h 10000"/>
                <a:gd name="connsiteX166" fmla="*/ 5722 w 10000"/>
                <a:gd name="connsiteY166" fmla="*/ 9594 h 10000"/>
                <a:gd name="connsiteX167" fmla="*/ 5833 w 10000"/>
                <a:gd name="connsiteY167" fmla="*/ 9618 h 10000"/>
                <a:gd name="connsiteX168" fmla="*/ 5833 w 10000"/>
                <a:gd name="connsiteY168" fmla="*/ 9618 h 10000"/>
                <a:gd name="connsiteX169" fmla="*/ 5833 w 10000"/>
                <a:gd name="connsiteY169" fmla="*/ 9594 h 10000"/>
                <a:gd name="connsiteX170" fmla="*/ 5889 w 10000"/>
                <a:gd name="connsiteY170" fmla="*/ 9569 h 10000"/>
                <a:gd name="connsiteX171" fmla="*/ 6000 w 10000"/>
                <a:gd name="connsiteY171" fmla="*/ 9544 h 10000"/>
                <a:gd name="connsiteX172" fmla="*/ 6167 w 10000"/>
                <a:gd name="connsiteY172" fmla="*/ 9526 h 10000"/>
                <a:gd name="connsiteX173" fmla="*/ 6444 w 10000"/>
                <a:gd name="connsiteY173" fmla="*/ 9526 h 10000"/>
                <a:gd name="connsiteX174" fmla="*/ 6833 w 10000"/>
                <a:gd name="connsiteY174" fmla="*/ 9544 h 10000"/>
                <a:gd name="connsiteX175" fmla="*/ 7278 w 10000"/>
                <a:gd name="connsiteY175" fmla="*/ 9618 h 10000"/>
                <a:gd name="connsiteX176" fmla="*/ 7278 w 10000"/>
                <a:gd name="connsiteY176" fmla="*/ 9618 h 10000"/>
                <a:gd name="connsiteX177" fmla="*/ 8722 w 10000"/>
                <a:gd name="connsiteY177" fmla="*/ 9815 h 10000"/>
                <a:gd name="connsiteX178" fmla="*/ 10000 w 10000"/>
                <a:gd name="connsiteY178" fmla="*/ 10000 h 10000"/>
                <a:gd name="connsiteX0" fmla="*/ 10000 w 10000"/>
                <a:gd name="connsiteY0" fmla="*/ 8455 h 10000"/>
                <a:gd name="connsiteX1" fmla="*/ 10000 w 10000"/>
                <a:gd name="connsiteY1" fmla="*/ 8455 h 10000"/>
                <a:gd name="connsiteX2" fmla="*/ 9222 w 10000"/>
                <a:gd name="connsiteY2" fmla="*/ 8480 h 10000"/>
                <a:gd name="connsiteX3" fmla="*/ 8944 w 10000"/>
                <a:gd name="connsiteY3" fmla="*/ 8480 h 10000"/>
                <a:gd name="connsiteX4" fmla="*/ 8833 w 10000"/>
                <a:gd name="connsiteY4" fmla="*/ 8455 h 10000"/>
                <a:gd name="connsiteX5" fmla="*/ 8778 w 10000"/>
                <a:gd name="connsiteY5" fmla="*/ 8436 h 10000"/>
                <a:gd name="connsiteX6" fmla="*/ 8778 w 10000"/>
                <a:gd name="connsiteY6" fmla="*/ 8436 h 10000"/>
                <a:gd name="connsiteX7" fmla="*/ 8444 w 10000"/>
                <a:gd name="connsiteY7" fmla="*/ 8162 h 10000"/>
                <a:gd name="connsiteX8" fmla="*/ 8167 w 10000"/>
                <a:gd name="connsiteY8" fmla="*/ 7912 h 10000"/>
                <a:gd name="connsiteX9" fmla="*/ 8167 w 10000"/>
                <a:gd name="connsiteY9" fmla="*/ 7912 h 10000"/>
                <a:gd name="connsiteX10" fmla="*/ 8056 w 10000"/>
                <a:gd name="connsiteY10" fmla="*/ 7871 h 10000"/>
                <a:gd name="connsiteX11" fmla="*/ 7889 w 10000"/>
                <a:gd name="connsiteY11" fmla="*/ 7826 h 10000"/>
                <a:gd name="connsiteX12" fmla="*/ 7444 w 10000"/>
                <a:gd name="connsiteY12" fmla="*/ 7799 h 10000"/>
                <a:gd name="connsiteX13" fmla="*/ 6889 w 10000"/>
                <a:gd name="connsiteY13" fmla="*/ 7779 h 10000"/>
                <a:gd name="connsiteX14" fmla="*/ 6389 w 10000"/>
                <a:gd name="connsiteY14" fmla="*/ 7779 h 10000"/>
                <a:gd name="connsiteX15" fmla="*/ 6389 w 10000"/>
                <a:gd name="connsiteY15" fmla="*/ 7779 h 10000"/>
                <a:gd name="connsiteX16" fmla="*/ 6167 w 10000"/>
                <a:gd name="connsiteY16" fmla="*/ 7753 h 10000"/>
                <a:gd name="connsiteX17" fmla="*/ 6056 w 10000"/>
                <a:gd name="connsiteY17" fmla="*/ 7712 h 10000"/>
                <a:gd name="connsiteX18" fmla="*/ 6000 w 10000"/>
                <a:gd name="connsiteY18" fmla="*/ 7664 h 10000"/>
                <a:gd name="connsiteX19" fmla="*/ 6000 w 10000"/>
                <a:gd name="connsiteY19" fmla="*/ 7579 h 10000"/>
                <a:gd name="connsiteX20" fmla="*/ 6056 w 10000"/>
                <a:gd name="connsiteY20" fmla="*/ 7395 h 10000"/>
                <a:gd name="connsiteX21" fmla="*/ 6111 w 10000"/>
                <a:gd name="connsiteY21" fmla="*/ 7303 h 10000"/>
                <a:gd name="connsiteX22" fmla="*/ 6056 w 10000"/>
                <a:gd name="connsiteY22" fmla="*/ 7188 h 10000"/>
                <a:gd name="connsiteX23" fmla="*/ 6056 w 10000"/>
                <a:gd name="connsiteY23" fmla="*/ 7188 h 10000"/>
                <a:gd name="connsiteX24" fmla="*/ 6000 w 10000"/>
                <a:gd name="connsiteY24" fmla="*/ 7120 h 10000"/>
                <a:gd name="connsiteX25" fmla="*/ 5944 w 10000"/>
                <a:gd name="connsiteY25" fmla="*/ 7074 h 10000"/>
                <a:gd name="connsiteX26" fmla="*/ 5833 w 10000"/>
                <a:gd name="connsiteY26" fmla="*/ 7074 h 10000"/>
                <a:gd name="connsiteX27" fmla="*/ 5667 w 10000"/>
                <a:gd name="connsiteY27" fmla="*/ 7095 h 10000"/>
                <a:gd name="connsiteX28" fmla="*/ 5333 w 10000"/>
                <a:gd name="connsiteY28" fmla="*/ 7166 h 10000"/>
                <a:gd name="connsiteX29" fmla="*/ 4889 w 10000"/>
                <a:gd name="connsiteY29" fmla="*/ 7279 h 10000"/>
                <a:gd name="connsiteX30" fmla="*/ 4889 w 10000"/>
                <a:gd name="connsiteY30" fmla="*/ 7279 h 10000"/>
                <a:gd name="connsiteX31" fmla="*/ 4611 w 10000"/>
                <a:gd name="connsiteY31" fmla="*/ 7303 h 10000"/>
                <a:gd name="connsiteX32" fmla="*/ 4500 w 10000"/>
                <a:gd name="connsiteY32" fmla="*/ 7303 h 10000"/>
                <a:gd name="connsiteX33" fmla="*/ 4444 w 10000"/>
                <a:gd name="connsiteY33" fmla="*/ 7279 h 10000"/>
                <a:gd name="connsiteX34" fmla="*/ 4389 w 10000"/>
                <a:gd name="connsiteY34" fmla="*/ 7188 h 10000"/>
                <a:gd name="connsiteX35" fmla="*/ 4222 w 10000"/>
                <a:gd name="connsiteY35" fmla="*/ 7074 h 10000"/>
                <a:gd name="connsiteX36" fmla="*/ 4222 w 10000"/>
                <a:gd name="connsiteY36" fmla="*/ 7074 h 10000"/>
                <a:gd name="connsiteX37" fmla="*/ 4111 w 10000"/>
                <a:gd name="connsiteY37" fmla="*/ 7006 h 10000"/>
                <a:gd name="connsiteX38" fmla="*/ 4111 w 10000"/>
                <a:gd name="connsiteY38" fmla="*/ 6939 h 10000"/>
                <a:gd name="connsiteX39" fmla="*/ 4111 w 10000"/>
                <a:gd name="connsiteY39" fmla="*/ 6893 h 10000"/>
                <a:gd name="connsiteX40" fmla="*/ 4167 w 10000"/>
                <a:gd name="connsiteY40" fmla="*/ 6848 h 10000"/>
                <a:gd name="connsiteX41" fmla="*/ 4278 w 10000"/>
                <a:gd name="connsiteY41" fmla="*/ 6757 h 10000"/>
                <a:gd name="connsiteX42" fmla="*/ 4389 w 10000"/>
                <a:gd name="connsiteY42" fmla="*/ 6734 h 10000"/>
                <a:gd name="connsiteX43" fmla="*/ 4389 w 10000"/>
                <a:gd name="connsiteY43" fmla="*/ 6734 h 10000"/>
                <a:gd name="connsiteX44" fmla="*/ 4389 w 10000"/>
                <a:gd name="connsiteY44" fmla="*/ 6710 h 10000"/>
                <a:gd name="connsiteX45" fmla="*/ 4444 w 10000"/>
                <a:gd name="connsiteY45" fmla="*/ 6693 h 10000"/>
                <a:gd name="connsiteX46" fmla="*/ 4667 w 10000"/>
                <a:gd name="connsiteY46" fmla="*/ 6667 h 10000"/>
                <a:gd name="connsiteX47" fmla="*/ 5333 w 10000"/>
                <a:gd name="connsiteY47" fmla="*/ 6624 h 10000"/>
                <a:gd name="connsiteX48" fmla="*/ 6500 w 10000"/>
                <a:gd name="connsiteY48" fmla="*/ 6552 h 10000"/>
                <a:gd name="connsiteX49" fmla="*/ 6500 w 10000"/>
                <a:gd name="connsiteY49" fmla="*/ 6552 h 10000"/>
                <a:gd name="connsiteX50" fmla="*/ 7167 w 10000"/>
                <a:gd name="connsiteY50" fmla="*/ 6487 h 10000"/>
                <a:gd name="connsiteX51" fmla="*/ 8389 w 10000"/>
                <a:gd name="connsiteY51" fmla="*/ 6352 h 10000"/>
                <a:gd name="connsiteX52" fmla="*/ 8389 w 10000"/>
                <a:gd name="connsiteY52" fmla="*/ 6352 h 10000"/>
                <a:gd name="connsiteX53" fmla="*/ 8667 w 10000"/>
                <a:gd name="connsiteY53" fmla="*/ 6303 h 10000"/>
                <a:gd name="connsiteX54" fmla="*/ 8778 w 10000"/>
                <a:gd name="connsiteY54" fmla="*/ 6233 h 10000"/>
                <a:gd name="connsiteX55" fmla="*/ 8889 w 10000"/>
                <a:gd name="connsiteY55" fmla="*/ 6190 h 10000"/>
                <a:gd name="connsiteX56" fmla="*/ 8833 w 10000"/>
                <a:gd name="connsiteY56" fmla="*/ 6145 h 10000"/>
                <a:gd name="connsiteX57" fmla="*/ 8833 w 10000"/>
                <a:gd name="connsiteY57" fmla="*/ 6103 h 10000"/>
                <a:gd name="connsiteX58" fmla="*/ 8722 w 10000"/>
                <a:gd name="connsiteY58" fmla="*/ 6053 h 10000"/>
                <a:gd name="connsiteX59" fmla="*/ 8556 w 10000"/>
                <a:gd name="connsiteY59" fmla="*/ 5986 h 10000"/>
                <a:gd name="connsiteX60" fmla="*/ 8556 w 10000"/>
                <a:gd name="connsiteY60" fmla="*/ 5986 h 10000"/>
                <a:gd name="connsiteX61" fmla="*/ 6556 w 10000"/>
                <a:gd name="connsiteY61" fmla="*/ 5582 h 10000"/>
                <a:gd name="connsiteX62" fmla="*/ 6556 w 10000"/>
                <a:gd name="connsiteY62" fmla="*/ 5582 h 10000"/>
                <a:gd name="connsiteX63" fmla="*/ 6333 w 10000"/>
                <a:gd name="connsiteY63" fmla="*/ 5512 h 10000"/>
                <a:gd name="connsiteX64" fmla="*/ 6167 w 10000"/>
                <a:gd name="connsiteY64" fmla="*/ 5443 h 10000"/>
                <a:gd name="connsiteX65" fmla="*/ 6056 w 10000"/>
                <a:gd name="connsiteY65" fmla="*/ 5373 h 10000"/>
                <a:gd name="connsiteX66" fmla="*/ 6056 w 10000"/>
                <a:gd name="connsiteY66" fmla="*/ 5373 h 10000"/>
                <a:gd name="connsiteX67" fmla="*/ 8056 w 10000"/>
                <a:gd name="connsiteY67" fmla="*/ 5351 h 10000"/>
                <a:gd name="connsiteX68" fmla="*/ 10000 w 10000"/>
                <a:gd name="connsiteY68" fmla="*/ 5582 h 10000"/>
                <a:gd name="connsiteX69" fmla="*/ 10000 w 10000"/>
                <a:gd name="connsiteY69" fmla="*/ 3516 h 10000"/>
                <a:gd name="connsiteX70" fmla="*/ 2889 w 10000"/>
                <a:gd name="connsiteY70" fmla="*/ 1113 h 10000"/>
                <a:gd name="connsiteX71" fmla="*/ 2000 w 10000"/>
                <a:gd name="connsiteY71" fmla="*/ 1067 h 10000"/>
                <a:gd name="connsiteX72" fmla="*/ 1414 w 10000"/>
                <a:gd name="connsiteY72" fmla="*/ 790 h 10000"/>
                <a:gd name="connsiteX73" fmla="*/ 1444 w 10000"/>
                <a:gd name="connsiteY73" fmla="*/ 681 h 10000"/>
                <a:gd name="connsiteX74" fmla="*/ 1444 w 10000"/>
                <a:gd name="connsiteY74" fmla="*/ 523 h 10000"/>
                <a:gd name="connsiteX75" fmla="*/ 1675 w 10000"/>
                <a:gd name="connsiteY75" fmla="*/ 329 h 10000"/>
                <a:gd name="connsiteX76" fmla="*/ 2111 w 10000"/>
                <a:gd name="connsiteY76" fmla="*/ 224 h 10000"/>
                <a:gd name="connsiteX77" fmla="*/ 2389 w 10000"/>
                <a:gd name="connsiteY77" fmla="*/ 0 h 10000"/>
                <a:gd name="connsiteX78" fmla="*/ 10000 w 10000"/>
                <a:gd name="connsiteY78" fmla="*/ 8480 h 10000"/>
                <a:gd name="connsiteX79" fmla="*/ 10000 w 10000"/>
                <a:gd name="connsiteY79" fmla="*/ 8480 h 10000"/>
                <a:gd name="connsiteX80" fmla="*/ 9722 w 10000"/>
                <a:gd name="connsiteY80" fmla="*/ 8455 h 10000"/>
                <a:gd name="connsiteX81" fmla="*/ 9389 w 10000"/>
                <a:gd name="connsiteY81" fmla="*/ 8480 h 10000"/>
                <a:gd name="connsiteX82" fmla="*/ 9389 w 10000"/>
                <a:gd name="connsiteY82" fmla="*/ 8480 h 10000"/>
                <a:gd name="connsiteX83" fmla="*/ 9278 w 10000"/>
                <a:gd name="connsiteY83" fmla="*/ 8508 h 10000"/>
                <a:gd name="connsiteX84" fmla="*/ 9056 w 10000"/>
                <a:gd name="connsiteY84" fmla="*/ 8480 h 10000"/>
                <a:gd name="connsiteX85" fmla="*/ 8889 w 10000"/>
                <a:gd name="connsiteY85" fmla="*/ 8455 h 10000"/>
                <a:gd name="connsiteX86" fmla="*/ 8722 w 10000"/>
                <a:gd name="connsiteY86" fmla="*/ 8413 h 10000"/>
                <a:gd name="connsiteX87" fmla="*/ 8611 w 10000"/>
                <a:gd name="connsiteY87" fmla="*/ 8343 h 10000"/>
                <a:gd name="connsiteX88" fmla="*/ 8444 w 10000"/>
                <a:gd name="connsiteY88" fmla="*/ 8229 h 10000"/>
                <a:gd name="connsiteX89" fmla="*/ 8444 w 10000"/>
                <a:gd name="connsiteY89" fmla="*/ 8229 h 10000"/>
                <a:gd name="connsiteX90" fmla="*/ 8222 w 10000"/>
                <a:gd name="connsiteY90" fmla="*/ 8030 h 10000"/>
                <a:gd name="connsiteX91" fmla="*/ 8111 w 10000"/>
                <a:gd name="connsiteY91" fmla="*/ 7939 h 10000"/>
                <a:gd name="connsiteX92" fmla="*/ 7944 w 10000"/>
                <a:gd name="connsiteY92" fmla="*/ 7871 h 10000"/>
                <a:gd name="connsiteX93" fmla="*/ 7778 w 10000"/>
                <a:gd name="connsiteY93" fmla="*/ 7826 h 10000"/>
                <a:gd name="connsiteX94" fmla="*/ 7556 w 10000"/>
                <a:gd name="connsiteY94" fmla="*/ 7799 h 10000"/>
                <a:gd name="connsiteX95" fmla="*/ 7333 w 10000"/>
                <a:gd name="connsiteY95" fmla="*/ 7779 h 10000"/>
                <a:gd name="connsiteX96" fmla="*/ 7000 w 10000"/>
                <a:gd name="connsiteY96" fmla="*/ 7753 h 10000"/>
                <a:gd name="connsiteX97" fmla="*/ 7000 w 10000"/>
                <a:gd name="connsiteY97" fmla="*/ 7753 h 10000"/>
                <a:gd name="connsiteX98" fmla="*/ 6556 w 10000"/>
                <a:gd name="connsiteY98" fmla="*/ 7779 h 10000"/>
                <a:gd name="connsiteX99" fmla="*/ 6222 w 10000"/>
                <a:gd name="connsiteY99" fmla="*/ 7779 h 10000"/>
                <a:gd name="connsiteX100" fmla="*/ 6111 w 10000"/>
                <a:gd name="connsiteY100" fmla="*/ 7753 h 10000"/>
                <a:gd name="connsiteX101" fmla="*/ 6056 w 10000"/>
                <a:gd name="connsiteY101" fmla="*/ 7731 h 10000"/>
                <a:gd name="connsiteX102" fmla="*/ 6056 w 10000"/>
                <a:gd name="connsiteY102" fmla="*/ 7731 h 10000"/>
                <a:gd name="connsiteX103" fmla="*/ 6056 w 10000"/>
                <a:gd name="connsiteY103" fmla="*/ 7326 h 10000"/>
                <a:gd name="connsiteX104" fmla="*/ 6056 w 10000"/>
                <a:gd name="connsiteY104" fmla="*/ 7326 h 10000"/>
                <a:gd name="connsiteX105" fmla="*/ 6056 w 10000"/>
                <a:gd name="connsiteY105" fmla="*/ 7232 h 10000"/>
                <a:gd name="connsiteX106" fmla="*/ 5944 w 10000"/>
                <a:gd name="connsiteY106" fmla="*/ 7120 h 10000"/>
                <a:gd name="connsiteX107" fmla="*/ 5889 w 10000"/>
                <a:gd name="connsiteY107" fmla="*/ 7095 h 10000"/>
                <a:gd name="connsiteX108" fmla="*/ 5778 w 10000"/>
                <a:gd name="connsiteY108" fmla="*/ 7074 h 10000"/>
                <a:gd name="connsiteX109" fmla="*/ 5667 w 10000"/>
                <a:gd name="connsiteY109" fmla="*/ 7074 h 10000"/>
                <a:gd name="connsiteX110" fmla="*/ 5500 w 10000"/>
                <a:gd name="connsiteY110" fmla="*/ 7095 h 10000"/>
                <a:gd name="connsiteX111" fmla="*/ 5500 w 10000"/>
                <a:gd name="connsiteY111" fmla="*/ 7095 h 10000"/>
                <a:gd name="connsiteX112" fmla="*/ 4889 w 10000"/>
                <a:gd name="connsiteY112" fmla="*/ 7256 h 10000"/>
                <a:gd name="connsiteX113" fmla="*/ 4611 w 10000"/>
                <a:gd name="connsiteY113" fmla="*/ 7303 h 10000"/>
                <a:gd name="connsiteX114" fmla="*/ 4556 w 10000"/>
                <a:gd name="connsiteY114" fmla="*/ 7326 h 10000"/>
                <a:gd name="connsiteX115" fmla="*/ 4500 w 10000"/>
                <a:gd name="connsiteY115" fmla="*/ 7303 h 10000"/>
                <a:gd name="connsiteX116" fmla="*/ 4500 w 10000"/>
                <a:gd name="connsiteY116" fmla="*/ 7303 h 10000"/>
                <a:gd name="connsiteX117" fmla="*/ 4222 w 10000"/>
                <a:gd name="connsiteY117" fmla="*/ 7074 h 10000"/>
                <a:gd name="connsiteX118" fmla="*/ 4222 w 10000"/>
                <a:gd name="connsiteY118" fmla="*/ 7074 h 10000"/>
                <a:gd name="connsiteX119" fmla="*/ 4111 w 10000"/>
                <a:gd name="connsiteY119" fmla="*/ 6962 h 10000"/>
                <a:gd name="connsiteX120" fmla="*/ 4111 w 10000"/>
                <a:gd name="connsiteY120" fmla="*/ 6893 h 10000"/>
                <a:gd name="connsiteX121" fmla="*/ 4111 w 10000"/>
                <a:gd name="connsiteY121" fmla="*/ 6825 h 10000"/>
                <a:gd name="connsiteX122" fmla="*/ 4111 w 10000"/>
                <a:gd name="connsiteY122" fmla="*/ 6825 h 10000"/>
                <a:gd name="connsiteX123" fmla="*/ 4278 w 10000"/>
                <a:gd name="connsiteY123" fmla="*/ 6757 h 10000"/>
                <a:gd name="connsiteX124" fmla="*/ 4389 w 10000"/>
                <a:gd name="connsiteY124" fmla="*/ 6734 h 10000"/>
                <a:gd name="connsiteX125" fmla="*/ 4389 w 10000"/>
                <a:gd name="connsiteY125" fmla="*/ 6734 h 10000"/>
                <a:gd name="connsiteX126" fmla="*/ 4000 w 10000"/>
                <a:gd name="connsiteY126" fmla="*/ 6734 h 10000"/>
                <a:gd name="connsiteX127" fmla="*/ 3722 w 10000"/>
                <a:gd name="connsiteY127" fmla="*/ 6757 h 10000"/>
                <a:gd name="connsiteX128" fmla="*/ 3611 w 10000"/>
                <a:gd name="connsiteY128" fmla="*/ 6782 h 10000"/>
                <a:gd name="connsiteX129" fmla="*/ 3556 w 10000"/>
                <a:gd name="connsiteY129" fmla="*/ 6804 h 10000"/>
                <a:gd name="connsiteX130" fmla="*/ 3556 w 10000"/>
                <a:gd name="connsiteY130" fmla="*/ 6804 h 10000"/>
                <a:gd name="connsiteX131" fmla="*/ 3444 w 10000"/>
                <a:gd name="connsiteY131" fmla="*/ 6893 h 10000"/>
                <a:gd name="connsiteX132" fmla="*/ 3278 w 10000"/>
                <a:gd name="connsiteY132" fmla="*/ 7032 h 10000"/>
                <a:gd name="connsiteX133" fmla="*/ 3000 w 10000"/>
                <a:gd name="connsiteY133" fmla="*/ 7188 h 10000"/>
                <a:gd name="connsiteX134" fmla="*/ 2667 w 10000"/>
                <a:gd name="connsiteY134" fmla="*/ 7303 h 10000"/>
                <a:gd name="connsiteX135" fmla="*/ 2667 w 10000"/>
                <a:gd name="connsiteY135" fmla="*/ 7303 h 10000"/>
                <a:gd name="connsiteX136" fmla="*/ 2333 w 10000"/>
                <a:gd name="connsiteY136" fmla="*/ 7395 h 10000"/>
                <a:gd name="connsiteX137" fmla="*/ 1833 w 10000"/>
                <a:gd name="connsiteY137" fmla="*/ 7486 h 10000"/>
                <a:gd name="connsiteX138" fmla="*/ 1389 w 10000"/>
                <a:gd name="connsiteY138" fmla="*/ 7530 h 10000"/>
                <a:gd name="connsiteX139" fmla="*/ 889 w 10000"/>
                <a:gd name="connsiteY139" fmla="*/ 7552 h 10000"/>
                <a:gd name="connsiteX140" fmla="*/ 889 w 10000"/>
                <a:gd name="connsiteY140" fmla="*/ 7552 h 10000"/>
                <a:gd name="connsiteX141" fmla="*/ 500 w 10000"/>
                <a:gd name="connsiteY141" fmla="*/ 7579 h 10000"/>
                <a:gd name="connsiteX142" fmla="*/ 222 w 10000"/>
                <a:gd name="connsiteY142" fmla="*/ 7597 h 10000"/>
                <a:gd name="connsiteX143" fmla="*/ 0 w 10000"/>
                <a:gd name="connsiteY143" fmla="*/ 7619 h 10000"/>
                <a:gd name="connsiteX144" fmla="*/ 0 w 10000"/>
                <a:gd name="connsiteY144" fmla="*/ 7619 h 10000"/>
                <a:gd name="connsiteX145" fmla="*/ 278 w 10000"/>
                <a:gd name="connsiteY145" fmla="*/ 7984 h 10000"/>
                <a:gd name="connsiteX146" fmla="*/ 500 w 10000"/>
                <a:gd name="connsiteY146" fmla="*/ 8252 h 10000"/>
                <a:gd name="connsiteX147" fmla="*/ 722 w 10000"/>
                <a:gd name="connsiteY147" fmla="*/ 8480 h 10000"/>
                <a:gd name="connsiteX148" fmla="*/ 722 w 10000"/>
                <a:gd name="connsiteY148" fmla="*/ 8480 h 10000"/>
                <a:gd name="connsiteX149" fmla="*/ 889 w 10000"/>
                <a:gd name="connsiteY149" fmla="*/ 8617 h 10000"/>
                <a:gd name="connsiteX150" fmla="*/ 944 w 10000"/>
                <a:gd name="connsiteY150" fmla="*/ 8733 h 10000"/>
                <a:gd name="connsiteX151" fmla="*/ 1111 w 10000"/>
                <a:gd name="connsiteY151" fmla="*/ 8847 h 10000"/>
                <a:gd name="connsiteX152" fmla="*/ 1333 w 10000"/>
                <a:gd name="connsiteY152" fmla="*/ 9022 h 10000"/>
                <a:gd name="connsiteX153" fmla="*/ 1333 w 10000"/>
                <a:gd name="connsiteY153" fmla="*/ 9022 h 10000"/>
                <a:gd name="connsiteX154" fmla="*/ 1444 w 10000"/>
                <a:gd name="connsiteY154" fmla="*/ 9115 h 10000"/>
                <a:gd name="connsiteX155" fmla="*/ 1500 w 10000"/>
                <a:gd name="connsiteY155" fmla="*/ 9183 h 10000"/>
                <a:gd name="connsiteX156" fmla="*/ 1500 w 10000"/>
                <a:gd name="connsiteY156" fmla="*/ 9248 h 10000"/>
                <a:gd name="connsiteX157" fmla="*/ 1556 w 10000"/>
                <a:gd name="connsiteY157" fmla="*/ 9276 h 10000"/>
                <a:gd name="connsiteX158" fmla="*/ 1722 w 10000"/>
                <a:gd name="connsiteY158" fmla="*/ 9296 h 10000"/>
                <a:gd name="connsiteX159" fmla="*/ 1944 w 10000"/>
                <a:gd name="connsiteY159" fmla="*/ 9319 h 10000"/>
                <a:gd name="connsiteX160" fmla="*/ 2944 w 10000"/>
                <a:gd name="connsiteY160" fmla="*/ 9342 h 10000"/>
                <a:gd name="connsiteX161" fmla="*/ 2944 w 10000"/>
                <a:gd name="connsiteY161" fmla="*/ 9342 h 10000"/>
                <a:gd name="connsiteX162" fmla="*/ 4167 w 10000"/>
                <a:gd name="connsiteY162" fmla="*/ 9389 h 10000"/>
                <a:gd name="connsiteX163" fmla="*/ 4889 w 10000"/>
                <a:gd name="connsiteY163" fmla="*/ 9454 h 10000"/>
                <a:gd name="connsiteX164" fmla="*/ 5278 w 10000"/>
                <a:gd name="connsiteY164" fmla="*/ 9526 h 10000"/>
                <a:gd name="connsiteX165" fmla="*/ 5444 w 10000"/>
                <a:gd name="connsiteY165" fmla="*/ 9544 h 10000"/>
                <a:gd name="connsiteX166" fmla="*/ 5444 w 10000"/>
                <a:gd name="connsiteY166" fmla="*/ 9544 h 10000"/>
                <a:gd name="connsiteX167" fmla="*/ 5722 w 10000"/>
                <a:gd name="connsiteY167" fmla="*/ 9594 h 10000"/>
                <a:gd name="connsiteX168" fmla="*/ 5833 w 10000"/>
                <a:gd name="connsiteY168" fmla="*/ 9618 h 10000"/>
                <a:gd name="connsiteX169" fmla="*/ 5833 w 10000"/>
                <a:gd name="connsiteY169" fmla="*/ 9618 h 10000"/>
                <a:gd name="connsiteX170" fmla="*/ 5833 w 10000"/>
                <a:gd name="connsiteY170" fmla="*/ 9594 h 10000"/>
                <a:gd name="connsiteX171" fmla="*/ 5889 w 10000"/>
                <a:gd name="connsiteY171" fmla="*/ 9569 h 10000"/>
                <a:gd name="connsiteX172" fmla="*/ 6000 w 10000"/>
                <a:gd name="connsiteY172" fmla="*/ 9544 h 10000"/>
                <a:gd name="connsiteX173" fmla="*/ 6167 w 10000"/>
                <a:gd name="connsiteY173" fmla="*/ 9526 h 10000"/>
                <a:gd name="connsiteX174" fmla="*/ 6444 w 10000"/>
                <a:gd name="connsiteY174" fmla="*/ 9526 h 10000"/>
                <a:gd name="connsiteX175" fmla="*/ 6833 w 10000"/>
                <a:gd name="connsiteY175" fmla="*/ 9544 h 10000"/>
                <a:gd name="connsiteX176" fmla="*/ 7278 w 10000"/>
                <a:gd name="connsiteY176" fmla="*/ 9618 h 10000"/>
                <a:gd name="connsiteX177" fmla="*/ 7278 w 10000"/>
                <a:gd name="connsiteY177" fmla="*/ 9618 h 10000"/>
                <a:gd name="connsiteX178" fmla="*/ 8722 w 10000"/>
                <a:gd name="connsiteY178" fmla="*/ 9815 h 10000"/>
                <a:gd name="connsiteX179" fmla="*/ 10000 w 10000"/>
                <a:gd name="connsiteY179" fmla="*/ 10000 h 10000"/>
                <a:gd name="connsiteX0" fmla="*/ 10000 w 10000"/>
                <a:gd name="connsiteY0" fmla="*/ 8231 h 9776"/>
                <a:gd name="connsiteX1" fmla="*/ 10000 w 10000"/>
                <a:gd name="connsiteY1" fmla="*/ 8231 h 9776"/>
                <a:gd name="connsiteX2" fmla="*/ 9222 w 10000"/>
                <a:gd name="connsiteY2" fmla="*/ 8256 h 9776"/>
                <a:gd name="connsiteX3" fmla="*/ 8944 w 10000"/>
                <a:gd name="connsiteY3" fmla="*/ 8256 h 9776"/>
                <a:gd name="connsiteX4" fmla="*/ 8833 w 10000"/>
                <a:gd name="connsiteY4" fmla="*/ 8231 h 9776"/>
                <a:gd name="connsiteX5" fmla="*/ 8778 w 10000"/>
                <a:gd name="connsiteY5" fmla="*/ 8212 h 9776"/>
                <a:gd name="connsiteX6" fmla="*/ 8778 w 10000"/>
                <a:gd name="connsiteY6" fmla="*/ 8212 h 9776"/>
                <a:gd name="connsiteX7" fmla="*/ 8444 w 10000"/>
                <a:gd name="connsiteY7" fmla="*/ 7938 h 9776"/>
                <a:gd name="connsiteX8" fmla="*/ 8167 w 10000"/>
                <a:gd name="connsiteY8" fmla="*/ 7688 h 9776"/>
                <a:gd name="connsiteX9" fmla="*/ 8167 w 10000"/>
                <a:gd name="connsiteY9" fmla="*/ 7688 h 9776"/>
                <a:gd name="connsiteX10" fmla="*/ 8056 w 10000"/>
                <a:gd name="connsiteY10" fmla="*/ 7647 h 9776"/>
                <a:gd name="connsiteX11" fmla="*/ 7889 w 10000"/>
                <a:gd name="connsiteY11" fmla="*/ 7602 h 9776"/>
                <a:gd name="connsiteX12" fmla="*/ 7444 w 10000"/>
                <a:gd name="connsiteY12" fmla="*/ 7575 h 9776"/>
                <a:gd name="connsiteX13" fmla="*/ 6889 w 10000"/>
                <a:gd name="connsiteY13" fmla="*/ 7555 h 9776"/>
                <a:gd name="connsiteX14" fmla="*/ 6389 w 10000"/>
                <a:gd name="connsiteY14" fmla="*/ 7555 h 9776"/>
                <a:gd name="connsiteX15" fmla="*/ 6389 w 10000"/>
                <a:gd name="connsiteY15" fmla="*/ 7555 h 9776"/>
                <a:gd name="connsiteX16" fmla="*/ 6167 w 10000"/>
                <a:gd name="connsiteY16" fmla="*/ 7529 h 9776"/>
                <a:gd name="connsiteX17" fmla="*/ 6056 w 10000"/>
                <a:gd name="connsiteY17" fmla="*/ 7488 h 9776"/>
                <a:gd name="connsiteX18" fmla="*/ 6000 w 10000"/>
                <a:gd name="connsiteY18" fmla="*/ 7440 h 9776"/>
                <a:gd name="connsiteX19" fmla="*/ 6000 w 10000"/>
                <a:gd name="connsiteY19" fmla="*/ 7355 h 9776"/>
                <a:gd name="connsiteX20" fmla="*/ 6056 w 10000"/>
                <a:gd name="connsiteY20" fmla="*/ 7171 h 9776"/>
                <a:gd name="connsiteX21" fmla="*/ 6111 w 10000"/>
                <a:gd name="connsiteY21" fmla="*/ 7079 h 9776"/>
                <a:gd name="connsiteX22" fmla="*/ 6056 w 10000"/>
                <a:gd name="connsiteY22" fmla="*/ 6964 h 9776"/>
                <a:gd name="connsiteX23" fmla="*/ 6056 w 10000"/>
                <a:gd name="connsiteY23" fmla="*/ 6964 h 9776"/>
                <a:gd name="connsiteX24" fmla="*/ 6000 w 10000"/>
                <a:gd name="connsiteY24" fmla="*/ 6896 h 9776"/>
                <a:gd name="connsiteX25" fmla="*/ 5944 w 10000"/>
                <a:gd name="connsiteY25" fmla="*/ 6850 h 9776"/>
                <a:gd name="connsiteX26" fmla="*/ 5833 w 10000"/>
                <a:gd name="connsiteY26" fmla="*/ 6850 h 9776"/>
                <a:gd name="connsiteX27" fmla="*/ 5667 w 10000"/>
                <a:gd name="connsiteY27" fmla="*/ 6871 h 9776"/>
                <a:gd name="connsiteX28" fmla="*/ 5333 w 10000"/>
                <a:gd name="connsiteY28" fmla="*/ 6942 h 9776"/>
                <a:gd name="connsiteX29" fmla="*/ 4889 w 10000"/>
                <a:gd name="connsiteY29" fmla="*/ 7055 h 9776"/>
                <a:gd name="connsiteX30" fmla="*/ 4889 w 10000"/>
                <a:gd name="connsiteY30" fmla="*/ 7055 h 9776"/>
                <a:gd name="connsiteX31" fmla="*/ 4611 w 10000"/>
                <a:gd name="connsiteY31" fmla="*/ 7079 h 9776"/>
                <a:gd name="connsiteX32" fmla="*/ 4500 w 10000"/>
                <a:gd name="connsiteY32" fmla="*/ 7079 h 9776"/>
                <a:gd name="connsiteX33" fmla="*/ 4444 w 10000"/>
                <a:gd name="connsiteY33" fmla="*/ 7055 h 9776"/>
                <a:gd name="connsiteX34" fmla="*/ 4389 w 10000"/>
                <a:gd name="connsiteY34" fmla="*/ 6964 h 9776"/>
                <a:gd name="connsiteX35" fmla="*/ 4222 w 10000"/>
                <a:gd name="connsiteY35" fmla="*/ 6850 h 9776"/>
                <a:gd name="connsiteX36" fmla="*/ 4222 w 10000"/>
                <a:gd name="connsiteY36" fmla="*/ 6850 h 9776"/>
                <a:gd name="connsiteX37" fmla="*/ 4111 w 10000"/>
                <a:gd name="connsiteY37" fmla="*/ 6782 h 9776"/>
                <a:gd name="connsiteX38" fmla="*/ 4111 w 10000"/>
                <a:gd name="connsiteY38" fmla="*/ 6715 h 9776"/>
                <a:gd name="connsiteX39" fmla="*/ 4111 w 10000"/>
                <a:gd name="connsiteY39" fmla="*/ 6669 h 9776"/>
                <a:gd name="connsiteX40" fmla="*/ 4167 w 10000"/>
                <a:gd name="connsiteY40" fmla="*/ 6624 h 9776"/>
                <a:gd name="connsiteX41" fmla="*/ 4278 w 10000"/>
                <a:gd name="connsiteY41" fmla="*/ 6533 h 9776"/>
                <a:gd name="connsiteX42" fmla="*/ 4389 w 10000"/>
                <a:gd name="connsiteY42" fmla="*/ 6510 h 9776"/>
                <a:gd name="connsiteX43" fmla="*/ 4389 w 10000"/>
                <a:gd name="connsiteY43" fmla="*/ 6510 h 9776"/>
                <a:gd name="connsiteX44" fmla="*/ 4389 w 10000"/>
                <a:gd name="connsiteY44" fmla="*/ 6486 h 9776"/>
                <a:gd name="connsiteX45" fmla="*/ 4444 w 10000"/>
                <a:gd name="connsiteY45" fmla="*/ 6469 h 9776"/>
                <a:gd name="connsiteX46" fmla="*/ 4667 w 10000"/>
                <a:gd name="connsiteY46" fmla="*/ 6443 h 9776"/>
                <a:gd name="connsiteX47" fmla="*/ 5333 w 10000"/>
                <a:gd name="connsiteY47" fmla="*/ 6400 h 9776"/>
                <a:gd name="connsiteX48" fmla="*/ 6500 w 10000"/>
                <a:gd name="connsiteY48" fmla="*/ 6328 h 9776"/>
                <a:gd name="connsiteX49" fmla="*/ 6500 w 10000"/>
                <a:gd name="connsiteY49" fmla="*/ 6328 h 9776"/>
                <a:gd name="connsiteX50" fmla="*/ 7167 w 10000"/>
                <a:gd name="connsiteY50" fmla="*/ 6263 h 9776"/>
                <a:gd name="connsiteX51" fmla="*/ 8389 w 10000"/>
                <a:gd name="connsiteY51" fmla="*/ 6128 h 9776"/>
                <a:gd name="connsiteX52" fmla="*/ 8389 w 10000"/>
                <a:gd name="connsiteY52" fmla="*/ 6128 h 9776"/>
                <a:gd name="connsiteX53" fmla="*/ 8667 w 10000"/>
                <a:gd name="connsiteY53" fmla="*/ 6079 h 9776"/>
                <a:gd name="connsiteX54" fmla="*/ 8778 w 10000"/>
                <a:gd name="connsiteY54" fmla="*/ 6009 h 9776"/>
                <a:gd name="connsiteX55" fmla="*/ 8889 w 10000"/>
                <a:gd name="connsiteY55" fmla="*/ 5966 h 9776"/>
                <a:gd name="connsiteX56" fmla="*/ 8833 w 10000"/>
                <a:gd name="connsiteY56" fmla="*/ 5921 h 9776"/>
                <a:gd name="connsiteX57" fmla="*/ 8833 w 10000"/>
                <a:gd name="connsiteY57" fmla="*/ 5879 h 9776"/>
                <a:gd name="connsiteX58" fmla="*/ 8722 w 10000"/>
                <a:gd name="connsiteY58" fmla="*/ 5829 h 9776"/>
                <a:gd name="connsiteX59" fmla="*/ 8556 w 10000"/>
                <a:gd name="connsiteY59" fmla="*/ 5762 h 9776"/>
                <a:gd name="connsiteX60" fmla="*/ 8556 w 10000"/>
                <a:gd name="connsiteY60" fmla="*/ 5762 h 9776"/>
                <a:gd name="connsiteX61" fmla="*/ 6556 w 10000"/>
                <a:gd name="connsiteY61" fmla="*/ 5358 h 9776"/>
                <a:gd name="connsiteX62" fmla="*/ 6556 w 10000"/>
                <a:gd name="connsiteY62" fmla="*/ 5358 h 9776"/>
                <a:gd name="connsiteX63" fmla="*/ 6333 w 10000"/>
                <a:gd name="connsiteY63" fmla="*/ 5288 h 9776"/>
                <a:gd name="connsiteX64" fmla="*/ 6167 w 10000"/>
                <a:gd name="connsiteY64" fmla="*/ 5219 h 9776"/>
                <a:gd name="connsiteX65" fmla="*/ 6056 w 10000"/>
                <a:gd name="connsiteY65" fmla="*/ 5149 h 9776"/>
                <a:gd name="connsiteX66" fmla="*/ 6056 w 10000"/>
                <a:gd name="connsiteY66" fmla="*/ 5149 h 9776"/>
                <a:gd name="connsiteX67" fmla="*/ 8056 w 10000"/>
                <a:gd name="connsiteY67" fmla="*/ 5127 h 9776"/>
                <a:gd name="connsiteX68" fmla="*/ 10000 w 10000"/>
                <a:gd name="connsiteY68" fmla="*/ 5358 h 9776"/>
                <a:gd name="connsiteX69" fmla="*/ 10000 w 10000"/>
                <a:gd name="connsiteY69" fmla="*/ 3292 h 9776"/>
                <a:gd name="connsiteX70" fmla="*/ 2889 w 10000"/>
                <a:gd name="connsiteY70" fmla="*/ 889 h 9776"/>
                <a:gd name="connsiteX71" fmla="*/ 2000 w 10000"/>
                <a:gd name="connsiteY71" fmla="*/ 843 h 9776"/>
                <a:gd name="connsiteX72" fmla="*/ 1414 w 10000"/>
                <a:gd name="connsiteY72" fmla="*/ 566 h 9776"/>
                <a:gd name="connsiteX73" fmla="*/ 1444 w 10000"/>
                <a:gd name="connsiteY73" fmla="*/ 457 h 9776"/>
                <a:gd name="connsiteX74" fmla="*/ 1444 w 10000"/>
                <a:gd name="connsiteY74" fmla="*/ 299 h 9776"/>
                <a:gd name="connsiteX75" fmla="*/ 1675 w 10000"/>
                <a:gd name="connsiteY75" fmla="*/ 105 h 9776"/>
                <a:gd name="connsiteX76" fmla="*/ 2111 w 10000"/>
                <a:gd name="connsiteY76" fmla="*/ 0 h 9776"/>
                <a:gd name="connsiteX77" fmla="*/ 10000 w 10000"/>
                <a:gd name="connsiteY77" fmla="*/ 8256 h 9776"/>
                <a:gd name="connsiteX78" fmla="*/ 10000 w 10000"/>
                <a:gd name="connsiteY78" fmla="*/ 8256 h 9776"/>
                <a:gd name="connsiteX79" fmla="*/ 9722 w 10000"/>
                <a:gd name="connsiteY79" fmla="*/ 8231 h 9776"/>
                <a:gd name="connsiteX80" fmla="*/ 9389 w 10000"/>
                <a:gd name="connsiteY80" fmla="*/ 8256 h 9776"/>
                <a:gd name="connsiteX81" fmla="*/ 9389 w 10000"/>
                <a:gd name="connsiteY81" fmla="*/ 8256 h 9776"/>
                <a:gd name="connsiteX82" fmla="*/ 9278 w 10000"/>
                <a:gd name="connsiteY82" fmla="*/ 8284 h 9776"/>
                <a:gd name="connsiteX83" fmla="*/ 9056 w 10000"/>
                <a:gd name="connsiteY83" fmla="*/ 8256 h 9776"/>
                <a:gd name="connsiteX84" fmla="*/ 8889 w 10000"/>
                <a:gd name="connsiteY84" fmla="*/ 8231 h 9776"/>
                <a:gd name="connsiteX85" fmla="*/ 8722 w 10000"/>
                <a:gd name="connsiteY85" fmla="*/ 8189 h 9776"/>
                <a:gd name="connsiteX86" fmla="*/ 8611 w 10000"/>
                <a:gd name="connsiteY86" fmla="*/ 8119 h 9776"/>
                <a:gd name="connsiteX87" fmla="*/ 8444 w 10000"/>
                <a:gd name="connsiteY87" fmla="*/ 8005 h 9776"/>
                <a:gd name="connsiteX88" fmla="*/ 8444 w 10000"/>
                <a:gd name="connsiteY88" fmla="*/ 8005 h 9776"/>
                <a:gd name="connsiteX89" fmla="*/ 8222 w 10000"/>
                <a:gd name="connsiteY89" fmla="*/ 7806 h 9776"/>
                <a:gd name="connsiteX90" fmla="*/ 8111 w 10000"/>
                <a:gd name="connsiteY90" fmla="*/ 7715 h 9776"/>
                <a:gd name="connsiteX91" fmla="*/ 7944 w 10000"/>
                <a:gd name="connsiteY91" fmla="*/ 7647 h 9776"/>
                <a:gd name="connsiteX92" fmla="*/ 7778 w 10000"/>
                <a:gd name="connsiteY92" fmla="*/ 7602 h 9776"/>
                <a:gd name="connsiteX93" fmla="*/ 7556 w 10000"/>
                <a:gd name="connsiteY93" fmla="*/ 7575 h 9776"/>
                <a:gd name="connsiteX94" fmla="*/ 7333 w 10000"/>
                <a:gd name="connsiteY94" fmla="*/ 7555 h 9776"/>
                <a:gd name="connsiteX95" fmla="*/ 7000 w 10000"/>
                <a:gd name="connsiteY95" fmla="*/ 7529 h 9776"/>
                <a:gd name="connsiteX96" fmla="*/ 7000 w 10000"/>
                <a:gd name="connsiteY96" fmla="*/ 7529 h 9776"/>
                <a:gd name="connsiteX97" fmla="*/ 6556 w 10000"/>
                <a:gd name="connsiteY97" fmla="*/ 7555 h 9776"/>
                <a:gd name="connsiteX98" fmla="*/ 6222 w 10000"/>
                <a:gd name="connsiteY98" fmla="*/ 7555 h 9776"/>
                <a:gd name="connsiteX99" fmla="*/ 6111 w 10000"/>
                <a:gd name="connsiteY99" fmla="*/ 7529 h 9776"/>
                <a:gd name="connsiteX100" fmla="*/ 6056 w 10000"/>
                <a:gd name="connsiteY100" fmla="*/ 7507 h 9776"/>
                <a:gd name="connsiteX101" fmla="*/ 6056 w 10000"/>
                <a:gd name="connsiteY101" fmla="*/ 7507 h 9776"/>
                <a:gd name="connsiteX102" fmla="*/ 6056 w 10000"/>
                <a:gd name="connsiteY102" fmla="*/ 7102 h 9776"/>
                <a:gd name="connsiteX103" fmla="*/ 6056 w 10000"/>
                <a:gd name="connsiteY103" fmla="*/ 7102 h 9776"/>
                <a:gd name="connsiteX104" fmla="*/ 6056 w 10000"/>
                <a:gd name="connsiteY104" fmla="*/ 7008 h 9776"/>
                <a:gd name="connsiteX105" fmla="*/ 5944 w 10000"/>
                <a:gd name="connsiteY105" fmla="*/ 6896 h 9776"/>
                <a:gd name="connsiteX106" fmla="*/ 5889 w 10000"/>
                <a:gd name="connsiteY106" fmla="*/ 6871 h 9776"/>
                <a:gd name="connsiteX107" fmla="*/ 5778 w 10000"/>
                <a:gd name="connsiteY107" fmla="*/ 6850 h 9776"/>
                <a:gd name="connsiteX108" fmla="*/ 5667 w 10000"/>
                <a:gd name="connsiteY108" fmla="*/ 6850 h 9776"/>
                <a:gd name="connsiteX109" fmla="*/ 5500 w 10000"/>
                <a:gd name="connsiteY109" fmla="*/ 6871 h 9776"/>
                <a:gd name="connsiteX110" fmla="*/ 5500 w 10000"/>
                <a:gd name="connsiteY110" fmla="*/ 6871 h 9776"/>
                <a:gd name="connsiteX111" fmla="*/ 4889 w 10000"/>
                <a:gd name="connsiteY111" fmla="*/ 7032 h 9776"/>
                <a:gd name="connsiteX112" fmla="*/ 4611 w 10000"/>
                <a:gd name="connsiteY112" fmla="*/ 7079 h 9776"/>
                <a:gd name="connsiteX113" fmla="*/ 4556 w 10000"/>
                <a:gd name="connsiteY113" fmla="*/ 7102 h 9776"/>
                <a:gd name="connsiteX114" fmla="*/ 4500 w 10000"/>
                <a:gd name="connsiteY114" fmla="*/ 7079 h 9776"/>
                <a:gd name="connsiteX115" fmla="*/ 4500 w 10000"/>
                <a:gd name="connsiteY115" fmla="*/ 7079 h 9776"/>
                <a:gd name="connsiteX116" fmla="*/ 4222 w 10000"/>
                <a:gd name="connsiteY116" fmla="*/ 6850 h 9776"/>
                <a:gd name="connsiteX117" fmla="*/ 4222 w 10000"/>
                <a:gd name="connsiteY117" fmla="*/ 6850 h 9776"/>
                <a:gd name="connsiteX118" fmla="*/ 4111 w 10000"/>
                <a:gd name="connsiteY118" fmla="*/ 6738 h 9776"/>
                <a:gd name="connsiteX119" fmla="*/ 4111 w 10000"/>
                <a:gd name="connsiteY119" fmla="*/ 6669 h 9776"/>
                <a:gd name="connsiteX120" fmla="*/ 4111 w 10000"/>
                <a:gd name="connsiteY120" fmla="*/ 6601 h 9776"/>
                <a:gd name="connsiteX121" fmla="*/ 4111 w 10000"/>
                <a:gd name="connsiteY121" fmla="*/ 6601 h 9776"/>
                <a:gd name="connsiteX122" fmla="*/ 4278 w 10000"/>
                <a:gd name="connsiteY122" fmla="*/ 6533 h 9776"/>
                <a:gd name="connsiteX123" fmla="*/ 4389 w 10000"/>
                <a:gd name="connsiteY123" fmla="*/ 6510 h 9776"/>
                <a:gd name="connsiteX124" fmla="*/ 4389 w 10000"/>
                <a:gd name="connsiteY124" fmla="*/ 6510 h 9776"/>
                <a:gd name="connsiteX125" fmla="*/ 4000 w 10000"/>
                <a:gd name="connsiteY125" fmla="*/ 6510 h 9776"/>
                <a:gd name="connsiteX126" fmla="*/ 3722 w 10000"/>
                <a:gd name="connsiteY126" fmla="*/ 6533 h 9776"/>
                <a:gd name="connsiteX127" fmla="*/ 3611 w 10000"/>
                <a:gd name="connsiteY127" fmla="*/ 6558 h 9776"/>
                <a:gd name="connsiteX128" fmla="*/ 3556 w 10000"/>
                <a:gd name="connsiteY128" fmla="*/ 6580 h 9776"/>
                <a:gd name="connsiteX129" fmla="*/ 3556 w 10000"/>
                <a:gd name="connsiteY129" fmla="*/ 6580 h 9776"/>
                <a:gd name="connsiteX130" fmla="*/ 3444 w 10000"/>
                <a:gd name="connsiteY130" fmla="*/ 6669 h 9776"/>
                <a:gd name="connsiteX131" fmla="*/ 3278 w 10000"/>
                <a:gd name="connsiteY131" fmla="*/ 6808 h 9776"/>
                <a:gd name="connsiteX132" fmla="*/ 3000 w 10000"/>
                <a:gd name="connsiteY132" fmla="*/ 6964 h 9776"/>
                <a:gd name="connsiteX133" fmla="*/ 2667 w 10000"/>
                <a:gd name="connsiteY133" fmla="*/ 7079 h 9776"/>
                <a:gd name="connsiteX134" fmla="*/ 2667 w 10000"/>
                <a:gd name="connsiteY134" fmla="*/ 7079 h 9776"/>
                <a:gd name="connsiteX135" fmla="*/ 2333 w 10000"/>
                <a:gd name="connsiteY135" fmla="*/ 7171 h 9776"/>
                <a:gd name="connsiteX136" fmla="*/ 1833 w 10000"/>
                <a:gd name="connsiteY136" fmla="*/ 7262 h 9776"/>
                <a:gd name="connsiteX137" fmla="*/ 1389 w 10000"/>
                <a:gd name="connsiteY137" fmla="*/ 7306 h 9776"/>
                <a:gd name="connsiteX138" fmla="*/ 889 w 10000"/>
                <a:gd name="connsiteY138" fmla="*/ 7328 h 9776"/>
                <a:gd name="connsiteX139" fmla="*/ 889 w 10000"/>
                <a:gd name="connsiteY139" fmla="*/ 7328 h 9776"/>
                <a:gd name="connsiteX140" fmla="*/ 500 w 10000"/>
                <a:gd name="connsiteY140" fmla="*/ 7355 h 9776"/>
                <a:gd name="connsiteX141" fmla="*/ 222 w 10000"/>
                <a:gd name="connsiteY141" fmla="*/ 7373 h 9776"/>
                <a:gd name="connsiteX142" fmla="*/ 0 w 10000"/>
                <a:gd name="connsiteY142" fmla="*/ 7395 h 9776"/>
                <a:gd name="connsiteX143" fmla="*/ 0 w 10000"/>
                <a:gd name="connsiteY143" fmla="*/ 7395 h 9776"/>
                <a:gd name="connsiteX144" fmla="*/ 278 w 10000"/>
                <a:gd name="connsiteY144" fmla="*/ 7760 h 9776"/>
                <a:gd name="connsiteX145" fmla="*/ 500 w 10000"/>
                <a:gd name="connsiteY145" fmla="*/ 8028 h 9776"/>
                <a:gd name="connsiteX146" fmla="*/ 722 w 10000"/>
                <a:gd name="connsiteY146" fmla="*/ 8256 h 9776"/>
                <a:gd name="connsiteX147" fmla="*/ 722 w 10000"/>
                <a:gd name="connsiteY147" fmla="*/ 8256 h 9776"/>
                <a:gd name="connsiteX148" fmla="*/ 889 w 10000"/>
                <a:gd name="connsiteY148" fmla="*/ 8393 h 9776"/>
                <a:gd name="connsiteX149" fmla="*/ 944 w 10000"/>
                <a:gd name="connsiteY149" fmla="*/ 8509 h 9776"/>
                <a:gd name="connsiteX150" fmla="*/ 1111 w 10000"/>
                <a:gd name="connsiteY150" fmla="*/ 8623 h 9776"/>
                <a:gd name="connsiteX151" fmla="*/ 1333 w 10000"/>
                <a:gd name="connsiteY151" fmla="*/ 8798 h 9776"/>
                <a:gd name="connsiteX152" fmla="*/ 1333 w 10000"/>
                <a:gd name="connsiteY152" fmla="*/ 8798 h 9776"/>
                <a:gd name="connsiteX153" fmla="*/ 1444 w 10000"/>
                <a:gd name="connsiteY153" fmla="*/ 8891 h 9776"/>
                <a:gd name="connsiteX154" fmla="*/ 1500 w 10000"/>
                <a:gd name="connsiteY154" fmla="*/ 8959 h 9776"/>
                <a:gd name="connsiteX155" fmla="*/ 1500 w 10000"/>
                <a:gd name="connsiteY155" fmla="*/ 9024 h 9776"/>
                <a:gd name="connsiteX156" fmla="*/ 1556 w 10000"/>
                <a:gd name="connsiteY156" fmla="*/ 9052 h 9776"/>
                <a:gd name="connsiteX157" fmla="*/ 1722 w 10000"/>
                <a:gd name="connsiteY157" fmla="*/ 9072 h 9776"/>
                <a:gd name="connsiteX158" fmla="*/ 1944 w 10000"/>
                <a:gd name="connsiteY158" fmla="*/ 9095 h 9776"/>
                <a:gd name="connsiteX159" fmla="*/ 2944 w 10000"/>
                <a:gd name="connsiteY159" fmla="*/ 9118 h 9776"/>
                <a:gd name="connsiteX160" fmla="*/ 2944 w 10000"/>
                <a:gd name="connsiteY160" fmla="*/ 9118 h 9776"/>
                <a:gd name="connsiteX161" fmla="*/ 4167 w 10000"/>
                <a:gd name="connsiteY161" fmla="*/ 9165 h 9776"/>
                <a:gd name="connsiteX162" fmla="*/ 4889 w 10000"/>
                <a:gd name="connsiteY162" fmla="*/ 9230 h 9776"/>
                <a:gd name="connsiteX163" fmla="*/ 5278 w 10000"/>
                <a:gd name="connsiteY163" fmla="*/ 9302 h 9776"/>
                <a:gd name="connsiteX164" fmla="*/ 5444 w 10000"/>
                <a:gd name="connsiteY164" fmla="*/ 9320 h 9776"/>
                <a:gd name="connsiteX165" fmla="*/ 5444 w 10000"/>
                <a:gd name="connsiteY165" fmla="*/ 9320 h 9776"/>
                <a:gd name="connsiteX166" fmla="*/ 5722 w 10000"/>
                <a:gd name="connsiteY166" fmla="*/ 9370 h 9776"/>
                <a:gd name="connsiteX167" fmla="*/ 5833 w 10000"/>
                <a:gd name="connsiteY167" fmla="*/ 9394 h 9776"/>
                <a:gd name="connsiteX168" fmla="*/ 5833 w 10000"/>
                <a:gd name="connsiteY168" fmla="*/ 9394 h 9776"/>
                <a:gd name="connsiteX169" fmla="*/ 5833 w 10000"/>
                <a:gd name="connsiteY169" fmla="*/ 9370 h 9776"/>
                <a:gd name="connsiteX170" fmla="*/ 5889 w 10000"/>
                <a:gd name="connsiteY170" fmla="*/ 9345 h 9776"/>
                <a:gd name="connsiteX171" fmla="*/ 6000 w 10000"/>
                <a:gd name="connsiteY171" fmla="*/ 9320 h 9776"/>
                <a:gd name="connsiteX172" fmla="*/ 6167 w 10000"/>
                <a:gd name="connsiteY172" fmla="*/ 9302 h 9776"/>
                <a:gd name="connsiteX173" fmla="*/ 6444 w 10000"/>
                <a:gd name="connsiteY173" fmla="*/ 9302 h 9776"/>
                <a:gd name="connsiteX174" fmla="*/ 6833 w 10000"/>
                <a:gd name="connsiteY174" fmla="*/ 9320 h 9776"/>
                <a:gd name="connsiteX175" fmla="*/ 7278 w 10000"/>
                <a:gd name="connsiteY175" fmla="*/ 9394 h 9776"/>
                <a:gd name="connsiteX176" fmla="*/ 7278 w 10000"/>
                <a:gd name="connsiteY176" fmla="*/ 9394 h 9776"/>
                <a:gd name="connsiteX177" fmla="*/ 8722 w 10000"/>
                <a:gd name="connsiteY177" fmla="*/ 9591 h 9776"/>
                <a:gd name="connsiteX178" fmla="*/ 10000 w 10000"/>
                <a:gd name="connsiteY178" fmla="*/ 9776 h 9776"/>
                <a:gd name="connsiteX0" fmla="*/ 10000 w 10000"/>
                <a:gd name="connsiteY0" fmla="*/ 8880 h 10460"/>
                <a:gd name="connsiteX1" fmla="*/ 10000 w 10000"/>
                <a:gd name="connsiteY1" fmla="*/ 8880 h 10460"/>
                <a:gd name="connsiteX2" fmla="*/ 9222 w 10000"/>
                <a:gd name="connsiteY2" fmla="*/ 8905 h 10460"/>
                <a:gd name="connsiteX3" fmla="*/ 8944 w 10000"/>
                <a:gd name="connsiteY3" fmla="*/ 8905 h 10460"/>
                <a:gd name="connsiteX4" fmla="*/ 8833 w 10000"/>
                <a:gd name="connsiteY4" fmla="*/ 8880 h 10460"/>
                <a:gd name="connsiteX5" fmla="*/ 8778 w 10000"/>
                <a:gd name="connsiteY5" fmla="*/ 8860 h 10460"/>
                <a:gd name="connsiteX6" fmla="*/ 8778 w 10000"/>
                <a:gd name="connsiteY6" fmla="*/ 8860 h 10460"/>
                <a:gd name="connsiteX7" fmla="*/ 8444 w 10000"/>
                <a:gd name="connsiteY7" fmla="*/ 8580 h 10460"/>
                <a:gd name="connsiteX8" fmla="*/ 8167 w 10000"/>
                <a:gd name="connsiteY8" fmla="*/ 8324 h 10460"/>
                <a:gd name="connsiteX9" fmla="*/ 8167 w 10000"/>
                <a:gd name="connsiteY9" fmla="*/ 8324 h 10460"/>
                <a:gd name="connsiteX10" fmla="*/ 8056 w 10000"/>
                <a:gd name="connsiteY10" fmla="*/ 8282 h 10460"/>
                <a:gd name="connsiteX11" fmla="*/ 7889 w 10000"/>
                <a:gd name="connsiteY11" fmla="*/ 8236 h 10460"/>
                <a:gd name="connsiteX12" fmla="*/ 7444 w 10000"/>
                <a:gd name="connsiteY12" fmla="*/ 8209 h 10460"/>
                <a:gd name="connsiteX13" fmla="*/ 6889 w 10000"/>
                <a:gd name="connsiteY13" fmla="*/ 8188 h 10460"/>
                <a:gd name="connsiteX14" fmla="*/ 6389 w 10000"/>
                <a:gd name="connsiteY14" fmla="*/ 8188 h 10460"/>
                <a:gd name="connsiteX15" fmla="*/ 6389 w 10000"/>
                <a:gd name="connsiteY15" fmla="*/ 8188 h 10460"/>
                <a:gd name="connsiteX16" fmla="*/ 6167 w 10000"/>
                <a:gd name="connsiteY16" fmla="*/ 8162 h 10460"/>
                <a:gd name="connsiteX17" fmla="*/ 6056 w 10000"/>
                <a:gd name="connsiteY17" fmla="*/ 8120 h 10460"/>
                <a:gd name="connsiteX18" fmla="*/ 6000 w 10000"/>
                <a:gd name="connsiteY18" fmla="*/ 8070 h 10460"/>
                <a:gd name="connsiteX19" fmla="*/ 6000 w 10000"/>
                <a:gd name="connsiteY19" fmla="*/ 7984 h 10460"/>
                <a:gd name="connsiteX20" fmla="*/ 6056 w 10000"/>
                <a:gd name="connsiteY20" fmla="*/ 7795 h 10460"/>
                <a:gd name="connsiteX21" fmla="*/ 6111 w 10000"/>
                <a:gd name="connsiteY21" fmla="*/ 7701 h 10460"/>
                <a:gd name="connsiteX22" fmla="*/ 6056 w 10000"/>
                <a:gd name="connsiteY22" fmla="*/ 7584 h 10460"/>
                <a:gd name="connsiteX23" fmla="*/ 6056 w 10000"/>
                <a:gd name="connsiteY23" fmla="*/ 7584 h 10460"/>
                <a:gd name="connsiteX24" fmla="*/ 6000 w 10000"/>
                <a:gd name="connsiteY24" fmla="*/ 7514 h 10460"/>
                <a:gd name="connsiteX25" fmla="*/ 5944 w 10000"/>
                <a:gd name="connsiteY25" fmla="*/ 7467 h 10460"/>
                <a:gd name="connsiteX26" fmla="*/ 5833 w 10000"/>
                <a:gd name="connsiteY26" fmla="*/ 7467 h 10460"/>
                <a:gd name="connsiteX27" fmla="*/ 5667 w 10000"/>
                <a:gd name="connsiteY27" fmla="*/ 7488 h 10460"/>
                <a:gd name="connsiteX28" fmla="*/ 5333 w 10000"/>
                <a:gd name="connsiteY28" fmla="*/ 7561 h 10460"/>
                <a:gd name="connsiteX29" fmla="*/ 4889 w 10000"/>
                <a:gd name="connsiteY29" fmla="*/ 7677 h 10460"/>
                <a:gd name="connsiteX30" fmla="*/ 4889 w 10000"/>
                <a:gd name="connsiteY30" fmla="*/ 7677 h 10460"/>
                <a:gd name="connsiteX31" fmla="*/ 4611 w 10000"/>
                <a:gd name="connsiteY31" fmla="*/ 7701 h 10460"/>
                <a:gd name="connsiteX32" fmla="*/ 4500 w 10000"/>
                <a:gd name="connsiteY32" fmla="*/ 7701 h 10460"/>
                <a:gd name="connsiteX33" fmla="*/ 4444 w 10000"/>
                <a:gd name="connsiteY33" fmla="*/ 7677 h 10460"/>
                <a:gd name="connsiteX34" fmla="*/ 4389 w 10000"/>
                <a:gd name="connsiteY34" fmla="*/ 7584 h 10460"/>
                <a:gd name="connsiteX35" fmla="*/ 4222 w 10000"/>
                <a:gd name="connsiteY35" fmla="*/ 7467 h 10460"/>
                <a:gd name="connsiteX36" fmla="*/ 4222 w 10000"/>
                <a:gd name="connsiteY36" fmla="*/ 7467 h 10460"/>
                <a:gd name="connsiteX37" fmla="*/ 4111 w 10000"/>
                <a:gd name="connsiteY37" fmla="*/ 7397 h 10460"/>
                <a:gd name="connsiteX38" fmla="*/ 4111 w 10000"/>
                <a:gd name="connsiteY38" fmla="*/ 7329 h 10460"/>
                <a:gd name="connsiteX39" fmla="*/ 4111 w 10000"/>
                <a:gd name="connsiteY39" fmla="*/ 7282 h 10460"/>
                <a:gd name="connsiteX40" fmla="*/ 4167 w 10000"/>
                <a:gd name="connsiteY40" fmla="*/ 7236 h 10460"/>
                <a:gd name="connsiteX41" fmla="*/ 4278 w 10000"/>
                <a:gd name="connsiteY41" fmla="*/ 7143 h 10460"/>
                <a:gd name="connsiteX42" fmla="*/ 4389 w 10000"/>
                <a:gd name="connsiteY42" fmla="*/ 7119 h 10460"/>
                <a:gd name="connsiteX43" fmla="*/ 4389 w 10000"/>
                <a:gd name="connsiteY43" fmla="*/ 7119 h 10460"/>
                <a:gd name="connsiteX44" fmla="*/ 4389 w 10000"/>
                <a:gd name="connsiteY44" fmla="*/ 7095 h 10460"/>
                <a:gd name="connsiteX45" fmla="*/ 4444 w 10000"/>
                <a:gd name="connsiteY45" fmla="*/ 7077 h 10460"/>
                <a:gd name="connsiteX46" fmla="*/ 4667 w 10000"/>
                <a:gd name="connsiteY46" fmla="*/ 7051 h 10460"/>
                <a:gd name="connsiteX47" fmla="*/ 5333 w 10000"/>
                <a:gd name="connsiteY47" fmla="*/ 7007 h 10460"/>
                <a:gd name="connsiteX48" fmla="*/ 6500 w 10000"/>
                <a:gd name="connsiteY48" fmla="*/ 6933 h 10460"/>
                <a:gd name="connsiteX49" fmla="*/ 6500 w 10000"/>
                <a:gd name="connsiteY49" fmla="*/ 6933 h 10460"/>
                <a:gd name="connsiteX50" fmla="*/ 7167 w 10000"/>
                <a:gd name="connsiteY50" fmla="*/ 6867 h 10460"/>
                <a:gd name="connsiteX51" fmla="*/ 8389 w 10000"/>
                <a:gd name="connsiteY51" fmla="*/ 6728 h 10460"/>
                <a:gd name="connsiteX52" fmla="*/ 8389 w 10000"/>
                <a:gd name="connsiteY52" fmla="*/ 6728 h 10460"/>
                <a:gd name="connsiteX53" fmla="*/ 8667 w 10000"/>
                <a:gd name="connsiteY53" fmla="*/ 6678 h 10460"/>
                <a:gd name="connsiteX54" fmla="*/ 8778 w 10000"/>
                <a:gd name="connsiteY54" fmla="*/ 6607 h 10460"/>
                <a:gd name="connsiteX55" fmla="*/ 8889 w 10000"/>
                <a:gd name="connsiteY55" fmla="*/ 6563 h 10460"/>
                <a:gd name="connsiteX56" fmla="*/ 8833 w 10000"/>
                <a:gd name="connsiteY56" fmla="*/ 6517 h 10460"/>
                <a:gd name="connsiteX57" fmla="*/ 8833 w 10000"/>
                <a:gd name="connsiteY57" fmla="*/ 6474 h 10460"/>
                <a:gd name="connsiteX58" fmla="*/ 8722 w 10000"/>
                <a:gd name="connsiteY58" fmla="*/ 6423 h 10460"/>
                <a:gd name="connsiteX59" fmla="*/ 8556 w 10000"/>
                <a:gd name="connsiteY59" fmla="*/ 6354 h 10460"/>
                <a:gd name="connsiteX60" fmla="*/ 8556 w 10000"/>
                <a:gd name="connsiteY60" fmla="*/ 6354 h 10460"/>
                <a:gd name="connsiteX61" fmla="*/ 6556 w 10000"/>
                <a:gd name="connsiteY61" fmla="*/ 5941 h 10460"/>
                <a:gd name="connsiteX62" fmla="*/ 6556 w 10000"/>
                <a:gd name="connsiteY62" fmla="*/ 5941 h 10460"/>
                <a:gd name="connsiteX63" fmla="*/ 6333 w 10000"/>
                <a:gd name="connsiteY63" fmla="*/ 5869 h 10460"/>
                <a:gd name="connsiteX64" fmla="*/ 6167 w 10000"/>
                <a:gd name="connsiteY64" fmla="*/ 5799 h 10460"/>
                <a:gd name="connsiteX65" fmla="*/ 6056 w 10000"/>
                <a:gd name="connsiteY65" fmla="*/ 5727 h 10460"/>
                <a:gd name="connsiteX66" fmla="*/ 6056 w 10000"/>
                <a:gd name="connsiteY66" fmla="*/ 5727 h 10460"/>
                <a:gd name="connsiteX67" fmla="*/ 8056 w 10000"/>
                <a:gd name="connsiteY67" fmla="*/ 5704 h 10460"/>
                <a:gd name="connsiteX68" fmla="*/ 10000 w 10000"/>
                <a:gd name="connsiteY68" fmla="*/ 5941 h 10460"/>
                <a:gd name="connsiteX69" fmla="*/ 10000 w 10000"/>
                <a:gd name="connsiteY69" fmla="*/ 3827 h 10460"/>
                <a:gd name="connsiteX70" fmla="*/ 2889 w 10000"/>
                <a:gd name="connsiteY70" fmla="*/ 1369 h 10460"/>
                <a:gd name="connsiteX71" fmla="*/ 2000 w 10000"/>
                <a:gd name="connsiteY71" fmla="*/ 1322 h 10460"/>
                <a:gd name="connsiteX72" fmla="*/ 1414 w 10000"/>
                <a:gd name="connsiteY72" fmla="*/ 1039 h 10460"/>
                <a:gd name="connsiteX73" fmla="*/ 1444 w 10000"/>
                <a:gd name="connsiteY73" fmla="*/ 927 h 10460"/>
                <a:gd name="connsiteX74" fmla="*/ 1444 w 10000"/>
                <a:gd name="connsiteY74" fmla="*/ 766 h 10460"/>
                <a:gd name="connsiteX75" fmla="*/ 1675 w 10000"/>
                <a:gd name="connsiteY75" fmla="*/ 567 h 10460"/>
                <a:gd name="connsiteX76" fmla="*/ 10000 w 10000"/>
                <a:gd name="connsiteY76" fmla="*/ 8905 h 10460"/>
                <a:gd name="connsiteX77" fmla="*/ 10000 w 10000"/>
                <a:gd name="connsiteY77" fmla="*/ 8905 h 10460"/>
                <a:gd name="connsiteX78" fmla="*/ 9722 w 10000"/>
                <a:gd name="connsiteY78" fmla="*/ 8880 h 10460"/>
                <a:gd name="connsiteX79" fmla="*/ 9389 w 10000"/>
                <a:gd name="connsiteY79" fmla="*/ 8905 h 10460"/>
                <a:gd name="connsiteX80" fmla="*/ 9389 w 10000"/>
                <a:gd name="connsiteY80" fmla="*/ 8905 h 10460"/>
                <a:gd name="connsiteX81" fmla="*/ 9278 w 10000"/>
                <a:gd name="connsiteY81" fmla="*/ 8934 h 10460"/>
                <a:gd name="connsiteX82" fmla="*/ 9056 w 10000"/>
                <a:gd name="connsiteY82" fmla="*/ 8905 h 10460"/>
                <a:gd name="connsiteX83" fmla="*/ 8889 w 10000"/>
                <a:gd name="connsiteY83" fmla="*/ 8880 h 10460"/>
                <a:gd name="connsiteX84" fmla="*/ 8722 w 10000"/>
                <a:gd name="connsiteY84" fmla="*/ 8837 h 10460"/>
                <a:gd name="connsiteX85" fmla="*/ 8611 w 10000"/>
                <a:gd name="connsiteY85" fmla="*/ 8765 h 10460"/>
                <a:gd name="connsiteX86" fmla="*/ 8444 w 10000"/>
                <a:gd name="connsiteY86" fmla="*/ 8648 h 10460"/>
                <a:gd name="connsiteX87" fmla="*/ 8444 w 10000"/>
                <a:gd name="connsiteY87" fmla="*/ 8648 h 10460"/>
                <a:gd name="connsiteX88" fmla="*/ 8222 w 10000"/>
                <a:gd name="connsiteY88" fmla="*/ 8445 h 10460"/>
                <a:gd name="connsiteX89" fmla="*/ 8111 w 10000"/>
                <a:gd name="connsiteY89" fmla="*/ 8352 h 10460"/>
                <a:gd name="connsiteX90" fmla="*/ 7944 w 10000"/>
                <a:gd name="connsiteY90" fmla="*/ 8282 h 10460"/>
                <a:gd name="connsiteX91" fmla="*/ 7778 w 10000"/>
                <a:gd name="connsiteY91" fmla="*/ 8236 h 10460"/>
                <a:gd name="connsiteX92" fmla="*/ 7556 w 10000"/>
                <a:gd name="connsiteY92" fmla="*/ 8209 h 10460"/>
                <a:gd name="connsiteX93" fmla="*/ 7333 w 10000"/>
                <a:gd name="connsiteY93" fmla="*/ 8188 h 10460"/>
                <a:gd name="connsiteX94" fmla="*/ 7000 w 10000"/>
                <a:gd name="connsiteY94" fmla="*/ 8162 h 10460"/>
                <a:gd name="connsiteX95" fmla="*/ 7000 w 10000"/>
                <a:gd name="connsiteY95" fmla="*/ 8162 h 10460"/>
                <a:gd name="connsiteX96" fmla="*/ 6556 w 10000"/>
                <a:gd name="connsiteY96" fmla="*/ 8188 h 10460"/>
                <a:gd name="connsiteX97" fmla="*/ 6222 w 10000"/>
                <a:gd name="connsiteY97" fmla="*/ 8188 h 10460"/>
                <a:gd name="connsiteX98" fmla="*/ 6111 w 10000"/>
                <a:gd name="connsiteY98" fmla="*/ 8162 h 10460"/>
                <a:gd name="connsiteX99" fmla="*/ 6056 w 10000"/>
                <a:gd name="connsiteY99" fmla="*/ 8139 h 10460"/>
                <a:gd name="connsiteX100" fmla="*/ 6056 w 10000"/>
                <a:gd name="connsiteY100" fmla="*/ 8139 h 10460"/>
                <a:gd name="connsiteX101" fmla="*/ 6056 w 10000"/>
                <a:gd name="connsiteY101" fmla="*/ 7725 h 10460"/>
                <a:gd name="connsiteX102" fmla="*/ 6056 w 10000"/>
                <a:gd name="connsiteY102" fmla="*/ 7725 h 10460"/>
                <a:gd name="connsiteX103" fmla="*/ 6056 w 10000"/>
                <a:gd name="connsiteY103" fmla="*/ 7629 h 10460"/>
                <a:gd name="connsiteX104" fmla="*/ 5944 w 10000"/>
                <a:gd name="connsiteY104" fmla="*/ 7514 h 10460"/>
                <a:gd name="connsiteX105" fmla="*/ 5889 w 10000"/>
                <a:gd name="connsiteY105" fmla="*/ 7488 h 10460"/>
                <a:gd name="connsiteX106" fmla="*/ 5778 w 10000"/>
                <a:gd name="connsiteY106" fmla="*/ 7467 h 10460"/>
                <a:gd name="connsiteX107" fmla="*/ 5667 w 10000"/>
                <a:gd name="connsiteY107" fmla="*/ 7467 h 10460"/>
                <a:gd name="connsiteX108" fmla="*/ 5500 w 10000"/>
                <a:gd name="connsiteY108" fmla="*/ 7488 h 10460"/>
                <a:gd name="connsiteX109" fmla="*/ 5500 w 10000"/>
                <a:gd name="connsiteY109" fmla="*/ 7488 h 10460"/>
                <a:gd name="connsiteX110" fmla="*/ 4889 w 10000"/>
                <a:gd name="connsiteY110" fmla="*/ 7653 h 10460"/>
                <a:gd name="connsiteX111" fmla="*/ 4611 w 10000"/>
                <a:gd name="connsiteY111" fmla="*/ 7701 h 10460"/>
                <a:gd name="connsiteX112" fmla="*/ 4556 w 10000"/>
                <a:gd name="connsiteY112" fmla="*/ 7725 h 10460"/>
                <a:gd name="connsiteX113" fmla="*/ 4500 w 10000"/>
                <a:gd name="connsiteY113" fmla="*/ 7701 h 10460"/>
                <a:gd name="connsiteX114" fmla="*/ 4500 w 10000"/>
                <a:gd name="connsiteY114" fmla="*/ 7701 h 10460"/>
                <a:gd name="connsiteX115" fmla="*/ 4222 w 10000"/>
                <a:gd name="connsiteY115" fmla="*/ 7467 h 10460"/>
                <a:gd name="connsiteX116" fmla="*/ 4222 w 10000"/>
                <a:gd name="connsiteY116" fmla="*/ 7467 h 10460"/>
                <a:gd name="connsiteX117" fmla="*/ 4111 w 10000"/>
                <a:gd name="connsiteY117" fmla="*/ 7352 h 10460"/>
                <a:gd name="connsiteX118" fmla="*/ 4111 w 10000"/>
                <a:gd name="connsiteY118" fmla="*/ 7282 h 10460"/>
                <a:gd name="connsiteX119" fmla="*/ 4111 w 10000"/>
                <a:gd name="connsiteY119" fmla="*/ 7212 h 10460"/>
                <a:gd name="connsiteX120" fmla="*/ 4111 w 10000"/>
                <a:gd name="connsiteY120" fmla="*/ 7212 h 10460"/>
                <a:gd name="connsiteX121" fmla="*/ 4278 w 10000"/>
                <a:gd name="connsiteY121" fmla="*/ 7143 h 10460"/>
                <a:gd name="connsiteX122" fmla="*/ 4389 w 10000"/>
                <a:gd name="connsiteY122" fmla="*/ 7119 h 10460"/>
                <a:gd name="connsiteX123" fmla="*/ 4389 w 10000"/>
                <a:gd name="connsiteY123" fmla="*/ 7119 h 10460"/>
                <a:gd name="connsiteX124" fmla="*/ 4000 w 10000"/>
                <a:gd name="connsiteY124" fmla="*/ 7119 h 10460"/>
                <a:gd name="connsiteX125" fmla="*/ 3722 w 10000"/>
                <a:gd name="connsiteY125" fmla="*/ 7143 h 10460"/>
                <a:gd name="connsiteX126" fmla="*/ 3611 w 10000"/>
                <a:gd name="connsiteY126" fmla="*/ 7168 h 10460"/>
                <a:gd name="connsiteX127" fmla="*/ 3556 w 10000"/>
                <a:gd name="connsiteY127" fmla="*/ 7191 h 10460"/>
                <a:gd name="connsiteX128" fmla="*/ 3556 w 10000"/>
                <a:gd name="connsiteY128" fmla="*/ 7191 h 10460"/>
                <a:gd name="connsiteX129" fmla="*/ 3444 w 10000"/>
                <a:gd name="connsiteY129" fmla="*/ 7282 h 10460"/>
                <a:gd name="connsiteX130" fmla="*/ 3278 w 10000"/>
                <a:gd name="connsiteY130" fmla="*/ 7424 h 10460"/>
                <a:gd name="connsiteX131" fmla="*/ 3000 w 10000"/>
                <a:gd name="connsiteY131" fmla="*/ 7584 h 10460"/>
                <a:gd name="connsiteX132" fmla="*/ 2667 w 10000"/>
                <a:gd name="connsiteY132" fmla="*/ 7701 h 10460"/>
                <a:gd name="connsiteX133" fmla="*/ 2667 w 10000"/>
                <a:gd name="connsiteY133" fmla="*/ 7701 h 10460"/>
                <a:gd name="connsiteX134" fmla="*/ 2333 w 10000"/>
                <a:gd name="connsiteY134" fmla="*/ 7795 h 10460"/>
                <a:gd name="connsiteX135" fmla="*/ 1833 w 10000"/>
                <a:gd name="connsiteY135" fmla="*/ 7888 h 10460"/>
                <a:gd name="connsiteX136" fmla="*/ 1389 w 10000"/>
                <a:gd name="connsiteY136" fmla="*/ 7933 h 10460"/>
                <a:gd name="connsiteX137" fmla="*/ 889 w 10000"/>
                <a:gd name="connsiteY137" fmla="*/ 7956 h 10460"/>
                <a:gd name="connsiteX138" fmla="*/ 889 w 10000"/>
                <a:gd name="connsiteY138" fmla="*/ 7956 h 10460"/>
                <a:gd name="connsiteX139" fmla="*/ 500 w 10000"/>
                <a:gd name="connsiteY139" fmla="*/ 7984 h 10460"/>
                <a:gd name="connsiteX140" fmla="*/ 222 w 10000"/>
                <a:gd name="connsiteY140" fmla="*/ 8002 h 10460"/>
                <a:gd name="connsiteX141" fmla="*/ 0 w 10000"/>
                <a:gd name="connsiteY141" fmla="*/ 8024 h 10460"/>
                <a:gd name="connsiteX142" fmla="*/ 0 w 10000"/>
                <a:gd name="connsiteY142" fmla="*/ 8024 h 10460"/>
                <a:gd name="connsiteX143" fmla="*/ 278 w 10000"/>
                <a:gd name="connsiteY143" fmla="*/ 8398 h 10460"/>
                <a:gd name="connsiteX144" fmla="*/ 500 w 10000"/>
                <a:gd name="connsiteY144" fmla="*/ 8672 h 10460"/>
                <a:gd name="connsiteX145" fmla="*/ 722 w 10000"/>
                <a:gd name="connsiteY145" fmla="*/ 8905 h 10460"/>
                <a:gd name="connsiteX146" fmla="*/ 722 w 10000"/>
                <a:gd name="connsiteY146" fmla="*/ 8905 h 10460"/>
                <a:gd name="connsiteX147" fmla="*/ 889 w 10000"/>
                <a:gd name="connsiteY147" fmla="*/ 9045 h 10460"/>
                <a:gd name="connsiteX148" fmla="*/ 944 w 10000"/>
                <a:gd name="connsiteY148" fmla="*/ 9164 h 10460"/>
                <a:gd name="connsiteX149" fmla="*/ 1111 w 10000"/>
                <a:gd name="connsiteY149" fmla="*/ 9281 h 10460"/>
                <a:gd name="connsiteX150" fmla="*/ 1333 w 10000"/>
                <a:gd name="connsiteY150" fmla="*/ 9460 h 10460"/>
                <a:gd name="connsiteX151" fmla="*/ 1333 w 10000"/>
                <a:gd name="connsiteY151" fmla="*/ 9460 h 10460"/>
                <a:gd name="connsiteX152" fmla="*/ 1444 w 10000"/>
                <a:gd name="connsiteY152" fmla="*/ 9555 h 10460"/>
                <a:gd name="connsiteX153" fmla="*/ 1500 w 10000"/>
                <a:gd name="connsiteY153" fmla="*/ 9624 h 10460"/>
                <a:gd name="connsiteX154" fmla="*/ 1500 w 10000"/>
                <a:gd name="connsiteY154" fmla="*/ 9691 h 10460"/>
                <a:gd name="connsiteX155" fmla="*/ 1556 w 10000"/>
                <a:gd name="connsiteY155" fmla="*/ 9719 h 10460"/>
                <a:gd name="connsiteX156" fmla="*/ 1722 w 10000"/>
                <a:gd name="connsiteY156" fmla="*/ 9740 h 10460"/>
                <a:gd name="connsiteX157" fmla="*/ 1944 w 10000"/>
                <a:gd name="connsiteY157" fmla="*/ 9763 h 10460"/>
                <a:gd name="connsiteX158" fmla="*/ 2944 w 10000"/>
                <a:gd name="connsiteY158" fmla="*/ 9787 h 10460"/>
                <a:gd name="connsiteX159" fmla="*/ 2944 w 10000"/>
                <a:gd name="connsiteY159" fmla="*/ 9787 h 10460"/>
                <a:gd name="connsiteX160" fmla="*/ 4167 w 10000"/>
                <a:gd name="connsiteY160" fmla="*/ 9835 h 10460"/>
                <a:gd name="connsiteX161" fmla="*/ 4889 w 10000"/>
                <a:gd name="connsiteY161" fmla="*/ 9901 h 10460"/>
                <a:gd name="connsiteX162" fmla="*/ 5278 w 10000"/>
                <a:gd name="connsiteY162" fmla="*/ 9975 h 10460"/>
                <a:gd name="connsiteX163" fmla="*/ 5444 w 10000"/>
                <a:gd name="connsiteY163" fmla="*/ 9994 h 10460"/>
                <a:gd name="connsiteX164" fmla="*/ 5444 w 10000"/>
                <a:gd name="connsiteY164" fmla="*/ 9994 h 10460"/>
                <a:gd name="connsiteX165" fmla="*/ 5722 w 10000"/>
                <a:gd name="connsiteY165" fmla="*/ 10045 h 10460"/>
                <a:gd name="connsiteX166" fmla="*/ 5833 w 10000"/>
                <a:gd name="connsiteY166" fmla="*/ 10069 h 10460"/>
                <a:gd name="connsiteX167" fmla="*/ 5833 w 10000"/>
                <a:gd name="connsiteY167" fmla="*/ 10069 h 10460"/>
                <a:gd name="connsiteX168" fmla="*/ 5833 w 10000"/>
                <a:gd name="connsiteY168" fmla="*/ 10045 h 10460"/>
                <a:gd name="connsiteX169" fmla="*/ 5889 w 10000"/>
                <a:gd name="connsiteY169" fmla="*/ 10019 h 10460"/>
                <a:gd name="connsiteX170" fmla="*/ 6000 w 10000"/>
                <a:gd name="connsiteY170" fmla="*/ 9994 h 10460"/>
                <a:gd name="connsiteX171" fmla="*/ 6167 w 10000"/>
                <a:gd name="connsiteY171" fmla="*/ 9975 h 10460"/>
                <a:gd name="connsiteX172" fmla="*/ 6444 w 10000"/>
                <a:gd name="connsiteY172" fmla="*/ 9975 h 10460"/>
                <a:gd name="connsiteX173" fmla="*/ 6833 w 10000"/>
                <a:gd name="connsiteY173" fmla="*/ 9994 h 10460"/>
                <a:gd name="connsiteX174" fmla="*/ 7278 w 10000"/>
                <a:gd name="connsiteY174" fmla="*/ 10069 h 10460"/>
                <a:gd name="connsiteX175" fmla="*/ 7278 w 10000"/>
                <a:gd name="connsiteY175" fmla="*/ 10069 h 10460"/>
                <a:gd name="connsiteX176" fmla="*/ 8722 w 10000"/>
                <a:gd name="connsiteY176" fmla="*/ 10271 h 10460"/>
                <a:gd name="connsiteX177" fmla="*/ 10000 w 10000"/>
                <a:gd name="connsiteY177" fmla="*/ 10460 h 10460"/>
                <a:gd name="connsiteX0" fmla="*/ 10000 w 10000"/>
                <a:gd name="connsiteY0" fmla="*/ 8114 h 9694"/>
                <a:gd name="connsiteX1" fmla="*/ 10000 w 10000"/>
                <a:gd name="connsiteY1" fmla="*/ 8114 h 9694"/>
                <a:gd name="connsiteX2" fmla="*/ 9222 w 10000"/>
                <a:gd name="connsiteY2" fmla="*/ 8139 h 9694"/>
                <a:gd name="connsiteX3" fmla="*/ 8944 w 10000"/>
                <a:gd name="connsiteY3" fmla="*/ 8139 h 9694"/>
                <a:gd name="connsiteX4" fmla="*/ 8833 w 10000"/>
                <a:gd name="connsiteY4" fmla="*/ 8114 h 9694"/>
                <a:gd name="connsiteX5" fmla="*/ 8778 w 10000"/>
                <a:gd name="connsiteY5" fmla="*/ 8094 h 9694"/>
                <a:gd name="connsiteX6" fmla="*/ 8778 w 10000"/>
                <a:gd name="connsiteY6" fmla="*/ 8094 h 9694"/>
                <a:gd name="connsiteX7" fmla="*/ 8444 w 10000"/>
                <a:gd name="connsiteY7" fmla="*/ 7814 h 9694"/>
                <a:gd name="connsiteX8" fmla="*/ 8167 w 10000"/>
                <a:gd name="connsiteY8" fmla="*/ 7558 h 9694"/>
                <a:gd name="connsiteX9" fmla="*/ 8167 w 10000"/>
                <a:gd name="connsiteY9" fmla="*/ 7558 h 9694"/>
                <a:gd name="connsiteX10" fmla="*/ 8056 w 10000"/>
                <a:gd name="connsiteY10" fmla="*/ 7516 h 9694"/>
                <a:gd name="connsiteX11" fmla="*/ 7889 w 10000"/>
                <a:gd name="connsiteY11" fmla="*/ 7470 h 9694"/>
                <a:gd name="connsiteX12" fmla="*/ 7444 w 10000"/>
                <a:gd name="connsiteY12" fmla="*/ 7443 h 9694"/>
                <a:gd name="connsiteX13" fmla="*/ 6889 w 10000"/>
                <a:gd name="connsiteY13" fmla="*/ 7422 h 9694"/>
                <a:gd name="connsiteX14" fmla="*/ 6389 w 10000"/>
                <a:gd name="connsiteY14" fmla="*/ 7422 h 9694"/>
                <a:gd name="connsiteX15" fmla="*/ 6389 w 10000"/>
                <a:gd name="connsiteY15" fmla="*/ 7422 h 9694"/>
                <a:gd name="connsiteX16" fmla="*/ 6167 w 10000"/>
                <a:gd name="connsiteY16" fmla="*/ 7396 h 9694"/>
                <a:gd name="connsiteX17" fmla="*/ 6056 w 10000"/>
                <a:gd name="connsiteY17" fmla="*/ 7354 h 9694"/>
                <a:gd name="connsiteX18" fmla="*/ 6000 w 10000"/>
                <a:gd name="connsiteY18" fmla="*/ 7304 h 9694"/>
                <a:gd name="connsiteX19" fmla="*/ 6000 w 10000"/>
                <a:gd name="connsiteY19" fmla="*/ 7218 h 9694"/>
                <a:gd name="connsiteX20" fmla="*/ 6056 w 10000"/>
                <a:gd name="connsiteY20" fmla="*/ 7029 h 9694"/>
                <a:gd name="connsiteX21" fmla="*/ 6111 w 10000"/>
                <a:gd name="connsiteY21" fmla="*/ 6935 h 9694"/>
                <a:gd name="connsiteX22" fmla="*/ 6056 w 10000"/>
                <a:gd name="connsiteY22" fmla="*/ 6818 h 9694"/>
                <a:gd name="connsiteX23" fmla="*/ 6056 w 10000"/>
                <a:gd name="connsiteY23" fmla="*/ 6818 h 9694"/>
                <a:gd name="connsiteX24" fmla="*/ 6000 w 10000"/>
                <a:gd name="connsiteY24" fmla="*/ 6748 h 9694"/>
                <a:gd name="connsiteX25" fmla="*/ 5944 w 10000"/>
                <a:gd name="connsiteY25" fmla="*/ 6701 h 9694"/>
                <a:gd name="connsiteX26" fmla="*/ 5833 w 10000"/>
                <a:gd name="connsiteY26" fmla="*/ 6701 h 9694"/>
                <a:gd name="connsiteX27" fmla="*/ 5667 w 10000"/>
                <a:gd name="connsiteY27" fmla="*/ 6722 h 9694"/>
                <a:gd name="connsiteX28" fmla="*/ 5333 w 10000"/>
                <a:gd name="connsiteY28" fmla="*/ 6795 h 9694"/>
                <a:gd name="connsiteX29" fmla="*/ 4889 w 10000"/>
                <a:gd name="connsiteY29" fmla="*/ 6911 h 9694"/>
                <a:gd name="connsiteX30" fmla="*/ 4889 w 10000"/>
                <a:gd name="connsiteY30" fmla="*/ 6911 h 9694"/>
                <a:gd name="connsiteX31" fmla="*/ 4611 w 10000"/>
                <a:gd name="connsiteY31" fmla="*/ 6935 h 9694"/>
                <a:gd name="connsiteX32" fmla="*/ 4500 w 10000"/>
                <a:gd name="connsiteY32" fmla="*/ 6935 h 9694"/>
                <a:gd name="connsiteX33" fmla="*/ 4444 w 10000"/>
                <a:gd name="connsiteY33" fmla="*/ 6911 h 9694"/>
                <a:gd name="connsiteX34" fmla="*/ 4389 w 10000"/>
                <a:gd name="connsiteY34" fmla="*/ 6818 h 9694"/>
                <a:gd name="connsiteX35" fmla="*/ 4222 w 10000"/>
                <a:gd name="connsiteY35" fmla="*/ 6701 h 9694"/>
                <a:gd name="connsiteX36" fmla="*/ 4222 w 10000"/>
                <a:gd name="connsiteY36" fmla="*/ 6701 h 9694"/>
                <a:gd name="connsiteX37" fmla="*/ 4111 w 10000"/>
                <a:gd name="connsiteY37" fmla="*/ 6631 h 9694"/>
                <a:gd name="connsiteX38" fmla="*/ 4111 w 10000"/>
                <a:gd name="connsiteY38" fmla="*/ 6563 h 9694"/>
                <a:gd name="connsiteX39" fmla="*/ 4111 w 10000"/>
                <a:gd name="connsiteY39" fmla="*/ 6516 h 9694"/>
                <a:gd name="connsiteX40" fmla="*/ 4167 w 10000"/>
                <a:gd name="connsiteY40" fmla="*/ 6470 h 9694"/>
                <a:gd name="connsiteX41" fmla="*/ 4278 w 10000"/>
                <a:gd name="connsiteY41" fmla="*/ 6377 h 9694"/>
                <a:gd name="connsiteX42" fmla="*/ 4389 w 10000"/>
                <a:gd name="connsiteY42" fmla="*/ 6353 h 9694"/>
                <a:gd name="connsiteX43" fmla="*/ 4389 w 10000"/>
                <a:gd name="connsiteY43" fmla="*/ 6353 h 9694"/>
                <a:gd name="connsiteX44" fmla="*/ 4389 w 10000"/>
                <a:gd name="connsiteY44" fmla="*/ 6329 h 9694"/>
                <a:gd name="connsiteX45" fmla="*/ 4444 w 10000"/>
                <a:gd name="connsiteY45" fmla="*/ 6311 h 9694"/>
                <a:gd name="connsiteX46" fmla="*/ 4667 w 10000"/>
                <a:gd name="connsiteY46" fmla="*/ 6285 h 9694"/>
                <a:gd name="connsiteX47" fmla="*/ 5333 w 10000"/>
                <a:gd name="connsiteY47" fmla="*/ 6241 h 9694"/>
                <a:gd name="connsiteX48" fmla="*/ 6500 w 10000"/>
                <a:gd name="connsiteY48" fmla="*/ 6167 h 9694"/>
                <a:gd name="connsiteX49" fmla="*/ 6500 w 10000"/>
                <a:gd name="connsiteY49" fmla="*/ 6167 h 9694"/>
                <a:gd name="connsiteX50" fmla="*/ 7167 w 10000"/>
                <a:gd name="connsiteY50" fmla="*/ 6101 h 9694"/>
                <a:gd name="connsiteX51" fmla="*/ 8389 w 10000"/>
                <a:gd name="connsiteY51" fmla="*/ 5962 h 9694"/>
                <a:gd name="connsiteX52" fmla="*/ 8389 w 10000"/>
                <a:gd name="connsiteY52" fmla="*/ 5962 h 9694"/>
                <a:gd name="connsiteX53" fmla="*/ 8667 w 10000"/>
                <a:gd name="connsiteY53" fmla="*/ 5912 h 9694"/>
                <a:gd name="connsiteX54" fmla="*/ 8778 w 10000"/>
                <a:gd name="connsiteY54" fmla="*/ 5841 h 9694"/>
                <a:gd name="connsiteX55" fmla="*/ 8889 w 10000"/>
                <a:gd name="connsiteY55" fmla="*/ 5797 h 9694"/>
                <a:gd name="connsiteX56" fmla="*/ 8833 w 10000"/>
                <a:gd name="connsiteY56" fmla="*/ 5751 h 9694"/>
                <a:gd name="connsiteX57" fmla="*/ 8833 w 10000"/>
                <a:gd name="connsiteY57" fmla="*/ 5708 h 9694"/>
                <a:gd name="connsiteX58" fmla="*/ 8722 w 10000"/>
                <a:gd name="connsiteY58" fmla="*/ 5657 h 9694"/>
                <a:gd name="connsiteX59" fmla="*/ 8556 w 10000"/>
                <a:gd name="connsiteY59" fmla="*/ 5588 h 9694"/>
                <a:gd name="connsiteX60" fmla="*/ 8556 w 10000"/>
                <a:gd name="connsiteY60" fmla="*/ 5588 h 9694"/>
                <a:gd name="connsiteX61" fmla="*/ 6556 w 10000"/>
                <a:gd name="connsiteY61" fmla="*/ 5175 h 9694"/>
                <a:gd name="connsiteX62" fmla="*/ 6556 w 10000"/>
                <a:gd name="connsiteY62" fmla="*/ 5175 h 9694"/>
                <a:gd name="connsiteX63" fmla="*/ 6333 w 10000"/>
                <a:gd name="connsiteY63" fmla="*/ 5103 h 9694"/>
                <a:gd name="connsiteX64" fmla="*/ 6167 w 10000"/>
                <a:gd name="connsiteY64" fmla="*/ 5033 h 9694"/>
                <a:gd name="connsiteX65" fmla="*/ 6056 w 10000"/>
                <a:gd name="connsiteY65" fmla="*/ 4961 h 9694"/>
                <a:gd name="connsiteX66" fmla="*/ 6056 w 10000"/>
                <a:gd name="connsiteY66" fmla="*/ 4961 h 9694"/>
                <a:gd name="connsiteX67" fmla="*/ 8056 w 10000"/>
                <a:gd name="connsiteY67" fmla="*/ 4938 h 9694"/>
                <a:gd name="connsiteX68" fmla="*/ 10000 w 10000"/>
                <a:gd name="connsiteY68" fmla="*/ 5175 h 9694"/>
                <a:gd name="connsiteX69" fmla="*/ 10000 w 10000"/>
                <a:gd name="connsiteY69" fmla="*/ 3061 h 9694"/>
                <a:gd name="connsiteX70" fmla="*/ 2889 w 10000"/>
                <a:gd name="connsiteY70" fmla="*/ 603 h 9694"/>
                <a:gd name="connsiteX71" fmla="*/ 2000 w 10000"/>
                <a:gd name="connsiteY71" fmla="*/ 556 h 9694"/>
                <a:gd name="connsiteX72" fmla="*/ 1414 w 10000"/>
                <a:gd name="connsiteY72" fmla="*/ 273 h 9694"/>
                <a:gd name="connsiteX73" fmla="*/ 1444 w 10000"/>
                <a:gd name="connsiteY73" fmla="*/ 161 h 9694"/>
                <a:gd name="connsiteX74" fmla="*/ 1444 w 10000"/>
                <a:gd name="connsiteY74" fmla="*/ 0 h 9694"/>
                <a:gd name="connsiteX75" fmla="*/ 10000 w 10000"/>
                <a:gd name="connsiteY75" fmla="*/ 8139 h 9694"/>
                <a:gd name="connsiteX76" fmla="*/ 10000 w 10000"/>
                <a:gd name="connsiteY76" fmla="*/ 8139 h 9694"/>
                <a:gd name="connsiteX77" fmla="*/ 9722 w 10000"/>
                <a:gd name="connsiteY77" fmla="*/ 8114 h 9694"/>
                <a:gd name="connsiteX78" fmla="*/ 9389 w 10000"/>
                <a:gd name="connsiteY78" fmla="*/ 8139 h 9694"/>
                <a:gd name="connsiteX79" fmla="*/ 9389 w 10000"/>
                <a:gd name="connsiteY79" fmla="*/ 8139 h 9694"/>
                <a:gd name="connsiteX80" fmla="*/ 9278 w 10000"/>
                <a:gd name="connsiteY80" fmla="*/ 8168 h 9694"/>
                <a:gd name="connsiteX81" fmla="*/ 9056 w 10000"/>
                <a:gd name="connsiteY81" fmla="*/ 8139 h 9694"/>
                <a:gd name="connsiteX82" fmla="*/ 8889 w 10000"/>
                <a:gd name="connsiteY82" fmla="*/ 8114 h 9694"/>
                <a:gd name="connsiteX83" fmla="*/ 8722 w 10000"/>
                <a:gd name="connsiteY83" fmla="*/ 8071 h 9694"/>
                <a:gd name="connsiteX84" fmla="*/ 8611 w 10000"/>
                <a:gd name="connsiteY84" fmla="*/ 7999 h 9694"/>
                <a:gd name="connsiteX85" fmla="*/ 8444 w 10000"/>
                <a:gd name="connsiteY85" fmla="*/ 7882 h 9694"/>
                <a:gd name="connsiteX86" fmla="*/ 8444 w 10000"/>
                <a:gd name="connsiteY86" fmla="*/ 7882 h 9694"/>
                <a:gd name="connsiteX87" fmla="*/ 8222 w 10000"/>
                <a:gd name="connsiteY87" fmla="*/ 7679 h 9694"/>
                <a:gd name="connsiteX88" fmla="*/ 8111 w 10000"/>
                <a:gd name="connsiteY88" fmla="*/ 7586 h 9694"/>
                <a:gd name="connsiteX89" fmla="*/ 7944 w 10000"/>
                <a:gd name="connsiteY89" fmla="*/ 7516 h 9694"/>
                <a:gd name="connsiteX90" fmla="*/ 7778 w 10000"/>
                <a:gd name="connsiteY90" fmla="*/ 7470 h 9694"/>
                <a:gd name="connsiteX91" fmla="*/ 7556 w 10000"/>
                <a:gd name="connsiteY91" fmla="*/ 7443 h 9694"/>
                <a:gd name="connsiteX92" fmla="*/ 7333 w 10000"/>
                <a:gd name="connsiteY92" fmla="*/ 7422 h 9694"/>
                <a:gd name="connsiteX93" fmla="*/ 7000 w 10000"/>
                <a:gd name="connsiteY93" fmla="*/ 7396 h 9694"/>
                <a:gd name="connsiteX94" fmla="*/ 7000 w 10000"/>
                <a:gd name="connsiteY94" fmla="*/ 7396 h 9694"/>
                <a:gd name="connsiteX95" fmla="*/ 6556 w 10000"/>
                <a:gd name="connsiteY95" fmla="*/ 7422 h 9694"/>
                <a:gd name="connsiteX96" fmla="*/ 6222 w 10000"/>
                <a:gd name="connsiteY96" fmla="*/ 7422 h 9694"/>
                <a:gd name="connsiteX97" fmla="*/ 6111 w 10000"/>
                <a:gd name="connsiteY97" fmla="*/ 7396 h 9694"/>
                <a:gd name="connsiteX98" fmla="*/ 6056 w 10000"/>
                <a:gd name="connsiteY98" fmla="*/ 7373 h 9694"/>
                <a:gd name="connsiteX99" fmla="*/ 6056 w 10000"/>
                <a:gd name="connsiteY99" fmla="*/ 7373 h 9694"/>
                <a:gd name="connsiteX100" fmla="*/ 6056 w 10000"/>
                <a:gd name="connsiteY100" fmla="*/ 6959 h 9694"/>
                <a:gd name="connsiteX101" fmla="*/ 6056 w 10000"/>
                <a:gd name="connsiteY101" fmla="*/ 6959 h 9694"/>
                <a:gd name="connsiteX102" fmla="*/ 6056 w 10000"/>
                <a:gd name="connsiteY102" fmla="*/ 6863 h 9694"/>
                <a:gd name="connsiteX103" fmla="*/ 5944 w 10000"/>
                <a:gd name="connsiteY103" fmla="*/ 6748 h 9694"/>
                <a:gd name="connsiteX104" fmla="*/ 5889 w 10000"/>
                <a:gd name="connsiteY104" fmla="*/ 6722 h 9694"/>
                <a:gd name="connsiteX105" fmla="*/ 5778 w 10000"/>
                <a:gd name="connsiteY105" fmla="*/ 6701 h 9694"/>
                <a:gd name="connsiteX106" fmla="*/ 5667 w 10000"/>
                <a:gd name="connsiteY106" fmla="*/ 6701 h 9694"/>
                <a:gd name="connsiteX107" fmla="*/ 5500 w 10000"/>
                <a:gd name="connsiteY107" fmla="*/ 6722 h 9694"/>
                <a:gd name="connsiteX108" fmla="*/ 5500 w 10000"/>
                <a:gd name="connsiteY108" fmla="*/ 6722 h 9694"/>
                <a:gd name="connsiteX109" fmla="*/ 4889 w 10000"/>
                <a:gd name="connsiteY109" fmla="*/ 6887 h 9694"/>
                <a:gd name="connsiteX110" fmla="*/ 4611 w 10000"/>
                <a:gd name="connsiteY110" fmla="*/ 6935 h 9694"/>
                <a:gd name="connsiteX111" fmla="*/ 4556 w 10000"/>
                <a:gd name="connsiteY111" fmla="*/ 6959 h 9694"/>
                <a:gd name="connsiteX112" fmla="*/ 4500 w 10000"/>
                <a:gd name="connsiteY112" fmla="*/ 6935 h 9694"/>
                <a:gd name="connsiteX113" fmla="*/ 4500 w 10000"/>
                <a:gd name="connsiteY113" fmla="*/ 6935 h 9694"/>
                <a:gd name="connsiteX114" fmla="*/ 4222 w 10000"/>
                <a:gd name="connsiteY114" fmla="*/ 6701 h 9694"/>
                <a:gd name="connsiteX115" fmla="*/ 4222 w 10000"/>
                <a:gd name="connsiteY115" fmla="*/ 6701 h 9694"/>
                <a:gd name="connsiteX116" fmla="*/ 4111 w 10000"/>
                <a:gd name="connsiteY116" fmla="*/ 6586 h 9694"/>
                <a:gd name="connsiteX117" fmla="*/ 4111 w 10000"/>
                <a:gd name="connsiteY117" fmla="*/ 6516 h 9694"/>
                <a:gd name="connsiteX118" fmla="*/ 4111 w 10000"/>
                <a:gd name="connsiteY118" fmla="*/ 6446 h 9694"/>
                <a:gd name="connsiteX119" fmla="*/ 4111 w 10000"/>
                <a:gd name="connsiteY119" fmla="*/ 6446 h 9694"/>
                <a:gd name="connsiteX120" fmla="*/ 4278 w 10000"/>
                <a:gd name="connsiteY120" fmla="*/ 6377 h 9694"/>
                <a:gd name="connsiteX121" fmla="*/ 4389 w 10000"/>
                <a:gd name="connsiteY121" fmla="*/ 6353 h 9694"/>
                <a:gd name="connsiteX122" fmla="*/ 4389 w 10000"/>
                <a:gd name="connsiteY122" fmla="*/ 6353 h 9694"/>
                <a:gd name="connsiteX123" fmla="*/ 4000 w 10000"/>
                <a:gd name="connsiteY123" fmla="*/ 6353 h 9694"/>
                <a:gd name="connsiteX124" fmla="*/ 3722 w 10000"/>
                <a:gd name="connsiteY124" fmla="*/ 6377 h 9694"/>
                <a:gd name="connsiteX125" fmla="*/ 3611 w 10000"/>
                <a:gd name="connsiteY125" fmla="*/ 6402 h 9694"/>
                <a:gd name="connsiteX126" fmla="*/ 3556 w 10000"/>
                <a:gd name="connsiteY126" fmla="*/ 6425 h 9694"/>
                <a:gd name="connsiteX127" fmla="*/ 3556 w 10000"/>
                <a:gd name="connsiteY127" fmla="*/ 6425 h 9694"/>
                <a:gd name="connsiteX128" fmla="*/ 3444 w 10000"/>
                <a:gd name="connsiteY128" fmla="*/ 6516 h 9694"/>
                <a:gd name="connsiteX129" fmla="*/ 3278 w 10000"/>
                <a:gd name="connsiteY129" fmla="*/ 6658 h 9694"/>
                <a:gd name="connsiteX130" fmla="*/ 3000 w 10000"/>
                <a:gd name="connsiteY130" fmla="*/ 6818 h 9694"/>
                <a:gd name="connsiteX131" fmla="*/ 2667 w 10000"/>
                <a:gd name="connsiteY131" fmla="*/ 6935 h 9694"/>
                <a:gd name="connsiteX132" fmla="*/ 2667 w 10000"/>
                <a:gd name="connsiteY132" fmla="*/ 6935 h 9694"/>
                <a:gd name="connsiteX133" fmla="*/ 2333 w 10000"/>
                <a:gd name="connsiteY133" fmla="*/ 7029 h 9694"/>
                <a:gd name="connsiteX134" fmla="*/ 1833 w 10000"/>
                <a:gd name="connsiteY134" fmla="*/ 7122 h 9694"/>
                <a:gd name="connsiteX135" fmla="*/ 1389 w 10000"/>
                <a:gd name="connsiteY135" fmla="*/ 7167 h 9694"/>
                <a:gd name="connsiteX136" fmla="*/ 889 w 10000"/>
                <a:gd name="connsiteY136" fmla="*/ 7190 h 9694"/>
                <a:gd name="connsiteX137" fmla="*/ 889 w 10000"/>
                <a:gd name="connsiteY137" fmla="*/ 7190 h 9694"/>
                <a:gd name="connsiteX138" fmla="*/ 500 w 10000"/>
                <a:gd name="connsiteY138" fmla="*/ 7218 h 9694"/>
                <a:gd name="connsiteX139" fmla="*/ 222 w 10000"/>
                <a:gd name="connsiteY139" fmla="*/ 7236 h 9694"/>
                <a:gd name="connsiteX140" fmla="*/ 0 w 10000"/>
                <a:gd name="connsiteY140" fmla="*/ 7258 h 9694"/>
                <a:gd name="connsiteX141" fmla="*/ 0 w 10000"/>
                <a:gd name="connsiteY141" fmla="*/ 7258 h 9694"/>
                <a:gd name="connsiteX142" fmla="*/ 278 w 10000"/>
                <a:gd name="connsiteY142" fmla="*/ 7632 h 9694"/>
                <a:gd name="connsiteX143" fmla="*/ 500 w 10000"/>
                <a:gd name="connsiteY143" fmla="*/ 7906 h 9694"/>
                <a:gd name="connsiteX144" fmla="*/ 722 w 10000"/>
                <a:gd name="connsiteY144" fmla="*/ 8139 h 9694"/>
                <a:gd name="connsiteX145" fmla="*/ 722 w 10000"/>
                <a:gd name="connsiteY145" fmla="*/ 8139 h 9694"/>
                <a:gd name="connsiteX146" fmla="*/ 889 w 10000"/>
                <a:gd name="connsiteY146" fmla="*/ 8279 h 9694"/>
                <a:gd name="connsiteX147" fmla="*/ 944 w 10000"/>
                <a:gd name="connsiteY147" fmla="*/ 8398 h 9694"/>
                <a:gd name="connsiteX148" fmla="*/ 1111 w 10000"/>
                <a:gd name="connsiteY148" fmla="*/ 8515 h 9694"/>
                <a:gd name="connsiteX149" fmla="*/ 1333 w 10000"/>
                <a:gd name="connsiteY149" fmla="*/ 8694 h 9694"/>
                <a:gd name="connsiteX150" fmla="*/ 1333 w 10000"/>
                <a:gd name="connsiteY150" fmla="*/ 8694 h 9694"/>
                <a:gd name="connsiteX151" fmla="*/ 1444 w 10000"/>
                <a:gd name="connsiteY151" fmla="*/ 8789 h 9694"/>
                <a:gd name="connsiteX152" fmla="*/ 1500 w 10000"/>
                <a:gd name="connsiteY152" fmla="*/ 8858 h 9694"/>
                <a:gd name="connsiteX153" fmla="*/ 1500 w 10000"/>
                <a:gd name="connsiteY153" fmla="*/ 8925 h 9694"/>
                <a:gd name="connsiteX154" fmla="*/ 1556 w 10000"/>
                <a:gd name="connsiteY154" fmla="*/ 8953 h 9694"/>
                <a:gd name="connsiteX155" fmla="*/ 1722 w 10000"/>
                <a:gd name="connsiteY155" fmla="*/ 8974 h 9694"/>
                <a:gd name="connsiteX156" fmla="*/ 1944 w 10000"/>
                <a:gd name="connsiteY156" fmla="*/ 8997 h 9694"/>
                <a:gd name="connsiteX157" fmla="*/ 2944 w 10000"/>
                <a:gd name="connsiteY157" fmla="*/ 9021 h 9694"/>
                <a:gd name="connsiteX158" fmla="*/ 2944 w 10000"/>
                <a:gd name="connsiteY158" fmla="*/ 9021 h 9694"/>
                <a:gd name="connsiteX159" fmla="*/ 4167 w 10000"/>
                <a:gd name="connsiteY159" fmla="*/ 9069 h 9694"/>
                <a:gd name="connsiteX160" fmla="*/ 4889 w 10000"/>
                <a:gd name="connsiteY160" fmla="*/ 9135 h 9694"/>
                <a:gd name="connsiteX161" fmla="*/ 5278 w 10000"/>
                <a:gd name="connsiteY161" fmla="*/ 9209 h 9694"/>
                <a:gd name="connsiteX162" fmla="*/ 5444 w 10000"/>
                <a:gd name="connsiteY162" fmla="*/ 9228 h 9694"/>
                <a:gd name="connsiteX163" fmla="*/ 5444 w 10000"/>
                <a:gd name="connsiteY163" fmla="*/ 9228 h 9694"/>
                <a:gd name="connsiteX164" fmla="*/ 5722 w 10000"/>
                <a:gd name="connsiteY164" fmla="*/ 9279 h 9694"/>
                <a:gd name="connsiteX165" fmla="*/ 5833 w 10000"/>
                <a:gd name="connsiteY165" fmla="*/ 9303 h 9694"/>
                <a:gd name="connsiteX166" fmla="*/ 5833 w 10000"/>
                <a:gd name="connsiteY166" fmla="*/ 9303 h 9694"/>
                <a:gd name="connsiteX167" fmla="*/ 5833 w 10000"/>
                <a:gd name="connsiteY167" fmla="*/ 9279 h 9694"/>
                <a:gd name="connsiteX168" fmla="*/ 5889 w 10000"/>
                <a:gd name="connsiteY168" fmla="*/ 9253 h 9694"/>
                <a:gd name="connsiteX169" fmla="*/ 6000 w 10000"/>
                <a:gd name="connsiteY169" fmla="*/ 9228 h 9694"/>
                <a:gd name="connsiteX170" fmla="*/ 6167 w 10000"/>
                <a:gd name="connsiteY170" fmla="*/ 9209 h 9694"/>
                <a:gd name="connsiteX171" fmla="*/ 6444 w 10000"/>
                <a:gd name="connsiteY171" fmla="*/ 9209 h 9694"/>
                <a:gd name="connsiteX172" fmla="*/ 6833 w 10000"/>
                <a:gd name="connsiteY172" fmla="*/ 9228 h 9694"/>
                <a:gd name="connsiteX173" fmla="*/ 7278 w 10000"/>
                <a:gd name="connsiteY173" fmla="*/ 9303 h 9694"/>
                <a:gd name="connsiteX174" fmla="*/ 7278 w 10000"/>
                <a:gd name="connsiteY174" fmla="*/ 9303 h 9694"/>
                <a:gd name="connsiteX175" fmla="*/ 8722 w 10000"/>
                <a:gd name="connsiteY175" fmla="*/ 9505 h 9694"/>
                <a:gd name="connsiteX176" fmla="*/ 10000 w 10000"/>
                <a:gd name="connsiteY176" fmla="*/ 9694 h 9694"/>
                <a:gd name="connsiteX0" fmla="*/ 10000 w 10000"/>
                <a:gd name="connsiteY0" fmla="*/ 8370 h 10000"/>
                <a:gd name="connsiteX1" fmla="*/ 10000 w 10000"/>
                <a:gd name="connsiteY1" fmla="*/ 8370 h 10000"/>
                <a:gd name="connsiteX2" fmla="*/ 9222 w 10000"/>
                <a:gd name="connsiteY2" fmla="*/ 8396 h 10000"/>
                <a:gd name="connsiteX3" fmla="*/ 8944 w 10000"/>
                <a:gd name="connsiteY3" fmla="*/ 8396 h 10000"/>
                <a:gd name="connsiteX4" fmla="*/ 8833 w 10000"/>
                <a:gd name="connsiteY4" fmla="*/ 8370 h 10000"/>
                <a:gd name="connsiteX5" fmla="*/ 8778 w 10000"/>
                <a:gd name="connsiteY5" fmla="*/ 8349 h 10000"/>
                <a:gd name="connsiteX6" fmla="*/ 8778 w 10000"/>
                <a:gd name="connsiteY6" fmla="*/ 8349 h 10000"/>
                <a:gd name="connsiteX7" fmla="*/ 8444 w 10000"/>
                <a:gd name="connsiteY7" fmla="*/ 8061 h 10000"/>
                <a:gd name="connsiteX8" fmla="*/ 8167 w 10000"/>
                <a:gd name="connsiteY8" fmla="*/ 7797 h 10000"/>
                <a:gd name="connsiteX9" fmla="*/ 8167 w 10000"/>
                <a:gd name="connsiteY9" fmla="*/ 7797 h 10000"/>
                <a:gd name="connsiteX10" fmla="*/ 8056 w 10000"/>
                <a:gd name="connsiteY10" fmla="*/ 7753 h 10000"/>
                <a:gd name="connsiteX11" fmla="*/ 7889 w 10000"/>
                <a:gd name="connsiteY11" fmla="*/ 7706 h 10000"/>
                <a:gd name="connsiteX12" fmla="*/ 7444 w 10000"/>
                <a:gd name="connsiteY12" fmla="*/ 7678 h 10000"/>
                <a:gd name="connsiteX13" fmla="*/ 6889 w 10000"/>
                <a:gd name="connsiteY13" fmla="*/ 7656 h 10000"/>
                <a:gd name="connsiteX14" fmla="*/ 6389 w 10000"/>
                <a:gd name="connsiteY14" fmla="*/ 7656 h 10000"/>
                <a:gd name="connsiteX15" fmla="*/ 6389 w 10000"/>
                <a:gd name="connsiteY15" fmla="*/ 7656 h 10000"/>
                <a:gd name="connsiteX16" fmla="*/ 6167 w 10000"/>
                <a:gd name="connsiteY16" fmla="*/ 7629 h 10000"/>
                <a:gd name="connsiteX17" fmla="*/ 6056 w 10000"/>
                <a:gd name="connsiteY17" fmla="*/ 7586 h 10000"/>
                <a:gd name="connsiteX18" fmla="*/ 6000 w 10000"/>
                <a:gd name="connsiteY18" fmla="*/ 7535 h 10000"/>
                <a:gd name="connsiteX19" fmla="*/ 6000 w 10000"/>
                <a:gd name="connsiteY19" fmla="*/ 7446 h 10000"/>
                <a:gd name="connsiteX20" fmla="*/ 6056 w 10000"/>
                <a:gd name="connsiteY20" fmla="*/ 7251 h 10000"/>
                <a:gd name="connsiteX21" fmla="*/ 6111 w 10000"/>
                <a:gd name="connsiteY21" fmla="*/ 7154 h 10000"/>
                <a:gd name="connsiteX22" fmla="*/ 6056 w 10000"/>
                <a:gd name="connsiteY22" fmla="*/ 7033 h 10000"/>
                <a:gd name="connsiteX23" fmla="*/ 6056 w 10000"/>
                <a:gd name="connsiteY23" fmla="*/ 7033 h 10000"/>
                <a:gd name="connsiteX24" fmla="*/ 6000 w 10000"/>
                <a:gd name="connsiteY24" fmla="*/ 6961 h 10000"/>
                <a:gd name="connsiteX25" fmla="*/ 5944 w 10000"/>
                <a:gd name="connsiteY25" fmla="*/ 6913 h 10000"/>
                <a:gd name="connsiteX26" fmla="*/ 5833 w 10000"/>
                <a:gd name="connsiteY26" fmla="*/ 6913 h 10000"/>
                <a:gd name="connsiteX27" fmla="*/ 5667 w 10000"/>
                <a:gd name="connsiteY27" fmla="*/ 6934 h 10000"/>
                <a:gd name="connsiteX28" fmla="*/ 5333 w 10000"/>
                <a:gd name="connsiteY28" fmla="*/ 7009 h 10000"/>
                <a:gd name="connsiteX29" fmla="*/ 4889 w 10000"/>
                <a:gd name="connsiteY29" fmla="*/ 7129 h 10000"/>
                <a:gd name="connsiteX30" fmla="*/ 4889 w 10000"/>
                <a:gd name="connsiteY30" fmla="*/ 7129 h 10000"/>
                <a:gd name="connsiteX31" fmla="*/ 4611 w 10000"/>
                <a:gd name="connsiteY31" fmla="*/ 7154 h 10000"/>
                <a:gd name="connsiteX32" fmla="*/ 4500 w 10000"/>
                <a:gd name="connsiteY32" fmla="*/ 7154 h 10000"/>
                <a:gd name="connsiteX33" fmla="*/ 4444 w 10000"/>
                <a:gd name="connsiteY33" fmla="*/ 7129 h 10000"/>
                <a:gd name="connsiteX34" fmla="*/ 4389 w 10000"/>
                <a:gd name="connsiteY34" fmla="*/ 7033 h 10000"/>
                <a:gd name="connsiteX35" fmla="*/ 4222 w 10000"/>
                <a:gd name="connsiteY35" fmla="*/ 6913 h 10000"/>
                <a:gd name="connsiteX36" fmla="*/ 4222 w 10000"/>
                <a:gd name="connsiteY36" fmla="*/ 6913 h 10000"/>
                <a:gd name="connsiteX37" fmla="*/ 4111 w 10000"/>
                <a:gd name="connsiteY37" fmla="*/ 6840 h 10000"/>
                <a:gd name="connsiteX38" fmla="*/ 4111 w 10000"/>
                <a:gd name="connsiteY38" fmla="*/ 6770 h 10000"/>
                <a:gd name="connsiteX39" fmla="*/ 4111 w 10000"/>
                <a:gd name="connsiteY39" fmla="*/ 6722 h 10000"/>
                <a:gd name="connsiteX40" fmla="*/ 4167 w 10000"/>
                <a:gd name="connsiteY40" fmla="*/ 6674 h 10000"/>
                <a:gd name="connsiteX41" fmla="*/ 4278 w 10000"/>
                <a:gd name="connsiteY41" fmla="*/ 6578 h 10000"/>
                <a:gd name="connsiteX42" fmla="*/ 4389 w 10000"/>
                <a:gd name="connsiteY42" fmla="*/ 6554 h 10000"/>
                <a:gd name="connsiteX43" fmla="*/ 4389 w 10000"/>
                <a:gd name="connsiteY43" fmla="*/ 6554 h 10000"/>
                <a:gd name="connsiteX44" fmla="*/ 4389 w 10000"/>
                <a:gd name="connsiteY44" fmla="*/ 6529 h 10000"/>
                <a:gd name="connsiteX45" fmla="*/ 4444 w 10000"/>
                <a:gd name="connsiteY45" fmla="*/ 6510 h 10000"/>
                <a:gd name="connsiteX46" fmla="*/ 4667 w 10000"/>
                <a:gd name="connsiteY46" fmla="*/ 6483 h 10000"/>
                <a:gd name="connsiteX47" fmla="*/ 5333 w 10000"/>
                <a:gd name="connsiteY47" fmla="*/ 6438 h 10000"/>
                <a:gd name="connsiteX48" fmla="*/ 6500 w 10000"/>
                <a:gd name="connsiteY48" fmla="*/ 6362 h 10000"/>
                <a:gd name="connsiteX49" fmla="*/ 6500 w 10000"/>
                <a:gd name="connsiteY49" fmla="*/ 6362 h 10000"/>
                <a:gd name="connsiteX50" fmla="*/ 7167 w 10000"/>
                <a:gd name="connsiteY50" fmla="*/ 6294 h 10000"/>
                <a:gd name="connsiteX51" fmla="*/ 8389 w 10000"/>
                <a:gd name="connsiteY51" fmla="*/ 6150 h 10000"/>
                <a:gd name="connsiteX52" fmla="*/ 8389 w 10000"/>
                <a:gd name="connsiteY52" fmla="*/ 6150 h 10000"/>
                <a:gd name="connsiteX53" fmla="*/ 8667 w 10000"/>
                <a:gd name="connsiteY53" fmla="*/ 6099 h 10000"/>
                <a:gd name="connsiteX54" fmla="*/ 8778 w 10000"/>
                <a:gd name="connsiteY54" fmla="*/ 6025 h 10000"/>
                <a:gd name="connsiteX55" fmla="*/ 8889 w 10000"/>
                <a:gd name="connsiteY55" fmla="*/ 5980 h 10000"/>
                <a:gd name="connsiteX56" fmla="*/ 8833 w 10000"/>
                <a:gd name="connsiteY56" fmla="*/ 5933 h 10000"/>
                <a:gd name="connsiteX57" fmla="*/ 8833 w 10000"/>
                <a:gd name="connsiteY57" fmla="*/ 5888 h 10000"/>
                <a:gd name="connsiteX58" fmla="*/ 8722 w 10000"/>
                <a:gd name="connsiteY58" fmla="*/ 5836 h 10000"/>
                <a:gd name="connsiteX59" fmla="*/ 8556 w 10000"/>
                <a:gd name="connsiteY59" fmla="*/ 5764 h 10000"/>
                <a:gd name="connsiteX60" fmla="*/ 8556 w 10000"/>
                <a:gd name="connsiteY60" fmla="*/ 5764 h 10000"/>
                <a:gd name="connsiteX61" fmla="*/ 6556 w 10000"/>
                <a:gd name="connsiteY61" fmla="*/ 5338 h 10000"/>
                <a:gd name="connsiteX62" fmla="*/ 6556 w 10000"/>
                <a:gd name="connsiteY62" fmla="*/ 5338 h 10000"/>
                <a:gd name="connsiteX63" fmla="*/ 6333 w 10000"/>
                <a:gd name="connsiteY63" fmla="*/ 5264 h 10000"/>
                <a:gd name="connsiteX64" fmla="*/ 6167 w 10000"/>
                <a:gd name="connsiteY64" fmla="*/ 5192 h 10000"/>
                <a:gd name="connsiteX65" fmla="*/ 6056 w 10000"/>
                <a:gd name="connsiteY65" fmla="*/ 5118 h 10000"/>
                <a:gd name="connsiteX66" fmla="*/ 6056 w 10000"/>
                <a:gd name="connsiteY66" fmla="*/ 5118 h 10000"/>
                <a:gd name="connsiteX67" fmla="*/ 8056 w 10000"/>
                <a:gd name="connsiteY67" fmla="*/ 5094 h 10000"/>
                <a:gd name="connsiteX68" fmla="*/ 10000 w 10000"/>
                <a:gd name="connsiteY68" fmla="*/ 5338 h 10000"/>
                <a:gd name="connsiteX69" fmla="*/ 10000 w 10000"/>
                <a:gd name="connsiteY69" fmla="*/ 3158 h 10000"/>
                <a:gd name="connsiteX70" fmla="*/ 2889 w 10000"/>
                <a:gd name="connsiteY70" fmla="*/ 622 h 10000"/>
                <a:gd name="connsiteX71" fmla="*/ 1414 w 10000"/>
                <a:gd name="connsiteY71" fmla="*/ 282 h 10000"/>
                <a:gd name="connsiteX72" fmla="*/ 1444 w 10000"/>
                <a:gd name="connsiteY72" fmla="*/ 166 h 10000"/>
                <a:gd name="connsiteX73" fmla="*/ 1444 w 10000"/>
                <a:gd name="connsiteY73" fmla="*/ 0 h 10000"/>
                <a:gd name="connsiteX74" fmla="*/ 10000 w 10000"/>
                <a:gd name="connsiteY74" fmla="*/ 8396 h 10000"/>
                <a:gd name="connsiteX75" fmla="*/ 10000 w 10000"/>
                <a:gd name="connsiteY75" fmla="*/ 8396 h 10000"/>
                <a:gd name="connsiteX76" fmla="*/ 9722 w 10000"/>
                <a:gd name="connsiteY76" fmla="*/ 8370 h 10000"/>
                <a:gd name="connsiteX77" fmla="*/ 9389 w 10000"/>
                <a:gd name="connsiteY77" fmla="*/ 8396 h 10000"/>
                <a:gd name="connsiteX78" fmla="*/ 9389 w 10000"/>
                <a:gd name="connsiteY78" fmla="*/ 8396 h 10000"/>
                <a:gd name="connsiteX79" fmla="*/ 9278 w 10000"/>
                <a:gd name="connsiteY79" fmla="*/ 8426 h 10000"/>
                <a:gd name="connsiteX80" fmla="*/ 9056 w 10000"/>
                <a:gd name="connsiteY80" fmla="*/ 8396 h 10000"/>
                <a:gd name="connsiteX81" fmla="*/ 8889 w 10000"/>
                <a:gd name="connsiteY81" fmla="*/ 8370 h 10000"/>
                <a:gd name="connsiteX82" fmla="*/ 8722 w 10000"/>
                <a:gd name="connsiteY82" fmla="*/ 8326 h 10000"/>
                <a:gd name="connsiteX83" fmla="*/ 8611 w 10000"/>
                <a:gd name="connsiteY83" fmla="*/ 8251 h 10000"/>
                <a:gd name="connsiteX84" fmla="*/ 8444 w 10000"/>
                <a:gd name="connsiteY84" fmla="*/ 8131 h 10000"/>
                <a:gd name="connsiteX85" fmla="*/ 8444 w 10000"/>
                <a:gd name="connsiteY85" fmla="*/ 8131 h 10000"/>
                <a:gd name="connsiteX86" fmla="*/ 8222 w 10000"/>
                <a:gd name="connsiteY86" fmla="*/ 7921 h 10000"/>
                <a:gd name="connsiteX87" fmla="*/ 8111 w 10000"/>
                <a:gd name="connsiteY87" fmla="*/ 7825 h 10000"/>
                <a:gd name="connsiteX88" fmla="*/ 7944 w 10000"/>
                <a:gd name="connsiteY88" fmla="*/ 7753 h 10000"/>
                <a:gd name="connsiteX89" fmla="*/ 7778 w 10000"/>
                <a:gd name="connsiteY89" fmla="*/ 7706 h 10000"/>
                <a:gd name="connsiteX90" fmla="*/ 7556 w 10000"/>
                <a:gd name="connsiteY90" fmla="*/ 7678 h 10000"/>
                <a:gd name="connsiteX91" fmla="*/ 7333 w 10000"/>
                <a:gd name="connsiteY91" fmla="*/ 7656 h 10000"/>
                <a:gd name="connsiteX92" fmla="*/ 7000 w 10000"/>
                <a:gd name="connsiteY92" fmla="*/ 7629 h 10000"/>
                <a:gd name="connsiteX93" fmla="*/ 7000 w 10000"/>
                <a:gd name="connsiteY93" fmla="*/ 7629 h 10000"/>
                <a:gd name="connsiteX94" fmla="*/ 6556 w 10000"/>
                <a:gd name="connsiteY94" fmla="*/ 7656 h 10000"/>
                <a:gd name="connsiteX95" fmla="*/ 6222 w 10000"/>
                <a:gd name="connsiteY95" fmla="*/ 7656 h 10000"/>
                <a:gd name="connsiteX96" fmla="*/ 6111 w 10000"/>
                <a:gd name="connsiteY96" fmla="*/ 7629 h 10000"/>
                <a:gd name="connsiteX97" fmla="*/ 6056 w 10000"/>
                <a:gd name="connsiteY97" fmla="*/ 7606 h 10000"/>
                <a:gd name="connsiteX98" fmla="*/ 6056 w 10000"/>
                <a:gd name="connsiteY98" fmla="*/ 7606 h 10000"/>
                <a:gd name="connsiteX99" fmla="*/ 6056 w 10000"/>
                <a:gd name="connsiteY99" fmla="*/ 7179 h 10000"/>
                <a:gd name="connsiteX100" fmla="*/ 6056 w 10000"/>
                <a:gd name="connsiteY100" fmla="*/ 7179 h 10000"/>
                <a:gd name="connsiteX101" fmla="*/ 6056 w 10000"/>
                <a:gd name="connsiteY101" fmla="*/ 7080 h 10000"/>
                <a:gd name="connsiteX102" fmla="*/ 5944 w 10000"/>
                <a:gd name="connsiteY102" fmla="*/ 6961 h 10000"/>
                <a:gd name="connsiteX103" fmla="*/ 5889 w 10000"/>
                <a:gd name="connsiteY103" fmla="*/ 6934 h 10000"/>
                <a:gd name="connsiteX104" fmla="*/ 5778 w 10000"/>
                <a:gd name="connsiteY104" fmla="*/ 6913 h 10000"/>
                <a:gd name="connsiteX105" fmla="*/ 5667 w 10000"/>
                <a:gd name="connsiteY105" fmla="*/ 6913 h 10000"/>
                <a:gd name="connsiteX106" fmla="*/ 5500 w 10000"/>
                <a:gd name="connsiteY106" fmla="*/ 6934 h 10000"/>
                <a:gd name="connsiteX107" fmla="*/ 5500 w 10000"/>
                <a:gd name="connsiteY107" fmla="*/ 6934 h 10000"/>
                <a:gd name="connsiteX108" fmla="*/ 4889 w 10000"/>
                <a:gd name="connsiteY108" fmla="*/ 7104 h 10000"/>
                <a:gd name="connsiteX109" fmla="*/ 4611 w 10000"/>
                <a:gd name="connsiteY109" fmla="*/ 7154 h 10000"/>
                <a:gd name="connsiteX110" fmla="*/ 4556 w 10000"/>
                <a:gd name="connsiteY110" fmla="*/ 7179 h 10000"/>
                <a:gd name="connsiteX111" fmla="*/ 4500 w 10000"/>
                <a:gd name="connsiteY111" fmla="*/ 7154 h 10000"/>
                <a:gd name="connsiteX112" fmla="*/ 4500 w 10000"/>
                <a:gd name="connsiteY112" fmla="*/ 7154 h 10000"/>
                <a:gd name="connsiteX113" fmla="*/ 4222 w 10000"/>
                <a:gd name="connsiteY113" fmla="*/ 6913 h 10000"/>
                <a:gd name="connsiteX114" fmla="*/ 4222 w 10000"/>
                <a:gd name="connsiteY114" fmla="*/ 6913 h 10000"/>
                <a:gd name="connsiteX115" fmla="*/ 4111 w 10000"/>
                <a:gd name="connsiteY115" fmla="*/ 6794 h 10000"/>
                <a:gd name="connsiteX116" fmla="*/ 4111 w 10000"/>
                <a:gd name="connsiteY116" fmla="*/ 6722 h 10000"/>
                <a:gd name="connsiteX117" fmla="*/ 4111 w 10000"/>
                <a:gd name="connsiteY117" fmla="*/ 6649 h 10000"/>
                <a:gd name="connsiteX118" fmla="*/ 4111 w 10000"/>
                <a:gd name="connsiteY118" fmla="*/ 6649 h 10000"/>
                <a:gd name="connsiteX119" fmla="*/ 4278 w 10000"/>
                <a:gd name="connsiteY119" fmla="*/ 6578 h 10000"/>
                <a:gd name="connsiteX120" fmla="*/ 4389 w 10000"/>
                <a:gd name="connsiteY120" fmla="*/ 6554 h 10000"/>
                <a:gd name="connsiteX121" fmla="*/ 4389 w 10000"/>
                <a:gd name="connsiteY121" fmla="*/ 6554 h 10000"/>
                <a:gd name="connsiteX122" fmla="*/ 4000 w 10000"/>
                <a:gd name="connsiteY122" fmla="*/ 6554 h 10000"/>
                <a:gd name="connsiteX123" fmla="*/ 3722 w 10000"/>
                <a:gd name="connsiteY123" fmla="*/ 6578 h 10000"/>
                <a:gd name="connsiteX124" fmla="*/ 3611 w 10000"/>
                <a:gd name="connsiteY124" fmla="*/ 6604 h 10000"/>
                <a:gd name="connsiteX125" fmla="*/ 3556 w 10000"/>
                <a:gd name="connsiteY125" fmla="*/ 6628 h 10000"/>
                <a:gd name="connsiteX126" fmla="*/ 3556 w 10000"/>
                <a:gd name="connsiteY126" fmla="*/ 6628 h 10000"/>
                <a:gd name="connsiteX127" fmla="*/ 3444 w 10000"/>
                <a:gd name="connsiteY127" fmla="*/ 6722 h 10000"/>
                <a:gd name="connsiteX128" fmla="*/ 3278 w 10000"/>
                <a:gd name="connsiteY128" fmla="*/ 6868 h 10000"/>
                <a:gd name="connsiteX129" fmla="*/ 3000 w 10000"/>
                <a:gd name="connsiteY129" fmla="*/ 7033 h 10000"/>
                <a:gd name="connsiteX130" fmla="*/ 2667 w 10000"/>
                <a:gd name="connsiteY130" fmla="*/ 7154 h 10000"/>
                <a:gd name="connsiteX131" fmla="*/ 2667 w 10000"/>
                <a:gd name="connsiteY131" fmla="*/ 7154 h 10000"/>
                <a:gd name="connsiteX132" fmla="*/ 2333 w 10000"/>
                <a:gd name="connsiteY132" fmla="*/ 7251 h 10000"/>
                <a:gd name="connsiteX133" fmla="*/ 1833 w 10000"/>
                <a:gd name="connsiteY133" fmla="*/ 7347 h 10000"/>
                <a:gd name="connsiteX134" fmla="*/ 1389 w 10000"/>
                <a:gd name="connsiteY134" fmla="*/ 7393 h 10000"/>
                <a:gd name="connsiteX135" fmla="*/ 889 w 10000"/>
                <a:gd name="connsiteY135" fmla="*/ 7417 h 10000"/>
                <a:gd name="connsiteX136" fmla="*/ 889 w 10000"/>
                <a:gd name="connsiteY136" fmla="*/ 7417 h 10000"/>
                <a:gd name="connsiteX137" fmla="*/ 500 w 10000"/>
                <a:gd name="connsiteY137" fmla="*/ 7446 h 10000"/>
                <a:gd name="connsiteX138" fmla="*/ 222 w 10000"/>
                <a:gd name="connsiteY138" fmla="*/ 7464 h 10000"/>
                <a:gd name="connsiteX139" fmla="*/ 0 w 10000"/>
                <a:gd name="connsiteY139" fmla="*/ 7487 h 10000"/>
                <a:gd name="connsiteX140" fmla="*/ 0 w 10000"/>
                <a:gd name="connsiteY140" fmla="*/ 7487 h 10000"/>
                <a:gd name="connsiteX141" fmla="*/ 278 w 10000"/>
                <a:gd name="connsiteY141" fmla="*/ 7873 h 10000"/>
                <a:gd name="connsiteX142" fmla="*/ 500 w 10000"/>
                <a:gd name="connsiteY142" fmla="*/ 8156 h 10000"/>
                <a:gd name="connsiteX143" fmla="*/ 722 w 10000"/>
                <a:gd name="connsiteY143" fmla="*/ 8396 h 10000"/>
                <a:gd name="connsiteX144" fmla="*/ 722 w 10000"/>
                <a:gd name="connsiteY144" fmla="*/ 8396 h 10000"/>
                <a:gd name="connsiteX145" fmla="*/ 889 w 10000"/>
                <a:gd name="connsiteY145" fmla="*/ 8540 h 10000"/>
                <a:gd name="connsiteX146" fmla="*/ 944 w 10000"/>
                <a:gd name="connsiteY146" fmla="*/ 8663 h 10000"/>
                <a:gd name="connsiteX147" fmla="*/ 1111 w 10000"/>
                <a:gd name="connsiteY147" fmla="*/ 8784 h 10000"/>
                <a:gd name="connsiteX148" fmla="*/ 1333 w 10000"/>
                <a:gd name="connsiteY148" fmla="*/ 8968 h 10000"/>
                <a:gd name="connsiteX149" fmla="*/ 1333 w 10000"/>
                <a:gd name="connsiteY149" fmla="*/ 8968 h 10000"/>
                <a:gd name="connsiteX150" fmla="*/ 1444 w 10000"/>
                <a:gd name="connsiteY150" fmla="*/ 9066 h 10000"/>
                <a:gd name="connsiteX151" fmla="*/ 1500 w 10000"/>
                <a:gd name="connsiteY151" fmla="*/ 9138 h 10000"/>
                <a:gd name="connsiteX152" fmla="*/ 1500 w 10000"/>
                <a:gd name="connsiteY152" fmla="*/ 9207 h 10000"/>
                <a:gd name="connsiteX153" fmla="*/ 1556 w 10000"/>
                <a:gd name="connsiteY153" fmla="*/ 9236 h 10000"/>
                <a:gd name="connsiteX154" fmla="*/ 1722 w 10000"/>
                <a:gd name="connsiteY154" fmla="*/ 9257 h 10000"/>
                <a:gd name="connsiteX155" fmla="*/ 1944 w 10000"/>
                <a:gd name="connsiteY155" fmla="*/ 9281 h 10000"/>
                <a:gd name="connsiteX156" fmla="*/ 2944 w 10000"/>
                <a:gd name="connsiteY156" fmla="*/ 9306 h 10000"/>
                <a:gd name="connsiteX157" fmla="*/ 2944 w 10000"/>
                <a:gd name="connsiteY157" fmla="*/ 9306 h 10000"/>
                <a:gd name="connsiteX158" fmla="*/ 4167 w 10000"/>
                <a:gd name="connsiteY158" fmla="*/ 9355 h 10000"/>
                <a:gd name="connsiteX159" fmla="*/ 4889 w 10000"/>
                <a:gd name="connsiteY159" fmla="*/ 9423 h 10000"/>
                <a:gd name="connsiteX160" fmla="*/ 5278 w 10000"/>
                <a:gd name="connsiteY160" fmla="*/ 9500 h 10000"/>
                <a:gd name="connsiteX161" fmla="*/ 5444 w 10000"/>
                <a:gd name="connsiteY161" fmla="*/ 9519 h 10000"/>
                <a:gd name="connsiteX162" fmla="*/ 5444 w 10000"/>
                <a:gd name="connsiteY162" fmla="*/ 9519 h 10000"/>
                <a:gd name="connsiteX163" fmla="*/ 5722 w 10000"/>
                <a:gd name="connsiteY163" fmla="*/ 9572 h 10000"/>
                <a:gd name="connsiteX164" fmla="*/ 5833 w 10000"/>
                <a:gd name="connsiteY164" fmla="*/ 9597 h 10000"/>
                <a:gd name="connsiteX165" fmla="*/ 5833 w 10000"/>
                <a:gd name="connsiteY165" fmla="*/ 9597 h 10000"/>
                <a:gd name="connsiteX166" fmla="*/ 5833 w 10000"/>
                <a:gd name="connsiteY166" fmla="*/ 9572 h 10000"/>
                <a:gd name="connsiteX167" fmla="*/ 5889 w 10000"/>
                <a:gd name="connsiteY167" fmla="*/ 9545 h 10000"/>
                <a:gd name="connsiteX168" fmla="*/ 6000 w 10000"/>
                <a:gd name="connsiteY168" fmla="*/ 9519 h 10000"/>
                <a:gd name="connsiteX169" fmla="*/ 6167 w 10000"/>
                <a:gd name="connsiteY169" fmla="*/ 9500 h 10000"/>
                <a:gd name="connsiteX170" fmla="*/ 6444 w 10000"/>
                <a:gd name="connsiteY170" fmla="*/ 9500 h 10000"/>
                <a:gd name="connsiteX171" fmla="*/ 6833 w 10000"/>
                <a:gd name="connsiteY171" fmla="*/ 9519 h 10000"/>
                <a:gd name="connsiteX172" fmla="*/ 7278 w 10000"/>
                <a:gd name="connsiteY172" fmla="*/ 9597 h 10000"/>
                <a:gd name="connsiteX173" fmla="*/ 7278 w 10000"/>
                <a:gd name="connsiteY173" fmla="*/ 9597 h 10000"/>
                <a:gd name="connsiteX174" fmla="*/ 8722 w 10000"/>
                <a:gd name="connsiteY174" fmla="*/ 9805 h 10000"/>
                <a:gd name="connsiteX175" fmla="*/ 10000 w 10000"/>
                <a:gd name="connsiteY175" fmla="*/ 10000 h 10000"/>
                <a:gd name="connsiteX0" fmla="*/ 10000 w 10000"/>
                <a:gd name="connsiteY0" fmla="*/ 8925 h 10555"/>
                <a:gd name="connsiteX1" fmla="*/ 10000 w 10000"/>
                <a:gd name="connsiteY1" fmla="*/ 8925 h 10555"/>
                <a:gd name="connsiteX2" fmla="*/ 9222 w 10000"/>
                <a:gd name="connsiteY2" fmla="*/ 8951 h 10555"/>
                <a:gd name="connsiteX3" fmla="*/ 8944 w 10000"/>
                <a:gd name="connsiteY3" fmla="*/ 8951 h 10555"/>
                <a:gd name="connsiteX4" fmla="*/ 8833 w 10000"/>
                <a:gd name="connsiteY4" fmla="*/ 8925 h 10555"/>
                <a:gd name="connsiteX5" fmla="*/ 8778 w 10000"/>
                <a:gd name="connsiteY5" fmla="*/ 8904 h 10555"/>
                <a:gd name="connsiteX6" fmla="*/ 8778 w 10000"/>
                <a:gd name="connsiteY6" fmla="*/ 8904 h 10555"/>
                <a:gd name="connsiteX7" fmla="*/ 8444 w 10000"/>
                <a:gd name="connsiteY7" fmla="*/ 8616 h 10555"/>
                <a:gd name="connsiteX8" fmla="*/ 8167 w 10000"/>
                <a:gd name="connsiteY8" fmla="*/ 8352 h 10555"/>
                <a:gd name="connsiteX9" fmla="*/ 8167 w 10000"/>
                <a:gd name="connsiteY9" fmla="*/ 8352 h 10555"/>
                <a:gd name="connsiteX10" fmla="*/ 8056 w 10000"/>
                <a:gd name="connsiteY10" fmla="*/ 8308 h 10555"/>
                <a:gd name="connsiteX11" fmla="*/ 7889 w 10000"/>
                <a:gd name="connsiteY11" fmla="*/ 8261 h 10555"/>
                <a:gd name="connsiteX12" fmla="*/ 7444 w 10000"/>
                <a:gd name="connsiteY12" fmla="*/ 8233 h 10555"/>
                <a:gd name="connsiteX13" fmla="*/ 6889 w 10000"/>
                <a:gd name="connsiteY13" fmla="*/ 8211 h 10555"/>
                <a:gd name="connsiteX14" fmla="*/ 6389 w 10000"/>
                <a:gd name="connsiteY14" fmla="*/ 8211 h 10555"/>
                <a:gd name="connsiteX15" fmla="*/ 6389 w 10000"/>
                <a:gd name="connsiteY15" fmla="*/ 8211 h 10555"/>
                <a:gd name="connsiteX16" fmla="*/ 6167 w 10000"/>
                <a:gd name="connsiteY16" fmla="*/ 8184 h 10555"/>
                <a:gd name="connsiteX17" fmla="*/ 6056 w 10000"/>
                <a:gd name="connsiteY17" fmla="*/ 8141 h 10555"/>
                <a:gd name="connsiteX18" fmla="*/ 6000 w 10000"/>
                <a:gd name="connsiteY18" fmla="*/ 8090 h 10555"/>
                <a:gd name="connsiteX19" fmla="*/ 6000 w 10000"/>
                <a:gd name="connsiteY19" fmla="*/ 8001 h 10555"/>
                <a:gd name="connsiteX20" fmla="*/ 6056 w 10000"/>
                <a:gd name="connsiteY20" fmla="*/ 7806 h 10555"/>
                <a:gd name="connsiteX21" fmla="*/ 6111 w 10000"/>
                <a:gd name="connsiteY21" fmla="*/ 7709 h 10555"/>
                <a:gd name="connsiteX22" fmla="*/ 6056 w 10000"/>
                <a:gd name="connsiteY22" fmla="*/ 7588 h 10555"/>
                <a:gd name="connsiteX23" fmla="*/ 6056 w 10000"/>
                <a:gd name="connsiteY23" fmla="*/ 7588 h 10555"/>
                <a:gd name="connsiteX24" fmla="*/ 6000 w 10000"/>
                <a:gd name="connsiteY24" fmla="*/ 7516 h 10555"/>
                <a:gd name="connsiteX25" fmla="*/ 5944 w 10000"/>
                <a:gd name="connsiteY25" fmla="*/ 7468 h 10555"/>
                <a:gd name="connsiteX26" fmla="*/ 5833 w 10000"/>
                <a:gd name="connsiteY26" fmla="*/ 7468 h 10555"/>
                <a:gd name="connsiteX27" fmla="*/ 5667 w 10000"/>
                <a:gd name="connsiteY27" fmla="*/ 7489 h 10555"/>
                <a:gd name="connsiteX28" fmla="*/ 5333 w 10000"/>
                <a:gd name="connsiteY28" fmla="*/ 7564 h 10555"/>
                <a:gd name="connsiteX29" fmla="*/ 4889 w 10000"/>
                <a:gd name="connsiteY29" fmla="*/ 7684 h 10555"/>
                <a:gd name="connsiteX30" fmla="*/ 4889 w 10000"/>
                <a:gd name="connsiteY30" fmla="*/ 7684 h 10555"/>
                <a:gd name="connsiteX31" fmla="*/ 4611 w 10000"/>
                <a:gd name="connsiteY31" fmla="*/ 7709 h 10555"/>
                <a:gd name="connsiteX32" fmla="*/ 4500 w 10000"/>
                <a:gd name="connsiteY32" fmla="*/ 7709 h 10555"/>
                <a:gd name="connsiteX33" fmla="*/ 4444 w 10000"/>
                <a:gd name="connsiteY33" fmla="*/ 7684 h 10555"/>
                <a:gd name="connsiteX34" fmla="*/ 4389 w 10000"/>
                <a:gd name="connsiteY34" fmla="*/ 7588 h 10555"/>
                <a:gd name="connsiteX35" fmla="*/ 4222 w 10000"/>
                <a:gd name="connsiteY35" fmla="*/ 7468 h 10555"/>
                <a:gd name="connsiteX36" fmla="*/ 4222 w 10000"/>
                <a:gd name="connsiteY36" fmla="*/ 7468 h 10555"/>
                <a:gd name="connsiteX37" fmla="*/ 4111 w 10000"/>
                <a:gd name="connsiteY37" fmla="*/ 7395 h 10555"/>
                <a:gd name="connsiteX38" fmla="*/ 4111 w 10000"/>
                <a:gd name="connsiteY38" fmla="*/ 7325 h 10555"/>
                <a:gd name="connsiteX39" fmla="*/ 4111 w 10000"/>
                <a:gd name="connsiteY39" fmla="*/ 7277 h 10555"/>
                <a:gd name="connsiteX40" fmla="*/ 4167 w 10000"/>
                <a:gd name="connsiteY40" fmla="*/ 7229 h 10555"/>
                <a:gd name="connsiteX41" fmla="*/ 4278 w 10000"/>
                <a:gd name="connsiteY41" fmla="*/ 7133 h 10555"/>
                <a:gd name="connsiteX42" fmla="*/ 4389 w 10000"/>
                <a:gd name="connsiteY42" fmla="*/ 7109 h 10555"/>
                <a:gd name="connsiteX43" fmla="*/ 4389 w 10000"/>
                <a:gd name="connsiteY43" fmla="*/ 7109 h 10555"/>
                <a:gd name="connsiteX44" fmla="*/ 4389 w 10000"/>
                <a:gd name="connsiteY44" fmla="*/ 7084 h 10555"/>
                <a:gd name="connsiteX45" fmla="*/ 4444 w 10000"/>
                <a:gd name="connsiteY45" fmla="*/ 7065 h 10555"/>
                <a:gd name="connsiteX46" fmla="*/ 4667 w 10000"/>
                <a:gd name="connsiteY46" fmla="*/ 7038 h 10555"/>
                <a:gd name="connsiteX47" fmla="*/ 5333 w 10000"/>
                <a:gd name="connsiteY47" fmla="*/ 6993 h 10555"/>
                <a:gd name="connsiteX48" fmla="*/ 6500 w 10000"/>
                <a:gd name="connsiteY48" fmla="*/ 6917 h 10555"/>
                <a:gd name="connsiteX49" fmla="*/ 6500 w 10000"/>
                <a:gd name="connsiteY49" fmla="*/ 6917 h 10555"/>
                <a:gd name="connsiteX50" fmla="*/ 7167 w 10000"/>
                <a:gd name="connsiteY50" fmla="*/ 6849 h 10555"/>
                <a:gd name="connsiteX51" fmla="*/ 8389 w 10000"/>
                <a:gd name="connsiteY51" fmla="*/ 6705 h 10555"/>
                <a:gd name="connsiteX52" fmla="*/ 8389 w 10000"/>
                <a:gd name="connsiteY52" fmla="*/ 6705 h 10555"/>
                <a:gd name="connsiteX53" fmla="*/ 8667 w 10000"/>
                <a:gd name="connsiteY53" fmla="*/ 6654 h 10555"/>
                <a:gd name="connsiteX54" fmla="*/ 8778 w 10000"/>
                <a:gd name="connsiteY54" fmla="*/ 6580 h 10555"/>
                <a:gd name="connsiteX55" fmla="*/ 8889 w 10000"/>
                <a:gd name="connsiteY55" fmla="*/ 6535 h 10555"/>
                <a:gd name="connsiteX56" fmla="*/ 8833 w 10000"/>
                <a:gd name="connsiteY56" fmla="*/ 6488 h 10555"/>
                <a:gd name="connsiteX57" fmla="*/ 8833 w 10000"/>
                <a:gd name="connsiteY57" fmla="*/ 6443 h 10555"/>
                <a:gd name="connsiteX58" fmla="*/ 8722 w 10000"/>
                <a:gd name="connsiteY58" fmla="*/ 6391 h 10555"/>
                <a:gd name="connsiteX59" fmla="*/ 8556 w 10000"/>
                <a:gd name="connsiteY59" fmla="*/ 6319 h 10555"/>
                <a:gd name="connsiteX60" fmla="*/ 8556 w 10000"/>
                <a:gd name="connsiteY60" fmla="*/ 6319 h 10555"/>
                <a:gd name="connsiteX61" fmla="*/ 6556 w 10000"/>
                <a:gd name="connsiteY61" fmla="*/ 5893 h 10555"/>
                <a:gd name="connsiteX62" fmla="*/ 6556 w 10000"/>
                <a:gd name="connsiteY62" fmla="*/ 5893 h 10555"/>
                <a:gd name="connsiteX63" fmla="*/ 6333 w 10000"/>
                <a:gd name="connsiteY63" fmla="*/ 5819 h 10555"/>
                <a:gd name="connsiteX64" fmla="*/ 6167 w 10000"/>
                <a:gd name="connsiteY64" fmla="*/ 5747 h 10555"/>
                <a:gd name="connsiteX65" fmla="*/ 6056 w 10000"/>
                <a:gd name="connsiteY65" fmla="*/ 5673 h 10555"/>
                <a:gd name="connsiteX66" fmla="*/ 6056 w 10000"/>
                <a:gd name="connsiteY66" fmla="*/ 5673 h 10555"/>
                <a:gd name="connsiteX67" fmla="*/ 8056 w 10000"/>
                <a:gd name="connsiteY67" fmla="*/ 5649 h 10555"/>
                <a:gd name="connsiteX68" fmla="*/ 10000 w 10000"/>
                <a:gd name="connsiteY68" fmla="*/ 5893 h 10555"/>
                <a:gd name="connsiteX69" fmla="*/ 10000 w 10000"/>
                <a:gd name="connsiteY69" fmla="*/ 3713 h 10555"/>
                <a:gd name="connsiteX70" fmla="*/ 2889 w 10000"/>
                <a:gd name="connsiteY70" fmla="*/ 1177 h 10555"/>
                <a:gd name="connsiteX71" fmla="*/ 1414 w 10000"/>
                <a:gd name="connsiteY71" fmla="*/ 837 h 10555"/>
                <a:gd name="connsiteX72" fmla="*/ 1444 w 10000"/>
                <a:gd name="connsiteY72" fmla="*/ 555 h 10555"/>
                <a:gd name="connsiteX73" fmla="*/ 10000 w 10000"/>
                <a:gd name="connsiteY73" fmla="*/ 8951 h 10555"/>
                <a:gd name="connsiteX74" fmla="*/ 10000 w 10000"/>
                <a:gd name="connsiteY74" fmla="*/ 8951 h 10555"/>
                <a:gd name="connsiteX75" fmla="*/ 9722 w 10000"/>
                <a:gd name="connsiteY75" fmla="*/ 8925 h 10555"/>
                <a:gd name="connsiteX76" fmla="*/ 9389 w 10000"/>
                <a:gd name="connsiteY76" fmla="*/ 8951 h 10555"/>
                <a:gd name="connsiteX77" fmla="*/ 9389 w 10000"/>
                <a:gd name="connsiteY77" fmla="*/ 8951 h 10555"/>
                <a:gd name="connsiteX78" fmla="*/ 9278 w 10000"/>
                <a:gd name="connsiteY78" fmla="*/ 8981 h 10555"/>
                <a:gd name="connsiteX79" fmla="*/ 9056 w 10000"/>
                <a:gd name="connsiteY79" fmla="*/ 8951 h 10555"/>
                <a:gd name="connsiteX80" fmla="*/ 8889 w 10000"/>
                <a:gd name="connsiteY80" fmla="*/ 8925 h 10555"/>
                <a:gd name="connsiteX81" fmla="*/ 8722 w 10000"/>
                <a:gd name="connsiteY81" fmla="*/ 8881 h 10555"/>
                <a:gd name="connsiteX82" fmla="*/ 8611 w 10000"/>
                <a:gd name="connsiteY82" fmla="*/ 8806 h 10555"/>
                <a:gd name="connsiteX83" fmla="*/ 8444 w 10000"/>
                <a:gd name="connsiteY83" fmla="*/ 8686 h 10555"/>
                <a:gd name="connsiteX84" fmla="*/ 8444 w 10000"/>
                <a:gd name="connsiteY84" fmla="*/ 8686 h 10555"/>
                <a:gd name="connsiteX85" fmla="*/ 8222 w 10000"/>
                <a:gd name="connsiteY85" fmla="*/ 8476 h 10555"/>
                <a:gd name="connsiteX86" fmla="*/ 8111 w 10000"/>
                <a:gd name="connsiteY86" fmla="*/ 8380 h 10555"/>
                <a:gd name="connsiteX87" fmla="*/ 7944 w 10000"/>
                <a:gd name="connsiteY87" fmla="*/ 8308 h 10555"/>
                <a:gd name="connsiteX88" fmla="*/ 7778 w 10000"/>
                <a:gd name="connsiteY88" fmla="*/ 8261 h 10555"/>
                <a:gd name="connsiteX89" fmla="*/ 7556 w 10000"/>
                <a:gd name="connsiteY89" fmla="*/ 8233 h 10555"/>
                <a:gd name="connsiteX90" fmla="*/ 7333 w 10000"/>
                <a:gd name="connsiteY90" fmla="*/ 8211 h 10555"/>
                <a:gd name="connsiteX91" fmla="*/ 7000 w 10000"/>
                <a:gd name="connsiteY91" fmla="*/ 8184 h 10555"/>
                <a:gd name="connsiteX92" fmla="*/ 7000 w 10000"/>
                <a:gd name="connsiteY92" fmla="*/ 8184 h 10555"/>
                <a:gd name="connsiteX93" fmla="*/ 6556 w 10000"/>
                <a:gd name="connsiteY93" fmla="*/ 8211 h 10555"/>
                <a:gd name="connsiteX94" fmla="*/ 6222 w 10000"/>
                <a:gd name="connsiteY94" fmla="*/ 8211 h 10555"/>
                <a:gd name="connsiteX95" fmla="*/ 6111 w 10000"/>
                <a:gd name="connsiteY95" fmla="*/ 8184 h 10555"/>
                <a:gd name="connsiteX96" fmla="*/ 6056 w 10000"/>
                <a:gd name="connsiteY96" fmla="*/ 8161 h 10555"/>
                <a:gd name="connsiteX97" fmla="*/ 6056 w 10000"/>
                <a:gd name="connsiteY97" fmla="*/ 8161 h 10555"/>
                <a:gd name="connsiteX98" fmla="*/ 6056 w 10000"/>
                <a:gd name="connsiteY98" fmla="*/ 7734 h 10555"/>
                <a:gd name="connsiteX99" fmla="*/ 6056 w 10000"/>
                <a:gd name="connsiteY99" fmla="*/ 7734 h 10555"/>
                <a:gd name="connsiteX100" fmla="*/ 6056 w 10000"/>
                <a:gd name="connsiteY100" fmla="*/ 7635 h 10555"/>
                <a:gd name="connsiteX101" fmla="*/ 5944 w 10000"/>
                <a:gd name="connsiteY101" fmla="*/ 7516 h 10555"/>
                <a:gd name="connsiteX102" fmla="*/ 5889 w 10000"/>
                <a:gd name="connsiteY102" fmla="*/ 7489 h 10555"/>
                <a:gd name="connsiteX103" fmla="*/ 5778 w 10000"/>
                <a:gd name="connsiteY103" fmla="*/ 7468 h 10555"/>
                <a:gd name="connsiteX104" fmla="*/ 5667 w 10000"/>
                <a:gd name="connsiteY104" fmla="*/ 7468 h 10555"/>
                <a:gd name="connsiteX105" fmla="*/ 5500 w 10000"/>
                <a:gd name="connsiteY105" fmla="*/ 7489 h 10555"/>
                <a:gd name="connsiteX106" fmla="*/ 5500 w 10000"/>
                <a:gd name="connsiteY106" fmla="*/ 7489 h 10555"/>
                <a:gd name="connsiteX107" fmla="*/ 4889 w 10000"/>
                <a:gd name="connsiteY107" fmla="*/ 7659 h 10555"/>
                <a:gd name="connsiteX108" fmla="*/ 4611 w 10000"/>
                <a:gd name="connsiteY108" fmla="*/ 7709 h 10555"/>
                <a:gd name="connsiteX109" fmla="*/ 4556 w 10000"/>
                <a:gd name="connsiteY109" fmla="*/ 7734 h 10555"/>
                <a:gd name="connsiteX110" fmla="*/ 4500 w 10000"/>
                <a:gd name="connsiteY110" fmla="*/ 7709 h 10555"/>
                <a:gd name="connsiteX111" fmla="*/ 4500 w 10000"/>
                <a:gd name="connsiteY111" fmla="*/ 7709 h 10555"/>
                <a:gd name="connsiteX112" fmla="*/ 4222 w 10000"/>
                <a:gd name="connsiteY112" fmla="*/ 7468 h 10555"/>
                <a:gd name="connsiteX113" fmla="*/ 4222 w 10000"/>
                <a:gd name="connsiteY113" fmla="*/ 7468 h 10555"/>
                <a:gd name="connsiteX114" fmla="*/ 4111 w 10000"/>
                <a:gd name="connsiteY114" fmla="*/ 7349 h 10555"/>
                <a:gd name="connsiteX115" fmla="*/ 4111 w 10000"/>
                <a:gd name="connsiteY115" fmla="*/ 7277 h 10555"/>
                <a:gd name="connsiteX116" fmla="*/ 4111 w 10000"/>
                <a:gd name="connsiteY116" fmla="*/ 7204 h 10555"/>
                <a:gd name="connsiteX117" fmla="*/ 4111 w 10000"/>
                <a:gd name="connsiteY117" fmla="*/ 7204 h 10555"/>
                <a:gd name="connsiteX118" fmla="*/ 4278 w 10000"/>
                <a:gd name="connsiteY118" fmla="*/ 7133 h 10555"/>
                <a:gd name="connsiteX119" fmla="*/ 4389 w 10000"/>
                <a:gd name="connsiteY119" fmla="*/ 7109 h 10555"/>
                <a:gd name="connsiteX120" fmla="*/ 4389 w 10000"/>
                <a:gd name="connsiteY120" fmla="*/ 7109 h 10555"/>
                <a:gd name="connsiteX121" fmla="*/ 4000 w 10000"/>
                <a:gd name="connsiteY121" fmla="*/ 7109 h 10555"/>
                <a:gd name="connsiteX122" fmla="*/ 3722 w 10000"/>
                <a:gd name="connsiteY122" fmla="*/ 7133 h 10555"/>
                <a:gd name="connsiteX123" fmla="*/ 3611 w 10000"/>
                <a:gd name="connsiteY123" fmla="*/ 7159 h 10555"/>
                <a:gd name="connsiteX124" fmla="*/ 3556 w 10000"/>
                <a:gd name="connsiteY124" fmla="*/ 7183 h 10555"/>
                <a:gd name="connsiteX125" fmla="*/ 3556 w 10000"/>
                <a:gd name="connsiteY125" fmla="*/ 7183 h 10555"/>
                <a:gd name="connsiteX126" fmla="*/ 3444 w 10000"/>
                <a:gd name="connsiteY126" fmla="*/ 7277 h 10555"/>
                <a:gd name="connsiteX127" fmla="*/ 3278 w 10000"/>
                <a:gd name="connsiteY127" fmla="*/ 7423 h 10555"/>
                <a:gd name="connsiteX128" fmla="*/ 3000 w 10000"/>
                <a:gd name="connsiteY128" fmla="*/ 7588 h 10555"/>
                <a:gd name="connsiteX129" fmla="*/ 2667 w 10000"/>
                <a:gd name="connsiteY129" fmla="*/ 7709 h 10555"/>
                <a:gd name="connsiteX130" fmla="*/ 2667 w 10000"/>
                <a:gd name="connsiteY130" fmla="*/ 7709 h 10555"/>
                <a:gd name="connsiteX131" fmla="*/ 2333 w 10000"/>
                <a:gd name="connsiteY131" fmla="*/ 7806 h 10555"/>
                <a:gd name="connsiteX132" fmla="*/ 1833 w 10000"/>
                <a:gd name="connsiteY132" fmla="*/ 7902 h 10555"/>
                <a:gd name="connsiteX133" fmla="*/ 1389 w 10000"/>
                <a:gd name="connsiteY133" fmla="*/ 7948 h 10555"/>
                <a:gd name="connsiteX134" fmla="*/ 889 w 10000"/>
                <a:gd name="connsiteY134" fmla="*/ 7972 h 10555"/>
                <a:gd name="connsiteX135" fmla="*/ 889 w 10000"/>
                <a:gd name="connsiteY135" fmla="*/ 7972 h 10555"/>
                <a:gd name="connsiteX136" fmla="*/ 500 w 10000"/>
                <a:gd name="connsiteY136" fmla="*/ 8001 h 10555"/>
                <a:gd name="connsiteX137" fmla="*/ 222 w 10000"/>
                <a:gd name="connsiteY137" fmla="*/ 8019 h 10555"/>
                <a:gd name="connsiteX138" fmla="*/ 0 w 10000"/>
                <a:gd name="connsiteY138" fmla="*/ 8042 h 10555"/>
                <a:gd name="connsiteX139" fmla="*/ 0 w 10000"/>
                <a:gd name="connsiteY139" fmla="*/ 8042 h 10555"/>
                <a:gd name="connsiteX140" fmla="*/ 278 w 10000"/>
                <a:gd name="connsiteY140" fmla="*/ 8428 h 10555"/>
                <a:gd name="connsiteX141" fmla="*/ 500 w 10000"/>
                <a:gd name="connsiteY141" fmla="*/ 8711 h 10555"/>
                <a:gd name="connsiteX142" fmla="*/ 722 w 10000"/>
                <a:gd name="connsiteY142" fmla="*/ 8951 h 10555"/>
                <a:gd name="connsiteX143" fmla="*/ 722 w 10000"/>
                <a:gd name="connsiteY143" fmla="*/ 8951 h 10555"/>
                <a:gd name="connsiteX144" fmla="*/ 889 w 10000"/>
                <a:gd name="connsiteY144" fmla="*/ 9095 h 10555"/>
                <a:gd name="connsiteX145" fmla="*/ 944 w 10000"/>
                <a:gd name="connsiteY145" fmla="*/ 9218 h 10555"/>
                <a:gd name="connsiteX146" fmla="*/ 1111 w 10000"/>
                <a:gd name="connsiteY146" fmla="*/ 9339 h 10555"/>
                <a:gd name="connsiteX147" fmla="*/ 1333 w 10000"/>
                <a:gd name="connsiteY147" fmla="*/ 9523 h 10555"/>
                <a:gd name="connsiteX148" fmla="*/ 1333 w 10000"/>
                <a:gd name="connsiteY148" fmla="*/ 9523 h 10555"/>
                <a:gd name="connsiteX149" fmla="*/ 1444 w 10000"/>
                <a:gd name="connsiteY149" fmla="*/ 9621 h 10555"/>
                <a:gd name="connsiteX150" fmla="*/ 1500 w 10000"/>
                <a:gd name="connsiteY150" fmla="*/ 9693 h 10555"/>
                <a:gd name="connsiteX151" fmla="*/ 1500 w 10000"/>
                <a:gd name="connsiteY151" fmla="*/ 9762 h 10555"/>
                <a:gd name="connsiteX152" fmla="*/ 1556 w 10000"/>
                <a:gd name="connsiteY152" fmla="*/ 9791 h 10555"/>
                <a:gd name="connsiteX153" fmla="*/ 1722 w 10000"/>
                <a:gd name="connsiteY153" fmla="*/ 9812 h 10555"/>
                <a:gd name="connsiteX154" fmla="*/ 1944 w 10000"/>
                <a:gd name="connsiteY154" fmla="*/ 9836 h 10555"/>
                <a:gd name="connsiteX155" fmla="*/ 2944 w 10000"/>
                <a:gd name="connsiteY155" fmla="*/ 9861 h 10555"/>
                <a:gd name="connsiteX156" fmla="*/ 2944 w 10000"/>
                <a:gd name="connsiteY156" fmla="*/ 9861 h 10555"/>
                <a:gd name="connsiteX157" fmla="*/ 4167 w 10000"/>
                <a:gd name="connsiteY157" fmla="*/ 9910 h 10555"/>
                <a:gd name="connsiteX158" fmla="*/ 4889 w 10000"/>
                <a:gd name="connsiteY158" fmla="*/ 9978 h 10555"/>
                <a:gd name="connsiteX159" fmla="*/ 5278 w 10000"/>
                <a:gd name="connsiteY159" fmla="*/ 10055 h 10555"/>
                <a:gd name="connsiteX160" fmla="*/ 5444 w 10000"/>
                <a:gd name="connsiteY160" fmla="*/ 10074 h 10555"/>
                <a:gd name="connsiteX161" fmla="*/ 5444 w 10000"/>
                <a:gd name="connsiteY161" fmla="*/ 10074 h 10555"/>
                <a:gd name="connsiteX162" fmla="*/ 5722 w 10000"/>
                <a:gd name="connsiteY162" fmla="*/ 10127 h 10555"/>
                <a:gd name="connsiteX163" fmla="*/ 5833 w 10000"/>
                <a:gd name="connsiteY163" fmla="*/ 10152 h 10555"/>
                <a:gd name="connsiteX164" fmla="*/ 5833 w 10000"/>
                <a:gd name="connsiteY164" fmla="*/ 10152 h 10555"/>
                <a:gd name="connsiteX165" fmla="*/ 5833 w 10000"/>
                <a:gd name="connsiteY165" fmla="*/ 10127 h 10555"/>
                <a:gd name="connsiteX166" fmla="*/ 5889 w 10000"/>
                <a:gd name="connsiteY166" fmla="*/ 10100 h 10555"/>
                <a:gd name="connsiteX167" fmla="*/ 6000 w 10000"/>
                <a:gd name="connsiteY167" fmla="*/ 10074 h 10555"/>
                <a:gd name="connsiteX168" fmla="*/ 6167 w 10000"/>
                <a:gd name="connsiteY168" fmla="*/ 10055 h 10555"/>
                <a:gd name="connsiteX169" fmla="*/ 6444 w 10000"/>
                <a:gd name="connsiteY169" fmla="*/ 10055 h 10555"/>
                <a:gd name="connsiteX170" fmla="*/ 6833 w 10000"/>
                <a:gd name="connsiteY170" fmla="*/ 10074 h 10555"/>
                <a:gd name="connsiteX171" fmla="*/ 7278 w 10000"/>
                <a:gd name="connsiteY171" fmla="*/ 10152 h 10555"/>
                <a:gd name="connsiteX172" fmla="*/ 7278 w 10000"/>
                <a:gd name="connsiteY172" fmla="*/ 10152 h 10555"/>
                <a:gd name="connsiteX173" fmla="*/ 8722 w 10000"/>
                <a:gd name="connsiteY173" fmla="*/ 10360 h 10555"/>
                <a:gd name="connsiteX174" fmla="*/ 10000 w 10000"/>
                <a:gd name="connsiteY174" fmla="*/ 10555 h 10555"/>
                <a:gd name="connsiteX0" fmla="*/ 10000 w 10000"/>
                <a:gd name="connsiteY0" fmla="*/ 8370 h 10000"/>
                <a:gd name="connsiteX1" fmla="*/ 10000 w 10000"/>
                <a:gd name="connsiteY1" fmla="*/ 8370 h 10000"/>
                <a:gd name="connsiteX2" fmla="*/ 9222 w 10000"/>
                <a:gd name="connsiteY2" fmla="*/ 8396 h 10000"/>
                <a:gd name="connsiteX3" fmla="*/ 8944 w 10000"/>
                <a:gd name="connsiteY3" fmla="*/ 8396 h 10000"/>
                <a:gd name="connsiteX4" fmla="*/ 8833 w 10000"/>
                <a:gd name="connsiteY4" fmla="*/ 8370 h 10000"/>
                <a:gd name="connsiteX5" fmla="*/ 8778 w 10000"/>
                <a:gd name="connsiteY5" fmla="*/ 8349 h 10000"/>
                <a:gd name="connsiteX6" fmla="*/ 8778 w 10000"/>
                <a:gd name="connsiteY6" fmla="*/ 8349 h 10000"/>
                <a:gd name="connsiteX7" fmla="*/ 8444 w 10000"/>
                <a:gd name="connsiteY7" fmla="*/ 8061 h 10000"/>
                <a:gd name="connsiteX8" fmla="*/ 8167 w 10000"/>
                <a:gd name="connsiteY8" fmla="*/ 7797 h 10000"/>
                <a:gd name="connsiteX9" fmla="*/ 8167 w 10000"/>
                <a:gd name="connsiteY9" fmla="*/ 7797 h 10000"/>
                <a:gd name="connsiteX10" fmla="*/ 8056 w 10000"/>
                <a:gd name="connsiteY10" fmla="*/ 7753 h 10000"/>
                <a:gd name="connsiteX11" fmla="*/ 7889 w 10000"/>
                <a:gd name="connsiteY11" fmla="*/ 7706 h 10000"/>
                <a:gd name="connsiteX12" fmla="*/ 7444 w 10000"/>
                <a:gd name="connsiteY12" fmla="*/ 7678 h 10000"/>
                <a:gd name="connsiteX13" fmla="*/ 6889 w 10000"/>
                <a:gd name="connsiteY13" fmla="*/ 7656 h 10000"/>
                <a:gd name="connsiteX14" fmla="*/ 6389 w 10000"/>
                <a:gd name="connsiteY14" fmla="*/ 7656 h 10000"/>
                <a:gd name="connsiteX15" fmla="*/ 6389 w 10000"/>
                <a:gd name="connsiteY15" fmla="*/ 7656 h 10000"/>
                <a:gd name="connsiteX16" fmla="*/ 6167 w 10000"/>
                <a:gd name="connsiteY16" fmla="*/ 7629 h 10000"/>
                <a:gd name="connsiteX17" fmla="*/ 6056 w 10000"/>
                <a:gd name="connsiteY17" fmla="*/ 7586 h 10000"/>
                <a:gd name="connsiteX18" fmla="*/ 6000 w 10000"/>
                <a:gd name="connsiteY18" fmla="*/ 7535 h 10000"/>
                <a:gd name="connsiteX19" fmla="*/ 6000 w 10000"/>
                <a:gd name="connsiteY19" fmla="*/ 7446 h 10000"/>
                <a:gd name="connsiteX20" fmla="*/ 6056 w 10000"/>
                <a:gd name="connsiteY20" fmla="*/ 7251 h 10000"/>
                <a:gd name="connsiteX21" fmla="*/ 6111 w 10000"/>
                <a:gd name="connsiteY21" fmla="*/ 7154 h 10000"/>
                <a:gd name="connsiteX22" fmla="*/ 6056 w 10000"/>
                <a:gd name="connsiteY22" fmla="*/ 7033 h 10000"/>
                <a:gd name="connsiteX23" fmla="*/ 6056 w 10000"/>
                <a:gd name="connsiteY23" fmla="*/ 7033 h 10000"/>
                <a:gd name="connsiteX24" fmla="*/ 6000 w 10000"/>
                <a:gd name="connsiteY24" fmla="*/ 6961 h 10000"/>
                <a:gd name="connsiteX25" fmla="*/ 5944 w 10000"/>
                <a:gd name="connsiteY25" fmla="*/ 6913 h 10000"/>
                <a:gd name="connsiteX26" fmla="*/ 5833 w 10000"/>
                <a:gd name="connsiteY26" fmla="*/ 6913 h 10000"/>
                <a:gd name="connsiteX27" fmla="*/ 5667 w 10000"/>
                <a:gd name="connsiteY27" fmla="*/ 6934 h 10000"/>
                <a:gd name="connsiteX28" fmla="*/ 5333 w 10000"/>
                <a:gd name="connsiteY28" fmla="*/ 7009 h 10000"/>
                <a:gd name="connsiteX29" fmla="*/ 4889 w 10000"/>
                <a:gd name="connsiteY29" fmla="*/ 7129 h 10000"/>
                <a:gd name="connsiteX30" fmla="*/ 4889 w 10000"/>
                <a:gd name="connsiteY30" fmla="*/ 7129 h 10000"/>
                <a:gd name="connsiteX31" fmla="*/ 4611 w 10000"/>
                <a:gd name="connsiteY31" fmla="*/ 7154 h 10000"/>
                <a:gd name="connsiteX32" fmla="*/ 4500 w 10000"/>
                <a:gd name="connsiteY32" fmla="*/ 7154 h 10000"/>
                <a:gd name="connsiteX33" fmla="*/ 4444 w 10000"/>
                <a:gd name="connsiteY33" fmla="*/ 7129 h 10000"/>
                <a:gd name="connsiteX34" fmla="*/ 4389 w 10000"/>
                <a:gd name="connsiteY34" fmla="*/ 7033 h 10000"/>
                <a:gd name="connsiteX35" fmla="*/ 4222 w 10000"/>
                <a:gd name="connsiteY35" fmla="*/ 6913 h 10000"/>
                <a:gd name="connsiteX36" fmla="*/ 4222 w 10000"/>
                <a:gd name="connsiteY36" fmla="*/ 6913 h 10000"/>
                <a:gd name="connsiteX37" fmla="*/ 4111 w 10000"/>
                <a:gd name="connsiteY37" fmla="*/ 6840 h 10000"/>
                <a:gd name="connsiteX38" fmla="*/ 4111 w 10000"/>
                <a:gd name="connsiteY38" fmla="*/ 6770 h 10000"/>
                <a:gd name="connsiteX39" fmla="*/ 4111 w 10000"/>
                <a:gd name="connsiteY39" fmla="*/ 6722 h 10000"/>
                <a:gd name="connsiteX40" fmla="*/ 4167 w 10000"/>
                <a:gd name="connsiteY40" fmla="*/ 6674 h 10000"/>
                <a:gd name="connsiteX41" fmla="*/ 4278 w 10000"/>
                <a:gd name="connsiteY41" fmla="*/ 6578 h 10000"/>
                <a:gd name="connsiteX42" fmla="*/ 4389 w 10000"/>
                <a:gd name="connsiteY42" fmla="*/ 6554 h 10000"/>
                <a:gd name="connsiteX43" fmla="*/ 4389 w 10000"/>
                <a:gd name="connsiteY43" fmla="*/ 6554 h 10000"/>
                <a:gd name="connsiteX44" fmla="*/ 4389 w 10000"/>
                <a:gd name="connsiteY44" fmla="*/ 6529 h 10000"/>
                <a:gd name="connsiteX45" fmla="*/ 4444 w 10000"/>
                <a:gd name="connsiteY45" fmla="*/ 6510 h 10000"/>
                <a:gd name="connsiteX46" fmla="*/ 4667 w 10000"/>
                <a:gd name="connsiteY46" fmla="*/ 6483 h 10000"/>
                <a:gd name="connsiteX47" fmla="*/ 5333 w 10000"/>
                <a:gd name="connsiteY47" fmla="*/ 6438 h 10000"/>
                <a:gd name="connsiteX48" fmla="*/ 6500 w 10000"/>
                <a:gd name="connsiteY48" fmla="*/ 6362 h 10000"/>
                <a:gd name="connsiteX49" fmla="*/ 6500 w 10000"/>
                <a:gd name="connsiteY49" fmla="*/ 6362 h 10000"/>
                <a:gd name="connsiteX50" fmla="*/ 7167 w 10000"/>
                <a:gd name="connsiteY50" fmla="*/ 6294 h 10000"/>
                <a:gd name="connsiteX51" fmla="*/ 8389 w 10000"/>
                <a:gd name="connsiteY51" fmla="*/ 6150 h 10000"/>
                <a:gd name="connsiteX52" fmla="*/ 8389 w 10000"/>
                <a:gd name="connsiteY52" fmla="*/ 6150 h 10000"/>
                <a:gd name="connsiteX53" fmla="*/ 8667 w 10000"/>
                <a:gd name="connsiteY53" fmla="*/ 6099 h 10000"/>
                <a:gd name="connsiteX54" fmla="*/ 8778 w 10000"/>
                <a:gd name="connsiteY54" fmla="*/ 6025 h 10000"/>
                <a:gd name="connsiteX55" fmla="*/ 8889 w 10000"/>
                <a:gd name="connsiteY55" fmla="*/ 5980 h 10000"/>
                <a:gd name="connsiteX56" fmla="*/ 8833 w 10000"/>
                <a:gd name="connsiteY56" fmla="*/ 5933 h 10000"/>
                <a:gd name="connsiteX57" fmla="*/ 8833 w 10000"/>
                <a:gd name="connsiteY57" fmla="*/ 5888 h 10000"/>
                <a:gd name="connsiteX58" fmla="*/ 8722 w 10000"/>
                <a:gd name="connsiteY58" fmla="*/ 5836 h 10000"/>
                <a:gd name="connsiteX59" fmla="*/ 8556 w 10000"/>
                <a:gd name="connsiteY59" fmla="*/ 5764 h 10000"/>
                <a:gd name="connsiteX60" fmla="*/ 8556 w 10000"/>
                <a:gd name="connsiteY60" fmla="*/ 5764 h 10000"/>
                <a:gd name="connsiteX61" fmla="*/ 6556 w 10000"/>
                <a:gd name="connsiteY61" fmla="*/ 5338 h 10000"/>
                <a:gd name="connsiteX62" fmla="*/ 6556 w 10000"/>
                <a:gd name="connsiteY62" fmla="*/ 5338 h 10000"/>
                <a:gd name="connsiteX63" fmla="*/ 6333 w 10000"/>
                <a:gd name="connsiteY63" fmla="*/ 5264 h 10000"/>
                <a:gd name="connsiteX64" fmla="*/ 6167 w 10000"/>
                <a:gd name="connsiteY64" fmla="*/ 5192 h 10000"/>
                <a:gd name="connsiteX65" fmla="*/ 6056 w 10000"/>
                <a:gd name="connsiteY65" fmla="*/ 5118 h 10000"/>
                <a:gd name="connsiteX66" fmla="*/ 6056 w 10000"/>
                <a:gd name="connsiteY66" fmla="*/ 5118 h 10000"/>
                <a:gd name="connsiteX67" fmla="*/ 8056 w 10000"/>
                <a:gd name="connsiteY67" fmla="*/ 5094 h 10000"/>
                <a:gd name="connsiteX68" fmla="*/ 10000 w 10000"/>
                <a:gd name="connsiteY68" fmla="*/ 5338 h 10000"/>
                <a:gd name="connsiteX69" fmla="*/ 10000 w 10000"/>
                <a:gd name="connsiteY69" fmla="*/ 3158 h 10000"/>
                <a:gd name="connsiteX70" fmla="*/ 2889 w 10000"/>
                <a:gd name="connsiteY70" fmla="*/ 622 h 10000"/>
                <a:gd name="connsiteX71" fmla="*/ 1444 w 10000"/>
                <a:gd name="connsiteY71" fmla="*/ 0 h 10000"/>
                <a:gd name="connsiteX72" fmla="*/ 10000 w 10000"/>
                <a:gd name="connsiteY72" fmla="*/ 8396 h 10000"/>
                <a:gd name="connsiteX73" fmla="*/ 10000 w 10000"/>
                <a:gd name="connsiteY73" fmla="*/ 8396 h 10000"/>
                <a:gd name="connsiteX74" fmla="*/ 9722 w 10000"/>
                <a:gd name="connsiteY74" fmla="*/ 8370 h 10000"/>
                <a:gd name="connsiteX75" fmla="*/ 9389 w 10000"/>
                <a:gd name="connsiteY75" fmla="*/ 8396 h 10000"/>
                <a:gd name="connsiteX76" fmla="*/ 9389 w 10000"/>
                <a:gd name="connsiteY76" fmla="*/ 8396 h 10000"/>
                <a:gd name="connsiteX77" fmla="*/ 9278 w 10000"/>
                <a:gd name="connsiteY77" fmla="*/ 8426 h 10000"/>
                <a:gd name="connsiteX78" fmla="*/ 9056 w 10000"/>
                <a:gd name="connsiteY78" fmla="*/ 8396 h 10000"/>
                <a:gd name="connsiteX79" fmla="*/ 8889 w 10000"/>
                <a:gd name="connsiteY79" fmla="*/ 8370 h 10000"/>
                <a:gd name="connsiteX80" fmla="*/ 8722 w 10000"/>
                <a:gd name="connsiteY80" fmla="*/ 8326 h 10000"/>
                <a:gd name="connsiteX81" fmla="*/ 8611 w 10000"/>
                <a:gd name="connsiteY81" fmla="*/ 8251 h 10000"/>
                <a:gd name="connsiteX82" fmla="*/ 8444 w 10000"/>
                <a:gd name="connsiteY82" fmla="*/ 8131 h 10000"/>
                <a:gd name="connsiteX83" fmla="*/ 8444 w 10000"/>
                <a:gd name="connsiteY83" fmla="*/ 8131 h 10000"/>
                <a:gd name="connsiteX84" fmla="*/ 8222 w 10000"/>
                <a:gd name="connsiteY84" fmla="*/ 7921 h 10000"/>
                <a:gd name="connsiteX85" fmla="*/ 8111 w 10000"/>
                <a:gd name="connsiteY85" fmla="*/ 7825 h 10000"/>
                <a:gd name="connsiteX86" fmla="*/ 7944 w 10000"/>
                <a:gd name="connsiteY86" fmla="*/ 7753 h 10000"/>
                <a:gd name="connsiteX87" fmla="*/ 7778 w 10000"/>
                <a:gd name="connsiteY87" fmla="*/ 7706 h 10000"/>
                <a:gd name="connsiteX88" fmla="*/ 7556 w 10000"/>
                <a:gd name="connsiteY88" fmla="*/ 7678 h 10000"/>
                <a:gd name="connsiteX89" fmla="*/ 7333 w 10000"/>
                <a:gd name="connsiteY89" fmla="*/ 7656 h 10000"/>
                <a:gd name="connsiteX90" fmla="*/ 7000 w 10000"/>
                <a:gd name="connsiteY90" fmla="*/ 7629 h 10000"/>
                <a:gd name="connsiteX91" fmla="*/ 7000 w 10000"/>
                <a:gd name="connsiteY91" fmla="*/ 7629 h 10000"/>
                <a:gd name="connsiteX92" fmla="*/ 6556 w 10000"/>
                <a:gd name="connsiteY92" fmla="*/ 7656 h 10000"/>
                <a:gd name="connsiteX93" fmla="*/ 6222 w 10000"/>
                <a:gd name="connsiteY93" fmla="*/ 7656 h 10000"/>
                <a:gd name="connsiteX94" fmla="*/ 6111 w 10000"/>
                <a:gd name="connsiteY94" fmla="*/ 7629 h 10000"/>
                <a:gd name="connsiteX95" fmla="*/ 6056 w 10000"/>
                <a:gd name="connsiteY95" fmla="*/ 7606 h 10000"/>
                <a:gd name="connsiteX96" fmla="*/ 6056 w 10000"/>
                <a:gd name="connsiteY96" fmla="*/ 7606 h 10000"/>
                <a:gd name="connsiteX97" fmla="*/ 6056 w 10000"/>
                <a:gd name="connsiteY97" fmla="*/ 7179 h 10000"/>
                <a:gd name="connsiteX98" fmla="*/ 6056 w 10000"/>
                <a:gd name="connsiteY98" fmla="*/ 7179 h 10000"/>
                <a:gd name="connsiteX99" fmla="*/ 6056 w 10000"/>
                <a:gd name="connsiteY99" fmla="*/ 7080 h 10000"/>
                <a:gd name="connsiteX100" fmla="*/ 5944 w 10000"/>
                <a:gd name="connsiteY100" fmla="*/ 6961 h 10000"/>
                <a:gd name="connsiteX101" fmla="*/ 5889 w 10000"/>
                <a:gd name="connsiteY101" fmla="*/ 6934 h 10000"/>
                <a:gd name="connsiteX102" fmla="*/ 5778 w 10000"/>
                <a:gd name="connsiteY102" fmla="*/ 6913 h 10000"/>
                <a:gd name="connsiteX103" fmla="*/ 5667 w 10000"/>
                <a:gd name="connsiteY103" fmla="*/ 6913 h 10000"/>
                <a:gd name="connsiteX104" fmla="*/ 5500 w 10000"/>
                <a:gd name="connsiteY104" fmla="*/ 6934 h 10000"/>
                <a:gd name="connsiteX105" fmla="*/ 5500 w 10000"/>
                <a:gd name="connsiteY105" fmla="*/ 6934 h 10000"/>
                <a:gd name="connsiteX106" fmla="*/ 4889 w 10000"/>
                <a:gd name="connsiteY106" fmla="*/ 7104 h 10000"/>
                <a:gd name="connsiteX107" fmla="*/ 4611 w 10000"/>
                <a:gd name="connsiteY107" fmla="*/ 7154 h 10000"/>
                <a:gd name="connsiteX108" fmla="*/ 4556 w 10000"/>
                <a:gd name="connsiteY108" fmla="*/ 7179 h 10000"/>
                <a:gd name="connsiteX109" fmla="*/ 4500 w 10000"/>
                <a:gd name="connsiteY109" fmla="*/ 7154 h 10000"/>
                <a:gd name="connsiteX110" fmla="*/ 4500 w 10000"/>
                <a:gd name="connsiteY110" fmla="*/ 7154 h 10000"/>
                <a:gd name="connsiteX111" fmla="*/ 4222 w 10000"/>
                <a:gd name="connsiteY111" fmla="*/ 6913 h 10000"/>
                <a:gd name="connsiteX112" fmla="*/ 4222 w 10000"/>
                <a:gd name="connsiteY112" fmla="*/ 6913 h 10000"/>
                <a:gd name="connsiteX113" fmla="*/ 4111 w 10000"/>
                <a:gd name="connsiteY113" fmla="*/ 6794 h 10000"/>
                <a:gd name="connsiteX114" fmla="*/ 4111 w 10000"/>
                <a:gd name="connsiteY114" fmla="*/ 6722 h 10000"/>
                <a:gd name="connsiteX115" fmla="*/ 4111 w 10000"/>
                <a:gd name="connsiteY115" fmla="*/ 6649 h 10000"/>
                <a:gd name="connsiteX116" fmla="*/ 4111 w 10000"/>
                <a:gd name="connsiteY116" fmla="*/ 6649 h 10000"/>
                <a:gd name="connsiteX117" fmla="*/ 4278 w 10000"/>
                <a:gd name="connsiteY117" fmla="*/ 6578 h 10000"/>
                <a:gd name="connsiteX118" fmla="*/ 4389 w 10000"/>
                <a:gd name="connsiteY118" fmla="*/ 6554 h 10000"/>
                <a:gd name="connsiteX119" fmla="*/ 4389 w 10000"/>
                <a:gd name="connsiteY119" fmla="*/ 6554 h 10000"/>
                <a:gd name="connsiteX120" fmla="*/ 4000 w 10000"/>
                <a:gd name="connsiteY120" fmla="*/ 6554 h 10000"/>
                <a:gd name="connsiteX121" fmla="*/ 3722 w 10000"/>
                <a:gd name="connsiteY121" fmla="*/ 6578 h 10000"/>
                <a:gd name="connsiteX122" fmla="*/ 3611 w 10000"/>
                <a:gd name="connsiteY122" fmla="*/ 6604 h 10000"/>
                <a:gd name="connsiteX123" fmla="*/ 3556 w 10000"/>
                <a:gd name="connsiteY123" fmla="*/ 6628 h 10000"/>
                <a:gd name="connsiteX124" fmla="*/ 3556 w 10000"/>
                <a:gd name="connsiteY124" fmla="*/ 6628 h 10000"/>
                <a:gd name="connsiteX125" fmla="*/ 3444 w 10000"/>
                <a:gd name="connsiteY125" fmla="*/ 6722 h 10000"/>
                <a:gd name="connsiteX126" fmla="*/ 3278 w 10000"/>
                <a:gd name="connsiteY126" fmla="*/ 6868 h 10000"/>
                <a:gd name="connsiteX127" fmla="*/ 3000 w 10000"/>
                <a:gd name="connsiteY127" fmla="*/ 7033 h 10000"/>
                <a:gd name="connsiteX128" fmla="*/ 2667 w 10000"/>
                <a:gd name="connsiteY128" fmla="*/ 7154 h 10000"/>
                <a:gd name="connsiteX129" fmla="*/ 2667 w 10000"/>
                <a:gd name="connsiteY129" fmla="*/ 7154 h 10000"/>
                <a:gd name="connsiteX130" fmla="*/ 2333 w 10000"/>
                <a:gd name="connsiteY130" fmla="*/ 7251 h 10000"/>
                <a:gd name="connsiteX131" fmla="*/ 1833 w 10000"/>
                <a:gd name="connsiteY131" fmla="*/ 7347 h 10000"/>
                <a:gd name="connsiteX132" fmla="*/ 1389 w 10000"/>
                <a:gd name="connsiteY132" fmla="*/ 7393 h 10000"/>
                <a:gd name="connsiteX133" fmla="*/ 889 w 10000"/>
                <a:gd name="connsiteY133" fmla="*/ 7417 h 10000"/>
                <a:gd name="connsiteX134" fmla="*/ 889 w 10000"/>
                <a:gd name="connsiteY134" fmla="*/ 7417 h 10000"/>
                <a:gd name="connsiteX135" fmla="*/ 500 w 10000"/>
                <a:gd name="connsiteY135" fmla="*/ 7446 h 10000"/>
                <a:gd name="connsiteX136" fmla="*/ 222 w 10000"/>
                <a:gd name="connsiteY136" fmla="*/ 7464 h 10000"/>
                <a:gd name="connsiteX137" fmla="*/ 0 w 10000"/>
                <a:gd name="connsiteY137" fmla="*/ 7487 h 10000"/>
                <a:gd name="connsiteX138" fmla="*/ 0 w 10000"/>
                <a:gd name="connsiteY138" fmla="*/ 7487 h 10000"/>
                <a:gd name="connsiteX139" fmla="*/ 278 w 10000"/>
                <a:gd name="connsiteY139" fmla="*/ 7873 h 10000"/>
                <a:gd name="connsiteX140" fmla="*/ 500 w 10000"/>
                <a:gd name="connsiteY140" fmla="*/ 8156 h 10000"/>
                <a:gd name="connsiteX141" fmla="*/ 722 w 10000"/>
                <a:gd name="connsiteY141" fmla="*/ 8396 h 10000"/>
                <a:gd name="connsiteX142" fmla="*/ 722 w 10000"/>
                <a:gd name="connsiteY142" fmla="*/ 8396 h 10000"/>
                <a:gd name="connsiteX143" fmla="*/ 889 w 10000"/>
                <a:gd name="connsiteY143" fmla="*/ 8540 h 10000"/>
                <a:gd name="connsiteX144" fmla="*/ 944 w 10000"/>
                <a:gd name="connsiteY144" fmla="*/ 8663 h 10000"/>
                <a:gd name="connsiteX145" fmla="*/ 1111 w 10000"/>
                <a:gd name="connsiteY145" fmla="*/ 8784 h 10000"/>
                <a:gd name="connsiteX146" fmla="*/ 1333 w 10000"/>
                <a:gd name="connsiteY146" fmla="*/ 8968 h 10000"/>
                <a:gd name="connsiteX147" fmla="*/ 1333 w 10000"/>
                <a:gd name="connsiteY147" fmla="*/ 8968 h 10000"/>
                <a:gd name="connsiteX148" fmla="*/ 1444 w 10000"/>
                <a:gd name="connsiteY148" fmla="*/ 9066 h 10000"/>
                <a:gd name="connsiteX149" fmla="*/ 1500 w 10000"/>
                <a:gd name="connsiteY149" fmla="*/ 9138 h 10000"/>
                <a:gd name="connsiteX150" fmla="*/ 1500 w 10000"/>
                <a:gd name="connsiteY150" fmla="*/ 9207 h 10000"/>
                <a:gd name="connsiteX151" fmla="*/ 1556 w 10000"/>
                <a:gd name="connsiteY151" fmla="*/ 9236 h 10000"/>
                <a:gd name="connsiteX152" fmla="*/ 1722 w 10000"/>
                <a:gd name="connsiteY152" fmla="*/ 9257 h 10000"/>
                <a:gd name="connsiteX153" fmla="*/ 1944 w 10000"/>
                <a:gd name="connsiteY153" fmla="*/ 9281 h 10000"/>
                <a:gd name="connsiteX154" fmla="*/ 2944 w 10000"/>
                <a:gd name="connsiteY154" fmla="*/ 9306 h 10000"/>
                <a:gd name="connsiteX155" fmla="*/ 2944 w 10000"/>
                <a:gd name="connsiteY155" fmla="*/ 9306 h 10000"/>
                <a:gd name="connsiteX156" fmla="*/ 4167 w 10000"/>
                <a:gd name="connsiteY156" fmla="*/ 9355 h 10000"/>
                <a:gd name="connsiteX157" fmla="*/ 4889 w 10000"/>
                <a:gd name="connsiteY157" fmla="*/ 9423 h 10000"/>
                <a:gd name="connsiteX158" fmla="*/ 5278 w 10000"/>
                <a:gd name="connsiteY158" fmla="*/ 9500 h 10000"/>
                <a:gd name="connsiteX159" fmla="*/ 5444 w 10000"/>
                <a:gd name="connsiteY159" fmla="*/ 9519 h 10000"/>
                <a:gd name="connsiteX160" fmla="*/ 5444 w 10000"/>
                <a:gd name="connsiteY160" fmla="*/ 9519 h 10000"/>
                <a:gd name="connsiteX161" fmla="*/ 5722 w 10000"/>
                <a:gd name="connsiteY161" fmla="*/ 9572 h 10000"/>
                <a:gd name="connsiteX162" fmla="*/ 5833 w 10000"/>
                <a:gd name="connsiteY162" fmla="*/ 9597 h 10000"/>
                <a:gd name="connsiteX163" fmla="*/ 5833 w 10000"/>
                <a:gd name="connsiteY163" fmla="*/ 9597 h 10000"/>
                <a:gd name="connsiteX164" fmla="*/ 5833 w 10000"/>
                <a:gd name="connsiteY164" fmla="*/ 9572 h 10000"/>
                <a:gd name="connsiteX165" fmla="*/ 5889 w 10000"/>
                <a:gd name="connsiteY165" fmla="*/ 9545 h 10000"/>
                <a:gd name="connsiteX166" fmla="*/ 6000 w 10000"/>
                <a:gd name="connsiteY166" fmla="*/ 9519 h 10000"/>
                <a:gd name="connsiteX167" fmla="*/ 6167 w 10000"/>
                <a:gd name="connsiteY167" fmla="*/ 9500 h 10000"/>
                <a:gd name="connsiteX168" fmla="*/ 6444 w 10000"/>
                <a:gd name="connsiteY168" fmla="*/ 9500 h 10000"/>
                <a:gd name="connsiteX169" fmla="*/ 6833 w 10000"/>
                <a:gd name="connsiteY169" fmla="*/ 9519 h 10000"/>
                <a:gd name="connsiteX170" fmla="*/ 7278 w 10000"/>
                <a:gd name="connsiteY170" fmla="*/ 9597 h 10000"/>
                <a:gd name="connsiteX171" fmla="*/ 7278 w 10000"/>
                <a:gd name="connsiteY171" fmla="*/ 9597 h 10000"/>
                <a:gd name="connsiteX172" fmla="*/ 8722 w 10000"/>
                <a:gd name="connsiteY172" fmla="*/ 9805 h 10000"/>
                <a:gd name="connsiteX173" fmla="*/ 10000 w 10000"/>
                <a:gd name="connsiteY173" fmla="*/ 10000 h 10000"/>
                <a:gd name="connsiteX0" fmla="*/ 10000 w 10000"/>
                <a:gd name="connsiteY0" fmla="*/ 7748 h 9378"/>
                <a:gd name="connsiteX1" fmla="*/ 10000 w 10000"/>
                <a:gd name="connsiteY1" fmla="*/ 7748 h 9378"/>
                <a:gd name="connsiteX2" fmla="*/ 9222 w 10000"/>
                <a:gd name="connsiteY2" fmla="*/ 7774 h 9378"/>
                <a:gd name="connsiteX3" fmla="*/ 8944 w 10000"/>
                <a:gd name="connsiteY3" fmla="*/ 7774 h 9378"/>
                <a:gd name="connsiteX4" fmla="*/ 8833 w 10000"/>
                <a:gd name="connsiteY4" fmla="*/ 7748 h 9378"/>
                <a:gd name="connsiteX5" fmla="*/ 8778 w 10000"/>
                <a:gd name="connsiteY5" fmla="*/ 7727 h 9378"/>
                <a:gd name="connsiteX6" fmla="*/ 8778 w 10000"/>
                <a:gd name="connsiteY6" fmla="*/ 7727 h 9378"/>
                <a:gd name="connsiteX7" fmla="*/ 8444 w 10000"/>
                <a:gd name="connsiteY7" fmla="*/ 7439 h 9378"/>
                <a:gd name="connsiteX8" fmla="*/ 8167 w 10000"/>
                <a:gd name="connsiteY8" fmla="*/ 7175 h 9378"/>
                <a:gd name="connsiteX9" fmla="*/ 8167 w 10000"/>
                <a:gd name="connsiteY9" fmla="*/ 7175 h 9378"/>
                <a:gd name="connsiteX10" fmla="*/ 8056 w 10000"/>
                <a:gd name="connsiteY10" fmla="*/ 7131 h 9378"/>
                <a:gd name="connsiteX11" fmla="*/ 7889 w 10000"/>
                <a:gd name="connsiteY11" fmla="*/ 7084 h 9378"/>
                <a:gd name="connsiteX12" fmla="*/ 7444 w 10000"/>
                <a:gd name="connsiteY12" fmla="*/ 7056 h 9378"/>
                <a:gd name="connsiteX13" fmla="*/ 6889 w 10000"/>
                <a:gd name="connsiteY13" fmla="*/ 7034 h 9378"/>
                <a:gd name="connsiteX14" fmla="*/ 6389 w 10000"/>
                <a:gd name="connsiteY14" fmla="*/ 7034 h 9378"/>
                <a:gd name="connsiteX15" fmla="*/ 6389 w 10000"/>
                <a:gd name="connsiteY15" fmla="*/ 7034 h 9378"/>
                <a:gd name="connsiteX16" fmla="*/ 6167 w 10000"/>
                <a:gd name="connsiteY16" fmla="*/ 7007 h 9378"/>
                <a:gd name="connsiteX17" fmla="*/ 6056 w 10000"/>
                <a:gd name="connsiteY17" fmla="*/ 6964 h 9378"/>
                <a:gd name="connsiteX18" fmla="*/ 6000 w 10000"/>
                <a:gd name="connsiteY18" fmla="*/ 6913 h 9378"/>
                <a:gd name="connsiteX19" fmla="*/ 6000 w 10000"/>
                <a:gd name="connsiteY19" fmla="*/ 6824 h 9378"/>
                <a:gd name="connsiteX20" fmla="*/ 6056 w 10000"/>
                <a:gd name="connsiteY20" fmla="*/ 6629 h 9378"/>
                <a:gd name="connsiteX21" fmla="*/ 6111 w 10000"/>
                <a:gd name="connsiteY21" fmla="*/ 6532 h 9378"/>
                <a:gd name="connsiteX22" fmla="*/ 6056 w 10000"/>
                <a:gd name="connsiteY22" fmla="*/ 6411 h 9378"/>
                <a:gd name="connsiteX23" fmla="*/ 6056 w 10000"/>
                <a:gd name="connsiteY23" fmla="*/ 6411 h 9378"/>
                <a:gd name="connsiteX24" fmla="*/ 6000 w 10000"/>
                <a:gd name="connsiteY24" fmla="*/ 6339 h 9378"/>
                <a:gd name="connsiteX25" fmla="*/ 5944 w 10000"/>
                <a:gd name="connsiteY25" fmla="*/ 6291 h 9378"/>
                <a:gd name="connsiteX26" fmla="*/ 5833 w 10000"/>
                <a:gd name="connsiteY26" fmla="*/ 6291 h 9378"/>
                <a:gd name="connsiteX27" fmla="*/ 5667 w 10000"/>
                <a:gd name="connsiteY27" fmla="*/ 6312 h 9378"/>
                <a:gd name="connsiteX28" fmla="*/ 5333 w 10000"/>
                <a:gd name="connsiteY28" fmla="*/ 6387 h 9378"/>
                <a:gd name="connsiteX29" fmla="*/ 4889 w 10000"/>
                <a:gd name="connsiteY29" fmla="*/ 6507 h 9378"/>
                <a:gd name="connsiteX30" fmla="*/ 4889 w 10000"/>
                <a:gd name="connsiteY30" fmla="*/ 6507 h 9378"/>
                <a:gd name="connsiteX31" fmla="*/ 4611 w 10000"/>
                <a:gd name="connsiteY31" fmla="*/ 6532 h 9378"/>
                <a:gd name="connsiteX32" fmla="*/ 4500 w 10000"/>
                <a:gd name="connsiteY32" fmla="*/ 6532 h 9378"/>
                <a:gd name="connsiteX33" fmla="*/ 4444 w 10000"/>
                <a:gd name="connsiteY33" fmla="*/ 6507 h 9378"/>
                <a:gd name="connsiteX34" fmla="*/ 4389 w 10000"/>
                <a:gd name="connsiteY34" fmla="*/ 6411 h 9378"/>
                <a:gd name="connsiteX35" fmla="*/ 4222 w 10000"/>
                <a:gd name="connsiteY35" fmla="*/ 6291 h 9378"/>
                <a:gd name="connsiteX36" fmla="*/ 4222 w 10000"/>
                <a:gd name="connsiteY36" fmla="*/ 6291 h 9378"/>
                <a:gd name="connsiteX37" fmla="*/ 4111 w 10000"/>
                <a:gd name="connsiteY37" fmla="*/ 6218 h 9378"/>
                <a:gd name="connsiteX38" fmla="*/ 4111 w 10000"/>
                <a:gd name="connsiteY38" fmla="*/ 6148 h 9378"/>
                <a:gd name="connsiteX39" fmla="*/ 4111 w 10000"/>
                <a:gd name="connsiteY39" fmla="*/ 6100 h 9378"/>
                <a:gd name="connsiteX40" fmla="*/ 4167 w 10000"/>
                <a:gd name="connsiteY40" fmla="*/ 6052 h 9378"/>
                <a:gd name="connsiteX41" fmla="*/ 4278 w 10000"/>
                <a:gd name="connsiteY41" fmla="*/ 5956 h 9378"/>
                <a:gd name="connsiteX42" fmla="*/ 4389 w 10000"/>
                <a:gd name="connsiteY42" fmla="*/ 5932 h 9378"/>
                <a:gd name="connsiteX43" fmla="*/ 4389 w 10000"/>
                <a:gd name="connsiteY43" fmla="*/ 5932 h 9378"/>
                <a:gd name="connsiteX44" fmla="*/ 4389 w 10000"/>
                <a:gd name="connsiteY44" fmla="*/ 5907 h 9378"/>
                <a:gd name="connsiteX45" fmla="*/ 4444 w 10000"/>
                <a:gd name="connsiteY45" fmla="*/ 5888 h 9378"/>
                <a:gd name="connsiteX46" fmla="*/ 4667 w 10000"/>
                <a:gd name="connsiteY46" fmla="*/ 5861 h 9378"/>
                <a:gd name="connsiteX47" fmla="*/ 5333 w 10000"/>
                <a:gd name="connsiteY47" fmla="*/ 5816 h 9378"/>
                <a:gd name="connsiteX48" fmla="*/ 6500 w 10000"/>
                <a:gd name="connsiteY48" fmla="*/ 5740 h 9378"/>
                <a:gd name="connsiteX49" fmla="*/ 6500 w 10000"/>
                <a:gd name="connsiteY49" fmla="*/ 5740 h 9378"/>
                <a:gd name="connsiteX50" fmla="*/ 7167 w 10000"/>
                <a:gd name="connsiteY50" fmla="*/ 5672 h 9378"/>
                <a:gd name="connsiteX51" fmla="*/ 8389 w 10000"/>
                <a:gd name="connsiteY51" fmla="*/ 5528 h 9378"/>
                <a:gd name="connsiteX52" fmla="*/ 8389 w 10000"/>
                <a:gd name="connsiteY52" fmla="*/ 5528 h 9378"/>
                <a:gd name="connsiteX53" fmla="*/ 8667 w 10000"/>
                <a:gd name="connsiteY53" fmla="*/ 5477 h 9378"/>
                <a:gd name="connsiteX54" fmla="*/ 8778 w 10000"/>
                <a:gd name="connsiteY54" fmla="*/ 5403 h 9378"/>
                <a:gd name="connsiteX55" fmla="*/ 8889 w 10000"/>
                <a:gd name="connsiteY55" fmla="*/ 5358 h 9378"/>
                <a:gd name="connsiteX56" fmla="*/ 8833 w 10000"/>
                <a:gd name="connsiteY56" fmla="*/ 5311 h 9378"/>
                <a:gd name="connsiteX57" fmla="*/ 8833 w 10000"/>
                <a:gd name="connsiteY57" fmla="*/ 5266 h 9378"/>
                <a:gd name="connsiteX58" fmla="*/ 8722 w 10000"/>
                <a:gd name="connsiteY58" fmla="*/ 5214 h 9378"/>
                <a:gd name="connsiteX59" fmla="*/ 8556 w 10000"/>
                <a:gd name="connsiteY59" fmla="*/ 5142 h 9378"/>
                <a:gd name="connsiteX60" fmla="*/ 8556 w 10000"/>
                <a:gd name="connsiteY60" fmla="*/ 5142 h 9378"/>
                <a:gd name="connsiteX61" fmla="*/ 6556 w 10000"/>
                <a:gd name="connsiteY61" fmla="*/ 4716 h 9378"/>
                <a:gd name="connsiteX62" fmla="*/ 6556 w 10000"/>
                <a:gd name="connsiteY62" fmla="*/ 4716 h 9378"/>
                <a:gd name="connsiteX63" fmla="*/ 6333 w 10000"/>
                <a:gd name="connsiteY63" fmla="*/ 4642 h 9378"/>
                <a:gd name="connsiteX64" fmla="*/ 6167 w 10000"/>
                <a:gd name="connsiteY64" fmla="*/ 4570 h 9378"/>
                <a:gd name="connsiteX65" fmla="*/ 6056 w 10000"/>
                <a:gd name="connsiteY65" fmla="*/ 4496 h 9378"/>
                <a:gd name="connsiteX66" fmla="*/ 6056 w 10000"/>
                <a:gd name="connsiteY66" fmla="*/ 4496 h 9378"/>
                <a:gd name="connsiteX67" fmla="*/ 8056 w 10000"/>
                <a:gd name="connsiteY67" fmla="*/ 4472 h 9378"/>
                <a:gd name="connsiteX68" fmla="*/ 10000 w 10000"/>
                <a:gd name="connsiteY68" fmla="*/ 4716 h 9378"/>
                <a:gd name="connsiteX69" fmla="*/ 10000 w 10000"/>
                <a:gd name="connsiteY69" fmla="*/ 2536 h 9378"/>
                <a:gd name="connsiteX70" fmla="*/ 2889 w 10000"/>
                <a:gd name="connsiteY70" fmla="*/ 0 h 9378"/>
                <a:gd name="connsiteX71" fmla="*/ 10000 w 10000"/>
                <a:gd name="connsiteY71" fmla="*/ 7774 h 9378"/>
                <a:gd name="connsiteX72" fmla="*/ 10000 w 10000"/>
                <a:gd name="connsiteY72" fmla="*/ 7774 h 9378"/>
                <a:gd name="connsiteX73" fmla="*/ 9722 w 10000"/>
                <a:gd name="connsiteY73" fmla="*/ 7748 h 9378"/>
                <a:gd name="connsiteX74" fmla="*/ 9389 w 10000"/>
                <a:gd name="connsiteY74" fmla="*/ 7774 h 9378"/>
                <a:gd name="connsiteX75" fmla="*/ 9389 w 10000"/>
                <a:gd name="connsiteY75" fmla="*/ 7774 h 9378"/>
                <a:gd name="connsiteX76" fmla="*/ 9278 w 10000"/>
                <a:gd name="connsiteY76" fmla="*/ 7804 h 9378"/>
                <a:gd name="connsiteX77" fmla="*/ 9056 w 10000"/>
                <a:gd name="connsiteY77" fmla="*/ 7774 h 9378"/>
                <a:gd name="connsiteX78" fmla="*/ 8889 w 10000"/>
                <a:gd name="connsiteY78" fmla="*/ 7748 h 9378"/>
                <a:gd name="connsiteX79" fmla="*/ 8722 w 10000"/>
                <a:gd name="connsiteY79" fmla="*/ 7704 h 9378"/>
                <a:gd name="connsiteX80" fmla="*/ 8611 w 10000"/>
                <a:gd name="connsiteY80" fmla="*/ 7629 h 9378"/>
                <a:gd name="connsiteX81" fmla="*/ 8444 w 10000"/>
                <a:gd name="connsiteY81" fmla="*/ 7509 h 9378"/>
                <a:gd name="connsiteX82" fmla="*/ 8444 w 10000"/>
                <a:gd name="connsiteY82" fmla="*/ 7509 h 9378"/>
                <a:gd name="connsiteX83" fmla="*/ 8222 w 10000"/>
                <a:gd name="connsiteY83" fmla="*/ 7299 h 9378"/>
                <a:gd name="connsiteX84" fmla="*/ 8111 w 10000"/>
                <a:gd name="connsiteY84" fmla="*/ 7203 h 9378"/>
                <a:gd name="connsiteX85" fmla="*/ 7944 w 10000"/>
                <a:gd name="connsiteY85" fmla="*/ 7131 h 9378"/>
                <a:gd name="connsiteX86" fmla="*/ 7778 w 10000"/>
                <a:gd name="connsiteY86" fmla="*/ 7084 h 9378"/>
                <a:gd name="connsiteX87" fmla="*/ 7556 w 10000"/>
                <a:gd name="connsiteY87" fmla="*/ 7056 h 9378"/>
                <a:gd name="connsiteX88" fmla="*/ 7333 w 10000"/>
                <a:gd name="connsiteY88" fmla="*/ 7034 h 9378"/>
                <a:gd name="connsiteX89" fmla="*/ 7000 w 10000"/>
                <a:gd name="connsiteY89" fmla="*/ 7007 h 9378"/>
                <a:gd name="connsiteX90" fmla="*/ 7000 w 10000"/>
                <a:gd name="connsiteY90" fmla="*/ 7007 h 9378"/>
                <a:gd name="connsiteX91" fmla="*/ 6556 w 10000"/>
                <a:gd name="connsiteY91" fmla="*/ 7034 h 9378"/>
                <a:gd name="connsiteX92" fmla="*/ 6222 w 10000"/>
                <a:gd name="connsiteY92" fmla="*/ 7034 h 9378"/>
                <a:gd name="connsiteX93" fmla="*/ 6111 w 10000"/>
                <a:gd name="connsiteY93" fmla="*/ 7007 h 9378"/>
                <a:gd name="connsiteX94" fmla="*/ 6056 w 10000"/>
                <a:gd name="connsiteY94" fmla="*/ 6984 h 9378"/>
                <a:gd name="connsiteX95" fmla="*/ 6056 w 10000"/>
                <a:gd name="connsiteY95" fmla="*/ 6984 h 9378"/>
                <a:gd name="connsiteX96" fmla="*/ 6056 w 10000"/>
                <a:gd name="connsiteY96" fmla="*/ 6557 h 9378"/>
                <a:gd name="connsiteX97" fmla="*/ 6056 w 10000"/>
                <a:gd name="connsiteY97" fmla="*/ 6557 h 9378"/>
                <a:gd name="connsiteX98" fmla="*/ 6056 w 10000"/>
                <a:gd name="connsiteY98" fmla="*/ 6458 h 9378"/>
                <a:gd name="connsiteX99" fmla="*/ 5944 w 10000"/>
                <a:gd name="connsiteY99" fmla="*/ 6339 h 9378"/>
                <a:gd name="connsiteX100" fmla="*/ 5889 w 10000"/>
                <a:gd name="connsiteY100" fmla="*/ 6312 h 9378"/>
                <a:gd name="connsiteX101" fmla="*/ 5778 w 10000"/>
                <a:gd name="connsiteY101" fmla="*/ 6291 h 9378"/>
                <a:gd name="connsiteX102" fmla="*/ 5667 w 10000"/>
                <a:gd name="connsiteY102" fmla="*/ 6291 h 9378"/>
                <a:gd name="connsiteX103" fmla="*/ 5500 w 10000"/>
                <a:gd name="connsiteY103" fmla="*/ 6312 h 9378"/>
                <a:gd name="connsiteX104" fmla="*/ 5500 w 10000"/>
                <a:gd name="connsiteY104" fmla="*/ 6312 h 9378"/>
                <a:gd name="connsiteX105" fmla="*/ 4889 w 10000"/>
                <a:gd name="connsiteY105" fmla="*/ 6482 h 9378"/>
                <a:gd name="connsiteX106" fmla="*/ 4611 w 10000"/>
                <a:gd name="connsiteY106" fmla="*/ 6532 h 9378"/>
                <a:gd name="connsiteX107" fmla="*/ 4556 w 10000"/>
                <a:gd name="connsiteY107" fmla="*/ 6557 h 9378"/>
                <a:gd name="connsiteX108" fmla="*/ 4500 w 10000"/>
                <a:gd name="connsiteY108" fmla="*/ 6532 h 9378"/>
                <a:gd name="connsiteX109" fmla="*/ 4500 w 10000"/>
                <a:gd name="connsiteY109" fmla="*/ 6532 h 9378"/>
                <a:gd name="connsiteX110" fmla="*/ 4222 w 10000"/>
                <a:gd name="connsiteY110" fmla="*/ 6291 h 9378"/>
                <a:gd name="connsiteX111" fmla="*/ 4222 w 10000"/>
                <a:gd name="connsiteY111" fmla="*/ 6291 h 9378"/>
                <a:gd name="connsiteX112" fmla="*/ 4111 w 10000"/>
                <a:gd name="connsiteY112" fmla="*/ 6172 h 9378"/>
                <a:gd name="connsiteX113" fmla="*/ 4111 w 10000"/>
                <a:gd name="connsiteY113" fmla="*/ 6100 h 9378"/>
                <a:gd name="connsiteX114" fmla="*/ 4111 w 10000"/>
                <a:gd name="connsiteY114" fmla="*/ 6027 h 9378"/>
                <a:gd name="connsiteX115" fmla="*/ 4111 w 10000"/>
                <a:gd name="connsiteY115" fmla="*/ 6027 h 9378"/>
                <a:gd name="connsiteX116" fmla="*/ 4278 w 10000"/>
                <a:gd name="connsiteY116" fmla="*/ 5956 h 9378"/>
                <a:gd name="connsiteX117" fmla="*/ 4389 w 10000"/>
                <a:gd name="connsiteY117" fmla="*/ 5932 h 9378"/>
                <a:gd name="connsiteX118" fmla="*/ 4389 w 10000"/>
                <a:gd name="connsiteY118" fmla="*/ 5932 h 9378"/>
                <a:gd name="connsiteX119" fmla="*/ 4000 w 10000"/>
                <a:gd name="connsiteY119" fmla="*/ 5932 h 9378"/>
                <a:gd name="connsiteX120" fmla="*/ 3722 w 10000"/>
                <a:gd name="connsiteY120" fmla="*/ 5956 h 9378"/>
                <a:gd name="connsiteX121" fmla="*/ 3611 w 10000"/>
                <a:gd name="connsiteY121" fmla="*/ 5982 h 9378"/>
                <a:gd name="connsiteX122" fmla="*/ 3556 w 10000"/>
                <a:gd name="connsiteY122" fmla="*/ 6006 h 9378"/>
                <a:gd name="connsiteX123" fmla="*/ 3556 w 10000"/>
                <a:gd name="connsiteY123" fmla="*/ 6006 h 9378"/>
                <a:gd name="connsiteX124" fmla="*/ 3444 w 10000"/>
                <a:gd name="connsiteY124" fmla="*/ 6100 h 9378"/>
                <a:gd name="connsiteX125" fmla="*/ 3278 w 10000"/>
                <a:gd name="connsiteY125" fmla="*/ 6246 h 9378"/>
                <a:gd name="connsiteX126" fmla="*/ 3000 w 10000"/>
                <a:gd name="connsiteY126" fmla="*/ 6411 h 9378"/>
                <a:gd name="connsiteX127" fmla="*/ 2667 w 10000"/>
                <a:gd name="connsiteY127" fmla="*/ 6532 h 9378"/>
                <a:gd name="connsiteX128" fmla="*/ 2667 w 10000"/>
                <a:gd name="connsiteY128" fmla="*/ 6532 h 9378"/>
                <a:gd name="connsiteX129" fmla="*/ 2333 w 10000"/>
                <a:gd name="connsiteY129" fmla="*/ 6629 h 9378"/>
                <a:gd name="connsiteX130" fmla="*/ 1833 w 10000"/>
                <a:gd name="connsiteY130" fmla="*/ 6725 h 9378"/>
                <a:gd name="connsiteX131" fmla="*/ 1389 w 10000"/>
                <a:gd name="connsiteY131" fmla="*/ 6771 h 9378"/>
                <a:gd name="connsiteX132" fmla="*/ 889 w 10000"/>
                <a:gd name="connsiteY132" fmla="*/ 6795 h 9378"/>
                <a:gd name="connsiteX133" fmla="*/ 889 w 10000"/>
                <a:gd name="connsiteY133" fmla="*/ 6795 h 9378"/>
                <a:gd name="connsiteX134" fmla="*/ 500 w 10000"/>
                <a:gd name="connsiteY134" fmla="*/ 6824 h 9378"/>
                <a:gd name="connsiteX135" fmla="*/ 222 w 10000"/>
                <a:gd name="connsiteY135" fmla="*/ 6842 h 9378"/>
                <a:gd name="connsiteX136" fmla="*/ 0 w 10000"/>
                <a:gd name="connsiteY136" fmla="*/ 6865 h 9378"/>
                <a:gd name="connsiteX137" fmla="*/ 0 w 10000"/>
                <a:gd name="connsiteY137" fmla="*/ 6865 h 9378"/>
                <a:gd name="connsiteX138" fmla="*/ 278 w 10000"/>
                <a:gd name="connsiteY138" fmla="*/ 7251 h 9378"/>
                <a:gd name="connsiteX139" fmla="*/ 500 w 10000"/>
                <a:gd name="connsiteY139" fmla="*/ 7534 h 9378"/>
                <a:gd name="connsiteX140" fmla="*/ 722 w 10000"/>
                <a:gd name="connsiteY140" fmla="*/ 7774 h 9378"/>
                <a:gd name="connsiteX141" fmla="*/ 722 w 10000"/>
                <a:gd name="connsiteY141" fmla="*/ 7774 h 9378"/>
                <a:gd name="connsiteX142" fmla="*/ 889 w 10000"/>
                <a:gd name="connsiteY142" fmla="*/ 7918 h 9378"/>
                <a:gd name="connsiteX143" fmla="*/ 944 w 10000"/>
                <a:gd name="connsiteY143" fmla="*/ 8041 h 9378"/>
                <a:gd name="connsiteX144" fmla="*/ 1111 w 10000"/>
                <a:gd name="connsiteY144" fmla="*/ 8162 h 9378"/>
                <a:gd name="connsiteX145" fmla="*/ 1333 w 10000"/>
                <a:gd name="connsiteY145" fmla="*/ 8346 h 9378"/>
                <a:gd name="connsiteX146" fmla="*/ 1333 w 10000"/>
                <a:gd name="connsiteY146" fmla="*/ 8346 h 9378"/>
                <a:gd name="connsiteX147" fmla="*/ 1444 w 10000"/>
                <a:gd name="connsiteY147" fmla="*/ 8444 h 9378"/>
                <a:gd name="connsiteX148" fmla="*/ 1500 w 10000"/>
                <a:gd name="connsiteY148" fmla="*/ 8516 h 9378"/>
                <a:gd name="connsiteX149" fmla="*/ 1500 w 10000"/>
                <a:gd name="connsiteY149" fmla="*/ 8585 h 9378"/>
                <a:gd name="connsiteX150" fmla="*/ 1556 w 10000"/>
                <a:gd name="connsiteY150" fmla="*/ 8614 h 9378"/>
                <a:gd name="connsiteX151" fmla="*/ 1722 w 10000"/>
                <a:gd name="connsiteY151" fmla="*/ 8635 h 9378"/>
                <a:gd name="connsiteX152" fmla="*/ 1944 w 10000"/>
                <a:gd name="connsiteY152" fmla="*/ 8659 h 9378"/>
                <a:gd name="connsiteX153" fmla="*/ 2944 w 10000"/>
                <a:gd name="connsiteY153" fmla="*/ 8684 h 9378"/>
                <a:gd name="connsiteX154" fmla="*/ 2944 w 10000"/>
                <a:gd name="connsiteY154" fmla="*/ 8684 h 9378"/>
                <a:gd name="connsiteX155" fmla="*/ 4167 w 10000"/>
                <a:gd name="connsiteY155" fmla="*/ 8733 h 9378"/>
                <a:gd name="connsiteX156" fmla="*/ 4889 w 10000"/>
                <a:gd name="connsiteY156" fmla="*/ 8801 h 9378"/>
                <a:gd name="connsiteX157" fmla="*/ 5278 w 10000"/>
                <a:gd name="connsiteY157" fmla="*/ 8878 h 9378"/>
                <a:gd name="connsiteX158" fmla="*/ 5444 w 10000"/>
                <a:gd name="connsiteY158" fmla="*/ 8897 h 9378"/>
                <a:gd name="connsiteX159" fmla="*/ 5444 w 10000"/>
                <a:gd name="connsiteY159" fmla="*/ 8897 h 9378"/>
                <a:gd name="connsiteX160" fmla="*/ 5722 w 10000"/>
                <a:gd name="connsiteY160" fmla="*/ 8950 h 9378"/>
                <a:gd name="connsiteX161" fmla="*/ 5833 w 10000"/>
                <a:gd name="connsiteY161" fmla="*/ 8975 h 9378"/>
                <a:gd name="connsiteX162" fmla="*/ 5833 w 10000"/>
                <a:gd name="connsiteY162" fmla="*/ 8975 h 9378"/>
                <a:gd name="connsiteX163" fmla="*/ 5833 w 10000"/>
                <a:gd name="connsiteY163" fmla="*/ 8950 h 9378"/>
                <a:gd name="connsiteX164" fmla="*/ 5889 w 10000"/>
                <a:gd name="connsiteY164" fmla="*/ 8923 h 9378"/>
                <a:gd name="connsiteX165" fmla="*/ 6000 w 10000"/>
                <a:gd name="connsiteY165" fmla="*/ 8897 h 9378"/>
                <a:gd name="connsiteX166" fmla="*/ 6167 w 10000"/>
                <a:gd name="connsiteY166" fmla="*/ 8878 h 9378"/>
                <a:gd name="connsiteX167" fmla="*/ 6444 w 10000"/>
                <a:gd name="connsiteY167" fmla="*/ 8878 h 9378"/>
                <a:gd name="connsiteX168" fmla="*/ 6833 w 10000"/>
                <a:gd name="connsiteY168" fmla="*/ 8897 h 9378"/>
                <a:gd name="connsiteX169" fmla="*/ 7278 w 10000"/>
                <a:gd name="connsiteY169" fmla="*/ 8975 h 9378"/>
                <a:gd name="connsiteX170" fmla="*/ 7278 w 10000"/>
                <a:gd name="connsiteY170" fmla="*/ 8975 h 9378"/>
                <a:gd name="connsiteX171" fmla="*/ 8722 w 10000"/>
                <a:gd name="connsiteY171" fmla="*/ 9183 h 9378"/>
                <a:gd name="connsiteX172" fmla="*/ 10000 w 10000"/>
                <a:gd name="connsiteY172" fmla="*/ 9378 h 9378"/>
                <a:gd name="connsiteX0" fmla="*/ 10000 w 10000"/>
                <a:gd name="connsiteY0" fmla="*/ 5558 h 7296"/>
                <a:gd name="connsiteX1" fmla="*/ 10000 w 10000"/>
                <a:gd name="connsiteY1" fmla="*/ 5558 h 7296"/>
                <a:gd name="connsiteX2" fmla="*/ 9222 w 10000"/>
                <a:gd name="connsiteY2" fmla="*/ 5586 h 7296"/>
                <a:gd name="connsiteX3" fmla="*/ 8944 w 10000"/>
                <a:gd name="connsiteY3" fmla="*/ 5586 h 7296"/>
                <a:gd name="connsiteX4" fmla="*/ 8833 w 10000"/>
                <a:gd name="connsiteY4" fmla="*/ 5558 h 7296"/>
                <a:gd name="connsiteX5" fmla="*/ 8778 w 10000"/>
                <a:gd name="connsiteY5" fmla="*/ 5535 h 7296"/>
                <a:gd name="connsiteX6" fmla="*/ 8778 w 10000"/>
                <a:gd name="connsiteY6" fmla="*/ 5535 h 7296"/>
                <a:gd name="connsiteX7" fmla="*/ 8444 w 10000"/>
                <a:gd name="connsiteY7" fmla="*/ 5228 h 7296"/>
                <a:gd name="connsiteX8" fmla="*/ 8167 w 10000"/>
                <a:gd name="connsiteY8" fmla="*/ 4947 h 7296"/>
                <a:gd name="connsiteX9" fmla="*/ 8167 w 10000"/>
                <a:gd name="connsiteY9" fmla="*/ 4947 h 7296"/>
                <a:gd name="connsiteX10" fmla="*/ 8056 w 10000"/>
                <a:gd name="connsiteY10" fmla="*/ 4900 h 7296"/>
                <a:gd name="connsiteX11" fmla="*/ 7889 w 10000"/>
                <a:gd name="connsiteY11" fmla="*/ 4850 h 7296"/>
                <a:gd name="connsiteX12" fmla="*/ 7444 w 10000"/>
                <a:gd name="connsiteY12" fmla="*/ 4820 h 7296"/>
                <a:gd name="connsiteX13" fmla="*/ 6889 w 10000"/>
                <a:gd name="connsiteY13" fmla="*/ 4797 h 7296"/>
                <a:gd name="connsiteX14" fmla="*/ 6389 w 10000"/>
                <a:gd name="connsiteY14" fmla="*/ 4797 h 7296"/>
                <a:gd name="connsiteX15" fmla="*/ 6389 w 10000"/>
                <a:gd name="connsiteY15" fmla="*/ 4797 h 7296"/>
                <a:gd name="connsiteX16" fmla="*/ 6167 w 10000"/>
                <a:gd name="connsiteY16" fmla="*/ 4768 h 7296"/>
                <a:gd name="connsiteX17" fmla="*/ 6056 w 10000"/>
                <a:gd name="connsiteY17" fmla="*/ 4722 h 7296"/>
                <a:gd name="connsiteX18" fmla="*/ 6000 w 10000"/>
                <a:gd name="connsiteY18" fmla="*/ 4668 h 7296"/>
                <a:gd name="connsiteX19" fmla="*/ 6000 w 10000"/>
                <a:gd name="connsiteY19" fmla="*/ 4573 h 7296"/>
                <a:gd name="connsiteX20" fmla="*/ 6056 w 10000"/>
                <a:gd name="connsiteY20" fmla="*/ 4365 h 7296"/>
                <a:gd name="connsiteX21" fmla="*/ 6111 w 10000"/>
                <a:gd name="connsiteY21" fmla="*/ 4261 h 7296"/>
                <a:gd name="connsiteX22" fmla="*/ 6056 w 10000"/>
                <a:gd name="connsiteY22" fmla="*/ 4132 h 7296"/>
                <a:gd name="connsiteX23" fmla="*/ 6056 w 10000"/>
                <a:gd name="connsiteY23" fmla="*/ 4132 h 7296"/>
                <a:gd name="connsiteX24" fmla="*/ 6000 w 10000"/>
                <a:gd name="connsiteY24" fmla="*/ 4055 h 7296"/>
                <a:gd name="connsiteX25" fmla="*/ 5944 w 10000"/>
                <a:gd name="connsiteY25" fmla="*/ 4004 h 7296"/>
                <a:gd name="connsiteX26" fmla="*/ 5833 w 10000"/>
                <a:gd name="connsiteY26" fmla="*/ 4004 h 7296"/>
                <a:gd name="connsiteX27" fmla="*/ 5667 w 10000"/>
                <a:gd name="connsiteY27" fmla="*/ 4027 h 7296"/>
                <a:gd name="connsiteX28" fmla="*/ 5333 w 10000"/>
                <a:gd name="connsiteY28" fmla="*/ 4107 h 7296"/>
                <a:gd name="connsiteX29" fmla="*/ 4889 w 10000"/>
                <a:gd name="connsiteY29" fmla="*/ 4235 h 7296"/>
                <a:gd name="connsiteX30" fmla="*/ 4889 w 10000"/>
                <a:gd name="connsiteY30" fmla="*/ 4235 h 7296"/>
                <a:gd name="connsiteX31" fmla="*/ 4611 w 10000"/>
                <a:gd name="connsiteY31" fmla="*/ 4261 h 7296"/>
                <a:gd name="connsiteX32" fmla="*/ 4500 w 10000"/>
                <a:gd name="connsiteY32" fmla="*/ 4261 h 7296"/>
                <a:gd name="connsiteX33" fmla="*/ 4444 w 10000"/>
                <a:gd name="connsiteY33" fmla="*/ 4235 h 7296"/>
                <a:gd name="connsiteX34" fmla="*/ 4389 w 10000"/>
                <a:gd name="connsiteY34" fmla="*/ 4132 h 7296"/>
                <a:gd name="connsiteX35" fmla="*/ 4222 w 10000"/>
                <a:gd name="connsiteY35" fmla="*/ 4004 h 7296"/>
                <a:gd name="connsiteX36" fmla="*/ 4222 w 10000"/>
                <a:gd name="connsiteY36" fmla="*/ 4004 h 7296"/>
                <a:gd name="connsiteX37" fmla="*/ 4111 w 10000"/>
                <a:gd name="connsiteY37" fmla="*/ 3926 h 7296"/>
                <a:gd name="connsiteX38" fmla="*/ 4111 w 10000"/>
                <a:gd name="connsiteY38" fmla="*/ 3852 h 7296"/>
                <a:gd name="connsiteX39" fmla="*/ 4111 w 10000"/>
                <a:gd name="connsiteY39" fmla="*/ 3801 h 7296"/>
                <a:gd name="connsiteX40" fmla="*/ 4167 w 10000"/>
                <a:gd name="connsiteY40" fmla="*/ 3749 h 7296"/>
                <a:gd name="connsiteX41" fmla="*/ 4278 w 10000"/>
                <a:gd name="connsiteY41" fmla="*/ 3647 h 7296"/>
                <a:gd name="connsiteX42" fmla="*/ 4389 w 10000"/>
                <a:gd name="connsiteY42" fmla="*/ 3621 h 7296"/>
                <a:gd name="connsiteX43" fmla="*/ 4389 w 10000"/>
                <a:gd name="connsiteY43" fmla="*/ 3621 h 7296"/>
                <a:gd name="connsiteX44" fmla="*/ 4389 w 10000"/>
                <a:gd name="connsiteY44" fmla="*/ 3595 h 7296"/>
                <a:gd name="connsiteX45" fmla="*/ 4444 w 10000"/>
                <a:gd name="connsiteY45" fmla="*/ 3575 h 7296"/>
                <a:gd name="connsiteX46" fmla="*/ 4667 w 10000"/>
                <a:gd name="connsiteY46" fmla="*/ 3546 h 7296"/>
                <a:gd name="connsiteX47" fmla="*/ 5333 w 10000"/>
                <a:gd name="connsiteY47" fmla="*/ 3498 h 7296"/>
                <a:gd name="connsiteX48" fmla="*/ 6500 w 10000"/>
                <a:gd name="connsiteY48" fmla="*/ 3417 h 7296"/>
                <a:gd name="connsiteX49" fmla="*/ 6500 w 10000"/>
                <a:gd name="connsiteY49" fmla="*/ 3417 h 7296"/>
                <a:gd name="connsiteX50" fmla="*/ 7167 w 10000"/>
                <a:gd name="connsiteY50" fmla="*/ 3344 h 7296"/>
                <a:gd name="connsiteX51" fmla="*/ 8389 w 10000"/>
                <a:gd name="connsiteY51" fmla="*/ 3191 h 7296"/>
                <a:gd name="connsiteX52" fmla="*/ 8389 w 10000"/>
                <a:gd name="connsiteY52" fmla="*/ 3191 h 7296"/>
                <a:gd name="connsiteX53" fmla="*/ 8667 w 10000"/>
                <a:gd name="connsiteY53" fmla="*/ 3136 h 7296"/>
                <a:gd name="connsiteX54" fmla="*/ 8778 w 10000"/>
                <a:gd name="connsiteY54" fmla="*/ 3057 h 7296"/>
                <a:gd name="connsiteX55" fmla="*/ 8889 w 10000"/>
                <a:gd name="connsiteY55" fmla="*/ 3009 h 7296"/>
                <a:gd name="connsiteX56" fmla="*/ 8833 w 10000"/>
                <a:gd name="connsiteY56" fmla="*/ 2959 h 7296"/>
                <a:gd name="connsiteX57" fmla="*/ 8833 w 10000"/>
                <a:gd name="connsiteY57" fmla="*/ 2911 h 7296"/>
                <a:gd name="connsiteX58" fmla="*/ 8722 w 10000"/>
                <a:gd name="connsiteY58" fmla="*/ 2856 h 7296"/>
                <a:gd name="connsiteX59" fmla="*/ 8556 w 10000"/>
                <a:gd name="connsiteY59" fmla="*/ 2779 h 7296"/>
                <a:gd name="connsiteX60" fmla="*/ 8556 w 10000"/>
                <a:gd name="connsiteY60" fmla="*/ 2779 h 7296"/>
                <a:gd name="connsiteX61" fmla="*/ 6556 w 10000"/>
                <a:gd name="connsiteY61" fmla="*/ 2325 h 7296"/>
                <a:gd name="connsiteX62" fmla="*/ 6556 w 10000"/>
                <a:gd name="connsiteY62" fmla="*/ 2325 h 7296"/>
                <a:gd name="connsiteX63" fmla="*/ 6333 w 10000"/>
                <a:gd name="connsiteY63" fmla="*/ 2246 h 7296"/>
                <a:gd name="connsiteX64" fmla="*/ 6167 w 10000"/>
                <a:gd name="connsiteY64" fmla="*/ 2169 h 7296"/>
                <a:gd name="connsiteX65" fmla="*/ 6056 w 10000"/>
                <a:gd name="connsiteY65" fmla="*/ 2090 h 7296"/>
                <a:gd name="connsiteX66" fmla="*/ 6056 w 10000"/>
                <a:gd name="connsiteY66" fmla="*/ 2090 h 7296"/>
                <a:gd name="connsiteX67" fmla="*/ 8056 w 10000"/>
                <a:gd name="connsiteY67" fmla="*/ 2065 h 7296"/>
                <a:gd name="connsiteX68" fmla="*/ 10000 w 10000"/>
                <a:gd name="connsiteY68" fmla="*/ 2325 h 7296"/>
                <a:gd name="connsiteX69" fmla="*/ 10000 w 10000"/>
                <a:gd name="connsiteY69" fmla="*/ 0 h 7296"/>
                <a:gd name="connsiteX70" fmla="*/ 10000 w 10000"/>
                <a:gd name="connsiteY70" fmla="*/ 5586 h 7296"/>
                <a:gd name="connsiteX71" fmla="*/ 10000 w 10000"/>
                <a:gd name="connsiteY71" fmla="*/ 5586 h 7296"/>
                <a:gd name="connsiteX72" fmla="*/ 9722 w 10000"/>
                <a:gd name="connsiteY72" fmla="*/ 5558 h 7296"/>
                <a:gd name="connsiteX73" fmla="*/ 9389 w 10000"/>
                <a:gd name="connsiteY73" fmla="*/ 5586 h 7296"/>
                <a:gd name="connsiteX74" fmla="*/ 9389 w 10000"/>
                <a:gd name="connsiteY74" fmla="*/ 5586 h 7296"/>
                <a:gd name="connsiteX75" fmla="*/ 9278 w 10000"/>
                <a:gd name="connsiteY75" fmla="*/ 5618 h 7296"/>
                <a:gd name="connsiteX76" fmla="*/ 9056 w 10000"/>
                <a:gd name="connsiteY76" fmla="*/ 5586 h 7296"/>
                <a:gd name="connsiteX77" fmla="*/ 8889 w 10000"/>
                <a:gd name="connsiteY77" fmla="*/ 5558 h 7296"/>
                <a:gd name="connsiteX78" fmla="*/ 8722 w 10000"/>
                <a:gd name="connsiteY78" fmla="*/ 5511 h 7296"/>
                <a:gd name="connsiteX79" fmla="*/ 8611 w 10000"/>
                <a:gd name="connsiteY79" fmla="*/ 5431 h 7296"/>
                <a:gd name="connsiteX80" fmla="*/ 8444 w 10000"/>
                <a:gd name="connsiteY80" fmla="*/ 5303 h 7296"/>
                <a:gd name="connsiteX81" fmla="*/ 8444 w 10000"/>
                <a:gd name="connsiteY81" fmla="*/ 5303 h 7296"/>
                <a:gd name="connsiteX82" fmla="*/ 8222 w 10000"/>
                <a:gd name="connsiteY82" fmla="*/ 5079 h 7296"/>
                <a:gd name="connsiteX83" fmla="*/ 8111 w 10000"/>
                <a:gd name="connsiteY83" fmla="*/ 4977 h 7296"/>
                <a:gd name="connsiteX84" fmla="*/ 7944 w 10000"/>
                <a:gd name="connsiteY84" fmla="*/ 4900 h 7296"/>
                <a:gd name="connsiteX85" fmla="*/ 7778 w 10000"/>
                <a:gd name="connsiteY85" fmla="*/ 4850 h 7296"/>
                <a:gd name="connsiteX86" fmla="*/ 7556 w 10000"/>
                <a:gd name="connsiteY86" fmla="*/ 4820 h 7296"/>
                <a:gd name="connsiteX87" fmla="*/ 7333 w 10000"/>
                <a:gd name="connsiteY87" fmla="*/ 4797 h 7296"/>
                <a:gd name="connsiteX88" fmla="*/ 7000 w 10000"/>
                <a:gd name="connsiteY88" fmla="*/ 4768 h 7296"/>
                <a:gd name="connsiteX89" fmla="*/ 7000 w 10000"/>
                <a:gd name="connsiteY89" fmla="*/ 4768 h 7296"/>
                <a:gd name="connsiteX90" fmla="*/ 6556 w 10000"/>
                <a:gd name="connsiteY90" fmla="*/ 4797 h 7296"/>
                <a:gd name="connsiteX91" fmla="*/ 6222 w 10000"/>
                <a:gd name="connsiteY91" fmla="*/ 4797 h 7296"/>
                <a:gd name="connsiteX92" fmla="*/ 6111 w 10000"/>
                <a:gd name="connsiteY92" fmla="*/ 4768 h 7296"/>
                <a:gd name="connsiteX93" fmla="*/ 6056 w 10000"/>
                <a:gd name="connsiteY93" fmla="*/ 4743 h 7296"/>
                <a:gd name="connsiteX94" fmla="*/ 6056 w 10000"/>
                <a:gd name="connsiteY94" fmla="*/ 4743 h 7296"/>
                <a:gd name="connsiteX95" fmla="*/ 6056 w 10000"/>
                <a:gd name="connsiteY95" fmla="*/ 4288 h 7296"/>
                <a:gd name="connsiteX96" fmla="*/ 6056 w 10000"/>
                <a:gd name="connsiteY96" fmla="*/ 4288 h 7296"/>
                <a:gd name="connsiteX97" fmla="*/ 6056 w 10000"/>
                <a:gd name="connsiteY97" fmla="*/ 4182 h 7296"/>
                <a:gd name="connsiteX98" fmla="*/ 5944 w 10000"/>
                <a:gd name="connsiteY98" fmla="*/ 4055 h 7296"/>
                <a:gd name="connsiteX99" fmla="*/ 5889 w 10000"/>
                <a:gd name="connsiteY99" fmla="*/ 4027 h 7296"/>
                <a:gd name="connsiteX100" fmla="*/ 5778 w 10000"/>
                <a:gd name="connsiteY100" fmla="*/ 4004 h 7296"/>
                <a:gd name="connsiteX101" fmla="*/ 5667 w 10000"/>
                <a:gd name="connsiteY101" fmla="*/ 4004 h 7296"/>
                <a:gd name="connsiteX102" fmla="*/ 5500 w 10000"/>
                <a:gd name="connsiteY102" fmla="*/ 4027 h 7296"/>
                <a:gd name="connsiteX103" fmla="*/ 5500 w 10000"/>
                <a:gd name="connsiteY103" fmla="*/ 4027 h 7296"/>
                <a:gd name="connsiteX104" fmla="*/ 4889 w 10000"/>
                <a:gd name="connsiteY104" fmla="*/ 4208 h 7296"/>
                <a:gd name="connsiteX105" fmla="*/ 4611 w 10000"/>
                <a:gd name="connsiteY105" fmla="*/ 4261 h 7296"/>
                <a:gd name="connsiteX106" fmla="*/ 4556 w 10000"/>
                <a:gd name="connsiteY106" fmla="*/ 4288 h 7296"/>
                <a:gd name="connsiteX107" fmla="*/ 4500 w 10000"/>
                <a:gd name="connsiteY107" fmla="*/ 4261 h 7296"/>
                <a:gd name="connsiteX108" fmla="*/ 4500 w 10000"/>
                <a:gd name="connsiteY108" fmla="*/ 4261 h 7296"/>
                <a:gd name="connsiteX109" fmla="*/ 4222 w 10000"/>
                <a:gd name="connsiteY109" fmla="*/ 4004 h 7296"/>
                <a:gd name="connsiteX110" fmla="*/ 4222 w 10000"/>
                <a:gd name="connsiteY110" fmla="*/ 4004 h 7296"/>
                <a:gd name="connsiteX111" fmla="*/ 4111 w 10000"/>
                <a:gd name="connsiteY111" fmla="*/ 3877 h 7296"/>
                <a:gd name="connsiteX112" fmla="*/ 4111 w 10000"/>
                <a:gd name="connsiteY112" fmla="*/ 3801 h 7296"/>
                <a:gd name="connsiteX113" fmla="*/ 4111 w 10000"/>
                <a:gd name="connsiteY113" fmla="*/ 3723 h 7296"/>
                <a:gd name="connsiteX114" fmla="*/ 4111 w 10000"/>
                <a:gd name="connsiteY114" fmla="*/ 3723 h 7296"/>
                <a:gd name="connsiteX115" fmla="*/ 4278 w 10000"/>
                <a:gd name="connsiteY115" fmla="*/ 3647 h 7296"/>
                <a:gd name="connsiteX116" fmla="*/ 4389 w 10000"/>
                <a:gd name="connsiteY116" fmla="*/ 3621 h 7296"/>
                <a:gd name="connsiteX117" fmla="*/ 4389 w 10000"/>
                <a:gd name="connsiteY117" fmla="*/ 3621 h 7296"/>
                <a:gd name="connsiteX118" fmla="*/ 4000 w 10000"/>
                <a:gd name="connsiteY118" fmla="*/ 3621 h 7296"/>
                <a:gd name="connsiteX119" fmla="*/ 3722 w 10000"/>
                <a:gd name="connsiteY119" fmla="*/ 3647 h 7296"/>
                <a:gd name="connsiteX120" fmla="*/ 3611 w 10000"/>
                <a:gd name="connsiteY120" fmla="*/ 3675 h 7296"/>
                <a:gd name="connsiteX121" fmla="*/ 3556 w 10000"/>
                <a:gd name="connsiteY121" fmla="*/ 3700 h 7296"/>
                <a:gd name="connsiteX122" fmla="*/ 3556 w 10000"/>
                <a:gd name="connsiteY122" fmla="*/ 3700 h 7296"/>
                <a:gd name="connsiteX123" fmla="*/ 3444 w 10000"/>
                <a:gd name="connsiteY123" fmla="*/ 3801 h 7296"/>
                <a:gd name="connsiteX124" fmla="*/ 3278 w 10000"/>
                <a:gd name="connsiteY124" fmla="*/ 3956 h 7296"/>
                <a:gd name="connsiteX125" fmla="*/ 3000 w 10000"/>
                <a:gd name="connsiteY125" fmla="*/ 4132 h 7296"/>
                <a:gd name="connsiteX126" fmla="*/ 2667 w 10000"/>
                <a:gd name="connsiteY126" fmla="*/ 4261 h 7296"/>
                <a:gd name="connsiteX127" fmla="*/ 2667 w 10000"/>
                <a:gd name="connsiteY127" fmla="*/ 4261 h 7296"/>
                <a:gd name="connsiteX128" fmla="*/ 2333 w 10000"/>
                <a:gd name="connsiteY128" fmla="*/ 4365 h 7296"/>
                <a:gd name="connsiteX129" fmla="*/ 1833 w 10000"/>
                <a:gd name="connsiteY129" fmla="*/ 4467 h 7296"/>
                <a:gd name="connsiteX130" fmla="*/ 1389 w 10000"/>
                <a:gd name="connsiteY130" fmla="*/ 4516 h 7296"/>
                <a:gd name="connsiteX131" fmla="*/ 889 w 10000"/>
                <a:gd name="connsiteY131" fmla="*/ 4542 h 7296"/>
                <a:gd name="connsiteX132" fmla="*/ 889 w 10000"/>
                <a:gd name="connsiteY132" fmla="*/ 4542 h 7296"/>
                <a:gd name="connsiteX133" fmla="*/ 500 w 10000"/>
                <a:gd name="connsiteY133" fmla="*/ 4573 h 7296"/>
                <a:gd name="connsiteX134" fmla="*/ 222 w 10000"/>
                <a:gd name="connsiteY134" fmla="*/ 4592 h 7296"/>
                <a:gd name="connsiteX135" fmla="*/ 0 w 10000"/>
                <a:gd name="connsiteY135" fmla="*/ 4616 h 7296"/>
                <a:gd name="connsiteX136" fmla="*/ 0 w 10000"/>
                <a:gd name="connsiteY136" fmla="*/ 4616 h 7296"/>
                <a:gd name="connsiteX137" fmla="*/ 278 w 10000"/>
                <a:gd name="connsiteY137" fmla="*/ 5028 h 7296"/>
                <a:gd name="connsiteX138" fmla="*/ 500 w 10000"/>
                <a:gd name="connsiteY138" fmla="*/ 5330 h 7296"/>
                <a:gd name="connsiteX139" fmla="*/ 722 w 10000"/>
                <a:gd name="connsiteY139" fmla="*/ 5586 h 7296"/>
                <a:gd name="connsiteX140" fmla="*/ 722 w 10000"/>
                <a:gd name="connsiteY140" fmla="*/ 5586 h 7296"/>
                <a:gd name="connsiteX141" fmla="*/ 889 w 10000"/>
                <a:gd name="connsiteY141" fmla="*/ 5739 h 7296"/>
                <a:gd name="connsiteX142" fmla="*/ 944 w 10000"/>
                <a:gd name="connsiteY142" fmla="*/ 5870 h 7296"/>
                <a:gd name="connsiteX143" fmla="*/ 1111 w 10000"/>
                <a:gd name="connsiteY143" fmla="*/ 5999 h 7296"/>
                <a:gd name="connsiteX144" fmla="*/ 1333 w 10000"/>
                <a:gd name="connsiteY144" fmla="*/ 6196 h 7296"/>
                <a:gd name="connsiteX145" fmla="*/ 1333 w 10000"/>
                <a:gd name="connsiteY145" fmla="*/ 6196 h 7296"/>
                <a:gd name="connsiteX146" fmla="*/ 1444 w 10000"/>
                <a:gd name="connsiteY146" fmla="*/ 6300 h 7296"/>
                <a:gd name="connsiteX147" fmla="*/ 1500 w 10000"/>
                <a:gd name="connsiteY147" fmla="*/ 6377 h 7296"/>
                <a:gd name="connsiteX148" fmla="*/ 1500 w 10000"/>
                <a:gd name="connsiteY148" fmla="*/ 6450 h 7296"/>
                <a:gd name="connsiteX149" fmla="*/ 1556 w 10000"/>
                <a:gd name="connsiteY149" fmla="*/ 6481 h 7296"/>
                <a:gd name="connsiteX150" fmla="*/ 1722 w 10000"/>
                <a:gd name="connsiteY150" fmla="*/ 6504 h 7296"/>
                <a:gd name="connsiteX151" fmla="*/ 1944 w 10000"/>
                <a:gd name="connsiteY151" fmla="*/ 6529 h 7296"/>
                <a:gd name="connsiteX152" fmla="*/ 2944 w 10000"/>
                <a:gd name="connsiteY152" fmla="*/ 6556 h 7296"/>
                <a:gd name="connsiteX153" fmla="*/ 2944 w 10000"/>
                <a:gd name="connsiteY153" fmla="*/ 6556 h 7296"/>
                <a:gd name="connsiteX154" fmla="*/ 4167 w 10000"/>
                <a:gd name="connsiteY154" fmla="*/ 6608 h 7296"/>
                <a:gd name="connsiteX155" fmla="*/ 4889 w 10000"/>
                <a:gd name="connsiteY155" fmla="*/ 6681 h 7296"/>
                <a:gd name="connsiteX156" fmla="*/ 5278 w 10000"/>
                <a:gd name="connsiteY156" fmla="*/ 6763 h 7296"/>
                <a:gd name="connsiteX157" fmla="*/ 5444 w 10000"/>
                <a:gd name="connsiteY157" fmla="*/ 6783 h 7296"/>
                <a:gd name="connsiteX158" fmla="*/ 5444 w 10000"/>
                <a:gd name="connsiteY158" fmla="*/ 6783 h 7296"/>
                <a:gd name="connsiteX159" fmla="*/ 5722 w 10000"/>
                <a:gd name="connsiteY159" fmla="*/ 6840 h 7296"/>
                <a:gd name="connsiteX160" fmla="*/ 5833 w 10000"/>
                <a:gd name="connsiteY160" fmla="*/ 6866 h 7296"/>
                <a:gd name="connsiteX161" fmla="*/ 5833 w 10000"/>
                <a:gd name="connsiteY161" fmla="*/ 6866 h 7296"/>
                <a:gd name="connsiteX162" fmla="*/ 5833 w 10000"/>
                <a:gd name="connsiteY162" fmla="*/ 6840 h 7296"/>
                <a:gd name="connsiteX163" fmla="*/ 5889 w 10000"/>
                <a:gd name="connsiteY163" fmla="*/ 6811 h 7296"/>
                <a:gd name="connsiteX164" fmla="*/ 6000 w 10000"/>
                <a:gd name="connsiteY164" fmla="*/ 6783 h 7296"/>
                <a:gd name="connsiteX165" fmla="*/ 6167 w 10000"/>
                <a:gd name="connsiteY165" fmla="*/ 6763 h 7296"/>
                <a:gd name="connsiteX166" fmla="*/ 6444 w 10000"/>
                <a:gd name="connsiteY166" fmla="*/ 6763 h 7296"/>
                <a:gd name="connsiteX167" fmla="*/ 6833 w 10000"/>
                <a:gd name="connsiteY167" fmla="*/ 6783 h 7296"/>
                <a:gd name="connsiteX168" fmla="*/ 7278 w 10000"/>
                <a:gd name="connsiteY168" fmla="*/ 6866 h 7296"/>
                <a:gd name="connsiteX169" fmla="*/ 7278 w 10000"/>
                <a:gd name="connsiteY169" fmla="*/ 6866 h 7296"/>
                <a:gd name="connsiteX170" fmla="*/ 8722 w 10000"/>
                <a:gd name="connsiteY170" fmla="*/ 7088 h 7296"/>
                <a:gd name="connsiteX171" fmla="*/ 10000 w 10000"/>
                <a:gd name="connsiteY171" fmla="*/ 7296 h 7296"/>
                <a:gd name="connsiteX0" fmla="*/ 10000 w 10000"/>
                <a:gd name="connsiteY0" fmla="*/ 7618 h 10000"/>
                <a:gd name="connsiteX1" fmla="*/ 10000 w 10000"/>
                <a:gd name="connsiteY1" fmla="*/ 7618 h 10000"/>
                <a:gd name="connsiteX2" fmla="*/ 9222 w 10000"/>
                <a:gd name="connsiteY2" fmla="*/ 7656 h 10000"/>
                <a:gd name="connsiteX3" fmla="*/ 8944 w 10000"/>
                <a:gd name="connsiteY3" fmla="*/ 7656 h 10000"/>
                <a:gd name="connsiteX4" fmla="*/ 8833 w 10000"/>
                <a:gd name="connsiteY4" fmla="*/ 7618 h 10000"/>
                <a:gd name="connsiteX5" fmla="*/ 8778 w 10000"/>
                <a:gd name="connsiteY5" fmla="*/ 7586 h 10000"/>
                <a:gd name="connsiteX6" fmla="*/ 8778 w 10000"/>
                <a:gd name="connsiteY6" fmla="*/ 7586 h 10000"/>
                <a:gd name="connsiteX7" fmla="*/ 8444 w 10000"/>
                <a:gd name="connsiteY7" fmla="*/ 7166 h 10000"/>
                <a:gd name="connsiteX8" fmla="*/ 8167 w 10000"/>
                <a:gd name="connsiteY8" fmla="*/ 6780 h 10000"/>
                <a:gd name="connsiteX9" fmla="*/ 8167 w 10000"/>
                <a:gd name="connsiteY9" fmla="*/ 6780 h 10000"/>
                <a:gd name="connsiteX10" fmla="*/ 8056 w 10000"/>
                <a:gd name="connsiteY10" fmla="*/ 6716 h 10000"/>
                <a:gd name="connsiteX11" fmla="*/ 7889 w 10000"/>
                <a:gd name="connsiteY11" fmla="*/ 6647 h 10000"/>
                <a:gd name="connsiteX12" fmla="*/ 7444 w 10000"/>
                <a:gd name="connsiteY12" fmla="*/ 6606 h 10000"/>
                <a:gd name="connsiteX13" fmla="*/ 6889 w 10000"/>
                <a:gd name="connsiteY13" fmla="*/ 6575 h 10000"/>
                <a:gd name="connsiteX14" fmla="*/ 6389 w 10000"/>
                <a:gd name="connsiteY14" fmla="*/ 6575 h 10000"/>
                <a:gd name="connsiteX15" fmla="*/ 6389 w 10000"/>
                <a:gd name="connsiteY15" fmla="*/ 6575 h 10000"/>
                <a:gd name="connsiteX16" fmla="*/ 6167 w 10000"/>
                <a:gd name="connsiteY16" fmla="*/ 6535 h 10000"/>
                <a:gd name="connsiteX17" fmla="*/ 6056 w 10000"/>
                <a:gd name="connsiteY17" fmla="*/ 6472 h 10000"/>
                <a:gd name="connsiteX18" fmla="*/ 6000 w 10000"/>
                <a:gd name="connsiteY18" fmla="*/ 6398 h 10000"/>
                <a:gd name="connsiteX19" fmla="*/ 6000 w 10000"/>
                <a:gd name="connsiteY19" fmla="*/ 6268 h 10000"/>
                <a:gd name="connsiteX20" fmla="*/ 6056 w 10000"/>
                <a:gd name="connsiteY20" fmla="*/ 5983 h 10000"/>
                <a:gd name="connsiteX21" fmla="*/ 6111 w 10000"/>
                <a:gd name="connsiteY21" fmla="*/ 5840 h 10000"/>
                <a:gd name="connsiteX22" fmla="*/ 6056 w 10000"/>
                <a:gd name="connsiteY22" fmla="*/ 5663 h 10000"/>
                <a:gd name="connsiteX23" fmla="*/ 6056 w 10000"/>
                <a:gd name="connsiteY23" fmla="*/ 5663 h 10000"/>
                <a:gd name="connsiteX24" fmla="*/ 6000 w 10000"/>
                <a:gd name="connsiteY24" fmla="*/ 5558 h 10000"/>
                <a:gd name="connsiteX25" fmla="*/ 5944 w 10000"/>
                <a:gd name="connsiteY25" fmla="*/ 5488 h 10000"/>
                <a:gd name="connsiteX26" fmla="*/ 5833 w 10000"/>
                <a:gd name="connsiteY26" fmla="*/ 5488 h 10000"/>
                <a:gd name="connsiteX27" fmla="*/ 5667 w 10000"/>
                <a:gd name="connsiteY27" fmla="*/ 5519 h 10000"/>
                <a:gd name="connsiteX28" fmla="*/ 5333 w 10000"/>
                <a:gd name="connsiteY28" fmla="*/ 5629 h 10000"/>
                <a:gd name="connsiteX29" fmla="*/ 4889 w 10000"/>
                <a:gd name="connsiteY29" fmla="*/ 5805 h 10000"/>
                <a:gd name="connsiteX30" fmla="*/ 4889 w 10000"/>
                <a:gd name="connsiteY30" fmla="*/ 5805 h 10000"/>
                <a:gd name="connsiteX31" fmla="*/ 4611 w 10000"/>
                <a:gd name="connsiteY31" fmla="*/ 5840 h 10000"/>
                <a:gd name="connsiteX32" fmla="*/ 4500 w 10000"/>
                <a:gd name="connsiteY32" fmla="*/ 5840 h 10000"/>
                <a:gd name="connsiteX33" fmla="*/ 4444 w 10000"/>
                <a:gd name="connsiteY33" fmla="*/ 5805 h 10000"/>
                <a:gd name="connsiteX34" fmla="*/ 4389 w 10000"/>
                <a:gd name="connsiteY34" fmla="*/ 5663 h 10000"/>
                <a:gd name="connsiteX35" fmla="*/ 4222 w 10000"/>
                <a:gd name="connsiteY35" fmla="*/ 5488 h 10000"/>
                <a:gd name="connsiteX36" fmla="*/ 4222 w 10000"/>
                <a:gd name="connsiteY36" fmla="*/ 5488 h 10000"/>
                <a:gd name="connsiteX37" fmla="*/ 4111 w 10000"/>
                <a:gd name="connsiteY37" fmla="*/ 5381 h 10000"/>
                <a:gd name="connsiteX38" fmla="*/ 4111 w 10000"/>
                <a:gd name="connsiteY38" fmla="*/ 5280 h 10000"/>
                <a:gd name="connsiteX39" fmla="*/ 4111 w 10000"/>
                <a:gd name="connsiteY39" fmla="*/ 5210 h 10000"/>
                <a:gd name="connsiteX40" fmla="*/ 4167 w 10000"/>
                <a:gd name="connsiteY40" fmla="*/ 5138 h 10000"/>
                <a:gd name="connsiteX41" fmla="*/ 4278 w 10000"/>
                <a:gd name="connsiteY41" fmla="*/ 4999 h 10000"/>
                <a:gd name="connsiteX42" fmla="*/ 4389 w 10000"/>
                <a:gd name="connsiteY42" fmla="*/ 4963 h 10000"/>
                <a:gd name="connsiteX43" fmla="*/ 4389 w 10000"/>
                <a:gd name="connsiteY43" fmla="*/ 4963 h 10000"/>
                <a:gd name="connsiteX44" fmla="*/ 4389 w 10000"/>
                <a:gd name="connsiteY44" fmla="*/ 4927 h 10000"/>
                <a:gd name="connsiteX45" fmla="*/ 4444 w 10000"/>
                <a:gd name="connsiteY45" fmla="*/ 4900 h 10000"/>
                <a:gd name="connsiteX46" fmla="*/ 4667 w 10000"/>
                <a:gd name="connsiteY46" fmla="*/ 4860 h 10000"/>
                <a:gd name="connsiteX47" fmla="*/ 5333 w 10000"/>
                <a:gd name="connsiteY47" fmla="*/ 4794 h 10000"/>
                <a:gd name="connsiteX48" fmla="*/ 6500 w 10000"/>
                <a:gd name="connsiteY48" fmla="*/ 4683 h 10000"/>
                <a:gd name="connsiteX49" fmla="*/ 6500 w 10000"/>
                <a:gd name="connsiteY49" fmla="*/ 4683 h 10000"/>
                <a:gd name="connsiteX50" fmla="*/ 7167 w 10000"/>
                <a:gd name="connsiteY50" fmla="*/ 4583 h 10000"/>
                <a:gd name="connsiteX51" fmla="*/ 8389 w 10000"/>
                <a:gd name="connsiteY51" fmla="*/ 4374 h 10000"/>
                <a:gd name="connsiteX52" fmla="*/ 8389 w 10000"/>
                <a:gd name="connsiteY52" fmla="*/ 4374 h 10000"/>
                <a:gd name="connsiteX53" fmla="*/ 8667 w 10000"/>
                <a:gd name="connsiteY53" fmla="*/ 4298 h 10000"/>
                <a:gd name="connsiteX54" fmla="*/ 8778 w 10000"/>
                <a:gd name="connsiteY54" fmla="*/ 4190 h 10000"/>
                <a:gd name="connsiteX55" fmla="*/ 8889 w 10000"/>
                <a:gd name="connsiteY55" fmla="*/ 4124 h 10000"/>
                <a:gd name="connsiteX56" fmla="*/ 8833 w 10000"/>
                <a:gd name="connsiteY56" fmla="*/ 4056 h 10000"/>
                <a:gd name="connsiteX57" fmla="*/ 8833 w 10000"/>
                <a:gd name="connsiteY57" fmla="*/ 3990 h 10000"/>
                <a:gd name="connsiteX58" fmla="*/ 8722 w 10000"/>
                <a:gd name="connsiteY58" fmla="*/ 3914 h 10000"/>
                <a:gd name="connsiteX59" fmla="*/ 8556 w 10000"/>
                <a:gd name="connsiteY59" fmla="*/ 3809 h 10000"/>
                <a:gd name="connsiteX60" fmla="*/ 8556 w 10000"/>
                <a:gd name="connsiteY60" fmla="*/ 3809 h 10000"/>
                <a:gd name="connsiteX61" fmla="*/ 6556 w 10000"/>
                <a:gd name="connsiteY61" fmla="*/ 3187 h 10000"/>
                <a:gd name="connsiteX62" fmla="*/ 6556 w 10000"/>
                <a:gd name="connsiteY62" fmla="*/ 3187 h 10000"/>
                <a:gd name="connsiteX63" fmla="*/ 6333 w 10000"/>
                <a:gd name="connsiteY63" fmla="*/ 3078 h 10000"/>
                <a:gd name="connsiteX64" fmla="*/ 6167 w 10000"/>
                <a:gd name="connsiteY64" fmla="*/ 2973 h 10000"/>
                <a:gd name="connsiteX65" fmla="*/ 6056 w 10000"/>
                <a:gd name="connsiteY65" fmla="*/ 2865 h 10000"/>
                <a:gd name="connsiteX66" fmla="*/ 6056 w 10000"/>
                <a:gd name="connsiteY66" fmla="*/ 2865 h 10000"/>
                <a:gd name="connsiteX67" fmla="*/ 8056 w 10000"/>
                <a:gd name="connsiteY67" fmla="*/ 2830 h 10000"/>
                <a:gd name="connsiteX68" fmla="*/ 10000 w 10000"/>
                <a:gd name="connsiteY68" fmla="*/ 3187 h 10000"/>
                <a:gd name="connsiteX69" fmla="*/ 10000 w 10000"/>
                <a:gd name="connsiteY69" fmla="*/ 0 h 10000"/>
                <a:gd name="connsiteX70" fmla="*/ 9920 w 10000"/>
                <a:gd name="connsiteY70" fmla="*/ 166 h 10000"/>
                <a:gd name="connsiteX71" fmla="*/ 10000 w 10000"/>
                <a:gd name="connsiteY71" fmla="*/ 7656 h 10000"/>
                <a:gd name="connsiteX72" fmla="*/ 10000 w 10000"/>
                <a:gd name="connsiteY72" fmla="*/ 7656 h 10000"/>
                <a:gd name="connsiteX73" fmla="*/ 9722 w 10000"/>
                <a:gd name="connsiteY73" fmla="*/ 7618 h 10000"/>
                <a:gd name="connsiteX74" fmla="*/ 9389 w 10000"/>
                <a:gd name="connsiteY74" fmla="*/ 7656 h 10000"/>
                <a:gd name="connsiteX75" fmla="*/ 9389 w 10000"/>
                <a:gd name="connsiteY75" fmla="*/ 7656 h 10000"/>
                <a:gd name="connsiteX76" fmla="*/ 9278 w 10000"/>
                <a:gd name="connsiteY76" fmla="*/ 7700 h 10000"/>
                <a:gd name="connsiteX77" fmla="*/ 9056 w 10000"/>
                <a:gd name="connsiteY77" fmla="*/ 7656 h 10000"/>
                <a:gd name="connsiteX78" fmla="*/ 8889 w 10000"/>
                <a:gd name="connsiteY78" fmla="*/ 7618 h 10000"/>
                <a:gd name="connsiteX79" fmla="*/ 8722 w 10000"/>
                <a:gd name="connsiteY79" fmla="*/ 7553 h 10000"/>
                <a:gd name="connsiteX80" fmla="*/ 8611 w 10000"/>
                <a:gd name="connsiteY80" fmla="*/ 7444 h 10000"/>
                <a:gd name="connsiteX81" fmla="*/ 8444 w 10000"/>
                <a:gd name="connsiteY81" fmla="*/ 7268 h 10000"/>
                <a:gd name="connsiteX82" fmla="*/ 8444 w 10000"/>
                <a:gd name="connsiteY82" fmla="*/ 7268 h 10000"/>
                <a:gd name="connsiteX83" fmla="*/ 8222 w 10000"/>
                <a:gd name="connsiteY83" fmla="*/ 6961 h 10000"/>
                <a:gd name="connsiteX84" fmla="*/ 8111 w 10000"/>
                <a:gd name="connsiteY84" fmla="*/ 6822 h 10000"/>
                <a:gd name="connsiteX85" fmla="*/ 7944 w 10000"/>
                <a:gd name="connsiteY85" fmla="*/ 6716 h 10000"/>
                <a:gd name="connsiteX86" fmla="*/ 7778 w 10000"/>
                <a:gd name="connsiteY86" fmla="*/ 6647 h 10000"/>
                <a:gd name="connsiteX87" fmla="*/ 7556 w 10000"/>
                <a:gd name="connsiteY87" fmla="*/ 6606 h 10000"/>
                <a:gd name="connsiteX88" fmla="*/ 7333 w 10000"/>
                <a:gd name="connsiteY88" fmla="*/ 6575 h 10000"/>
                <a:gd name="connsiteX89" fmla="*/ 7000 w 10000"/>
                <a:gd name="connsiteY89" fmla="*/ 6535 h 10000"/>
                <a:gd name="connsiteX90" fmla="*/ 7000 w 10000"/>
                <a:gd name="connsiteY90" fmla="*/ 6535 h 10000"/>
                <a:gd name="connsiteX91" fmla="*/ 6556 w 10000"/>
                <a:gd name="connsiteY91" fmla="*/ 6575 h 10000"/>
                <a:gd name="connsiteX92" fmla="*/ 6222 w 10000"/>
                <a:gd name="connsiteY92" fmla="*/ 6575 h 10000"/>
                <a:gd name="connsiteX93" fmla="*/ 6111 w 10000"/>
                <a:gd name="connsiteY93" fmla="*/ 6535 h 10000"/>
                <a:gd name="connsiteX94" fmla="*/ 6056 w 10000"/>
                <a:gd name="connsiteY94" fmla="*/ 6501 h 10000"/>
                <a:gd name="connsiteX95" fmla="*/ 6056 w 10000"/>
                <a:gd name="connsiteY95" fmla="*/ 6501 h 10000"/>
                <a:gd name="connsiteX96" fmla="*/ 6056 w 10000"/>
                <a:gd name="connsiteY96" fmla="*/ 5877 h 10000"/>
                <a:gd name="connsiteX97" fmla="*/ 6056 w 10000"/>
                <a:gd name="connsiteY97" fmla="*/ 5877 h 10000"/>
                <a:gd name="connsiteX98" fmla="*/ 6056 w 10000"/>
                <a:gd name="connsiteY98" fmla="*/ 5732 h 10000"/>
                <a:gd name="connsiteX99" fmla="*/ 5944 w 10000"/>
                <a:gd name="connsiteY99" fmla="*/ 5558 h 10000"/>
                <a:gd name="connsiteX100" fmla="*/ 5889 w 10000"/>
                <a:gd name="connsiteY100" fmla="*/ 5519 h 10000"/>
                <a:gd name="connsiteX101" fmla="*/ 5778 w 10000"/>
                <a:gd name="connsiteY101" fmla="*/ 5488 h 10000"/>
                <a:gd name="connsiteX102" fmla="*/ 5667 w 10000"/>
                <a:gd name="connsiteY102" fmla="*/ 5488 h 10000"/>
                <a:gd name="connsiteX103" fmla="*/ 5500 w 10000"/>
                <a:gd name="connsiteY103" fmla="*/ 5519 h 10000"/>
                <a:gd name="connsiteX104" fmla="*/ 5500 w 10000"/>
                <a:gd name="connsiteY104" fmla="*/ 5519 h 10000"/>
                <a:gd name="connsiteX105" fmla="*/ 4889 w 10000"/>
                <a:gd name="connsiteY105" fmla="*/ 5768 h 10000"/>
                <a:gd name="connsiteX106" fmla="*/ 4611 w 10000"/>
                <a:gd name="connsiteY106" fmla="*/ 5840 h 10000"/>
                <a:gd name="connsiteX107" fmla="*/ 4556 w 10000"/>
                <a:gd name="connsiteY107" fmla="*/ 5877 h 10000"/>
                <a:gd name="connsiteX108" fmla="*/ 4500 w 10000"/>
                <a:gd name="connsiteY108" fmla="*/ 5840 h 10000"/>
                <a:gd name="connsiteX109" fmla="*/ 4500 w 10000"/>
                <a:gd name="connsiteY109" fmla="*/ 5840 h 10000"/>
                <a:gd name="connsiteX110" fmla="*/ 4222 w 10000"/>
                <a:gd name="connsiteY110" fmla="*/ 5488 h 10000"/>
                <a:gd name="connsiteX111" fmla="*/ 4222 w 10000"/>
                <a:gd name="connsiteY111" fmla="*/ 5488 h 10000"/>
                <a:gd name="connsiteX112" fmla="*/ 4111 w 10000"/>
                <a:gd name="connsiteY112" fmla="*/ 5314 h 10000"/>
                <a:gd name="connsiteX113" fmla="*/ 4111 w 10000"/>
                <a:gd name="connsiteY113" fmla="*/ 5210 h 10000"/>
                <a:gd name="connsiteX114" fmla="*/ 4111 w 10000"/>
                <a:gd name="connsiteY114" fmla="*/ 5103 h 10000"/>
                <a:gd name="connsiteX115" fmla="*/ 4111 w 10000"/>
                <a:gd name="connsiteY115" fmla="*/ 5103 h 10000"/>
                <a:gd name="connsiteX116" fmla="*/ 4278 w 10000"/>
                <a:gd name="connsiteY116" fmla="*/ 4999 h 10000"/>
                <a:gd name="connsiteX117" fmla="*/ 4389 w 10000"/>
                <a:gd name="connsiteY117" fmla="*/ 4963 h 10000"/>
                <a:gd name="connsiteX118" fmla="*/ 4389 w 10000"/>
                <a:gd name="connsiteY118" fmla="*/ 4963 h 10000"/>
                <a:gd name="connsiteX119" fmla="*/ 4000 w 10000"/>
                <a:gd name="connsiteY119" fmla="*/ 4963 h 10000"/>
                <a:gd name="connsiteX120" fmla="*/ 3722 w 10000"/>
                <a:gd name="connsiteY120" fmla="*/ 4999 h 10000"/>
                <a:gd name="connsiteX121" fmla="*/ 3611 w 10000"/>
                <a:gd name="connsiteY121" fmla="*/ 5037 h 10000"/>
                <a:gd name="connsiteX122" fmla="*/ 3556 w 10000"/>
                <a:gd name="connsiteY122" fmla="*/ 5071 h 10000"/>
                <a:gd name="connsiteX123" fmla="*/ 3556 w 10000"/>
                <a:gd name="connsiteY123" fmla="*/ 5071 h 10000"/>
                <a:gd name="connsiteX124" fmla="*/ 3444 w 10000"/>
                <a:gd name="connsiteY124" fmla="*/ 5210 h 10000"/>
                <a:gd name="connsiteX125" fmla="*/ 3278 w 10000"/>
                <a:gd name="connsiteY125" fmla="*/ 5422 h 10000"/>
                <a:gd name="connsiteX126" fmla="*/ 3000 w 10000"/>
                <a:gd name="connsiteY126" fmla="*/ 5663 h 10000"/>
                <a:gd name="connsiteX127" fmla="*/ 2667 w 10000"/>
                <a:gd name="connsiteY127" fmla="*/ 5840 h 10000"/>
                <a:gd name="connsiteX128" fmla="*/ 2667 w 10000"/>
                <a:gd name="connsiteY128" fmla="*/ 5840 h 10000"/>
                <a:gd name="connsiteX129" fmla="*/ 2333 w 10000"/>
                <a:gd name="connsiteY129" fmla="*/ 5983 h 10000"/>
                <a:gd name="connsiteX130" fmla="*/ 1833 w 10000"/>
                <a:gd name="connsiteY130" fmla="*/ 6123 h 10000"/>
                <a:gd name="connsiteX131" fmla="*/ 1389 w 10000"/>
                <a:gd name="connsiteY131" fmla="*/ 6190 h 10000"/>
                <a:gd name="connsiteX132" fmla="*/ 889 w 10000"/>
                <a:gd name="connsiteY132" fmla="*/ 6225 h 10000"/>
                <a:gd name="connsiteX133" fmla="*/ 889 w 10000"/>
                <a:gd name="connsiteY133" fmla="*/ 6225 h 10000"/>
                <a:gd name="connsiteX134" fmla="*/ 500 w 10000"/>
                <a:gd name="connsiteY134" fmla="*/ 6268 h 10000"/>
                <a:gd name="connsiteX135" fmla="*/ 222 w 10000"/>
                <a:gd name="connsiteY135" fmla="*/ 6294 h 10000"/>
                <a:gd name="connsiteX136" fmla="*/ 0 w 10000"/>
                <a:gd name="connsiteY136" fmla="*/ 6327 h 10000"/>
                <a:gd name="connsiteX137" fmla="*/ 0 w 10000"/>
                <a:gd name="connsiteY137" fmla="*/ 6327 h 10000"/>
                <a:gd name="connsiteX138" fmla="*/ 278 w 10000"/>
                <a:gd name="connsiteY138" fmla="*/ 6891 h 10000"/>
                <a:gd name="connsiteX139" fmla="*/ 500 w 10000"/>
                <a:gd name="connsiteY139" fmla="*/ 7305 h 10000"/>
                <a:gd name="connsiteX140" fmla="*/ 722 w 10000"/>
                <a:gd name="connsiteY140" fmla="*/ 7656 h 10000"/>
                <a:gd name="connsiteX141" fmla="*/ 722 w 10000"/>
                <a:gd name="connsiteY141" fmla="*/ 7656 h 10000"/>
                <a:gd name="connsiteX142" fmla="*/ 889 w 10000"/>
                <a:gd name="connsiteY142" fmla="*/ 7866 h 10000"/>
                <a:gd name="connsiteX143" fmla="*/ 944 w 10000"/>
                <a:gd name="connsiteY143" fmla="*/ 8046 h 10000"/>
                <a:gd name="connsiteX144" fmla="*/ 1111 w 10000"/>
                <a:gd name="connsiteY144" fmla="*/ 8222 h 10000"/>
                <a:gd name="connsiteX145" fmla="*/ 1333 w 10000"/>
                <a:gd name="connsiteY145" fmla="*/ 8492 h 10000"/>
                <a:gd name="connsiteX146" fmla="*/ 1333 w 10000"/>
                <a:gd name="connsiteY146" fmla="*/ 8492 h 10000"/>
                <a:gd name="connsiteX147" fmla="*/ 1444 w 10000"/>
                <a:gd name="connsiteY147" fmla="*/ 8635 h 10000"/>
                <a:gd name="connsiteX148" fmla="*/ 1500 w 10000"/>
                <a:gd name="connsiteY148" fmla="*/ 8740 h 10000"/>
                <a:gd name="connsiteX149" fmla="*/ 1500 w 10000"/>
                <a:gd name="connsiteY149" fmla="*/ 8840 h 10000"/>
                <a:gd name="connsiteX150" fmla="*/ 1556 w 10000"/>
                <a:gd name="connsiteY150" fmla="*/ 8883 h 10000"/>
                <a:gd name="connsiteX151" fmla="*/ 1722 w 10000"/>
                <a:gd name="connsiteY151" fmla="*/ 8914 h 10000"/>
                <a:gd name="connsiteX152" fmla="*/ 1944 w 10000"/>
                <a:gd name="connsiteY152" fmla="*/ 8949 h 10000"/>
                <a:gd name="connsiteX153" fmla="*/ 2944 w 10000"/>
                <a:gd name="connsiteY153" fmla="*/ 8986 h 10000"/>
                <a:gd name="connsiteX154" fmla="*/ 2944 w 10000"/>
                <a:gd name="connsiteY154" fmla="*/ 8986 h 10000"/>
                <a:gd name="connsiteX155" fmla="*/ 4167 w 10000"/>
                <a:gd name="connsiteY155" fmla="*/ 9057 h 10000"/>
                <a:gd name="connsiteX156" fmla="*/ 4889 w 10000"/>
                <a:gd name="connsiteY156" fmla="*/ 9157 h 10000"/>
                <a:gd name="connsiteX157" fmla="*/ 5278 w 10000"/>
                <a:gd name="connsiteY157" fmla="*/ 9269 h 10000"/>
                <a:gd name="connsiteX158" fmla="*/ 5444 w 10000"/>
                <a:gd name="connsiteY158" fmla="*/ 9297 h 10000"/>
                <a:gd name="connsiteX159" fmla="*/ 5444 w 10000"/>
                <a:gd name="connsiteY159" fmla="*/ 9297 h 10000"/>
                <a:gd name="connsiteX160" fmla="*/ 5722 w 10000"/>
                <a:gd name="connsiteY160" fmla="*/ 9375 h 10000"/>
                <a:gd name="connsiteX161" fmla="*/ 5833 w 10000"/>
                <a:gd name="connsiteY161" fmla="*/ 9411 h 10000"/>
                <a:gd name="connsiteX162" fmla="*/ 5833 w 10000"/>
                <a:gd name="connsiteY162" fmla="*/ 9411 h 10000"/>
                <a:gd name="connsiteX163" fmla="*/ 5833 w 10000"/>
                <a:gd name="connsiteY163" fmla="*/ 9375 h 10000"/>
                <a:gd name="connsiteX164" fmla="*/ 5889 w 10000"/>
                <a:gd name="connsiteY164" fmla="*/ 9335 h 10000"/>
                <a:gd name="connsiteX165" fmla="*/ 6000 w 10000"/>
                <a:gd name="connsiteY165" fmla="*/ 9297 h 10000"/>
                <a:gd name="connsiteX166" fmla="*/ 6167 w 10000"/>
                <a:gd name="connsiteY166" fmla="*/ 9269 h 10000"/>
                <a:gd name="connsiteX167" fmla="*/ 6444 w 10000"/>
                <a:gd name="connsiteY167" fmla="*/ 9269 h 10000"/>
                <a:gd name="connsiteX168" fmla="*/ 6833 w 10000"/>
                <a:gd name="connsiteY168" fmla="*/ 9297 h 10000"/>
                <a:gd name="connsiteX169" fmla="*/ 7278 w 10000"/>
                <a:gd name="connsiteY169" fmla="*/ 9411 h 10000"/>
                <a:gd name="connsiteX170" fmla="*/ 7278 w 10000"/>
                <a:gd name="connsiteY170" fmla="*/ 9411 h 10000"/>
                <a:gd name="connsiteX171" fmla="*/ 8722 w 10000"/>
                <a:gd name="connsiteY171" fmla="*/ 9715 h 10000"/>
                <a:gd name="connsiteX172" fmla="*/ 10000 w 10000"/>
                <a:gd name="connsiteY172" fmla="*/ 10000 h 10000"/>
                <a:gd name="connsiteX0" fmla="*/ 10000 w 10000"/>
                <a:gd name="connsiteY0" fmla="*/ 7618 h 10000"/>
                <a:gd name="connsiteX1" fmla="*/ 10000 w 10000"/>
                <a:gd name="connsiteY1" fmla="*/ 7618 h 10000"/>
                <a:gd name="connsiteX2" fmla="*/ 9222 w 10000"/>
                <a:gd name="connsiteY2" fmla="*/ 7656 h 10000"/>
                <a:gd name="connsiteX3" fmla="*/ 8944 w 10000"/>
                <a:gd name="connsiteY3" fmla="*/ 7656 h 10000"/>
                <a:gd name="connsiteX4" fmla="*/ 8833 w 10000"/>
                <a:gd name="connsiteY4" fmla="*/ 7618 h 10000"/>
                <a:gd name="connsiteX5" fmla="*/ 8778 w 10000"/>
                <a:gd name="connsiteY5" fmla="*/ 7586 h 10000"/>
                <a:gd name="connsiteX6" fmla="*/ 8778 w 10000"/>
                <a:gd name="connsiteY6" fmla="*/ 7586 h 10000"/>
                <a:gd name="connsiteX7" fmla="*/ 8444 w 10000"/>
                <a:gd name="connsiteY7" fmla="*/ 7166 h 10000"/>
                <a:gd name="connsiteX8" fmla="*/ 8167 w 10000"/>
                <a:gd name="connsiteY8" fmla="*/ 6780 h 10000"/>
                <a:gd name="connsiteX9" fmla="*/ 8167 w 10000"/>
                <a:gd name="connsiteY9" fmla="*/ 6780 h 10000"/>
                <a:gd name="connsiteX10" fmla="*/ 8056 w 10000"/>
                <a:gd name="connsiteY10" fmla="*/ 6716 h 10000"/>
                <a:gd name="connsiteX11" fmla="*/ 7889 w 10000"/>
                <a:gd name="connsiteY11" fmla="*/ 6647 h 10000"/>
                <a:gd name="connsiteX12" fmla="*/ 7444 w 10000"/>
                <a:gd name="connsiteY12" fmla="*/ 6606 h 10000"/>
                <a:gd name="connsiteX13" fmla="*/ 6889 w 10000"/>
                <a:gd name="connsiteY13" fmla="*/ 6575 h 10000"/>
                <a:gd name="connsiteX14" fmla="*/ 6389 w 10000"/>
                <a:gd name="connsiteY14" fmla="*/ 6575 h 10000"/>
                <a:gd name="connsiteX15" fmla="*/ 6389 w 10000"/>
                <a:gd name="connsiteY15" fmla="*/ 6575 h 10000"/>
                <a:gd name="connsiteX16" fmla="*/ 6167 w 10000"/>
                <a:gd name="connsiteY16" fmla="*/ 6535 h 10000"/>
                <a:gd name="connsiteX17" fmla="*/ 6056 w 10000"/>
                <a:gd name="connsiteY17" fmla="*/ 6472 h 10000"/>
                <a:gd name="connsiteX18" fmla="*/ 6000 w 10000"/>
                <a:gd name="connsiteY18" fmla="*/ 6398 h 10000"/>
                <a:gd name="connsiteX19" fmla="*/ 6000 w 10000"/>
                <a:gd name="connsiteY19" fmla="*/ 6268 h 10000"/>
                <a:gd name="connsiteX20" fmla="*/ 6056 w 10000"/>
                <a:gd name="connsiteY20" fmla="*/ 5983 h 10000"/>
                <a:gd name="connsiteX21" fmla="*/ 6111 w 10000"/>
                <a:gd name="connsiteY21" fmla="*/ 5840 h 10000"/>
                <a:gd name="connsiteX22" fmla="*/ 6056 w 10000"/>
                <a:gd name="connsiteY22" fmla="*/ 5663 h 10000"/>
                <a:gd name="connsiteX23" fmla="*/ 6056 w 10000"/>
                <a:gd name="connsiteY23" fmla="*/ 5663 h 10000"/>
                <a:gd name="connsiteX24" fmla="*/ 6000 w 10000"/>
                <a:gd name="connsiteY24" fmla="*/ 5558 h 10000"/>
                <a:gd name="connsiteX25" fmla="*/ 5944 w 10000"/>
                <a:gd name="connsiteY25" fmla="*/ 5488 h 10000"/>
                <a:gd name="connsiteX26" fmla="*/ 5833 w 10000"/>
                <a:gd name="connsiteY26" fmla="*/ 5488 h 10000"/>
                <a:gd name="connsiteX27" fmla="*/ 5667 w 10000"/>
                <a:gd name="connsiteY27" fmla="*/ 5519 h 10000"/>
                <a:gd name="connsiteX28" fmla="*/ 5333 w 10000"/>
                <a:gd name="connsiteY28" fmla="*/ 5629 h 10000"/>
                <a:gd name="connsiteX29" fmla="*/ 4889 w 10000"/>
                <a:gd name="connsiteY29" fmla="*/ 5805 h 10000"/>
                <a:gd name="connsiteX30" fmla="*/ 4889 w 10000"/>
                <a:gd name="connsiteY30" fmla="*/ 5805 h 10000"/>
                <a:gd name="connsiteX31" fmla="*/ 4611 w 10000"/>
                <a:gd name="connsiteY31" fmla="*/ 5840 h 10000"/>
                <a:gd name="connsiteX32" fmla="*/ 4500 w 10000"/>
                <a:gd name="connsiteY32" fmla="*/ 5840 h 10000"/>
                <a:gd name="connsiteX33" fmla="*/ 4444 w 10000"/>
                <a:gd name="connsiteY33" fmla="*/ 5805 h 10000"/>
                <a:gd name="connsiteX34" fmla="*/ 4389 w 10000"/>
                <a:gd name="connsiteY34" fmla="*/ 5663 h 10000"/>
                <a:gd name="connsiteX35" fmla="*/ 4222 w 10000"/>
                <a:gd name="connsiteY35" fmla="*/ 5488 h 10000"/>
                <a:gd name="connsiteX36" fmla="*/ 4222 w 10000"/>
                <a:gd name="connsiteY36" fmla="*/ 5488 h 10000"/>
                <a:gd name="connsiteX37" fmla="*/ 4111 w 10000"/>
                <a:gd name="connsiteY37" fmla="*/ 5381 h 10000"/>
                <a:gd name="connsiteX38" fmla="*/ 4111 w 10000"/>
                <a:gd name="connsiteY38" fmla="*/ 5280 h 10000"/>
                <a:gd name="connsiteX39" fmla="*/ 4111 w 10000"/>
                <a:gd name="connsiteY39" fmla="*/ 5210 h 10000"/>
                <a:gd name="connsiteX40" fmla="*/ 4167 w 10000"/>
                <a:gd name="connsiteY40" fmla="*/ 5138 h 10000"/>
                <a:gd name="connsiteX41" fmla="*/ 4278 w 10000"/>
                <a:gd name="connsiteY41" fmla="*/ 4999 h 10000"/>
                <a:gd name="connsiteX42" fmla="*/ 4389 w 10000"/>
                <a:gd name="connsiteY42" fmla="*/ 4963 h 10000"/>
                <a:gd name="connsiteX43" fmla="*/ 4389 w 10000"/>
                <a:gd name="connsiteY43" fmla="*/ 4963 h 10000"/>
                <a:gd name="connsiteX44" fmla="*/ 4389 w 10000"/>
                <a:gd name="connsiteY44" fmla="*/ 4927 h 10000"/>
                <a:gd name="connsiteX45" fmla="*/ 4444 w 10000"/>
                <a:gd name="connsiteY45" fmla="*/ 4900 h 10000"/>
                <a:gd name="connsiteX46" fmla="*/ 4667 w 10000"/>
                <a:gd name="connsiteY46" fmla="*/ 4860 h 10000"/>
                <a:gd name="connsiteX47" fmla="*/ 5333 w 10000"/>
                <a:gd name="connsiteY47" fmla="*/ 4794 h 10000"/>
                <a:gd name="connsiteX48" fmla="*/ 6500 w 10000"/>
                <a:gd name="connsiteY48" fmla="*/ 4683 h 10000"/>
                <a:gd name="connsiteX49" fmla="*/ 6500 w 10000"/>
                <a:gd name="connsiteY49" fmla="*/ 4683 h 10000"/>
                <a:gd name="connsiteX50" fmla="*/ 7167 w 10000"/>
                <a:gd name="connsiteY50" fmla="*/ 4583 h 10000"/>
                <a:gd name="connsiteX51" fmla="*/ 8389 w 10000"/>
                <a:gd name="connsiteY51" fmla="*/ 4374 h 10000"/>
                <a:gd name="connsiteX52" fmla="*/ 8389 w 10000"/>
                <a:gd name="connsiteY52" fmla="*/ 4374 h 10000"/>
                <a:gd name="connsiteX53" fmla="*/ 8667 w 10000"/>
                <a:gd name="connsiteY53" fmla="*/ 4298 h 10000"/>
                <a:gd name="connsiteX54" fmla="*/ 8778 w 10000"/>
                <a:gd name="connsiteY54" fmla="*/ 4190 h 10000"/>
                <a:gd name="connsiteX55" fmla="*/ 8889 w 10000"/>
                <a:gd name="connsiteY55" fmla="*/ 4124 h 10000"/>
                <a:gd name="connsiteX56" fmla="*/ 8833 w 10000"/>
                <a:gd name="connsiteY56" fmla="*/ 4056 h 10000"/>
                <a:gd name="connsiteX57" fmla="*/ 8833 w 10000"/>
                <a:gd name="connsiteY57" fmla="*/ 3990 h 10000"/>
                <a:gd name="connsiteX58" fmla="*/ 8722 w 10000"/>
                <a:gd name="connsiteY58" fmla="*/ 3914 h 10000"/>
                <a:gd name="connsiteX59" fmla="*/ 8556 w 10000"/>
                <a:gd name="connsiteY59" fmla="*/ 3809 h 10000"/>
                <a:gd name="connsiteX60" fmla="*/ 8556 w 10000"/>
                <a:gd name="connsiteY60" fmla="*/ 3809 h 10000"/>
                <a:gd name="connsiteX61" fmla="*/ 6556 w 10000"/>
                <a:gd name="connsiteY61" fmla="*/ 3187 h 10000"/>
                <a:gd name="connsiteX62" fmla="*/ 6556 w 10000"/>
                <a:gd name="connsiteY62" fmla="*/ 3187 h 10000"/>
                <a:gd name="connsiteX63" fmla="*/ 6333 w 10000"/>
                <a:gd name="connsiteY63" fmla="*/ 3078 h 10000"/>
                <a:gd name="connsiteX64" fmla="*/ 6167 w 10000"/>
                <a:gd name="connsiteY64" fmla="*/ 2973 h 10000"/>
                <a:gd name="connsiteX65" fmla="*/ 6056 w 10000"/>
                <a:gd name="connsiteY65" fmla="*/ 2865 h 10000"/>
                <a:gd name="connsiteX66" fmla="*/ 6056 w 10000"/>
                <a:gd name="connsiteY66" fmla="*/ 2865 h 10000"/>
                <a:gd name="connsiteX67" fmla="*/ 8056 w 10000"/>
                <a:gd name="connsiteY67" fmla="*/ 2830 h 10000"/>
                <a:gd name="connsiteX68" fmla="*/ 10000 w 10000"/>
                <a:gd name="connsiteY68" fmla="*/ 3187 h 10000"/>
                <a:gd name="connsiteX69" fmla="*/ 10000 w 10000"/>
                <a:gd name="connsiteY69" fmla="*/ 0 h 10000"/>
                <a:gd name="connsiteX70" fmla="*/ 10000 w 10000"/>
                <a:gd name="connsiteY70" fmla="*/ 7656 h 10000"/>
                <a:gd name="connsiteX71" fmla="*/ 10000 w 10000"/>
                <a:gd name="connsiteY71" fmla="*/ 7656 h 10000"/>
                <a:gd name="connsiteX72" fmla="*/ 9722 w 10000"/>
                <a:gd name="connsiteY72" fmla="*/ 7618 h 10000"/>
                <a:gd name="connsiteX73" fmla="*/ 9389 w 10000"/>
                <a:gd name="connsiteY73" fmla="*/ 7656 h 10000"/>
                <a:gd name="connsiteX74" fmla="*/ 9389 w 10000"/>
                <a:gd name="connsiteY74" fmla="*/ 7656 h 10000"/>
                <a:gd name="connsiteX75" fmla="*/ 9278 w 10000"/>
                <a:gd name="connsiteY75" fmla="*/ 7700 h 10000"/>
                <a:gd name="connsiteX76" fmla="*/ 9056 w 10000"/>
                <a:gd name="connsiteY76" fmla="*/ 7656 h 10000"/>
                <a:gd name="connsiteX77" fmla="*/ 8889 w 10000"/>
                <a:gd name="connsiteY77" fmla="*/ 7618 h 10000"/>
                <a:gd name="connsiteX78" fmla="*/ 8722 w 10000"/>
                <a:gd name="connsiteY78" fmla="*/ 7553 h 10000"/>
                <a:gd name="connsiteX79" fmla="*/ 8611 w 10000"/>
                <a:gd name="connsiteY79" fmla="*/ 7444 h 10000"/>
                <a:gd name="connsiteX80" fmla="*/ 8444 w 10000"/>
                <a:gd name="connsiteY80" fmla="*/ 7268 h 10000"/>
                <a:gd name="connsiteX81" fmla="*/ 8444 w 10000"/>
                <a:gd name="connsiteY81" fmla="*/ 7268 h 10000"/>
                <a:gd name="connsiteX82" fmla="*/ 8222 w 10000"/>
                <a:gd name="connsiteY82" fmla="*/ 6961 h 10000"/>
                <a:gd name="connsiteX83" fmla="*/ 8111 w 10000"/>
                <a:gd name="connsiteY83" fmla="*/ 6822 h 10000"/>
                <a:gd name="connsiteX84" fmla="*/ 7944 w 10000"/>
                <a:gd name="connsiteY84" fmla="*/ 6716 h 10000"/>
                <a:gd name="connsiteX85" fmla="*/ 7778 w 10000"/>
                <a:gd name="connsiteY85" fmla="*/ 6647 h 10000"/>
                <a:gd name="connsiteX86" fmla="*/ 7556 w 10000"/>
                <a:gd name="connsiteY86" fmla="*/ 6606 h 10000"/>
                <a:gd name="connsiteX87" fmla="*/ 7333 w 10000"/>
                <a:gd name="connsiteY87" fmla="*/ 6575 h 10000"/>
                <a:gd name="connsiteX88" fmla="*/ 7000 w 10000"/>
                <a:gd name="connsiteY88" fmla="*/ 6535 h 10000"/>
                <a:gd name="connsiteX89" fmla="*/ 7000 w 10000"/>
                <a:gd name="connsiteY89" fmla="*/ 6535 h 10000"/>
                <a:gd name="connsiteX90" fmla="*/ 6556 w 10000"/>
                <a:gd name="connsiteY90" fmla="*/ 6575 h 10000"/>
                <a:gd name="connsiteX91" fmla="*/ 6222 w 10000"/>
                <a:gd name="connsiteY91" fmla="*/ 6575 h 10000"/>
                <a:gd name="connsiteX92" fmla="*/ 6111 w 10000"/>
                <a:gd name="connsiteY92" fmla="*/ 6535 h 10000"/>
                <a:gd name="connsiteX93" fmla="*/ 6056 w 10000"/>
                <a:gd name="connsiteY93" fmla="*/ 6501 h 10000"/>
                <a:gd name="connsiteX94" fmla="*/ 6056 w 10000"/>
                <a:gd name="connsiteY94" fmla="*/ 6501 h 10000"/>
                <a:gd name="connsiteX95" fmla="*/ 6056 w 10000"/>
                <a:gd name="connsiteY95" fmla="*/ 5877 h 10000"/>
                <a:gd name="connsiteX96" fmla="*/ 6056 w 10000"/>
                <a:gd name="connsiteY96" fmla="*/ 5877 h 10000"/>
                <a:gd name="connsiteX97" fmla="*/ 6056 w 10000"/>
                <a:gd name="connsiteY97" fmla="*/ 5732 h 10000"/>
                <a:gd name="connsiteX98" fmla="*/ 5944 w 10000"/>
                <a:gd name="connsiteY98" fmla="*/ 5558 h 10000"/>
                <a:gd name="connsiteX99" fmla="*/ 5889 w 10000"/>
                <a:gd name="connsiteY99" fmla="*/ 5519 h 10000"/>
                <a:gd name="connsiteX100" fmla="*/ 5778 w 10000"/>
                <a:gd name="connsiteY100" fmla="*/ 5488 h 10000"/>
                <a:gd name="connsiteX101" fmla="*/ 5667 w 10000"/>
                <a:gd name="connsiteY101" fmla="*/ 5488 h 10000"/>
                <a:gd name="connsiteX102" fmla="*/ 5500 w 10000"/>
                <a:gd name="connsiteY102" fmla="*/ 5519 h 10000"/>
                <a:gd name="connsiteX103" fmla="*/ 5500 w 10000"/>
                <a:gd name="connsiteY103" fmla="*/ 5519 h 10000"/>
                <a:gd name="connsiteX104" fmla="*/ 4889 w 10000"/>
                <a:gd name="connsiteY104" fmla="*/ 5768 h 10000"/>
                <a:gd name="connsiteX105" fmla="*/ 4611 w 10000"/>
                <a:gd name="connsiteY105" fmla="*/ 5840 h 10000"/>
                <a:gd name="connsiteX106" fmla="*/ 4556 w 10000"/>
                <a:gd name="connsiteY106" fmla="*/ 5877 h 10000"/>
                <a:gd name="connsiteX107" fmla="*/ 4500 w 10000"/>
                <a:gd name="connsiteY107" fmla="*/ 5840 h 10000"/>
                <a:gd name="connsiteX108" fmla="*/ 4500 w 10000"/>
                <a:gd name="connsiteY108" fmla="*/ 5840 h 10000"/>
                <a:gd name="connsiteX109" fmla="*/ 4222 w 10000"/>
                <a:gd name="connsiteY109" fmla="*/ 5488 h 10000"/>
                <a:gd name="connsiteX110" fmla="*/ 4222 w 10000"/>
                <a:gd name="connsiteY110" fmla="*/ 5488 h 10000"/>
                <a:gd name="connsiteX111" fmla="*/ 4111 w 10000"/>
                <a:gd name="connsiteY111" fmla="*/ 5314 h 10000"/>
                <a:gd name="connsiteX112" fmla="*/ 4111 w 10000"/>
                <a:gd name="connsiteY112" fmla="*/ 5210 h 10000"/>
                <a:gd name="connsiteX113" fmla="*/ 4111 w 10000"/>
                <a:gd name="connsiteY113" fmla="*/ 5103 h 10000"/>
                <a:gd name="connsiteX114" fmla="*/ 4111 w 10000"/>
                <a:gd name="connsiteY114" fmla="*/ 5103 h 10000"/>
                <a:gd name="connsiteX115" fmla="*/ 4278 w 10000"/>
                <a:gd name="connsiteY115" fmla="*/ 4999 h 10000"/>
                <a:gd name="connsiteX116" fmla="*/ 4389 w 10000"/>
                <a:gd name="connsiteY116" fmla="*/ 4963 h 10000"/>
                <a:gd name="connsiteX117" fmla="*/ 4389 w 10000"/>
                <a:gd name="connsiteY117" fmla="*/ 4963 h 10000"/>
                <a:gd name="connsiteX118" fmla="*/ 4000 w 10000"/>
                <a:gd name="connsiteY118" fmla="*/ 4963 h 10000"/>
                <a:gd name="connsiteX119" fmla="*/ 3722 w 10000"/>
                <a:gd name="connsiteY119" fmla="*/ 4999 h 10000"/>
                <a:gd name="connsiteX120" fmla="*/ 3611 w 10000"/>
                <a:gd name="connsiteY120" fmla="*/ 5037 h 10000"/>
                <a:gd name="connsiteX121" fmla="*/ 3556 w 10000"/>
                <a:gd name="connsiteY121" fmla="*/ 5071 h 10000"/>
                <a:gd name="connsiteX122" fmla="*/ 3556 w 10000"/>
                <a:gd name="connsiteY122" fmla="*/ 5071 h 10000"/>
                <a:gd name="connsiteX123" fmla="*/ 3444 w 10000"/>
                <a:gd name="connsiteY123" fmla="*/ 5210 h 10000"/>
                <a:gd name="connsiteX124" fmla="*/ 3278 w 10000"/>
                <a:gd name="connsiteY124" fmla="*/ 5422 h 10000"/>
                <a:gd name="connsiteX125" fmla="*/ 3000 w 10000"/>
                <a:gd name="connsiteY125" fmla="*/ 5663 h 10000"/>
                <a:gd name="connsiteX126" fmla="*/ 2667 w 10000"/>
                <a:gd name="connsiteY126" fmla="*/ 5840 h 10000"/>
                <a:gd name="connsiteX127" fmla="*/ 2667 w 10000"/>
                <a:gd name="connsiteY127" fmla="*/ 5840 h 10000"/>
                <a:gd name="connsiteX128" fmla="*/ 2333 w 10000"/>
                <a:gd name="connsiteY128" fmla="*/ 5983 h 10000"/>
                <a:gd name="connsiteX129" fmla="*/ 1833 w 10000"/>
                <a:gd name="connsiteY129" fmla="*/ 6123 h 10000"/>
                <a:gd name="connsiteX130" fmla="*/ 1389 w 10000"/>
                <a:gd name="connsiteY130" fmla="*/ 6190 h 10000"/>
                <a:gd name="connsiteX131" fmla="*/ 889 w 10000"/>
                <a:gd name="connsiteY131" fmla="*/ 6225 h 10000"/>
                <a:gd name="connsiteX132" fmla="*/ 889 w 10000"/>
                <a:gd name="connsiteY132" fmla="*/ 6225 h 10000"/>
                <a:gd name="connsiteX133" fmla="*/ 500 w 10000"/>
                <a:gd name="connsiteY133" fmla="*/ 6268 h 10000"/>
                <a:gd name="connsiteX134" fmla="*/ 222 w 10000"/>
                <a:gd name="connsiteY134" fmla="*/ 6294 h 10000"/>
                <a:gd name="connsiteX135" fmla="*/ 0 w 10000"/>
                <a:gd name="connsiteY135" fmla="*/ 6327 h 10000"/>
                <a:gd name="connsiteX136" fmla="*/ 0 w 10000"/>
                <a:gd name="connsiteY136" fmla="*/ 6327 h 10000"/>
                <a:gd name="connsiteX137" fmla="*/ 278 w 10000"/>
                <a:gd name="connsiteY137" fmla="*/ 6891 h 10000"/>
                <a:gd name="connsiteX138" fmla="*/ 500 w 10000"/>
                <a:gd name="connsiteY138" fmla="*/ 7305 h 10000"/>
                <a:gd name="connsiteX139" fmla="*/ 722 w 10000"/>
                <a:gd name="connsiteY139" fmla="*/ 7656 h 10000"/>
                <a:gd name="connsiteX140" fmla="*/ 722 w 10000"/>
                <a:gd name="connsiteY140" fmla="*/ 7656 h 10000"/>
                <a:gd name="connsiteX141" fmla="*/ 889 w 10000"/>
                <a:gd name="connsiteY141" fmla="*/ 7866 h 10000"/>
                <a:gd name="connsiteX142" fmla="*/ 944 w 10000"/>
                <a:gd name="connsiteY142" fmla="*/ 8046 h 10000"/>
                <a:gd name="connsiteX143" fmla="*/ 1111 w 10000"/>
                <a:gd name="connsiteY143" fmla="*/ 8222 h 10000"/>
                <a:gd name="connsiteX144" fmla="*/ 1333 w 10000"/>
                <a:gd name="connsiteY144" fmla="*/ 8492 h 10000"/>
                <a:gd name="connsiteX145" fmla="*/ 1333 w 10000"/>
                <a:gd name="connsiteY145" fmla="*/ 8492 h 10000"/>
                <a:gd name="connsiteX146" fmla="*/ 1444 w 10000"/>
                <a:gd name="connsiteY146" fmla="*/ 8635 h 10000"/>
                <a:gd name="connsiteX147" fmla="*/ 1500 w 10000"/>
                <a:gd name="connsiteY147" fmla="*/ 8740 h 10000"/>
                <a:gd name="connsiteX148" fmla="*/ 1500 w 10000"/>
                <a:gd name="connsiteY148" fmla="*/ 8840 h 10000"/>
                <a:gd name="connsiteX149" fmla="*/ 1556 w 10000"/>
                <a:gd name="connsiteY149" fmla="*/ 8883 h 10000"/>
                <a:gd name="connsiteX150" fmla="*/ 1722 w 10000"/>
                <a:gd name="connsiteY150" fmla="*/ 8914 h 10000"/>
                <a:gd name="connsiteX151" fmla="*/ 1944 w 10000"/>
                <a:gd name="connsiteY151" fmla="*/ 8949 h 10000"/>
                <a:gd name="connsiteX152" fmla="*/ 2944 w 10000"/>
                <a:gd name="connsiteY152" fmla="*/ 8986 h 10000"/>
                <a:gd name="connsiteX153" fmla="*/ 2944 w 10000"/>
                <a:gd name="connsiteY153" fmla="*/ 8986 h 10000"/>
                <a:gd name="connsiteX154" fmla="*/ 4167 w 10000"/>
                <a:gd name="connsiteY154" fmla="*/ 9057 h 10000"/>
                <a:gd name="connsiteX155" fmla="*/ 4889 w 10000"/>
                <a:gd name="connsiteY155" fmla="*/ 9157 h 10000"/>
                <a:gd name="connsiteX156" fmla="*/ 5278 w 10000"/>
                <a:gd name="connsiteY156" fmla="*/ 9269 h 10000"/>
                <a:gd name="connsiteX157" fmla="*/ 5444 w 10000"/>
                <a:gd name="connsiteY157" fmla="*/ 9297 h 10000"/>
                <a:gd name="connsiteX158" fmla="*/ 5444 w 10000"/>
                <a:gd name="connsiteY158" fmla="*/ 9297 h 10000"/>
                <a:gd name="connsiteX159" fmla="*/ 5722 w 10000"/>
                <a:gd name="connsiteY159" fmla="*/ 9375 h 10000"/>
                <a:gd name="connsiteX160" fmla="*/ 5833 w 10000"/>
                <a:gd name="connsiteY160" fmla="*/ 9411 h 10000"/>
                <a:gd name="connsiteX161" fmla="*/ 5833 w 10000"/>
                <a:gd name="connsiteY161" fmla="*/ 9411 h 10000"/>
                <a:gd name="connsiteX162" fmla="*/ 5833 w 10000"/>
                <a:gd name="connsiteY162" fmla="*/ 9375 h 10000"/>
                <a:gd name="connsiteX163" fmla="*/ 5889 w 10000"/>
                <a:gd name="connsiteY163" fmla="*/ 9335 h 10000"/>
                <a:gd name="connsiteX164" fmla="*/ 6000 w 10000"/>
                <a:gd name="connsiteY164" fmla="*/ 9297 h 10000"/>
                <a:gd name="connsiteX165" fmla="*/ 6167 w 10000"/>
                <a:gd name="connsiteY165" fmla="*/ 9269 h 10000"/>
                <a:gd name="connsiteX166" fmla="*/ 6444 w 10000"/>
                <a:gd name="connsiteY166" fmla="*/ 9269 h 10000"/>
                <a:gd name="connsiteX167" fmla="*/ 6833 w 10000"/>
                <a:gd name="connsiteY167" fmla="*/ 9297 h 10000"/>
                <a:gd name="connsiteX168" fmla="*/ 7278 w 10000"/>
                <a:gd name="connsiteY168" fmla="*/ 9411 h 10000"/>
                <a:gd name="connsiteX169" fmla="*/ 7278 w 10000"/>
                <a:gd name="connsiteY169" fmla="*/ 9411 h 10000"/>
                <a:gd name="connsiteX170" fmla="*/ 8722 w 10000"/>
                <a:gd name="connsiteY170" fmla="*/ 9715 h 10000"/>
                <a:gd name="connsiteX171" fmla="*/ 10000 w 10000"/>
                <a:gd name="connsiteY171" fmla="*/ 10000 h 10000"/>
                <a:gd name="connsiteX0" fmla="*/ 10000 w 10000"/>
                <a:gd name="connsiteY0" fmla="*/ 4788 h 7170"/>
                <a:gd name="connsiteX1" fmla="*/ 10000 w 10000"/>
                <a:gd name="connsiteY1" fmla="*/ 4788 h 7170"/>
                <a:gd name="connsiteX2" fmla="*/ 9222 w 10000"/>
                <a:gd name="connsiteY2" fmla="*/ 4826 h 7170"/>
                <a:gd name="connsiteX3" fmla="*/ 8944 w 10000"/>
                <a:gd name="connsiteY3" fmla="*/ 4826 h 7170"/>
                <a:gd name="connsiteX4" fmla="*/ 8833 w 10000"/>
                <a:gd name="connsiteY4" fmla="*/ 4788 h 7170"/>
                <a:gd name="connsiteX5" fmla="*/ 8778 w 10000"/>
                <a:gd name="connsiteY5" fmla="*/ 4756 h 7170"/>
                <a:gd name="connsiteX6" fmla="*/ 8778 w 10000"/>
                <a:gd name="connsiteY6" fmla="*/ 4756 h 7170"/>
                <a:gd name="connsiteX7" fmla="*/ 8444 w 10000"/>
                <a:gd name="connsiteY7" fmla="*/ 4336 h 7170"/>
                <a:gd name="connsiteX8" fmla="*/ 8167 w 10000"/>
                <a:gd name="connsiteY8" fmla="*/ 3950 h 7170"/>
                <a:gd name="connsiteX9" fmla="*/ 8167 w 10000"/>
                <a:gd name="connsiteY9" fmla="*/ 3950 h 7170"/>
                <a:gd name="connsiteX10" fmla="*/ 8056 w 10000"/>
                <a:gd name="connsiteY10" fmla="*/ 3886 h 7170"/>
                <a:gd name="connsiteX11" fmla="*/ 7889 w 10000"/>
                <a:gd name="connsiteY11" fmla="*/ 3817 h 7170"/>
                <a:gd name="connsiteX12" fmla="*/ 7444 w 10000"/>
                <a:gd name="connsiteY12" fmla="*/ 3776 h 7170"/>
                <a:gd name="connsiteX13" fmla="*/ 6889 w 10000"/>
                <a:gd name="connsiteY13" fmla="*/ 3745 h 7170"/>
                <a:gd name="connsiteX14" fmla="*/ 6389 w 10000"/>
                <a:gd name="connsiteY14" fmla="*/ 3745 h 7170"/>
                <a:gd name="connsiteX15" fmla="*/ 6389 w 10000"/>
                <a:gd name="connsiteY15" fmla="*/ 3745 h 7170"/>
                <a:gd name="connsiteX16" fmla="*/ 6167 w 10000"/>
                <a:gd name="connsiteY16" fmla="*/ 3705 h 7170"/>
                <a:gd name="connsiteX17" fmla="*/ 6056 w 10000"/>
                <a:gd name="connsiteY17" fmla="*/ 3642 h 7170"/>
                <a:gd name="connsiteX18" fmla="*/ 6000 w 10000"/>
                <a:gd name="connsiteY18" fmla="*/ 3568 h 7170"/>
                <a:gd name="connsiteX19" fmla="*/ 6000 w 10000"/>
                <a:gd name="connsiteY19" fmla="*/ 3438 h 7170"/>
                <a:gd name="connsiteX20" fmla="*/ 6056 w 10000"/>
                <a:gd name="connsiteY20" fmla="*/ 3153 h 7170"/>
                <a:gd name="connsiteX21" fmla="*/ 6111 w 10000"/>
                <a:gd name="connsiteY21" fmla="*/ 3010 h 7170"/>
                <a:gd name="connsiteX22" fmla="*/ 6056 w 10000"/>
                <a:gd name="connsiteY22" fmla="*/ 2833 h 7170"/>
                <a:gd name="connsiteX23" fmla="*/ 6056 w 10000"/>
                <a:gd name="connsiteY23" fmla="*/ 2833 h 7170"/>
                <a:gd name="connsiteX24" fmla="*/ 6000 w 10000"/>
                <a:gd name="connsiteY24" fmla="*/ 2728 h 7170"/>
                <a:gd name="connsiteX25" fmla="*/ 5944 w 10000"/>
                <a:gd name="connsiteY25" fmla="*/ 2658 h 7170"/>
                <a:gd name="connsiteX26" fmla="*/ 5833 w 10000"/>
                <a:gd name="connsiteY26" fmla="*/ 2658 h 7170"/>
                <a:gd name="connsiteX27" fmla="*/ 5667 w 10000"/>
                <a:gd name="connsiteY27" fmla="*/ 2689 h 7170"/>
                <a:gd name="connsiteX28" fmla="*/ 5333 w 10000"/>
                <a:gd name="connsiteY28" fmla="*/ 2799 h 7170"/>
                <a:gd name="connsiteX29" fmla="*/ 4889 w 10000"/>
                <a:gd name="connsiteY29" fmla="*/ 2975 h 7170"/>
                <a:gd name="connsiteX30" fmla="*/ 4889 w 10000"/>
                <a:gd name="connsiteY30" fmla="*/ 2975 h 7170"/>
                <a:gd name="connsiteX31" fmla="*/ 4611 w 10000"/>
                <a:gd name="connsiteY31" fmla="*/ 3010 h 7170"/>
                <a:gd name="connsiteX32" fmla="*/ 4500 w 10000"/>
                <a:gd name="connsiteY32" fmla="*/ 3010 h 7170"/>
                <a:gd name="connsiteX33" fmla="*/ 4444 w 10000"/>
                <a:gd name="connsiteY33" fmla="*/ 2975 h 7170"/>
                <a:gd name="connsiteX34" fmla="*/ 4389 w 10000"/>
                <a:gd name="connsiteY34" fmla="*/ 2833 h 7170"/>
                <a:gd name="connsiteX35" fmla="*/ 4222 w 10000"/>
                <a:gd name="connsiteY35" fmla="*/ 2658 h 7170"/>
                <a:gd name="connsiteX36" fmla="*/ 4222 w 10000"/>
                <a:gd name="connsiteY36" fmla="*/ 2658 h 7170"/>
                <a:gd name="connsiteX37" fmla="*/ 4111 w 10000"/>
                <a:gd name="connsiteY37" fmla="*/ 2551 h 7170"/>
                <a:gd name="connsiteX38" fmla="*/ 4111 w 10000"/>
                <a:gd name="connsiteY38" fmla="*/ 2450 h 7170"/>
                <a:gd name="connsiteX39" fmla="*/ 4111 w 10000"/>
                <a:gd name="connsiteY39" fmla="*/ 2380 h 7170"/>
                <a:gd name="connsiteX40" fmla="*/ 4167 w 10000"/>
                <a:gd name="connsiteY40" fmla="*/ 2308 h 7170"/>
                <a:gd name="connsiteX41" fmla="*/ 4278 w 10000"/>
                <a:gd name="connsiteY41" fmla="*/ 2169 h 7170"/>
                <a:gd name="connsiteX42" fmla="*/ 4389 w 10000"/>
                <a:gd name="connsiteY42" fmla="*/ 2133 h 7170"/>
                <a:gd name="connsiteX43" fmla="*/ 4389 w 10000"/>
                <a:gd name="connsiteY43" fmla="*/ 2133 h 7170"/>
                <a:gd name="connsiteX44" fmla="*/ 4389 w 10000"/>
                <a:gd name="connsiteY44" fmla="*/ 2097 h 7170"/>
                <a:gd name="connsiteX45" fmla="*/ 4444 w 10000"/>
                <a:gd name="connsiteY45" fmla="*/ 2070 h 7170"/>
                <a:gd name="connsiteX46" fmla="*/ 4667 w 10000"/>
                <a:gd name="connsiteY46" fmla="*/ 2030 h 7170"/>
                <a:gd name="connsiteX47" fmla="*/ 5333 w 10000"/>
                <a:gd name="connsiteY47" fmla="*/ 1964 h 7170"/>
                <a:gd name="connsiteX48" fmla="*/ 6500 w 10000"/>
                <a:gd name="connsiteY48" fmla="*/ 1853 h 7170"/>
                <a:gd name="connsiteX49" fmla="*/ 6500 w 10000"/>
                <a:gd name="connsiteY49" fmla="*/ 1853 h 7170"/>
                <a:gd name="connsiteX50" fmla="*/ 7167 w 10000"/>
                <a:gd name="connsiteY50" fmla="*/ 1753 h 7170"/>
                <a:gd name="connsiteX51" fmla="*/ 8389 w 10000"/>
                <a:gd name="connsiteY51" fmla="*/ 1544 h 7170"/>
                <a:gd name="connsiteX52" fmla="*/ 8389 w 10000"/>
                <a:gd name="connsiteY52" fmla="*/ 1544 h 7170"/>
                <a:gd name="connsiteX53" fmla="*/ 8667 w 10000"/>
                <a:gd name="connsiteY53" fmla="*/ 1468 h 7170"/>
                <a:gd name="connsiteX54" fmla="*/ 8778 w 10000"/>
                <a:gd name="connsiteY54" fmla="*/ 1360 h 7170"/>
                <a:gd name="connsiteX55" fmla="*/ 8889 w 10000"/>
                <a:gd name="connsiteY55" fmla="*/ 1294 h 7170"/>
                <a:gd name="connsiteX56" fmla="*/ 8833 w 10000"/>
                <a:gd name="connsiteY56" fmla="*/ 1226 h 7170"/>
                <a:gd name="connsiteX57" fmla="*/ 8833 w 10000"/>
                <a:gd name="connsiteY57" fmla="*/ 1160 h 7170"/>
                <a:gd name="connsiteX58" fmla="*/ 8722 w 10000"/>
                <a:gd name="connsiteY58" fmla="*/ 1084 h 7170"/>
                <a:gd name="connsiteX59" fmla="*/ 8556 w 10000"/>
                <a:gd name="connsiteY59" fmla="*/ 979 h 7170"/>
                <a:gd name="connsiteX60" fmla="*/ 8556 w 10000"/>
                <a:gd name="connsiteY60" fmla="*/ 979 h 7170"/>
                <a:gd name="connsiteX61" fmla="*/ 6556 w 10000"/>
                <a:gd name="connsiteY61" fmla="*/ 357 h 7170"/>
                <a:gd name="connsiteX62" fmla="*/ 6556 w 10000"/>
                <a:gd name="connsiteY62" fmla="*/ 357 h 7170"/>
                <a:gd name="connsiteX63" fmla="*/ 6333 w 10000"/>
                <a:gd name="connsiteY63" fmla="*/ 248 h 7170"/>
                <a:gd name="connsiteX64" fmla="*/ 6167 w 10000"/>
                <a:gd name="connsiteY64" fmla="*/ 143 h 7170"/>
                <a:gd name="connsiteX65" fmla="*/ 6056 w 10000"/>
                <a:gd name="connsiteY65" fmla="*/ 35 h 7170"/>
                <a:gd name="connsiteX66" fmla="*/ 6056 w 10000"/>
                <a:gd name="connsiteY66" fmla="*/ 35 h 7170"/>
                <a:gd name="connsiteX67" fmla="*/ 8056 w 10000"/>
                <a:gd name="connsiteY67" fmla="*/ 0 h 7170"/>
                <a:gd name="connsiteX68" fmla="*/ 10000 w 10000"/>
                <a:gd name="connsiteY68" fmla="*/ 357 h 7170"/>
                <a:gd name="connsiteX69" fmla="*/ 10000 w 10000"/>
                <a:gd name="connsiteY69" fmla="*/ 4826 h 7170"/>
                <a:gd name="connsiteX70" fmla="*/ 10000 w 10000"/>
                <a:gd name="connsiteY70" fmla="*/ 4826 h 7170"/>
                <a:gd name="connsiteX71" fmla="*/ 9722 w 10000"/>
                <a:gd name="connsiteY71" fmla="*/ 4788 h 7170"/>
                <a:gd name="connsiteX72" fmla="*/ 9389 w 10000"/>
                <a:gd name="connsiteY72" fmla="*/ 4826 h 7170"/>
                <a:gd name="connsiteX73" fmla="*/ 9389 w 10000"/>
                <a:gd name="connsiteY73" fmla="*/ 4826 h 7170"/>
                <a:gd name="connsiteX74" fmla="*/ 9278 w 10000"/>
                <a:gd name="connsiteY74" fmla="*/ 4870 h 7170"/>
                <a:gd name="connsiteX75" fmla="*/ 9056 w 10000"/>
                <a:gd name="connsiteY75" fmla="*/ 4826 h 7170"/>
                <a:gd name="connsiteX76" fmla="*/ 8889 w 10000"/>
                <a:gd name="connsiteY76" fmla="*/ 4788 h 7170"/>
                <a:gd name="connsiteX77" fmla="*/ 8722 w 10000"/>
                <a:gd name="connsiteY77" fmla="*/ 4723 h 7170"/>
                <a:gd name="connsiteX78" fmla="*/ 8611 w 10000"/>
                <a:gd name="connsiteY78" fmla="*/ 4614 h 7170"/>
                <a:gd name="connsiteX79" fmla="*/ 8444 w 10000"/>
                <a:gd name="connsiteY79" fmla="*/ 4438 h 7170"/>
                <a:gd name="connsiteX80" fmla="*/ 8444 w 10000"/>
                <a:gd name="connsiteY80" fmla="*/ 4438 h 7170"/>
                <a:gd name="connsiteX81" fmla="*/ 8222 w 10000"/>
                <a:gd name="connsiteY81" fmla="*/ 4131 h 7170"/>
                <a:gd name="connsiteX82" fmla="*/ 8111 w 10000"/>
                <a:gd name="connsiteY82" fmla="*/ 3992 h 7170"/>
                <a:gd name="connsiteX83" fmla="*/ 7944 w 10000"/>
                <a:gd name="connsiteY83" fmla="*/ 3886 h 7170"/>
                <a:gd name="connsiteX84" fmla="*/ 7778 w 10000"/>
                <a:gd name="connsiteY84" fmla="*/ 3817 h 7170"/>
                <a:gd name="connsiteX85" fmla="*/ 7556 w 10000"/>
                <a:gd name="connsiteY85" fmla="*/ 3776 h 7170"/>
                <a:gd name="connsiteX86" fmla="*/ 7333 w 10000"/>
                <a:gd name="connsiteY86" fmla="*/ 3745 h 7170"/>
                <a:gd name="connsiteX87" fmla="*/ 7000 w 10000"/>
                <a:gd name="connsiteY87" fmla="*/ 3705 h 7170"/>
                <a:gd name="connsiteX88" fmla="*/ 7000 w 10000"/>
                <a:gd name="connsiteY88" fmla="*/ 3705 h 7170"/>
                <a:gd name="connsiteX89" fmla="*/ 6556 w 10000"/>
                <a:gd name="connsiteY89" fmla="*/ 3745 h 7170"/>
                <a:gd name="connsiteX90" fmla="*/ 6222 w 10000"/>
                <a:gd name="connsiteY90" fmla="*/ 3745 h 7170"/>
                <a:gd name="connsiteX91" fmla="*/ 6111 w 10000"/>
                <a:gd name="connsiteY91" fmla="*/ 3705 h 7170"/>
                <a:gd name="connsiteX92" fmla="*/ 6056 w 10000"/>
                <a:gd name="connsiteY92" fmla="*/ 3671 h 7170"/>
                <a:gd name="connsiteX93" fmla="*/ 6056 w 10000"/>
                <a:gd name="connsiteY93" fmla="*/ 3671 h 7170"/>
                <a:gd name="connsiteX94" fmla="*/ 6056 w 10000"/>
                <a:gd name="connsiteY94" fmla="*/ 3047 h 7170"/>
                <a:gd name="connsiteX95" fmla="*/ 6056 w 10000"/>
                <a:gd name="connsiteY95" fmla="*/ 3047 h 7170"/>
                <a:gd name="connsiteX96" fmla="*/ 6056 w 10000"/>
                <a:gd name="connsiteY96" fmla="*/ 2902 h 7170"/>
                <a:gd name="connsiteX97" fmla="*/ 5944 w 10000"/>
                <a:gd name="connsiteY97" fmla="*/ 2728 h 7170"/>
                <a:gd name="connsiteX98" fmla="*/ 5889 w 10000"/>
                <a:gd name="connsiteY98" fmla="*/ 2689 h 7170"/>
                <a:gd name="connsiteX99" fmla="*/ 5778 w 10000"/>
                <a:gd name="connsiteY99" fmla="*/ 2658 h 7170"/>
                <a:gd name="connsiteX100" fmla="*/ 5667 w 10000"/>
                <a:gd name="connsiteY100" fmla="*/ 2658 h 7170"/>
                <a:gd name="connsiteX101" fmla="*/ 5500 w 10000"/>
                <a:gd name="connsiteY101" fmla="*/ 2689 h 7170"/>
                <a:gd name="connsiteX102" fmla="*/ 5500 w 10000"/>
                <a:gd name="connsiteY102" fmla="*/ 2689 h 7170"/>
                <a:gd name="connsiteX103" fmla="*/ 4889 w 10000"/>
                <a:gd name="connsiteY103" fmla="*/ 2938 h 7170"/>
                <a:gd name="connsiteX104" fmla="*/ 4611 w 10000"/>
                <a:gd name="connsiteY104" fmla="*/ 3010 h 7170"/>
                <a:gd name="connsiteX105" fmla="*/ 4556 w 10000"/>
                <a:gd name="connsiteY105" fmla="*/ 3047 h 7170"/>
                <a:gd name="connsiteX106" fmla="*/ 4500 w 10000"/>
                <a:gd name="connsiteY106" fmla="*/ 3010 h 7170"/>
                <a:gd name="connsiteX107" fmla="*/ 4500 w 10000"/>
                <a:gd name="connsiteY107" fmla="*/ 3010 h 7170"/>
                <a:gd name="connsiteX108" fmla="*/ 4222 w 10000"/>
                <a:gd name="connsiteY108" fmla="*/ 2658 h 7170"/>
                <a:gd name="connsiteX109" fmla="*/ 4222 w 10000"/>
                <a:gd name="connsiteY109" fmla="*/ 2658 h 7170"/>
                <a:gd name="connsiteX110" fmla="*/ 4111 w 10000"/>
                <a:gd name="connsiteY110" fmla="*/ 2484 h 7170"/>
                <a:gd name="connsiteX111" fmla="*/ 4111 w 10000"/>
                <a:gd name="connsiteY111" fmla="*/ 2380 h 7170"/>
                <a:gd name="connsiteX112" fmla="*/ 4111 w 10000"/>
                <a:gd name="connsiteY112" fmla="*/ 2273 h 7170"/>
                <a:gd name="connsiteX113" fmla="*/ 4111 w 10000"/>
                <a:gd name="connsiteY113" fmla="*/ 2273 h 7170"/>
                <a:gd name="connsiteX114" fmla="*/ 4278 w 10000"/>
                <a:gd name="connsiteY114" fmla="*/ 2169 h 7170"/>
                <a:gd name="connsiteX115" fmla="*/ 4389 w 10000"/>
                <a:gd name="connsiteY115" fmla="*/ 2133 h 7170"/>
                <a:gd name="connsiteX116" fmla="*/ 4389 w 10000"/>
                <a:gd name="connsiteY116" fmla="*/ 2133 h 7170"/>
                <a:gd name="connsiteX117" fmla="*/ 4000 w 10000"/>
                <a:gd name="connsiteY117" fmla="*/ 2133 h 7170"/>
                <a:gd name="connsiteX118" fmla="*/ 3722 w 10000"/>
                <a:gd name="connsiteY118" fmla="*/ 2169 h 7170"/>
                <a:gd name="connsiteX119" fmla="*/ 3611 w 10000"/>
                <a:gd name="connsiteY119" fmla="*/ 2207 h 7170"/>
                <a:gd name="connsiteX120" fmla="*/ 3556 w 10000"/>
                <a:gd name="connsiteY120" fmla="*/ 2241 h 7170"/>
                <a:gd name="connsiteX121" fmla="*/ 3556 w 10000"/>
                <a:gd name="connsiteY121" fmla="*/ 2241 h 7170"/>
                <a:gd name="connsiteX122" fmla="*/ 3444 w 10000"/>
                <a:gd name="connsiteY122" fmla="*/ 2380 h 7170"/>
                <a:gd name="connsiteX123" fmla="*/ 3278 w 10000"/>
                <a:gd name="connsiteY123" fmla="*/ 2592 h 7170"/>
                <a:gd name="connsiteX124" fmla="*/ 3000 w 10000"/>
                <a:gd name="connsiteY124" fmla="*/ 2833 h 7170"/>
                <a:gd name="connsiteX125" fmla="*/ 2667 w 10000"/>
                <a:gd name="connsiteY125" fmla="*/ 3010 h 7170"/>
                <a:gd name="connsiteX126" fmla="*/ 2667 w 10000"/>
                <a:gd name="connsiteY126" fmla="*/ 3010 h 7170"/>
                <a:gd name="connsiteX127" fmla="*/ 2333 w 10000"/>
                <a:gd name="connsiteY127" fmla="*/ 3153 h 7170"/>
                <a:gd name="connsiteX128" fmla="*/ 1833 w 10000"/>
                <a:gd name="connsiteY128" fmla="*/ 3293 h 7170"/>
                <a:gd name="connsiteX129" fmla="*/ 1389 w 10000"/>
                <a:gd name="connsiteY129" fmla="*/ 3360 h 7170"/>
                <a:gd name="connsiteX130" fmla="*/ 889 w 10000"/>
                <a:gd name="connsiteY130" fmla="*/ 3395 h 7170"/>
                <a:gd name="connsiteX131" fmla="*/ 889 w 10000"/>
                <a:gd name="connsiteY131" fmla="*/ 3395 h 7170"/>
                <a:gd name="connsiteX132" fmla="*/ 500 w 10000"/>
                <a:gd name="connsiteY132" fmla="*/ 3438 h 7170"/>
                <a:gd name="connsiteX133" fmla="*/ 222 w 10000"/>
                <a:gd name="connsiteY133" fmla="*/ 3464 h 7170"/>
                <a:gd name="connsiteX134" fmla="*/ 0 w 10000"/>
                <a:gd name="connsiteY134" fmla="*/ 3497 h 7170"/>
                <a:gd name="connsiteX135" fmla="*/ 0 w 10000"/>
                <a:gd name="connsiteY135" fmla="*/ 3497 h 7170"/>
                <a:gd name="connsiteX136" fmla="*/ 278 w 10000"/>
                <a:gd name="connsiteY136" fmla="*/ 4061 h 7170"/>
                <a:gd name="connsiteX137" fmla="*/ 500 w 10000"/>
                <a:gd name="connsiteY137" fmla="*/ 4475 h 7170"/>
                <a:gd name="connsiteX138" fmla="*/ 722 w 10000"/>
                <a:gd name="connsiteY138" fmla="*/ 4826 h 7170"/>
                <a:gd name="connsiteX139" fmla="*/ 722 w 10000"/>
                <a:gd name="connsiteY139" fmla="*/ 4826 h 7170"/>
                <a:gd name="connsiteX140" fmla="*/ 889 w 10000"/>
                <a:gd name="connsiteY140" fmla="*/ 5036 h 7170"/>
                <a:gd name="connsiteX141" fmla="*/ 944 w 10000"/>
                <a:gd name="connsiteY141" fmla="*/ 5216 h 7170"/>
                <a:gd name="connsiteX142" fmla="*/ 1111 w 10000"/>
                <a:gd name="connsiteY142" fmla="*/ 5392 h 7170"/>
                <a:gd name="connsiteX143" fmla="*/ 1333 w 10000"/>
                <a:gd name="connsiteY143" fmla="*/ 5662 h 7170"/>
                <a:gd name="connsiteX144" fmla="*/ 1333 w 10000"/>
                <a:gd name="connsiteY144" fmla="*/ 5662 h 7170"/>
                <a:gd name="connsiteX145" fmla="*/ 1444 w 10000"/>
                <a:gd name="connsiteY145" fmla="*/ 5805 h 7170"/>
                <a:gd name="connsiteX146" fmla="*/ 1500 w 10000"/>
                <a:gd name="connsiteY146" fmla="*/ 5910 h 7170"/>
                <a:gd name="connsiteX147" fmla="*/ 1500 w 10000"/>
                <a:gd name="connsiteY147" fmla="*/ 6010 h 7170"/>
                <a:gd name="connsiteX148" fmla="*/ 1556 w 10000"/>
                <a:gd name="connsiteY148" fmla="*/ 6053 h 7170"/>
                <a:gd name="connsiteX149" fmla="*/ 1722 w 10000"/>
                <a:gd name="connsiteY149" fmla="*/ 6084 h 7170"/>
                <a:gd name="connsiteX150" fmla="*/ 1944 w 10000"/>
                <a:gd name="connsiteY150" fmla="*/ 6119 h 7170"/>
                <a:gd name="connsiteX151" fmla="*/ 2944 w 10000"/>
                <a:gd name="connsiteY151" fmla="*/ 6156 h 7170"/>
                <a:gd name="connsiteX152" fmla="*/ 2944 w 10000"/>
                <a:gd name="connsiteY152" fmla="*/ 6156 h 7170"/>
                <a:gd name="connsiteX153" fmla="*/ 4167 w 10000"/>
                <a:gd name="connsiteY153" fmla="*/ 6227 h 7170"/>
                <a:gd name="connsiteX154" fmla="*/ 4889 w 10000"/>
                <a:gd name="connsiteY154" fmla="*/ 6327 h 7170"/>
                <a:gd name="connsiteX155" fmla="*/ 5278 w 10000"/>
                <a:gd name="connsiteY155" fmla="*/ 6439 h 7170"/>
                <a:gd name="connsiteX156" fmla="*/ 5444 w 10000"/>
                <a:gd name="connsiteY156" fmla="*/ 6467 h 7170"/>
                <a:gd name="connsiteX157" fmla="*/ 5444 w 10000"/>
                <a:gd name="connsiteY157" fmla="*/ 6467 h 7170"/>
                <a:gd name="connsiteX158" fmla="*/ 5722 w 10000"/>
                <a:gd name="connsiteY158" fmla="*/ 6545 h 7170"/>
                <a:gd name="connsiteX159" fmla="*/ 5833 w 10000"/>
                <a:gd name="connsiteY159" fmla="*/ 6581 h 7170"/>
                <a:gd name="connsiteX160" fmla="*/ 5833 w 10000"/>
                <a:gd name="connsiteY160" fmla="*/ 6581 h 7170"/>
                <a:gd name="connsiteX161" fmla="*/ 5833 w 10000"/>
                <a:gd name="connsiteY161" fmla="*/ 6545 h 7170"/>
                <a:gd name="connsiteX162" fmla="*/ 5889 w 10000"/>
                <a:gd name="connsiteY162" fmla="*/ 6505 h 7170"/>
                <a:gd name="connsiteX163" fmla="*/ 6000 w 10000"/>
                <a:gd name="connsiteY163" fmla="*/ 6467 h 7170"/>
                <a:gd name="connsiteX164" fmla="*/ 6167 w 10000"/>
                <a:gd name="connsiteY164" fmla="*/ 6439 h 7170"/>
                <a:gd name="connsiteX165" fmla="*/ 6444 w 10000"/>
                <a:gd name="connsiteY165" fmla="*/ 6439 h 7170"/>
                <a:gd name="connsiteX166" fmla="*/ 6833 w 10000"/>
                <a:gd name="connsiteY166" fmla="*/ 6467 h 7170"/>
                <a:gd name="connsiteX167" fmla="*/ 7278 w 10000"/>
                <a:gd name="connsiteY167" fmla="*/ 6581 h 7170"/>
                <a:gd name="connsiteX168" fmla="*/ 7278 w 10000"/>
                <a:gd name="connsiteY168" fmla="*/ 6581 h 7170"/>
                <a:gd name="connsiteX169" fmla="*/ 8722 w 10000"/>
                <a:gd name="connsiteY169" fmla="*/ 6885 h 7170"/>
                <a:gd name="connsiteX170" fmla="*/ 10000 w 10000"/>
                <a:gd name="connsiteY170" fmla="*/ 7170 h 7170"/>
                <a:gd name="connsiteX0" fmla="*/ 10000 w 10000"/>
                <a:gd name="connsiteY0" fmla="*/ 6678 h 10000"/>
                <a:gd name="connsiteX1" fmla="*/ 10000 w 10000"/>
                <a:gd name="connsiteY1" fmla="*/ 6678 h 10000"/>
                <a:gd name="connsiteX2" fmla="*/ 9222 w 10000"/>
                <a:gd name="connsiteY2" fmla="*/ 6731 h 10000"/>
                <a:gd name="connsiteX3" fmla="*/ 8944 w 10000"/>
                <a:gd name="connsiteY3" fmla="*/ 6731 h 10000"/>
                <a:gd name="connsiteX4" fmla="*/ 8833 w 10000"/>
                <a:gd name="connsiteY4" fmla="*/ 6678 h 10000"/>
                <a:gd name="connsiteX5" fmla="*/ 8778 w 10000"/>
                <a:gd name="connsiteY5" fmla="*/ 6633 h 10000"/>
                <a:gd name="connsiteX6" fmla="*/ 8778 w 10000"/>
                <a:gd name="connsiteY6" fmla="*/ 6633 h 10000"/>
                <a:gd name="connsiteX7" fmla="*/ 8444 w 10000"/>
                <a:gd name="connsiteY7" fmla="*/ 6047 h 10000"/>
                <a:gd name="connsiteX8" fmla="*/ 8167 w 10000"/>
                <a:gd name="connsiteY8" fmla="*/ 5509 h 10000"/>
                <a:gd name="connsiteX9" fmla="*/ 8167 w 10000"/>
                <a:gd name="connsiteY9" fmla="*/ 5509 h 10000"/>
                <a:gd name="connsiteX10" fmla="*/ 8056 w 10000"/>
                <a:gd name="connsiteY10" fmla="*/ 5420 h 10000"/>
                <a:gd name="connsiteX11" fmla="*/ 7889 w 10000"/>
                <a:gd name="connsiteY11" fmla="*/ 5324 h 10000"/>
                <a:gd name="connsiteX12" fmla="*/ 7444 w 10000"/>
                <a:gd name="connsiteY12" fmla="*/ 5266 h 10000"/>
                <a:gd name="connsiteX13" fmla="*/ 6889 w 10000"/>
                <a:gd name="connsiteY13" fmla="*/ 5223 h 10000"/>
                <a:gd name="connsiteX14" fmla="*/ 6389 w 10000"/>
                <a:gd name="connsiteY14" fmla="*/ 5223 h 10000"/>
                <a:gd name="connsiteX15" fmla="*/ 6389 w 10000"/>
                <a:gd name="connsiteY15" fmla="*/ 5223 h 10000"/>
                <a:gd name="connsiteX16" fmla="*/ 6167 w 10000"/>
                <a:gd name="connsiteY16" fmla="*/ 5167 h 10000"/>
                <a:gd name="connsiteX17" fmla="*/ 6056 w 10000"/>
                <a:gd name="connsiteY17" fmla="*/ 5079 h 10000"/>
                <a:gd name="connsiteX18" fmla="*/ 6000 w 10000"/>
                <a:gd name="connsiteY18" fmla="*/ 4976 h 10000"/>
                <a:gd name="connsiteX19" fmla="*/ 6000 w 10000"/>
                <a:gd name="connsiteY19" fmla="*/ 4795 h 10000"/>
                <a:gd name="connsiteX20" fmla="*/ 6056 w 10000"/>
                <a:gd name="connsiteY20" fmla="*/ 4397 h 10000"/>
                <a:gd name="connsiteX21" fmla="*/ 6111 w 10000"/>
                <a:gd name="connsiteY21" fmla="*/ 4198 h 10000"/>
                <a:gd name="connsiteX22" fmla="*/ 6056 w 10000"/>
                <a:gd name="connsiteY22" fmla="*/ 3951 h 10000"/>
                <a:gd name="connsiteX23" fmla="*/ 6056 w 10000"/>
                <a:gd name="connsiteY23" fmla="*/ 3951 h 10000"/>
                <a:gd name="connsiteX24" fmla="*/ 6000 w 10000"/>
                <a:gd name="connsiteY24" fmla="*/ 3805 h 10000"/>
                <a:gd name="connsiteX25" fmla="*/ 5944 w 10000"/>
                <a:gd name="connsiteY25" fmla="*/ 3707 h 10000"/>
                <a:gd name="connsiteX26" fmla="*/ 5833 w 10000"/>
                <a:gd name="connsiteY26" fmla="*/ 3707 h 10000"/>
                <a:gd name="connsiteX27" fmla="*/ 5667 w 10000"/>
                <a:gd name="connsiteY27" fmla="*/ 3750 h 10000"/>
                <a:gd name="connsiteX28" fmla="*/ 5333 w 10000"/>
                <a:gd name="connsiteY28" fmla="*/ 3904 h 10000"/>
                <a:gd name="connsiteX29" fmla="*/ 4889 w 10000"/>
                <a:gd name="connsiteY29" fmla="*/ 4149 h 10000"/>
                <a:gd name="connsiteX30" fmla="*/ 4889 w 10000"/>
                <a:gd name="connsiteY30" fmla="*/ 4149 h 10000"/>
                <a:gd name="connsiteX31" fmla="*/ 4611 w 10000"/>
                <a:gd name="connsiteY31" fmla="*/ 4198 h 10000"/>
                <a:gd name="connsiteX32" fmla="*/ 4500 w 10000"/>
                <a:gd name="connsiteY32" fmla="*/ 4198 h 10000"/>
                <a:gd name="connsiteX33" fmla="*/ 4444 w 10000"/>
                <a:gd name="connsiteY33" fmla="*/ 4149 h 10000"/>
                <a:gd name="connsiteX34" fmla="*/ 4389 w 10000"/>
                <a:gd name="connsiteY34" fmla="*/ 3951 h 10000"/>
                <a:gd name="connsiteX35" fmla="*/ 4222 w 10000"/>
                <a:gd name="connsiteY35" fmla="*/ 3707 h 10000"/>
                <a:gd name="connsiteX36" fmla="*/ 4222 w 10000"/>
                <a:gd name="connsiteY36" fmla="*/ 3707 h 10000"/>
                <a:gd name="connsiteX37" fmla="*/ 4111 w 10000"/>
                <a:gd name="connsiteY37" fmla="*/ 3558 h 10000"/>
                <a:gd name="connsiteX38" fmla="*/ 4111 w 10000"/>
                <a:gd name="connsiteY38" fmla="*/ 3417 h 10000"/>
                <a:gd name="connsiteX39" fmla="*/ 4111 w 10000"/>
                <a:gd name="connsiteY39" fmla="*/ 3319 h 10000"/>
                <a:gd name="connsiteX40" fmla="*/ 4167 w 10000"/>
                <a:gd name="connsiteY40" fmla="*/ 3219 h 10000"/>
                <a:gd name="connsiteX41" fmla="*/ 4278 w 10000"/>
                <a:gd name="connsiteY41" fmla="*/ 3025 h 10000"/>
                <a:gd name="connsiteX42" fmla="*/ 4389 w 10000"/>
                <a:gd name="connsiteY42" fmla="*/ 2975 h 10000"/>
                <a:gd name="connsiteX43" fmla="*/ 4389 w 10000"/>
                <a:gd name="connsiteY43" fmla="*/ 2975 h 10000"/>
                <a:gd name="connsiteX44" fmla="*/ 4389 w 10000"/>
                <a:gd name="connsiteY44" fmla="*/ 2925 h 10000"/>
                <a:gd name="connsiteX45" fmla="*/ 4444 w 10000"/>
                <a:gd name="connsiteY45" fmla="*/ 2887 h 10000"/>
                <a:gd name="connsiteX46" fmla="*/ 4667 w 10000"/>
                <a:gd name="connsiteY46" fmla="*/ 2831 h 10000"/>
                <a:gd name="connsiteX47" fmla="*/ 5333 w 10000"/>
                <a:gd name="connsiteY47" fmla="*/ 2739 h 10000"/>
                <a:gd name="connsiteX48" fmla="*/ 6500 w 10000"/>
                <a:gd name="connsiteY48" fmla="*/ 2584 h 10000"/>
                <a:gd name="connsiteX49" fmla="*/ 6500 w 10000"/>
                <a:gd name="connsiteY49" fmla="*/ 2584 h 10000"/>
                <a:gd name="connsiteX50" fmla="*/ 7167 w 10000"/>
                <a:gd name="connsiteY50" fmla="*/ 2445 h 10000"/>
                <a:gd name="connsiteX51" fmla="*/ 8389 w 10000"/>
                <a:gd name="connsiteY51" fmla="*/ 2153 h 10000"/>
                <a:gd name="connsiteX52" fmla="*/ 8389 w 10000"/>
                <a:gd name="connsiteY52" fmla="*/ 2153 h 10000"/>
                <a:gd name="connsiteX53" fmla="*/ 8667 w 10000"/>
                <a:gd name="connsiteY53" fmla="*/ 2047 h 10000"/>
                <a:gd name="connsiteX54" fmla="*/ 8778 w 10000"/>
                <a:gd name="connsiteY54" fmla="*/ 1897 h 10000"/>
                <a:gd name="connsiteX55" fmla="*/ 8889 w 10000"/>
                <a:gd name="connsiteY55" fmla="*/ 1805 h 10000"/>
                <a:gd name="connsiteX56" fmla="*/ 8833 w 10000"/>
                <a:gd name="connsiteY56" fmla="*/ 1710 h 10000"/>
                <a:gd name="connsiteX57" fmla="*/ 8833 w 10000"/>
                <a:gd name="connsiteY57" fmla="*/ 1618 h 10000"/>
                <a:gd name="connsiteX58" fmla="*/ 8722 w 10000"/>
                <a:gd name="connsiteY58" fmla="*/ 1512 h 10000"/>
                <a:gd name="connsiteX59" fmla="*/ 8556 w 10000"/>
                <a:gd name="connsiteY59" fmla="*/ 1365 h 10000"/>
                <a:gd name="connsiteX60" fmla="*/ 8556 w 10000"/>
                <a:gd name="connsiteY60" fmla="*/ 1365 h 10000"/>
                <a:gd name="connsiteX61" fmla="*/ 6556 w 10000"/>
                <a:gd name="connsiteY61" fmla="*/ 498 h 10000"/>
                <a:gd name="connsiteX62" fmla="*/ 6556 w 10000"/>
                <a:gd name="connsiteY62" fmla="*/ 498 h 10000"/>
                <a:gd name="connsiteX63" fmla="*/ 6333 w 10000"/>
                <a:gd name="connsiteY63" fmla="*/ 346 h 10000"/>
                <a:gd name="connsiteX64" fmla="*/ 6167 w 10000"/>
                <a:gd name="connsiteY64" fmla="*/ 199 h 10000"/>
                <a:gd name="connsiteX65" fmla="*/ 6056 w 10000"/>
                <a:gd name="connsiteY65" fmla="*/ 49 h 10000"/>
                <a:gd name="connsiteX66" fmla="*/ 6056 w 10000"/>
                <a:gd name="connsiteY66" fmla="*/ 49 h 10000"/>
                <a:gd name="connsiteX67" fmla="*/ 8056 w 10000"/>
                <a:gd name="connsiteY67" fmla="*/ 0 h 10000"/>
                <a:gd name="connsiteX68" fmla="*/ 10000 w 10000"/>
                <a:gd name="connsiteY68" fmla="*/ 6731 h 10000"/>
                <a:gd name="connsiteX69" fmla="*/ 10000 w 10000"/>
                <a:gd name="connsiteY69" fmla="*/ 6731 h 10000"/>
                <a:gd name="connsiteX70" fmla="*/ 9722 w 10000"/>
                <a:gd name="connsiteY70" fmla="*/ 6678 h 10000"/>
                <a:gd name="connsiteX71" fmla="*/ 9389 w 10000"/>
                <a:gd name="connsiteY71" fmla="*/ 6731 h 10000"/>
                <a:gd name="connsiteX72" fmla="*/ 9389 w 10000"/>
                <a:gd name="connsiteY72" fmla="*/ 6731 h 10000"/>
                <a:gd name="connsiteX73" fmla="*/ 9278 w 10000"/>
                <a:gd name="connsiteY73" fmla="*/ 6792 h 10000"/>
                <a:gd name="connsiteX74" fmla="*/ 9056 w 10000"/>
                <a:gd name="connsiteY74" fmla="*/ 6731 h 10000"/>
                <a:gd name="connsiteX75" fmla="*/ 8889 w 10000"/>
                <a:gd name="connsiteY75" fmla="*/ 6678 h 10000"/>
                <a:gd name="connsiteX76" fmla="*/ 8722 w 10000"/>
                <a:gd name="connsiteY76" fmla="*/ 6587 h 10000"/>
                <a:gd name="connsiteX77" fmla="*/ 8611 w 10000"/>
                <a:gd name="connsiteY77" fmla="*/ 6435 h 10000"/>
                <a:gd name="connsiteX78" fmla="*/ 8444 w 10000"/>
                <a:gd name="connsiteY78" fmla="*/ 6190 h 10000"/>
                <a:gd name="connsiteX79" fmla="*/ 8444 w 10000"/>
                <a:gd name="connsiteY79" fmla="*/ 6190 h 10000"/>
                <a:gd name="connsiteX80" fmla="*/ 8222 w 10000"/>
                <a:gd name="connsiteY80" fmla="*/ 5762 h 10000"/>
                <a:gd name="connsiteX81" fmla="*/ 8111 w 10000"/>
                <a:gd name="connsiteY81" fmla="*/ 5568 h 10000"/>
                <a:gd name="connsiteX82" fmla="*/ 7944 w 10000"/>
                <a:gd name="connsiteY82" fmla="*/ 5420 h 10000"/>
                <a:gd name="connsiteX83" fmla="*/ 7778 w 10000"/>
                <a:gd name="connsiteY83" fmla="*/ 5324 h 10000"/>
                <a:gd name="connsiteX84" fmla="*/ 7556 w 10000"/>
                <a:gd name="connsiteY84" fmla="*/ 5266 h 10000"/>
                <a:gd name="connsiteX85" fmla="*/ 7333 w 10000"/>
                <a:gd name="connsiteY85" fmla="*/ 5223 h 10000"/>
                <a:gd name="connsiteX86" fmla="*/ 7000 w 10000"/>
                <a:gd name="connsiteY86" fmla="*/ 5167 h 10000"/>
                <a:gd name="connsiteX87" fmla="*/ 7000 w 10000"/>
                <a:gd name="connsiteY87" fmla="*/ 5167 h 10000"/>
                <a:gd name="connsiteX88" fmla="*/ 6556 w 10000"/>
                <a:gd name="connsiteY88" fmla="*/ 5223 h 10000"/>
                <a:gd name="connsiteX89" fmla="*/ 6222 w 10000"/>
                <a:gd name="connsiteY89" fmla="*/ 5223 h 10000"/>
                <a:gd name="connsiteX90" fmla="*/ 6111 w 10000"/>
                <a:gd name="connsiteY90" fmla="*/ 5167 h 10000"/>
                <a:gd name="connsiteX91" fmla="*/ 6056 w 10000"/>
                <a:gd name="connsiteY91" fmla="*/ 5120 h 10000"/>
                <a:gd name="connsiteX92" fmla="*/ 6056 w 10000"/>
                <a:gd name="connsiteY92" fmla="*/ 5120 h 10000"/>
                <a:gd name="connsiteX93" fmla="*/ 6056 w 10000"/>
                <a:gd name="connsiteY93" fmla="*/ 4250 h 10000"/>
                <a:gd name="connsiteX94" fmla="*/ 6056 w 10000"/>
                <a:gd name="connsiteY94" fmla="*/ 4250 h 10000"/>
                <a:gd name="connsiteX95" fmla="*/ 6056 w 10000"/>
                <a:gd name="connsiteY95" fmla="*/ 4047 h 10000"/>
                <a:gd name="connsiteX96" fmla="*/ 5944 w 10000"/>
                <a:gd name="connsiteY96" fmla="*/ 3805 h 10000"/>
                <a:gd name="connsiteX97" fmla="*/ 5889 w 10000"/>
                <a:gd name="connsiteY97" fmla="*/ 3750 h 10000"/>
                <a:gd name="connsiteX98" fmla="*/ 5778 w 10000"/>
                <a:gd name="connsiteY98" fmla="*/ 3707 h 10000"/>
                <a:gd name="connsiteX99" fmla="*/ 5667 w 10000"/>
                <a:gd name="connsiteY99" fmla="*/ 3707 h 10000"/>
                <a:gd name="connsiteX100" fmla="*/ 5500 w 10000"/>
                <a:gd name="connsiteY100" fmla="*/ 3750 h 10000"/>
                <a:gd name="connsiteX101" fmla="*/ 5500 w 10000"/>
                <a:gd name="connsiteY101" fmla="*/ 3750 h 10000"/>
                <a:gd name="connsiteX102" fmla="*/ 4889 w 10000"/>
                <a:gd name="connsiteY102" fmla="*/ 4098 h 10000"/>
                <a:gd name="connsiteX103" fmla="*/ 4611 w 10000"/>
                <a:gd name="connsiteY103" fmla="*/ 4198 h 10000"/>
                <a:gd name="connsiteX104" fmla="*/ 4556 w 10000"/>
                <a:gd name="connsiteY104" fmla="*/ 4250 h 10000"/>
                <a:gd name="connsiteX105" fmla="*/ 4500 w 10000"/>
                <a:gd name="connsiteY105" fmla="*/ 4198 h 10000"/>
                <a:gd name="connsiteX106" fmla="*/ 4500 w 10000"/>
                <a:gd name="connsiteY106" fmla="*/ 4198 h 10000"/>
                <a:gd name="connsiteX107" fmla="*/ 4222 w 10000"/>
                <a:gd name="connsiteY107" fmla="*/ 3707 h 10000"/>
                <a:gd name="connsiteX108" fmla="*/ 4222 w 10000"/>
                <a:gd name="connsiteY108" fmla="*/ 3707 h 10000"/>
                <a:gd name="connsiteX109" fmla="*/ 4111 w 10000"/>
                <a:gd name="connsiteY109" fmla="*/ 3464 h 10000"/>
                <a:gd name="connsiteX110" fmla="*/ 4111 w 10000"/>
                <a:gd name="connsiteY110" fmla="*/ 3319 h 10000"/>
                <a:gd name="connsiteX111" fmla="*/ 4111 w 10000"/>
                <a:gd name="connsiteY111" fmla="*/ 3170 h 10000"/>
                <a:gd name="connsiteX112" fmla="*/ 4111 w 10000"/>
                <a:gd name="connsiteY112" fmla="*/ 3170 h 10000"/>
                <a:gd name="connsiteX113" fmla="*/ 4278 w 10000"/>
                <a:gd name="connsiteY113" fmla="*/ 3025 h 10000"/>
                <a:gd name="connsiteX114" fmla="*/ 4389 w 10000"/>
                <a:gd name="connsiteY114" fmla="*/ 2975 h 10000"/>
                <a:gd name="connsiteX115" fmla="*/ 4389 w 10000"/>
                <a:gd name="connsiteY115" fmla="*/ 2975 h 10000"/>
                <a:gd name="connsiteX116" fmla="*/ 4000 w 10000"/>
                <a:gd name="connsiteY116" fmla="*/ 2975 h 10000"/>
                <a:gd name="connsiteX117" fmla="*/ 3722 w 10000"/>
                <a:gd name="connsiteY117" fmla="*/ 3025 h 10000"/>
                <a:gd name="connsiteX118" fmla="*/ 3611 w 10000"/>
                <a:gd name="connsiteY118" fmla="*/ 3078 h 10000"/>
                <a:gd name="connsiteX119" fmla="*/ 3556 w 10000"/>
                <a:gd name="connsiteY119" fmla="*/ 3126 h 10000"/>
                <a:gd name="connsiteX120" fmla="*/ 3556 w 10000"/>
                <a:gd name="connsiteY120" fmla="*/ 3126 h 10000"/>
                <a:gd name="connsiteX121" fmla="*/ 3444 w 10000"/>
                <a:gd name="connsiteY121" fmla="*/ 3319 h 10000"/>
                <a:gd name="connsiteX122" fmla="*/ 3278 w 10000"/>
                <a:gd name="connsiteY122" fmla="*/ 3615 h 10000"/>
                <a:gd name="connsiteX123" fmla="*/ 3000 w 10000"/>
                <a:gd name="connsiteY123" fmla="*/ 3951 h 10000"/>
                <a:gd name="connsiteX124" fmla="*/ 2667 w 10000"/>
                <a:gd name="connsiteY124" fmla="*/ 4198 h 10000"/>
                <a:gd name="connsiteX125" fmla="*/ 2667 w 10000"/>
                <a:gd name="connsiteY125" fmla="*/ 4198 h 10000"/>
                <a:gd name="connsiteX126" fmla="*/ 2333 w 10000"/>
                <a:gd name="connsiteY126" fmla="*/ 4397 h 10000"/>
                <a:gd name="connsiteX127" fmla="*/ 1833 w 10000"/>
                <a:gd name="connsiteY127" fmla="*/ 4593 h 10000"/>
                <a:gd name="connsiteX128" fmla="*/ 1389 w 10000"/>
                <a:gd name="connsiteY128" fmla="*/ 4686 h 10000"/>
                <a:gd name="connsiteX129" fmla="*/ 889 w 10000"/>
                <a:gd name="connsiteY129" fmla="*/ 4735 h 10000"/>
                <a:gd name="connsiteX130" fmla="*/ 889 w 10000"/>
                <a:gd name="connsiteY130" fmla="*/ 4735 h 10000"/>
                <a:gd name="connsiteX131" fmla="*/ 500 w 10000"/>
                <a:gd name="connsiteY131" fmla="*/ 4795 h 10000"/>
                <a:gd name="connsiteX132" fmla="*/ 222 w 10000"/>
                <a:gd name="connsiteY132" fmla="*/ 4831 h 10000"/>
                <a:gd name="connsiteX133" fmla="*/ 0 w 10000"/>
                <a:gd name="connsiteY133" fmla="*/ 4877 h 10000"/>
                <a:gd name="connsiteX134" fmla="*/ 0 w 10000"/>
                <a:gd name="connsiteY134" fmla="*/ 4877 h 10000"/>
                <a:gd name="connsiteX135" fmla="*/ 278 w 10000"/>
                <a:gd name="connsiteY135" fmla="*/ 5664 h 10000"/>
                <a:gd name="connsiteX136" fmla="*/ 500 w 10000"/>
                <a:gd name="connsiteY136" fmla="*/ 6241 h 10000"/>
                <a:gd name="connsiteX137" fmla="*/ 722 w 10000"/>
                <a:gd name="connsiteY137" fmla="*/ 6731 h 10000"/>
                <a:gd name="connsiteX138" fmla="*/ 722 w 10000"/>
                <a:gd name="connsiteY138" fmla="*/ 6731 h 10000"/>
                <a:gd name="connsiteX139" fmla="*/ 889 w 10000"/>
                <a:gd name="connsiteY139" fmla="*/ 7024 h 10000"/>
                <a:gd name="connsiteX140" fmla="*/ 944 w 10000"/>
                <a:gd name="connsiteY140" fmla="*/ 7275 h 10000"/>
                <a:gd name="connsiteX141" fmla="*/ 1111 w 10000"/>
                <a:gd name="connsiteY141" fmla="*/ 7520 h 10000"/>
                <a:gd name="connsiteX142" fmla="*/ 1333 w 10000"/>
                <a:gd name="connsiteY142" fmla="*/ 7897 h 10000"/>
                <a:gd name="connsiteX143" fmla="*/ 1333 w 10000"/>
                <a:gd name="connsiteY143" fmla="*/ 7897 h 10000"/>
                <a:gd name="connsiteX144" fmla="*/ 1444 w 10000"/>
                <a:gd name="connsiteY144" fmla="*/ 8096 h 10000"/>
                <a:gd name="connsiteX145" fmla="*/ 1500 w 10000"/>
                <a:gd name="connsiteY145" fmla="*/ 8243 h 10000"/>
                <a:gd name="connsiteX146" fmla="*/ 1500 w 10000"/>
                <a:gd name="connsiteY146" fmla="*/ 8382 h 10000"/>
                <a:gd name="connsiteX147" fmla="*/ 1556 w 10000"/>
                <a:gd name="connsiteY147" fmla="*/ 8442 h 10000"/>
                <a:gd name="connsiteX148" fmla="*/ 1722 w 10000"/>
                <a:gd name="connsiteY148" fmla="*/ 8485 h 10000"/>
                <a:gd name="connsiteX149" fmla="*/ 1944 w 10000"/>
                <a:gd name="connsiteY149" fmla="*/ 8534 h 10000"/>
                <a:gd name="connsiteX150" fmla="*/ 2944 w 10000"/>
                <a:gd name="connsiteY150" fmla="*/ 8586 h 10000"/>
                <a:gd name="connsiteX151" fmla="*/ 2944 w 10000"/>
                <a:gd name="connsiteY151" fmla="*/ 8586 h 10000"/>
                <a:gd name="connsiteX152" fmla="*/ 4167 w 10000"/>
                <a:gd name="connsiteY152" fmla="*/ 8685 h 10000"/>
                <a:gd name="connsiteX153" fmla="*/ 4889 w 10000"/>
                <a:gd name="connsiteY153" fmla="*/ 8824 h 10000"/>
                <a:gd name="connsiteX154" fmla="*/ 5278 w 10000"/>
                <a:gd name="connsiteY154" fmla="*/ 8980 h 10000"/>
                <a:gd name="connsiteX155" fmla="*/ 5444 w 10000"/>
                <a:gd name="connsiteY155" fmla="*/ 9020 h 10000"/>
                <a:gd name="connsiteX156" fmla="*/ 5444 w 10000"/>
                <a:gd name="connsiteY156" fmla="*/ 9020 h 10000"/>
                <a:gd name="connsiteX157" fmla="*/ 5722 w 10000"/>
                <a:gd name="connsiteY157" fmla="*/ 9128 h 10000"/>
                <a:gd name="connsiteX158" fmla="*/ 5833 w 10000"/>
                <a:gd name="connsiteY158" fmla="*/ 9179 h 10000"/>
                <a:gd name="connsiteX159" fmla="*/ 5833 w 10000"/>
                <a:gd name="connsiteY159" fmla="*/ 9179 h 10000"/>
                <a:gd name="connsiteX160" fmla="*/ 5833 w 10000"/>
                <a:gd name="connsiteY160" fmla="*/ 9128 h 10000"/>
                <a:gd name="connsiteX161" fmla="*/ 5889 w 10000"/>
                <a:gd name="connsiteY161" fmla="*/ 9073 h 10000"/>
                <a:gd name="connsiteX162" fmla="*/ 6000 w 10000"/>
                <a:gd name="connsiteY162" fmla="*/ 9020 h 10000"/>
                <a:gd name="connsiteX163" fmla="*/ 6167 w 10000"/>
                <a:gd name="connsiteY163" fmla="*/ 8980 h 10000"/>
                <a:gd name="connsiteX164" fmla="*/ 6444 w 10000"/>
                <a:gd name="connsiteY164" fmla="*/ 8980 h 10000"/>
                <a:gd name="connsiteX165" fmla="*/ 6833 w 10000"/>
                <a:gd name="connsiteY165" fmla="*/ 9020 h 10000"/>
                <a:gd name="connsiteX166" fmla="*/ 7278 w 10000"/>
                <a:gd name="connsiteY166" fmla="*/ 9179 h 10000"/>
                <a:gd name="connsiteX167" fmla="*/ 7278 w 10000"/>
                <a:gd name="connsiteY167" fmla="*/ 9179 h 10000"/>
                <a:gd name="connsiteX168" fmla="*/ 8722 w 10000"/>
                <a:gd name="connsiteY168" fmla="*/ 9603 h 10000"/>
                <a:gd name="connsiteX169" fmla="*/ 10000 w 10000"/>
                <a:gd name="connsiteY169" fmla="*/ 10000 h 10000"/>
                <a:gd name="connsiteX0" fmla="*/ 10000 w 10000"/>
                <a:gd name="connsiteY0" fmla="*/ 6629 h 9951"/>
                <a:gd name="connsiteX1" fmla="*/ 10000 w 10000"/>
                <a:gd name="connsiteY1" fmla="*/ 6629 h 9951"/>
                <a:gd name="connsiteX2" fmla="*/ 9222 w 10000"/>
                <a:gd name="connsiteY2" fmla="*/ 6682 h 9951"/>
                <a:gd name="connsiteX3" fmla="*/ 8944 w 10000"/>
                <a:gd name="connsiteY3" fmla="*/ 6682 h 9951"/>
                <a:gd name="connsiteX4" fmla="*/ 8833 w 10000"/>
                <a:gd name="connsiteY4" fmla="*/ 6629 h 9951"/>
                <a:gd name="connsiteX5" fmla="*/ 8778 w 10000"/>
                <a:gd name="connsiteY5" fmla="*/ 6584 h 9951"/>
                <a:gd name="connsiteX6" fmla="*/ 8778 w 10000"/>
                <a:gd name="connsiteY6" fmla="*/ 6584 h 9951"/>
                <a:gd name="connsiteX7" fmla="*/ 8444 w 10000"/>
                <a:gd name="connsiteY7" fmla="*/ 5998 h 9951"/>
                <a:gd name="connsiteX8" fmla="*/ 8167 w 10000"/>
                <a:gd name="connsiteY8" fmla="*/ 5460 h 9951"/>
                <a:gd name="connsiteX9" fmla="*/ 8167 w 10000"/>
                <a:gd name="connsiteY9" fmla="*/ 5460 h 9951"/>
                <a:gd name="connsiteX10" fmla="*/ 8056 w 10000"/>
                <a:gd name="connsiteY10" fmla="*/ 5371 h 9951"/>
                <a:gd name="connsiteX11" fmla="*/ 7889 w 10000"/>
                <a:gd name="connsiteY11" fmla="*/ 5275 h 9951"/>
                <a:gd name="connsiteX12" fmla="*/ 7444 w 10000"/>
                <a:gd name="connsiteY12" fmla="*/ 5217 h 9951"/>
                <a:gd name="connsiteX13" fmla="*/ 6889 w 10000"/>
                <a:gd name="connsiteY13" fmla="*/ 5174 h 9951"/>
                <a:gd name="connsiteX14" fmla="*/ 6389 w 10000"/>
                <a:gd name="connsiteY14" fmla="*/ 5174 h 9951"/>
                <a:gd name="connsiteX15" fmla="*/ 6389 w 10000"/>
                <a:gd name="connsiteY15" fmla="*/ 5174 h 9951"/>
                <a:gd name="connsiteX16" fmla="*/ 6167 w 10000"/>
                <a:gd name="connsiteY16" fmla="*/ 5118 h 9951"/>
                <a:gd name="connsiteX17" fmla="*/ 6056 w 10000"/>
                <a:gd name="connsiteY17" fmla="*/ 5030 h 9951"/>
                <a:gd name="connsiteX18" fmla="*/ 6000 w 10000"/>
                <a:gd name="connsiteY18" fmla="*/ 4927 h 9951"/>
                <a:gd name="connsiteX19" fmla="*/ 6000 w 10000"/>
                <a:gd name="connsiteY19" fmla="*/ 4746 h 9951"/>
                <a:gd name="connsiteX20" fmla="*/ 6056 w 10000"/>
                <a:gd name="connsiteY20" fmla="*/ 4348 h 9951"/>
                <a:gd name="connsiteX21" fmla="*/ 6111 w 10000"/>
                <a:gd name="connsiteY21" fmla="*/ 4149 h 9951"/>
                <a:gd name="connsiteX22" fmla="*/ 6056 w 10000"/>
                <a:gd name="connsiteY22" fmla="*/ 3902 h 9951"/>
                <a:gd name="connsiteX23" fmla="*/ 6056 w 10000"/>
                <a:gd name="connsiteY23" fmla="*/ 3902 h 9951"/>
                <a:gd name="connsiteX24" fmla="*/ 6000 w 10000"/>
                <a:gd name="connsiteY24" fmla="*/ 3756 h 9951"/>
                <a:gd name="connsiteX25" fmla="*/ 5944 w 10000"/>
                <a:gd name="connsiteY25" fmla="*/ 3658 h 9951"/>
                <a:gd name="connsiteX26" fmla="*/ 5833 w 10000"/>
                <a:gd name="connsiteY26" fmla="*/ 3658 h 9951"/>
                <a:gd name="connsiteX27" fmla="*/ 5667 w 10000"/>
                <a:gd name="connsiteY27" fmla="*/ 3701 h 9951"/>
                <a:gd name="connsiteX28" fmla="*/ 5333 w 10000"/>
                <a:gd name="connsiteY28" fmla="*/ 3855 h 9951"/>
                <a:gd name="connsiteX29" fmla="*/ 4889 w 10000"/>
                <a:gd name="connsiteY29" fmla="*/ 4100 h 9951"/>
                <a:gd name="connsiteX30" fmla="*/ 4889 w 10000"/>
                <a:gd name="connsiteY30" fmla="*/ 4100 h 9951"/>
                <a:gd name="connsiteX31" fmla="*/ 4611 w 10000"/>
                <a:gd name="connsiteY31" fmla="*/ 4149 h 9951"/>
                <a:gd name="connsiteX32" fmla="*/ 4500 w 10000"/>
                <a:gd name="connsiteY32" fmla="*/ 4149 h 9951"/>
                <a:gd name="connsiteX33" fmla="*/ 4444 w 10000"/>
                <a:gd name="connsiteY33" fmla="*/ 4100 h 9951"/>
                <a:gd name="connsiteX34" fmla="*/ 4389 w 10000"/>
                <a:gd name="connsiteY34" fmla="*/ 3902 h 9951"/>
                <a:gd name="connsiteX35" fmla="*/ 4222 w 10000"/>
                <a:gd name="connsiteY35" fmla="*/ 3658 h 9951"/>
                <a:gd name="connsiteX36" fmla="*/ 4222 w 10000"/>
                <a:gd name="connsiteY36" fmla="*/ 3658 h 9951"/>
                <a:gd name="connsiteX37" fmla="*/ 4111 w 10000"/>
                <a:gd name="connsiteY37" fmla="*/ 3509 h 9951"/>
                <a:gd name="connsiteX38" fmla="*/ 4111 w 10000"/>
                <a:gd name="connsiteY38" fmla="*/ 3368 h 9951"/>
                <a:gd name="connsiteX39" fmla="*/ 4111 w 10000"/>
                <a:gd name="connsiteY39" fmla="*/ 3270 h 9951"/>
                <a:gd name="connsiteX40" fmla="*/ 4167 w 10000"/>
                <a:gd name="connsiteY40" fmla="*/ 3170 h 9951"/>
                <a:gd name="connsiteX41" fmla="*/ 4278 w 10000"/>
                <a:gd name="connsiteY41" fmla="*/ 2976 h 9951"/>
                <a:gd name="connsiteX42" fmla="*/ 4389 w 10000"/>
                <a:gd name="connsiteY42" fmla="*/ 2926 h 9951"/>
                <a:gd name="connsiteX43" fmla="*/ 4389 w 10000"/>
                <a:gd name="connsiteY43" fmla="*/ 2926 h 9951"/>
                <a:gd name="connsiteX44" fmla="*/ 4389 w 10000"/>
                <a:gd name="connsiteY44" fmla="*/ 2876 h 9951"/>
                <a:gd name="connsiteX45" fmla="*/ 4444 w 10000"/>
                <a:gd name="connsiteY45" fmla="*/ 2838 h 9951"/>
                <a:gd name="connsiteX46" fmla="*/ 4667 w 10000"/>
                <a:gd name="connsiteY46" fmla="*/ 2782 h 9951"/>
                <a:gd name="connsiteX47" fmla="*/ 5333 w 10000"/>
                <a:gd name="connsiteY47" fmla="*/ 2690 h 9951"/>
                <a:gd name="connsiteX48" fmla="*/ 6500 w 10000"/>
                <a:gd name="connsiteY48" fmla="*/ 2535 h 9951"/>
                <a:gd name="connsiteX49" fmla="*/ 6500 w 10000"/>
                <a:gd name="connsiteY49" fmla="*/ 2535 h 9951"/>
                <a:gd name="connsiteX50" fmla="*/ 7167 w 10000"/>
                <a:gd name="connsiteY50" fmla="*/ 2396 h 9951"/>
                <a:gd name="connsiteX51" fmla="*/ 8389 w 10000"/>
                <a:gd name="connsiteY51" fmla="*/ 2104 h 9951"/>
                <a:gd name="connsiteX52" fmla="*/ 8389 w 10000"/>
                <a:gd name="connsiteY52" fmla="*/ 2104 h 9951"/>
                <a:gd name="connsiteX53" fmla="*/ 8667 w 10000"/>
                <a:gd name="connsiteY53" fmla="*/ 1998 h 9951"/>
                <a:gd name="connsiteX54" fmla="*/ 8778 w 10000"/>
                <a:gd name="connsiteY54" fmla="*/ 1848 h 9951"/>
                <a:gd name="connsiteX55" fmla="*/ 8889 w 10000"/>
                <a:gd name="connsiteY55" fmla="*/ 1756 h 9951"/>
                <a:gd name="connsiteX56" fmla="*/ 8833 w 10000"/>
                <a:gd name="connsiteY56" fmla="*/ 1661 h 9951"/>
                <a:gd name="connsiteX57" fmla="*/ 8833 w 10000"/>
                <a:gd name="connsiteY57" fmla="*/ 1569 h 9951"/>
                <a:gd name="connsiteX58" fmla="*/ 8722 w 10000"/>
                <a:gd name="connsiteY58" fmla="*/ 1463 h 9951"/>
                <a:gd name="connsiteX59" fmla="*/ 8556 w 10000"/>
                <a:gd name="connsiteY59" fmla="*/ 1316 h 9951"/>
                <a:gd name="connsiteX60" fmla="*/ 8556 w 10000"/>
                <a:gd name="connsiteY60" fmla="*/ 1316 h 9951"/>
                <a:gd name="connsiteX61" fmla="*/ 6556 w 10000"/>
                <a:gd name="connsiteY61" fmla="*/ 449 h 9951"/>
                <a:gd name="connsiteX62" fmla="*/ 6556 w 10000"/>
                <a:gd name="connsiteY62" fmla="*/ 449 h 9951"/>
                <a:gd name="connsiteX63" fmla="*/ 6333 w 10000"/>
                <a:gd name="connsiteY63" fmla="*/ 297 h 9951"/>
                <a:gd name="connsiteX64" fmla="*/ 6167 w 10000"/>
                <a:gd name="connsiteY64" fmla="*/ 150 h 9951"/>
                <a:gd name="connsiteX65" fmla="*/ 6056 w 10000"/>
                <a:gd name="connsiteY65" fmla="*/ 0 h 9951"/>
                <a:gd name="connsiteX66" fmla="*/ 6056 w 10000"/>
                <a:gd name="connsiteY66" fmla="*/ 0 h 9951"/>
                <a:gd name="connsiteX67" fmla="*/ 10000 w 10000"/>
                <a:gd name="connsiteY67" fmla="*/ 6682 h 9951"/>
                <a:gd name="connsiteX68" fmla="*/ 10000 w 10000"/>
                <a:gd name="connsiteY68" fmla="*/ 6682 h 9951"/>
                <a:gd name="connsiteX69" fmla="*/ 9722 w 10000"/>
                <a:gd name="connsiteY69" fmla="*/ 6629 h 9951"/>
                <a:gd name="connsiteX70" fmla="*/ 9389 w 10000"/>
                <a:gd name="connsiteY70" fmla="*/ 6682 h 9951"/>
                <a:gd name="connsiteX71" fmla="*/ 9389 w 10000"/>
                <a:gd name="connsiteY71" fmla="*/ 6682 h 9951"/>
                <a:gd name="connsiteX72" fmla="*/ 9278 w 10000"/>
                <a:gd name="connsiteY72" fmla="*/ 6743 h 9951"/>
                <a:gd name="connsiteX73" fmla="*/ 9056 w 10000"/>
                <a:gd name="connsiteY73" fmla="*/ 6682 h 9951"/>
                <a:gd name="connsiteX74" fmla="*/ 8889 w 10000"/>
                <a:gd name="connsiteY74" fmla="*/ 6629 h 9951"/>
                <a:gd name="connsiteX75" fmla="*/ 8722 w 10000"/>
                <a:gd name="connsiteY75" fmla="*/ 6538 h 9951"/>
                <a:gd name="connsiteX76" fmla="*/ 8611 w 10000"/>
                <a:gd name="connsiteY76" fmla="*/ 6386 h 9951"/>
                <a:gd name="connsiteX77" fmla="*/ 8444 w 10000"/>
                <a:gd name="connsiteY77" fmla="*/ 6141 h 9951"/>
                <a:gd name="connsiteX78" fmla="*/ 8444 w 10000"/>
                <a:gd name="connsiteY78" fmla="*/ 6141 h 9951"/>
                <a:gd name="connsiteX79" fmla="*/ 8222 w 10000"/>
                <a:gd name="connsiteY79" fmla="*/ 5713 h 9951"/>
                <a:gd name="connsiteX80" fmla="*/ 8111 w 10000"/>
                <a:gd name="connsiteY80" fmla="*/ 5519 h 9951"/>
                <a:gd name="connsiteX81" fmla="*/ 7944 w 10000"/>
                <a:gd name="connsiteY81" fmla="*/ 5371 h 9951"/>
                <a:gd name="connsiteX82" fmla="*/ 7778 w 10000"/>
                <a:gd name="connsiteY82" fmla="*/ 5275 h 9951"/>
                <a:gd name="connsiteX83" fmla="*/ 7556 w 10000"/>
                <a:gd name="connsiteY83" fmla="*/ 5217 h 9951"/>
                <a:gd name="connsiteX84" fmla="*/ 7333 w 10000"/>
                <a:gd name="connsiteY84" fmla="*/ 5174 h 9951"/>
                <a:gd name="connsiteX85" fmla="*/ 7000 w 10000"/>
                <a:gd name="connsiteY85" fmla="*/ 5118 h 9951"/>
                <a:gd name="connsiteX86" fmla="*/ 7000 w 10000"/>
                <a:gd name="connsiteY86" fmla="*/ 5118 h 9951"/>
                <a:gd name="connsiteX87" fmla="*/ 6556 w 10000"/>
                <a:gd name="connsiteY87" fmla="*/ 5174 h 9951"/>
                <a:gd name="connsiteX88" fmla="*/ 6222 w 10000"/>
                <a:gd name="connsiteY88" fmla="*/ 5174 h 9951"/>
                <a:gd name="connsiteX89" fmla="*/ 6111 w 10000"/>
                <a:gd name="connsiteY89" fmla="*/ 5118 h 9951"/>
                <a:gd name="connsiteX90" fmla="*/ 6056 w 10000"/>
                <a:gd name="connsiteY90" fmla="*/ 5071 h 9951"/>
                <a:gd name="connsiteX91" fmla="*/ 6056 w 10000"/>
                <a:gd name="connsiteY91" fmla="*/ 5071 h 9951"/>
                <a:gd name="connsiteX92" fmla="*/ 6056 w 10000"/>
                <a:gd name="connsiteY92" fmla="*/ 4201 h 9951"/>
                <a:gd name="connsiteX93" fmla="*/ 6056 w 10000"/>
                <a:gd name="connsiteY93" fmla="*/ 4201 h 9951"/>
                <a:gd name="connsiteX94" fmla="*/ 6056 w 10000"/>
                <a:gd name="connsiteY94" fmla="*/ 3998 h 9951"/>
                <a:gd name="connsiteX95" fmla="*/ 5944 w 10000"/>
                <a:gd name="connsiteY95" fmla="*/ 3756 h 9951"/>
                <a:gd name="connsiteX96" fmla="*/ 5889 w 10000"/>
                <a:gd name="connsiteY96" fmla="*/ 3701 h 9951"/>
                <a:gd name="connsiteX97" fmla="*/ 5778 w 10000"/>
                <a:gd name="connsiteY97" fmla="*/ 3658 h 9951"/>
                <a:gd name="connsiteX98" fmla="*/ 5667 w 10000"/>
                <a:gd name="connsiteY98" fmla="*/ 3658 h 9951"/>
                <a:gd name="connsiteX99" fmla="*/ 5500 w 10000"/>
                <a:gd name="connsiteY99" fmla="*/ 3701 h 9951"/>
                <a:gd name="connsiteX100" fmla="*/ 5500 w 10000"/>
                <a:gd name="connsiteY100" fmla="*/ 3701 h 9951"/>
                <a:gd name="connsiteX101" fmla="*/ 4889 w 10000"/>
                <a:gd name="connsiteY101" fmla="*/ 4049 h 9951"/>
                <a:gd name="connsiteX102" fmla="*/ 4611 w 10000"/>
                <a:gd name="connsiteY102" fmla="*/ 4149 h 9951"/>
                <a:gd name="connsiteX103" fmla="*/ 4556 w 10000"/>
                <a:gd name="connsiteY103" fmla="*/ 4201 h 9951"/>
                <a:gd name="connsiteX104" fmla="*/ 4500 w 10000"/>
                <a:gd name="connsiteY104" fmla="*/ 4149 h 9951"/>
                <a:gd name="connsiteX105" fmla="*/ 4500 w 10000"/>
                <a:gd name="connsiteY105" fmla="*/ 4149 h 9951"/>
                <a:gd name="connsiteX106" fmla="*/ 4222 w 10000"/>
                <a:gd name="connsiteY106" fmla="*/ 3658 h 9951"/>
                <a:gd name="connsiteX107" fmla="*/ 4222 w 10000"/>
                <a:gd name="connsiteY107" fmla="*/ 3658 h 9951"/>
                <a:gd name="connsiteX108" fmla="*/ 4111 w 10000"/>
                <a:gd name="connsiteY108" fmla="*/ 3415 h 9951"/>
                <a:gd name="connsiteX109" fmla="*/ 4111 w 10000"/>
                <a:gd name="connsiteY109" fmla="*/ 3270 h 9951"/>
                <a:gd name="connsiteX110" fmla="*/ 4111 w 10000"/>
                <a:gd name="connsiteY110" fmla="*/ 3121 h 9951"/>
                <a:gd name="connsiteX111" fmla="*/ 4111 w 10000"/>
                <a:gd name="connsiteY111" fmla="*/ 3121 h 9951"/>
                <a:gd name="connsiteX112" fmla="*/ 4278 w 10000"/>
                <a:gd name="connsiteY112" fmla="*/ 2976 h 9951"/>
                <a:gd name="connsiteX113" fmla="*/ 4389 w 10000"/>
                <a:gd name="connsiteY113" fmla="*/ 2926 h 9951"/>
                <a:gd name="connsiteX114" fmla="*/ 4389 w 10000"/>
                <a:gd name="connsiteY114" fmla="*/ 2926 h 9951"/>
                <a:gd name="connsiteX115" fmla="*/ 4000 w 10000"/>
                <a:gd name="connsiteY115" fmla="*/ 2926 h 9951"/>
                <a:gd name="connsiteX116" fmla="*/ 3722 w 10000"/>
                <a:gd name="connsiteY116" fmla="*/ 2976 h 9951"/>
                <a:gd name="connsiteX117" fmla="*/ 3611 w 10000"/>
                <a:gd name="connsiteY117" fmla="*/ 3029 h 9951"/>
                <a:gd name="connsiteX118" fmla="*/ 3556 w 10000"/>
                <a:gd name="connsiteY118" fmla="*/ 3077 h 9951"/>
                <a:gd name="connsiteX119" fmla="*/ 3556 w 10000"/>
                <a:gd name="connsiteY119" fmla="*/ 3077 h 9951"/>
                <a:gd name="connsiteX120" fmla="*/ 3444 w 10000"/>
                <a:gd name="connsiteY120" fmla="*/ 3270 h 9951"/>
                <a:gd name="connsiteX121" fmla="*/ 3278 w 10000"/>
                <a:gd name="connsiteY121" fmla="*/ 3566 h 9951"/>
                <a:gd name="connsiteX122" fmla="*/ 3000 w 10000"/>
                <a:gd name="connsiteY122" fmla="*/ 3902 h 9951"/>
                <a:gd name="connsiteX123" fmla="*/ 2667 w 10000"/>
                <a:gd name="connsiteY123" fmla="*/ 4149 h 9951"/>
                <a:gd name="connsiteX124" fmla="*/ 2667 w 10000"/>
                <a:gd name="connsiteY124" fmla="*/ 4149 h 9951"/>
                <a:gd name="connsiteX125" fmla="*/ 2333 w 10000"/>
                <a:gd name="connsiteY125" fmla="*/ 4348 h 9951"/>
                <a:gd name="connsiteX126" fmla="*/ 1833 w 10000"/>
                <a:gd name="connsiteY126" fmla="*/ 4544 h 9951"/>
                <a:gd name="connsiteX127" fmla="*/ 1389 w 10000"/>
                <a:gd name="connsiteY127" fmla="*/ 4637 h 9951"/>
                <a:gd name="connsiteX128" fmla="*/ 889 w 10000"/>
                <a:gd name="connsiteY128" fmla="*/ 4686 h 9951"/>
                <a:gd name="connsiteX129" fmla="*/ 889 w 10000"/>
                <a:gd name="connsiteY129" fmla="*/ 4686 h 9951"/>
                <a:gd name="connsiteX130" fmla="*/ 500 w 10000"/>
                <a:gd name="connsiteY130" fmla="*/ 4746 h 9951"/>
                <a:gd name="connsiteX131" fmla="*/ 222 w 10000"/>
                <a:gd name="connsiteY131" fmla="*/ 4782 h 9951"/>
                <a:gd name="connsiteX132" fmla="*/ 0 w 10000"/>
                <a:gd name="connsiteY132" fmla="*/ 4828 h 9951"/>
                <a:gd name="connsiteX133" fmla="*/ 0 w 10000"/>
                <a:gd name="connsiteY133" fmla="*/ 4828 h 9951"/>
                <a:gd name="connsiteX134" fmla="*/ 278 w 10000"/>
                <a:gd name="connsiteY134" fmla="*/ 5615 h 9951"/>
                <a:gd name="connsiteX135" fmla="*/ 500 w 10000"/>
                <a:gd name="connsiteY135" fmla="*/ 6192 h 9951"/>
                <a:gd name="connsiteX136" fmla="*/ 722 w 10000"/>
                <a:gd name="connsiteY136" fmla="*/ 6682 h 9951"/>
                <a:gd name="connsiteX137" fmla="*/ 722 w 10000"/>
                <a:gd name="connsiteY137" fmla="*/ 6682 h 9951"/>
                <a:gd name="connsiteX138" fmla="*/ 889 w 10000"/>
                <a:gd name="connsiteY138" fmla="*/ 6975 h 9951"/>
                <a:gd name="connsiteX139" fmla="*/ 944 w 10000"/>
                <a:gd name="connsiteY139" fmla="*/ 7226 h 9951"/>
                <a:gd name="connsiteX140" fmla="*/ 1111 w 10000"/>
                <a:gd name="connsiteY140" fmla="*/ 7471 h 9951"/>
                <a:gd name="connsiteX141" fmla="*/ 1333 w 10000"/>
                <a:gd name="connsiteY141" fmla="*/ 7848 h 9951"/>
                <a:gd name="connsiteX142" fmla="*/ 1333 w 10000"/>
                <a:gd name="connsiteY142" fmla="*/ 7848 h 9951"/>
                <a:gd name="connsiteX143" fmla="*/ 1444 w 10000"/>
                <a:gd name="connsiteY143" fmla="*/ 8047 h 9951"/>
                <a:gd name="connsiteX144" fmla="*/ 1500 w 10000"/>
                <a:gd name="connsiteY144" fmla="*/ 8194 h 9951"/>
                <a:gd name="connsiteX145" fmla="*/ 1500 w 10000"/>
                <a:gd name="connsiteY145" fmla="*/ 8333 h 9951"/>
                <a:gd name="connsiteX146" fmla="*/ 1556 w 10000"/>
                <a:gd name="connsiteY146" fmla="*/ 8393 h 9951"/>
                <a:gd name="connsiteX147" fmla="*/ 1722 w 10000"/>
                <a:gd name="connsiteY147" fmla="*/ 8436 h 9951"/>
                <a:gd name="connsiteX148" fmla="*/ 1944 w 10000"/>
                <a:gd name="connsiteY148" fmla="*/ 8485 h 9951"/>
                <a:gd name="connsiteX149" fmla="*/ 2944 w 10000"/>
                <a:gd name="connsiteY149" fmla="*/ 8537 h 9951"/>
                <a:gd name="connsiteX150" fmla="*/ 2944 w 10000"/>
                <a:gd name="connsiteY150" fmla="*/ 8537 h 9951"/>
                <a:gd name="connsiteX151" fmla="*/ 4167 w 10000"/>
                <a:gd name="connsiteY151" fmla="*/ 8636 h 9951"/>
                <a:gd name="connsiteX152" fmla="*/ 4889 w 10000"/>
                <a:gd name="connsiteY152" fmla="*/ 8775 h 9951"/>
                <a:gd name="connsiteX153" fmla="*/ 5278 w 10000"/>
                <a:gd name="connsiteY153" fmla="*/ 8931 h 9951"/>
                <a:gd name="connsiteX154" fmla="*/ 5444 w 10000"/>
                <a:gd name="connsiteY154" fmla="*/ 8971 h 9951"/>
                <a:gd name="connsiteX155" fmla="*/ 5444 w 10000"/>
                <a:gd name="connsiteY155" fmla="*/ 8971 h 9951"/>
                <a:gd name="connsiteX156" fmla="*/ 5722 w 10000"/>
                <a:gd name="connsiteY156" fmla="*/ 9079 h 9951"/>
                <a:gd name="connsiteX157" fmla="*/ 5833 w 10000"/>
                <a:gd name="connsiteY157" fmla="*/ 9130 h 9951"/>
                <a:gd name="connsiteX158" fmla="*/ 5833 w 10000"/>
                <a:gd name="connsiteY158" fmla="*/ 9130 h 9951"/>
                <a:gd name="connsiteX159" fmla="*/ 5833 w 10000"/>
                <a:gd name="connsiteY159" fmla="*/ 9079 h 9951"/>
                <a:gd name="connsiteX160" fmla="*/ 5889 w 10000"/>
                <a:gd name="connsiteY160" fmla="*/ 9024 h 9951"/>
                <a:gd name="connsiteX161" fmla="*/ 6000 w 10000"/>
                <a:gd name="connsiteY161" fmla="*/ 8971 h 9951"/>
                <a:gd name="connsiteX162" fmla="*/ 6167 w 10000"/>
                <a:gd name="connsiteY162" fmla="*/ 8931 h 9951"/>
                <a:gd name="connsiteX163" fmla="*/ 6444 w 10000"/>
                <a:gd name="connsiteY163" fmla="*/ 8931 h 9951"/>
                <a:gd name="connsiteX164" fmla="*/ 6833 w 10000"/>
                <a:gd name="connsiteY164" fmla="*/ 8971 h 9951"/>
                <a:gd name="connsiteX165" fmla="*/ 7278 w 10000"/>
                <a:gd name="connsiteY165" fmla="*/ 9130 h 9951"/>
                <a:gd name="connsiteX166" fmla="*/ 7278 w 10000"/>
                <a:gd name="connsiteY166" fmla="*/ 9130 h 9951"/>
                <a:gd name="connsiteX167" fmla="*/ 8722 w 10000"/>
                <a:gd name="connsiteY167" fmla="*/ 9554 h 9951"/>
                <a:gd name="connsiteX168" fmla="*/ 10000 w 10000"/>
                <a:gd name="connsiteY168" fmla="*/ 9951 h 9951"/>
                <a:gd name="connsiteX0" fmla="*/ 10000 w 10000"/>
                <a:gd name="connsiteY0" fmla="*/ 6662 h 10000"/>
                <a:gd name="connsiteX1" fmla="*/ 10000 w 10000"/>
                <a:gd name="connsiteY1" fmla="*/ 6662 h 10000"/>
                <a:gd name="connsiteX2" fmla="*/ 9222 w 10000"/>
                <a:gd name="connsiteY2" fmla="*/ 6715 h 10000"/>
                <a:gd name="connsiteX3" fmla="*/ 8944 w 10000"/>
                <a:gd name="connsiteY3" fmla="*/ 6715 h 10000"/>
                <a:gd name="connsiteX4" fmla="*/ 8833 w 10000"/>
                <a:gd name="connsiteY4" fmla="*/ 6662 h 10000"/>
                <a:gd name="connsiteX5" fmla="*/ 8778 w 10000"/>
                <a:gd name="connsiteY5" fmla="*/ 6616 h 10000"/>
                <a:gd name="connsiteX6" fmla="*/ 8778 w 10000"/>
                <a:gd name="connsiteY6" fmla="*/ 6616 h 10000"/>
                <a:gd name="connsiteX7" fmla="*/ 8444 w 10000"/>
                <a:gd name="connsiteY7" fmla="*/ 6028 h 10000"/>
                <a:gd name="connsiteX8" fmla="*/ 8167 w 10000"/>
                <a:gd name="connsiteY8" fmla="*/ 5487 h 10000"/>
                <a:gd name="connsiteX9" fmla="*/ 8167 w 10000"/>
                <a:gd name="connsiteY9" fmla="*/ 5487 h 10000"/>
                <a:gd name="connsiteX10" fmla="*/ 8056 w 10000"/>
                <a:gd name="connsiteY10" fmla="*/ 5397 h 10000"/>
                <a:gd name="connsiteX11" fmla="*/ 7889 w 10000"/>
                <a:gd name="connsiteY11" fmla="*/ 5301 h 10000"/>
                <a:gd name="connsiteX12" fmla="*/ 7444 w 10000"/>
                <a:gd name="connsiteY12" fmla="*/ 5243 h 10000"/>
                <a:gd name="connsiteX13" fmla="*/ 6889 w 10000"/>
                <a:gd name="connsiteY13" fmla="*/ 5199 h 10000"/>
                <a:gd name="connsiteX14" fmla="*/ 6389 w 10000"/>
                <a:gd name="connsiteY14" fmla="*/ 5199 h 10000"/>
                <a:gd name="connsiteX15" fmla="*/ 6389 w 10000"/>
                <a:gd name="connsiteY15" fmla="*/ 5199 h 10000"/>
                <a:gd name="connsiteX16" fmla="*/ 6167 w 10000"/>
                <a:gd name="connsiteY16" fmla="*/ 5143 h 10000"/>
                <a:gd name="connsiteX17" fmla="*/ 6056 w 10000"/>
                <a:gd name="connsiteY17" fmla="*/ 5055 h 10000"/>
                <a:gd name="connsiteX18" fmla="*/ 6000 w 10000"/>
                <a:gd name="connsiteY18" fmla="*/ 4951 h 10000"/>
                <a:gd name="connsiteX19" fmla="*/ 6000 w 10000"/>
                <a:gd name="connsiteY19" fmla="*/ 4769 h 10000"/>
                <a:gd name="connsiteX20" fmla="*/ 6056 w 10000"/>
                <a:gd name="connsiteY20" fmla="*/ 4369 h 10000"/>
                <a:gd name="connsiteX21" fmla="*/ 6111 w 10000"/>
                <a:gd name="connsiteY21" fmla="*/ 4169 h 10000"/>
                <a:gd name="connsiteX22" fmla="*/ 6056 w 10000"/>
                <a:gd name="connsiteY22" fmla="*/ 3921 h 10000"/>
                <a:gd name="connsiteX23" fmla="*/ 6056 w 10000"/>
                <a:gd name="connsiteY23" fmla="*/ 3921 h 10000"/>
                <a:gd name="connsiteX24" fmla="*/ 6000 w 10000"/>
                <a:gd name="connsiteY24" fmla="*/ 3774 h 10000"/>
                <a:gd name="connsiteX25" fmla="*/ 5944 w 10000"/>
                <a:gd name="connsiteY25" fmla="*/ 3676 h 10000"/>
                <a:gd name="connsiteX26" fmla="*/ 5833 w 10000"/>
                <a:gd name="connsiteY26" fmla="*/ 3676 h 10000"/>
                <a:gd name="connsiteX27" fmla="*/ 5667 w 10000"/>
                <a:gd name="connsiteY27" fmla="*/ 3719 h 10000"/>
                <a:gd name="connsiteX28" fmla="*/ 5333 w 10000"/>
                <a:gd name="connsiteY28" fmla="*/ 3874 h 10000"/>
                <a:gd name="connsiteX29" fmla="*/ 4889 w 10000"/>
                <a:gd name="connsiteY29" fmla="*/ 4120 h 10000"/>
                <a:gd name="connsiteX30" fmla="*/ 4889 w 10000"/>
                <a:gd name="connsiteY30" fmla="*/ 4120 h 10000"/>
                <a:gd name="connsiteX31" fmla="*/ 4611 w 10000"/>
                <a:gd name="connsiteY31" fmla="*/ 4169 h 10000"/>
                <a:gd name="connsiteX32" fmla="*/ 4500 w 10000"/>
                <a:gd name="connsiteY32" fmla="*/ 4169 h 10000"/>
                <a:gd name="connsiteX33" fmla="*/ 4444 w 10000"/>
                <a:gd name="connsiteY33" fmla="*/ 4120 h 10000"/>
                <a:gd name="connsiteX34" fmla="*/ 4389 w 10000"/>
                <a:gd name="connsiteY34" fmla="*/ 3921 h 10000"/>
                <a:gd name="connsiteX35" fmla="*/ 4222 w 10000"/>
                <a:gd name="connsiteY35" fmla="*/ 3676 h 10000"/>
                <a:gd name="connsiteX36" fmla="*/ 4222 w 10000"/>
                <a:gd name="connsiteY36" fmla="*/ 3676 h 10000"/>
                <a:gd name="connsiteX37" fmla="*/ 4111 w 10000"/>
                <a:gd name="connsiteY37" fmla="*/ 3526 h 10000"/>
                <a:gd name="connsiteX38" fmla="*/ 4111 w 10000"/>
                <a:gd name="connsiteY38" fmla="*/ 3385 h 10000"/>
                <a:gd name="connsiteX39" fmla="*/ 4111 w 10000"/>
                <a:gd name="connsiteY39" fmla="*/ 3286 h 10000"/>
                <a:gd name="connsiteX40" fmla="*/ 4167 w 10000"/>
                <a:gd name="connsiteY40" fmla="*/ 3186 h 10000"/>
                <a:gd name="connsiteX41" fmla="*/ 4278 w 10000"/>
                <a:gd name="connsiteY41" fmla="*/ 2991 h 10000"/>
                <a:gd name="connsiteX42" fmla="*/ 4389 w 10000"/>
                <a:gd name="connsiteY42" fmla="*/ 2940 h 10000"/>
                <a:gd name="connsiteX43" fmla="*/ 4389 w 10000"/>
                <a:gd name="connsiteY43" fmla="*/ 2940 h 10000"/>
                <a:gd name="connsiteX44" fmla="*/ 4389 w 10000"/>
                <a:gd name="connsiteY44" fmla="*/ 2890 h 10000"/>
                <a:gd name="connsiteX45" fmla="*/ 4444 w 10000"/>
                <a:gd name="connsiteY45" fmla="*/ 2852 h 10000"/>
                <a:gd name="connsiteX46" fmla="*/ 4667 w 10000"/>
                <a:gd name="connsiteY46" fmla="*/ 2796 h 10000"/>
                <a:gd name="connsiteX47" fmla="*/ 5333 w 10000"/>
                <a:gd name="connsiteY47" fmla="*/ 2703 h 10000"/>
                <a:gd name="connsiteX48" fmla="*/ 6500 w 10000"/>
                <a:gd name="connsiteY48" fmla="*/ 2547 h 10000"/>
                <a:gd name="connsiteX49" fmla="*/ 6500 w 10000"/>
                <a:gd name="connsiteY49" fmla="*/ 2547 h 10000"/>
                <a:gd name="connsiteX50" fmla="*/ 7167 w 10000"/>
                <a:gd name="connsiteY50" fmla="*/ 2408 h 10000"/>
                <a:gd name="connsiteX51" fmla="*/ 8389 w 10000"/>
                <a:gd name="connsiteY51" fmla="*/ 2114 h 10000"/>
                <a:gd name="connsiteX52" fmla="*/ 8389 w 10000"/>
                <a:gd name="connsiteY52" fmla="*/ 2114 h 10000"/>
                <a:gd name="connsiteX53" fmla="*/ 8667 w 10000"/>
                <a:gd name="connsiteY53" fmla="*/ 2008 h 10000"/>
                <a:gd name="connsiteX54" fmla="*/ 8778 w 10000"/>
                <a:gd name="connsiteY54" fmla="*/ 1857 h 10000"/>
                <a:gd name="connsiteX55" fmla="*/ 8889 w 10000"/>
                <a:gd name="connsiteY55" fmla="*/ 1765 h 10000"/>
                <a:gd name="connsiteX56" fmla="*/ 8833 w 10000"/>
                <a:gd name="connsiteY56" fmla="*/ 1669 h 10000"/>
                <a:gd name="connsiteX57" fmla="*/ 8833 w 10000"/>
                <a:gd name="connsiteY57" fmla="*/ 1577 h 10000"/>
                <a:gd name="connsiteX58" fmla="*/ 8722 w 10000"/>
                <a:gd name="connsiteY58" fmla="*/ 1470 h 10000"/>
                <a:gd name="connsiteX59" fmla="*/ 8556 w 10000"/>
                <a:gd name="connsiteY59" fmla="*/ 1322 h 10000"/>
                <a:gd name="connsiteX60" fmla="*/ 8556 w 10000"/>
                <a:gd name="connsiteY60" fmla="*/ 1322 h 10000"/>
                <a:gd name="connsiteX61" fmla="*/ 6556 w 10000"/>
                <a:gd name="connsiteY61" fmla="*/ 451 h 10000"/>
                <a:gd name="connsiteX62" fmla="*/ 6556 w 10000"/>
                <a:gd name="connsiteY62" fmla="*/ 451 h 10000"/>
                <a:gd name="connsiteX63" fmla="*/ 6333 w 10000"/>
                <a:gd name="connsiteY63" fmla="*/ 298 h 10000"/>
                <a:gd name="connsiteX64" fmla="*/ 6167 w 10000"/>
                <a:gd name="connsiteY64" fmla="*/ 151 h 10000"/>
                <a:gd name="connsiteX65" fmla="*/ 6056 w 10000"/>
                <a:gd name="connsiteY65" fmla="*/ 0 h 10000"/>
                <a:gd name="connsiteX66" fmla="*/ 10000 w 10000"/>
                <a:gd name="connsiteY66" fmla="*/ 6715 h 10000"/>
                <a:gd name="connsiteX67" fmla="*/ 10000 w 10000"/>
                <a:gd name="connsiteY67" fmla="*/ 6715 h 10000"/>
                <a:gd name="connsiteX68" fmla="*/ 9722 w 10000"/>
                <a:gd name="connsiteY68" fmla="*/ 6662 h 10000"/>
                <a:gd name="connsiteX69" fmla="*/ 9389 w 10000"/>
                <a:gd name="connsiteY69" fmla="*/ 6715 h 10000"/>
                <a:gd name="connsiteX70" fmla="*/ 9389 w 10000"/>
                <a:gd name="connsiteY70" fmla="*/ 6715 h 10000"/>
                <a:gd name="connsiteX71" fmla="*/ 9278 w 10000"/>
                <a:gd name="connsiteY71" fmla="*/ 6776 h 10000"/>
                <a:gd name="connsiteX72" fmla="*/ 9056 w 10000"/>
                <a:gd name="connsiteY72" fmla="*/ 6715 h 10000"/>
                <a:gd name="connsiteX73" fmla="*/ 8889 w 10000"/>
                <a:gd name="connsiteY73" fmla="*/ 6662 h 10000"/>
                <a:gd name="connsiteX74" fmla="*/ 8722 w 10000"/>
                <a:gd name="connsiteY74" fmla="*/ 6570 h 10000"/>
                <a:gd name="connsiteX75" fmla="*/ 8611 w 10000"/>
                <a:gd name="connsiteY75" fmla="*/ 6417 h 10000"/>
                <a:gd name="connsiteX76" fmla="*/ 8444 w 10000"/>
                <a:gd name="connsiteY76" fmla="*/ 6171 h 10000"/>
                <a:gd name="connsiteX77" fmla="*/ 8444 w 10000"/>
                <a:gd name="connsiteY77" fmla="*/ 6171 h 10000"/>
                <a:gd name="connsiteX78" fmla="*/ 8222 w 10000"/>
                <a:gd name="connsiteY78" fmla="*/ 5741 h 10000"/>
                <a:gd name="connsiteX79" fmla="*/ 8111 w 10000"/>
                <a:gd name="connsiteY79" fmla="*/ 5546 h 10000"/>
                <a:gd name="connsiteX80" fmla="*/ 7944 w 10000"/>
                <a:gd name="connsiteY80" fmla="*/ 5397 h 10000"/>
                <a:gd name="connsiteX81" fmla="*/ 7778 w 10000"/>
                <a:gd name="connsiteY81" fmla="*/ 5301 h 10000"/>
                <a:gd name="connsiteX82" fmla="*/ 7556 w 10000"/>
                <a:gd name="connsiteY82" fmla="*/ 5243 h 10000"/>
                <a:gd name="connsiteX83" fmla="*/ 7333 w 10000"/>
                <a:gd name="connsiteY83" fmla="*/ 5199 h 10000"/>
                <a:gd name="connsiteX84" fmla="*/ 7000 w 10000"/>
                <a:gd name="connsiteY84" fmla="*/ 5143 h 10000"/>
                <a:gd name="connsiteX85" fmla="*/ 7000 w 10000"/>
                <a:gd name="connsiteY85" fmla="*/ 5143 h 10000"/>
                <a:gd name="connsiteX86" fmla="*/ 6556 w 10000"/>
                <a:gd name="connsiteY86" fmla="*/ 5199 h 10000"/>
                <a:gd name="connsiteX87" fmla="*/ 6222 w 10000"/>
                <a:gd name="connsiteY87" fmla="*/ 5199 h 10000"/>
                <a:gd name="connsiteX88" fmla="*/ 6111 w 10000"/>
                <a:gd name="connsiteY88" fmla="*/ 5143 h 10000"/>
                <a:gd name="connsiteX89" fmla="*/ 6056 w 10000"/>
                <a:gd name="connsiteY89" fmla="*/ 5096 h 10000"/>
                <a:gd name="connsiteX90" fmla="*/ 6056 w 10000"/>
                <a:gd name="connsiteY90" fmla="*/ 5096 h 10000"/>
                <a:gd name="connsiteX91" fmla="*/ 6056 w 10000"/>
                <a:gd name="connsiteY91" fmla="*/ 4222 h 10000"/>
                <a:gd name="connsiteX92" fmla="*/ 6056 w 10000"/>
                <a:gd name="connsiteY92" fmla="*/ 4222 h 10000"/>
                <a:gd name="connsiteX93" fmla="*/ 6056 w 10000"/>
                <a:gd name="connsiteY93" fmla="*/ 4018 h 10000"/>
                <a:gd name="connsiteX94" fmla="*/ 5944 w 10000"/>
                <a:gd name="connsiteY94" fmla="*/ 3774 h 10000"/>
                <a:gd name="connsiteX95" fmla="*/ 5889 w 10000"/>
                <a:gd name="connsiteY95" fmla="*/ 3719 h 10000"/>
                <a:gd name="connsiteX96" fmla="*/ 5778 w 10000"/>
                <a:gd name="connsiteY96" fmla="*/ 3676 h 10000"/>
                <a:gd name="connsiteX97" fmla="*/ 5667 w 10000"/>
                <a:gd name="connsiteY97" fmla="*/ 3676 h 10000"/>
                <a:gd name="connsiteX98" fmla="*/ 5500 w 10000"/>
                <a:gd name="connsiteY98" fmla="*/ 3719 h 10000"/>
                <a:gd name="connsiteX99" fmla="*/ 5500 w 10000"/>
                <a:gd name="connsiteY99" fmla="*/ 3719 h 10000"/>
                <a:gd name="connsiteX100" fmla="*/ 4889 w 10000"/>
                <a:gd name="connsiteY100" fmla="*/ 4069 h 10000"/>
                <a:gd name="connsiteX101" fmla="*/ 4611 w 10000"/>
                <a:gd name="connsiteY101" fmla="*/ 4169 h 10000"/>
                <a:gd name="connsiteX102" fmla="*/ 4556 w 10000"/>
                <a:gd name="connsiteY102" fmla="*/ 4222 h 10000"/>
                <a:gd name="connsiteX103" fmla="*/ 4500 w 10000"/>
                <a:gd name="connsiteY103" fmla="*/ 4169 h 10000"/>
                <a:gd name="connsiteX104" fmla="*/ 4500 w 10000"/>
                <a:gd name="connsiteY104" fmla="*/ 4169 h 10000"/>
                <a:gd name="connsiteX105" fmla="*/ 4222 w 10000"/>
                <a:gd name="connsiteY105" fmla="*/ 3676 h 10000"/>
                <a:gd name="connsiteX106" fmla="*/ 4222 w 10000"/>
                <a:gd name="connsiteY106" fmla="*/ 3676 h 10000"/>
                <a:gd name="connsiteX107" fmla="*/ 4111 w 10000"/>
                <a:gd name="connsiteY107" fmla="*/ 3432 h 10000"/>
                <a:gd name="connsiteX108" fmla="*/ 4111 w 10000"/>
                <a:gd name="connsiteY108" fmla="*/ 3286 h 10000"/>
                <a:gd name="connsiteX109" fmla="*/ 4111 w 10000"/>
                <a:gd name="connsiteY109" fmla="*/ 3136 h 10000"/>
                <a:gd name="connsiteX110" fmla="*/ 4111 w 10000"/>
                <a:gd name="connsiteY110" fmla="*/ 3136 h 10000"/>
                <a:gd name="connsiteX111" fmla="*/ 4278 w 10000"/>
                <a:gd name="connsiteY111" fmla="*/ 2991 h 10000"/>
                <a:gd name="connsiteX112" fmla="*/ 4389 w 10000"/>
                <a:gd name="connsiteY112" fmla="*/ 2940 h 10000"/>
                <a:gd name="connsiteX113" fmla="*/ 4389 w 10000"/>
                <a:gd name="connsiteY113" fmla="*/ 2940 h 10000"/>
                <a:gd name="connsiteX114" fmla="*/ 4000 w 10000"/>
                <a:gd name="connsiteY114" fmla="*/ 2940 h 10000"/>
                <a:gd name="connsiteX115" fmla="*/ 3722 w 10000"/>
                <a:gd name="connsiteY115" fmla="*/ 2991 h 10000"/>
                <a:gd name="connsiteX116" fmla="*/ 3611 w 10000"/>
                <a:gd name="connsiteY116" fmla="*/ 3044 h 10000"/>
                <a:gd name="connsiteX117" fmla="*/ 3556 w 10000"/>
                <a:gd name="connsiteY117" fmla="*/ 3092 h 10000"/>
                <a:gd name="connsiteX118" fmla="*/ 3556 w 10000"/>
                <a:gd name="connsiteY118" fmla="*/ 3092 h 10000"/>
                <a:gd name="connsiteX119" fmla="*/ 3444 w 10000"/>
                <a:gd name="connsiteY119" fmla="*/ 3286 h 10000"/>
                <a:gd name="connsiteX120" fmla="*/ 3278 w 10000"/>
                <a:gd name="connsiteY120" fmla="*/ 3584 h 10000"/>
                <a:gd name="connsiteX121" fmla="*/ 3000 w 10000"/>
                <a:gd name="connsiteY121" fmla="*/ 3921 h 10000"/>
                <a:gd name="connsiteX122" fmla="*/ 2667 w 10000"/>
                <a:gd name="connsiteY122" fmla="*/ 4169 h 10000"/>
                <a:gd name="connsiteX123" fmla="*/ 2667 w 10000"/>
                <a:gd name="connsiteY123" fmla="*/ 4169 h 10000"/>
                <a:gd name="connsiteX124" fmla="*/ 2333 w 10000"/>
                <a:gd name="connsiteY124" fmla="*/ 4369 h 10000"/>
                <a:gd name="connsiteX125" fmla="*/ 1833 w 10000"/>
                <a:gd name="connsiteY125" fmla="*/ 4566 h 10000"/>
                <a:gd name="connsiteX126" fmla="*/ 1389 w 10000"/>
                <a:gd name="connsiteY126" fmla="*/ 4660 h 10000"/>
                <a:gd name="connsiteX127" fmla="*/ 889 w 10000"/>
                <a:gd name="connsiteY127" fmla="*/ 4709 h 10000"/>
                <a:gd name="connsiteX128" fmla="*/ 889 w 10000"/>
                <a:gd name="connsiteY128" fmla="*/ 4709 h 10000"/>
                <a:gd name="connsiteX129" fmla="*/ 500 w 10000"/>
                <a:gd name="connsiteY129" fmla="*/ 4769 h 10000"/>
                <a:gd name="connsiteX130" fmla="*/ 222 w 10000"/>
                <a:gd name="connsiteY130" fmla="*/ 4806 h 10000"/>
                <a:gd name="connsiteX131" fmla="*/ 0 w 10000"/>
                <a:gd name="connsiteY131" fmla="*/ 4852 h 10000"/>
                <a:gd name="connsiteX132" fmla="*/ 0 w 10000"/>
                <a:gd name="connsiteY132" fmla="*/ 4852 h 10000"/>
                <a:gd name="connsiteX133" fmla="*/ 278 w 10000"/>
                <a:gd name="connsiteY133" fmla="*/ 5643 h 10000"/>
                <a:gd name="connsiteX134" fmla="*/ 500 w 10000"/>
                <a:gd name="connsiteY134" fmla="*/ 6222 h 10000"/>
                <a:gd name="connsiteX135" fmla="*/ 722 w 10000"/>
                <a:gd name="connsiteY135" fmla="*/ 6715 h 10000"/>
                <a:gd name="connsiteX136" fmla="*/ 722 w 10000"/>
                <a:gd name="connsiteY136" fmla="*/ 6715 h 10000"/>
                <a:gd name="connsiteX137" fmla="*/ 889 w 10000"/>
                <a:gd name="connsiteY137" fmla="*/ 7009 h 10000"/>
                <a:gd name="connsiteX138" fmla="*/ 944 w 10000"/>
                <a:gd name="connsiteY138" fmla="*/ 7262 h 10000"/>
                <a:gd name="connsiteX139" fmla="*/ 1111 w 10000"/>
                <a:gd name="connsiteY139" fmla="*/ 7508 h 10000"/>
                <a:gd name="connsiteX140" fmla="*/ 1333 w 10000"/>
                <a:gd name="connsiteY140" fmla="*/ 7887 h 10000"/>
                <a:gd name="connsiteX141" fmla="*/ 1333 w 10000"/>
                <a:gd name="connsiteY141" fmla="*/ 7887 h 10000"/>
                <a:gd name="connsiteX142" fmla="*/ 1444 w 10000"/>
                <a:gd name="connsiteY142" fmla="*/ 8087 h 10000"/>
                <a:gd name="connsiteX143" fmla="*/ 1500 w 10000"/>
                <a:gd name="connsiteY143" fmla="*/ 8234 h 10000"/>
                <a:gd name="connsiteX144" fmla="*/ 1500 w 10000"/>
                <a:gd name="connsiteY144" fmla="*/ 8374 h 10000"/>
                <a:gd name="connsiteX145" fmla="*/ 1556 w 10000"/>
                <a:gd name="connsiteY145" fmla="*/ 8434 h 10000"/>
                <a:gd name="connsiteX146" fmla="*/ 1722 w 10000"/>
                <a:gd name="connsiteY146" fmla="*/ 8478 h 10000"/>
                <a:gd name="connsiteX147" fmla="*/ 1944 w 10000"/>
                <a:gd name="connsiteY147" fmla="*/ 8527 h 10000"/>
                <a:gd name="connsiteX148" fmla="*/ 2944 w 10000"/>
                <a:gd name="connsiteY148" fmla="*/ 8579 h 10000"/>
                <a:gd name="connsiteX149" fmla="*/ 2944 w 10000"/>
                <a:gd name="connsiteY149" fmla="*/ 8579 h 10000"/>
                <a:gd name="connsiteX150" fmla="*/ 4167 w 10000"/>
                <a:gd name="connsiteY150" fmla="*/ 8679 h 10000"/>
                <a:gd name="connsiteX151" fmla="*/ 4889 w 10000"/>
                <a:gd name="connsiteY151" fmla="*/ 8818 h 10000"/>
                <a:gd name="connsiteX152" fmla="*/ 5278 w 10000"/>
                <a:gd name="connsiteY152" fmla="*/ 8975 h 10000"/>
                <a:gd name="connsiteX153" fmla="*/ 5444 w 10000"/>
                <a:gd name="connsiteY153" fmla="*/ 9015 h 10000"/>
                <a:gd name="connsiteX154" fmla="*/ 5444 w 10000"/>
                <a:gd name="connsiteY154" fmla="*/ 9015 h 10000"/>
                <a:gd name="connsiteX155" fmla="*/ 5722 w 10000"/>
                <a:gd name="connsiteY155" fmla="*/ 9124 h 10000"/>
                <a:gd name="connsiteX156" fmla="*/ 5833 w 10000"/>
                <a:gd name="connsiteY156" fmla="*/ 9175 h 10000"/>
                <a:gd name="connsiteX157" fmla="*/ 5833 w 10000"/>
                <a:gd name="connsiteY157" fmla="*/ 9175 h 10000"/>
                <a:gd name="connsiteX158" fmla="*/ 5833 w 10000"/>
                <a:gd name="connsiteY158" fmla="*/ 9124 h 10000"/>
                <a:gd name="connsiteX159" fmla="*/ 5889 w 10000"/>
                <a:gd name="connsiteY159" fmla="*/ 9068 h 10000"/>
                <a:gd name="connsiteX160" fmla="*/ 6000 w 10000"/>
                <a:gd name="connsiteY160" fmla="*/ 9015 h 10000"/>
                <a:gd name="connsiteX161" fmla="*/ 6167 w 10000"/>
                <a:gd name="connsiteY161" fmla="*/ 8975 h 10000"/>
                <a:gd name="connsiteX162" fmla="*/ 6444 w 10000"/>
                <a:gd name="connsiteY162" fmla="*/ 8975 h 10000"/>
                <a:gd name="connsiteX163" fmla="*/ 6833 w 10000"/>
                <a:gd name="connsiteY163" fmla="*/ 9015 h 10000"/>
                <a:gd name="connsiteX164" fmla="*/ 7278 w 10000"/>
                <a:gd name="connsiteY164" fmla="*/ 9175 h 10000"/>
                <a:gd name="connsiteX165" fmla="*/ 7278 w 10000"/>
                <a:gd name="connsiteY165" fmla="*/ 9175 h 10000"/>
                <a:gd name="connsiteX166" fmla="*/ 8722 w 10000"/>
                <a:gd name="connsiteY166" fmla="*/ 9601 h 10000"/>
                <a:gd name="connsiteX167" fmla="*/ 10000 w 10000"/>
                <a:gd name="connsiteY167" fmla="*/ 10000 h 10000"/>
                <a:gd name="connsiteX0" fmla="*/ 10000 w 10000"/>
                <a:gd name="connsiteY0" fmla="*/ 6511 h 9849"/>
                <a:gd name="connsiteX1" fmla="*/ 10000 w 10000"/>
                <a:gd name="connsiteY1" fmla="*/ 6511 h 9849"/>
                <a:gd name="connsiteX2" fmla="*/ 9222 w 10000"/>
                <a:gd name="connsiteY2" fmla="*/ 6564 h 9849"/>
                <a:gd name="connsiteX3" fmla="*/ 8944 w 10000"/>
                <a:gd name="connsiteY3" fmla="*/ 6564 h 9849"/>
                <a:gd name="connsiteX4" fmla="*/ 8833 w 10000"/>
                <a:gd name="connsiteY4" fmla="*/ 6511 h 9849"/>
                <a:gd name="connsiteX5" fmla="*/ 8778 w 10000"/>
                <a:gd name="connsiteY5" fmla="*/ 6465 h 9849"/>
                <a:gd name="connsiteX6" fmla="*/ 8778 w 10000"/>
                <a:gd name="connsiteY6" fmla="*/ 6465 h 9849"/>
                <a:gd name="connsiteX7" fmla="*/ 8444 w 10000"/>
                <a:gd name="connsiteY7" fmla="*/ 5877 h 9849"/>
                <a:gd name="connsiteX8" fmla="*/ 8167 w 10000"/>
                <a:gd name="connsiteY8" fmla="*/ 5336 h 9849"/>
                <a:gd name="connsiteX9" fmla="*/ 8167 w 10000"/>
                <a:gd name="connsiteY9" fmla="*/ 5336 h 9849"/>
                <a:gd name="connsiteX10" fmla="*/ 8056 w 10000"/>
                <a:gd name="connsiteY10" fmla="*/ 5246 h 9849"/>
                <a:gd name="connsiteX11" fmla="*/ 7889 w 10000"/>
                <a:gd name="connsiteY11" fmla="*/ 5150 h 9849"/>
                <a:gd name="connsiteX12" fmla="*/ 7444 w 10000"/>
                <a:gd name="connsiteY12" fmla="*/ 5092 h 9849"/>
                <a:gd name="connsiteX13" fmla="*/ 6889 w 10000"/>
                <a:gd name="connsiteY13" fmla="*/ 5048 h 9849"/>
                <a:gd name="connsiteX14" fmla="*/ 6389 w 10000"/>
                <a:gd name="connsiteY14" fmla="*/ 5048 h 9849"/>
                <a:gd name="connsiteX15" fmla="*/ 6389 w 10000"/>
                <a:gd name="connsiteY15" fmla="*/ 5048 h 9849"/>
                <a:gd name="connsiteX16" fmla="*/ 6167 w 10000"/>
                <a:gd name="connsiteY16" fmla="*/ 4992 h 9849"/>
                <a:gd name="connsiteX17" fmla="*/ 6056 w 10000"/>
                <a:gd name="connsiteY17" fmla="*/ 4904 h 9849"/>
                <a:gd name="connsiteX18" fmla="*/ 6000 w 10000"/>
                <a:gd name="connsiteY18" fmla="*/ 4800 h 9849"/>
                <a:gd name="connsiteX19" fmla="*/ 6000 w 10000"/>
                <a:gd name="connsiteY19" fmla="*/ 4618 h 9849"/>
                <a:gd name="connsiteX20" fmla="*/ 6056 w 10000"/>
                <a:gd name="connsiteY20" fmla="*/ 4218 h 9849"/>
                <a:gd name="connsiteX21" fmla="*/ 6111 w 10000"/>
                <a:gd name="connsiteY21" fmla="*/ 4018 h 9849"/>
                <a:gd name="connsiteX22" fmla="*/ 6056 w 10000"/>
                <a:gd name="connsiteY22" fmla="*/ 3770 h 9849"/>
                <a:gd name="connsiteX23" fmla="*/ 6056 w 10000"/>
                <a:gd name="connsiteY23" fmla="*/ 3770 h 9849"/>
                <a:gd name="connsiteX24" fmla="*/ 6000 w 10000"/>
                <a:gd name="connsiteY24" fmla="*/ 3623 h 9849"/>
                <a:gd name="connsiteX25" fmla="*/ 5944 w 10000"/>
                <a:gd name="connsiteY25" fmla="*/ 3525 h 9849"/>
                <a:gd name="connsiteX26" fmla="*/ 5833 w 10000"/>
                <a:gd name="connsiteY26" fmla="*/ 3525 h 9849"/>
                <a:gd name="connsiteX27" fmla="*/ 5667 w 10000"/>
                <a:gd name="connsiteY27" fmla="*/ 3568 h 9849"/>
                <a:gd name="connsiteX28" fmla="*/ 5333 w 10000"/>
                <a:gd name="connsiteY28" fmla="*/ 3723 h 9849"/>
                <a:gd name="connsiteX29" fmla="*/ 4889 w 10000"/>
                <a:gd name="connsiteY29" fmla="*/ 3969 h 9849"/>
                <a:gd name="connsiteX30" fmla="*/ 4889 w 10000"/>
                <a:gd name="connsiteY30" fmla="*/ 3969 h 9849"/>
                <a:gd name="connsiteX31" fmla="*/ 4611 w 10000"/>
                <a:gd name="connsiteY31" fmla="*/ 4018 h 9849"/>
                <a:gd name="connsiteX32" fmla="*/ 4500 w 10000"/>
                <a:gd name="connsiteY32" fmla="*/ 4018 h 9849"/>
                <a:gd name="connsiteX33" fmla="*/ 4444 w 10000"/>
                <a:gd name="connsiteY33" fmla="*/ 3969 h 9849"/>
                <a:gd name="connsiteX34" fmla="*/ 4389 w 10000"/>
                <a:gd name="connsiteY34" fmla="*/ 3770 h 9849"/>
                <a:gd name="connsiteX35" fmla="*/ 4222 w 10000"/>
                <a:gd name="connsiteY35" fmla="*/ 3525 h 9849"/>
                <a:gd name="connsiteX36" fmla="*/ 4222 w 10000"/>
                <a:gd name="connsiteY36" fmla="*/ 3525 h 9849"/>
                <a:gd name="connsiteX37" fmla="*/ 4111 w 10000"/>
                <a:gd name="connsiteY37" fmla="*/ 3375 h 9849"/>
                <a:gd name="connsiteX38" fmla="*/ 4111 w 10000"/>
                <a:gd name="connsiteY38" fmla="*/ 3234 h 9849"/>
                <a:gd name="connsiteX39" fmla="*/ 4111 w 10000"/>
                <a:gd name="connsiteY39" fmla="*/ 3135 h 9849"/>
                <a:gd name="connsiteX40" fmla="*/ 4167 w 10000"/>
                <a:gd name="connsiteY40" fmla="*/ 3035 h 9849"/>
                <a:gd name="connsiteX41" fmla="*/ 4278 w 10000"/>
                <a:gd name="connsiteY41" fmla="*/ 2840 h 9849"/>
                <a:gd name="connsiteX42" fmla="*/ 4389 w 10000"/>
                <a:gd name="connsiteY42" fmla="*/ 2789 h 9849"/>
                <a:gd name="connsiteX43" fmla="*/ 4389 w 10000"/>
                <a:gd name="connsiteY43" fmla="*/ 2789 h 9849"/>
                <a:gd name="connsiteX44" fmla="*/ 4389 w 10000"/>
                <a:gd name="connsiteY44" fmla="*/ 2739 h 9849"/>
                <a:gd name="connsiteX45" fmla="*/ 4444 w 10000"/>
                <a:gd name="connsiteY45" fmla="*/ 2701 h 9849"/>
                <a:gd name="connsiteX46" fmla="*/ 4667 w 10000"/>
                <a:gd name="connsiteY46" fmla="*/ 2645 h 9849"/>
                <a:gd name="connsiteX47" fmla="*/ 5333 w 10000"/>
                <a:gd name="connsiteY47" fmla="*/ 2552 h 9849"/>
                <a:gd name="connsiteX48" fmla="*/ 6500 w 10000"/>
                <a:gd name="connsiteY48" fmla="*/ 2396 h 9849"/>
                <a:gd name="connsiteX49" fmla="*/ 6500 w 10000"/>
                <a:gd name="connsiteY49" fmla="*/ 2396 h 9849"/>
                <a:gd name="connsiteX50" fmla="*/ 7167 w 10000"/>
                <a:gd name="connsiteY50" fmla="*/ 2257 h 9849"/>
                <a:gd name="connsiteX51" fmla="*/ 8389 w 10000"/>
                <a:gd name="connsiteY51" fmla="*/ 1963 h 9849"/>
                <a:gd name="connsiteX52" fmla="*/ 8389 w 10000"/>
                <a:gd name="connsiteY52" fmla="*/ 1963 h 9849"/>
                <a:gd name="connsiteX53" fmla="*/ 8667 w 10000"/>
                <a:gd name="connsiteY53" fmla="*/ 1857 h 9849"/>
                <a:gd name="connsiteX54" fmla="*/ 8778 w 10000"/>
                <a:gd name="connsiteY54" fmla="*/ 1706 h 9849"/>
                <a:gd name="connsiteX55" fmla="*/ 8889 w 10000"/>
                <a:gd name="connsiteY55" fmla="*/ 1614 h 9849"/>
                <a:gd name="connsiteX56" fmla="*/ 8833 w 10000"/>
                <a:gd name="connsiteY56" fmla="*/ 1518 h 9849"/>
                <a:gd name="connsiteX57" fmla="*/ 8833 w 10000"/>
                <a:gd name="connsiteY57" fmla="*/ 1426 h 9849"/>
                <a:gd name="connsiteX58" fmla="*/ 8722 w 10000"/>
                <a:gd name="connsiteY58" fmla="*/ 1319 h 9849"/>
                <a:gd name="connsiteX59" fmla="*/ 8556 w 10000"/>
                <a:gd name="connsiteY59" fmla="*/ 1171 h 9849"/>
                <a:gd name="connsiteX60" fmla="*/ 8556 w 10000"/>
                <a:gd name="connsiteY60" fmla="*/ 1171 h 9849"/>
                <a:gd name="connsiteX61" fmla="*/ 6556 w 10000"/>
                <a:gd name="connsiteY61" fmla="*/ 300 h 9849"/>
                <a:gd name="connsiteX62" fmla="*/ 6556 w 10000"/>
                <a:gd name="connsiteY62" fmla="*/ 300 h 9849"/>
                <a:gd name="connsiteX63" fmla="*/ 6333 w 10000"/>
                <a:gd name="connsiteY63" fmla="*/ 147 h 9849"/>
                <a:gd name="connsiteX64" fmla="*/ 6167 w 10000"/>
                <a:gd name="connsiteY64" fmla="*/ 0 h 9849"/>
                <a:gd name="connsiteX65" fmla="*/ 10000 w 10000"/>
                <a:gd name="connsiteY65" fmla="*/ 6564 h 9849"/>
                <a:gd name="connsiteX66" fmla="*/ 10000 w 10000"/>
                <a:gd name="connsiteY66" fmla="*/ 6564 h 9849"/>
                <a:gd name="connsiteX67" fmla="*/ 9722 w 10000"/>
                <a:gd name="connsiteY67" fmla="*/ 6511 h 9849"/>
                <a:gd name="connsiteX68" fmla="*/ 9389 w 10000"/>
                <a:gd name="connsiteY68" fmla="*/ 6564 h 9849"/>
                <a:gd name="connsiteX69" fmla="*/ 9389 w 10000"/>
                <a:gd name="connsiteY69" fmla="*/ 6564 h 9849"/>
                <a:gd name="connsiteX70" fmla="*/ 9278 w 10000"/>
                <a:gd name="connsiteY70" fmla="*/ 6625 h 9849"/>
                <a:gd name="connsiteX71" fmla="*/ 9056 w 10000"/>
                <a:gd name="connsiteY71" fmla="*/ 6564 h 9849"/>
                <a:gd name="connsiteX72" fmla="*/ 8889 w 10000"/>
                <a:gd name="connsiteY72" fmla="*/ 6511 h 9849"/>
                <a:gd name="connsiteX73" fmla="*/ 8722 w 10000"/>
                <a:gd name="connsiteY73" fmla="*/ 6419 h 9849"/>
                <a:gd name="connsiteX74" fmla="*/ 8611 w 10000"/>
                <a:gd name="connsiteY74" fmla="*/ 6266 h 9849"/>
                <a:gd name="connsiteX75" fmla="*/ 8444 w 10000"/>
                <a:gd name="connsiteY75" fmla="*/ 6020 h 9849"/>
                <a:gd name="connsiteX76" fmla="*/ 8444 w 10000"/>
                <a:gd name="connsiteY76" fmla="*/ 6020 h 9849"/>
                <a:gd name="connsiteX77" fmla="*/ 8222 w 10000"/>
                <a:gd name="connsiteY77" fmla="*/ 5590 h 9849"/>
                <a:gd name="connsiteX78" fmla="*/ 8111 w 10000"/>
                <a:gd name="connsiteY78" fmla="*/ 5395 h 9849"/>
                <a:gd name="connsiteX79" fmla="*/ 7944 w 10000"/>
                <a:gd name="connsiteY79" fmla="*/ 5246 h 9849"/>
                <a:gd name="connsiteX80" fmla="*/ 7778 w 10000"/>
                <a:gd name="connsiteY80" fmla="*/ 5150 h 9849"/>
                <a:gd name="connsiteX81" fmla="*/ 7556 w 10000"/>
                <a:gd name="connsiteY81" fmla="*/ 5092 h 9849"/>
                <a:gd name="connsiteX82" fmla="*/ 7333 w 10000"/>
                <a:gd name="connsiteY82" fmla="*/ 5048 h 9849"/>
                <a:gd name="connsiteX83" fmla="*/ 7000 w 10000"/>
                <a:gd name="connsiteY83" fmla="*/ 4992 h 9849"/>
                <a:gd name="connsiteX84" fmla="*/ 7000 w 10000"/>
                <a:gd name="connsiteY84" fmla="*/ 4992 h 9849"/>
                <a:gd name="connsiteX85" fmla="*/ 6556 w 10000"/>
                <a:gd name="connsiteY85" fmla="*/ 5048 h 9849"/>
                <a:gd name="connsiteX86" fmla="*/ 6222 w 10000"/>
                <a:gd name="connsiteY86" fmla="*/ 5048 h 9849"/>
                <a:gd name="connsiteX87" fmla="*/ 6111 w 10000"/>
                <a:gd name="connsiteY87" fmla="*/ 4992 h 9849"/>
                <a:gd name="connsiteX88" fmla="*/ 6056 w 10000"/>
                <a:gd name="connsiteY88" fmla="*/ 4945 h 9849"/>
                <a:gd name="connsiteX89" fmla="*/ 6056 w 10000"/>
                <a:gd name="connsiteY89" fmla="*/ 4945 h 9849"/>
                <a:gd name="connsiteX90" fmla="*/ 6056 w 10000"/>
                <a:gd name="connsiteY90" fmla="*/ 4071 h 9849"/>
                <a:gd name="connsiteX91" fmla="*/ 6056 w 10000"/>
                <a:gd name="connsiteY91" fmla="*/ 4071 h 9849"/>
                <a:gd name="connsiteX92" fmla="*/ 6056 w 10000"/>
                <a:gd name="connsiteY92" fmla="*/ 3867 h 9849"/>
                <a:gd name="connsiteX93" fmla="*/ 5944 w 10000"/>
                <a:gd name="connsiteY93" fmla="*/ 3623 h 9849"/>
                <a:gd name="connsiteX94" fmla="*/ 5889 w 10000"/>
                <a:gd name="connsiteY94" fmla="*/ 3568 h 9849"/>
                <a:gd name="connsiteX95" fmla="*/ 5778 w 10000"/>
                <a:gd name="connsiteY95" fmla="*/ 3525 h 9849"/>
                <a:gd name="connsiteX96" fmla="*/ 5667 w 10000"/>
                <a:gd name="connsiteY96" fmla="*/ 3525 h 9849"/>
                <a:gd name="connsiteX97" fmla="*/ 5500 w 10000"/>
                <a:gd name="connsiteY97" fmla="*/ 3568 h 9849"/>
                <a:gd name="connsiteX98" fmla="*/ 5500 w 10000"/>
                <a:gd name="connsiteY98" fmla="*/ 3568 h 9849"/>
                <a:gd name="connsiteX99" fmla="*/ 4889 w 10000"/>
                <a:gd name="connsiteY99" fmla="*/ 3918 h 9849"/>
                <a:gd name="connsiteX100" fmla="*/ 4611 w 10000"/>
                <a:gd name="connsiteY100" fmla="*/ 4018 h 9849"/>
                <a:gd name="connsiteX101" fmla="*/ 4556 w 10000"/>
                <a:gd name="connsiteY101" fmla="*/ 4071 h 9849"/>
                <a:gd name="connsiteX102" fmla="*/ 4500 w 10000"/>
                <a:gd name="connsiteY102" fmla="*/ 4018 h 9849"/>
                <a:gd name="connsiteX103" fmla="*/ 4500 w 10000"/>
                <a:gd name="connsiteY103" fmla="*/ 4018 h 9849"/>
                <a:gd name="connsiteX104" fmla="*/ 4222 w 10000"/>
                <a:gd name="connsiteY104" fmla="*/ 3525 h 9849"/>
                <a:gd name="connsiteX105" fmla="*/ 4222 w 10000"/>
                <a:gd name="connsiteY105" fmla="*/ 3525 h 9849"/>
                <a:gd name="connsiteX106" fmla="*/ 4111 w 10000"/>
                <a:gd name="connsiteY106" fmla="*/ 3281 h 9849"/>
                <a:gd name="connsiteX107" fmla="*/ 4111 w 10000"/>
                <a:gd name="connsiteY107" fmla="*/ 3135 h 9849"/>
                <a:gd name="connsiteX108" fmla="*/ 4111 w 10000"/>
                <a:gd name="connsiteY108" fmla="*/ 2985 h 9849"/>
                <a:gd name="connsiteX109" fmla="*/ 4111 w 10000"/>
                <a:gd name="connsiteY109" fmla="*/ 2985 h 9849"/>
                <a:gd name="connsiteX110" fmla="*/ 4278 w 10000"/>
                <a:gd name="connsiteY110" fmla="*/ 2840 h 9849"/>
                <a:gd name="connsiteX111" fmla="*/ 4389 w 10000"/>
                <a:gd name="connsiteY111" fmla="*/ 2789 h 9849"/>
                <a:gd name="connsiteX112" fmla="*/ 4389 w 10000"/>
                <a:gd name="connsiteY112" fmla="*/ 2789 h 9849"/>
                <a:gd name="connsiteX113" fmla="*/ 4000 w 10000"/>
                <a:gd name="connsiteY113" fmla="*/ 2789 h 9849"/>
                <a:gd name="connsiteX114" fmla="*/ 3722 w 10000"/>
                <a:gd name="connsiteY114" fmla="*/ 2840 h 9849"/>
                <a:gd name="connsiteX115" fmla="*/ 3611 w 10000"/>
                <a:gd name="connsiteY115" fmla="*/ 2893 h 9849"/>
                <a:gd name="connsiteX116" fmla="*/ 3556 w 10000"/>
                <a:gd name="connsiteY116" fmla="*/ 2941 h 9849"/>
                <a:gd name="connsiteX117" fmla="*/ 3556 w 10000"/>
                <a:gd name="connsiteY117" fmla="*/ 2941 h 9849"/>
                <a:gd name="connsiteX118" fmla="*/ 3444 w 10000"/>
                <a:gd name="connsiteY118" fmla="*/ 3135 h 9849"/>
                <a:gd name="connsiteX119" fmla="*/ 3278 w 10000"/>
                <a:gd name="connsiteY119" fmla="*/ 3433 h 9849"/>
                <a:gd name="connsiteX120" fmla="*/ 3000 w 10000"/>
                <a:gd name="connsiteY120" fmla="*/ 3770 h 9849"/>
                <a:gd name="connsiteX121" fmla="*/ 2667 w 10000"/>
                <a:gd name="connsiteY121" fmla="*/ 4018 h 9849"/>
                <a:gd name="connsiteX122" fmla="*/ 2667 w 10000"/>
                <a:gd name="connsiteY122" fmla="*/ 4018 h 9849"/>
                <a:gd name="connsiteX123" fmla="*/ 2333 w 10000"/>
                <a:gd name="connsiteY123" fmla="*/ 4218 h 9849"/>
                <a:gd name="connsiteX124" fmla="*/ 1833 w 10000"/>
                <a:gd name="connsiteY124" fmla="*/ 4415 h 9849"/>
                <a:gd name="connsiteX125" fmla="*/ 1389 w 10000"/>
                <a:gd name="connsiteY125" fmla="*/ 4509 h 9849"/>
                <a:gd name="connsiteX126" fmla="*/ 889 w 10000"/>
                <a:gd name="connsiteY126" fmla="*/ 4558 h 9849"/>
                <a:gd name="connsiteX127" fmla="*/ 889 w 10000"/>
                <a:gd name="connsiteY127" fmla="*/ 4558 h 9849"/>
                <a:gd name="connsiteX128" fmla="*/ 500 w 10000"/>
                <a:gd name="connsiteY128" fmla="*/ 4618 h 9849"/>
                <a:gd name="connsiteX129" fmla="*/ 222 w 10000"/>
                <a:gd name="connsiteY129" fmla="*/ 4655 h 9849"/>
                <a:gd name="connsiteX130" fmla="*/ 0 w 10000"/>
                <a:gd name="connsiteY130" fmla="*/ 4701 h 9849"/>
                <a:gd name="connsiteX131" fmla="*/ 0 w 10000"/>
                <a:gd name="connsiteY131" fmla="*/ 4701 h 9849"/>
                <a:gd name="connsiteX132" fmla="*/ 278 w 10000"/>
                <a:gd name="connsiteY132" fmla="*/ 5492 h 9849"/>
                <a:gd name="connsiteX133" fmla="*/ 500 w 10000"/>
                <a:gd name="connsiteY133" fmla="*/ 6071 h 9849"/>
                <a:gd name="connsiteX134" fmla="*/ 722 w 10000"/>
                <a:gd name="connsiteY134" fmla="*/ 6564 h 9849"/>
                <a:gd name="connsiteX135" fmla="*/ 722 w 10000"/>
                <a:gd name="connsiteY135" fmla="*/ 6564 h 9849"/>
                <a:gd name="connsiteX136" fmla="*/ 889 w 10000"/>
                <a:gd name="connsiteY136" fmla="*/ 6858 h 9849"/>
                <a:gd name="connsiteX137" fmla="*/ 944 w 10000"/>
                <a:gd name="connsiteY137" fmla="*/ 7111 h 9849"/>
                <a:gd name="connsiteX138" fmla="*/ 1111 w 10000"/>
                <a:gd name="connsiteY138" fmla="*/ 7357 h 9849"/>
                <a:gd name="connsiteX139" fmla="*/ 1333 w 10000"/>
                <a:gd name="connsiteY139" fmla="*/ 7736 h 9849"/>
                <a:gd name="connsiteX140" fmla="*/ 1333 w 10000"/>
                <a:gd name="connsiteY140" fmla="*/ 7736 h 9849"/>
                <a:gd name="connsiteX141" fmla="*/ 1444 w 10000"/>
                <a:gd name="connsiteY141" fmla="*/ 7936 h 9849"/>
                <a:gd name="connsiteX142" fmla="*/ 1500 w 10000"/>
                <a:gd name="connsiteY142" fmla="*/ 8083 h 9849"/>
                <a:gd name="connsiteX143" fmla="*/ 1500 w 10000"/>
                <a:gd name="connsiteY143" fmla="*/ 8223 h 9849"/>
                <a:gd name="connsiteX144" fmla="*/ 1556 w 10000"/>
                <a:gd name="connsiteY144" fmla="*/ 8283 h 9849"/>
                <a:gd name="connsiteX145" fmla="*/ 1722 w 10000"/>
                <a:gd name="connsiteY145" fmla="*/ 8327 h 9849"/>
                <a:gd name="connsiteX146" fmla="*/ 1944 w 10000"/>
                <a:gd name="connsiteY146" fmla="*/ 8376 h 9849"/>
                <a:gd name="connsiteX147" fmla="*/ 2944 w 10000"/>
                <a:gd name="connsiteY147" fmla="*/ 8428 h 9849"/>
                <a:gd name="connsiteX148" fmla="*/ 2944 w 10000"/>
                <a:gd name="connsiteY148" fmla="*/ 8428 h 9849"/>
                <a:gd name="connsiteX149" fmla="*/ 4167 w 10000"/>
                <a:gd name="connsiteY149" fmla="*/ 8528 h 9849"/>
                <a:gd name="connsiteX150" fmla="*/ 4889 w 10000"/>
                <a:gd name="connsiteY150" fmla="*/ 8667 h 9849"/>
                <a:gd name="connsiteX151" fmla="*/ 5278 w 10000"/>
                <a:gd name="connsiteY151" fmla="*/ 8824 h 9849"/>
                <a:gd name="connsiteX152" fmla="*/ 5444 w 10000"/>
                <a:gd name="connsiteY152" fmla="*/ 8864 h 9849"/>
                <a:gd name="connsiteX153" fmla="*/ 5444 w 10000"/>
                <a:gd name="connsiteY153" fmla="*/ 8864 h 9849"/>
                <a:gd name="connsiteX154" fmla="*/ 5722 w 10000"/>
                <a:gd name="connsiteY154" fmla="*/ 8973 h 9849"/>
                <a:gd name="connsiteX155" fmla="*/ 5833 w 10000"/>
                <a:gd name="connsiteY155" fmla="*/ 9024 h 9849"/>
                <a:gd name="connsiteX156" fmla="*/ 5833 w 10000"/>
                <a:gd name="connsiteY156" fmla="*/ 9024 h 9849"/>
                <a:gd name="connsiteX157" fmla="*/ 5833 w 10000"/>
                <a:gd name="connsiteY157" fmla="*/ 8973 h 9849"/>
                <a:gd name="connsiteX158" fmla="*/ 5889 w 10000"/>
                <a:gd name="connsiteY158" fmla="*/ 8917 h 9849"/>
                <a:gd name="connsiteX159" fmla="*/ 6000 w 10000"/>
                <a:gd name="connsiteY159" fmla="*/ 8864 h 9849"/>
                <a:gd name="connsiteX160" fmla="*/ 6167 w 10000"/>
                <a:gd name="connsiteY160" fmla="*/ 8824 h 9849"/>
                <a:gd name="connsiteX161" fmla="*/ 6444 w 10000"/>
                <a:gd name="connsiteY161" fmla="*/ 8824 h 9849"/>
                <a:gd name="connsiteX162" fmla="*/ 6833 w 10000"/>
                <a:gd name="connsiteY162" fmla="*/ 8864 h 9849"/>
                <a:gd name="connsiteX163" fmla="*/ 7278 w 10000"/>
                <a:gd name="connsiteY163" fmla="*/ 9024 h 9849"/>
                <a:gd name="connsiteX164" fmla="*/ 7278 w 10000"/>
                <a:gd name="connsiteY164" fmla="*/ 9024 h 9849"/>
                <a:gd name="connsiteX165" fmla="*/ 8722 w 10000"/>
                <a:gd name="connsiteY165" fmla="*/ 9450 h 9849"/>
                <a:gd name="connsiteX166" fmla="*/ 10000 w 10000"/>
                <a:gd name="connsiteY166" fmla="*/ 9849 h 9849"/>
                <a:gd name="connsiteX0" fmla="*/ 10000 w 10000"/>
                <a:gd name="connsiteY0" fmla="*/ 6462 h 9851"/>
                <a:gd name="connsiteX1" fmla="*/ 10000 w 10000"/>
                <a:gd name="connsiteY1" fmla="*/ 6462 h 9851"/>
                <a:gd name="connsiteX2" fmla="*/ 9222 w 10000"/>
                <a:gd name="connsiteY2" fmla="*/ 6516 h 9851"/>
                <a:gd name="connsiteX3" fmla="*/ 8944 w 10000"/>
                <a:gd name="connsiteY3" fmla="*/ 6516 h 9851"/>
                <a:gd name="connsiteX4" fmla="*/ 8833 w 10000"/>
                <a:gd name="connsiteY4" fmla="*/ 6462 h 9851"/>
                <a:gd name="connsiteX5" fmla="*/ 8778 w 10000"/>
                <a:gd name="connsiteY5" fmla="*/ 6415 h 9851"/>
                <a:gd name="connsiteX6" fmla="*/ 8778 w 10000"/>
                <a:gd name="connsiteY6" fmla="*/ 6415 h 9851"/>
                <a:gd name="connsiteX7" fmla="*/ 8444 w 10000"/>
                <a:gd name="connsiteY7" fmla="*/ 5818 h 9851"/>
                <a:gd name="connsiteX8" fmla="*/ 8167 w 10000"/>
                <a:gd name="connsiteY8" fmla="*/ 5269 h 9851"/>
                <a:gd name="connsiteX9" fmla="*/ 8167 w 10000"/>
                <a:gd name="connsiteY9" fmla="*/ 5269 h 9851"/>
                <a:gd name="connsiteX10" fmla="*/ 8056 w 10000"/>
                <a:gd name="connsiteY10" fmla="*/ 5177 h 9851"/>
                <a:gd name="connsiteX11" fmla="*/ 7889 w 10000"/>
                <a:gd name="connsiteY11" fmla="*/ 5080 h 9851"/>
                <a:gd name="connsiteX12" fmla="*/ 7444 w 10000"/>
                <a:gd name="connsiteY12" fmla="*/ 5021 h 9851"/>
                <a:gd name="connsiteX13" fmla="*/ 6889 w 10000"/>
                <a:gd name="connsiteY13" fmla="*/ 4976 h 9851"/>
                <a:gd name="connsiteX14" fmla="*/ 6389 w 10000"/>
                <a:gd name="connsiteY14" fmla="*/ 4976 h 9851"/>
                <a:gd name="connsiteX15" fmla="*/ 6389 w 10000"/>
                <a:gd name="connsiteY15" fmla="*/ 4976 h 9851"/>
                <a:gd name="connsiteX16" fmla="*/ 6167 w 10000"/>
                <a:gd name="connsiteY16" fmla="*/ 4920 h 9851"/>
                <a:gd name="connsiteX17" fmla="*/ 6056 w 10000"/>
                <a:gd name="connsiteY17" fmla="*/ 4830 h 9851"/>
                <a:gd name="connsiteX18" fmla="*/ 6000 w 10000"/>
                <a:gd name="connsiteY18" fmla="*/ 4725 h 9851"/>
                <a:gd name="connsiteX19" fmla="*/ 6000 w 10000"/>
                <a:gd name="connsiteY19" fmla="*/ 4540 h 9851"/>
                <a:gd name="connsiteX20" fmla="*/ 6056 w 10000"/>
                <a:gd name="connsiteY20" fmla="*/ 4134 h 9851"/>
                <a:gd name="connsiteX21" fmla="*/ 6111 w 10000"/>
                <a:gd name="connsiteY21" fmla="*/ 3931 h 9851"/>
                <a:gd name="connsiteX22" fmla="*/ 6056 w 10000"/>
                <a:gd name="connsiteY22" fmla="*/ 3679 h 9851"/>
                <a:gd name="connsiteX23" fmla="*/ 6056 w 10000"/>
                <a:gd name="connsiteY23" fmla="*/ 3679 h 9851"/>
                <a:gd name="connsiteX24" fmla="*/ 6000 w 10000"/>
                <a:gd name="connsiteY24" fmla="*/ 3530 h 9851"/>
                <a:gd name="connsiteX25" fmla="*/ 5944 w 10000"/>
                <a:gd name="connsiteY25" fmla="*/ 3430 h 9851"/>
                <a:gd name="connsiteX26" fmla="*/ 5833 w 10000"/>
                <a:gd name="connsiteY26" fmla="*/ 3430 h 9851"/>
                <a:gd name="connsiteX27" fmla="*/ 5667 w 10000"/>
                <a:gd name="connsiteY27" fmla="*/ 3474 h 9851"/>
                <a:gd name="connsiteX28" fmla="*/ 5333 w 10000"/>
                <a:gd name="connsiteY28" fmla="*/ 3631 h 9851"/>
                <a:gd name="connsiteX29" fmla="*/ 4889 w 10000"/>
                <a:gd name="connsiteY29" fmla="*/ 3881 h 9851"/>
                <a:gd name="connsiteX30" fmla="*/ 4889 w 10000"/>
                <a:gd name="connsiteY30" fmla="*/ 3881 h 9851"/>
                <a:gd name="connsiteX31" fmla="*/ 4611 w 10000"/>
                <a:gd name="connsiteY31" fmla="*/ 3931 h 9851"/>
                <a:gd name="connsiteX32" fmla="*/ 4500 w 10000"/>
                <a:gd name="connsiteY32" fmla="*/ 3931 h 9851"/>
                <a:gd name="connsiteX33" fmla="*/ 4444 w 10000"/>
                <a:gd name="connsiteY33" fmla="*/ 3881 h 9851"/>
                <a:gd name="connsiteX34" fmla="*/ 4389 w 10000"/>
                <a:gd name="connsiteY34" fmla="*/ 3679 h 9851"/>
                <a:gd name="connsiteX35" fmla="*/ 4222 w 10000"/>
                <a:gd name="connsiteY35" fmla="*/ 3430 h 9851"/>
                <a:gd name="connsiteX36" fmla="*/ 4222 w 10000"/>
                <a:gd name="connsiteY36" fmla="*/ 3430 h 9851"/>
                <a:gd name="connsiteX37" fmla="*/ 4111 w 10000"/>
                <a:gd name="connsiteY37" fmla="*/ 3278 h 9851"/>
                <a:gd name="connsiteX38" fmla="*/ 4111 w 10000"/>
                <a:gd name="connsiteY38" fmla="*/ 3135 h 9851"/>
                <a:gd name="connsiteX39" fmla="*/ 4111 w 10000"/>
                <a:gd name="connsiteY39" fmla="*/ 3034 h 9851"/>
                <a:gd name="connsiteX40" fmla="*/ 4167 w 10000"/>
                <a:gd name="connsiteY40" fmla="*/ 2933 h 9851"/>
                <a:gd name="connsiteX41" fmla="*/ 4278 w 10000"/>
                <a:gd name="connsiteY41" fmla="*/ 2735 h 9851"/>
                <a:gd name="connsiteX42" fmla="*/ 4389 w 10000"/>
                <a:gd name="connsiteY42" fmla="*/ 2683 h 9851"/>
                <a:gd name="connsiteX43" fmla="*/ 4389 w 10000"/>
                <a:gd name="connsiteY43" fmla="*/ 2683 h 9851"/>
                <a:gd name="connsiteX44" fmla="*/ 4389 w 10000"/>
                <a:gd name="connsiteY44" fmla="*/ 2632 h 9851"/>
                <a:gd name="connsiteX45" fmla="*/ 4444 w 10000"/>
                <a:gd name="connsiteY45" fmla="*/ 2593 h 9851"/>
                <a:gd name="connsiteX46" fmla="*/ 4667 w 10000"/>
                <a:gd name="connsiteY46" fmla="*/ 2537 h 9851"/>
                <a:gd name="connsiteX47" fmla="*/ 5333 w 10000"/>
                <a:gd name="connsiteY47" fmla="*/ 2442 h 9851"/>
                <a:gd name="connsiteX48" fmla="*/ 6500 w 10000"/>
                <a:gd name="connsiteY48" fmla="*/ 2284 h 9851"/>
                <a:gd name="connsiteX49" fmla="*/ 6500 w 10000"/>
                <a:gd name="connsiteY49" fmla="*/ 2284 h 9851"/>
                <a:gd name="connsiteX50" fmla="*/ 7167 w 10000"/>
                <a:gd name="connsiteY50" fmla="*/ 2143 h 9851"/>
                <a:gd name="connsiteX51" fmla="*/ 8389 w 10000"/>
                <a:gd name="connsiteY51" fmla="*/ 1844 h 9851"/>
                <a:gd name="connsiteX52" fmla="*/ 8389 w 10000"/>
                <a:gd name="connsiteY52" fmla="*/ 1844 h 9851"/>
                <a:gd name="connsiteX53" fmla="*/ 8667 w 10000"/>
                <a:gd name="connsiteY53" fmla="*/ 1736 h 9851"/>
                <a:gd name="connsiteX54" fmla="*/ 8778 w 10000"/>
                <a:gd name="connsiteY54" fmla="*/ 1583 h 9851"/>
                <a:gd name="connsiteX55" fmla="*/ 8889 w 10000"/>
                <a:gd name="connsiteY55" fmla="*/ 1490 h 9851"/>
                <a:gd name="connsiteX56" fmla="*/ 8833 w 10000"/>
                <a:gd name="connsiteY56" fmla="*/ 1392 h 9851"/>
                <a:gd name="connsiteX57" fmla="*/ 8833 w 10000"/>
                <a:gd name="connsiteY57" fmla="*/ 1299 h 9851"/>
                <a:gd name="connsiteX58" fmla="*/ 8722 w 10000"/>
                <a:gd name="connsiteY58" fmla="*/ 1190 h 9851"/>
                <a:gd name="connsiteX59" fmla="*/ 8556 w 10000"/>
                <a:gd name="connsiteY59" fmla="*/ 1040 h 9851"/>
                <a:gd name="connsiteX60" fmla="*/ 8556 w 10000"/>
                <a:gd name="connsiteY60" fmla="*/ 1040 h 9851"/>
                <a:gd name="connsiteX61" fmla="*/ 6556 w 10000"/>
                <a:gd name="connsiteY61" fmla="*/ 156 h 9851"/>
                <a:gd name="connsiteX62" fmla="*/ 6556 w 10000"/>
                <a:gd name="connsiteY62" fmla="*/ 156 h 9851"/>
                <a:gd name="connsiteX63" fmla="*/ 6333 w 10000"/>
                <a:gd name="connsiteY63" fmla="*/ 0 h 9851"/>
                <a:gd name="connsiteX64" fmla="*/ 10000 w 10000"/>
                <a:gd name="connsiteY64" fmla="*/ 6516 h 9851"/>
                <a:gd name="connsiteX65" fmla="*/ 10000 w 10000"/>
                <a:gd name="connsiteY65" fmla="*/ 6516 h 9851"/>
                <a:gd name="connsiteX66" fmla="*/ 9722 w 10000"/>
                <a:gd name="connsiteY66" fmla="*/ 6462 h 9851"/>
                <a:gd name="connsiteX67" fmla="*/ 9389 w 10000"/>
                <a:gd name="connsiteY67" fmla="*/ 6516 h 9851"/>
                <a:gd name="connsiteX68" fmla="*/ 9389 w 10000"/>
                <a:gd name="connsiteY68" fmla="*/ 6516 h 9851"/>
                <a:gd name="connsiteX69" fmla="*/ 9278 w 10000"/>
                <a:gd name="connsiteY69" fmla="*/ 6578 h 9851"/>
                <a:gd name="connsiteX70" fmla="*/ 9056 w 10000"/>
                <a:gd name="connsiteY70" fmla="*/ 6516 h 9851"/>
                <a:gd name="connsiteX71" fmla="*/ 8889 w 10000"/>
                <a:gd name="connsiteY71" fmla="*/ 6462 h 9851"/>
                <a:gd name="connsiteX72" fmla="*/ 8722 w 10000"/>
                <a:gd name="connsiteY72" fmla="*/ 6368 h 9851"/>
                <a:gd name="connsiteX73" fmla="*/ 8611 w 10000"/>
                <a:gd name="connsiteY73" fmla="*/ 6213 h 9851"/>
                <a:gd name="connsiteX74" fmla="*/ 8444 w 10000"/>
                <a:gd name="connsiteY74" fmla="*/ 5963 h 9851"/>
                <a:gd name="connsiteX75" fmla="*/ 8444 w 10000"/>
                <a:gd name="connsiteY75" fmla="*/ 5963 h 9851"/>
                <a:gd name="connsiteX76" fmla="*/ 8222 w 10000"/>
                <a:gd name="connsiteY76" fmla="*/ 5527 h 9851"/>
                <a:gd name="connsiteX77" fmla="*/ 8111 w 10000"/>
                <a:gd name="connsiteY77" fmla="*/ 5329 h 9851"/>
                <a:gd name="connsiteX78" fmla="*/ 7944 w 10000"/>
                <a:gd name="connsiteY78" fmla="*/ 5177 h 9851"/>
                <a:gd name="connsiteX79" fmla="*/ 7778 w 10000"/>
                <a:gd name="connsiteY79" fmla="*/ 5080 h 9851"/>
                <a:gd name="connsiteX80" fmla="*/ 7556 w 10000"/>
                <a:gd name="connsiteY80" fmla="*/ 5021 h 9851"/>
                <a:gd name="connsiteX81" fmla="*/ 7333 w 10000"/>
                <a:gd name="connsiteY81" fmla="*/ 4976 h 9851"/>
                <a:gd name="connsiteX82" fmla="*/ 7000 w 10000"/>
                <a:gd name="connsiteY82" fmla="*/ 4920 h 9851"/>
                <a:gd name="connsiteX83" fmla="*/ 7000 w 10000"/>
                <a:gd name="connsiteY83" fmla="*/ 4920 h 9851"/>
                <a:gd name="connsiteX84" fmla="*/ 6556 w 10000"/>
                <a:gd name="connsiteY84" fmla="*/ 4976 h 9851"/>
                <a:gd name="connsiteX85" fmla="*/ 6222 w 10000"/>
                <a:gd name="connsiteY85" fmla="*/ 4976 h 9851"/>
                <a:gd name="connsiteX86" fmla="*/ 6111 w 10000"/>
                <a:gd name="connsiteY86" fmla="*/ 4920 h 9851"/>
                <a:gd name="connsiteX87" fmla="*/ 6056 w 10000"/>
                <a:gd name="connsiteY87" fmla="*/ 4872 h 9851"/>
                <a:gd name="connsiteX88" fmla="*/ 6056 w 10000"/>
                <a:gd name="connsiteY88" fmla="*/ 4872 h 9851"/>
                <a:gd name="connsiteX89" fmla="*/ 6056 w 10000"/>
                <a:gd name="connsiteY89" fmla="*/ 3984 h 9851"/>
                <a:gd name="connsiteX90" fmla="*/ 6056 w 10000"/>
                <a:gd name="connsiteY90" fmla="*/ 3984 h 9851"/>
                <a:gd name="connsiteX91" fmla="*/ 6056 w 10000"/>
                <a:gd name="connsiteY91" fmla="*/ 3777 h 9851"/>
                <a:gd name="connsiteX92" fmla="*/ 5944 w 10000"/>
                <a:gd name="connsiteY92" fmla="*/ 3530 h 9851"/>
                <a:gd name="connsiteX93" fmla="*/ 5889 w 10000"/>
                <a:gd name="connsiteY93" fmla="*/ 3474 h 9851"/>
                <a:gd name="connsiteX94" fmla="*/ 5778 w 10000"/>
                <a:gd name="connsiteY94" fmla="*/ 3430 h 9851"/>
                <a:gd name="connsiteX95" fmla="*/ 5667 w 10000"/>
                <a:gd name="connsiteY95" fmla="*/ 3430 h 9851"/>
                <a:gd name="connsiteX96" fmla="*/ 5500 w 10000"/>
                <a:gd name="connsiteY96" fmla="*/ 3474 h 9851"/>
                <a:gd name="connsiteX97" fmla="*/ 5500 w 10000"/>
                <a:gd name="connsiteY97" fmla="*/ 3474 h 9851"/>
                <a:gd name="connsiteX98" fmla="*/ 4889 w 10000"/>
                <a:gd name="connsiteY98" fmla="*/ 3829 h 9851"/>
                <a:gd name="connsiteX99" fmla="*/ 4611 w 10000"/>
                <a:gd name="connsiteY99" fmla="*/ 3931 h 9851"/>
                <a:gd name="connsiteX100" fmla="*/ 4556 w 10000"/>
                <a:gd name="connsiteY100" fmla="*/ 3984 h 9851"/>
                <a:gd name="connsiteX101" fmla="*/ 4500 w 10000"/>
                <a:gd name="connsiteY101" fmla="*/ 3931 h 9851"/>
                <a:gd name="connsiteX102" fmla="*/ 4500 w 10000"/>
                <a:gd name="connsiteY102" fmla="*/ 3931 h 9851"/>
                <a:gd name="connsiteX103" fmla="*/ 4222 w 10000"/>
                <a:gd name="connsiteY103" fmla="*/ 3430 h 9851"/>
                <a:gd name="connsiteX104" fmla="*/ 4222 w 10000"/>
                <a:gd name="connsiteY104" fmla="*/ 3430 h 9851"/>
                <a:gd name="connsiteX105" fmla="*/ 4111 w 10000"/>
                <a:gd name="connsiteY105" fmla="*/ 3182 h 9851"/>
                <a:gd name="connsiteX106" fmla="*/ 4111 w 10000"/>
                <a:gd name="connsiteY106" fmla="*/ 3034 h 9851"/>
                <a:gd name="connsiteX107" fmla="*/ 4111 w 10000"/>
                <a:gd name="connsiteY107" fmla="*/ 2882 h 9851"/>
                <a:gd name="connsiteX108" fmla="*/ 4111 w 10000"/>
                <a:gd name="connsiteY108" fmla="*/ 2882 h 9851"/>
                <a:gd name="connsiteX109" fmla="*/ 4278 w 10000"/>
                <a:gd name="connsiteY109" fmla="*/ 2735 h 9851"/>
                <a:gd name="connsiteX110" fmla="*/ 4389 w 10000"/>
                <a:gd name="connsiteY110" fmla="*/ 2683 h 9851"/>
                <a:gd name="connsiteX111" fmla="*/ 4389 w 10000"/>
                <a:gd name="connsiteY111" fmla="*/ 2683 h 9851"/>
                <a:gd name="connsiteX112" fmla="*/ 4000 w 10000"/>
                <a:gd name="connsiteY112" fmla="*/ 2683 h 9851"/>
                <a:gd name="connsiteX113" fmla="*/ 3722 w 10000"/>
                <a:gd name="connsiteY113" fmla="*/ 2735 h 9851"/>
                <a:gd name="connsiteX114" fmla="*/ 3611 w 10000"/>
                <a:gd name="connsiteY114" fmla="*/ 2788 h 9851"/>
                <a:gd name="connsiteX115" fmla="*/ 3556 w 10000"/>
                <a:gd name="connsiteY115" fmla="*/ 2837 h 9851"/>
                <a:gd name="connsiteX116" fmla="*/ 3556 w 10000"/>
                <a:gd name="connsiteY116" fmla="*/ 2837 h 9851"/>
                <a:gd name="connsiteX117" fmla="*/ 3444 w 10000"/>
                <a:gd name="connsiteY117" fmla="*/ 3034 h 9851"/>
                <a:gd name="connsiteX118" fmla="*/ 3278 w 10000"/>
                <a:gd name="connsiteY118" fmla="*/ 3337 h 9851"/>
                <a:gd name="connsiteX119" fmla="*/ 3000 w 10000"/>
                <a:gd name="connsiteY119" fmla="*/ 3679 h 9851"/>
                <a:gd name="connsiteX120" fmla="*/ 2667 w 10000"/>
                <a:gd name="connsiteY120" fmla="*/ 3931 h 9851"/>
                <a:gd name="connsiteX121" fmla="*/ 2667 w 10000"/>
                <a:gd name="connsiteY121" fmla="*/ 3931 h 9851"/>
                <a:gd name="connsiteX122" fmla="*/ 2333 w 10000"/>
                <a:gd name="connsiteY122" fmla="*/ 4134 h 9851"/>
                <a:gd name="connsiteX123" fmla="*/ 1833 w 10000"/>
                <a:gd name="connsiteY123" fmla="*/ 4334 h 9851"/>
                <a:gd name="connsiteX124" fmla="*/ 1389 w 10000"/>
                <a:gd name="connsiteY124" fmla="*/ 4429 h 9851"/>
                <a:gd name="connsiteX125" fmla="*/ 889 w 10000"/>
                <a:gd name="connsiteY125" fmla="*/ 4479 h 9851"/>
                <a:gd name="connsiteX126" fmla="*/ 889 w 10000"/>
                <a:gd name="connsiteY126" fmla="*/ 4479 h 9851"/>
                <a:gd name="connsiteX127" fmla="*/ 500 w 10000"/>
                <a:gd name="connsiteY127" fmla="*/ 4540 h 9851"/>
                <a:gd name="connsiteX128" fmla="*/ 222 w 10000"/>
                <a:gd name="connsiteY128" fmla="*/ 4577 h 9851"/>
                <a:gd name="connsiteX129" fmla="*/ 0 w 10000"/>
                <a:gd name="connsiteY129" fmla="*/ 4624 h 9851"/>
                <a:gd name="connsiteX130" fmla="*/ 0 w 10000"/>
                <a:gd name="connsiteY130" fmla="*/ 4624 h 9851"/>
                <a:gd name="connsiteX131" fmla="*/ 278 w 10000"/>
                <a:gd name="connsiteY131" fmla="*/ 5427 h 9851"/>
                <a:gd name="connsiteX132" fmla="*/ 500 w 10000"/>
                <a:gd name="connsiteY132" fmla="*/ 6015 h 9851"/>
                <a:gd name="connsiteX133" fmla="*/ 722 w 10000"/>
                <a:gd name="connsiteY133" fmla="*/ 6516 h 9851"/>
                <a:gd name="connsiteX134" fmla="*/ 722 w 10000"/>
                <a:gd name="connsiteY134" fmla="*/ 6516 h 9851"/>
                <a:gd name="connsiteX135" fmla="*/ 889 w 10000"/>
                <a:gd name="connsiteY135" fmla="*/ 6814 h 9851"/>
                <a:gd name="connsiteX136" fmla="*/ 944 w 10000"/>
                <a:gd name="connsiteY136" fmla="*/ 7071 h 9851"/>
                <a:gd name="connsiteX137" fmla="*/ 1111 w 10000"/>
                <a:gd name="connsiteY137" fmla="*/ 7321 h 9851"/>
                <a:gd name="connsiteX138" fmla="*/ 1333 w 10000"/>
                <a:gd name="connsiteY138" fmla="*/ 7706 h 9851"/>
                <a:gd name="connsiteX139" fmla="*/ 1333 w 10000"/>
                <a:gd name="connsiteY139" fmla="*/ 7706 h 9851"/>
                <a:gd name="connsiteX140" fmla="*/ 1444 w 10000"/>
                <a:gd name="connsiteY140" fmla="*/ 7909 h 9851"/>
                <a:gd name="connsiteX141" fmla="*/ 1500 w 10000"/>
                <a:gd name="connsiteY141" fmla="*/ 8058 h 9851"/>
                <a:gd name="connsiteX142" fmla="*/ 1500 w 10000"/>
                <a:gd name="connsiteY142" fmla="*/ 8200 h 9851"/>
                <a:gd name="connsiteX143" fmla="*/ 1556 w 10000"/>
                <a:gd name="connsiteY143" fmla="*/ 8261 h 9851"/>
                <a:gd name="connsiteX144" fmla="*/ 1722 w 10000"/>
                <a:gd name="connsiteY144" fmla="*/ 8306 h 9851"/>
                <a:gd name="connsiteX145" fmla="*/ 1944 w 10000"/>
                <a:gd name="connsiteY145" fmla="*/ 8355 h 9851"/>
                <a:gd name="connsiteX146" fmla="*/ 2944 w 10000"/>
                <a:gd name="connsiteY146" fmla="*/ 8408 h 9851"/>
                <a:gd name="connsiteX147" fmla="*/ 2944 w 10000"/>
                <a:gd name="connsiteY147" fmla="*/ 8408 h 9851"/>
                <a:gd name="connsiteX148" fmla="*/ 4167 w 10000"/>
                <a:gd name="connsiteY148" fmla="*/ 8510 h 9851"/>
                <a:gd name="connsiteX149" fmla="*/ 4889 w 10000"/>
                <a:gd name="connsiteY149" fmla="*/ 8651 h 9851"/>
                <a:gd name="connsiteX150" fmla="*/ 5278 w 10000"/>
                <a:gd name="connsiteY150" fmla="*/ 8810 h 9851"/>
                <a:gd name="connsiteX151" fmla="*/ 5444 w 10000"/>
                <a:gd name="connsiteY151" fmla="*/ 8851 h 9851"/>
                <a:gd name="connsiteX152" fmla="*/ 5444 w 10000"/>
                <a:gd name="connsiteY152" fmla="*/ 8851 h 9851"/>
                <a:gd name="connsiteX153" fmla="*/ 5722 w 10000"/>
                <a:gd name="connsiteY153" fmla="*/ 8962 h 9851"/>
                <a:gd name="connsiteX154" fmla="*/ 5833 w 10000"/>
                <a:gd name="connsiteY154" fmla="*/ 9013 h 9851"/>
                <a:gd name="connsiteX155" fmla="*/ 5833 w 10000"/>
                <a:gd name="connsiteY155" fmla="*/ 9013 h 9851"/>
                <a:gd name="connsiteX156" fmla="*/ 5833 w 10000"/>
                <a:gd name="connsiteY156" fmla="*/ 8962 h 9851"/>
                <a:gd name="connsiteX157" fmla="*/ 5889 w 10000"/>
                <a:gd name="connsiteY157" fmla="*/ 8905 h 9851"/>
                <a:gd name="connsiteX158" fmla="*/ 6000 w 10000"/>
                <a:gd name="connsiteY158" fmla="*/ 8851 h 9851"/>
                <a:gd name="connsiteX159" fmla="*/ 6167 w 10000"/>
                <a:gd name="connsiteY159" fmla="*/ 8810 h 9851"/>
                <a:gd name="connsiteX160" fmla="*/ 6444 w 10000"/>
                <a:gd name="connsiteY160" fmla="*/ 8810 h 9851"/>
                <a:gd name="connsiteX161" fmla="*/ 6833 w 10000"/>
                <a:gd name="connsiteY161" fmla="*/ 8851 h 9851"/>
                <a:gd name="connsiteX162" fmla="*/ 7278 w 10000"/>
                <a:gd name="connsiteY162" fmla="*/ 9013 h 9851"/>
                <a:gd name="connsiteX163" fmla="*/ 7278 w 10000"/>
                <a:gd name="connsiteY163" fmla="*/ 9013 h 9851"/>
                <a:gd name="connsiteX164" fmla="*/ 8722 w 10000"/>
                <a:gd name="connsiteY164" fmla="*/ 9446 h 9851"/>
                <a:gd name="connsiteX165" fmla="*/ 10000 w 10000"/>
                <a:gd name="connsiteY165" fmla="*/ 9851 h 9851"/>
                <a:gd name="connsiteX0" fmla="*/ 10000 w 10000"/>
                <a:gd name="connsiteY0" fmla="*/ 6402 h 9842"/>
                <a:gd name="connsiteX1" fmla="*/ 10000 w 10000"/>
                <a:gd name="connsiteY1" fmla="*/ 6402 h 9842"/>
                <a:gd name="connsiteX2" fmla="*/ 9222 w 10000"/>
                <a:gd name="connsiteY2" fmla="*/ 6457 h 9842"/>
                <a:gd name="connsiteX3" fmla="*/ 8944 w 10000"/>
                <a:gd name="connsiteY3" fmla="*/ 6457 h 9842"/>
                <a:gd name="connsiteX4" fmla="*/ 8833 w 10000"/>
                <a:gd name="connsiteY4" fmla="*/ 6402 h 9842"/>
                <a:gd name="connsiteX5" fmla="*/ 8778 w 10000"/>
                <a:gd name="connsiteY5" fmla="*/ 6354 h 9842"/>
                <a:gd name="connsiteX6" fmla="*/ 8778 w 10000"/>
                <a:gd name="connsiteY6" fmla="*/ 6354 h 9842"/>
                <a:gd name="connsiteX7" fmla="*/ 8444 w 10000"/>
                <a:gd name="connsiteY7" fmla="*/ 5748 h 9842"/>
                <a:gd name="connsiteX8" fmla="*/ 8167 w 10000"/>
                <a:gd name="connsiteY8" fmla="*/ 5191 h 9842"/>
                <a:gd name="connsiteX9" fmla="*/ 8167 w 10000"/>
                <a:gd name="connsiteY9" fmla="*/ 5191 h 9842"/>
                <a:gd name="connsiteX10" fmla="*/ 8056 w 10000"/>
                <a:gd name="connsiteY10" fmla="*/ 5097 h 9842"/>
                <a:gd name="connsiteX11" fmla="*/ 7889 w 10000"/>
                <a:gd name="connsiteY11" fmla="*/ 4999 h 9842"/>
                <a:gd name="connsiteX12" fmla="*/ 7444 w 10000"/>
                <a:gd name="connsiteY12" fmla="*/ 4939 h 9842"/>
                <a:gd name="connsiteX13" fmla="*/ 6889 w 10000"/>
                <a:gd name="connsiteY13" fmla="*/ 4893 h 9842"/>
                <a:gd name="connsiteX14" fmla="*/ 6389 w 10000"/>
                <a:gd name="connsiteY14" fmla="*/ 4893 h 9842"/>
                <a:gd name="connsiteX15" fmla="*/ 6389 w 10000"/>
                <a:gd name="connsiteY15" fmla="*/ 4893 h 9842"/>
                <a:gd name="connsiteX16" fmla="*/ 6167 w 10000"/>
                <a:gd name="connsiteY16" fmla="*/ 4836 h 9842"/>
                <a:gd name="connsiteX17" fmla="*/ 6056 w 10000"/>
                <a:gd name="connsiteY17" fmla="*/ 4745 h 9842"/>
                <a:gd name="connsiteX18" fmla="*/ 6000 w 10000"/>
                <a:gd name="connsiteY18" fmla="*/ 4638 h 9842"/>
                <a:gd name="connsiteX19" fmla="*/ 6000 w 10000"/>
                <a:gd name="connsiteY19" fmla="*/ 4451 h 9842"/>
                <a:gd name="connsiteX20" fmla="*/ 6056 w 10000"/>
                <a:gd name="connsiteY20" fmla="*/ 4039 h 9842"/>
                <a:gd name="connsiteX21" fmla="*/ 6111 w 10000"/>
                <a:gd name="connsiteY21" fmla="*/ 3832 h 9842"/>
                <a:gd name="connsiteX22" fmla="*/ 6056 w 10000"/>
                <a:gd name="connsiteY22" fmla="*/ 3577 h 9842"/>
                <a:gd name="connsiteX23" fmla="*/ 6056 w 10000"/>
                <a:gd name="connsiteY23" fmla="*/ 3577 h 9842"/>
                <a:gd name="connsiteX24" fmla="*/ 6000 w 10000"/>
                <a:gd name="connsiteY24" fmla="*/ 3425 h 9842"/>
                <a:gd name="connsiteX25" fmla="*/ 5944 w 10000"/>
                <a:gd name="connsiteY25" fmla="*/ 3324 h 9842"/>
                <a:gd name="connsiteX26" fmla="*/ 5833 w 10000"/>
                <a:gd name="connsiteY26" fmla="*/ 3324 h 9842"/>
                <a:gd name="connsiteX27" fmla="*/ 5667 w 10000"/>
                <a:gd name="connsiteY27" fmla="*/ 3369 h 9842"/>
                <a:gd name="connsiteX28" fmla="*/ 5333 w 10000"/>
                <a:gd name="connsiteY28" fmla="*/ 3528 h 9842"/>
                <a:gd name="connsiteX29" fmla="*/ 4889 w 10000"/>
                <a:gd name="connsiteY29" fmla="*/ 3782 h 9842"/>
                <a:gd name="connsiteX30" fmla="*/ 4889 w 10000"/>
                <a:gd name="connsiteY30" fmla="*/ 3782 h 9842"/>
                <a:gd name="connsiteX31" fmla="*/ 4611 w 10000"/>
                <a:gd name="connsiteY31" fmla="*/ 3832 h 9842"/>
                <a:gd name="connsiteX32" fmla="*/ 4500 w 10000"/>
                <a:gd name="connsiteY32" fmla="*/ 3832 h 9842"/>
                <a:gd name="connsiteX33" fmla="*/ 4444 w 10000"/>
                <a:gd name="connsiteY33" fmla="*/ 3782 h 9842"/>
                <a:gd name="connsiteX34" fmla="*/ 4389 w 10000"/>
                <a:gd name="connsiteY34" fmla="*/ 3577 h 9842"/>
                <a:gd name="connsiteX35" fmla="*/ 4222 w 10000"/>
                <a:gd name="connsiteY35" fmla="*/ 3324 h 9842"/>
                <a:gd name="connsiteX36" fmla="*/ 4222 w 10000"/>
                <a:gd name="connsiteY36" fmla="*/ 3324 h 9842"/>
                <a:gd name="connsiteX37" fmla="*/ 4111 w 10000"/>
                <a:gd name="connsiteY37" fmla="*/ 3170 h 9842"/>
                <a:gd name="connsiteX38" fmla="*/ 4111 w 10000"/>
                <a:gd name="connsiteY38" fmla="*/ 3024 h 9842"/>
                <a:gd name="connsiteX39" fmla="*/ 4111 w 10000"/>
                <a:gd name="connsiteY39" fmla="*/ 2922 h 9842"/>
                <a:gd name="connsiteX40" fmla="*/ 4167 w 10000"/>
                <a:gd name="connsiteY40" fmla="*/ 2819 h 9842"/>
                <a:gd name="connsiteX41" fmla="*/ 4278 w 10000"/>
                <a:gd name="connsiteY41" fmla="*/ 2618 h 9842"/>
                <a:gd name="connsiteX42" fmla="*/ 4389 w 10000"/>
                <a:gd name="connsiteY42" fmla="*/ 2566 h 9842"/>
                <a:gd name="connsiteX43" fmla="*/ 4389 w 10000"/>
                <a:gd name="connsiteY43" fmla="*/ 2566 h 9842"/>
                <a:gd name="connsiteX44" fmla="*/ 4389 w 10000"/>
                <a:gd name="connsiteY44" fmla="*/ 2514 h 9842"/>
                <a:gd name="connsiteX45" fmla="*/ 4444 w 10000"/>
                <a:gd name="connsiteY45" fmla="*/ 2474 h 9842"/>
                <a:gd name="connsiteX46" fmla="*/ 4667 w 10000"/>
                <a:gd name="connsiteY46" fmla="*/ 2417 h 9842"/>
                <a:gd name="connsiteX47" fmla="*/ 5333 w 10000"/>
                <a:gd name="connsiteY47" fmla="*/ 2321 h 9842"/>
                <a:gd name="connsiteX48" fmla="*/ 6500 w 10000"/>
                <a:gd name="connsiteY48" fmla="*/ 2161 h 9842"/>
                <a:gd name="connsiteX49" fmla="*/ 6500 w 10000"/>
                <a:gd name="connsiteY49" fmla="*/ 2161 h 9842"/>
                <a:gd name="connsiteX50" fmla="*/ 7167 w 10000"/>
                <a:gd name="connsiteY50" fmla="*/ 2017 h 9842"/>
                <a:gd name="connsiteX51" fmla="*/ 8389 w 10000"/>
                <a:gd name="connsiteY51" fmla="*/ 1714 h 9842"/>
                <a:gd name="connsiteX52" fmla="*/ 8389 w 10000"/>
                <a:gd name="connsiteY52" fmla="*/ 1714 h 9842"/>
                <a:gd name="connsiteX53" fmla="*/ 8667 w 10000"/>
                <a:gd name="connsiteY53" fmla="*/ 1604 h 9842"/>
                <a:gd name="connsiteX54" fmla="*/ 8778 w 10000"/>
                <a:gd name="connsiteY54" fmla="*/ 1449 h 9842"/>
                <a:gd name="connsiteX55" fmla="*/ 8889 w 10000"/>
                <a:gd name="connsiteY55" fmla="*/ 1355 h 9842"/>
                <a:gd name="connsiteX56" fmla="*/ 8833 w 10000"/>
                <a:gd name="connsiteY56" fmla="*/ 1255 h 9842"/>
                <a:gd name="connsiteX57" fmla="*/ 8833 w 10000"/>
                <a:gd name="connsiteY57" fmla="*/ 1161 h 9842"/>
                <a:gd name="connsiteX58" fmla="*/ 8722 w 10000"/>
                <a:gd name="connsiteY58" fmla="*/ 1050 h 9842"/>
                <a:gd name="connsiteX59" fmla="*/ 8556 w 10000"/>
                <a:gd name="connsiteY59" fmla="*/ 898 h 9842"/>
                <a:gd name="connsiteX60" fmla="*/ 8556 w 10000"/>
                <a:gd name="connsiteY60" fmla="*/ 898 h 9842"/>
                <a:gd name="connsiteX61" fmla="*/ 6556 w 10000"/>
                <a:gd name="connsiteY61" fmla="*/ 0 h 9842"/>
                <a:gd name="connsiteX62" fmla="*/ 6556 w 10000"/>
                <a:gd name="connsiteY62" fmla="*/ 0 h 9842"/>
                <a:gd name="connsiteX63" fmla="*/ 10000 w 10000"/>
                <a:gd name="connsiteY63" fmla="*/ 6457 h 9842"/>
                <a:gd name="connsiteX64" fmla="*/ 10000 w 10000"/>
                <a:gd name="connsiteY64" fmla="*/ 6457 h 9842"/>
                <a:gd name="connsiteX65" fmla="*/ 9722 w 10000"/>
                <a:gd name="connsiteY65" fmla="*/ 6402 h 9842"/>
                <a:gd name="connsiteX66" fmla="*/ 9389 w 10000"/>
                <a:gd name="connsiteY66" fmla="*/ 6457 h 9842"/>
                <a:gd name="connsiteX67" fmla="*/ 9389 w 10000"/>
                <a:gd name="connsiteY67" fmla="*/ 6457 h 9842"/>
                <a:gd name="connsiteX68" fmla="*/ 9278 w 10000"/>
                <a:gd name="connsiteY68" fmla="*/ 6519 h 9842"/>
                <a:gd name="connsiteX69" fmla="*/ 9056 w 10000"/>
                <a:gd name="connsiteY69" fmla="*/ 6457 h 9842"/>
                <a:gd name="connsiteX70" fmla="*/ 8889 w 10000"/>
                <a:gd name="connsiteY70" fmla="*/ 6402 h 9842"/>
                <a:gd name="connsiteX71" fmla="*/ 8722 w 10000"/>
                <a:gd name="connsiteY71" fmla="*/ 6306 h 9842"/>
                <a:gd name="connsiteX72" fmla="*/ 8611 w 10000"/>
                <a:gd name="connsiteY72" fmla="*/ 6149 h 9842"/>
                <a:gd name="connsiteX73" fmla="*/ 8444 w 10000"/>
                <a:gd name="connsiteY73" fmla="*/ 5895 h 9842"/>
                <a:gd name="connsiteX74" fmla="*/ 8444 w 10000"/>
                <a:gd name="connsiteY74" fmla="*/ 5895 h 9842"/>
                <a:gd name="connsiteX75" fmla="*/ 8222 w 10000"/>
                <a:gd name="connsiteY75" fmla="*/ 5453 h 9842"/>
                <a:gd name="connsiteX76" fmla="*/ 8111 w 10000"/>
                <a:gd name="connsiteY76" fmla="*/ 5252 h 9842"/>
                <a:gd name="connsiteX77" fmla="*/ 7944 w 10000"/>
                <a:gd name="connsiteY77" fmla="*/ 5097 h 9842"/>
                <a:gd name="connsiteX78" fmla="*/ 7778 w 10000"/>
                <a:gd name="connsiteY78" fmla="*/ 4999 h 9842"/>
                <a:gd name="connsiteX79" fmla="*/ 7556 w 10000"/>
                <a:gd name="connsiteY79" fmla="*/ 4939 h 9842"/>
                <a:gd name="connsiteX80" fmla="*/ 7333 w 10000"/>
                <a:gd name="connsiteY80" fmla="*/ 4893 h 9842"/>
                <a:gd name="connsiteX81" fmla="*/ 7000 w 10000"/>
                <a:gd name="connsiteY81" fmla="*/ 4836 h 9842"/>
                <a:gd name="connsiteX82" fmla="*/ 7000 w 10000"/>
                <a:gd name="connsiteY82" fmla="*/ 4836 h 9842"/>
                <a:gd name="connsiteX83" fmla="*/ 6556 w 10000"/>
                <a:gd name="connsiteY83" fmla="*/ 4893 h 9842"/>
                <a:gd name="connsiteX84" fmla="*/ 6222 w 10000"/>
                <a:gd name="connsiteY84" fmla="*/ 4893 h 9842"/>
                <a:gd name="connsiteX85" fmla="*/ 6111 w 10000"/>
                <a:gd name="connsiteY85" fmla="*/ 4836 h 9842"/>
                <a:gd name="connsiteX86" fmla="*/ 6056 w 10000"/>
                <a:gd name="connsiteY86" fmla="*/ 4788 h 9842"/>
                <a:gd name="connsiteX87" fmla="*/ 6056 w 10000"/>
                <a:gd name="connsiteY87" fmla="*/ 4788 h 9842"/>
                <a:gd name="connsiteX88" fmla="*/ 6056 w 10000"/>
                <a:gd name="connsiteY88" fmla="*/ 3886 h 9842"/>
                <a:gd name="connsiteX89" fmla="*/ 6056 w 10000"/>
                <a:gd name="connsiteY89" fmla="*/ 3886 h 9842"/>
                <a:gd name="connsiteX90" fmla="*/ 6056 w 10000"/>
                <a:gd name="connsiteY90" fmla="*/ 3676 h 9842"/>
                <a:gd name="connsiteX91" fmla="*/ 5944 w 10000"/>
                <a:gd name="connsiteY91" fmla="*/ 3425 h 9842"/>
                <a:gd name="connsiteX92" fmla="*/ 5889 w 10000"/>
                <a:gd name="connsiteY92" fmla="*/ 3369 h 9842"/>
                <a:gd name="connsiteX93" fmla="*/ 5778 w 10000"/>
                <a:gd name="connsiteY93" fmla="*/ 3324 h 9842"/>
                <a:gd name="connsiteX94" fmla="*/ 5667 w 10000"/>
                <a:gd name="connsiteY94" fmla="*/ 3324 h 9842"/>
                <a:gd name="connsiteX95" fmla="*/ 5500 w 10000"/>
                <a:gd name="connsiteY95" fmla="*/ 3369 h 9842"/>
                <a:gd name="connsiteX96" fmla="*/ 5500 w 10000"/>
                <a:gd name="connsiteY96" fmla="*/ 3369 h 9842"/>
                <a:gd name="connsiteX97" fmla="*/ 4889 w 10000"/>
                <a:gd name="connsiteY97" fmla="*/ 3729 h 9842"/>
                <a:gd name="connsiteX98" fmla="*/ 4611 w 10000"/>
                <a:gd name="connsiteY98" fmla="*/ 3832 h 9842"/>
                <a:gd name="connsiteX99" fmla="*/ 4556 w 10000"/>
                <a:gd name="connsiteY99" fmla="*/ 3886 h 9842"/>
                <a:gd name="connsiteX100" fmla="*/ 4500 w 10000"/>
                <a:gd name="connsiteY100" fmla="*/ 3832 h 9842"/>
                <a:gd name="connsiteX101" fmla="*/ 4500 w 10000"/>
                <a:gd name="connsiteY101" fmla="*/ 3832 h 9842"/>
                <a:gd name="connsiteX102" fmla="*/ 4222 w 10000"/>
                <a:gd name="connsiteY102" fmla="*/ 3324 h 9842"/>
                <a:gd name="connsiteX103" fmla="*/ 4222 w 10000"/>
                <a:gd name="connsiteY103" fmla="*/ 3324 h 9842"/>
                <a:gd name="connsiteX104" fmla="*/ 4111 w 10000"/>
                <a:gd name="connsiteY104" fmla="*/ 3072 h 9842"/>
                <a:gd name="connsiteX105" fmla="*/ 4111 w 10000"/>
                <a:gd name="connsiteY105" fmla="*/ 2922 h 9842"/>
                <a:gd name="connsiteX106" fmla="*/ 4111 w 10000"/>
                <a:gd name="connsiteY106" fmla="*/ 2768 h 9842"/>
                <a:gd name="connsiteX107" fmla="*/ 4111 w 10000"/>
                <a:gd name="connsiteY107" fmla="*/ 2768 h 9842"/>
                <a:gd name="connsiteX108" fmla="*/ 4278 w 10000"/>
                <a:gd name="connsiteY108" fmla="*/ 2618 h 9842"/>
                <a:gd name="connsiteX109" fmla="*/ 4389 w 10000"/>
                <a:gd name="connsiteY109" fmla="*/ 2566 h 9842"/>
                <a:gd name="connsiteX110" fmla="*/ 4389 w 10000"/>
                <a:gd name="connsiteY110" fmla="*/ 2566 h 9842"/>
                <a:gd name="connsiteX111" fmla="*/ 4000 w 10000"/>
                <a:gd name="connsiteY111" fmla="*/ 2566 h 9842"/>
                <a:gd name="connsiteX112" fmla="*/ 3722 w 10000"/>
                <a:gd name="connsiteY112" fmla="*/ 2618 h 9842"/>
                <a:gd name="connsiteX113" fmla="*/ 3611 w 10000"/>
                <a:gd name="connsiteY113" fmla="*/ 2672 h 9842"/>
                <a:gd name="connsiteX114" fmla="*/ 3556 w 10000"/>
                <a:gd name="connsiteY114" fmla="*/ 2722 h 9842"/>
                <a:gd name="connsiteX115" fmla="*/ 3556 w 10000"/>
                <a:gd name="connsiteY115" fmla="*/ 2722 h 9842"/>
                <a:gd name="connsiteX116" fmla="*/ 3444 w 10000"/>
                <a:gd name="connsiteY116" fmla="*/ 2922 h 9842"/>
                <a:gd name="connsiteX117" fmla="*/ 3278 w 10000"/>
                <a:gd name="connsiteY117" fmla="*/ 3229 h 9842"/>
                <a:gd name="connsiteX118" fmla="*/ 3000 w 10000"/>
                <a:gd name="connsiteY118" fmla="*/ 3577 h 9842"/>
                <a:gd name="connsiteX119" fmla="*/ 2667 w 10000"/>
                <a:gd name="connsiteY119" fmla="*/ 3832 h 9842"/>
                <a:gd name="connsiteX120" fmla="*/ 2667 w 10000"/>
                <a:gd name="connsiteY120" fmla="*/ 3832 h 9842"/>
                <a:gd name="connsiteX121" fmla="*/ 2333 w 10000"/>
                <a:gd name="connsiteY121" fmla="*/ 4039 h 9842"/>
                <a:gd name="connsiteX122" fmla="*/ 1833 w 10000"/>
                <a:gd name="connsiteY122" fmla="*/ 4242 h 9842"/>
                <a:gd name="connsiteX123" fmla="*/ 1389 w 10000"/>
                <a:gd name="connsiteY123" fmla="*/ 4338 h 9842"/>
                <a:gd name="connsiteX124" fmla="*/ 889 w 10000"/>
                <a:gd name="connsiteY124" fmla="*/ 4389 h 9842"/>
                <a:gd name="connsiteX125" fmla="*/ 889 w 10000"/>
                <a:gd name="connsiteY125" fmla="*/ 4389 h 9842"/>
                <a:gd name="connsiteX126" fmla="*/ 500 w 10000"/>
                <a:gd name="connsiteY126" fmla="*/ 4451 h 9842"/>
                <a:gd name="connsiteX127" fmla="*/ 222 w 10000"/>
                <a:gd name="connsiteY127" fmla="*/ 4488 h 9842"/>
                <a:gd name="connsiteX128" fmla="*/ 0 w 10000"/>
                <a:gd name="connsiteY128" fmla="*/ 4536 h 9842"/>
                <a:gd name="connsiteX129" fmla="*/ 0 w 10000"/>
                <a:gd name="connsiteY129" fmla="*/ 4536 h 9842"/>
                <a:gd name="connsiteX130" fmla="*/ 278 w 10000"/>
                <a:gd name="connsiteY130" fmla="*/ 5351 h 9842"/>
                <a:gd name="connsiteX131" fmla="*/ 500 w 10000"/>
                <a:gd name="connsiteY131" fmla="*/ 5948 h 9842"/>
                <a:gd name="connsiteX132" fmla="*/ 722 w 10000"/>
                <a:gd name="connsiteY132" fmla="*/ 6457 h 9842"/>
                <a:gd name="connsiteX133" fmla="*/ 722 w 10000"/>
                <a:gd name="connsiteY133" fmla="*/ 6457 h 9842"/>
                <a:gd name="connsiteX134" fmla="*/ 889 w 10000"/>
                <a:gd name="connsiteY134" fmla="*/ 6759 h 9842"/>
                <a:gd name="connsiteX135" fmla="*/ 944 w 10000"/>
                <a:gd name="connsiteY135" fmla="*/ 7020 h 9842"/>
                <a:gd name="connsiteX136" fmla="*/ 1111 w 10000"/>
                <a:gd name="connsiteY136" fmla="*/ 7274 h 9842"/>
                <a:gd name="connsiteX137" fmla="*/ 1333 w 10000"/>
                <a:gd name="connsiteY137" fmla="*/ 7665 h 9842"/>
                <a:gd name="connsiteX138" fmla="*/ 1333 w 10000"/>
                <a:gd name="connsiteY138" fmla="*/ 7665 h 9842"/>
                <a:gd name="connsiteX139" fmla="*/ 1444 w 10000"/>
                <a:gd name="connsiteY139" fmla="*/ 7871 h 9842"/>
                <a:gd name="connsiteX140" fmla="*/ 1500 w 10000"/>
                <a:gd name="connsiteY140" fmla="*/ 8022 h 9842"/>
                <a:gd name="connsiteX141" fmla="*/ 1500 w 10000"/>
                <a:gd name="connsiteY141" fmla="*/ 8166 h 9842"/>
                <a:gd name="connsiteX142" fmla="*/ 1556 w 10000"/>
                <a:gd name="connsiteY142" fmla="*/ 8228 h 9842"/>
                <a:gd name="connsiteX143" fmla="*/ 1722 w 10000"/>
                <a:gd name="connsiteY143" fmla="*/ 8274 h 9842"/>
                <a:gd name="connsiteX144" fmla="*/ 1944 w 10000"/>
                <a:gd name="connsiteY144" fmla="*/ 8323 h 9842"/>
                <a:gd name="connsiteX145" fmla="*/ 2944 w 10000"/>
                <a:gd name="connsiteY145" fmla="*/ 8377 h 9842"/>
                <a:gd name="connsiteX146" fmla="*/ 2944 w 10000"/>
                <a:gd name="connsiteY146" fmla="*/ 8377 h 9842"/>
                <a:gd name="connsiteX147" fmla="*/ 4167 w 10000"/>
                <a:gd name="connsiteY147" fmla="*/ 8481 h 9842"/>
                <a:gd name="connsiteX148" fmla="*/ 4889 w 10000"/>
                <a:gd name="connsiteY148" fmla="*/ 8624 h 9842"/>
                <a:gd name="connsiteX149" fmla="*/ 5278 w 10000"/>
                <a:gd name="connsiteY149" fmla="*/ 8785 h 9842"/>
                <a:gd name="connsiteX150" fmla="*/ 5444 w 10000"/>
                <a:gd name="connsiteY150" fmla="*/ 8827 h 9842"/>
                <a:gd name="connsiteX151" fmla="*/ 5444 w 10000"/>
                <a:gd name="connsiteY151" fmla="*/ 8827 h 9842"/>
                <a:gd name="connsiteX152" fmla="*/ 5722 w 10000"/>
                <a:gd name="connsiteY152" fmla="*/ 8940 h 9842"/>
                <a:gd name="connsiteX153" fmla="*/ 5833 w 10000"/>
                <a:gd name="connsiteY153" fmla="*/ 8991 h 9842"/>
                <a:gd name="connsiteX154" fmla="*/ 5833 w 10000"/>
                <a:gd name="connsiteY154" fmla="*/ 8991 h 9842"/>
                <a:gd name="connsiteX155" fmla="*/ 5833 w 10000"/>
                <a:gd name="connsiteY155" fmla="*/ 8940 h 9842"/>
                <a:gd name="connsiteX156" fmla="*/ 5889 w 10000"/>
                <a:gd name="connsiteY156" fmla="*/ 8882 h 9842"/>
                <a:gd name="connsiteX157" fmla="*/ 6000 w 10000"/>
                <a:gd name="connsiteY157" fmla="*/ 8827 h 9842"/>
                <a:gd name="connsiteX158" fmla="*/ 6167 w 10000"/>
                <a:gd name="connsiteY158" fmla="*/ 8785 h 9842"/>
                <a:gd name="connsiteX159" fmla="*/ 6444 w 10000"/>
                <a:gd name="connsiteY159" fmla="*/ 8785 h 9842"/>
                <a:gd name="connsiteX160" fmla="*/ 6833 w 10000"/>
                <a:gd name="connsiteY160" fmla="*/ 8827 h 9842"/>
                <a:gd name="connsiteX161" fmla="*/ 7278 w 10000"/>
                <a:gd name="connsiteY161" fmla="*/ 8991 h 9842"/>
                <a:gd name="connsiteX162" fmla="*/ 7278 w 10000"/>
                <a:gd name="connsiteY162" fmla="*/ 8991 h 9842"/>
                <a:gd name="connsiteX163" fmla="*/ 8722 w 10000"/>
                <a:gd name="connsiteY163" fmla="*/ 9431 h 9842"/>
                <a:gd name="connsiteX164" fmla="*/ 10000 w 10000"/>
                <a:gd name="connsiteY164" fmla="*/ 9842 h 9842"/>
                <a:gd name="connsiteX0" fmla="*/ 10000 w 10000"/>
                <a:gd name="connsiteY0" fmla="*/ 6505 h 10000"/>
                <a:gd name="connsiteX1" fmla="*/ 10000 w 10000"/>
                <a:gd name="connsiteY1" fmla="*/ 6505 h 10000"/>
                <a:gd name="connsiteX2" fmla="*/ 9222 w 10000"/>
                <a:gd name="connsiteY2" fmla="*/ 6561 h 10000"/>
                <a:gd name="connsiteX3" fmla="*/ 8944 w 10000"/>
                <a:gd name="connsiteY3" fmla="*/ 6561 h 10000"/>
                <a:gd name="connsiteX4" fmla="*/ 8833 w 10000"/>
                <a:gd name="connsiteY4" fmla="*/ 6505 h 10000"/>
                <a:gd name="connsiteX5" fmla="*/ 8778 w 10000"/>
                <a:gd name="connsiteY5" fmla="*/ 6456 h 10000"/>
                <a:gd name="connsiteX6" fmla="*/ 8778 w 10000"/>
                <a:gd name="connsiteY6" fmla="*/ 6456 h 10000"/>
                <a:gd name="connsiteX7" fmla="*/ 8444 w 10000"/>
                <a:gd name="connsiteY7" fmla="*/ 5840 h 10000"/>
                <a:gd name="connsiteX8" fmla="*/ 8167 w 10000"/>
                <a:gd name="connsiteY8" fmla="*/ 5274 h 10000"/>
                <a:gd name="connsiteX9" fmla="*/ 8167 w 10000"/>
                <a:gd name="connsiteY9" fmla="*/ 5274 h 10000"/>
                <a:gd name="connsiteX10" fmla="*/ 8056 w 10000"/>
                <a:gd name="connsiteY10" fmla="*/ 5179 h 10000"/>
                <a:gd name="connsiteX11" fmla="*/ 7889 w 10000"/>
                <a:gd name="connsiteY11" fmla="*/ 5079 h 10000"/>
                <a:gd name="connsiteX12" fmla="*/ 7444 w 10000"/>
                <a:gd name="connsiteY12" fmla="*/ 5018 h 10000"/>
                <a:gd name="connsiteX13" fmla="*/ 6889 w 10000"/>
                <a:gd name="connsiteY13" fmla="*/ 4972 h 10000"/>
                <a:gd name="connsiteX14" fmla="*/ 6389 w 10000"/>
                <a:gd name="connsiteY14" fmla="*/ 4972 h 10000"/>
                <a:gd name="connsiteX15" fmla="*/ 6389 w 10000"/>
                <a:gd name="connsiteY15" fmla="*/ 4972 h 10000"/>
                <a:gd name="connsiteX16" fmla="*/ 6167 w 10000"/>
                <a:gd name="connsiteY16" fmla="*/ 4914 h 10000"/>
                <a:gd name="connsiteX17" fmla="*/ 6056 w 10000"/>
                <a:gd name="connsiteY17" fmla="*/ 4821 h 10000"/>
                <a:gd name="connsiteX18" fmla="*/ 6000 w 10000"/>
                <a:gd name="connsiteY18" fmla="*/ 4712 h 10000"/>
                <a:gd name="connsiteX19" fmla="*/ 6000 w 10000"/>
                <a:gd name="connsiteY19" fmla="*/ 4522 h 10000"/>
                <a:gd name="connsiteX20" fmla="*/ 6056 w 10000"/>
                <a:gd name="connsiteY20" fmla="*/ 4104 h 10000"/>
                <a:gd name="connsiteX21" fmla="*/ 6111 w 10000"/>
                <a:gd name="connsiteY21" fmla="*/ 3894 h 10000"/>
                <a:gd name="connsiteX22" fmla="*/ 6056 w 10000"/>
                <a:gd name="connsiteY22" fmla="*/ 3634 h 10000"/>
                <a:gd name="connsiteX23" fmla="*/ 6056 w 10000"/>
                <a:gd name="connsiteY23" fmla="*/ 3634 h 10000"/>
                <a:gd name="connsiteX24" fmla="*/ 6000 w 10000"/>
                <a:gd name="connsiteY24" fmla="*/ 3480 h 10000"/>
                <a:gd name="connsiteX25" fmla="*/ 5944 w 10000"/>
                <a:gd name="connsiteY25" fmla="*/ 3377 h 10000"/>
                <a:gd name="connsiteX26" fmla="*/ 5833 w 10000"/>
                <a:gd name="connsiteY26" fmla="*/ 3377 h 10000"/>
                <a:gd name="connsiteX27" fmla="*/ 5667 w 10000"/>
                <a:gd name="connsiteY27" fmla="*/ 3423 h 10000"/>
                <a:gd name="connsiteX28" fmla="*/ 5333 w 10000"/>
                <a:gd name="connsiteY28" fmla="*/ 3585 h 10000"/>
                <a:gd name="connsiteX29" fmla="*/ 4889 w 10000"/>
                <a:gd name="connsiteY29" fmla="*/ 3843 h 10000"/>
                <a:gd name="connsiteX30" fmla="*/ 4889 w 10000"/>
                <a:gd name="connsiteY30" fmla="*/ 3843 h 10000"/>
                <a:gd name="connsiteX31" fmla="*/ 4611 w 10000"/>
                <a:gd name="connsiteY31" fmla="*/ 3894 h 10000"/>
                <a:gd name="connsiteX32" fmla="*/ 4500 w 10000"/>
                <a:gd name="connsiteY32" fmla="*/ 3894 h 10000"/>
                <a:gd name="connsiteX33" fmla="*/ 4444 w 10000"/>
                <a:gd name="connsiteY33" fmla="*/ 3843 h 10000"/>
                <a:gd name="connsiteX34" fmla="*/ 4389 w 10000"/>
                <a:gd name="connsiteY34" fmla="*/ 3634 h 10000"/>
                <a:gd name="connsiteX35" fmla="*/ 4222 w 10000"/>
                <a:gd name="connsiteY35" fmla="*/ 3377 h 10000"/>
                <a:gd name="connsiteX36" fmla="*/ 4222 w 10000"/>
                <a:gd name="connsiteY36" fmla="*/ 3377 h 10000"/>
                <a:gd name="connsiteX37" fmla="*/ 4111 w 10000"/>
                <a:gd name="connsiteY37" fmla="*/ 3221 h 10000"/>
                <a:gd name="connsiteX38" fmla="*/ 4111 w 10000"/>
                <a:gd name="connsiteY38" fmla="*/ 3073 h 10000"/>
                <a:gd name="connsiteX39" fmla="*/ 4111 w 10000"/>
                <a:gd name="connsiteY39" fmla="*/ 2969 h 10000"/>
                <a:gd name="connsiteX40" fmla="*/ 4167 w 10000"/>
                <a:gd name="connsiteY40" fmla="*/ 2864 h 10000"/>
                <a:gd name="connsiteX41" fmla="*/ 4278 w 10000"/>
                <a:gd name="connsiteY41" fmla="*/ 2660 h 10000"/>
                <a:gd name="connsiteX42" fmla="*/ 4389 w 10000"/>
                <a:gd name="connsiteY42" fmla="*/ 2607 h 10000"/>
                <a:gd name="connsiteX43" fmla="*/ 4389 w 10000"/>
                <a:gd name="connsiteY43" fmla="*/ 2607 h 10000"/>
                <a:gd name="connsiteX44" fmla="*/ 4389 w 10000"/>
                <a:gd name="connsiteY44" fmla="*/ 2554 h 10000"/>
                <a:gd name="connsiteX45" fmla="*/ 4444 w 10000"/>
                <a:gd name="connsiteY45" fmla="*/ 2514 h 10000"/>
                <a:gd name="connsiteX46" fmla="*/ 4667 w 10000"/>
                <a:gd name="connsiteY46" fmla="*/ 2456 h 10000"/>
                <a:gd name="connsiteX47" fmla="*/ 5333 w 10000"/>
                <a:gd name="connsiteY47" fmla="*/ 2358 h 10000"/>
                <a:gd name="connsiteX48" fmla="*/ 6500 w 10000"/>
                <a:gd name="connsiteY48" fmla="*/ 2196 h 10000"/>
                <a:gd name="connsiteX49" fmla="*/ 6500 w 10000"/>
                <a:gd name="connsiteY49" fmla="*/ 2196 h 10000"/>
                <a:gd name="connsiteX50" fmla="*/ 7167 w 10000"/>
                <a:gd name="connsiteY50" fmla="*/ 2049 h 10000"/>
                <a:gd name="connsiteX51" fmla="*/ 8389 w 10000"/>
                <a:gd name="connsiteY51" fmla="*/ 1742 h 10000"/>
                <a:gd name="connsiteX52" fmla="*/ 8389 w 10000"/>
                <a:gd name="connsiteY52" fmla="*/ 1742 h 10000"/>
                <a:gd name="connsiteX53" fmla="*/ 8667 w 10000"/>
                <a:gd name="connsiteY53" fmla="*/ 1630 h 10000"/>
                <a:gd name="connsiteX54" fmla="*/ 8778 w 10000"/>
                <a:gd name="connsiteY54" fmla="*/ 1472 h 10000"/>
                <a:gd name="connsiteX55" fmla="*/ 8889 w 10000"/>
                <a:gd name="connsiteY55" fmla="*/ 1377 h 10000"/>
                <a:gd name="connsiteX56" fmla="*/ 8833 w 10000"/>
                <a:gd name="connsiteY56" fmla="*/ 1275 h 10000"/>
                <a:gd name="connsiteX57" fmla="*/ 8833 w 10000"/>
                <a:gd name="connsiteY57" fmla="*/ 1180 h 10000"/>
                <a:gd name="connsiteX58" fmla="*/ 8722 w 10000"/>
                <a:gd name="connsiteY58" fmla="*/ 1067 h 10000"/>
                <a:gd name="connsiteX59" fmla="*/ 8556 w 10000"/>
                <a:gd name="connsiteY59" fmla="*/ 912 h 10000"/>
                <a:gd name="connsiteX60" fmla="*/ 8556 w 10000"/>
                <a:gd name="connsiteY60" fmla="*/ 912 h 10000"/>
                <a:gd name="connsiteX61" fmla="*/ 6556 w 10000"/>
                <a:gd name="connsiteY61" fmla="*/ 0 h 10000"/>
                <a:gd name="connsiteX62" fmla="*/ 10000 w 10000"/>
                <a:gd name="connsiteY62" fmla="*/ 6561 h 10000"/>
                <a:gd name="connsiteX63" fmla="*/ 10000 w 10000"/>
                <a:gd name="connsiteY63" fmla="*/ 6561 h 10000"/>
                <a:gd name="connsiteX64" fmla="*/ 9722 w 10000"/>
                <a:gd name="connsiteY64" fmla="*/ 6505 h 10000"/>
                <a:gd name="connsiteX65" fmla="*/ 9389 w 10000"/>
                <a:gd name="connsiteY65" fmla="*/ 6561 h 10000"/>
                <a:gd name="connsiteX66" fmla="*/ 9389 w 10000"/>
                <a:gd name="connsiteY66" fmla="*/ 6561 h 10000"/>
                <a:gd name="connsiteX67" fmla="*/ 9278 w 10000"/>
                <a:gd name="connsiteY67" fmla="*/ 6624 h 10000"/>
                <a:gd name="connsiteX68" fmla="*/ 9056 w 10000"/>
                <a:gd name="connsiteY68" fmla="*/ 6561 h 10000"/>
                <a:gd name="connsiteX69" fmla="*/ 8889 w 10000"/>
                <a:gd name="connsiteY69" fmla="*/ 6505 h 10000"/>
                <a:gd name="connsiteX70" fmla="*/ 8722 w 10000"/>
                <a:gd name="connsiteY70" fmla="*/ 6407 h 10000"/>
                <a:gd name="connsiteX71" fmla="*/ 8611 w 10000"/>
                <a:gd name="connsiteY71" fmla="*/ 6248 h 10000"/>
                <a:gd name="connsiteX72" fmla="*/ 8444 w 10000"/>
                <a:gd name="connsiteY72" fmla="*/ 5990 h 10000"/>
                <a:gd name="connsiteX73" fmla="*/ 8444 w 10000"/>
                <a:gd name="connsiteY73" fmla="*/ 5990 h 10000"/>
                <a:gd name="connsiteX74" fmla="*/ 8222 w 10000"/>
                <a:gd name="connsiteY74" fmla="*/ 5541 h 10000"/>
                <a:gd name="connsiteX75" fmla="*/ 8111 w 10000"/>
                <a:gd name="connsiteY75" fmla="*/ 5336 h 10000"/>
                <a:gd name="connsiteX76" fmla="*/ 7944 w 10000"/>
                <a:gd name="connsiteY76" fmla="*/ 5179 h 10000"/>
                <a:gd name="connsiteX77" fmla="*/ 7778 w 10000"/>
                <a:gd name="connsiteY77" fmla="*/ 5079 h 10000"/>
                <a:gd name="connsiteX78" fmla="*/ 7556 w 10000"/>
                <a:gd name="connsiteY78" fmla="*/ 5018 h 10000"/>
                <a:gd name="connsiteX79" fmla="*/ 7333 w 10000"/>
                <a:gd name="connsiteY79" fmla="*/ 4972 h 10000"/>
                <a:gd name="connsiteX80" fmla="*/ 7000 w 10000"/>
                <a:gd name="connsiteY80" fmla="*/ 4914 h 10000"/>
                <a:gd name="connsiteX81" fmla="*/ 7000 w 10000"/>
                <a:gd name="connsiteY81" fmla="*/ 4914 h 10000"/>
                <a:gd name="connsiteX82" fmla="*/ 6556 w 10000"/>
                <a:gd name="connsiteY82" fmla="*/ 4972 h 10000"/>
                <a:gd name="connsiteX83" fmla="*/ 6222 w 10000"/>
                <a:gd name="connsiteY83" fmla="*/ 4972 h 10000"/>
                <a:gd name="connsiteX84" fmla="*/ 6111 w 10000"/>
                <a:gd name="connsiteY84" fmla="*/ 4914 h 10000"/>
                <a:gd name="connsiteX85" fmla="*/ 6056 w 10000"/>
                <a:gd name="connsiteY85" fmla="*/ 4865 h 10000"/>
                <a:gd name="connsiteX86" fmla="*/ 6056 w 10000"/>
                <a:gd name="connsiteY86" fmla="*/ 4865 h 10000"/>
                <a:gd name="connsiteX87" fmla="*/ 6056 w 10000"/>
                <a:gd name="connsiteY87" fmla="*/ 3948 h 10000"/>
                <a:gd name="connsiteX88" fmla="*/ 6056 w 10000"/>
                <a:gd name="connsiteY88" fmla="*/ 3948 h 10000"/>
                <a:gd name="connsiteX89" fmla="*/ 6056 w 10000"/>
                <a:gd name="connsiteY89" fmla="*/ 3735 h 10000"/>
                <a:gd name="connsiteX90" fmla="*/ 5944 w 10000"/>
                <a:gd name="connsiteY90" fmla="*/ 3480 h 10000"/>
                <a:gd name="connsiteX91" fmla="*/ 5889 w 10000"/>
                <a:gd name="connsiteY91" fmla="*/ 3423 h 10000"/>
                <a:gd name="connsiteX92" fmla="*/ 5778 w 10000"/>
                <a:gd name="connsiteY92" fmla="*/ 3377 h 10000"/>
                <a:gd name="connsiteX93" fmla="*/ 5667 w 10000"/>
                <a:gd name="connsiteY93" fmla="*/ 3377 h 10000"/>
                <a:gd name="connsiteX94" fmla="*/ 5500 w 10000"/>
                <a:gd name="connsiteY94" fmla="*/ 3423 h 10000"/>
                <a:gd name="connsiteX95" fmla="*/ 5500 w 10000"/>
                <a:gd name="connsiteY95" fmla="*/ 3423 h 10000"/>
                <a:gd name="connsiteX96" fmla="*/ 4889 w 10000"/>
                <a:gd name="connsiteY96" fmla="*/ 3789 h 10000"/>
                <a:gd name="connsiteX97" fmla="*/ 4611 w 10000"/>
                <a:gd name="connsiteY97" fmla="*/ 3894 h 10000"/>
                <a:gd name="connsiteX98" fmla="*/ 4556 w 10000"/>
                <a:gd name="connsiteY98" fmla="*/ 3948 h 10000"/>
                <a:gd name="connsiteX99" fmla="*/ 4500 w 10000"/>
                <a:gd name="connsiteY99" fmla="*/ 3894 h 10000"/>
                <a:gd name="connsiteX100" fmla="*/ 4500 w 10000"/>
                <a:gd name="connsiteY100" fmla="*/ 3894 h 10000"/>
                <a:gd name="connsiteX101" fmla="*/ 4222 w 10000"/>
                <a:gd name="connsiteY101" fmla="*/ 3377 h 10000"/>
                <a:gd name="connsiteX102" fmla="*/ 4222 w 10000"/>
                <a:gd name="connsiteY102" fmla="*/ 3377 h 10000"/>
                <a:gd name="connsiteX103" fmla="*/ 4111 w 10000"/>
                <a:gd name="connsiteY103" fmla="*/ 3121 h 10000"/>
                <a:gd name="connsiteX104" fmla="*/ 4111 w 10000"/>
                <a:gd name="connsiteY104" fmla="*/ 2969 h 10000"/>
                <a:gd name="connsiteX105" fmla="*/ 4111 w 10000"/>
                <a:gd name="connsiteY105" fmla="*/ 2812 h 10000"/>
                <a:gd name="connsiteX106" fmla="*/ 4111 w 10000"/>
                <a:gd name="connsiteY106" fmla="*/ 2812 h 10000"/>
                <a:gd name="connsiteX107" fmla="*/ 4278 w 10000"/>
                <a:gd name="connsiteY107" fmla="*/ 2660 h 10000"/>
                <a:gd name="connsiteX108" fmla="*/ 4389 w 10000"/>
                <a:gd name="connsiteY108" fmla="*/ 2607 h 10000"/>
                <a:gd name="connsiteX109" fmla="*/ 4389 w 10000"/>
                <a:gd name="connsiteY109" fmla="*/ 2607 h 10000"/>
                <a:gd name="connsiteX110" fmla="*/ 4000 w 10000"/>
                <a:gd name="connsiteY110" fmla="*/ 2607 h 10000"/>
                <a:gd name="connsiteX111" fmla="*/ 3722 w 10000"/>
                <a:gd name="connsiteY111" fmla="*/ 2660 h 10000"/>
                <a:gd name="connsiteX112" fmla="*/ 3611 w 10000"/>
                <a:gd name="connsiteY112" fmla="*/ 2715 h 10000"/>
                <a:gd name="connsiteX113" fmla="*/ 3556 w 10000"/>
                <a:gd name="connsiteY113" fmla="*/ 2766 h 10000"/>
                <a:gd name="connsiteX114" fmla="*/ 3556 w 10000"/>
                <a:gd name="connsiteY114" fmla="*/ 2766 h 10000"/>
                <a:gd name="connsiteX115" fmla="*/ 3444 w 10000"/>
                <a:gd name="connsiteY115" fmla="*/ 2969 h 10000"/>
                <a:gd name="connsiteX116" fmla="*/ 3278 w 10000"/>
                <a:gd name="connsiteY116" fmla="*/ 3281 h 10000"/>
                <a:gd name="connsiteX117" fmla="*/ 3000 w 10000"/>
                <a:gd name="connsiteY117" fmla="*/ 3634 h 10000"/>
                <a:gd name="connsiteX118" fmla="*/ 2667 w 10000"/>
                <a:gd name="connsiteY118" fmla="*/ 3894 h 10000"/>
                <a:gd name="connsiteX119" fmla="*/ 2667 w 10000"/>
                <a:gd name="connsiteY119" fmla="*/ 3894 h 10000"/>
                <a:gd name="connsiteX120" fmla="*/ 2333 w 10000"/>
                <a:gd name="connsiteY120" fmla="*/ 4104 h 10000"/>
                <a:gd name="connsiteX121" fmla="*/ 1833 w 10000"/>
                <a:gd name="connsiteY121" fmla="*/ 4310 h 10000"/>
                <a:gd name="connsiteX122" fmla="*/ 1389 w 10000"/>
                <a:gd name="connsiteY122" fmla="*/ 4408 h 10000"/>
                <a:gd name="connsiteX123" fmla="*/ 889 w 10000"/>
                <a:gd name="connsiteY123" fmla="*/ 4459 h 10000"/>
                <a:gd name="connsiteX124" fmla="*/ 889 w 10000"/>
                <a:gd name="connsiteY124" fmla="*/ 4459 h 10000"/>
                <a:gd name="connsiteX125" fmla="*/ 500 w 10000"/>
                <a:gd name="connsiteY125" fmla="*/ 4522 h 10000"/>
                <a:gd name="connsiteX126" fmla="*/ 222 w 10000"/>
                <a:gd name="connsiteY126" fmla="*/ 4560 h 10000"/>
                <a:gd name="connsiteX127" fmla="*/ 0 w 10000"/>
                <a:gd name="connsiteY127" fmla="*/ 4609 h 10000"/>
                <a:gd name="connsiteX128" fmla="*/ 0 w 10000"/>
                <a:gd name="connsiteY128" fmla="*/ 4609 h 10000"/>
                <a:gd name="connsiteX129" fmla="*/ 278 w 10000"/>
                <a:gd name="connsiteY129" fmla="*/ 5437 h 10000"/>
                <a:gd name="connsiteX130" fmla="*/ 500 w 10000"/>
                <a:gd name="connsiteY130" fmla="*/ 6043 h 10000"/>
                <a:gd name="connsiteX131" fmla="*/ 722 w 10000"/>
                <a:gd name="connsiteY131" fmla="*/ 6561 h 10000"/>
                <a:gd name="connsiteX132" fmla="*/ 722 w 10000"/>
                <a:gd name="connsiteY132" fmla="*/ 6561 h 10000"/>
                <a:gd name="connsiteX133" fmla="*/ 889 w 10000"/>
                <a:gd name="connsiteY133" fmla="*/ 6868 h 10000"/>
                <a:gd name="connsiteX134" fmla="*/ 944 w 10000"/>
                <a:gd name="connsiteY134" fmla="*/ 7133 h 10000"/>
                <a:gd name="connsiteX135" fmla="*/ 1111 w 10000"/>
                <a:gd name="connsiteY135" fmla="*/ 7391 h 10000"/>
                <a:gd name="connsiteX136" fmla="*/ 1333 w 10000"/>
                <a:gd name="connsiteY136" fmla="*/ 7788 h 10000"/>
                <a:gd name="connsiteX137" fmla="*/ 1333 w 10000"/>
                <a:gd name="connsiteY137" fmla="*/ 7788 h 10000"/>
                <a:gd name="connsiteX138" fmla="*/ 1444 w 10000"/>
                <a:gd name="connsiteY138" fmla="*/ 7997 h 10000"/>
                <a:gd name="connsiteX139" fmla="*/ 1500 w 10000"/>
                <a:gd name="connsiteY139" fmla="*/ 8151 h 10000"/>
                <a:gd name="connsiteX140" fmla="*/ 1500 w 10000"/>
                <a:gd name="connsiteY140" fmla="*/ 8297 h 10000"/>
                <a:gd name="connsiteX141" fmla="*/ 1556 w 10000"/>
                <a:gd name="connsiteY141" fmla="*/ 8360 h 10000"/>
                <a:gd name="connsiteX142" fmla="*/ 1722 w 10000"/>
                <a:gd name="connsiteY142" fmla="*/ 8407 h 10000"/>
                <a:gd name="connsiteX143" fmla="*/ 1944 w 10000"/>
                <a:gd name="connsiteY143" fmla="*/ 8457 h 10000"/>
                <a:gd name="connsiteX144" fmla="*/ 2944 w 10000"/>
                <a:gd name="connsiteY144" fmla="*/ 8511 h 10000"/>
                <a:gd name="connsiteX145" fmla="*/ 2944 w 10000"/>
                <a:gd name="connsiteY145" fmla="*/ 8511 h 10000"/>
                <a:gd name="connsiteX146" fmla="*/ 4167 w 10000"/>
                <a:gd name="connsiteY146" fmla="*/ 8617 h 10000"/>
                <a:gd name="connsiteX147" fmla="*/ 4889 w 10000"/>
                <a:gd name="connsiteY147" fmla="*/ 8762 h 10000"/>
                <a:gd name="connsiteX148" fmla="*/ 5278 w 10000"/>
                <a:gd name="connsiteY148" fmla="*/ 8926 h 10000"/>
                <a:gd name="connsiteX149" fmla="*/ 5444 w 10000"/>
                <a:gd name="connsiteY149" fmla="*/ 8969 h 10000"/>
                <a:gd name="connsiteX150" fmla="*/ 5444 w 10000"/>
                <a:gd name="connsiteY150" fmla="*/ 8969 h 10000"/>
                <a:gd name="connsiteX151" fmla="*/ 5722 w 10000"/>
                <a:gd name="connsiteY151" fmla="*/ 9084 h 10000"/>
                <a:gd name="connsiteX152" fmla="*/ 5833 w 10000"/>
                <a:gd name="connsiteY152" fmla="*/ 9135 h 10000"/>
                <a:gd name="connsiteX153" fmla="*/ 5833 w 10000"/>
                <a:gd name="connsiteY153" fmla="*/ 9135 h 10000"/>
                <a:gd name="connsiteX154" fmla="*/ 5833 w 10000"/>
                <a:gd name="connsiteY154" fmla="*/ 9084 h 10000"/>
                <a:gd name="connsiteX155" fmla="*/ 5889 w 10000"/>
                <a:gd name="connsiteY155" fmla="*/ 9025 h 10000"/>
                <a:gd name="connsiteX156" fmla="*/ 6000 w 10000"/>
                <a:gd name="connsiteY156" fmla="*/ 8969 h 10000"/>
                <a:gd name="connsiteX157" fmla="*/ 6167 w 10000"/>
                <a:gd name="connsiteY157" fmla="*/ 8926 h 10000"/>
                <a:gd name="connsiteX158" fmla="*/ 6444 w 10000"/>
                <a:gd name="connsiteY158" fmla="*/ 8926 h 10000"/>
                <a:gd name="connsiteX159" fmla="*/ 6833 w 10000"/>
                <a:gd name="connsiteY159" fmla="*/ 8969 h 10000"/>
                <a:gd name="connsiteX160" fmla="*/ 7278 w 10000"/>
                <a:gd name="connsiteY160" fmla="*/ 9135 h 10000"/>
                <a:gd name="connsiteX161" fmla="*/ 7278 w 10000"/>
                <a:gd name="connsiteY161" fmla="*/ 9135 h 10000"/>
                <a:gd name="connsiteX162" fmla="*/ 8722 w 10000"/>
                <a:gd name="connsiteY162" fmla="*/ 9582 h 10000"/>
                <a:gd name="connsiteX163" fmla="*/ 10000 w 10000"/>
                <a:gd name="connsiteY163" fmla="*/ 10000 h 10000"/>
                <a:gd name="connsiteX0" fmla="*/ 10000 w 10000"/>
                <a:gd name="connsiteY0" fmla="*/ 5593 h 9088"/>
                <a:gd name="connsiteX1" fmla="*/ 10000 w 10000"/>
                <a:gd name="connsiteY1" fmla="*/ 5593 h 9088"/>
                <a:gd name="connsiteX2" fmla="*/ 9222 w 10000"/>
                <a:gd name="connsiteY2" fmla="*/ 5649 h 9088"/>
                <a:gd name="connsiteX3" fmla="*/ 8944 w 10000"/>
                <a:gd name="connsiteY3" fmla="*/ 5649 h 9088"/>
                <a:gd name="connsiteX4" fmla="*/ 8833 w 10000"/>
                <a:gd name="connsiteY4" fmla="*/ 5593 h 9088"/>
                <a:gd name="connsiteX5" fmla="*/ 8778 w 10000"/>
                <a:gd name="connsiteY5" fmla="*/ 5544 h 9088"/>
                <a:gd name="connsiteX6" fmla="*/ 8778 w 10000"/>
                <a:gd name="connsiteY6" fmla="*/ 5544 h 9088"/>
                <a:gd name="connsiteX7" fmla="*/ 8444 w 10000"/>
                <a:gd name="connsiteY7" fmla="*/ 4928 h 9088"/>
                <a:gd name="connsiteX8" fmla="*/ 8167 w 10000"/>
                <a:gd name="connsiteY8" fmla="*/ 4362 h 9088"/>
                <a:gd name="connsiteX9" fmla="*/ 8167 w 10000"/>
                <a:gd name="connsiteY9" fmla="*/ 4362 h 9088"/>
                <a:gd name="connsiteX10" fmla="*/ 8056 w 10000"/>
                <a:gd name="connsiteY10" fmla="*/ 4267 h 9088"/>
                <a:gd name="connsiteX11" fmla="*/ 7889 w 10000"/>
                <a:gd name="connsiteY11" fmla="*/ 4167 h 9088"/>
                <a:gd name="connsiteX12" fmla="*/ 7444 w 10000"/>
                <a:gd name="connsiteY12" fmla="*/ 4106 h 9088"/>
                <a:gd name="connsiteX13" fmla="*/ 6889 w 10000"/>
                <a:gd name="connsiteY13" fmla="*/ 4060 h 9088"/>
                <a:gd name="connsiteX14" fmla="*/ 6389 w 10000"/>
                <a:gd name="connsiteY14" fmla="*/ 4060 h 9088"/>
                <a:gd name="connsiteX15" fmla="*/ 6389 w 10000"/>
                <a:gd name="connsiteY15" fmla="*/ 4060 h 9088"/>
                <a:gd name="connsiteX16" fmla="*/ 6167 w 10000"/>
                <a:gd name="connsiteY16" fmla="*/ 4002 h 9088"/>
                <a:gd name="connsiteX17" fmla="*/ 6056 w 10000"/>
                <a:gd name="connsiteY17" fmla="*/ 3909 h 9088"/>
                <a:gd name="connsiteX18" fmla="*/ 6000 w 10000"/>
                <a:gd name="connsiteY18" fmla="*/ 3800 h 9088"/>
                <a:gd name="connsiteX19" fmla="*/ 6000 w 10000"/>
                <a:gd name="connsiteY19" fmla="*/ 3610 h 9088"/>
                <a:gd name="connsiteX20" fmla="*/ 6056 w 10000"/>
                <a:gd name="connsiteY20" fmla="*/ 3192 h 9088"/>
                <a:gd name="connsiteX21" fmla="*/ 6111 w 10000"/>
                <a:gd name="connsiteY21" fmla="*/ 2982 h 9088"/>
                <a:gd name="connsiteX22" fmla="*/ 6056 w 10000"/>
                <a:gd name="connsiteY22" fmla="*/ 2722 h 9088"/>
                <a:gd name="connsiteX23" fmla="*/ 6056 w 10000"/>
                <a:gd name="connsiteY23" fmla="*/ 2722 h 9088"/>
                <a:gd name="connsiteX24" fmla="*/ 6000 w 10000"/>
                <a:gd name="connsiteY24" fmla="*/ 2568 h 9088"/>
                <a:gd name="connsiteX25" fmla="*/ 5944 w 10000"/>
                <a:gd name="connsiteY25" fmla="*/ 2465 h 9088"/>
                <a:gd name="connsiteX26" fmla="*/ 5833 w 10000"/>
                <a:gd name="connsiteY26" fmla="*/ 2465 h 9088"/>
                <a:gd name="connsiteX27" fmla="*/ 5667 w 10000"/>
                <a:gd name="connsiteY27" fmla="*/ 2511 h 9088"/>
                <a:gd name="connsiteX28" fmla="*/ 5333 w 10000"/>
                <a:gd name="connsiteY28" fmla="*/ 2673 h 9088"/>
                <a:gd name="connsiteX29" fmla="*/ 4889 w 10000"/>
                <a:gd name="connsiteY29" fmla="*/ 2931 h 9088"/>
                <a:gd name="connsiteX30" fmla="*/ 4889 w 10000"/>
                <a:gd name="connsiteY30" fmla="*/ 2931 h 9088"/>
                <a:gd name="connsiteX31" fmla="*/ 4611 w 10000"/>
                <a:gd name="connsiteY31" fmla="*/ 2982 h 9088"/>
                <a:gd name="connsiteX32" fmla="*/ 4500 w 10000"/>
                <a:gd name="connsiteY32" fmla="*/ 2982 h 9088"/>
                <a:gd name="connsiteX33" fmla="*/ 4444 w 10000"/>
                <a:gd name="connsiteY33" fmla="*/ 2931 h 9088"/>
                <a:gd name="connsiteX34" fmla="*/ 4389 w 10000"/>
                <a:gd name="connsiteY34" fmla="*/ 2722 h 9088"/>
                <a:gd name="connsiteX35" fmla="*/ 4222 w 10000"/>
                <a:gd name="connsiteY35" fmla="*/ 2465 h 9088"/>
                <a:gd name="connsiteX36" fmla="*/ 4222 w 10000"/>
                <a:gd name="connsiteY36" fmla="*/ 2465 h 9088"/>
                <a:gd name="connsiteX37" fmla="*/ 4111 w 10000"/>
                <a:gd name="connsiteY37" fmla="*/ 2309 h 9088"/>
                <a:gd name="connsiteX38" fmla="*/ 4111 w 10000"/>
                <a:gd name="connsiteY38" fmla="*/ 2161 h 9088"/>
                <a:gd name="connsiteX39" fmla="*/ 4111 w 10000"/>
                <a:gd name="connsiteY39" fmla="*/ 2057 h 9088"/>
                <a:gd name="connsiteX40" fmla="*/ 4167 w 10000"/>
                <a:gd name="connsiteY40" fmla="*/ 1952 h 9088"/>
                <a:gd name="connsiteX41" fmla="*/ 4278 w 10000"/>
                <a:gd name="connsiteY41" fmla="*/ 1748 h 9088"/>
                <a:gd name="connsiteX42" fmla="*/ 4389 w 10000"/>
                <a:gd name="connsiteY42" fmla="*/ 1695 h 9088"/>
                <a:gd name="connsiteX43" fmla="*/ 4389 w 10000"/>
                <a:gd name="connsiteY43" fmla="*/ 1695 h 9088"/>
                <a:gd name="connsiteX44" fmla="*/ 4389 w 10000"/>
                <a:gd name="connsiteY44" fmla="*/ 1642 h 9088"/>
                <a:gd name="connsiteX45" fmla="*/ 4444 w 10000"/>
                <a:gd name="connsiteY45" fmla="*/ 1602 h 9088"/>
                <a:gd name="connsiteX46" fmla="*/ 4667 w 10000"/>
                <a:gd name="connsiteY46" fmla="*/ 1544 h 9088"/>
                <a:gd name="connsiteX47" fmla="*/ 5333 w 10000"/>
                <a:gd name="connsiteY47" fmla="*/ 1446 h 9088"/>
                <a:gd name="connsiteX48" fmla="*/ 6500 w 10000"/>
                <a:gd name="connsiteY48" fmla="*/ 1284 h 9088"/>
                <a:gd name="connsiteX49" fmla="*/ 6500 w 10000"/>
                <a:gd name="connsiteY49" fmla="*/ 1284 h 9088"/>
                <a:gd name="connsiteX50" fmla="*/ 7167 w 10000"/>
                <a:gd name="connsiteY50" fmla="*/ 1137 h 9088"/>
                <a:gd name="connsiteX51" fmla="*/ 8389 w 10000"/>
                <a:gd name="connsiteY51" fmla="*/ 830 h 9088"/>
                <a:gd name="connsiteX52" fmla="*/ 8389 w 10000"/>
                <a:gd name="connsiteY52" fmla="*/ 830 h 9088"/>
                <a:gd name="connsiteX53" fmla="*/ 8667 w 10000"/>
                <a:gd name="connsiteY53" fmla="*/ 718 h 9088"/>
                <a:gd name="connsiteX54" fmla="*/ 8778 w 10000"/>
                <a:gd name="connsiteY54" fmla="*/ 560 h 9088"/>
                <a:gd name="connsiteX55" fmla="*/ 8889 w 10000"/>
                <a:gd name="connsiteY55" fmla="*/ 465 h 9088"/>
                <a:gd name="connsiteX56" fmla="*/ 8833 w 10000"/>
                <a:gd name="connsiteY56" fmla="*/ 363 h 9088"/>
                <a:gd name="connsiteX57" fmla="*/ 8833 w 10000"/>
                <a:gd name="connsiteY57" fmla="*/ 268 h 9088"/>
                <a:gd name="connsiteX58" fmla="*/ 8722 w 10000"/>
                <a:gd name="connsiteY58" fmla="*/ 155 h 9088"/>
                <a:gd name="connsiteX59" fmla="*/ 8556 w 10000"/>
                <a:gd name="connsiteY59" fmla="*/ 0 h 9088"/>
                <a:gd name="connsiteX60" fmla="*/ 8556 w 10000"/>
                <a:gd name="connsiteY60" fmla="*/ 0 h 9088"/>
                <a:gd name="connsiteX61" fmla="*/ 10000 w 10000"/>
                <a:gd name="connsiteY61" fmla="*/ 5649 h 9088"/>
                <a:gd name="connsiteX62" fmla="*/ 10000 w 10000"/>
                <a:gd name="connsiteY62" fmla="*/ 5649 h 9088"/>
                <a:gd name="connsiteX63" fmla="*/ 9722 w 10000"/>
                <a:gd name="connsiteY63" fmla="*/ 5593 h 9088"/>
                <a:gd name="connsiteX64" fmla="*/ 9389 w 10000"/>
                <a:gd name="connsiteY64" fmla="*/ 5649 h 9088"/>
                <a:gd name="connsiteX65" fmla="*/ 9389 w 10000"/>
                <a:gd name="connsiteY65" fmla="*/ 5649 h 9088"/>
                <a:gd name="connsiteX66" fmla="*/ 9278 w 10000"/>
                <a:gd name="connsiteY66" fmla="*/ 5712 h 9088"/>
                <a:gd name="connsiteX67" fmla="*/ 9056 w 10000"/>
                <a:gd name="connsiteY67" fmla="*/ 5649 h 9088"/>
                <a:gd name="connsiteX68" fmla="*/ 8889 w 10000"/>
                <a:gd name="connsiteY68" fmla="*/ 5593 h 9088"/>
                <a:gd name="connsiteX69" fmla="*/ 8722 w 10000"/>
                <a:gd name="connsiteY69" fmla="*/ 5495 h 9088"/>
                <a:gd name="connsiteX70" fmla="*/ 8611 w 10000"/>
                <a:gd name="connsiteY70" fmla="*/ 5336 h 9088"/>
                <a:gd name="connsiteX71" fmla="*/ 8444 w 10000"/>
                <a:gd name="connsiteY71" fmla="*/ 5078 h 9088"/>
                <a:gd name="connsiteX72" fmla="*/ 8444 w 10000"/>
                <a:gd name="connsiteY72" fmla="*/ 5078 h 9088"/>
                <a:gd name="connsiteX73" fmla="*/ 8222 w 10000"/>
                <a:gd name="connsiteY73" fmla="*/ 4629 h 9088"/>
                <a:gd name="connsiteX74" fmla="*/ 8111 w 10000"/>
                <a:gd name="connsiteY74" fmla="*/ 4424 h 9088"/>
                <a:gd name="connsiteX75" fmla="*/ 7944 w 10000"/>
                <a:gd name="connsiteY75" fmla="*/ 4267 h 9088"/>
                <a:gd name="connsiteX76" fmla="*/ 7778 w 10000"/>
                <a:gd name="connsiteY76" fmla="*/ 4167 h 9088"/>
                <a:gd name="connsiteX77" fmla="*/ 7556 w 10000"/>
                <a:gd name="connsiteY77" fmla="*/ 4106 h 9088"/>
                <a:gd name="connsiteX78" fmla="*/ 7333 w 10000"/>
                <a:gd name="connsiteY78" fmla="*/ 4060 h 9088"/>
                <a:gd name="connsiteX79" fmla="*/ 7000 w 10000"/>
                <a:gd name="connsiteY79" fmla="*/ 4002 h 9088"/>
                <a:gd name="connsiteX80" fmla="*/ 7000 w 10000"/>
                <a:gd name="connsiteY80" fmla="*/ 4002 h 9088"/>
                <a:gd name="connsiteX81" fmla="*/ 6556 w 10000"/>
                <a:gd name="connsiteY81" fmla="*/ 4060 h 9088"/>
                <a:gd name="connsiteX82" fmla="*/ 6222 w 10000"/>
                <a:gd name="connsiteY82" fmla="*/ 4060 h 9088"/>
                <a:gd name="connsiteX83" fmla="*/ 6111 w 10000"/>
                <a:gd name="connsiteY83" fmla="*/ 4002 h 9088"/>
                <a:gd name="connsiteX84" fmla="*/ 6056 w 10000"/>
                <a:gd name="connsiteY84" fmla="*/ 3953 h 9088"/>
                <a:gd name="connsiteX85" fmla="*/ 6056 w 10000"/>
                <a:gd name="connsiteY85" fmla="*/ 3953 h 9088"/>
                <a:gd name="connsiteX86" fmla="*/ 6056 w 10000"/>
                <a:gd name="connsiteY86" fmla="*/ 3036 h 9088"/>
                <a:gd name="connsiteX87" fmla="*/ 6056 w 10000"/>
                <a:gd name="connsiteY87" fmla="*/ 3036 h 9088"/>
                <a:gd name="connsiteX88" fmla="*/ 6056 w 10000"/>
                <a:gd name="connsiteY88" fmla="*/ 2823 h 9088"/>
                <a:gd name="connsiteX89" fmla="*/ 5944 w 10000"/>
                <a:gd name="connsiteY89" fmla="*/ 2568 h 9088"/>
                <a:gd name="connsiteX90" fmla="*/ 5889 w 10000"/>
                <a:gd name="connsiteY90" fmla="*/ 2511 h 9088"/>
                <a:gd name="connsiteX91" fmla="*/ 5778 w 10000"/>
                <a:gd name="connsiteY91" fmla="*/ 2465 h 9088"/>
                <a:gd name="connsiteX92" fmla="*/ 5667 w 10000"/>
                <a:gd name="connsiteY92" fmla="*/ 2465 h 9088"/>
                <a:gd name="connsiteX93" fmla="*/ 5500 w 10000"/>
                <a:gd name="connsiteY93" fmla="*/ 2511 h 9088"/>
                <a:gd name="connsiteX94" fmla="*/ 5500 w 10000"/>
                <a:gd name="connsiteY94" fmla="*/ 2511 h 9088"/>
                <a:gd name="connsiteX95" fmla="*/ 4889 w 10000"/>
                <a:gd name="connsiteY95" fmla="*/ 2877 h 9088"/>
                <a:gd name="connsiteX96" fmla="*/ 4611 w 10000"/>
                <a:gd name="connsiteY96" fmla="*/ 2982 h 9088"/>
                <a:gd name="connsiteX97" fmla="*/ 4556 w 10000"/>
                <a:gd name="connsiteY97" fmla="*/ 3036 h 9088"/>
                <a:gd name="connsiteX98" fmla="*/ 4500 w 10000"/>
                <a:gd name="connsiteY98" fmla="*/ 2982 h 9088"/>
                <a:gd name="connsiteX99" fmla="*/ 4500 w 10000"/>
                <a:gd name="connsiteY99" fmla="*/ 2982 h 9088"/>
                <a:gd name="connsiteX100" fmla="*/ 4222 w 10000"/>
                <a:gd name="connsiteY100" fmla="*/ 2465 h 9088"/>
                <a:gd name="connsiteX101" fmla="*/ 4222 w 10000"/>
                <a:gd name="connsiteY101" fmla="*/ 2465 h 9088"/>
                <a:gd name="connsiteX102" fmla="*/ 4111 w 10000"/>
                <a:gd name="connsiteY102" fmla="*/ 2209 h 9088"/>
                <a:gd name="connsiteX103" fmla="*/ 4111 w 10000"/>
                <a:gd name="connsiteY103" fmla="*/ 2057 h 9088"/>
                <a:gd name="connsiteX104" fmla="*/ 4111 w 10000"/>
                <a:gd name="connsiteY104" fmla="*/ 1900 h 9088"/>
                <a:gd name="connsiteX105" fmla="*/ 4111 w 10000"/>
                <a:gd name="connsiteY105" fmla="*/ 1900 h 9088"/>
                <a:gd name="connsiteX106" fmla="*/ 4278 w 10000"/>
                <a:gd name="connsiteY106" fmla="*/ 1748 h 9088"/>
                <a:gd name="connsiteX107" fmla="*/ 4389 w 10000"/>
                <a:gd name="connsiteY107" fmla="*/ 1695 h 9088"/>
                <a:gd name="connsiteX108" fmla="*/ 4389 w 10000"/>
                <a:gd name="connsiteY108" fmla="*/ 1695 h 9088"/>
                <a:gd name="connsiteX109" fmla="*/ 4000 w 10000"/>
                <a:gd name="connsiteY109" fmla="*/ 1695 h 9088"/>
                <a:gd name="connsiteX110" fmla="*/ 3722 w 10000"/>
                <a:gd name="connsiteY110" fmla="*/ 1748 h 9088"/>
                <a:gd name="connsiteX111" fmla="*/ 3611 w 10000"/>
                <a:gd name="connsiteY111" fmla="*/ 1803 h 9088"/>
                <a:gd name="connsiteX112" fmla="*/ 3556 w 10000"/>
                <a:gd name="connsiteY112" fmla="*/ 1854 h 9088"/>
                <a:gd name="connsiteX113" fmla="*/ 3556 w 10000"/>
                <a:gd name="connsiteY113" fmla="*/ 1854 h 9088"/>
                <a:gd name="connsiteX114" fmla="*/ 3444 w 10000"/>
                <a:gd name="connsiteY114" fmla="*/ 2057 h 9088"/>
                <a:gd name="connsiteX115" fmla="*/ 3278 w 10000"/>
                <a:gd name="connsiteY115" fmla="*/ 2369 h 9088"/>
                <a:gd name="connsiteX116" fmla="*/ 3000 w 10000"/>
                <a:gd name="connsiteY116" fmla="*/ 2722 h 9088"/>
                <a:gd name="connsiteX117" fmla="*/ 2667 w 10000"/>
                <a:gd name="connsiteY117" fmla="*/ 2982 h 9088"/>
                <a:gd name="connsiteX118" fmla="*/ 2667 w 10000"/>
                <a:gd name="connsiteY118" fmla="*/ 2982 h 9088"/>
                <a:gd name="connsiteX119" fmla="*/ 2333 w 10000"/>
                <a:gd name="connsiteY119" fmla="*/ 3192 h 9088"/>
                <a:gd name="connsiteX120" fmla="*/ 1833 w 10000"/>
                <a:gd name="connsiteY120" fmla="*/ 3398 h 9088"/>
                <a:gd name="connsiteX121" fmla="*/ 1389 w 10000"/>
                <a:gd name="connsiteY121" fmla="*/ 3496 h 9088"/>
                <a:gd name="connsiteX122" fmla="*/ 889 w 10000"/>
                <a:gd name="connsiteY122" fmla="*/ 3547 h 9088"/>
                <a:gd name="connsiteX123" fmla="*/ 889 w 10000"/>
                <a:gd name="connsiteY123" fmla="*/ 3547 h 9088"/>
                <a:gd name="connsiteX124" fmla="*/ 500 w 10000"/>
                <a:gd name="connsiteY124" fmla="*/ 3610 h 9088"/>
                <a:gd name="connsiteX125" fmla="*/ 222 w 10000"/>
                <a:gd name="connsiteY125" fmla="*/ 3648 h 9088"/>
                <a:gd name="connsiteX126" fmla="*/ 0 w 10000"/>
                <a:gd name="connsiteY126" fmla="*/ 3697 h 9088"/>
                <a:gd name="connsiteX127" fmla="*/ 0 w 10000"/>
                <a:gd name="connsiteY127" fmla="*/ 3697 h 9088"/>
                <a:gd name="connsiteX128" fmla="*/ 278 w 10000"/>
                <a:gd name="connsiteY128" fmla="*/ 4525 h 9088"/>
                <a:gd name="connsiteX129" fmla="*/ 500 w 10000"/>
                <a:gd name="connsiteY129" fmla="*/ 5131 h 9088"/>
                <a:gd name="connsiteX130" fmla="*/ 722 w 10000"/>
                <a:gd name="connsiteY130" fmla="*/ 5649 h 9088"/>
                <a:gd name="connsiteX131" fmla="*/ 722 w 10000"/>
                <a:gd name="connsiteY131" fmla="*/ 5649 h 9088"/>
                <a:gd name="connsiteX132" fmla="*/ 889 w 10000"/>
                <a:gd name="connsiteY132" fmla="*/ 5956 h 9088"/>
                <a:gd name="connsiteX133" fmla="*/ 944 w 10000"/>
                <a:gd name="connsiteY133" fmla="*/ 6221 h 9088"/>
                <a:gd name="connsiteX134" fmla="*/ 1111 w 10000"/>
                <a:gd name="connsiteY134" fmla="*/ 6479 h 9088"/>
                <a:gd name="connsiteX135" fmla="*/ 1333 w 10000"/>
                <a:gd name="connsiteY135" fmla="*/ 6876 h 9088"/>
                <a:gd name="connsiteX136" fmla="*/ 1333 w 10000"/>
                <a:gd name="connsiteY136" fmla="*/ 6876 h 9088"/>
                <a:gd name="connsiteX137" fmla="*/ 1444 w 10000"/>
                <a:gd name="connsiteY137" fmla="*/ 7085 h 9088"/>
                <a:gd name="connsiteX138" fmla="*/ 1500 w 10000"/>
                <a:gd name="connsiteY138" fmla="*/ 7239 h 9088"/>
                <a:gd name="connsiteX139" fmla="*/ 1500 w 10000"/>
                <a:gd name="connsiteY139" fmla="*/ 7385 h 9088"/>
                <a:gd name="connsiteX140" fmla="*/ 1556 w 10000"/>
                <a:gd name="connsiteY140" fmla="*/ 7448 h 9088"/>
                <a:gd name="connsiteX141" fmla="*/ 1722 w 10000"/>
                <a:gd name="connsiteY141" fmla="*/ 7495 h 9088"/>
                <a:gd name="connsiteX142" fmla="*/ 1944 w 10000"/>
                <a:gd name="connsiteY142" fmla="*/ 7545 h 9088"/>
                <a:gd name="connsiteX143" fmla="*/ 2944 w 10000"/>
                <a:gd name="connsiteY143" fmla="*/ 7599 h 9088"/>
                <a:gd name="connsiteX144" fmla="*/ 2944 w 10000"/>
                <a:gd name="connsiteY144" fmla="*/ 7599 h 9088"/>
                <a:gd name="connsiteX145" fmla="*/ 4167 w 10000"/>
                <a:gd name="connsiteY145" fmla="*/ 7705 h 9088"/>
                <a:gd name="connsiteX146" fmla="*/ 4889 w 10000"/>
                <a:gd name="connsiteY146" fmla="*/ 7850 h 9088"/>
                <a:gd name="connsiteX147" fmla="*/ 5278 w 10000"/>
                <a:gd name="connsiteY147" fmla="*/ 8014 h 9088"/>
                <a:gd name="connsiteX148" fmla="*/ 5444 w 10000"/>
                <a:gd name="connsiteY148" fmla="*/ 8057 h 9088"/>
                <a:gd name="connsiteX149" fmla="*/ 5444 w 10000"/>
                <a:gd name="connsiteY149" fmla="*/ 8057 h 9088"/>
                <a:gd name="connsiteX150" fmla="*/ 5722 w 10000"/>
                <a:gd name="connsiteY150" fmla="*/ 8172 h 9088"/>
                <a:gd name="connsiteX151" fmla="*/ 5833 w 10000"/>
                <a:gd name="connsiteY151" fmla="*/ 8223 h 9088"/>
                <a:gd name="connsiteX152" fmla="*/ 5833 w 10000"/>
                <a:gd name="connsiteY152" fmla="*/ 8223 h 9088"/>
                <a:gd name="connsiteX153" fmla="*/ 5833 w 10000"/>
                <a:gd name="connsiteY153" fmla="*/ 8172 h 9088"/>
                <a:gd name="connsiteX154" fmla="*/ 5889 w 10000"/>
                <a:gd name="connsiteY154" fmla="*/ 8113 h 9088"/>
                <a:gd name="connsiteX155" fmla="*/ 6000 w 10000"/>
                <a:gd name="connsiteY155" fmla="*/ 8057 h 9088"/>
                <a:gd name="connsiteX156" fmla="*/ 6167 w 10000"/>
                <a:gd name="connsiteY156" fmla="*/ 8014 h 9088"/>
                <a:gd name="connsiteX157" fmla="*/ 6444 w 10000"/>
                <a:gd name="connsiteY157" fmla="*/ 8014 h 9088"/>
                <a:gd name="connsiteX158" fmla="*/ 6833 w 10000"/>
                <a:gd name="connsiteY158" fmla="*/ 8057 h 9088"/>
                <a:gd name="connsiteX159" fmla="*/ 7278 w 10000"/>
                <a:gd name="connsiteY159" fmla="*/ 8223 h 9088"/>
                <a:gd name="connsiteX160" fmla="*/ 7278 w 10000"/>
                <a:gd name="connsiteY160" fmla="*/ 8223 h 9088"/>
                <a:gd name="connsiteX161" fmla="*/ 8722 w 10000"/>
                <a:gd name="connsiteY161" fmla="*/ 8670 h 9088"/>
                <a:gd name="connsiteX162" fmla="*/ 10000 w 10000"/>
                <a:gd name="connsiteY162" fmla="*/ 9088 h 9088"/>
                <a:gd name="connsiteX0" fmla="*/ 10000 w 10000"/>
                <a:gd name="connsiteY0" fmla="*/ 6154 h 10000"/>
                <a:gd name="connsiteX1" fmla="*/ 10000 w 10000"/>
                <a:gd name="connsiteY1" fmla="*/ 6154 h 10000"/>
                <a:gd name="connsiteX2" fmla="*/ 9222 w 10000"/>
                <a:gd name="connsiteY2" fmla="*/ 6216 h 10000"/>
                <a:gd name="connsiteX3" fmla="*/ 8944 w 10000"/>
                <a:gd name="connsiteY3" fmla="*/ 6216 h 10000"/>
                <a:gd name="connsiteX4" fmla="*/ 8833 w 10000"/>
                <a:gd name="connsiteY4" fmla="*/ 6154 h 10000"/>
                <a:gd name="connsiteX5" fmla="*/ 8778 w 10000"/>
                <a:gd name="connsiteY5" fmla="*/ 6100 h 10000"/>
                <a:gd name="connsiteX6" fmla="*/ 8778 w 10000"/>
                <a:gd name="connsiteY6" fmla="*/ 6100 h 10000"/>
                <a:gd name="connsiteX7" fmla="*/ 8444 w 10000"/>
                <a:gd name="connsiteY7" fmla="*/ 5423 h 10000"/>
                <a:gd name="connsiteX8" fmla="*/ 8167 w 10000"/>
                <a:gd name="connsiteY8" fmla="*/ 4800 h 10000"/>
                <a:gd name="connsiteX9" fmla="*/ 8167 w 10000"/>
                <a:gd name="connsiteY9" fmla="*/ 4800 h 10000"/>
                <a:gd name="connsiteX10" fmla="*/ 8056 w 10000"/>
                <a:gd name="connsiteY10" fmla="*/ 4695 h 10000"/>
                <a:gd name="connsiteX11" fmla="*/ 7889 w 10000"/>
                <a:gd name="connsiteY11" fmla="*/ 4585 h 10000"/>
                <a:gd name="connsiteX12" fmla="*/ 7444 w 10000"/>
                <a:gd name="connsiteY12" fmla="*/ 4518 h 10000"/>
                <a:gd name="connsiteX13" fmla="*/ 6889 w 10000"/>
                <a:gd name="connsiteY13" fmla="*/ 4467 h 10000"/>
                <a:gd name="connsiteX14" fmla="*/ 6389 w 10000"/>
                <a:gd name="connsiteY14" fmla="*/ 4467 h 10000"/>
                <a:gd name="connsiteX15" fmla="*/ 6389 w 10000"/>
                <a:gd name="connsiteY15" fmla="*/ 4467 h 10000"/>
                <a:gd name="connsiteX16" fmla="*/ 6167 w 10000"/>
                <a:gd name="connsiteY16" fmla="*/ 4404 h 10000"/>
                <a:gd name="connsiteX17" fmla="*/ 6056 w 10000"/>
                <a:gd name="connsiteY17" fmla="*/ 4301 h 10000"/>
                <a:gd name="connsiteX18" fmla="*/ 6000 w 10000"/>
                <a:gd name="connsiteY18" fmla="*/ 4181 h 10000"/>
                <a:gd name="connsiteX19" fmla="*/ 6000 w 10000"/>
                <a:gd name="connsiteY19" fmla="*/ 3972 h 10000"/>
                <a:gd name="connsiteX20" fmla="*/ 6056 w 10000"/>
                <a:gd name="connsiteY20" fmla="*/ 3512 h 10000"/>
                <a:gd name="connsiteX21" fmla="*/ 6111 w 10000"/>
                <a:gd name="connsiteY21" fmla="*/ 3281 h 10000"/>
                <a:gd name="connsiteX22" fmla="*/ 6056 w 10000"/>
                <a:gd name="connsiteY22" fmla="*/ 2995 h 10000"/>
                <a:gd name="connsiteX23" fmla="*/ 6056 w 10000"/>
                <a:gd name="connsiteY23" fmla="*/ 2995 h 10000"/>
                <a:gd name="connsiteX24" fmla="*/ 6000 w 10000"/>
                <a:gd name="connsiteY24" fmla="*/ 2826 h 10000"/>
                <a:gd name="connsiteX25" fmla="*/ 5944 w 10000"/>
                <a:gd name="connsiteY25" fmla="*/ 2712 h 10000"/>
                <a:gd name="connsiteX26" fmla="*/ 5833 w 10000"/>
                <a:gd name="connsiteY26" fmla="*/ 2712 h 10000"/>
                <a:gd name="connsiteX27" fmla="*/ 5667 w 10000"/>
                <a:gd name="connsiteY27" fmla="*/ 2763 h 10000"/>
                <a:gd name="connsiteX28" fmla="*/ 5333 w 10000"/>
                <a:gd name="connsiteY28" fmla="*/ 2941 h 10000"/>
                <a:gd name="connsiteX29" fmla="*/ 4889 w 10000"/>
                <a:gd name="connsiteY29" fmla="*/ 3225 h 10000"/>
                <a:gd name="connsiteX30" fmla="*/ 4889 w 10000"/>
                <a:gd name="connsiteY30" fmla="*/ 3225 h 10000"/>
                <a:gd name="connsiteX31" fmla="*/ 4611 w 10000"/>
                <a:gd name="connsiteY31" fmla="*/ 3281 h 10000"/>
                <a:gd name="connsiteX32" fmla="*/ 4500 w 10000"/>
                <a:gd name="connsiteY32" fmla="*/ 3281 h 10000"/>
                <a:gd name="connsiteX33" fmla="*/ 4444 w 10000"/>
                <a:gd name="connsiteY33" fmla="*/ 3225 h 10000"/>
                <a:gd name="connsiteX34" fmla="*/ 4389 w 10000"/>
                <a:gd name="connsiteY34" fmla="*/ 2995 h 10000"/>
                <a:gd name="connsiteX35" fmla="*/ 4222 w 10000"/>
                <a:gd name="connsiteY35" fmla="*/ 2712 h 10000"/>
                <a:gd name="connsiteX36" fmla="*/ 4222 w 10000"/>
                <a:gd name="connsiteY36" fmla="*/ 2712 h 10000"/>
                <a:gd name="connsiteX37" fmla="*/ 4111 w 10000"/>
                <a:gd name="connsiteY37" fmla="*/ 2541 h 10000"/>
                <a:gd name="connsiteX38" fmla="*/ 4111 w 10000"/>
                <a:gd name="connsiteY38" fmla="*/ 2378 h 10000"/>
                <a:gd name="connsiteX39" fmla="*/ 4111 w 10000"/>
                <a:gd name="connsiteY39" fmla="*/ 2263 h 10000"/>
                <a:gd name="connsiteX40" fmla="*/ 4167 w 10000"/>
                <a:gd name="connsiteY40" fmla="*/ 2148 h 10000"/>
                <a:gd name="connsiteX41" fmla="*/ 4278 w 10000"/>
                <a:gd name="connsiteY41" fmla="*/ 1923 h 10000"/>
                <a:gd name="connsiteX42" fmla="*/ 4389 w 10000"/>
                <a:gd name="connsiteY42" fmla="*/ 1865 h 10000"/>
                <a:gd name="connsiteX43" fmla="*/ 4389 w 10000"/>
                <a:gd name="connsiteY43" fmla="*/ 1865 h 10000"/>
                <a:gd name="connsiteX44" fmla="*/ 4389 w 10000"/>
                <a:gd name="connsiteY44" fmla="*/ 1807 h 10000"/>
                <a:gd name="connsiteX45" fmla="*/ 4444 w 10000"/>
                <a:gd name="connsiteY45" fmla="*/ 1763 h 10000"/>
                <a:gd name="connsiteX46" fmla="*/ 4667 w 10000"/>
                <a:gd name="connsiteY46" fmla="*/ 1699 h 10000"/>
                <a:gd name="connsiteX47" fmla="*/ 5333 w 10000"/>
                <a:gd name="connsiteY47" fmla="*/ 1591 h 10000"/>
                <a:gd name="connsiteX48" fmla="*/ 6500 w 10000"/>
                <a:gd name="connsiteY48" fmla="*/ 1413 h 10000"/>
                <a:gd name="connsiteX49" fmla="*/ 6500 w 10000"/>
                <a:gd name="connsiteY49" fmla="*/ 1413 h 10000"/>
                <a:gd name="connsiteX50" fmla="*/ 7167 w 10000"/>
                <a:gd name="connsiteY50" fmla="*/ 1251 h 10000"/>
                <a:gd name="connsiteX51" fmla="*/ 8389 w 10000"/>
                <a:gd name="connsiteY51" fmla="*/ 913 h 10000"/>
                <a:gd name="connsiteX52" fmla="*/ 8389 w 10000"/>
                <a:gd name="connsiteY52" fmla="*/ 913 h 10000"/>
                <a:gd name="connsiteX53" fmla="*/ 8667 w 10000"/>
                <a:gd name="connsiteY53" fmla="*/ 790 h 10000"/>
                <a:gd name="connsiteX54" fmla="*/ 8778 w 10000"/>
                <a:gd name="connsiteY54" fmla="*/ 616 h 10000"/>
                <a:gd name="connsiteX55" fmla="*/ 8889 w 10000"/>
                <a:gd name="connsiteY55" fmla="*/ 512 h 10000"/>
                <a:gd name="connsiteX56" fmla="*/ 8833 w 10000"/>
                <a:gd name="connsiteY56" fmla="*/ 399 h 10000"/>
                <a:gd name="connsiteX57" fmla="*/ 8833 w 10000"/>
                <a:gd name="connsiteY57" fmla="*/ 295 h 10000"/>
                <a:gd name="connsiteX58" fmla="*/ 8722 w 10000"/>
                <a:gd name="connsiteY58" fmla="*/ 171 h 10000"/>
                <a:gd name="connsiteX59" fmla="*/ 8556 w 10000"/>
                <a:gd name="connsiteY59" fmla="*/ 0 h 10000"/>
                <a:gd name="connsiteX60" fmla="*/ 10000 w 10000"/>
                <a:gd name="connsiteY60" fmla="*/ 6216 h 10000"/>
                <a:gd name="connsiteX61" fmla="*/ 10000 w 10000"/>
                <a:gd name="connsiteY61" fmla="*/ 6216 h 10000"/>
                <a:gd name="connsiteX62" fmla="*/ 9722 w 10000"/>
                <a:gd name="connsiteY62" fmla="*/ 6154 h 10000"/>
                <a:gd name="connsiteX63" fmla="*/ 9389 w 10000"/>
                <a:gd name="connsiteY63" fmla="*/ 6216 h 10000"/>
                <a:gd name="connsiteX64" fmla="*/ 9389 w 10000"/>
                <a:gd name="connsiteY64" fmla="*/ 6216 h 10000"/>
                <a:gd name="connsiteX65" fmla="*/ 9278 w 10000"/>
                <a:gd name="connsiteY65" fmla="*/ 6285 h 10000"/>
                <a:gd name="connsiteX66" fmla="*/ 9056 w 10000"/>
                <a:gd name="connsiteY66" fmla="*/ 6216 h 10000"/>
                <a:gd name="connsiteX67" fmla="*/ 8889 w 10000"/>
                <a:gd name="connsiteY67" fmla="*/ 6154 h 10000"/>
                <a:gd name="connsiteX68" fmla="*/ 8722 w 10000"/>
                <a:gd name="connsiteY68" fmla="*/ 6046 h 10000"/>
                <a:gd name="connsiteX69" fmla="*/ 8611 w 10000"/>
                <a:gd name="connsiteY69" fmla="*/ 5871 h 10000"/>
                <a:gd name="connsiteX70" fmla="*/ 8444 w 10000"/>
                <a:gd name="connsiteY70" fmla="*/ 5588 h 10000"/>
                <a:gd name="connsiteX71" fmla="*/ 8444 w 10000"/>
                <a:gd name="connsiteY71" fmla="*/ 5588 h 10000"/>
                <a:gd name="connsiteX72" fmla="*/ 8222 w 10000"/>
                <a:gd name="connsiteY72" fmla="*/ 5094 h 10000"/>
                <a:gd name="connsiteX73" fmla="*/ 8111 w 10000"/>
                <a:gd name="connsiteY73" fmla="*/ 4868 h 10000"/>
                <a:gd name="connsiteX74" fmla="*/ 7944 w 10000"/>
                <a:gd name="connsiteY74" fmla="*/ 4695 h 10000"/>
                <a:gd name="connsiteX75" fmla="*/ 7778 w 10000"/>
                <a:gd name="connsiteY75" fmla="*/ 4585 h 10000"/>
                <a:gd name="connsiteX76" fmla="*/ 7556 w 10000"/>
                <a:gd name="connsiteY76" fmla="*/ 4518 h 10000"/>
                <a:gd name="connsiteX77" fmla="*/ 7333 w 10000"/>
                <a:gd name="connsiteY77" fmla="*/ 4467 h 10000"/>
                <a:gd name="connsiteX78" fmla="*/ 7000 w 10000"/>
                <a:gd name="connsiteY78" fmla="*/ 4404 h 10000"/>
                <a:gd name="connsiteX79" fmla="*/ 7000 w 10000"/>
                <a:gd name="connsiteY79" fmla="*/ 4404 h 10000"/>
                <a:gd name="connsiteX80" fmla="*/ 6556 w 10000"/>
                <a:gd name="connsiteY80" fmla="*/ 4467 h 10000"/>
                <a:gd name="connsiteX81" fmla="*/ 6222 w 10000"/>
                <a:gd name="connsiteY81" fmla="*/ 4467 h 10000"/>
                <a:gd name="connsiteX82" fmla="*/ 6111 w 10000"/>
                <a:gd name="connsiteY82" fmla="*/ 4404 h 10000"/>
                <a:gd name="connsiteX83" fmla="*/ 6056 w 10000"/>
                <a:gd name="connsiteY83" fmla="*/ 4350 h 10000"/>
                <a:gd name="connsiteX84" fmla="*/ 6056 w 10000"/>
                <a:gd name="connsiteY84" fmla="*/ 4350 h 10000"/>
                <a:gd name="connsiteX85" fmla="*/ 6056 w 10000"/>
                <a:gd name="connsiteY85" fmla="*/ 3341 h 10000"/>
                <a:gd name="connsiteX86" fmla="*/ 6056 w 10000"/>
                <a:gd name="connsiteY86" fmla="*/ 3341 h 10000"/>
                <a:gd name="connsiteX87" fmla="*/ 6056 w 10000"/>
                <a:gd name="connsiteY87" fmla="*/ 3106 h 10000"/>
                <a:gd name="connsiteX88" fmla="*/ 5944 w 10000"/>
                <a:gd name="connsiteY88" fmla="*/ 2826 h 10000"/>
                <a:gd name="connsiteX89" fmla="*/ 5889 w 10000"/>
                <a:gd name="connsiteY89" fmla="*/ 2763 h 10000"/>
                <a:gd name="connsiteX90" fmla="*/ 5778 w 10000"/>
                <a:gd name="connsiteY90" fmla="*/ 2712 h 10000"/>
                <a:gd name="connsiteX91" fmla="*/ 5667 w 10000"/>
                <a:gd name="connsiteY91" fmla="*/ 2712 h 10000"/>
                <a:gd name="connsiteX92" fmla="*/ 5500 w 10000"/>
                <a:gd name="connsiteY92" fmla="*/ 2763 h 10000"/>
                <a:gd name="connsiteX93" fmla="*/ 5500 w 10000"/>
                <a:gd name="connsiteY93" fmla="*/ 2763 h 10000"/>
                <a:gd name="connsiteX94" fmla="*/ 4889 w 10000"/>
                <a:gd name="connsiteY94" fmla="*/ 3166 h 10000"/>
                <a:gd name="connsiteX95" fmla="*/ 4611 w 10000"/>
                <a:gd name="connsiteY95" fmla="*/ 3281 h 10000"/>
                <a:gd name="connsiteX96" fmla="*/ 4556 w 10000"/>
                <a:gd name="connsiteY96" fmla="*/ 3341 h 10000"/>
                <a:gd name="connsiteX97" fmla="*/ 4500 w 10000"/>
                <a:gd name="connsiteY97" fmla="*/ 3281 h 10000"/>
                <a:gd name="connsiteX98" fmla="*/ 4500 w 10000"/>
                <a:gd name="connsiteY98" fmla="*/ 3281 h 10000"/>
                <a:gd name="connsiteX99" fmla="*/ 4222 w 10000"/>
                <a:gd name="connsiteY99" fmla="*/ 2712 h 10000"/>
                <a:gd name="connsiteX100" fmla="*/ 4222 w 10000"/>
                <a:gd name="connsiteY100" fmla="*/ 2712 h 10000"/>
                <a:gd name="connsiteX101" fmla="*/ 4111 w 10000"/>
                <a:gd name="connsiteY101" fmla="*/ 2431 h 10000"/>
                <a:gd name="connsiteX102" fmla="*/ 4111 w 10000"/>
                <a:gd name="connsiteY102" fmla="*/ 2263 h 10000"/>
                <a:gd name="connsiteX103" fmla="*/ 4111 w 10000"/>
                <a:gd name="connsiteY103" fmla="*/ 2091 h 10000"/>
                <a:gd name="connsiteX104" fmla="*/ 4111 w 10000"/>
                <a:gd name="connsiteY104" fmla="*/ 2091 h 10000"/>
                <a:gd name="connsiteX105" fmla="*/ 4278 w 10000"/>
                <a:gd name="connsiteY105" fmla="*/ 1923 h 10000"/>
                <a:gd name="connsiteX106" fmla="*/ 4389 w 10000"/>
                <a:gd name="connsiteY106" fmla="*/ 1865 h 10000"/>
                <a:gd name="connsiteX107" fmla="*/ 4389 w 10000"/>
                <a:gd name="connsiteY107" fmla="*/ 1865 h 10000"/>
                <a:gd name="connsiteX108" fmla="*/ 4000 w 10000"/>
                <a:gd name="connsiteY108" fmla="*/ 1865 h 10000"/>
                <a:gd name="connsiteX109" fmla="*/ 3722 w 10000"/>
                <a:gd name="connsiteY109" fmla="*/ 1923 h 10000"/>
                <a:gd name="connsiteX110" fmla="*/ 3611 w 10000"/>
                <a:gd name="connsiteY110" fmla="*/ 1984 h 10000"/>
                <a:gd name="connsiteX111" fmla="*/ 3556 w 10000"/>
                <a:gd name="connsiteY111" fmla="*/ 2040 h 10000"/>
                <a:gd name="connsiteX112" fmla="*/ 3556 w 10000"/>
                <a:gd name="connsiteY112" fmla="*/ 2040 h 10000"/>
                <a:gd name="connsiteX113" fmla="*/ 3444 w 10000"/>
                <a:gd name="connsiteY113" fmla="*/ 2263 h 10000"/>
                <a:gd name="connsiteX114" fmla="*/ 3278 w 10000"/>
                <a:gd name="connsiteY114" fmla="*/ 2607 h 10000"/>
                <a:gd name="connsiteX115" fmla="*/ 3000 w 10000"/>
                <a:gd name="connsiteY115" fmla="*/ 2995 h 10000"/>
                <a:gd name="connsiteX116" fmla="*/ 2667 w 10000"/>
                <a:gd name="connsiteY116" fmla="*/ 3281 h 10000"/>
                <a:gd name="connsiteX117" fmla="*/ 2667 w 10000"/>
                <a:gd name="connsiteY117" fmla="*/ 3281 h 10000"/>
                <a:gd name="connsiteX118" fmla="*/ 2333 w 10000"/>
                <a:gd name="connsiteY118" fmla="*/ 3512 h 10000"/>
                <a:gd name="connsiteX119" fmla="*/ 1833 w 10000"/>
                <a:gd name="connsiteY119" fmla="*/ 3739 h 10000"/>
                <a:gd name="connsiteX120" fmla="*/ 1389 w 10000"/>
                <a:gd name="connsiteY120" fmla="*/ 3847 h 10000"/>
                <a:gd name="connsiteX121" fmla="*/ 889 w 10000"/>
                <a:gd name="connsiteY121" fmla="*/ 3903 h 10000"/>
                <a:gd name="connsiteX122" fmla="*/ 889 w 10000"/>
                <a:gd name="connsiteY122" fmla="*/ 3903 h 10000"/>
                <a:gd name="connsiteX123" fmla="*/ 500 w 10000"/>
                <a:gd name="connsiteY123" fmla="*/ 3972 h 10000"/>
                <a:gd name="connsiteX124" fmla="*/ 222 w 10000"/>
                <a:gd name="connsiteY124" fmla="*/ 4014 h 10000"/>
                <a:gd name="connsiteX125" fmla="*/ 0 w 10000"/>
                <a:gd name="connsiteY125" fmla="*/ 4068 h 10000"/>
                <a:gd name="connsiteX126" fmla="*/ 0 w 10000"/>
                <a:gd name="connsiteY126" fmla="*/ 4068 h 10000"/>
                <a:gd name="connsiteX127" fmla="*/ 278 w 10000"/>
                <a:gd name="connsiteY127" fmla="*/ 4979 h 10000"/>
                <a:gd name="connsiteX128" fmla="*/ 500 w 10000"/>
                <a:gd name="connsiteY128" fmla="*/ 5646 h 10000"/>
                <a:gd name="connsiteX129" fmla="*/ 722 w 10000"/>
                <a:gd name="connsiteY129" fmla="*/ 6216 h 10000"/>
                <a:gd name="connsiteX130" fmla="*/ 722 w 10000"/>
                <a:gd name="connsiteY130" fmla="*/ 6216 h 10000"/>
                <a:gd name="connsiteX131" fmla="*/ 889 w 10000"/>
                <a:gd name="connsiteY131" fmla="*/ 6554 h 10000"/>
                <a:gd name="connsiteX132" fmla="*/ 944 w 10000"/>
                <a:gd name="connsiteY132" fmla="*/ 6845 h 10000"/>
                <a:gd name="connsiteX133" fmla="*/ 1111 w 10000"/>
                <a:gd name="connsiteY133" fmla="*/ 7129 h 10000"/>
                <a:gd name="connsiteX134" fmla="*/ 1333 w 10000"/>
                <a:gd name="connsiteY134" fmla="*/ 7566 h 10000"/>
                <a:gd name="connsiteX135" fmla="*/ 1333 w 10000"/>
                <a:gd name="connsiteY135" fmla="*/ 7566 h 10000"/>
                <a:gd name="connsiteX136" fmla="*/ 1444 w 10000"/>
                <a:gd name="connsiteY136" fmla="*/ 7796 h 10000"/>
                <a:gd name="connsiteX137" fmla="*/ 1500 w 10000"/>
                <a:gd name="connsiteY137" fmla="*/ 7965 h 10000"/>
                <a:gd name="connsiteX138" fmla="*/ 1500 w 10000"/>
                <a:gd name="connsiteY138" fmla="*/ 8126 h 10000"/>
                <a:gd name="connsiteX139" fmla="*/ 1556 w 10000"/>
                <a:gd name="connsiteY139" fmla="*/ 8195 h 10000"/>
                <a:gd name="connsiteX140" fmla="*/ 1722 w 10000"/>
                <a:gd name="connsiteY140" fmla="*/ 8247 h 10000"/>
                <a:gd name="connsiteX141" fmla="*/ 1944 w 10000"/>
                <a:gd name="connsiteY141" fmla="*/ 8302 h 10000"/>
                <a:gd name="connsiteX142" fmla="*/ 2944 w 10000"/>
                <a:gd name="connsiteY142" fmla="*/ 8362 h 10000"/>
                <a:gd name="connsiteX143" fmla="*/ 2944 w 10000"/>
                <a:gd name="connsiteY143" fmla="*/ 8362 h 10000"/>
                <a:gd name="connsiteX144" fmla="*/ 4167 w 10000"/>
                <a:gd name="connsiteY144" fmla="*/ 8478 h 10000"/>
                <a:gd name="connsiteX145" fmla="*/ 4889 w 10000"/>
                <a:gd name="connsiteY145" fmla="*/ 8638 h 10000"/>
                <a:gd name="connsiteX146" fmla="*/ 5278 w 10000"/>
                <a:gd name="connsiteY146" fmla="*/ 8818 h 10000"/>
                <a:gd name="connsiteX147" fmla="*/ 5444 w 10000"/>
                <a:gd name="connsiteY147" fmla="*/ 8866 h 10000"/>
                <a:gd name="connsiteX148" fmla="*/ 5444 w 10000"/>
                <a:gd name="connsiteY148" fmla="*/ 8866 h 10000"/>
                <a:gd name="connsiteX149" fmla="*/ 5722 w 10000"/>
                <a:gd name="connsiteY149" fmla="*/ 8992 h 10000"/>
                <a:gd name="connsiteX150" fmla="*/ 5833 w 10000"/>
                <a:gd name="connsiteY150" fmla="*/ 9048 h 10000"/>
                <a:gd name="connsiteX151" fmla="*/ 5833 w 10000"/>
                <a:gd name="connsiteY151" fmla="*/ 9048 h 10000"/>
                <a:gd name="connsiteX152" fmla="*/ 5833 w 10000"/>
                <a:gd name="connsiteY152" fmla="*/ 8992 h 10000"/>
                <a:gd name="connsiteX153" fmla="*/ 5889 w 10000"/>
                <a:gd name="connsiteY153" fmla="*/ 8927 h 10000"/>
                <a:gd name="connsiteX154" fmla="*/ 6000 w 10000"/>
                <a:gd name="connsiteY154" fmla="*/ 8866 h 10000"/>
                <a:gd name="connsiteX155" fmla="*/ 6167 w 10000"/>
                <a:gd name="connsiteY155" fmla="*/ 8818 h 10000"/>
                <a:gd name="connsiteX156" fmla="*/ 6444 w 10000"/>
                <a:gd name="connsiteY156" fmla="*/ 8818 h 10000"/>
                <a:gd name="connsiteX157" fmla="*/ 6833 w 10000"/>
                <a:gd name="connsiteY157" fmla="*/ 8866 h 10000"/>
                <a:gd name="connsiteX158" fmla="*/ 7278 w 10000"/>
                <a:gd name="connsiteY158" fmla="*/ 9048 h 10000"/>
                <a:gd name="connsiteX159" fmla="*/ 7278 w 10000"/>
                <a:gd name="connsiteY159" fmla="*/ 9048 h 10000"/>
                <a:gd name="connsiteX160" fmla="*/ 8722 w 10000"/>
                <a:gd name="connsiteY160" fmla="*/ 9540 h 10000"/>
                <a:gd name="connsiteX161" fmla="*/ 10000 w 10000"/>
                <a:gd name="connsiteY161" fmla="*/ 10000 h 10000"/>
                <a:gd name="connsiteX0" fmla="*/ 10000 w 10000"/>
                <a:gd name="connsiteY0" fmla="*/ 5983 h 9829"/>
                <a:gd name="connsiteX1" fmla="*/ 10000 w 10000"/>
                <a:gd name="connsiteY1" fmla="*/ 5983 h 9829"/>
                <a:gd name="connsiteX2" fmla="*/ 9222 w 10000"/>
                <a:gd name="connsiteY2" fmla="*/ 6045 h 9829"/>
                <a:gd name="connsiteX3" fmla="*/ 8944 w 10000"/>
                <a:gd name="connsiteY3" fmla="*/ 6045 h 9829"/>
                <a:gd name="connsiteX4" fmla="*/ 8833 w 10000"/>
                <a:gd name="connsiteY4" fmla="*/ 5983 h 9829"/>
                <a:gd name="connsiteX5" fmla="*/ 8778 w 10000"/>
                <a:gd name="connsiteY5" fmla="*/ 5929 h 9829"/>
                <a:gd name="connsiteX6" fmla="*/ 8778 w 10000"/>
                <a:gd name="connsiteY6" fmla="*/ 5929 h 9829"/>
                <a:gd name="connsiteX7" fmla="*/ 8444 w 10000"/>
                <a:gd name="connsiteY7" fmla="*/ 5252 h 9829"/>
                <a:gd name="connsiteX8" fmla="*/ 8167 w 10000"/>
                <a:gd name="connsiteY8" fmla="*/ 4629 h 9829"/>
                <a:gd name="connsiteX9" fmla="*/ 8167 w 10000"/>
                <a:gd name="connsiteY9" fmla="*/ 4629 h 9829"/>
                <a:gd name="connsiteX10" fmla="*/ 8056 w 10000"/>
                <a:gd name="connsiteY10" fmla="*/ 4524 h 9829"/>
                <a:gd name="connsiteX11" fmla="*/ 7889 w 10000"/>
                <a:gd name="connsiteY11" fmla="*/ 4414 h 9829"/>
                <a:gd name="connsiteX12" fmla="*/ 7444 w 10000"/>
                <a:gd name="connsiteY12" fmla="*/ 4347 h 9829"/>
                <a:gd name="connsiteX13" fmla="*/ 6889 w 10000"/>
                <a:gd name="connsiteY13" fmla="*/ 4296 h 9829"/>
                <a:gd name="connsiteX14" fmla="*/ 6389 w 10000"/>
                <a:gd name="connsiteY14" fmla="*/ 4296 h 9829"/>
                <a:gd name="connsiteX15" fmla="*/ 6389 w 10000"/>
                <a:gd name="connsiteY15" fmla="*/ 4296 h 9829"/>
                <a:gd name="connsiteX16" fmla="*/ 6167 w 10000"/>
                <a:gd name="connsiteY16" fmla="*/ 4233 h 9829"/>
                <a:gd name="connsiteX17" fmla="*/ 6056 w 10000"/>
                <a:gd name="connsiteY17" fmla="*/ 4130 h 9829"/>
                <a:gd name="connsiteX18" fmla="*/ 6000 w 10000"/>
                <a:gd name="connsiteY18" fmla="*/ 4010 h 9829"/>
                <a:gd name="connsiteX19" fmla="*/ 6000 w 10000"/>
                <a:gd name="connsiteY19" fmla="*/ 3801 h 9829"/>
                <a:gd name="connsiteX20" fmla="*/ 6056 w 10000"/>
                <a:gd name="connsiteY20" fmla="*/ 3341 h 9829"/>
                <a:gd name="connsiteX21" fmla="*/ 6111 w 10000"/>
                <a:gd name="connsiteY21" fmla="*/ 3110 h 9829"/>
                <a:gd name="connsiteX22" fmla="*/ 6056 w 10000"/>
                <a:gd name="connsiteY22" fmla="*/ 2824 h 9829"/>
                <a:gd name="connsiteX23" fmla="*/ 6056 w 10000"/>
                <a:gd name="connsiteY23" fmla="*/ 2824 h 9829"/>
                <a:gd name="connsiteX24" fmla="*/ 6000 w 10000"/>
                <a:gd name="connsiteY24" fmla="*/ 2655 h 9829"/>
                <a:gd name="connsiteX25" fmla="*/ 5944 w 10000"/>
                <a:gd name="connsiteY25" fmla="*/ 2541 h 9829"/>
                <a:gd name="connsiteX26" fmla="*/ 5833 w 10000"/>
                <a:gd name="connsiteY26" fmla="*/ 2541 h 9829"/>
                <a:gd name="connsiteX27" fmla="*/ 5667 w 10000"/>
                <a:gd name="connsiteY27" fmla="*/ 2592 h 9829"/>
                <a:gd name="connsiteX28" fmla="*/ 5333 w 10000"/>
                <a:gd name="connsiteY28" fmla="*/ 2770 h 9829"/>
                <a:gd name="connsiteX29" fmla="*/ 4889 w 10000"/>
                <a:gd name="connsiteY29" fmla="*/ 3054 h 9829"/>
                <a:gd name="connsiteX30" fmla="*/ 4889 w 10000"/>
                <a:gd name="connsiteY30" fmla="*/ 3054 h 9829"/>
                <a:gd name="connsiteX31" fmla="*/ 4611 w 10000"/>
                <a:gd name="connsiteY31" fmla="*/ 3110 h 9829"/>
                <a:gd name="connsiteX32" fmla="*/ 4500 w 10000"/>
                <a:gd name="connsiteY32" fmla="*/ 3110 h 9829"/>
                <a:gd name="connsiteX33" fmla="*/ 4444 w 10000"/>
                <a:gd name="connsiteY33" fmla="*/ 3054 h 9829"/>
                <a:gd name="connsiteX34" fmla="*/ 4389 w 10000"/>
                <a:gd name="connsiteY34" fmla="*/ 2824 h 9829"/>
                <a:gd name="connsiteX35" fmla="*/ 4222 w 10000"/>
                <a:gd name="connsiteY35" fmla="*/ 2541 h 9829"/>
                <a:gd name="connsiteX36" fmla="*/ 4222 w 10000"/>
                <a:gd name="connsiteY36" fmla="*/ 2541 h 9829"/>
                <a:gd name="connsiteX37" fmla="*/ 4111 w 10000"/>
                <a:gd name="connsiteY37" fmla="*/ 2370 h 9829"/>
                <a:gd name="connsiteX38" fmla="*/ 4111 w 10000"/>
                <a:gd name="connsiteY38" fmla="*/ 2207 h 9829"/>
                <a:gd name="connsiteX39" fmla="*/ 4111 w 10000"/>
                <a:gd name="connsiteY39" fmla="*/ 2092 h 9829"/>
                <a:gd name="connsiteX40" fmla="*/ 4167 w 10000"/>
                <a:gd name="connsiteY40" fmla="*/ 1977 h 9829"/>
                <a:gd name="connsiteX41" fmla="*/ 4278 w 10000"/>
                <a:gd name="connsiteY41" fmla="*/ 1752 h 9829"/>
                <a:gd name="connsiteX42" fmla="*/ 4389 w 10000"/>
                <a:gd name="connsiteY42" fmla="*/ 1694 h 9829"/>
                <a:gd name="connsiteX43" fmla="*/ 4389 w 10000"/>
                <a:gd name="connsiteY43" fmla="*/ 1694 h 9829"/>
                <a:gd name="connsiteX44" fmla="*/ 4389 w 10000"/>
                <a:gd name="connsiteY44" fmla="*/ 1636 h 9829"/>
                <a:gd name="connsiteX45" fmla="*/ 4444 w 10000"/>
                <a:gd name="connsiteY45" fmla="*/ 1592 h 9829"/>
                <a:gd name="connsiteX46" fmla="*/ 4667 w 10000"/>
                <a:gd name="connsiteY46" fmla="*/ 1528 h 9829"/>
                <a:gd name="connsiteX47" fmla="*/ 5333 w 10000"/>
                <a:gd name="connsiteY47" fmla="*/ 1420 h 9829"/>
                <a:gd name="connsiteX48" fmla="*/ 6500 w 10000"/>
                <a:gd name="connsiteY48" fmla="*/ 1242 h 9829"/>
                <a:gd name="connsiteX49" fmla="*/ 6500 w 10000"/>
                <a:gd name="connsiteY49" fmla="*/ 1242 h 9829"/>
                <a:gd name="connsiteX50" fmla="*/ 7167 w 10000"/>
                <a:gd name="connsiteY50" fmla="*/ 1080 h 9829"/>
                <a:gd name="connsiteX51" fmla="*/ 8389 w 10000"/>
                <a:gd name="connsiteY51" fmla="*/ 742 h 9829"/>
                <a:gd name="connsiteX52" fmla="*/ 8389 w 10000"/>
                <a:gd name="connsiteY52" fmla="*/ 742 h 9829"/>
                <a:gd name="connsiteX53" fmla="*/ 8667 w 10000"/>
                <a:gd name="connsiteY53" fmla="*/ 619 h 9829"/>
                <a:gd name="connsiteX54" fmla="*/ 8778 w 10000"/>
                <a:gd name="connsiteY54" fmla="*/ 445 h 9829"/>
                <a:gd name="connsiteX55" fmla="*/ 8889 w 10000"/>
                <a:gd name="connsiteY55" fmla="*/ 341 h 9829"/>
                <a:gd name="connsiteX56" fmla="*/ 8833 w 10000"/>
                <a:gd name="connsiteY56" fmla="*/ 228 h 9829"/>
                <a:gd name="connsiteX57" fmla="*/ 8833 w 10000"/>
                <a:gd name="connsiteY57" fmla="*/ 124 h 9829"/>
                <a:gd name="connsiteX58" fmla="*/ 8722 w 10000"/>
                <a:gd name="connsiteY58" fmla="*/ 0 h 9829"/>
                <a:gd name="connsiteX59" fmla="*/ 10000 w 10000"/>
                <a:gd name="connsiteY59" fmla="*/ 6045 h 9829"/>
                <a:gd name="connsiteX60" fmla="*/ 10000 w 10000"/>
                <a:gd name="connsiteY60" fmla="*/ 6045 h 9829"/>
                <a:gd name="connsiteX61" fmla="*/ 9722 w 10000"/>
                <a:gd name="connsiteY61" fmla="*/ 5983 h 9829"/>
                <a:gd name="connsiteX62" fmla="*/ 9389 w 10000"/>
                <a:gd name="connsiteY62" fmla="*/ 6045 h 9829"/>
                <a:gd name="connsiteX63" fmla="*/ 9389 w 10000"/>
                <a:gd name="connsiteY63" fmla="*/ 6045 h 9829"/>
                <a:gd name="connsiteX64" fmla="*/ 9278 w 10000"/>
                <a:gd name="connsiteY64" fmla="*/ 6114 h 9829"/>
                <a:gd name="connsiteX65" fmla="*/ 9056 w 10000"/>
                <a:gd name="connsiteY65" fmla="*/ 6045 h 9829"/>
                <a:gd name="connsiteX66" fmla="*/ 8889 w 10000"/>
                <a:gd name="connsiteY66" fmla="*/ 5983 h 9829"/>
                <a:gd name="connsiteX67" fmla="*/ 8722 w 10000"/>
                <a:gd name="connsiteY67" fmla="*/ 5875 h 9829"/>
                <a:gd name="connsiteX68" fmla="*/ 8611 w 10000"/>
                <a:gd name="connsiteY68" fmla="*/ 5700 h 9829"/>
                <a:gd name="connsiteX69" fmla="*/ 8444 w 10000"/>
                <a:gd name="connsiteY69" fmla="*/ 5417 h 9829"/>
                <a:gd name="connsiteX70" fmla="*/ 8444 w 10000"/>
                <a:gd name="connsiteY70" fmla="*/ 5417 h 9829"/>
                <a:gd name="connsiteX71" fmla="*/ 8222 w 10000"/>
                <a:gd name="connsiteY71" fmla="*/ 4923 h 9829"/>
                <a:gd name="connsiteX72" fmla="*/ 8111 w 10000"/>
                <a:gd name="connsiteY72" fmla="*/ 4697 h 9829"/>
                <a:gd name="connsiteX73" fmla="*/ 7944 w 10000"/>
                <a:gd name="connsiteY73" fmla="*/ 4524 h 9829"/>
                <a:gd name="connsiteX74" fmla="*/ 7778 w 10000"/>
                <a:gd name="connsiteY74" fmla="*/ 4414 h 9829"/>
                <a:gd name="connsiteX75" fmla="*/ 7556 w 10000"/>
                <a:gd name="connsiteY75" fmla="*/ 4347 h 9829"/>
                <a:gd name="connsiteX76" fmla="*/ 7333 w 10000"/>
                <a:gd name="connsiteY76" fmla="*/ 4296 h 9829"/>
                <a:gd name="connsiteX77" fmla="*/ 7000 w 10000"/>
                <a:gd name="connsiteY77" fmla="*/ 4233 h 9829"/>
                <a:gd name="connsiteX78" fmla="*/ 7000 w 10000"/>
                <a:gd name="connsiteY78" fmla="*/ 4233 h 9829"/>
                <a:gd name="connsiteX79" fmla="*/ 6556 w 10000"/>
                <a:gd name="connsiteY79" fmla="*/ 4296 h 9829"/>
                <a:gd name="connsiteX80" fmla="*/ 6222 w 10000"/>
                <a:gd name="connsiteY80" fmla="*/ 4296 h 9829"/>
                <a:gd name="connsiteX81" fmla="*/ 6111 w 10000"/>
                <a:gd name="connsiteY81" fmla="*/ 4233 h 9829"/>
                <a:gd name="connsiteX82" fmla="*/ 6056 w 10000"/>
                <a:gd name="connsiteY82" fmla="*/ 4179 h 9829"/>
                <a:gd name="connsiteX83" fmla="*/ 6056 w 10000"/>
                <a:gd name="connsiteY83" fmla="*/ 4179 h 9829"/>
                <a:gd name="connsiteX84" fmla="*/ 6056 w 10000"/>
                <a:gd name="connsiteY84" fmla="*/ 3170 h 9829"/>
                <a:gd name="connsiteX85" fmla="*/ 6056 w 10000"/>
                <a:gd name="connsiteY85" fmla="*/ 3170 h 9829"/>
                <a:gd name="connsiteX86" fmla="*/ 6056 w 10000"/>
                <a:gd name="connsiteY86" fmla="*/ 2935 h 9829"/>
                <a:gd name="connsiteX87" fmla="*/ 5944 w 10000"/>
                <a:gd name="connsiteY87" fmla="*/ 2655 h 9829"/>
                <a:gd name="connsiteX88" fmla="*/ 5889 w 10000"/>
                <a:gd name="connsiteY88" fmla="*/ 2592 h 9829"/>
                <a:gd name="connsiteX89" fmla="*/ 5778 w 10000"/>
                <a:gd name="connsiteY89" fmla="*/ 2541 h 9829"/>
                <a:gd name="connsiteX90" fmla="*/ 5667 w 10000"/>
                <a:gd name="connsiteY90" fmla="*/ 2541 h 9829"/>
                <a:gd name="connsiteX91" fmla="*/ 5500 w 10000"/>
                <a:gd name="connsiteY91" fmla="*/ 2592 h 9829"/>
                <a:gd name="connsiteX92" fmla="*/ 5500 w 10000"/>
                <a:gd name="connsiteY92" fmla="*/ 2592 h 9829"/>
                <a:gd name="connsiteX93" fmla="*/ 4889 w 10000"/>
                <a:gd name="connsiteY93" fmla="*/ 2995 h 9829"/>
                <a:gd name="connsiteX94" fmla="*/ 4611 w 10000"/>
                <a:gd name="connsiteY94" fmla="*/ 3110 h 9829"/>
                <a:gd name="connsiteX95" fmla="*/ 4556 w 10000"/>
                <a:gd name="connsiteY95" fmla="*/ 3170 h 9829"/>
                <a:gd name="connsiteX96" fmla="*/ 4500 w 10000"/>
                <a:gd name="connsiteY96" fmla="*/ 3110 h 9829"/>
                <a:gd name="connsiteX97" fmla="*/ 4500 w 10000"/>
                <a:gd name="connsiteY97" fmla="*/ 3110 h 9829"/>
                <a:gd name="connsiteX98" fmla="*/ 4222 w 10000"/>
                <a:gd name="connsiteY98" fmla="*/ 2541 h 9829"/>
                <a:gd name="connsiteX99" fmla="*/ 4222 w 10000"/>
                <a:gd name="connsiteY99" fmla="*/ 2541 h 9829"/>
                <a:gd name="connsiteX100" fmla="*/ 4111 w 10000"/>
                <a:gd name="connsiteY100" fmla="*/ 2260 h 9829"/>
                <a:gd name="connsiteX101" fmla="*/ 4111 w 10000"/>
                <a:gd name="connsiteY101" fmla="*/ 2092 h 9829"/>
                <a:gd name="connsiteX102" fmla="*/ 4111 w 10000"/>
                <a:gd name="connsiteY102" fmla="*/ 1920 h 9829"/>
                <a:gd name="connsiteX103" fmla="*/ 4111 w 10000"/>
                <a:gd name="connsiteY103" fmla="*/ 1920 h 9829"/>
                <a:gd name="connsiteX104" fmla="*/ 4278 w 10000"/>
                <a:gd name="connsiteY104" fmla="*/ 1752 h 9829"/>
                <a:gd name="connsiteX105" fmla="*/ 4389 w 10000"/>
                <a:gd name="connsiteY105" fmla="*/ 1694 h 9829"/>
                <a:gd name="connsiteX106" fmla="*/ 4389 w 10000"/>
                <a:gd name="connsiteY106" fmla="*/ 1694 h 9829"/>
                <a:gd name="connsiteX107" fmla="*/ 4000 w 10000"/>
                <a:gd name="connsiteY107" fmla="*/ 1694 h 9829"/>
                <a:gd name="connsiteX108" fmla="*/ 3722 w 10000"/>
                <a:gd name="connsiteY108" fmla="*/ 1752 h 9829"/>
                <a:gd name="connsiteX109" fmla="*/ 3611 w 10000"/>
                <a:gd name="connsiteY109" fmla="*/ 1813 h 9829"/>
                <a:gd name="connsiteX110" fmla="*/ 3556 w 10000"/>
                <a:gd name="connsiteY110" fmla="*/ 1869 h 9829"/>
                <a:gd name="connsiteX111" fmla="*/ 3556 w 10000"/>
                <a:gd name="connsiteY111" fmla="*/ 1869 h 9829"/>
                <a:gd name="connsiteX112" fmla="*/ 3444 w 10000"/>
                <a:gd name="connsiteY112" fmla="*/ 2092 h 9829"/>
                <a:gd name="connsiteX113" fmla="*/ 3278 w 10000"/>
                <a:gd name="connsiteY113" fmla="*/ 2436 h 9829"/>
                <a:gd name="connsiteX114" fmla="*/ 3000 w 10000"/>
                <a:gd name="connsiteY114" fmla="*/ 2824 h 9829"/>
                <a:gd name="connsiteX115" fmla="*/ 2667 w 10000"/>
                <a:gd name="connsiteY115" fmla="*/ 3110 h 9829"/>
                <a:gd name="connsiteX116" fmla="*/ 2667 w 10000"/>
                <a:gd name="connsiteY116" fmla="*/ 3110 h 9829"/>
                <a:gd name="connsiteX117" fmla="*/ 2333 w 10000"/>
                <a:gd name="connsiteY117" fmla="*/ 3341 h 9829"/>
                <a:gd name="connsiteX118" fmla="*/ 1833 w 10000"/>
                <a:gd name="connsiteY118" fmla="*/ 3568 h 9829"/>
                <a:gd name="connsiteX119" fmla="*/ 1389 w 10000"/>
                <a:gd name="connsiteY119" fmla="*/ 3676 h 9829"/>
                <a:gd name="connsiteX120" fmla="*/ 889 w 10000"/>
                <a:gd name="connsiteY120" fmla="*/ 3732 h 9829"/>
                <a:gd name="connsiteX121" fmla="*/ 889 w 10000"/>
                <a:gd name="connsiteY121" fmla="*/ 3732 h 9829"/>
                <a:gd name="connsiteX122" fmla="*/ 500 w 10000"/>
                <a:gd name="connsiteY122" fmla="*/ 3801 h 9829"/>
                <a:gd name="connsiteX123" fmla="*/ 222 w 10000"/>
                <a:gd name="connsiteY123" fmla="*/ 3843 h 9829"/>
                <a:gd name="connsiteX124" fmla="*/ 0 w 10000"/>
                <a:gd name="connsiteY124" fmla="*/ 3897 h 9829"/>
                <a:gd name="connsiteX125" fmla="*/ 0 w 10000"/>
                <a:gd name="connsiteY125" fmla="*/ 3897 h 9829"/>
                <a:gd name="connsiteX126" fmla="*/ 278 w 10000"/>
                <a:gd name="connsiteY126" fmla="*/ 4808 h 9829"/>
                <a:gd name="connsiteX127" fmla="*/ 500 w 10000"/>
                <a:gd name="connsiteY127" fmla="*/ 5475 h 9829"/>
                <a:gd name="connsiteX128" fmla="*/ 722 w 10000"/>
                <a:gd name="connsiteY128" fmla="*/ 6045 h 9829"/>
                <a:gd name="connsiteX129" fmla="*/ 722 w 10000"/>
                <a:gd name="connsiteY129" fmla="*/ 6045 h 9829"/>
                <a:gd name="connsiteX130" fmla="*/ 889 w 10000"/>
                <a:gd name="connsiteY130" fmla="*/ 6383 h 9829"/>
                <a:gd name="connsiteX131" fmla="*/ 944 w 10000"/>
                <a:gd name="connsiteY131" fmla="*/ 6674 h 9829"/>
                <a:gd name="connsiteX132" fmla="*/ 1111 w 10000"/>
                <a:gd name="connsiteY132" fmla="*/ 6958 h 9829"/>
                <a:gd name="connsiteX133" fmla="*/ 1333 w 10000"/>
                <a:gd name="connsiteY133" fmla="*/ 7395 h 9829"/>
                <a:gd name="connsiteX134" fmla="*/ 1333 w 10000"/>
                <a:gd name="connsiteY134" fmla="*/ 7395 h 9829"/>
                <a:gd name="connsiteX135" fmla="*/ 1444 w 10000"/>
                <a:gd name="connsiteY135" fmla="*/ 7625 h 9829"/>
                <a:gd name="connsiteX136" fmla="*/ 1500 w 10000"/>
                <a:gd name="connsiteY136" fmla="*/ 7794 h 9829"/>
                <a:gd name="connsiteX137" fmla="*/ 1500 w 10000"/>
                <a:gd name="connsiteY137" fmla="*/ 7955 h 9829"/>
                <a:gd name="connsiteX138" fmla="*/ 1556 w 10000"/>
                <a:gd name="connsiteY138" fmla="*/ 8024 h 9829"/>
                <a:gd name="connsiteX139" fmla="*/ 1722 w 10000"/>
                <a:gd name="connsiteY139" fmla="*/ 8076 h 9829"/>
                <a:gd name="connsiteX140" fmla="*/ 1944 w 10000"/>
                <a:gd name="connsiteY140" fmla="*/ 8131 h 9829"/>
                <a:gd name="connsiteX141" fmla="*/ 2944 w 10000"/>
                <a:gd name="connsiteY141" fmla="*/ 8191 h 9829"/>
                <a:gd name="connsiteX142" fmla="*/ 2944 w 10000"/>
                <a:gd name="connsiteY142" fmla="*/ 8191 h 9829"/>
                <a:gd name="connsiteX143" fmla="*/ 4167 w 10000"/>
                <a:gd name="connsiteY143" fmla="*/ 8307 h 9829"/>
                <a:gd name="connsiteX144" fmla="*/ 4889 w 10000"/>
                <a:gd name="connsiteY144" fmla="*/ 8467 h 9829"/>
                <a:gd name="connsiteX145" fmla="*/ 5278 w 10000"/>
                <a:gd name="connsiteY145" fmla="*/ 8647 h 9829"/>
                <a:gd name="connsiteX146" fmla="*/ 5444 w 10000"/>
                <a:gd name="connsiteY146" fmla="*/ 8695 h 9829"/>
                <a:gd name="connsiteX147" fmla="*/ 5444 w 10000"/>
                <a:gd name="connsiteY147" fmla="*/ 8695 h 9829"/>
                <a:gd name="connsiteX148" fmla="*/ 5722 w 10000"/>
                <a:gd name="connsiteY148" fmla="*/ 8821 h 9829"/>
                <a:gd name="connsiteX149" fmla="*/ 5833 w 10000"/>
                <a:gd name="connsiteY149" fmla="*/ 8877 h 9829"/>
                <a:gd name="connsiteX150" fmla="*/ 5833 w 10000"/>
                <a:gd name="connsiteY150" fmla="*/ 8877 h 9829"/>
                <a:gd name="connsiteX151" fmla="*/ 5833 w 10000"/>
                <a:gd name="connsiteY151" fmla="*/ 8821 h 9829"/>
                <a:gd name="connsiteX152" fmla="*/ 5889 w 10000"/>
                <a:gd name="connsiteY152" fmla="*/ 8756 h 9829"/>
                <a:gd name="connsiteX153" fmla="*/ 6000 w 10000"/>
                <a:gd name="connsiteY153" fmla="*/ 8695 h 9829"/>
                <a:gd name="connsiteX154" fmla="*/ 6167 w 10000"/>
                <a:gd name="connsiteY154" fmla="*/ 8647 h 9829"/>
                <a:gd name="connsiteX155" fmla="*/ 6444 w 10000"/>
                <a:gd name="connsiteY155" fmla="*/ 8647 h 9829"/>
                <a:gd name="connsiteX156" fmla="*/ 6833 w 10000"/>
                <a:gd name="connsiteY156" fmla="*/ 8695 h 9829"/>
                <a:gd name="connsiteX157" fmla="*/ 7278 w 10000"/>
                <a:gd name="connsiteY157" fmla="*/ 8877 h 9829"/>
                <a:gd name="connsiteX158" fmla="*/ 7278 w 10000"/>
                <a:gd name="connsiteY158" fmla="*/ 8877 h 9829"/>
                <a:gd name="connsiteX159" fmla="*/ 8722 w 10000"/>
                <a:gd name="connsiteY159" fmla="*/ 9369 h 9829"/>
                <a:gd name="connsiteX160" fmla="*/ 10000 w 10000"/>
                <a:gd name="connsiteY160" fmla="*/ 9829 h 9829"/>
                <a:gd name="connsiteX0" fmla="*/ 10000 w 10000"/>
                <a:gd name="connsiteY0" fmla="*/ 5961 h 9874"/>
                <a:gd name="connsiteX1" fmla="*/ 10000 w 10000"/>
                <a:gd name="connsiteY1" fmla="*/ 5961 h 9874"/>
                <a:gd name="connsiteX2" fmla="*/ 9222 w 10000"/>
                <a:gd name="connsiteY2" fmla="*/ 6024 h 9874"/>
                <a:gd name="connsiteX3" fmla="*/ 8944 w 10000"/>
                <a:gd name="connsiteY3" fmla="*/ 6024 h 9874"/>
                <a:gd name="connsiteX4" fmla="*/ 8833 w 10000"/>
                <a:gd name="connsiteY4" fmla="*/ 5961 h 9874"/>
                <a:gd name="connsiteX5" fmla="*/ 8778 w 10000"/>
                <a:gd name="connsiteY5" fmla="*/ 5906 h 9874"/>
                <a:gd name="connsiteX6" fmla="*/ 8778 w 10000"/>
                <a:gd name="connsiteY6" fmla="*/ 5906 h 9874"/>
                <a:gd name="connsiteX7" fmla="*/ 8444 w 10000"/>
                <a:gd name="connsiteY7" fmla="*/ 5217 h 9874"/>
                <a:gd name="connsiteX8" fmla="*/ 8167 w 10000"/>
                <a:gd name="connsiteY8" fmla="*/ 4584 h 9874"/>
                <a:gd name="connsiteX9" fmla="*/ 8167 w 10000"/>
                <a:gd name="connsiteY9" fmla="*/ 4584 h 9874"/>
                <a:gd name="connsiteX10" fmla="*/ 8056 w 10000"/>
                <a:gd name="connsiteY10" fmla="*/ 4477 h 9874"/>
                <a:gd name="connsiteX11" fmla="*/ 7889 w 10000"/>
                <a:gd name="connsiteY11" fmla="*/ 4365 h 9874"/>
                <a:gd name="connsiteX12" fmla="*/ 7444 w 10000"/>
                <a:gd name="connsiteY12" fmla="*/ 4297 h 9874"/>
                <a:gd name="connsiteX13" fmla="*/ 6889 w 10000"/>
                <a:gd name="connsiteY13" fmla="*/ 4245 h 9874"/>
                <a:gd name="connsiteX14" fmla="*/ 6389 w 10000"/>
                <a:gd name="connsiteY14" fmla="*/ 4245 h 9874"/>
                <a:gd name="connsiteX15" fmla="*/ 6389 w 10000"/>
                <a:gd name="connsiteY15" fmla="*/ 4245 h 9874"/>
                <a:gd name="connsiteX16" fmla="*/ 6167 w 10000"/>
                <a:gd name="connsiteY16" fmla="*/ 4181 h 9874"/>
                <a:gd name="connsiteX17" fmla="*/ 6056 w 10000"/>
                <a:gd name="connsiteY17" fmla="*/ 4076 h 9874"/>
                <a:gd name="connsiteX18" fmla="*/ 6000 w 10000"/>
                <a:gd name="connsiteY18" fmla="*/ 3954 h 9874"/>
                <a:gd name="connsiteX19" fmla="*/ 6000 w 10000"/>
                <a:gd name="connsiteY19" fmla="*/ 3741 h 9874"/>
                <a:gd name="connsiteX20" fmla="*/ 6056 w 10000"/>
                <a:gd name="connsiteY20" fmla="*/ 3273 h 9874"/>
                <a:gd name="connsiteX21" fmla="*/ 6111 w 10000"/>
                <a:gd name="connsiteY21" fmla="*/ 3038 h 9874"/>
                <a:gd name="connsiteX22" fmla="*/ 6056 w 10000"/>
                <a:gd name="connsiteY22" fmla="*/ 2747 h 9874"/>
                <a:gd name="connsiteX23" fmla="*/ 6056 w 10000"/>
                <a:gd name="connsiteY23" fmla="*/ 2747 h 9874"/>
                <a:gd name="connsiteX24" fmla="*/ 6000 w 10000"/>
                <a:gd name="connsiteY24" fmla="*/ 2575 h 9874"/>
                <a:gd name="connsiteX25" fmla="*/ 5944 w 10000"/>
                <a:gd name="connsiteY25" fmla="*/ 2459 h 9874"/>
                <a:gd name="connsiteX26" fmla="*/ 5833 w 10000"/>
                <a:gd name="connsiteY26" fmla="*/ 2459 h 9874"/>
                <a:gd name="connsiteX27" fmla="*/ 5667 w 10000"/>
                <a:gd name="connsiteY27" fmla="*/ 2511 h 9874"/>
                <a:gd name="connsiteX28" fmla="*/ 5333 w 10000"/>
                <a:gd name="connsiteY28" fmla="*/ 2692 h 9874"/>
                <a:gd name="connsiteX29" fmla="*/ 4889 w 10000"/>
                <a:gd name="connsiteY29" fmla="*/ 2981 h 9874"/>
                <a:gd name="connsiteX30" fmla="*/ 4889 w 10000"/>
                <a:gd name="connsiteY30" fmla="*/ 2981 h 9874"/>
                <a:gd name="connsiteX31" fmla="*/ 4611 w 10000"/>
                <a:gd name="connsiteY31" fmla="*/ 3038 h 9874"/>
                <a:gd name="connsiteX32" fmla="*/ 4500 w 10000"/>
                <a:gd name="connsiteY32" fmla="*/ 3038 h 9874"/>
                <a:gd name="connsiteX33" fmla="*/ 4444 w 10000"/>
                <a:gd name="connsiteY33" fmla="*/ 2981 h 9874"/>
                <a:gd name="connsiteX34" fmla="*/ 4389 w 10000"/>
                <a:gd name="connsiteY34" fmla="*/ 2747 h 9874"/>
                <a:gd name="connsiteX35" fmla="*/ 4222 w 10000"/>
                <a:gd name="connsiteY35" fmla="*/ 2459 h 9874"/>
                <a:gd name="connsiteX36" fmla="*/ 4222 w 10000"/>
                <a:gd name="connsiteY36" fmla="*/ 2459 h 9874"/>
                <a:gd name="connsiteX37" fmla="*/ 4111 w 10000"/>
                <a:gd name="connsiteY37" fmla="*/ 2285 h 9874"/>
                <a:gd name="connsiteX38" fmla="*/ 4111 w 10000"/>
                <a:gd name="connsiteY38" fmla="*/ 2119 h 9874"/>
                <a:gd name="connsiteX39" fmla="*/ 4111 w 10000"/>
                <a:gd name="connsiteY39" fmla="*/ 2002 h 9874"/>
                <a:gd name="connsiteX40" fmla="*/ 4167 w 10000"/>
                <a:gd name="connsiteY40" fmla="*/ 1885 h 9874"/>
                <a:gd name="connsiteX41" fmla="*/ 4278 w 10000"/>
                <a:gd name="connsiteY41" fmla="*/ 1656 h 9874"/>
                <a:gd name="connsiteX42" fmla="*/ 4389 w 10000"/>
                <a:gd name="connsiteY42" fmla="*/ 1597 h 9874"/>
                <a:gd name="connsiteX43" fmla="*/ 4389 w 10000"/>
                <a:gd name="connsiteY43" fmla="*/ 1597 h 9874"/>
                <a:gd name="connsiteX44" fmla="*/ 4389 w 10000"/>
                <a:gd name="connsiteY44" fmla="*/ 1538 h 9874"/>
                <a:gd name="connsiteX45" fmla="*/ 4444 w 10000"/>
                <a:gd name="connsiteY45" fmla="*/ 1494 h 9874"/>
                <a:gd name="connsiteX46" fmla="*/ 4667 w 10000"/>
                <a:gd name="connsiteY46" fmla="*/ 1429 h 9874"/>
                <a:gd name="connsiteX47" fmla="*/ 5333 w 10000"/>
                <a:gd name="connsiteY47" fmla="*/ 1319 h 9874"/>
                <a:gd name="connsiteX48" fmla="*/ 6500 w 10000"/>
                <a:gd name="connsiteY48" fmla="*/ 1138 h 9874"/>
                <a:gd name="connsiteX49" fmla="*/ 6500 w 10000"/>
                <a:gd name="connsiteY49" fmla="*/ 1138 h 9874"/>
                <a:gd name="connsiteX50" fmla="*/ 7167 w 10000"/>
                <a:gd name="connsiteY50" fmla="*/ 973 h 9874"/>
                <a:gd name="connsiteX51" fmla="*/ 8389 w 10000"/>
                <a:gd name="connsiteY51" fmla="*/ 629 h 9874"/>
                <a:gd name="connsiteX52" fmla="*/ 8389 w 10000"/>
                <a:gd name="connsiteY52" fmla="*/ 629 h 9874"/>
                <a:gd name="connsiteX53" fmla="*/ 8667 w 10000"/>
                <a:gd name="connsiteY53" fmla="*/ 504 h 9874"/>
                <a:gd name="connsiteX54" fmla="*/ 8778 w 10000"/>
                <a:gd name="connsiteY54" fmla="*/ 327 h 9874"/>
                <a:gd name="connsiteX55" fmla="*/ 8889 w 10000"/>
                <a:gd name="connsiteY55" fmla="*/ 221 h 9874"/>
                <a:gd name="connsiteX56" fmla="*/ 8833 w 10000"/>
                <a:gd name="connsiteY56" fmla="*/ 106 h 9874"/>
                <a:gd name="connsiteX57" fmla="*/ 8833 w 10000"/>
                <a:gd name="connsiteY57" fmla="*/ 0 h 9874"/>
                <a:gd name="connsiteX58" fmla="*/ 10000 w 10000"/>
                <a:gd name="connsiteY58" fmla="*/ 6024 h 9874"/>
                <a:gd name="connsiteX59" fmla="*/ 10000 w 10000"/>
                <a:gd name="connsiteY59" fmla="*/ 6024 h 9874"/>
                <a:gd name="connsiteX60" fmla="*/ 9722 w 10000"/>
                <a:gd name="connsiteY60" fmla="*/ 5961 h 9874"/>
                <a:gd name="connsiteX61" fmla="*/ 9389 w 10000"/>
                <a:gd name="connsiteY61" fmla="*/ 6024 h 9874"/>
                <a:gd name="connsiteX62" fmla="*/ 9389 w 10000"/>
                <a:gd name="connsiteY62" fmla="*/ 6024 h 9874"/>
                <a:gd name="connsiteX63" fmla="*/ 9278 w 10000"/>
                <a:gd name="connsiteY63" fmla="*/ 6094 h 9874"/>
                <a:gd name="connsiteX64" fmla="*/ 9056 w 10000"/>
                <a:gd name="connsiteY64" fmla="*/ 6024 h 9874"/>
                <a:gd name="connsiteX65" fmla="*/ 8889 w 10000"/>
                <a:gd name="connsiteY65" fmla="*/ 5961 h 9874"/>
                <a:gd name="connsiteX66" fmla="*/ 8722 w 10000"/>
                <a:gd name="connsiteY66" fmla="*/ 5851 h 9874"/>
                <a:gd name="connsiteX67" fmla="*/ 8611 w 10000"/>
                <a:gd name="connsiteY67" fmla="*/ 5673 h 9874"/>
                <a:gd name="connsiteX68" fmla="*/ 8444 w 10000"/>
                <a:gd name="connsiteY68" fmla="*/ 5385 h 9874"/>
                <a:gd name="connsiteX69" fmla="*/ 8444 w 10000"/>
                <a:gd name="connsiteY69" fmla="*/ 5385 h 9874"/>
                <a:gd name="connsiteX70" fmla="*/ 8222 w 10000"/>
                <a:gd name="connsiteY70" fmla="*/ 4883 h 9874"/>
                <a:gd name="connsiteX71" fmla="*/ 8111 w 10000"/>
                <a:gd name="connsiteY71" fmla="*/ 4653 h 9874"/>
                <a:gd name="connsiteX72" fmla="*/ 7944 w 10000"/>
                <a:gd name="connsiteY72" fmla="*/ 4477 h 9874"/>
                <a:gd name="connsiteX73" fmla="*/ 7778 w 10000"/>
                <a:gd name="connsiteY73" fmla="*/ 4365 h 9874"/>
                <a:gd name="connsiteX74" fmla="*/ 7556 w 10000"/>
                <a:gd name="connsiteY74" fmla="*/ 4297 h 9874"/>
                <a:gd name="connsiteX75" fmla="*/ 7333 w 10000"/>
                <a:gd name="connsiteY75" fmla="*/ 4245 h 9874"/>
                <a:gd name="connsiteX76" fmla="*/ 7000 w 10000"/>
                <a:gd name="connsiteY76" fmla="*/ 4181 h 9874"/>
                <a:gd name="connsiteX77" fmla="*/ 7000 w 10000"/>
                <a:gd name="connsiteY77" fmla="*/ 4181 h 9874"/>
                <a:gd name="connsiteX78" fmla="*/ 6556 w 10000"/>
                <a:gd name="connsiteY78" fmla="*/ 4245 h 9874"/>
                <a:gd name="connsiteX79" fmla="*/ 6222 w 10000"/>
                <a:gd name="connsiteY79" fmla="*/ 4245 h 9874"/>
                <a:gd name="connsiteX80" fmla="*/ 6111 w 10000"/>
                <a:gd name="connsiteY80" fmla="*/ 4181 h 9874"/>
                <a:gd name="connsiteX81" fmla="*/ 6056 w 10000"/>
                <a:gd name="connsiteY81" fmla="*/ 4126 h 9874"/>
                <a:gd name="connsiteX82" fmla="*/ 6056 w 10000"/>
                <a:gd name="connsiteY82" fmla="*/ 4126 h 9874"/>
                <a:gd name="connsiteX83" fmla="*/ 6056 w 10000"/>
                <a:gd name="connsiteY83" fmla="*/ 3099 h 9874"/>
                <a:gd name="connsiteX84" fmla="*/ 6056 w 10000"/>
                <a:gd name="connsiteY84" fmla="*/ 3099 h 9874"/>
                <a:gd name="connsiteX85" fmla="*/ 6056 w 10000"/>
                <a:gd name="connsiteY85" fmla="*/ 2860 h 9874"/>
                <a:gd name="connsiteX86" fmla="*/ 5944 w 10000"/>
                <a:gd name="connsiteY86" fmla="*/ 2575 h 9874"/>
                <a:gd name="connsiteX87" fmla="*/ 5889 w 10000"/>
                <a:gd name="connsiteY87" fmla="*/ 2511 h 9874"/>
                <a:gd name="connsiteX88" fmla="*/ 5778 w 10000"/>
                <a:gd name="connsiteY88" fmla="*/ 2459 h 9874"/>
                <a:gd name="connsiteX89" fmla="*/ 5667 w 10000"/>
                <a:gd name="connsiteY89" fmla="*/ 2459 h 9874"/>
                <a:gd name="connsiteX90" fmla="*/ 5500 w 10000"/>
                <a:gd name="connsiteY90" fmla="*/ 2511 h 9874"/>
                <a:gd name="connsiteX91" fmla="*/ 5500 w 10000"/>
                <a:gd name="connsiteY91" fmla="*/ 2511 h 9874"/>
                <a:gd name="connsiteX92" fmla="*/ 4889 w 10000"/>
                <a:gd name="connsiteY92" fmla="*/ 2921 h 9874"/>
                <a:gd name="connsiteX93" fmla="*/ 4611 w 10000"/>
                <a:gd name="connsiteY93" fmla="*/ 3038 h 9874"/>
                <a:gd name="connsiteX94" fmla="*/ 4556 w 10000"/>
                <a:gd name="connsiteY94" fmla="*/ 3099 h 9874"/>
                <a:gd name="connsiteX95" fmla="*/ 4500 w 10000"/>
                <a:gd name="connsiteY95" fmla="*/ 3038 h 9874"/>
                <a:gd name="connsiteX96" fmla="*/ 4500 w 10000"/>
                <a:gd name="connsiteY96" fmla="*/ 3038 h 9874"/>
                <a:gd name="connsiteX97" fmla="*/ 4222 w 10000"/>
                <a:gd name="connsiteY97" fmla="*/ 2459 h 9874"/>
                <a:gd name="connsiteX98" fmla="*/ 4222 w 10000"/>
                <a:gd name="connsiteY98" fmla="*/ 2459 h 9874"/>
                <a:gd name="connsiteX99" fmla="*/ 4111 w 10000"/>
                <a:gd name="connsiteY99" fmla="*/ 2173 h 9874"/>
                <a:gd name="connsiteX100" fmla="*/ 4111 w 10000"/>
                <a:gd name="connsiteY100" fmla="*/ 2002 h 9874"/>
                <a:gd name="connsiteX101" fmla="*/ 4111 w 10000"/>
                <a:gd name="connsiteY101" fmla="*/ 1827 h 9874"/>
                <a:gd name="connsiteX102" fmla="*/ 4111 w 10000"/>
                <a:gd name="connsiteY102" fmla="*/ 1827 h 9874"/>
                <a:gd name="connsiteX103" fmla="*/ 4278 w 10000"/>
                <a:gd name="connsiteY103" fmla="*/ 1656 h 9874"/>
                <a:gd name="connsiteX104" fmla="*/ 4389 w 10000"/>
                <a:gd name="connsiteY104" fmla="*/ 1597 h 9874"/>
                <a:gd name="connsiteX105" fmla="*/ 4389 w 10000"/>
                <a:gd name="connsiteY105" fmla="*/ 1597 h 9874"/>
                <a:gd name="connsiteX106" fmla="*/ 4000 w 10000"/>
                <a:gd name="connsiteY106" fmla="*/ 1597 h 9874"/>
                <a:gd name="connsiteX107" fmla="*/ 3722 w 10000"/>
                <a:gd name="connsiteY107" fmla="*/ 1656 h 9874"/>
                <a:gd name="connsiteX108" fmla="*/ 3611 w 10000"/>
                <a:gd name="connsiteY108" fmla="*/ 1719 h 9874"/>
                <a:gd name="connsiteX109" fmla="*/ 3556 w 10000"/>
                <a:gd name="connsiteY109" fmla="*/ 1776 h 9874"/>
                <a:gd name="connsiteX110" fmla="*/ 3556 w 10000"/>
                <a:gd name="connsiteY110" fmla="*/ 1776 h 9874"/>
                <a:gd name="connsiteX111" fmla="*/ 3444 w 10000"/>
                <a:gd name="connsiteY111" fmla="*/ 2002 h 9874"/>
                <a:gd name="connsiteX112" fmla="*/ 3278 w 10000"/>
                <a:gd name="connsiteY112" fmla="*/ 2352 h 9874"/>
                <a:gd name="connsiteX113" fmla="*/ 3000 w 10000"/>
                <a:gd name="connsiteY113" fmla="*/ 2747 h 9874"/>
                <a:gd name="connsiteX114" fmla="*/ 2667 w 10000"/>
                <a:gd name="connsiteY114" fmla="*/ 3038 h 9874"/>
                <a:gd name="connsiteX115" fmla="*/ 2667 w 10000"/>
                <a:gd name="connsiteY115" fmla="*/ 3038 h 9874"/>
                <a:gd name="connsiteX116" fmla="*/ 2333 w 10000"/>
                <a:gd name="connsiteY116" fmla="*/ 3273 h 9874"/>
                <a:gd name="connsiteX117" fmla="*/ 1833 w 10000"/>
                <a:gd name="connsiteY117" fmla="*/ 3504 h 9874"/>
                <a:gd name="connsiteX118" fmla="*/ 1389 w 10000"/>
                <a:gd name="connsiteY118" fmla="*/ 3614 h 9874"/>
                <a:gd name="connsiteX119" fmla="*/ 889 w 10000"/>
                <a:gd name="connsiteY119" fmla="*/ 3671 h 9874"/>
                <a:gd name="connsiteX120" fmla="*/ 889 w 10000"/>
                <a:gd name="connsiteY120" fmla="*/ 3671 h 9874"/>
                <a:gd name="connsiteX121" fmla="*/ 500 w 10000"/>
                <a:gd name="connsiteY121" fmla="*/ 3741 h 9874"/>
                <a:gd name="connsiteX122" fmla="*/ 222 w 10000"/>
                <a:gd name="connsiteY122" fmla="*/ 3784 h 9874"/>
                <a:gd name="connsiteX123" fmla="*/ 0 w 10000"/>
                <a:gd name="connsiteY123" fmla="*/ 3839 h 9874"/>
                <a:gd name="connsiteX124" fmla="*/ 0 w 10000"/>
                <a:gd name="connsiteY124" fmla="*/ 3839 h 9874"/>
                <a:gd name="connsiteX125" fmla="*/ 278 w 10000"/>
                <a:gd name="connsiteY125" fmla="*/ 4766 h 9874"/>
                <a:gd name="connsiteX126" fmla="*/ 500 w 10000"/>
                <a:gd name="connsiteY126" fmla="*/ 5444 h 9874"/>
                <a:gd name="connsiteX127" fmla="*/ 722 w 10000"/>
                <a:gd name="connsiteY127" fmla="*/ 6024 h 9874"/>
                <a:gd name="connsiteX128" fmla="*/ 722 w 10000"/>
                <a:gd name="connsiteY128" fmla="*/ 6024 h 9874"/>
                <a:gd name="connsiteX129" fmla="*/ 889 w 10000"/>
                <a:gd name="connsiteY129" fmla="*/ 6368 h 9874"/>
                <a:gd name="connsiteX130" fmla="*/ 944 w 10000"/>
                <a:gd name="connsiteY130" fmla="*/ 6664 h 9874"/>
                <a:gd name="connsiteX131" fmla="*/ 1111 w 10000"/>
                <a:gd name="connsiteY131" fmla="*/ 6953 h 9874"/>
                <a:gd name="connsiteX132" fmla="*/ 1333 w 10000"/>
                <a:gd name="connsiteY132" fmla="*/ 7398 h 9874"/>
                <a:gd name="connsiteX133" fmla="*/ 1333 w 10000"/>
                <a:gd name="connsiteY133" fmla="*/ 7398 h 9874"/>
                <a:gd name="connsiteX134" fmla="*/ 1444 w 10000"/>
                <a:gd name="connsiteY134" fmla="*/ 7632 h 9874"/>
                <a:gd name="connsiteX135" fmla="*/ 1500 w 10000"/>
                <a:gd name="connsiteY135" fmla="*/ 7804 h 9874"/>
                <a:gd name="connsiteX136" fmla="*/ 1500 w 10000"/>
                <a:gd name="connsiteY136" fmla="*/ 7967 h 9874"/>
                <a:gd name="connsiteX137" fmla="*/ 1556 w 10000"/>
                <a:gd name="connsiteY137" fmla="*/ 8038 h 9874"/>
                <a:gd name="connsiteX138" fmla="*/ 1722 w 10000"/>
                <a:gd name="connsiteY138" fmla="*/ 8091 h 9874"/>
                <a:gd name="connsiteX139" fmla="*/ 1944 w 10000"/>
                <a:gd name="connsiteY139" fmla="*/ 8146 h 9874"/>
                <a:gd name="connsiteX140" fmla="*/ 2944 w 10000"/>
                <a:gd name="connsiteY140" fmla="*/ 8208 h 9874"/>
                <a:gd name="connsiteX141" fmla="*/ 2944 w 10000"/>
                <a:gd name="connsiteY141" fmla="*/ 8208 h 9874"/>
                <a:gd name="connsiteX142" fmla="*/ 4167 w 10000"/>
                <a:gd name="connsiteY142" fmla="*/ 8326 h 9874"/>
                <a:gd name="connsiteX143" fmla="*/ 4889 w 10000"/>
                <a:gd name="connsiteY143" fmla="*/ 8488 h 9874"/>
                <a:gd name="connsiteX144" fmla="*/ 5278 w 10000"/>
                <a:gd name="connsiteY144" fmla="*/ 8671 h 9874"/>
                <a:gd name="connsiteX145" fmla="*/ 5444 w 10000"/>
                <a:gd name="connsiteY145" fmla="*/ 8720 h 9874"/>
                <a:gd name="connsiteX146" fmla="*/ 5444 w 10000"/>
                <a:gd name="connsiteY146" fmla="*/ 8720 h 9874"/>
                <a:gd name="connsiteX147" fmla="*/ 5722 w 10000"/>
                <a:gd name="connsiteY147" fmla="*/ 8848 h 9874"/>
                <a:gd name="connsiteX148" fmla="*/ 5833 w 10000"/>
                <a:gd name="connsiteY148" fmla="*/ 8905 h 9874"/>
                <a:gd name="connsiteX149" fmla="*/ 5833 w 10000"/>
                <a:gd name="connsiteY149" fmla="*/ 8905 h 9874"/>
                <a:gd name="connsiteX150" fmla="*/ 5833 w 10000"/>
                <a:gd name="connsiteY150" fmla="*/ 8848 h 9874"/>
                <a:gd name="connsiteX151" fmla="*/ 5889 w 10000"/>
                <a:gd name="connsiteY151" fmla="*/ 8782 h 9874"/>
                <a:gd name="connsiteX152" fmla="*/ 6000 w 10000"/>
                <a:gd name="connsiteY152" fmla="*/ 8720 h 9874"/>
                <a:gd name="connsiteX153" fmla="*/ 6167 w 10000"/>
                <a:gd name="connsiteY153" fmla="*/ 8671 h 9874"/>
                <a:gd name="connsiteX154" fmla="*/ 6444 w 10000"/>
                <a:gd name="connsiteY154" fmla="*/ 8671 h 9874"/>
                <a:gd name="connsiteX155" fmla="*/ 6833 w 10000"/>
                <a:gd name="connsiteY155" fmla="*/ 8720 h 9874"/>
                <a:gd name="connsiteX156" fmla="*/ 7278 w 10000"/>
                <a:gd name="connsiteY156" fmla="*/ 8905 h 9874"/>
                <a:gd name="connsiteX157" fmla="*/ 7278 w 10000"/>
                <a:gd name="connsiteY157" fmla="*/ 8905 h 9874"/>
                <a:gd name="connsiteX158" fmla="*/ 8722 w 10000"/>
                <a:gd name="connsiteY158" fmla="*/ 9406 h 9874"/>
                <a:gd name="connsiteX159" fmla="*/ 10000 w 10000"/>
                <a:gd name="connsiteY159" fmla="*/ 9874 h 9874"/>
                <a:gd name="connsiteX0" fmla="*/ 10000 w 10000"/>
                <a:gd name="connsiteY0" fmla="*/ 5930 h 9893"/>
                <a:gd name="connsiteX1" fmla="*/ 10000 w 10000"/>
                <a:gd name="connsiteY1" fmla="*/ 5930 h 9893"/>
                <a:gd name="connsiteX2" fmla="*/ 9222 w 10000"/>
                <a:gd name="connsiteY2" fmla="*/ 5994 h 9893"/>
                <a:gd name="connsiteX3" fmla="*/ 8944 w 10000"/>
                <a:gd name="connsiteY3" fmla="*/ 5994 h 9893"/>
                <a:gd name="connsiteX4" fmla="*/ 8833 w 10000"/>
                <a:gd name="connsiteY4" fmla="*/ 5930 h 9893"/>
                <a:gd name="connsiteX5" fmla="*/ 8778 w 10000"/>
                <a:gd name="connsiteY5" fmla="*/ 5874 h 9893"/>
                <a:gd name="connsiteX6" fmla="*/ 8778 w 10000"/>
                <a:gd name="connsiteY6" fmla="*/ 5874 h 9893"/>
                <a:gd name="connsiteX7" fmla="*/ 8444 w 10000"/>
                <a:gd name="connsiteY7" fmla="*/ 5177 h 9893"/>
                <a:gd name="connsiteX8" fmla="*/ 8167 w 10000"/>
                <a:gd name="connsiteY8" fmla="*/ 4535 h 9893"/>
                <a:gd name="connsiteX9" fmla="*/ 8167 w 10000"/>
                <a:gd name="connsiteY9" fmla="*/ 4535 h 9893"/>
                <a:gd name="connsiteX10" fmla="*/ 8056 w 10000"/>
                <a:gd name="connsiteY10" fmla="*/ 4427 h 9893"/>
                <a:gd name="connsiteX11" fmla="*/ 7889 w 10000"/>
                <a:gd name="connsiteY11" fmla="*/ 4314 h 9893"/>
                <a:gd name="connsiteX12" fmla="*/ 7444 w 10000"/>
                <a:gd name="connsiteY12" fmla="*/ 4245 h 9893"/>
                <a:gd name="connsiteX13" fmla="*/ 6889 w 10000"/>
                <a:gd name="connsiteY13" fmla="*/ 4192 h 9893"/>
                <a:gd name="connsiteX14" fmla="*/ 6389 w 10000"/>
                <a:gd name="connsiteY14" fmla="*/ 4192 h 9893"/>
                <a:gd name="connsiteX15" fmla="*/ 6389 w 10000"/>
                <a:gd name="connsiteY15" fmla="*/ 4192 h 9893"/>
                <a:gd name="connsiteX16" fmla="*/ 6167 w 10000"/>
                <a:gd name="connsiteY16" fmla="*/ 4127 h 9893"/>
                <a:gd name="connsiteX17" fmla="*/ 6056 w 10000"/>
                <a:gd name="connsiteY17" fmla="*/ 4021 h 9893"/>
                <a:gd name="connsiteX18" fmla="*/ 6000 w 10000"/>
                <a:gd name="connsiteY18" fmla="*/ 3897 h 9893"/>
                <a:gd name="connsiteX19" fmla="*/ 6000 w 10000"/>
                <a:gd name="connsiteY19" fmla="*/ 3682 h 9893"/>
                <a:gd name="connsiteX20" fmla="*/ 6056 w 10000"/>
                <a:gd name="connsiteY20" fmla="*/ 3208 h 9893"/>
                <a:gd name="connsiteX21" fmla="*/ 6111 w 10000"/>
                <a:gd name="connsiteY21" fmla="*/ 2970 h 9893"/>
                <a:gd name="connsiteX22" fmla="*/ 6056 w 10000"/>
                <a:gd name="connsiteY22" fmla="*/ 2675 h 9893"/>
                <a:gd name="connsiteX23" fmla="*/ 6056 w 10000"/>
                <a:gd name="connsiteY23" fmla="*/ 2675 h 9893"/>
                <a:gd name="connsiteX24" fmla="*/ 6000 w 10000"/>
                <a:gd name="connsiteY24" fmla="*/ 2501 h 9893"/>
                <a:gd name="connsiteX25" fmla="*/ 5944 w 10000"/>
                <a:gd name="connsiteY25" fmla="*/ 2383 h 9893"/>
                <a:gd name="connsiteX26" fmla="*/ 5833 w 10000"/>
                <a:gd name="connsiteY26" fmla="*/ 2383 h 9893"/>
                <a:gd name="connsiteX27" fmla="*/ 5667 w 10000"/>
                <a:gd name="connsiteY27" fmla="*/ 2436 h 9893"/>
                <a:gd name="connsiteX28" fmla="*/ 5333 w 10000"/>
                <a:gd name="connsiteY28" fmla="*/ 2619 h 9893"/>
                <a:gd name="connsiteX29" fmla="*/ 4889 w 10000"/>
                <a:gd name="connsiteY29" fmla="*/ 2912 h 9893"/>
                <a:gd name="connsiteX30" fmla="*/ 4889 w 10000"/>
                <a:gd name="connsiteY30" fmla="*/ 2912 h 9893"/>
                <a:gd name="connsiteX31" fmla="*/ 4611 w 10000"/>
                <a:gd name="connsiteY31" fmla="*/ 2970 h 9893"/>
                <a:gd name="connsiteX32" fmla="*/ 4500 w 10000"/>
                <a:gd name="connsiteY32" fmla="*/ 2970 h 9893"/>
                <a:gd name="connsiteX33" fmla="*/ 4444 w 10000"/>
                <a:gd name="connsiteY33" fmla="*/ 2912 h 9893"/>
                <a:gd name="connsiteX34" fmla="*/ 4389 w 10000"/>
                <a:gd name="connsiteY34" fmla="*/ 2675 h 9893"/>
                <a:gd name="connsiteX35" fmla="*/ 4222 w 10000"/>
                <a:gd name="connsiteY35" fmla="*/ 2383 h 9893"/>
                <a:gd name="connsiteX36" fmla="*/ 4222 w 10000"/>
                <a:gd name="connsiteY36" fmla="*/ 2383 h 9893"/>
                <a:gd name="connsiteX37" fmla="*/ 4111 w 10000"/>
                <a:gd name="connsiteY37" fmla="*/ 2207 h 9893"/>
                <a:gd name="connsiteX38" fmla="*/ 4111 w 10000"/>
                <a:gd name="connsiteY38" fmla="*/ 2039 h 9893"/>
                <a:gd name="connsiteX39" fmla="*/ 4111 w 10000"/>
                <a:gd name="connsiteY39" fmla="*/ 1921 h 9893"/>
                <a:gd name="connsiteX40" fmla="*/ 4167 w 10000"/>
                <a:gd name="connsiteY40" fmla="*/ 1802 h 9893"/>
                <a:gd name="connsiteX41" fmla="*/ 4278 w 10000"/>
                <a:gd name="connsiteY41" fmla="*/ 1570 h 9893"/>
                <a:gd name="connsiteX42" fmla="*/ 4389 w 10000"/>
                <a:gd name="connsiteY42" fmla="*/ 1510 h 9893"/>
                <a:gd name="connsiteX43" fmla="*/ 4389 w 10000"/>
                <a:gd name="connsiteY43" fmla="*/ 1510 h 9893"/>
                <a:gd name="connsiteX44" fmla="*/ 4389 w 10000"/>
                <a:gd name="connsiteY44" fmla="*/ 1451 h 9893"/>
                <a:gd name="connsiteX45" fmla="*/ 4444 w 10000"/>
                <a:gd name="connsiteY45" fmla="*/ 1406 h 9893"/>
                <a:gd name="connsiteX46" fmla="*/ 4667 w 10000"/>
                <a:gd name="connsiteY46" fmla="*/ 1340 h 9893"/>
                <a:gd name="connsiteX47" fmla="*/ 5333 w 10000"/>
                <a:gd name="connsiteY47" fmla="*/ 1229 h 9893"/>
                <a:gd name="connsiteX48" fmla="*/ 6500 w 10000"/>
                <a:gd name="connsiteY48" fmla="*/ 1046 h 9893"/>
                <a:gd name="connsiteX49" fmla="*/ 6500 w 10000"/>
                <a:gd name="connsiteY49" fmla="*/ 1046 h 9893"/>
                <a:gd name="connsiteX50" fmla="*/ 7167 w 10000"/>
                <a:gd name="connsiteY50" fmla="*/ 878 h 9893"/>
                <a:gd name="connsiteX51" fmla="*/ 8389 w 10000"/>
                <a:gd name="connsiteY51" fmla="*/ 530 h 9893"/>
                <a:gd name="connsiteX52" fmla="*/ 8389 w 10000"/>
                <a:gd name="connsiteY52" fmla="*/ 530 h 9893"/>
                <a:gd name="connsiteX53" fmla="*/ 8667 w 10000"/>
                <a:gd name="connsiteY53" fmla="*/ 403 h 9893"/>
                <a:gd name="connsiteX54" fmla="*/ 8778 w 10000"/>
                <a:gd name="connsiteY54" fmla="*/ 224 h 9893"/>
                <a:gd name="connsiteX55" fmla="*/ 8889 w 10000"/>
                <a:gd name="connsiteY55" fmla="*/ 117 h 9893"/>
                <a:gd name="connsiteX56" fmla="*/ 8833 w 10000"/>
                <a:gd name="connsiteY56" fmla="*/ 0 h 9893"/>
                <a:gd name="connsiteX57" fmla="*/ 10000 w 10000"/>
                <a:gd name="connsiteY57" fmla="*/ 5994 h 9893"/>
                <a:gd name="connsiteX58" fmla="*/ 10000 w 10000"/>
                <a:gd name="connsiteY58" fmla="*/ 5994 h 9893"/>
                <a:gd name="connsiteX59" fmla="*/ 9722 w 10000"/>
                <a:gd name="connsiteY59" fmla="*/ 5930 h 9893"/>
                <a:gd name="connsiteX60" fmla="*/ 9389 w 10000"/>
                <a:gd name="connsiteY60" fmla="*/ 5994 h 9893"/>
                <a:gd name="connsiteX61" fmla="*/ 9389 w 10000"/>
                <a:gd name="connsiteY61" fmla="*/ 5994 h 9893"/>
                <a:gd name="connsiteX62" fmla="*/ 9278 w 10000"/>
                <a:gd name="connsiteY62" fmla="*/ 6065 h 9893"/>
                <a:gd name="connsiteX63" fmla="*/ 9056 w 10000"/>
                <a:gd name="connsiteY63" fmla="*/ 5994 h 9893"/>
                <a:gd name="connsiteX64" fmla="*/ 8889 w 10000"/>
                <a:gd name="connsiteY64" fmla="*/ 5930 h 9893"/>
                <a:gd name="connsiteX65" fmla="*/ 8722 w 10000"/>
                <a:gd name="connsiteY65" fmla="*/ 5819 h 9893"/>
                <a:gd name="connsiteX66" fmla="*/ 8611 w 10000"/>
                <a:gd name="connsiteY66" fmla="*/ 5638 h 9893"/>
                <a:gd name="connsiteX67" fmla="*/ 8444 w 10000"/>
                <a:gd name="connsiteY67" fmla="*/ 5347 h 9893"/>
                <a:gd name="connsiteX68" fmla="*/ 8444 w 10000"/>
                <a:gd name="connsiteY68" fmla="*/ 5347 h 9893"/>
                <a:gd name="connsiteX69" fmla="*/ 8222 w 10000"/>
                <a:gd name="connsiteY69" fmla="*/ 4838 h 9893"/>
                <a:gd name="connsiteX70" fmla="*/ 8111 w 10000"/>
                <a:gd name="connsiteY70" fmla="*/ 4605 h 9893"/>
                <a:gd name="connsiteX71" fmla="*/ 7944 w 10000"/>
                <a:gd name="connsiteY71" fmla="*/ 4427 h 9893"/>
                <a:gd name="connsiteX72" fmla="*/ 7778 w 10000"/>
                <a:gd name="connsiteY72" fmla="*/ 4314 h 9893"/>
                <a:gd name="connsiteX73" fmla="*/ 7556 w 10000"/>
                <a:gd name="connsiteY73" fmla="*/ 4245 h 9893"/>
                <a:gd name="connsiteX74" fmla="*/ 7333 w 10000"/>
                <a:gd name="connsiteY74" fmla="*/ 4192 h 9893"/>
                <a:gd name="connsiteX75" fmla="*/ 7000 w 10000"/>
                <a:gd name="connsiteY75" fmla="*/ 4127 h 9893"/>
                <a:gd name="connsiteX76" fmla="*/ 7000 w 10000"/>
                <a:gd name="connsiteY76" fmla="*/ 4127 h 9893"/>
                <a:gd name="connsiteX77" fmla="*/ 6556 w 10000"/>
                <a:gd name="connsiteY77" fmla="*/ 4192 h 9893"/>
                <a:gd name="connsiteX78" fmla="*/ 6222 w 10000"/>
                <a:gd name="connsiteY78" fmla="*/ 4192 h 9893"/>
                <a:gd name="connsiteX79" fmla="*/ 6111 w 10000"/>
                <a:gd name="connsiteY79" fmla="*/ 4127 h 9893"/>
                <a:gd name="connsiteX80" fmla="*/ 6056 w 10000"/>
                <a:gd name="connsiteY80" fmla="*/ 4072 h 9893"/>
                <a:gd name="connsiteX81" fmla="*/ 6056 w 10000"/>
                <a:gd name="connsiteY81" fmla="*/ 4072 h 9893"/>
                <a:gd name="connsiteX82" fmla="*/ 6056 w 10000"/>
                <a:gd name="connsiteY82" fmla="*/ 3032 h 9893"/>
                <a:gd name="connsiteX83" fmla="*/ 6056 w 10000"/>
                <a:gd name="connsiteY83" fmla="*/ 3032 h 9893"/>
                <a:gd name="connsiteX84" fmla="*/ 6056 w 10000"/>
                <a:gd name="connsiteY84" fmla="*/ 2789 h 9893"/>
                <a:gd name="connsiteX85" fmla="*/ 5944 w 10000"/>
                <a:gd name="connsiteY85" fmla="*/ 2501 h 9893"/>
                <a:gd name="connsiteX86" fmla="*/ 5889 w 10000"/>
                <a:gd name="connsiteY86" fmla="*/ 2436 h 9893"/>
                <a:gd name="connsiteX87" fmla="*/ 5778 w 10000"/>
                <a:gd name="connsiteY87" fmla="*/ 2383 h 9893"/>
                <a:gd name="connsiteX88" fmla="*/ 5667 w 10000"/>
                <a:gd name="connsiteY88" fmla="*/ 2383 h 9893"/>
                <a:gd name="connsiteX89" fmla="*/ 5500 w 10000"/>
                <a:gd name="connsiteY89" fmla="*/ 2436 h 9893"/>
                <a:gd name="connsiteX90" fmla="*/ 5500 w 10000"/>
                <a:gd name="connsiteY90" fmla="*/ 2436 h 9893"/>
                <a:gd name="connsiteX91" fmla="*/ 4889 w 10000"/>
                <a:gd name="connsiteY91" fmla="*/ 2851 h 9893"/>
                <a:gd name="connsiteX92" fmla="*/ 4611 w 10000"/>
                <a:gd name="connsiteY92" fmla="*/ 2970 h 9893"/>
                <a:gd name="connsiteX93" fmla="*/ 4556 w 10000"/>
                <a:gd name="connsiteY93" fmla="*/ 3032 h 9893"/>
                <a:gd name="connsiteX94" fmla="*/ 4500 w 10000"/>
                <a:gd name="connsiteY94" fmla="*/ 2970 h 9893"/>
                <a:gd name="connsiteX95" fmla="*/ 4500 w 10000"/>
                <a:gd name="connsiteY95" fmla="*/ 2970 h 9893"/>
                <a:gd name="connsiteX96" fmla="*/ 4222 w 10000"/>
                <a:gd name="connsiteY96" fmla="*/ 2383 h 9893"/>
                <a:gd name="connsiteX97" fmla="*/ 4222 w 10000"/>
                <a:gd name="connsiteY97" fmla="*/ 2383 h 9893"/>
                <a:gd name="connsiteX98" fmla="*/ 4111 w 10000"/>
                <a:gd name="connsiteY98" fmla="*/ 2094 h 9893"/>
                <a:gd name="connsiteX99" fmla="*/ 4111 w 10000"/>
                <a:gd name="connsiteY99" fmla="*/ 1921 h 9893"/>
                <a:gd name="connsiteX100" fmla="*/ 4111 w 10000"/>
                <a:gd name="connsiteY100" fmla="*/ 1743 h 9893"/>
                <a:gd name="connsiteX101" fmla="*/ 4111 w 10000"/>
                <a:gd name="connsiteY101" fmla="*/ 1743 h 9893"/>
                <a:gd name="connsiteX102" fmla="*/ 4278 w 10000"/>
                <a:gd name="connsiteY102" fmla="*/ 1570 h 9893"/>
                <a:gd name="connsiteX103" fmla="*/ 4389 w 10000"/>
                <a:gd name="connsiteY103" fmla="*/ 1510 h 9893"/>
                <a:gd name="connsiteX104" fmla="*/ 4389 w 10000"/>
                <a:gd name="connsiteY104" fmla="*/ 1510 h 9893"/>
                <a:gd name="connsiteX105" fmla="*/ 4000 w 10000"/>
                <a:gd name="connsiteY105" fmla="*/ 1510 h 9893"/>
                <a:gd name="connsiteX106" fmla="*/ 3722 w 10000"/>
                <a:gd name="connsiteY106" fmla="*/ 1570 h 9893"/>
                <a:gd name="connsiteX107" fmla="*/ 3611 w 10000"/>
                <a:gd name="connsiteY107" fmla="*/ 1634 h 9893"/>
                <a:gd name="connsiteX108" fmla="*/ 3556 w 10000"/>
                <a:gd name="connsiteY108" fmla="*/ 1692 h 9893"/>
                <a:gd name="connsiteX109" fmla="*/ 3556 w 10000"/>
                <a:gd name="connsiteY109" fmla="*/ 1692 h 9893"/>
                <a:gd name="connsiteX110" fmla="*/ 3444 w 10000"/>
                <a:gd name="connsiteY110" fmla="*/ 1921 h 9893"/>
                <a:gd name="connsiteX111" fmla="*/ 3278 w 10000"/>
                <a:gd name="connsiteY111" fmla="*/ 2275 h 9893"/>
                <a:gd name="connsiteX112" fmla="*/ 3000 w 10000"/>
                <a:gd name="connsiteY112" fmla="*/ 2675 h 9893"/>
                <a:gd name="connsiteX113" fmla="*/ 2667 w 10000"/>
                <a:gd name="connsiteY113" fmla="*/ 2970 h 9893"/>
                <a:gd name="connsiteX114" fmla="*/ 2667 w 10000"/>
                <a:gd name="connsiteY114" fmla="*/ 2970 h 9893"/>
                <a:gd name="connsiteX115" fmla="*/ 2333 w 10000"/>
                <a:gd name="connsiteY115" fmla="*/ 3208 h 9893"/>
                <a:gd name="connsiteX116" fmla="*/ 1833 w 10000"/>
                <a:gd name="connsiteY116" fmla="*/ 3442 h 9893"/>
                <a:gd name="connsiteX117" fmla="*/ 1389 w 10000"/>
                <a:gd name="connsiteY117" fmla="*/ 3553 h 9893"/>
                <a:gd name="connsiteX118" fmla="*/ 889 w 10000"/>
                <a:gd name="connsiteY118" fmla="*/ 3611 h 9893"/>
                <a:gd name="connsiteX119" fmla="*/ 889 w 10000"/>
                <a:gd name="connsiteY119" fmla="*/ 3611 h 9893"/>
                <a:gd name="connsiteX120" fmla="*/ 500 w 10000"/>
                <a:gd name="connsiteY120" fmla="*/ 3682 h 9893"/>
                <a:gd name="connsiteX121" fmla="*/ 222 w 10000"/>
                <a:gd name="connsiteY121" fmla="*/ 3725 h 9893"/>
                <a:gd name="connsiteX122" fmla="*/ 0 w 10000"/>
                <a:gd name="connsiteY122" fmla="*/ 3781 h 9893"/>
                <a:gd name="connsiteX123" fmla="*/ 0 w 10000"/>
                <a:gd name="connsiteY123" fmla="*/ 3781 h 9893"/>
                <a:gd name="connsiteX124" fmla="*/ 278 w 10000"/>
                <a:gd name="connsiteY124" fmla="*/ 4720 h 9893"/>
                <a:gd name="connsiteX125" fmla="*/ 500 w 10000"/>
                <a:gd name="connsiteY125" fmla="*/ 5406 h 9893"/>
                <a:gd name="connsiteX126" fmla="*/ 722 w 10000"/>
                <a:gd name="connsiteY126" fmla="*/ 5994 h 9893"/>
                <a:gd name="connsiteX127" fmla="*/ 722 w 10000"/>
                <a:gd name="connsiteY127" fmla="*/ 5994 h 9893"/>
                <a:gd name="connsiteX128" fmla="*/ 889 w 10000"/>
                <a:gd name="connsiteY128" fmla="*/ 6342 h 9893"/>
                <a:gd name="connsiteX129" fmla="*/ 944 w 10000"/>
                <a:gd name="connsiteY129" fmla="*/ 6642 h 9893"/>
                <a:gd name="connsiteX130" fmla="*/ 1111 w 10000"/>
                <a:gd name="connsiteY130" fmla="*/ 6935 h 9893"/>
                <a:gd name="connsiteX131" fmla="*/ 1333 w 10000"/>
                <a:gd name="connsiteY131" fmla="*/ 7385 h 9893"/>
                <a:gd name="connsiteX132" fmla="*/ 1333 w 10000"/>
                <a:gd name="connsiteY132" fmla="*/ 7385 h 9893"/>
                <a:gd name="connsiteX133" fmla="*/ 1444 w 10000"/>
                <a:gd name="connsiteY133" fmla="*/ 7622 h 9893"/>
                <a:gd name="connsiteX134" fmla="*/ 1500 w 10000"/>
                <a:gd name="connsiteY134" fmla="*/ 7797 h 9893"/>
                <a:gd name="connsiteX135" fmla="*/ 1500 w 10000"/>
                <a:gd name="connsiteY135" fmla="*/ 7962 h 9893"/>
                <a:gd name="connsiteX136" fmla="*/ 1556 w 10000"/>
                <a:gd name="connsiteY136" fmla="*/ 8034 h 9893"/>
                <a:gd name="connsiteX137" fmla="*/ 1722 w 10000"/>
                <a:gd name="connsiteY137" fmla="*/ 8087 h 9893"/>
                <a:gd name="connsiteX138" fmla="*/ 1944 w 10000"/>
                <a:gd name="connsiteY138" fmla="*/ 8143 h 9893"/>
                <a:gd name="connsiteX139" fmla="*/ 2944 w 10000"/>
                <a:gd name="connsiteY139" fmla="*/ 8206 h 9893"/>
                <a:gd name="connsiteX140" fmla="*/ 2944 w 10000"/>
                <a:gd name="connsiteY140" fmla="*/ 8206 h 9893"/>
                <a:gd name="connsiteX141" fmla="*/ 4167 w 10000"/>
                <a:gd name="connsiteY141" fmla="*/ 8325 h 9893"/>
                <a:gd name="connsiteX142" fmla="*/ 4889 w 10000"/>
                <a:gd name="connsiteY142" fmla="*/ 8489 h 9893"/>
                <a:gd name="connsiteX143" fmla="*/ 5278 w 10000"/>
                <a:gd name="connsiteY143" fmla="*/ 8675 h 9893"/>
                <a:gd name="connsiteX144" fmla="*/ 5444 w 10000"/>
                <a:gd name="connsiteY144" fmla="*/ 8724 h 9893"/>
                <a:gd name="connsiteX145" fmla="*/ 5444 w 10000"/>
                <a:gd name="connsiteY145" fmla="*/ 8724 h 9893"/>
                <a:gd name="connsiteX146" fmla="*/ 5722 w 10000"/>
                <a:gd name="connsiteY146" fmla="*/ 8854 h 9893"/>
                <a:gd name="connsiteX147" fmla="*/ 5833 w 10000"/>
                <a:gd name="connsiteY147" fmla="*/ 8912 h 9893"/>
                <a:gd name="connsiteX148" fmla="*/ 5833 w 10000"/>
                <a:gd name="connsiteY148" fmla="*/ 8912 h 9893"/>
                <a:gd name="connsiteX149" fmla="*/ 5833 w 10000"/>
                <a:gd name="connsiteY149" fmla="*/ 8854 h 9893"/>
                <a:gd name="connsiteX150" fmla="*/ 5889 w 10000"/>
                <a:gd name="connsiteY150" fmla="*/ 8787 h 9893"/>
                <a:gd name="connsiteX151" fmla="*/ 6000 w 10000"/>
                <a:gd name="connsiteY151" fmla="*/ 8724 h 9893"/>
                <a:gd name="connsiteX152" fmla="*/ 6167 w 10000"/>
                <a:gd name="connsiteY152" fmla="*/ 8675 h 9893"/>
                <a:gd name="connsiteX153" fmla="*/ 6444 w 10000"/>
                <a:gd name="connsiteY153" fmla="*/ 8675 h 9893"/>
                <a:gd name="connsiteX154" fmla="*/ 6833 w 10000"/>
                <a:gd name="connsiteY154" fmla="*/ 8724 h 9893"/>
                <a:gd name="connsiteX155" fmla="*/ 7278 w 10000"/>
                <a:gd name="connsiteY155" fmla="*/ 8912 h 9893"/>
                <a:gd name="connsiteX156" fmla="*/ 7278 w 10000"/>
                <a:gd name="connsiteY156" fmla="*/ 8912 h 9893"/>
                <a:gd name="connsiteX157" fmla="*/ 8722 w 10000"/>
                <a:gd name="connsiteY157" fmla="*/ 9419 h 9893"/>
                <a:gd name="connsiteX158" fmla="*/ 10000 w 10000"/>
                <a:gd name="connsiteY158" fmla="*/ 9893 h 9893"/>
                <a:gd name="connsiteX0" fmla="*/ 10000 w 10000"/>
                <a:gd name="connsiteY0" fmla="*/ 5876 h 9882"/>
                <a:gd name="connsiteX1" fmla="*/ 10000 w 10000"/>
                <a:gd name="connsiteY1" fmla="*/ 5876 h 9882"/>
                <a:gd name="connsiteX2" fmla="*/ 9222 w 10000"/>
                <a:gd name="connsiteY2" fmla="*/ 5941 h 9882"/>
                <a:gd name="connsiteX3" fmla="*/ 8944 w 10000"/>
                <a:gd name="connsiteY3" fmla="*/ 5941 h 9882"/>
                <a:gd name="connsiteX4" fmla="*/ 8833 w 10000"/>
                <a:gd name="connsiteY4" fmla="*/ 5876 h 9882"/>
                <a:gd name="connsiteX5" fmla="*/ 8778 w 10000"/>
                <a:gd name="connsiteY5" fmla="*/ 5820 h 9882"/>
                <a:gd name="connsiteX6" fmla="*/ 8778 w 10000"/>
                <a:gd name="connsiteY6" fmla="*/ 5820 h 9882"/>
                <a:gd name="connsiteX7" fmla="*/ 8444 w 10000"/>
                <a:gd name="connsiteY7" fmla="*/ 5115 h 9882"/>
                <a:gd name="connsiteX8" fmla="*/ 8167 w 10000"/>
                <a:gd name="connsiteY8" fmla="*/ 4466 h 9882"/>
                <a:gd name="connsiteX9" fmla="*/ 8167 w 10000"/>
                <a:gd name="connsiteY9" fmla="*/ 4466 h 9882"/>
                <a:gd name="connsiteX10" fmla="*/ 8056 w 10000"/>
                <a:gd name="connsiteY10" fmla="*/ 4357 h 9882"/>
                <a:gd name="connsiteX11" fmla="*/ 7889 w 10000"/>
                <a:gd name="connsiteY11" fmla="*/ 4243 h 9882"/>
                <a:gd name="connsiteX12" fmla="*/ 7444 w 10000"/>
                <a:gd name="connsiteY12" fmla="*/ 4173 h 9882"/>
                <a:gd name="connsiteX13" fmla="*/ 6889 w 10000"/>
                <a:gd name="connsiteY13" fmla="*/ 4119 h 9882"/>
                <a:gd name="connsiteX14" fmla="*/ 6389 w 10000"/>
                <a:gd name="connsiteY14" fmla="*/ 4119 h 9882"/>
                <a:gd name="connsiteX15" fmla="*/ 6389 w 10000"/>
                <a:gd name="connsiteY15" fmla="*/ 4119 h 9882"/>
                <a:gd name="connsiteX16" fmla="*/ 6167 w 10000"/>
                <a:gd name="connsiteY16" fmla="*/ 4054 h 9882"/>
                <a:gd name="connsiteX17" fmla="*/ 6056 w 10000"/>
                <a:gd name="connsiteY17" fmla="*/ 3946 h 9882"/>
                <a:gd name="connsiteX18" fmla="*/ 6000 w 10000"/>
                <a:gd name="connsiteY18" fmla="*/ 3821 h 9882"/>
                <a:gd name="connsiteX19" fmla="*/ 6000 w 10000"/>
                <a:gd name="connsiteY19" fmla="*/ 3604 h 9882"/>
                <a:gd name="connsiteX20" fmla="*/ 6056 w 10000"/>
                <a:gd name="connsiteY20" fmla="*/ 3125 h 9882"/>
                <a:gd name="connsiteX21" fmla="*/ 6111 w 10000"/>
                <a:gd name="connsiteY21" fmla="*/ 2884 h 9882"/>
                <a:gd name="connsiteX22" fmla="*/ 6056 w 10000"/>
                <a:gd name="connsiteY22" fmla="*/ 2586 h 9882"/>
                <a:gd name="connsiteX23" fmla="*/ 6056 w 10000"/>
                <a:gd name="connsiteY23" fmla="*/ 2586 h 9882"/>
                <a:gd name="connsiteX24" fmla="*/ 6000 w 10000"/>
                <a:gd name="connsiteY24" fmla="*/ 2410 h 9882"/>
                <a:gd name="connsiteX25" fmla="*/ 5944 w 10000"/>
                <a:gd name="connsiteY25" fmla="*/ 2291 h 9882"/>
                <a:gd name="connsiteX26" fmla="*/ 5833 w 10000"/>
                <a:gd name="connsiteY26" fmla="*/ 2291 h 9882"/>
                <a:gd name="connsiteX27" fmla="*/ 5667 w 10000"/>
                <a:gd name="connsiteY27" fmla="*/ 2344 h 9882"/>
                <a:gd name="connsiteX28" fmla="*/ 5333 w 10000"/>
                <a:gd name="connsiteY28" fmla="*/ 2529 h 9882"/>
                <a:gd name="connsiteX29" fmla="*/ 4889 w 10000"/>
                <a:gd name="connsiteY29" fmla="*/ 2825 h 9882"/>
                <a:gd name="connsiteX30" fmla="*/ 4889 w 10000"/>
                <a:gd name="connsiteY30" fmla="*/ 2825 h 9882"/>
                <a:gd name="connsiteX31" fmla="*/ 4611 w 10000"/>
                <a:gd name="connsiteY31" fmla="*/ 2884 h 9882"/>
                <a:gd name="connsiteX32" fmla="*/ 4500 w 10000"/>
                <a:gd name="connsiteY32" fmla="*/ 2884 h 9882"/>
                <a:gd name="connsiteX33" fmla="*/ 4444 w 10000"/>
                <a:gd name="connsiteY33" fmla="*/ 2825 h 9882"/>
                <a:gd name="connsiteX34" fmla="*/ 4389 w 10000"/>
                <a:gd name="connsiteY34" fmla="*/ 2586 h 9882"/>
                <a:gd name="connsiteX35" fmla="*/ 4222 w 10000"/>
                <a:gd name="connsiteY35" fmla="*/ 2291 h 9882"/>
                <a:gd name="connsiteX36" fmla="*/ 4222 w 10000"/>
                <a:gd name="connsiteY36" fmla="*/ 2291 h 9882"/>
                <a:gd name="connsiteX37" fmla="*/ 4111 w 10000"/>
                <a:gd name="connsiteY37" fmla="*/ 2113 h 9882"/>
                <a:gd name="connsiteX38" fmla="*/ 4111 w 10000"/>
                <a:gd name="connsiteY38" fmla="*/ 1943 h 9882"/>
                <a:gd name="connsiteX39" fmla="*/ 4111 w 10000"/>
                <a:gd name="connsiteY39" fmla="*/ 1824 h 9882"/>
                <a:gd name="connsiteX40" fmla="*/ 4167 w 10000"/>
                <a:gd name="connsiteY40" fmla="*/ 1703 h 9882"/>
                <a:gd name="connsiteX41" fmla="*/ 4278 w 10000"/>
                <a:gd name="connsiteY41" fmla="*/ 1469 h 9882"/>
                <a:gd name="connsiteX42" fmla="*/ 4389 w 10000"/>
                <a:gd name="connsiteY42" fmla="*/ 1408 h 9882"/>
                <a:gd name="connsiteX43" fmla="*/ 4389 w 10000"/>
                <a:gd name="connsiteY43" fmla="*/ 1408 h 9882"/>
                <a:gd name="connsiteX44" fmla="*/ 4389 w 10000"/>
                <a:gd name="connsiteY44" fmla="*/ 1349 h 9882"/>
                <a:gd name="connsiteX45" fmla="*/ 4444 w 10000"/>
                <a:gd name="connsiteY45" fmla="*/ 1303 h 9882"/>
                <a:gd name="connsiteX46" fmla="*/ 4667 w 10000"/>
                <a:gd name="connsiteY46" fmla="*/ 1236 h 9882"/>
                <a:gd name="connsiteX47" fmla="*/ 5333 w 10000"/>
                <a:gd name="connsiteY47" fmla="*/ 1124 h 9882"/>
                <a:gd name="connsiteX48" fmla="*/ 6500 w 10000"/>
                <a:gd name="connsiteY48" fmla="*/ 939 h 9882"/>
                <a:gd name="connsiteX49" fmla="*/ 6500 w 10000"/>
                <a:gd name="connsiteY49" fmla="*/ 939 h 9882"/>
                <a:gd name="connsiteX50" fmla="*/ 7167 w 10000"/>
                <a:gd name="connsiteY50" fmla="*/ 769 h 9882"/>
                <a:gd name="connsiteX51" fmla="*/ 8389 w 10000"/>
                <a:gd name="connsiteY51" fmla="*/ 418 h 9882"/>
                <a:gd name="connsiteX52" fmla="*/ 8389 w 10000"/>
                <a:gd name="connsiteY52" fmla="*/ 418 h 9882"/>
                <a:gd name="connsiteX53" fmla="*/ 8667 w 10000"/>
                <a:gd name="connsiteY53" fmla="*/ 289 h 9882"/>
                <a:gd name="connsiteX54" fmla="*/ 8778 w 10000"/>
                <a:gd name="connsiteY54" fmla="*/ 108 h 9882"/>
                <a:gd name="connsiteX55" fmla="*/ 8889 w 10000"/>
                <a:gd name="connsiteY55" fmla="*/ 0 h 9882"/>
                <a:gd name="connsiteX56" fmla="*/ 10000 w 10000"/>
                <a:gd name="connsiteY56" fmla="*/ 5941 h 9882"/>
                <a:gd name="connsiteX57" fmla="*/ 10000 w 10000"/>
                <a:gd name="connsiteY57" fmla="*/ 5941 h 9882"/>
                <a:gd name="connsiteX58" fmla="*/ 9722 w 10000"/>
                <a:gd name="connsiteY58" fmla="*/ 5876 h 9882"/>
                <a:gd name="connsiteX59" fmla="*/ 9389 w 10000"/>
                <a:gd name="connsiteY59" fmla="*/ 5941 h 9882"/>
                <a:gd name="connsiteX60" fmla="*/ 9389 w 10000"/>
                <a:gd name="connsiteY60" fmla="*/ 5941 h 9882"/>
                <a:gd name="connsiteX61" fmla="*/ 9278 w 10000"/>
                <a:gd name="connsiteY61" fmla="*/ 6013 h 9882"/>
                <a:gd name="connsiteX62" fmla="*/ 9056 w 10000"/>
                <a:gd name="connsiteY62" fmla="*/ 5941 h 9882"/>
                <a:gd name="connsiteX63" fmla="*/ 8889 w 10000"/>
                <a:gd name="connsiteY63" fmla="*/ 5876 h 9882"/>
                <a:gd name="connsiteX64" fmla="*/ 8722 w 10000"/>
                <a:gd name="connsiteY64" fmla="*/ 5764 h 9882"/>
                <a:gd name="connsiteX65" fmla="*/ 8611 w 10000"/>
                <a:gd name="connsiteY65" fmla="*/ 5581 h 9882"/>
                <a:gd name="connsiteX66" fmla="*/ 8444 w 10000"/>
                <a:gd name="connsiteY66" fmla="*/ 5287 h 9882"/>
                <a:gd name="connsiteX67" fmla="*/ 8444 w 10000"/>
                <a:gd name="connsiteY67" fmla="*/ 5287 h 9882"/>
                <a:gd name="connsiteX68" fmla="*/ 8222 w 10000"/>
                <a:gd name="connsiteY68" fmla="*/ 4772 h 9882"/>
                <a:gd name="connsiteX69" fmla="*/ 8111 w 10000"/>
                <a:gd name="connsiteY69" fmla="*/ 4537 h 9882"/>
                <a:gd name="connsiteX70" fmla="*/ 7944 w 10000"/>
                <a:gd name="connsiteY70" fmla="*/ 4357 h 9882"/>
                <a:gd name="connsiteX71" fmla="*/ 7778 w 10000"/>
                <a:gd name="connsiteY71" fmla="*/ 4243 h 9882"/>
                <a:gd name="connsiteX72" fmla="*/ 7556 w 10000"/>
                <a:gd name="connsiteY72" fmla="*/ 4173 h 9882"/>
                <a:gd name="connsiteX73" fmla="*/ 7333 w 10000"/>
                <a:gd name="connsiteY73" fmla="*/ 4119 h 9882"/>
                <a:gd name="connsiteX74" fmla="*/ 7000 w 10000"/>
                <a:gd name="connsiteY74" fmla="*/ 4054 h 9882"/>
                <a:gd name="connsiteX75" fmla="*/ 7000 w 10000"/>
                <a:gd name="connsiteY75" fmla="*/ 4054 h 9882"/>
                <a:gd name="connsiteX76" fmla="*/ 6556 w 10000"/>
                <a:gd name="connsiteY76" fmla="*/ 4119 h 9882"/>
                <a:gd name="connsiteX77" fmla="*/ 6222 w 10000"/>
                <a:gd name="connsiteY77" fmla="*/ 4119 h 9882"/>
                <a:gd name="connsiteX78" fmla="*/ 6111 w 10000"/>
                <a:gd name="connsiteY78" fmla="*/ 4054 h 9882"/>
                <a:gd name="connsiteX79" fmla="*/ 6056 w 10000"/>
                <a:gd name="connsiteY79" fmla="*/ 3998 h 9882"/>
                <a:gd name="connsiteX80" fmla="*/ 6056 w 10000"/>
                <a:gd name="connsiteY80" fmla="*/ 3998 h 9882"/>
                <a:gd name="connsiteX81" fmla="*/ 6056 w 10000"/>
                <a:gd name="connsiteY81" fmla="*/ 2947 h 9882"/>
                <a:gd name="connsiteX82" fmla="*/ 6056 w 10000"/>
                <a:gd name="connsiteY82" fmla="*/ 2947 h 9882"/>
                <a:gd name="connsiteX83" fmla="*/ 6056 w 10000"/>
                <a:gd name="connsiteY83" fmla="*/ 2701 h 9882"/>
                <a:gd name="connsiteX84" fmla="*/ 5944 w 10000"/>
                <a:gd name="connsiteY84" fmla="*/ 2410 h 9882"/>
                <a:gd name="connsiteX85" fmla="*/ 5889 w 10000"/>
                <a:gd name="connsiteY85" fmla="*/ 2344 h 9882"/>
                <a:gd name="connsiteX86" fmla="*/ 5778 w 10000"/>
                <a:gd name="connsiteY86" fmla="*/ 2291 h 9882"/>
                <a:gd name="connsiteX87" fmla="*/ 5667 w 10000"/>
                <a:gd name="connsiteY87" fmla="*/ 2291 h 9882"/>
                <a:gd name="connsiteX88" fmla="*/ 5500 w 10000"/>
                <a:gd name="connsiteY88" fmla="*/ 2344 h 9882"/>
                <a:gd name="connsiteX89" fmla="*/ 5500 w 10000"/>
                <a:gd name="connsiteY89" fmla="*/ 2344 h 9882"/>
                <a:gd name="connsiteX90" fmla="*/ 4889 w 10000"/>
                <a:gd name="connsiteY90" fmla="*/ 2764 h 9882"/>
                <a:gd name="connsiteX91" fmla="*/ 4611 w 10000"/>
                <a:gd name="connsiteY91" fmla="*/ 2884 h 9882"/>
                <a:gd name="connsiteX92" fmla="*/ 4556 w 10000"/>
                <a:gd name="connsiteY92" fmla="*/ 2947 h 9882"/>
                <a:gd name="connsiteX93" fmla="*/ 4500 w 10000"/>
                <a:gd name="connsiteY93" fmla="*/ 2884 h 9882"/>
                <a:gd name="connsiteX94" fmla="*/ 4500 w 10000"/>
                <a:gd name="connsiteY94" fmla="*/ 2884 h 9882"/>
                <a:gd name="connsiteX95" fmla="*/ 4222 w 10000"/>
                <a:gd name="connsiteY95" fmla="*/ 2291 h 9882"/>
                <a:gd name="connsiteX96" fmla="*/ 4222 w 10000"/>
                <a:gd name="connsiteY96" fmla="*/ 2291 h 9882"/>
                <a:gd name="connsiteX97" fmla="*/ 4111 w 10000"/>
                <a:gd name="connsiteY97" fmla="*/ 1999 h 9882"/>
                <a:gd name="connsiteX98" fmla="*/ 4111 w 10000"/>
                <a:gd name="connsiteY98" fmla="*/ 1824 h 9882"/>
                <a:gd name="connsiteX99" fmla="*/ 4111 w 10000"/>
                <a:gd name="connsiteY99" fmla="*/ 1644 h 9882"/>
                <a:gd name="connsiteX100" fmla="*/ 4111 w 10000"/>
                <a:gd name="connsiteY100" fmla="*/ 1644 h 9882"/>
                <a:gd name="connsiteX101" fmla="*/ 4278 w 10000"/>
                <a:gd name="connsiteY101" fmla="*/ 1469 h 9882"/>
                <a:gd name="connsiteX102" fmla="*/ 4389 w 10000"/>
                <a:gd name="connsiteY102" fmla="*/ 1408 h 9882"/>
                <a:gd name="connsiteX103" fmla="*/ 4389 w 10000"/>
                <a:gd name="connsiteY103" fmla="*/ 1408 h 9882"/>
                <a:gd name="connsiteX104" fmla="*/ 4000 w 10000"/>
                <a:gd name="connsiteY104" fmla="*/ 1408 h 9882"/>
                <a:gd name="connsiteX105" fmla="*/ 3722 w 10000"/>
                <a:gd name="connsiteY105" fmla="*/ 1469 h 9882"/>
                <a:gd name="connsiteX106" fmla="*/ 3611 w 10000"/>
                <a:gd name="connsiteY106" fmla="*/ 1534 h 9882"/>
                <a:gd name="connsiteX107" fmla="*/ 3556 w 10000"/>
                <a:gd name="connsiteY107" fmla="*/ 1592 h 9882"/>
                <a:gd name="connsiteX108" fmla="*/ 3556 w 10000"/>
                <a:gd name="connsiteY108" fmla="*/ 1592 h 9882"/>
                <a:gd name="connsiteX109" fmla="*/ 3444 w 10000"/>
                <a:gd name="connsiteY109" fmla="*/ 1824 h 9882"/>
                <a:gd name="connsiteX110" fmla="*/ 3278 w 10000"/>
                <a:gd name="connsiteY110" fmla="*/ 2182 h 9882"/>
                <a:gd name="connsiteX111" fmla="*/ 3000 w 10000"/>
                <a:gd name="connsiteY111" fmla="*/ 2586 h 9882"/>
                <a:gd name="connsiteX112" fmla="*/ 2667 w 10000"/>
                <a:gd name="connsiteY112" fmla="*/ 2884 h 9882"/>
                <a:gd name="connsiteX113" fmla="*/ 2667 w 10000"/>
                <a:gd name="connsiteY113" fmla="*/ 2884 h 9882"/>
                <a:gd name="connsiteX114" fmla="*/ 2333 w 10000"/>
                <a:gd name="connsiteY114" fmla="*/ 3125 h 9882"/>
                <a:gd name="connsiteX115" fmla="*/ 1833 w 10000"/>
                <a:gd name="connsiteY115" fmla="*/ 3361 h 9882"/>
                <a:gd name="connsiteX116" fmla="*/ 1389 w 10000"/>
                <a:gd name="connsiteY116" fmla="*/ 3473 h 9882"/>
                <a:gd name="connsiteX117" fmla="*/ 889 w 10000"/>
                <a:gd name="connsiteY117" fmla="*/ 3532 h 9882"/>
                <a:gd name="connsiteX118" fmla="*/ 889 w 10000"/>
                <a:gd name="connsiteY118" fmla="*/ 3532 h 9882"/>
                <a:gd name="connsiteX119" fmla="*/ 500 w 10000"/>
                <a:gd name="connsiteY119" fmla="*/ 3604 h 9882"/>
                <a:gd name="connsiteX120" fmla="*/ 222 w 10000"/>
                <a:gd name="connsiteY120" fmla="*/ 3647 h 9882"/>
                <a:gd name="connsiteX121" fmla="*/ 0 w 10000"/>
                <a:gd name="connsiteY121" fmla="*/ 3704 h 9882"/>
                <a:gd name="connsiteX122" fmla="*/ 0 w 10000"/>
                <a:gd name="connsiteY122" fmla="*/ 3704 h 9882"/>
                <a:gd name="connsiteX123" fmla="*/ 278 w 10000"/>
                <a:gd name="connsiteY123" fmla="*/ 4653 h 9882"/>
                <a:gd name="connsiteX124" fmla="*/ 500 w 10000"/>
                <a:gd name="connsiteY124" fmla="*/ 5346 h 9882"/>
                <a:gd name="connsiteX125" fmla="*/ 722 w 10000"/>
                <a:gd name="connsiteY125" fmla="*/ 5941 h 9882"/>
                <a:gd name="connsiteX126" fmla="*/ 722 w 10000"/>
                <a:gd name="connsiteY126" fmla="*/ 5941 h 9882"/>
                <a:gd name="connsiteX127" fmla="*/ 889 w 10000"/>
                <a:gd name="connsiteY127" fmla="*/ 6293 h 9882"/>
                <a:gd name="connsiteX128" fmla="*/ 944 w 10000"/>
                <a:gd name="connsiteY128" fmla="*/ 6596 h 9882"/>
                <a:gd name="connsiteX129" fmla="*/ 1111 w 10000"/>
                <a:gd name="connsiteY129" fmla="*/ 6892 h 9882"/>
                <a:gd name="connsiteX130" fmla="*/ 1333 w 10000"/>
                <a:gd name="connsiteY130" fmla="*/ 7347 h 9882"/>
                <a:gd name="connsiteX131" fmla="*/ 1333 w 10000"/>
                <a:gd name="connsiteY131" fmla="*/ 7347 h 9882"/>
                <a:gd name="connsiteX132" fmla="*/ 1444 w 10000"/>
                <a:gd name="connsiteY132" fmla="*/ 7586 h 9882"/>
                <a:gd name="connsiteX133" fmla="*/ 1500 w 10000"/>
                <a:gd name="connsiteY133" fmla="*/ 7763 h 9882"/>
                <a:gd name="connsiteX134" fmla="*/ 1500 w 10000"/>
                <a:gd name="connsiteY134" fmla="*/ 7930 h 9882"/>
                <a:gd name="connsiteX135" fmla="*/ 1556 w 10000"/>
                <a:gd name="connsiteY135" fmla="*/ 8003 h 9882"/>
                <a:gd name="connsiteX136" fmla="*/ 1722 w 10000"/>
                <a:gd name="connsiteY136" fmla="*/ 8056 h 9882"/>
                <a:gd name="connsiteX137" fmla="*/ 1944 w 10000"/>
                <a:gd name="connsiteY137" fmla="*/ 8113 h 9882"/>
                <a:gd name="connsiteX138" fmla="*/ 2944 w 10000"/>
                <a:gd name="connsiteY138" fmla="*/ 8177 h 9882"/>
                <a:gd name="connsiteX139" fmla="*/ 2944 w 10000"/>
                <a:gd name="connsiteY139" fmla="*/ 8177 h 9882"/>
                <a:gd name="connsiteX140" fmla="*/ 4167 w 10000"/>
                <a:gd name="connsiteY140" fmla="*/ 8297 h 9882"/>
                <a:gd name="connsiteX141" fmla="*/ 4889 w 10000"/>
                <a:gd name="connsiteY141" fmla="*/ 8463 h 9882"/>
                <a:gd name="connsiteX142" fmla="*/ 5278 w 10000"/>
                <a:gd name="connsiteY142" fmla="*/ 8651 h 9882"/>
                <a:gd name="connsiteX143" fmla="*/ 5444 w 10000"/>
                <a:gd name="connsiteY143" fmla="*/ 8700 h 9882"/>
                <a:gd name="connsiteX144" fmla="*/ 5444 w 10000"/>
                <a:gd name="connsiteY144" fmla="*/ 8700 h 9882"/>
                <a:gd name="connsiteX145" fmla="*/ 5722 w 10000"/>
                <a:gd name="connsiteY145" fmla="*/ 8832 h 9882"/>
                <a:gd name="connsiteX146" fmla="*/ 5833 w 10000"/>
                <a:gd name="connsiteY146" fmla="*/ 8890 h 9882"/>
                <a:gd name="connsiteX147" fmla="*/ 5833 w 10000"/>
                <a:gd name="connsiteY147" fmla="*/ 8890 h 9882"/>
                <a:gd name="connsiteX148" fmla="*/ 5833 w 10000"/>
                <a:gd name="connsiteY148" fmla="*/ 8832 h 9882"/>
                <a:gd name="connsiteX149" fmla="*/ 5889 w 10000"/>
                <a:gd name="connsiteY149" fmla="*/ 8764 h 9882"/>
                <a:gd name="connsiteX150" fmla="*/ 6000 w 10000"/>
                <a:gd name="connsiteY150" fmla="*/ 8700 h 9882"/>
                <a:gd name="connsiteX151" fmla="*/ 6167 w 10000"/>
                <a:gd name="connsiteY151" fmla="*/ 8651 h 9882"/>
                <a:gd name="connsiteX152" fmla="*/ 6444 w 10000"/>
                <a:gd name="connsiteY152" fmla="*/ 8651 h 9882"/>
                <a:gd name="connsiteX153" fmla="*/ 6833 w 10000"/>
                <a:gd name="connsiteY153" fmla="*/ 8700 h 9882"/>
                <a:gd name="connsiteX154" fmla="*/ 7278 w 10000"/>
                <a:gd name="connsiteY154" fmla="*/ 8890 h 9882"/>
                <a:gd name="connsiteX155" fmla="*/ 7278 w 10000"/>
                <a:gd name="connsiteY155" fmla="*/ 8890 h 9882"/>
                <a:gd name="connsiteX156" fmla="*/ 8722 w 10000"/>
                <a:gd name="connsiteY156" fmla="*/ 9403 h 9882"/>
                <a:gd name="connsiteX157" fmla="*/ 10000 w 10000"/>
                <a:gd name="connsiteY157" fmla="*/ 9882 h 9882"/>
                <a:gd name="connsiteX0" fmla="*/ 10000 w 10000"/>
                <a:gd name="connsiteY0" fmla="*/ 5837 h 9891"/>
                <a:gd name="connsiteX1" fmla="*/ 10000 w 10000"/>
                <a:gd name="connsiteY1" fmla="*/ 5837 h 9891"/>
                <a:gd name="connsiteX2" fmla="*/ 9222 w 10000"/>
                <a:gd name="connsiteY2" fmla="*/ 5903 h 9891"/>
                <a:gd name="connsiteX3" fmla="*/ 8944 w 10000"/>
                <a:gd name="connsiteY3" fmla="*/ 5903 h 9891"/>
                <a:gd name="connsiteX4" fmla="*/ 8833 w 10000"/>
                <a:gd name="connsiteY4" fmla="*/ 5837 h 9891"/>
                <a:gd name="connsiteX5" fmla="*/ 8778 w 10000"/>
                <a:gd name="connsiteY5" fmla="*/ 5780 h 9891"/>
                <a:gd name="connsiteX6" fmla="*/ 8778 w 10000"/>
                <a:gd name="connsiteY6" fmla="*/ 5780 h 9891"/>
                <a:gd name="connsiteX7" fmla="*/ 8444 w 10000"/>
                <a:gd name="connsiteY7" fmla="*/ 5067 h 9891"/>
                <a:gd name="connsiteX8" fmla="*/ 8167 w 10000"/>
                <a:gd name="connsiteY8" fmla="*/ 4410 h 9891"/>
                <a:gd name="connsiteX9" fmla="*/ 8167 w 10000"/>
                <a:gd name="connsiteY9" fmla="*/ 4410 h 9891"/>
                <a:gd name="connsiteX10" fmla="*/ 8056 w 10000"/>
                <a:gd name="connsiteY10" fmla="*/ 4300 h 9891"/>
                <a:gd name="connsiteX11" fmla="*/ 7889 w 10000"/>
                <a:gd name="connsiteY11" fmla="*/ 4185 h 9891"/>
                <a:gd name="connsiteX12" fmla="*/ 7444 w 10000"/>
                <a:gd name="connsiteY12" fmla="*/ 4114 h 9891"/>
                <a:gd name="connsiteX13" fmla="*/ 6889 w 10000"/>
                <a:gd name="connsiteY13" fmla="*/ 4059 h 9891"/>
                <a:gd name="connsiteX14" fmla="*/ 6389 w 10000"/>
                <a:gd name="connsiteY14" fmla="*/ 4059 h 9891"/>
                <a:gd name="connsiteX15" fmla="*/ 6389 w 10000"/>
                <a:gd name="connsiteY15" fmla="*/ 4059 h 9891"/>
                <a:gd name="connsiteX16" fmla="*/ 6167 w 10000"/>
                <a:gd name="connsiteY16" fmla="*/ 3993 h 9891"/>
                <a:gd name="connsiteX17" fmla="*/ 6056 w 10000"/>
                <a:gd name="connsiteY17" fmla="*/ 3884 h 9891"/>
                <a:gd name="connsiteX18" fmla="*/ 6000 w 10000"/>
                <a:gd name="connsiteY18" fmla="*/ 3758 h 9891"/>
                <a:gd name="connsiteX19" fmla="*/ 6000 w 10000"/>
                <a:gd name="connsiteY19" fmla="*/ 3538 h 9891"/>
                <a:gd name="connsiteX20" fmla="*/ 6056 w 10000"/>
                <a:gd name="connsiteY20" fmla="*/ 3053 h 9891"/>
                <a:gd name="connsiteX21" fmla="*/ 6111 w 10000"/>
                <a:gd name="connsiteY21" fmla="*/ 2809 h 9891"/>
                <a:gd name="connsiteX22" fmla="*/ 6056 w 10000"/>
                <a:gd name="connsiteY22" fmla="*/ 2508 h 9891"/>
                <a:gd name="connsiteX23" fmla="*/ 6056 w 10000"/>
                <a:gd name="connsiteY23" fmla="*/ 2508 h 9891"/>
                <a:gd name="connsiteX24" fmla="*/ 6000 w 10000"/>
                <a:gd name="connsiteY24" fmla="*/ 2330 h 9891"/>
                <a:gd name="connsiteX25" fmla="*/ 5944 w 10000"/>
                <a:gd name="connsiteY25" fmla="*/ 2209 h 9891"/>
                <a:gd name="connsiteX26" fmla="*/ 5833 w 10000"/>
                <a:gd name="connsiteY26" fmla="*/ 2209 h 9891"/>
                <a:gd name="connsiteX27" fmla="*/ 5667 w 10000"/>
                <a:gd name="connsiteY27" fmla="*/ 2263 h 9891"/>
                <a:gd name="connsiteX28" fmla="*/ 5333 w 10000"/>
                <a:gd name="connsiteY28" fmla="*/ 2450 h 9891"/>
                <a:gd name="connsiteX29" fmla="*/ 4889 w 10000"/>
                <a:gd name="connsiteY29" fmla="*/ 2750 h 9891"/>
                <a:gd name="connsiteX30" fmla="*/ 4889 w 10000"/>
                <a:gd name="connsiteY30" fmla="*/ 2750 h 9891"/>
                <a:gd name="connsiteX31" fmla="*/ 4611 w 10000"/>
                <a:gd name="connsiteY31" fmla="*/ 2809 h 9891"/>
                <a:gd name="connsiteX32" fmla="*/ 4500 w 10000"/>
                <a:gd name="connsiteY32" fmla="*/ 2809 h 9891"/>
                <a:gd name="connsiteX33" fmla="*/ 4444 w 10000"/>
                <a:gd name="connsiteY33" fmla="*/ 2750 h 9891"/>
                <a:gd name="connsiteX34" fmla="*/ 4389 w 10000"/>
                <a:gd name="connsiteY34" fmla="*/ 2508 h 9891"/>
                <a:gd name="connsiteX35" fmla="*/ 4222 w 10000"/>
                <a:gd name="connsiteY35" fmla="*/ 2209 h 9891"/>
                <a:gd name="connsiteX36" fmla="*/ 4222 w 10000"/>
                <a:gd name="connsiteY36" fmla="*/ 2209 h 9891"/>
                <a:gd name="connsiteX37" fmla="*/ 4111 w 10000"/>
                <a:gd name="connsiteY37" fmla="*/ 2029 h 9891"/>
                <a:gd name="connsiteX38" fmla="*/ 4111 w 10000"/>
                <a:gd name="connsiteY38" fmla="*/ 1857 h 9891"/>
                <a:gd name="connsiteX39" fmla="*/ 4111 w 10000"/>
                <a:gd name="connsiteY39" fmla="*/ 1737 h 9891"/>
                <a:gd name="connsiteX40" fmla="*/ 4167 w 10000"/>
                <a:gd name="connsiteY40" fmla="*/ 1614 h 9891"/>
                <a:gd name="connsiteX41" fmla="*/ 4278 w 10000"/>
                <a:gd name="connsiteY41" fmla="*/ 1378 h 9891"/>
                <a:gd name="connsiteX42" fmla="*/ 4389 w 10000"/>
                <a:gd name="connsiteY42" fmla="*/ 1316 h 9891"/>
                <a:gd name="connsiteX43" fmla="*/ 4389 w 10000"/>
                <a:gd name="connsiteY43" fmla="*/ 1316 h 9891"/>
                <a:gd name="connsiteX44" fmla="*/ 4389 w 10000"/>
                <a:gd name="connsiteY44" fmla="*/ 1256 h 9891"/>
                <a:gd name="connsiteX45" fmla="*/ 4444 w 10000"/>
                <a:gd name="connsiteY45" fmla="*/ 1210 h 9891"/>
                <a:gd name="connsiteX46" fmla="*/ 4667 w 10000"/>
                <a:gd name="connsiteY46" fmla="*/ 1142 h 9891"/>
                <a:gd name="connsiteX47" fmla="*/ 5333 w 10000"/>
                <a:gd name="connsiteY47" fmla="*/ 1028 h 9891"/>
                <a:gd name="connsiteX48" fmla="*/ 6500 w 10000"/>
                <a:gd name="connsiteY48" fmla="*/ 841 h 9891"/>
                <a:gd name="connsiteX49" fmla="*/ 6500 w 10000"/>
                <a:gd name="connsiteY49" fmla="*/ 841 h 9891"/>
                <a:gd name="connsiteX50" fmla="*/ 7167 w 10000"/>
                <a:gd name="connsiteY50" fmla="*/ 669 h 9891"/>
                <a:gd name="connsiteX51" fmla="*/ 8389 w 10000"/>
                <a:gd name="connsiteY51" fmla="*/ 314 h 9891"/>
                <a:gd name="connsiteX52" fmla="*/ 8389 w 10000"/>
                <a:gd name="connsiteY52" fmla="*/ 314 h 9891"/>
                <a:gd name="connsiteX53" fmla="*/ 8667 w 10000"/>
                <a:gd name="connsiteY53" fmla="*/ 183 h 9891"/>
                <a:gd name="connsiteX54" fmla="*/ 8778 w 10000"/>
                <a:gd name="connsiteY54" fmla="*/ 0 h 9891"/>
                <a:gd name="connsiteX55" fmla="*/ 10000 w 10000"/>
                <a:gd name="connsiteY55" fmla="*/ 5903 h 9891"/>
                <a:gd name="connsiteX56" fmla="*/ 10000 w 10000"/>
                <a:gd name="connsiteY56" fmla="*/ 5903 h 9891"/>
                <a:gd name="connsiteX57" fmla="*/ 9722 w 10000"/>
                <a:gd name="connsiteY57" fmla="*/ 5837 h 9891"/>
                <a:gd name="connsiteX58" fmla="*/ 9389 w 10000"/>
                <a:gd name="connsiteY58" fmla="*/ 5903 h 9891"/>
                <a:gd name="connsiteX59" fmla="*/ 9389 w 10000"/>
                <a:gd name="connsiteY59" fmla="*/ 5903 h 9891"/>
                <a:gd name="connsiteX60" fmla="*/ 9278 w 10000"/>
                <a:gd name="connsiteY60" fmla="*/ 5976 h 9891"/>
                <a:gd name="connsiteX61" fmla="*/ 9056 w 10000"/>
                <a:gd name="connsiteY61" fmla="*/ 5903 h 9891"/>
                <a:gd name="connsiteX62" fmla="*/ 8889 w 10000"/>
                <a:gd name="connsiteY62" fmla="*/ 5837 h 9891"/>
                <a:gd name="connsiteX63" fmla="*/ 8722 w 10000"/>
                <a:gd name="connsiteY63" fmla="*/ 5724 h 9891"/>
                <a:gd name="connsiteX64" fmla="*/ 8611 w 10000"/>
                <a:gd name="connsiteY64" fmla="*/ 5539 h 9891"/>
                <a:gd name="connsiteX65" fmla="*/ 8444 w 10000"/>
                <a:gd name="connsiteY65" fmla="*/ 5241 h 9891"/>
                <a:gd name="connsiteX66" fmla="*/ 8444 w 10000"/>
                <a:gd name="connsiteY66" fmla="*/ 5241 h 9891"/>
                <a:gd name="connsiteX67" fmla="*/ 8222 w 10000"/>
                <a:gd name="connsiteY67" fmla="*/ 4720 h 9891"/>
                <a:gd name="connsiteX68" fmla="*/ 8111 w 10000"/>
                <a:gd name="connsiteY68" fmla="*/ 4482 h 9891"/>
                <a:gd name="connsiteX69" fmla="*/ 7944 w 10000"/>
                <a:gd name="connsiteY69" fmla="*/ 4300 h 9891"/>
                <a:gd name="connsiteX70" fmla="*/ 7778 w 10000"/>
                <a:gd name="connsiteY70" fmla="*/ 4185 h 9891"/>
                <a:gd name="connsiteX71" fmla="*/ 7556 w 10000"/>
                <a:gd name="connsiteY71" fmla="*/ 4114 h 9891"/>
                <a:gd name="connsiteX72" fmla="*/ 7333 w 10000"/>
                <a:gd name="connsiteY72" fmla="*/ 4059 h 9891"/>
                <a:gd name="connsiteX73" fmla="*/ 7000 w 10000"/>
                <a:gd name="connsiteY73" fmla="*/ 3993 h 9891"/>
                <a:gd name="connsiteX74" fmla="*/ 7000 w 10000"/>
                <a:gd name="connsiteY74" fmla="*/ 3993 h 9891"/>
                <a:gd name="connsiteX75" fmla="*/ 6556 w 10000"/>
                <a:gd name="connsiteY75" fmla="*/ 4059 h 9891"/>
                <a:gd name="connsiteX76" fmla="*/ 6222 w 10000"/>
                <a:gd name="connsiteY76" fmla="*/ 4059 h 9891"/>
                <a:gd name="connsiteX77" fmla="*/ 6111 w 10000"/>
                <a:gd name="connsiteY77" fmla="*/ 3993 h 9891"/>
                <a:gd name="connsiteX78" fmla="*/ 6056 w 10000"/>
                <a:gd name="connsiteY78" fmla="*/ 3937 h 9891"/>
                <a:gd name="connsiteX79" fmla="*/ 6056 w 10000"/>
                <a:gd name="connsiteY79" fmla="*/ 3937 h 9891"/>
                <a:gd name="connsiteX80" fmla="*/ 6056 w 10000"/>
                <a:gd name="connsiteY80" fmla="*/ 2873 h 9891"/>
                <a:gd name="connsiteX81" fmla="*/ 6056 w 10000"/>
                <a:gd name="connsiteY81" fmla="*/ 2873 h 9891"/>
                <a:gd name="connsiteX82" fmla="*/ 6056 w 10000"/>
                <a:gd name="connsiteY82" fmla="*/ 2624 h 9891"/>
                <a:gd name="connsiteX83" fmla="*/ 5944 w 10000"/>
                <a:gd name="connsiteY83" fmla="*/ 2330 h 9891"/>
                <a:gd name="connsiteX84" fmla="*/ 5889 w 10000"/>
                <a:gd name="connsiteY84" fmla="*/ 2263 h 9891"/>
                <a:gd name="connsiteX85" fmla="*/ 5778 w 10000"/>
                <a:gd name="connsiteY85" fmla="*/ 2209 h 9891"/>
                <a:gd name="connsiteX86" fmla="*/ 5667 w 10000"/>
                <a:gd name="connsiteY86" fmla="*/ 2209 h 9891"/>
                <a:gd name="connsiteX87" fmla="*/ 5500 w 10000"/>
                <a:gd name="connsiteY87" fmla="*/ 2263 h 9891"/>
                <a:gd name="connsiteX88" fmla="*/ 5500 w 10000"/>
                <a:gd name="connsiteY88" fmla="*/ 2263 h 9891"/>
                <a:gd name="connsiteX89" fmla="*/ 4889 w 10000"/>
                <a:gd name="connsiteY89" fmla="*/ 2688 h 9891"/>
                <a:gd name="connsiteX90" fmla="*/ 4611 w 10000"/>
                <a:gd name="connsiteY90" fmla="*/ 2809 h 9891"/>
                <a:gd name="connsiteX91" fmla="*/ 4556 w 10000"/>
                <a:gd name="connsiteY91" fmla="*/ 2873 h 9891"/>
                <a:gd name="connsiteX92" fmla="*/ 4500 w 10000"/>
                <a:gd name="connsiteY92" fmla="*/ 2809 h 9891"/>
                <a:gd name="connsiteX93" fmla="*/ 4500 w 10000"/>
                <a:gd name="connsiteY93" fmla="*/ 2809 h 9891"/>
                <a:gd name="connsiteX94" fmla="*/ 4222 w 10000"/>
                <a:gd name="connsiteY94" fmla="*/ 2209 h 9891"/>
                <a:gd name="connsiteX95" fmla="*/ 4222 w 10000"/>
                <a:gd name="connsiteY95" fmla="*/ 2209 h 9891"/>
                <a:gd name="connsiteX96" fmla="*/ 4111 w 10000"/>
                <a:gd name="connsiteY96" fmla="*/ 1914 h 9891"/>
                <a:gd name="connsiteX97" fmla="*/ 4111 w 10000"/>
                <a:gd name="connsiteY97" fmla="*/ 1737 h 9891"/>
                <a:gd name="connsiteX98" fmla="*/ 4111 w 10000"/>
                <a:gd name="connsiteY98" fmla="*/ 1555 h 9891"/>
                <a:gd name="connsiteX99" fmla="*/ 4111 w 10000"/>
                <a:gd name="connsiteY99" fmla="*/ 1555 h 9891"/>
                <a:gd name="connsiteX100" fmla="*/ 4278 w 10000"/>
                <a:gd name="connsiteY100" fmla="*/ 1378 h 9891"/>
                <a:gd name="connsiteX101" fmla="*/ 4389 w 10000"/>
                <a:gd name="connsiteY101" fmla="*/ 1316 h 9891"/>
                <a:gd name="connsiteX102" fmla="*/ 4389 w 10000"/>
                <a:gd name="connsiteY102" fmla="*/ 1316 h 9891"/>
                <a:gd name="connsiteX103" fmla="*/ 4000 w 10000"/>
                <a:gd name="connsiteY103" fmla="*/ 1316 h 9891"/>
                <a:gd name="connsiteX104" fmla="*/ 3722 w 10000"/>
                <a:gd name="connsiteY104" fmla="*/ 1378 h 9891"/>
                <a:gd name="connsiteX105" fmla="*/ 3611 w 10000"/>
                <a:gd name="connsiteY105" fmla="*/ 1443 h 9891"/>
                <a:gd name="connsiteX106" fmla="*/ 3556 w 10000"/>
                <a:gd name="connsiteY106" fmla="*/ 1502 h 9891"/>
                <a:gd name="connsiteX107" fmla="*/ 3556 w 10000"/>
                <a:gd name="connsiteY107" fmla="*/ 1502 h 9891"/>
                <a:gd name="connsiteX108" fmla="*/ 3444 w 10000"/>
                <a:gd name="connsiteY108" fmla="*/ 1737 h 9891"/>
                <a:gd name="connsiteX109" fmla="*/ 3278 w 10000"/>
                <a:gd name="connsiteY109" fmla="*/ 2099 h 9891"/>
                <a:gd name="connsiteX110" fmla="*/ 3000 w 10000"/>
                <a:gd name="connsiteY110" fmla="*/ 2508 h 9891"/>
                <a:gd name="connsiteX111" fmla="*/ 2667 w 10000"/>
                <a:gd name="connsiteY111" fmla="*/ 2809 h 9891"/>
                <a:gd name="connsiteX112" fmla="*/ 2667 w 10000"/>
                <a:gd name="connsiteY112" fmla="*/ 2809 h 9891"/>
                <a:gd name="connsiteX113" fmla="*/ 2333 w 10000"/>
                <a:gd name="connsiteY113" fmla="*/ 3053 h 9891"/>
                <a:gd name="connsiteX114" fmla="*/ 1833 w 10000"/>
                <a:gd name="connsiteY114" fmla="*/ 3292 h 9891"/>
                <a:gd name="connsiteX115" fmla="*/ 1389 w 10000"/>
                <a:gd name="connsiteY115" fmla="*/ 3405 h 9891"/>
                <a:gd name="connsiteX116" fmla="*/ 889 w 10000"/>
                <a:gd name="connsiteY116" fmla="*/ 3465 h 9891"/>
                <a:gd name="connsiteX117" fmla="*/ 889 w 10000"/>
                <a:gd name="connsiteY117" fmla="*/ 3465 h 9891"/>
                <a:gd name="connsiteX118" fmla="*/ 500 w 10000"/>
                <a:gd name="connsiteY118" fmla="*/ 3538 h 9891"/>
                <a:gd name="connsiteX119" fmla="*/ 222 w 10000"/>
                <a:gd name="connsiteY119" fmla="*/ 3582 h 9891"/>
                <a:gd name="connsiteX120" fmla="*/ 0 w 10000"/>
                <a:gd name="connsiteY120" fmla="*/ 3639 h 9891"/>
                <a:gd name="connsiteX121" fmla="*/ 0 w 10000"/>
                <a:gd name="connsiteY121" fmla="*/ 3639 h 9891"/>
                <a:gd name="connsiteX122" fmla="*/ 278 w 10000"/>
                <a:gd name="connsiteY122" fmla="*/ 4600 h 9891"/>
                <a:gd name="connsiteX123" fmla="*/ 500 w 10000"/>
                <a:gd name="connsiteY123" fmla="*/ 5301 h 9891"/>
                <a:gd name="connsiteX124" fmla="*/ 722 w 10000"/>
                <a:gd name="connsiteY124" fmla="*/ 5903 h 9891"/>
                <a:gd name="connsiteX125" fmla="*/ 722 w 10000"/>
                <a:gd name="connsiteY125" fmla="*/ 5903 h 9891"/>
                <a:gd name="connsiteX126" fmla="*/ 889 w 10000"/>
                <a:gd name="connsiteY126" fmla="*/ 6259 h 9891"/>
                <a:gd name="connsiteX127" fmla="*/ 944 w 10000"/>
                <a:gd name="connsiteY127" fmla="*/ 6566 h 9891"/>
                <a:gd name="connsiteX128" fmla="*/ 1111 w 10000"/>
                <a:gd name="connsiteY128" fmla="*/ 6865 h 9891"/>
                <a:gd name="connsiteX129" fmla="*/ 1333 w 10000"/>
                <a:gd name="connsiteY129" fmla="*/ 7326 h 9891"/>
                <a:gd name="connsiteX130" fmla="*/ 1333 w 10000"/>
                <a:gd name="connsiteY130" fmla="*/ 7326 h 9891"/>
                <a:gd name="connsiteX131" fmla="*/ 1444 w 10000"/>
                <a:gd name="connsiteY131" fmla="*/ 7568 h 9891"/>
                <a:gd name="connsiteX132" fmla="*/ 1500 w 10000"/>
                <a:gd name="connsiteY132" fmla="*/ 7747 h 9891"/>
                <a:gd name="connsiteX133" fmla="*/ 1500 w 10000"/>
                <a:gd name="connsiteY133" fmla="*/ 7916 h 9891"/>
                <a:gd name="connsiteX134" fmla="*/ 1556 w 10000"/>
                <a:gd name="connsiteY134" fmla="*/ 7990 h 9891"/>
                <a:gd name="connsiteX135" fmla="*/ 1722 w 10000"/>
                <a:gd name="connsiteY135" fmla="*/ 8043 h 9891"/>
                <a:gd name="connsiteX136" fmla="*/ 1944 w 10000"/>
                <a:gd name="connsiteY136" fmla="*/ 8101 h 9891"/>
                <a:gd name="connsiteX137" fmla="*/ 2944 w 10000"/>
                <a:gd name="connsiteY137" fmla="*/ 8166 h 9891"/>
                <a:gd name="connsiteX138" fmla="*/ 2944 w 10000"/>
                <a:gd name="connsiteY138" fmla="*/ 8166 h 9891"/>
                <a:gd name="connsiteX139" fmla="*/ 4167 w 10000"/>
                <a:gd name="connsiteY139" fmla="*/ 8287 h 9891"/>
                <a:gd name="connsiteX140" fmla="*/ 4889 w 10000"/>
                <a:gd name="connsiteY140" fmla="*/ 8455 h 9891"/>
                <a:gd name="connsiteX141" fmla="*/ 5278 w 10000"/>
                <a:gd name="connsiteY141" fmla="*/ 8645 h 9891"/>
                <a:gd name="connsiteX142" fmla="*/ 5444 w 10000"/>
                <a:gd name="connsiteY142" fmla="*/ 8695 h 9891"/>
                <a:gd name="connsiteX143" fmla="*/ 5444 w 10000"/>
                <a:gd name="connsiteY143" fmla="*/ 8695 h 9891"/>
                <a:gd name="connsiteX144" fmla="*/ 5722 w 10000"/>
                <a:gd name="connsiteY144" fmla="*/ 8828 h 9891"/>
                <a:gd name="connsiteX145" fmla="*/ 5833 w 10000"/>
                <a:gd name="connsiteY145" fmla="*/ 8887 h 9891"/>
                <a:gd name="connsiteX146" fmla="*/ 5833 w 10000"/>
                <a:gd name="connsiteY146" fmla="*/ 8887 h 9891"/>
                <a:gd name="connsiteX147" fmla="*/ 5833 w 10000"/>
                <a:gd name="connsiteY147" fmla="*/ 8828 h 9891"/>
                <a:gd name="connsiteX148" fmla="*/ 5889 w 10000"/>
                <a:gd name="connsiteY148" fmla="*/ 8760 h 9891"/>
                <a:gd name="connsiteX149" fmla="*/ 6000 w 10000"/>
                <a:gd name="connsiteY149" fmla="*/ 8695 h 9891"/>
                <a:gd name="connsiteX150" fmla="*/ 6167 w 10000"/>
                <a:gd name="connsiteY150" fmla="*/ 8645 h 9891"/>
                <a:gd name="connsiteX151" fmla="*/ 6444 w 10000"/>
                <a:gd name="connsiteY151" fmla="*/ 8645 h 9891"/>
                <a:gd name="connsiteX152" fmla="*/ 6833 w 10000"/>
                <a:gd name="connsiteY152" fmla="*/ 8695 h 9891"/>
                <a:gd name="connsiteX153" fmla="*/ 7278 w 10000"/>
                <a:gd name="connsiteY153" fmla="*/ 8887 h 9891"/>
                <a:gd name="connsiteX154" fmla="*/ 7278 w 10000"/>
                <a:gd name="connsiteY154" fmla="*/ 8887 h 9891"/>
                <a:gd name="connsiteX155" fmla="*/ 8722 w 10000"/>
                <a:gd name="connsiteY155" fmla="*/ 9406 h 9891"/>
                <a:gd name="connsiteX156" fmla="*/ 10000 w 10000"/>
                <a:gd name="connsiteY156" fmla="*/ 9891 h 9891"/>
                <a:gd name="connsiteX0" fmla="*/ 10000 w 10000"/>
                <a:gd name="connsiteY0" fmla="*/ 5716 h 9815"/>
                <a:gd name="connsiteX1" fmla="*/ 10000 w 10000"/>
                <a:gd name="connsiteY1" fmla="*/ 5716 h 9815"/>
                <a:gd name="connsiteX2" fmla="*/ 9222 w 10000"/>
                <a:gd name="connsiteY2" fmla="*/ 5783 h 9815"/>
                <a:gd name="connsiteX3" fmla="*/ 8944 w 10000"/>
                <a:gd name="connsiteY3" fmla="*/ 5783 h 9815"/>
                <a:gd name="connsiteX4" fmla="*/ 8833 w 10000"/>
                <a:gd name="connsiteY4" fmla="*/ 5716 h 9815"/>
                <a:gd name="connsiteX5" fmla="*/ 8778 w 10000"/>
                <a:gd name="connsiteY5" fmla="*/ 5659 h 9815"/>
                <a:gd name="connsiteX6" fmla="*/ 8778 w 10000"/>
                <a:gd name="connsiteY6" fmla="*/ 5659 h 9815"/>
                <a:gd name="connsiteX7" fmla="*/ 8444 w 10000"/>
                <a:gd name="connsiteY7" fmla="*/ 4938 h 9815"/>
                <a:gd name="connsiteX8" fmla="*/ 8167 w 10000"/>
                <a:gd name="connsiteY8" fmla="*/ 4274 h 9815"/>
                <a:gd name="connsiteX9" fmla="*/ 8167 w 10000"/>
                <a:gd name="connsiteY9" fmla="*/ 4274 h 9815"/>
                <a:gd name="connsiteX10" fmla="*/ 8056 w 10000"/>
                <a:gd name="connsiteY10" fmla="*/ 4162 h 9815"/>
                <a:gd name="connsiteX11" fmla="*/ 7889 w 10000"/>
                <a:gd name="connsiteY11" fmla="*/ 4046 h 9815"/>
                <a:gd name="connsiteX12" fmla="*/ 7444 w 10000"/>
                <a:gd name="connsiteY12" fmla="*/ 3974 h 9815"/>
                <a:gd name="connsiteX13" fmla="*/ 6889 w 10000"/>
                <a:gd name="connsiteY13" fmla="*/ 3919 h 9815"/>
                <a:gd name="connsiteX14" fmla="*/ 6389 w 10000"/>
                <a:gd name="connsiteY14" fmla="*/ 3919 h 9815"/>
                <a:gd name="connsiteX15" fmla="*/ 6389 w 10000"/>
                <a:gd name="connsiteY15" fmla="*/ 3919 h 9815"/>
                <a:gd name="connsiteX16" fmla="*/ 6167 w 10000"/>
                <a:gd name="connsiteY16" fmla="*/ 3852 h 9815"/>
                <a:gd name="connsiteX17" fmla="*/ 6056 w 10000"/>
                <a:gd name="connsiteY17" fmla="*/ 3742 h 9815"/>
                <a:gd name="connsiteX18" fmla="*/ 6000 w 10000"/>
                <a:gd name="connsiteY18" fmla="*/ 3614 h 9815"/>
                <a:gd name="connsiteX19" fmla="*/ 6000 w 10000"/>
                <a:gd name="connsiteY19" fmla="*/ 3392 h 9815"/>
                <a:gd name="connsiteX20" fmla="*/ 6056 w 10000"/>
                <a:gd name="connsiteY20" fmla="*/ 2902 h 9815"/>
                <a:gd name="connsiteX21" fmla="*/ 6111 w 10000"/>
                <a:gd name="connsiteY21" fmla="*/ 2655 h 9815"/>
                <a:gd name="connsiteX22" fmla="*/ 6056 w 10000"/>
                <a:gd name="connsiteY22" fmla="*/ 2351 h 9815"/>
                <a:gd name="connsiteX23" fmla="*/ 6056 w 10000"/>
                <a:gd name="connsiteY23" fmla="*/ 2351 h 9815"/>
                <a:gd name="connsiteX24" fmla="*/ 6000 w 10000"/>
                <a:gd name="connsiteY24" fmla="*/ 2171 h 9815"/>
                <a:gd name="connsiteX25" fmla="*/ 5944 w 10000"/>
                <a:gd name="connsiteY25" fmla="*/ 2048 h 9815"/>
                <a:gd name="connsiteX26" fmla="*/ 5833 w 10000"/>
                <a:gd name="connsiteY26" fmla="*/ 2048 h 9815"/>
                <a:gd name="connsiteX27" fmla="*/ 5667 w 10000"/>
                <a:gd name="connsiteY27" fmla="*/ 2103 h 9815"/>
                <a:gd name="connsiteX28" fmla="*/ 5333 w 10000"/>
                <a:gd name="connsiteY28" fmla="*/ 2292 h 9815"/>
                <a:gd name="connsiteX29" fmla="*/ 4889 w 10000"/>
                <a:gd name="connsiteY29" fmla="*/ 2595 h 9815"/>
                <a:gd name="connsiteX30" fmla="*/ 4889 w 10000"/>
                <a:gd name="connsiteY30" fmla="*/ 2595 h 9815"/>
                <a:gd name="connsiteX31" fmla="*/ 4611 w 10000"/>
                <a:gd name="connsiteY31" fmla="*/ 2655 h 9815"/>
                <a:gd name="connsiteX32" fmla="*/ 4500 w 10000"/>
                <a:gd name="connsiteY32" fmla="*/ 2655 h 9815"/>
                <a:gd name="connsiteX33" fmla="*/ 4444 w 10000"/>
                <a:gd name="connsiteY33" fmla="*/ 2595 h 9815"/>
                <a:gd name="connsiteX34" fmla="*/ 4389 w 10000"/>
                <a:gd name="connsiteY34" fmla="*/ 2351 h 9815"/>
                <a:gd name="connsiteX35" fmla="*/ 4222 w 10000"/>
                <a:gd name="connsiteY35" fmla="*/ 2048 h 9815"/>
                <a:gd name="connsiteX36" fmla="*/ 4222 w 10000"/>
                <a:gd name="connsiteY36" fmla="*/ 2048 h 9815"/>
                <a:gd name="connsiteX37" fmla="*/ 4111 w 10000"/>
                <a:gd name="connsiteY37" fmla="*/ 1866 h 9815"/>
                <a:gd name="connsiteX38" fmla="*/ 4111 w 10000"/>
                <a:gd name="connsiteY38" fmla="*/ 1692 h 9815"/>
                <a:gd name="connsiteX39" fmla="*/ 4111 w 10000"/>
                <a:gd name="connsiteY39" fmla="*/ 1571 h 9815"/>
                <a:gd name="connsiteX40" fmla="*/ 4167 w 10000"/>
                <a:gd name="connsiteY40" fmla="*/ 1447 h 9815"/>
                <a:gd name="connsiteX41" fmla="*/ 4278 w 10000"/>
                <a:gd name="connsiteY41" fmla="*/ 1208 h 9815"/>
                <a:gd name="connsiteX42" fmla="*/ 4389 w 10000"/>
                <a:gd name="connsiteY42" fmla="*/ 1146 h 9815"/>
                <a:gd name="connsiteX43" fmla="*/ 4389 w 10000"/>
                <a:gd name="connsiteY43" fmla="*/ 1146 h 9815"/>
                <a:gd name="connsiteX44" fmla="*/ 4389 w 10000"/>
                <a:gd name="connsiteY44" fmla="*/ 1085 h 9815"/>
                <a:gd name="connsiteX45" fmla="*/ 4444 w 10000"/>
                <a:gd name="connsiteY45" fmla="*/ 1038 h 9815"/>
                <a:gd name="connsiteX46" fmla="*/ 4667 w 10000"/>
                <a:gd name="connsiteY46" fmla="*/ 970 h 9815"/>
                <a:gd name="connsiteX47" fmla="*/ 5333 w 10000"/>
                <a:gd name="connsiteY47" fmla="*/ 854 h 9815"/>
                <a:gd name="connsiteX48" fmla="*/ 6500 w 10000"/>
                <a:gd name="connsiteY48" fmla="*/ 665 h 9815"/>
                <a:gd name="connsiteX49" fmla="*/ 6500 w 10000"/>
                <a:gd name="connsiteY49" fmla="*/ 665 h 9815"/>
                <a:gd name="connsiteX50" fmla="*/ 7167 w 10000"/>
                <a:gd name="connsiteY50" fmla="*/ 491 h 9815"/>
                <a:gd name="connsiteX51" fmla="*/ 8389 w 10000"/>
                <a:gd name="connsiteY51" fmla="*/ 132 h 9815"/>
                <a:gd name="connsiteX52" fmla="*/ 8389 w 10000"/>
                <a:gd name="connsiteY52" fmla="*/ 132 h 9815"/>
                <a:gd name="connsiteX53" fmla="*/ 8667 w 10000"/>
                <a:gd name="connsiteY53" fmla="*/ 0 h 9815"/>
                <a:gd name="connsiteX54" fmla="*/ 10000 w 10000"/>
                <a:gd name="connsiteY54" fmla="*/ 5783 h 9815"/>
                <a:gd name="connsiteX55" fmla="*/ 10000 w 10000"/>
                <a:gd name="connsiteY55" fmla="*/ 5783 h 9815"/>
                <a:gd name="connsiteX56" fmla="*/ 9722 w 10000"/>
                <a:gd name="connsiteY56" fmla="*/ 5716 h 9815"/>
                <a:gd name="connsiteX57" fmla="*/ 9389 w 10000"/>
                <a:gd name="connsiteY57" fmla="*/ 5783 h 9815"/>
                <a:gd name="connsiteX58" fmla="*/ 9389 w 10000"/>
                <a:gd name="connsiteY58" fmla="*/ 5783 h 9815"/>
                <a:gd name="connsiteX59" fmla="*/ 9278 w 10000"/>
                <a:gd name="connsiteY59" fmla="*/ 5857 h 9815"/>
                <a:gd name="connsiteX60" fmla="*/ 9056 w 10000"/>
                <a:gd name="connsiteY60" fmla="*/ 5783 h 9815"/>
                <a:gd name="connsiteX61" fmla="*/ 8889 w 10000"/>
                <a:gd name="connsiteY61" fmla="*/ 5716 h 9815"/>
                <a:gd name="connsiteX62" fmla="*/ 8722 w 10000"/>
                <a:gd name="connsiteY62" fmla="*/ 5602 h 9815"/>
                <a:gd name="connsiteX63" fmla="*/ 8611 w 10000"/>
                <a:gd name="connsiteY63" fmla="*/ 5415 h 9815"/>
                <a:gd name="connsiteX64" fmla="*/ 8444 w 10000"/>
                <a:gd name="connsiteY64" fmla="*/ 5114 h 9815"/>
                <a:gd name="connsiteX65" fmla="*/ 8444 w 10000"/>
                <a:gd name="connsiteY65" fmla="*/ 5114 h 9815"/>
                <a:gd name="connsiteX66" fmla="*/ 8222 w 10000"/>
                <a:gd name="connsiteY66" fmla="*/ 4587 h 9815"/>
                <a:gd name="connsiteX67" fmla="*/ 8111 w 10000"/>
                <a:gd name="connsiteY67" fmla="*/ 4346 h 9815"/>
                <a:gd name="connsiteX68" fmla="*/ 7944 w 10000"/>
                <a:gd name="connsiteY68" fmla="*/ 4162 h 9815"/>
                <a:gd name="connsiteX69" fmla="*/ 7778 w 10000"/>
                <a:gd name="connsiteY69" fmla="*/ 4046 h 9815"/>
                <a:gd name="connsiteX70" fmla="*/ 7556 w 10000"/>
                <a:gd name="connsiteY70" fmla="*/ 3974 h 9815"/>
                <a:gd name="connsiteX71" fmla="*/ 7333 w 10000"/>
                <a:gd name="connsiteY71" fmla="*/ 3919 h 9815"/>
                <a:gd name="connsiteX72" fmla="*/ 7000 w 10000"/>
                <a:gd name="connsiteY72" fmla="*/ 3852 h 9815"/>
                <a:gd name="connsiteX73" fmla="*/ 7000 w 10000"/>
                <a:gd name="connsiteY73" fmla="*/ 3852 h 9815"/>
                <a:gd name="connsiteX74" fmla="*/ 6556 w 10000"/>
                <a:gd name="connsiteY74" fmla="*/ 3919 h 9815"/>
                <a:gd name="connsiteX75" fmla="*/ 6222 w 10000"/>
                <a:gd name="connsiteY75" fmla="*/ 3919 h 9815"/>
                <a:gd name="connsiteX76" fmla="*/ 6111 w 10000"/>
                <a:gd name="connsiteY76" fmla="*/ 3852 h 9815"/>
                <a:gd name="connsiteX77" fmla="*/ 6056 w 10000"/>
                <a:gd name="connsiteY77" fmla="*/ 3795 h 9815"/>
                <a:gd name="connsiteX78" fmla="*/ 6056 w 10000"/>
                <a:gd name="connsiteY78" fmla="*/ 3795 h 9815"/>
                <a:gd name="connsiteX79" fmla="*/ 6056 w 10000"/>
                <a:gd name="connsiteY79" fmla="*/ 2720 h 9815"/>
                <a:gd name="connsiteX80" fmla="*/ 6056 w 10000"/>
                <a:gd name="connsiteY80" fmla="*/ 2720 h 9815"/>
                <a:gd name="connsiteX81" fmla="*/ 6056 w 10000"/>
                <a:gd name="connsiteY81" fmla="*/ 2468 h 9815"/>
                <a:gd name="connsiteX82" fmla="*/ 5944 w 10000"/>
                <a:gd name="connsiteY82" fmla="*/ 2171 h 9815"/>
                <a:gd name="connsiteX83" fmla="*/ 5889 w 10000"/>
                <a:gd name="connsiteY83" fmla="*/ 2103 h 9815"/>
                <a:gd name="connsiteX84" fmla="*/ 5778 w 10000"/>
                <a:gd name="connsiteY84" fmla="*/ 2048 h 9815"/>
                <a:gd name="connsiteX85" fmla="*/ 5667 w 10000"/>
                <a:gd name="connsiteY85" fmla="*/ 2048 h 9815"/>
                <a:gd name="connsiteX86" fmla="*/ 5500 w 10000"/>
                <a:gd name="connsiteY86" fmla="*/ 2103 h 9815"/>
                <a:gd name="connsiteX87" fmla="*/ 5500 w 10000"/>
                <a:gd name="connsiteY87" fmla="*/ 2103 h 9815"/>
                <a:gd name="connsiteX88" fmla="*/ 4889 w 10000"/>
                <a:gd name="connsiteY88" fmla="*/ 2533 h 9815"/>
                <a:gd name="connsiteX89" fmla="*/ 4611 w 10000"/>
                <a:gd name="connsiteY89" fmla="*/ 2655 h 9815"/>
                <a:gd name="connsiteX90" fmla="*/ 4556 w 10000"/>
                <a:gd name="connsiteY90" fmla="*/ 2720 h 9815"/>
                <a:gd name="connsiteX91" fmla="*/ 4500 w 10000"/>
                <a:gd name="connsiteY91" fmla="*/ 2655 h 9815"/>
                <a:gd name="connsiteX92" fmla="*/ 4500 w 10000"/>
                <a:gd name="connsiteY92" fmla="*/ 2655 h 9815"/>
                <a:gd name="connsiteX93" fmla="*/ 4222 w 10000"/>
                <a:gd name="connsiteY93" fmla="*/ 2048 h 9815"/>
                <a:gd name="connsiteX94" fmla="*/ 4222 w 10000"/>
                <a:gd name="connsiteY94" fmla="*/ 2048 h 9815"/>
                <a:gd name="connsiteX95" fmla="*/ 4111 w 10000"/>
                <a:gd name="connsiteY95" fmla="*/ 1750 h 9815"/>
                <a:gd name="connsiteX96" fmla="*/ 4111 w 10000"/>
                <a:gd name="connsiteY96" fmla="*/ 1571 h 9815"/>
                <a:gd name="connsiteX97" fmla="*/ 4111 w 10000"/>
                <a:gd name="connsiteY97" fmla="*/ 1387 h 9815"/>
                <a:gd name="connsiteX98" fmla="*/ 4111 w 10000"/>
                <a:gd name="connsiteY98" fmla="*/ 1387 h 9815"/>
                <a:gd name="connsiteX99" fmla="*/ 4278 w 10000"/>
                <a:gd name="connsiteY99" fmla="*/ 1208 h 9815"/>
                <a:gd name="connsiteX100" fmla="*/ 4389 w 10000"/>
                <a:gd name="connsiteY100" fmla="*/ 1146 h 9815"/>
                <a:gd name="connsiteX101" fmla="*/ 4389 w 10000"/>
                <a:gd name="connsiteY101" fmla="*/ 1146 h 9815"/>
                <a:gd name="connsiteX102" fmla="*/ 4000 w 10000"/>
                <a:gd name="connsiteY102" fmla="*/ 1146 h 9815"/>
                <a:gd name="connsiteX103" fmla="*/ 3722 w 10000"/>
                <a:gd name="connsiteY103" fmla="*/ 1208 h 9815"/>
                <a:gd name="connsiteX104" fmla="*/ 3611 w 10000"/>
                <a:gd name="connsiteY104" fmla="*/ 1274 h 9815"/>
                <a:gd name="connsiteX105" fmla="*/ 3556 w 10000"/>
                <a:gd name="connsiteY105" fmla="*/ 1334 h 9815"/>
                <a:gd name="connsiteX106" fmla="*/ 3556 w 10000"/>
                <a:gd name="connsiteY106" fmla="*/ 1334 h 9815"/>
                <a:gd name="connsiteX107" fmla="*/ 3444 w 10000"/>
                <a:gd name="connsiteY107" fmla="*/ 1571 h 9815"/>
                <a:gd name="connsiteX108" fmla="*/ 3278 w 10000"/>
                <a:gd name="connsiteY108" fmla="*/ 1937 h 9815"/>
                <a:gd name="connsiteX109" fmla="*/ 3000 w 10000"/>
                <a:gd name="connsiteY109" fmla="*/ 2351 h 9815"/>
                <a:gd name="connsiteX110" fmla="*/ 2667 w 10000"/>
                <a:gd name="connsiteY110" fmla="*/ 2655 h 9815"/>
                <a:gd name="connsiteX111" fmla="*/ 2667 w 10000"/>
                <a:gd name="connsiteY111" fmla="*/ 2655 h 9815"/>
                <a:gd name="connsiteX112" fmla="*/ 2333 w 10000"/>
                <a:gd name="connsiteY112" fmla="*/ 2902 h 9815"/>
                <a:gd name="connsiteX113" fmla="*/ 1833 w 10000"/>
                <a:gd name="connsiteY113" fmla="*/ 3143 h 9815"/>
                <a:gd name="connsiteX114" fmla="*/ 1389 w 10000"/>
                <a:gd name="connsiteY114" fmla="*/ 3258 h 9815"/>
                <a:gd name="connsiteX115" fmla="*/ 889 w 10000"/>
                <a:gd name="connsiteY115" fmla="*/ 3318 h 9815"/>
                <a:gd name="connsiteX116" fmla="*/ 889 w 10000"/>
                <a:gd name="connsiteY116" fmla="*/ 3318 h 9815"/>
                <a:gd name="connsiteX117" fmla="*/ 500 w 10000"/>
                <a:gd name="connsiteY117" fmla="*/ 3392 h 9815"/>
                <a:gd name="connsiteX118" fmla="*/ 222 w 10000"/>
                <a:gd name="connsiteY118" fmla="*/ 3436 h 9815"/>
                <a:gd name="connsiteX119" fmla="*/ 0 w 10000"/>
                <a:gd name="connsiteY119" fmla="*/ 3494 h 9815"/>
                <a:gd name="connsiteX120" fmla="*/ 0 w 10000"/>
                <a:gd name="connsiteY120" fmla="*/ 3494 h 9815"/>
                <a:gd name="connsiteX121" fmla="*/ 278 w 10000"/>
                <a:gd name="connsiteY121" fmla="*/ 4466 h 9815"/>
                <a:gd name="connsiteX122" fmla="*/ 500 w 10000"/>
                <a:gd name="connsiteY122" fmla="*/ 5174 h 9815"/>
                <a:gd name="connsiteX123" fmla="*/ 722 w 10000"/>
                <a:gd name="connsiteY123" fmla="*/ 5783 h 9815"/>
                <a:gd name="connsiteX124" fmla="*/ 722 w 10000"/>
                <a:gd name="connsiteY124" fmla="*/ 5783 h 9815"/>
                <a:gd name="connsiteX125" fmla="*/ 889 w 10000"/>
                <a:gd name="connsiteY125" fmla="*/ 6143 h 9815"/>
                <a:gd name="connsiteX126" fmla="*/ 944 w 10000"/>
                <a:gd name="connsiteY126" fmla="*/ 6453 h 9815"/>
                <a:gd name="connsiteX127" fmla="*/ 1111 w 10000"/>
                <a:gd name="connsiteY127" fmla="*/ 6756 h 9815"/>
                <a:gd name="connsiteX128" fmla="*/ 1333 w 10000"/>
                <a:gd name="connsiteY128" fmla="*/ 7222 h 9815"/>
                <a:gd name="connsiteX129" fmla="*/ 1333 w 10000"/>
                <a:gd name="connsiteY129" fmla="*/ 7222 h 9815"/>
                <a:gd name="connsiteX130" fmla="*/ 1444 w 10000"/>
                <a:gd name="connsiteY130" fmla="*/ 7466 h 9815"/>
                <a:gd name="connsiteX131" fmla="*/ 1500 w 10000"/>
                <a:gd name="connsiteY131" fmla="*/ 7647 h 9815"/>
                <a:gd name="connsiteX132" fmla="*/ 1500 w 10000"/>
                <a:gd name="connsiteY132" fmla="*/ 7818 h 9815"/>
                <a:gd name="connsiteX133" fmla="*/ 1556 w 10000"/>
                <a:gd name="connsiteY133" fmla="*/ 7893 h 9815"/>
                <a:gd name="connsiteX134" fmla="*/ 1722 w 10000"/>
                <a:gd name="connsiteY134" fmla="*/ 7947 h 9815"/>
                <a:gd name="connsiteX135" fmla="*/ 1944 w 10000"/>
                <a:gd name="connsiteY135" fmla="*/ 8005 h 9815"/>
                <a:gd name="connsiteX136" fmla="*/ 2944 w 10000"/>
                <a:gd name="connsiteY136" fmla="*/ 8071 h 9815"/>
                <a:gd name="connsiteX137" fmla="*/ 2944 w 10000"/>
                <a:gd name="connsiteY137" fmla="*/ 8071 h 9815"/>
                <a:gd name="connsiteX138" fmla="*/ 4167 w 10000"/>
                <a:gd name="connsiteY138" fmla="*/ 8193 h 9815"/>
                <a:gd name="connsiteX139" fmla="*/ 4889 w 10000"/>
                <a:gd name="connsiteY139" fmla="*/ 8363 h 9815"/>
                <a:gd name="connsiteX140" fmla="*/ 5278 w 10000"/>
                <a:gd name="connsiteY140" fmla="*/ 8555 h 9815"/>
                <a:gd name="connsiteX141" fmla="*/ 5444 w 10000"/>
                <a:gd name="connsiteY141" fmla="*/ 8606 h 9815"/>
                <a:gd name="connsiteX142" fmla="*/ 5444 w 10000"/>
                <a:gd name="connsiteY142" fmla="*/ 8606 h 9815"/>
                <a:gd name="connsiteX143" fmla="*/ 5722 w 10000"/>
                <a:gd name="connsiteY143" fmla="*/ 8740 h 9815"/>
                <a:gd name="connsiteX144" fmla="*/ 5833 w 10000"/>
                <a:gd name="connsiteY144" fmla="*/ 8800 h 9815"/>
                <a:gd name="connsiteX145" fmla="*/ 5833 w 10000"/>
                <a:gd name="connsiteY145" fmla="*/ 8800 h 9815"/>
                <a:gd name="connsiteX146" fmla="*/ 5833 w 10000"/>
                <a:gd name="connsiteY146" fmla="*/ 8740 h 9815"/>
                <a:gd name="connsiteX147" fmla="*/ 5889 w 10000"/>
                <a:gd name="connsiteY147" fmla="*/ 8672 h 9815"/>
                <a:gd name="connsiteX148" fmla="*/ 6000 w 10000"/>
                <a:gd name="connsiteY148" fmla="*/ 8606 h 9815"/>
                <a:gd name="connsiteX149" fmla="*/ 6167 w 10000"/>
                <a:gd name="connsiteY149" fmla="*/ 8555 h 9815"/>
                <a:gd name="connsiteX150" fmla="*/ 6444 w 10000"/>
                <a:gd name="connsiteY150" fmla="*/ 8555 h 9815"/>
                <a:gd name="connsiteX151" fmla="*/ 6833 w 10000"/>
                <a:gd name="connsiteY151" fmla="*/ 8606 h 9815"/>
                <a:gd name="connsiteX152" fmla="*/ 7278 w 10000"/>
                <a:gd name="connsiteY152" fmla="*/ 8800 h 9815"/>
                <a:gd name="connsiteX153" fmla="*/ 7278 w 10000"/>
                <a:gd name="connsiteY153" fmla="*/ 8800 h 9815"/>
                <a:gd name="connsiteX154" fmla="*/ 8722 w 10000"/>
                <a:gd name="connsiteY154" fmla="*/ 9325 h 9815"/>
                <a:gd name="connsiteX155" fmla="*/ 10000 w 10000"/>
                <a:gd name="connsiteY155" fmla="*/ 9815 h 9815"/>
                <a:gd name="connsiteX0" fmla="*/ 10000 w 10000"/>
                <a:gd name="connsiteY0" fmla="*/ 5690 h 9866"/>
                <a:gd name="connsiteX1" fmla="*/ 10000 w 10000"/>
                <a:gd name="connsiteY1" fmla="*/ 5690 h 9866"/>
                <a:gd name="connsiteX2" fmla="*/ 9222 w 10000"/>
                <a:gd name="connsiteY2" fmla="*/ 5758 h 9866"/>
                <a:gd name="connsiteX3" fmla="*/ 8944 w 10000"/>
                <a:gd name="connsiteY3" fmla="*/ 5758 h 9866"/>
                <a:gd name="connsiteX4" fmla="*/ 8833 w 10000"/>
                <a:gd name="connsiteY4" fmla="*/ 5690 h 9866"/>
                <a:gd name="connsiteX5" fmla="*/ 8778 w 10000"/>
                <a:gd name="connsiteY5" fmla="*/ 5632 h 9866"/>
                <a:gd name="connsiteX6" fmla="*/ 8778 w 10000"/>
                <a:gd name="connsiteY6" fmla="*/ 5632 h 9866"/>
                <a:gd name="connsiteX7" fmla="*/ 8444 w 10000"/>
                <a:gd name="connsiteY7" fmla="*/ 4897 h 9866"/>
                <a:gd name="connsiteX8" fmla="*/ 8167 w 10000"/>
                <a:gd name="connsiteY8" fmla="*/ 4221 h 9866"/>
                <a:gd name="connsiteX9" fmla="*/ 8167 w 10000"/>
                <a:gd name="connsiteY9" fmla="*/ 4221 h 9866"/>
                <a:gd name="connsiteX10" fmla="*/ 8056 w 10000"/>
                <a:gd name="connsiteY10" fmla="*/ 4106 h 9866"/>
                <a:gd name="connsiteX11" fmla="*/ 7889 w 10000"/>
                <a:gd name="connsiteY11" fmla="*/ 3988 h 9866"/>
                <a:gd name="connsiteX12" fmla="*/ 7444 w 10000"/>
                <a:gd name="connsiteY12" fmla="*/ 3915 h 9866"/>
                <a:gd name="connsiteX13" fmla="*/ 6889 w 10000"/>
                <a:gd name="connsiteY13" fmla="*/ 3859 h 9866"/>
                <a:gd name="connsiteX14" fmla="*/ 6389 w 10000"/>
                <a:gd name="connsiteY14" fmla="*/ 3859 h 9866"/>
                <a:gd name="connsiteX15" fmla="*/ 6389 w 10000"/>
                <a:gd name="connsiteY15" fmla="*/ 3859 h 9866"/>
                <a:gd name="connsiteX16" fmla="*/ 6167 w 10000"/>
                <a:gd name="connsiteY16" fmla="*/ 3791 h 9866"/>
                <a:gd name="connsiteX17" fmla="*/ 6056 w 10000"/>
                <a:gd name="connsiteY17" fmla="*/ 3679 h 9866"/>
                <a:gd name="connsiteX18" fmla="*/ 6000 w 10000"/>
                <a:gd name="connsiteY18" fmla="*/ 3548 h 9866"/>
                <a:gd name="connsiteX19" fmla="*/ 6000 w 10000"/>
                <a:gd name="connsiteY19" fmla="*/ 3322 h 9866"/>
                <a:gd name="connsiteX20" fmla="*/ 6056 w 10000"/>
                <a:gd name="connsiteY20" fmla="*/ 2823 h 9866"/>
                <a:gd name="connsiteX21" fmla="*/ 6111 w 10000"/>
                <a:gd name="connsiteY21" fmla="*/ 2571 h 9866"/>
                <a:gd name="connsiteX22" fmla="*/ 6056 w 10000"/>
                <a:gd name="connsiteY22" fmla="*/ 2261 h 9866"/>
                <a:gd name="connsiteX23" fmla="*/ 6056 w 10000"/>
                <a:gd name="connsiteY23" fmla="*/ 2261 h 9866"/>
                <a:gd name="connsiteX24" fmla="*/ 6000 w 10000"/>
                <a:gd name="connsiteY24" fmla="*/ 2078 h 9866"/>
                <a:gd name="connsiteX25" fmla="*/ 5944 w 10000"/>
                <a:gd name="connsiteY25" fmla="*/ 1953 h 9866"/>
                <a:gd name="connsiteX26" fmla="*/ 5833 w 10000"/>
                <a:gd name="connsiteY26" fmla="*/ 1953 h 9866"/>
                <a:gd name="connsiteX27" fmla="*/ 5667 w 10000"/>
                <a:gd name="connsiteY27" fmla="*/ 2009 h 9866"/>
                <a:gd name="connsiteX28" fmla="*/ 5333 w 10000"/>
                <a:gd name="connsiteY28" fmla="*/ 2201 h 9866"/>
                <a:gd name="connsiteX29" fmla="*/ 4889 w 10000"/>
                <a:gd name="connsiteY29" fmla="*/ 2510 h 9866"/>
                <a:gd name="connsiteX30" fmla="*/ 4889 w 10000"/>
                <a:gd name="connsiteY30" fmla="*/ 2510 h 9866"/>
                <a:gd name="connsiteX31" fmla="*/ 4611 w 10000"/>
                <a:gd name="connsiteY31" fmla="*/ 2571 h 9866"/>
                <a:gd name="connsiteX32" fmla="*/ 4500 w 10000"/>
                <a:gd name="connsiteY32" fmla="*/ 2571 h 9866"/>
                <a:gd name="connsiteX33" fmla="*/ 4444 w 10000"/>
                <a:gd name="connsiteY33" fmla="*/ 2510 h 9866"/>
                <a:gd name="connsiteX34" fmla="*/ 4389 w 10000"/>
                <a:gd name="connsiteY34" fmla="*/ 2261 h 9866"/>
                <a:gd name="connsiteX35" fmla="*/ 4222 w 10000"/>
                <a:gd name="connsiteY35" fmla="*/ 1953 h 9866"/>
                <a:gd name="connsiteX36" fmla="*/ 4222 w 10000"/>
                <a:gd name="connsiteY36" fmla="*/ 1953 h 9866"/>
                <a:gd name="connsiteX37" fmla="*/ 4111 w 10000"/>
                <a:gd name="connsiteY37" fmla="*/ 1767 h 9866"/>
                <a:gd name="connsiteX38" fmla="*/ 4111 w 10000"/>
                <a:gd name="connsiteY38" fmla="*/ 1590 h 9866"/>
                <a:gd name="connsiteX39" fmla="*/ 4111 w 10000"/>
                <a:gd name="connsiteY39" fmla="*/ 1467 h 9866"/>
                <a:gd name="connsiteX40" fmla="*/ 4167 w 10000"/>
                <a:gd name="connsiteY40" fmla="*/ 1340 h 9866"/>
                <a:gd name="connsiteX41" fmla="*/ 4278 w 10000"/>
                <a:gd name="connsiteY41" fmla="*/ 1097 h 9866"/>
                <a:gd name="connsiteX42" fmla="*/ 4389 w 10000"/>
                <a:gd name="connsiteY42" fmla="*/ 1034 h 9866"/>
                <a:gd name="connsiteX43" fmla="*/ 4389 w 10000"/>
                <a:gd name="connsiteY43" fmla="*/ 1034 h 9866"/>
                <a:gd name="connsiteX44" fmla="*/ 4389 w 10000"/>
                <a:gd name="connsiteY44" fmla="*/ 971 h 9866"/>
                <a:gd name="connsiteX45" fmla="*/ 4444 w 10000"/>
                <a:gd name="connsiteY45" fmla="*/ 924 h 9866"/>
                <a:gd name="connsiteX46" fmla="*/ 4667 w 10000"/>
                <a:gd name="connsiteY46" fmla="*/ 854 h 9866"/>
                <a:gd name="connsiteX47" fmla="*/ 5333 w 10000"/>
                <a:gd name="connsiteY47" fmla="*/ 736 h 9866"/>
                <a:gd name="connsiteX48" fmla="*/ 6500 w 10000"/>
                <a:gd name="connsiteY48" fmla="*/ 544 h 9866"/>
                <a:gd name="connsiteX49" fmla="*/ 6500 w 10000"/>
                <a:gd name="connsiteY49" fmla="*/ 544 h 9866"/>
                <a:gd name="connsiteX50" fmla="*/ 7167 w 10000"/>
                <a:gd name="connsiteY50" fmla="*/ 366 h 9866"/>
                <a:gd name="connsiteX51" fmla="*/ 8389 w 10000"/>
                <a:gd name="connsiteY51" fmla="*/ 0 h 9866"/>
                <a:gd name="connsiteX52" fmla="*/ 8389 w 10000"/>
                <a:gd name="connsiteY52" fmla="*/ 0 h 9866"/>
                <a:gd name="connsiteX53" fmla="*/ 10000 w 10000"/>
                <a:gd name="connsiteY53" fmla="*/ 5758 h 9866"/>
                <a:gd name="connsiteX54" fmla="*/ 10000 w 10000"/>
                <a:gd name="connsiteY54" fmla="*/ 5758 h 9866"/>
                <a:gd name="connsiteX55" fmla="*/ 9722 w 10000"/>
                <a:gd name="connsiteY55" fmla="*/ 5690 h 9866"/>
                <a:gd name="connsiteX56" fmla="*/ 9389 w 10000"/>
                <a:gd name="connsiteY56" fmla="*/ 5758 h 9866"/>
                <a:gd name="connsiteX57" fmla="*/ 9389 w 10000"/>
                <a:gd name="connsiteY57" fmla="*/ 5758 h 9866"/>
                <a:gd name="connsiteX58" fmla="*/ 9278 w 10000"/>
                <a:gd name="connsiteY58" fmla="*/ 5833 h 9866"/>
                <a:gd name="connsiteX59" fmla="*/ 9056 w 10000"/>
                <a:gd name="connsiteY59" fmla="*/ 5758 h 9866"/>
                <a:gd name="connsiteX60" fmla="*/ 8889 w 10000"/>
                <a:gd name="connsiteY60" fmla="*/ 5690 h 9866"/>
                <a:gd name="connsiteX61" fmla="*/ 8722 w 10000"/>
                <a:gd name="connsiteY61" fmla="*/ 5574 h 9866"/>
                <a:gd name="connsiteX62" fmla="*/ 8611 w 10000"/>
                <a:gd name="connsiteY62" fmla="*/ 5383 h 9866"/>
                <a:gd name="connsiteX63" fmla="*/ 8444 w 10000"/>
                <a:gd name="connsiteY63" fmla="*/ 5076 h 9866"/>
                <a:gd name="connsiteX64" fmla="*/ 8444 w 10000"/>
                <a:gd name="connsiteY64" fmla="*/ 5076 h 9866"/>
                <a:gd name="connsiteX65" fmla="*/ 8222 w 10000"/>
                <a:gd name="connsiteY65" fmla="*/ 4539 h 9866"/>
                <a:gd name="connsiteX66" fmla="*/ 8111 w 10000"/>
                <a:gd name="connsiteY66" fmla="*/ 4294 h 9866"/>
                <a:gd name="connsiteX67" fmla="*/ 7944 w 10000"/>
                <a:gd name="connsiteY67" fmla="*/ 4106 h 9866"/>
                <a:gd name="connsiteX68" fmla="*/ 7778 w 10000"/>
                <a:gd name="connsiteY68" fmla="*/ 3988 h 9866"/>
                <a:gd name="connsiteX69" fmla="*/ 7556 w 10000"/>
                <a:gd name="connsiteY69" fmla="*/ 3915 h 9866"/>
                <a:gd name="connsiteX70" fmla="*/ 7333 w 10000"/>
                <a:gd name="connsiteY70" fmla="*/ 3859 h 9866"/>
                <a:gd name="connsiteX71" fmla="*/ 7000 w 10000"/>
                <a:gd name="connsiteY71" fmla="*/ 3791 h 9866"/>
                <a:gd name="connsiteX72" fmla="*/ 7000 w 10000"/>
                <a:gd name="connsiteY72" fmla="*/ 3791 h 9866"/>
                <a:gd name="connsiteX73" fmla="*/ 6556 w 10000"/>
                <a:gd name="connsiteY73" fmla="*/ 3859 h 9866"/>
                <a:gd name="connsiteX74" fmla="*/ 6222 w 10000"/>
                <a:gd name="connsiteY74" fmla="*/ 3859 h 9866"/>
                <a:gd name="connsiteX75" fmla="*/ 6111 w 10000"/>
                <a:gd name="connsiteY75" fmla="*/ 3791 h 9866"/>
                <a:gd name="connsiteX76" fmla="*/ 6056 w 10000"/>
                <a:gd name="connsiteY76" fmla="*/ 3733 h 9866"/>
                <a:gd name="connsiteX77" fmla="*/ 6056 w 10000"/>
                <a:gd name="connsiteY77" fmla="*/ 3733 h 9866"/>
                <a:gd name="connsiteX78" fmla="*/ 6056 w 10000"/>
                <a:gd name="connsiteY78" fmla="*/ 2637 h 9866"/>
                <a:gd name="connsiteX79" fmla="*/ 6056 w 10000"/>
                <a:gd name="connsiteY79" fmla="*/ 2637 h 9866"/>
                <a:gd name="connsiteX80" fmla="*/ 6056 w 10000"/>
                <a:gd name="connsiteY80" fmla="*/ 2381 h 9866"/>
                <a:gd name="connsiteX81" fmla="*/ 5944 w 10000"/>
                <a:gd name="connsiteY81" fmla="*/ 2078 h 9866"/>
                <a:gd name="connsiteX82" fmla="*/ 5889 w 10000"/>
                <a:gd name="connsiteY82" fmla="*/ 2009 h 9866"/>
                <a:gd name="connsiteX83" fmla="*/ 5778 w 10000"/>
                <a:gd name="connsiteY83" fmla="*/ 1953 h 9866"/>
                <a:gd name="connsiteX84" fmla="*/ 5667 w 10000"/>
                <a:gd name="connsiteY84" fmla="*/ 1953 h 9866"/>
                <a:gd name="connsiteX85" fmla="*/ 5500 w 10000"/>
                <a:gd name="connsiteY85" fmla="*/ 2009 h 9866"/>
                <a:gd name="connsiteX86" fmla="*/ 5500 w 10000"/>
                <a:gd name="connsiteY86" fmla="*/ 2009 h 9866"/>
                <a:gd name="connsiteX87" fmla="*/ 4889 w 10000"/>
                <a:gd name="connsiteY87" fmla="*/ 2447 h 9866"/>
                <a:gd name="connsiteX88" fmla="*/ 4611 w 10000"/>
                <a:gd name="connsiteY88" fmla="*/ 2571 h 9866"/>
                <a:gd name="connsiteX89" fmla="*/ 4556 w 10000"/>
                <a:gd name="connsiteY89" fmla="*/ 2637 h 9866"/>
                <a:gd name="connsiteX90" fmla="*/ 4500 w 10000"/>
                <a:gd name="connsiteY90" fmla="*/ 2571 h 9866"/>
                <a:gd name="connsiteX91" fmla="*/ 4500 w 10000"/>
                <a:gd name="connsiteY91" fmla="*/ 2571 h 9866"/>
                <a:gd name="connsiteX92" fmla="*/ 4222 w 10000"/>
                <a:gd name="connsiteY92" fmla="*/ 1953 h 9866"/>
                <a:gd name="connsiteX93" fmla="*/ 4222 w 10000"/>
                <a:gd name="connsiteY93" fmla="*/ 1953 h 9866"/>
                <a:gd name="connsiteX94" fmla="*/ 4111 w 10000"/>
                <a:gd name="connsiteY94" fmla="*/ 1649 h 9866"/>
                <a:gd name="connsiteX95" fmla="*/ 4111 w 10000"/>
                <a:gd name="connsiteY95" fmla="*/ 1467 h 9866"/>
                <a:gd name="connsiteX96" fmla="*/ 4111 w 10000"/>
                <a:gd name="connsiteY96" fmla="*/ 1279 h 9866"/>
                <a:gd name="connsiteX97" fmla="*/ 4111 w 10000"/>
                <a:gd name="connsiteY97" fmla="*/ 1279 h 9866"/>
                <a:gd name="connsiteX98" fmla="*/ 4278 w 10000"/>
                <a:gd name="connsiteY98" fmla="*/ 1097 h 9866"/>
                <a:gd name="connsiteX99" fmla="*/ 4389 w 10000"/>
                <a:gd name="connsiteY99" fmla="*/ 1034 h 9866"/>
                <a:gd name="connsiteX100" fmla="*/ 4389 w 10000"/>
                <a:gd name="connsiteY100" fmla="*/ 1034 h 9866"/>
                <a:gd name="connsiteX101" fmla="*/ 4000 w 10000"/>
                <a:gd name="connsiteY101" fmla="*/ 1034 h 9866"/>
                <a:gd name="connsiteX102" fmla="*/ 3722 w 10000"/>
                <a:gd name="connsiteY102" fmla="*/ 1097 h 9866"/>
                <a:gd name="connsiteX103" fmla="*/ 3611 w 10000"/>
                <a:gd name="connsiteY103" fmla="*/ 1164 h 9866"/>
                <a:gd name="connsiteX104" fmla="*/ 3556 w 10000"/>
                <a:gd name="connsiteY104" fmla="*/ 1225 h 9866"/>
                <a:gd name="connsiteX105" fmla="*/ 3556 w 10000"/>
                <a:gd name="connsiteY105" fmla="*/ 1225 h 9866"/>
                <a:gd name="connsiteX106" fmla="*/ 3444 w 10000"/>
                <a:gd name="connsiteY106" fmla="*/ 1467 h 9866"/>
                <a:gd name="connsiteX107" fmla="*/ 3278 w 10000"/>
                <a:gd name="connsiteY107" fmla="*/ 1840 h 9866"/>
                <a:gd name="connsiteX108" fmla="*/ 3000 w 10000"/>
                <a:gd name="connsiteY108" fmla="*/ 2261 h 9866"/>
                <a:gd name="connsiteX109" fmla="*/ 2667 w 10000"/>
                <a:gd name="connsiteY109" fmla="*/ 2571 h 9866"/>
                <a:gd name="connsiteX110" fmla="*/ 2667 w 10000"/>
                <a:gd name="connsiteY110" fmla="*/ 2571 h 9866"/>
                <a:gd name="connsiteX111" fmla="*/ 2333 w 10000"/>
                <a:gd name="connsiteY111" fmla="*/ 2823 h 9866"/>
                <a:gd name="connsiteX112" fmla="*/ 1833 w 10000"/>
                <a:gd name="connsiteY112" fmla="*/ 3068 h 9866"/>
                <a:gd name="connsiteX113" fmla="*/ 1389 w 10000"/>
                <a:gd name="connsiteY113" fmla="*/ 3185 h 9866"/>
                <a:gd name="connsiteX114" fmla="*/ 889 w 10000"/>
                <a:gd name="connsiteY114" fmla="*/ 3247 h 9866"/>
                <a:gd name="connsiteX115" fmla="*/ 889 w 10000"/>
                <a:gd name="connsiteY115" fmla="*/ 3247 h 9866"/>
                <a:gd name="connsiteX116" fmla="*/ 500 w 10000"/>
                <a:gd name="connsiteY116" fmla="*/ 3322 h 9866"/>
                <a:gd name="connsiteX117" fmla="*/ 222 w 10000"/>
                <a:gd name="connsiteY117" fmla="*/ 3367 h 9866"/>
                <a:gd name="connsiteX118" fmla="*/ 0 w 10000"/>
                <a:gd name="connsiteY118" fmla="*/ 3426 h 9866"/>
                <a:gd name="connsiteX119" fmla="*/ 0 w 10000"/>
                <a:gd name="connsiteY119" fmla="*/ 3426 h 9866"/>
                <a:gd name="connsiteX120" fmla="*/ 278 w 10000"/>
                <a:gd name="connsiteY120" fmla="*/ 4416 h 9866"/>
                <a:gd name="connsiteX121" fmla="*/ 500 w 10000"/>
                <a:gd name="connsiteY121" fmla="*/ 5138 h 9866"/>
                <a:gd name="connsiteX122" fmla="*/ 722 w 10000"/>
                <a:gd name="connsiteY122" fmla="*/ 5758 h 9866"/>
                <a:gd name="connsiteX123" fmla="*/ 722 w 10000"/>
                <a:gd name="connsiteY123" fmla="*/ 5758 h 9866"/>
                <a:gd name="connsiteX124" fmla="*/ 889 w 10000"/>
                <a:gd name="connsiteY124" fmla="*/ 6125 h 9866"/>
                <a:gd name="connsiteX125" fmla="*/ 944 w 10000"/>
                <a:gd name="connsiteY125" fmla="*/ 6441 h 9866"/>
                <a:gd name="connsiteX126" fmla="*/ 1111 w 10000"/>
                <a:gd name="connsiteY126" fmla="*/ 6749 h 9866"/>
                <a:gd name="connsiteX127" fmla="*/ 1333 w 10000"/>
                <a:gd name="connsiteY127" fmla="*/ 7224 h 9866"/>
                <a:gd name="connsiteX128" fmla="*/ 1333 w 10000"/>
                <a:gd name="connsiteY128" fmla="*/ 7224 h 9866"/>
                <a:gd name="connsiteX129" fmla="*/ 1444 w 10000"/>
                <a:gd name="connsiteY129" fmla="*/ 7473 h 9866"/>
                <a:gd name="connsiteX130" fmla="*/ 1500 w 10000"/>
                <a:gd name="connsiteY130" fmla="*/ 7657 h 9866"/>
                <a:gd name="connsiteX131" fmla="*/ 1500 w 10000"/>
                <a:gd name="connsiteY131" fmla="*/ 7831 h 9866"/>
                <a:gd name="connsiteX132" fmla="*/ 1556 w 10000"/>
                <a:gd name="connsiteY132" fmla="*/ 7908 h 9866"/>
                <a:gd name="connsiteX133" fmla="*/ 1722 w 10000"/>
                <a:gd name="connsiteY133" fmla="*/ 7963 h 9866"/>
                <a:gd name="connsiteX134" fmla="*/ 1944 w 10000"/>
                <a:gd name="connsiteY134" fmla="*/ 8022 h 9866"/>
                <a:gd name="connsiteX135" fmla="*/ 2944 w 10000"/>
                <a:gd name="connsiteY135" fmla="*/ 8089 h 9866"/>
                <a:gd name="connsiteX136" fmla="*/ 2944 w 10000"/>
                <a:gd name="connsiteY136" fmla="*/ 8089 h 9866"/>
                <a:gd name="connsiteX137" fmla="*/ 4167 w 10000"/>
                <a:gd name="connsiteY137" fmla="*/ 8213 h 9866"/>
                <a:gd name="connsiteX138" fmla="*/ 4889 w 10000"/>
                <a:gd name="connsiteY138" fmla="*/ 8387 h 9866"/>
                <a:gd name="connsiteX139" fmla="*/ 5278 w 10000"/>
                <a:gd name="connsiteY139" fmla="*/ 8582 h 9866"/>
                <a:gd name="connsiteX140" fmla="*/ 5444 w 10000"/>
                <a:gd name="connsiteY140" fmla="*/ 8634 h 9866"/>
                <a:gd name="connsiteX141" fmla="*/ 5444 w 10000"/>
                <a:gd name="connsiteY141" fmla="*/ 8634 h 9866"/>
                <a:gd name="connsiteX142" fmla="*/ 5722 w 10000"/>
                <a:gd name="connsiteY142" fmla="*/ 8771 h 9866"/>
                <a:gd name="connsiteX143" fmla="*/ 5833 w 10000"/>
                <a:gd name="connsiteY143" fmla="*/ 8832 h 9866"/>
                <a:gd name="connsiteX144" fmla="*/ 5833 w 10000"/>
                <a:gd name="connsiteY144" fmla="*/ 8832 h 9866"/>
                <a:gd name="connsiteX145" fmla="*/ 5833 w 10000"/>
                <a:gd name="connsiteY145" fmla="*/ 8771 h 9866"/>
                <a:gd name="connsiteX146" fmla="*/ 5889 w 10000"/>
                <a:gd name="connsiteY146" fmla="*/ 8701 h 9866"/>
                <a:gd name="connsiteX147" fmla="*/ 6000 w 10000"/>
                <a:gd name="connsiteY147" fmla="*/ 8634 h 9866"/>
                <a:gd name="connsiteX148" fmla="*/ 6167 w 10000"/>
                <a:gd name="connsiteY148" fmla="*/ 8582 h 9866"/>
                <a:gd name="connsiteX149" fmla="*/ 6444 w 10000"/>
                <a:gd name="connsiteY149" fmla="*/ 8582 h 9866"/>
                <a:gd name="connsiteX150" fmla="*/ 6833 w 10000"/>
                <a:gd name="connsiteY150" fmla="*/ 8634 h 9866"/>
                <a:gd name="connsiteX151" fmla="*/ 7278 w 10000"/>
                <a:gd name="connsiteY151" fmla="*/ 8832 h 9866"/>
                <a:gd name="connsiteX152" fmla="*/ 7278 w 10000"/>
                <a:gd name="connsiteY152" fmla="*/ 8832 h 9866"/>
                <a:gd name="connsiteX153" fmla="*/ 8722 w 10000"/>
                <a:gd name="connsiteY153" fmla="*/ 9367 h 9866"/>
                <a:gd name="connsiteX154" fmla="*/ 10000 w 10000"/>
                <a:gd name="connsiteY154" fmla="*/ 9866 h 9866"/>
                <a:gd name="connsiteX0" fmla="*/ 10000 w 10000"/>
                <a:gd name="connsiteY0" fmla="*/ 5767 h 10000"/>
                <a:gd name="connsiteX1" fmla="*/ 10000 w 10000"/>
                <a:gd name="connsiteY1" fmla="*/ 5767 h 10000"/>
                <a:gd name="connsiteX2" fmla="*/ 9222 w 10000"/>
                <a:gd name="connsiteY2" fmla="*/ 5836 h 10000"/>
                <a:gd name="connsiteX3" fmla="*/ 8944 w 10000"/>
                <a:gd name="connsiteY3" fmla="*/ 5836 h 10000"/>
                <a:gd name="connsiteX4" fmla="*/ 8833 w 10000"/>
                <a:gd name="connsiteY4" fmla="*/ 5767 h 10000"/>
                <a:gd name="connsiteX5" fmla="*/ 8778 w 10000"/>
                <a:gd name="connsiteY5" fmla="*/ 5708 h 10000"/>
                <a:gd name="connsiteX6" fmla="*/ 8778 w 10000"/>
                <a:gd name="connsiteY6" fmla="*/ 5708 h 10000"/>
                <a:gd name="connsiteX7" fmla="*/ 8444 w 10000"/>
                <a:gd name="connsiteY7" fmla="*/ 4964 h 10000"/>
                <a:gd name="connsiteX8" fmla="*/ 8167 w 10000"/>
                <a:gd name="connsiteY8" fmla="*/ 4278 h 10000"/>
                <a:gd name="connsiteX9" fmla="*/ 8167 w 10000"/>
                <a:gd name="connsiteY9" fmla="*/ 4278 h 10000"/>
                <a:gd name="connsiteX10" fmla="*/ 8056 w 10000"/>
                <a:gd name="connsiteY10" fmla="*/ 4162 h 10000"/>
                <a:gd name="connsiteX11" fmla="*/ 7889 w 10000"/>
                <a:gd name="connsiteY11" fmla="*/ 4042 h 10000"/>
                <a:gd name="connsiteX12" fmla="*/ 7444 w 10000"/>
                <a:gd name="connsiteY12" fmla="*/ 3968 h 10000"/>
                <a:gd name="connsiteX13" fmla="*/ 6889 w 10000"/>
                <a:gd name="connsiteY13" fmla="*/ 3911 h 10000"/>
                <a:gd name="connsiteX14" fmla="*/ 6389 w 10000"/>
                <a:gd name="connsiteY14" fmla="*/ 3911 h 10000"/>
                <a:gd name="connsiteX15" fmla="*/ 6389 w 10000"/>
                <a:gd name="connsiteY15" fmla="*/ 3911 h 10000"/>
                <a:gd name="connsiteX16" fmla="*/ 6167 w 10000"/>
                <a:gd name="connsiteY16" fmla="*/ 3842 h 10000"/>
                <a:gd name="connsiteX17" fmla="*/ 6056 w 10000"/>
                <a:gd name="connsiteY17" fmla="*/ 3729 h 10000"/>
                <a:gd name="connsiteX18" fmla="*/ 6000 w 10000"/>
                <a:gd name="connsiteY18" fmla="*/ 3596 h 10000"/>
                <a:gd name="connsiteX19" fmla="*/ 6000 w 10000"/>
                <a:gd name="connsiteY19" fmla="*/ 3367 h 10000"/>
                <a:gd name="connsiteX20" fmla="*/ 6056 w 10000"/>
                <a:gd name="connsiteY20" fmla="*/ 2861 h 10000"/>
                <a:gd name="connsiteX21" fmla="*/ 6111 w 10000"/>
                <a:gd name="connsiteY21" fmla="*/ 2606 h 10000"/>
                <a:gd name="connsiteX22" fmla="*/ 6056 w 10000"/>
                <a:gd name="connsiteY22" fmla="*/ 2292 h 10000"/>
                <a:gd name="connsiteX23" fmla="*/ 6056 w 10000"/>
                <a:gd name="connsiteY23" fmla="*/ 2292 h 10000"/>
                <a:gd name="connsiteX24" fmla="*/ 6000 w 10000"/>
                <a:gd name="connsiteY24" fmla="*/ 2106 h 10000"/>
                <a:gd name="connsiteX25" fmla="*/ 5944 w 10000"/>
                <a:gd name="connsiteY25" fmla="*/ 1980 h 10000"/>
                <a:gd name="connsiteX26" fmla="*/ 5833 w 10000"/>
                <a:gd name="connsiteY26" fmla="*/ 1980 h 10000"/>
                <a:gd name="connsiteX27" fmla="*/ 5667 w 10000"/>
                <a:gd name="connsiteY27" fmla="*/ 2036 h 10000"/>
                <a:gd name="connsiteX28" fmla="*/ 5333 w 10000"/>
                <a:gd name="connsiteY28" fmla="*/ 2231 h 10000"/>
                <a:gd name="connsiteX29" fmla="*/ 4889 w 10000"/>
                <a:gd name="connsiteY29" fmla="*/ 2544 h 10000"/>
                <a:gd name="connsiteX30" fmla="*/ 4889 w 10000"/>
                <a:gd name="connsiteY30" fmla="*/ 2544 h 10000"/>
                <a:gd name="connsiteX31" fmla="*/ 4611 w 10000"/>
                <a:gd name="connsiteY31" fmla="*/ 2606 h 10000"/>
                <a:gd name="connsiteX32" fmla="*/ 4500 w 10000"/>
                <a:gd name="connsiteY32" fmla="*/ 2606 h 10000"/>
                <a:gd name="connsiteX33" fmla="*/ 4444 w 10000"/>
                <a:gd name="connsiteY33" fmla="*/ 2544 h 10000"/>
                <a:gd name="connsiteX34" fmla="*/ 4389 w 10000"/>
                <a:gd name="connsiteY34" fmla="*/ 2292 h 10000"/>
                <a:gd name="connsiteX35" fmla="*/ 4222 w 10000"/>
                <a:gd name="connsiteY35" fmla="*/ 1980 h 10000"/>
                <a:gd name="connsiteX36" fmla="*/ 4222 w 10000"/>
                <a:gd name="connsiteY36" fmla="*/ 1980 h 10000"/>
                <a:gd name="connsiteX37" fmla="*/ 4111 w 10000"/>
                <a:gd name="connsiteY37" fmla="*/ 1791 h 10000"/>
                <a:gd name="connsiteX38" fmla="*/ 4111 w 10000"/>
                <a:gd name="connsiteY38" fmla="*/ 1612 h 10000"/>
                <a:gd name="connsiteX39" fmla="*/ 4111 w 10000"/>
                <a:gd name="connsiteY39" fmla="*/ 1487 h 10000"/>
                <a:gd name="connsiteX40" fmla="*/ 4167 w 10000"/>
                <a:gd name="connsiteY40" fmla="*/ 1358 h 10000"/>
                <a:gd name="connsiteX41" fmla="*/ 4278 w 10000"/>
                <a:gd name="connsiteY41" fmla="*/ 1112 h 10000"/>
                <a:gd name="connsiteX42" fmla="*/ 4389 w 10000"/>
                <a:gd name="connsiteY42" fmla="*/ 1048 h 10000"/>
                <a:gd name="connsiteX43" fmla="*/ 4389 w 10000"/>
                <a:gd name="connsiteY43" fmla="*/ 1048 h 10000"/>
                <a:gd name="connsiteX44" fmla="*/ 4389 w 10000"/>
                <a:gd name="connsiteY44" fmla="*/ 984 h 10000"/>
                <a:gd name="connsiteX45" fmla="*/ 4444 w 10000"/>
                <a:gd name="connsiteY45" fmla="*/ 937 h 10000"/>
                <a:gd name="connsiteX46" fmla="*/ 4667 w 10000"/>
                <a:gd name="connsiteY46" fmla="*/ 866 h 10000"/>
                <a:gd name="connsiteX47" fmla="*/ 5333 w 10000"/>
                <a:gd name="connsiteY47" fmla="*/ 746 h 10000"/>
                <a:gd name="connsiteX48" fmla="*/ 6500 w 10000"/>
                <a:gd name="connsiteY48" fmla="*/ 551 h 10000"/>
                <a:gd name="connsiteX49" fmla="*/ 6500 w 10000"/>
                <a:gd name="connsiteY49" fmla="*/ 551 h 10000"/>
                <a:gd name="connsiteX50" fmla="*/ 7167 w 10000"/>
                <a:gd name="connsiteY50" fmla="*/ 371 h 10000"/>
                <a:gd name="connsiteX51" fmla="*/ 8389 w 10000"/>
                <a:gd name="connsiteY51" fmla="*/ 0 h 10000"/>
                <a:gd name="connsiteX52" fmla="*/ 10000 w 10000"/>
                <a:gd name="connsiteY52" fmla="*/ 5836 h 10000"/>
                <a:gd name="connsiteX53" fmla="*/ 10000 w 10000"/>
                <a:gd name="connsiteY53" fmla="*/ 5836 h 10000"/>
                <a:gd name="connsiteX54" fmla="*/ 9722 w 10000"/>
                <a:gd name="connsiteY54" fmla="*/ 5767 h 10000"/>
                <a:gd name="connsiteX55" fmla="*/ 9389 w 10000"/>
                <a:gd name="connsiteY55" fmla="*/ 5836 h 10000"/>
                <a:gd name="connsiteX56" fmla="*/ 9389 w 10000"/>
                <a:gd name="connsiteY56" fmla="*/ 5836 h 10000"/>
                <a:gd name="connsiteX57" fmla="*/ 9278 w 10000"/>
                <a:gd name="connsiteY57" fmla="*/ 5912 h 10000"/>
                <a:gd name="connsiteX58" fmla="*/ 9056 w 10000"/>
                <a:gd name="connsiteY58" fmla="*/ 5836 h 10000"/>
                <a:gd name="connsiteX59" fmla="*/ 8889 w 10000"/>
                <a:gd name="connsiteY59" fmla="*/ 5767 h 10000"/>
                <a:gd name="connsiteX60" fmla="*/ 8722 w 10000"/>
                <a:gd name="connsiteY60" fmla="*/ 5650 h 10000"/>
                <a:gd name="connsiteX61" fmla="*/ 8611 w 10000"/>
                <a:gd name="connsiteY61" fmla="*/ 5456 h 10000"/>
                <a:gd name="connsiteX62" fmla="*/ 8444 w 10000"/>
                <a:gd name="connsiteY62" fmla="*/ 5145 h 10000"/>
                <a:gd name="connsiteX63" fmla="*/ 8444 w 10000"/>
                <a:gd name="connsiteY63" fmla="*/ 5145 h 10000"/>
                <a:gd name="connsiteX64" fmla="*/ 8222 w 10000"/>
                <a:gd name="connsiteY64" fmla="*/ 4601 h 10000"/>
                <a:gd name="connsiteX65" fmla="*/ 8111 w 10000"/>
                <a:gd name="connsiteY65" fmla="*/ 4352 h 10000"/>
                <a:gd name="connsiteX66" fmla="*/ 7944 w 10000"/>
                <a:gd name="connsiteY66" fmla="*/ 4162 h 10000"/>
                <a:gd name="connsiteX67" fmla="*/ 7778 w 10000"/>
                <a:gd name="connsiteY67" fmla="*/ 4042 h 10000"/>
                <a:gd name="connsiteX68" fmla="*/ 7556 w 10000"/>
                <a:gd name="connsiteY68" fmla="*/ 3968 h 10000"/>
                <a:gd name="connsiteX69" fmla="*/ 7333 w 10000"/>
                <a:gd name="connsiteY69" fmla="*/ 3911 h 10000"/>
                <a:gd name="connsiteX70" fmla="*/ 7000 w 10000"/>
                <a:gd name="connsiteY70" fmla="*/ 3842 h 10000"/>
                <a:gd name="connsiteX71" fmla="*/ 7000 w 10000"/>
                <a:gd name="connsiteY71" fmla="*/ 3842 h 10000"/>
                <a:gd name="connsiteX72" fmla="*/ 6556 w 10000"/>
                <a:gd name="connsiteY72" fmla="*/ 3911 h 10000"/>
                <a:gd name="connsiteX73" fmla="*/ 6222 w 10000"/>
                <a:gd name="connsiteY73" fmla="*/ 3911 h 10000"/>
                <a:gd name="connsiteX74" fmla="*/ 6111 w 10000"/>
                <a:gd name="connsiteY74" fmla="*/ 3842 h 10000"/>
                <a:gd name="connsiteX75" fmla="*/ 6056 w 10000"/>
                <a:gd name="connsiteY75" fmla="*/ 3784 h 10000"/>
                <a:gd name="connsiteX76" fmla="*/ 6056 w 10000"/>
                <a:gd name="connsiteY76" fmla="*/ 3784 h 10000"/>
                <a:gd name="connsiteX77" fmla="*/ 6056 w 10000"/>
                <a:gd name="connsiteY77" fmla="*/ 2673 h 10000"/>
                <a:gd name="connsiteX78" fmla="*/ 6056 w 10000"/>
                <a:gd name="connsiteY78" fmla="*/ 2673 h 10000"/>
                <a:gd name="connsiteX79" fmla="*/ 6056 w 10000"/>
                <a:gd name="connsiteY79" fmla="*/ 2413 h 10000"/>
                <a:gd name="connsiteX80" fmla="*/ 5944 w 10000"/>
                <a:gd name="connsiteY80" fmla="*/ 2106 h 10000"/>
                <a:gd name="connsiteX81" fmla="*/ 5889 w 10000"/>
                <a:gd name="connsiteY81" fmla="*/ 2036 h 10000"/>
                <a:gd name="connsiteX82" fmla="*/ 5778 w 10000"/>
                <a:gd name="connsiteY82" fmla="*/ 1980 h 10000"/>
                <a:gd name="connsiteX83" fmla="*/ 5667 w 10000"/>
                <a:gd name="connsiteY83" fmla="*/ 1980 h 10000"/>
                <a:gd name="connsiteX84" fmla="*/ 5500 w 10000"/>
                <a:gd name="connsiteY84" fmla="*/ 2036 h 10000"/>
                <a:gd name="connsiteX85" fmla="*/ 5500 w 10000"/>
                <a:gd name="connsiteY85" fmla="*/ 2036 h 10000"/>
                <a:gd name="connsiteX86" fmla="*/ 4889 w 10000"/>
                <a:gd name="connsiteY86" fmla="*/ 2480 h 10000"/>
                <a:gd name="connsiteX87" fmla="*/ 4611 w 10000"/>
                <a:gd name="connsiteY87" fmla="*/ 2606 h 10000"/>
                <a:gd name="connsiteX88" fmla="*/ 4556 w 10000"/>
                <a:gd name="connsiteY88" fmla="*/ 2673 h 10000"/>
                <a:gd name="connsiteX89" fmla="*/ 4500 w 10000"/>
                <a:gd name="connsiteY89" fmla="*/ 2606 h 10000"/>
                <a:gd name="connsiteX90" fmla="*/ 4500 w 10000"/>
                <a:gd name="connsiteY90" fmla="*/ 2606 h 10000"/>
                <a:gd name="connsiteX91" fmla="*/ 4222 w 10000"/>
                <a:gd name="connsiteY91" fmla="*/ 1980 h 10000"/>
                <a:gd name="connsiteX92" fmla="*/ 4222 w 10000"/>
                <a:gd name="connsiteY92" fmla="*/ 1980 h 10000"/>
                <a:gd name="connsiteX93" fmla="*/ 4111 w 10000"/>
                <a:gd name="connsiteY93" fmla="*/ 1671 h 10000"/>
                <a:gd name="connsiteX94" fmla="*/ 4111 w 10000"/>
                <a:gd name="connsiteY94" fmla="*/ 1487 h 10000"/>
                <a:gd name="connsiteX95" fmla="*/ 4111 w 10000"/>
                <a:gd name="connsiteY95" fmla="*/ 1296 h 10000"/>
                <a:gd name="connsiteX96" fmla="*/ 4111 w 10000"/>
                <a:gd name="connsiteY96" fmla="*/ 1296 h 10000"/>
                <a:gd name="connsiteX97" fmla="*/ 4278 w 10000"/>
                <a:gd name="connsiteY97" fmla="*/ 1112 h 10000"/>
                <a:gd name="connsiteX98" fmla="*/ 4389 w 10000"/>
                <a:gd name="connsiteY98" fmla="*/ 1048 h 10000"/>
                <a:gd name="connsiteX99" fmla="*/ 4389 w 10000"/>
                <a:gd name="connsiteY99" fmla="*/ 1048 h 10000"/>
                <a:gd name="connsiteX100" fmla="*/ 4000 w 10000"/>
                <a:gd name="connsiteY100" fmla="*/ 1048 h 10000"/>
                <a:gd name="connsiteX101" fmla="*/ 3722 w 10000"/>
                <a:gd name="connsiteY101" fmla="*/ 1112 h 10000"/>
                <a:gd name="connsiteX102" fmla="*/ 3611 w 10000"/>
                <a:gd name="connsiteY102" fmla="*/ 1180 h 10000"/>
                <a:gd name="connsiteX103" fmla="*/ 3556 w 10000"/>
                <a:gd name="connsiteY103" fmla="*/ 1242 h 10000"/>
                <a:gd name="connsiteX104" fmla="*/ 3556 w 10000"/>
                <a:gd name="connsiteY104" fmla="*/ 1242 h 10000"/>
                <a:gd name="connsiteX105" fmla="*/ 3444 w 10000"/>
                <a:gd name="connsiteY105" fmla="*/ 1487 h 10000"/>
                <a:gd name="connsiteX106" fmla="*/ 3278 w 10000"/>
                <a:gd name="connsiteY106" fmla="*/ 1865 h 10000"/>
                <a:gd name="connsiteX107" fmla="*/ 3000 w 10000"/>
                <a:gd name="connsiteY107" fmla="*/ 2292 h 10000"/>
                <a:gd name="connsiteX108" fmla="*/ 2667 w 10000"/>
                <a:gd name="connsiteY108" fmla="*/ 2606 h 10000"/>
                <a:gd name="connsiteX109" fmla="*/ 2667 w 10000"/>
                <a:gd name="connsiteY109" fmla="*/ 2606 h 10000"/>
                <a:gd name="connsiteX110" fmla="*/ 2333 w 10000"/>
                <a:gd name="connsiteY110" fmla="*/ 2861 h 10000"/>
                <a:gd name="connsiteX111" fmla="*/ 1833 w 10000"/>
                <a:gd name="connsiteY111" fmla="*/ 3110 h 10000"/>
                <a:gd name="connsiteX112" fmla="*/ 1389 w 10000"/>
                <a:gd name="connsiteY112" fmla="*/ 3228 h 10000"/>
                <a:gd name="connsiteX113" fmla="*/ 889 w 10000"/>
                <a:gd name="connsiteY113" fmla="*/ 3291 h 10000"/>
                <a:gd name="connsiteX114" fmla="*/ 889 w 10000"/>
                <a:gd name="connsiteY114" fmla="*/ 3291 h 10000"/>
                <a:gd name="connsiteX115" fmla="*/ 500 w 10000"/>
                <a:gd name="connsiteY115" fmla="*/ 3367 h 10000"/>
                <a:gd name="connsiteX116" fmla="*/ 222 w 10000"/>
                <a:gd name="connsiteY116" fmla="*/ 3413 h 10000"/>
                <a:gd name="connsiteX117" fmla="*/ 0 w 10000"/>
                <a:gd name="connsiteY117" fmla="*/ 3473 h 10000"/>
                <a:gd name="connsiteX118" fmla="*/ 0 w 10000"/>
                <a:gd name="connsiteY118" fmla="*/ 3473 h 10000"/>
                <a:gd name="connsiteX119" fmla="*/ 278 w 10000"/>
                <a:gd name="connsiteY119" fmla="*/ 4476 h 10000"/>
                <a:gd name="connsiteX120" fmla="*/ 500 w 10000"/>
                <a:gd name="connsiteY120" fmla="*/ 5208 h 10000"/>
                <a:gd name="connsiteX121" fmla="*/ 722 w 10000"/>
                <a:gd name="connsiteY121" fmla="*/ 5836 h 10000"/>
                <a:gd name="connsiteX122" fmla="*/ 722 w 10000"/>
                <a:gd name="connsiteY122" fmla="*/ 5836 h 10000"/>
                <a:gd name="connsiteX123" fmla="*/ 889 w 10000"/>
                <a:gd name="connsiteY123" fmla="*/ 6208 h 10000"/>
                <a:gd name="connsiteX124" fmla="*/ 944 w 10000"/>
                <a:gd name="connsiteY124" fmla="*/ 6528 h 10000"/>
                <a:gd name="connsiteX125" fmla="*/ 1111 w 10000"/>
                <a:gd name="connsiteY125" fmla="*/ 6841 h 10000"/>
                <a:gd name="connsiteX126" fmla="*/ 1333 w 10000"/>
                <a:gd name="connsiteY126" fmla="*/ 7322 h 10000"/>
                <a:gd name="connsiteX127" fmla="*/ 1333 w 10000"/>
                <a:gd name="connsiteY127" fmla="*/ 7322 h 10000"/>
                <a:gd name="connsiteX128" fmla="*/ 1444 w 10000"/>
                <a:gd name="connsiteY128" fmla="*/ 7574 h 10000"/>
                <a:gd name="connsiteX129" fmla="*/ 1500 w 10000"/>
                <a:gd name="connsiteY129" fmla="*/ 7761 h 10000"/>
                <a:gd name="connsiteX130" fmla="*/ 1500 w 10000"/>
                <a:gd name="connsiteY130" fmla="*/ 7937 h 10000"/>
                <a:gd name="connsiteX131" fmla="*/ 1556 w 10000"/>
                <a:gd name="connsiteY131" fmla="*/ 8015 h 10000"/>
                <a:gd name="connsiteX132" fmla="*/ 1722 w 10000"/>
                <a:gd name="connsiteY132" fmla="*/ 8071 h 10000"/>
                <a:gd name="connsiteX133" fmla="*/ 1944 w 10000"/>
                <a:gd name="connsiteY133" fmla="*/ 8131 h 10000"/>
                <a:gd name="connsiteX134" fmla="*/ 2944 w 10000"/>
                <a:gd name="connsiteY134" fmla="*/ 8199 h 10000"/>
                <a:gd name="connsiteX135" fmla="*/ 2944 w 10000"/>
                <a:gd name="connsiteY135" fmla="*/ 8199 h 10000"/>
                <a:gd name="connsiteX136" fmla="*/ 4167 w 10000"/>
                <a:gd name="connsiteY136" fmla="*/ 8325 h 10000"/>
                <a:gd name="connsiteX137" fmla="*/ 4889 w 10000"/>
                <a:gd name="connsiteY137" fmla="*/ 8501 h 10000"/>
                <a:gd name="connsiteX138" fmla="*/ 5278 w 10000"/>
                <a:gd name="connsiteY138" fmla="*/ 8699 h 10000"/>
                <a:gd name="connsiteX139" fmla="*/ 5444 w 10000"/>
                <a:gd name="connsiteY139" fmla="*/ 8751 h 10000"/>
                <a:gd name="connsiteX140" fmla="*/ 5444 w 10000"/>
                <a:gd name="connsiteY140" fmla="*/ 8751 h 10000"/>
                <a:gd name="connsiteX141" fmla="*/ 5722 w 10000"/>
                <a:gd name="connsiteY141" fmla="*/ 8890 h 10000"/>
                <a:gd name="connsiteX142" fmla="*/ 5833 w 10000"/>
                <a:gd name="connsiteY142" fmla="*/ 8952 h 10000"/>
                <a:gd name="connsiteX143" fmla="*/ 5833 w 10000"/>
                <a:gd name="connsiteY143" fmla="*/ 8952 h 10000"/>
                <a:gd name="connsiteX144" fmla="*/ 5833 w 10000"/>
                <a:gd name="connsiteY144" fmla="*/ 8890 h 10000"/>
                <a:gd name="connsiteX145" fmla="*/ 5889 w 10000"/>
                <a:gd name="connsiteY145" fmla="*/ 8819 h 10000"/>
                <a:gd name="connsiteX146" fmla="*/ 6000 w 10000"/>
                <a:gd name="connsiteY146" fmla="*/ 8751 h 10000"/>
                <a:gd name="connsiteX147" fmla="*/ 6167 w 10000"/>
                <a:gd name="connsiteY147" fmla="*/ 8699 h 10000"/>
                <a:gd name="connsiteX148" fmla="*/ 6444 w 10000"/>
                <a:gd name="connsiteY148" fmla="*/ 8699 h 10000"/>
                <a:gd name="connsiteX149" fmla="*/ 6833 w 10000"/>
                <a:gd name="connsiteY149" fmla="*/ 8751 h 10000"/>
                <a:gd name="connsiteX150" fmla="*/ 7278 w 10000"/>
                <a:gd name="connsiteY150" fmla="*/ 8952 h 10000"/>
                <a:gd name="connsiteX151" fmla="*/ 7278 w 10000"/>
                <a:gd name="connsiteY151" fmla="*/ 8952 h 10000"/>
                <a:gd name="connsiteX152" fmla="*/ 8722 w 10000"/>
                <a:gd name="connsiteY152" fmla="*/ 9494 h 10000"/>
                <a:gd name="connsiteX153" fmla="*/ 10000 w 10000"/>
                <a:gd name="connsiteY153" fmla="*/ 10000 h 10000"/>
                <a:gd name="connsiteX0" fmla="*/ 10000 w 10000"/>
                <a:gd name="connsiteY0" fmla="*/ 5396 h 9629"/>
                <a:gd name="connsiteX1" fmla="*/ 10000 w 10000"/>
                <a:gd name="connsiteY1" fmla="*/ 5396 h 9629"/>
                <a:gd name="connsiteX2" fmla="*/ 9222 w 10000"/>
                <a:gd name="connsiteY2" fmla="*/ 5465 h 9629"/>
                <a:gd name="connsiteX3" fmla="*/ 8944 w 10000"/>
                <a:gd name="connsiteY3" fmla="*/ 5465 h 9629"/>
                <a:gd name="connsiteX4" fmla="*/ 8833 w 10000"/>
                <a:gd name="connsiteY4" fmla="*/ 5396 h 9629"/>
                <a:gd name="connsiteX5" fmla="*/ 8778 w 10000"/>
                <a:gd name="connsiteY5" fmla="*/ 5337 h 9629"/>
                <a:gd name="connsiteX6" fmla="*/ 8778 w 10000"/>
                <a:gd name="connsiteY6" fmla="*/ 5337 h 9629"/>
                <a:gd name="connsiteX7" fmla="*/ 8444 w 10000"/>
                <a:gd name="connsiteY7" fmla="*/ 4593 h 9629"/>
                <a:gd name="connsiteX8" fmla="*/ 8167 w 10000"/>
                <a:gd name="connsiteY8" fmla="*/ 3907 h 9629"/>
                <a:gd name="connsiteX9" fmla="*/ 8167 w 10000"/>
                <a:gd name="connsiteY9" fmla="*/ 3907 h 9629"/>
                <a:gd name="connsiteX10" fmla="*/ 8056 w 10000"/>
                <a:gd name="connsiteY10" fmla="*/ 3791 h 9629"/>
                <a:gd name="connsiteX11" fmla="*/ 7889 w 10000"/>
                <a:gd name="connsiteY11" fmla="*/ 3671 h 9629"/>
                <a:gd name="connsiteX12" fmla="*/ 7444 w 10000"/>
                <a:gd name="connsiteY12" fmla="*/ 3597 h 9629"/>
                <a:gd name="connsiteX13" fmla="*/ 6889 w 10000"/>
                <a:gd name="connsiteY13" fmla="*/ 3540 h 9629"/>
                <a:gd name="connsiteX14" fmla="*/ 6389 w 10000"/>
                <a:gd name="connsiteY14" fmla="*/ 3540 h 9629"/>
                <a:gd name="connsiteX15" fmla="*/ 6389 w 10000"/>
                <a:gd name="connsiteY15" fmla="*/ 3540 h 9629"/>
                <a:gd name="connsiteX16" fmla="*/ 6167 w 10000"/>
                <a:gd name="connsiteY16" fmla="*/ 3471 h 9629"/>
                <a:gd name="connsiteX17" fmla="*/ 6056 w 10000"/>
                <a:gd name="connsiteY17" fmla="*/ 3358 h 9629"/>
                <a:gd name="connsiteX18" fmla="*/ 6000 w 10000"/>
                <a:gd name="connsiteY18" fmla="*/ 3225 h 9629"/>
                <a:gd name="connsiteX19" fmla="*/ 6000 w 10000"/>
                <a:gd name="connsiteY19" fmla="*/ 2996 h 9629"/>
                <a:gd name="connsiteX20" fmla="*/ 6056 w 10000"/>
                <a:gd name="connsiteY20" fmla="*/ 2490 h 9629"/>
                <a:gd name="connsiteX21" fmla="*/ 6111 w 10000"/>
                <a:gd name="connsiteY21" fmla="*/ 2235 h 9629"/>
                <a:gd name="connsiteX22" fmla="*/ 6056 w 10000"/>
                <a:gd name="connsiteY22" fmla="*/ 1921 h 9629"/>
                <a:gd name="connsiteX23" fmla="*/ 6056 w 10000"/>
                <a:gd name="connsiteY23" fmla="*/ 1921 h 9629"/>
                <a:gd name="connsiteX24" fmla="*/ 6000 w 10000"/>
                <a:gd name="connsiteY24" fmla="*/ 1735 h 9629"/>
                <a:gd name="connsiteX25" fmla="*/ 5944 w 10000"/>
                <a:gd name="connsiteY25" fmla="*/ 1609 h 9629"/>
                <a:gd name="connsiteX26" fmla="*/ 5833 w 10000"/>
                <a:gd name="connsiteY26" fmla="*/ 1609 h 9629"/>
                <a:gd name="connsiteX27" fmla="*/ 5667 w 10000"/>
                <a:gd name="connsiteY27" fmla="*/ 1665 h 9629"/>
                <a:gd name="connsiteX28" fmla="*/ 5333 w 10000"/>
                <a:gd name="connsiteY28" fmla="*/ 1860 h 9629"/>
                <a:gd name="connsiteX29" fmla="*/ 4889 w 10000"/>
                <a:gd name="connsiteY29" fmla="*/ 2173 h 9629"/>
                <a:gd name="connsiteX30" fmla="*/ 4889 w 10000"/>
                <a:gd name="connsiteY30" fmla="*/ 2173 h 9629"/>
                <a:gd name="connsiteX31" fmla="*/ 4611 w 10000"/>
                <a:gd name="connsiteY31" fmla="*/ 2235 h 9629"/>
                <a:gd name="connsiteX32" fmla="*/ 4500 w 10000"/>
                <a:gd name="connsiteY32" fmla="*/ 2235 h 9629"/>
                <a:gd name="connsiteX33" fmla="*/ 4444 w 10000"/>
                <a:gd name="connsiteY33" fmla="*/ 2173 h 9629"/>
                <a:gd name="connsiteX34" fmla="*/ 4389 w 10000"/>
                <a:gd name="connsiteY34" fmla="*/ 1921 h 9629"/>
                <a:gd name="connsiteX35" fmla="*/ 4222 w 10000"/>
                <a:gd name="connsiteY35" fmla="*/ 1609 h 9629"/>
                <a:gd name="connsiteX36" fmla="*/ 4222 w 10000"/>
                <a:gd name="connsiteY36" fmla="*/ 1609 h 9629"/>
                <a:gd name="connsiteX37" fmla="*/ 4111 w 10000"/>
                <a:gd name="connsiteY37" fmla="*/ 1420 h 9629"/>
                <a:gd name="connsiteX38" fmla="*/ 4111 w 10000"/>
                <a:gd name="connsiteY38" fmla="*/ 1241 h 9629"/>
                <a:gd name="connsiteX39" fmla="*/ 4111 w 10000"/>
                <a:gd name="connsiteY39" fmla="*/ 1116 h 9629"/>
                <a:gd name="connsiteX40" fmla="*/ 4167 w 10000"/>
                <a:gd name="connsiteY40" fmla="*/ 987 h 9629"/>
                <a:gd name="connsiteX41" fmla="*/ 4278 w 10000"/>
                <a:gd name="connsiteY41" fmla="*/ 741 h 9629"/>
                <a:gd name="connsiteX42" fmla="*/ 4389 w 10000"/>
                <a:gd name="connsiteY42" fmla="*/ 677 h 9629"/>
                <a:gd name="connsiteX43" fmla="*/ 4389 w 10000"/>
                <a:gd name="connsiteY43" fmla="*/ 677 h 9629"/>
                <a:gd name="connsiteX44" fmla="*/ 4389 w 10000"/>
                <a:gd name="connsiteY44" fmla="*/ 613 h 9629"/>
                <a:gd name="connsiteX45" fmla="*/ 4444 w 10000"/>
                <a:gd name="connsiteY45" fmla="*/ 566 h 9629"/>
                <a:gd name="connsiteX46" fmla="*/ 4667 w 10000"/>
                <a:gd name="connsiteY46" fmla="*/ 495 h 9629"/>
                <a:gd name="connsiteX47" fmla="*/ 5333 w 10000"/>
                <a:gd name="connsiteY47" fmla="*/ 375 h 9629"/>
                <a:gd name="connsiteX48" fmla="*/ 6500 w 10000"/>
                <a:gd name="connsiteY48" fmla="*/ 180 h 9629"/>
                <a:gd name="connsiteX49" fmla="*/ 6500 w 10000"/>
                <a:gd name="connsiteY49" fmla="*/ 180 h 9629"/>
                <a:gd name="connsiteX50" fmla="*/ 7167 w 10000"/>
                <a:gd name="connsiteY50" fmla="*/ 0 h 9629"/>
                <a:gd name="connsiteX51" fmla="*/ 10000 w 10000"/>
                <a:gd name="connsiteY51" fmla="*/ 5465 h 9629"/>
                <a:gd name="connsiteX52" fmla="*/ 10000 w 10000"/>
                <a:gd name="connsiteY52" fmla="*/ 5465 h 9629"/>
                <a:gd name="connsiteX53" fmla="*/ 9722 w 10000"/>
                <a:gd name="connsiteY53" fmla="*/ 5396 h 9629"/>
                <a:gd name="connsiteX54" fmla="*/ 9389 w 10000"/>
                <a:gd name="connsiteY54" fmla="*/ 5465 h 9629"/>
                <a:gd name="connsiteX55" fmla="*/ 9389 w 10000"/>
                <a:gd name="connsiteY55" fmla="*/ 5465 h 9629"/>
                <a:gd name="connsiteX56" fmla="*/ 9278 w 10000"/>
                <a:gd name="connsiteY56" fmla="*/ 5541 h 9629"/>
                <a:gd name="connsiteX57" fmla="*/ 9056 w 10000"/>
                <a:gd name="connsiteY57" fmla="*/ 5465 h 9629"/>
                <a:gd name="connsiteX58" fmla="*/ 8889 w 10000"/>
                <a:gd name="connsiteY58" fmla="*/ 5396 h 9629"/>
                <a:gd name="connsiteX59" fmla="*/ 8722 w 10000"/>
                <a:gd name="connsiteY59" fmla="*/ 5279 h 9629"/>
                <a:gd name="connsiteX60" fmla="*/ 8611 w 10000"/>
                <a:gd name="connsiteY60" fmla="*/ 5085 h 9629"/>
                <a:gd name="connsiteX61" fmla="*/ 8444 w 10000"/>
                <a:gd name="connsiteY61" fmla="*/ 4774 h 9629"/>
                <a:gd name="connsiteX62" fmla="*/ 8444 w 10000"/>
                <a:gd name="connsiteY62" fmla="*/ 4774 h 9629"/>
                <a:gd name="connsiteX63" fmla="*/ 8222 w 10000"/>
                <a:gd name="connsiteY63" fmla="*/ 4230 h 9629"/>
                <a:gd name="connsiteX64" fmla="*/ 8111 w 10000"/>
                <a:gd name="connsiteY64" fmla="*/ 3981 h 9629"/>
                <a:gd name="connsiteX65" fmla="*/ 7944 w 10000"/>
                <a:gd name="connsiteY65" fmla="*/ 3791 h 9629"/>
                <a:gd name="connsiteX66" fmla="*/ 7778 w 10000"/>
                <a:gd name="connsiteY66" fmla="*/ 3671 h 9629"/>
                <a:gd name="connsiteX67" fmla="*/ 7556 w 10000"/>
                <a:gd name="connsiteY67" fmla="*/ 3597 h 9629"/>
                <a:gd name="connsiteX68" fmla="*/ 7333 w 10000"/>
                <a:gd name="connsiteY68" fmla="*/ 3540 h 9629"/>
                <a:gd name="connsiteX69" fmla="*/ 7000 w 10000"/>
                <a:gd name="connsiteY69" fmla="*/ 3471 h 9629"/>
                <a:gd name="connsiteX70" fmla="*/ 7000 w 10000"/>
                <a:gd name="connsiteY70" fmla="*/ 3471 h 9629"/>
                <a:gd name="connsiteX71" fmla="*/ 6556 w 10000"/>
                <a:gd name="connsiteY71" fmla="*/ 3540 h 9629"/>
                <a:gd name="connsiteX72" fmla="*/ 6222 w 10000"/>
                <a:gd name="connsiteY72" fmla="*/ 3540 h 9629"/>
                <a:gd name="connsiteX73" fmla="*/ 6111 w 10000"/>
                <a:gd name="connsiteY73" fmla="*/ 3471 h 9629"/>
                <a:gd name="connsiteX74" fmla="*/ 6056 w 10000"/>
                <a:gd name="connsiteY74" fmla="*/ 3413 h 9629"/>
                <a:gd name="connsiteX75" fmla="*/ 6056 w 10000"/>
                <a:gd name="connsiteY75" fmla="*/ 3413 h 9629"/>
                <a:gd name="connsiteX76" fmla="*/ 6056 w 10000"/>
                <a:gd name="connsiteY76" fmla="*/ 2302 h 9629"/>
                <a:gd name="connsiteX77" fmla="*/ 6056 w 10000"/>
                <a:gd name="connsiteY77" fmla="*/ 2302 h 9629"/>
                <a:gd name="connsiteX78" fmla="*/ 6056 w 10000"/>
                <a:gd name="connsiteY78" fmla="*/ 2042 h 9629"/>
                <a:gd name="connsiteX79" fmla="*/ 5944 w 10000"/>
                <a:gd name="connsiteY79" fmla="*/ 1735 h 9629"/>
                <a:gd name="connsiteX80" fmla="*/ 5889 w 10000"/>
                <a:gd name="connsiteY80" fmla="*/ 1665 h 9629"/>
                <a:gd name="connsiteX81" fmla="*/ 5778 w 10000"/>
                <a:gd name="connsiteY81" fmla="*/ 1609 h 9629"/>
                <a:gd name="connsiteX82" fmla="*/ 5667 w 10000"/>
                <a:gd name="connsiteY82" fmla="*/ 1609 h 9629"/>
                <a:gd name="connsiteX83" fmla="*/ 5500 w 10000"/>
                <a:gd name="connsiteY83" fmla="*/ 1665 h 9629"/>
                <a:gd name="connsiteX84" fmla="*/ 5500 w 10000"/>
                <a:gd name="connsiteY84" fmla="*/ 1665 h 9629"/>
                <a:gd name="connsiteX85" fmla="*/ 4889 w 10000"/>
                <a:gd name="connsiteY85" fmla="*/ 2109 h 9629"/>
                <a:gd name="connsiteX86" fmla="*/ 4611 w 10000"/>
                <a:gd name="connsiteY86" fmla="*/ 2235 h 9629"/>
                <a:gd name="connsiteX87" fmla="*/ 4556 w 10000"/>
                <a:gd name="connsiteY87" fmla="*/ 2302 h 9629"/>
                <a:gd name="connsiteX88" fmla="*/ 4500 w 10000"/>
                <a:gd name="connsiteY88" fmla="*/ 2235 h 9629"/>
                <a:gd name="connsiteX89" fmla="*/ 4500 w 10000"/>
                <a:gd name="connsiteY89" fmla="*/ 2235 h 9629"/>
                <a:gd name="connsiteX90" fmla="*/ 4222 w 10000"/>
                <a:gd name="connsiteY90" fmla="*/ 1609 h 9629"/>
                <a:gd name="connsiteX91" fmla="*/ 4222 w 10000"/>
                <a:gd name="connsiteY91" fmla="*/ 1609 h 9629"/>
                <a:gd name="connsiteX92" fmla="*/ 4111 w 10000"/>
                <a:gd name="connsiteY92" fmla="*/ 1300 h 9629"/>
                <a:gd name="connsiteX93" fmla="*/ 4111 w 10000"/>
                <a:gd name="connsiteY93" fmla="*/ 1116 h 9629"/>
                <a:gd name="connsiteX94" fmla="*/ 4111 w 10000"/>
                <a:gd name="connsiteY94" fmla="*/ 925 h 9629"/>
                <a:gd name="connsiteX95" fmla="*/ 4111 w 10000"/>
                <a:gd name="connsiteY95" fmla="*/ 925 h 9629"/>
                <a:gd name="connsiteX96" fmla="*/ 4278 w 10000"/>
                <a:gd name="connsiteY96" fmla="*/ 741 h 9629"/>
                <a:gd name="connsiteX97" fmla="*/ 4389 w 10000"/>
                <a:gd name="connsiteY97" fmla="*/ 677 h 9629"/>
                <a:gd name="connsiteX98" fmla="*/ 4389 w 10000"/>
                <a:gd name="connsiteY98" fmla="*/ 677 h 9629"/>
                <a:gd name="connsiteX99" fmla="*/ 4000 w 10000"/>
                <a:gd name="connsiteY99" fmla="*/ 677 h 9629"/>
                <a:gd name="connsiteX100" fmla="*/ 3722 w 10000"/>
                <a:gd name="connsiteY100" fmla="*/ 741 h 9629"/>
                <a:gd name="connsiteX101" fmla="*/ 3611 w 10000"/>
                <a:gd name="connsiteY101" fmla="*/ 809 h 9629"/>
                <a:gd name="connsiteX102" fmla="*/ 3556 w 10000"/>
                <a:gd name="connsiteY102" fmla="*/ 871 h 9629"/>
                <a:gd name="connsiteX103" fmla="*/ 3556 w 10000"/>
                <a:gd name="connsiteY103" fmla="*/ 871 h 9629"/>
                <a:gd name="connsiteX104" fmla="*/ 3444 w 10000"/>
                <a:gd name="connsiteY104" fmla="*/ 1116 h 9629"/>
                <a:gd name="connsiteX105" fmla="*/ 3278 w 10000"/>
                <a:gd name="connsiteY105" fmla="*/ 1494 h 9629"/>
                <a:gd name="connsiteX106" fmla="*/ 3000 w 10000"/>
                <a:gd name="connsiteY106" fmla="*/ 1921 h 9629"/>
                <a:gd name="connsiteX107" fmla="*/ 2667 w 10000"/>
                <a:gd name="connsiteY107" fmla="*/ 2235 h 9629"/>
                <a:gd name="connsiteX108" fmla="*/ 2667 w 10000"/>
                <a:gd name="connsiteY108" fmla="*/ 2235 h 9629"/>
                <a:gd name="connsiteX109" fmla="*/ 2333 w 10000"/>
                <a:gd name="connsiteY109" fmla="*/ 2490 h 9629"/>
                <a:gd name="connsiteX110" fmla="*/ 1833 w 10000"/>
                <a:gd name="connsiteY110" fmla="*/ 2739 h 9629"/>
                <a:gd name="connsiteX111" fmla="*/ 1389 w 10000"/>
                <a:gd name="connsiteY111" fmla="*/ 2857 h 9629"/>
                <a:gd name="connsiteX112" fmla="*/ 889 w 10000"/>
                <a:gd name="connsiteY112" fmla="*/ 2920 h 9629"/>
                <a:gd name="connsiteX113" fmla="*/ 889 w 10000"/>
                <a:gd name="connsiteY113" fmla="*/ 2920 h 9629"/>
                <a:gd name="connsiteX114" fmla="*/ 500 w 10000"/>
                <a:gd name="connsiteY114" fmla="*/ 2996 h 9629"/>
                <a:gd name="connsiteX115" fmla="*/ 222 w 10000"/>
                <a:gd name="connsiteY115" fmla="*/ 3042 h 9629"/>
                <a:gd name="connsiteX116" fmla="*/ 0 w 10000"/>
                <a:gd name="connsiteY116" fmla="*/ 3102 h 9629"/>
                <a:gd name="connsiteX117" fmla="*/ 0 w 10000"/>
                <a:gd name="connsiteY117" fmla="*/ 3102 h 9629"/>
                <a:gd name="connsiteX118" fmla="*/ 278 w 10000"/>
                <a:gd name="connsiteY118" fmla="*/ 4105 h 9629"/>
                <a:gd name="connsiteX119" fmla="*/ 500 w 10000"/>
                <a:gd name="connsiteY119" fmla="*/ 4837 h 9629"/>
                <a:gd name="connsiteX120" fmla="*/ 722 w 10000"/>
                <a:gd name="connsiteY120" fmla="*/ 5465 h 9629"/>
                <a:gd name="connsiteX121" fmla="*/ 722 w 10000"/>
                <a:gd name="connsiteY121" fmla="*/ 5465 h 9629"/>
                <a:gd name="connsiteX122" fmla="*/ 889 w 10000"/>
                <a:gd name="connsiteY122" fmla="*/ 5837 h 9629"/>
                <a:gd name="connsiteX123" fmla="*/ 944 w 10000"/>
                <a:gd name="connsiteY123" fmla="*/ 6157 h 9629"/>
                <a:gd name="connsiteX124" fmla="*/ 1111 w 10000"/>
                <a:gd name="connsiteY124" fmla="*/ 6470 h 9629"/>
                <a:gd name="connsiteX125" fmla="*/ 1333 w 10000"/>
                <a:gd name="connsiteY125" fmla="*/ 6951 h 9629"/>
                <a:gd name="connsiteX126" fmla="*/ 1333 w 10000"/>
                <a:gd name="connsiteY126" fmla="*/ 6951 h 9629"/>
                <a:gd name="connsiteX127" fmla="*/ 1444 w 10000"/>
                <a:gd name="connsiteY127" fmla="*/ 7203 h 9629"/>
                <a:gd name="connsiteX128" fmla="*/ 1500 w 10000"/>
                <a:gd name="connsiteY128" fmla="*/ 7390 h 9629"/>
                <a:gd name="connsiteX129" fmla="*/ 1500 w 10000"/>
                <a:gd name="connsiteY129" fmla="*/ 7566 h 9629"/>
                <a:gd name="connsiteX130" fmla="*/ 1556 w 10000"/>
                <a:gd name="connsiteY130" fmla="*/ 7644 h 9629"/>
                <a:gd name="connsiteX131" fmla="*/ 1722 w 10000"/>
                <a:gd name="connsiteY131" fmla="*/ 7700 h 9629"/>
                <a:gd name="connsiteX132" fmla="*/ 1944 w 10000"/>
                <a:gd name="connsiteY132" fmla="*/ 7760 h 9629"/>
                <a:gd name="connsiteX133" fmla="*/ 2944 w 10000"/>
                <a:gd name="connsiteY133" fmla="*/ 7828 h 9629"/>
                <a:gd name="connsiteX134" fmla="*/ 2944 w 10000"/>
                <a:gd name="connsiteY134" fmla="*/ 7828 h 9629"/>
                <a:gd name="connsiteX135" fmla="*/ 4167 w 10000"/>
                <a:gd name="connsiteY135" fmla="*/ 7954 h 9629"/>
                <a:gd name="connsiteX136" fmla="*/ 4889 w 10000"/>
                <a:gd name="connsiteY136" fmla="*/ 8130 h 9629"/>
                <a:gd name="connsiteX137" fmla="*/ 5278 w 10000"/>
                <a:gd name="connsiteY137" fmla="*/ 8328 h 9629"/>
                <a:gd name="connsiteX138" fmla="*/ 5444 w 10000"/>
                <a:gd name="connsiteY138" fmla="*/ 8380 h 9629"/>
                <a:gd name="connsiteX139" fmla="*/ 5444 w 10000"/>
                <a:gd name="connsiteY139" fmla="*/ 8380 h 9629"/>
                <a:gd name="connsiteX140" fmla="*/ 5722 w 10000"/>
                <a:gd name="connsiteY140" fmla="*/ 8519 h 9629"/>
                <a:gd name="connsiteX141" fmla="*/ 5833 w 10000"/>
                <a:gd name="connsiteY141" fmla="*/ 8581 h 9629"/>
                <a:gd name="connsiteX142" fmla="*/ 5833 w 10000"/>
                <a:gd name="connsiteY142" fmla="*/ 8581 h 9629"/>
                <a:gd name="connsiteX143" fmla="*/ 5833 w 10000"/>
                <a:gd name="connsiteY143" fmla="*/ 8519 h 9629"/>
                <a:gd name="connsiteX144" fmla="*/ 5889 w 10000"/>
                <a:gd name="connsiteY144" fmla="*/ 8448 h 9629"/>
                <a:gd name="connsiteX145" fmla="*/ 6000 w 10000"/>
                <a:gd name="connsiteY145" fmla="*/ 8380 h 9629"/>
                <a:gd name="connsiteX146" fmla="*/ 6167 w 10000"/>
                <a:gd name="connsiteY146" fmla="*/ 8328 h 9629"/>
                <a:gd name="connsiteX147" fmla="*/ 6444 w 10000"/>
                <a:gd name="connsiteY147" fmla="*/ 8328 h 9629"/>
                <a:gd name="connsiteX148" fmla="*/ 6833 w 10000"/>
                <a:gd name="connsiteY148" fmla="*/ 8380 h 9629"/>
                <a:gd name="connsiteX149" fmla="*/ 7278 w 10000"/>
                <a:gd name="connsiteY149" fmla="*/ 8581 h 9629"/>
                <a:gd name="connsiteX150" fmla="*/ 7278 w 10000"/>
                <a:gd name="connsiteY150" fmla="*/ 8581 h 9629"/>
                <a:gd name="connsiteX151" fmla="*/ 8722 w 10000"/>
                <a:gd name="connsiteY151" fmla="*/ 9123 h 9629"/>
                <a:gd name="connsiteX152" fmla="*/ 10000 w 10000"/>
                <a:gd name="connsiteY152" fmla="*/ 9629 h 9629"/>
                <a:gd name="connsiteX0" fmla="*/ 10000 w 10000"/>
                <a:gd name="connsiteY0" fmla="*/ 5604 h 10000"/>
                <a:gd name="connsiteX1" fmla="*/ 10000 w 10000"/>
                <a:gd name="connsiteY1" fmla="*/ 5604 h 10000"/>
                <a:gd name="connsiteX2" fmla="*/ 9222 w 10000"/>
                <a:gd name="connsiteY2" fmla="*/ 5676 h 10000"/>
                <a:gd name="connsiteX3" fmla="*/ 8944 w 10000"/>
                <a:gd name="connsiteY3" fmla="*/ 5676 h 10000"/>
                <a:gd name="connsiteX4" fmla="*/ 8833 w 10000"/>
                <a:gd name="connsiteY4" fmla="*/ 5604 h 10000"/>
                <a:gd name="connsiteX5" fmla="*/ 8778 w 10000"/>
                <a:gd name="connsiteY5" fmla="*/ 5543 h 10000"/>
                <a:gd name="connsiteX6" fmla="*/ 8778 w 10000"/>
                <a:gd name="connsiteY6" fmla="*/ 5543 h 10000"/>
                <a:gd name="connsiteX7" fmla="*/ 8444 w 10000"/>
                <a:gd name="connsiteY7" fmla="*/ 4770 h 10000"/>
                <a:gd name="connsiteX8" fmla="*/ 8167 w 10000"/>
                <a:gd name="connsiteY8" fmla="*/ 4058 h 10000"/>
                <a:gd name="connsiteX9" fmla="*/ 8167 w 10000"/>
                <a:gd name="connsiteY9" fmla="*/ 4058 h 10000"/>
                <a:gd name="connsiteX10" fmla="*/ 8056 w 10000"/>
                <a:gd name="connsiteY10" fmla="*/ 3937 h 10000"/>
                <a:gd name="connsiteX11" fmla="*/ 7889 w 10000"/>
                <a:gd name="connsiteY11" fmla="*/ 3812 h 10000"/>
                <a:gd name="connsiteX12" fmla="*/ 7444 w 10000"/>
                <a:gd name="connsiteY12" fmla="*/ 3736 h 10000"/>
                <a:gd name="connsiteX13" fmla="*/ 6889 w 10000"/>
                <a:gd name="connsiteY13" fmla="*/ 3676 h 10000"/>
                <a:gd name="connsiteX14" fmla="*/ 6389 w 10000"/>
                <a:gd name="connsiteY14" fmla="*/ 3676 h 10000"/>
                <a:gd name="connsiteX15" fmla="*/ 6389 w 10000"/>
                <a:gd name="connsiteY15" fmla="*/ 3676 h 10000"/>
                <a:gd name="connsiteX16" fmla="*/ 6167 w 10000"/>
                <a:gd name="connsiteY16" fmla="*/ 3605 h 10000"/>
                <a:gd name="connsiteX17" fmla="*/ 6056 w 10000"/>
                <a:gd name="connsiteY17" fmla="*/ 3487 h 10000"/>
                <a:gd name="connsiteX18" fmla="*/ 6000 w 10000"/>
                <a:gd name="connsiteY18" fmla="*/ 3349 h 10000"/>
                <a:gd name="connsiteX19" fmla="*/ 6000 w 10000"/>
                <a:gd name="connsiteY19" fmla="*/ 3111 h 10000"/>
                <a:gd name="connsiteX20" fmla="*/ 6056 w 10000"/>
                <a:gd name="connsiteY20" fmla="*/ 2586 h 10000"/>
                <a:gd name="connsiteX21" fmla="*/ 6111 w 10000"/>
                <a:gd name="connsiteY21" fmla="*/ 2321 h 10000"/>
                <a:gd name="connsiteX22" fmla="*/ 6056 w 10000"/>
                <a:gd name="connsiteY22" fmla="*/ 1995 h 10000"/>
                <a:gd name="connsiteX23" fmla="*/ 6056 w 10000"/>
                <a:gd name="connsiteY23" fmla="*/ 1995 h 10000"/>
                <a:gd name="connsiteX24" fmla="*/ 6000 w 10000"/>
                <a:gd name="connsiteY24" fmla="*/ 1802 h 10000"/>
                <a:gd name="connsiteX25" fmla="*/ 5944 w 10000"/>
                <a:gd name="connsiteY25" fmla="*/ 1671 h 10000"/>
                <a:gd name="connsiteX26" fmla="*/ 5833 w 10000"/>
                <a:gd name="connsiteY26" fmla="*/ 1671 h 10000"/>
                <a:gd name="connsiteX27" fmla="*/ 5667 w 10000"/>
                <a:gd name="connsiteY27" fmla="*/ 1729 h 10000"/>
                <a:gd name="connsiteX28" fmla="*/ 5333 w 10000"/>
                <a:gd name="connsiteY28" fmla="*/ 1932 h 10000"/>
                <a:gd name="connsiteX29" fmla="*/ 4889 w 10000"/>
                <a:gd name="connsiteY29" fmla="*/ 2257 h 10000"/>
                <a:gd name="connsiteX30" fmla="*/ 4889 w 10000"/>
                <a:gd name="connsiteY30" fmla="*/ 2257 h 10000"/>
                <a:gd name="connsiteX31" fmla="*/ 4611 w 10000"/>
                <a:gd name="connsiteY31" fmla="*/ 2321 h 10000"/>
                <a:gd name="connsiteX32" fmla="*/ 4500 w 10000"/>
                <a:gd name="connsiteY32" fmla="*/ 2321 h 10000"/>
                <a:gd name="connsiteX33" fmla="*/ 4444 w 10000"/>
                <a:gd name="connsiteY33" fmla="*/ 2257 h 10000"/>
                <a:gd name="connsiteX34" fmla="*/ 4389 w 10000"/>
                <a:gd name="connsiteY34" fmla="*/ 1995 h 10000"/>
                <a:gd name="connsiteX35" fmla="*/ 4222 w 10000"/>
                <a:gd name="connsiteY35" fmla="*/ 1671 h 10000"/>
                <a:gd name="connsiteX36" fmla="*/ 4222 w 10000"/>
                <a:gd name="connsiteY36" fmla="*/ 1671 h 10000"/>
                <a:gd name="connsiteX37" fmla="*/ 4111 w 10000"/>
                <a:gd name="connsiteY37" fmla="*/ 1475 h 10000"/>
                <a:gd name="connsiteX38" fmla="*/ 4111 w 10000"/>
                <a:gd name="connsiteY38" fmla="*/ 1289 h 10000"/>
                <a:gd name="connsiteX39" fmla="*/ 4111 w 10000"/>
                <a:gd name="connsiteY39" fmla="*/ 1159 h 10000"/>
                <a:gd name="connsiteX40" fmla="*/ 4167 w 10000"/>
                <a:gd name="connsiteY40" fmla="*/ 1025 h 10000"/>
                <a:gd name="connsiteX41" fmla="*/ 4278 w 10000"/>
                <a:gd name="connsiteY41" fmla="*/ 770 h 10000"/>
                <a:gd name="connsiteX42" fmla="*/ 4389 w 10000"/>
                <a:gd name="connsiteY42" fmla="*/ 703 h 10000"/>
                <a:gd name="connsiteX43" fmla="*/ 4389 w 10000"/>
                <a:gd name="connsiteY43" fmla="*/ 703 h 10000"/>
                <a:gd name="connsiteX44" fmla="*/ 4389 w 10000"/>
                <a:gd name="connsiteY44" fmla="*/ 637 h 10000"/>
                <a:gd name="connsiteX45" fmla="*/ 4444 w 10000"/>
                <a:gd name="connsiteY45" fmla="*/ 588 h 10000"/>
                <a:gd name="connsiteX46" fmla="*/ 4667 w 10000"/>
                <a:gd name="connsiteY46" fmla="*/ 514 h 10000"/>
                <a:gd name="connsiteX47" fmla="*/ 5333 w 10000"/>
                <a:gd name="connsiteY47" fmla="*/ 389 h 10000"/>
                <a:gd name="connsiteX48" fmla="*/ 6500 w 10000"/>
                <a:gd name="connsiteY48" fmla="*/ 187 h 10000"/>
                <a:gd name="connsiteX49" fmla="*/ 6500 w 10000"/>
                <a:gd name="connsiteY49" fmla="*/ 187 h 10000"/>
                <a:gd name="connsiteX50" fmla="*/ 7167 w 10000"/>
                <a:gd name="connsiteY50" fmla="*/ 0 h 10000"/>
                <a:gd name="connsiteX51" fmla="*/ 10000 w 10000"/>
                <a:gd name="connsiteY51" fmla="*/ 5676 h 10000"/>
                <a:gd name="connsiteX52" fmla="*/ 10000 w 10000"/>
                <a:gd name="connsiteY52" fmla="*/ 5676 h 10000"/>
                <a:gd name="connsiteX53" fmla="*/ 9722 w 10000"/>
                <a:gd name="connsiteY53" fmla="*/ 5604 h 10000"/>
                <a:gd name="connsiteX54" fmla="*/ 9389 w 10000"/>
                <a:gd name="connsiteY54" fmla="*/ 5676 h 10000"/>
                <a:gd name="connsiteX55" fmla="*/ 9389 w 10000"/>
                <a:gd name="connsiteY55" fmla="*/ 5676 h 10000"/>
                <a:gd name="connsiteX56" fmla="*/ 9278 w 10000"/>
                <a:gd name="connsiteY56" fmla="*/ 5754 h 10000"/>
                <a:gd name="connsiteX57" fmla="*/ 9056 w 10000"/>
                <a:gd name="connsiteY57" fmla="*/ 5676 h 10000"/>
                <a:gd name="connsiteX58" fmla="*/ 8889 w 10000"/>
                <a:gd name="connsiteY58" fmla="*/ 5604 h 10000"/>
                <a:gd name="connsiteX59" fmla="*/ 8722 w 10000"/>
                <a:gd name="connsiteY59" fmla="*/ 5482 h 10000"/>
                <a:gd name="connsiteX60" fmla="*/ 8611 w 10000"/>
                <a:gd name="connsiteY60" fmla="*/ 5281 h 10000"/>
                <a:gd name="connsiteX61" fmla="*/ 8444 w 10000"/>
                <a:gd name="connsiteY61" fmla="*/ 4958 h 10000"/>
                <a:gd name="connsiteX62" fmla="*/ 8444 w 10000"/>
                <a:gd name="connsiteY62" fmla="*/ 4958 h 10000"/>
                <a:gd name="connsiteX63" fmla="*/ 8222 w 10000"/>
                <a:gd name="connsiteY63" fmla="*/ 4393 h 10000"/>
                <a:gd name="connsiteX64" fmla="*/ 8111 w 10000"/>
                <a:gd name="connsiteY64" fmla="*/ 4134 h 10000"/>
                <a:gd name="connsiteX65" fmla="*/ 7944 w 10000"/>
                <a:gd name="connsiteY65" fmla="*/ 3937 h 10000"/>
                <a:gd name="connsiteX66" fmla="*/ 7778 w 10000"/>
                <a:gd name="connsiteY66" fmla="*/ 3812 h 10000"/>
                <a:gd name="connsiteX67" fmla="*/ 7556 w 10000"/>
                <a:gd name="connsiteY67" fmla="*/ 3736 h 10000"/>
                <a:gd name="connsiteX68" fmla="*/ 7333 w 10000"/>
                <a:gd name="connsiteY68" fmla="*/ 3676 h 10000"/>
                <a:gd name="connsiteX69" fmla="*/ 7000 w 10000"/>
                <a:gd name="connsiteY69" fmla="*/ 3605 h 10000"/>
                <a:gd name="connsiteX70" fmla="*/ 7000 w 10000"/>
                <a:gd name="connsiteY70" fmla="*/ 3605 h 10000"/>
                <a:gd name="connsiteX71" fmla="*/ 6556 w 10000"/>
                <a:gd name="connsiteY71" fmla="*/ 3676 h 10000"/>
                <a:gd name="connsiteX72" fmla="*/ 6222 w 10000"/>
                <a:gd name="connsiteY72" fmla="*/ 3676 h 10000"/>
                <a:gd name="connsiteX73" fmla="*/ 6111 w 10000"/>
                <a:gd name="connsiteY73" fmla="*/ 3605 h 10000"/>
                <a:gd name="connsiteX74" fmla="*/ 6056 w 10000"/>
                <a:gd name="connsiteY74" fmla="*/ 3545 h 10000"/>
                <a:gd name="connsiteX75" fmla="*/ 6056 w 10000"/>
                <a:gd name="connsiteY75" fmla="*/ 3545 h 10000"/>
                <a:gd name="connsiteX76" fmla="*/ 6056 w 10000"/>
                <a:gd name="connsiteY76" fmla="*/ 2391 h 10000"/>
                <a:gd name="connsiteX77" fmla="*/ 6056 w 10000"/>
                <a:gd name="connsiteY77" fmla="*/ 2391 h 10000"/>
                <a:gd name="connsiteX78" fmla="*/ 6056 w 10000"/>
                <a:gd name="connsiteY78" fmla="*/ 2121 h 10000"/>
                <a:gd name="connsiteX79" fmla="*/ 5944 w 10000"/>
                <a:gd name="connsiteY79" fmla="*/ 1802 h 10000"/>
                <a:gd name="connsiteX80" fmla="*/ 5889 w 10000"/>
                <a:gd name="connsiteY80" fmla="*/ 1729 h 10000"/>
                <a:gd name="connsiteX81" fmla="*/ 5778 w 10000"/>
                <a:gd name="connsiteY81" fmla="*/ 1671 h 10000"/>
                <a:gd name="connsiteX82" fmla="*/ 5667 w 10000"/>
                <a:gd name="connsiteY82" fmla="*/ 1671 h 10000"/>
                <a:gd name="connsiteX83" fmla="*/ 5500 w 10000"/>
                <a:gd name="connsiteY83" fmla="*/ 1729 h 10000"/>
                <a:gd name="connsiteX84" fmla="*/ 5500 w 10000"/>
                <a:gd name="connsiteY84" fmla="*/ 1729 h 10000"/>
                <a:gd name="connsiteX85" fmla="*/ 4889 w 10000"/>
                <a:gd name="connsiteY85" fmla="*/ 2190 h 10000"/>
                <a:gd name="connsiteX86" fmla="*/ 4611 w 10000"/>
                <a:gd name="connsiteY86" fmla="*/ 2321 h 10000"/>
                <a:gd name="connsiteX87" fmla="*/ 4556 w 10000"/>
                <a:gd name="connsiteY87" fmla="*/ 2391 h 10000"/>
                <a:gd name="connsiteX88" fmla="*/ 4500 w 10000"/>
                <a:gd name="connsiteY88" fmla="*/ 2321 h 10000"/>
                <a:gd name="connsiteX89" fmla="*/ 4500 w 10000"/>
                <a:gd name="connsiteY89" fmla="*/ 2321 h 10000"/>
                <a:gd name="connsiteX90" fmla="*/ 4222 w 10000"/>
                <a:gd name="connsiteY90" fmla="*/ 1671 h 10000"/>
                <a:gd name="connsiteX91" fmla="*/ 4222 w 10000"/>
                <a:gd name="connsiteY91" fmla="*/ 1671 h 10000"/>
                <a:gd name="connsiteX92" fmla="*/ 4111 w 10000"/>
                <a:gd name="connsiteY92" fmla="*/ 1350 h 10000"/>
                <a:gd name="connsiteX93" fmla="*/ 4111 w 10000"/>
                <a:gd name="connsiteY93" fmla="*/ 1159 h 10000"/>
                <a:gd name="connsiteX94" fmla="*/ 4111 w 10000"/>
                <a:gd name="connsiteY94" fmla="*/ 961 h 10000"/>
                <a:gd name="connsiteX95" fmla="*/ 4111 w 10000"/>
                <a:gd name="connsiteY95" fmla="*/ 961 h 10000"/>
                <a:gd name="connsiteX96" fmla="*/ 4278 w 10000"/>
                <a:gd name="connsiteY96" fmla="*/ 770 h 10000"/>
                <a:gd name="connsiteX97" fmla="*/ 4389 w 10000"/>
                <a:gd name="connsiteY97" fmla="*/ 703 h 10000"/>
                <a:gd name="connsiteX98" fmla="*/ 4389 w 10000"/>
                <a:gd name="connsiteY98" fmla="*/ 703 h 10000"/>
                <a:gd name="connsiteX99" fmla="*/ 4000 w 10000"/>
                <a:gd name="connsiteY99" fmla="*/ 703 h 10000"/>
                <a:gd name="connsiteX100" fmla="*/ 3722 w 10000"/>
                <a:gd name="connsiteY100" fmla="*/ 770 h 10000"/>
                <a:gd name="connsiteX101" fmla="*/ 3611 w 10000"/>
                <a:gd name="connsiteY101" fmla="*/ 840 h 10000"/>
                <a:gd name="connsiteX102" fmla="*/ 3556 w 10000"/>
                <a:gd name="connsiteY102" fmla="*/ 905 h 10000"/>
                <a:gd name="connsiteX103" fmla="*/ 3556 w 10000"/>
                <a:gd name="connsiteY103" fmla="*/ 905 h 10000"/>
                <a:gd name="connsiteX104" fmla="*/ 3444 w 10000"/>
                <a:gd name="connsiteY104" fmla="*/ 1159 h 10000"/>
                <a:gd name="connsiteX105" fmla="*/ 3278 w 10000"/>
                <a:gd name="connsiteY105" fmla="*/ 1552 h 10000"/>
                <a:gd name="connsiteX106" fmla="*/ 3000 w 10000"/>
                <a:gd name="connsiteY106" fmla="*/ 1995 h 10000"/>
                <a:gd name="connsiteX107" fmla="*/ 2667 w 10000"/>
                <a:gd name="connsiteY107" fmla="*/ 2321 h 10000"/>
                <a:gd name="connsiteX108" fmla="*/ 2667 w 10000"/>
                <a:gd name="connsiteY108" fmla="*/ 2321 h 10000"/>
                <a:gd name="connsiteX109" fmla="*/ 2333 w 10000"/>
                <a:gd name="connsiteY109" fmla="*/ 2586 h 10000"/>
                <a:gd name="connsiteX110" fmla="*/ 1833 w 10000"/>
                <a:gd name="connsiteY110" fmla="*/ 2845 h 10000"/>
                <a:gd name="connsiteX111" fmla="*/ 1389 w 10000"/>
                <a:gd name="connsiteY111" fmla="*/ 2967 h 10000"/>
                <a:gd name="connsiteX112" fmla="*/ 889 w 10000"/>
                <a:gd name="connsiteY112" fmla="*/ 3033 h 10000"/>
                <a:gd name="connsiteX113" fmla="*/ 889 w 10000"/>
                <a:gd name="connsiteY113" fmla="*/ 3033 h 10000"/>
                <a:gd name="connsiteX114" fmla="*/ 500 w 10000"/>
                <a:gd name="connsiteY114" fmla="*/ 3111 h 10000"/>
                <a:gd name="connsiteX115" fmla="*/ 222 w 10000"/>
                <a:gd name="connsiteY115" fmla="*/ 3159 h 10000"/>
                <a:gd name="connsiteX116" fmla="*/ 0 w 10000"/>
                <a:gd name="connsiteY116" fmla="*/ 3222 h 10000"/>
                <a:gd name="connsiteX117" fmla="*/ 0 w 10000"/>
                <a:gd name="connsiteY117" fmla="*/ 3222 h 10000"/>
                <a:gd name="connsiteX118" fmla="*/ 278 w 10000"/>
                <a:gd name="connsiteY118" fmla="*/ 4263 h 10000"/>
                <a:gd name="connsiteX119" fmla="*/ 500 w 10000"/>
                <a:gd name="connsiteY119" fmla="*/ 5023 h 10000"/>
                <a:gd name="connsiteX120" fmla="*/ 722 w 10000"/>
                <a:gd name="connsiteY120" fmla="*/ 5676 h 10000"/>
                <a:gd name="connsiteX121" fmla="*/ 722 w 10000"/>
                <a:gd name="connsiteY121" fmla="*/ 5676 h 10000"/>
                <a:gd name="connsiteX122" fmla="*/ 889 w 10000"/>
                <a:gd name="connsiteY122" fmla="*/ 6062 h 10000"/>
                <a:gd name="connsiteX123" fmla="*/ 944 w 10000"/>
                <a:gd name="connsiteY123" fmla="*/ 6394 h 10000"/>
                <a:gd name="connsiteX124" fmla="*/ 1111 w 10000"/>
                <a:gd name="connsiteY124" fmla="*/ 6719 h 10000"/>
                <a:gd name="connsiteX125" fmla="*/ 1333 w 10000"/>
                <a:gd name="connsiteY125" fmla="*/ 7219 h 10000"/>
                <a:gd name="connsiteX126" fmla="*/ 1333 w 10000"/>
                <a:gd name="connsiteY126" fmla="*/ 7219 h 10000"/>
                <a:gd name="connsiteX127" fmla="*/ 1444 w 10000"/>
                <a:gd name="connsiteY127" fmla="*/ 7481 h 10000"/>
                <a:gd name="connsiteX128" fmla="*/ 1500 w 10000"/>
                <a:gd name="connsiteY128" fmla="*/ 7675 h 10000"/>
                <a:gd name="connsiteX129" fmla="*/ 1500 w 10000"/>
                <a:gd name="connsiteY129" fmla="*/ 7858 h 10000"/>
                <a:gd name="connsiteX130" fmla="*/ 1556 w 10000"/>
                <a:gd name="connsiteY130" fmla="*/ 7939 h 10000"/>
                <a:gd name="connsiteX131" fmla="*/ 1722 w 10000"/>
                <a:gd name="connsiteY131" fmla="*/ 7997 h 10000"/>
                <a:gd name="connsiteX132" fmla="*/ 1944 w 10000"/>
                <a:gd name="connsiteY132" fmla="*/ 8059 h 10000"/>
                <a:gd name="connsiteX133" fmla="*/ 2944 w 10000"/>
                <a:gd name="connsiteY133" fmla="*/ 8130 h 10000"/>
                <a:gd name="connsiteX134" fmla="*/ 2944 w 10000"/>
                <a:gd name="connsiteY134" fmla="*/ 8130 h 10000"/>
                <a:gd name="connsiteX135" fmla="*/ 4167 w 10000"/>
                <a:gd name="connsiteY135" fmla="*/ 8260 h 10000"/>
                <a:gd name="connsiteX136" fmla="*/ 4889 w 10000"/>
                <a:gd name="connsiteY136" fmla="*/ 8443 h 10000"/>
                <a:gd name="connsiteX137" fmla="*/ 5278 w 10000"/>
                <a:gd name="connsiteY137" fmla="*/ 8649 h 10000"/>
                <a:gd name="connsiteX138" fmla="*/ 5444 w 10000"/>
                <a:gd name="connsiteY138" fmla="*/ 8703 h 10000"/>
                <a:gd name="connsiteX139" fmla="*/ 5444 w 10000"/>
                <a:gd name="connsiteY139" fmla="*/ 8703 h 10000"/>
                <a:gd name="connsiteX140" fmla="*/ 5722 w 10000"/>
                <a:gd name="connsiteY140" fmla="*/ 8847 h 10000"/>
                <a:gd name="connsiteX141" fmla="*/ 5833 w 10000"/>
                <a:gd name="connsiteY141" fmla="*/ 8912 h 10000"/>
                <a:gd name="connsiteX142" fmla="*/ 5833 w 10000"/>
                <a:gd name="connsiteY142" fmla="*/ 8912 h 10000"/>
                <a:gd name="connsiteX143" fmla="*/ 5833 w 10000"/>
                <a:gd name="connsiteY143" fmla="*/ 8847 h 10000"/>
                <a:gd name="connsiteX144" fmla="*/ 5889 w 10000"/>
                <a:gd name="connsiteY144" fmla="*/ 8773 h 10000"/>
                <a:gd name="connsiteX145" fmla="*/ 6000 w 10000"/>
                <a:gd name="connsiteY145" fmla="*/ 8703 h 10000"/>
                <a:gd name="connsiteX146" fmla="*/ 6167 w 10000"/>
                <a:gd name="connsiteY146" fmla="*/ 8649 h 10000"/>
                <a:gd name="connsiteX147" fmla="*/ 6444 w 10000"/>
                <a:gd name="connsiteY147" fmla="*/ 8649 h 10000"/>
                <a:gd name="connsiteX148" fmla="*/ 6833 w 10000"/>
                <a:gd name="connsiteY148" fmla="*/ 8703 h 10000"/>
                <a:gd name="connsiteX149" fmla="*/ 7278 w 10000"/>
                <a:gd name="connsiteY149" fmla="*/ 8912 h 10000"/>
                <a:gd name="connsiteX150" fmla="*/ 7278 w 10000"/>
                <a:gd name="connsiteY150" fmla="*/ 8912 h 10000"/>
                <a:gd name="connsiteX151" fmla="*/ 8722 w 10000"/>
                <a:gd name="connsiteY151" fmla="*/ 9475 h 10000"/>
                <a:gd name="connsiteX152" fmla="*/ 10000 w 10000"/>
                <a:gd name="connsiteY152" fmla="*/ 10000 h 10000"/>
                <a:gd name="connsiteX153" fmla="*/ 10000 w 10000"/>
                <a:gd name="connsiteY153" fmla="*/ 5604 h 10000"/>
                <a:gd name="connsiteX0" fmla="*/ 10000 w 10000"/>
                <a:gd name="connsiteY0" fmla="*/ 5417 h 9813"/>
                <a:gd name="connsiteX1" fmla="*/ 10000 w 10000"/>
                <a:gd name="connsiteY1" fmla="*/ 5417 h 9813"/>
                <a:gd name="connsiteX2" fmla="*/ 9222 w 10000"/>
                <a:gd name="connsiteY2" fmla="*/ 5489 h 9813"/>
                <a:gd name="connsiteX3" fmla="*/ 8944 w 10000"/>
                <a:gd name="connsiteY3" fmla="*/ 5489 h 9813"/>
                <a:gd name="connsiteX4" fmla="*/ 8833 w 10000"/>
                <a:gd name="connsiteY4" fmla="*/ 5417 h 9813"/>
                <a:gd name="connsiteX5" fmla="*/ 8778 w 10000"/>
                <a:gd name="connsiteY5" fmla="*/ 5356 h 9813"/>
                <a:gd name="connsiteX6" fmla="*/ 8778 w 10000"/>
                <a:gd name="connsiteY6" fmla="*/ 5356 h 9813"/>
                <a:gd name="connsiteX7" fmla="*/ 8444 w 10000"/>
                <a:gd name="connsiteY7" fmla="*/ 4583 h 9813"/>
                <a:gd name="connsiteX8" fmla="*/ 8167 w 10000"/>
                <a:gd name="connsiteY8" fmla="*/ 3871 h 9813"/>
                <a:gd name="connsiteX9" fmla="*/ 8167 w 10000"/>
                <a:gd name="connsiteY9" fmla="*/ 3871 h 9813"/>
                <a:gd name="connsiteX10" fmla="*/ 8056 w 10000"/>
                <a:gd name="connsiteY10" fmla="*/ 3750 h 9813"/>
                <a:gd name="connsiteX11" fmla="*/ 7889 w 10000"/>
                <a:gd name="connsiteY11" fmla="*/ 3625 h 9813"/>
                <a:gd name="connsiteX12" fmla="*/ 7444 w 10000"/>
                <a:gd name="connsiteY12" fmla="*/ 3549 h 9813"/>
                <a:gd name="connsiteX13" fmla="*/ 6889 w 10000"/>
                <a:gd name="connsiteY13" fmla="*/ 3489 h 9813"/>
                <a:gd name="connsiteX14" fmla="*/ 6389 w 10000"/>
                <a:gd name="connsiteY14" fmla="*/ 3489 h 9813"/>
                <a:gd name="connsiteX15" fmla="*/ 6389 w 10000"/>
                <a:gd name="connsiteY15" fmla="*/ 3489 h 9813"/>
                <a:gd name="connsiteX16" fmla="*/ 6167 w 10000"/>
                <a:gd name="connsiteY16" fmla="*/ 3418 h 9813"/>
                <a:gd name="connsiteX17" fmla="*/ 6056 w 10000"/>
                <a:gd name="connsiteY17" fmla="*/ 3300 h 9813"/>
                <a:gd name="connsiteX18" fmla="*/ 6000 w 10000"/>
                <a:gd name="connsiteY18" fmla="*/ 3162 h 9813"/>
                <a:gd name="connsiteX19" fmla="*/ 6000 w 10000"/>
                <a:gd name="connsiteY19" fmla="*/ 2924 h 9813"/>
                <a:gd name="connsiteX20" fmla="*/ 6056 w 10000"/>
                <a:gd name="connsiteY20" fmla="*/ 2399 h 9813"/>
                <a:gd name="connsiteX21" fmla="*/ 6111 w 10000"/>
                <a:gd name="connsiteY21" fmla="*/ 2134 h 9813"/>
                <a:gd name="connsiteX22" fmla="*/ 6056 w 10000"/>
                <a:gd name="connsiteY22" fmla="*/ 1808 h 9813"/>
                <a:gd name="connsiteX23" fmla="*/ 6056 w 10000"/>
                <a:gd name="connsiteY23" fmla="*/ 1808 h 9813"/>
                <a:gd name="connsiteX24" fmla="*/ 6000 w 10000"/>
                <a:gd name="connsiteY24" fmla="*/ 1615 h 9813"/>
                <a:gd name="connsiteX25" fmla="*/ 5944 w 10000"/>
                <a:gd name="connsiteY25" fmla="*/ 1484 h 9813"/>
                <a:gd name="connsiteX26" fmla="*/ 5833 w 10000"/>
                <a:gd name="connsiteY26" fmla="*/ 1484 h 9813"/>
                <a:gd name="connsiteX27" fmla="*/ 5667 w 10000"/>
                <a:gd name="connsiteY27" fmla="*/ 1542 h 9813"/>
                <a:gd name="connsiteX28" fmla="*/ 5333 w 10000"/>
                <a:gd name="connsiteY28" fmla="*/ 1745 h 9813"/>
                <a:gd name="connsiteX29" fmla="*/ 4889 w 10000"/>
                <a:gd name="connsiteY29" fmla="*/ 2070 h 9813"/>
                <a:gd name="connsiteX30" fmla="*/ 4889 w 10000"/>
                <a:gd name="connsiteY30" fmla="*/ 2070 h 9813"/>
                <a:gd name="connsiteX31" fmla="*/ 4611 w 10000"/>
                <a:gd name="connsiteY31" fmla="*/ 2134 h 9813"/>
                <a:gd name="connsiteX32" fmla="*/ 4500 w 10000"/>
                <a:gd name="connsiteY32" fmla="*/ 2134 h 9813"/>
                <a:gd name="connsiteX33" fmla="*/ 4444 w 10000"/>
                <a:gd name="connsiteY33" fmla="*/ 2070 h 9813"/>
                <a:gd name="connsiteX34" fmla="*/ 4389 w 10000"/>
                <a:gd name="connsiteY34" fmla="*/ 1808 h 9813"/>
                <a:gd name="connsiteX35" fmla="*/ 4222 w 10000"/>
                <a:gd name="connsiteY35" fmla="*/ 1484 h 9813"/>
                <a:gd name="connsiteX36" fmla="*/ 4222 w 10000"/>
                <a:gd name="connsiteY36" fmla="*/ 1484 h 9813"/>
                <a:gd name="connsiteX37" fmla="*/ 4111 w 10000"/>
                <a:gd name="connsiteY37" fmla="*/ 1288 h 9813"/>
                <a:gd name="connsiteX38" fmla="*/ 4111 w 10000"/>
                <a:gd name="connsiteY38" fmla="*/ 1102 h 9813"/>
                <a:gd name="connsiteX39" fmla="*/ 4111 w 10000"/>
                <a:gd name="connsiteY39" fmla="*/ 972 h 9813"/>
                <a:gd name="connsiteX40" fmla="*/ 4167 w 10000"/>
                <a:gd name="connsiteY40" fmla="*/ 838 h 9813"/>
                <a:gd name="connsiteX41" fmla="*/ 4278 w 10000"/>
                <a:gd name="connsiteY41" fmla="*/ 583 h 9813"/>
                <a:gd name="connsiteX42" fmla="*/ 4389 w 10000"/>
                <a:gd name="connsiteY42" fmla="*/ 516 h 9813"/>
                <a:gd name="connsiteX43" fmla="*/ 4389 w 10000"/>
                <a:gd name="connsiteY43" fmla="*/ 516 h 9813"/>
                <a:gd name="connsiteX44" fmla="*/ 4389 w 10000"/>
                <a:gd name="connsiteY44" fmla="*/ 450 h 9813"/>
                <a:gd name="connsiteX45" fmla="*/ 4444 w 10000"/>
                <a:gd name="connsiteY45" fmla="*/ 401 h 9813"/>
                <a:gd name="connsiteX46" fmla="*/ 4667 w 10000"/>
                <a:gd name="connsiteY46" fmla="*/ 327 h 9813"/>
                <a:gd name="connsiteX47" fmla="*/ 5333 w 10000"/>
                <a:gd name="connsiteY47" fmla="*/ 202 h 9813"/>
                <a:gd name="connsiteX48" fmla="*/ 6500 w 10000"/>
                <a:gd name="connsiteY48" fmla="*/ 0 h 9813"/>
                <a:gd name="connsiteX49" fmla="*/ 6500 w 10000"/>
                <a:gd name="connsiteY49" fmla="*/ 0 h 9813"/>
                <a:gd name="connsiteX50" fmla="*/ 10000 w 10000"/>
                <a:gd name="connsiteY50" fmla="*/ 5489 h 9813"/>
                <a:gd name="connsiteX51" fmla="*/ 10000 w 10000"/>
                <a:gd name="connsiteY51" fmla="*/ 5489 h 9813"/>
                <a:gd name="connsiteX52" fmla="*/ 9722 w 10000"/>
                <a:gd name="connsiteY52" fmla="*/ 5417 h 9813"/>
                <a:gd name="connsiteX53" fmla="*/ 9389 w 10000"/>
                <a:gd name="connsiteY53" fmla="*/ 5489 h 9813"/>
                <a:gd name="connsiteX54" fmla="*/ 9389 w 10000"/>
                <a:gd name="connsiteY54" fmla="*/ 5489 h 9813"/>
                <a:gd name="connsiteX55" fmla="*/ 9278 w 10000"/>
                <a:gd name="connsiteY55" fmla="*/ 5567 h 9813"/>
                <a:gd name="connsiteX56" fmla="*/ 9056 w 10000"/>
                <a:gd name="connsiteY56" fmla="*/ 5489 h 9813"/>
                <a:gd name="connsiteX57" fmla="*/ 8889 w 10000"/>
                <a:gd name="connsiteY57" fmla="*/ 5417 h 9813"/>
                <a:gd name="connsiteX58" fmla="*/ 8722 w 10000"/>
                <a:gd name="connsiteY58" fmla="*/ 5295 h 9813"/>
                <a:gd name="connsiteX59" fmla="*/ 8611 w 10000"/>
                <a:gd name="connsiteY59" fmla="*/ 5094 h 9813"/>
                <a:gd name="connsiteX60" fmla="*/ 8444 w 10000"/>
                <a:gd name="connsiteY60" fmla="*/ 4771 h 9813"/>
                <a:gd name="connsiteX61" fmla="*/ 8444 w 10000"/>
                <a:gd name="connsiteY61" fmla="*/ 4771 h 9813"/>
                <a:gd name="connsiteX62" fmla="*/ 8222 w 10000"/>
                <a:gd name="connsiteY62" fmla="*/ 4206 h 9813"/>
                <a:gd name="connsiteX63" fmla="*/ 8111 w 10000"/>
                <a:gd name="connsiteY63" fmla="*/ 3947 h 9813"/>
                <a:gd name="connsiteX64" fmla="*/ 7944 w 10000"/>
                <a:gd name="connsiteY64" fmla="*/ 3750 h 9813"/>
                <a:gd name="connsiteX65" fmla="*/ 7778 w 10000"/>
                <a:gd name="connsiteY65" fmla="*/ 3625 h 9813"/>
                <a:gd name="connsiteX66" fmla="*/ 7556 w 10000"/>
                <a:gd name="connsiteY66" fmla="*/ 3549 h 9813"/>
                <a:gd name="connsiteX67" fmla="*/ 7333 w 10000"/>
                <a:gd name="connsiteY67" fmla="*/ 3489 h 9813"/>
                <a:gd name="connsiteX68" fmla="*/ 7000 w 10000"/>
                <a:gd name="connsiteY68" fmla="*/ 3418 h 9813"/>
                <a:gd name="connsiteX69" fmla="*/ 7000 w 10000"/>
                <a:gd name="connsiteY69" fmla="*/ 3418 h 9813"/>
                <a:gd name="connsiteX70" fmla="*/ 6556 w 10000"/>
                <a:gd name="connsiteY70" fmla="*/ 3489 h 9813"/>
                <a:gd name="connsiteX71" fmla="*/ 6222 w 10000"/>
                <a:gd name="connsiteY71" fmla="*/ 3489 h 9813"/>
                <a:gd name="connsiteX72" fmla="*/ 6111 w 10000"/>
                <a:gd name="connsiteY72" fmla="*/ 3418 h 9813"/>
                <a:gd name="connsiteX73" fmla="*/ 6056 w 10000"/>
                <a:gd name="connsiteY73" fmla="*/ 3358 h 9813"/>
                <a:gd name="connsiteX74" fmla="*/ 6056 w 10000"/>
                <a:gd name="connsiteY74" fmla="*/ 3358 h 9813"/>
                <a:gd name="connsiteX75" fmla="*/ 6056 w 10000"/>
                <a:gd name="connsiteY75" fmla="*/ 2204 h 9813"/>
                <a:gd name="connsiteX76" fmla="*/ 6056 w 10000"/>
                <a:gd name="connsiteY76" fmla="*/ 2204 h 9813"/>
                <a:gd name="connsiteX77" fmla="*/ 6056 w 10000"/>
                <a:gd name="connsiteY77" fmla="*/ 1934 h 9813"/>
                <a:gd name="connsiteX78" fmla="*/ 5944 w 10000"/>
                <a:gd name="connsiteY78" fmla="*/ 1615 h 9813"/>
                <a:gd name="connsiteX79" fmla="*/ 5889 w 10000"/>
                <a:gd name="connsiteY79" fmla="*/ 1542 h 9813"/>
                <a:gd name="connsiteX80" fmla="*/ 5778 w 10000"/>
                <a:gd name="connsiteY80" fmla="*/ 1484 h 9813"/>
                <a:gd name="connsiteX81" fmla="*/ 5667 w 10000"/>
                <a:gd name="connsiteY81" fmla="*/ 1484 h 9813"/>
                <a:gd name="connsiteX82" fmla="*/ 5500 w 10000"/>
                <a:gd name="connsiteY82" fmla="*/ 1542 h 9813"/>
                <a:gd name="connsiteX83" fmla="*/ 5500 w 10000"/>
                <a:gd name="connsiteY83" fmla="*/ 1542 h 9813"/>
                <a:gd name="connsiteX84" fmla="*/ 4889 w 10000"/>
                <a:gd name="connsiteY84" fmla="*/ 2003 h 9813"/>
                <a:gd name="connsiteX85" fmla="*/ 4611 w 10000"/>
                <a:gd name="connsiteY85" fmla="*/ 2134 h 9813"/>
                <a:gd name="connsiteX86" fmla="*/ 4556 w 10000"/>
                <a:gd name="connsiteY86" fmla="*/ 2204 h 9813"/>
                <a:gd name="connsiteX87" fmla="*/ 4500 w 10000"/>
                <a:gd name="connsiteY87" fmla="*/ 2134 h 9813"/>
                <a:gd name="connsiteX88" fmla="*/ 4500 w 10000"/>
                <a:gd name="connsiteY88" fmla="*/ 2134 h 9813"/>
                <a:gd name="connsiteX89" fmla="*/ 4222 w 10000"/>
                <a:gd name="connsiteY89" fmla="*/ 1484 h 9813"/>
                <a:gd name="connsiteX90" fmla="*/ 4222 w 10000"/>
                <a:gd name="connsiteY90" fmla="*/ 1484 h 9813"/>
                <a:gd name="connsiteX91" fmla="*/ 4111 w 10000"/>
                <a:gd name="connsiteY91" fmla="*/ 1163 h 9813"/>
                <a:gd name="connsiteX92" fmla="*/ 4111 w 10000"/>
                <a:gd name="connsiteY92" fmla="*/ 972 h 9813"/>
                <a:gd name="connsiteX93" fmla="*/ 4111 w 10000"/>
                <a:gd name="connsiteY93" fmla="*/ 774 h 9813"/>
                <a:gd name="connsiteX94" fmla="*/ 4111 w 10000"/>
                <a:gd name="connsiteY94" fmla="*/ 774 h 9813"/>
                <a:gd name="connsiteX95" fmla="*/ 4278 w 10000"/>
                <a:gd name="connsiteY95" fmla="*/ 583 h 9813"/>
                <a:gd name="connsiteX96" fmla="*/ 4389 w 10000"/>
                <a:gd name="connsiteY96" fmla="*/ 516 h 9813"/>
                <a:gd name="connsiteX97" fmla="*/ 4389 w 10000"/>
                <a:gd name="connsiteY97" fmla="*/ 516 h 9813"/>
                <a:gd name="connsiteX98" fmla="*/ 4000 w 10000"/>
                <a:gd name="connsiteY98" fmla="*/ 516 h 9813"/>
                <a:gd name="connsiteX99" fmla="*/ 3722 w 10000"/>
                <a:gd name="connsiteY99" fmla="*/ 583 h 9813"/>
                <a:gd name="connsiteX100" fmla="*/ 3611 w 10000"/>
                <a:gd name="connsiteY100" fmla="*/ 653 h 9813"/>
                <a:gd name="connsiteX101" fmla="*/ 3556 w 10000"/>
                <a:gd name="connsiteY101" fmla="*/ 718 h 9813"/>
                <a:gd name="connsiteX102" fmla="*/ 3556 w 10000"/>
                <a:gd name="connsiteY102" fmla="*/ 718 h 9813"/>
                <a:gd name="connsiteX103" fmla="*/ 3444 w 10000"/>
                <a:gd name="connsiteY103" fmla="*/ 972 h 9813"/>
                <a:gd name="connsiteX104" fmla="*/ 3278 w 10000"/>
                <a:gd name="connsiteY104" fmla="*/ 1365 h 9813"/>
                <a:gd name="connsiteX105" fmla="*/ 3000 w 10000"/>
                <a:gd name="connsiteY105" fmla="*/ 1808 h 9813"/>
                <a:gd name="connsiteX106" fmla="*/ 2667 w 10000"/>
                <a:gd name="connsiteY106" fmla="*/ 2134 h 9813"/>
                <a:gd name="connsiteX107" fmla="*/ 2667 w 10000"/>
                <a:gd name="connsiteY107" fmla="*/ 2134 h 9813"/>
                <a:gd name="connsiteX108" fmla="*/ 2333 w 10000"/>
                <a:gd name="connsiteY108" fmla="*/ 2399 h 9813"/>
                <a:gd name="connsiteX109" fmla="*/ 1833 w 10000"/>
                <a:gd name="connsiteY109" fmla="*/ 2658 h 9813"/>
                <a:gd name="connsiteX110" fmla="*/ 1389 w 10000"/>
                <a:gd name="connsiteY110" fmla="*/ 2780 h 9813"/>
                <a:gd name="connsiteX111" fmla="*/ 889 w 10000"/>
                <a:gd name="connsiteY111" fmla="*/ 2846 h 9813"/>
                <a:gd name="connsiteX112" fmla="*/ 889 w 10000"/>
                <a:gd name="connsiteY112" fmla="*/ 2846 h 9813"/>
                <a:gd name="connsiteX113" fmla="*/ 500 w 10000"/>
                <a:gd name="connsiteY113" fmla="*/ 2924 h 9813"/>
                <a:gd name="connsiteX114" fmla="*/ 222 w 10000"/>
                <a:gd name="connsiteY114" fmla="*/ 2972 h 9813"/>
                <a:gd name="connsiteX115" fmla="*/ 0 w 10000"/>
                <a:gd name="connsiteY115" fmla="*/ 3035 h 9813"/>
                <a:gd name="connsiteX116" fmla="*/ 0 w 10000"/>
                <a:gd name="connsiteY116" fmla="*/ 3035 h 9813"/>
                <a:gd name="connsiteX117" fmla="*/ 278 w 10000"/>
                <a:gd name="connsiteY117" fmla="*/ 4076 h 9813"/>
                <a:gd name="connsiteX118" fmla="*/ 500 w 10000"/>
                <a:gd name="connsiteY118" fmla="*/ 4836 h 9813"/>
                <a:gd name="connsiteX119" fmla="*/ 722 w 10000"/>
                <a:gd name="connsiteY119" fmla="*/ 5489 h 9813"/>
                <a:gd name="connsiteX120" fmla="*/ 722 w 10000"/>
                <a:gd name="connsiteY120" fmla="*/ 5489 h 9813"/>
                <a:gd name="connsiteX121" fmla="*/ 889 w 10000"/>
                <a:gd name="connsiteY121" fmla="*/ 5875 h 9813"/>
                <a:gd name="connsiteX122" fmla="*/ 944 w 10000"/>
                <a:gd name="connsiteY122" fmla="*/ 6207 h 9813"/>
                <a:gd name="connsiteX123" fmla="*/ 1111 w 10000"/>
                <a:gd name="connsiteY123" fmla="*/ 6532 h 9813"/>
                <a:gd name="connsiteX124" fmla="*/ 1333 w 10000"/>
                <a:gd name="connsiteY124" fmla="*/ 7032 h 9813"/>
                <a:gd name="connsiteX125" fmla="*/ 1333 w 10000"/>
                <a:gd name="connsiteY125" fmla="*/ 7032 h 9813"/>
                <a:gd name="connsiteX126" fmla="*/ 1444 w 10000"/>
                <a:gd name="connsiteY126" fmla="*/ 7294 h 9813"/>
                <a:gd name="connsiteX127" fmla="*/ 1500 w 10000"/>
                <a:gd name="connsiteY127" fmla="*/ 7488 h 9813"/>
                <a:gd name="connsiteX128" fmla="*/ 1500 w 10000"/>
                <a:gd name="connsiteY128" fmla="*/ 7671 h 9813"/>
                <a:gd name="connsiteX129" fmla="*/ 1556 w 10000"/>
                <a:gd name="connsiteY129" fmla="*/ 7752 h 9813"/>
                <a:gd name="connsiteX130" fmla="*/ 1722 w 10000"/>
                <a:gd name="connsiteY130" fmla="*/ 7810 h 9813"/>
                <a:gd name="connsiteX131" fmla="*/ 1944 w 10000"/>
                <a:gd name="connsiteY131" fmla="*/ 7872 h 9813"/>
                <a:gd name="connsiteX132" fmla="*/ 2944 w 10000"/>
                <a:gd name="connsiteY132" fmla="*/ 7943 h 9813"/>
                <a:gd name="connsiteX133" fmla="*/ 2944 w 10000"/>
                <a:gd name="connsiteY133" fmla="*/ 7943 h 9813"/>
                <a:gd name="connsiteX134" fmla="*/ 4167 w 10000"/>
                <a:gd name="connsiteY134" fmla="*/ 8073 h 9813"/>
                <a:gd name="connsiteX135" fmla="*/ 4889 w 10000"/>
                <a:gd name="connsiteY135" fmla="*/ 8256 h 9813"/>
                <a:gd name="connsiteX136" fmla="*/ 5278 w 10000"/>
                <a:gd name="connsiteY136" fmla="*/ 8462 h 9813"/>
                <a:gd name="connsiteX137" fmla="*/ 5444 w 10000"/>
                <a:gd name="connsiteY137" fmla="*/ 8516 h 9813"/>
                <a:gd name="connsiteX138" fmla="*/ 5444 w 10000"/>
                <a:gd name="connsiteY138" fmla="*/ 8516 h 9813"/>
                <a:gd name="connsiteX139" fmla="*/ 5722 w 10000"/>
                <a:gd name="connsiteY139" fmla="*/ 8660 h 9813"/>
                <a:gd name="connsiteX140" fmla="*/ 5833 w 10000"/>
                <a:gd name="connsiteY140" fmla="*/ 8725 h 9813"/>
                <a:gd name="connsiteX141" fmla="*/ 5833 w 10000"/>
                <a:gd name="connsiteY141" fmla="*/ 8725 h 9813"/>
                <a:gd name="connsiteX142" fmla="*/ 5833 w 10000"/>
                <a:gd name="connsiteY142" fmla="*/ 8660 h 9813"/>
                <a:gd name="connsiteX143" fmla="*/ 5889 w 10000"/>
                <a:gd name="connsiteY143" fmla="*/ 8586 h 9813"/>
                <a:gd name="connsiteX144" fmla="*/ 6000 w 10000"/>
                <a:gd name="connsiteY144" fmla="*/ 8516 h 9813"/>
                <a:gd name="connsiteX145" fmla="*/ 6167 w 10000"/>
                <a:gd name="connsiteY145" fmla="*/ 8462 h 9813"/>
                <a:gd name="connsiteX146" fmla="*/ 6444 w 10000"/>
                <a:gd name="connsiteY146" fmla="*/ 8462 h 9813"/>
                <a:gd name="connsiteX147" fmla="*/ 6833 w 10000"/>
                <a:gd name="connsiteY147" fmla="*/ 8516 h 9813"/>
                <a:gd name="connsiteX148" fmla="*/ 7278 w 10000"/>
                <a:gd name="connsiteY148" fmla="*/ 8725 h 9813"/>
                <a:gd name="connsiteX149" fmla="*/ 7278 w 10000"/>
                <a:gd name="connsiteY149" fmla="*/ 8725 h 9813"/>
                <a:gd name="connsiteX150" fmla="*/ 8722 w 10000"/>
                <a:gd name="connsiteY150" fmla="*/ 9288 h 9813"/>
                <a:gd name="connsiteX151" fmla="*/ 10000 w 10000"/>
                <a:gd name="connsiteY151" fmla="*/ 9813 h 9813"/>
                <a:gd name="connsiteX152" fmla="*/ 10000 w 10000"/>
                <a:gd name="connsiteY152" fmla="*/ 5417 h 9813"/>
                <a:gd name="connsiteX0" fmla="*/ 10000 w 10000"/>
                <a:gd name="connsiteY0" fmla="*/ 5520 h 10000"/>
                <a:gd name="connsiteX1" fmla="*/ 10000 w 10000"/>
                <a:gd name="connsiteY1" fmla="*/ 5520 h 10000"/>
                <a:gd name="connsiteX2" fmla="*/ 9222 w 10000"/>
                <a:gd name="connsiteY2" fmla="*/ 5594 h 10000"/>
                <a:gd name="connsiteX3" fmla="*/ 8944 w 10000"/>
                <a:gd name="connsiteY3" fmla="*/ 5594 h 10000"/>
                <a:gd name="connsiteX4" fmla="*/ 8833 w 10000"/>
                <a:gd name="connsiteY4" fmla="*/ 5520 h 10000"/>
                <a:gd name="connsiteX5" fmla="*/ 8778 w 10000"/>
                <a:gd name="connsiteY5" fmla="*/ 5458 h 10000"/>
                <a:gd name="connsiteX6" fmla="*/ 8778 w 10000"/>
                <a:gd name="connsiteY6" fmla="*/ 5458 h 10000"/>
                <a:gd name="connsiteX7" fmla="*/ 8444 w 10000"/>
                <a:gd name="connsiteY7" fmla="*/ 4670 h 10000"/>
                <a:gd name="connsiteX8" fmla="*/ 8167 w 10000"/>
                <a:gd name="connsiteY8" fmla="*/ 3945 h 10000"/>
                <a:gd name="connsiteX9" fmla="*/ 8167 w 10000"/>
                <a:gd name="connsiteY9" fmla="*/ 3945 h 10000"/>
                <a:gd name="connsiteX10" fmla="*/ 8056 w 10000"/>
                <a:gd name="connsiteY10" fmla="*/ 3821 h 10000"/>
                <a:gd name="connsiteX11" fmla="*/ 7889 w 10000"/>
                <a:gd name="connsiteY11" fmla="*/ 3694 h 10000"/>
                <a:gd name="connsiteX12" fmla="*/ 7444 w 10000"/>
                <a:gd name="connsiteY12" fmla="*/ 3617 h 10000"/>
                <a:gd name="connsiteX13" fmla="*/ 6889 w 10000"/>
                <a:gd name="connsiteY13" fmla="*/ 3555 h 10000"/>
                <a:gd name="connsiteX14" fmla="*/ 6389 w 10000"/>
                <a:gd name="connsiteY14" fmla="*/ 3555 h 10000"/>
                <a:gd name="connsiteX15" fmla="*/ 6389 w 10000"/>
                <a:gd name="connsiteY15" fmla="*/ 3555 h 10000"/>
                <a:gd name="connsiteX16" fmla="*/ 6167 w 10000"/>
                <a:gd name="connsiteY16" fmla="*/ 3483 h 10000"/>
                <a:gd name="connsiteX17" fmla="*/ 6056 w 10000"/>
                <a:gd name="connsiteY17" fmla="*/ 3363 h 10000"/>
                <a:gd name="connsiteX18" fmla="*/ 6000 w 10000"/>
                <a:gd name="connsiteY18" fmla="*/ 3222 h 10000"/>
                <a:gd name="connsiteX19" fmla="*/ 6000 w 10000"/>
                <a:gd name="connsiteY19" fmla="*/ 2980 h 10000"/>
                <a:gd name="connsiteX20" fmla="*/ 6056 w 10000"/>
                <a:gd name="connsiteY20" fmla="*/ 2445 h 10000"/>
                <a:gd name="connsiteX21" fmla="*/ 6111 w 10000"/>
                <a:gd name="connsiteY21" fmla="*/ 2175 h 10000"/>
                <a:gd name="connsiteX22" fmla="*/ 6056 w 10000"/>
                <a:gd name="connsiteY22" fmla="*/ 1842 h 10000"/>
                <a:gd name="connsiteX23" fmla="*/ 6056 w 10000"/>
                <a:gd name="connsiteY23" fmla="*/ 1842 h 10000"/>
                <a:gd name="connsiteX24" fmla="*/ 6000 w 10000"/>
                <a:gd name="connsiteY24" fmla="*/ 1646 h 10000"/>
                <a:gd name="connsiteX25" fmla="*/ 5944 w 10000"/>
                <a:gd name="connsiteY25" fmla="*/ 1512 h 10000"/>
                <a:gd name="connsiteX26" fmla="*/ 5833 w 10000"/>
                <a:gd name="connsiteY26" fmla="*/ 1512 h 10000"/>
                <a:gd name="connsiteX27" fmla="*/ 5667 w 10000"/>
                <a:gd name="connsiteY27" fmla="*/ 1571 h 10000"/>
                <a:gd name="connsiteX28" fmla="*/ 5333 w 10000"/>
                <a:gd name="connsiteY28" fmla="*/ 1778 h 10000"/>
                <a:gd name="connsiteX29" fmla="*/ 4889 w 10000"/>
                <a:gd name="connsiteY29" fmla="*/ 2109 h 10000"/>
                <a:gd name="connsiteX30" fmla="*/ 4889 w 10000"/>
                <a:gd name="connsiteY30" fmla="*/ 2109 h 10000"/>
                <a:gd name="connsiteX31" fmla="*/ 4611 w 10000"/>
                <a:gd name="connsiteY31" fmla="*/ 2175 h 10000"/>
                <a:gd name="connsiteX32" fmla="*/ 4500 w 10000"/>
                <a:gd name="connsiteY32" fmla="*/ 2175 h 10000"/>
                <a:gd name="connsiteX33" fmla="*/ 4444 w 10000"/>
                <a:gd name="connsiteY33" fmla="*/ 2109 h 10000"/>
                <a:gd name="connsiteX34" fmla="*/ 4389 w 10000"/>
                <a:gd name="connsiteY34" fmla="*/ 1842 h 10000"/>
                <a:gd name="connsiteX35" fmla="*/ 4222 w 10000"/>
                <a:gd name="connsiteY35" fmla="*/ 1512 h 10000"/>
                <a:gd name="connsiteX36" fmla="*/ 4222 w 10000"/>
                <a:gd name="connsiteY36" fmla="*/ 1512 h 10000"/>
                <a:gd name="connsiteX37" fmla="*/ 4111 w 10000"/>
                <a:gd name="connsiteY37" fmla="*/ 1313 h 10000"/>
                <a:gd name="connsiteX38" fmla="*/ 4111 w 10000"/>
                <a:gd name="connsiteY38" fmla="*/ 1123 h 10000"/>
                <a:gd name="connsiteX39" fmla="*/ 4111 w 10000"/>
                <a:gd name="connsiteY39" fmla="*/ 991 h 10000"/>
                <a:gd name="connsiteX40" fmla="*/ 4167 w 10000"/>
                <a:gd name="connsiteY40" fmla="*/ 854 h 10000"/>
                <a:gd name="connsiteX41" fmla="*/ 4278 w 10000"/>
                <a:gd name="connsiteY41" fmla="*/ 594 h 10000"/>
                <a:gd name="connsiteX42" fmla="*/ 4389 w 10000"/>
                <a:gd name="connsiteY42" fmla="*/ 526 h 10000"/>
                <a:gd name="connsiteX43" fmla="*/ 4389 w 10000"/>
                <a:gd name="connsiteY43" fmla="*/ 526 h 10000"/>
                <a:gd name="connsiteX44" fmla="*/ 4389 w 10000"/>
                <a:gd name="connsiteY44" fmla="*/ 459 h 10000"/>
                <a:gd name="connsiteX45" fmla="*/ 4444 w 10000"/>
                <a:gd name="connsiteY45" fmla="*/ 409 h 10000"/>
                <a:gd name="connsiteX46" fmla="*/ 4667 w 10000"/>
                <a:gd name="connsiteY46" fmla="*/ 333 h 10000"/>
                <a:gd name="connsiteX47" fmla="*/ 5333 w 10000"/>
                <a:gd name="connsiteY47" fmla="*/ 206 h 10000"/>
                <a:gd name="connsiteX48" fmla="*/ 6500 w 10000"/>
                <a:gd name="connsiteY48" fmla="*/ 0 h 10000"/>
                <a:gd name="connsiteX49" fmla="*/ 10000 w 10000"/>
                <a:gd name="connsiteY49" fmla="*/ 5594 h 10000"/>
                <a:gd name="connsiteX50" fmla="*/ 10000 w 10000"/>
                <a:gd name="connsiteY50" fmla="*/ 5594 h 10000"/>
                <a:gd name="connsiteX51" fmla="*/ 9722 w 10000"/>
                <a:gd name="connsiteY51" fmla="*/ 5520 h 10000"/>
                <a:gd name="connsiteX52" fmla="*/ 9389 w 10000"/>
                <a:gd name="connsiteY52" fmla="*/ 5594 h 10000"/>
                <a:gd name="connsiteX53" fmla="*/ 9389 w 10000"/>
                <a:gd name="connsiteY53" fmla="*/ 5594 h 10000"/>
                <a:gd name="connsiteX54" fmla="*/ 9278 w 10000"/>
                <a:gd name="connsiteY54" fmla="*/ 5673 h 10000"/>
                <a:gd name="connsiteX55" fmla="*/ 9056 w 10000"/>
                <a:gd name="connsiteY55" fmla="*/ 5594 h 10000"/>
                <a:gd name="connsiteX56" fmla="*/ 8889 w 10000"/>
                <a:gd name="connsiteY56" fmla="*/ 5520 h 10000"/>
                <a:gd name="connsiteX57" fmla="*/ 8722 w 10000"/>
                <a:gd name="connsiteY57" fmla="*/ 5396 h 10000"/>
                <a:gd name="connsiteX58" fmla="*/ 8611 w 10000"/>
                <a:gd name="connsiteY58" fmla="*/ 5191 h 10000"/>
                <a:gd name="connsiteX59" fmla="*/ 8444 w 10000"/>
                <a:gd name="connsiteY59" fmla="*/ 4862 h 10000"/>
                <a:gd name="connsiteX60" fmla="*/ 8444 w 10000"/>
                <a:gd name="connsiteY60" fmla="*/ 4862 h 10000"/>
                <a:gd name="connsiteX61" fmla="*/ 8222 w 10000"/>
                <a:gd name="connsiteY61" fmla="*/ 4286 h 10000"/>
                <a:gd name="connsiteX62" fmla="*/ 8111 w 10000"/>
                <a:gd name="connsiteY62" fmla="*/ 4022 h 10000"/>
                <a:gd name="connsiteX63" fmla="*/ 7944 w 10000"/>
                <a:gd name="connsiteY63" fmla="*/ 3821 h 10000"/>
                <a:gd name="connsiteX64" fmla="*/ 7778 w 10000"/>
                <a:gd name="connsiteY64" fmla="*/ 3694 h 10000"/>
                <a:gd name="connsiteX65" fmla="*/ 7556 w 10000"/>
                <a:gd name="connsiteY65" fmla="*/ 3617 h 10000"/>
                <a:gd name="connsiteX66" fmla="*/ 7333 w 10000"/>
                <a:gd name="connsiteY66" fmla="*/ 3555 h 10000"/>
                <a:gd name="connsiteX67" fmla="*/ 7000 w 10000"/>
                <a:gd name="connsiteY67" fmla="*/ 3483 h 10000"/>
                <a:gd name="connsiteX68" fmla="*/ 7000 w 10000"/>
                <a:gd name="connsiteY68" fmla="*/ 3483 h 10000"/>
                <a:gd name="connsiteX69" fmla="*/ 6556 w 10000"/>
                <a:gd name="connsiteY69" fmla="*/ 3555 h 10000"/>
                <a:gd name="connsiteX70" fmla="*/ 6222 w 10000"/>
                <a:gd name="connsiteY70" fmla="*/ 3555 h 10000"/>
                <a:gd name="connsiteX71" fmla="*/ 6111 w 10000"/>
                <a:gd name="connsiteY71" fmla="*/ 3483 h 10000"/>
                <a:gd name="connsiteX72" fmla="*/ 6056 w 10000"/>
                <a:gd name="connsiteY72" fmla="*/ 3422 h 10000"/>
                <a:gd name="connsiteX73" fmla="*/ 6056 w 10000"/>
                <a:gd name="connsiteY73" fmla="*/ 3422 h 10000"/>
                <a:gd name="connsiteX74" fmla="*/ 6056 w 10000"/>
                <a:gd name="connsiteY74" fmla="*/ 2246 h 10000"/>
                <a:gd name="connsiteX75" fmla="*/ 6056 w 10000"/>
                <a:gd name="connsiteY75" fmla="*/ 2246 h 10000"/>
                <a:gd name="connsiteX76" fmla="*/ 6056 w 10000"/>
                <a:gd name="connsiteY76" fmla="*/ 1971 h 10000"/>
                <a:gd name="connsiteX77" fmla="*/ 5944 w 10000"/>
                <a:gd name="connsiteY77" fmla="*/ 1646 h 10000"/>
                <a:gd name="connsiteX78" fmla="*/ 5889 w 10000"/>
                <a:gd name="connsiteY78" fmla="*/ 1571 h 10000"/>
                <a:gd name="connsiteX79" fmla="*/ 5778 w 10000"/>
                <a:gd name="connsiteY79" fmla="*/ 1512 h 10000"/>
                <a:gd name="connsiteX80" fmla="*/ 5667 w 10000"/>
                <a:gd name="connsiteY80" fmla="*/ 1512 h 10000"/>
                <a:gd name="connsiteX81" fmla="*/ 5500 w 10000"/>
                <a:gd name="connsiteY81" fmla="*/ 1571 h 10000"/>
                <a:gd name="connsiteX82" fmla="*/ 5500 w 10000"/>
                <a:gd name="connsiteY82" fmla="*/ 1571 h 10000"/>
                <a:gd name="connsiteX83" fmla="*/ 4889 w 10000"/>
                <a:gd name="connsiteY83" fmla="*/ 2041 h 10000"/>
                <a:gd name="connsiteX84" fmla="*/ 4611 w 10000"/>
                <a:gd name="connsiteY84" fmla="*/ 2175 h 10000"/>
                <a:gd name="connsiteX85" fmla="*/ 4556 w 10000"/>
                <a:gd name="connsiteY85" fmla="*/ 2246 h 10000"/>
                <a:gd name="connsiteX86" fmla="*/ 4500 w 10000"/>
                <a:gd name="connsiteY86" fmla="*/ 2175 h 10000"/>
                <a:gd name="connsiteX87" fmla="*/ 4500 w 10000"/>
                <a:gd name="connsiteY87" fmla="*/ 2175 h 10000"/>
                <a:gd name="connsiteX88" fmla="*/ 4222 w 10000"/>
                <a:gd name="connsiteY88" fmla="*/ 1512 h 10000"/>
                <a:gd name="connsiteX89" fmla="*/ 4222 w 10000"/>
                <a:gd name="connsiteY89" fmla="*/ 1512 h 10000"/>
                <a:gd name="connsiteX90" fmla="*/ 4111 w 10000"/>
                <a:gd name="connsiteY90" fmla="*/ 1185 h 10000"/>
                <a:gd name="connsiteX91" fmla="*/ 4111 w 10000"/>
                <a:gd name="connsiteY91" fmla="*/ 991 h 10000"/>
                <a:gd name="connsiteX92" fmla="*/ 4111 w 10000"/>
                <a:gd name="connsiteY92" fmla="*/ 789 h 10000"/>
                <a:gd name="connsiteX93" fmla="*/ 4111 w 10000"/>
                <a:gd name="connsiteY93" fmla="*/ 789 h 10000"/>
                <a:gd name="connsiteX94" fmla="*/ 4278 w 10000"/>
                <a:gd name="connsiteY94" fmla="*/ 594 h 10000"/>
                <a:gd name="connsiteX95" fmla="*/ 4389 w 10000"/>
                <a:gd name="connsiteY95" fmla="*/ 526 h 10000"/>
                <a:gd name="connsiteX96" fmla="*/ 4389 w 10000"/>
                <a:gd name="connsiteY96" fmla="*/ 526 h 10000"/>
                <a:gd name="connsiteX97" fmla="*/ 4000 w 10000"/>
                <a:gd name="connsiteY97" fmla="*/ 526 h 10000"/>
                <a:gd name="connsiteX98" fmla="*/ 3722 w 10000"/>
                <a:gd name="connsiteY98" fmla="*/ 594 h 10000"/>
                <a:gd name="connsiteX99" fmla="*/ 3611 w 10000"/>
                <a:gd name="connsiteY99" fmla="*/ 665 h 10000"/>
                <a:gd name="connsiteX100" fmla="*/ 3556 w 10000"/>
                <a:gd name="connsiteY100" fmla="*/ 732 h 10000"/>
                <a:gd name="connsiteX101" fmla="*/ 3556 w 10000"/>
                <a:gd name="connsiteY101" fmla="*/ 732 h 10000"/>
                <a:gd name="connsiteX102" fmla="*/ 3444 w 10000"/>
                <a:gd name="connsiteY102" fmla="*/ 991 h 10000"/>
                <a:gd name="connsiteX103" fmla="*/ 3278 w 10000"/>
                <a:gd name="connsiteY103" fmla="*/ 1391 h 10000"/>
                <a:gd name="connsiteX104" fmla="*/ 3000 w 10000"/>
                <a:gd name="connsiteY104" fmla="*/ 1842 h 10000"/>
                <a:gd name="connsiteX105" fmla="*/ 2667 w 10000"/>
                <a:gd name="connsiteY105" fmla="*/ 2175 h 10000"/>
                <a:gd name="connsiteX106" fmla="*/ 2667 w 10000"/>
                <a:gd name="connsiteY106" fmla="*/ 2175 h 10000"/>
                <a:gd name="connsiteX107" fmla="*/ 2333 w 10000"/>
                <a:gd name="connsiteY107" fmla="*/ 2445 h 10000"/>
                <a:gd name="connsiteX108" fmla="*/ 1833 w 10000"/>
                <a:gd name="connsiteY108" fmla="*/ 2709 h 10000"/>
                <a:gd name="connsiteX109" fmla="*/ 1389 w 10000"/>
                <a:gd name="connsiteY109" fmla="*/ 2833 h 10000"/>
                <a:gd name="connsiteX110" fmla="*/ 889 w 10000"/>
                <a:gd name="connsiteY110" fmla="*/ 2900 h 10000"/>
                <a:gd name="connsiteX111" fmla="*/ 889 w 10000"/>
                <a:gd name="connsiteY111" fmla="*/ 2900 h 10000"/>
                <a:gd name="connsiteX112" fmla="*/ 500 w 10000"/>
                <a:gd name="connsiteY112" fmla="*/ 2980 h 10000"/>
                <a:gd name="connsiteX113" fmla="*/ 222 w 10000"/>
                <a:gd name="connsiteY113" fmla="*/ 3029 h 10000"/>
                <a:gd name="connsiteX114" fmla="*/ 0 w 10000"/>
                <a:gd name="connsiteY114" fmla="*/ 3093 h 10000"/>
                <a:gd name="connsiteX115" fmla="*/ 0 w 10000"/>
                <a:gd name="connsiteY115" fmla="*/ 3093 h 10000"/>
                <a:gd name="connsiteX116" fmla="*/ 278 w 10000"/>
                <a:gd name="connsiteY116" fmla="*/ 4154 h 10000"/>
                <a:gd name="connsiteX117" fmla="*/ 500 w 10000"/>
                <a:gd name="connsiteY117" fmla="*/ 4928 h 10000"/>
                <a:gd name="connsiteX118" fmla="*/ 722 w 10000"/>
                <a:gd name="connsiteY118" fmla="*/ 5594 h 10000"/>
                <a:gd name="connsiteX119" fmla="*/ 722 w 10000"/>
                <a:gd name="connsiteY119" fmla="*/ 5594 h 10000"/>
                <a:gd name="connsiteX120" fmla="*/ 889 w 10000"/>
                <a:gd name="connsiteY120" fmla="*/ 5987 h 10000"/>
                <a:gd name="connsiteX121" fmla="*/ 944 w 10000"/>
                <a:gd name="connsiteY121" fmla="*/ 6325 h 10000"/>
                <a:gd name="connsiteX122" fmla="*/ 1111 w 10000"/>
                <a:gd name="connsiteY122" fmla="*/ 6656 h 10000"/>
                <a:gd name="connsiteX123" fmla="*/ 1333 w 10000"/>
                <a:gd name="connsiteY123" fmla="*/ 7166 h 10000"/>
                <a:gd name="connsiteX124" fmla="*/ 1333 w 10000"/>
                <a:gd name="connsiteY124" fmla="*/ 7166 h 10000"/>
                <a:gd name="connsiteX125" fmla="*/ 1444 w 10000"/>
                <a:gd name="connsiteY125" fmla="*/ 7433 h 10000"/>
                <a:gd name="connsiteX126" fmla="*/ 1500 w 10000"/>
                <a:gd name="connsiteY126" fmla="*/ 7631 h 10000"/>
                <a:gd name="connsiteX127" fmla="*/ 1500 w 10000"/>
                <a:gd name="connsiteY127" fmla="*/ 7817 h 10000"/>
                <a:gd name="connsiteX128" fmla="*/ 1556 w 10000"/>
                <a:gd name="connsiteY128" fmla="*/ 7900 h 10000"/>
                <a:gd name="connsiteX129" fmla="*/ 1722 w 10000"/>
                <a:gd name="connsiteY129" fmla="*/ 7959 h 10000"/>
                <a:gd name="connsiteX130" fmla="*/ 1944 w 10000"/>
                <a:gd name="connsiteY130" fmla="*/ 8022 h 10000"/>
                <a:gd name="connsiteX131" fmla="*/ 2944 w 10000"/>
                <a:gd name="connsiteY131" fmla="*/ 8094 h 10000"/>
                <a:gd name="connsiteX132" fmla="*/ 2944 w 10000"/>
                <a:gd name="connsiteY132" fmla="*/ 8094 h 10000"/>
                <a:gd name="connsiteX133" fmla="*/ 4167 w 10000"/>
                <a:gd name="connsiteY133" fmla="*/ 8227 h 10000"/>
                <a:gd name="connsiteX134" fmla="*/ 4889 w 10000"/>
                <a:gd name="connsiteY134" fmla="*/ 8413 h 10000"/>
                <a:gd name="connsiteX135" fmla="*/ 5278 w 10000"/>
                <a:gd name="connsiteY135" fmla="*/ 8623 h 10000"/>
                <a:gd name="connsiteX136" fmla="*/ 5444 w 10000"/>
                <a:gd name="connsiteY136" fmla="*/ 8678 h 10000"/>
                <a:gd name="connsiteX137" fmla="*/ 5444 w 10000"/>
                <a:gd name="connsiteY137" fmla="*/ 8678 h 10000"/>
                <a:gd name="connsiteX138" fmla="*/ 5722 w 10000"/>
                <a:gd name="connsiteY138" fmla="*/ 8825 h 10000"/>
                <a:gd name="connsiteX139" fmla="*/ 5833 w 10000"/>
                <a:gd name="connsiteY139" fmla="*/ 8891 h 10000"/>
                <a:gd name="connsiteX140" fmla="*/ 5833 w 10000"/>
                <a:gd name="connsiteY140" fmla="*/ 8891 h 10000"/>
                <a:gd name="connsiteX141" fmla="*/ 5833 w 10000"/>
                <a:gd name="connsiteY141" fmla="*/ 8825 h 10000"/>
                <a:gd name="connsiteX142" fmla="*/ 5889 w 10000"/>
                <a:gd name="connsiteY142" fmla="*/ 8750 h 10000"/>
                <a:gd name="connsiteX143" fmla="*/ 6000 w 10000"/>
                <a:gd name="connsiteY143" fmla="*/ 8678 h 10000"/>
                <a:gd name="connsiteX144" fmla="*/ 6167 w 10000"/>
                <a:gd name="connsiteY144" fmla="*/ 8623 h 10000"/>
                <a:gd name="connsiteX145" fmla="*/ 6444 w 10000"/>
                <a:gd name="connsiteY145" fmla="*/ 8623 h 10000"/>
                <a:gd name="connsiteX146" fmla="*/ 6833 w 10000"/>
                <a:gd name="connsiteY146" fmla="*/ 8678 h 10000"/>
                <a:gd name="connsiteX147" fmla="*/ 7278 w 10000"/>
                <a:gd name="connsiteY147" fmla="*/ 8891 h 10000"/>
                <a:gd name="connsiteX148" fmla="*/ 7278 w 10000"/>
                <a:gd name="connsiteY148" fmla="*/ 8891 h 10000"/>
                <a:gd name="connsiteX149" fmla="*/ 8722 w 10000"/>
                <a:gd name="connsiteY149" fmla="*/ 9465 h 10000"/>
                <a:gd name="connsiteX150" fmla="*/ 10000 w 10000"/>
                <a:gd name="connsiteY150" fmla="*/ 10000 h 10000"/>
                <a:gd name="connsiteX151" fmla="*/ 10000 w 10000"/>
                <a:gd name="connsiteY151" fmla="*/ 5520 h 10000"/>
                <a:gd name="connsiteX0" fmla="*/ 10000 w 10000"/>
                <a:gd name="connsiteY0" fmla="*/ 5314 h 9794"/>
                <a:gd name="connsiteX1" fmla="*/ 10000 w 10000"/>
                <a:gd name="connsiteY1" fmla="*/ 5314 h 9794"/>
                <a:gd name="connsiteX2" fmla="*/ 9222 w 10000"/>
                <a:gd name="connsiteY2" fmla="*/ 5388 h 9794"/>
                <a:gd name="connsiteX3" fmla="*/ 8944 w 10000"/>
                <a:gd name="connsiteY3" fmla="*/ 5388 h 9794"/>
                <a:gd name="connsiteX4" fmla="*/ 8833 w 10000"/>
                <a:gd name="connsiteY4" fmla="*/ 5314 h 9794"/>
                <a:gd name="connsiteX5" fmla="*/ 8778 w 10000"/>
                <a:gd name="connsiteY5" fmla="*/ 5252 h 9794"/>
                <a:gd name="connsiteX6" fmla="*/ 8778 w 10000"/>
                <a:gd name="connsiteY6" fmla="*/ 5252 h 9794"/>
                <a:gd name="connsiteX7" fmla="*/ 8444 w 10000"/>
                <a:gd name="connsiteY7" fmla="*/ 4464 h 9794"/>
                <a:gd name="connsiteX8" fmla="*/ 8167 w 10000"/>
                <a:gd name="connsiteY8" fmla="*/ 3739 h 9794"/>
                <a:gd name="connsiteX9" fmla="*/ 8167 w 10000"/>
                <a:gd name="connsiteY9" fmla="*/ 3739 h 9794"/>
                <a:gd name="connsiteX10" fmla="*/ 8056 w 10000"/>
                <a:gd name="connsiteY10" fmla="*/ 3615 h 9794"/>
                <a:gd name="connsiteX11" fmla="*/ 7889 w 10000"/>
                <a:gd name="connsiteY11" fmla="*/ 3488 h 9794"/>
                <a:gd name="connsiteX12" fmla="*/ 7444 w 10000"/>
                <a:gd name="connsiteY12" fmla="*/ 3411 h 9794"/>
                <a:gd name="connsiteX13" fmla="*/ 6889 w 10000"/>
                <a:gd name="connsiteY13" fmla="*/ 3349 h 9794"/>
                <a:gd name="connsiteX14" fmla="*/ 6389 w 10000"/>
                <a:gd name="connsiteY14" fmla="*/ 3349 h 9794"/>
                <a:gd name="connsiteX15" fmla="*/ 6389 w 10000"/>
                <a:gd name="connsiteY15" fmla="*/ 3349 h 9794"/>
                <a:gd name="connsiteX16" fmla="*/ 6167 w 10000"/>
                <a:gd name="connsiteY16" fmla="*/ 3277 h 9794"/>
                <a:gd name="connsiteX17" fmla="*/ 6056 w 10000"/>
                <a:gd name="connsiteY17" fmla="*/ 3157 h 9794"/>
                <a:gd name="connsiteX18" fmla="*/ 6000 w 10000"/>
                <a:gd name="connsiteY18" fmla="*/ 3016 h 9794"/>
                <a:gd name="connsiteX19" fmla="*/ 6000 w 10000"/>
                <a:gd name="connsiteY19" fmla="*/ 2774 h 9794"/>
                <a:gd name="connsiteX20" fmla="*/ 6056 w 10000"/>
                <a:gd name="connsiteY20" fmla="*/ 2239 h 9794"/>
                <a:gd name="connsiteX21" fmla="*/ 6111 w 10000"/>
                <a:gd name="connsiteY21" fmla="*/ 1969 h 9794"/>
                <a:gd name="connsiteX22" fmla="*/ 6056 w 10000"/>
                <a:gd name="connsiteY22" fmla="*/ 1636 h 9794"/>
                <a:gd name="connsiteX23" fmla="*/ 6056 w 10000"/>
                <a:gd name="connsiteY23" fmla="*/ 1636 h 9794"/>
                <a:gd name="connsiteX24" fmla="*/ 6000 w 10000"/>
                <a:gd name="connsiteY24" fmla="*/ 1440 h 9794"/>
                <a:gd name="connsiteX25" fmla="*/ 5944 w 10000"/>
                <a:gd name="connsiteY25" fmla="*/ 1306 h 9794"/>
                <a:gd name="connsiteX26" fmla="*/ 5833 w 10000"/>
                <a:gd name="connsiteY26" fmla="*/ 1306 h 9794"/>
                <a:gd name="connsiteX27" fmla="*/ 5667 w 10000"/>
                <a:gd name="connsiteY27" fmla="*/ 1365 h 9794"/>
                <a:gd name="connsiteX28" fmla="*/ 5333 w 10000"/>
                <a:gd name="connsiteY28" fmla="*/ 1572 h 9794"/>
                <a:gd name="connsiteX29" fmla="*/ 4889 w 10000"/>
                <a:gd name="connsiteY29" fmla="*/ 1903 h 9794"/>
                <a:gd name="connsiteX30" fmla="*/ 4889 w 10000"/>
                <a:gd name="connsiteY30" fmla="*/ 1903 h 9794"/>
                <a:gd name="connsiteX31" fmla="*/ 4611 w 10000"/>
                <a:gd name="connsiteY31" fmla="*/ 1969 h 9794"/>
                <a:gd name="connsiteX32" fmla="*/ 4500 w 10000"/>
                <a:gd name="connsiteY32" fmla="*/ 1969 h 9794"/>
                <a:gd name="connsiteX33" fmla="*/ 4444 w 10000"/>
                <a:gd name="connsiteY33" fmla="*/ 1903 h 9794"/>
                <a:gd name="connsiteX34" fmla="*/ 4389 w 10000"/>
                <a:gd name="connsiteY34" fmla="*/ 1636 h 9794"/>
                <a:gd name="connsiteX35" fmla="*/ 4222 w 10000"/>
                <a:gd name="connsiteY35" fmla="*/ 1306 h 9794"/>
                <a:gd name="connsiteX36" fmla="*/ 4222 w 10000"/>
                <a:gd name="connsiteY36" fmla="*/ 1306 h 9794"/>
                <a:gd name="connsiteX37" fmla="*/ 4111 w 10000"/>
                <a:gd name="connsiteY37" fmla="*/ 1107 h 9794"/>
                <a:gd name="connsiteX38" fmla="*/ 4111 w 10000"/>
                <a:gd name="connsiteY38" fmla="*/ 917 h 9794"/>
                <a:gd name="connsiteX39" fmla="*/ 4111 w 10000"/>
                <a:gd name="connsiteY39" fmla="*/ 785 h 9794"/>
                <a:gd name="connsiteX40" fmla="*/ 4167 w 10000"/>
                <a:gd name="connsiteY40" fmla="*/ 648 h 9794"/>
                <a:gd name="connsiteX41" fmla="*/ 4278 w 10000"/>
                <a:gd name="connsiteY41" fmla="*/ 388 h 9794"/>
                <a:gd name="connsiteX42" fmla="*/ 4389 w 10000"/>
                <a:gd name="connsiteY42" fmla="*/ 320 h 9794"/>
                <a:gd name="connsiteX43" fmla="*/ 4389 w 10000"/>
                <a:gd name="connsiteY43" fmla="*/ 320 h 9794"/>
                <a:gd name="connsiteX44" fmla="*/ 4389 w 10000"/>
                <a:gd name="connsiteY44" fmla="*/ 253 h 9794"/>
                <a:gd name="connsiteX45" fmla="*/ 4444 w 10000"/>
                <a:gd name="connsiteY45" fmla="*/ 203 h 9794"/>
                <a:gd name="connsiteX46" fmla="*/ 4667 w 10000"/>
                <a:gd name="connsiteY46" fmla="*/ 127 h 9794"/>
                <a:gd name="connsiteX47" fmla="*/ 5333 w 10000"/>
                <a:gd name="connsiteY47" fmla="*/ 0 h 9794"/>
                <a:gd name="connsiteX48" fmla="*/ 10000 w 10000"/>
                <a:gd name="connsiteY48" fmla="*/ 5388 h 9794"/>
                <a:gd name="connsiteX49" fmla="*/ 10000 w 10000"/>
                <a:gd name="connsiteY49" fmla="*/ 5388 h 9794"/>
                <a:gd name="connsiteX50" fmla="*/ 9722 w 10000"/>
                <a:gd name="connsiteY50" fmla="*/ 5314 h 9794"/>
                <a:gd name="connsiteX51" fmla="*/ 9389 w 10000"/>
                <a:gd name="connsiteY51" fmla="*/ 5388 h 9794"/>
                <a:gd name="connsiteX52" fmla="*/ 9389 w 10000"/>
                <a:gd name="connsiteY52" fmla="*/ 5388 h 9794"/>
                <a:gd name="connsiteX53" fmla="*/ 9278 w 10000"/>
                <a:gd name="connsiteY53" fmla="*/ 5467 h 9794"/>
                <a:gd name="connsiteX54" fmla="*/ 9056 w 10000"/>
                <a:gd name="connsiteY54" fmla="*/ 5388 h 9794"/>
                <a:gd name="connsiteX55" fmla="*/ 8889 w 10000"/>
                <a:gd name="connsiteY55" fmla="*/ 5314 h 9794"/>
                <a:gd name="connsiteX56" fmla="*/ 8722 w 10000"/>
                <a:gd name="connsiteY56" fmla="*/ 5190 h 9794"/>
                <a:gd name="connsiteX57" fmla="*/ 8611 w 10000"/>
                <a:gd name="connsiteY57" fmla="*/ 4985 h 9794"/>
                <a:gd name="connsiteX58" fmla="*/ 8444 w 10000"/>
                <a:gd name="connsiteY58" fmla="*/ 4656 h 9794"/>
                <a:gd name="connsiteX59" fmla="*/ 8444 w 10000"/>
                <a:gd name="connsiteY59" fmla="*/ 4656 h 9794"/>
                <a:gd name="connsiteX60" fmla="*/ 8222 w 10000"/>
                <a:gd name="connsiteY60" fmla="*/ 4080 h 9794"/>
                <a:gd name="connsiteX61" fmla="*/ 8111 w 10000"/>
                <a:gd name="connsiteY61" fmla="*/ 3816 h 9794"/>
                <a:gd name="connsiteX62" fmla="*/ 7944 w 10000"/>
                <a:gd name="connsiteY62" fmla="*/ 3615 h 9794"/>
                <a:gd name="connsiteX63" fmla="*/ 7778 w 10000"/>
                <a:gd name="connsiteY63" fmla="*/ 3488 h 9794"/>
                <a:gd name="connsiteX64" fmla="*/ 7556 w 10000"/>
                <a:gd name="connsiteY64" fmla="*/ 3411 h 9794"/>
                <a:gd name="connsiteX65" fmla="*/ 7333 w 10000"/>
                <a:gd name="connsiteY65" fmla="*/ 3349 h 9794"/>
                <a:gd name="connsiteX66" fmla="*/ 7000 w 10000"/>
                <a:gd name="connsiteY66" fmla="*/ 3277 h 9794"/>
                <a:gd name="connsiteX67" fmla="*/ 7000 w 10000"/>
                <a:gd name="connsiteY67" fmla="*/ 3277 h 9794"/>
                <a:gd name="connsiteX68" fmla="*/ 6556 w 10000"/>
                <a:gd name="connsiteY68" fmla="*/ 3349 h 9794"/>
                <a:gd name="connsiteX69" fmla="*/ 6222 w 10000"/>
                <a:gd name="connsiteY69" fmla="*/ 3349 h 9794"/>
                <a:gd name="connsiteX70" fmla="*/ 6111 w 10000"/>
                <a:gd name="connsiteY70" fmla="*/ 3277 h 9794"/>
                <a:gd name="connsiteX71" fmla="*/ 6056 w 10000"/>
                <a:gd name="connsiteY71" fmla="*/ 3216 h 9794"/>
                <a:gd name="connsiteX72" fmla="*/ 6056 w 10000"/>
                <a:gd name="connsiteY72" fmla="*/ 3216 h 9794"/>
                <a:gd name="connsiteX73" fmla="*/ 6056 w 10000"/>
                <a:gd name="connsiteY73" fmla="*/ 2040 h 9794"/>
                <a:gd name="connsiteX74" fmla="*/ 6056 w 10000"/>
                <a:gd name="connsiteY74" fmla="*/ 2040 h 9794"/>
                <a:gd name="connsiteX75" fmla="*/ 6056 w 10000"/>
                <a:gd name="connsiteY75" fmla="*/ 1765 h 9794"/>
                <a:gd name="connsiteX76" fmla="*/ 5944 w 10000"/>
                <a:gd name="connsiteY76" fmla="*/ 1440 h 9794"/>
                <a:gd name="connsiteX77" fmla="*/ 5889 w 10000"/>
                <a:gd name="connsiteY77" fmla="*/ 1365 h 9794"/>
                <a:gd name="connsiteX78" fmla="*/ 5778 w 10000"/>
                <a:gd name="connsiteY78" fmla="*/ 1306 h 9794"/>
                <a:gd name="connsiteX79" fmla="*/ 5667 w 10000"/>
                <a:gd name="connsiteY79" fmla="*/ 1306 h 9794"/>
                <a:gd name="connsiteX80" fmla="*/ 5500 w 10000"/>
                <a:gd name="connsiteY80" fmla="*/ 1365 h 9794"/>
                <a:gd name="connsiteX81" fmla="*/ 5500 w 10000"/>
                <a:gd name="connsiteY81" fmla="*/ 1365 h 9794"/>
                <a:gd name="connsiteX82" fmla="*/ 4889 w 10000"/>
                <a:gd name="connsiteY82" fmla="*/ 1835 h 9794"/>
                <a:gd name="connsiteX83" fmla="*/ 4611 w 10000"/>
                <a:gd name="connsiteY83" fmla="*/ 1969 h 9794"/>
                <a:gd name="connsiteX84" fmla="*/ 4556 w 10000"/>
                <a:gd name="connsiteY84" fmla="*/ 2040 h 9794"/>
                <a:gd name="connsiteX85" fmla="*/ 4500 w 10000"/>
                <a:gd name="connsiteY85" fmla="*/ 1969 h 9794"/>
                <a:gd name="connsiteX86" fmla="*/ 4500 w 10000"/>
                <a:gd name="connsiteY86" fmla="*/ 1969 h 9794"/>
                <a:gd name="connsiteX87" fmla="*/ 4222 w 10000"/>
                <a:gd name="connsiteY87" fmla="*/ 1306 h 9794"/>
                <a:gd name="connsiteX88" fmla="*/ 4222 w 10000"/>
                <a:gd name="connsiteY88" fmla="*/ 1306 h 9794"/>
                <a:gd name="connsiteX89" fmla="*/ 4111 w 10000"/>
                <a:gd name="connsiteY89" fmla="*/ 979 h 9794"/>
                <a:gd name="connsiteX90" fmla="*/ 4111 w 10000"/>
                <a:gd name="connsiteY90" fmla="*/ 785 h 9794"/>
                <a:gd name="connsiteX91" fmla="*/ 4111 w 10000"/>
                <a:gd name="connsiteY91" fmla="*/ 583 h 9794"/>
                <a:gd name="connsiteX92" fmla="*/ 4111 w 10000"/>
                <a:gd name="connsiteY92" fmla="*/ 583 h 9794"/>
                <a:gd name="connsiteX93" fmla="*/ 4278 w 10000"/>
                <a:gd name="connsiteY93" fmla="*/ 388 h 9794"/>
                <a:gd name="connsiteX94" fmla="*/ 4389 w 10000"/>
                <a:gd name="connsiteY94" fmla="*/ 320 h 9794"/>
                <a:gd name="connsiteX95" fmla="*/ 4389 w 10000"/>
                <a:gd name="connsiteY95" fmla="*/ 320 h 9794"/>
                <a:gd name="connsiteX96" fmla="*/ 4000 w 10000"/>
                <a:gd name="connsiteY96" fmla="*/ 320 h 9794"/>
                <a:gd name="connsiteX97" fmla="*/ 3722 w 10000"/>
                <a:gd name="connsiteY97" fmla="*/ 388 h 9794"/>
                <a:gd name="connsiteX98" fmla="*/ 3611 w 10000"/>
                <a:gd name="connsiteY98" fmla="*/ 459 h 9794"/>
                <a:gd name="connsiteX99" fmla="*/ 3556 w 10000"/>
                <a:gd name="connsiteY99" fmla="*/ 526 h 9794"/>
                <a:gd name="connsiteX100" fmla="*/ 3556 w 10000"/>
                <a:gd name="connsiteY100" fmla="*/ 526 h 9794"/>
                <a:gd name="connsiteX101" fmla="*/ 3444 w 10000"/>
                <a:gd name="connsiteY101" fmla="*/ 785 h 9794"/>
                <a:gd name="connsiteX102" fmla="*/ 3278 w 10000"/>
                <a:gd name="connsiteY102" fmla="*/ 1185 h 9794"/>
                <a:gd name="connsiteX103" fmla="*/ 3000 w 10000"/>
                <a:gd name="connsiteY103" fmla="*/ 1636 h 9794"/>
                <a:gd name="connsiteX104" fmla="*/ 2667 w 10000"/>
                <a:gd name="connsiteY104" fmla="*/ 1969 h 9794"/>
                <a:gd name="connsiteX105" fmla="*/ 2667 w 10000"/>
                <a:gd name="connsiteY105" fmla="*/ 1969 h 9794"/>
                <a:gd name="connsiteX106" fmla="*/ 2333 w 10000"/>
                <a:gd name="connsiteY106" fmla="*/ 2239 h 9794"/>
                <a:gd name="connsiteX107" fmla="*/ 1833 w 10000"/>
                <a:gd name="connsiteY107" fmla="*/ 2503 h 9794"/>
                <a:gd name="connsiteX108" fmla="*/ 1389 w 10000"/>
                <a:gd name="connsiteY108" fmla="*/ 2627 h 9794"/>
                <a:gd name="connsiteX109" fmla="*/ 889 w 10000"/>
                <a:gd name="connsiteY109" fmla="*/ 2694 h 9794"/>
                <a:gd name="connsiteX110" fmla="*/ 889 w 10000"/>
                <a:gd name="connsiteY110" fmla="*/ 2694 h 9794"/>
                <a:gd name="connsiteX111" fmla="*/ 500 w 10000"/>
                <a:gd name="connsiteY111" fmla="*/ 2774 h 9794"/>
                <a:gd name="connsiteX112" fmla="*/ 222 w 10000"/>
                <a:gd name="connsiteY112" fmla="*/ 2823 h 9794"/>
                <a:gd name="connsiteX113" fmla="*/ 0 w 10000"/>
                <a:gd name="connsiteY113" fmla="*/ 2887 h 9794"/>
                <a:gd name="connsiteX114" fmla="*/ 0 w 10000"/>
                <a:gd name="connsiteY114" fmla="*/ 2887 h 9794"/>
                <a:gd name="connsiteX115" fmla="*/ 278 w 10000"/>
                <a:gd name="connsiteY115" fmla="*/ 3948 h 9794"/>
                <a:gd name="connsiteX116" fmla="*/ 500 w 10000"/>
                <a:gd name="connsiteY116" fmla="*/ 4722 h 9794"/>
                <a:gd name="connsiteX117" fmla="*/ 722 w 10000"/>
                <a:gd name="connsiteY117" fmla="*/ 5388 h 9794"/>
                <a:gd name="connsiteX118" fmla="*/ 722 w 10000"/>
                <a:gd name="connsiteY118" fmla="*/ 5388 h 9794"/>
                <a:gd name="connsiteX119" fmla="*/ 889 w 10000"/>
                <a:gd name="connsiteY119" fmla="*/ 5781 h 9794"/>
                <a:gd name="connsiteX120" fmla="*/ 944 w 10000"/>
                <a:gd name="connsiteY120" fmla="*/ 6119 h 9794"/>
                <a:gd name="connsiteX121" fmla="*/ 1111 w 10000"/>
                <a:gd name="connsiteY121" fmla="*/ 6450 h 9794"/>
                <a:gd name="connsiteX122" fmla="*/ 1333 w 10000"/>
                <a:gd name="connsiteY122" fmla="*/ 6960 h 9794"/>
                <a:gd name="connsiteX123" fmla="*/ 1333 w 10000"/>
                <a:gd name="connsiteY123" fmla="*/ 6960 h 9794"/>
                <a:gd name="connsiteX124" fmla="*/ 1444 w 10000"/>
                <a:gd name="connsiteY124" fmla="*/ 7227 h 9794"/>
                <a:gd name="connsiteX125" fmla="*/ 1500 w 10000"/>
                <a:gd name="connsiteY125" fmla="*/ 7425 h 9794"/>
                <a:gd name="connsiteX126" fmla="*/ 1500 w 10000"/>
                <a:gd name="connsiteY126" fmla="*/ 7611 h 9794"/>
                <a:gd name="connsiteX127" fmla="*/ 1556 w 10000"/>
                <a:gd name="connsiteY127" fmla="*/ 7694 h 9794"/>
                <a:gd name="connsiteX128" fmla="*/ 1722 w 10000"/>
                <a:gd name="connsiteY128" fmla="*/ 7753 h 9794"/>
                <a:gd name="connsiteX129" fmla="*/ 1944 w 10000"/>
                <a:gd name="connsiteY129" fmla="*/ 7816 h 9794"/>
                <a:gd name="connsiteX130" fmla="*/ 2944 w 10000"/>
                <a:gd name="connsiteY130" fmla="*/ 7888 h 9794"/>
                <a:gd name="connsiteX131" fmla="*/ 2944 w 10000"/>
                <a:gd name="connsiteY131" fmla="*/ 7888 h 9794"/>
                <a:gd name="connsiteX132" fmla="*/ 4167 w 10000"/>
                <a:gd name="connsiteY132" fmla="*/ 8021 h 9794"/>
                <a:gd name="connsiteX133" fmla="*/ 4889 w 10000"/>
                <a:gd name="connsiteY133" fmla="*/ 8207 h 9794"/>
                <a:gd name="connsiteX134" fmla="*/ 5278 w 10000"/>
                <a:gd name="connsiteY134" fmla="*/ 8417 h 9794"/>
                <a:gd name="connsiteX135" fmla="*/ 5444 w 10000"/>
                <a:gd name="connsiteY135" fmla="*/ 8472 h 9794"/>
                <a:gd name="connsiteX136" fmla="*/ 5444 w 10000"/>
                <a:gd name="connsiteY136" fmla="*/ 8472 h 9794"/>
                <a:gd name="connsiteX137" fmla="*/ 5722 w 10000"/>
                <a:gd name="connsiteY137" fmla="*/ 8619 h 9794"/>
                <a:gd name="connsiteX138" fmla="*/ 5833 w 10000"/>
                <a:gd name="connsiteY138" fmla="*/ 8685 h 9794"/>
                <a:gd name="connsiteX139" fmla="*/ 5833 w 10000"/>
                <a:gd name="connsiteY139" fmla="*/ 8685 h 9794"/>
                <a:gd name="connsiteX140" fmla="*/ 5833 w 10000"/>
                <a:gd name="connsiteY140" fmla="*/ 8619 h 9794"/>
                <a:gd name="connsiteX141" fmla="*/ 5889 w 10000"/>
                <a:gd name="connsiteY141" fmla="*/ 8544 h 9794"/>
                <a:gd name="connsiteX142" fmla="*/ 6000 w 10000"/>
                <a:gd name="connsiteY142" fmla="*/ 8472 h 9794"/>
                <a:gd name="connsiteX143" fmla="*/ 6167 w 10000"/>
                <a:gd name="connsiteY143" fmla="*/ 8417 h 9794"/>
                <a:gd name="connsiteX144" fmla="*/ 6444 w 10000"/>
                <a:gd name="connsiteY144" fmla="*/ 8417 h 9794"/>
                <a:gd name="connsiteX145" fmla="*/ 6833 w 10000"/>
                <a:gd name="connsiteY145" fmla="*/ 8472 h 9794"/>
                <a:gd name="connsiteX146" fmla="*/ 7278 w 10000"/>
                <a:gd name="connsiteY146" fmla="*/ 8685 h 9794"/>
                <a:gd name="connsiteX147" fmla="*/ 7278 w 10000"/>
                <a:gd name="connsiteY147" fmla="*/ 8685 h 9794"/>
                <a:gd name="connsiteX148" fmla="*/ 8722 w 10000"/>
                <a:gd name="connsiteY148" fmla="*/ 9259 h 9794"/>
                <a:gd name="connsiteX149" fmla="*/ 10000 w 10000"/>
                <a:gd name="connsiteY149" fmla="*/ 9794 h 9794"/>
                <a:gd name="connsiteX150" fmla="*/ 10000 w 10000"/>
                <a:gd name="connsiteY150" fmla="*/ 5314 h 9794"/>
                <a:gd name="connsiteX0" fmla="*/ 10000 w 10000"/>
                <a:gd name="connsiteY0" fmla="*/ 5296 h 9870"/>
                <a:gd name="connsiteX1" fmla="*/ 10000 w 10000"/>
                <a:gd name="connsiteY1" fmla="*/ 5296 h 9870"/>
                <a:gd name="connsiteX2" fmla="*/ 9222 w 10000"/>
                <a:gd name="connsiteY2" fmla="*/ 5371 h 9870"/>
                <a:gd name="connsiteX3" fmla="*/ 8944 w 10000"/>
                <a:gd name="connsiteY3" fmla="*/ 5371 h 9870"/>
                <a:gd name="connsiteX4" fmla="*/ 8833 w 10000"/>
                <a:gd name="connsiteY4" fmla="*/ 5296 h 9870"/>
                <a:gd name="connsiteX5" fmla="*/ 8778 w 10000"/>
                <a:gd name="connsiteY5" fmla="*/ 5232 h 9870"/>
                <a:gd name="connsiteX6" fmla="*/ 8778 w 10000"/>
                <a:gd name="connsiteY6" fmla="*/ 5232 h 9870"/>
                <a:gd name="connsiteX7" fmla="*/ 8444 w 10000"/>
                <a:gd name="connsiteY7" fmla="*/ 4428 h 9870"/>
                <a:gd name="connsiteX8" fmla="*/ 8167 w 10000"/>
                <a:gd name="connsiteY8" fmla="*/ 3688 h 9870"/>
                <a:gd name="connsiteX9" fmla="*/ 8167 w 10000"/>
                <a:gd name="connsiteY9" fmla="*/ 3688 h 9870"/>
                <a:gd name="connsiteX10" fmla="*/ 8056 w 10000"/>
                <a:gd name="connsiteY10" fmla="*/ 3561 h 9870"/>
                <a:gd name="connsiteX11" fmla="*/ 7889 w 10000"/>
                <a:gd name="connsiteY11" fmla="*/ 3431 h 9870"/>
                <a:gd name="connsiteX12" fmla="*/ 7444 w 10000"/>
                <a:gd name="connsiteY12" fmla="*/ 3353 h 9870"/>
                <a:gd name="connsiteX13" fmla="*/ 6889 w 10000"/>
                <a:gd name="connsiteY13" fmla="*/ 3289 h 9870"/>
                <a:gd name="connsiteX14" fmla="*/ 6389 w 10000"/>
                <a:gd name="connsiteY14" fmla="*/ 3289 h 9870"/>
                <a:gd name="connsiteX15" fmla="*/ 6389 w 10000"/>
                <a:gd name="connsiteY15" fmla="*/ 3289 h 9870"/>
                <a:gd name="connsiteX16" fmla="*/ 6167 w 10000"/>
                <a:gd name="connsiteY16" fmla="*/ 3216 h 9870"/>
                <a:gd name="connsiteX17" fmla="*/ 6056 w 10000"/>
                <a:gd name="connsiteY17" fmla="*/ 3093 h 9870"/>
                <a:gd name="connsiteX18" fmla="*/ 6000 w 10000"/>
                <a:gd name="connsiteY18" fmla="*/ 2949 h 9870"/>
                <a:gd name="connsiteX19" fmla="*/ 6000 w 10000"/>
                <a:gd name="connsiteY19" fmla="*/ 2702 h 9870"/>
                <a:gd name="connsiteX20" fmla="*/ 6056 w 10000"/>
                <a:gd name="connsiteY20" fmla="*/ 2156 h 9870"/>
                <a:gd name="connsiteX21" fmla="*/ 6111 w 10000"/>
                <a:gd name="connsiteY21" fmla="*/ 1880 h 9870"/>
                <a:gd name="connsiteX22" fmla="*/ 6056 w 10000"/>
                <a:gd name="connsiteY22" fmla="*/ 1540 h 9870"/>
                <a:gd name="connsiteX23" fmla="*/ 6056 w 10000"/>
                <a:gd name="connsiteY23" fmla="*/ 1540 h 9870"/>
                <a:gd name="connsiteX24" fmla="*/ 6000 w 10000"/>
                <a:gd name="connsiteY24" fmla="*/ 1340 h 9870"/>
                <a:gd name="connsiteX25" fmla="*/ 5944 w 10000"/>
                <a:gd name="connsiteY25" fmla="*/ 1203 h 9870"/>
                <a:gd name="connsiteX26" fmla="*/ 5833 w 10000"/>
                <a:gd name="connsiteY26" fmla="*/ 1203 h 9870"/>
                <a:gd name="connsiteX27" fmla="*/ 5667 w 10000"/>
                <a:gd name="connsiteY27" fmla="*/ 1264 h 9870"/>
                <a:gd name="connsiteX28" fmla="*/ 5333 w 10000"/>
                <a:gd name="connsiteY28" fmla="*/ 1475 h 9870"/>
                <a:gd name="connsiteX29" fmla="*/ 4889 w 10000"/>
                <a:gd name="connsiteY29" fmla="*/ 1813 h 9870"/>
                <a:gd name="connsiteX30" fmla="*/ 4889 w 10000"/>
                <a:gd name="connsiteY30" fmla="*/ 1813 h 9870"/>
                <a:gd name="connsiteX31" fmla="*/ 4611 w 10000"/>
                <a:gd name="connsiteY31" fmla="*/ 1880 h 9870"/>
                <a:gd name="connsiteX32" fmla="*/ 4500 w 10000"/>
                <a:gd name="connsiteY32" fmla="*/ 1880 h 9870"/>
                <a:gd name="connsiteX33" fmla="*/ 4444 w 10000"/>
                <a:gd name="connsiteY33" fmla="*/ 1813 h 9870"/>
                <a:gd name="connsiteX34" fmla="*/ 4389 w 10000"/>
                <a:gd name="connsiteY34" fmla="*/ 1540 h 9870"/>
                <a:gd name="connsiteX35" fmla="*/ 4222 w 10000"/>
                <a:gd name="connsiteY35" fmla="*/ 1203 h 9870"/>
                <a:gd name="connsiteX36" fmla="*/ 4222 w 10000"/>
                <a:gd name="connsiteY36" fmla="*/ 1203 h 9870"/>
                <a:gd name="connsiteX37" fmla="*/ 4111 w 10000"/>
                <a:gd name="connsiteY37" fmla="*/ 1000 h 9870"/>
                <a:gd name="connsiteX38" fmla="*/ 4111 w 10000"/>
                <a:gd name="connsiteY38" fmla="*/ 806 h 9870"/>
                <a:gd name="connsiteX39" fmla="*/ 4111 w 10000"/>
                <a:gd name="connsiteY39" fmla="*/ 672 h 9870"/>
                <a:gd name="connsiteX40" fmla="*/ 4167 w 10000"/>
                <a:gd name="connsiteY40" fmla="*/ 532 h 9870"/>
                <a:gd name="connsiteX41" fmla="*/ 4278 w 10000"/>
                <a:gd name="connsiteY41" fmla="*/ 266 h 9870"/>
                <a:gd name="connsiteX42" fmla="*/ 4389 w 10000"/>
                <a:gd name="connsiteY42" fmla="*/ 197 h 9870"/>
                <a:gd name="connsiteX43" fmla="*/ 4389 w 10000"/>
                <a:gd name="connsiteY43" fmla="*/ 197 h 9870"/>
                <a:gd name="connsiteX44" fmla="*/ 4389 w 10000"/>
                <a:gd name="connsiteY44" fmla="*/ 128 h 9870"/>
                <a:gd name="connsiteX45" fmla="*/ 4444 w 10000"/>
                <a:gd name="connsiteY45" fmla="*/ 77 h 9870"/>
                <a:gd name="connsiteX46" fmla="*/ 4667 w 10000"/>
                <a:gd name="connsiteY46" fmla="*/ 0 h 9870"/>
                <a:gd name="connsiteX47" fmla="*/ 10000 w 10000"/>
                <a:gd name="connsiteY47" fmla="*/ 5371 h 9870"/>
                <a:gd name="connsiteX48" fmla="*/ 10000 w 10000"/>
                <a:gd name="connsiteY48" fmla="*/ 5371 h 9870"/>
                <a:gd name="connsiteX49" fmla="*/ 9722 w 10000"/>
                <a:gd name="connsiteY49" fmla="*/ 5296 h 9870"/>
                <a:gd name="connsiteX50" fmla="*/ 9389 w 10000"/>
                <a:gd name="connsiteY50" fmla="*/ 5371 h 9870"/>
                <a:gd name="connsiteX51" fmla="*/ 9389 w 10000"/>
                <a:gd name="connsiteY51" fmla="*/ 5371 h 9870"/>
                <a:gd name="connsiteX52" fmla="*/ 9278 w 10000"/>
                <a:gd name="connsiteY52" fmla="*/ 5452 h 9870"/>
                <a:gd name="connsiteX53" fmla="*/ 9056 w 10000"/>
                <a:gd name="connsiteY53" fmla="*/ 5371 h 9870"/>
                <a:gd name="connsiteX54" fmla="*/ 8889 w 10000"/>
                <a:gd name="connsiteY54" fmla="*/ 5296 h 9870"/>
                <a:gd name="connsiteX55" fmla="*/ 8722 w 10000"/>
                <a:gd name="connsiteY55" fmla="*/ 5169 h 9870"/>
                <a:gd name="connsiteX56" fmla="*/ 8611 w 10000"/>
                <a:gd name="connsiteY56" fmla="*/ 4960 h 9870"/>
                <a:gd name="connsiteX57" fmla="*/ 8444 w 10000"/>
                <a:gd name="connsiteY57" fmla="*/ 4624 h 9870"/>
                <a:gd name="connsiteX58" fmla="*/ 8444 w 10000"/>
                <a:gd name="connsiteY58" fmla="*/ 4624 h 9870"/>
                <a:gd name="connsiteX59" fmla="*/ 8222 w 10000"/>
                <a:gd name="connsiteY59" fmla="*/ 4036 h 9870"/>
                <a:gd name="connsiteX60" fmla="*/ 8111 w 10000"/>
                <a:gd name="connsiteY60" fmla="*/ 3766 h 9870"/>
                <a:gd name="connsiteX61" fmla="*/ 7944 w 10000"/>
                <a:gd name="connsiteY61" fmla="*/ 3561 h 9870"/>
                <a:gd name="connsiteX62" fmla="*/ 7778 w 10000"/>
                <a:gd name="connsiteY62" fmla="*/ 3431 h 9870"/>
                <a:gd name="connsiteX63" fmla="*/ 7556 w 10000"/>
                <a:gd name="connsiteY63" fmla="*/ 3353 h 9870"/>
                <a:gd name="connsiteX64" fmla="*/ 7333 w 10000"/>
                <a:gd name="connsiteY64" fmla="*/ 3289 h 9870"/>
                <a:gd name="connsiteX65" fmla="*/ 7000 w 10000"/>
                <a:gd name="connsiteY65" fmla="*/ 3216 h 9870"/>
                <a:gd name="connsiteX66" fmla="*/ 7000 w 10000"/>
                <a:gd name="connsiteY66" fmla="*/ 3216 h 9870"/>
                <a:gd name="connsiteX67" fmla="*/ 6556 w 10000"/>
                <a:gd name="connsiteY67" fmla="*/ 3289 h 9870"/>
                <a:gd name="connsiteX68" fmla="*/ 6222 w 10000"/>
                <a:gd name="connsiteY68" fmla="*/ 3289 h 9870"/>
                <a:gd name="connsiteX69" fmla="*/ 6111 w 10000"/>
                <a:gd name="connsiteY69" fmla="*/ 3216 h 9870"/>
                <a:gd name="connsiteX70" fmla="*/ 6056 w 10000"/>
                <a:gd name="connsiteY70" fmla="*/ 3154 h 9870"/>
                <a:gd name="connsiteX71" fmla="*/ 6056 w 10000"/>
                <a:gd name="connsiteY71" fmla="*/ 3154 h 9870"/>
                <a:gd name="connsiteX72" fmla="*/ 6056 w 10000"/>
                <a:gd name="connsiteY72" fmla="*/ 1953 h 9870"/>
                <a:gd name="connsiteX73" fmla="*/ 6056 w 10000"/>
                <a:gd name="connsiteY73" fmla="*/ 1953 h 9870"/>
                <a:gd name="connsiteX74" fmla="*/ 6056 w 10000"/>
                <a:gd name="connsiteY74" fmla="*/ 1672 h 9870"/>
                <a:gd name="connsiteX75" fmla="*/ 5944 w 10000"/>
                <a:gd name="connsiteY75" fmla="*/ 1340 h 9870"/>
                <a:gd name="connsiteX76" fmla="*/ 5889 w 10000"/>
                <a:gd name="connsiteY76" fmla="*/ 1264 h 9870"/>
                <a:gd name="connsiteX77" fmla="*/ 5778 w 10000"/>
                <a:gd name="connsiteY77" fmla="*/ 1203 h 9870"/>
                <a:gd name="connsiteX78" fmla="*/ 5667 w 10000"/>
                <a:gd name="connsiteY78" fmla="*/ 1203 h 9870"/>
                <a:gd name="connsiteX79" fmla="*/ 5500 w 10000"/>
                <a:gd name="connsiteY79" fmla="*/ 1264 h 9870"/>
                <a:gd name="connsiteX80" fmla="*/ 5500 w 10000"/>
                <a:gd name="connsiteY80" fmla="*/ 1264 h 9870"/>
                <a:gd name="connsiteX81" fmla="*/ 4889 w 10000"/>
                <a:gd name="connsiteY81" fmla="*/ 1744 h 9870"/>
                <a:gd name="connsiteX82" fmla="*/ 4611 w 10000"/>
                <a:gd name="connsiteY82" fmla="*/ 1880 h 9870"/>
                <a:gd name="connsiteX83" fmla="*/ 4556 w 10000"/>
                <a:gd name="connsiteY83" fmla="*/ 1953 h 9870"/>
                <a:gd name="connsiteX84" fmla="*/ 4500 w 10000"/>
                <a:gd name="connsiteY84" fmla="*/ 1880 h 9870"/>
                <a:gd name="connsiteX85" fmla="*/ 4500 w 10000"/>
                <a:gd name="connsiteY85" fmla="*/ 1880 h 9870"/>
                <a:gd name="connsiteX86" fmla="*/ 4222 w 10000"/>
                <a:gd name="connsiteY86" fmla="*/ 1203 h 9870"/>
                <a:gd name="connsiteX87" fmla="*/ 4222 w 10000"/>
                <a:gd name="connsiteY87" fmla="*/ 1203 h 9870"/>
                <a:gd name="connsiteX88" fmla="*/ 4111 w 10000"/>
                <a:gd name="connsiteY88" fmla="*/ 870 h 9870"/>
                <a:gd name="connsiteX89" fmla="*/ 4111 w 10000"/>
                <a:gd name="connsiteY89" fmla="*/ 672 h 9870"/>
                <a:gd name="connsiteX90" fmla="*/ 4111 w 10000"/>
                <a:gd name="connsiteY90" fmla="*/ 465 h 9870"/>
                <a:gd name="connsiteX91" fmla="*/ 4111 w 10000"/>
                <a:gd name="connsiteY91" fmla="*/ 465 h 9870"/>
                <a:gd name="connsiteX92" fmla="*/ 4278 w 10000"/>
                <a:gd name="connsiteY92" fmla="*/ 266 h 9870"/>
                <a:gd name="connsiteX93" fmla="*/ 4389 w 10000"/>
                <a:gd name="connsiteY93" fmla="*/ 197 h 9870"/>
                <a:gd name="connsiteX94" fmla="*/ 4389 w 10000"/>
                <a:gd name="connsiteY94" fmla="*/ 197 h 9870"/>
                <a:gd name="connsiteX95" fmla="*/ 4000 w 10000"/>
                <a:gd name="connsiteY95" fmla="*/ 197 h 9870"/>
                <a:gd name="connsiteX96" fmla="*/ 3722 w 10000"/>
                <a:gd name="connsiteY96" fmla="*/ 266 h 9870"/>
                <a:gd name="connsiteX97" fmla="*/ 3611 w 10000"/>
                <a:gd name="connsiteY97" fmla="*/ 339 h 9870"/>
                <a:gd name="connsiteX98" fmla="*/ 3556 w 10000"/>
                <a:gd name="connsiteY98" fmla="*/ 407 h 9870"/>
                <a:gd name="connsiteX99" fmla="*/ 3556 w 10000"/>
                <a:gd name="connsiteY99" fmla="*/ 407 h 9870"/>
                <a:gd name="connsiteX100" fmla="*/ 3444 w 10000"/>
                <a:gd name="connsiteY100" fmla="*/ 672 h 9870"/>
                <a:gd name="connsiteX101" fmla="*/ 3278 w 10000"/>
                <a:gd name="connsiteY101" fmla="*/ 1080 h 9870"/>
                <a:gd name="connsiteX102" fmla="*/ 3000 w 10000"/>
                <a:gd name="connsiteY102" fmla="*/ 1540 h 9870"/>
                <a:gd name="connsiteX103" fmla="*/ 2667 w 10000"/>
                <a:gd name="connsiteY103" fmla="*/ 1880 h 9870"/>
                <a:gd name="connsiteX104" fmla="*/ 2667 w 10000"/>
                <a:gd name="connsiteY104" fmla="*/ 1880 h 9870"/>
                <a:gd name="connsiteX105" fmla="*/ 2333 w 10000"/>
                <a:gd name="connsiteY105" fmla="*/ 2156 h 9870"/>
                <a:gd name="connsiteX106" fmla="*/ 1833 w 10000"/>
                <a:gd name="connsiteY106" fmla="*/ 2426 h 9870"/>
                <a:gd name="connsiteX107" fmla="*/ 1389 w 10000"/>
                <a:gd name="connsiteY107" fmla="*/ 2552 h 9870"/>
                <a:gd name="connsiteX108" fmla="*/ 889 w 10000"/>
                <a:gd name="connsiteY108" fmla="*/ 2621 h 9870"/>
                <a:gd name="connsiteX109" fmla="*/ 889 w 10000"/>
                <a:gd name="connsiteY109" fmla="*/ 2621 h 9870"/>
                <a:gd name="connsiteX110" fmla="*/ 500 w 10000"/>
                <a:gd name="connsiteY110" fmla="*/ 2702 h 9870"/>
                <a:gd name="connsiteX111" fmla="*/ 222 w 10000"/>
                <a:gd name="connsiteY111" fmla="*/ 2752 h 9870"/>
                <a:gd name="connsiteX112" fmla="*/ 0 w 10000"/>
                <a:gd name="connsiteY112" fmla="*/ 2818 h 9870"/>
                <a:gd name="connsiteX113" fmla="*/ 0 w 10000"/>
                <a:gd name="connsiteY113" fmla="*/ 2818 h 9870"/>
                <a:gd name="connsiteX114" fmla="*/ 278 w 10000"/>
                <a:gd name="connsiteY114" fmla="*/ 3901 h 9870"/>
                <a:gd name="connsiteX115" fmla="*/ 500 w 10000"/>
                <a:gd name="connsiteY115" fmla="*/ 4691 h 9870"/>
                <a:gd name="connsiteX116" fmla="*/ 722 w 10000"/>
                <a:gd name="connsiteY116" fmla="*/ 5371 h 9870"/>
                <a:gd name="connsiteX117" fmla="*/ 722 w 10000"/>
                <a:gd name="connsiteY117" fmla="*/ 5371 h 9870"/>
                <a:gd name="connsiteX118" fmla="*/ 889 w 10000"/>
                <a:gd name="connsiteY118" fmla="*/ 5773 h 9870"/>
                <a:gd name="connsiteX119" fmla="*/ 944 w 10000"/>
                <a:gd name="connsiteY119" fmla="*/ 6118 h 9870"/>
                <a:gd name="connsiteX120" fmla="*/ 1111 w 10000"/>
                <a:gd name="connsiteY120" fmla="*/ 6456 h 9870"/>
                <a:gd name="connsiteX121" fmla="*/ 1333 w 10000"/>
                <a:gd name="connsiteY121" fmla="*/ 6976 h 9870"/>
                <a:gd name="connsiteX122" fmla="*/ 1333 w 10000"/>
                <a:gd name="connsiteY122" fmla="*/ 6976 h 9870"/>
                <a:gd name="connsiteX123" fmla="*/ 1444 w 10000"/>
                <a:gd name="connsiteY123" fmla="*/ 7249 h 9870"/>
                <a:gd name="connsiteX124" fmla="*/ 1500 w 10000"/>
                <a:gd name="connsiteY124" fmla="*/ 7451 h 9870"/>
                <a:gd name="connsiteX125" fmla="*/ 1500 w 10000"/>
                <a:gd name="connsiteY125" fmla="*/ 7641 h 9870"/>
                <a:gd name="connsiteX126" fmla="*/ 1556 w 10000"/>
                <a:gd name="connsiteY126" fmla="*/ 7726 h 9870"/>
                <a:gd name="connsiteX127" fmla="*/ 1722 w 10000"/>
                <a:gd name="connsiteY127" fmla="*/ 7786 h 9870"/>
                <a:gd name="connsiteX128" fmla="*/ 1944 w 10000"/>
                <a:gd name="connsiteY128" fmla="*/ 7850 h 9870"/>
                <a:gd name="connsiteX129" fmla="*/ 2944 w 10000"/>
                <a:gd name="connsiteY129" fmla="*/ 7924 h 9870"/>
                <a:gd name="connsiteX130" fmla="*/ 2944 w 10000"/>
                <a:gd name="connsiteY130" fmla="*/ 7924 h 9870"/>
                <a:gd name="connsiteX131" fmla="*/ 4167 w 10000"/>
                <a:gd name="connsiteY131" fmla="*/ 8060 h 9870"/>
                <a:gd name="connsiteX132" fmla="*/ 4889 w 10000"/>
                <a:gd name="connsiteY132" fmla="*/ 8250 h 9870"/>
                <a:gd name="connsiteX133" fmla="*/ 5278 w 10000"/>
                <a:gd name="connsiteY133" fmla="*/ 8464 h 9870"/>
                <a:gd name="connsiteX134" fmla="*/ 5444 w 10000"/>
                <a:gd name="connsiteY134" fmla="*/ 8520 h 9870"/>
                <a:gd name="connsiteX135" fmla="*/ 5444 w 10000"/>
                <a:gd name="connsiteY135" fmla="*/ 8520 h 9870"/>
                <a:gd name="connsiteX136" fmla="*/ 5722 w 10000"/>
                <a:gd name="connsiteY136" fmla="*/ 8670 h 9870"/>
                <a:gd name="connsiteX137" fmla="*/ 5833 w 10000"/>
                <a:gd name="connsiteY137" fmla="*/ 8738 h 9870"/>
                <a:gd name="connsiteX138" fmla="*/ 5833 w 10000"/>
                <a:gd name="connsiteY138" fmla="*/ 8738 h 9870"/>
                <a:gd name="connsiteX139" fmla="*/ 5833 w 10000"/>
                <a:gd name="connsiteY139" fmla="*/ 8670 h 9870"/>
                <a:gd name="connsiteX140" fmla="*/ 5889 w 10000"/>
                <a:gd name="connsiteY140" fmla="*/ 8594 h 9870"/>
                <a:gd name="connsiteX141" fmla="*/ 6000 w 10000"/>
                <a:gd name="connsiteY141" fmla="*/ 8520 h 9870"/>
                <a:gd name="connsiteX142" fmla="*/ 6167 w 10000"/>
                <a:gd name="connsiteY142" fmla="*/ 8464 h 9870"/>
                <a:gd name="connsiteX143" fmla="*/ 6444 w 10000"/>
                <a:gd name="connsiteY143" fmla="*/ 8464 h 9870"/>
                <a:gd name="connsiteX144" fmla="*/ 6833 w 10000"/>
                <a:gd name="connsiteY144" fmla="*/ 8520 h 9870"/>
                <a:gd name="connsiteX145" fmla="*/ 7278 w 10000"/>
                <a:gd name="connsiteY145" fmla="*/ 8738 h 9870"/>
                <a:gd name="connsiteX146" fmla="*/ 7278 w 10000"/>
                <a:gd name="connsiteY146" fmla="*/ 8738 h 9870"/>
                <a:gd name="connsiteX147" fmla="*/ 8722 w 10000"/>
                <a:gd name="connsiteY147" fmla="*/ 9324 h 9870"/>
                <a:gd name="connsiteX148" fmla="*/ 10000 w 10000"/>
                <a:gd name="connsiteY148" fmla="*/ 9870 h 9870"/>
                <a:gd name="connsiteX149" fmla="*/ 10000 w 10000"/>
                <a:gd name="connsiteY149" fmla="*/ 5296 h 9870"/>
                <a:gd name="connsiteX0" fmla="*/ 10000 w 10000"/>
                <a:gd name="connsiteY0" fmla="*/ 5288 h 9922"/>
                <a:gd name="connsiteX1" fmla="*/ 10000 w 10000"/>
                <a:gd name="connsiteY1" fmla="*/ 5288 h 9922"/>
                <a:gd name="connsiteX2" fmla="*/ 9222 w 10000"/>
                <a:gd name="connsiteY2" fmla="*/ 5364 h 9922"/>
                <a:gd name="connsiteX3" fmla="*/ 8944 w 10000"/>
                <a:gd name="connsiteY3" fmla="*/ 5364 h 9922"/>
                <a:gd name="connsiteX4" fmla="*/ 8833 w 10000"/>
                <a:gd name="connsiteY4" fmla="*/ 5288 h 9922"/>
                <a:gd name="connsiteX5" fmla="*/ 8778 w 10000"/>
                <a:gd name="connsiteY5" fmla="*/ 5223 h 9922"/>
                <a:gd name="connsiteX6" fmla="*/ 8778 w 10000"/>
                <a:gd name="connsiteY6" fmla="*/ 5223 h 9922"/>
                <a:gd name="connsiteX7" fmla="*/ 8444 w 10000"/>
                <a:gd name="connsiteY7" fmla="*/ 4408 h 9922"/>
                <a:gd name="connsiteX8" fmla="*/ 8167 w 10000"/>
                <a:gd name="connsiteY8" fmla="*/ 3659 h 9922"/>
                <a:gd name="connsiteX9" fmla="*/ 8167 w 10000"/>
                <a:gd name="connsiteY9" fmla="*/ 3659 h 9922"/>
                <a:gd name="connsiteX10" fmla="*/ 8056 w 10000"/>
                <a:gd name="connsiteY10" fmla="*/ 3530 h 9922"/>
                <a:gd name="connsiteX11" fmla="*/ 7889 w 10000"/>
                <a:gd name="connsiteY11" fmla="*/ 3398 h 9922"/>
                <a:gd name="connsiteX12" fmla="*/ 7444 w 10000"/>
                <a:gd name="connsiteY12" fmla="*/ 3319 h 9922"/>
                <a:gd name="connsiteX13" fmla="*/ 6889 w 10000"/>
                <a:gd name="connsiteY13" fmla="*/ 3254 h 9922"/>
                <a:gd name="connsiteX14" fmla="*/ 6389 w 10000"/>
                <a:gd name="connsiteY14" fmla="*/ 3254 h 9922"/>
                <a:gd name="connsiteX15" fmla="*/ 6389 w 10000"/>
                <a:gd name="connsiteY15" fmla="*/ 3254 h 9922"/>
                <a:gd name="connsiteX16" fmla="*/ 6167 w 10000"/>
                <a:gd name="connsiteY16" fmla="*/ 3180 h 9922"/>
                <a:gd name="connsiteX17" fmla="*/ 6056 w 10000"/>
                <a:gd name="connsiteY17" fmla="*/ 3056 h 9922"/>
                <a:gd name="connsiteX18" fmla="*/ 6000 w 10000"/>
                <a:gd name="connsiteY18" fmla="*/ 2910 h 9922"/>
                <a:gd name="connsiteX19" fmla="*/ 6000 w 10000"/>
                <a:gd name="connsiteY19" fmla="*/ 2660 h 9922"/>
                <a:gd name="connsiteX20" fmla="*/ 6056 w 10000"/>
                <a:gd name="connsiteY20" fmla="*/ 2106 h 9922"/>
                <a:gd name="connsiteX21" fmla="*/ 6111 w 10000"/>
                <a:gd name="connsiteY21" fmla="*/ 1827 h 9922"/>
                <a:gd name="connsiteX22" fmla="*/ 6056 w 10000"/>
                <a:gd name="connsiteY22" fmla="*/ 1482 h 9922"/>
                <a:gd name="connsiteX23" fmla="*/ 6056 w 10000"/>
                <a:gd name="connsiteY23" fmla="*/ 1482 h 9922"/>
                <a:gd name="connsiteX24" fmla="*/ 6000 w 10000"/>
                <a:gd name="connsiteY24" fmla="*/ 1280 h 9922"/>
                <a:gd name="connsiteX25" fmla="*/ 5944 w 10000"/>
                <a:gd name="connsiteY25" fmla="*/ 1141 h 9922"/>
                <a:gd name="connsiteX26" fmla="*/ 5833 w 10000"/>
                <a:gd name="connsiteY26" fmla="*/ 1141 h 9922"/>
                <a:gd name="connsiteX27" fmla="*/ 5667 w 10000"/>
                <a:gd name="connsiteY27" fmla="*/ 1203 h 9922"/>
                <a:gd name="connsiteX28" fmla="*/ 5333 w 10000"/>
                <a:gd name="connsiteY28" fmla="*/ 1416 h 9922"/>
                <a:gd name="connsiteX29" fmla="*/ 4889 w 10000"/>
                <a:gd name="connsiteY29" fmla="*/ 1759 h 9922"/>
                <a:gd name="connsiteX30" fmla="*/ 4889 w 10000"/>
                <a:gd name="connsiteY30" fmla="*/ 1759 h 9922"/>
                <a:gd name="connsiteX31" fmla="*/ 4611 w 10000"/>
                <a:gd name="connsiteY31" fmla="*/ 1827 h 9922"/>
                <a:gd name="connsiteX32" fmla="*/ 4500 w 10000"/>
                <a:gd name="connsiteY32" fmla="*/ 1827 h 9922"/>
                <a:gd name="connsiteX33" fmla="*/ 4444 w 10000"/>
                <a:gd name="connsiteY33" fmla="*/ 1759 h 9922"/>
                <a:gd name="connsiteX34" fmla="*/ 4389 w 10000"/>
                <a:gd name="connsiteY34" fmla="*/ 1482 h 9922"/>
                <a:gd name="connsiteX35" fmla="*/ 4222 w 10000"/>
                <a:gd name="connsiteY35" fmla="*/ 1141 h 9922"/>
                <a:gd name="connsiteX36" fmla="*/ 4222 w 10000"/>
                <a:gd name="connsiteY36" fmla="*/ 1141 h 9922"/>
                <a:gd name="connsiteX37" fmla="*/ 4111 w 10000"/>
                <a:gd name="connsiteY37" fmla="*/ 935 h 9922"/>
                <a:gd name="connsiteX38" fmla="*/ 4111 w 10000"/>
                <a:gd name="connsiteY38" fmla="*/ 739 h 9922"/>
                <a:gd name="connsiteX39" fmla="*/ 4111 w 10000"/>
                <a:gd name="connsiteY39" fmla="*/ 603 h 9922"/>
                <a:gd name="connsiteX40" fmla="*/ 4167 w 10000"/>
                <a:gd name="connsiteY40" fmla="*/ 461 h 9922"/>
                <a:gd name="connsiteX41" fmla="*/ 4278 w 10000"/>
                <a:gd name="connsiteY41" fmla="*/ 192 h 9922"/>
                <a:gd name="connsiteX42" fmla="*/ 4389 w 10000"/>
                <a:gd name="connsiteY42" fmla="*/ 122 h 9922"/>
                <a:gd name="connsiteX43" fmla="*/ 4389 w 10000"/>
                <a:gd name="connsiteY43" fmla="*/ 122 h 9922"/>
                <a:gd name="connsiteX44" fmla="*/ 4389 w 10000"/>
                <a:gd name="connsiteY44" fmla="*/ 52 h 9922"/>
                <a:gd name="connsiteX45" fmla="*/ 4444 w 10000"/>
                <a:gd name="connsiteY45" fmla="*/ 0 h 9922"/>
                <a:gd name="connsiteX46" fmla="*/ 10000 w 10000"/>
                <a:gd name="connsiteY46" fmla="*/ 5364 h 9922"/>
                <a:gd name="connsiteX47" fmla="*/ 10000 w 10000"/>
                <a:gd name="connsiteY47" fmla="*/ 5364 h 9922"/>
                <a:gd name="connsiteX48" fmla="*/ 9722 w 10000"/>
                <a:gd name="connsiteY48" fmla="*/ 5288 h 9922"/>
                <a:gd name="connsiteX49" fmla="*/ 9389 w 10000"/>
                <a:gd name="connsiteY49" fmla="*/ 5364 h 9922"/>
                <a:gd name="connsiteX50" fmla="*/ 9389 w 10000"/>
                <a:gd name="connsiteY50" fmla="*/ 5364 h 9922"/>
                <a:gd name="connsiteX51" fmla="*/ 9278 w 10000"/>
                <a:gd name="connsiteY51" fmla="*/ 5446 h 9922"/>
                <a:gd name="connsiteX52" fmla="*/ 9056 w 10000"/>
                <a:gd name="connsiteY52" fmla="*/ 5364 h 9922"/>
                <a:gd name="connsiteX53" fmla="*/ 8889 w 10000"/>
                <a:gd name="connsiteY53" fmla="*/ 5288 h 9922"/>
                <a:gd name="connsiteX54" fmla="*/ 8722 w 10000"/>
                <a:gd name="connsiteY54" fmla="*/ 5159 h 9922"/>
                <a:gd name="connsiteX55" fmla="*/ 8611 w 10000"/>
                <a:gd name="connsiteY55" fmla="*/ 4947 h 9922"/>
                <a:gd name="connsiteX56" fmla="*/ 8444 w 10000"/>
                <a:gd name="connsiteY56" fmla="*/ 4607 h 9922"/>
                <a:gd name="connsiteX57" fmla="*/ 8444 w 10000"/>
                <a:gd name="connsiteY57" fmla="*/ 4607 h 9922"/>
                <a:gd name="connsiteX58" fmla="*/ 8222 w 10000"/>
                <a:gd name="connsiteY58" fmla="*/ 4011 h 9922"/>
                <a:gd name="connsiteX59" fmla="*/ 8111 w 10000"/>
                <a:gd name="connsiteY59" fmla="*/ 3738 h 9922"/>
                <a:gd name="connsiteX60" fmla="*/ 7944 w 10000"/>
                <a:gd name="connsiteY60" fmla="*/ 3530 h 9922"/>
                <a:gd name="connsiteX61" fmla="*/ 7778 w 10000"/>
                <a:gd name="connsiteY61" fmla="*/ 3398 h 9922"/>
                <a:gd name="connsiteX62" fmla="*/ 7556 w 10000"/>
                <a:gd name="connsiteY62" fmla="*/ 3319 h 9922"/>
                <a:gd name="connsiteX63" fmla="*/ 7333 w 10000"/>
                <a:gd name="connsiteY63" fmla="*/ 3254 h 9922"/>
                <a:gd name="connsiteX64" fmla="*/ 7000 w 10000"/>
                <a:gd name="connsiteY64" fmla="*/ 3180 h 9922"/>
                <a:gd name="connsiteX65" fmla="*/ 7000 w 10000"/>
                <a:gd name="connsiteY65" fmla="*/ 3180 h 9922"/>
                <a:gd name="connsiteX66" fmla="*/ 6556 w 10000"/>
                <a:gd name="connsiteY66" fmla="*/ 3254 h 9922"/>
                <a:gd name="connsiteX67" fmla="*/ 6222 w 10000"/>
                <a:gd name="connsiteY67" fmla="*/ 3254 h 9922"/>
                <a:gd name="connsiteX68" fmla="*/ 6111 w 10000"/>
                <a:gd name="connsiteY68" fmla="*/ 3180 h 9922"/>
                <a:gd name="connsiteX69" fmla="*/ 6056 w 10000"/>
                <a:gd name="connsiteY69" fmla="*/ 3118 h 9922"/>
                <a:gd name="connsiteX70" fmla="*/ 6056 w 10000"/>
                <a:gd name="connsiteY70" fmla="*/ 3118 h 9922"/>
                <a:gd name="connsiteX71" fmla="*/ 6056 w 10000"/>
                <a:gd name="connsiteY71" fmla="*/ 1901 h 9922"/>
                <a:gd name="connsiteX72" fmla="*/ 6056 w 10000"/>
                <a:gd name="connsiteY72" fmla="*/ 1901 h 9922"/>
                <a:gd name="connsiteX73" fmla="*/ 6056 w 10000"/>
                <a:gd name="connsiteY73" fmla="*/ 1616 h 9922"/>
                <a:gd name="connsiteX74" fmla="*/ 5944 w 10000"/>
                <a:gd name="connsiteY74" fmla="*/ 1280 h 9922"/>
                <a:gd name="connsiteX75" fmla="*/ 5889 w 10000"/>
                <a:gd name="connsiteY75" fmla="*/ 1203 h 9922"/>
                <a:gd name="connsiteX76" fmla="*/ 5778 w 10000"/>
                <a:gd name="connsiteY76" fmla="*/ 1141 h 9922"/>
                <a:gd name="connsiteX77" fmla="*/ 5667 w 10000"/>
                <a:gd name="connsiteY77" fmla="*/ 1141 h 9922"/>
                <a:gd name="connsiteX78" fmla="*/ 5500 w 10000"/>
                <a:gd name="connsiteY78" fmla="*/ 1203 h 9922"/>
                <a:gd name="connsiteX79" fmla="*/ 5500 w 10000"/>
                <a:gd name="connsiteY79" fmla="*/ 1203 h 9922"/>
                <a:gd name="connsiteX80" fmla="*/ 4889 w 10000"/>
                <a:gd name="connsiteY80" fmla="*/ 1689 h 9922"/>
                <a:gd name="connsiteX81" fmla="*/ 4611 w 10000"/>
                <a:gd name="connsiteY81" fmla="*/ 1827 h 9922"/>
                <a:gd name="connsiteX82" fmla="*/ 4556 w 10000"/>
                <a:gd name="connsiteY82" fmla="*/ 1901 h 9922"/>
                <a:gd name="connsiteX83" fmla="*/ 4500 w 10000"/>
                <a:gd name="connsiteY83" fmla="*/ 1827 h 9922"/>
                <a:gd name="connsiteX84" fmla="*/ 4500 w 10000"/>
                <a:gd name="connsiteY84" fmla="*/ 1827 h 9922"/>
                <a:gd name="connsiteX85" fmla="*/ 4222 w 10000"/>
                <a:gd name="connsiteY85" fmla="*/ 1141 h 9922"/>
                <a:gd name="connsiteX86" fmla="*/ 4222 w 10000"/>
                <a:gd name="connsiteY86" fmla="*/ 1141 h 9922"/>
                <a:gd name="connsiteX87" fmla="*/ 4111 w 10000"/>
                <a:gd name="connsiteY87" fmla="*/ 803 h 9922"/>
                <a:gd name="connsiteX88" fmla="*/ 4111 w 10000"/>
                <a:gd name="connsiteY88" fmla="*/ 603 h 9922"/>
                <a:gd name="connsiteX89" fmla="*/ 4111 w 10000"/>
                <a:gd name="connsiteY89" fmla="*/ 393 h 9922"/>
                <a:gd name="connsiteX90" fmla="*/ 4111 w 10000"/>
                <a:gd name="connsiteY90" fmla="*/ 393 h 9922"/>
                <a:gd name="connsiteX91" fmla="*/ 4278 w 10000"/>
                <a:gd name="connsiteY91" fmla="*/ 192 h 9922"/>
                <a:gd name="connsiteX92" fmla="*/ 4389 w 10000"/>
                <a:gd name="connsiteY92" fmla="*/ 122 h 9922"/>
                <a:gd name="connsiteX93" fmla="*/ 4389 w 10000"/>
                <a:gd name="connsiteY93" fmla="*/ 122 h 9922"/>
                <a:gd name="connsiteX94" fmla="*/ 4000 w 10000"/>
                <a:gd name="connsiteY94" fmla="*/ 122 h 9922"/>
                <a:gd name="connsiteX95" fmla="*/ 3722 w 10000"/>
                <a:gd name="connsiteY95" fmla="*/ 192 h 9922"/>
                <a:gd name="connsiteX96" fmla="*/ 3611 w 10000"/>
                <a:gd name="connsiteY96" fmla="*/ 265 h 9922"/>
                <a:gd name="connsiteX97" fmla="*/ 3556 w 10000"/>
                <a:gd name="connsiteY97" fmla="*/ 334 h 9922"/>
                <a:gd name="connsiteX98" fmla="*/ 3556 w 10000"/>
                <a:gd name="connsiteY98" fmla="*/ 334 h 9922"/>
                <a:gd name="connsiteX99" fmla="*/ 3444 w 10000"/>
                <a:gd name="connsiteY99" fmla="*/ 603 h 9922"/>
                <a:gd name="connsiteX100" fmla="*/ 3278 w 10000"/>
                <a:gd name="connsiteY100" fmla="*/ 1016 h 9922"/>
                <a:gd name="connsiteX101" fmla="*/ 3000 w 10000"/>
                <a:gd name="connsiteY101" fmla="*/ 1482 h 9922"/>
                <a:gd name="connsiteX102" fmla="*/ 2667 w 10000"/>
                <a:gd name="connsiteY102" fmla="*/ 1827 h 9922"/>
                <a:gd name="connsiteX103" fmla="*/ 2667 w 10000"/>
                <a:gd name="connsiteY103" fmla="*/ 1827 h 9922"/>
                <a:gd name="connsiteX104" fmla="*/ 2333 w 10000"/>
                <a:gd name="connsiteY104" fmla="*/ 2106 h 9922"/>
                <a:gd name="connsiteX105" fmla="*/ 1833 w 10000"/>
                <a:gd name="connsiteY105" fmla="*/ 2380 h 9922"/>
                <a:gd name="connsiteX106" fmla="*/ 1389 w 10000"/>
                <a:gd name="connsiteY106" fmla="*/ 2508 h 9922"/>
                <a:gd name="connsiteX107" fmla="*/ 889 w 10000"/>
                <a:gd name="connsiteY107" fmla="*/ 2578 h 9922"/>
                <a:gd name="connsiteX108" fmla="*/ 889 w 10000"/>
                <a:gd name="connsiteY108" fmla="*/ 2578 h 9922"/>
                <a:gd name="connsiteX109" fmla="*/ 500 w 10000"/>
                <a:gd name="connsiteY109" fmla="*/ 2660 h 9922"/>
                <a:gd name="connsiteX110" fmla="*/ 222 w 10000"/>
                <a:gd name="connsiteY110" fmla="*/ 2710 h 9922"/>
                <a:gd name="connsiteX111" fmla="*/ 0 w 10000"/>
                <a:gd name="connsiteY111" fmla="*/ 2777 h 9922"/>
                <a:gd name="connsiteX112" fmla="*/ 0 w 10000"/>
                <a:gd name="connsiteY112" fmla="*/ 2777 h 9922"/>
                <a:gd name="connsiteX113" fmla="*/ 278 w 10000"/>
                <a:gd name="connsiteY113" fmla="*/ 3874 h 9922"/>
                <a:gd name="connsiteX114" fmla="*/ 500 w 10000"/>
                <a:gd name="connsiteY114" fmla="*/ 4675 h 9922"/>
                <a:gd name="connsiteX115" fmla="*/ 722 w 10000"/>
                <a:gd name="connsiteY115" fmla="*/ 5364 h 9922"/>
                <a:gd name="connsiteX116" fmla="*/ 722 w 10000"/>
                <a:gd name="connsiteY116" fmla="*/ 5364 h 9922"/>
                <a:gd name="connsiteX117" fmla="*/ 889 w 10000"/>
                <a:gd name="connsiteY117" fmla="*/ 5771 h 9922"/>
                <a:gd name="connsiteX118" fmla="*/ 944 w 10000"/>
                <a:gd name="connsiteY118" fmla="*/ 6121 h 9922"/>
                <a:gd name="connsiteX119" fmla="*/ 1111 w 10000"/>
                <a:gd name="connsiteY119" fmla="*/ 6463 h 9922"/>
                <a:gd name="connsiteX120" fmla="*/ 1333 w 10000"/>
                <a:gd name="connsiteY120" fmla="*/ 6990 h 9922"/>
                <a:gd name="connsiteX121" fmla="*/ 1333 w 10000"/>
                <a:gd name="connsiteY121" fmla="*/ 6990 h 9922"/>
                <a:gd name="connsiteX122" fmla="*/ 1444 w 10000"/>
                <a:gd name="connsiteY122" fmla="*/ 7266 h 9922"/>
                <a:gd name="connsiteX123" fmla="*/ 1500 w 10000"/>
                <a:gd name="connsiteY123" fmla="*/ 7471 h 9922"/>
                <a:gd name="connsiteX124" fmla="*/ 1500 w 10000"/>
                <a:gd name="connsiteY124" fmla="*/ 7664 h 9922"/>
                <a:gd name="connsiteX125" fmla="*/ 1556 w 10000"/>
                <a:gd name="connsiteY125" fmla="*/ 7750 h 9922"/>
                <a:gd name="connsiteX126" fmla="*/ 1722 w 10000"/>
                <a:gd name="connsiteY126" fmla="*/ 7811 h 9922"/>
                <a:gd name="connsiteX127" fmla="*/ 1944 w 10000"/>
                <a:gd name="connsiteY127" fmla="*/ 7875 h 9922"/>
                <a:gd name="connsiteX128" fmla="*/ 2944 w 10000"/>
                <a:gd name="connsiteY128" fmla="*/ 7950 h 9922"/>
                <a:gd name="connsiteX129" fmla="*/ 2944 w 10000"/>
                <a:gd name="connsiteY129" fmla="*/ 7950 h 9922"/>
                <a:gd name="connsiteX130" fmla="*/ 4167 w 10000"/>
                <a:gd name="connsiteY130" fmla="*/ 8088 h 9922"/>
                <a:gd name="connsiteX131" fmla="*/ 4889 w 10000"/>
                <a:gd name="connsiteY131" fmla="*/ 8281 h 9922"/>
                <a:gd name="connsiteX132" fmla="*/ 5278 w 10000"/>
                <a:gd name="connsiteY132" fmla="*/ 8497 h 9922"/>
                <a:gd name="connsiteX133" fmla="*/ 5444 w 10000"/>
                <a:gd name="connsiteY133" fmla="*/ 8554 h 9922"/>
                <a:gd name="connsiteX134" fmla="*/ 5444 w 10000"/>
                <a:gd name="connsiteY134" fmla="*/ 8554 h 9922"/>
                <a:gd name="connsiteX135" fmla="*/ 5722 w 10000"/>
                <a:gd name="connsiteY135" fmla="*/ 8706 h 9922"/>
                <a:gd name="connsiteX136" fmla="*/ 5833 w 10000"/>
                <a:gd name="connsiteY136" fmla="*/ 8775 h 9922"/>
                <a:gd name="connsiteX137" fmla="*/ 5833 w 10000"/>
                <a:gd name="connsiteY137" fmla="*/ 8775 h 9922"/>
                <a:gd name="connsiteX138" fmla="*/ 5833 w 10000"/>
                <a:gd name="connsiteY138" fmla="*/ 8706 h 9922"/>
                <a:gd name="connsiteX139" fmla="*/ 5889 w 10000"/>
                <a:gd name="connsiteY139" fmla="*/ 8629 h 9922"/>
                <a:gd name="connsiteX140" fmla="*/ 6000 w 10000"/>
                <a:gd name="connsiteY140" fmla="*/ 8554 h 9922"/>
                <a:gd name="connsiteX141" fmla="*/ 6167 w 10000"/>
                <a:gd name="connsiteY141" fmla="*/ 8497 h 9922"/>
                <a:gd name="connsiteX142" fmla="*/ 6444 w 10000"/>
                <a:gd name="connsiteY142" fmla="*/ 8497 h 9922"/>
                <a:gd name="connsiteX143" fmla="*/ 6833 w 10000"/>
                <a:gd name="connsiteY143" fmla="*/ 8554 h 9922"/>
                <a:gd name="connsiteX144" fmla="*/ 7278 w 10000"/>
                <a:gd name="connsiteY144" fmla="*/ 8775 h 9922"/>
                <a:gd name="connsiteX145" fmla="*/ 7278 w 10000"/>
                <a:gd name="connsiteY145" fmla="*/ 8775 h 9922"/>
                <a:gd name="connsiteX146" fmla="*/ 8722 w 10000"/>
                <a:gd name="connsiteY146" fmla="*/ 9369 h 9922"/>
                <a:gd name="connsiteX147" fmla="*/ 10000 w 10000"/>
                <a:gd name="connsiteY147" fmla="*/ 9922 h 9922"/>
                <a:gd name="connsiteX148" fmla="*/ 10000 w 10000"/>
                <a:gd name="connsiteY148" fmla="*/ 5288 h 9922"/>
                <a:gd name="connsiteX0" fmla="*/ 10000 w 10000"/>
                <a:gd name="connsiteY0" fmla="*/ 5278 h 9948"/>
                <a:gd name="connsiteX1" fmla="*/ 10000 w 10000"/>
                <a:gd name="connsiteY1" fmla="*/ 5278 h 9948"/>
                <a:gd name="connsiteX2" fmla="*/ 9222 w 10000"/>
                <a:gd name="connsiteY2" fmla="*/ 5354 h 9948"/>
                <a:gd name="connsiteX3" fmla="*/ 8944 w 10000"/>
                <a:gd name="connsiteY3" fmla="*/ 5354 h 9948"/>
                <a:gd name="connsiteX4" fmla="*/ 8833 w 10000"/>
                <a:gd name="connsiteY4" fmla="*/ 5278 h 9948"/>
                <a:gd name="connsiteX5" fmla="*/ 8778 w 10000"/>
                <a:gd name="connsiteY5" fmla="*/ 5212 h 9948"/>
                <a:gd name="connsiteX6" fmla="*/ 8778 w 10000"/>
                <a:gd name="connsiteY6" fmla="*/ 5212 h 9948"/>
                <a:gd name="connsiteX7" fmla="*/ 8444 w 10000"/>
                <a:gd name="connsiteY7" fmla="*/ 4391 h 9948"/>
                <a:gd name="connsiteX8" fmla="*/ 8167 w 10000"/>
                <a:gd name="connsiteY8" fmla="*/ 3636 h 9948"/>
                <a:gd name="connsiteX9" fmla="*/ 8167 w 10000"/>
                <a:gd name="connsiteY9" fmla="*/ 3636 h 9948"/>
                <a:gd name="connsiteX10" fmla="*/ 8056 w 10000"/>
                <a:gd name="connsiteY10" fmla="*/ 3506 h 9948"/>
                <a:gd name="connsiteX11" fmla="*/ 7889 w 10000"/>
                <a:gd name="connsiteY11" fmla="*/ 3373 h 9948"/>
                <a:gd name="connsiteX12" fmla="*/ 7444 w 10000"/>
                <a:gd name="connsiteY12" fmla="*/ 3293 h 9948"/>
                <a:gd name="connsiteX13" fmla="*/ 6889 w 10000"/>
                <a:gd name="connsiteY13" fmla="*/ 3228 h 9948"/>
                <a:gd name="connsiteX14" fmla="*/ 6389 w 10000"/>
                <a:gd name="connsiteY14" fmla="*/ 3228 h 9948"/>
                <a:gd name="connsiteX15" fmla="*/ 6389 w 10000"/>
                <a:gd name="connsiteY15" fmla="*/ 3228 h 9948"/>
                <a:gd name="connsiteX16" fmla="*/ 6167 w 10000"/>
                <a:gd name="connsiteY16" fmla="*/ 3153 h 9948"/>
                <a:gd name="connsiteX17" fmla="*/ 6056 w 10000"/>
                <a:gd name="connsiteY17" fmla="*/ 3028 h 9948"/>
                <a:gd name="connsiteX18" fmla="*/ 6000 w 10000"/>
                <a:gd name="connsiteY18" fmla="*/ 2881 h 9948"/>
                <a:gd name="connsiteX19" fmla="*/ 6000 w 10000"/>
                <a:gd name="connsiteY19" fmla="*/ 2629 h 9948"/>
                <a:gd name="connsiteX20" fmla="*/ 6056 w 10000"/>
                <a:gd name="connsiteY20" fmla="*/ 2071 h 9948"/>
                <a:gd name="connsiteX21" fmla="*/ 6111 w 10000"/>
                <a:gd name="connsiteY21" fmla="*/ 1789 h 9948"/>
                <a:gd name="connsiteX22" fmla="*/ 6056 w 10000"/>
                <a:gd name="connsiteY22" fmla="*/ 1442 h 9948"/>
                <a:gd name="connsiteX23" fmla="*/ 6056 w 10000"/>
                <a:gd name="connsiteY23" fmla="*/ 1442 h 9948"/>
                <a:gd name="connsiteX24" fmla="*/ 6000 w 10000"/>
                <a:gd name="connsiteY24" fmla="*/ 1238 h 9948"/>
                <a:gd name="connsiteX25" fmla="*/ 5944 w 10000"/>
                <a:gd name="connsiteY25" fmla="*/ 1098 h 9948"/>
                <a:gd name="connsiteX26" fmla="*/ 5833 w 10000"/>
                <a:gd name="connsiteY26" fmla="*/ 1098 h 9948"/>
                <a:gd name="connsiteX27" fmla="*/ 5667 w 10000"/>
                <a:gd name="connsiteY27" fmla="*/ 1160 h 9948"/>
                <a:gd name="connsiteX28" fmla="*/ 5333 w 10000"/>
                <a:gd name="connsiteY28" fmla="*/ 1375 h 9948"/>
                <a:gd name="connsiteX29" fmla="*/ 4889 w 10000"/>
                <a:gd name="connsiteY29" fmla="*/ 1721 h 9948"/>
                <a:gd name="connsiteX30" fmla="*/ 4889 w 10000"/>
                <a:gd name="connsiteY30" fmla="*/ 1721 h 9948"/>
                <a:gd name="connsiteX31" fmla="*/ 4611 w 10000"/>
                <a:gd name="connsiteY31" fmla="*/ 1789 h 9948"/>
                <a:gd name="connsiteX32" fmla="*/ 4500 w 10000"/>
                <a:gd name="connsiteY32" fmla="*/ 1789 h 9948"/>
                <a:gd name="connsiteX33" fmla="*/ 4444 w 10000"/>
                <a:gd name="connsiteY33" fmla="*/ 1721 h 9948"/>
                <a:gd name="connsiteX34" fmla="*/ 4389 w 10000"/>
                <a:gd name="connsiteY34" fmla="*/ 1442 h 9948"/>
                <a:gd name="connsiteX35" fmla="*/ 4222 w 10000"/>
                <a:gd name="connsiteY35" fmla="*/ 1098 h 9948"/>
                <a:gd name="connsiteX36" fmla="*/ 4222 w 10000"/>
                <a:gd name="connsiteY36" fmla="*/ 1098 h 9948"/>
                <a:gd name="connsiteX37" fmla="*/ 4111 w 10000"/>
                <a:gd name="connsiteY37" fmla="*/ 890 h 9948"/>
                <a:gd name="connsiteX38" fmla="*/ 4111 w 10000"/>
                <a:gd name="connsiteY38" fmla="*/ 693 h 9948"/>
                <a:gd name="connsiteX39" fmla="*/ 4111 w 10000"/>
                <a:gd name="connsiteY39" fmla="*/ 556 h 9948"/>
                <a:gd name="connsiteX40" fmla="*/ 4167 w 10000"/>
                <a:gd name="connsiteY40" fmla="*/ 413 h 9948"/>
                <a:gd name="connsiteX41" fmla="*/ 4278 w 10000"/>
                <a:gd name="connsiteY41" fmla="*/ 142 h 9948"/>
                <a:gd name="connsiteX42" fmla="*/ 4389 w 10000"/>
                <a:gd name="connsiteY42" fmla="*/ 71 h 9948"/>
                <a:gd name="connsiteX43" fmla="*/ 4389 w 10000"/>
                <a:gd name="connsiteY43" fmla="*/ 71 h 9948"/>
                <a:gd name="connsiteX44" fmla="*/ 4389 w 10000"/>
                <a:gd name="connsiteY44" fmla="*/ 0 h 9948"/>
                <a:gd name="connsiteX45" fmla="*/ 10000 w 10000"/>
                <a:gd name="connsiteY45" fmla="*/ 5354 h 9948"/>
                <a:gd name="connsiteX46" fmla="*/ 10000 w 10000"/>
                <a:gd name="connsiteY46" fmla="*/ 5354 h 9948"/>
                <a:gd name="connsiteX47" fmla="*/ 9722 w 10000"/>
                <a:gd name="connsiteY47" fmla="*/ 5278 h 9948"/>
                <a:gd name="connsiteX48" fmla="*/ 9389 w 10000"/>
                <a:gd name="connsiteY48" fmla="*/ 5354 h 9948"/>
                <a:gd name="connsiteX49" fmla="*/ 9389 w 10000"/>
                <a:gd name="connsiteY49" fmla="*/ 5354 h 9948"/>
                <a:gd name="connsiteX50" fmla="*/ 9278 w 10000"/>
                <a:gd name="connsiteY50" fmla="*/ 5437 h 9948"/>
                <a:gd name="connsiteX51" fmla="*/ 9056 w 10000"/>
                <a:gd name="connsiteY51" fmla="*/ 5354 h 9948"/>
                <a:gd name="connsiteX52" fmla="*/ 8889 w 10000"/>
                <a:gd name="connsiteY52" fmla="*/ 5278 h 9948"/>
                <a:gd name="connsiteX53" fmla="*/ 8722 w 10000"/>
                <a:gd name="connsiteY53" fmla="*/ 5148 h 9948"/>
                <a:gd name="connsiteX54" fmla="*/ 8611 w 10000"/>
                <a:gd name="connsiteY54" fmla="*/ 4934 h 9948"/>
                <a:gd name="connsiteX55" fmla="*/ 8444 w 10000"/>
                <a:gd name="connsiteY55" fmla="*/ 4591 h 9948"/>
                <a:gd name="connsiteX56" fmla="*/ 8444 w 10000"/>
                <a:gd name="connsiteY56" fmla="*/ 4591 h 9948"/>
                <a:gd name="connsiteX57" fmla="*/ 8222 w 10000"/>
                <a:gd name="connsiteY57" fmla="*/ 3991 h 9948"/>
                <a:gd name="connsiteX58" fmla="*/ 8111 w 10000"/>
                <a:gd name="connsiteY58" fmla="*/ 3715 h 9948"/>
                <a:gd name="connsiteX59" fmla="*/ 7944 w 10000"/>
                <a:gd name="connsiteY59" fmla="*/ 3506 h 9948"/>
                <a:gd name="connsiteX60" fmla="*/ 7778 w 10000"/>
                <a:gd name="connsiteY60" fmla="*/ 3373 h 9948"/>
                <a:gd name="connsiteX61" fmla="*/ 7556 w 10000"/>
                <a:gd name="connsiteY61" fmla="*/ 3293 h 9948"/>
                <a:gd name="connsiteX62" fmla="*/ 7333 w 10000"/>
                <a:gd name="connsiteY62" fmla="*/ 3228 h 9948"/>
                <a:gd name="connsiteX63" fmla="*/ 7000 w 10000"/>
                <a:gd name="connsiteY63" fmla="*/ 3153 h 9948"/>
                <a:gd name="connsiteX64" fmla="*/ 7000 w 10000"/>
                <a:gd name="connsiteY64" fmla="*/ 3153 h 9948"/>
                <a:gd name="connsiteX65" fmla="*/ 6556 w 10000"/>
                <a:gd name="connsiteY65" fmla="*/ 3228 h 9948"/>
                <a:gd name="connsiteX66" fmla="*/ 6222 w 10000"/>
                <a:gd name="connsiteY66" fmla="*/ 3228 h 9948"/>
                <a:gd name="connsiteX67" fmla="*/ 6111 w 10000"/>
                <a:gd name="connsiteY67" fmla="*/ 3153 h 9948"/>
                <a:gd name="connsiteX68" fmla="*/ 6056 w 10000"/>
                <a:gd name="connsiteY68" fmla="*/ 3091 h 9948"/>
                <a:gd name="connsiteX69" fmla="*/ 6056 w 10000"/>
                <a:gd name="connsiteY69" fmla="*/ 3091 h 9948"/>
                <a:gd name="connsiteX70" fmla="*/ 6056 w 10000"/>
                <a:gd name="connsiteY70" fmla="*/ 1864 h 9948"/>
                <a:gd name="connsiteX71" fmla="*/ 6056 w 10000"/>
                <a:gd name="connsiteY71" fmla="*/ 1864 h 9948"/>
                <a:gd name="connsiteX72" fmla="*/ 6056 w 10000"/>
                <a:gd name="connsiteY72" fmla="*/ 1577 h 9948"/>
                <a:gd name="connsiteX73" fmla="*/ 5944 w 10000"/>
                <a:gd name="connsiteY73" fmla="*/ 1238 h 9948"/>
                <a:gd name="connsiteX74" fmla="*/ 5889 w 10000"/>
                <a:gd name="connsiteY74" fmla="*/ 1160 h 9948"/>
                <a:gd name="connsiteX75" fmla="*/ 5778 w 10000"/>
                <a:gd name="connsiteY75" fmla="*/ 1098 h 9948"/>
                <a:gd name="connsiteX76" fmla="*/ 5667 w 10000"/>
                <a:gd name="connsiteY76" fmla="*/ 1098 h 9948"/>
                <a:gd name="connsiteX77" fmla="*/ 5500 w 10000"/>
                <a:gd name="connsiteY77" fmla="*/ 1160 h 9948"/>
                <a:gd name="connsiteX78" fmla="*/ 5500 w 10000"/>
                <a:gd name="connsiteY78" fmla="*/ 1160 h 9948"/>
                <a:gd name="connsiteX79" fmla="*/ 4889 w 10000"/>
                <a:gd name="connsiteY79" fmla="*/ 1650 h 9948"/>
                <a:gd name="connsiteX80" fmla="*/ 4611 w 10000"/>
                <a:gd name="connsiteY80" fmla="*/ 1789 h 9948"/>
                <a:gd name="connsiteX81" fmla="*/ 4556 w 10000"/>
                <a:gd name="connsiteY81" fmla="*/ 1864 h 9948"/>
                <a:gd name="connsiteX82" fmla="*/ 4500 w 10000"/>
                <a:gd name="connsiteY82" fmla="*/ 1789 h 9948"/>
                <a:gd name="connsiteX83" fmla="*/ 4500 w 10000"/>
                <a:gd name="connsiteY83" fmla="*/ 1789 h 9948"/>
                <a:gd name="connsiteX84" fmla="*/ 4222 w 10000"/>
                <a:gd name="connsiteY84" fmla="*/ 1098 h 9948"/>
                <a:gd name="connsiteX85" fmla="*/ 4222 w 10000"/>
                <a:gd name="connsiteY85" fmla="*/ 1098 h 9948"/>
                <a:gd name="connsiteX86" fmla="*/ 4111 w 10000"/>
                <a:gd name="connsiteY86" fmla="*/ 757 h 9948"/>
                <a:gd name="connsiteX87" fmla="*/ 4111 w 10000"/>
                <a:gd name="connsiteY87" fmla="*/ 556 h 9948"/>
                <a:gd name="connsiteX88" fmla="*/ 4111 w 10000"/>
                <a:gd name="connsiteY88" fmla="*/ 344 h 9948"/>
                <a:gd name="connsiteX89" fmla="*/ 4111 w 10000"/>
                <a:gd name="connsiteY89" fmla="*/ 344 h 9948"/>
                <a:gd name="connsiteX90" fmla="*/ 4278 w 10000"/>
                <a:gd name="connsiteY90" fmla="*/ 142 h 9948"/>
                <a:gd name="connsiteX91" fmla="*/ 4389 w 10000"/>
                <a:gd name="connsiteY91" fmla="*/ 71 h 9948"/>
                <a:gd name="connsiteX92" fmla="*/ 4389 w 10000"/>
                <a:gd name="connsiteY92" fmla="*/ 71 h 9948"/>
                <a:gd name="connsiteX93" fmla="*/ 4000 w 10000"/>
                <a:gd name="connsiteY93" fmla="*/ 71 h 9948"/>
                <a:gd name="connsiteX94" fmla="*/ 3722 w 10000"/>
                <a:gd name="connsiteY94" fmla="*/ 142 h 9948"/>
                <a:gd name="connsiteX95" fmla="*/ 3611 w 10000"/>
                <a:gd name="connsiteY95" fmla="*/ 215 h 9948"/>
                <a:gd name="connsiteX96" fmla="*/ 3556 w 10000"/>
                <a:gd name="connsiteY96" fmla="*/ 285 h 9948"/>
                <a:gd name="connsiteX97" fmla="*/ 3556 w 10000"/>
                <a:gd name="connsiteY97" fmla="*/ 285 h 9948"/>
                <a:gd name="connsiteX98" fmla="*/ 3444 w 10000"/>
                <a:gd name="connsiteY98" fmla="*/ 556 h 9948"/>
                <a:gd name="connsiteX99" fmla="*/ 3278 w 10000"/>
                <a:gd name="connsiteY99" fmla="*/ 972 h 9948"/>
                <a:gd name="connsiteX100" fmla="*/ 3000 w 10000"/>
                <a:gd name="connsiteY100" fmla="*/ 1442 h 9948"/>
                <a:gd name="connsiteX101" fmla="*/ 2667 w 10000"/>
                <a:gd name="connsiteY101" fmla="*/ 1789 h 9948"/>
                <a:gd name="connsiteX102" fmla="*/ 2667 w 10000"/>
                <a:gd name="connsiteY102" fmla="*/ 1789 h 9948"/>
                <a:gd name="connsiteX103" fmla="*/ 2333 w 10000"/>
                <a:gd name="connsiteY103" fmla="*/ 2071 h 9948"/>
                <a:gd name="connsiteX104" fmla="*/ 1833 w 10000"/>
                <a:gd name="connsiteY104" fmla="*/ 2347 h 9948"/>
                <a:gd name="connsiteX105" fmla="*/ 1389 w 10000"/>
                <a:gd name="connsiteY105" fmla="*/ 2476 h 9948"/>
                <a:gd name="connsiteX106" fmla="*/ 889 w 10000"/>
                <a:gd name="connsiteY106" fmla="*/ 2546 h 9948"/>
                <a:gd name="connsiteX107" fmla="*/ 889 w 10000"/>
                <a:gd name="connsiteY107" fmla="*/ 2546 h 9948"/>
                <a:gd name="connsiteX108" fmla="*/ 500 w 10000"/>
                <a:gd name="connsiteY108" fmla="*/ 2629 h 9948"/>
                <a:gd name="connsiteX109" fmla="*/ 222 w 10000"/>
                <a:gd name="connsiteY109" fmla="*/ 2679 h 9948"/>
                <a:gd name="connsiteX110" fmla="*/ 0 w 10000"/>
                <a:gd name="connsiteY110" fmla="*/ 2747 h 9948"/>
                <a:gd name="connsiteX111" fmla="*/ 0 w 10000"/>
                <a:gd name="connsiteY111" fmla="*/ 2747 h 9948"/>
                <a:gd name="connsiteX112" fmla="*/ 278 w 10000"/>
                <a:gd name="connsiteY112" fmla="*/ 3852 h 9948"/>
                <a:gd name="connsiteX113" fmla="*/ 500 w 10000"/>
                <a:gd name="connsiteY113" fmla="*/ 4660 h 9948"/>
                <a:gd name="connsiteX114" fmla="*/ 722 w 10000"/>
                <a:gd name="connsiteY114" fmla="*/ 5354 h 9948"/>
                <a:gd name="connsiteX115" fmla="*/ 722 w 10000"/>
                <a:gd name="connsiteY115" fmla="*/ 5354 h 9948"/>
                <a:gd name="connsiteX116" fmla="*/ 889 w 10000"/>
                <a:gd name="connsiteY116" fmla="*/ 5764 h 9948"/>
                <a:gd name="connsiteX117" fmla="*/ 944 w 10000"/>
                <a:gd name="connsiteY117" fmla="*/ 6117 h 9948"/>
                <a:gd name="connsiteX118" fmla="*/ 1111 w 10000"/>
                <a:gd name="connsiteY118" fmla="*/ 6462 h 9948"/>
                <a:gd name="connsiteX119" fmla="*/ 1333 w 10000"/>
                <a:gd name="connsiteY119" fmla="*/ 6993 h 9948"/>
                <a:gd name="connsiteX120" fmla="*/ 1333 w 10000"/>
                <a:gd name="connsiteY120" fmla="*/ 6993 h 9948"/>
                <a:gd name="connsiteX121" fmla="*/ 1444 w 10000"/>
                <a:gd name="connsiteY121" fmla="*/ 7271 h 9948"/>
                <a:gd name="connsiteX122" fmla="*/ 1500 w 10000"/>
                <a:gd name="connsiteY122" fmla="*/ 7478 h 9948"/>
                <a:gd name="connsiteX123" fmla="*/ 1500 w 10000"/>
                <a:gd name="connsiteY123" fmla="*/ 7672 h 9948"/>
                <a:gd name="connsiteX124" fmla="*/ 1556 w 10000"/>
                <a:gd name="connsiteY124" fmla="*/ 7759 h 9948"/>
                <a:gd name="connsiteX125" fmla="*/ 1722 w 10000"/>
                <a:gd name="connsiteY125" fmla="*/ 7820 h 9948"/>
                <a:gd name="connsiteX126" fmla="*/ 1944 w 10000"/>
                <a:gd name="connsiteY126" fmla="*/ 7885 h 9948"/>
                <a:gd name="connsiteX127" fmla="*/ 2944 w 10000"/>
                <a:gd name="connsiteY127" fmla="*/ 7960 h 9948"/>
                <a:gd name="connsiteX128" fmla="*/ 2944 w 10000"/>
                <a:gd name="connsiteY128" fmla="*/ 7960 h 9948"/>
                <a:gd name="connsiteX129" fmla="*/ 4167 w 10000"/>
                <a:gd name="connsiteY129" fmla="*/ 8100 h 9948"/>
                <a:gd name="connsiteX130" fmla="*/ 4889 w 10000"/>
                <a:gd name="connsiteY130" fmla="*/ 8294 h 9948"/>
                <a:gd name="connsiteX131" fmla="*/ 5278 w 10000"/>
                <a:gd name="connsiteY131" fmla="*/ 8512 h 9948"/>
                <a:gd name="connsiteX132" fmla="*/ 5444 w 10000"/>
                <a:gd name="connsiteY132" fmla="*/ 8569 h 9948"/>
                <a:gd name="connsiteX133" fmla="*/ 5444 w 10000"/>
                <a:gd name="connsiteY133" fmla="*/ 8569 h 9948"/>
                <a:gd name="connsiteX134" fmla="*/ 5722 w 10000"/>
                <a:gd name="connsiteY134" fmla="*/ 8722 h 9948"/>
                <a:gd name="connsiteX135" fmla="*/ 5833 w 10000"/>
                <a:gd name="connsiteY135" fmla="*/ 8792 h 9948"/>
                <a:gd name="connsiteX136" fmla="*/ 5833 w 10000"/>
                <a:gd name="connsiteY136" fmla="*/ 8792 h 9948"/>
                <a:gd name="connsiteX137" fmla="*/ 5833 w 10000"/>
                <a:gd name="connsiteY137" fmla="*/ 8722 h 9948"/>
                <a:gd name="connsiteX138" fmla="*/ 5889 w 10000"/>
                <a:gd name="connsiteY138" fmla="*/ 8645 h 9948"/>
                <a:gd name="connsiteX139" fmla="*/ 6000 w 10000"/>
                <a:gd name="connsiteY139" fmla="*/ 8569 h 9948"/>
                <a:gd name="connsiteX140" fmla="*/ 6167 w 10000"/>
                <a:gd name="connsiteY140" fmla="*/ 8512 h 9948"/>
                <a:gd name="connsiteX141" fmla="*/ 6444 w 10000"/>
                <a:gd name="connsiteY141" fmla="*/ 8512 h 9948"/>
                <a:gd name="connsiteX142" fmla="*/ 6833 w 10000"/>
                <a:gd name="connsiteY142" fmla="*/ 8569 h 9948"/>
                <a:gd name="connsiteX143" fmla="*/ 7278 w 10000"/>
                <a:gd name="connsiteY143" fmla="*/ 8792 h 9948"/>
                <a:gd name="connsiteX144" fmla="*/ 7278 w 10000"/>
                <a:gd name="connsiteY144" fmla="*/ 8792 h 9948"/>
                <a:gd name="connsiteX145" fmla="*/ 8722 w 10000"/>
                <a:gd name="connsiteY145" fmla="*/ 9391 h 9948"/>
                <a:gd name="connsiteX146" fmla="*/ 10000 w 10000"/>
                <a:gd name="connsiteY146" fmla="*/ 9948 h 9948"/>
                <a:gd name="connsiteX147" fmla="*/ 10000 w 10000"/>
                <a:gd name="connsiteY147" fmla="*/ 5278 h 9948"/>
                <a:gd name="connsiteX0" fmla="*/ 10000 w 10000"/>
                <a:gd name="connsiteY0" fmla="*/ 5235 h 9929"/>
                <a:gd name="connsiteX1" fmla="*/ 10000 w 10000"/>
                <a:gd name="connsiteY1" fmla="*/ 5235 h 9929"/>
                <a:gd name="connsiteX2" fmla="*/ 9222 w 10000"/>
                <a:gd name="connsiteY2" fmla="*/ 5311 h 9929"/>
                <a:gd name="connsiteX3" fmla="*/ 8944 w 10000"/>
                <a:gd name="connsiteY3" fmla="*/ 5311 h 9929"/>
                <a:gd name="connsiteX4" fmla="*/ 8833 w 10000"/>
                <a:gd name="connsiteY4" fmla="*/ 5235 h 9929"/>
                <a:gd name="connsiteX5" fmla="*/ 8778 w 10000"/>
                <a:gd name="connsiteY5" fmla="*/ 5168 h 9929"/>
                <a:gd name="connsiteX6" fmla="*/ 8778 w 10000"/>
                <a:gd name="connsiteY6" fmla="*/ 5168 h 9929"/>
                <a:gd name="connsiteX7" fmla="*/ 8444 w 10000"/>
                <a:gd name="connsiteY7" fmla="*/ 4343 h 9929"/>
                <a:gd name="connsiteX8" fmla="*/ 8167 w 10000"/>
                <a:gd name="connsiteY8" fmla="*/ 3584 h 9929"/>
                <a:gd name="connsiteX9" fmla="*/ 8167 w 10000"/>
                <a:gd name="connsiteY9" fmla="*/ 3584 h 9929"/>
                <a:gd name="connsiteX10" fmla="*/ 8056 w 10000"/>
                <a:gd name="connsiteY10" fmla="*/ 3453 h 9929"/>
                <a:gd name="connsiteX11" fmla="*/ 7889 w 10000"/>
                <a:gd name="connsiteY11" fmla="*/ 3320 h 9929"/>
                <a:gd name="connsiteX12" fmla="*/ 7444 w 10000"/>
                <a:gd name="connsiteY12" fmla="*/ 3239 h 9929"/>
                <a:gd name="connsiteX13" fmla="*/ 6889 w 10000"/>
                <a:gd name="connsiteY13" fmla="*/ 3174 h 9929"/>
                <a:gd name="connsiteX14" fmla="*/ 6389 w 10000"/>
                <a:gd name="connsiteY14" fmla="*/ 3174 h 9929"/>
                <a:gd name="connsiteX15" fmla="*/ 6389 w 10000"/>
                <a:gd name="connsiteY15" fmla="*/ 3174 h 9929"/>
                <a:gd name="connsiteX16" fmla="*/ 6167 w 10000"/>
                <a:gd name="connsiteY16" fmla="*/ 3098 h 9929"/>
                <a:gd name="connsiteX17" fmla="*/ 6056 w 10000"/>
                <a:gd name="connsiteY17" fmla="*/ 2973 h 9929"/>
                <a:gd name="connsiteX18" fmla="*/ 6000 w 10000"/>
                <a:gd name="connsiteY18" fmla="*/ 2825 h 9929"/>
                <a:gd name="connsiteX19" fmla="*/ 6000 w 10000"/>
                <a:gd name="connsiteY19" fmla="*/ 2572 h 9929"/>
                <a:gd name="connsiteX20" fmla="*/ 6056 w 10000"/>
                <a:gd name="connsiteY20" fmla="*/ 2011 h 9929"/>
                <a:gd name="connsiteX21" fmla="*/ 6111 w 10000"/>
                <a:gd name="connsiteY21" fmla="*/ 1727 h 9929"/>
                <a:gd name="connsiteX22" fmla="*/ 6056 w 10000"/>
                <a:gd name="connsiteY22" fmla="*/ 1379 h 9929"/>
                <a:gd name="connsiteX23" fmla="*/ 6056 w 10000"/>
                <a:gd name="connsiteY23" fmla="*/ 1379 h 9929"/>
                <a:gd name="connsiteX24" fmla="*/ 6000 w 10000"/>
                <a:gd name="connsiteY24" fmla="*/ 1173 h 9929"/>
                <a:gd name="connsiteX25" fmla="*/ 5944 w 10000"/>
                <a:gd name="connsiteY25" fmla="*/ 1033 h 9929"/>
                <a:gd name="connsiteX26" fmla="*/ 5833 w 10000"/>
                <a:gd name="connsiteY26" fmla="*/ 1033 h 9929"/>
                <a:gd name="connsiteX27" fmla="*/ 5667 w 10000"/>
                <a:gd name="connsiteY27" fmla="*/ 1095 h 9929"/>
                <a:gd name="connsiteX28" fmla="*/ 5333 w 10000"/>
                <a:gd name="connsiteY28" fmla="*/ 1311 h 9929"/>
                <a:gd name="connsiteX29" fmla="*/ 4889 w 10000"/>
                <a:gd name="connsiteY29" fmla="*/ 1659 h 9929"/>
                <a:gd name="connsiteX30" fmla="*/ 4889 w 10000"/>
                <a:gd name="connsiteY30" fmla="*/ 1659 h 9929"/>
                <a:gd name="connsiteX31" fmla="*/ 4611 w 10000"/>
                <a:gd name="connsiteY31" fmla="*/ 1727 h 9929"/>
                <a:gd name="connsiteX32" fmla="*/ 4500 w 10000"/>
                <a:gd name="connsiteY32" fmla="*/ 1727 h 9929"/>
                <a:gd name="connsiteX33" fmla="*/ 4444 w 10000"/>
                <a:gd name="connsiteY33" fmla="*/ 1659 h 9929"/>
                <a:gd name="connsiteX34" fmla="*/ 4389 w 10000"/>
                <a:gd name="connsiteY34" fmla="*/ 1379 h 9929"/>
                <a:gd name="connsiteX35" fmla="*/ 4222 w 10000"/>
                <a:gd name="connsiteY35" fmla="*/ 1033 h 9929"/>
                <a:gd name="connsiteX36" fmla="*/ 4222 w 10000"/>
                <a:gd name="connsiteY36" fmla="*/ 1033 h 9929"/>
                <a:gd name="connsiteX37" fmla="*/ 4111 w 10000"/>
                <a:gd name="connsiteY37" fmla="*/ 824 h 9929"/>
                <a:gd name="connsiteX38" fmla="*/ 4111 w 10000"/>
                <a:gd name="connsiteY38" fmla="*/ 626 h 9929"/>
                <a:gd name="connsiteX39" fmla="*/ 4111 w 10000"/>
                <a:gd name="connsiteY39" fmla="*/ 488 h 9929"/>
                <a:gd name="connsiteX40" fmla="*/ 4167 w 10000"/>
                <a:gd name="connsiteY40" fmla="*/ 344 h 9929"/>
                <a:gd name="connsiteX41" fmla="*/ 4278 w 10000"/>
                <a:gd name="connsiteY41" fmla="*/ 72 h 9929"/>
                <a:gd name="connsiteX42" fmla="*/ 4389 w 10000"/>
                <a:gd name="connsiteY42" fmla="*/ 0 h 9929"/>
                <a:gd name="connsiteX43" fmla="*/ 4389 w 10000"/>
                <a:gd name="connsiteY43" fmla="*/ 0 h 9929"/>
                <a:gd name="connsiteX44" fmla="*/ 10000 w 10000"/>
                <a:gd name="connsiteY44" fmla="*/ 5311 h 9929"/>
                <a:gd name="connsiteX45" fmla="*/ 10000 w 10000"/>
                <a:gd name="connsiteY45" fmla="*/ 5311 h 9929"/>
                <a:gd name="connsiteX46" fmla="*/ 9722 w 10000"/>
                <a:gd name="connsiteY46" fmla="*/ 5235 h 9929"/>
                <a:gd name="connsiteX47" fmla="*/ 9389 w 10000"/>
                <a:gd name="connsiteY47" fmla="*/ 5311 h 9929"/>
                <a:gd name="connsiteX48" fmla="*/ 9389 w 10000"/>
                <a:gd name="connsiteY48" fmla="*/ 5311 h 9929"/>
                <a:gd name="connsiteX49" fmla="*/ 9278 w 10000"/>
                <a:gd name="connsiteY49" fmla="*/ 5394 h 9929"/>
                <a:gd name="connsiteX50" fmla="*/ 9056 w 10000"/>
                <a:gd name="connsiteY50" fmla="*/ 5311 h 9929"/>
                <a:gd name="connsiteX51" fmla="*/ 8889 w 10000"/>
                <a:gd name="connsiteY51" fmla="*/ 5235 h 9929"/>
                <a:gd name="connsiteX52" fmla="*/ 8722 w 10000"/>
                <a:gd name="connsiteY52" fmla="*/ 5104 h 9929"/>
                <a:gd name="connsiteX53" fmla="*/ 8611 w 10000"/>
                <a:gd name="connsiteY53" fmla="*/ 4889 h 9929"/>
                <a:gd name="connsiteX54" fmla="*/ 8444 w 10000"/>
                <a:gd name="connsiteY54" fmla="*/ 4544 h 9929"/>
                <a:gd name="connsiteX55" fmla="*/ 8444 w 10000"/>
                <a:gd name="connsiteY55" fmla="*/ 4544 h 9929"/>
                <a:gd name="connsiteX56" fmla="*/ 8222 w 10000"/>
                <a:gd name="connsiteY56" fmla="*/ 3941 h 9929"/>
                <a:gd name="connsiteX57" fmla="*/ 8111 w 10000"/>
                <a:gd name="connsiteY57" fmla="*/ 3663 h 9929"/>
                <a:gd name="connsiteX58" fmla="*/ 7944 w 10000"/>
                <a:gd name="connsiteY58" fmla="*/ 3453 h 9929"/>
                <a:gd name="connsiteX59" fmla="*/ 7778 w 10000"/>
                <a:gd name="connsiteY59" fmla="*/ 3320 h 9929"/>
                <a:gd name="connsiteX60" fmla="*/ 7556 w 10000"/>
                <a:gd name="connsiteY60" fmla="*/ 3239 h 9929"/>
                <a:gd name="connsiteX61" fmla="*/ 7333 w 10000"/>
                <a:gd name="connsiteY61" fmla="*/ 3174 h 9929"/>
                <a:gd name="connsiteX62" fmla="*/ 7000 w 10000"/>
                <a:gd name="connsiteY62" fmla="*/ 3098 h 9929"/>
                <a:gd name="connsiteX63" fmla="*/ 7000 w 10000"/>
                <a:gd name="connsiteY63" fmla="*/ 3098 h 9929"/>
                <a:gd name="connsiteX64" fmla="*/ 6556 w 10000"/>
                <a:gd name="connsiteY64" fmla="*/ 3174 h 9929"/>
                <a:gd name="connsiteX65" fmla="*/ 6222 w 10000"/>
                <a:gd name="connsiteY65" fmla="*/ 3174 h 9929"/>
                <a:gd name="connsiteX66" fmla="*/ 6111 w 10000"/>
                <a:gd name="connsiteY66" fmla="*/ 3098 h 9929"/>
                <a:gd name="connsiteX67" fmla="*/ 6056 w 10000"/>
                <a:gd name="connsiteY67" fmla="*/ 3036 h 9929"/>
                <a:gd name="connsiteX68" fmla="*/ 6056 w 10000"/>
                <a:gd name="connsiteY68" fmla="*/ 3036 h 9929"/>
                <a:gd name="connsiteX69" fmla="*/ 6056 w 10000"/>
                <a:gd name="connsiteY69" fmla="*/ 1803 h 9929"/>
                <a:gd name="connsiteX70" fmla="*/ 6056 w 10000"/>
                <a:gd name="connsiteY70" fmla="*/ 1803 h 9929"/>
                <a:gd name="connsiteX71" fmla="*/ 6056 w 10000"/>
                <a:gd name="connsiteY71" fmla="*/ 1514 h 9929"/>
                <a:gd name="connsiteX72" fmla="*/ 5944 w 10000"/>
                <a:gd name="connsiteY72" fmla="*/ 1173 h 9929"/>
                <a:gd name="connsiteX73" fmla="*/ 5889 w 10000"/>
                <a:gd name="connsiteY73" fmla="*/ 1095 h 9929"/>
                <a:gd name="connsiteX74" fmla="*/ 5778 w 10000"/>
                <a:gd name="connsiteY74" fmla="*/ 1033 h 9929"/>
                <a:gd name="connsiteX75" fmla="*/ 5667 w 10000"/>
                <a:gd name="connsiteY75" fmla="*/ 1033 h 9929"/>
                <a:gd name="connsiteX76" fmla="*/ 5500 w 10000"/>
                <a:gd name="connsiteY76" fmla="*/ 1095 h 9929"/>
                <a:gd name="connsiteX77" fmla="*/ 5500 w 10000"/>
                <a:gd name="connsiteY77" fmla="*/ 1095 h 9929"/>
                <a:gd name="connsiteX78" fmla="*/ 4889 w 10000"/>
                <a:gd name="connsiteY78" fmla="*/ 1588 h 9929"/>
                <a:gd name="connsiteX79" fmla="*/ 4611 w 10000"/>
                <a:gd name="connsiteY79" fmla="*/ 1727 h 9929"/>
                <a:gd name="connsiteX80" fmla="*/ 4556 w 10000"/>
                <a:gd name="connsiteY80" fmla="*/ 1803 h 9929"/>
                <a:gd name="connsiteX81" fmla="*/ 4500 w 10000"/>
                <a:gd name="connsiteY81" fmla="*/ 1727 h 9929"/>
                <a:gd name="connsiteX82" fmla="*/ 4500 w 10000"/>
                <a:gd name="connsiteY82" fmla="*/ 1727 h 9929"/>
                <a:gd name="connsiteX83" fmla="*/ 4222 w 10000"/>
                <a:gd name="connsiteY83" fmla="*/ 1033 h 9929"/>
                <a:gd name="connsiteX84" fmla="*/ 4222 w 10000"/>
                <a:gd name="connsiteY84" fmla="*/ 1033 h 9929"/>
                <a:gd name="connsiteX85" fmla="*/ 4111 w 10000"/>
                <a:gd name="connsiteY85" fmla="*/ 690 h 9929"/>
                <a:gd name="connsiteX86" fmla="*/ 4111 w 10000"/>
                <a:gd name="connsiteY86" fmla="*/ 488 h 9929"/>
                <a:gd name="connsiteX87" fmla="*/ 4111 w 10000"/>
                <a:gd name="connsiteY87" fmla="*/ 275 h 9929"/>
                <a:gd name="connsiteX88" fmla="*/ 4111 w 10000"/>
                <a:gd name="connsiteY88" fmla="*/ 275 h 9929"/>
                <a:gd name="connsiteX89" fmla="*/ 4278 w 10000"/>
                <a:gd name="connsiteY89" fmla="*/ 72 h 9929"/>
                <a:gd name="connsiteX90" fmla="*/ 4389 w 10000"/>
                <a:gd name="connsiteY90" fmla="*/ 0 h 9929"/>
                <a:gd name="connsiteX91" fmla="*/ 4389 w 10000"/>
                <a:gd name="connsiteY91" fmla="*/ 0 h 9929"/>
                <a:gd name="connsiteX92" fmla="*/ 4000 w 10000"/>
                <a:gd name="connsiteY92" fmla="*/ 0 h 9929"/>
                <a:gd name="connsiteX93" fmla="*/ 3722 w 10000"/>
                <a:gd name="connsiteY93" fmla="*/ 72 h 9929"/>
                <a:gd name="connsiteX94" fmla="*/ 3611 w 10000"/>
                <a:gd name="connsiteY94" fmla="*/ 145 h 9929"/>
                <a:gd name="connsiteX95" fmla="*/ 3556 w 10000"/>
                <a:gd name="connsiteY95" fmla="*/ 215 h 9929"/>
                <a:gd name="connsiteX96" fmla="*/ 3556 w 10000"/>
                <a:gd name="connsiteY96" fmla="*/ 215 h 9929"/>
                <a:gd name="connsiteX97" fmla="*/ 3444 w 10000"/>
                <a:gd name="connsiteY97" fmla="*/ 488 h 9929"/>
                <a:gd name="connsiteX98" fmla="*/ 3278 w 10000"/>
                <a:gd name="connsiteY98" fmla="*/ 906 h 9929"/>
                <a:gd name="connsiteX99" fmla="*/ 3000 w 10000"/>
                <a:gd name="connsiteY99" fmla="*/ 1379 h 9929"/>
                <a:gd name="connsiteX100" fmla="*/ 2667 w 10000"/>
                <a:gd name="connsiteY100" fmla="*/ 1727 h 9929"/>
                <a:gd name="connsiteX101" fmla="*/ 2667 w 10000"/>
                <a:gd name="connsiteY101" fmla="*/ 1727 h 9929"/>
                <a:gd name="connsiteX102" fmla="*/ 2333 w 10000"/>
                <a:gd name="connsiteY102" fmla="*/ 2011 h 9929"/>
                <a:gd name="connsiteX103" fmla="*/ 1833 w 10000"/>
                <a:gd name="connsiteY103" fmla="*/ 2288 h 9929"/>
                <a:gd name="connsiteX104" fmla="*/ 1389 w 10000"/>
                <a:gd name="connsiteY104" fmla="*/ 2418 h 9929"/>
                <a:gd name="connsiteX105" fmla="*/ 889 w 10000"/>
                <a:gd name="connsiteY105" fmla="*/ 2488 h 9929"/>
                <a:gd name="connsiteX106" fmla="*/ 889 w 10000"/>
                <a:gd name="connsiteY106" fmla="*/ 2488 h 9929"/>
                <a:gd name="connsiteX107" fmla="*/ 500 w 10000"/>
                <a:gd name="connsiteY107" fmla="*/ 2572 h 9929"/>
                <a:gd name="connsiteX108" fmla="*/ 222 w 10000"/>
                <a:gd name="connsiteY108" fmla="*/ 2622 h 9929"/>
                <a:gd name="connsiteX109" fmla="*/ 0 w 10000"/>
                <a:gd name="connsiteY109" fmla="*/ 2690 h 9929"/>
                <a:gd name="connsiteX110" fmla="*/ 0 w 10000"/>
                <a:gd name="connsiteY110" fmla="*/ 2690 h 9929"/>
                <a:gd name="connsiteX111" fmla="*/ 278 w 10000"/>
                <a:gd name="connsiteY111" fmla="*/ 3801 h 9929"/>
                <a:gd name="connsiteX112" fmla="*/ 500 w 10000"/>
                <a:gd name="connsiteY112" fmla="*/ 4613 h 9929"/>
                <a:gd name="connsiteX113" fmla="*/ 722 w 10000"/>
                <a:gd name="connsiteY113" fmla="*/ 5311 h 9929"/>
                <a:gd name="connsiteX114" fmla="*/ 722 w 10000"/>
                <a:gd name="connsiteY114" fmla="*/ 5311 h 9929"/>
                <a:gd name="connsiteX115" fmla="*/ 889 w 10000"/>
                <a:gd name="connsiteY115" fmla="*/ 5723 h 9929"/>
                <a:gd name="connsiteX116" fmla="*/ 944 w 10000"/>
                <a:gd name="connsiteY116" fmla="*/ 6078 h 9929"/>
                <a:gd name="connsiteX117" fmla="*/ 1111 w 10000"/>
                <a:gd name="connsiteY117" fmla="*/ 6425 h 9929"/>
                <a:gd name="connsiteX118" fmla="*/ 1333 w 10000"/>
                <a:gd name="connsiteY118" fmla="*/ 6959 h 9929"/>
                <a:gd name="connsiteX119" fmla="*/ 1333 w 10000"/>
                <a:gd name="connsiteY119" fmla="*/ 6959 h 9929"/>
                <a:gd name="connsiteX120" fmla="*/ 1444 w 10000"/>
                <a:gd name="connsiteY120" fmla="*/ 7238 h 9929"/>
                <a:gd name="connsiteX121" fmla="*/ 1500 w 10000"/>
                <a:gd name="connsiteY121" fmla="*/ 7446 h 9929"/>
                <a:gd name="connsiteX122" fmla="*/ 1500 w 10000"/>
                <a:gd name="connsiteY122" fmla="*/ 7641 h 9929"/>
                <a:gd name="connsiteX123" fmla="*/ 1556 w 10000"/>
                <a:gd name="connsiteY123" fmla="*/ 7729 h 9929"/>
                <a:gd name="connsiteX124" fmla="*/ 1722 w 10000"/>
                <a:gd name="connsiteY124" fmla="*/ 7790 h 9929"/>
                <a:gd name="connsiteX125" fmla="*/ 1944 w 10000"/>
                <a:gd name="connsiteY125" fmla="*/ 7855 h 9929"/>
                <a:gd name="connsiteX126" fmla="*/ 2944 w 10000"/>
                <a:gd name="connsiteY126" fmla="*/ 7931 h 9929"/>
                <a:gd name="connsiteX127" fmla="*/ 2944 w 10000"/>
                <a:gd name="connsiteY127" fmla="*/ 7931 h 9929"/>
                <a:gd name="connsiteX128" fmla="*/ 4167 w 10000"/>
                <a:gd name="connsiteY128" fmla="*/ 8071 h 9929"/>
                <a:gd name="connsiteX129" fmla="*/ 4889 w 10000"/>
                <a:gd name="connsiteY129" fmla="*/ 8266 h 9929"/>
                <a:gd name="connsiteX130" fmla="*/ 5278 w 10000"/>
                <a:gd name="connsiteY130" fmla="*/ 8485 h 9929"/>
                <a:gd name="connsiteX131" fmla="*/ 5444 w 10000"/>
                <a:gd name="connsiteY131" fmla="*/ 8543 h 9929"/>
                <a:gd name="connsiteX132" fmla="*/ 5444 w 10000"/>
                <a:gd name="connsiteY132" fmla="*/ 8543 h 9929"/>
                <a:gd name="connsiteX133" fmla="*/ 5722 w 10000"/>
                <a:gd name="connsiteY133" fmla="*/ 8697 h 9929"/>
                <a:gd name="connsiteX134" fmla="*/ 5833 w 10000"/>
                <a:gd name="connsiteY134" fmla="*/ 8767 h 9929"/>
                <a:gd name="connsiteX135" fmla="*/ 5833 w 10000"/>
                <a:gd name="connsiteY135" fmla="*/ 8767 h 9929"/>
                <a:gd name="connsiteX136" fmla="*/ 5833 w 10000"/>
                <a:gd name="connsiteY136" fmla="*/ 8697 h 9929"/>
                <a:gd name="connsiteX137" fmla="*/ 5889 w 10000"/>
                <a:gd name="connsiteY137" fmla="*/ 8619 h 9929"/>
                <a:gd name="connsiteX138" fmla="*/ 6000 w 10000"/>
                <a:gd name="connsiteY138" fmla="*/ 8543 h 9929"/>
                <a:gd name="connsiteX139" fmla="*/ 6167 w 10000"/>
                <a:gd name="connsiteY139" fmla="*/ 8485 h 9929"/>
                <a:gd name="connsiteX140" fmla="*/ 6444 w 10000"/>
                <a:gd name="connsiteY140" fmla="*/ 8485 h 9929"/>
                <a:gd name="connsiteX141" fmla="*/ 6833 w 10000"/>
                <a:gd name="connsiteY141" fmla="*/ 8543 h 9929"/>
                <a:gd name="connsiteX142" fmla="*/ 7278 w 10000"/>
                <a:gd name="connsiteY142" fmla="*/ 8767 h 9929"/>
                <a:gd name="connsiteX143" fmla="*/ 7278 w 10000"/>
                <a:gd name="connsiteY143" fmla="*/ 8767 h 9929"/>
                <a:gd name="connsiteX144" fmla="*/ 8722 w 10000"/>
                <a:gd name="connsiteY144" fmla="*/ 9369 h 9929"/>
                <a:gd name="connsiteX145" fmla="*/ 10000 w 10000"/>
                <a:gd name="connsiteY145" fmla="*/ 9929 h 9929"/>
                <a:gd name="connsiteX146" fmla="*/ 10000 w 10000"/>
                <a:gd name="connsiteY146" fmla="*/ 5235 h 9929"/>
                <a:gd name="connsiteX0" fmla="*/ 10000 w 10000"/>
                <a:gd name="connsiteY0" fmla="*/ 5272 h 10000"/>
                <a:gd name="connsiteX1" fmla="*/ 10000 w 10000"/>
                <a:gd name="connsiteY1" fmla="*/ 5272 h 10000"/>
                <a:gd name="connsiteX2" fmla="*/ 9222 w 10000"/>
                <a:gd name="connsiteY2" fmla="*/ 5349 h 10000"/>
                <a:gd name="connsiteX3" fmla="*/ 8944 w 10000"/>
                <a:gd name="connsiteY3" fmla="*/ 5349 h 10000"/>
                <a:gd name="connsiteX4" fmla="*/ 8833 w 10000"/>
                <a:gd name="connsiteY4" fmla="*/ 5272 h 10000"/>
                <a:gd name="connsiteX5" fmla="*/ 8778 w 10000"/>
                <a:gd name="connsiteY5" fmla="*/ 5205 h 10000"/>
                <a:gd name="connsiteX6" fmla="*/ 8778 w 10000"/>
                <a:gd name="connsiteY6" fmla="*/ 5205 h 10000"/>
                <a:gd name="connsiteX7" fmla="*/ 8444 w 10000"/>
                <a:gd name="connsiteY7" fmla="*/ 4374 h 10000"/>
                <a:gd name="connsiteX8" fmla="*/ 8167 w 10000"/>
                <a:gd name="connsiteY8" fmla="*/ 3610 h 10000"/>
                <a:gd name="connsiteX9" fmla="*/ 8167 w 10000"/>
                <a:gd name="connsiteY9" fmla="*/ 3610 h 10000"/>
                <a:gd name="connsiteX10" fmla="*/ 8056 w 10000"/>
                <a:gd name="connsiteY10" fmla="*/ 3478 h 10000"/>
                <a:gd name="connsiteX11" fmla="*/ 7889 w 10000"/>
                <a:gd name="connsiteY11" fmla="*/ 3344 h 10000"/>
                <a:gd name="connsiteX12" fmla="*/ 7444 w 10000"/>
                <a:gd name="connsiteY12" fmla="*/ 3262 h 10000"/>
                <a:gd name="connsiteX13" fmla="*/ 6889 w 10000"/>
                <a:gd name="connsiteY13" fmla="*/ 3197 h 10000"/>
                <a:gd name="connsiteX14" fmla="*/ 6389 w 10000"/>
                <a:gd name="connsiteY14" fmla="*/ 3197 h 10000"/>
                <a:gd name="connsiteX15" fmla="*/ 6389 w 10000"/>
                <a:gd name="connsiteY15" fmla="*/ 3197 h 10000"/>
                <a:gd name="connsiteX16" fmla="*/ 6167 w 10000"/>
                <a:gd name="connsiteY16" fmla="*/ 3120 h 10000"/>
                <a:gd name="connsiteX17" fmla="*/ 6056 w 10000"/>
                <a:gd name="connsiteY17" fmla="*/ 2994 h 10000"/>
                <a:gd name="connsiteX18" fmla="*/ 6000 w 10000"/>
                <a:gd name="connsiteY18" fmla="*/ 2845 h 10000"/>
                <a:gd name="connsiteX19" fmla="*/ 6000 w 10000"/>
                <a:gd name="connsiteY19" fmla="*/ 2590 h 10000"/>
                <a:gd name="connsiteX20" fmla="*/ 6056 w 10000"/>
                <a:gd name="connsiteY20" fmla="*/ 2025 h 10000"/>
                <a:gd name="connsiteX21" fmla="*/ 6111 w 10000"/>
                <a:gd name="connsiteY21" fmla="*/ 1739 h 10000"/>
                <a:gd name="connsiteX22" fmla="*/ 6056 w 10000"/>
                <a:gd name="connsiteY22" fmla="*/ 1389 h 10000"/>
                <a:gd name="connsiteX23" fmla="*/ 6056 w 10000"/>
                <a:gd name="connsiteY23" fmla="*/ 1389 h 10000"/>
                <a:gd name="connsiteX24" fmla="*/ 6000 w 10000"/>
                <a:gd name="connsiteY24" fmla="*/ 1181 h 10000"/>
                <a:gd name="connsiteX25" fmla="*/ 5944 w 10000"/>
                <a:gd name="connsiteY25" fmla="*/ 1040 h 10000"/>
                <a:gd name="connsiteX26" fmla="*/ 5833 w 10000"/>
                <a:gd name="connsiteY26" fmla="*/ 1040 h 10000"/>
                <a:gd name="connsiteX27" fmla="*/ 5667 w 10000"/>
                <a:gd name="connsiteY27" fmla="*/ 1103 h 10000"/>
                <a:gd name="connsiteX28" fmla="*/ 5333 w 10000"/>
                <a:gd name="connsiteY28" fmla="*/ 1320 h 10000"/>
                <a:gd name="connsiteX29" fmla="*/ 4889 w 10000"/>
                <a:gd name="connsiteY29" fmla="*/ 1671 h 10000"/>
                <a:gd name="connsiteX30" fmla="*/ 4889 w 10000"/>
                <a:gd name="connsiteY30" fmla="*/ 1671 h 10000"/>
                <a:gd name="connsiteX31" fmla="*/ 4611 w 10000"/>
                <a:gd name="connsiteY31" fmla="*/ 1739 h 10000"/>
                <a:gd name="connsiteX32" fmla="*/ 4500 w 10000"/>
                <a:gd name="connsiteY32" fmla="*/ 1739 h 10000"/>
                <a:gd name="connsiteX33" fmla="*/ 4444 w 10000"/>
                <a:gd name="connsiteY33" fmla="*/ 1671 h 10000"/>
                <a:gd name="connsiteX34" fmla="*/ 4389 w 10000"/>
                <a:gd name="connsiteY34" fmla="*/ 1389 h 10000"/>
                <a:gd name="connsiteX35" fmla="*/ 4222 w 10000"/>
                <a:gd name="connsiteY35" fmla="*/ 1040 h 10000"/>
                <a:gd name="connsiteX36" fmla="*/ 4222 w 10000"/>
                <a:gd name="connsiteY36" fmla="*/ 1040 h 10000"/>
                <a:gd name="connsiteX37" fmla="*/ 4111 w 10000"/>
                <a:gd name="connsiteY37" fmla="*/ 830 h 10000"/>
                <a:gd name="connsiteX38" fmla="*/ 4111 w 10000"/>
                <a:gd name="connsiteY38" fmla="*/ 630 h 10000"/>
                <a:gd name="connsiteX39" fmla="*/ 4111 w 10000"/>
                <a:gd name="connsiteY39" fmla="*/ 491 h 10000"/>
                <a:gd name="connsiteX40" fmla="*/ 4167 w 10000"/>
                <a:gd name="connsiteY40" fmla="*/ 346 h 10000"/>
                <a:gd name="connsiteX41" fmla="*/ 4278 w 10000"/>
                <a:gd name="connsiteY41" fmla="*/ 73 h 10000"/>
                <a:gd name="connsiteX42" fmla="*/ 4389 w 10000"/>
                <a:gd name="connsiteY42" fmla="*/ 0 h 10000"/>
                <a:gd name="connsiteX43" fmla="*/ 4389 w 10000"/>
                <a:gd name="connsiteY43" fmla="*/ 0 h 10000"/>
                <a:gd name="connsiteX44" fmla="*/ 10000 w 10000"/>
                <a:gd name="connsiteY44" fmla="*/ 5349 h 10000"/>
                <a:gd name="connsiteX45" fmla="*/ 10000 w 10000"/>
                <a:gd name="connsiteY45" fmla="*/ 5349 h 10000"/>
                <a:gd name="connsiteX46" fmla="*/ 9722 w 10000"/>
                <a:gd name="connsiteY46" fmla="*/ 5272 h 10000"/>
                <a:gd name="connsiteX47" fmla="*/ 9389 w 10000"/>
                <a:gd name="connsiteY47" fmla="*/ 5349 h 10000"/>
                <a:gd name="connsiteX48" fmla="*/ 9389 w 10000"/>
                <a:gd name="connsiteY48" fmla="*/ 5349 h 10000"/>
                <a:gd name="connsiteX49" fmla="*/ 9278 w 10000"/>
                <a:gd name="connsiteY49" fmla="*/ 5433 h 10000"/>
                <a:gd name="connsiteX50" fmla="*/ 9056 w 10000"/>
                <a:gd name="connsiteY50" fmla="*/ 5349 h 10000"/>
                <a:gd name="connsiteX51" fmla="*/ 8889 w 10000"/>
                <a:gd name="connsiteY51" fmla="*/ 5272 h 10000"/>
                <a:gd name="connsiteX52" fmla="*/ 8722 w 10000"/>
                <a:gd name="connsiteY52" fmla="*/ 5140 h 10000"/>
                <a:gd name="connsiteX53" fmla="*/ 8611 w 10000"/>
                <a:gd name="connsiteY53" fmla="*/ 4924 h 10000"/>
                <a:gd name="connsiteX54" fmla="*/ 8444 w 10000"/>
                <a:gd name="connsiteY54" fmla="*/ 4576 h 10000"/>
                <a:gd name="connsiteX55" fmla="*/ 8444 w 10000"/>
                <a:gd name="connsiteY55" fmla="*/ 4576 h 10000"/>
                <a:gd name="connsiteX56" fmla="*/ 8222 w 10000"/>
                <a:gd name="connsiteY56" fmla="*/ 3969 h 10000"/>
                <a:gd name="connsiteX57" fmla="*/ 8111 w 10000"/>
                <a:gd name="connsiteY57" fmla="*/ 3689 h 10000"/>
                <a:gd name="connsiteX58" fmla="*/ 7944 w 10000"/>
                <a:gd name="connsiteY58" fmla="*/ 3478 h 10000"/>
                <a:gd name="connsiteX59" fmla="*/ 7778 w 10000"/>
                <a:gd name="connsiteY59" fmla="*/ 3344 h 10000"/>
                <a:gd name="connsiteX60" fmla="*/ 7556 w 10000"/>
                <a:gd name="connsiteY60" fmla="*/ 3262 h 10000"/>
                <a:gd name="connsiteX61" fmla="*/ 7333 w 10000"/>
                <a:gd name="connsiteY61" fmla="*/ 3197 h 10000"/>
                <a:gd name="connsiteX62" fmla="*/ 7000 w 10000"/>
                <a:gd name="connsiteY62" fmla="*/ 3120 h 10000"/>
                <a:gd name="connsiteX63" fmla="*/ 7000 w 10000"/>
                <a:gd name="connsiteY63" fmla="*/ 3120 h 10000"/>
                <a:gd name="connsiteX64" fmla="*/ 6556 w 10000"/>
                <a:gd name="connsiteY64" fmla="*/ 3197 h 10000"/>
                <a:gd name="connsiteX65" fmla="*/ 6222 w 10000"/>
                <a:gd name="connsiteY65" fmla="*/ 3197 h 10000"/>
                <a:gd name="connsiteX66" fmla="*/ 6111 w 10000"/>
                <a:gd name="connsiteY66" fmla="*/ 3120 h 10000"/>
                <a:gd name="connsiteX67" fmla="*/ 6056 w 10000"/>
                <a:gd name="connsiteY67" fmla="*/ 3058 h 10000"/>
                <a:gd name="connsiteX68" fmla="*/ 6056 w 10000"/>
                <a:gd name="connsiteY68" fmla="*/ 3058 h 10000"/>
                <a:gd name="connsiteX69" fmla="*/ 6056 w 10000"/>
                <a:gd name="connsiteY69" fmla="*/ 1816 h 10000"/>
                <a:gd name="connsiteX70" fmla="*/ 6056 w 10000"/>
                <a:gd name="connsiteY70" fmla="*/ 1816 h 10000"/>
                <a:gd name="connsiteX71" fmla="*/ 6056 w 10000"/>
                <a:gd name="connsiteY71" fmla="*/ 1525 h 10000"/>
                <a:gd name="connsiteX72" fmla="*/ 5944 w 10000"/>
                <a:gd name="connsiteY72" fmla="*/ 1181 h 10000"/>
                <a:gd name="connsiteX73" fmla="*/ 5889 w 10000"/>
                <a:gd name="connsiteY73" fmla="*/ 1103 h 10000"/>
                <a:gd name="connsiteX74" fmla="*/ 5778 w 10000"/>
                <a:gd name="connsiteY74" fmla="*/ 1040 h 10000"/>
                <a:gd name="connsiteX75" fmla="*/ 5667 w 10000"/>
                <a:gd name="connsiteY75" fmla="*/ 1040 h 10000"/>
                <a:gd name="connsiteX76" fmla="*/ 5500 w 10000"/>
                <a:gd name="connsiteY76" fmla="*/ 1103 h 10000"/>
                <a:gd name="connsiteX77" fmla="*/ 5500 w 10000"/>
                <a:gd name="connsiteY77" fmla="*/ 1103 h 10000"/>
                <a:gd name="connsiteX78" fmla="*/ 4889 w 10000"/>
                <a:gd name="connsiteY78" fmla="*/ 1599 h 10000"/>
                <a:gd name="connsiteX79" fmla="*/ 4611 w 10000"/>
                <a:gd name="connsiteY79" fmla="*/ 1739 h 10000"/>
                <a:gd name="connsiteX80" fmla="*/ 4556 w 10000"/>
                <a:gd name="connsiteY80" fmla="*/ 1816 h 10000"/>
                <a:gd name="connsiteX81" fmla="*/ 4500 w 10000"/>
                <a:gd name="connsiteY81" fmla="*/ 1739 h 10000"/>
                <a:gd name="connsiteX82" fmla="*/ 4500 w 10000"/>
                <a:gd name="connsiteY82" fmla="*/ 1739 h 10000"/>
                <a:gd name="connsiteX83" fmla="*/ 4222 w 10000"/>
                <a:gd name="connsiteY83" fmla="*/ 1040 h 10000"/>
                <a:gd name="connsiteX84" fmla="*/ 4222 w 10000"/>
                <a:gd name="connsiteY84" fmla="*/ 1040 h 10000"/>
                <a:gd name="connsiteX85" fmla="*/ 4111 w 10000"/>
                <a:gd name="connsiteY85" fmla="*/ 695 h 10000"/>
                <a:gd name="connsiteX86" fmla="*/ 4111 w 10000"/>
                <a:gd name="connsiteY86" fmla="*/ 491 h 10000"/>
                <a:gd name="connsiteX87" fmla="*/ 4111 w 10000"/>
                <a:gd name="connsiteY87" fmla="*/ 277 h 10000"/>
                <a:gd name="connsiteX88" fmla="*/ 4111 w 10000"/>
                <a:gd name="connsiteY88" fmla="*/ 277 h 10000"/>
                <a:gd name="connsiteX89" fmla="*/ 4278 w 10000"/>
                <a:gd name="connsiteY89" fmla="*/ 73 h 10000"/>
                <a:gd name="connsiteX90" fmla="*/ 4389 w 10000"/>
                <a:gd name="connsiteY90" fmla="*/ 0 h 10000"/>
                <a:gd name="connsiteX91" fmla="*/ 4000 w 10000"/>
                <a:gd name="connsiteY91" fmla="*/ 0 h 10000"/>
                <a:gd name="connsiteX92" fmla="*/ 3722 w 10000"/>
                <a:gd name="connsiteY92" fmla="*/ 73 h 10000"/>
                <a:gd name="connsiteX93" fmla="*/ 3611 w 10000"/>
                <a:gd name="connsiteY93" fmla="*/ 146 h 10000"/>
                <a:gd name="connsiteX94" fmla="*/ 3556 w 10000"/>
                <a:gd name="connsiteY94" fmla="*/ 217 h 10000"/>
                <a:gd name="connsiteX95" fmla="*/ 3556 w 10000"/>
                <a:gd name="connsiteY95" fmla="*/ 217 h 10000"/>
                <a:gd name="connsiteX96" fmla="*/ 3444 w 10000"/>
                <a:gd name="connsiteY96" fmla="*/ 491 h 10000"/>
                <a:gd name="connsiteX97" fmla="*/ 3278 w 10000"/>
                <a:gd name="connsiteY97" fmla="*/ 912 h 10000"/>
                <a:gd name="connsiteX98" fmla="*/ 3000 w 10000"/>
                <a:gd name="connsiteY98" fmla="*/ 1389 h 10000"/>
                <a:gd name="connsiteX99" fmla="*/ 2667 w 10000"/>
                <a:gd name="connsiteY99" fmla="*/ 1739 h 10000"/>
                <a:gd name="connsiteX100" fmla="*/ 2667 w 10000"/>
                <a:gd name="connsiteY100" fmla="*/ 1739 h 10000"/>
                <a:gd name="connsiteX101" fmla="*/ 2333 w 10000"/>
                <a:gd name="connsiteY101" fmla="*/ 2025 h 10000"/>
                <a:gd name="connsiteX102" fmla="*/ 1833 w 10000"/>
                <a:gd name="connsiteY102" fmla="*/ 2304 h 10000"/>
                <a:gd name="connsiteX103" fmla="*/ 1389 w 10000"/>
                <a:gd name="connsiteY103" fmla="*/ 2435 h 10000"/>
                <a:gd name="connsiteX104" fmla="*/ 889 w 10000"/>
                <a:gd name="connsiteY104" fmla="*/ 2506 h 10000"/>
                <a:gd name="connsiteX105" fmla="*/ 889 w 10000"/>
                <a:gd name="connsiteY105" fmla="*/ 2506 h 10000"/>
                <a:gd name="connsiteX106" fmla="*/ 500 w 10000"/>
                <a:gd name="connsiteY106" fmla="*/ 2590 h 10000"/>
                <a:gd name="connsiteX107" fmla="*/ 222 w 10000"/>
                <a:gd name="connsiteY107" fmla="*/ 2641 h 10000"/>
                <a:gd name="connsiteX108" fmla="*/ 0 w 10000"/>
                <a:gd name="connsiteY108" fmla="*/ 2709 h 10000"/>
                <a:gd name="connsiteX109" fmla="*/ 0 w 10000"/>
                <a:gd name="connsiteY109" fmla="*/ 2709 h 10000"/>
                <a:gd name="connsiteX110" fmla="*/ 278 w 10000"/>
                <a:gd name="connsiteY110" fmla="*/ 3828 h 10000"/>
                <a:gd name="connsiteX111" fmla="*/ 500 w 10000"/>
                <a:gd name="connsiteY111" fmla="*/ 4646 h 10000"/>
                <a:gd name="connsiteX112" fmla="*/ 722 w 10000"/>
                <a:gd name="connsiteY112" fmla="*/ 5349 h 10000"/>
                <a:gd name="connsiteX113" fmla="*/ 722 w 10000"/>
                <a:gd name="connsiteY113" fmla="*/ 5349 h 10000"/>
                <a:gd name="connsiteX114" fmla="*/ 889 w 10000"/>
                <a:gd name="connsiteY114" fmla="*/ 5764 h 10000"/>
                <a:gd name="connsiteX115" fmla="*/ 944 w 10000"/>
                <a:gd name="connsiteY115" fmla="*/ 6121 h 10000"/>
                <a:gd name="connsiteX116" fmla="*/ 1111 w 10000"/>
                <a:gd name="connsiteY116" fmla="*/ 6471 h 10000"/>
                <a:gd name="connsiteX117" fmla="*/ 1333 w 10000"/>
                <a:gd name="connsiteY117" fmla="*/ 7009 h 10000"/>
                <a:gd name="connsiteX118" fmla="*/ 1333 w 10000"/>
                <a:gd name="connsiteY118" fmla="*/ 7009 h 10000"/>
                <a:gd name="connsiteX119" fmla="*/ 1444 w 10000"/>
                <a:gd name="connsiteY119" fmla="*/ 7290 h 10000"/>
                <a:gd name="connsiteX120" fmla="*/ 1500 w 10000"/>
                <a:gd name="connsiteY120" fmla="*/ 7499 h 10000"/>
                <a:gd name="connsiteX121" fmla="*/ 1500 w 10000"/>
                <a:gd name="connsiteY121" fmla="*/ 7696 h 10000"/>
                <a:gd name="connsiteX122" fmla="*/ 1556 w 10000"/>
                <a:gd name="connsiteY122" fmla="*/ 7784 h 10000"/>
                <a:gd name="connsiteX123" fmla="*/ 1722 w 10000"/>
                <a:gd name="connsiteY123" fmla="*/ 7846 h 10000"/>
                <a:gd name="connsiteX124" fmla="*/ 1944 w 10000"/>
                <a:gd name="connsiteY124" fmla="*/ 7911 h 10000"/>
                <a:gd name="connsiteX125" fmla="*/ 2944 w 10000"/>
                <a:gd name="connsiteY125" fmla="*/ 7988 h 10000"/>
                <a:gd name="connsiteX126" fmla="*/ 2944 w 10000"/>
                <a:gd name="connsiteY126" fmla="*/ 7988 h 10000"/>
                <a:gd name="connsiteX127" fmla="*/ 4167 w 10000"/>
                <a:gd name="connsiteY127" fmla="*/ 8129 h 10000"/>
                <a:gd name="connsiteX128" fmla="*/ 4889 w 10000"/>
                <a:gd name="connsiteY128" fmla="*/ 8325 h 10000"/>
                <a:gd name="connsiteX129" fmla="*/ 5278 w 10000"/>
                <a:gd name="connsiteY129" fmla="*/ 8546 h 10000"/>
                <a:gd name="connsiteX130" fmla="*/ 5444 w 10000"/>
                <a:gd name="connsiteY130" fmla="*/ 8604 h 10000"/>
                <a:gd name="connsiteX131" fmla="*/ 5444 w 10000"/>
                <a:gd name="connsiteY131" fmla="*/ 8604 h 10000"/>
                <a:gd name="connsiteX132" fmla="*/ 5722 w 10000"/>
                <a:gd name="connsiteY132" fmla="*/ 8759 h 10000"/>
                <a:gd name="connsiteX133" fmla="*/ 5833 w 10000"/>
                <a:gd name="connsiteY133" fmla="*/ 8830 h 10000"/>
                <a:gd name="connsiteX134" fmla="*/ 5833 w 10000"/>
                <a:gd name="connsiteY134" fmla="*/ 8830 h 10000"/>
                <a:gd name="connsiteX135" fmla="*/ 5833 w 10000"/>
                <a:gd name="connsiteY135" fmla="*/ 8759 h 10000"/>
                <a:gd name="connsiteX136" fmla="*/ 5889 w 10000"/>
                <a:gd name="connsiteY136" fmla="*/ 8681 h 10000"/>
                <a:gd name="connsiteX137" fmla="*/ 6000 w 10000"/>
                <a:gd name="connsiteY137" fmla="*/ 8604 h 10000"/>
                <a:gd name="connsiteX138" fmla="*/ 6167 w 10000"/>
                <a:gd name="connsiteY138" fmla="*/ 8546 h 10000"/>
                <a:gd name="connsiteX139" fmla="*/ 6444 w 10000"/>
                <a:gd name="connsiteY139" fmla="*/ 8546 h 10000"/>
                <a:gd name="connsiteX140" fmla="*/ 6833 w 10000"/>
                <a:gd name="connsiteY140" fmla="*/ 8604 h 10000"/>
                <a:gd name="connsiteX141" fmla="*/ 7278 w 10000"/>
                <a:gd name="connsiteY141" fmla="*/ 8830 h 10000"/>
                <a:gd name="connsiteX142" fmla="*/ 7278 w 10000"/>
                <a:gd name="connsiteY142" fmla="*/ 8830 h 10000"/>
                <a:gd name="connsiteX143" fmla="*/ 8722 w 10000"/>
                <a:gd name="connsiteY143" fmla="*/ 9436 h 10000"/>
                <a:gd name="connsiteX144" fmla="*/ 10000 w 10000"/>
                <a:gd name="connsiteY144" fmla="*/ 10000 h 10000"/>
                <a:gd name="connsiteX145" fmla="*/ 10000 w 10000"/>
                <a:gd name="connsiteY145" fmla="*/ 5272 h 10000"/>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4222 w 10000"/>
                <a:gd name="connsiteY35" fmla="*/ 1167 h 10127"/>
                <a:gd name="connsiteX36" fmla="*/ 4222 w 10000"/>
                <a:gd name="connsiteY36" fmla="*/ 1167 h 10127"/>
                <a:gd name="connsiteX37" fmla="*/ 4111 w 10000"/>
                <a:gd name="connsiteY37" fmla="*/ 957 h 10127"/>
                <a:gd name="connsiteX38" fmla="*/ 4111 w 10000"/>
                <a:gd name="connsiteY38" fmla="*/ 757 h 10127"/>
                <a:gd name="connsiteX39" fmla="*/ 4111 w 10000"/>
                <a:gd name="connsiteY39" fmla="*/ 618 h 10127"/>
                <a:gd name="connsiteX40" fmla="*/ 4167 w 10000"/>
                <a:gd name="connsiteY40" fmla="*/ 473 h 10127"/>
                <a:gd name="connsiteX41" fmla="*/ 4278 w 10000"/>
                <a:gd name="connsiteY41" fmla="*/ 200 h 10127"/>
                <a:gd name="connsiteX42" fmla="*/ 4389 w 10000"/>
                <a:gd name="connsiteY42" fmla="*/ 127 h 10127"/>
                <a:gd name="connsiteX43" fmla="*/ 4389 w 10000"/>
                <a:gd name="connsiteY43" fmla="*/ 127 h 10127"/>
                <a:gd name="connsiteX44" fmla="*/ 10000 w 10000"/>
                <a:gd name="connsiteY44" fmla="*/ 5476 h 10127"/>
                <a:gd name="connsiteX45" fmla="*/ 10000 w 10000"/>
                <a:gd name="connsiteY45" fmla="*/ 5476 h 10127"/>
                <a:gd name="connsiteX46" fmla="*/ 9722 w 10000"/>
                <a:gd name="connsiteY46" fmla="*/ 5399 h 10127"/>
                <a:gd name="connsiteX47" fmla="*/ 9389 w 10000"/>
                <a:gd name="connsiteY47" fmla="*/ 5476 h 10127"/>
                <a:gd name="connsiteX48" fmla="*/ 9389 w 10000"/>
                <a:gd name="connsiteY48" fmla="*/ 5476 h 10127"/>
                <a:gd name="connsiteX49" fmla="*/ 9278 w 10000"/>
                <a:gd name="connsiteY49" fmla="*/ 5560 h 10127"/>
                <a:gd name="connsiteX50" fmla="*/ 9056 w 10000"/>
                <a:gd name="connsiteY50" fmla="*/ 5476 h 10127"/>
                <a:gd name="connsiteX51" fmla="*/ 8889 w 10000"/>
                <a:gd name="connsiteY51" fmla="*/ 5399 h 10127"/>
                <a:gd name="connsiteX52" fmla="*/ 8722 w 10000"/>
                <a:gd name="connsiteY52" fmla="*/ 5267 h 10127"/>
                <a:gd name="connsiteX53" fmla="*/ 8611 w 10000"/>
                <a:gd name="connsiteY53" fmla="*/ 5051 h 10127"/>
                <a:gd name="connsiteX54" fmla="*/ 8444 w 10000"/>
                <a:gd name="connsiteY54" fmla="*/ 4703 h 10127"/>
                <a:gd name="connsiteX55" fmla="*/ 8444 w 10000"/>
                <a:gd name="connsiteY55" fmla="*/ 4703 h 10127"/>
                <a:gd name="connsiteX56" fmla="*/ 8222 w 10000"/>
                <a:gd name="connsiteY56" fmla="*/ 4096 h 10127"/>
                <a:gd name="connsiteX57" fmla="*/ 8111 w 10000"/>
                <a:gd name="connsiteY57" fmla="*/ 3816 h 10127"/>
                <a:gd name="connsiteX58" fmla="*/ 7944 w 10000"/>
                <a:gd name="connsiteY58" fmla="*/ 3605 h 10127"/>
                <a:gd name="connsiteX59" fmla="*/ 7778 w 10000"/>
                <a:gd name="connsiteY59" fmla="*/ 3471 h 10127"/>
                <a:gd name="connsiteX60" fmla="*/ 7556 w 10000"/>
                <a:gd name="connsiteY60" fmla="*/ 3389 h 10127"/>
                <a:gd name="connsiteX61" fmla="*/ 7333 w 10000"/>
                <a:gd name="connsiteY61" fmla="*/ 3324 h 10127"/>
                <a:gd name="connsiteX62" fmla="*/ 7000 w 10000"/>
                <a:gd name="connsiteY62" fmla="*/ 3247 h 10127"/>
                <a:gd name="connsiteX63" fmla="*/ 7000 w 10000"/>
                <a:gd name="connsiteY63" fmla="*/ 3247 h 10127"/>
                <a:gd name="connsiteX64" fmla="*/ 6556 w 10000"/>
                <a:gd name="connsiteY64" fmla="*/ 3324 h 10127"/>
                <a:gd name="connsiteX65" fmla="*/ 6222 w 10000"/>
                <a:gd name="connsiteY65" fmla="*/ 3324 h 10127"/>
                <a:gd name="connsiteX66" fmla="*/ 6111 w 10000"/>
                <a:gd name="connsiteY66" fmla="*/ 3247 h 10127"/>
                <a:gd name="connsiteX67" fmla="*/ 6056 w 10000"/>
                <a:gd name="connsiteY67" fmla="*/ 3185 h 10127"/>
                <a:gd name="connsiteX68" fmla="*/ 6056 w 10000"/>
                <a:gd name="connsiteY68" fmla="*/ 3185 h 10127"/>
                <a:gd name="connsiteX69" fmla="*/ 6056 w 10000"/>
                <a:gd name="connsiteY69" fmla="*/ 1943 h 10127"/>
                <a:gd name="connsiteX70" fmla="*/ 6056 w 10000"/>
                <a:gd name="connsiteY70" fmla="*/ 1943 h 10127"/>
                <a:gd name="connsiteX71" fmla="*/ 6056 w 10000"/>
                <a:gd name="connsiteY71" fmla="*/ 1652 h 10127"/>
                <a:gd name="connsiteX72" fmla="*/ 5944 w 10000"/>
                <a:gd name="connsiteY72" fmla="*/ 1308 h 10127"/>
                <a:gd name="connsiteX73" fmla="*/ 5889 w 10000"/>
                <a:gd name="connsiteY73" fmla="*/ 1230 h 10127"/>
                <a:gd name="connsiteX74" fmla="*/ 5778 w 10000"/>
                <a:gd name="connsiteY74" fmla="*/ 1167 h 10127"/>
                <a:gd name="connsiteX75" fmla="*/ 5667 w 10000"/>
                <a:gd name="connsiteY75" fmla="*/ 1167 h 10127"/>
                <a:gd name="connsiteX76" fmla="*/ 5500 w 10000"/>
                <a:gd name="connsiteY76" fmla="*/ 1230 h 10127"/>
                <a:gd name="connsiteX77" fmla="*/ 5500 w 10000"/>
                <a:gd name="connsiteY77" fmla="*/ 1230 h 10127"/>
                <a:gd name="connsiteX78" fmla="*/ 4889 w 10000"/>
                <a:gd name="connsiteY78" fmla="*/ 1726 h 10127"/>
                <a:gd name="connsiteX79" fmla="*/ 4611 w 10000"/>
                <a:gd name="connsiteY79" fmla="*/ 1866 h 10127"/>
                <a:gd name="connsiteX80" fmla="*/ 4556 w 10000"/>
                <a:gd name="connsiteY80" fmla="*/ 1943 h 10127"/>
                <a:gd name="connsiteX81" fmla="*/ 4500 w 10000"/>
                <a:gd name="connsiteY81" fmla="*/ 1866 h 10127"/>
                <a:gd name="connsiteX82" fmla="*/ 4500 w 10000"/>
                <a:gd name="connsiteY82" fmla="*/ 1866 h 10127"/>
                <a:gd name="connsiteX83" fmla="*/ 4222 w 10000"/>
                <a:gd name="connsiteY83" fmla="*/ 1167 h 10127"/>
                <a:gd name="connsiteX84" fmla="*/ 4222 w 10000"/>
                <a:gd name="connsiteY84" fmla="*/ 1167 h 10127"/>
                <a:gd name="connsiteX85" fmla="*/ 4111 w 10000"/>
                <a:gd name="connsiteY85" fmla="*/ 822 h 10127"/>
                <a:gd name="connsiteX86" fmla="*/ 4111 w 10000"/>
                <a:gd name="connsiteY86" fmla="*/ 618 h 10127"/>
                <a:gd name="connsiteX87" fmla="*/ 4111 w 10000"/>
                <a:gd name="connsiteY87" fmla="*/ 404 h 10127"/>
                <a:gd name="connsiteX88" fmla="*/ 4111 w 10000"/>
                <a:gd name="connsiteY88" fmla="*/ 404 h 10127"/>
                <a:gd name="connsiteX89" fmla="*/ 4278 w 10000"/>
                <a:gd name="connsiteY89" fmla="*/ 200 h 10127"/>
                <a:gd name="connsiteX90" fmla="*/ 4213 w 10000"/>
                <a:gd name="connsiteY90" fmla="*/ 0 h 10127"/>
                <a:gd name="connsiteX91" fmla="*/ 4000 w 10000"/>
                <a:gd name="connsiteY91" fmla="*/ 127 h 10127"/>
                <a:gd name="connsiteX92" fmla="*/ 3722 w 10000"/>
                <a:gd name="connsiteY92" fmla="*/ 200 h 10127"/>
                <a:gd name="connsiteX93" fmla="*/ 3611 w 10000"/>
                <a:gd name="connsiteY93" fmla="*/ 273 h 10127"/>
                <a:gd name="connsiteX94" fmla="*/ 3556 w 10000"/>
                <a:gd name="connsiteY94" fmla="*/ 344 h 10127"/>
                <a:gd name="connsiteX95" fmla="*/ 3556 w 10000"/>
                <a:gd name="connsiteY95" fmla="*/ 344 h 10127"/>
                <a:gd name="connsiteX96" fmla="*/ 3444 w 10000"/>
                <a:gd name="connsiteY96" fmla="*/ 618 h 10127"/>
                <a:gd name="connsiteX97" fmla="*/ 3278 w 10000"/>
                <a:gd name="connsiteY97" fmla="*/ 1039 h 10127"/>
                <a:gd name="connsiteX98" fmla="*/ 3000 w 10000"/>
                <a:gd name="connsiteY98" fmla="*/ 1516 h 10127"/>
                <a:gd name="connsiteX99" fmla="*/ 2667 w 10000"/>
                <a:gd name="connsiteY99" fmla="*/ 1866 h 10127"/>
                <a:gd name="connsiteX100" fmla="*/ 2667 w 10000"/>
                <a:gd name="connsiteY100" fmla="*/ 1866 h 10127"/>
                <a:gd name="connsiteX101" fmla="*/ 2333 w 10000"/>
                <a:gd name="connsiteY101" fmla="*/ 2152 h 10127"/>
                <a:gd name="connsiteX102" fmla="*/ 1833 w 10000"/>
                <a:gd name="connsiteY102" fmla="*/ 2431 h 10127"/>
                <a:gd name="connsiteX103" fmla="*/ 1389 w 10000"/>
                <a:gd name="connsiteY103" fmla="*/ 2562 h 10127"/>
                <a:gd name="connsiteX104" fmla="*/ 889 w 10000"/>
                <a:gd name="connsiteY104" fmla="*/ 2633 h 10127"/>
                <a:gd name="connsiteX105" fmla="*/ 889 w 10000"/>
                <a:gd name="connsiteY105" fmla="*/ 2633 h 10127"/>
                <a:gd name="connsiteX106" fmla="*/ 500 w 10000"/>
                <a:gd name="connsiteY106" fmla="*/ 2717 h 10127"/>
                <a:gd name="connsiteX107" fmla="*/ 222 w 10000"/>
                <a:gd name="connsiteY107" fmla="*/ 2768 h 10127"/>
                <a:gd name="connsiteX108" fmla="*/ 0 w 10000"/>
                <a:gd name="connsiteY108" fmla="*/ 2836 h 10127"/>
                <a:gd name="connsiteX109" fmla="*/ 0 w 10000"/>
                <a:gd name="connsiteY109" fmla="*/ 2836 h 10127"/>
                <a:gd name="connsiteX110" fmla="*/ 278 w 10000"/>
                <a:gd name="connsiteY110" fmla="*/ 3955 h 10127"/>
                <a:gd name="connsiteX111" fmla="*/ 500 w 10000"/>
                <a:gd name="connsiteY111" fmla="*/ 4773 h 10127"/>
                <a:gd name="connsiteX112" fmla="*/ 722 w 10000"/>
                <a:gd name="connsiteY112" fmla="*/ 5476 h 10127"/>
                <a:gd name="connsiteX113" fmla="*/ 722 w 10000"/>
                <a:gd name="connsiteY113" fmla="*/ 5476 h 10127"/>
                <a:gd name="connsiteX114" fmla="*/ 889 w 10000"/>
                <a:gd name="connsiteY114" fmla="*/ 5891 h 10127"/>
                <a:gd name="connsiteX115" fmla="*/ 944 w 10000"/>
                <a:gd name="connsiteY115" fmla="*/ 6248 h 10127"/>
                <a:gd name="connsiteX116" fmla="*/ 1111 w 10000"/>
                <a:gd name="connsiteY116" fmla="*/ 6598 h 10127"/>
                <a:gd name="connsiteX117" fmla="*/ 1333 w 10000"/>
                <a:gd name="connsiteY117" fmla="*/ 7136 h 10127"/>
                <a:gd name="connsiteX118" fmla="*/ 1333 w 10000"/>
                <a:gd name="connsiteY118" fmla="*/ 7136 h 10127"/>
                <a:gd name="connsiteX119" fmla="*/ 1444 w 10000"/>
                <a:gd name="connsiteY119" fmla="*/ 7417 h 10127"/>
                <a:gd name="connsiteX120" fmla="*/ 1500 w 10000"/>
                <a:gd name="connsiteY120" fmla="*/ 7626 h 10127"/>
                <a:gd name="connsiteX121" fmla="*/ 1500 w 10000"/>
                <a:gd name="connsiteY121" fmla="*/ 7823 h 10127"/>
                <a:gd name="connsiteX122" fmla="*/ 1556 w 10000"/>
                <a:gd name="connsiteY122" fmla="*/ 7911 h 10127"/>
                <a:gd name="connsiteX123" fmla="*/ 1722 w 10000"/>
                <a:gd name="connsiteY123" fmla="*/ 7973 h 10127"/>
                <a:gd name="connsiteX124" fmla="*/ 1944 w 10000"/>
                <a:gd name="connsiteY124" fmla="*/ 8038 h 10127"/>
                <a:gd name="connsiteX125" fmla="*/ 2944 w 10000"/>
                <a:gd name="connsiteY125" fmla="*/ 8115 h 10127"/>
                <a:gd name="connsiteX126" fmla="*/ 2944 w 10000"/>
                <a:gd name="connsiteY126" fmla="*/ 8115 h 10127"/>
                <a:gd name="connsiteX127" fmla="*/ 4167 w 10000"/>
                <a:gd name="connsiteY127" fmla="*/ 8256 h 10127"/>
                <a:gd name="connsiteX128" fmla="*/ 4889 w 10000"/>
                <a:gd name="connsiteY128" fmla="*/ 8452 h 10127"/>
                <a:gd name="connsiteX129" fmla="*/ 5278 w 10000"/>
                <a:gd name="connsiteY129" fmla="*/ 8673 h 10127"/>
                <a:gd name="connsiteX130" fmla="*/ 5444 w 10000"/>
                <a:gd name="connsiteY130" fmla="*/ 8731 h 10127"/>
                <a:gd name="connsiteX131" fmla="*/ 5444 w 10000"/>
                <a:gd name="connsiteY131" fmla="*/ 8731 h 10127"/>
                <a:gd name="connsiteX132" fmla="*/ 5722 w 10000"/>
                <a:gd name="connsiteY132" fmla="*/ 8886 h 10127"/>
                <a:gd name="connsiteX133" fmla="*/ 5833 w 10000"/>
                <a:gd name="connsiteY133" fmla="*/ 8957 h 10127"/>
                <a:gd name="connsiteX134" fmla="*/ 5833 w 10000"/>
                <a:gd name="connsiteY134" fmla="*/ 8957 h 10127"/>
                <a:gd name="connsiteX135" fmla="*/ 5833 w 10000"/>
                <a:gd name="connsiteY135" fmla="*/ 8886 h 10127"/>
                <a:gd name="connsiteX136" fmla="*/ 5889 w 10000"/>
                <a:gd name="connsiteY136" fmla="*/ 8808 h 10127"/>
                <a:gd name="connsiteX137" fmla="*/ 6000 w 10000"/>
                <a:gd name="connsiteY137" fmla="*/ 8731 h 10127"/>
                <a:gd name="connsiteX138" fmla="*/ 6167 w 10000"/>
                <a:gd name="connsiteY138" fmla="*/ 8673 h 10127"/>
                <a:gd name="connsiteX139" fmla="*/ 6444 w 10000"/>
                <a:gd name="connsiteY139" fmla="*/ 8673 h 10127"/>
                <a:gd name="connsiteX140" fmla="*/ 6833 w 10000"/>
                <a:gd name="connsiteY140" fmla="*/ 8731 h 10127"/>
                <a:gd name="connsiteX141" fmla="*/ 7278 w 10000"/>
                <a:gd name="connsiteY141" fmla="*/ 8957 h 10127"/>
                <a:gd name="connsiteX142" fmla="*/ 7278 w 10000"/>
                <a:gd name="connsiteY142" fmla="*/ 8957 h 10127"/>
                <a:gd name="connsiteX143" fmla="*/ 8722 w 10000"/>
                <a:gd name="connsiteY143" fmla="*/ 9563 h 10127"/>
                <a:gd name="connsiteX144" fmla="*/ 10000 w 10000"/>
                <a:gd name="connsiteY144" fmla="*/ 10127 h 10127"/>
                <a:gd name="connsiteX145" fmla="*/ 10000 w 10000"/>
                <a:gd name="connsiteY145"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4222 w 10000"/>
                <a:gd name="connsiteY35" fmla="*/ 1167 h 10127"/>
                <a:gd name="connsiteX36" fmla="*/ 4222 w 10000"/>
                <a:gd name="connsiteY36" fmla="*/ 1167 h 10127"/>
                <a:gd name="connsiteX37" fmla="*/ 4111 w 10000"/>
                <a:gd name="connsiteY37" fmla="*/ 957 h 10127"/>
                <a:gd name="connsiteX38" fmla="*/ 4111 w 10000"/>
                <a:gd name="connsiteY38" fmla="*/ 757 h 10127"/>
                <a:gd name="connsiteX39" fmla="*/ 4111 w 10000"/>
                <a:gd name="connsiteY39" fmla="*/ 618 h 10127"/>
                <a:gd name="connsiteX40" fmla="*/ 4167 w 10000"/>
                <a:gd name="connsiteY40" fmla="*/ 473 h 10127"/>
                <a:gd name="connsiteX41" fmla="*/ 4278 w 10000"/>
                <a:gd name="connsiteY41" fmla="*/ 200 h 10127"/>
                <a:gd name="connsiteX42" fmla="*/ 4389 w 10000"/>
                <a:gd name="connsiteY42" fmla="*/ 127 h 10127"/>
                <a:gd name="connsiteX43" fmla="*/ 10000 w 10000"/>
                <a:gd name="connsiteY43" fmla="*/ 5476 h 10127"/>
                <a:gd name="connsiteX44" fmla="*/ 10000 w 10000"/>
                <a:gd name="connsiteY44" fmla="*/ 5476 h 10127"/>
                <a:gd name="connsiteX45" fmla="*/ 9722 w 10000"/>
                <a:gd name="connsiteY45" fmla="*/ 5399 h 10127"/>
                <a:gd name="connsiteX46" fmla="*/ 9389 w 10000"/>
                <a:gd name="connsiteY46" fmla="*/ 5476 h 10127"/>
                <a:gd name="connsiteX47" fmla="*/ 9389 w 10000"/>
                <a:gd name="connsiteY47" fmla="*/ 5476 h 10127"/>
                <a:gd name="connsiteX48" fmla="*/ 9278 w 10000"/>
                <a:gd name="connsiteY48" fmla="*/ 5560 h 10127"/>
                <a:gd name="connsiteX49" fmla="*/ 9056 w 10000"/>
                <a:gd name="connsiteY49" fmla="*/ 5476 h 10127"/>
                <a:gd name="connsiteX50" fmla="*/ 8889 w 10000"/>
                <a:gd name="connsiteY50" fmla="*/ 5399 h 10127"/>
                <a:gd name="connsiteX51" fmla="*/ 8722 w 10000"/>
                <a:gd name="connsiteY51" fmla="*/ 5267 h 10127"/>
                <a:gd name="connsiteX52" fmla="*/ 8611 w 10000"/>
                <a:gd name="connsiteY52" fmla="*/ 5051 h 10127"/>
                <a:gd name="connsiteX53" fmla="*/ 8444 w 10000"/>
                <a:gd name="connsiteY53" fmla="*/ 4703 h 10127"/>
                <a:gd name="connsiteX54" fmla="*/ 8444 w 10000"/>
                <a:gd name="connsiteY54" fmla="*/ 4703 h 10127"/>
                <a:gd name="connsiteX55" fmla="*/ 8222 w 10000"/>
                <a:gd name="connsiteY55" fmla="*/ 4096 h 10127"/>
                <a:gd name="connsiteX56" fmla="*/ 8111 w 10000"/>
                <a:gd name="connsiteY56" fmla="*/ 3816 h 10127"/>
                <a:gd name="connsiteX57" fmla="*/ 7944 w 10000"/>
                <a:gd name="connsiteY57" fmla="*/ 3605 h 10127"/>
                <a:gd name="connsiteX58" fmla="*/ 7778 w 10000"/>
                <a:gd name="connsiteY58" fmla="*/ 3471 h 10127"/>
                <a:gd name="connsiteX59" fmla="*/ 7556 w 10000"/>
                <a:gd name="connsiteY59" fmla="*/ 3389 h 10127"/>
                <a:gd name="connsiteX60" fmla="*/ 7333 w 10000"/>
                <a:gd name="connsiteY60" fmla="*/ 3324 h 10127"/>
                <a:gd name="connsiteX61" fmla="*/ 7000 w 10000"/>
                <a:gd name="connsiteY61" fmla="*/ 3247 h 10127"/>
                <a:gd name="connsiteX62" fmla="*/ 7000 w 10000"/>
                <a:gd name="connsiteY62" fmla="*/ 3247 h 10127"/>
                <a:gd name="connsiteX63" fmla="*/ 6556 w 10000"/>
                <a:gd name="connsiteY63" fmla="*/ 3324 h 10127"/>
                <a:gd name="connsiteX64" fmla="*/ 6222 w 10000"/>
                <a:gd name="connsiteY64" fmla="*/ 3324 h 10127"/>
                <a:gd name="connsiteX65" fmla="*/ 6111 w 10000"/>
                <a:gd name="connsiteY65" fmla="*/ 3247 h 10127"/>
                <a:gd name="connsiteX66" fmla="*/ 6056 w 10000"/>
                <a:gd name="connsiteY66" fmla="*/ 3185 h 10127"/>
                <a:gd name="connsiteX67" fmla="*/ 6056 w 10000"/>
                <a:gd name="connsiteY67" fmla="*/ 3185 h 10127"/>
                <a:gd name="connsiteX68" fmla="*/ 6056 w 10000"/>
                <a:gd name="connsiteY68" fmla="*/ 1943 h 10127"/>
                <a:gd name="connsiteX69" fmla="*/ 6056 w 10000"/>
                <a:gd name="connsiteY69" fmla="*/ 1943 h 10127"/>
                <a:gd name="connsiteX70" fmla="*/ 6056 w 10000"/>
                <a:gd name="connsiteY70" fmla="*/ 1652 h 10127"/>
                <a:gd name="connsiteX71" fmla="*/ 5944 w 10000"/>
                <a:gd name="connsiteY71" fmla="*/ 1308 h 10127"/>
                <a:gd name="connsiteX72" fmla="*/ 5889 w 10000"/>
                <a:gd name="connsiteY72" fmla="*/ 1230 h 10127"/>
                <a:gd name="connsiteX73" fmla="*/ 5778 w 10000"/>
                <a:gd name="connsiteY73" fmla="*/ 1167 h 10127"/>
                <a:gd name="connsiteX74" fmla="*/ 5667 w 10000"/>
                <a:gd name="connsiteY74" fmla="*/ 1167 h 10127"/>
                <a:gd name="connsiteX75" fmla="*/ 5500 w 10000"/>
                <a:gd name="connsiteY75" fmla="*/ 1230 h 10127"/>
                <a:gd name="connsiteX76" fmla="*/ 5500 w 10000"/>
                <a:gd name="connsiteY76" fmla="*/ 1230 h 10127"/>
                <a:gd name="connsiteX77" fmla="*/ 4889 w 10000"/>
                <a:gd name="connsiteY77" fmla="*/ 1726 h 10127"/>
                <a:gd name="connsiteX78" fmla="*/ 4611 w 10000"/>
                <a:gd name="connsiteY78" fmla="*/ 1866 h 10127"/>
                <a:gd name="connsiteX79" fmla="*/ 4556 w 10000"/>
                <a:gd name="connsiteY79" fmla="*/ 1943 h 10127"/>
                <a:gd name="connsiteX80" fmla="*/ 4500 w 10000"/>
                <a:gd name="connsiteY80" fmla="*/ 1866 h 10127"/>
                <a:gd name="connsiteX81" fmla="*/ 4500 w 10000"/>
                <a:gd name="connsiteY81" fmla="*/ 1866 h 10127"/>
                <a:gd name="connsiteX82" fmla="*/ 4222 w 10000"/>
                <a:gd name="connsiteY82" fmla="*/ 1167 h 10127"/>
                <a:gd name="connsiteX83" fmla="*/ 4222 w 10000"/>
                <a:gd name="connsiteY83" fmla="*/ 1167 h 10127"/>
                <a:gd name="connsiteX84" fmla="*/ 4111 w 10000"/>
                <a:gd name="connsiteY84" fmla="*/ 822 h 10127"/>
                <a:gd name="connsiteX85" fmla="*/ 4111 w 10000"/>
                <a:gd name="connsiteY85" fmla="*/ 618 h 10127"/>
                <a:gd name="connsiteX86" fmla="*/ 4111 w 10000"/>
                <a:gd name="connsiteY86" fmla="*/ 404 h 10127"/>
                <a:gd name="connsiteX87" fmla="*/ 4111 w 10000"/>
                <a:gd name="connsiteY87" fmla="*/ 404 h 10127"/>
                <a:gd name="connsiteX88" fmla="*/ 4278 w 10000"/>
                <a:gd name="connsiteY88" fmla="*/ 200 h 10127"/>
                <a:gd name="connsiteX89" fmla="*/ 4213 w 10000"/>
                <a:gd name="connsiteY89" fmla="*/ 0 h 10127"/>
                <a:gd name="connsiteX90" fmla="*/ 4000 w 10000"/>
                <a:gd name="connsiteY90" fmla="*/ 127 h 10127"/>
                <a:gd name="connsiteX91" fmla="*/ 3722 w 10000"/>
                <a:gd name="connsiteY91" fmla="*/ 200 h 10127"/>
                <a:gd name="connsiteX92" fmla="*/ 3611 w 10000"/>
                <a:gd name="connsiteY92" fmla="*/ 273 h 10127"/>
                <a:gd name="connsiteX93" fmla="*/ 3556 w 10000"/>
                <a:gd name="connsiteY93" fmla="*/ 344 h 10127"/>
                <a:gd name="connsiteX94" fmla="*/ 3556 w 10000"/>
                <a:gd name="connsiteY94" fmla="*/ 344 h 10127"/>
                <a:gd name="connsiteX95" fmla="*/ 3444 w 10000"/>
                <a:gd name="connsiteY95" fmla="*/ 618 h 10127"/>
                <a:gd name="connsiteX96" fmla="*/ 3278 w 10000"/>
                <a:gd name="connsiteY96" fmla="*/ 1039 h 10127"/>
                <a:gd name="connsiteX97" fmla="*/ 3000 w 10000"/>
                <a:gd name="connsiteY97" fmla="*/ 1516 h 10127"/>
                <a:gd name="connsiteX98" fmla="*/ 2667 w 10000"/>
                <a:gd name="connsiteY98" fmla="*/ 1866 h 10127"/>
                <a:gd name="connsiteX99" fmla="*/ 2667 w 10000"/>
                <a:gd name="connsiteY99" fmla="*/ 1866 h 10127"/>
                <a:gd name="connsiteX100" fmla="*/ 2333 w 10000"/>
                <a:gd name="connsiteY100" fmla="*/ 2152 h 10127"/>
                <a:gd name="connsiteX101" fmla="*/ 1833 w 10000"/>
                <a:gd name="connsiteY101" fmla="*/ 2431 h 10127"/>
                <a:gd name="connsiteX102" fmla="*/ 1389 w 10000"/>
                <a:gd name="connsiteY102" fmla="*/ 2562 h 10127"/>
                <a:gd name="connsiteX103" fmla="*/ 889 w 10000"/>
                <a:gd name="connsiteY103" fmla="*/ 2633 h 10127"/>
                <a:gd name="connsiteX104" fmla="*/ 889 w 10000"/>
                <a:gd name="connsiteY104" fmla="*/ 2633 h 10127"/>
                <a:gd name="connsiteX105" fmla="*/ 500 w 10000"/>
                <a:gd name="connsiteY105" fmla="*/ 2717 h 10127"/>
                <a:gd name="connsiteX106" fmla="*/ 222 w 10000"/>
                <a:gd name="connsiteY106" fmla="*/ 2768 h 10127"/>
                <a:gd name="connsiteX107" fmla="*/ 0 w 10000"/>
                <a:gd name="connsiteY107" fmla="*/ 2836 h 10127"/>
                <a:gd name="connsiteX108" fmla="*/ 0 w 10000"/>
                <a:gd name="connsiteY108" fmla="*/ 2836 h 10127"/>
                <a:gd name="connsiteX109" fmla="*/ 278 w 10000"/>
                <a:gd name="connsiteY109" fmla="*/ 3955 h 10127"/>
                <a:gd name="connsiteX110" fmla="*/ 500 w 10000"/>
                <a:gd name="connsiteY110" fmla="*/ 4773 h 10127"/>
                <a:gd name="connsiteX111" fmla="*/ 722 w 10000"/>
                <a:gd name="connsiteY111" fmla="*/ 5476 h 10127"/>
                <a:gd name="connsiteX112" fmla="*/ 722 w 10000"/>
                <a:gd name="connsiteY112" fmla="*/ 5476 h 10127"/>
                <a:gd name="connsiteX113" fmla="*/ 889 w 10000"/>
                <a:gd name="connsiteY113" fmla="*/ 5891 h 10127"/>
                <a:gd name="connsiteX114" fmla="*/ 944 w 10000"/>
                <a:gd name="connsiteY114" fmla="*/ 6248 h 10127"/>
                <a:gd name="connsiteX115" fmla="*/ 1111 w 10000"/>
                <a:gd name="connsiteY115" fmla="*/ 6598 h 10127"/>
                <a:gd name="connsiteX116" fmla="*/ 1333 w 10000"/>
                <a:gd name="connsiteY116" fmla="*/ 7136 h 10127"/>
                <a:gd name="connsiteX117" fmla="*/ 1333 w 10000"/>
                <a:gd name="connsiteY117" fmla="*/ 7136 h 10127"/>
                <a:gd name="connsiteX118" fmla="*/ 1444 w 10000"/>
                <a:gd name="connsiteY118" fmla="*/ 7417 h 10127"/>
                <a:gd name="connsiteX119" fmla="*/ 1500 w 10000"/>
                <a:gd name="connsiteY119" fmla="*/ 7626 h 10127"/>
                <a:gd name="connsiteX120" fmla="*/ 1500 w 10000"/>
                <a:gd name="connsiteY120" fmla="*/ 7823 h 10127"/>
                <a:gd name="connsiteX121" fmla="*/ 1556 w 10000"/>
                <a:gd name="connsiteY121" fmla="*/ 7911 h 10127"/>
                <a:gd name="connsiteX122" fmla="*/ 1722 w 10000"/>
                <a:gd name="connsiteY122" fmla="*/ 7973 h 10127"/>
                <a:gd name="connsiteX123" fmla="*/ 1944 w 10000"/>
                <a:gd name="connsiteY123" fmla="*/ 8038 h 10127"/>
                <a:gd name="connsiteX124" fmla="*/ 2944 w 10000"/>
                <a:gd name="connsiteY124" fmla="*/ 8115 h 10127"/>
                <a:gd name="connsiteX125" fmla="*/ 2944 w 10000"/>
                <a:gd name="connsiteY125" fmla="*/ 8115 h 10127"/>
                <a:gd name="connsiteX126" fmla="*/ 4167 w 10000"/>
                <a:gd name="connsiteY126" fmla="*/ 8256 h 10127"/>
                <a:gd name="connsiteX127" fmla="*/ 4889 w 10000"/>
                <a:gd name="connsiteY127" fmla="*/ 8452 h 10127"/>
                <a:gd name="connsiteX128" fmla="*/ 5278 w 10000"/>
                <a:gd name="connsiteY128" fmla="*/ 8673 h 10127"/>
                <a:gd name="connsiteX129" fmla="*/ 5444 w 10000"/>
                <a:gd name="connsiteY129" fmla="*/ 8731 h 10127"/>
                <a:gd name="connsiteX130" fmla="*/ 5444 w 10000"/>
                <a:gd name="connsiteY130" fmla="*/ 8731 h 10127"/>
                <a:gd name="connsiteX131" fmla="*/ 5722 w 10000"/>
                <a:gd name="connsiteY131" fmla="*/ 8886 h 10127"/>
                <a:gd name="connsiteX132" fmla="*/ 5833 w 10000"/>
                <a:gd name="connsiteY132" fmla="*/ 8957 h 10127"/>
                <a:gd name="connsiteX133" fmla="*/ 5833 w 10000"/>
                <a:gd name="connsiteY133" fmla="*/ 8957 h 10127"/>
                <a:gd name="connsiteX134" fmla="*/ 5833 w 10000"/>
                <a:gd name="connsiteY134" fmla="*/ 8886 h 10127"/>
                <a:gd name="connsiteX135" fmla="*/ 5889 w 10000"/>
                <a:gd name="connsiteY135" fmla="*/ 8808 h 10127"/>
                <a:gd name="connsiteX136" fmla="*/ 6000 w 10000"/>
                <a:gd name="connsiteY136" fmla="*/ 8731 h 10127"/>
                <a:gd name="connsiteX137" fmla="*/ 6167 w 10000"/>
                <a:gd name="connsiteY137" fmla="*/ 8673 h 10127"/>
                <a:gd name="connsiteX138" fmla="*/ 6444 w 10000"/>
                <a:gd name="connsiteY138" fmla="*/ 8673 h 10127"/>
                <a:gd name="connsiteX139" fmla="*/ 6833 w 10000"/>
                <a:gd name="connsiteY139" fmla="*/ 8731 h 10127"/>
                <a:gd name="connsiteX140" fmla="*/ 7278 w 10000"/>
                <a:gd name="connsiteY140" fmla="*/ 8957 h 10127"/>
                <a:gd name="connsiteX141" fmla="*/ 7278 w 10000"/>
                <a:gd name="connsiteY141" fmla="*/ 8957 h 10127"/>
                <a:gd name="connsiteX142" fmla="*/ 8722 w 10000"/>
                <a:gd name="connsiteY142" fmla="*/ 9563 h 10127"/>
                <a:gd name="connsiteX143" fmla="*/ 10000 w 10000"/>
                <a:gd name="connsiteY143" fmla="*/ 10127 h 10127"/>
                <a:gd name="connsiteX144" fmla="*/ 10000 w 10000"/>
                <a:gd name="connsiteY144"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4222 w 10000"/>
                <a:gd name="connsiteY35" fmla="*/ 1167 h 10127"/>
                <a:gd name="connsiteX36" fmla="*/ 4222 w 10000"/>
                <a:gd name="connsiteY36" fmla="*/ 1167 h 10127"/>
                <a:gd name="connsiteX37" fmla="*/ 4111 w 10000"/>
                <a:gd name="connsiteY37" fmla="*/ 957 h 10127"/>
                <a:gd name="connsiteX38" fmla="*/ 4111 w 10000"/>
                <a:gd name="connsiteY38" fmla="*/ 757 h 10127"/>
                <a:gd name="connsiteX39" fmla="*/ 4111 w 10000"/>
                <a:gd name="connsiteY39" fmla="*/ 618 h 10127"/>
                <a:gd name="connsiteX40" fmla="*/ 4167 w 10000"/>
                <a:gd name="connsiteY40" fmla="*/ 473 h 10127"/>
                <a:gd name="connsiteX41" fmla="*/ 4278 w 10000"/>
                <a:gd name="connsiteY41" fmla="*/ 200 h 10127"/>
                <a:gd name="connsiteX42" fmla="*/ 10000 w 10000"/>
                <a:gd name="connsiteY42" fmla="*/ 5476 h 10127"/>
                <a:gd name="connsiteX43" fmla="*/ 10000 w 10000"/>
                <a:gd name="connsiteY43" fmla="*/ 5476 h 10127"/>
                <a:gd name="connsiteX44" fmla="*/ 9722 w 10000"/>
                <a:gd name="connsiteY44" fmla="*/ 5399 h 10127"/>
                <a:gd name="connsiteX45" fmla="*/ 9389 w 10000"/>
                <a:gd name="connsiteY45" fmla="*/ 5476 h 10127"/>
                <a:gd name="connsiteX46" fmla="*/ 9389 w 10000"/>
                <a:gd name="connsiteY46" fmla="*/ 5476 h 10127"/>
                <a:gd name="connsiteX47" fmla="*/ 9278 w 10000"/>
                <a:gd name="connsiteY47" fmla="*/ 5560 h 10127"/>
                <a:gd name="connsiteX48" fmla="*/ 9056 w 10000"/>
                <a:gd name="connsiteY48" fmla="*/ 5476 h 10127"/>
                <a:gd name="connsiteX49" fmla="*/ 8889 w 10000"/>
                <a:gd name="connsiteY49" fmla="*/ 5399 h 10127"/>
                <a:gd name="connsiteX50" fmla="*/ 8722 w 10000"/>
                <a:gd name="connsiteY50" fmla="*/ 5267 h 10127"/>
                <a:gd name="connsiteX51" fmla="*/ 8611 w 10000"/>
                <a:gd name="connsiteY51" fmla="*/ 5051 h 10127"/>
                <a:gd name="connsiteX52" fmla="*/ 8444 w 10000"/>
                <a:gd name="connsiteY52" fmla="*/ 4703 h 10127"/>
                <a:gd name="connsiteX53" fmla="*/ 8444 w 10000"/>
                <a:gd name="connsiteY53" fmla="*/ 4703 h 10127"/>
                <a:gd name="connsiteX54" fmla="*/ 8222 w 10000"/>
                <a:gd name="connsiteY54" fmla="*/ 4096 h 10127"/>
                <a:gd name="connsiteX55" fmla="*/ 8111 w 10000"/>
                <a:gd name="connsiteY55" fmla="*/ 3816 h 10127"/>
                <a:gd name="connsiteX56" fmla="*/ 7944 w 10000"/>
                <a:gd name="connsiteY56" fmla="*/ 3605 h 10127"/>
                <a:gd name="connsiteX57" fmla="*/ 7778 w 10000"/>
                <a:gd name="connsiteY57" fmla="*/ 3471 h 10127"/>
                <a:gd name="connsiteX58" fmla="*/ 7556 w 10000"/>
                <a:gd name="connsiteY58" fmla="*/ 3389 h 10127"/>
                <a:gd name="connsiteX59" fmla="*/ 7333 w 10000"/>
                <a:gd name="connsiteY59" fmla="*/ 3324 h 10127"/>
                <a:gd name="connsiteX60" fmla="*/ 7000 w 10000"/>
                <a:gd name="connsiteY60" fmla="*/ 3247 h 10127"/>
                <a:gd name="connsiteX61" fmla="*/ 7000 w 10000"/>
                <a:gd name="connsiteY61" fmla="*/ 3247 h 10127"/>
                <a:gd name="connsiteX62" fmla="*/ 6556 w 10000"/>
                <a:gd name="connsiteY62" fmla="*/ 3324 h 10127"/>
                <a:gd name="connsiteX63" fmla="*/ 6222 w 10000"/>
                <a:gd name="connsiteY63" fmla="*/ 3324 h 10127"/>
                <a:gd name="connsiteX64" fmla="*/ 6111 w 10000"/>
                <a:gd name="connsiteY64" fmla="*/ 3247 h 10127"/>
                <a:gd name="connsiteX65" fmla="*/ 6056 w 10000"/>
                <a:gd name="connsiteY65" fmla="*/ 3185 h 10127"/>
                <a:gd name="connsiteX66" fmla="*/ 6056 w 10000"/>
                <a:gd name="connsiteY66" fmla="*/ 3185 h 10127"/>
                <a:gd name="connsiteX67" fmla="*/ 6056 w 10000"/>
                <a:gd name="connsiteY67" fmla="*/ 1943 h 10127"/>
                <a:gd name="connsiteX68" fmla="*/ 6056 w 10000"/>
                <a:gd name="connsiteY68" fmla="*/ 1943 h 10127"/>
                <a:gd name="connsiteX69" fmla="*/ 6056 w 10000"/>
                <a:gd name="connsiteY69" fmla="*/ 1652 h 10127"/>
                <a:gd name="connsiteX70" fmla="*/ 5944 w 10000"/>
                <a:gd name="connsiteY70" fmla="*/ 1308 h 10127"/>
                <a:gd name="connsiteX71" fmla="*/ 5889 w 10000"/>
                <a:gd name="connsiteY71" fmla="*/ 1230 h 10127"/>
                <a:gd name="connsiteX72" fmla="*/ 5778 w 10000"/>
                <a:gd name="connsiteY72" fmla="*/ 1167 h 10127"/>
                <a:gd name="connsiteX73" fmla="*/ 5667 w 10000"/>
                <a:gd name="connsiteY73" fmla="*/ 1167 h 10127"/>
                <a:gd name="connsiteX74" fmla="*/ 5500 w 10000"/>
                <a:gd name="connsiteY74" fmla="*/ 1230 h 10127"/>
                <a:gd name="connsiteX75" fmla="*/ 5500 w 10000"/>
                <a:gd name="connsiteY75" fmla="*/ 1230 h 10127"/>
                <a:gd name="connsiteX76" fmla="*/ 4889 w 10000"/>
                <a:gd name="connsiteY76" fmla="*/ 1726 h 10127"/>
                <a:gd name="connsiteX77" fmla="*/ 4611 w 10000"/>
                <a:gd name="connsiteY77" fmla="*/ 1866 h 10127"/>
                <a:gd name="connsiteX78" fmla="*/ 4556 w 10000"/>
                <a:gd name="connsiteY78" fmla="*/ 1943 h 10127"/>
                <a:gd name="connsiteX79" fmla="*/ 4500 w 10000"/>
                <a:gd name="connsiteY79" fmla="*/ 1866 h 10127"/>
                <a:gd name="connsiteX80" fmla="*/ 4500 w 10000"/>
                <a:gd name="connsiteY80" fmla="*/ 1866 h 10127"/>
                <a:gd name="connsiteX81" fmla="*/ 4222 w 10000"/>
                <a:gd name="connsiteY81" fmla="*/ 1167 h 10127"/>
                <a:gd name="connsiteX82" fmla="*/ 4222 w 10000"/>
                <a:gd name="connsiteY82" fmla="*/ 1167 h 10127"/>
                <a:gd name="connsiteX83" fmla="*/ 4111 w 10000"/>
                <a:gd name="connsiteY83" fmla="*/ 822 h 10127"/>
                <a:gd name="connsiteX84" fmla="*/ 4111 w 10000"/>
                <a:gd name="connsiteY84" fmla="*/ 618 h 10127"/>
                <a:gd name="connsiteX85" fmla="*/ 4111 w 10000"/>
                <a:gd name="connsiteY85" fmla="*/ 404 h 10127"/>
                <a:gd name="connsiteX86" fmla="*/ 4111 w 10000"/>
                <a:gd name="connsiteY86" fmla="*/ 404 h 10127"/>
                <a:gd name="connsiteX87" fmla="*/ 4278 w 10000"/>
                <a:gd name="connsiteY87" fmla="*/ 200 h 10127"/>
                <a:gd name="connsiteX88" fmla="*/ 4213 w 10000"/>
                <a:gd name="connsiteY88" fmla="*/ 0 h 10127"/>
                <a:gd name="connsiteX89" fmla="*/ 4000 w 10000"/>
                <a:gd name="connsiteY89" fmla="*/ 127 h 10127"/>
                <a:gd name="connsiteX90" fmla="*/ 3722 w 10000"/>
                <a:gd name="connsiteY90" fmla="*/ 200 h 10127"/>
                <a:gd name="connsiteX91" fmla="*/ 3611 w 10000"/>
                <a:gd name="connsiteY91" fmla="*/ 273 h 10127"/>
                <a:gd name="connsiteX92" fmla="*/ 3556 w 10000"/>
                <a:gd name="connsiteY92" fmla="*/ 344 h 10127"/>
                <a:gd name="connsiteX93" fmla="*/ 3556 w 10000"/>
                <a:gd name="connsiteY93" fmla="*/ 344 h 10127"/>
                <a:gd name="connsiteX94" fmla="*/ 3444 w 10000"/>
                <a:gd name="connsiteY94" fmla="*/ 618 h 10127"/>
                <a:gd name="connsiteX95" fmla="*/ 3278 w 10000"/>
                <a:gd name="connsiteY95" fmla="*/ 1039 h 10127"/>
                <a:gd name="connsiteX96" fmla="*/ 3000 w 10000"/>
                <a:gd name="connsiteY96" fmla="*/ 1516 h 10127"/>
                <a:gd name="connsiteX97" fmla="*/ 2667 w 10000"/>
                <a:gd name="connsiteY97" fmla="*/ 1866 h 10127"/>
                <a:gd name="connsiteX98" fmla="*/ 2667 w 10000"/>
                <a:gd name="connsiteY98" fmla="*/ 1866 h 10127"/>
                <a:gd name="connsiteX99" fmla="*/ 2333 w 10000"/>
                <a:gd name="connsiteY99" fmla="*/ 2152 h 10127"/>
                <a:gd name="connsiteX100" fmla="*/ 1833 w 10000"/>
                <a:gd name="connsiteY100" fmla="*/ 2431 h 10127"/>
                <a:gd name="connsiteX101" fmla="*/ 1389 w 10000"/>
                <a:gd name="connsiteY101" fmla="*/ 2562 h 10127"/>
                <a:gd name="connsiteX102" fmla="*/ 889 w 10000"/>
                <a:gd name="connsiteY102" fmla="*/ 2633 h 10127"/>
                <a:gd name="connsiteX103" fmla="*/ 889 w 10000"/>
                <a:gd name="connsiteY103" fmla="*/ 2633 h 10127"/>
                <a:gd name="connsiteX104" fmla="*/ 500 w 10000"/>
                <a:gd name="connsiteY104" fmla="*/ 2717 h 10127"/>
                <a:gd name="connsiteX105" fmla="*/ 222 w 10000"/>
                <a:gd name="connsiteY105" fmla="*/ 2768 h 10127"/>
                <a:gd name="connsiteX106" fmla="*/ 0 w 10000"/>
                <a:gd name="connsiteY106" fmla="*/ 2836 h 10127"/>
                <a:gd name="connsiteX107" fmla="*/ 0 w 10000"/>
                <a:gd name="connsiteY107" fmla="*/ 2836 h 10127"/>
                <a:gd name="connsiteX108" fmla="*/ 278 w 10000"/>
                <a:gd name="connsiteY108" fmla="*/ 3955 h 10127"/>
                <a:gd name="connsiteX109" fmla="*/ 500 w 10000"/>
                <a:gd name="connsiteY109" fmla="*/ 4773 h 10127"/>
                <a:gd name="connsiteX110" fmla="*/ 722 w 10000"/>
                <a:gd name="connsiteY110" fmla="*/ 5476 h 10127"/>
                <a:gd name="connsiteX111" fmla="*/ 722 w 10000"/>
                <a:gd name="connsiteY111" fmla="*/ 5476 h 10127"/>
                <a:gd name="connsiteX112" fmla="*/ 889 w 10000"/>
                <a:gd name="connsiteY112" fmla="*/ 5891 h 10127"/>
                <a:gd name="connsiteX113" fmla="*/ 944 w 10000"/>
                <a:gd name="connsiteY113" fmla="*/ 6248 h 10127"/>
                <a:gd name="connsiteX114" fmla="*/ 1111 w 10000"/>
                <a:gd name="connsiteY114" fmla="*/ 6598 h 10127"/>
                <a:gd name="connsiteX115" fmla="*/ 1333 w 10000"/>
                <a:gd name="connsiteY115" fmla="*/ 7136 h 10127"/>
                <a:gd name="connsiteX116" fmla="*/ 1333 w 10000"/>
                <a:gd name="connsiteY116" fmla="*/ 7136 h 10127"/>
                <a:gd name="connsiteX117" fmla="*/ 1444 w 10000"/>
                <a:gd name="connsiteY117" fmla="*/ 7417 h 10127"/>
                <a:gd name="connsiteX118" fmla="*/ 1500 w 10000"/>
                <a:gd name="connsiteY118" fmla="*/ 7626 h 10127"/>
                <a:gd name="connsiteX119" fmla="*/ 1500 w 10000"/>
                <a:gd name="connsiteY119" fmla="*/ 7823 h 10127"/>
                <a:gd name="connsiteX120" fmla="*/ 1556 w 10000"/>
                <a:gd name="connsiteY120" fmla="*/ 7911 h 10127"/>
                <a:gd name="connsiteX121" fmla="*/ 1722 w 10000"/>
                <a:gd name="connsiteY121" fmla="*/ 7973 h 10127"/>
                <a:gd name="connsiteX122" fmla="*/ 1944 w 10000"/>
                <a:gd name="connsiteY122" fmla="*/ 8038 h 10127"/>
                <a:gd name="connsiteX123" fmla="*/ 2944 w 10000"/>
                <a:gd name="connsiteY123" fmla="*/ 8115 h 10127"/>
                <a:gd name="connsiteX124" fmla="*/ 2944 w 10000"/>
                <a:gd name="connsiteY124" fmla="*/ 8115 h 10127"/>
                <a:gd name="connsiteX125" fmla="*/ 4167 w 10000"/>
                <a:gd name="connsiteY125" fmla="*/ 8256 h 10127"/>
                <a:gd name="connsiteX126" fmla="*/ 4889 w 10000"/>
                <a:gd name="connsiteY126" fmla="*/ 8452 h 10127"/>
                <a:gd name="connsiteX127" fmla="*/ 5278 w 10000"/>
                <a:gd name="connsiteY127" fmla="*/ 8673 h 10127"/>
                <a:gd name="connsiteX128" fmla="*/ 5444 w 10000"/>
                <a:gd name="connsiteY128" fmla="*/ 8731 h 10127"/>
                <a:gd name="connsiteX129" fmla="*/ 5444 w 10000"/>
                <a:gd name="connsiteY129" fmla="*/ 8731 h 10127"/>
                <a:gd name="connsiteX130" fmla="*/ 5722 w 10000"/>
                <a:gd name="connsiteY130" fmla="*/ 8886 h 10127"/>
                <a:gd name="connsiteX131" fmla="*/ 5833 w 10000"/>
                <a:gd name="connsiteY131" fmla="*/ 8957 h 10127"/>
                <a:gd name="connsiteX132" fmla="*/ 5833 w 10000"/>
                <a:gd name="connsiteY132" fmla="*/ 8957 h 10127"/>
                <a:gd name="connsiteX133" fmla="*/ 5833 w 10000"/>
                <a:gd name="connsiteY133" fmla="*/ 8886 h 10127"/>
                <a:gd name="connsiteX134" fmla="*/ 5889 w 10000"/>
                <a:gd name="connsiteY134" fmla="*/ 8808 h 10127"/>
                <a:gd name="connsiteX135" fmla="*/ 6000 w 10000"/>
                <a:gd name="connsiteY135" fmla="*/ 8731 h 10127"/>
                <a:gd name="connsiteX136" fmla="*/ 6167 w 10000"/>
                <a:gd name="connsiteY136" fmla="*/ 8673 h 10127"/>
                <a:gd name="connsiteX137" fmla="*/ 6444 w 10000"/>
                <a:gd name="connsiteY137" fmla="*/ 8673 h 10127"/>
                <a:gd name="connsiteX138" fmla="*/ 6833 w 10000"/>
                <a:gd name="connsiteY138" fmla="*/ 8731 h 10127"/>
                <a:gd name="connsiteX139" fmla="*/ 7278 w 10000"/>
                <a:gd name="connsiteY139" fmla="*/ 8957 h 10127"/>
                <a:gd name="connsiteX140" fmla="*/ 7278 w 10000"/>
                <a:gd name="connsiteY140" fmla="*/ 8957 h 10127"/>
                <a:gd name="connsiteX141" fmla="*/ 8722 w 10000"/>
                <a:gd name="connsiteY141" fmla="*/ 9563 h 10127"/>
                <a:gd name="connsiteX142" fmla="*/ 10000 w 10000"/>
                <a:gd name="connsiteY142" fmla="*/ 10127 h 10127"/>
                <a:gd name="connsiteX143" fmla="*/ 10000 w 10000"/>
                <a:gd name="connsiteY143"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4222 w 10000"/>
                <a:gd name="connsiteY35" fmla="*/ 1167 h 10127"/>
                <a:gd name="connsiteX36" fmla="*/ 4222 w 10000"/>
                <a:gd name="connsiteY36" fmla="*/ 1167 h 10127"/>
                <a:gd name="connsiteX37" fmla="*/ 4111 w 10000"/>
                <a:gd name="connsiteY37" fmla="*/ 957 h 10127"/>
                <a:gd name="connsiteX38" fmla="*/ 4111 w 10000"/>
                <a:gd name="connsiteY38" fmla="*/ 757 h 10127"/>
                <a:gd name="connsiteX39" fmla="*/ 4111 w 10000"/>
                <a:gd name="connsiteY39" fmla="*/ 618 h 10127"/>
                <a:gd name="connsiteX40" fmla="*/ 4167 w 10000"/>
                <a:gd name="connsiteY40" fmla="*/ 473 h 10127"/>
                <a:gd name="connsiteX41" fmla="*/ 4278 w 10000"/>
                <a:gd name="connsiteY41" fmla="*/ 200 h 10127"/>
                <a:gd name="connsiteX42" fmla="*/ 10000 w 10000"/>
                <a:gd name="connsiteY42" fmla="*/ 5476 h 10127"/>
                <a:gd name="connsiteX43" fmla="*/ 10000 w 10000"/>
                <a:gd name="connsiteY43" fmla="*/ 5476 h 10127"/>
                <a:gd name="connsiteX44" fmla="*/ 9722 w 10000"/>
                <a:gd name="connsiteY44" fmla="*/ 5399 h 10127"/>
                <a:gd name="connsiteX45" fmla="*/ 9389 w 10000"/>
                <a:gd name="connsiteY45" fmla="*/ 5476 h 10127"/>
                <a:gd name="connsiteX46" fmla="*/ 9389 w 10000"/>
                <a:gd name="connsiteY46" fmla="*/ 5476 h 10127"/>
                <a:gd name="connsiteX47" fmla="*/ 9278 w 10000"/>
                <a:gd name="connsiteY47" fmla="*/ 5560 h 10127"/>
                <a:gd name="connsiteX48" fmla="*/ 9056 w 10000"/>
                <a:gd name="connsiteY48" fmla="*/ 5476 h 10127"/>
                <a:gd name="connsiteX49" fmla="*/ 8889 w 10000"/>
                <a:gd name="connsiteY49" fmla="*/ 5399 h 10127"/>
                <a:gd name="connsiteX50" fmla="*/ 8722 w 10000"/>
                <a:gd name="connsiteY50" fmla="*/ 5267 h 10127"/>
                <a:gd name="connsiteX51" fmla="*/ 8611 w 10000"/>
                <a:gd name="connsiteY51" fmla="*/ 5051 h 10127"/>
                <a:gd name="connsiteX52" fmla="*/ 8444 w 10000"/>
                <a:gd name="connsiteY52" fmla="*/ 4703 h 10127"/>
                <a:gd name="connsiteX53" fmla="*/ 8444 w 10000"/>
                <a:gd name="connsiteY53" fmla="*/ 4703 h 10127"/>
                <a:gd name="connsiteX54" fmla="*/ 8222 w 10000"/>
                <a:gd name="connsiteY54" fmla="*/ 4096 h 10127"/>
                <a:gd name="connsiteX55" fmla="*/ 8111 w 10000"/>
                <a:gd name="connsiteY55" fmla="*/ 3816 h 10127"/>
                <a:gd name="connsiteX56" fmla="*/ 7944 w 10000"/>
                <a:gd name="connsiteY56" fmla="*/ 3605 h 10127"/>
                <a:gd name="connsiteX57" fmla="*/ 7778 w 10000"/>
                <a:gd name="connsiteY57" fmla="*/ 3471 h 10127"/>
                <a:gd name="connsiteX58" fmla="*/ 7556 w 10000"/>
                <a:gd name="connsiteY58" fmla="*/ 3389 h 10127"/>
                <a:gd name="connsiteX59" fmla="*/ 7333 w 10000"/>
                <a:gd name="connsiteY59" fmla="*/ 3324 h 10127"/>
                <a:gd name="connsiteX60" fmla="*/ 7000 w 10000"/>
                <a:gd name="connsiteY60" fmla="*/ 3247 h 10127"/>
                <a:gd name="connsiteX61" fmla="*/ 7000 w 10000"/>
                <a:gd name="connsiteY61" fmla="*/ 3247 h 10127"/>
                <a:gd name="connsiteX62" fmla="*/ 6556 w 10000"/>
                <a:gd name="connsiteY62" fmla="*/ 3324 h 10127"/>
                <a:gd name="connsiteX63" fmla="*/ 6222 w 10000"/>
                <a:gd name="connsiteY63" fmla="*/ 3324 h 10127"/>
                <a:gd name="connsiteX64" fmla="*/ 6111 w 10000"/>
                <a:gd name="connsiteY64" fmla="*/ 3247 h 10127"/>
                <a:gd name="connsiteX65" fmla="*/ 6056 w 10000"/>
                <a:gd name="connsiteY65" fmla="*/ 3185 h 10127"/>
                <a:gd name="connsiteX66" fmla="*/ 6056 w 10000"/>
                <a:gd name="connsiteY66" fmla="*/ 3185 h 10127"/>
                <a:gd name="connsiteX67" fmla="*/ 6056 w 10000"/>
                <a:gd name="connsiteY67" fmla="*/ 1943 h 10127"/>
                <a:gd name="connsiteX68" fmla="*/ 6056 w 10000"/>
                <a:gd name="connsiteY68" fmla="*/ 1943 h 10127"/>
                <a:gd name="connsiteX69" fmla="*/ 6056 w 10000"/>
                <a:gd name="connsiteY69" fmla="*/ 1652 h 10127"/>
                <a:gd name="connsiteX70" fmla="*/ 5944 w 10000"/>
                <a:gd name="connsiteY70" fmla="*/ 1308 h 10127"/>
                <a:gd name="connsiteX71" fmla="*/ 5889 w 10000"/>
                <a:gd name="connsiteY71" fmla="*/ 1230 h 10127"/>
                <a:gd name="connsiteX72" fmla="*/ 5778 w 10000"/>
                <a:gd name="connsiteY72" fmla="*/ 1167 h 10127"/>
                <a:gd name="connsiteX73" fmla="*/ 5667 w 10000"/>
                <a:gd name="connsiteY73" fmla="*/ 1167 h 10127"/>
                <a:gd name="connsiteX74" fmla="*/ 5500 w 10000"/>
                <a:gd name="connsiteY74" fmla="*/ 1230 h 10127"/>
                <a:gd name="connsiteX75" fmla="*/ 5500 w 10000"/>
                <a:gd name="connsiteY75" fmla="*/ 1230 h 10127"/>
                <a:gd name="connsiteX76" fmla="*/ 4889 w 10000"/>
                <a:gd name="connsiteY76" fmla="*/ 1726 h 10127"/>
                <a:gd name="connsiteX77" fmla="*/ 4611 w 10000"/>
                <a:gd name="connsiteY77" fmla="*/ 1866 h 10127"/>
                <a:gd name="connsiteX78" fmla="*/ 4556 w 10000"/>
                <a:gd name="connsiteY78" fmla="*/ 1943 h 10127"/>
                <a:gd name="connsiteX79" fmla="*/ 4500 w 10000"/>
                <a:gd name="connsiteY79" fmla="*/ 1866 h 10127"/>
                <a:gd name="connsiteX80" fmla="*/ 4500 w 10000"/>
                <a:gd name="connsiteY80" fmla="*/ 1866 h 10127"/>
                <a:gd name="connsiteX81" fmla="*/ 4222 w 10000"/>
                <a:gd name="connsiteY81" fmla="*/ 1167 h 10127"/>
                <a:gd name="connsiteX82" fmla="*/ 4222 w 10000"/>
                <a:gd name="connsiteY82" fmla="*/ 1167 h 10127"/>
                <a:gd name="connsiteX83" fmla="*/ 4111 w 10000"/>
                <a:gd name="connsiteY83" fmla="*/ 822 h 10127"/>
                <a:gd name="connsiteX84" fmla="*/ 4111 w 10000"/>
                <a:gd name="connsiteY84" fmla="*/ 618 h 10127"/>
                <a:gd name="connsiteX85" fmla="*/ 4111 w 10000"/>
                <a:gd name="connsiteY85" fmla="*/ 404 h 10127"/>
                <a:gd name="connsiteX86" fmla="*/ 4111 w 10000"/>
                <a:gd name="connsiteY86" fmla="*/ 404 h 10127"/>
                <a:gd name="connsiteX87" fmla="*/ 4195 w 10000"/>
                <a:gd name="connsiteY87" fmla="*/ 119 h 10127"/>
                <a:gd name="connsiteX88" fmla="*/ 4213 w 10000"/>
                <a:gd name="connsiteY88" fmla="*/ 0 h 10127"/>
                <a:gd name="connsiteX89" fmla="*/ 4000 w 10000"/>
                <a:gd name="connsiteY89" fmla="*/ 127 h 10127"/>
                <a:gd name="connsiteX90" fmla="*/ 3722 w 10000"/>
                <a:gd name="connsiteY90" fmla="*/ 200 h 10127"/>
                <a:gd name="connsiteX91" fmla="*/ 3611 w 10000"/>
                <a:gd name="connsiteY91" fmla="*/ 273 h 10127"/>
                <a:gd name="connsiteX92" fmla="*/ 3556 w 10000"/>
                <a:gd name="connsiteY92" fmla="*/ 344 h 10127"/>
                <a:gd name="connsiteX93" fmla="*/ 3556 w 10000"/>
                <a:gd name="connsiteY93" fmla="*/ 344 h 10127"/>
                <a:gd name="connsiteX94" fmla="*/ 3444 w 10000"/>
                <a:gd name="connsiteY94" fmla="*/ 618 h 10127"/>
                <a:gd name="connsiteX95" fmla="*/ 3278 w 10000"/>
                <a:gd name="connsiteY95" fmla="*/ 1039 h 10127"/>
                <a:gd name="connsiteX96" fmla="*/ 3000 w 10000"/>
                <a:gd name="connsiteY96" fmla="*/ 1516 h 10127"/>
                <a:gd name="connsiteX97" fmla="*/ 2667 w 10000"/>
                <a:gd name="connsiteY97" fmla="*/ 1866 h 10127"/>
                <a:gd name="connsiteX98" fmla="*/ 2667 w 10000"/>
                <a:gd name="connsiteY98" fmla="*/ 1866 h 10127"/>
                <a:gd name="connsiteX99" fmla="*/ 2333 w 10000"/>
                <a:gd name="connsiteY99" fmla="*/ 2152 h 10127"/>
                <a:gd name="connsiteX100" fmla="*/ 1833 w 10000"/>
                <a:gd name="connsiteY100" fmla="*/ 2431 h 10127"/>
                <a:gd name="connsiteX101" fmla="*/ 1389 w 10000"/>
                <a:gd name="connsiteY101" fmla="*/ 2562 h 10127"/>
                <a:gd name="connsiteX102" fmla="*/ 889 w 10000"/>
                <a:gd name="connsiteY102" fmla="*/ 2633 h 10127"/>
                <a:gd name="connsiteX103" fmla="*/ 889 w 10000"/>
                <a:gd name="connsiteY103" fmla="*/ 2633 h 10127"/>
                <a:gd name="connsiteX104" fmla="*/ 500 w 10000"/>
                <a:gd name="connsiteY104" fmla="*/ 2717 h 10127"/>
                <a:gd name="connsiteX105" fmla="*/ 222 w 10000"/>
                <a:gd name="connsiteY105" fmla="*/ 2768 h 10127"/>
                <a:gd name="connsiteX106" fmla="*/ 0 w 10000"/>
                <a:gd name="connsiteY106" fmla="*/ 2836 h 10127"/>
                <a:gd name="connsiteX107" fmla="*/ 0 w 10000"/>
                <a:gd name="connsiteY107" fmla="*/ 2836 h 10127"/>
                <a:gd name="connsiteX108" fmla="*/ 278 w 10000"/>
                <a:gd name="connsiteY108" fmla="*/ 3955 h 10127"/>
                <a:gd name="connsiteX109" fmla="*/ 500 w 10000"/>
                <a:gd name="connsiteY109" fmla="*/ 4773 h 10127"/>
                <a:gd name="connsiteX110" fmla="*/ 722 w 10000"/>
                <a:gd name="connsiteY110" fmla="*/ 5476 h 10127"/>
                <a:gd name="connsiteX111" fmla="*/ 722 w 10000"/>
                <a:gd name="connsiteY111" fmla="*/ 5476 h 10127"/>
                <a:gd name="connsiteX112" fmla="*/ 889 w 10000"/>
                <a:gd name="connsiteY112" fmla="*/ 5891 h 10127"/>
                <a:gd name="connsiteX113" fmla="*/ 944 w 10000"/>
                <a:gd name="connsiteY113" fmla="*/ 6248 h 10127"/>
                <a:gd name="connsiteX114" fmla="*/ 1111 w 10000"/>
                <a:gd name="connsiteY114" fmla="*/ 6598 h 10127"/>
                <a:gd name="connsiteX115" fmla="*/ 1333 w 10000"/>
                <a:gd name="connsiteY115" fmla="*/ 7136 h 10127"/>
                <a:gd name="connsiteX116" fmla="*/ 1333 w 10000"/>
                <a:gd name="connsiteY116" fmla="*/ 7136 h 10127"/>
                <a:gd name="connsiteX117" fmla="*/ 1444 w 10000"/>
                <a:gd name="connsiteY117" fmla="*/ 7417 h 10127"/>
                <a:gd name="connsiteX118" fmla="*/ 1500 w 10000"/>
                <a:gd name="connsiteY118" fmla="*/ 7626 h 10127"/>
                <a:gd name="connsiteX119" fmla="*/ 1500 w 10000"/>
                <a:gd name="connsiteY119" fmla="*/ 7823 h 10127"/>
                <a:gd name="connsiteX120" fmla="*/ 1556 w 10000"/>
                <a:gd name="connsiteY120" fmla="*/ 7911 h 10127"/>
                <a:gd name="connsiteX121" fmla="*/ 1722 w 10000"/>
                <a:gd name="connsiteY121" fmla="*/ 7973 h 10127"/>
                <a:gd name="connsiteX122" fmla="*/ 1944 w 10000"/>
                <a:gd name="connsiteY122" fmla="*/ 8038 h 10127"/>
                <a:gd name="connsiteX123" fmla="*/ 2944 w 10000"/>
                <a:gd name="connsiteY123" fmla="*/ 8115 h 10127"/>
                <a:gd name="connsiteX124" fmla="*/ 2944 w 10000"/>
                <a:gd name="connsiteY124" fmla="*/ 8115 h 10127"/>
                <a:gd name="connsiteX125" fmla="*/ 4167 w 10000"/>
                <a:gd name="connsiteY125" fmla="*/ 8256 h 10127"/>
                <a:gd name="connsiteX126" fmla="*/ 4889 w 10000"/>
                <a:gd name="connsiteY126" fmla="*/ 8452 h 10127"/>
                <a:gd name="connsiteX127" fmla="*/ 5278 w 10000"/>
                <a:gd name="connsiteY127" fmla="*/ 8673 h 10127"/>
                <a:gd name="connsiteX128" fmla="*/ 5444 w 10000"/>
                <a:gd name="connsiteY128" fmla="*/ 8731 h 10127"/>
                <a:gd name="connsiteX129" fmla="*/ 5444 w 10000"/>
                <a:gd name="connsiteY129" fmla="*/ 8731 h 10127"/>
                <a:gd name="connsiteX130" fmla="*/ 5722 w 10000"/>
                <a:gd name="connsiteY130" fmla="*/ 8886 h 10127"/>
                <a:gd name="connsiteX131" fmla="*/ 5833 w 10000"/>
                <a:gd name="connsiteY131" fmla="*/ 8957 h 10127"/>
                <a:gd name="connsiteX132" fmla="*/ 5833 w 10000"/>
                <a:gd name="connsiteY132" fmla="*/ 8957 h 10127"/>
                <a:gd name="connsiteX133" fmla="*/ 5833 w 10000"/>
                <a:gd name="connsiteY133" fmla="*/ 8886 h 10127"/>
                <a:gd name="connsiteX134" fmla="*/ 5889 w 10000"/>
                <a:gd name="connsiteY134" fmla="*/ 8808 h 10127"/>
                <a:gd name="connsiteX135" fmla="*/ 6000 w 10000"/>
                <a:gd name="connsiteY135" fmla="*/ 8731 h 10127"/>
                <a:gd name="connsiteX136" fmla="*/ 6167 w 10000"/>
                <a:gd name="connsiteY136" fmla="*/ 8673 h 10127"/>
                <a:gd name="connsiteX137" fmla="*/ 6444 w 10000"/>
                <a:gd name="connsiteY137" fmla="*/ 8673 h 10127"/>
                <a:gd name="connsiteX138" fmla="*/ 6833 w 10000"/>
                <a:gd name="connsiteY138" fmla="*/ 8731 h 10127"/>
                <a:gd name="connsiteX139" fmla="*/ 7278 w 10000"/>
                <a:gd name="connsiteY139" fmla="*/ 8957 h 10127"/>
                <a:gd name="connsiteX140" fmla="*/ 7278 w 10000"/>
                <a:gd name="connsiteY140" fmla="*/ 8957 h 10127"/>
                <a:gd name="connsiteX141" fmla="*/ 8722 w 10000"/>
                <a:gd name="connsiteY141" fmla="*/ 9563 h 10127"/>
                <a:gd name="connsiteX142" fmla="*/ 10000 w 10000"/>
                <a:gd name="connsiteY142" fmla="*/ 10127 h 10127"/>
                <a:gd name="connsiteX143" fmla="*/ 10000 w 10000"/>
                <a:gd name="connsiteY143"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4222 w 10000"/>
                <a:gd name="connsiteY35" fmla="*/ 1167 h 10127"/>
                <a:gd name="connsiteX36" fmla="*/ 4222 w 10000"/>
                <a:gd name="connsiteY36" fmla="*/ 1167 h 10127"/>
                <a:gd name="connsiteX37" fmla="*/ 4111 w 10000"/>
                <a:gd name="connsiteY37" fmla="*/ 957 h 10127"/>
                <a:gd name="connsiteX38" fmla="*/ 4111 w 10000"/>
                <a:gd name="connsiteY38" fmla="*/ 757 h 10127"/>
                <a:gd name="connsiteX39" fmla="*/ 4111 w 10000"/>
                <a:gd name="connsiteY39" fmla="*/ 618 h 10127"/>
                <a:gd name="connsiteX40" fmla="*/ 4167 w 10000"/>
                <a:gd name="connsiteY40" fmla="*/ 473 h 10127"/>
                <a:gd name="connsiteX41" fmla="*/ 10000 w 10000"/>
                <a:gd name="connsiteY41" fmla="*/ 5476 h 10127"/>
                <a:gd name="connsiteX42" fmla="*/ 10000 w 10000"/>
                <a:gd name="connsiteY42" fmla="*/ 5476 h 10127"/>
                <a:gd name="connsiteX43" fmla="*/ 9722 w 10000"/>
                <a:gd name="connsiteY43" fmla="*/ 5399 h 10127"/>
                <a:gd name="connsiteX44" fmla="*/ 9389 w 10000"/>
                <a:gd name="connsiteY44" fmla="*/ 5476 h 10127"/>
                <a:gd name="connsiteX45" fmla="*/ 9389 w 10000"/>
                <a:gd name="connsiteY45" fmla="*/ 5476 h 10127"/>
                <a:gd name="connsiteX46" fmla="*/ 9278 w 10000"/>
                <a:gd name="connsiteY46" fmla="*/ 5560 h 10127"/>
                <a:gd name="connsiteX47" fmla="*/ 9056 w 10000"/>
                <a:gd name="connsiteY47" fmla="*/ 5476 h 10127"/>
                <a:gd name="connsiteX48" fmla="*/ 8889 w 10000"/>
                <a:gd name="connsiteY48" fmla="*/ 5399 h 10127"/>
                <a:gd name="connsiteX49" fmla="*/ 8722 w 10000"/>
                <a:gd name="connsiteY49" fmla="*/ 5267 h 10127"/>
                <a:gd name="connsiteX50" fmla="*/ 8611 w 10000"/>
                <a:gd name="connsiteY50" fmla="*/ 5051 h 10127"/>
                <a:gd name="connsiteX51" fmla="*/ 8444 w 10000"/>
                <a:gd name="connsiteY51" fmla="*/ 4703 h 10127"/>
                <a:gd name="connsiteX52" fmla="*/ 8444 w 10000"/>
                <a:gd name="connsiteY52" fmla="*/ 4703 h 10127"/>
                <a:gd name="connsiteX53" fmla="*/ 8222 w 10000"/>
                <a:gd name="connsiteY53" fmla="*/ 4096 h 10127"/>
                <a:gd name="connsiteX54" fmla="*/ 8111 w 10000"/>
                <a:gd name="connsiteY54" fmla="*/ 3816 h 10127"/>
                <a:gd name="connsiteX55" fmla="*/ 7944 w 10000"/>
                <a:gd name="connsiteY55" fmla="*/ 3605 h 10127"/>
                <a:gd name="connsiteX56" fmla="*/ 7778 w 10000"/>
                <a:gd name="connsiteY56" fmla="*/ 3471 h 10127"/>
                <a:gd name="connsiteX57" fmla="*/ 7556 w 10000"/>
                <a:gd name="connsiteY57" fmla="*/ 3389 h 10127"/>
                <a:gd name="connsiteX58" fmla="*/ 7333 w 10000"/>
                <a:gd name="connsiteY58" fmla="*/ 3324 h 10127"/>
                <a:gd name="connsiteX59" fmla="*/ 7000 w 10000"/>
                <a:gd name="connsiteY59" fmla="*/ 3247 h 10127"/>
                <a:gd name="connsiteX60" fmla="*/ 7000 w 10000"/>
                <a:gd name="connsiteY60" fmla="*/ 3247 h 10127"/>
                <a:gd name="connsiteX61" fmla="*/ 6556 w 10000"/>
                <a:gd name="connsiteY61" fmla="*/ 3324 h 10127"/>
                <a:gd name="connsiteX62" fmla="*/ 6222 w 10000"/>
                <a:gd name="connsiteY62" fmla="*/ 3324 h 10127"/>
                <a:gd name="connsiteX63" fmla="*/ 6111 w 10000"/>
                <a:gd name="connsiteY63" fmla="*/ 3247 h 10127"/>
                <a:gd name="connsiteX64" fmla="*/ 6056 w 10000"/>
                <a:gd name="connsiteY64" fmla="*/ 3185 h 10127"/>
                <a:gd name="connsiteX65" fmla="*/ 6056 w 10000"/>
                <a:gd name="connsiteY65" fmla="*/ 3185 h 10127"/>
                <a:gd name="connsiteX66" fmla="*/ 6056 w 10000"/>
                <a:gd name="connsiteY66" fmla="*/ 1943 h 10127"/>
                <a:gd name="connsiteX67" fmla="*/ 6056 w 10000"/>
                <a:gd name="connsiteY67" fmla="*/ 1943 h 10127"/>
                <a:gd name="connsiteX68" fmla="*/ 6056 w 10000"/>
                <a:gd name="connsiteY68" fmla="*/ 1652 h 10127"/>
                <a:gd name="connsiteX69" fmla="*/ 5944 w 10000"/>
                <a:gd name="connsiteY69" fmla="*/ 1308 h 10127"/>
                <a:gd name="connsiteX70" fmla="*/ 5889 w 10000"/>
                <a:gd name="connsiteY70" fmla="*/ 1230 h 10127"/>
                <a:gd name="connsiteX71" fmla="*/ 5778 w 10000"/>
                <a:gd name="connsiteY71" fmla="*/ 1167 h 10127"/>
                <a:gd name="connsiteX72" fmla="*/ 5667 w 10000"/>
                <a:gd name="connsiteY72" fmla="*/ 1167 h 10127"/>
                <a:gd name="connsiteX73" fmla="*/ 5500 w 10000"/>
                <a:gd name="connsiteY73" fmla="*/ 1230 h 10127"/>
                <a:gd name="connsiteX74" fmla="*/ 5500 w 10000"/>
                <a:gd name="connsiteY74" fmla="*/ 1230 h 10127"/>
                <a:gd name="connsiteX75" fmla="*/ 4889 w 10000"/>
                <a:gd name="connsiteY75" fmla="*/ 1726 h 10127"/>
                <a:gd name="connsiteX76" fmla="*/ 4611 w 10000"/>
                <a:gd name="connsiteY76" fmla="*/ 1866 h 10127"/>
                <a:gd name="connsiteX77" fmla="*/ 4556 w 10000"/>
                <a:gd name="connsiteY77" fmla="*/ 1943 h 10127"/>
                <a:gd name="connsiteX78" fmla="*/ 4500 w 10000"/>
                <a:gd name="connsiteY78" fmla="*/ 1866 h 10127"/>
                <a:gd name="connsiteX79" fmla="*/ 4500 w 10000"/>
                <a:gd name="connsiteY79" fmla="*/ 1866 h 10127"/>
                <a:gd name="connsiteX80" fmla="*/ 4222 w 10000"/>
                <a:gd name="connsiteY80" fmla="*/ 1167 h 10127"/>
                <a:gd name="connsiteX81" fmla="*/ 4222 w 10000"/>
                <a:gd name="connsiteY81" fmla="*/ 1167 h 10127"/>
                <a:gd name="connsiteX82" fmla="*/ 4111 w 10000"/>
                <a:gd name="connsiteY82" fmla="*/ 822 h 10127"/>
                <a:gd name="connsiteX83" fmla="*/ 4111 w 10000"/>
                <a:gd name="connsiteY83" fmla="*/ 618 h 10127"/>
                <a:gd name="connsiteX84" fmla="*/ 4111 w 10000"/>
                <a:gd name="connsiteY84" fmla="*/ 404 h 10127"/>
                <a:gd name="connsiteX85" fmla="*/ 4111 w 10000"/>
                <a:gd name="connsiteY85" fmla="*/ 404 h 10127"/>
                <a:gd name="connsiteX86" fmla="*/ 4195 w 10000"/>
                <a:gd name="connsiteY86" fmla="*/ 119 h 10127"/>
                <a:gd name="connsiteX87" fmla="*/ 4213 w 10000"/>
                <a:gd name="connsiteY87" fmla="*/ 0 h 10127"/>
                <a:gd name="connsiteX88" fmla="*/ 4000 w 10000"/>
                <a:gd name="connsiteY88" fmla="*/ 127 h 10127"/>
                <a:gd name="connsiteX89" fmla="*/ 3722 w 10000"/>
                <a:gd name="connsiteY89" fmla="*/ 200 h 10127"/>
                <a:gd name="connsiteX90" fmla="*/ 3611 w 10000"/>
                <a:gd name="connsiteY90" fmla="*/ 273 h 10127"/>
                <a:gd name="connsiteX91" fmla="*/ 3556 w 10000"/>
                <a:gd name="connsiteY91" fmla="*/ 344 h 10127"/>
                <a:gd name="connsiteX92" fmla="*/ 3556 w 10000"/>
                <a:gd name="connsiteY92" fmla="*/ 344 h 10127"/>
                <a:gd name="connsiteX93" fmla="*/ 3444 w 10000"/>
                <a:gd name="connsiteY93" fmla="*/ 618 h 10127"/>
                <a:gd name="connsiteX94" fmla="*/ 3278 w 10000"/>
                <a:gd name="connsiteY94" fmla="*/ 1039 h 10127"/>
                <a:gd name="connsiteX95" fmla="*/ 3000 w 10000"/>
                <a:gd name="connsiteY95" fmla="*/ 1516 h 10127"/>
                <a:gd name="connsiteX96" fmla="*/ 2667 w 10000"/>
                <a:gd name="connsiteY96" fmla="*/ 1866 h 10127"/>
                <a:gd name="connsiteX97" fmla="*/ 2667 w 10000"/>
                <a:gd name="connsiteY97" fmla="*/ 1866 h 10127"/>
                <a:gd name="connsiteX98" fmla="*/ 2333 w 10000"/>
                <a:gd name="connsiteY98" fmla="*/ 2152 h 10127"/>
                <a:gd name="connsiteX99" fmla="*/ 1833 w 10000"/>
                <a:gd name="connsiteY99" fmla="*/ 2431 h 10127"/>
                <a:gd name="connsiteX100" fmla="*/ 1389 w 10000"/>
                <a:gd name="connsiteY100" fmla="*/ 2562 h 10127"/>
                <a:gd name="connsiteX101" fmla="*/ 889 w 10000"/>
                <a:gd name="connsiteY101" fmla="*/ 2633 h 10127"/>
                <a:gd name="connsiteX102" fmla="*/ 889 w 10000"/>
                <a:gd name="connsiteY102" fmla="*/ 2633 h 10127"/>
                <a:gd name="connsiteX103" fmla="*/ 500 w 10000"/>
                <a:gd name="connsiteY103" fmla="*/ 2717 h 10127"/>
                <a:gd name="connsiteX104" fmla="*/ 222 w 10000"/>
                <a:gd name="connsiteY104" fmla="*/ 2768 h 10127"/>
                <a:gd name="connsiteX105" fmla="*/ 0 w 10000"/>
                <a:gd name="connsiteY105" fmla="*/ 2836 h 10127"/>
                <a:gd name="connsiteX106" fmla="*/ 0 w 10000"/>
                <a:gd name="connsiteY106" fmla="*/ 2836 h 10127"/>
                <a:gd name="connsiteX107" fmla="*/ 278 w 10000"/>
                <a:gd name="connsiteY107" fmla="*/ 3955 h 10127"/>
                <a:gd name="connsiteX108" fmla="*/ 500 w 10000"/>
                <a:gd name="connsiteY108" fmla="*/ 4773 h 10127"/>
                <a:gd name="connsiteX109" fmla="*/ 722 w 10000"/>
                <a:gd name="connsiteY109" fmla="*/ 5476 h 10127"/>
                <a:gd name="connsiteX110" fmla="*/ 722 w 10000"/>
                <a:gd name="connsiteY110" fmla="*/ 5476 h 10127"/>
                <a:gd name="connsiteX111" fmla="*/ 889 w 10000"/>
                <a:gd name="connsiteY111" fmla="*/ 5891 h 10127"/>
                <a:gd name="connsiteX112" fmla="*/ 944 w 10000"/>
                <a:gd name="connsiteY112" fmla="*/ 6248 h 10127"/>
                <a:gd name="connsiteX113" fmla="*/ 1111 w 10000"/>
                <a:gd name="connsiteY113" fmla="*/ 6598 h 10127"/>
                <a:gd name="connsiteX114" fmla="*/ 1333 w 10000"/>
                <a:gd name="connsiteY114" fmla="*/ 7136 h 10127"/>
                <a:gd name="connsiteX115" fmla="*/ 1333 w 10000"/>
                <a:gd name="connsiteY115" fmla="*/ 7136 h 10127"/>
                <a:gd name="connsiteX116" fmla="*/ 1444 w 10000"/>
                <a:gd name="connsiteY116" fmla="*/ 7417 h 10127"/>
                <a:gd name="connsiteX117" fmla="*/ 1500 w 10000"/>
                <a:gd name="connsiteY117" fmla="*/ 7626 h 10127"/>
                <a:gd name="connsiteX118" fmla="*/ 1500 w 10000"/>
                <a:gd name="connsiteY118" fmla="*/ 7823 h 10127"/>
                <a:gd name="connsiteX119" fmla="*/ 1556 w 10000"/>
                <a:gd name="connsiteY119" fmla="*/ 7911 h 10127"/>
                <a:gd name="connsiteX120" fmla="*/ 1722 w 10000"/>
                <a:gd name="connsiteY120" fmla="*/ 7973 h 10127"/>
                <a:gd name="connsiteX121" fmla="*/ 1944 w 10000"/>
                <a:gd name="connsiteY121" fmla="*/ 8038 h 10127"/>
                <a:gd name="connsiteX122" fmla="*/ 2944 w 10000"/>
                <a:gd name="connsiteY122" fmla="*/ 8115 h 10127"/>
                <a:gd name="connsiteX123" fmla="*/ 2944 w 10000"/>
                <a:gd name="connsiteY123" fmla="*/ 8115 h 10127"/>
                <a:gd name="connsiteX124" fmla="*/ 4167 w 10000"/>
                <a:gd name="connsiteY124" fmla="*/ 8256 h 10127"/>
                <a:gd name="connsiteX125" fmla="*/ 4889 w 10000"/>
                <a:gd name="connsiteY125" fmla="*/ 8452 h 10127"/>
                <a:gd name="connsiteX126" fmla="*/ 5278 w 10000"/>
                <a:gd name="connsiteY126" fmla="*/ 8673 h 10127"/>
                <a:gd name="connsiteX127" fmla="*/ 5444 w 10000"/>
                <a:gd name="connsiteY127" fmla="*/ 8731 h 10127"/>
                <a:gd name="connsiteX128" fmla="*/ 5444 w 10000"/>
                <a:gd name="connsiteY128" fmla="*/ 8731 h 10127"/>
                <a:gd name="connsiteX129" fmla="*/ 5722 w 10000"/>
                <a:gd name="connsiteY129" fmla="*/ 8886 h 10127"/>
                <a:gd name="connsiteX130" fmla="*/ 5833 w 10000"/>
                <a:gd name="connsiteY130" fmla="*/ 8957 h 10127"/>
                <a:gd name="connsiteX131" fmla="*/ 5833 w 10000"/>
                <a:gd name="connsiteY131" fmla="*/ 8957 h 10127"/>
                <a:gd name="connsiteX132" fmla="*/ 5833 w 10000"/>
                <a:gd name="connsiteY132" fmla="*/ 8886 h 10127"/>
                <a:gd name="connsiteX133" fmla="*/ 5889 w 10000"/>
                <a:gd name="connsiteY133" fmla="*/ 8808 h 10127"/>
                <a:gd name="connsiteX134" fmla="*/ 6000 w 10000"/>
                <a:gd name="connsiteY134" fmla="*/ 8731 h 10127"/>
                <a:gd name="connsiteX135" fmla="*/ 6167 w 10000"/>
                <a:gd name="connsiteY135" fmla="*/ 8673 h 10127"/>
                <a:gd name="connsiteX136" fmla="*/ 6444 w 10000"/>
                <a:gd name="connsiteY136" fmla="*/ 8673 h 10127"/>
                <a:gd name="connsiteX137" fmla="*/ 6833 w 10000"/>
                <a:gd name="connsiteY137" fmla="*/ 8731 h 10127"/>
                <a:gd name="connsiteX138" fmla="*/ 7278 w 10000"/>
                <a:gd name="connsiteY138" fmla="*/ 8957 h 10127"/>
                <a:gd name="connsiteX139" fmla="*/ 7278 w 10000"/>
                <a:gd name="connsiteY139" fmla="*/ 8957 h 10127"/>
                <a:gd name="connsiteX140" fmla="*/ 8722 w 10000"/>
                <a:gd name="connsiteY140" fmla="*/ 9563 h 10127"/>
                <a:gd name="connsiteX141" fmla="*/ 10000 w 10000"/>
                <a:gd name="connsiteY141" fmla="*/ 10127 h 10127"/>
                <a:gd name="connsiteX142" fmla="*/ 10000 w 10000"/>
                <a:gd name="connsiteY142"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4222 w 10000"/>
                <a:gd name="connsiteY35" fmla="*/ 1167 h 10127"/>
                <a:gd name="connsiteX36" fmla="*/ 4222 w 10000"/>
                <a:gd name="connsiteY36" fmla="*/ 1167 h 10127"/>
                <a:gd name="connsiteX37" fmla="*/ 4111 w 10000"/>
                <a:gd name="connsiteY37" fmla="*/ 957 h 10127"/>
                <a:gd name="connsiteX38" fmla="*/ 4111 w 10000"/>
                <a:gd name="connsiteY38" fmla="*/ 757 h 10127"/>
                <a:gd name="connsiteX39" fmla="*/ 4111 w 10000"/>
                <a:gd name="connsiteY39" fmla="*/ 618 h 10127"/>
                <a:gd name="connsiteX40" fmla="*/ 10000 w 10000"/>
                <a:gd name="connsiteY40" fmla="*/ 5476 h 10127"/>
                <a:gd name="connsiteX41" fmla="*/ 10000 w 10000"/>
                <a:gd name="connsiteY41" fmla="*/ 5476 h 10127"/>
                <a:gd name="connsiteX42" fmla="*/ 9722 w 10000"/>
                <a:gd name="connsiteY42" fmla="*/ 5399 h 10127"/>
                <a:gd name="connsiteX43" fmla="*/ 9389 w 10000"/>
                <a:gd name="connsiteY43" fmla="*/ 5476 h 10127"/>
                <a:gd name="connsiteX44" fmla="*/ 9389 w 10000"/>
                <a:gd name="connsiteY44" fmla="*/ 5476 h 10127"/>
                <a:gd name="connsiteX45" fmla="*/ 9278 w 10000"/>
                <a:gd name="connsiteY45" fmla="*/ 5560 h 10127"/>
                <a:gd name="connsiteX46" fmla="*/ 9056 w 10000"/>
                <a:gd name="connsiteY46" fmla="*/ 5476 h 10127"/>
                <a:gd name="connsiteX47" fmla="*/ 8889 w 10000"/>
                <a:gd name="connsiteY47" fmla="*/ 5399 h 10127"/>
                <a:gd name="connsiteX48" fmla="*/ 8722 w 10000"/>
                <a:gd name="connsiteY48" fmla="*/ 5267 h 10127"/>
                <a:gd name="connsiteX49" fmla="*/ 8611 w 10000"/>
                <a:gd name="connsiteY49" fmla="*/ 5051 h 10127"/>
                <a:gd name="connsiteX50" fmla="*/ 8444 w 10000"/>
                <a:gd name="connsiteY50" fmla="*/ 4703 h 10127"/>
                <a:gd name="connsiteX51" fmla="*/ 8444 w 10000"/>
                <a:gd name="connsiteY51" fmla="*/ 4703 h 10127"/>
                <a:gd name="connsiteX52" fmla="*/ 8222 w 10000"/>
                <a:gd name="connsiteY52" fmla="*/ 4096 h 10127"/>
                <a:gd name="connsiteX53" fmla="*/ 8111 w 10000"/>
                <a:gd name="connsiteY53" fmla="*/ 3816 h 10127"/>
                <a:gd name="connsiteX54" fmla="*/ 7944 w 10000"/>
                <a:gd name="connsiteY54" fmla="*/ 3605 h 10127"/>
                <a:gd name="connsiteX55" fmla="*/ 7778 w 10000"/>
                <a:gd name="connsiteY55" fmla="*/ 3471 h 10127"/>
                <a:gd name="connsiteX56" fmla="*/ 7556 w 10000"/>
                <a:gd name="connsiteY56" fmla="*/ 3389 h 10127"/>
                <a:gd name="connsiteX57" fmla="*/ 7333 w 10000"/>
                <a:gd name="connsiteY57" fmla="*/ 3324 h 10127"/>
                <a:gd name="connsiteX58" fmla="*/ 7000 w 10000"/>
                <a:gd name="connsiteY58" fmla="*/ 3247 h 10127"/>
                <a:gd name="connsiteX59" fmla="*/ 7000 w 10000"/>
                <a:gd name="connsiteY59" fmla="*/ 3247 h 10127"/>
                <a:gd name="connsiteX60" fmla="*/ 6556 w 10000"/>
                <a:gd name="connsiteY60" fmla="*/ 3324 h 10127"/>
                <a:gd name="connsiteX61" fmla="*/ 6222 w 10000"/>
                <a:gd name="connsiteY61" fmla="*/ 3324 h 10127"/>
                <a:gd name="connsiteX62" fmla="*/ 6111 w 10000"/>
                <a:gd name="connsiteY62" fmla="*/ 3247 h 10127"/>
                <a:gd name="connsiteX63" fmla="*/ 6056 w 10000"/>
                <a:gd name="connsiteY63" fmla="*/ 3185 h 10127"/>
                <a:gd name="connsiteX64" fmla="*/ 6056 w 10000"/>
                <a:gd name="connsiteY64" fmla="*/ 3185 h 10127"/>
                <a:gd name="connsiteX65" fmla="*/ 6056 w 10000"/>
                <a:gd name="connsiteY65" fmla="*/ 1943 h 10127"/>
                <a:gd name="connsiteX66" fmla="*/ 6056 w 10000"/>
                <a:gd name="connsiteY66" fmla="*/ 1943 h 10127"/>
                <a:gd name="connsiteX67" fmla="*/ 6056 w 10000"/>
                <a:gd name="connsiteY67" fmla="*/ 1652 h 10127"/>
                <a:gd name="connsiteX68" fmla="*/ 5944 w 10000"/>
                <a:gd name="connsiteY68" fmla="*/ 1308 h 10127"/>
                <a:gd name="connsiteX69" fmla="*/ 5889 w 10000"/>
                <a:gd name="connsiteY69" fmla="*/ 1230 h 10127"/>
                <a:gd name="connsiteX70" fmla="*/ 5778 w 10000"/>
                <a:gd name="connsiteY70" fmla="*/ 1167 h 10127"/>
                <a:gd name="connsiteX71" fmla="*/ 5667 w 10000"/>
                <a:gd name="connsiteY71" fmla="*/ 1167 h 10127"/>
                <a:gd name="connsiteX72" fmla="*/ 5500 w 10000"/>
                <a:gd name="connsiteY72" fmla="*/ 1230 h 10127"/>
                <a:gd name="connsiteX73" fmla="*/ 5500 w 10000"/>
                <a:gd name="connsiteY73" fmla="*/ 1230 h 10127"/>
                <a:gd name="connsiteX74" fmla="*/ 4889 w 10000"/>
                <a:gd name="connsiteY74" fmla="*/ 1726 h 10127"/>
                <a:gd name="connsiteX75" fmla="*/ 4611 w 10000"/>
                <a:gd name="connsiteY75" fmla="*/ 1866 h 10127"/>
                <a:gd name="connsiteX76" fmla="*/ 4556 w 10000"/>
                <a:gd name="connsiteY76" fmla="*/ 1943 h 10127"/>
                <a:gd name="connsiteX77" fmla="*/ 4500 w 10000"/>
                <a:gd name="connsiteY77" fmla="*/ 1866 h 10127"/>
                <a:gd name="connsiteX78" fmla="*/ 4500 w 10000"/>
                <a:gd name="connsiteY78" fmla="*/ 1866 h 10127"/>
                <a:gd name="connsiteX79" fmla="*/ 4222 w 10000"/>
                <a:gd name="connsiteY79" fmla="*/ 1167 h 10127"/>
                <a:gd name="connsiteX80" fmla="*/ 4222 w 10000"/>
                <a:gd name="connsiteY80" fmla="*/ 1167 h 10127"/>
                <a:gd name="connsiteX81" fmla="*/ 4111 w 10000"/>
                <a:gd name="connsiteY81" fmla="*/ 822 h 10127"/>
                <a:gd name="connsiteX82" fmla="*/ 4111 w 10000"/>
                <a:gd name="connsiteY82" fmla="*/ 618 h 10127"/>
                <a:gd name="connsiteX83" fmla="*/ 4111 w 10000"/>
                <a:gd name="connsiteY83" fmla="*/ 404 h 10127"/>
                <a:gd name="connsiteX84" fmla="*/ 4111 w 10000"/>
                <a:gd name="connsiteY84" fmla="*/ 404 h 10127"/>
                <a:gd name="connsiteX85" fmla="*/ 4195 w 10000"/>
                <a:gd name="connsiteY85" fmla="*/ 119 h 10127"/>
                <a:gd name="connsiteX86" fmla="*/ 4213 w 10000"/>
                <a:gd name="connsiteY86" fmla="*/ 0 h 10127"/>
                <a:gd name="connsiteX87" fmla="*/ 4000 w 10000"/>
                <a:gd name="connsiteY87" fmla="*/ 127 h 10127"/>
                <a:gd name="connsiteX88" fmla="*/ 3722 w 10000"/>
                <a:gd name="connsiteY88" fmla="*/ 200 h 10127"/>
                <a:gd name="connsiteX89" fmla="*/ 3611 w 10000"/>
                <a:gd name="connsiteY89" fmla="*/ 273 h 10127"/>
                <a:gd name="connsiteX90" fmla="*/ 3556 w 10000"/>
                <a:gd name="connsiteY90" fmla="*/ 344 h 10127"/>
                <a:gd name="connsiteX91" fmla="*/ 3556 w 10000"/>
                <a:gd name="connsiteY91" fmla="*/ 344 h 10127"/>
                <a:gd name="connsiteX92" fmla="*/ 3444 w 10000"/>
                <a:gd name="connsiteY92" fmla="*/ 618 h 10127"/>
                <a:gd name="connsiteX93" fmla="*/ 3278 w 10000"/>
                <a:gd name="connsiteY93" fmla="*/ 1039 h 10127"/>
                <a:gd name="connsiteX94" fmla="*/ 3000 w 10000"/>
                <a:gd name="connsiteY94" fmla="*/ 1516 h 10127"/>
                <a:gd name="connsiteX95" fmla="*/ 2667 w 10000"/>
                <a:gd name="connsiteY95" fmla="*/ 1866 h 10127"/>
                <a:gd name="connsiteX96" fmla="*/ 2667 w 10000"/>
                <a:gd name="connsiteY96" fmla="*/ 1866 h 10127"/>
                <a:gd name="connsiteX97" fmla="*/ 2333 w 10000"/>
                <a:gd name="connsiteY97" fmla="*/ 2152 h 10127"/>
                <a:gd name="connsiteX98" fmla="*/ 1833 w 10000"/>
                <a:gd name="connsiteY98" fmla="*/ 2431 h 10127"/>
                <a:gd name="connsiteX99" fmla="*/ 1389 w 10000"/>
                <a:gd name="connsiteY99" fmla="*/ 2562 h 10127"/>
                <a:gd name="connsiteX100" fmla="*/ 889 w 10000"/>
                <a:gd name="connsiteY100" fmla="*/ 2633 h 10127"/>
                <a:gd name="connsiteX101" fmla="*/ 889 w 10000"/>
                <a:gd name="connsiteY101" fmla="*/ 2633 h 10127"/>
                <a:gd name="connsiteX102" fmla="*/ 500 w 10000"/>
                <a:gd name="connsiteY102" fmla="*/ 2717 h 10127"/>
                <a:gd name="connsiteX103" fmla="*/ 222 w 10000"/>
                <a:gd name="connsiteY103" fmla="*/ 2768 h 10127"/>
                <a:gd name="connsiteX104" fmla="*/ 0 w 10000"/>
                <a:gd name="connsiteY104" fmla="*/ 2836 h 10127"/>
                <a:gd name="connsiteX105" fmla="*/ 0 w 10000"/>
                <a:gd name="connsiteY105" fmla="*/ 2836 h 10127"/>
                <a:gd name="connsiteX106" fmla="*/ 278 w 10000"/>
                <a:gd name="connsiteY106" fmla="*/ 3955 h 10127"/>
                <a:gd name="connsiteX107" fmla="*/ 500 w 10000"/>
                <a:gd name="connsiteY107" fmla="*/ 4773 h 10127"/>
                <a:gd name="connsiteX108" fmla="*/ 722 w 10000"/>
                <a:gd name="connsiteY108" fmla="*/ 5476 h 10127"/>
                <a:gd name="connsiteX109" fmla="*/ 722 w 10000"/>
                <a:gd name="connsiteY109" fmla="*/ 5476 h 10127"/>
                <a:gd name="connsiteX110" fmla="*/ 889 w 10000"/>
                <a:gd name="connsiteY110" fmla="*/ 5891 h 10127"/>
                <a:gd name="connsiteX111" fmla="*/ 944 w 10000"/>
                <a:gd name="connsiteY111" fmla="*/ 6248 h 10127"/>
                <a:gd name="connsiteX112" fmla="*/ 1111 w 10000"/>
                <a:gd name="connsiteY112" fmla="*/ 6598 h 10127"/>
                <a:gd name="connsiteX113" fmla="*/ 1333 w 10000"/>
                <a:gd name="connsiteY113" fmla="*/ 7136 h 10127"/>
                <a:gd name="connsiteX114" fmla="*/ 1333 w 10000"/>
                <a:gd name="connsiteY114" fmla="*/ 7136 h 10127"/>
                <a:gd name="connsiteX115" fmla="*/ 1444 w 10000"/>
                <a:gd name="connsiteY115" fmla="*/ 7417 h 10127"/>
                <a:gd name="connsiteX116" fmla="*/ 1500 w 10000"/>
                <a:gd name="connsiteY116" fmla="*/ 7626 h 10127"/>
                <a:gd name="connsiteX117" fmla="*/ 1500 w 10000"/>
                <a:gd name="connsiteY117" fmla="*/ 7823 h 10127"/>
                <a:gd name="connsiteX118" fmla="*/ 1556 w 10000"/>
                <a:gd name="connsiteY118" fmla="*/ 7911 h 10127"/>
                <a:gd name="connsiteX119" fmla="*/ 1722 w 10000"/>
                <a:gd name="connsiteY119" fmla="*/ 7973 h 10127"/>
                <a:gd name="connsiteX120" fmla="*/ 1944 w 10000"/>
                <a:gd name="connsiteY120" fmla="*/ 8038 h 10127"/>
                <a:gd name="connsiteX121" fmla="*/ 2944 w 10000"/>
                <a:gd name="connsiteY121" fmla="*/ 8115 h 10127"/>
                <a:gd name="connsiteX122" fmla="*/ 2944 w 10000"/>
                <a:gd name="connsiteY122" fmla="*/ 8115 h 10127"/>
                <a:gd name="connsiteX123" fmla="*/ 4167 w 10000"/>
                <a:gd name="connsiteY123" fmla="*/ 8256 h 10127"/>
                <a:gd name="connsiteX124" fmla="*/ 4889 w 10000"/>
                <a:gd name="connsiteY124" fmla="*/ 8452 h 10127"/>
                <a:gd name="connsiteX125" fmla="*/ 5278 w 10000"/>
                <a:gd name="connsiteY125" fmla="*/ 8673 h 10127"/>
                <a:gd name="connsiteX126" fmla="*/ 5444 w 10000"/>
                <a:gd name="connsiteY126" fmla="*/ 8731 h 10127"/>
                <a:gd name="connsiteX127" fmla="*/ 5444 w 10000"/>
                <a:gd name="connsiteY127" fmla="*/ 8731 h 10127"/>
                <a:gd name="connsiteX128" fmla="*/ 5722 w 10000"/>
                <a:gd name="connsiteY128" fmla="*/ 8886 h 10127"/>
                <a:gd name="connsiteX129" fmla="*/ 5833 w 10000"/>
                <a:gd name="connsiteY129" fmla="*/ 8957 h 10127"/>
                <a:gd name="connsiteX130" fmla="*/ 5833 w 10000"/>
                <a:gd name="connsiteY130" fmla="*/ 8957 h 10127"/>
                <a:gd name="connsiteX131" fmla="*/ 5833 w 10000"/>
                <a:gd name="connsiteY131" fmla="*/ 8886 h 10127"/>
                <a:gd name="connsiteX132" fmla="*/ 5889 w 10000"/>
                <a:gd name="connsiteY132" fmla="*/ 8808 h 10127"/>
                <a:gd name="connsiteX133" fmla="*/ 6000 w 10000"/>
                <a:gd name="connsiteY133" fmla="*/ 8731 h 10127"/>
                <a:gd name="connsiteX134" fmla="*/ 6167 w 10000"/>
                <a:gd name="connsiteY134" fmla="*/ 8673 h 10127"/>
                <a:gd name="connsiteX135" fmla="*/ 6444 w 10000"/>
                <a:gd name="connsiteY135" fmla="*/ 8673 h 10127"/>
                <a:gd name="connsiteX136" fmla="*/ 6833 w 10000"/>
                <a:gd name="connsiteY136" fmla="*/ 8731 h 10127"/>
                <a:gd name="connsiteX137" fmla="*/ 7278 w 10000"/>
                <a:gd name="connsiteY137" fmla="*/ 8957 h 10127"/>
                <a:gd name="connsiteX138" fmla="*/ 7278 w 10000"/>
                <a:gd name="connsiteY138" fmla="*/ 8957 h 10127"/>
                <a:gd name="connsiteX139" fmla="*/ 8722 w 10000"/>
                <a:gd name="connsiteY139" fmla="*/ 9563 h 10127"/>
                <a:gd name="connsiteX140" fmla="*/ 10000 w 10000"/>
                <a:gd name="connsiteY140" fmla="*/ 10127 h 10127"/>
                <a:gd name="connsiteX141" fmla="*/ 10000 w 10000"/>
                <a:gd name="connsiteY141"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4222 w 10000"/>
                <a:gd name="connsiteY35" fmla="*/ 1167 h 10127"/>
                <a:gd name="connsiteX36" fmla="*/ 4222 w 10000"/>
                <a:gd name="connsiteY36" fmla="*/ 1167 h 10127"/>
                <a:gd name="connsiteX37" fmla="*/ 4111 w 10000"/>
                <a:gd name="connsiteY37" fmla="*/ 957 h 10127"/>
                <a:gd name="connsiteX38" fmla="*/ 4111 w 10000"/>
                <a:gd name="connsiteY38" fmla="*/ 757 h 10127"/>
                <a:gd name="connsiteX39" fmla="*/ 4111 w 10000"/>
                <a:gd name="connsiteY39" fmla="*/ 618 h 10127"/>
                <a:gd name="connsiteX40" fmla="*/ 10000 w 10000"/>
                <a:gd name="connsiteY40" fmla="*/ 5476 h 10127"/>
                <a:gd name="connsiteX41" fmla="*/ 10000 w 10000"/>
                <a:gd name="connsiteY41" fmla="*/ 5476 h 10127"/>
                <a:gd name="connsiteX42" fmla="*/ 9722 w 10000"/>
                <a:gd name="connsiteY42" fmla="*/ 5399 h 10127"/>
                <a:gd name="connsiteX43" fmla="*/ 9389 w 10000"/>
                <a:gd name="connsiteY43" fmla="*/ 5476 h 10127"/>
                <a:gd name="connsiteX44" fmla="*/ 9389 w 10000"/>
                <a:gd name="connsiteY44" fmla="*/ 5476 h 10127"/>
                <a:gd name="connsiteX45" fmla="*/ 9278 w 10000"/>
                <a:gd name="connsiteY45" fmla="*/ 5560 h 10127"/>
                <a:gd name="connsiteX46" fmla="*/ 9056 w 10000"/>
                <a:gd name="connsiteY46" fmla="*/ 5476 h 10127"/>
                <a:gd name="connsiteX47" fmla="*/ 8889 w 10000"/>
                <a:gd name="connsiteY47" fmla="*/ 5399 h 10127"/>
                <a:gd name="connsiteX48" fmla="*/ 8722 w 10000"/>
                <a:gd name="connsiteY48" fmla="*/ 5267 h 10127"/>
                <a:gd name="connsiteX49" fmla="*/ 8611 w 10000"/>
                <a:gd name="connsiteY49" fmla="*/ 5051 h 10127"/>
                <a:gd name="connsiteX50" fmla="*/ 8444 w 10000"/>
                <a:gd name="connsiteY50" fmla="*/ 4703 h 10127"/>
                <a:gd name="connsiteX51" fmla="*/ 8444 w 10000"/>
                <a:gd name="connsiteY51" fmla="*/ 4703 h 10127"/>
                <a:gd name="connsiteX52" fmla="*/ 8222 w 10000"/>
                <a:gd name="connsiteY52" fmla="*/ 4096 h 10127"/>
                <a:gd name="connsiteX53" fmla="*/ 8111 w 10000"/>
                <a:gd name="connsiteY53" fmla="*/ 3816 h 10127"/>
                <a:gd name="connsiteX54" fmla="*/ 7944 w 10000"/>
                <a:gd name="connsiteY54" fmla="*/ 3605 h 10127"/>
                <a:gd name="connsiteX55" fmla="*/ 7778 w 10000"/>
                <a:gd name="connsiteY55" fmla="*/ 3471 h 10127"/>
                <a:gd name="connsiteX56" fmla="*/ 7556 w 10000"/>
                <a:gd name="connsiteY56" fmla="*/ 3389 h 10127"/>
                <a:gd name="connsiteX57" fmla="*/ 7333 w 10000"/>
                <a:gd name="connsiteY57" fmla="*/ 3324 h 10127"/>
                <a:gd name="connsiteX58" fmla="*/ 7000 w 10000"/>
                <a:gd name="connsiteY58" fmla="*/ 3247 h 10127"/>
                <a:gd name="connsiteX59" fmla="*/ 7000 w 10000"/>
                <a:gd name="connsiteY59" fmla="*/ 3247 h 10127"/>
                <a:gd name="connsiteX60" fmla="*/ 6556 w 10000"/>
                <a:gd name="connsiteY60" fmla="*/ 3324 h 10127"/>
                <a:gd name="connsiteX61" fmla="*/ 6222 w 10000"/>
                <a:gd name="connsiteY61" fmla="*/ 3324 h 10127"/>
                <a:gd name="connsiteX62" fmla="*/ 6111 w 10000"/>
                <a:gd name="connsiteY62" fmla="*/ 3247 h 10127"/>
                <a:gd name="connsiteX63" fmla="*/ 6056 w 10000"/>
                <a:gd name="connsiteY63" fmla="*/ 3185 h 10127"/>
                <a:gd name="connsiteX64" fmla="*/ 6056 w 10000"/>
                <a:gd name="connsiteY64" fmla="*/ 3185 h 10127"/>
                <a:gd name="connsiteX65" fmla="*/ 6056 w 10000"/>
                <a:gd name="connsiteY65" fmla="*/ 1943 h 10127"/>
                <a:gd name="connsiteX66" fmla="*/ 6056 w 10000"/>
                <a:gd name="connsiteY66" fmla="*/ 1943 h 10127"/>
                <a:gd name="connsiteX67" fmla="*/ 6056 w 10000"/>
                <a:gd name="connsiteY67" fmla="*/ 1652 h 10127"/>
                <a:gd name="connsiteX68" fmla="*/ 5944 w 10000"/>
                <a:gd name="connsiteY68" fmla="*/ 1308 h 10127"/>
                <a:gd name="connsiteX69" fmla="*/ 5889 w 10000"/>
                <a:gd name="connsiteY69" fmla="*/ 1230 h 10127"/>
                <a:gd name="connsiteX70" fmla="*/ 5778 w 10000"/>
                <a:gd name="connsiteY70" fmla="*/ 1167 h 10127"/>
                <a:gd name="connsiteX71" fmla="*/ 5667 w 10000"/>
                <a:gd name="connsiteY71" fmla="*/ 1167 h 10127"/>
                <a:gd name="connsiteX72" fmla="*/ 5500 w 10000"/>
                <a:gd name="connsiteY72" fmla="*/ 1230 h 10127"/>
                <a:gd name="connsiteX73" fmla="*/ 5500 w 10000"/>
                <a:gd name="connsiteY73" fmla="*/ 1230 h 10127"/>
                <a:gd name="connsiteX74" fmla="*/ 4889 w 10000"/>
                <a:gd name="connsiteY74" fmla="*/ 1726 h 10127"/>
                <a:gd name="connsiteX75" fmla="*/ 4611 w 10000"/>
                <a:gd name="connsiteY75" fmla="*/ 1866 h 10127"/>
                <a:gd name="connsiteX76" fmla="*/ 4556 w 10000"/>
                <a:gd name="connsiteY76" fmla="*/ 1943 h 10127"/>
                <a:gd name="connsiteX77" fmla="*/ 4500 w 10000"/>
                <a:gd name="connsiteY77" fmla="*/ 1866 h 10127"/>
                <a:gd name="connsiteX78" fmla="*/ 4500 w 10000"/>
                <a:gd name="connsiteY78" fmla="*/ 1866 h 10127"/>
                <a:gd name="connsiteX79" fmla="*/ 4222 w 10000"/>
                <a:gd name="connsiteY79" fmla="*/ 1167 h 10127"/>
                <a:gd name="connsiteX80" fmla="*/ 4222 w 10000"/>
                <a:gd name="connsiteY80" fmla="*/ 1167 h 10127"/>
                <a:gd name="connsiteX81" fmla="*/ 4111 w 10000"/>
                <a:gd name="connsiteY81" fmla="*/ 822 h 10127"/>
                <a:gd name="connsiteX82" fmla="*/ 4111 w 10000"/>
                <a:gd name="connsiteY82" fmla="*/ 404 h 10127"/>
                <a:gd name="connsiteX83" fmla="*/ 4111 w 10000"/>
                <a:gd name="connsiteY83" fmla="*/ 404 h 10127"/>
                <a:gd name="connsiteX84" fmla="*/ 4195 w 10000"/>
                <a:gd name="connsiteY84" fmla="*/ 119 h 10127"/>
                <a:gd name="connsiteX85" fmla="*/ 4213 w 10000"/>
                <a:gd name="connsiteY85" fmla="*/ 0 h 10127"/>
                <a:gd name="connsiteX86" fmla="*/ 4000 w 10000"/>
                <a:gd name="connsiteY86" fmla="*/ 127 h 10127"/>
                <a:gd name="connsiteX87" fmla="*/ 3722 w 10000"/>
                <a:gd name="connsiteY87" fmla="*/ 200 h 10127"/>
                <a:gd name="connsiteX88" fmla="*/ 3611 w 10000"/>
                <a:gd name="connsiteY88" fmla="*/ 273 h 10127"/>
                <a:gd name="connsiteX89" fmla="*/ 3556 w 10000"/>
                <a:gd name="connsiteY89" fmla="*/ 344 h 10127"/>
                <a:gd name="connsiteX90" fmla="*/ 3556 w 10000"/>
                <a:gd name="connsiteY90" fmla="*/ 344 h 10127"/>
                <a:gd name="connsiteX91" fmla="*/ 3444 w 10000"/>
                <a:gd name="connsiteY91" fmla="*/ 618 h 10127"/>
                <a:gd name="connsiteX92" fmla="*/ 3278 w 10000"/>
                <a:gd name="connsiteY92" fmla="*/ 1039 h 10127"/>
                <a:gd name="connsiteX93" fmla="*/ 3000 w 10000"/>
                <a:gd name="connsiteY93" fmla="*/ 1516 h 10127"/>
                <a:gd name="connsiteX94" fmla="*/ 2667 w 10000"/>
                <a:gd name="connsiteY94" fmla="*/ 1866 h 10127"/>
                <a:gd name="connsiteX95" fmla="*/ 2667 w 10000"/>
                <a:gd name="connsiteY95" fmla="*/ 1866 h 10127"/>
                <a:gd name="connsiteX96" fmla="*/ 2333 w 10000"/>
                <a:gd name="connsiteY96" fmla="*/ 2152 h 10127"/>
                <a:gd name="connsiteX97" fmla="*/ 1833 w 10000"/>
                <a:gd name="connsiteY97" fmla="*/ 2431 h 10127"/>
                <a:gd name="connsiteX98" fmla="*/ 1389 w 10000"/>
                <a:gd name="connsiteY98" fmla="*/ 2562 h 10127"/>
                <a:gd name="connsiteX99" fmla="*/ 889 w 10000"/>
                <a:gd name="connsiteY99" fmla="*/ 2633 h 10127"/>
                <a:gd name="connsiteX100" fmla="*/ 889 w 10000"/>
                <a:gd name="connsiteY100" fmla="*/ 2633 h 10127"/>
                <a:gd name="connsiteX101" fmla="*/ 500 w 10000"/>
                <a:gd name="connsiteY101" fmla="*/ 2717 h 10127"/>
                <a:gd name="connsiteX102" fmla="*/ 222 w 10000"/>
                <a:gd name="connsiteY102" fmla="*/ 2768 h 10127"/>
                <a:gd name="connsiteX103" fmla="*/ 0 w 10000"/>
                <a:gd name="connsiteY103" fmla="*/ 2836 h 10127"/>
                <a:gd name="connsiteX104" fmla="*/ 0 w 10000"/>
                <a:gd name="connsiteY104" fmla="*/ 2836 h 10127"/>
                <a:gd name="connsiteX105" fmla="*/ 278 w 10000"/>
                <a:gd name="connsiteY105" fmla="*/ 3955 h 10127"/>
                <a:gd name="connsiteX106" fmla="*/ 500 w 10000"/>
                <a:gd name="connsiteY106" fmla="*/ 4773 h 10127"/>
                <a:gd name="connsiteX107" fmla="*/ 722 w 10000"/>
                <a:gd name="connsiteY107" fmla="*/ 5476 h 10127"/>
                <a:gd name="connsiteX108" fmla="*/ 722 w 10000"/>
                <a:gd name="connsiteY108" fmla="*/ 5476 h 10127"/>
                <a:gd name="connsiteX109" fmla="*/ 889 w 10000"/>
                <a:gd name="connsiteY109" fmla="*/ 5891 h 10127"/>
                <a:gd name="connsiteX110" fmla="*/ 944 w 10000"/>
                <a:gd name="connsiteY110" fmla="*/ 6248 h 10127"/>
                <a:gd name="connsiteX111" fmla="*/ 1111 w 10000"/>
                <a:gd name="connsiteY111" fmla="*/ 6598 h 10127"/>
                <a:gd name="connsiteX112" fmla="*/ 1333 w 10000"/>
                <a:gd name="connsiteY112" fmla="*/ 7136 h 10127"/>
                <a:gd name="connsiteX113" fmla="*/ 1333 w 10000"/>
                <a:gd name="connsiteY113" fmla="*/ 7136 h 10127"/>
                <a:gd name="connsiteX114" fmla="*/ 1444 w 10000"/>
                <a:gd name="connsiteY114" fmla="*/ 7417 h 10127"/>
                <a:gd name="connsiteX115" fmla="*/ 1500 w 10000"/>
                <a:gd name="connsiteY115" fmla="*/ 7626 h 10127"/>
                <a:gd name="connsiteX116" fmla="*/ 1500 w 10000"/>
                <a:gd name="connsiteY116" fmla="*/ 7823 h 10127"/>
                <a:gd name="connsiteX117" fmla="*/ 1556 w 10000"/>
                <a:gd name="connsiteY117" fmla="*/ 7911 h 10127"/>
                <a:gd name="connsiteX118" fmla="*/ 1722 w 10000"/>
                <a:gd name="connsiteY118" fmla="*/ 7973 h 10127"/>
                <a:gd name="connsiteX119" fmla="*/ 1944 w 10000"/>
                <a:gd name="connsiteY119" fmla="*/ 8038 h 10127"/>
                <a:gd name="connsiteX120" fmla="*/ 2944 w 10000"/>
                <a:gd name="connsiteY120" fmla="*/ 8115 h 10127"/>
                <a:gd name="connsiteX121" fmla="*/ 2944 w 10000"/>
                <a:gd name="connsiteY121" fmla="*/ 8115 h 10127"/>
                <a:gd name="connsiteX122" fmla="*/ 4167 w 10000"/>
                <a:gd name="connsiteY122" fmla="*/ 8256 h 10127"/>
                <a:gd name="connsiteX123" fmla="*/ 4889 w 10000"/>
                <a:gd name="connsiteY123" fmla="*/ 8452 h 10127"/>
                <a:gd name="connsiteX124" fmla="*/ 5278 w 10000"/>
                <a:gd name="connsiteY124" fmla="*/ 8673 h 10127"/>
                <a:gd name="connsiteX125" fmla="*/ 5444 w 10000"/>
                <a:gd name="connsiteY125" fmla="*/ 8731 h 10127"/>
                <a:gd name="connsiteX126" fmla="*/ 5444 w 10000"/>
                <a:gd name="connsiteY126" fmla="*/ 8731 h 10127"/>
                <a:gd name="connsiteX127" fmla="*/ 5722 w 10000"/>
                <a:gd name="connsiteY127" fmla="*/ 8886 h 10127"/>
                <a:gd name="connsiteX128" fmla="*/ 5833 w 10000"/>
                <a:gd name="connsiteY128" fmla="*/ 8957 h 10127"/>
                <a:gd name="connsiteX129" fmla="*/ 5833 w 10000"/>
                <a:gd name="connsiteY129" fmla="*/ 8957 h 10127"/>
                <a:gd name="connsiteX130" fmla="*/ 5833 w 10000"/>
                <a:gd name="connsiteY130" fmla="*/ 8886 h 10127"/>
                <a:gd name="connsiteX131" fmla="*/ 5889 w 10000"/>
                <a:gd name="connsiteY131" fmla="*/ 8808 h 10127"/>
                <a:gd name="connsiteX132" fmla="*/ 6000 w 10000"/>
                <a:gd name="connsiteY132" fmla="*/ 8731 h 10127"/>
                <a:gd name="connsiteX133" fmla="*/ 6167 w 10000"/>
                <a:gd name="connsiteY133" fmla="*/ 8673 h 10127"/>
                <a:gd name="connsiteX134" fmla="*/ 6444 w 10000"/>
                <a:gd name="connsiteY134" fmla="*/ 8673 h 10127"/>
                <a:gd name="connsiteX135" fmla="*/ 6833 w 10000"/>
                <a:gd name="connsiteY135" fmla="*/ 8731 h 10127"/>
                <a:gd name="connsiteX136" fmla="*/ 7278 w 10000"/>
                <a:gd name="connsiteY136" fmla="*/ 8957 h 10127"/>
                <a:gd name="connsiteX137" fmla="*/ 7278 w 10000"/>
                <a:gd name="connsiteY137" fmla="*/ 8957 h 10127"/>
                <a:gd name="connsiteX138" fmla="*/ 8722 w 10000"/>
                <a:gd name="connsiteY138" fmla="*/ 9563 h 10127"/>
                <a:gd name="connsiteX139" fmla="*/ 10000 w 10000"/>
                <a:gd name="connsiteY139" fmla="*/ 10127 h 10127"/>
                <a:gd name="connsiteX140" fmla="*/ 10000 w 10000"/>
                <a:gd name="connsiteY140"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4222 w 10000"/>
                <a:gd name="connsiteY35" fmla="*/ 1167 h 10127"/>
                <a:gd name="connsiteX36" fmla="*/ 4222 w 10000"/>
                <a:gd name="connsiteY36" fmla="*/ 1167 h 10127"/>
                <a:gd name="connsiteX37" fmla="*/ 4111 w 10000"/>
                <a:gd name="connsiteY37" fmla="*/ 957 h 10127"/>
                <a:gd name="connsiteX38" fmla="*/ 4111 w 10000"/>
                <a:gd name="connsiteY38" fmla="*/ 757 h 10127"/>
                <a:gd name="connsiteX39" fmla="*/ 10000 w 10000"/>
                <a:gd name="connsiteY39" fmla="*/ 5476 h 10127"/>
                <a:gd name="connsiteX40" fmla="*/ 10000 w 10000"/>
                <a:gd name="connsiteY40" fmla="*/ 5476 h 10127"/>
                <a:gd name="connsiteX41" fmla="*/ 9722 w 10000"/>
                <a:gd name="connsiteY41" fmla="*/ 5399 h 10127"/>
                <a:gd name="connsiteX42" fmla="*/ 9389 w 10000"/>
                <a:gd name="connsiteY42" fmla="*/ 5476 h 10127"/>
                <a:gd name="connsiteX43" fmla="*/ 9389 w 10000"/>
                <a:gd name="connsiteY43" fmla="*/ 5476 h 10127"/>
                <a:gd name="connsiteX44" fmla="*/ 9278 w 10000"/>
                <a:gd name="connsiteY44" fmla="*/ 5560 h 10127"/>
                <a:gd name="connsiteX45" fmla="*/ 9056 w 10000"/>
                <a:gd name="connsiteY45" fmla="*/ 5476 h 10127"/>
                <a:gd name="connsiteX46" fmla="*/ 8889 w 10000"/>
                <a:gd name="connsiteY46" fmla="*/ 5399 h 10127"/>
                <a:gd name="connsiteX47" fmla="*/ 8722 w 10000"/>
                <a:gd name="connsiteY47" fmla="*/ 5267 h 10127"/>
                <a:gd name="connsiteX48" fmla="*/ 8611 w 10000"/>
                <a:gd name="connsiteY48" fmla="*/ 5051 h 10127"/>
                <a:gd name="connsiteX49" fmla="*/ 8444 w 10000"/>
                <a:gd name="connsiteY49" fmla="*/ 4703 h 10127"/>
                <a:gd name="connsiteX50" fmla="*/ 8444 w 10000"/>
                <a:gd name="connsiteY50" fmla="*/ 4703 h 10127"/>
                <a:gd name="connsiteX51" fmla="*/ 8222 w 10000"/>
                <a:gd name="connsiteY51" fmla="*/ 4096 h 10127"/>
                <a:gd name="connsiteX52" fmla="*/ 8111 w 10000"/>
                <a:gd name="connsiteY52" fmla="*/ 3816 h 10127"/>
                <a:gd name="connsiteX53" fmla="*/ 7944 w 10000"/>
                <a:gd name="connsiteY53" fmla="*/ 3605 h 10127"/>
                <a:gd name="connsiteX54" fmla="*/ 7778 w 10000"/>
                <a:gd name="connsiteY54" fmla="*/ 3471 h 10127"/>
                <a:gd name="connsiteX55" fmla="*/ 7556 w 10000"/>
                <a:gd name="connsiteY55" fmla="*/ 3389 h 10127"/>
                <a:gd name="connsiteX56" fmla="*/ 7333 w 10000"/>
                <a:gd name="connsiteY56" fmla="*/ 3324 h 10127"/>
                <a:gd name="connsiteX57" fmla="*/ 7000 w 10000"/>
                <a:gd name="connsiteY57" fmla="*/ 3247 h 10127"/>
                <a:gd name="connsiteX58" fmla="*/ 7000 w 10000"/>
                <a:gd name="connsiteY58" fmla="*/ 3247 h 10127"/>
                <a:gd name="connsiteX59" fmla="*/ 6556 w 10000"/>
                <a:gd name="connsiteY59" fmla="*/ 3324 h 10127"/>
                <a:gd name="connsiteX60" fmla="*/ 6222 w 10000"/>
                <a:gd name="connsiteY60" fmla="*/ 3324 h 10127"/>
                <a:gd name="connsiteX61" fmla="*/ 6111 w 10000"/>
                <a:gd name="connsiteY61" fmla="*/ 3247 h 10127"/>
                <a:gd name="connsiteX62" fmla="*/ 6056 w 10000"/>
                <a:gd name="connsiteY62" fmla="*/ 3185 h 10127"/>
                <a:gd name="connsiteX63" fmla="*/ 6056 w 10000"/>
                <a:gd name="connsiteY63" fmla="*/ 3185 h 10127"/>
                <a:gd name="connsiteX64" fmla="*/ 6056 w 10000"/>
                <a:gd name="connsiteY64" fmla="*/ 1943 h 10127"/>
                <a:gd name="connsiteX65" fmla="*/ 6056 w 10000"/>
                <a:gd name="connsiteY65" fmla="*/ 1943 h 10127"/>
                <a:gd name="connsiteX66" fmla="*/ 6056 w 10000"/>
                <a:gd name="connsiteY66" fmla="*/ 1652 h 10127"/>
                <a:gd name="connsiteX67" fmla="*/ 5944 w 10000"/>
                <a:gd name="connsiteY67" fmla="*/ 1308 h 10127"/>
                <a:gd name="connsiteX68" fmla="*/ 5889 w 10000"/>
                <a:gd name="connsiteY68" fmla="*/ 1230 h 10127"/>
                <a:gd name="connsiteX69" fmla="*/ 5778 w 10000"/>
                <a:gd name="connsiteY69" fmla="*/ 1167 h 10127"/>
                <a:gd name="connsiteX70" fmla="*/ 5667 w 10000"/>
                <a:gd name="connsiteY70" fmla="*/ 1167 h 10127"/>
                <a:gd name="connsiteX71" fmla="*/ 5500 w 10000"/>
                <a:gd name="connsiteY71" fmla="*/ 1230 h 10127"/>
                <a:gd name="connsiteX72" fmla="*/ 5500 w 10000"/>
                <a:gd name="connsiteY72" fmla="*/ 1230 h 10127"/>
                <a:gd name="connsiteX73" fmla="*/ 4889 w 10000"/>
                <a:gd name="connsiteY73" fmla="*/ 1726 h 10127"/>
                <a:gd name="connsiteX74" fmla="*/ 4611 w 10000"/>
                <a:gd name="connsiteY74" fmla="*/ 1866 h 10127"/>
                <a:gd name="connsiteX75" fmla="*/ 4556 w 10000"/>
                <a:gd name="connsiteY75" fmla="*/ 1943 h 10127"/>
                <a:gd name="connsiteX76" fmla="*/ 4500 w 10000"/>
                <a:gd name="connsiteY76" fmla="*/ 1866 h 10127"/>
                <a:gd name="connsiteX77" fmla="*/ 4500 w 10000"/>
                <a:gd name="connsiteY77" fmla="*/ 1866 h 10127"/>
                <a:gd name="connsiteX78" fmla="*/ 4222 w 10000"/>
                <a:gd name="connsiteY78" fmla="*/ 1167 h 10127"/>
                <a:gd name="connsiteX79" fmla="*/ 4222 w 10000"/>
                <a:gd name="connsiteY79" fmla="*/ 1167 h 10127"/>
                <a:gd name="connsiteX80" fmla="*/ 4111 w 10000"/>
                <a:gd name="connsiteY80" fmla="*/ 822 h 10127"/>
                <a:gd name="connsiteX81" fmla="*/ 4111 w 10000"/>
                <a:gd name="connsiteY81" fmla="*/ 404 h 10127"/>
                <a:gd name="connsiteX82" fmla="*/ 4111 w 10000"/>
                <a:gd name="connsiteY82" fmla="*/ 404 h 10127"/>
                <a:gd name="connsiteX83" fmla="*/ 4195 w 10000"/>
                <a:gd name="connsiteY83" fmla="*/ 119 h 10127"/>
                <a:gd name="connsiteX84" fmla="*/ 4213 w 10000"/>
                <a:gd name="connsiteY84" fmla="*/ 0 h 10127"/>
                <a:gd name="connsiteX85" fmla="*/ 4000 w 10000"/>
                <a:gd name="connsiteY85" fmla="*/ 127 h 10127"/>
                <a:gd name="connsiteX86" fmla="*/ 3722 w 10000"/>
                <a:gd name="connsiteY86" fmla="*/ 200 h 10127"/>
                <a:gd name="connsiteX87" fmla="*/ 3611 w 10000"/>
                <a:gd name="connsiteY87" fmla="*/ 273 h 10127"/>
                <a:gd name="connsiteX88" fmla="*/ 3556 w 10000"/>
                <a:gd name="connsiteY88" fmla="*/ 344 h 10127"/>
                <a:gd name="connsiteX89" fmla="*/ 3556 w 10000"/>
                <a:gd name="connsiteY89" fmla="*/ 344 h 10127"/>
                <a:gd name="connsiteX90" fmla="*/ 3444 w 10000"/>
                <a:gd name="connsiteY90" fmla="*/ 618 h 10127"/>
                <a:gd name="connsiteX91" fmla="*/ 3278 w 10000"/>
                <a:gd name="connsiteY91" fmla="*/ 1039 h 10127"/>
                <a:gd name="connsiteX92" fmla="*/ 3000 w 10000"/>
                <a:gd name="connsiteY92" fmla="*/ 1516 h 10127"/>
                <a:gd name="connsiteX93" fmla="*/ 2667 w 10000"/>
                <a:gd name="connsiteY93" fmla="*/ 1866 h 10127"/>
                <a:gd name="connsiteX94" fmla="*/ 2667 w 10000"/>
                <a:gd name="connsiteY94" fmla="*/ 1866 h 10127"/>
                <a:gd name="connsiteX95" fmla="*/ 2333 w 10000"/>
                <a:gd name="connsiteY95" fmla="*/ 2152 h 10127"/>
                <a:gd name="connsiteX96" fmla="*/ 1833 w 10000"/>
                <a:gd name="connsiteY96" fmla="*/ 2431 h 10127"/>
                <a:gd name="connsiteX97" fmla="*/ 1389 w 10000"/>
                <a:gd name="connsiteY97" fmla="*/ 2562 h 10127"/>
                <a:gd name="connsiteX98" fmla="*/ 889 w 10000"/>
                <a:gd name="connsiteY98" fmla="*/ 2633 h 10127"/>
                <a:gd name="connsiteX99" fmla="*/ 889 w 10000"/>
                <a:gd name="connsiteY99" fmla="*/ 2633 h 10127"/>
                <a:gd name="connsiteX100" fmla="*/ 500 w 10000"/>
                <a:gd name="connsiteY100" fmla="*/ 2717 h 10127"/>
                <a:gd name="connsiteX101" fmla="*/ 222 w 10000"/>
                <a:gd name="connsiteY101" fmla="*/ 2768 h 10127"/>
                <a:gd name="connsiteX102" fmla="*/ 0 w 10000"/>
                <a:gd name="connsiteY102" fmla="*/ 2836 h 10127"/>
                <a:gd name="connsiteX103" fmla="*/ 0 w 10000"/>
                <a:gd name="connsiteY103" fmla="*/ 2836 h 10127"/>
                <a:gd name="connsiteX104" fmla="*/ 278 w 10000"/>
                <a:gd name="connsiteY104" fmla="*/ 3955 h 10127"/>
                <a:gd name="connsiteX105" fmla="*/ 500 w 10000"/>
                <a:gd name="connsiteY105" fmla="*/ 4773 h 10127"/>
                <a:gd name="connsiteX106" fmla="*/ 722 w 10000"/>
                <a:gd name="connsiteY106" fmla="*/ 5476 h 10127"/>
                <a:gd name="connsiteX107" fmla="*/ 722 w 10000"/>
                <a:gd name="connsiteY107" fmla="*/ 5476 h 10127"/>
                <a:gd name="connsiteX108" fmla="*/ 889 w 10000"/>
                <a:gd name="connsiteY108" fmla="*/ 5891 h 10127"/>
                <a:gd name="connsiteX109" fmla="*/ 944 w 10000"/>
                <a:gd name="connsiteY109" fmla="*/ 6248 h 10127"/>
                <a:gd name="connsiteX110" fmla="*/ 1111 w 10000"/>
                <a:gd name="connsiteY110" fmla="*/ 6598 h 10127"/>
                <a:gd name="connsiteX111" fmla="*/ 1333 w 10000"/>
                <a:gd name="connsiteY111" fmla="*/ 7136 h 10127"/>
                <a:gd name="connsiteX112" fmla="*/ 1333 w 10000"/>
                <a:gd name="connsiteY112" fmla="*/ 7136 h 10127"/>
                <a:gd name="connsiteX113" fmla="*/ 1444 w 10000"/>
                <a:gd name="connsiteY113" fmla="*/ 7417 h 10127"/>
                <a:gd name="connsiteX114" fmla="*/ 1500 w 10000"/>
                <a:gd name="connsiteY114" fmla="*/ 7626 h 10127"/>
                <a:gd name="connsiteX115" fmla="*/ 1500 w 10000"/>
                <a:gd name="connsiteY115" fmla="*/ 7823 h 10127"/>
                <a:gd name="connsiteX116" fmla="*/ 1556 w 10000"/>
                <a:gd name="connsiteY116" fmla="*/ 7911 h 10127"/>
                <a:gd name="connsiteX117" fmla="*/ 1722 w 10000"/>
                <a:gd name="connsiteY117" fmla="*/ 7973 h 10127"/>
                <a:gd name="connsiteX118" fmla="*/ 1944 w 10000"/>
                <a:gd name="connsiteY118" fmla="*/ 8038 h 10127"/>
                <a:gd name="connsiteX119" fmla="*/ 2944 w 10000"/>
                <a:gd name="connsiteY119" fmla="*/ 8115 h 10127"/>
                <a:gd name="connsiteX120" fmla="*/ 2944 w 10000"/>
                <a:gd name="connsiteY120" fmla="*/ 8115 h 10127"/>
                <a:gd name="connsiteX121" fmla="*/ 4167 w 10000"/>
                <a:gd name="connsiteY121" fmla="*/ 8256 h 10127"/>
                <a:gd name="connsiteX122" fmla="*/ 4889 w 10000"/>
                <a:gd name="connsiteY122" fmla="*/ 8452 h 10127"/>
                <a:gd name="connsiteX123" fmla="*/ 5278 w 10000"/>
                <a:gd name="connsiteY123" fmla="*/ 8673 h 10127"/>
                <a:gd name="connsiteX124" fmla="*/ 5444 w 10000"/>
                <a:gd name="connsiteY124" fmla="*/ 8731 h 10127"/>
                <a:gd name="connsiteX125" fmla="*/ 5444 w 10000"/>
                <a:gd name="connsiteY125" fmla="*/ 8731 h 10127"/>
                <a:gd name="connsiteX126" fmla="*/ 5722 w 10000"/>
                <a:gd name="connsiteY126" fmla="*/ 8886 h 10127"/>
                <a:gd name="connsiteX127" fmla="*/ 5833 w 10000"/>
                <a:gd name="connsiteY127" fmla="*/ 8957 h 10127"/>
                <a:gd name="connsiteX128" fmla="*/ 5833 w 10000"/>
                <a:gd name="connsiteY128" fmla="*/ 8957 h 10127"/>
                <a:gd name="connsiteX129" fmla="*/ 5833 w 10000"/>
                <a:gd name="connsiteY129" fmla="*/ 8886 h 10127"/>
                <a:gd name="connsiteX130" fmla="*/ 5889 w 10000"/>
                <a:gd name="connsiteY130" fmla="*/ 8808 h 10127"/>
                <a:gd name="connsiteX131" fmla="*/ 6000 w 10000"/>
                <a:gd name="connsiteY131" fmla="*/ 8731 h 10127"/>
                <a:gd name="connsiteX132" fmla="*/ 6167 w 10000"/>
                <a:gd name="connsiteY132" fmla="*/ 8673 h 10127"/>
                <a:gd name="connsiteX133" fmla="*/ 6444 w 10000"/>
                <a:gd name="connsiteY133" fmla="*/ 8673 h 10127"/>
                <a:gd name="connsiteX134" fmla="*/ 6833 w 10000"/>
                <a:gd name="connsiteY134" fmla="*/ 8731 h 10127"/>
                <a:gd name="connsiteX135" fmla="*/ 7278 w 10000"/>
                <a:gd name="connsiteY135" fmla="*/ 8957 h 10127"/>
                <a:gd name="connsiteX136" fmla="*/ 7278 w 10000"/>
                <a:gd name="connsiteY136" fmla="*/ 8957 h 10127"/>
                <a:gd name="connsiteX137" fmla="*/ 8722 w 10000"/>
                <a:gd name="connsiteY137" fmla="*/ 9563 h 10127"/>
                <a:gd name="connsiteX138" fmla="*/ 10000 w 10000"/>
                <a:gd name="connsiteY138" fmla="*/ 10127 h 10127"/>
                <a:gd name="connsiteX139" fmla="*/ 10000 w 10000"/>
                <a:gd name="connsiteY139"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4222 w 10000"/>
                <a:gd name="connsiteY35" fmla="*/ 1167 h 10127"/>
                <a:gd name="connsiteX36" fmla="*/ 4222 w 10000"/>
                <a:gd name="connsiteY36" fmla="*/ 1167 h 10127"/>
                <a:gd name="connsiteX37" fmla="*/ 4111 w 10000"/>
                <a:gd name="connsiteY37" fmla="*/ 957 h 10127"/>
                <a:gd name="connsiteX38" fmla="*/ 10000 w 10000"/>
                <a:gd name="connsiteY38" fmla="*/ 5476 h 10127"/>
                <a:gd name="connsiteX39" fmla="*/ 10000 w 10000"/>
                <a:gd name="connsiteY39" fmla="*/ 5476 h 10127"/>
                <a:gd name="connsiteX40" fmla="*/ 9722 w 10000"/>
                <a:gd name="connsiteY40" fmla="*/ 5399 h 10127"/>
                <a:gd name="connsiteX41" fmla="*/ 9389 w 10000"/>
                <a:gd name="connsiteY41" fmla="*/ 5476 h 10127"/>
                <a:gd name="connsiteX42" fmla="*/ 9389 w 10000"/>
                <a:gd name="connsiteY42" fmla="*/ 5476 h 10127"/>
                <a:gd name="connsiteX43" fmla="*/ 9278 w 10000"/>
                <a:gd name="connsiteY43" fmla="*/ 5560 h 10127"/>
                <a:gd name="connsiteX44" fmla="*/ 9056 w 10000"/>
                <a:gd name="connsiteY44" fmla="*/ 5476 h 10127"/>
                <a:gd name="connsiteX45" fmla="*/ 8889 w 10000"/>
                <a:gd name="connsiteY45" fmla="*/ 5399 h 10127"/>
                <a:gd name="connsiteX46" fmla="*/ 8722 w 10000"/>
                <a:gd name="connsiteY46" fmla="*/ 5267 h 10127"/>
                <a:gd name="connsiteX47" fmla="*/ 8611 w 10000"/>
                <a:gd name="connsiteY47" fmla="*/ 5051 h 10127"/>
                <a:gd name="connsiteX48" fmla="*/ 8444 w 10000"/>
                <a:gd name="connsiteY48" fmla="*/ 4703 h 10127"/>
                <a:gd name="connsiteX49" fmla="*/ 8444 w 10000"/>
                <a:gd name="connsiteY49" fmla="*/ 4703 h 10127"/>
                <a:gd name="connsiteX50" fmla="*/ 8222 w 10000"/>
                <a:gd name="connsiteY50" fmla="*/ 4096 h 10127"/>
                <a:gd name="connsiteX51" fmla="*/ 8111 w 10000"/>
                <a:gd name="connsiteY51" fmla="*/ 3816 h 10127"/>
                <a:gd name="connsiteX52" fmla="*/ 7944 w 10000"/>
                <a:gd name="connsiteY52" fmla="*/ 3605 h 10127"/>
                <a:gd name="connsiteX53" fmla="*/ 7778 w 10000"/>
                <a:gd name="connsiteY53" fmla="*/ 3471 h 10127"/>
                <a:gd name="connsiteX54" fmla="*/ 7556 w 10000"/>
                <a:gd name="connsiteY54" fmla="*/ 3389 h 10127"/>
                <a:gd name="connsiteX55" fmla="*/ 7333 w 10000"/>
                <a:gd name="connsiteY55" fmla="*/ 3324 h 10127"/>
                <a:gd name="connsiteX56" fmla="*/ 7000 w 10000"/>
                <a:gd name="connsiteY56" fmla="*/ 3247 h 10127"/>
                <a:gd name="connsiteX57" fmla="*/ 7000 w 10000"/>
                <a:gd name="connsiteY57" fmla="*/ 3247 h 10127"/>
                <a:gd name="connsiteX58" fmla="*/ 6556 w 10000"/>
                <a:gd name="connsiteY58" fmla="*/ 3324 h 10127"/>
                <a:gd name="connsiteX59" fmla="*/ 6222 w 10000"/>
                <a:gd name="connsiteY59" fmla="*/ 3324 h 10127"/>
                <a:gd name="connsiteX60" fmla="*/ 6111 w 10000"/>
                <a:gd name="connsiteY60" fmla="*/ 3247 h 10127"/>
                <a:gd name="connsiteX61" fmla="*/ 6056 w 10000"/>
                <a:gd name="connsiteY61" fmla="*/ 3185 h 10127"/>
                <a:gd name="connsiteX62" fmla="*/ 6056 w 10000"/>
                <a:gd name="connsiteY62" fmla="*/ 3185 h 10127"/>
                <a:gd name="connsiteX63" fmla="*/ 6056 w 10000"/>
                <a:gd name="connsiteY63" fmla="*/ 1943 h 10127"/>
                <a:gd name="connsiteX64" fmla="*/ 6056 w 10000"/>
                <a:gd name="connsiteY64" fmla="*/ 1943 h 10127"/>
                <a:gd name="connsiteX65" fmla="*/ 6056 w 10000"/>
                <a:gd name="connsiteY65" fmla="*/ 1652 h 10127"/>
                <a:gd name="connsiteX66" fmla="*/ 5944 w 10000"/>
                <a:gd name="connsiteY66" fmla="*/ 1308 h 10127"/>
                <a:gd name="connsiteX67" fmla="*/ 5889 w 10000"/>
                <a:gd name="connsiteY67" fmla="*/ 1230 h 10127"/>
                <a:gd name="connsiteX68" fmla="*/ 5778 w 10000"/>
                <a:gd name="connsiteY68" fmla="*/ 1167 h 10127"/>
                <a:gd name="connsiteX69" fmla="*/ 5667 w 10000"/>
                <a:gd name="connsiteY69" fmla="*/ 1167 h 10127"/>
                <a:gd name="connsiteX70" fmla="*/ 5500 w 10000"/>
                <a:gd name="connsiteY70" fmla="*/ 1230 h 10127"/>
                <a:gd name="connsiteX71" fmla="*/ 5500 w 10000"/>
                <a:gd name="connsiteY71" fmla="*/ 1230 h 10127"/>
                <a:gd name="connsiteX72" fmla="*/ 4889 w 10000"/>
                <a:gd name="connsiteY72" fmla="*/ 1726 h 10127"/>
                <a:gd name="connsiteX73" fmla="*/ 4611 w 10000"/>
                <a:gd name="connsiteY73" fmla="*/ 1866 h 10127"/>
                <a:gd name="connsiteX74" fmla="*/ 4556 w 10000"/>
                <a:gd name="connsiteY74" fmla="*/ 1943 h 10127"/>
                <a:gd name="connsiteX75" fmla="*/ 4500 w 10000"/>
                <a:gd name="connsiteY75" fmla="*/ 1866 h 10127"/>
                <a:gd name="connsiteX76" fmla="*/ 4500 w 10000"/>
                <a:gd name="connsiteY76" fmla="*/ 1866 h 10127"/>
                <a:gd name="connsiteX77" fmla="*/ 4222 w 10000"/>
                <a:gd name="connsiteY77" fmla="*/ 1167 h 10127"/>
                <a:gd name="connsiteX78" fmla="*/ 4222 w 10000"/>
                <a:gd name="connsiteY78" fmla="*/ 1167 h 10127"/>
                <a:gd name="connsiteX79" fmla="*/ 4111 w 10000"/>
                <a:gd name="connsiteY79" fmla="*/ 822 h 10127"/>
                <a:gd name="connsiteX80" fmla="*/ 4111 w 10000"/>
                <a:gd name="connsiteY80" fmla="*/ 404 h 10127"/>
                <a:gd name="connsiteX81" fmla="*/ 4111 w 10000"/>
                <a:gd name="connsiteY81" fmla="*/ 404 h 10127"/>
                <a:gd name="connsiteX82" fmla="*/ 4195 w 10000"/>
                <a:gd name="connsiteY82" fmla="*/ 119 h 10127"/>
                <a:gd name="connsiteX83" fmla="*/ 4213 w 10000"/>
                <a:gd name="connsiteY83" fmla="*/ 0 h 10127"/>
                <a:gd name="connsiteX84" fmla="*/ 4000 w 10000"/>
                <a:gd name="connsiteY84" fmla="*/ 127 h 10127"/>
                <a:gd name="connsiteX85" fmla="*/ 3722 w 10000"/>
                <a:gd name="connsiteY85" fmla="*/ 200 h 10127"/>
                <a:gd name="connsiteX86" fmla="*/ 3611 w 10000"/>
                <a:gd name="connsiteY86" fmla="*/ 273 h 10127"/>
                <a:gd name="connsiteX87" fmla="*/ 3556 w 10000"/>
                <a:gd name="connsiteY87" fmla="*/ 344 h 10127"/>
                <a:gd name="connsiteX88" fmla="*/ 3556 w 10000"/>
                <a:gd name="connsiteY88" fmla="*/ 344 h 10127"/>
                <a:gd name="connsiteX89" fmla="*/ 3444 w 10000"/>
                <a:gd name="connsiteY89" fmla="*/ 618 h 10127"/>
                <a:gd name="connsiteX90" fmla="*/ 3278 w 10000"/>
                <a:gd name="connsiteY90" fmla="*/ 1039 h 10127"/>
                <a:gd name="connsiteX91" fmla="*/ 3000 w 10000"/>
                <a:gd name="connsiteY91" fmla="*/ 1516 h 10127"/>
                <a:gd name="connsiteX92" fmla="*/ 2667 w 10000"/>
                <a:gd name="connsiteY92" fmla="*/ 1866 h 10127"/>
                <a:gd name="connsiteX93" fmla="*/ 2667 w 10000"/>
                <a:gd name="connsiteY93" fmla="*/ 1866 h 10127"/>
                <a:gd name="connsiteX94" fmla="*/ 2333 w 10000"/>
                <a:gd name="connsiteY94" fmla="*/ 2152 h 10127"/>
                <a:gd name="connsiteX95" fmla="*/ 1833 w 10000"/>
                <a:gd name="connsiteY95" fmla="*/ 2431 h 10127"/>
                <a:gd name="connsiteX96" fmla="*/ 1389 w 10000"/>
                <a:gd name="connsiteY96" fmla="*/ 2562 h 10127"/>
                <a:gd name="connsiteX97" fmla="*/ 889 w 10000"/>
                <a:gd name="connsiteY97" fmla="*/ 2633 h 10127"/>
                <a:gd name="connsiteX98" fmla="*/ 889 w 10000"/>
                <a:gd name="connsiteY98" fmla="*/ 2633 h 10127"/>
                <a:gd name="connsiteX99" fmla="*/ 500 w 10000"/>
                <a:gd name="connsiteY99" fmla="*/ 2717 h 10127"/>
                <a:gd name="connsiteX100" fmla="*/ 222 w 10000"/>
                <a:gd name="connsiteY100" fmla="*/ 2768 h 10127"/>
                <a:gd name="connsiteX101" fmla="*/ 0 w 10000"/>
                <a:gd name="connsiteY101" fmla="*/ 2836 h 10127"/>
                <a:gd name="connsiteX102" fmla="*/ 0 w 10000"/>
                <a:gd name="connsiteY102" fmla="*/ 2836 h 10127"/>
                <a:gd name="connsiteX103" fmla="*/ 278 w 10000"/>
                <a:gd name="connsiteY103" fmla="*/ 3955 h 10127"/>
                <a:gd name="connsiteX104" fmla="*/ 500 w 10000"/>
                <a:gd name="connsiteY104" fmla="*/ 4773 h 10127"/>
                <a:gd name="connsiteX105" fmla="*/ 722 w 10000"/>
                <a:gd name="connsiteY105" fmla="*/ 5476 h 10127"/>
                <a:gd name="connsiteX106" fmla="*/ 722 w 10000"/>
                <a:gd name="connsiteY106" fmla="*/ 5476 h 10127"/>
                <a:gd name="connsiteX107" fmla="*/ 889 w 10000"/>
                <a:gd name="connsiteY107" fmla="*/ 5891 h 10127"/>
                <a:gd name="connsiteX108" fmla="*/ 944 w 10000"/>
                <a:gd name="connsiteY108" fmla="*/ 6248 h 10127"/>
                <a:gd name="connsiteX109" fmla="*/ 1111 w 10000"/>
                <a:gd name="connsiteY109" fmla="*/ 6598 h 10127"/>
                <a:gd name="connsiteX110" fmla="*/ 1333 w 10000"/>
                <a:gd name="connsiteY110" fmla="*/ 7136 h 10127"/>
                <a:gd name="connsiteX111" fmla="*/ 1333 w 10000"/>
                <a:gd name="connsiteY111" fmla="*/ 7136 h 10127"/>
                <a:gd name="connsiteX112" fmla="*/ 1444 w 10000"/>
                <a:gd name="connsiteY112" fmla="*/ 7417 h 10127"/>
                <a:gd name="connsiteX113" fmla="*/ 1500 w 10000"/>
                <a:gd name="connsiteY113" fmla="*/ 7626 h 10127"/>
                <a:gd name="connsiteX114" fmla="*/ 1500 w 10000"/>
                <a:gd name="connsiteY114" fmla="*/ 7823 h 10127"/>
                <a:gd name="connsiteX115" fmla="*/ 1556 w 10000"/>
                <a:gd name="connsiteY115" fmla="*/ 7911 h 10127"/>
                <a:gd name="connsiteX116" fmla="*/ 1722 w 10000"/>
                <a:gd name="connsiteY116" fmla="*/ 7973 h 10127"/>
                <a:gd name="connsiteX117" fmla="*/ 1944 w 10000"/>
                <a:gd name="connsiteY117" fmla="*/ 8038 h 10127"/>
                <a:gd name="connsiteX118" fmla="*/ 2944 w 10000"/>
                <a:gd name="connsiteY118" fmla="*/ 8115 h 10127"/>
                <a:gd name="connsiteX119" fmla="*/ 2944 w 10000"/>
                <a:gd name="connsiteY119" fmla="*/ 8115 h 10127"/>
                <a:gd name="connsiteX120" fmla="*/ 4167 w 10000"/>
                <a:gd name="connsiteY120" fmla="*/ 8256 h 10127"/>
                <a:gd name="connsiteX121" fmla="*/ 4889 w 10000"/>
                <a:gd name="connsiteY121" fmla="*/ 8452 h 10127"/>
                <a:gd name="connsiteX122" fmla="*/ 5278 w 10000"/>
                <a:gd name="connsiteY122" fmla="*/ 8673 h 10127"/>
                <a:gd name="connsiteX123" fmla="*/ 5444 w 10000"/>
                <a:gd name="connsiteY123" fmla="*/ 8731 h 10127"/>
                <a:gd name="connsiteX124" fmla="*/ 5444 w 10000"/>
                <a:gd name="connsiteY124" fmla="*/ 8731 h 10127"/>
                <a:gd name="connsiteX125" fmla="*/ 5722 w 10000"/>
                <a:gd name="connsiteY125" fmla="*/ 8886 h 10127"/>
                <a:gd name="connsiteX126" fmla="*/ 5833 w 10000"/>
                <a:gd name="connsiteY126" fmla="*/ 8957 h 10127"/>
                <a:gd name="connsiteX127" fmla="*/ 5833 w 10000"/>
                <a:gd name="connsiteY127" fmla="*/ 8957 h 10127"/>
                <a:gd name="connsiteX128" fmla="*/ 5833 w 10000"/>
                <a:gd name="connsiteY128" fmla="*/ 8886 h 10127"/>
                <a:gd name="connsiteX129" fmla="*/ 5889 w 10000"/>
                <a:gd name="connsiteY129" fmla="*/ 8808 h 10127"/>
                <a:gd name="connsiteX130" fmla="*/ 6000 w 10000"/>
                <a:gd name="connsiteY130" fmla="*/ 8731 h 10127"/>
                <a:gd name="connsiteX131" fmla="*/ 6167 w 10000"/>
                <a:gd name="connsiteY131" fmla="*/ 8673 h 10127"/>
                <a:gd name="connsiteX132" fmla="*/ 6444 w 10000"/>
                <a:gd name="connsiteY132" fmla="*/ 8673 h 10127"/>
                <a:gd name="connsiteX133" fmla="*/ 6833 w 10000"/>
                <a:gd name="connsiteY133" fmla="*/ 8731 h 10127"/>
                <a:gd name="connsiteX134" fmla="*/ 7278 w 10000"/>
                <a:gd name="connsiteY134" fmla="*/ 8957 h 10127"/>
                <a:gd name="connsiteX135" fmla="*/ 7278 w 10000"/>
                <a:gd name="connsiteY135" fmla="*/ 8957 h 10127"/>
                <a:gd name="connsiteX136" fmla="*/ 8722 w 10000"/>
                <a:gd name="connsiteY136" fmla="*/ 9563 h 10127"/>
                <a:gd name="connsiteX137" fmla="*/ 10000 w 10000"/>
                <a:gd name="connsiteY137" fmla="*/ 10127 h 10127"/>
                <a:gd name="connsiteX138" fmla="*/ 10000 w 10000"/>
                <a:gd name="connsiteY138"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4222 w 10000"/>
                <a:gd name="connsiteY35" fmla="*/ 1167 h 10127"/>
                <a:gd name="connsiteX36" fmla="*/ 4222 w 10000"/>
                <a:gd name="connsiteY36" fmla="*/ 1167 h 10127"/>
                <a:gd name="connsiteX37" fmla="*/ 10000 w 10000"/>
                <a:gd name="connsiteY37" fmla="*/ 5476 h 10127"/>
                <a:gd name="connsiteX38" fmla="*/ 10000 w 10000"/>
                <a:gd name="connsiteY38" fmla="*/ 5476 h 10127"/>
                <a:gd name="connsiteX39" fmla="*/ 9722 w 10000"/>
                <a:gd name="connsiteY39" fmla="*/ 5399 h 10127"/>
                <a:gd name="connsiteX40" fmla="*/ 9389 w 10000"/>
                <a:gd name="connsiteY40" fmla="*/ 5476 h 10127"/>
                <a:gd name="connsiteX41" fmla="*/ 9389 w 10000"/>
                <a:gd name="connsiteY41" fmla="*/ 5476 h 10127"/>
                <a:gd name="connsiteX42" fmla="*/ 9278 w 10000"/>
                <a:gd name="connsiteY42" fmla="*/ 5560 h 10127"/>
                <a:gd name="connsiteX43" fmla="*/ 9056 w 10000"/>
                <a:gd name="connsiteY43" fmla="*/ 5476 h 10127"/>
                <a:gd name="connsiteX44" fmla="*/ 8889 w 10000"/>
                <a:gd name="connsiteY44" fmla="*/ 5399 h 10127"/>
                <a:gd name="connsiteX45" fmla="*/ 8722 w 10000"/>
                <a:gd name="connsiteY45" fmla="*/ 5267 h 10127"/>
                <a:gd name="connsiteX46" fmla="*/ 8611 w 10000"/>
                <a:gd name="connsiteY46" fmla="*/ 5051 h 10127"/>
                <a:gd name="connsiteX47" fmla="*/ 8444 w 10000"/>
                <a:gd name="connsiteY47" fmla="*/ 4703 h 10127"/>
                <a:gd name="connsiteX48" fmla="*/ 8444 w 10000"/>
                <a:gd name="connsiteY48" fmla="*/ 4703 h 10127"/>
                <a:gd name="connsiteX49" fmla="*/ 8222 w 10000"/>
                <a:gd name="connsiteY49" fmla="*/ 4096 h 10127"/>
                <a:gd name="connsiteX50" fmla="*/ 8111 w 10000"/>
                <a:gd name="connsiteY50" fmla="*/ 3816 h 10127"/>
                <a:gd name="connsiteX51" fmla="*/ 7944 w 10000"/>
                <a:gd name="connsiteY51" fmla="*/ 3605 h 10127"/>
                <a:gd name="connsiteX52" fmla="*/ 7778 w 10000"/>
                <a:gd name="connsiteY52" fmla="*/ 3471 h 10127"/>
                <a:gd name="connsiteX53" fmla="*/ 7556 w 10000"/>
                <a:gd name="connsiteY53" fmla="*/ 3389 h 10127"/>
                <a:gd name="connsiteX54" fmla="*/ 7333 w 10000"/>
                <a:gd name="connsiteY54" fmla="*/ 3324 h 10127"/>
                <a:gd name="connsiteX55" fmla="*/ 7000 w 10000"/>
                <a:gd name="connsiteY55" fmla="*/ 3247 h 10127"/>
                <a:gd name="connsiteX56" fmla="*/ 7000 w 10000"/>
                <a:gd name="connsiteY56" fmla="*/ 3247 h 10127"/>
                <a:gd name="connsiteX57" fmla="*/ 6556 w 10000"/>
                <a:gd name="connsiteY57" fmla="*/ 3324 h 10127"/>
                <a:gd name="connsiteX58" fmla="*/ 6222 w 10000"/>
                <a:gd name="connsiteY58" fmla="*/ 3324 h 10127"/>
                <a:gd name="connsiteX59" fmla="*/ 6111 w 10000"/>
                <a:gd name="connsiteY59" fmla="*/ 3247 h 10127"/>
                <a:gd name="connsiteX60" fmla="*/ 6056 w 10000"/>
                <a:gd name="connsiteY60" fmla="*/ 3185 h 10127"/>
                <a:gd name="connsiteX61" fmla="*/ 6056 w 10000"/>
                <a:gd name="connsiteY61" fmla="*/ 3185 h 10127"/>
                <a:gd name="connsiteX62" fmla="*/ 6056 w 10000"/>
                <a:gd name="connsiteY62" fmla="*/ 1943 h 10127"/>
                <a:gd name="connsiteX63" fmla="*/ 6056 w 10000"/>
                <a:gd name="connsiteY63" fmla="*/ 1943 h 10127"/>
                <a:gd name="connsiteX64" fmla="*/ 6056 w 10000"/>
                <a:gd name="connsiteY64" fmla="*/ 1652 h 10127"/>
                <a:gd name="connsiteX65" fmla="*/ 5944 w 10000"/>
                <a:gd name="connsiteY65" fmla="*/ 1308 h 10127"/>
                <a:gd name="connsiteX66" fmla="*/ 5889 w 10000"/>
                <a:gd name="connsiteY66" fmla="*/ 1230 h 10127"/>
                <a:gd name="connsiteX67" fmla="*/ 5778 w 10000"/>
                <a:gd name="connsiteY67" fmla="*/ 1167 h 10127"/>
                <a:gd name="connsiteX68" fmla="*/ 5667 w 10000"/>
                <a:gd name="connsiteY68" fmla="*/ 1167 h 10127"/>
                <a:gd name="connsiteX69" fmla="*/ 5500 w 10000"/>
                <a:gd name="connsiteY69" fmla="*/ 1230 h 10127"/>
                <a:gd name="connsiteX70" fmla="*/ 5500 w 10000"/>
                <a:gd name="connsiteY70" fmla="*/ 1230 h 10127"/>
                <a:gd name="connsiteX71" fmla="*/ 4889 w 10000"/>
                <a:gd name="connsiteY71" fmla="*/ 1726 h 10127"/>
                <a:gd name="connsiteX72" fmla="*/ 4611 w 10000"/>
                <a:gd name="connsiteY72" fmla="*/ 1866 h 10127"/>
                <a:gd name="connsiteX73" fmla="*/ 4556 w 10000"/>
                <a:gd name="connsiteY73" fmla="*/ 1943 h 10127"/>
                <a:gd name="connsiteX74" fmla="*/ 4500 w 10000"/>
                <a:gd name="connsiteY74" fmla="*/ 1866 h 10127"/>
                <a:gd name="connsiteX75" fmla="*/ 4500 w 10000"/>
                <a:gd name="connsiteY75" fmla="*/ 1866 h 10127"/>
                <a:gd name="connsiteX76" fmla="*/ 4222 w 10000"/>
                <a:gd name="connsiteY76" fmla="*/ 1167 h 10127"/>
                <a:gd name="connsiteX77" fmla="*/ 4222 w 10000"/>
                <a:gd name="connsiteY77" fmla="*/ 1167 h 10127"/>
                <a:gd name="connsiteX78" fmla="*/ 4111 w 10000"/>
                <a:gd name="connsiteY78" fmla="*/ 822 h 10127"/>
                <a:gd name="connsiteX79" fmla="*/ 4111 w 10000"/>
                <a:gd name="connsiteY79" fmla="*/ 404 h 10127"/>
                <a:gd name="connsiteX80" fmla="*/ 4111 w 10000"/>
                <a:gd name="connsiteY80" fmla="*/ 404 h 10127"/>
                <a:gd name="connsiteX81" fmla="*/ 4195 w 10000"/>
                <a:gd name="connsiteY81" fmla="*/ 119 h 10127"/>
                <a:gd name="connsiteX82" fmla="*/ 4213 w 10000"/>
                <a:gd name="connsiteY82" fmla="*/ 0 h 10127"/>
                <a:gd name="connsiteX83" fmla="*/ 4000 w 10000"/>
                <a:gd name="connsiteY83" fmla="*/ 127 h 10127"/>
                <a:gd name="connsiteX84" fmla="*/ 3722 w 10000"/>
                <a:gd name="connsiteY84" fmla="*/ 200 h 10127"/>
                <a:gd name="connsiteX85" fmla="*/ 3611 w 10000"/>
                <a:gd name="connsiteY85" fmla="*/ 273 h 10127"/>
                <a:gd name="connsiteX86" fmla="*/ 3556 w 10000"/>
                <a:gd name="connsiteY86" fmla="*/ 344 h 10127"/>
                <a:gd name="connsiteX87" fmla="*/ 3556 w 10000"/>
                <a:gd name="connsiteY87" fmla="*/ 344 h 10127"/>
                <a:gd name="connsiteX88" fmla="*/ 3444 w 10000"/>
                <a:gd name="connsiteY88" fmla="*/ 618 h 10127"/>
                <a:gd name="connsiteX89" fmla="*/ 3278 w 10000"/>
                <a:gd name="connsiteY89" fmla="*/ 1039 h 10127"/>
                <a:gd name="connsiteX90" fmla="*/ 3000 w 10000"/>
                <a:gd name="connsiteY90" fmla="*/ 1516 h 10127"/>
                <a:gd name="connsiteX91" fmla="*/ 2667 w 10000"/>
                <a:gd name="connsiteY91" fmla="*/ 1866 h 10127"/>
                <a:gd name="connsiteX92" fmla="*/ 2667 w 10000"/>
                <a:gd name="connsiteY92" fmla="*/ 1866 h 10127"/>
                <a:gd name="connsiteX93" fmla="*/ 2333 w 10000"/>
                <a:gd name="connsiteY93" fmla="*/ 2152 h 10127"/>
                <a:gd name="connsiteX94" fmla="*/ 1833 w 10000"/>
                <a:gd name="connsiteY94" fmla="*/ 2431 h 10127"/>
                <a:gd name="connsiteX95" fmla="*/ 1389 w 10000"/>
                <a:gd name="connsiteY95" fmla="*/ 2562 h 10127"/>
                <a:gd name="connsiteX96" fmla="*/ 889 w 10000"/>
                <a:gd name="connsiteY96" fmla="*/ 2633 h 10127"/>
                <a:gd name="connsiteX97" fmla="*/ 889 w 10000"/>
                <a:gd name="connsiteY97" fmla="*/ 2633 h 10127"/>
                <a:gd name="connsiteX98" fmla="*/ 500 w 10000"/>
                <a:gd name="connsiteY98" fmla="*/ 2717 h 10127"/>
                <a:gd name="connsiteX99" fmla="*/ 222 w 10000"/>
                <a:gd name="connsiteY99" fmla="*/ 2768 h 10127"/>
                <a:gd name="connsiteX100" fmla="*/ 0 w 10000"/>
                <a:gd name="connsiteY100" fmla="*/ 2836 h 10127"/>
                <a:gd name="connsiteX101" fmla="*/ 0 w 10000"/>
                <a:gd name="connsiteY101" fmla="*/ 2836 h 10127"/>
                <a:gd name="connsiteX102" fmla="*/ 278 w 10000"/>
                <a:gd name="connsiteY102" fmla="*/ 3955 h 10127"/>
                <a:gd name="connsiteX103" fmla="*/ 500 w 10000"/>
                <a:gd name="connsiteY103" fmla="*/ 4773 h 10127"/>
                <a:gd name="connsiteX104" fmla="*/ 722 w 10000"/>
                <a:gd name="connsiteY104" fmla="*/ 5476 h 10127"/>
                <a:gd name="connsiteX105" fmla="*/ 722 w 10000"/>
                <a:gd name="connsiteY105" fmla="*/ 5476 h 10127"/>
                <a:gd name="connsiteX106" fmla="*/ 889 w 10000"/>
                <a:gd name="connsiteY106" fmla="*/ 5891 h 10127"/>
                <a:gd name="connsiteX107" fmla="*/ 944 w 10000"/>
                <a:gd name="connsiteY107" fmla="*/ 6248 h 10127"/>
                <a:gd name="connsiteX108" fmla="*/ 1111 w 10000"/>
                <a:gd name="connsiteY108" fmla="*/ 6598 h 10127"/>
                <a:gd name="connsiteX109" fmla="*/ 1333 w 10000"/>
                <a:gd name="connsiteY109" fmla="*/ 7136 h 10127"/>
                <a:gd name="connsiteX110" fmla="*/ 1333 w 10000"/>
                <a:gd name="connsiteY110" fmla="*/ 7136 h 10127"/>
                <a:gd name="connsiteX111" fmla="*/ 1444 w 10000"/>
                <a:gd name="connsiteY111" fmla="*/ 7417 h 10127"/>
                <a:gd name="connsiteX112" fmla="*/ 1500 w 10000"/>
                <a:gd name="connsiteY112" fmla="*/ 7626 h 10127"/>
                <a:gd name="connsiteX113" fmla="*/ 1500 w 10000"/>
                <a:gd name="connsiteY113" fmla="*/ 7823 h 10127"/>
                <a:gd name="connsiteX114" fmla="*/ 1556 w 10000"/>
                <a:gd name="connsiteY114" fmla="*/ 7911 h 10127"/>
                <a:gd name="connsiteX115" fmla="*/ 1722 w 10000"/>
                <a:gd name="connsiteY115" fmla="*/ 7973 h 10127"/>
                <a:gd name="connsiteX116" fmla="*/ 1944 w 10000"/>
                <a:gd name="connsiteY116" fmla="*/ 8038 h 10127"/>
                <a:gd name="connsiteX117" fmla="*/ 2944 w 10000"/>
                <a:gd name="connsiteY117" fmla="*/ 8115 h 10127"/>
                <a:gd name="connsiteX118" fmla="*/ 2944 w 10000"/>
                <a:gd name="connsiteY118" fmla="*/ 8115 h 10127"/>
                <a:gd name="connsiteX119" fmla="*/ 4167 w 10000"/>
                <a:gd name="connsiteY119" fmla="*/ 8256 h 10127"/>
                <a:gd name="connsiteX120" fmla="*/ 4889 w 10000"/>
                <a:gd name="connsiteY120" fmla="*/ 8452 h 10127"/>
                <a:gd name="connsiteX121" fmla="*/ 5278 w 10000"/>
                <a:gd name="connsiteY121" fmla="*/ 8673 h 10127"/>
                <a:gd name="connsiteX122" fmla="*/ 5444 w 10000"/>
                <a:gd name="connsiteY122" fmla="*/ 8731 h 10127"/>
                <a:gd name="connsiteX123" fmla="*/ 5444 w 10000"/>
                <a:gd name="connsiteY123" fmla="*/ 8731 h 10127"/>
                <a:gd name="connsiteX124" fmla="*/ 5722 w 10000"/>
                <a:gd name="connsiteY124" fmla="*/ 8886 h 10127"/>
                <a:gd name="connsiteX125" fmla="*/ 5833 w 10000"/>
                <a:gd name="connsiteY125" fmla="*/ 8957 h 10127"/>
                <a:gd name="connsiteX126" fmla="*/ 5833 w 10000"/>
                <a:gd name="connsiteY126" fmla="*/ 8957 h 10127"/>
                <a:gd name="connsiteX127" fmla="*/ 5833 w 10000"/>
                <a:gd name="connsiteY127" fmla="*/ 8886 h 10127"/>
                <a:gd name="connsiteX128" fmla="*/ 5889 w 10000"/>
                <a:gd name="connsiteY128" fmla="*/ 8808 h 10127"/>
                <a:gd name="connsiteX129" fmla="*/ 6000 w 10000"/>
                <a:gd name="connsiteY129" fmla="*/ 8731 h 10127"/>
                <a:gd name="connsiteX130" fmla="*/ 6167 w 10000"/>
                <a:gd name="connsiteY130" fmla="*/ 8673 h 10127"/>
                <a:gd name="connsiteX131" fmla="*/ 6444 w 10000"/>
                <a:gd name="connsiteY131" fmla="*/ 8673 h 10127"/>
                <a:gd name="connsiteX132" fmla="*/ 6833 w 10000"/>
                <a:gd name="connsiteY132" fmla="*/ 8731 h 10127"/>
                <a:gd name="connsiteX133" fmla="*/ 7278 w 10000"/>
                <a:gd name="connsiteY133" fmla="*/ 8957 h 10127"/>
                <a:gd name="connsiteX134" fmla="*/ 7278 w 10000"/>
                <a:gd name="connsiteY134" fmla="*/ 8957 h 10127"/>
                <a:gd name="connsiteX135" fmla="*/ 8722 w 10000"/>
                <a:gd name="connsiteY135" fmla="*/ 9563 h 10127"/>
                <a:gd name="connsiteX136" fmla="*/ 10000 w 10000"/>
                <a:gd name="connsiteY136" fmla="*/ 10127 h 10127"/>
                <a:gd name="connsiteX137" fmla="*/ 10000 w 10000"/>
                <a:gd name="connsiteY137"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4222 w 10000"/>
                <a:gd name="connsiteY35" fmla="*/ 1167 h 10127"/>
                <a:gd name="connsiteX36" fmla="*/ 4222 w 10000"/>
                <a:gd name="connsiteY36" fmla="*/ 1167 h 10127"/>
                <a:gd name="connsiteX37" fmla="*/ 10000 w 10000"/>
                <a:gd name="connsiteY37" fmla="*/ 5476 h 10127"/>
                <a:gd name="connsiteX38" fmla="*/ 10000 w 10000"/>
                <a:gd name="connsiteY38" fmla="*/ 5476 h 10127"/>
                <a:gd name="connsiteX39" fmla="*/ 9722 w 10000"/>
                <a:gd name="connsiteY39" fmla="*/ 5399 h 10127"/>
                <a:gd name="connsiteX40" fmla="*/ 9389 w 10000"/>
                <a:gd name="connsiteY40" fmla="*/ 5476 h 10127"/>
                <a:gd name="connsiteX41" fmla="*/ 9389 w 10000"/>
                <a:gd name="connsiteY41" fmla="*/ 5476 h 10127"/>
                <a:gd name="connsiteX42" fmla="*/ 9278 w 10000"/>
                <a:gd name="connsiteY42" fmla="*/ 5560 h 10127"/>
                <a:gd name="connsiteX43" fmla="*/ 9056 w 10000"/>
                <a:gd name="connsiteY43" fmla="*/ 5476 h 10127"/>
                <a:gd name="connsiteX44" fmla="*/ 8889 w 10000"/>
                <a:gd name="connsiteY44" fmla="*/ 5399 h 10127"/>
                <a:gd name="connsiteX45" fmla="*/ 8722 w 10000"/>
                <a:gd name="connsiteY45" fmla="*/ 5267 h 10127"/>
                <a:gd name="connsiteX46" fmla="*/ 8611 w 10000"/>
                <a:gd name="connsiteY46" fmla="*/ 5051 h 10127"/>
                <a:gd name="connsiteX47" fmla="*/ 8444 w 10000"/>
                <a:gd name="connsiteY47" fmla="*/ 4703 h 10127"/>
                <a:gd name="connsiteX48" fmla="*/ 8444 w 10000"/>
                <a:gd name="connsiteY48" fmla="*/ 4703 h 10127"/>
                <a:gd name="connsiteX49" fmla="*/ 8222 w 10000"/>
                <a:gd name="connsiteY49" fmla="*/ 4096 h 10127"/>
                <a:gd name="connsiteX50" fmla="*/ 8111 w 10000"/>
                <a:gd name="connsiteY50" fmla="*/ 3816 h 10127"/>
                <a:gd name="connsiteX51" fmla="*/ 7944 w 10000"/>
                <a:gd name="connsiteY51" fmla="*/ 3605 h 10127"/>
                <a:gd name="connsiteX52" fmla="*/ 7778 w 10000"/>
                <a:gd name="connsiteY52" fmla="*/ 3471 h 10127"/>
                <a:gd name="connsiteX53" fmla="*/ 7556 w 10000"/>
                <a:gd name="connsiteY53" fmla="*/ 3389 h 10127"/>
                <a:gd name="connsiteX54" fmla="*/ 7333 w 10000"/>
                <a:gd name="connsiteY54" fmla="*/ 3324 h 10127"/>
                <a:gd name="connsiteX55" fmla="*/ 7000 w 10000"/>
                <a:gd name="connsiteY55" fmla="*/ 3247 h 10127"/>
                <a:gd name="connsiteX56" fmla="*/ 7000 w 10000"/>
                <a:gd name="connsiteY56" fmla="*/ 3247 h 10127"/>
                <a:gd name="connsiteX57" fmla="*/ 6556 w 10000"/>
                <a:gd name="connsiteY57" fmla="*/ 3324 h 10127"/>
                <a:gd name="connsiteX58" fmla="*/ 6222 w 10000"/>
                <a:gd name="connsiteY58" fmla="*/ 3324 h 10127"/>
                <a:gd name="connsiteX59" fmla="*/ 6111 w 10000"/>
                <a:gd name="connsiteY59" fmla="*/ 3247 h 10127"/>
                <a:gd name="connsiteX60" fmla="*/ 6056 w 10000"/>
                <a:gd name="connsiteY60" fmla="*/ 3185 h 10127"/>
                <a:gd name="connsiteX61" fmla="*/ 6056 w 10000"/>
                <a:gd name="connsiteY61" fmla="*/ 3185 h 10127"/>
                <a:gd name="connsiteX62" fmla="*/ 6056 w 10000"/>
                <a:gd name="connsiteY62" fmla="*/ 1943 h 10127"/>
                <a:gd name="connsiteX63" fmla="*/ 6056 w 10000"/>
                <a:gd name="connsiteY63" fmla="*/ 1943 h 10127"/>
                <a:gd name="connsiteX64" fmla="*/ 6056 w 10000"/>
                <a:gd name="connsiteY64" fmla="*/ 1652 h 10127"/>
                <a:gd name="connsiteX65" fmla="*/ 5944 w 10000"/>
                <a:gd name="connsiteY65" fmla="*/ 1308 h 10127"/>
                <a:gd name="connsiteX66" fmla="*/ 5889 w 10000"/>
                <a:gd name="connsiteY66" fmla="*/ 1230 h 10127"/>
                <a:gd name="connsiteX67" fmla="*/ 5778 w 10000"/>
                <a:gd name="connsiteY67" fmla="*/ 1167 h 10127"/>
                <a:gd name="connsiteX68" fmla="*/ 5667 w 10000"/>
                <a:gd name="connsiteY68" fmla="*/ 1167 h 10127"/>
                <a:gd name="connsiteX69" fmla="*/ 5500 w 10000"/>
                <a:gd name="connsiteY69" fmla="*/ 1230 h 10127"/>
                <a:gd name="connsiteX70" fmla="*/ 5500 w 10000"/>
                <a:gd name="connsiteY70" fmla="*/ 1230 h 10127"/>
                <a:gd name="connsiteX71" fmla="*/ 4889 w 10000"/>
                <a:gd name="connsiteY71" fmla="*/ 1726 h 10127"/>
                <a:gd name="connsiteX72" fmla="*/ 4611 w 10000"/>
                <a:gd name="connsiteY72" fmla="*/ 1866 h 10127"/>
                <a:gd name="connsiteX73" fmla="*/ 4556 w 10000"/>
                <a:gd name="connsiteY73" fmla="*/ 1943 h 10127"/>
                <a:gd name="connsiteX74" fmla="*/ 4500 w 10000"/>
                <a:gd name="connsiteY74" fmla="*/ 1866 h 10127"/>
                <a:gd name="connsiteX75" fmla="*/ 4500 w 10000"/>
                <a:gd name="connsiteY75" fmla="*/ 1866 h 10127"/>
                <a:gd name="connsiteX76" fmla="*/ 4222 w 10000"/>
                <a:gd name="connsiteY76" fmla="*/ 1167 h 10127"/>
                <a:gd name="connsiteX77" fmla="*/ 4111 w 10000"/>
                <a:gd name="connsiteY77" fmla="*/ 822 h 10127"/>
                <a:gd name="connsiteX78" fmla="*/ 4111 w 10000"/>
                <a:gd name="connsiteY78" fmla="*/ 404 h 10127"/>
                <a:gd name="connsiteX79" fmla="*/ 4111 w 10000"/>
                <a:gd name="connsiteY79" fmla="*/ 404 h 10127"/>
                <a:gd name="connsiteX80" fmla="*/ 4195 w 10000"/>
                <a:gd name="connsiteY80" fmla="*/ 119 h 10127"/>
                <a:gd name="connsiteX81" fmla="*/ 4213 w 10000"/>
                <a:gd name="connsiteY81" fmla="*/ 0 h 10127"/>
                <a:gd name="connsiteX82" fmla="*/ 4000 w 10000"/>
                <a:gd name="connsiteY82" fmla="*/ 127 h 10127"/>
                <a:gd name="connsiteX83" fmla="*/ 3722 w 10000"/>
                <a:gd name="connsiteY83" fmla="*/ 200 h 10127"/>
                <a:gd name="connsiteX84" fmla="*/ 3611 w 10000"/>
                <a:gd name="connsiteY84" fmla="*/ 273 h 10127"/>
                <a:gd name="connsiteX85" fmla="*/ 3556 w 10000"/>
                <a:gd name="connsiteY85" fmla="*/ 344 h 10127"/>
                <a:gd name="connsiteX86" fmla="*/ 3556 w 10000"/>
                <a:gd name="connsiteY86" fmla="*/ 344 h 10127"/>
                <a:gd name="connsiteX87" fmla="*/ 3444 w 10000"/>
                <a:gd name="connsiteY87" fmla="*/ 618 h 10127"/>
                <a:gd name="connsiteX88" fmla="*/ 3278 w 10000"/>
                <a:gd name="connsiteY88" fmla="*/ 1039 h 10127"/>
                <a:gd name="connsiteX89" fmla="*/ 3000 w 10000"/>
                <a:gd name="connsiteY89" fmla="*/ 1516 h 10127"/>
                <a:gd name="connsiteX90" fmla="*/ 2667 w 10000"/>
                <a:gd name="connsiteY90" fmla="*/ 1866 h 10127"/>
                <a:gd name="connsiteX91" fmla="*/ 2667 w 10000"/>
                <a:gd name="connsiteY91" fmla="*/ 1866 h 10127"/>
                <a:gd name="connsiteX92" fmla="*/ 2333 w 10000"/>
                <a:gd name="connsiteY92" fmla="*/ 2152 h 10127"/>
                <a:gd name="connsiteX93" fmla="*/ 1833 w 10000"/>
                <a:gd name="connsiteY93" fmla="*/ 2431 h 10127"/>
                <a:gd name="connsiteX94" fmla="*/ 1389 w 10000"/>
                <a:gd name="connsiteY94" fmla="*/ 2562 h 10127"/>
                <a:gd name="connsiteX95" fmla="*/ 889 w 10000"/>
                <a:gd name="connsiteY95" fmla="*/ 2633 h 10127"/>
                <a:gd name="connsiteX96" fmla="*/ 889 w 10000"/>
                <a:gd name="connsiteY96" fmla="*/ 2633 h 10127"/>
                <a:gd name="connsiteX97" fmla="*/ 500 w 10000"/>
                <a:gd name="connsiteY97" fmla="*/ 2717 h 10127"/>
                <a:gd name="connsiteX98" fmla="*/ 222 w 10000"/>
                <a:gd name="connsiteY98" fmla="*/ 2768 h 10127"/>
                <a:gd name="connsiteX99" fmla="*/ 0 w 10000"/>
                <a:gd name="connsiteY99" fmla="*/ 2836 h 10127"/>
                <a:gd name="connsiteX100" fmla="*/ 0 w 10000"/>
                <a:gd name="connsiteY100" fmla="*/ 2836 h 10127"/>
                <a:gd name="connsiteX101" fmla="*/ 278 w 10000"/>
                <a:gd name="connsiteY101" fmla="*/ 3955 h 10127"/>
                <a:gd name="connsiteX102" fmla="*/ 500 w 10000"/>
                <a:gd name="connsiteY102" fmla="*/ 4773 h 10127"/>
                <a:gd name="connsiteX103" fmla="*/ 722 w 10000"/>
                <a:gd name="connsiteY103" fmla="*/ 5476 h 10127"/>
                <a:gd name="connsiteX104" fmla="*/ 722 w 10000"/>
                <a:gd name="connsiteY104" fmla="*/ 5476 h 10127"/>
                <a:gd name="connsiteX105" fmla="*/ 889 w 10000"/>
                <a:gd name="connsiteY105" fmla="*/ 5891 h 10127"/>
                <a:gd name="connsiteX106" fmla="*/ 944 w 10000"/>
                <a:gd name="connsiteY106" fmla="*/ 6248 h 10127"/>
                <a:gd name="connsiteX107" fmla="*/ 1111 w 10000"/>
                <a:gd name="connsiteY107" fmla="*/ 6598 h 10127"/>
                <a:gd name="connsiteX108" fmla="*/ 1333 w 10000"/>
                <a:gd name="connsiteY108" fmla="*/ 7136 h 10127"/>
                <a:gd name="connsiteX109" fmla="*/ 1333 w 10000"/>
                <a:gd name="connsiteY109" fmla="*/ 7136 h 10127"/>
                <a:gd name="connsiteX110" fmla="*/ 1444 w 10000"/>
                <a:gd name="connsiteY110" fmla="*/ 7417 h 10127"/>
                <a:gd name="connsiteX111" fmla="*/ 1500 w 10000"/>
                <a:gd name="connsiteY111" fmla="*/ 7626 h 10127"/>
                <a:gd name="connsiteX112" fmla="*/ 1500 w 10000"/>
                <a:gd name="connsiteY112" fmla="*/ 7823 h 10127"/>
                <a:gd name="connsiteX113" fmla="*/ 1556 w 10000"/>
                <a:gd name="connsiteY113" fmla="*/ 7911 h 10127"/>
                <a:gd name="connsiteX114" fmla="*/ 1722 w 10000"/>
                <a:gd name="connsiteY114" fmla="*/ 7973 h 10127"/>
                <a:gd name="connsiteX115" fmla="*/ 1944 w 10000"/>
                <a:gd name="connsiteY115" fmla="*/ 8038 h 10127"/>
                <a:gd name="connsiteX116" fmla="*/ 2944 w 10000"/>
                <a:gd name="connsiteY116" fmla="*/ 8115 h 10127"/>
                <a:gd name="connsiteX117" fmla="*/ 2944 w 10000"/>
                <a:gd name="connsiteY117" fmla="*/ 8115 h 10127"/>
                <a:gd name="connsiteX118" fmla="*/ 4167 w 10000"/>
                <a:gd name="connsiteY118" fmla="*/ 8256 h 10127"/>
                <a:gd name="connsiteX119" fmla="*/ 4889 w 10000"/>
                <a:gd name="connsiteY119" fmla="*/ 8452 h 10127"/>
                <a:gd name="connsiteX120" fmla="*/ 5278 w 10000"/>
                <a:gd name="connsiteY120" fmla="*/ 8673 h 10127"/>
                <a:gd name="connsiteX121" fmla="*/ 5444 w 10000"/>
                <a:gd name="connsiteY121" fmla="*/ 8731 h 10127"/>
                <a:gd name="connsiteX122" fmla="*/ 5444 w 10000"/>
                <a:gd name="connsiteY122" fmla="*/ 8731 h 10127"/>
                <a:gd name="connsiteX123" fmla="*/ 5722 w 10000"/>
                <a:gd name="connsiteY123" fmla="*/ 8886 h 10127"/>
                <a:gd name="connsiteX124" fmla="*/ 5833 w 10000"/>
                <a:gd name="connsiteY124" fmla="*/ 8957 h 10127"/>
                <a:gd name="connsiteX125" fmla="*/ 5833 w 10000"/>
                <a:gd name="connsiteY125" fmla="*/ 8957 h 10127"/>
                <a:gd name="connsiteX126" fmla="*/ 5833 w 10000"/>
                <a:gd name="connsiteY126" fmla="*/ 8886 h 10127"/>
                <a:gd name="connsiteX127" fmla="*/ 5889 w 10000"/>
                <a:gd name="connsiteY127" fmla="*/ 8808 h 10127"/>
                <a:gd name="connsiteX128" fmla="*/ 6000 w 10000"/>
                <a:gd name="connsiteY128" fmla="*/ 8731 h 10127"/>
                <a:gd name="connsiteX129" fmla="*/ 6167 w 10000"/>
                <a:gd name="connsiteY129" fmla="*/ 8673 h 10127"/>
                <a:gd name="connsiteX130" fmla="*/ 6444 w 10000"/>
                <a:gd name="connsiteY130" fmla="*/ 8673 h 10127"/>
                <a:gd name="connsiteX131" fmla="*/ 6833 w 10000"/>
                <a:gd name="connsiteY131" fmla="*/ 8731 h 10127"/>
                <a:gd name="connsiteX132" fmla="*/ 7278 w 10000"/>
                <a:gd name="connsiteY132" fmla="*/ 8957 h 10127"/>
                <a:gd name="connsiteX133" fmla="*/ 7278 w 10000"/>
                <a:gd name="connsiteY133" fmla="*/ 8957 h 10127"/>
                <a:gd name="connsiteX134" fmla="*/ 8722 w 10000"/>
                <a:gd name="connsiteY134" fmla="*/ 9563 h 10127"/>
                <a:gd name="connsiteX135" fmla="*/ 10000 w 10000"/>
                <a:gd name="connsiteY135" fmla="*/ 10127 h 10127"/>
                <a:gd name="connsiteX136" fmla="*/ 10000 w 10000"/>
                <a:gd name="connsiteY136"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4222 w 10000"/>
                <a:gd name="connsiteY35" fmla="*/ 1167 h 10127"/>
                <a:gd name="connsiteX36" fmla="*/ 4222 w 10000"/>
                <a:gd name="connsiteY36" fmla="*/ 1167 h 10127"/>
                <a:gd name="connsiteX37" fmla="*/ 10000 w 10000"/>
                <a:gd name="connsiteY37" fmla="*/ 5476 h 10127"/>
                <a:gd name="connsiteX38" fmla="*/ 10000 w 10000"/>
                <a:gd name="connsiteY38" fmla="*/ 5476 h 10127"/>
                <a:gd name="connsiteX39" fmla="*/ 9722 w 10000"/>
                <a:gd name="connsiteY39" fmla="*/ 5399 h 10127"/>
                <a:gd name="connsiteX40" fmla="*/ 9389 w 10000"/>
                <a:gd name="connsiteY40" fmla="*/ 5476 h 10127"/>
                <a:gd name="connsiteX41" fmla="*/ 9389 w 10000"/>
                <a:gd name="connsiteY41" fmla="*/ 5476 h 10127"/>
                <a:gd name="connsiteX42" fmla="*/ 9278 w 10000"/>
                <a:gd name="connsiteY42" fmla="*/ 5560 h 10127"/>
                <a:gd name="connsiteX43" fmla="*/ 9056 w 10000"/>
                <a:gd name="connsiteY43" fmla="*/ 5476 h 10127"/>
                <a:gd name="connsiteX44" fmla="*/ 8889 w 10000"/>
                <a:gd name="connsiteY44" fmla="*/ 5399 h 10127"/>
                <a:gd name="connsiteX45" fmla="*/ 8722 w 10000"/>
                <a:gd name="connsiteY45" fmla="*/ 5267 h 10127"/>
                <a:gd name="connsiteX46" fmla="*/ 8611 w 10000"/>
                <a:gd name="connsiteY46" fmla="*/ 5051 h 10127"/>
                <a:gd name="connsiteX47" fmla="*/ 8444 w 10000"/>
                <a:gd name="connsiteY47" fmla="*/ 4703 h 10127"/>
                <a:gd name="connsiteX48" fmla="*/ 8444 w 10000"/>
                <a:gd name="connsiteY48" fmla="*/ 4703 h 10127"/>
                <a:gd name="connsiteX49" fmla="*/ 8222 w 10000"/>
                <a:gd name="connsiteY49" fmla="*/ 4096 h 10127"/>
                <a:gd name="connsiteX50" fmla="*/ 8111 w 10000"/>
                <a:gd name="connsiteY50" fmla="*/ 3816 h 10127"/>
                <a:gd name="connsiteX51" fmla="*/ 7944 w 10000"/>
                <a:gd name="connsiteY51" fmla="*/ 3605 h 10127"/>
                <a:gd name="connsiteX52" fmla="*/ 7778 w 10000"/>
                <a:gd name="connsiteY52" fmla="*/ 3471 h 10127"/>
                <a:gd name="connsiteX53" fmla="*/ 7556 w 10000"/>
                <a:gd name="connsiteY53" fmla="*/ 3389 h 10127"/>
                <a:gd name="connsiteX54" fmla="*/ 7333 w 10000"/>
                <a:gd name="connsiteY54" fmla="*/ 3324 h 10127"/>
                <a:gd name="connsiteX55" fmla="*/ 7000 w 10000"/>
                <a:gd name="connsiteY55" fmla="*/ 3247 h 10127"/>
                <a:gd name="connsiteX56" fmla="*/ 7000 w 10000"/>
                <a:gd name="connsiteY56" fmla="*/ 3247 h 10127"/>
                <a:gd name="connsiteX57" fmla="*/ 6556 w 10000"/>
                <a:gd name="connsiteY57" fmla="*/ 3324 h 10127"/>
                <a:gd name="connsiteX58" fmla="*/ 6222 w 10000"/>
                <a:gd name="connsiteY58" fmla="*/ 3324 h 10127"/>
                <a:gd name="connsiteX59" fmla="*/ 6111 w 10000"/>
                <a:gd name="connsiteY59" fmla="*/ 3247 h 10127"/>
                <a:gd name="connsiteX60" fmla="*/ 6056 w 10000"/>
                <a:gd name="connsiteY60" fmla="*/ 3185 h 10127"/>
                <a:gd name="connsiteX61" fmla="*/ 6056 w 10000"/>
                <a:gd name="connsiteY61" fmla="*/ 3185 h 10127"/>
                <a:gd name="connsiteX62" fmla="*/ 6056 w 10000"/>
                <a:gd name="connsiteY62" fmla="*/ 1943 h 10127"/>
                <a:gd name="connsiteX63" fmla="*/ 6056 w 10000"/>
                <a:gd name="connsiteY63" fmla="*/ 1943 h 10127"/>
                <a:gd name="connsiteX64" fmla="*/ 6056 w 10000"/>
                <a:gd name="connsiteY64" fmla="*/ 1652 h 10127"/>
                <a:gd name="connsiteX65" fmla="*/ 5944 w 10000"/>
                <a:gd name="connsiteY65" fmla="*/ 1308 h 10127"/>
                <a:gd name="connsiteX66" fmla="*/ 5889 w 10000"/>
                <a:gd name="connsiteY66" fmla="*/ 1230 h 10127"/>
                <a:gd name="connsiteX67" fmla="*/ 5778 w 10000"/>
                <a:gd name="connsiteY67" fmla="*/ 1167 h 10127"/>
                <a:gd name="connsiteX68" fmla="*/ 5667 w 10000"/>
                <a:gd name="connsiteY68" fmla="*/ 1167 h 10127"/>
                <a:gd name="connsiteX69" fmla="*/ 5500 w 10000"/>
                <a:gd name="connsiteY69" fmla="*/ 1230 h 10127"/>
                <a:gd name="connsiteX70" fmla="*/ 5500 w 10000"/>
                <a:gd name="connsiteY70" fmla="*/ 1230 h 10127"/>
                <a:gd name="connsiteX71" fmla="*/ 4889 w 10000"/>
                <a:gd name="connsiteY71" fmla="*/ 1726 h 10127"/>
                <a:gd name="connsiteX72" fmla="*/ 4611 w 10000"/>
                <a:gd name="connsiteY72" fmla="*/ 1866 h 10127"/>
                <a:gd name="connsiteX73" fmla="*/ 4556 w 10000"/>
                <a:gd name="connsiteY73" fmla="*/ 1943 h 10127"/>
                <a:gd name="connsiteX74" fmla="*/ 4500 w 10000"/>
                <a:gd name="connsiteY74" fmla="*/ 1866 h 10127"/>
                <a:gd name="connsiteX75" fmla="*/ 4500 w 10000"/>
                <a:gd name="connsiteY75" fmla="*/ 1866 h 10127"/>
                <a:gd name="connsiteX76" fmla="*/ 4111 w 10000"/>
                <a:gd name="connsiteY76" fmla="*/ 822 h 10127"/>
                <a:gd name="connsiteX77" fmla="*/ 4111 w 10000"/>
                <a:gd name="connsiteY77" fmla="*/ 404 h 10127"/>
                <a:gd name="connsiteX78" fmla="*/ 4111 w 10000"/>
                <a:gd name="connsiteY78" fmla="*/ 404 h 10127"/>
                <a:gd name="connsiteX79" fmla="*/ 4195 w 10000"/>
                <a:gd name="connsiteY79" fmla="*/ 119 h 10127"/>
                <a:gd name="connsiteX80" fmla="*/ 4213 w 10000"/>
                <a:gd name="connsiteY80" fmla="*/ 0 h 10127"/>
                <a:gd name="connsiteX81" fmla="*/ 4000 w 10000"/>
                <a:gd name="connsiteY81" fmla="*/ 127 h 10127"/>
                <a:gd name="connsiteX82" fmla="*/ 3722 w 10000"/>
                <a:gd name="connsiteY82" fmla="*/ 200 h 10127"/>
                <a:gd name="connsiteX83" fmla="*/ 3611 w 10000"/>
                <a:gd name="connsiteY83" fmla="*/ 273 h 10127"/>
                <a:gd name="connsiteX84" fmla="*/ 3556 w 10000"/>
                <a:gd name="connsiteY84" fmla="*/ 344 h 10127"/>
                <a:gd name="connsiteX85" fmla="*/ 3556 w 10000"/>
                <a:gd name="connsiteY85" fmla="*/ 344 h 10127"/>
                <a:gd name="connsiteX86" fmla="*/ 3444 w 10000"/>
                <a:gd name="connsiteY86" fmla="*/ 618 h 10127"/>
                <a:gd name="connsiteX87" fmla="*/ 3278 w 10000"/>
                <a:gd name="connsiteY87" fmla="*/ 1039 h 10127"/>
                <a:gd name="connsiteX88" fmla="*/ 3000 w 10000"/>
                <a:gd name="connsiteY88" fmla="*/ 1516 h 10127"/>
                <a:gd name="connsiteX89" fmla="*/ 2667 w 10000"/>
                <a:gd name="connsiteY89" fmla="*/ 1866 h 10127"/>
                <a:gd name="connsiteX90" fmla="*/ 2667 w 10000"/>
                <a:gd name="connsiteY90" fmla="*/ 1866 h 10127"/>
                <a:gd name="connsiteX91" fmla="*/ 2333 w 10000"/>
                <a:gd name="connsiteY91" fmla="*/ 2152 h 10127"/>
                <a:gd name="connsiteX92" fmla="*/ 1833 w 10000"/>
                <a:gd name="connsiteY92" fmla="*/ 2431 h 10127"/>
                <a:gd name="connsiteX93" fmla="*/ 1389 w 10000"/>
                <a:gd name="connsiteY93" fmla="*/ 2562 h 10127"/>
                <a:gd name="connsiteX94" fmla="*/ 889 w 10000"/>
                <a:gd name="connsiteY94" fmla="*/ 2633 h 10127"/>
                <a:gd name="connsiteX95" fmla="*/ 889 w 10000"/>
                <a:gd name="connsiteY95" fmla="*/ 2633 h 10127"/>
                <a:gd name="connsiteX96" fmla="*/ 500 w 10000"/>
                <a:gd name="connsiteY96" fmla="*/ 2717 h 10127"/>
                <a:gd name="connsiteX97" fmla="*/ 222 w 10000"/>
                <a:gd name="connsiteY97" fmla="*/ 2768 h 10127"/>
                <a:gd name="connsiteX98" fmla="*/ 0 w 10000"/>
                <a:gd name="connsiteY98" fmla="*/ 2836 h 10127"/>
                <a:gd name="connsiteX99" fmla="*/ 0 w 10000"/>
                <a:gd name="connsiteY99" fmla="*/ 2836 h 10127"/>
                <a:gd name="connsiteX100" fmla="*/ 278 w 10000"/>
                <a:gd name="connsiteY100" fmla="*/ 3955 h 10127"/>
                <a:gd name="connsiteX101" fmla="*/ 500 w 10000"/>
                <a:gd name="connsiteY101" fmla="*/ 4773 h 10127"/>
                <a:gd name="connsiteX102" fmla="*/ 722 w 10000"/>
                <a:gd name="connsiteY102" fmla="*/ 5476 h 10127"/>
                <a:gd name="connsiteX103" fmla="*/ 722 w 10000"/>
                <a:gd name="connsiteY103" fmla="*/ 5476 h 10127"/>
                <a:gd name="connsiteX104" fmla="*/ 889 w 10000"/>
                <a:gd name="connsiteY104" fmla="*/ 5891 h 10127"/>
                <a:gd name="connsiteX105" fmla="*/ 944 w 10000"/>
                <a:gd name="connsiteY105" fmla="*/ 6248 h 10127"/>
                <a:gd name="connsiteX106" fmla="*/ 1111 w 10000"/>
                <a:gd name="connsiteY106" fmla="*/ 6598 h 10127"/>
                <a:gd name="connsiteX107" fmla="*/ 1333 w 10000"/>
                <a:gd name="connsiteY107" fmla="*/ 7136 h 10127"/>
                <a:gd name="connsiteX108" fmla="*/ 1333 w 10000"/>
                <a:gd name="connsiteY108" fmla="*/ 7136 h 10127"/>
                <a:gd name="connsiteX109" fmla="*/ 1444 w 10000"/>
                <a:gd name="connsiteY109" fmla="*/ 7417 h 10127"/>
                <a:gd name="connsiteX110" fmla="*/ 1500 w 10000"/>
                <a:gd name="connsiteY110" fmla="*/ 7626 h 10127"/>
                <a:gd name="connsiteX111" fmla="*/ 1500 w 10000"/>
                <a:gd name="connsiteY111" fmla="*/ 7823 h 10127"/>
                <a:gd name="connsiteX112" fmla="*/ 1556 w 10000"/>
                <a:gd name="connsiteY112" fmla="*/ 7911 h 10127"/>
                <a:gd name="connsiteX113" fmla="*/ 1722 w 10000"/>
                <a:gd name="connsiteY113" fmla="*/ 7973 h 10127"/>
                <a:gd name="connsiteX114" fmla="*/ 1944 w 10000"/>
                <a:gd name="connsiteY114" fmla="*/ 8038 h 10127"/>
                <a:gd name="connsiteX115" fmla="*/ 2944 w 10000"/>
                <a:gd name="connsiteY115" fmla="*/ 8115 h 10127"/>
                <a:gd name="connsiteX116" fmla="*/ 2944 w 10000"/>
                <a:gd name="connsiteY116" fmla="*/ 8115 h 10127"/>
                <a:gd name="connsiteX117" fmla="*/ 4167 w 10000"/>
                <a:gd name="connsiteY117" fmla="*/ 8256 h 10127"/>
                <a:gd name="connsiteX118" fmla="*/ 4889 w 10000"/>
                <a:gd name="connsiteY118" fmla="*/ 8452 h 10127"/>
                <a:gd name="connsiteX119" fmla="*/ 5278 w 10000"/>
                <a:gd name="connsiteY119" fmla="*/ 8673 h 10127"/>
                <a:gd name="connsiteX120" fmla="*/ 5444 w 10000"/>
                <a:gd name="connsiteY120" fmla="*/ 8731 h 10127"/>
                <a:gd name="connsiteX121" fmla="*/ 5444 w 10000"/>
                <a:gd name="connsiteY121" fmla="*/ 8731 h 10127"/>
                <a:gd name="connsiteX122" fmla="*/ 5722 w 10000"/>
                <a:gd name="connsiteY122" fmla="*/ 8886 h 10127"/>
                <a:gd name="connsiteX123" fmla="*/ 5833 w 10000"/>
                <a:gd name="connsiteY123" fmla="*/ 8957 h 10127"/>
                <a:gd name="connsiteX124" fmla="*/ 5833 w 10000"/>
                <a:gd name="connsiteY124" fmla="*/ 8957 h 10127"/>
                <a:gd name="connsiteX125" fmla="*/ 5833 w 10000"/>
                <a:gd name="connsiteY125" fmla="*/ 8886 h 10127"/>
                <a:gd name="connsiteX126" fmla="*/ 5889 w 10000"/>
                <a:gd name="connsiteY126" fmla="*/ 8808 h 10127"/>
                <a:gd name="connsiteX127" fmla="*/ 6000 w 10000"/>
                <a:gd name="connsiteY127" fmla="*/ 8731 h 10127"/>
                <a:gd name="connsiteX128" fmla="*/ 6167 w 10000"/>
                <a:gd name="connsiteY128" fmla="*/ 8673 h 10127"/>
                <a:gd name="connsiteX129" fmla="*/ 6444 w 10000"/>
                <a:gd name="connsiteY129" fmla="*/ 8673 h 10127"/>
                <a:gd name="connsiteX130" fmla="*/ 6833 w 10000"/>
                <a:gd name="connsiteY130" fmla="*/ 8731 h 10127"/>
                <a:gd name="connsiteX131" fmla="*/ 7278 w 10000"/>
                <a:gd name="connsiteY131" fmla="*/ 8957 h 10127"/>
                <a:gd name="connsiteX132" fmla="*/ 7278 w 10000"/>
                <a:gd name="connsiteY132" fmla="*/ 8957 h 10127"/>
                <a:gd name="connsiteX133" fmla="*/ 8722 w 10000"/>
                <a:gd name="connsiteY133" fmla="*/ 9563 h 10127"/>
                <a:gd name="connsiteX134" fmla="*/ 10000 w 10000"/>
                <a:gd name="connsiteY134" fmla="*/ 10127 h 10127"/>
                <a:gd name="connsiteX135" fmla="*/ 10000 w 10000"/>
                <a:gd name="connsiteY135"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4222 w 10000"/>
                <a:gd name="connsiteY35" fmla="*/ 1167 h 10127"/>
                <a:gd name="connsiteX36" fmla="*/ 10000 w 10000"/>
                <a:gd name="connsiteY36" fmla="*/ 5476 h 10127"/>
                <a:gd name="connsiteX37" fmla="*/ 10000 w 10000"/>
                <a:gd name="connsiteY37" fmla="*/ 5476 h 10127"/>
                <a:gd name="connsiteX38" fmla="*/ 9722 w 10000"/>
                <a:gd name="connsiteY38" fmla="*/ 5399 h 10127"/>
                <a:gd name="connsiteX39" fmla="*/ 9389 w 10000"/>
                <a:gd name="connsiteY39" fmla="*/ 5476 h 10127"/>
                <a:gd name="connsiteX40" fmla="*/ 9389 w 10000"/>
                <a:gd name="connsiteY40" fmla="*/ 5476 h 10127"/>
                <a:gd name="connsiteX41" fmla="*/ 9278 w 10000"/>
                <a:gd name="connsiteY41" fmla="*/ 5560 h 10127"/>
                <a:gd name="connsiteX42" fmla="*/ 9056 w 10000"/>
                <a:gd name="connsiteY42" fmla="*/ 5476 h 10127"/>
                <a:gd name="connsiteX43" fmla="*/ 8889 w 10000"/>
                <a:gd name="connsiteY43" fmla="*/ 5399 h 10127"/>
                <a:gd name="connsiteX44" fmla="*/ 8722 w 10000"/>
                <a:gd name="connsiteY44" fmla="*/ 5267 h 10127"/>
                <a:gd name="connsiteX45" fmla="*/ 8611 w 10000"/>
                <a:gd name="connsiteY45" fmla="*/ 5051 h 10127"/>
                <a:gd name="connsiteX46" fmla="*/ 8444 w 10000"/>
                <a:gd name="connsiteY46" fmla="*/ 4703 h 10127"/>
                <a:gd name="connsiteX47" fmla="*/ 8444 w 10000"/>
                <a:gd name="connsiteY47" fmla="*/ 4703 h 10127"/>
                <a:gd name="connsiteX48" fmla="*/ 8222 w 10000"/>
                <a:gd name="connsiteY48" fmla="*/ 4096 h 10127"/>
                <a:gd name="connsiteX49" fmla="*/ 8111 w 10000"/>
                <a:gd name="connsiteY49" fmla="*/ 3816 h 10127"/>
                <a:gd name="connsiteX50" fmla="*/ 7944 w 10000"/>
                <a:gd name="connsiteY50" fmla="*/ 3605 h 10127"/>
                <a:gd name="connsiteX51" fmla="*/ 7778 w 10000"/>
                <a:gd name="connsiteY51" fmla="*/ 3471 h 10127"/>
                <a:gd name="connsiteX52" fmla="*/ 7556 w 10000"/>
                <a:gd name="connsiteY52" fmla="*/ 3389 h 10127"/>
                <a:gd name="connsiteX53" fmla="*/ 7333 w 10000"/>
                <a:gd name="connsiteY53" fmla="*/ 3324 h 10127"/>
                <a:gd name="connsiteX54" fmla="*/ 7000 w 10000"/>
                <a:gd name="connsiteY54" fmla="*/ 3247 h 10127"/>
                <a:gd name="connsiteX55" fmla="*/ 7000 w 10000"/>
                <a:gd name="connsiteY55" fmla="*/ 3247 h 10127"/>
                <a:gd name="connsiteX56" fmla="*/ 6556 w 10000"/>
                <a:gd name="connsiteY56" fmla="*/ 3324 h 10127"/>
                <a:gd name="connsiteX57" fmla="*/ 6222 w 10000"/>
                <a:gd name="connsiteY57" fmla="*/ 3324 h 10127"/>
                <a:gd name="connsiteX58" fmla="*/ 6111 w 10000"/>
                <a:gd name="connsiteY58" fmla="*/ 3247 h 10127"/>
                <a:gd name="connsiteX59" fmla="*/ 6056 w 10000"/>
                <a:gd name="connsiteY59" fmla="*/ 3185 h 10127"/>
                <a:gd name="connsiteX60" fmla="*/ 6056 w 10000"/>
                <a:gd name="connsiteY60" fmla="*/ 3185 h 10127"/>
                <a:gd name="connsiteX61" fmla="*/ 6056 w 10000"/>
                <a:gd name="connsiteY61" fmla="*/ 1943 h 10127"/>
                <a:gd name="connsiteX62" fmla="*/ 6056 w 10000"/>
                <a:gd name="connsiteY62" fmla="*/ 1943 h 10127"/>
                <a:gd name="connsiteX63" fmla="*/ 6056 w 10000"/>
                <a:gd name="connsiteY63" fmla="*/ 1652 h 10127"/>
                <a:gd name="connsiteX64" fmla="*/ 5944 w 10000"/>
                <a:gd name="connsiteY64" fmla="*/ 1308 h 10127"/>
                <a:gd name="connsiteX65" fmla="*/ 5889 w 10000"/>
                <a:gd name="connsiteY65" fmla="*/ 1230 h 10127"/>
                <a:gd name="connsiteX66" fmla="*/ 5778 w 10000"/>
                <a:gd name="connsiteY66" fmla="*/ 1167 h 10127"/>
                <a:gd name="connsiteX67" fmla="*/ 5667 w 10000"/>
                <a:gd name="connsiteY67" fmla="*/ 1167 h 10127"/>
                <a:gd name="connsiteX68" fmla="*/ 5500 w 10000"/>
                <a:gd name="connsiteY68" fmla="*/ 1230 h 10127"/>
                <a:gd name="connsiteX69" fmla="*/ 5500 w 10000"/>
                <a:gd name="connsiteY69" fmla="*/ 1230 h 10127"/>
                <a:gd name="connsiteX70" fmla="*/ 4889 w 10000"/>
                <a:gd name="connsiteY70" fmla="*/ 1726 h 10127"/>
                <a:gd name="connsiteX71" fmla="*/ 4611 w 10000"/>
                <a:gd name="connsiteY71" fmla="*/ 1866 h 10127"/>
                <a:gd name="connsiteX72" fmla="*/ 4556 w 10000"/>
                <a:gd name="connsiteY72" fmla="*/ 1943 h 10127"/>
                <a:gd name="connsiteX73" fmla="*/ 4500 w 10000"/>
                <a:gd name="connsiteY73" fmla="*/ 1866 h 10127"/>
                <a:gd name="connsiteX74" fmla="*/ 4500 w 10000"/>
                <a:gd name="connsiteY74" fmla="*/ 1866 h 10127"/>
                <a:gd name="connsiteX75" fmla="*/ 4111 w 10000"/>
                <a:gd name="connsiteY75" fmla="*/ 822 h 10127"/>
                <a:gd name="connsiteX76" fmla="*/ 4111 w 10000"/>
                <a:gd name="connsiteY76" fmla="*/ 404 h 10127"/>
                <a:gd name="connsiteX77" fmla="*/ 4111 w 10000"/>
                <a:gd name="connsiteY77" fmla="*/ 404 h 10127"/>
                <a:gd name="connsiteX78" fmla="*/ 4195 w 10000"/>
                <a:gd name="connsiteY78" fmla="*/ 119 h 10127"/>
                <a:gd name="connsiteX79" fmla="*/ 4213 w 10000"/>
                <a:gd name="connsiteY79" fmla="*/ 0 h 10127"/>
                <a:gd name="connsiteX80" fmla="*/ 4000 w 10000"/>
                <a:gd name="connsiteY80" fmla="*/ 127 h 10127"/>
                <a:gd name="connsiteX81" fmla="*/ 3722 w 10000"/>
                <a:gd name="connsiteY81" fmla="*/ 200 h 10127"/>
                <a:gd name="connsiteX82" fmla="*/ 3611 w 10000"/>
                <a:gd name="connsiteY82" fmla="*/ 273 h 10127"/>
                <a:gd name="connsiteX83" fmla="*/ 3556 w 10000"/>
                <a:gd name="connsiteY83" fmla="*/ 344 h 10127"/>
                <a:gd name="connsiteX84" fmla="*/ 3556 w 10000"/>
                <a:gd name="connsiteY84" fmla="*/ 344 h 10127"/>
                <a:gd name="connsiteX85" fmla="*/ 3444 w 10000"/>
                <a:gd name="connsiteY85" fmla="*/ 618 h 10127"/>
                <a:gd name="connsiteX86" fmla="*/ 3278 w 10000"/>
                <a:gd name="connsiteY86" fmla="*/ 1039 h 10127"/>
                <a:gd name="connsiteX87" fmla="*/ 3000 w 10000"/>
                <a:gd name="connsiteY87" fmla="*/ 1516 h 10127"/>
                <a:gd name="connsiteX88" fmla="*/ 2667 w 10000"/>
                <a:gd name="connsiteY88" fmla="*/ 1866 h 10127"/>
                <a:gd name="connsiteX89" fmla="*/ 2667 w 10000"/>
                <a:gd name="connsiteY89" fmla="*/ 1866 h 10127"/>
                <a:gd name="connsiteX90" fmla="*/ 2333 w 10000"/>
                <a:gd name="connsiteY90" fmla="*/ 2152 h 10127"/>
                <a:gd name="connsiteX91" fmla="*/ 1833 w 10000"/>
                <a:gd name="connsiteY91" fmla="*/ 2431 h 10127"/>
                <a:gd name="connsiteX92" fmla="*/ 1389 w 10000"/>
                <a:gd name="connsiteY92" fmla="*/ 2562 h 10127"/>
                <a:gd name="connsiteX93" fmla="*/ 889 w 10000"/>
                <a:gd name="connsiteY93" fmla="*/ 2633 h 10127"/>
                <a:gd name="connsiteX94" fmla="*/ 889 w 10000"/>
                <a:gd name="connsiteY94" fmla="*/ 2633 h 10127"/>
                <a:gd name="connsiteX95" fmla="*/ 500 w 10000"/>
                <a:gd name="connsiteY95" fmla="*/ 2717 h 10127"/>
                <a:gd name="connsiteX96" fmla="*/ 222 w 10000"/>
                <a:gd name="connsiteY96" fmla="*/ 2768 h 10127"/>
                <a:gd name="connsiteX97" fmla="*/ 0 w 10000"/>
                <a:gd name="connsiteY97" fmla="*/ 2836 h 10127"/>
                <a:gd name="connsiteX98" fmla="*/ 0 w 10000"/>
                <a:gd name="connsiteY98" fmla="*/ 2836 h 10127"/>
                <a:gd name="connsiteX99" fmla="*/ 278 w 10000"/>
                <a:gd name="connsiteY99" fmla="*/ 3955 h 10127"/>
                <a:gd name="connsiteX100" fmla="*/ 500 w 10000"/>
                <a:gd name="connsiteY100" fmla="*/ 4773 h 10127"/>
                <a:gd name="connsiteX101" fmla="*/ 722 w 10000"/>
                <a:gd name="connsiteY101" fmla="*/ 5476 h 10127"/>
                <a:gd name="connsiteX102" fmla="*/ 722 w 10000"/>
                <a:gd name="connsiteY102" fmla="*/ 5476 h 10127"/>
                <a:gd name="connsiteX103" fmla="*/ 889 w 10000"/>
                <a:gd name="connsiteY103" fmla="*/ 5891 h 10127"/>
                <a:gd name="connsiteX104" fmla="*/ 944 w 10000"/>
                <a:gd name="connsiteY104" fmla="*/ 6248 h 10127"/>
                <a:gd name="connsiteX105" fmla="*/ 1111 w 10000"/>
                <a:gd name="connsiteY105" fmla="*/ 6598 h 10127"/>
                <a:gd name="connsiteX106" fmla="*/ 1333 w 10000"/>
                <a:gd name="connsiteY106" fmla="*/ 7136 h 10127"/>
                <a:gd name="connsiteX107" fmla="*/ 1333 w 10000"/>
                <a:gd name="connsiteY107" fmla="*/ 7136 h 10127"/>
                <a:gd name="connsiteX108" fmla="*/ 1444 w 10000"/>
                <a:gd name="connsiteY108" fmla="*/ 7417 h 10127"/>
                <a:gd name="connsiteX109" fmla="*/ 1500 w 10000"/>
                <a:gd name="connsiteY109" fmla="*/ 7626 h 10127"/>
                <a:gd name="connsiteX110" fmla="*/ 1500 w 10000"/>
                <a:gd name="connsiteY110" fmla="*/ 7823 h 10127"/>
                <a:gd name="connsiteX111" fmla="*/ 1556 w 10000"/>
                <a:gd name="connsiteY111" fmla="*/ 7911 h 10127"/>
                <a:gd name="connsiteX112" fmla="*/ 1722 w 10000"/>
                <a:gd name="connsiteY112" fmla="*/ 7973 h 10127"/>
                <a:gd name="connsiteX113" fmla="*/ 1944 w 10000"/>
                <a:gd name="connsiteY113" fmla="*/ 8038 h 10127"/>
                <a:gd name="connsiteX114" fmla="*/ 2944 w 10000"/>
                <a:gd name="connsiteY114" fmla="*/ 8115 h 10127"/>
                <a:gd name="connsiteX115" fmla="*/ 2944 w 10000"/>
                <a:gd name="connsiteY115" fmla="*/ 8115 h 10127"/>
                <a:gd name="connsiteX116" fmla="*/ 4167 w 10000"/>
                <a:gd name="connsiteY116" fmla="*/ 8256 h 10127"/>
                <a:gd name="connsiteX117" fmla="*/ 4889 w 10000"/>
                <a:gd name="connsiteY117" fmla="*/ 8452 h 10127"/>
                <a:gd name="connsiteX118" fmla="*/ 5278 w 10000"/>
                <a:gd name="connsiteY118" fmla="*/ 8673 h 10127"/>
                <a:gd name="connsiteX119" fmla="*/ 5444 w 10000"/>
                <a:gd name="connsiteY119" fmla="*/ 8731 h 10127"/>
                <a:gd name="connsiteX120" fmla="*/ 5444 w 10000"/>
                <a:gd name="connsiteY120" fmla="*/ 8731 h 10127"/>
                <a:gd name="connsiteX121" fmla="*/ 5722 w 10000"/>
                <a:gd name="connsiteY121" fmla="*/ 8886 h 10127"/>
                <a:gd name="connsiteX122" fmla="*/ 5833 w 10000"/>
                <a:gd name="connsiteY122" fmla="*/ 8957 h 10127"/>
                <a:gd name="connsiteX123" fmla="*/ 5833 w 10000"/>
                <a:gd name="connsiteY123" fmla="*/ 8957 h 10127"/>
                <a:gd name="connsiteX124" fmla="*/ 5833 w 10000"/>
                <a:gd name="connsiteY124" fmla="*/ 8886 h 10127"/>
                <a:gd name="connsiteX125" fmla="*/ 5889 w 10000"/>
                <a:gd name="connsiteY125" fmla="*/ 8808 h 10127"/>
                <a:gd name="connsiteX126" fmla="*/ 6000 w 10000"/>
                <a:gd name="connsiteY126" fmla="*/ 8731 h 10127"/>
                <a:gd name="connsiteX127" fmla="*/ 6167 w 10000"/>
                <a:gd name="connsiteY127" fmla="*/ 8673 h 10127"/>
                <a:gd name="connsiteX128" fmla="*/ 6444 w 10000"/>
                <a:gd name="connsiteY128" fmla="*/ 8673 h 10127"/>
                <a:gd name="connsiteX129" fmla="*/ 6833 w 10000"/>
                <a:gd name="connsiteY129" fmla="*/ 8731 h 10127"/>
                <a:gd name="connsiteX130" fmla="*/ 7278 w 10000"/>
                <a:gd name="connsiteY130" fmla="*/ 8957 h 10127"/>
                <a:gd name="connsiteX131" fmla="*/ 7278 w 10000"/>
                <a:gd name="connsiteY131" fmla="*/ 8957 h 10127"/>
                <a:gd name="connsiteX132" fmla="*/ 8722 w 10000"/>
                <a:gd name="connsiteY132" fmla="*/ 9563 h 10127"/>
                <a:gd name="connsiteX133" fmla="*/ 10000 w 10000"/>
                <a:gd name="connsiteY133" fmla="*/ 10127 h 10127"/>
                <a:gd name="connsiteX134" fmla="*/ 10000 w 10000"/>
                <a:gd name="connsiteY134"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4389 w 10000"/>
                <a:gd name="connsiteY34" fmla="*/ 1516 h 10127"/>
                <a:gd name="connsiteX35" fmla="*/ 10000 w 10000"/>
                <a:gd name="connsiteY35" fmla="*/ 5476 h 10127"/>
                <a:gd name="connsiteX36" fmla="*/ 10000 w 10000"/>
                <a:gd name="connsiteY36" fmla="*/ 5476 h 10127"/>
                <a:gd name="connsiteX37" fmla="*/ 9722 w 10000"/>
                <a:gd name="connsiteY37" fmla="*/ 5399 h 10127"/>
                <a:gd name="connsiteX38" fmla="*/ 9389 w 10000"/>
                <a:gd name="connsiteY38" fmla="*/ 5476 h 10127"/>
                <a:gd name="connsiteX39" fmla="*/ 9389 w 10000"/>
                <a:gd name="connsiteY39" fmla="*/ 5476 h 10127"/>
                <a:gd name="connsiteX40" fmla="*/ 9278 w 10000"/>
                <a:gd name="connsiteY40" fmla="*/ 5560 h 10127"/>
                <a:gd name="connsiteX41" fmla="*/ 9056 w 10000"/>
                <a:gd name="connsiteY41" fmla="*/ 5476 h 10127"/>
                <a:gd name="connsiteX42" fmla="*/ 8889 w 10000"/>
                <a:gd name="connsiteY42" fmla="*/ 5399 h 10127"/>
                <a:gd name="connsiteX43" fmla="*/ 8722 w 10000"/>
                <a:gd name="connsiteY43" fmla="*/ 5267 h 10127"/>
                <a:gd name="connsiteX44" fmla="*/ 8611 w 10000"/>
                <a:gd name="connsiteY44" fmla="*/ 5051 h 10127"/>
                <a:gd name="connsiteX45" fmla="*/ 8444 w 10000"/>
                <a:gd name="connsiteY45" fmla="*/ 4703 h 10127"/>
                <a:gd name="connsiteX46" fmla="*/ 8444 w 10000"/>
                <a:gd name="connsiteY46" fmla="*/ 4703 h 10127"/>
                <a:gd name="connsiteX47" fmla="*/ 8222 w 10000"/>
                <a:gd name="connsiteY47" fmla="*/ 4096 h 10127"/>
                <a:gd name="connsiteX48" fmla="*/ 8111 w 10000"/>
                <a:gd name="connsiteY48" fmla="*/ 3816 h 10127"/>
                <a:gd name="connsiteX49" fmla="*/ 7944 w 10000"/>
                <a:gd name="connsiteY49" fmla="*/ 3605 h 10127"/>
                <a:gd name="connsiteX50" fmla="*/ 7778 w 10000"/>
                <a:gd name="connsiteY50" fmla="*/ 3471 h 10127"/>
                <a:gd name="connsiteX51" fmla="*/ 7556 w 10000"/>
                <a:gd name="connsiteY51" fmla="*/ 3389 h 10127"/>
                <a:gd name="connsiteX52" fmla="*/ 7333 w 10000"/>
                <a:gd name="connsiteY52" fmla="*/ 3324 h 10127"/>
                <a:gd name="connsiteX53" fmla="*/ 7000 w 10000"/>
                <a:gd name="connsiteY53" fmla="*/ 3247 h 10127"/>
                <a:gd name="connsiteX54" fmla="*/ 7000 w 10000"/>
                <a:gd name="connsiteY54" fmla="*/ 3247 h 10127"/>
                <a:gd name="connsiteX55" fmla="*/ 6556 w 10000"/>
                <a:gd name="connsiteY55" fmla="*/ 3324 h 10127"/>
                <a:gd name="connsiteX56" fmla="*/ 6222 w 10000"/>
                <a:gd name="connsiteY56" fmla="*/ 3324 h 10127"/>
                <a:gd name="connsiteX57" fmla="*/ 6111 w 10000"/>
                <a:gd name="connsiteY57" fmla="*/ 3247 h 10127"/>
                <a:gd name="connsiteX58" fmla="*/ 6056 w 10000"/>
                <a:gd name="connsiteY58" fmla="*/ 3185 h 10127"/>
                <a:gd name="connsiteX59" fmla="*/ 6056 w 10000"/>
                <a:gd name="connsiteY59" fmla="*/ 3185 h 10127"/>
                <a:gd name="connsiteX60" fmla="*/ 6056 w 10000"/>
                <a:gd name="connsiteY60" fmla="*/ 1943 h 10127"/>
                <a:gd name="connsiteX61" fmla="*/ 6056 w 10000"/>
                <a:gd name="connsiteY61" fmla="*/ 1943 h 10127"/>
                <a:gd name="connsiteX62" fmla="*/ 6056 w 10000"/>
                <a:gd name="connsiteY62" fmla="*/ 1652 h 10127"/>
                <a:gd name="connsiteX63" fmla="*/ 5944 w 10000"/>
                <a:gd name="connsiteY63" fmla="*/ 1308 h 10127"/>
                <a:gd name="connsiteX64" fmla="*/ 5889 w 10000"/>
                <a:gd name="connsiteY64" fmla="*/ 1230 h 10127"/>
                <a:gd name="connsiteX65" fmla="*/ 5778 w 10000"/>
                <a:gd name="connsiteY65" fmla="*/ 1167 h 10127"/>
                <a:gd name="connsiteX66" fmla="*/ 5667 w 10000"/>
                <a:gd name="connsiteY66" fmla="*/ 1167 h 10127"/>
                <a:gd name="connsiteX67" fmla="*/ 5500 w 10000"/>
                <a:gd name="connsiteY67" fmla="*/ 1230 h 10127"/>
                <a:gd name="connsiteX68" fmla="*/ 5500 w 10000"/>
                <a:gd name="connsiteY68" fmla="*/ 1230 h 10127"/>
                <a:gd name="connsiteX69" fmla="*/ 4889 w 10000"/>
                <a:gd name="connsiteY69" fmla="*/ 1726 h 10127"/>
                <a:gd name="connsiteX70" fmla="*/ 4611 w 10000"/>
                <a:gd name="connsiteY70" fmla="*/ 1866 h 10127"/>
                <a:gd name="connsiteX71" fmla="*/ 4556 w 10000"/>
                <a:gd name="connsiteY71" fmla="*/ 1943 h 10127"/>
                <a:gd name="connsiteX72" fmla="*/ 4500 w 10000"/>
                <a:gd name="connsiteY72" fmla="*/ 1866 h 10127"/>
                <a:gd name="connsiteX73" fmla="*/ 4500 w 10000"/>
                <a:gd name="connsiteY73" fmla="*/ 1866 h 10127"/>
                <a:gd name="connsiteX74" fmla="*/ 4111 w 10000"/>
                <a:gd name="connsiteY74" fmla="*/ 822 h 10127"/>
                <a:gd name="connsiteX75" fmla="*/ 4111 w 10000"/>
                <a:gd name="connsiteY75" fmla="*/ 404 h 10127"/>
                <a:gd name="connsiteX76" fmla="*/ 4111 w 10000"/>
                <a:gd name="connsiteY76" fmla="*/ 404 h 10127"/>
                <a:gd name="connsiteX77" fmla="*/ 4195 w 10000"/>
                <a:gd name="connsiteY77" fmla="*/ 119 h 10127"/>
                <a:gd name="connsiteX78" fmla="*/ 4213 w 10000"/>
                <a:gd name="connsiteY78" fmla="*/ 0 h 10127"/>
                <a:gd name="connsiteX79" fmla="*/ 4000 w 10000"/>
                <a:gd name="connsiteY79" fmla="*/ 127 h 10127"/>
                <a:gd name="connsiteX80" fmla="*/ 3722 w 10000"/>
                <a:gd name="connsiteY80" fmla="*/ 200 h 10127"/>
                <a:gd name="connsiteX81" fmla="*/ 3611 w 10000"/>
                <a:gd name="connsiteY81" fmla="*/ 273 h 10127"/>
                <a:gd name="connsiteX82" fmla="*/ 3556 w 10000"/>
                <a:gd name="connsiteY82" fmla="*/ 344 h 10127"/>
                <a:gd name="connsiteX83" fmla="*/ 3556 w 10000"/>
                <a:gd name="connsiteY83" fmla="*/ 344 h 10127"/>
                <a:gd name="connsiteX84" fmla="*/ 3444 w 10000"/>
                <a:gd name="connsiteY84" fmla="*/ 618 h 10127"/>
                <a:gd name="connsiteX85" fmla="*/ 3278 w 10000"/>
                <a:gd name="connsiteY85" fmla="*/ 1039 h 10127"/>
                <a:gd name="connsiteX86" fmla="*/ 3000 w 10000"/>
                <a:gd name="connsiteY86" fmla="*/ 1516 h 10127"/>
                <a:gd name="connsiteX87" fmla="*/ 2667 w 10000"/>
                <a:gd name="connsiteY87" fmla="*/ 1866 h 10127"/>
                <a:gd name="connsiteX88" fmla="*/ 2667 w 10000"/>
                <a:gd name="connsiteY88" fmla="*/ 1866 h 10127"/>
                <a:gd name="connsiteX89" fmla="*/ 2333 w 10000"/>
                <a:gd name="connsiteY89" fmla="*/ 2152 h 10127"/>
                <a:gd name="connsiteX90" fmla="*/ 1833 w 10000"/>
                <a:gd name="connsiteY90" fmla="*/ 2431 h 10127"/>
                <a:gd name="connsiteX91" fmla="*/ 1389 w 10000"/>
                <a:gd name="connsiteY91" fmla="*/ 2562 h 10127"/>
                <a:gd name="connsiteX92" fmla="*/ 889 w 10000"/>
                <a:gd name="connsiteY92" fmla="*/ 2633 h 10127"/>
                <a:gd name="connsiteX93" fmla="*/ 889 w 10000"/>
                <a:gd name="connsiteY93" fmla="*/ 2633 h 10127"/>
                <a:gd name="connsiteX94" fmla="*/ 500 w 10000"/>
                <a:gd name="connsiteY94" fmla="*/ 2717 h 10127"/>
                <a:gd name="connsiteX95" fmla="*/ 222 w 10000"/>
                <a:gd name="connsiteY95" fmla="*/ 2768 h 10127"/>
                <a:gd name="connsiteX96" fmla="*/ 0 w 10000"/>
                <a:gd name="connsiteY96" fmla="*/ 2836 h 10127"/>
                <a:gd name="connsiteX97" fmla="*/ 0 w 10000"/>
                <a:gd name="connsiteY97" fmla="*/ 2836 h 10127"/>
                <a:gd name="connsiteX98" fmla="*/ 278 w 10000"/>
                <a:gd name="connsiteY98" fmla="*/ 3955 h 10127"/>
                <a:gd name="connsiteX99" fmla="*/ 500 w 10000"/>
                <a:gd name="connsiteY99" fmla="*/ 4773 h 10127"/>
                <a:gd name="connsiteX100" fmla="*/ 722 w 10000"/>
                <a:gd name="connsiteY100" fmla="*/ 5476 h 10127"/>
                <a:gd name="connsiteX101" fmla="*/ 722 w 10000"/>
                <a:gd name="connsiteY101" fmla="*/ 5476 h 10127"/>
                <a:gd name="connsiteX102" fmla="*/ 889 w 10000"/>
                <a:gd name="connsiteY102" fmla="*/ 5891 h 10127"/>
                <a:gd name="connsiteX103" fmla="*/ 944 w 10000"/>
                <a:gd name="connsiteY103" fmla="*/ 6248 h 10127"/>
                <a:gd name="connsiteX104" fmla="*/ 1111 w 10000"/>
                <a:gd name="connsiteY104" fmla="*/ 6598 h 10127"/>
                <a:gd name="connsiteX105" fmla="*/ 1333 w 10000"/>
                <a:gd name="connsiteY105" fmla="*/ 7136 h 10127"/>
                <a:gd name="connsiteX106" fmla="*/ 1333 w 10000"/>
                <a:gd name="connsiteY106" fmla="*/ 7136 h 10127"/>
                <a:gd name="connsiteX107" fmla="*/ 1444 w 10000"/>
                <a:gd name="connsiteY107" fmla="*/ 7417 h 10127"/>
                <a:gd name="connsiteX108" fmla="*/ 1500 w 10000"/>
                <a:gd name="connsiteY108" fmla="*/ 7626 h 10127"/>
                <a:gd name="connsiteX109" fmla="*/ 1500 w 10000"/>
                <a:gd name="connsiteY109" fmla="*/ 7823 h 10127"/>
                <a:gd name="connsiteX110" fmla="*/ 1556 w 10000"/>
                <a:gd name="connsiteY110" fmla="*/ 7911 h 10127"/>
                <a:gd name="connsiteX111" fmla="*/ 1722 w 10000"/>
                <a:gd name="connsiteY111" fmla="*/ 7973 h 10127"/>
                <a:gd name="connsiteX112" fmla="*/ 1944 w 10000"/>
                <a:gd name="connsiteY112" fmla="*/ 8038 h 10127"/>
                <a:gd name="connsiteX113" fmla="*/ 2944 w 10000"/>
                <a:gd name="connsiteY113" fmla="*/ 8115 h 10127"/>
                <a:gd name="connsiteX114" fmla="*/ 2944 w 10000"/>
                <a:gd name="connsiteY114" fmla="*/ 8115 h 10127"/>
                <a:gd name="connsiteX115" fmla="*/ 4167 w 10000"/>
                <a:gd name="connsiteY115" fmla="*/ 8256 h 10127"/>
                <a:gd name="connsiteX116" fmla="*/ 4889 w 10000"/>
                <a:gd name="connsiteY116" fmla="*/ 8452 h 10127"/>
                <a:gd name="connsiteX117" fmla="*/ 5278 w 10000"/>
                <a:gd name="connsiteY117" fmla="*/ 8673 h 10127"/>
                <a:gd name="connsiteX118" fmla="*/ 5444 w 10000"/>
                <a:gd name="connsiteY118" fmla="*/ 8731 h 10127"/>
                <a:gd name="connsiteX119" fmla="*/ 5444 w 10000"/>
                <a:gd name="connsiteY119" fmla="*/ 8731 h 10127"/>
                <a:gd name="connsiteX120" fmla="*/ 5722 w 10000"/>
                <a:gd name="connsiteY120" fmla="*/ 8886 h 10127"/>
                <a:gd name="connsiteX121" fmla="*/ 5833 w 10000"/>
                <a:gd name="connsiteY121" fmla="*/ 8957 h 10127"/>
                <a:gd name="connsiteX122" fmla="*/ 5833 w 10000"/>
                <a:gd name="connsiteY122" fmla="*/ 8957 h 10127"/>
                <a:gd name="connsiteX123" fmla="*/ 5833 w 10000"/>
                <a:gd name="connsiteY123" fmla="*/ 8886 h 10127"/>
                <a:gd name="connsiteX124" fmla="*/ 5889 w 10000"/>
                <a:gd name="connsiteY124" fmla="*/ 8808 h 10127"/>
                <a:gd name="connsiteX125" fmla="*/ 6000 w 10000"/>
                <a:gd name="connsiteY125" fmla="*/ 8731 h 10127"/>
                <a:gd name="connsiteX126" fmla="*/ 6167 w 10000"/>
                <a:gd name="connsiteY126" fmla="*/ 8673 h 10127"/>
                <a:gd name="connsiteX127" fmla="*/ 6444 w 10000"/>
                <a:gd name="connsiteY127" fmla="*/ 8673 h 10127"/>
                <a:gd name="connsiteX128" fmla="*/ 6833 w 10000"/>
                <a:gd name="connsiteY128" fmla="*/ 8731 h 10127"/>
                <a:gd name="connsiteX129" fmla="*/ 7278 w 10000"/>
                <a:gd name="connsiteY129" fmla="*/ 8957 h 10127"/>
                <a:gd name="connsiteX130" fmla="*/ 7278 w 10000"/>
                <a:gd name="connsiteY130" fmla="*/ 8957 h 10127"/>
                <a:gd name="connsiteX131" fmla="*/ 8722 w 10000"/>
                <a:gd name="connsiteY131" fmla="*/ 9563 h 10127"/>
                <a:gd name="connsiteX132" fmla="*/ 10000 w 10000"/>
                <a:gd name="connsiteY132" fmla="*/ 10127 h 10127"/>
                <a:gd name="connsiteX133" fmla="*/ 10000 w 10000"/>
                <a:gd name="connsiteY133"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444 w 10000"/>
                <a:gd name="connsiteY33" fmla="*/ 1798 h 10127"/>
                <a:gd name="connsiteX34" fmla="*/ 10000 w 10000"/>
                <a:gd name="connsiteY34" fmla="*/ 5476 h 10127"/>
                <a:gd name="connsiteX35" fmla="*/ 10000 w 10000"/>
                <a:gd name="connsiteY35" fmla="*/ 5476 h 10127"/>
                <a:gd name="connsiteX36" fmla="*/ 9722 w 10000"/>
                <a:gd name="connsiteY36" fmla="*/ 5399 h 10127"/>
                <a:gd name="connsiteX37" fmla="*/ 9389 w 10000"/>
                <a:gd name="connsiteY37" fmla="*/ 5476 h 10127"/>
                <a:gd name="connsiteX38" fmla="*/ 9389 w 10000"/>
                <a:gd name="connsiteY38" fmla="*/ 5476 h 10127"/>
                <a:gd name="connsiteX39" fmla="*/ 9278 w 10000"/>
                <a:gd name="connsiteY39" fmla="*/ 5560 h 10127"/>
                <a:gd name="connsiteX40" fmla="*/ 9056 w 10000"/>
                <a:gd name="connsiteY40" fmla="*/ 5476 h 10127"/>
                <a:gd name="connsiteX41" fmla="*/ 8889 w 10000"/>
                <a:gd name="connsiteY41" fmla="*/ 5399 h 10127"/>
                <a:gd name="connsiteX42" fmla="*/ 8722 w 10000"/>
                <a:gd name="connsiteY42" fmla="*/ 5267 h 10127"/>
                <a:gd name="connsiteX43" fmla="*/ 8611 w 10000"/>
                <a:gd name="connsiteY43" fmla="*/ 5051 h 10127"/>
                <a:gd name="connsiteX44" fmla="*/ 8444 w 10000"/>
                <a:gd name="connsiteY44" fmla="*/ 4703 h 10127"/>
                <a:gd name="connsiteX45" fmla="*/ 8444 w 10000"/>
                <a:gd name="connsiteY45" fmla="*/ 4703 h 10127"/>
                <a:gd name="connsiteX46" fmla="*/ 8222 w 10000"/>
                <a:gd name="connsiteY46" fmla="*/ 4096 h 10127"/>
                <a:gd name="connsiteX47" fmla="*/ 8111 w 10000"/>
                <a:gd name="connsiteY47" fmla="*/ 3816 h 10127"/>
                <a:gd name="connsiteX48" fmla="*/ 7944 w 10000"/>
                <a:gd name="connsiteY48" fmla="*/ 3605 h 10127"/>
                <a:gd name="connsiteX49" fmla="*/ 7778 w 10000"/>
                <a:gd name="connsiteY49" fmla="*/ 3471 h 10127"/>
                <a:gd name="connsiteX50" fmla="*/ 7556 w 10000"/>
                <a:gd name="connsiteY50" fmla="*/ 3389 h 10127"/>
                <a:gd name="connsiteX51" fmla="*/ 7333 w 10000"/>
                <a:gd name="connsiteY51" fmla="*/ 3324 h 10127"/>
                <a:gd name="connsiteX52" fmla="*/ 7000 w 10000"/>
                <a:gd name="connsiteY52" fmla="*/ 3247 h 10127"/>
                <a:gd name="connsiteX53" fmla="*/ 7000 w 10000"/>
                <a:gd name="connsiteY53" fmla="*/ 3247 h 10127"/>
                <a:gd name="connsiteX54" fmla="*/ 6556 w 10000"/>
                <a:gd name="connsiteY54" fmla="*/ 3324 h 10127"/>
                <a:gd name="connsiteX55" fmla="*/ 6222 w 10000"/>
                <a:gd name="connsiteY55" fmla="*/ 3324 h 10127"/>
                <a:gd name="connsiteX56" fmla="*/ 6111 w 10000"/>
                <a:gd name="connsiteY56" fmla="*/ 3247 h 10127"/>
                <a:gd name="connsiteX57" fmla="*/ 6056 w 10000"/>
                <a:gd name="connsiteY57" fmla="*/ 3185 h 10127"/>
                <a:gd name="connsiteX58" fmla="*/ 6056 w 10000"/>
                <a:gd name="connsiteY58" fmla="*/ 3185 h 10127"/>
                <a:gd name="connsiteX59" fmla="*/ 6056 w 10000"/>
                <a:gd name="connsiteY59" fmla="*/ 1943 h 10127"/>
                <a:gd name="connsiteX60" fmla="*/ 6056 w 10000"/>
                <a:gd name="connsiteY60" fmla="*/ 1943 h 10127"/>
                <a:gd name="connsiteX61" fmla="*/ 6056 w 10000"/>
                <a:gd name="connsiteY61" fmla="*/ 1652 h 10127"/>
                <a:gd name="connsiteX62" fmla="*/ 5944 w 10000"/>
                <a:gd name="connsiteY62" fmla="*/ 1308 h 10127"/>
                <a:gd name="connsiteX63" fmla="*/ 5889 w 10000"/>
                <a:gd name="connsiteY63" fmla="*/ 1230 h 10127"/>
                <a:gd name="connsiteX64" fmla="*/ 5778 w 10000"/>
                <a:gd name="connsiteY64" fmla="*/ 1167 h 10127"/>
                <a:gd name="connsiteX65" fmla="*/ 5667 w 10000"/>
                <a:gd name="connsiteY65" fmla="*/ 1167 h 10127"/>
                <a:gd name="connsiteX66" fmla="*/ 5500 w 10000"/>
                <a:gd name="connsiteY66" fmla="*/ 1230 h 10127"/>
                <a:gd name="connsiteX67" fmla="*/ 5500 w 10000"/>
                <a:gd name="connsiteY67" fmla="*/ 1230 h 10127"/>
                <a:gd name="connsiteX68" fmla="*/ 4889 w 10000"/>
                <a:gd name="connsiteY68" fmla="*/ 1726 h 10127"/>
                <a:gd name="connsiteX69" fmla="*/ 4611 w 10000"/>
                <a:gd name="connsiteY69" fmla="*/ 1866 h 10127"/>
                <a:gd name="connsiteX70" fmla="*/ 4556 w 10000"/>
                <a:gd name="connsiteY70" fmla="*/ 1943 h 10127"/>
                <a:gd name="connsiteX71" fmla="*/ 4500 w 10000"/>
                <a:gd name="connsiteY71" fmla="*/ 1866 h 10127"/>
                <a:gd name="connsiteX72" fmla="*/ 4500 w 10000"/>
                <a:gd name="connsiteY72" fmla="*/ 1866 h 10127"/>
                <a:gd name="connsiteX73" fmla="*/ 4111 w 10000"/>
                <a:gd name="connsiteY73" fmla="*/ 822 h 10127"/>
                <a:gd name="connsiteX74" fmla="*/ 4111 w 10000"/>
                <a:gd name="connsiteY74" fmla="*/ 404 h 10127"/>
                <a:gd name="connsiteX75" fmla="*/ 4111 w 10000"/>
                <a:gd name="connsiteY75" fmla="*/ 404 h 10127"/>
                <a:gd name="connsiteX76" fmla="*/ 4195 w 10000"/>
                <a:gd name="connsiteY76" fmla="*/ 119 h 10127"/>
                <a:gd name="connsiteX77" fmla="*/ 4213 w 10000"/>
                <a:gd name="connsiteY77" fmla="*/ 0 h 10127"/>
                <a:gd name="connsiteX78" fmla="*/ 4000 w 10000"/>
                <a:gd name="connsiteY78" fmla="*/ 127 h 10127"/>
                <a:gd name="connsiteX79" fmla="*/ 3722 w 10000"/>
                <a:gd name="connsiteY79" fmla="*/ 200 h 10127"/>
                <a:gd name="connsiteX80" fmla="*/ 3611 w 10000"/>
                <a:gd name="connsiteY80" fmla="*/ 273 h 10127"/>
                <a:gd name="connsiteX81" fmla="*/ 3556 w 10000"/>
                <a:gd name="connsiteY81" fmla="*/ 344 h 10127"/>
                <a:gd name="connsiteX82" fmla="*/ 3556 w 10000"/>
                <a:gd name="connsiteY82" fmla="*/ 344 h 10127"/>
                <a:gd name="connsiteX83" fmla="*/ 3444 w 10000"/>
                <a:gd name="connsiteY83" fmla="*/ 618 h 10127"/>
                <a:gd name="connsiteX84" fmla="*/ 3278 w 10000"/>
                <a:gd name="connsiteY84" fmla="*/ 1039 h 10127"/>
                <a:gd name="connsiteX85" fmla="*/ 3000 w 10000"/>
                <a:gd name="connsiteY85" fmla="*/ 1516 h 10127"/>
                <a:gd name="connsiteX86" fmla="*/ 2667 w 10000"/>
                <a:gd name="connsiteY86" fmla="*/ 1866 h 10127"/>
                <a:gd name="connsiteX87" fmla="*/ 2667 w 10000"/>
                <a:gd name="connsiteY87" fmla="*/ 1866 h 10127"/>
                <a:gd name="connsiteX88" fmla="*/ 2333 w 10000"/>
                <a:gd name="connsiteY88" fmla="*/ 2152 h 10127"/>
                <a:gd name="connsiteX89" fmla="*/ 1833 w 10000"/>
                <a:gd name="connsiteY89" fmla="*/ 2431 h 10127"/>
                <a:gd name="connsiteX90" fmla="*/ 1389 w 10000"/>
                <a:gd name="connsiteY90" fmla="*/ 2562 h 10127"/>
                <a:gd name="connsiteX91" fmla="*/ 889 w 10000"/>
                <a:gd name="connsiteY91" fmla="*/ 2633 h 10127"/>
                <a:gd name="connsiteX92" fmla="*/ 889 w 10000"/>
                <a:gd name="connsiteY92" fmla="*/ 2633 h 10127"/>
                <a:gd name="connsiteX93" fmla="*/ 500 w 10000"/>
                <a:gd name="connsiteY93" fmla="*/ 2717 h 10127"/>
                <a:gd name="connsiteX94" fmla="*/ 222 w 10000"/>
                <a:gd name="connsiteY94" fmla="*/ 2768 h 10127"/>
                <a:gd name="connsiteX95" fmla="*/ 0 w 10000"/>
                <a:gd name="connsiteY95" fmla="*/ 2836 h 10127"/>
                <a:gd name="connsiteX96" fmla="*/ 0 w 10000"/>
                <a:gd name="connsiteY96" fmla="*/ 2836 h 10127"/>
                <a:gd name="connsiteX97" fmla="*/ 278 w 10000"/>
                <a:gd name="connsiteY97" fmla="*/ 3955 h 10127"/>
                <a:gd name="connsiteX98" fmla="*/ 500 w 10000"/>
                <a:gd name="connsiteY98" fmla="*/ 4773 h 10127"/>
                <a:gd name="connsiteX99" fmla="*/ 722 w 10000"/>
                <a:gd name="connsiteY99" fmla="*/ 5476 h 10127"/>
                <a:gd name="connsiteX100" fmla="*/ 722 w 10000"/>
                <a:gd name="connsiteY100" fmla="*/ 5476 h 10127"/>
                <a:gd name="connsiteX101" fmla="*/ 889 w 10000"/>
                <a:gd name="connsiteY101" fmla="*/ 5891 h 10127"/>
                <a:gd name="connsiteX102" fmla="*/ 944 w 10000"/>
                <a:gd name="connsiteY102" fmla="*/ 6248 h 10127"/>
                <a:gd name="connsiteX103" fmla="*/ 1111 w 10000"/>
                <a:gd name="connsiteY103" fmla="*/ 6598 h 10127"/>
                <a:gd name="connsiteX104" fmla="*/ 1333 w 10000"/>
                <a:gd name="connsiteY104" fmla="*/ 7136 h 10127"/>
                <a:gd name="connsiteX105" fmla="*/ 1333 w 10000"/>
                <a:gd name="connsiteY105" fmla="*/ 7136 h 10127"/>
                <a:gd name="connsiteX106" fmla="*/ 1444 w 10000"/>
                <a:gd name="connsiteY106" fmla="*/ 7417 h 10127"/>
                <a:gd name="connsiteX107" fmla="*/ 1500 w 10000"/>
                <a:gd name="connsiteY107" fmla="*/ 7626 h 10127"/>
                <a:gd name="connsiteX108" fmla="*/ 1500 w 10000"/>
                <a:gd name="connsiteY108" fmla="*/ 7823 h 10127"/>
                <a:gd name="connsiteX109" fmla="*/ 1556 w 10000"/>
                <a:gd name="connsiteY109" fmla="*/ 7911 h 10127"/>
                <a:gd name="connsiteX110" fmla="*/ 1722 w 10000"/>
                <a:gd name="connsiteY110" fmla="*/ 7973 h 10127"/>
                <a:gd name="connsiteX111" fmla="*/ 1944 w 10000"/>
                <a:gd name="connsiteY111" fmla="*/ 8038 h 10127"/>
                <a:gd name="connsiteX112" fmla="*/ 2944 w 10000"/>
                <a:gd name="connsiteY112" fmla="*/ 8115 h 10127"/>
                <a:gd name="connsiteX113" fmla="*/ 2944 w 10000"/>
                <a:gd name="connsiteY113" fmla="*/ 8115 h 10127"/>
                <a:gd name="connsiteX114" fmla="*/ 4167 w 10000"/>
                <a:gd name="connsiteY114" fmla="*/ 8256 h 10127"/>
                <a:gd name="connsiteX115" fmla="*/ 4889 w 10000"/>
                <a:gd name="connsiteY115" fmla="*/ 8452 h 10127"/>
                <a:gd name="connsiteX116" fmla="*/ 5278 w 10000"/>
                <a:gd name="connsiteY116" fmla="*/ 8673 h 10127"/>
                <a:gd name="connsiteX117" fmla="*/ 5444 w 10000"/>
                <a:gd name="connsiteY117" fmla="*/ 8731 h 10127"/>
                <a:gd name="connsiteX118" fmla="*/ 5444 w 10000"/>
                <a:gd name="connsiteY118" fmla="*/ 8731 h 10127"/>
                <a:gd name="connsiteX119" fmla="*/ 5722 w 10000"/>
                <a:gd name="connsiteY119" fmla="*/ 8886 h 10127"/>
                <a:gd name="connsiteX120" fmla="*/ 5833 w 10000"/>
                <a:gd name="connsiteY120" fmla="*/ 8957 h 10127"/>
                <a:gd name="connsiteX121" fmla="*/ 5833 w 10000"/>
                <a:gd name="connsiteY121" fmla="*/ 8957 h 10127"/>
                <a:gd name="connsiteX122" fmla="*/ 5833 w 10000"/>
                <a:gd name="connsiteY122" fmla="*/ 8886 h 10127"/>
                <a:gd name="connsiteX123" fmla="*/ 5889 w 10000"/>
                <a:gd name="connsiteY123" fmla="*/ 8808 h 10127"/>
                <a:gd name="connsiteX124" fmla="*/ 6000 w 10000"/>
                <a:gd name="connsiteY124" fmla="*/ 8731 h 10127"/>
                <a:gd name="connsiteX125" fmla="*/ 6167 w 10000"/>
                <a:gd name="connsiteY125" fmla="*/ 8673 h 10127"/>
                <a:gd name="connsiteX126" fmla="*/ 6444 w 10000"/>
                <a:gd name="connsiteY126" fmla="*/ 8673 h 10127"/>
                <a:gd name="connsiteX127" fmla="*/ 6833 w 10000"/>
                <a:gd name="connsiteY127" fmla="*/ 8731 h 10127"/>
                <a:gd name="connsiteX128" fmla="*/ 7278 w 10000"/>
                <a:gd name="connsiteY128" fmla="*/ 8957 h 10127"/>
                <a:gd name="connsiteX129" fmla="*/ 7278 w 10000"/>
                <a:gd name="connsiteY129" fmla="*/ 8957 h 10127"/>
                <a:gd name="connsiteX130" fmla="*/ 8722 w 10000"/>
                <a:gd name="connsiteY130" fmla="*/ 9563 h 10127"/>
                <a:gd name="connsiteX131" fmla="*/ 10000 w 10000"/>
                <a:gd name="connsiteY131" fmla="*/ 10127 h 10127"/>
                <a:gd name="connsiteX132" fmla="*/ 10000 w 10000"/>
                <a:gd name="connsiteY132"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795 w 10000"/>
                <a:gd name="connsiteY33" fmla="*/ 1371 h 10127"/>
                <a:gd name="connsiteX34" fmla="*/ 10000 w 10000"/>
                <a:gd name="connsiteY34" fmla="*/ 5476 h 10127"/>
                <a:gd name="connsiteX35" fmla="*/ 10000 w 10000"/>
                <a:gd name="connsiteY35" fmla="*/ 5476 h 10127"/>
                <a:gd name="connsiteX36" fmla="*/ 9722 w 10000"/>
                <a:gd name="connsiteY36" fmla="*/ 5399 h 10127"/>
                <a:gd name="connsiteX37" fmla="*/ 9389 w 10000"/>
                <a:gd name="connsiteY37" fmla="*/ 5476 h 10127"/>
                <a:gd name="connsiteX38" fmla="*/ 9389 w 10000"/>
                <a:gd name="connsiteY38" fmla="*/ 5476 h 10127"/>
                <a:gd name="connsiteX39" fmla="*/ 9278 w 10000"/>
                <a:gd name="connsiteY39" fmla="*/ 5560 h 10127"/>
                <a:gd name="connsiteX40" fmla="*/ 9056 w 10000"/>
                <a:gd name="connsiteY40" fmla="*/ 5476 h 10127"/>
                <a:gd name="connsiteX41" fmla="*/ 8889 w 10000"/>
                <a:gd name="connsiteY41" fmla="*/ 5399 h 10127"/>
                <a:gd name="connsiteX42" fmla="*/ 8722 w 10000"/>
                <a:gd name="connsiteY42" fmla="*/ 5267 h 10127"/>
                <a:gd name="connsiteX43" fmla="*/ 8611 w 10000"/>
                <a:gd name="connsiteY43" fmla="*/ 5051 h 10127"/>
                <a:gd name="connsiteX44" fmla="*/ 8444 w 10000"/>
                <a:gd name="connsiteY44" fmla="*/ 4703 h 10127"/>
                <a:gd name="connsiteX45" fmla="*/ 8444 w 10000"/>
                <a:gd name="connsiteY45" fmla="*/ 4703 h 10127"/>
                <a:gd name="connsiteX46" fmla="*/ 8222 w 10000"/>
                <a:gd name="connsiteY46" fmla="*/ 4096 h 10127"/>
                <a:gd name="connsiteX47" fmla="*/ 8111 w 10000"/>
                <a:gd name="connsiteY47" fmla="*/ 3816 h 10127"/>
                <a:gd name="connsiteX48" fmla="*/ 7944 w 10000"/>
                <a:gd name="connsiteY48" fmla="*/ 3605 h 10127"/>
                <a:gd name="connsiteX49" fmla="*/ 7778 w 10000"/>
                <a:gd name="connsiteY49" fmla="*/ 3471 h 10127"/>
                <a:gd name="connsiteX50" fmla="*/ 7556 w 10000"/>
                <a:gd name="connsiteY50" fmla="*/ 3389 h 10127"/>
                <a:gd name="connsiteX51" fmla="*/ 7333 w 10000"/>
                <a:gd name="connsiteY51" fmla="*/ 3324 h 10127"/>
                <a:gd name="connsiteX52" fmla="*/ 7000 w 10000"/>
                <a:gd name="connsiteY52" fmla="*/ 3247 h 10127"/>
                <a:gd name="connsiteX53" fmla="*/ 7000 w 10000"/>
                <a:gd name="connsiteY53" fmla="*/ 3247 h 10127"/>
                <a:gd name="connsiteX54" fmla="*/ 6556 w 10000"/>
                <a:gd name="connsiteY54" fmla="*/ 3324 h 10127"/>
                <a:gd name="connsiteX55" fmla="*/ 6222 w 10000"/>
                <a:gd name="connsiteY55" fmla="*/ 3324 h 10127"/>
                <a:gd name="connsiteX56" fmla="*/ 6111 w 10000"/>
                <a:gd name="connsiteY56" fmla="*/ 3247 h 10127"/>
                <a:gd name="connsiteX57" fmla="*/ 6056 w 10000"/>
                <a:gd name="connsiteY57" fmla="*/ 3185 h 10127"/>
                <a:gd name="connsiteX58" fmla="*/ 6056 w 10000"/>
                <a:gd name="connsiteY58" fmla="*/ 3185 h 10127"/>
                <a:gd name="connsiteX59" fmla="*/ 6056 w 10000"/>
                <a:gd name="connsiteY59" fmla="*/ 1943 h 10127"/>
                <a:gd name="connsiteX60" fmla="*/ 6056 w 10000"/>
                <a:gd name="connsiteY60" fmla="*/ 1943 h 10127"/>
                <a:gd name="connsiteX61" fmla="*/ 6056 w 10000"/>
                <a:gd name="connsiteY61" fmla="*/ 1652 h 10127"/>
                <a:gd name="connsiteX62" fmla="*/ 5944 w 10000"/>
                <a:gd name="connsiteY62" fmla="*/ 1308 h 10127"/>
                <a:gd name="connsiteX63" fmla="*/ 5889 w 10000"/>
                <a:gd name="connsiteY63" fmla="*/ 1230 h 10127"/>
                <a:gd name="connsiteX64" fmla="*/ 5778 w 10000"/>
                <a:gd name="connsiteY64" fmla="*/ 1167 h 10127"/>
                <a:gd name="connsiteX65" fmla="*/ 5667 w 10000"/>
                <a:gd name="connsiteY65" fmla="*/ 1167 h 10127"/>
                <a:gd name="connsiteX66" fmla="*/ 5500 w 10000"/>
                <a:gd name="connsiteY66" fmla="*/ 1230 h 10127"/>
                <a:gd name="connsiteX67" fmla="*/ 5500 w 10000"/>
                <a:gd name="connsiteY67" fmla="*/ 1230 h 10127"/>
                <a:gd name="connsiteX68" fmla="*/ 4889 w 10000"/>
                <a:gd name="connsiteY68" fmla="*/ 1726 h 10127"/>
                <a:gd name="connsiteX69" fmla="*/ 4611 w 10000"/>
                <a:gd name="connsiteY69" fmla="*/ 1866 h 10127"/>
                <a:gd name="connsiteX70" fmla="*/ 4556 w 10000"/>
                <a:gd name="connsiteY70" fmla="*/ 1943 h 10127"/>
                <a:gd name="connsiteX71" fmla="*/ 4500 w 10000"/>
                <a:gd name="connsiteY71" fmla="*/ 1866 h 10127"/>
                <a:gd name="connsiteX72" fmla="*/ 4500 w 10000"/>
                <a:gd name="connsiteY72" fmla="*/ 1866 h 10127"/>
                <a:gd name="connsiteX73" fmla="*/ 4111 w 10000"/>
                <a:gd name="connsiteY73" fmla="*/ 822 h 10127"/>
                <a:gd name="connsiteX74" fmla="*/ 4111 w 10000"/>
                <a:gd name="connsiteY74" fmla="*/ 404 h 10127"/>
                <a:gd name="connsiteX75" fmla="*/ 4111 w 10000"/>
                <a:gd name="connsiteY75" fmla="*/ 404 h 10127"/>
                <a:gd name="connsiteX76" fmla="*/ 4195 w 10000"/>
                <a:gd name="connsiteY76" fmla="*/ 119 h 10127"/>
                <a:gd name="connsiteX77" fmla="*/ 4213 w 10000"/>
                <a:gd name="connsiteY77" fmla="*/ 0 h 10127"/>
                <a:gd name="connsiteX78" fmla="*/ 4000 w 10000"/>
                <a:gd name="connsiteY78" fmla="*/ 127 h 10127"/>
                <a:gd name="connsiteX79" fmla="*/ 3722 w 10000"/>
                <a:gd name="connsiteY79" fmla="*/ 200 h 10127"/>
                <a:gd name="connsiteX80" fmla="*/ 3611 w 10000"/>
                <a:gd name="connsiteY80" fmla="*/ 273 h 10127"/>
                <a:gd name="connsiteX81" fmla="*/ 3556 w 10000"/>
                <a:gd name="connsiteY81" fmla="*/ 344 h 10127"/>
                <a:gd name="connsiteX82" fmla="*/ 3556 w 10000"/>
                <a:gd name="connsiteY82" fmla="*/ 344 h 10127"/>
                <a:gd name="connsiteX83" fmla="*/ 3444 w 10000"/>
                <a:gd name="connsiteY83" fmla="*/ 618 h 10127"/>
                <a:gd name="connsiteX84" fmla="*/ 3278 w 10000"/>
                <a:gd name="connsiteY84" fmla="*/ 1039 h 10127"/>
                <a:gd name="connsiteX85" fmla="*/ 3000 w 10000"/>
                <a:gd name="connsiteY85" fmla="*/ 1516 h 10127"/>
                <a:gd name="connsiteX86" fmla="*/ 2667 w 10000"/>
                <a:gd name="connsiteY86" fmla="*/ 1866 h 10127"/>
                <a:gd name="connsiteX87" fmla="*/ 2667 w 10000"/>
                <a:gd name="connsiteY87" fmla="*/ 1866 h 10127"/>
                <a:gd name="connsiteX88" fmla="*/ 2333 w 10000"/>
                <a:gd name="connsiteY88" fmla="*/ 2152 h 10127"/>
                <a:gd name="connsiteX89" fmla="*/ 1833 w 10000"/>
                <a:gd name="connsiteY89" fmla="*/ 2431 h 10127"/>
                <a:gd name="connsiteX90" fmla="*/ 1389 w 10000"/>
                <a:gd name="connsiteY90" fmla="*/ 2562 h 10127"/>
                <a:gd name="connsiteX91" fmla="*/ 889 w 10000"/>
                <a:gd name="connsiteY91" fmla="*/ 2633 h 10127"/>
                <a:gd name="connsiteX92" fmla="*/ 889 w 10000"/>
                <a:gd name="connsiteY92" fmla="*/ 2633 h 10127"/>
                <a:gd name="connsiteX93" fmla="*/ 500 w 10000"/>
                <a:gd name="connsiteY93" fmla="*/ 2717 h 10127"/>
                <a:gd name="connsiteX94" fmla="*/ 222 w 10000"/>
                <a:gd name="connsiteY94" fmla="*/ 2768 h 10127"/>
                <a:gd name="connsiteX95" fmla="*/ 0 w 10000"/>
                <a:gd name="connsiteY95" fmla="*/ 2836 h 10127"/>
                <a:gd name="connsiteX96" fmla="*/ 0 w 10000"/>
                <a:gd name="connsiteY96" fmla="*/ 2836 h 10127"/>
                <a:gd name="connsiteX97" fmla="*/ 278 w 10000"/>
                <a:gd name="connsiteY97" fmla="*/ 3955 h 10127"/>
                <a:gd name="connsiteX98" fmla="*/ 500 w 10000"/>
                <a:gd name="connsiteY98" fmla="*/ 4773 h 10127"/>
                <a:gd name="connsiteX99" fmla="*/ 722 w 10000"/>
                <a:gd name="connsiteY99" fmla="*/ 5476 h 10127"/>
                <a:gd name="connsiteX100" fmla="*/ 722 w 10000"/>
                <a:gd name="connsiteY100" fmla="*/ 5476 h 10127"/>
                <a:gd name="connsiteX101" fmla="*/ 889 w 10000"/>
                <a:gd name="connsiteY101" fmla="*/ 5891 h 10127"/>
                <a:gd name="connsiteX102" fmla="*/ 944 w 10000"/>
                <a:gd name="connsiteY102" fmla="*/ 6248 h 10127"/>
                <a:gd name="connsiteX103" fmla="*/ 1111 w 10000"/>
                <a:gd name="connsiteY103" fmla="*/ 6598 h 10127"/>
                <a:gd name="connsiteX104" fmla="*/ 1333 w 10000"/>
                <a:gd name="connsiteY104" fmla="*/ 7136 h 10127"/>
                <a:gd name="connsiteX105" fmla="*/ 1333 w 10000"/>
                <a:gd name="connsiteY105" fmla="*/ 7136 h 10127"/>
                <a:gd name="connsiteX106" fmla="*/ 1444 w 10000"/>
                <a:gd name="connsiteY106" fmla="*/ 7417 h 10127"/>
                <a:gd name="connsiteX107" fmla="*/ 1500 w 10000"/>
                <a:gd name="connsiteY107" fmla="*/ 7626 h 10127"/>
                <a:gd name="connsiteX108" fmla="*/ 1500 w 10000"/>
                <a:gd name="connsiteY108" fmla="*/ 7823 h 10127"/>
                <a:gd name="connsiteX109" fmla="*/ 1556 w 10000"/>
                <a:gd name="connsiteY109" fmla="*/ 7911 h 10127"/>
                <a:gd name="connsiteX110" fmla="*/ 1722 w 10000"/>
                <a:gd name="connsiteY110" fmla="*/ 7973 h 10127"/>
                <a:gd name="connsiteX111" fmla="*/ 1944 w 10000"/>
                <a:gd name="connsiteY111" fmla="*/ 8038 h 10127"/>
                <a:gd name="connsiteX112" fmla="*/ 2944 w 10000"/>
                <a:gd name="connsiteY112" fmla="*/ 8115 h 10127"/>
                <a:gd name="connsiteX113" fmla="*/ 2944 w 10000"/>
                <a:gd name="connsiteY113" fmla="*/ 8115 h 10127"/>
                <a:gd name="connsiteX114" fmla="*/ 4167 w 10000"/>
                <a:gd name="connsiteY114" fmla="*/ 8256 h 10127"/>
                <a:gd name="connsiteX115" fmla="*/ 4889 w 10000"/>
                <a:gd name="connsiteY115" fmla="*/ 8452 h 10127"/>
                <a:gd name="connsiteX116" fmla="*/ 5278 w 10000"/>
                <a:gd name="connsiteY116" fmla="*/ 8673 h 10127"/>
                <a:gd name="connsiteX117" fmla="*/ 5444 w 10000"/>
                <a:gd name="connsiteY117" fmla="*/ 8731 h 10127"/>
                <a:gd name="connsiteX118" fmla="*/ 5444 w 10000"/>
                <a:gd name="connsiteY118" fmla="*/ 8731 h 10127"/>
                <a:gd name="connsiteX119" fmla="*/ 5722 w 10000"/>
                <a:gd name="connsiteY119" fmla="*/ 8886 h 10127"/>
                <a:gd name="connsiteX120" fmla="*/ 5833 w 10000"/>
                <a:gd name="connsiteY120" fmla="*/ 8957 h 10127"/>
                <a:gd name="connsiteX121" fmla="*/ 5833 w 10000"/>
                <a:gd name="connsiteY121" fmla="*/ 8957 h 10127"/>
                <a:gd name="connsiteX122" fmla="*/ 5833 w 10000"/>
                <a:gd name="connsiteY122" fmla="*/ 8886 h 10127"/>
                <a:gd name="connsiteX123" fmla="*/ 5889 w 10000"/>
                <a:gd name="connsiteY123" fmla="*/ 8808 h 10127"/>
                <a:gd name="connsiteX124" fmla="*/ 6000 w 10000"/>
                <a:gd name="connsiteY124" fmla="*/ 8731 h 10127"/>
                <a:gd name="connsiteX125" fmla="*/ 6167 w 10000"/>
                <a:gd name="connsiteY125" fmla="*/ 8673 h 10127"/>
                <a:gd name="connsiteX126" fmla="*/ 6444 w 10000"/>
                <a:gd name="connsiteY126" fmla="*/ 8673 h 10127"/>
                <a:gd name="connsiteX127" fmla="*/ 6833 w 10000"/>
                <a:gd name="connsiteY127" fmla="*/ 8731 h 10127"/>
                <a:gd name="connsiteX128" fmla="*/ 7278 w 10000"/>
                <a:gd name="connsiteY128" fmla="*/ 8957 h 10127"/>
                <a:gd name="connsiteX129" fmla="*/ 7278 w 10000"/>
                <a:gd name="connsiteY129" fmla="*/ 8957 h 10127"/>
                <a:gd name="connsiteX130" fmla="*/ 8722 w 10000"/>
                <a:gd name="connsiteY130" fmla="*/ 9563 h 10127"/>
                <a:gd name="connsiteX131" fmla="*/ 10000 w 10000"/>
                <a:gd name="connsiteY131" fmla="*/ 10127 h 10127"/>
                <a:gd name="connsiteX132" fmla="*/ 10000 w 10000"/>
                <a:gd name="connsiteY132"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10000 w 10000"/>
                <a:gd name="connsiteY33" fmla="*/ 5476 h 10127"/>
                <a:gd name="connsiteX34" fmla="*/ 10000 w 10000"/>
                <a:gd name="connsiteY34" fmla="*/ 5476 h 10127"/>
                <a:gd name="connsiteX35" fmla="*/ 9722 w 10000"/>
                <a:gd name="connsiteY35" fmla="*/ 5399 h 10127"/>
                <a:gd name="connsiteX36" fmla="*/ 9389 w 10000"/>
                <a:gd name="connsiteY36" fmla="*/ 5476 h 10127"/>
                <a:gd name="connsiteX37" fmla="*/ 9389 w 10000"/>
                <a:gd name="connsiteY37" fmla="*/ 5476 h 10127"/>
                <a:gd name="connsiteX38" fmla="*/ 9278 w 10000"/>
                <a:gd name="connsiteY38" fmla="*/ 5560 h 10127"/>
                <a:gd name="connsiteX39" fmla="*/ 9056 w 10000"/>
                <a:gd name="connsiteY39" fmla="*/ 5476 h 10127"/>
                <a:gd name="connsiteX40" fmla="*/ 8889 w 10000"/>
                <a:gd name="connsiteY40" fmla="*/ 5399 h 10127"/>
                <a:gd name="connsiteX41" fmla="*/ 8722 w 10000"/>
                <a:gd name="connsiteY41" fmla="*/ 5267 h 10127"/>
                <a:gd name="connsiteX42" fmla="*/ 8611 w 10000"/>
                <a:gd name="connsiteY42" fmla="*/ 5051 h 10127"/>
                <a:gd name="connsiteX43" fmla="*/ 8444 w 10000"/>
                <a:gd name="connsiteY43" fmla="*/ 4703 h 10127"/>
                <a:gd name="connsiteX44" fmla="*/ 8444 w 10000"/>
                <a:gd name="connsiteY44" fmla="*/ 4703 h 10127"/>
                <a:gd name="connsiteX45" fmla="*/ 8222 w 10000"/>
                <a:gd name="connsiteY45" fmla="*/ 4096 h 10127"/>
                <a:gd name="connsiteX46" fmla="*/ 8111 w 10000"/>
                <a:gd name="connsiteY46" fmla="*/ 3816 h 10127"/>
                <a:gd name="connsiteX47" fmla="*/ 7944 w 10000"/>
                <a:gd name="connsiteY47" fmla="*/ 3605 h 10127"/>
                <a:gd name="connsiteX48" fmla="*/ 7778 w 10000"/>
                <a:gd name="connsiteY48" fmla="*/ 3471 h 10127"/>
                <a:gd name="connsiteX49" fmla="*/ 7556 w 10000"/>
                <a:gd name="connsiteY49" fmla="*/ 3389 h 10127"/>
                <a:gd name="connsiteX50" fmla="*/ 7333 w 10000"/>
                <a:gd name="connsiteY50" fmla="*/ 3324 h 10127"/>
                <a:gd name="connsiteX51" fmla="*/ 7000 w 10000"/>
                <a:gd name="connsiteY51" fmla="*/ 3247 h 10127"/>
                <a:gd name="connsiteX52" fmla="*/ 7000 w 10000"/>
                <a:gd name="connsiteY52" fmla="*/ 3247 h 10127"/>
                <a:gd name="connsiteX53" fmla="*/ 6556 w 10000"/>
                <a:gd name="connsiteY53" fmla="*/ 3324 h 10127"/>
                <a:gd name="connsiteX54" fmla="*/ 6222 w 10000"/>
                <a:gd name="connsiteY54" fmla="*/ 3324 h 10127"/>
                <a:gd name="connsiteX55" fmla="*/ 6111 w 10000"/>
                <a:gd name="connsiteY55" fmla="*/ 3247 h 10127"/>
                <a:gd name="connsiteX56" fmla="*/ 6056 w 10000"/>
                <a:gd name="connsiteY56" fmla="*/ 3185 h 10127"/>
                <a:gd name="connsiteX57" fmla="*/ 6056 w 10000"/>
                <a:gd name="connsiteY57" fmla="*/ 3185 h 10127"/>
                <a:gd name="connsiteX58" fmla="*/ 6056 w 10000"/>
                <a:gd name="connsiteY58" fmla="*/ 1943 h 10127"/>
                <a:gd name="connsiteX59" fmla="*/ 6056 w 10000"/>
                <a:gd name="connsiteY59" fmla="*/ 1943 h 10127"/>
                <a:gd name="connsiteX60" fmla="*/ 6056 w 10000"/>
                <a:gd name="connsiteY60" fmla="*/ 1652 h 10127"/>
                <a:gd name="connsiteX61" fmla="*/ 5944 w 10000"/>
                <a:gd name="connsiteY61" fmla="*/ 1308 h 10127"/>
                <a:gd name="connsiteX62" fmla="*/ 5889 w 10000"/>
                <a:gd name="connsiteY62" fmla="*/ 1230 h 10127"/>
                <a:gd name="connsiteX63" fmla="*/ 5778 w 10000"/>
                <a:gd name="connsiteY63" fmla="*/ 1167 h 10127"/>
                <a:gd name="connsiteX64" fmla="*/ 5667 w 10000"/>
                <a:gd name="connsiteY64" fmla="*/ 1167 h 10127"/>
                <a:gd name="connsiteX65" fmla="*/ 5500 w 10000"/>
                <a:gd name="connsiteY65" fmla="*/ 1230 h 10127"/>
                <a:gd name="connsiteX66" fmla="*/ 5500 w 10000"/>
                <a:gd name="connsiteY66" fmla="*/ 1230 h 10127"/>
                <a:gd name="connsiteX67" fmla="*/ 4889 w 10000"/>
                <a:gd name="connsiteY67" fmla="*/ 1726 h 10127"/>
                <a:gd name="connsiteX68" fmla="*/ 4611 w 10000"/>
                <a:gd name="connsiteY68" fmla="*/ 1866 h 10127"/>
                <a:gd name="connsiteX69" fmla="*/ 4556 w 10000"/>
                <a:gd name="connsiteY69" fmla="*/ 1943 h 10127"/>
                <a:gd name="connsiteX70" fmla="*/ 4500 w 10000"/>
                <a:gd name="connsiteY70" fmla="*/ 1866 h 10127"/>
                <a:gd name="connsiteX71" fmla="*/ 4500 w 10000"/>
                <a:gd name="connsiteY71" fmla="*/ 1866 h 10127"/>
                <a:gd name="connsiteX72" fmla="*/ 4111 w 10000"/>
                <a:gd name="connsiteY72" fmla="*/ 822 h 10127"/>
                <a:gd name="connsiteX73" fmla="*/ 4111 w 10000"/>
                <a:gd name="connsiteY73" fmla="*/ 404 h 10127"/>
                <a:gd name="connsiteX74" fmla="*/ 4111 w 10000"/>
                <a:gd name="connsiteY74" fmla="*/ 404 h 10127"/>
                <a:gd name="connsiteX75" fmla="*/ 4195 w 10000"/>
                <a:gd name="connsiteY75" fmla="*/ 119 h 10127"/>
                <a:gd name="connsiteX76" fmla="*/ 4213 w 10000"/>
                <a:gd name="connsiteY76" fmla="*/ 0 h 10127"/>
                <a:gd name="connsiteX77" fmla="*/ 4000 w 10000"/>
                <a:gd name="connsiteY77" fmla="*/ 127 h 10127"/>
                <a:gd name="connsiteX78" fmla="*/ 3722 w 10000"/>
                <a:gd name="connsiteY78" fmla="*/ 200 h 10127"/>
                <a:gd name="connsiteX79" fmla="*/ 3611 w 10000"/>
                <a:gd name="connsiteY79" fmla="*/ 273 h 10127"/>
                <a:gd name="connsiteX80" fmla="*/ 3556 w 10000"/>
                <a:gd name="connsiteY80" fmla="*/ 344 h 10127"/>
                <a:gd name="connsiteX81" fmla="*/ 3556 w 10000"/>
                <a:gd name="connsiteY81" fmla="*/ 344 h 10127"/>
                <a:gd name="connsiteX82" fmla="*/ 3444 w 10000"/>
                <a:gd name="connsiteY82" fmla="*/ 618 h 10127"/>
                <a:gd name="connsiteX83" fmla="*/ 3278 w 10000"/>
                <a:gd name="connsiteY83" fmla="*/ 1039 h 10127"/>
                <a:gd name="connsiteX84" fmla="*/ 3000 w 10000"/>
                <a:gd name="connsiteY84" fmla="*/ 1516 h 10127"/>
                <a:gd name="connsiteX85" fmla="*/ 2667 w 10000"/>
                <a:gd name="connsiteY85" fmla="*/ 1866 h 10127"/>
                <a:gd name="connsiteX86" fmla="*/ 2667 w 10000"/>
                <a:gd name="connsiteY86" fmla="*/ 1866 h 10127"/>
                <a:gd name="connsiteX87" fmla="*/ 2333 w 10000"/>
                <a:gd name="connsiteY87" fmla="*/ 2152 h 10127"/>
                <a:gd name="connsiteX88" fmla="*/ 1833 w 10000"/>
                <a:gd name="connsiteY88" fmla="*/ 2431 h 10127"/>
                <a:gd name="connsiteX89" fmla="*/ 1389 w 10000"/>
                <a:gd name="connsiteY89" fmla="*/ 2562 h 10127"/>
                <a:gd name="connsiteX90" fmla="*/ 889 w 10000"/>
                <a:gd name="connsiteY90" fmla="*/ 2633 h 10127"/>
                <a:gd name="connsiteX91" fmla="*/ 889 w 10000"/>
                <a:gd name="connsiteY91" fmla="*/ 2633 h 10127"/>
                <a:gd name="connsiteX92" fmla="*/ 500 w 10000"/>
                <a:gd name="connsiteY92" fmla="*/ 2717 h 10127"/>
                <a:gd name="connsiteX93" fmla="*/ 222 w 10000"/>
                <a:gd name="connsiteY93" fmla="*/ 2768 h 10127"/>
                <a:gd name="connsiteX94" fmla="*/ 0 w 10000"/>
                <a:gd name="connsiteY94" fmla="*/ 2836 h 10127"/>
                <a:gd name="connsiteX95" fmla="*/ 0 w 10000"/>
                <a:gd name="connsiteY95" fmla="*/ 2836 h 10127"/>
                <a:gd name="connsiteX96" fmla="*/ 278 w 10000"/>
                <a:gd name="connsiteY96" fmla="*/ 3955 h 10127"/>
                <a:gd name="connsiteX97" fmla="*/ 500 w 10000"/>
                <a:gd name="connsiteY97" fmla="*/ 4773 h 10127"/>
                <a:gd name="connsiteX98" fmla="*/ 722 w 10000"/>
                <a:gd name="connsiteY98" fmla="*/ 5476 h 10127"/>
                <a:gd name="connsiteX99" fmla="*/ 722 w 10000"/>
                <a:gd name="connsiteY99" fmla="*/ 5476 h 10127"/>
                <a:gd name="connsiteX100" fmla="*/ 889 w 10000"/>
                <a:gd name="connsiteY100" fmla="*/ 5891 h 10127"/>
                <a:gd name="connsiteX101" fmla="*/ 944 w 10000"/>
                <a:gd name="connsiteY101" fmla="*/ 6248 h 10127"/>
                <a:gd name="connsiteX102" fmla="*/ 1111 w 10000"/>
                <a:gd name="connsiteY102" fmla="*/ 6598 h 10127"/>
                <a:gd name="connsiteX103" fmla="*/ 1333 w 10000"/>
                <a:gd name="connsiteY103" fmla="*/ 7136 h 10127"/>
                <a:gd name="connsiteX104" fmla="*/ 1333 w 10000"/>
                <a:gd name="connsiteY104" fmla="*/ 7136 h 10127"/>
                <a:gd name="connsiteX105" fmla="*/ 1444 w 10000"/>
                <a:gd name="connsiteY105" fmla="*/ 7417 h 10127"/>
                <a:gd name="connsiteX106" fmla="*/ 1500 w 10000"/>
                <a:gd name="connsiteY106" fmla="*/ 7626 h 10127"/>
                <a:gd name="connsiteX107" fmla="*/ 1500 w 10000"/>
                <a:gd name="connsiteY107" fmla="*/ 7823 h 10127"/>
                <a:gd name="connsiteX108" fmla="*/ 1556 w 10000"/>
                <a:gd name="connsiteY108" fmla="*/ 7911 h 10127"/>
                <a:gd name="connsiteX109" fmla="*/ 1722 w 10000"/>
                <a:gd name="connsiteY109" fmla="*/ 7973 h 10127"/>
                <a:gd name="connsiteX110" fmla="*/ 1944 w 10000"/>
                <a:gd name="connsiteY110" fmla="*/ 8038 h 10127"/>
                <a:gd name="connsiteX111" fmla="*/ 2944 w 10000"/>
                <a:gd name="connsiteY111" fmla="*/ 8115 h 10127"/>
                <a:gd name="connsiteX112" fmla="*/ 2944 w 10000"/>
                <a:gd name="connsiteY112" fmla="*/ 8115 h 10127"/>
                <a:gd name="connsiteX113" fmla="*/ 4167 w 10000"/>
                <a:gd name="connsiteY113" fmla="*/ 8256 h 10127"/>
                <a:gd name="connsiteX114" fmla="*/ 4889 w 10000"/>
                <a:gd name="connsiteY114" fmla="*/ 8452 h 10127"/>
                <a:gd name="connsiteX115" fmla="*/ 5278 w 10000"/>
                <a:gd name="connsiteY115" fmla="*/ 8673 h 10127"/>
                <a:gd name="connsiteX116" fmla="*/ 5444 w 10000"/>
                <a:gd name="connsiteY116" fmla="*/ 8731 h 10127"/>
                <a:gd name="connsiteX117" fmla="*/ 5444 w 10000"/>
                <a:gd name="connsiteY117" fmla="*/ 8731 h 10127"/>
                <a:gd name="connsiteX118" fmla="*/ 5722 w 10000"/>
                <a:gd name="connsiteY118" fmla="*/ 8886 h 10127"/>
                <a:gd name="connsiteX119" fmla="*/ 5833 w 10000"/>
                <a:gd name="connsiteY119" fmla="*/ 8957 h 10127"/>
                <a:gd name="connsiteX120" fmla="*/ 5833 w 10000"/>
                <a:gd name="connsiteY120" fmla="*/ 8957 h 10127"/>
                <a:gd name="connsiteX121" fmla="*/ 5833 w 10000"/>
                <a:gd name="connsiteY121" fmla="*/ 8886 h 10127"/>
                <a:gd name="connsiteX122" fmla="*/ 5889 w 10000"/>
                <a:gd name="connsiteY122" fmla="*/ 8808 h 10127"/>
                <a:gd name="connsiteX123" fmla="*/ 6000 w 10000"/>
                <a:gd name="connsiteY123" fmla="*/ 8731 h 10127"/>
                <a:gd name="connsiteX124" fmla="*/ 6167 w 10000"/>
                <a:gd name="connsiteY124" fmla="*/ 8673 h 10127"/>
                <a:gd name="connsiteX125" fmla="*/ 6444 w 10000"/>
                <a:gd name="connsiteY125" fmla="*/ 8673 h 10127"/>
                <a:gd name="connsiteX126" fmla="*/ 6833 w 10000"/>
                <a:gd name="connsiteY126" fmla="*/ 8731 h 10127"/>
                <a:gd name="connsiteX127" fmla="*/ 7278 w 10000"/>
                <a:gd name="connsiteY127" fmla="*/ 8957 h 10127"/>
                <a:gd name="connsiteX128" fmla="*/ 7278 w 10000"/>
                <a:gd name="connsiteY128" fmla="*/ 8957 h 10127"/>
                <a:gd name="connsiteX129" fmla="*/ 8722 w 10000"/>
                <a:gd name="connsiteY129" fmla="*/ 9563 h 10127"/>
                <a:gd name="connsiteX130" fmla="*/ 10000 w 10000"/>
                <a:gd name="connsiteY130" fmla="*/ 10127 h 10127"/>
                <a:gd name="connsiteX131" fmla="*/ 10000 w 10000"/>
                <a:gd name="connsiteY131"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10000 w 10000"/>
                <a:gd name="connsiteY33" fmla="*/ 5476 h 10127"/>
                <a:gd name="connsiteX34" fmla="*/ 9722 w 10000"/>
                <a:gd name="connsiteY34" fmla="*/ 5399 h 10127"/>
                <a:gd name="connsiteX35" fmla="*/ 9389 w 10000"/>
                <a:gd name="connsiteY35" fmla="*/ 5476 h 10127"/>
                <a:gd name="connsiteX36" fmla="*/ 9389 w 10000"/>
                <a:gd name="connsiteY36" fmla="*/ 5476 h 10127"/>
                <a:gd name="connsiteX37" fmla="*/ 9278 w 10000"/>
                <a:gd name="connsiteY37" fmla="*/ 5560 h 10127"/>
                <a:gd name="connsiteX38" fmla="*/ 9056 w 10000"/>
                <a:gd name="connsiteY38" fmla="*/ 5476 h 10127"/>
                <a:gd name="connsiteX39" fmla="*/ 8889 w 10000"/>
                <a:gd name="connsiteY39" fmla="*/ 5399 h 10127"/>
                <a:gd name="connsiteX40" fmla="*/ 8722 w 10000"/>
                <a:gd name="connsiteY40" fmla="*/ 5267 h 10127"/>
                <a:gd name="connsiteX41" fmla="*/ 8611 w 10000"/>
                <a:gd name="connsiteY41" fmla="*/ 5051 h 10127"/>
                <a:gd name="connsiteX42" fmla="*/ 8444 w 10000"/>
                <a:gd name="connsiteY42" fmla="*/ 4703 h 10127"/>
                <a:gd name="connsiteX43" fmla="*/ 8444 w 10000"/>
                <a:gd name="connsiteY43" fmla="*/ 4703 h 10127"/>
                <a:gd name="connsiteX44" fmla="*/ 8222 w 10000"/>
                <a:gd name="connsiteY44" fmla="*/ 4096 h 10127"/>
                <a:gd name="connsiteX45" fmla="*/ 8111 w 10000"/>
                <a:gd name="connsiteY45" fmla="*/ 3816 h 10127"/>
                <a:gd name="connsiteX46" fmla="*/ 7944 w 10000"/>
                <a:gd name="connsiteY46" fmla="*/ 3605 h 10127"/>
                <a:gd name="connsiteX47" fmla="*/ 7778 w 10000"/>
                <a:gd name="connsiteY47" fmla="*/ 3471 h 10127"/>
                <a:gd name="connsiteX48" fmla="*/ 7556 w 10000"/>
                <a:gd name="connsiteY48" fmla="*/ 3389 h 10127"/>
                <a:gd name="connsiteX49" fmla="*/ 7333 w 10000"/>
                <a:gd name="connsiteY49" fmla="*/ 3324 h 10127"/>
                <a:gd name="connsiteX50" fmla="*/ 7000 w 10000"/>
                <a:gd name="connsiteY50" fmla="*/ 3247 h 10127"/>
                <a:gd name="connsiteX51" fmla="*/ 7000 w 10000"/>
                <a:gd name="connsiteY51" fmla="*/ 3247 h 10127"/>
                <a:gd name="connsiteX52" fmla="*/ 6556 w 10000"/>
                <a:gd name="connsiteY52" fmla="*/ 3324 h 10127"/>
                <a:gd name="connsiteX53" fmla="*/ 6222 w 10000"/>
                <a:gd name="connsiteY53" fmla="*/ 3324 h 10127"/>
                <a:gd name="connsiteX54" fmla="*/ 6111 w 10000"/>
                <a:gd name="connsiteY54" fmla="*/ 3247 h 10127"/>
                <a:gd name="connsiteX55" fmla="*/ 6056 w 10000"/>
                <a:gd name="connsiteY55" fmla="*/ 3185 h 10127"/>
                <a:gd name="connsiteX56" fmla="*/ 6056 w 10000"/>
                <a:gd name="connsiteY56" fmla="*/ 3185 h 10127"/>
                <a:gd name="connsiteX57" fmla="*/ 6056 w 10000"/>
                <a:gd name="connsiteY57" fmla="*/ 1943 h 10127"/>
                <a:gd name="connsiteX58" fmla="*/ 6056 w 10000"/>
                <a:gd name="connsiteY58" fmla="*/ 1943 h 10127"/>
                <a:gd name="connsiteX59" fmla="*/ 6056 w 10000"/>
                <a:gd name="connsiteY59" fmla="*/ 1652 h 10127"/>
                <a:gd name="connsiteX60" fmla="*/ 5944 w 10000"/>
                <a:gd name="connsiteY60" fmla="*/ 1308 h 10127"/>
                <a:gd name="connsiteX61" fmla="*/ 5889 w 10000"/>
                <a:gd name="connsiteY61" fmla="*/ 1230 h 10127"/>
                <a:gd name="connsiteX62" fmla="*/ 5778 w 10000"/>
                <a:gd name="connsiteY62" fmla="*/ 1167 h 10127"/>
                <a:gd name="connsiteX63" fmla="*/ 5667 w 10000"/>
                <a:gd name="connsiteY63" fmla="*/ 1167 h 10127"/>
                <a:gd name="connsiteX64" fmla="*/ 5500 w 10000"/>
                <a:gd name="connsiteY64" fmla="*/ 1230 h 10127"/>
                <a:gd name="connsiteX65" fmla="*/ 5500 w 10000"/>
                <a:gd name="connsiteY65" fmla="*/ 1230 h 10127"/>
                <a:gd name="connsiteX66" fmla="*/ 4889 w 10000"/>
                <a:gd name="connsiteY66" fmla="*/ 1726 h 10127"/>
                <a:gd name="connsiteX67" fmla="*/ 4611 w 10000"/>
                <a:gd name="connsiteY67" fmla="*/ 1866 h 10127"/>
                <a:gd name="connsiteX68" fmla="*/ 4556 w 10000"/>
                <a:gd name="connsiteY68" fmla="*/ 1943 h 10127"/>
                <a:gd name="connsiteX69" fmla="*/ 4500 w 10000"/>
                <a:gd name="connsiteY69" fmla="*/ 1866 h 10127"/>
                <a:gd name="connsiteX70" fmla="*/ 4500 w 10000"/>
                <a:gd name="connsiteY70" fmla="*/ 1866 h 10127"/>
                <a:gd name="connsiteX71" fmla="*/ 4111 w 10000"/>
                <a:gd name="connsiteY71" fmla="*/ 822 h 10127"/>
                <a:gd name="connsiteX72" fmla="*/ 4111 w 10000"/>
                <a:gd name="connsiteY72" fmla="*/ 404 h 10127"/>
                <a:gd name="connsiteX73" fmla="*/ 4111 w 10000"/>
                <a:gd name="connsiteY73" fmla="*/ 404 h 10127"/>
                <a:gd name="connsiteX74" fmla="*/ 4195 w 10000"/>
                <a:gd name="connsiteY74" fmla="*/ 119 h 10127"/>
                <a:gd name="connsiteX75" fmla="*/ 4213 w 10000"/>
                <a:gd name="connsiteY75" fmla="*/ 0 h 10127"/>
                <a:gd name="connsiteX76" fmla="*/ 4000 w 10000"/>
                <a:gd name="connsiteY76" fmla="*/ 127 h 10127"/>
                <a:gd name="connsiteX77" fmla="*/ 3722 w 10000"/>
                <a:gd name="connsiteY77" fmla="*/ 200 h 10127"/>
                <a:gd name="connsiteX78" fmla="*/ 3611 w 10000"/>
                <a:gd name="connsiteY78" fmla="*/ 273 h 10127"/>
                <a:gd name="connsiteX79" fmla="*/ 3556 w 10000"/>
                <a:gd name="connsiteY79" fmla="*/ 344 h 10127"/>
                <a:gd name="connsiteX80" fmla="*/ 3556 w 10000"/>
                <a:gd name="connsiteY80" fmla="*/ 344 h 10127"/>
                <a:gd name="connsiteX81" fmla="*/ 3444 w 10000"/>
                <a:gd name="connsiteY81" fmla="*/ 618 h 10127"/>
                <a:gd name="connsiteX82" fmla="*/ 3278 w 10000"/>
                <a:gd name="connsiteY82" fmla="*/ 1039 h 10127"/>
                <a:gd name="connsiteX83" fmla="*/ 3000 w 10000"/>
                <a:gd name="connsiteY83" fmla="*/ 1516 h 10127"/>
                <a:gd name="connsiteX84" fmla="*/ 2667 w 10000"/>
                <a:gd name="connsiteY84" fmla="*/ 1866 h 10127"/>
                <a:gd name="connsiteX85" fmla="*/ 2667 w 10000"/>
                <a:gd name="connsiteY85" fmla="*/ 1866 h 10127"/>
                <a:gd name="connsiteX86" fmla="*/ 2333 w 10000"/>
                <a:gd name="connsiteY86" fmla="*/ 2152 h 10127"/>
                <a:gd name="connsiteX87" fmla="*/ 1833 w 10000"/>
                <a:gd name="connsiteY87" fmla="*/ 2431 h 10127"/>
                <a:gd name="connsiteX88" fmla="*/ 1389 w 10000"/>
                <a:gd name="connsiteY88" fmla="*/ 2562 h 10127"/>
                <a:gd name="connsiteX89" fmla="*/ 889 w 10000"/>
                <a:gd name="connsiteY89" fmla="*/ 2633 h 10127"/>
                <a:gd name="connsiteX90" fmla="*/ 889 w 10000"/>
                <a:gd name="connsiteY90" fmla="*/ 2633 h 10127"/>
                <a:gd name="connsiteX91" fmla="*/ 500 w 10000"/>
                <a:gd name="connsiteY91" fmla="*/ 2717 h 10127"/>
                <a:gd name="connsiteX92" fmla="*/ 222 w 10000"/>
                <a:gd name="connsiteY92" fmla="*/ 2768 h 10127"/>
                <a:gd name="connsiteX93" fmla="*/ 0 w 10000"/>
                <a:gd name="connsiteY93" fmla="*/ 2836 h 10127"/>
                <a:gd name="connsiteX94" fmla="*/ 0 w 10000"/>
                <a:gd name="connsiteY94" fmla="*/ 2836 h 10127"/>
                <a:gd name="connsiteX95" fmla="*/ 278 w 10000"/>
                <a:gd name="connsiteY95" fmla="*/ 3955 h 10127"/>
                <a:gd name="connsiteX96" fmla="*/ 500 w 10000"/>
                <a:gd name="connsiteY96" fmla="*/ 4773 h 10127"/>
                <a:gd name="connsiteX97" fmla="*/ 722 w 10000"/>
                <a:gd name="connsiteY97" fmla="*/ 5476 h 10127"/>
                <a:gd name="connsiteX98" fmla="*/ 722 w 10000"/>
                <a:gd name="connsiteY98" fmla="*/ 5476 h 10127"/>
                <a:gd name="connsiteX99" fmla="*/ 889 w 10000"/>
                <a:gd name="connsiteY99" fmla="*/ 5891 h 10127"/>
                <a:gd name="connsiteX100" fmla="*/ 944 w 10000"/>
                <a:gd name="connsiteY100" fmla="*/ 6248 h 10127"/>
                <a:gd name="connsiteX101" fmla="*/ 1111 w 10000"/>
                <a:gd name="connsiteY101" fmla="*/ 6598 h 10127"/>
                <a:gd name="connsiteX102" fmla="*/ 1333 w 10000"/>
                <a:gd name="connsiteY102" fmla="*/ 7136 h 10127"/>
                <a:gd name="connsiteX103" fmla="*/ 1333 w 10000"/>
                <a:gd name="connsiteY103" fmla="*/ 7136 h 10127"/>
                <a:gd name="connsiteX104" fmla="*/ 1444 w 10000"/>
                <a:gd name="connsiteY104" fmla="*/ 7417 h 10127"/>
                <a:gd name="connsiteX105" fmla="*/ 1500 w 10000"/>
                <a:gd name="connsiteY105" fmla="*/ 7626 h 10127"/>
                <a:gd name="connsiteX106" fmla="*/ 1500 w 10000"/>
                <a:gd name="connsiteY106" fmla="*/ 7823 h 10127"/>
                <a:gd name="connsiteX107" fmla="*/ 1556 w 10000"/>
                <a:gd name="connsiteY107" fmla="*/ 7911 h 10127"/>
                <a:gd name="connsiteX108" fmla="*/ 1722 w 10000"/>
                <a:gd name="connsiteY108" fmla="*/ 7973 h 10127"/>
                <a:gd name="connsiteX109" fmla="*/ 1944 w 10000"/>
                <a:gd name="connsiteY109" fmla="*/ 8038 h 10127"/>
                <a:gd name="connsiteX110" fmla="*/ 2944 w 10000"/>
                <a:gd name="connsiteY110" fmla="*/ 8115 h 10127"/>
                <a:gd name="connsiteX111" fmla="*/ 2944 w 10000"/>
                <a:gd name="connsiteY111" fmla="*/ 8115 h 10127"/>
                <a:gd name="connsiteX112" fmla="*/ 4167 w 10000"/>
                <a:gd name="connsiteY112" fmla="*/ 8256 h 10127"/>
                <a:gd name="connsiteX113" fmla="*/ 4889 w 10000"/>
                <a:gd name="connsiteY113" fmla="*/ 8452 h 10127"/>
                <a:gd name="connsiteX114" fmla="*/ 5278 w 10000"/>
                <a:gd name="connsiteY114" fmla="*/ 8673 h 10127"/>
                <a:gd name="connsiteX115" fmla="*/ 5444 w 10000"/>
                <a:gd name="connsiteY115" fmla="*/ 8731 h 10127"/>
                <a:gd name="connsiteX116" fmla="*/ 5444 w 10000"/>
                <a:gd name="connsiteY116" fmla="*/ 8731 h 10127"/>
                <a:gd name="connsiteX117" fmla="*/ 5722 w 10000"/>
                <a:gd name="connsiteY117" fmla="*/ 8886 h 10127"/>
                <a:gd name="connsiteX118" fmla="*/ 5833 w 10000"/>
                <a:gd name="connsiteY118" fmla="*/ 8957 h 10127"/>
                <a:gd name="connsiteX119" fmla="*/ 5833 w 10000"/>
                <a:gd name="connsiteY119" fmla="*/ 8957 h 10127"/>
                <a:gd name="connsiteX120" fmla="*/ 5833 w 10000"/>
                <a:gd name="connsiteY120" fmla="*/ 8886 h 10127"/>
                <a:gd name="connsiteX121" fmla="*/ 5889 w 10000"/>
                <a:gd name="connsiteY121" fmla="*/ 8808 h 10127"/>
                <a:gd name="connsiteX122" fmla="*/ 6000 w 10000"/>
                <a:gd name="connsiteY122" fmla="*/ 8731 h 10127"/>
                <a:gd name="connsiteX123" fmla="*/ 6167 w 10000"/>
                <a:gd name="connsiteY123" fmla="*/ 8673 h 10127"/>
                <a:gd name="connsiteX124" fmla="*/ 6444 w 10000"/>
                <a:gd name="connsiteY124" fmla="*/ 8673 h 10127"/>
                <a:gd name="connsiteX125" fmla="*/ 6833 w 10000"/>
                <a:gd name="connsiteY125" fmla="*/ 8731 h 10127"/>
                <a:gd name="connsiteX126" fmla="*/ 7278 w 10000"/>
                <a:gd name="connsiteY126" fmla="*/ 8957 h 10127"/>
                <a:gd name="connsiteX127" fmla="*/ 7278 w 10000"/>
                <a:gd name="connsiteY127" fmla="*/ 8957 h 10127"/>
                <a:gd name="connsiteX128" fmla="*/ 8722 w 10000"/>
                <a:gd name="connsiteY128" fmla="*/ 9563 h 10127"/>
                <a:gd name="connsiteX129" fmla="*/ 10000 w 10000"/>
                <a:gd name="connsiteY129" fmla="*/ 10127 h 10127"/>
                <a:gd name="connsiteX130" fmla="*/ 10000 w 10000"/>
                <a:gd name="connsiteY130"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9722 w 10000"/>
                <a:gd name="connsiteY33" fmla="*/ 5399 h 10127"/>
                <a:gd name="connsiteX34" fmla="*/ 9389 w 10000"/>
                <a:gd name="connsiteY34" fmla="*/ 5476 h 10127"/>
                <a:gd name="connsiteX35" fmla="*/ 9389 w 10000"/>
                <a:gd name="connsiteY35" fmla="*/ 5476 h 10127"/>
                <a:gd name="connsiteX36" fmla="*/ 9278 w 10000"/>
                <a:gd name="connsiteY36" fmla="*/ 5560 h 10127"/>
                <a:gd name="connsiteX37" fmla="*/ 9056 w 10000"/>
                <a:gd name="connsiteY37" fmla="*/ 5476 h 10127"/>
                <a:gd name="connsiteX38" fmla="*/ 8889 w 10000"/>
                <a:gd name="connsiteY38" fmla="*/ 5399 h 10127"/>
                <a:gd name="connsiteX39" fmla="*/ 8722 w 10000"/>
                <a:gd name="connsiteY39" fmla="*/ 5267 h 10127"/>
                <a:gd name="connsiteX40" fmla="*/ 8611 w 10000"/>
                <a:gd name="connsiteY40" fmla="*/ 5051 h 10127"/>
                <a:gd name="connsiteX41" fmla="*/ 8444 w 10000"/>
                <a:gd name="connsiteY41" fmla="*/ 4703 h 10127"/>
                <a:gd name="connsiteX42" fmla="*/ 8444 w 10000"/>
                <a:gd name="connsiteY42" fmla="*/ 4703 h 10127"/>
                <a:gd name="connsiteX43" fmla="*/ 8222 w 10000"/>
                <a:gd name="connsiteY43" fmla="*/ 4096 h 10127"/>
                <a:gd name="connsiteX44" fmla="*/ 8111 w 10000"/>
                <a:gd name="connsiteY44" fmla="*/ 3816 h 10127"/>
                <a:gd name="connsiteX45" fmla="*/ 7944 w 10000"/>
                <a:gd name="connsiteY45" fmla="*/ 3605 h 10127"/>
                <a:gd name="connsiteX46" fmla="*/ 7778 w 10000"/>
                <a:gd name="connsiteY46" fmla="*/ 3471 h 10127"/>
                <a:gd name="connsiteX47" fmla="*/ 7556 w 10000"/>
                <a:gd name="connsiteY47" fmla="*/ 3389 h 10127"/>
                <a:gd name="connsiteX48" fmla="*/ 7333 w 10000"/>
                <a:gd name="connsiteY48" fmla="*/ 3324 h 10127"/>
                <a:gd name="connsiteX49" fmla="*/ 7000 w 10000"/>
                <a:gd name="connsiteY49" fmla="*/ 3247 h 10127"/>
                <a:gd name="connsiteX50" fmla="*/ 7000 w 10000"/>
                <a:gd name="connsiteY50" fmla="*/ 3247 h 10127"/>
                <a:gd name="connsiteX51" fmla="*/ 6556 w 10000"/>
                <a:gd name="connsiteY51" fmla="*/ 3324 h 10127"/>
                <a:gd name="connsiteX52" fmla="*/ 6222 w 10000"/>
                <a:gd name="connsiteY52" fmla="*/ 3324 h 10127"/>
                <a:gd name="connsiteX53" fmla="*/ 6111 w 10000"/>
                <a:gd name="connsiteY53" fmla="*/ 3247 h 10127"/>
                <a:gd name="connsiteX54" fmla="*/ 6056 w 10000"/>
                <a:gd name="connsiteY54" fmla="*/ 3185 h 10127"/>
                <a:gd name="connsiteX55" fmla="*/ 6056 w 10000"/>
                <a:gd name="connsiteY55" fmla="*/ 3185 h 10127"/>
                <a:gd name="connsiteX56" fmla="*/ 6056 w 10000"/>
                <a:gd name="connsiteY56" fmla="*/ 1943 h 10127"/>
                <a:gd name="connsiteX57" fmla="*/ 6056 w 10000"/>
                <a:gd name="connsiteY57" fmla="*/ 1943 h 10127"/>
                <a:gd name="connsiteX58" fmla="*/ 6056 w 10000"/>
                <a:gd name="connsiteY58" fmla="*/ 1652 h 10127"/>
                <a:gd name="connsiteX59" fmla="*/ 5944 w 10000"/>
                <a:gd name="connsiteY59" fmla="*/ 1308 h 10127"/>
                <a:gd name="connsiteX60" fmla="*/ 5889 w 10000"/>
                <a:gd name="connsiteY60" fmla="*/ 1230 h 10127"/>
                <a:gd name="connsiteX61" fmla="*/ 5778 w 10000"/>
                <a:gd name="connsiteY61" fmla="*/ 1167 h 10127"/>
                <a:gd name="connsiteX62" fmla="*/ 5667 w 10000"/>
                <a:gd name="connsiteY62" fmla="*/ 1167 h 10127"/>
                <a:gd name="connsiteX63" fmla="*/ 5500 w 10000"/>
                <a:gd name="connsiteY63" fmla="*/ 1230 h 10127"/>
                <a:gd name="connsiteX64" fmla="*/ 5500 w 10000"/>
                <a:gd name="connsiteY64" fmla="*/ 1230 h 10127"/>
                <a:gd name="connsiteX65" fmla="*/ 4889 w 10000"/>
                <a:gd name="connsiteY65" fmla="*/ 1726 h 10127"/>
                <a:gd name="connsiteX66" fmla="*/ 4611 w 10000"/>
                <a:gd name="connsiteY66" fmla="*/ 1866 h 10127"/>
                <a:gd name="connsiteX67" fmla="*/ 4556 w 10000"/>
                <a:gd name="connsiteY67" fmla="*/ 1943 h 10127"/>
                <a:gd name="connsiteX68" fmla="*/ 4500 w 10000"/>
                <a:gd name="connsiteY68" fmla="*/ 1866 h 10127"/>
                <a:gd name="connsiteX69" fmla="*/ 4500 w 10000"/>
                <a:gd name="connsiteY69" fmla="*/ 1866 h 10127"/>
                <a:gd name="connsiteX70" fmla="*/ 4111 w 10000"/>
                <a:gd name="connsiteY70" fmla="*/ 822 h 10127"/>
                <a:gd name="connsiteX71" fmla="*/ 4111 w 10000"/>
                <a:gd name="connsiteY71" fmla="*/ 404 h 10127"/>
                <a:gd name="connsiteX72" fmla="*/ 4111 w 10000"/>
                <a:gd name="connsiteY72" fmla="*/ 404 h 10127"/>
                <a:gd name="connsiteX73" fmla="*/ 4195 w 10000"/>
                <a:gd name="connsiteY73" fmla="*/ 119 h 10127"/>
                <a:gd name="connsiteX74" fmla="*/ 4213 w 10000"/>
                <a:gd name="connsiteY74" fmla="*/ 0 h 10127"/>
                <a:gd name="connsiteX75" fmla="*/ 4000 w 10000"/>
                <a:gd name="connsiteY75" fmla="*/ 127 h 10127"/>
                <a:gd name="connsiteX76" fmla="*/ 3722 w 10000"/>
                <a:gd name="connsiteY76" fmla="*/ 200 h 10127"/>
                <a:gd name="connsiteX77" fmla="*/ 3611 w 10000"/>
                <a:gd name="connsiteY77" fmla="*/ 273 h 10127"/>
                <a:gd name="connsiteX78" fmla="*/ 3556 w 10000"/>
                <a:gd name="connsiteY78" fmla="*/ 344 h 10127"/>
                <a:gd name="connsiteX79" fmla="*/ 3556 w 10000"/>
                <a:gd name="connsiteY79" fmla="*/ 344 h 10127"/>
                <a:gd name="connsiteX80" fmla="*/ 3444 w 10000"/>
                <a:gd name="connsiteY80" fmla="*/ 618 h 10127"/>
                <a:gd name="connsiteX81" fmla="*/ 3278 w 10000"/>
                <a:gd name="connsiteY81" fmla="*/ 1039 h 10127"/>
                <a:gd name="connsiteX82" fmla="*/ 3000 w 10000"/>
                <a:gd name="connsiteY82" fmla="*/ 1516 h 10127"/>
                <a:gd name="connsiteX83" fmla="*/ 2667 w 10000"/>
                <a:gd name="connsiteY83" fmla="*/ 1866 h 10127"/>
                <a:gd name="connsiteX84" fmla="*/ 2667 w 10000"/>
                <a:gd name="connsiteY84" fmla="*/ 1866 h 10127"/>
                <a:gd name="connsiteX85" fmla="*/ 2333 w 10000"/>
                <a:gd name="connsiteY85" fmla="*/ 2152 h 10127"/>
                <a:gd name="connsiteX86" fmla="*/ 1833 w 10000"/>
                <a:gd name="connsiteY86" fmla="*/ 2431 h 10127"/>
                <a:gd name="connsiteX87" fmla="*/ 1389 w 10000"/>
                <a:gd name="connsiteY87" fmla="*/ 2562 h 10127"/>
                <a:gd name="connsiteX88" fmla="*/ 889 w 10000"/>
                <a:gd name="connsiteY88" fmla="*/ 2633 h 10127"/>
                <a:gd name="connsiteX89" fmla="*/ 889 w 10000"/>
                <a:gd name="connsiteY89" fmla="*/ 2633 h 10127"/>
                <a:gd name="connsiteX90" fmla="*/ 500 w 10000"/>
                <a:gd name="connsiteY90" fmla="*/ 2717 h 10127"/>
                <a:gd name="connsiteX91" fmla="*/ 222 w 10000"/>
                <a:gd name="connsiteY91" fmla="*/ 2768 h 10127"/>
                <a:gd name="connsiteX92" fmla="*/ 0 w 10000"/>
                <a:gd name="connsiteY92" fmla="*/ 2836 h 10127"/>
                <a:gd name="connsiteX93" fmla="*/ 0 w 10000"/>
                <a:gd name="connsiteY93" fmla="*/ 2836 h 10127"/>
                <a:gd name="connsiteX94" fmla="*/ 278 w 10000"/>
                <a:gd name="connsiteY94" fmla="*/ 3955 h 10127"/>
                <a:gd name="connsiteX95" fmla="*/ 500 w 10000"/>
                <a:gd name="connsiteY95" fmla="*/ 4773 h 10127"/>
                <a:gd name="connsiteX96" fmla="*/ 722 w 10000"/>
                <a:gd name="connsiteY96" fmla="*/ 5476 h 10127"/>
                <a:gd name="connsiteX97" fmla="*/ 722 w 10000"/>
                <a:gd name="connsiteY97" fmla="*/ 5476 h 10127"/>
                <a:gd name="connsiteX98" fmla="*/ 889 w 10000"/>
                <a:gd name="connsiteY98" fmla="*/ 5891 h 10127"/>
                <a:gd name="connsiteX99" fmla="*/ 944 w 10000"/>
                <a:gd name="connsiteY99" fmla="*/ 6248 h 10127"/>
                <a:gd name="connsiteX100" fmla="*/ 1111 w 10000"/>
                <a:gd name="connsiteY100" fmla="*/ 6598 h 10127"/>
                <a:gd name="connsiteX101" fmla="*/ 1333 w 10000"/>
                <a:gd name="connsiteY101" fmla="*/ 7136 h 10127"/>
                <a:gd name="connsiteX102" fmla="*/ 1333 w 10000"/>
                <a:gd name="connsiteY102" fmla="*/ 7136 h 10127"/>
                <a:gd name="connsiteX103" fmla="*/ 1444 w 10000"/>
                <a:gd name="connsiteY103" fmla="*/ 7417 h 10127"/>
                <a:gd name="connsiteX104" fmla="*/ 1500 w 10000"/>
                <a:gd name="connsiteY104" fmla="*/ 7626 h 10127"/>
                <a:gd name="connsiteX105" fmla="*/ 1500 w 10000"/>
                <a:gd name="connsiteY105" fmla="*/ 7823 h 10127"/>
                <a:gd name="connsiteX106" fmla="*/ 1556 w 10000"/>
                <a:gd name="connsiteY106" fmla="*/ 7911 h 10127"/>
                <a:gd name="connsiteX107" fmla="*/ 1722 w 10000"/>
                <a:gd name="connsiteY107" fmla="*/ 7973 h 10127"/>
                <a:gd name="connsiteX108" fmla="*/ 1944 w 10000"/>
                <a:gd name="connsiteY108" fmla="*/ 8038 h 10127"/>
                <a:gd name="connsiteX109" fmla="*/ 2944 w 10000"/>
                <a:gd name="connsiteY109" fmla="*/ 8115 h 10127"/>
                <a:gd name="connsiteX110" fmla="*/ 2944 w 10000"/>
                <a:gd name="connsiteY110" fmla="*/ 8115 h 10127"/>
                <a:gd name="connsiteX111" fmla="*/ 4167 w 10000"/>
                <a:gd name="connsiteY111" fmla="*/ 8256 h 10127"/>
                <a:gd name="connsiteX112" fmla="*/ 4889 w 10000"/>
                <a:gd name="connsiteY112" fmla="*/ 8452 h 10127"/>
                <a:gd name="connsiteX113" fmla="*/ 5278 w 10000"/>
                <a:gd name="connsiteY113" fmla="*/ 8673 h 10127"/>
                <a:gd name="connsiteX114" fmla="*/ 5444 w 10000"/>
                <a:gd name="connsiteY114" fmla="*/ 8731 h 10127"/>
                <a:gd name="connsiteX115" fmla="*/ 5444 w 10000"/>
                <a:gd name="connsiteY115" fmla="*/ 8731 h 10127"/>
                <a:gd name="connsiteX116" fmla="*/ 5722 w 10000"/>
                <a:gd name="connsiteY116" fmla="*/ 8886 h 10127"/>
                <a:gd name="connsiteX117" fmla="*/ 5833 w 10000"/>
                <a:gd name="connsiteY117" fmla="*/ 8957 h 10127"/>
                <a:gd name="connsiteX118" fmla="*/ 5833 w 10000"/>
                <a:gd name="connsiteY118" fmla="*/ 8957 h 10127"/>
                <a:gd name="connsiteX119" fmla="*/ 5833 w 10000"/>
                <a:gd name="connsiteY119" fmla="*/ 8886 h 10127"/>
                <a:gd name="connsiteX120" fmla="*/ 5889 w 10000"/>
                <a:gd name="connsiteY120" fmla="*/ 8808 h 10127"/>
                <a:gd name="connsiteX121" fmla="*/ 6000 w 10000"/>
                <a:gd name="connsiteY121" fmla="*/ 8731 h 10127"/>
                <a:gd name="connsiteX122" fmla="*/ 6167 w 10000"/>
                <a:gd name="connsiteY122" fmla="*/ 8673 h 10127"/>
                <a:gd name="connsiteX123" fmla="*/ 6444 w 10000"/>
                <a:gd name="connsiteY123" fmla="*/ 8673 h 10127"/>
                <a:gd name="connsiteX124" fmla="*/ 6833 w 10000"/>
                <a:gd name="connsiteY124" fmla="*/ 8731 h 10127"/>
                <a:gd name="connsiteX125" fmla="*/ 7278 w 10000"/>
                <a:gd name="connsiteY125" fmla="*/ 8957 h 10127"/>
                <a:gd name="connsiteX126" fmla="*/ 7278 w 10000"/>
                <a:gd name="connsiteY126" fmla="*/ 8957 h 10127"/>
                <a:gd name="connsiteX127" fmla="*/ 8722 w 10000"/>
                <a:gd name="connsiteY127" fmla="*/ 9563 h 10127"/>
                <a:gd name="connsiteX128" fmla="*/ 10000 w 10000"/>
                <a:gd name="connsiteY128" fmla="*/ 10127 h 10127"/>
                <a:gd name="connsiteX129" fmla="*/ 10000 w 10000"/>
                <a:gd name="connsiteY129"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9389 w 10000"/>
                <a:gd name="connsiteY33" fmla="*/ 5476 h 10127"/>
                <a:gd name="connsiteX34" fmla="*/ 9389 w 10000"/>
                <a:gd name="connsiteY34" fmla="*/ 5476 h 10127"/>
                <a:gd name="connsiteX35" fmla="*/ 9278 w 10000"/>
                <a:gd name="connsiteY35" fmla="*/ 5560 h 10127"/>
                <a:gd name="connsiteX36" fmla="*/ 9056 w 10000"/>
                <a:gd name="connsiteY36" fmla="*/ 5476 h 10127"/>
                <a:gd name="connsiteX37" fmla="*/ 8889 w 10000"/>
                <a:gd name="connsiteY37" fmla="*/ 5399 h 10127"/>
                <a:gd name="connsiteX38" fmla="*/ 8722 w 10000"/>
                <a:gd name="connsiteY38" fmla="*/ 5267 h 10127"/>
                <a:gd name="connsiteX39" fmla="*/ 8611 w 10000"/>
                <a:gd name="connsiteY39" fmla="*/ 5051 h 10127"/>
                <a:gd name="connsiteX40" fmla="*/ 8444 w 10000"/>
                <a:gd name="connsiteY40" fmla="*/ 4703 h 10127"/>
                <a:gd name="connsiteX41" fmla="*/ 8444 w 10000"/>
                <a:gd name="connsiteY41" fmla="*/ 4703 h 10127"/>
                <a:gd name="connsiteX42" fmla="*/ 8222 w 10000"/>
                <a:gd name="connsiteY42" fmla="*/ 4096 h 10127"/>
                <a:gd name="connsiteX43" fmla="*/ 8111 w 10000"/>
                <a:gd name="connsiteY43" fmla="*/ 3816 h 10127"/>
                <a:gd name="connsiteX44" fmla="*/ 7944 w 10000"/>
                <a:gd name="connsiteY44" fmla="*/ 3605 h 10127"/>
                <a:gd name="connsiteX45" fmla="*/ 7778 w 10000"/>
                <a:gd name="connsiteY45" fmla="*/ 3471 h 10127"/>
                <a:gd name="connsiteX46" fmla="*/ 7556 w 10000"/>
                <a:gd name="connsiteY46" fmla="*/ 3389 h 10127"/>
                <a:gd name="connsiteX47" fmla="*/ 7333 w 10000"/>
                <a:gd name="connsiteY47" fmla="*/ 3324 h 10127"/>
                <a:gd name="connsiteX48" fmla="*/ 7000 w 10000"/>
                <a:gd name="connsiteY48" fmla="*/ 3247 h 10127"/>
                <a:gd name="connsiteX49" fmla="*/ 7000 w 10000"/>
                <a:gd name="connsiteY49" fmla="*/ 3247 h 10127"/>
                <a:gd name="connsiteX50" fmla="*/ 6556 w 10000"/>
                <a:gd name="connsiteY50" fmla="*/ 3324 h 10127"/>
                <a:gd name="connsiteX51" fmla="*/ 6222 w 10000"/>
                <a:gd name="connsiteY51" fmla="*/ 3324 h 10127"/>
                <a:gd name="connsiteX52" fmla="*/ 6111 w 10000"/>
                <a:gd name="connsiteY52" fmla="*/ 3247 h 10127"/>
                <a:gd name="connsiteX53" fmla="*/ 6056 w 10000"/>
                <a:gd name="connsiteY53" fmla="*/ 3185 h 10127"/>
                <a:gd name="connsiteX54" fmla="*/ 6056 w 10000"/>
                <a:gd name="connsiteY54" fmla="*/ 3185 h 10127"/>
                <a:gd name="connsiteX55" fmla="*/ 6056 w 10000"/>
                <a:gd name="connsiteY55" fmla="*/ 1943 h 10127"/>
                <a:gd name="connsiteX56" fmla="*/ 6056 w 10000"/>
                <a:gd name="connsiteY56" fmla="*/ 1943 h 10127"/>
                <a:gd name="connsiteX57" fmla="*/ 6056 w 10000"/>
                <a:gd name="connsiteY57" fmla="*/ 1652 h 10127"/>
                <a:gd name="connsiteX58" fmla="*/ 5944 w 10000"/>
                <a:gd name="connsiteY58" fmla="*/ 1308 h 10127"/>
                <a:gd name="connsiteX59" fmla="*/ 5889 w 10000"/>
                <a:gd name="connsiteY59" fmla="*/ 1230 h 10127"/>
                <a:gd name="connsiteX60" fmla="*/ 5778 w 10000"/>
                <a:gd name="connsiteY60" fmla="*/ 1167 h 10127"/>
                <a:gd name="connsiteX61" fmla="*/ 5667 w 10000"/>
                <a:gd name="connsiteY61" fmla="*/ 1167 h 10127"/>
                <a:gd name="connsiteX62" fmla="*/ 5500 w 10000"/>
                <a:gd name="connsiteY62" fmla="*/ 1230 h 10127"/>
                <a:gd name="connsiteX63" fmla="*/ 5500 w 10000"/>
                <a:gd name="connsiteY63" fmla="*/ 1230 h 10127"/>
                <a:gd name="connsiteX64" fmla="*/ 4889 w 10000"/>
                <a:gd name="connsiteY64" fmla="*/ 1726 h 10127"/>
                <a:gd name="connsiteX65" fmla="*/ 4611 w 10000"/>
                <a:gd name="connsiteY65" fmla="*/ 1866 h 10127"/>
                <a:gd name="connsiteX66" fmla="*/ 4556 w 10000"/>
                <a:gd name="connsiteY66" fmla="*/ 1943 h 10127"/>
                <a:gd name="connsiteX67" fmla="*/ 4500 w 10000"/>
                <a:gd name="connsiteY67" fmla="*/ 1866 h 10127"/>
                <a:gd name="connsiteX68" fmla="*/ 4500 w 10000"/>
                <a:gd name="connsiteY68" fmla="*/ 1866 h 10127"/>
                <a:gd name="connsiteX69" fmla="*/ 4111 w 10000"/>
                <a:gd name="connsiteY69" fmla="*/ 822 h 10127"/>
                <a:gd name="connsiteX70" fmla="*/ 4111 w 10000"/>
                <a:gd name="connsiteY70" fmla="*/ 404 h 10127"/>
                <a:gd name="connsiteX71" fmla="*/ 4111 w 10000"/>
                <a:gd name="connsiteY71" fmla="*/ 404 h 10127"/>
                <a:gd name="connsiteX72" fmla="*/ 4195 w 10000"/>
                <a:gd name="connsiteY72" fmla="*/ 119 h 10127"/>
                <a:gd name="connsiteX73" fmla="*/ 4213 w 10000"/>
                <a:gd name="connsiteY73" fmla="*/ 0 h 10127"/>
                <a:gd name="connsiteX74" fmla="*/ 4000 w 10000"/>
                <a:gd name="connsiteY74" fmla="*/ 127 h 10127"/>
                <a:gd name="connsiteX75" fmla="*/ 3722 w 10000"/>
                <a:gd name="connsiteY75" fmla="*/ 200 h 10127"/>
                <a:gd name="connsiteX76" fmla="*/ 3611 w 10000"/>
                <a:gd name="connsiteY76" fmla="*/ 273 h 10127"/>
                <a:gd name="connsiteX77" fmla="*/ 3556 w 10000"/>
                <a:gd name="connsiteY77" fmla="*/ 344 h 10127"/>
                <a:gd name="connsiteX78" fmla="*/ 3556 w 10000"/>
                <a:gd name="connsiteY78" fmla="*/ 344 h 10127"/>
                <a:gd name="connsiteX79" fmla="*/ 3444 w 10000"/>
                <a:gd name="connsiteY79" fmla="*/ 618 h 10127"/>
                <a:gd name="connsiteX80" fmla="*/ 3278 w 10000"/>
                <a:gd name="connsiteY80" fmla="*/ 1039 h 10127"/>
                <a:gd name="connsiteX81" fmla="*/ 3000 w 10000"/>
                <a:gd name="connsiteY81" fmla="*/ 1516 h 10127"/>
                <a:gd name="connsiteX82" fmla="*/ 2667 w 10000"/>
                <a:gd name="connsiteY82" fmla="*/ 1866 h 10127"/>
                <a:gd name="connsiteX83" fmla="*/ 2667 w 10000"/>
                <a:gd name="connsiteY83" fmla="*/ 1866 h 10127"/>
                <a:gd name="connsiteX84" fmla="*/ 2333 w 10000"/>
                <a:gd name="connsiteY84" fmla="*/ 2152 h 10127"/>
                <a:gd name="connsiteX85" fmla="*/ 1833 w 10000"/>
                <a:gd name="connsiteY85" fmla="*/ 2431 h 10127"/>
                <a:gd name="connsiteX86" fmla="*/ 1389 w 10000"/>
                <a:gd name="connsiteY86" fmla="*/ 2562 h 10127"/>
                <a:gd name="connsiteX87" fmla="*/ 889 w 10000"/>
                <a:gd name="connsiteY87" fmla="*/ 2633 h 10127"/>
                <a:gd name="connsiteX88" fmla="*/ 889 w 10000"/>
                <a:gd name="connsiteY88" fmla="*/ 2633 h 10127"/>
                <a:gd name="connsiteX89" fmla="*/ 500 w 10000"/>
                <a:gd name="connsiteY89" fmla="*/ 2717 h 10127"/>
                <a:gd name="connsiteX90" fmla="*/ 222 w 10000"/>
                <a:gd name="connsiteY90" fmla="*/ 2768 h 10127"/>
                <a:gd name="connsiteX91" fmla="*/ 0 w 10000"/>
                <a:gd name="connsiteY91" fmla="*/ 2836 h 10127"/>
                <a:gd name="connsiteX92" fmla="*/ 0 w 10000"/>
                <a:gd name="connsiteY92" fmla="*/ 2836 h 10127"/>
                <a:gd name="connsiteX93" fmla="*/ 278 w 10000"/>
                <a:gd name="connsiteY93" fmla="*/ 3955 h 10127"/>
                <a:gd name="connsiteX94" fmla="*/ 500 w 10000"/>
                <a:gd name="connsiteY94" fmla="*/ 4773 h 10127"/>
                <a:gd name="connsiteX95" fmla="*/ 722 w 10000"/>
                <a:gd name="connsiteY95" fmla="*/ 5476 h 10127"/>
                <a:gd name="connsiteX96" fmla="*/ 722 w 10000"/>
                <a:gd name="connsiteY96" fmla="*/ 5476 h 10127"/>
                <a:gd name="connsiteX97" fmla="*/ 889 w 10000"/>
                <a:gd name="connsiteY97" fmla="*/ 5891 h 10127"/>
                <a:gd name="connsiteX98" fmla="*/ 944 w 10000"/>
                <a:gd name="connsiteY98" fmla="*/ 6248 h 10127"/>
                <a:gd name="connsiteX99" fmla="*/ 1111 w 10000"/>
                <a:gd name="connsiteY99" fmla="*/ 6598 h 10127"/>
                <a:gd name="connsiteX100" fmla="*/ 1333 w 10000"/>
                <a:gd name="connsiteY100" fmla="*/ 7136 h 10127"/>
                <a:gd name="connsiteX101" fmla="*/ 1333 w 10000"/>
                <a:gd name="connsiteY101" fmla="*/ 7136 h 10127"/>
                <a:gd name="connsiteX102" fmla="*/ 1444 w 10000"/>
                <a:gd name="connsiteY102" fmla="*/ 7417 h 10127"/>
                <a:gd name="connsiteX103" fmla="*/ 1500 w 10000"/>
                <a:gd name="connsiteY103" fmla="*/ 7626 h 10127"/>
                <a:gd name="connsiteX104" fmla="*/ 1500 w 10000"/>
                <a:gd name="connsiteY104" fmla="*/ 7823 h 10127"/>
                <a:gd name="connsiteX105" fmla="*/ 1556 w 10000"/>
                <a:gd name="connsiteY105" fmla="*/ 7911 h 10127"/>
                <a:gd name="connsiteX106" fmla="*/ 1722 w 10000"/>
                <a:gd name="connsiteY106" fmla="*/ 7973 h 10127"/>
                <a:gd name="connsiteX107" fmla="*/ 1944 w 10000"/>
                <a:gd name="connsiteY107" fmla="*/ 8038 h 10127"/>
                <a:gd name="connsiteX108" fmla="*/ 2944 w 10000"/>
                <a:gd name="connsiteY108" fmla="*/ 8115 h 10127"/>
                <a:gd name="connsiteX109" fmla="*/ 2944 w 10000"/>
                <a:gd name="connsiteY109" fmla="*/ 8115 h 10127"/>
                <a:gd name="connsiteX110" fmla="*/ 4167 w 10000"/>
                <a:gd name="connsiteY110" fmla="*/ 8256 h 10127"/>
                <a:gd name="connsiteX111" fmla="*/ 4889 w 10000"/>
                <a:gd name="connsiteY111" fmla="*/ 8452 h 10127"/>
                <a:gd name="connsiteX112" fmla="*/ 5278 w 10000"/>
                <a:gd name="connsiteY112" fmla="*/ 8673 h 10127"/>
                <a:gd name="connsiteX113" fmla="*/ 5444 w 10000"/>
                <a:gd name="connsiteY113" fmla="*/ 8731 h 10127"/>
                <a:gd name="connsiteX114" fmla="*/ 5444 w 10000"/>
                <a:gd name="connsiteY114" fmla="*/ 8731 h 10127"/>
                <a:gd name="connsiteX115" fmla="*/ 5722 w 10000"/>
                <a:gd name="connsiteY115" fmla="*/ 8886 h 10127"/>
                <a:gd name="connsiteX116" fmla="*/ 5833 w 10000"/>
                <a:gd name="connsiteY116" fmla="*/ 8957 h 10127"/>
                <a:gd name="connsiteX117" fmla="*/ 5833 w 10000"/>
                <a:gd name="connsiteY117" fmla="*/ 8957 h 10127"/>
                <a:gd name="connsiteX118" fmla="*/ 5833 w 10000"/>
                <a:gd name="connsiteY118" fmla="*/ 8886 h 10127"/>
                <a:gd name="connsiteX119" fmla="*/ 5889 w 10000"/>
                <a:gd name="connsiteY119" fmla="*/ 8808 h 10127"/>
                <a:gd name="connsiteX120" fmla="*/ 6000 w 10000"/>
                <a:gd name="connsiteY120" fmla="*/ 8731 h 10127"/>
                <a:gd name="connsiteX121" fmla="*/ 6167 w 10000"/>
                <a:gd name="connsiteY121" fmla="*/ 8673 h 10127"/>
                <a:gd name="connsiteX122" fmla="*/ 6444 w 10000"/>
                <a:gd name="connsiteY122" fmla="*/ 8673 h 10127"/>
                <a:gd name="connsiteX123" fmla="*/ 6833 w 10000"/>
                <a:gd name="connsiteY123" fmla="*/ 8731 h 10127"/>
                <a:gd name="connsiteX124" fmla="*/ 7278 w 10000"/>
                <a:gd name="connsiteY124" fmla="*/ 8957 h 10127"/>
                <a:gd name="connsiteX125" fmla="*/ 7278 w 10000"/>
                <a:gd name="connsiteY125" fmla="*/ 8957 h 10127"/>
                <a:gd name="connsiteX126" fmla="*/ 8722 w 10000"/>
                <a:gd name="connsiteY126" fmla="*/ 9563 h 10127"/>
                <a:gd name="connsiteX127" fmla="*/ 10000 w 10000"/>
                <a:gd name="connsiteY127" fmla="*/ 10127 h 10127"/>
                <a:gd name="connsiteX128" fmla="*/ 10000 w 10000"/>
                <a:gd name="connsiteY128"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9389 w 10000"/>
                <a:gd name="connsiteY33" fmla="*/ 5476 h 10127"/>
                <a:gd name="connsiteX34" fmla="*/ 9417 w 10000"/>
                <a:gd name="connsiteY34" fmla="*/ 5661 h 10127"/>
                <a:gd name="connsiteX35" fmla="*/ 9278 w 10000"/>
                <a:gd name="connsiteY35" fmla="*/ 5560 h 10127"/>
                <a:gd name="connsiteX36" fmla="*/ 9056 w 10000"/>
                <a:gd name="connsiteY36" fmla="*/ 5476 h 10127"/>
                <a:gd name="connsiteX37" fmla="*/ 8889 w 10000"/>
                <a:gd name="connsiteY37" fmla="*/ 5399 h 10127"/>
                <a:gd name="connsiteX38" fmla="*/ 8722 w 10000"/>
                <a:gd name="connsiteY38" fmla="*/ 5267 h 10127"/>
                <a:gd name="connsiteX39" fmla="*/ 8611 w 10000"/>
                <a:gd name="connsiteY39" fmla="*/ 5051 h 10127"/>
                <a:gd name="connsiteX40" fmla="*/ 8444 w 10000"/>
                <a:gd name="connsiteY40" fmla="*/ 4703 h 10127"/>
                <a:gd name="connsiteX41" fmla="*/ 8444 w 10000"/>
                <a:gd name="connsiteY41" fmla="*/ 4703 h 10127"/>
                <a:gd name="connsiteX42" fmla="*/ 8222 w 10000"/>
                <a:gd name="connsiteY42" fmla="*/ 4096 h 10127"/>
                <a:gd name="connsiteX43" fmla="*/ 8111 w 10000"/>
                <a:gd name="connsiteY43" fmla="*/ 3816 h 10127"/>
                <a:gd name="connsiteX44" fmla="*/ 7944 w 10000"/>
                <a:gd name="connsiteY44" fmla="*/ 3605 h 10127"/>
                <a:gd name="connsiteX45" fmla="*/ 7778 w 10000"/>
                <a:gd name="connsiteY45" fmla="*/ 3471 h 10127"/>
                <a:gd name="connsiteX46" fmla="*/ 7556 w 10000"/>
                <a:gd name="connsiteY46" fmla="*/ 3389 h 10127"/>
                <a:gd name="connsiteX47" fmla="*/ 7333 w 10000"/>
                <a:gd name="connsiteY47" fmla="*/ 3324 h 10127"/>
                <a:gd name="connsiteX48" fmla="*/ 7000 w 10000"/>
                <a:gd name="connsiteY48" fmla="*/ 3247 h 10127"/>
                <a:gd name="connsiteX49" fmla="*/ 7000 w 10000"/>
                <a:gd name="connsiteY49" fmla="*/ 3247 h 10127"/>
                <a:gd name="connsiteX50" fmla="*/ 6556 w 10000"/>
                <a:gd name="connsiteY50" fmla="*/ 3324 h 10127"/>
                <a:gd name="connsiteX51" fmla="*/ 6222 w 10000"/>
                <a:gd name="connsiteY51" fmla="*/ 3324 h 10127"/>
                <a:gd name="connsiteX52" fmla="*/ 6111 w 10000"/>
                <a:gd name="connsiteY52" fmla="*/ 3247 h 10127"/>
                <a:gd name="connsiteX53" fmla="*/ 6056 w 10000"/>
                <a:gd name="connsiteY53" fmla="*/ 3185 h 10127"/>
                <a:gd name="connsiteX54" fmla="*/ 6056 w 10000"/>
                <a:gd name="connsiteY54" fmla="*/ 3185 h 10127"/>
                <a:gd name="connsiteX55" fmla="*/ 6056 w 10000"/>
                <a:gd name="connsiteY55" fmla="*/ 1943 h 10127"/>
                <a:gd name="connsiteX56" fmla="*/ 6056 w 10000"/>
                <a:gd name="connsiteY56" fmla="*/ 1943 h 10127"/>
                <a:gd name="connsiteX57" fmla="*/ 6056 w 10000"/>
                <a:gd name="connsiteY57" fmla="*/ 1652 h 10127"/>
                <a:gd name="connsiteX58" fmla="*/ 5944 w 10000"/>
                <a:gd name="connsiteY58" fmla="*/ 1308 h 10127"/>
                <a:gd name="connsiteX59" fmla="*/ 5889 w 10000"/>
                <a:gd name="connsiteY59" fmla="*/ 1230 h 10127"/>
                <a:gd name="connsiteX60" fmla="*/ 5778 w 10000"/>
                <a:gd name="connsiteY60" fmla="*/ 1167 h 10127"/>
                <a:gd name="connsiteX61" fmla="*/ 5667 w 10000"/>
                <a:gd name="connsiteY61" fmla="*/ 1167 h 10127"/>
                <a:gd name="connsiteX62" fmla="*/ 5500 w 10000"/>
                <a:gd name="connsiteY62" fmla="*/ 1230 h 10127"/>
                <a:gd name="connsiteX63" fmla="*/ 5500 w 10000"/>
                <a:gd name="connsiteY63" fmla="*/ 1230 h 10127"/>
                <a:gd name="connsiteX64" fmla="*/ 4889 w 10000"/>
                <a:gd name="connsiteY64" fmla="*/ 1726 h 10127"/>
                <a:gd name="connsiteX65" fmla="*/ 4611 w 10000"/>
                <a:gd name="connsiteY65" fmla="*/ 1866 h 10127"/>
                <a:gd name="connsiteX66" fmla="*/ 4556 w 10000"/>
                <a:gd name="connsiteY66" fmla="*/ 1943 h 10127"/>
                <a:gd name="connsiteX67" fmla="*/ 4500 w 10000"/>
                <a:gd name="connsiteY67" fmla="*/ 1866 h 10127"/>
                <a:gd name="connsiteX68" fmla="*/ 4500 w 10000"/>
                <a:gd name="connsiteY68" fmla="*/ 1866 h 10127"/>
                <a:gd name="connsiteX69" fmla="*/ 4111 w 10000"/>
                <a:gd name="connsiteY69" fmla="*/ 822 h 10127"/>
                <a:gd name="connsiteX70" fmla="*/ 4111 w 10000"/>
                <a:gd name="connsiteY70" fmla="*/ 404 h 10127"/>
                <a:gd name="connsiteX71" fmla="*/ 4111 w 10000"/>
                <a:gd name="connsiteY71" fmla="*/ 404 h 10127"/>
                <a:gd name="connsiteX72" fmla="*/ 4195 w 10000"/>
                <a:gd name="connsiteY72" fmla="*/ 119 h 10127"/>
                <a:gd name="connsiteX73" fmla="*/ 4213 w 10000"/>
                <a:gd name="connsiteY73" fmla="*/ 0 h 10127"/>
                <a:gd name="connsiteX74" fmla="*/ 4000 w 10000"/>
                <a:gd name="connsiteY74" fmla="*/ 127 h 10127"/>
                <a:gd name="connsiteX75" fmla="*/ 3722 w 10000"/>
                <a:gd name="connsiteY75" fmla="*/ 200 h 10127"/>
                <a:gd name="connsiteX76" fmla="*/ 3611 w 10000"/>
                <a:gd name="connsiteY76" fmla="*/ 273 h 10127"/>
                <a:gd name="connsiteX77" fmla="*/ 3556 w 10000"/>
                <a:gd name="connsiteY77" fmla="*/ 344 h 10127"/>
                <a:gd name="connsiteX78" fmla="*/ 3556 w 10000"/>
                <a:gd name="connsiteY78" fmla="*/ 344 h 10127"/>
                <a:gd name="connsiteX79" fmla="*/ 3444 w 10000"/>
                <a:gd name="connsiteY79" fmla="*/ 618 h 10127"/>
                <a:gd name="connsiteX80" fmla="*/ 3278 w 10000"/>
                <a:gd name="connsiteY80" fmla="*/ 1039 h 10127"/>
                <a:gd name="connsiteX81" fmla="*/ 3000 w 10000"/>
                <a:gd name="connsiteY81" fmla="*/ 1516 h 10127"/>
                <a:gd name="connsiteX82" fmla="*/ 2667 w 10000"/>
                <a:gd name="connsiteY82" fmla="*/ 1866 h 10127"/>
                <a:gd name="connsiteX83" fmla="*/ 2667 w 10000"/>
                <a:gd name="connsiteY83" fmla="*/ 1866 h 10127"/>
                <a:gd name="connsiteX84" fmla="*/ 2333 w 10000"/>
                <a:gd name="connsiteY84" fmla="*/ 2152 h 10127"/>
                <a:gd name="connsiteX85" fmla="*/ 1833 w 10000"/>
                <a:gd name="connsiteY85" fmla="*/ 2431 h 10127"/>
                <a:gd name="connsiteX86" fmla="*/ 1389 w 10000"/>
                <a:gd name="connsiteY86" fmla="*/ 2562 h 10127"/>
                <a:gd name="connsiteX87" fmla="*/ 889 w 10000"/>
                <a:gd name="connsiteY87" fmla="*/ 2633 h 10127"/>
                <a:gd name="connsiteX88" fmla="*/ 889 w 10000"/>
                <a:gd name="connsiteY88" fmla="*/ 2633 h 10127"/>
                <a:gd name="connsiteX89" fmla="*/ 500 w 10000"/>
                <a:gd name="connsiteY89" fmla="*/ 2717 h 10127"/>
                <a:gd name="connsiteX90" fmla="*/ 222 w 10000"/>
                <a:gd name="connsiteY90" fmla="*/ 2768 h 10127"/>
                <a:gd name="connsiteX91" fmla="*/ 0 w 10000"/>
                <a:gd name="connsiteY91" fmla="*/ 2836 h 10127"/>
                <a:gd name="connsiteX92" fmla="*/ 0 w 10000"/>
                <a:gd name="connsiteY92" fmla="*/ 2836 h 10127"/>
                <a:gd name="connsiteX93" fmla="*/ 278 w 10000"/>
                <a:gd name="connsiteY93" fmla="*/ 3955 h 10127"/>
                <a:gd name="connsiteX94" fmla="*/ 500 w 10000"/>
                <a:gd name="connsiteY94" fmla="*/ 4773 h 10127"/>
                <a:gd name="connsiteX95" fmla="*/ 722 w 10000"/>
                <a:gd name="connsiteY95" fmla="*/ 5476 h 10127"/>
                <a:gd name="connsiteX96" fmla="*/ 722 w 10000"/>
                <a:gd name="connsiteY96" fmla="*/ 5476 h 10127"/>
                <a:gd name="connsiteX97" fmla="*/ 889 w 10000"/>
                <a:gd name="connsiteY97" fmla="*/ 5891 h 10127"/>
                <a:gd name="connsiteX98" fmla="*/ 944 w 10000"/>
                <a:gd name="connsiteY98" fmla="*/ 6248 h 10127"/>
                <a:gd name="connsiteX99" fmla="*/ 1111 w 10000"/>
                <a:gd name="connsiteY99" fmla="*/ 6598 h 10127"/>
                <a:gd name="connsiteX100" fmla="*/ 1333 w 10000"/>
                <a:gd name="connsiteY100" fmla="*/ 7136 h 10127"/>
                <a:gd name="connsiteX101" fmla="*/ 1333 w 10000"/>
                <a:gd name="connsiteY101" fmla="*/ 7136 h 10127"/>
                <a:gd name="connsiteX102" fmla="*/ 1444 w 10000"/>
                <a:gd name="connsiteY102" fmla="*/ 7417 h 10127"/>
                <a:gd name="connsiteX103" fmla="*/ 1500 w 10000"/>
                <a:gd name="connsiteY103" fmla="*/ 7626 h 10127"/>
                <a:gd name="connsiteX104" fmla="*/ 1500 w 10000"/>
                <a:gd name="connsiteY104" fmla="*/ 7823 h 10127"/>
                <a:gd name="connsiteX105" fmla="*/ 1556 w 10000"/>
                <a:gd name="connsiteY105" fmla="*/ 7911 h 10127"/>
                <a:gd name="connsiteX106" fmla="*/ 1722 w 10000"/>
                <a:gd name="connsiteY106" fmla="*/ 7973 h 10127"/>
                <a:gd name="connsiteX107" fmla="*/ 1944 w 10000"/>
                <a:gd name="connsiteY107" fmla="*/ 8038 h 10127"/>
                <a:gd name="connsiteX108" fmla="*/ 2944 w 10000"/>
                <a:gd name="connsiteY108" fmla="*/ 8115 h 10127"/>
                <a:gd name="connsiteX109" fmla="*/ 2944 w 10000"/>
                <a:gd name="connsiteY109" fmla="*/ 8115 h 10127"/>
                <a:gd name="connsiteX110" fmla="*/ 4167 w 10000"/>
                <a:gd name="connsiteY110" fmla="*/ 8256 h 10127"/>
                <a:gd name="connsiteX111" fmla="*/ 4889 w 10000"/>
                <a:gd name="connsiteY111" fmla="*/ 8452 h 10127"/>
                <a:gd name="connsiteX112" fmla="*/ 5278 w 10000"/>
                <a:gd name="connsiteY112" fmla="*/ 8673 h 10127"/>
                <a:gd name="connsiteX113" fmla="*/ 5444 w 10000"/>
                <a:gd name="connsiteY113" fmla="*/ 8731 h 10127"/>
                <a:gd name="connsiteX114" fmla="*/ 5444 w 10000"/>
                <a:gd name="connsiteY114" fmla="*/ 8731 h 10127"/>
                <a:gd name="connsiteX115" fmla="*/ 5722 w 10000"/>
                <a:gd name="connsiteY115" fmla="*/ 8886 h 10127"/>
                <a:gd name="connsiteX116" fmla="*/ 5833 w 10000"/>
                <a:gd name="connsiteY116" fmla="*/ 8957 h 10127"/>
                <a:gd name="connsiteX117" fmla="*/ 5833 w 10000"/>
                <a:gd name="connsiteY117" fmla="*/ 8957 h 10127"/>
                <a:gd name="connsiteX118" fmla="*/ 5833 w 10000"/>
                <a:gd name="connsiteY118" fmla="*/ 8886 h 10127"/>
                <a:gd name="connsiteX119" fmla="*/ 5889 w 10000"/>
                <a:gd name="connsiteY119" fmla="*/ 8808 h 10127"/>
                <a:gd name="connsiteX120" fmla="*/ 6000 w 10000"/>
                <a:gd name="connsiteY120" fmla="*/ 8731 h 10127"/>
                <a:gd name="connsiteX121" fmla="*/ 6167 w 10000"/>
                <a:gd name="connsiteY121" fmla="*/ 8673 h 10127"/>
                <a:gd name="connsiteX122" fmla="*/ 6444 w 10000"/>
                <a:gd name="connsiteY122" fmla="*/ 8673 h 10127"/>
                <a:gd name="connsiteX123" fmla="*/ 6833 w 10000"/>
                <a:gd name="connsiteY123" fmla="*/ 8731 h 10127"/>
                <a:gd name="connsiteX124" fmla="*/ 7278 w 10000"/>
                <a:gd name="connsiteY124" fmla="*/ 8957 h 10127"/>
                <a:gd name="connsiteX125" fmla="*/ 7278 w 10000"/>
                <a:gd name="connsiteY125" fmla="*/ 8957 h 10127"/>
                <a:gd name="connsiteX126" fmla="*/ 8722 w 10000"/>
                <a:gd name="connsiteY126" fmla="*/ 9563 h 10127"/>
                <a:gd name="connsiteX127" fmla="*/ 10000 w 10000"/>
                <a:gd name="connsiteY127" fmla="*/ 10127 h 10127"/>
                <a:gd name="connsiteX128" fmla="*/ 10000 w 10000"/>
                <a:gd name="connsiteY128"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9417 w 10000"/>
                <a:gd name="connsiteY33" fmla="*/ 5661 h 10127"/>
                <a:gd name="connsiteX34" fmla="*/ 9278 w 10000"/>
                <a:gd name="connsiteY34" fmla="*/ 5560 h 10127"/>
                <a:gd name="connsiteX35" fmla="*/ 9056 w 10000"/>
                <a:gd name="connsiteY35" fmla="*/ 5476 h 10127"/>
                <a:gd name="connsiteX36" fmla="*/ 8889 w 10000"/>
                <a:gd name="connsiteY36" fmla="*/ 5399 h 10127"/>
                <a:gd name="connsiteX37" fmla="*/ 8722 w 10000"/>
                <a:gd name="connsiteY37" fmla="*/ 5267 h 10127"/>
                <a:gd name="connsiteX38" fmla="*/ 8611 w 10000"/>
                <a:gd name="connsiteY38" fmla="*/ 5051 h 10127"/>
                <a:gd name="connsiteX39" fmla="*/ 8444 w 10000"/>
                <a:gd name="connsiteY39" fmla="*/ 4703 h 10127"/>
                <a:gd name="connsiteX40" fmla="*/ 8444 w 10000"/>
                <a:gd name="connsiteY40" fmla="*/ 4703 h 10127"/>
                <a:gd name="connsiteX41" fmla="*/ 8222 w 10000"/>
                <a:gd name="connsiteY41" fmla="*/ 4096 h 10127"/>
                <a:gd name="connsiteX42" fmla="*/ 8111 w 10000"/>
                <a:gd name="connsiteY42" fmla="*/ 3816 h 10127"/>
                <a:gd name="connsiteX43" fmla="*/ 7944 w 10000"/>
                <a:gd name="connsiteY43" fmla="*/ 3605 h 10127"/>
                <a:gd name="connsiteX44" fmla="*/ 7778 w 10000"/>
                <a:gd name="connsiteY44" fmla="*/ 3471 h 10127"/>
                <a:gd name="connsiteX45" fmla="*/ 7556 w 10000"/>
                <a:gd name="connsiteY45" fmla="*/ 3389 h 10127"/>
                <a:gd name="connsiteX46" fmla="*/ 7333 w 10000"/>
                <a:gd name="connsiteY46" fmla="*/ 3324 h 10127"/>
                <a:gd name="connsiteX47" fmla="*/ 7000 w 10000"/>
                <a:gd name="connsiteY47" fmla="*/ 3247 h 10127"/>
                <a:gd name="connsiteX48" fmla="*/ 7000 w 10000"/>
                <a:gd name="connsiteY48" fmla="*/ 3247 h 10127"/>
                <a:gd name="connsiteX49" fmla="*/ 6556 w 10000"/>
                <a:gd name="connsiteY49" fmla="*/ 3324 h 10127"/>
                <a:gd name="connsiteX50" fmla="*/ 6222 w 10000"/>
                <a:gd name="connsiteY50" fmla="*/ 3324 h 10127"/>
                <a:gd name="connsiteX51" fmla="*/ 6111 w 10000"/>
                <a:gd name="connsiteY51" fmla="*/ 3247 h 10127"/>
                <a:gd name="connsiteX52" fmla="*/ 6056 w 10000"/>
                <a:gd name="connsiteY52" fmla="*/ 3185 h 10127"/>
                <a:gd name="connsiteX53" fmla="*/ 6056 w 10000"/>
                <a:gd name="connsiteY53" fmla="*/ 3185 h 10127"/>
                <a:gd name="connsiteX54" fmla="*/ 6056 w 10000"/>
                <a:gd name="connsiteY54" fmla="*/ 1943 h 10127"/>
                <a:gd name="connsiteX55" fmla="*/ 6056 w 10000"/>
                <a:gd name="connsiteY55" fmla="*/ 1943 h 10127"/>
                <a:gd name="connsiteX56" fmla="*/ 6056 w 10000"/>
                <a:gd name="connsiteY56" fmla="*/ 1652 h 10127"/>
                <a:gd name="connsiteX57" fmla="*/ 5944 w 10000"/>
                <a:gd name="connsiteY57" fmla="*/ 1308 h 10127"/>
                <a:gd name="connsiteX58" fmla="*/ 5889 w 10000"/>
                <a:gd name="connsiteY58" fmla="*/ 1230 h 10127"/>
                <a:gd name="connsiteX59" fmla="*/ 5778 w 10000"/>
                <a:gd name="connsiteY59" fmla="*/ 1167 h 10127"/>
                <a:gd name="connsiteX60" fmla="*/ 5667 w 10000"/>
                <a:gd name="connsiteY60" fmla="*/ 1167 h 10127"/>
                <a:gd name="connsiteX61" fmla="*/ 5500 w 10000"/>
                <a:gd name="connsiteY61" fmla="*/ 1230 h 10127"/>
                <a:gd name="connsiteX62" fmla="*/ 5500 w 10000"/>
                <a:gd name="connsiteY62" fmla="*/ 1230 h 10127"/>
                <a:gd name="connsiteX63" fmla="*/ 4889 w 10000"/>
                <a:gd name="connsiteY63" fmla="*/ 1726 h 10127"/>
                <a:gd name="connsiteX64" fmla="*/ 4611 w 10000"/>
                <a:gd name="connsiteY64" fmla="*/ 1866 h 10127"/>
                <a:gd name="connsiteX65" fmla="*/ 4556 w 10000"/>
                <a:gd name="connsiteY65" fmla="*/ 1943 h 10127"/>
                <a:gd name="connsiteX66" fmla="*/ 4500 w 10000"/>
                <a:gd name="connsiteY66" fmla="*/ 1866 h 10127"/>
                <a:gd name="connsiteX67" fmla="*/ 4500 w 10000"/>
                <a:gd name="connsiteY67" fmla="*/ 1866 h 10127"/>
                <a:gd name="connsiteX68" fmla="*/ 4111 w 10000"/>
                <a:gd name="connsiteY68" fmla="*/ 822 h 10127"/>
                <a:gd name="connsiteX69" fmla="*/ 4111 w 10000"/>
                <a:gd name="connsiteY69" fmla="*/ 404 h 10127"/>
                <a:gd name="connsiteX70" fmla="*/ 4111 w 10000"/>
                <a:gd name="connsiteY70" fmla="*/ 404 h 10127"/>
                <a:gd name="connsiteX71" fmla="*/ 4195 w 10000"/>
                <a:gd name="connsiteY71" fmla="*/ 119 h 10127"/>
                <a:gd name="connsiteX72" fmla="*/ 4213 w 10000"/>
                <a:gd name="connsiteY72" fmla="*/ 0 h 10127"/>
                <a:gd name="connsiteX73" fmla="*/ 4000 w 10000"/>
                <a:gd name="connsiteY73" fmla="*/ 127 h 10127"/>
                <a:gd name="connsiteX74" fmla="*/ 3722 w 10000"/>
                <a:gd name="connsiteY74" fmla="*/ 200 h 10127"/>
                <a:gd name="connsiteX75" fmla="*/ 3611 w 10000"/>
                <a:gd name="connsiteY75" fmla="*/ 273 h 10127"/>
                <a:gd name="connsiteX76" fmla="*/ 3556 w 10000"/>
                <a:gd name="connsiteY76" fmla="*/ 344 h 10127"/>
                <a:gd name="connsiteX77" fmla="*/ 3556 w 10000"/>
                <a:gd name="connsiteY77" fmla="*/ 344 h 10127"/>
                <a:gd name="connsiteX78" fmla="*/ 3444 w 10000"/>
                <a:gd name="connsiteY78" fmla="*/ 618 h 10127"/>
                <a:gd name="connsiteX79" fmla="*/ 3278 w 10000"/>
                <a:gd name="connsiteY79" fmla="*/ 1039 h 10127"/>
                <a:gd name="connsiteX80" fmla="*/ 3000 w 10000"/>
                <a:gd name="connsiteY80" fmla="*/ 1516 h 10127"/>
                <a:gd name="connsiteX81" fmla="*/ 2667 w 10000"/>
                <a:gd name="connsiteY81" fmla="*/ 1866 h 10127"/>
                <a:gd name="connsiteX82" fmla="*/ 2667 w 10000"/>
                <a:gd name="connsiteY82" fmla="*/ 1866 h 10127"/>
                <a:gd name="connsiteX83" fmla="*/ 2333 w 10000"/>
                <a:gd name="connsiteY83" fmla="*/ 2152 h 10127"/>
                <a:gd name="connsiteX84" fmla="*/ 1833 w 10000"/>
                <a:gd name="connsiteY84" fmla="*/ 2431 h 10127"/>
                <a:gd name="connsiteX85" fmla="*/ 1389 w 10000"/>
                <a:gd name="connsiteY85" fmla="*/ 2562 h 10127"/>
                <a:gd name="connsiteX86" fmla="*/ 889 w 10000"/>
                <a:gd name="connsiteY86" fmla="*/ 2633 h 10127"/>
                <a:gd name="connsiteX87" fmla="*/ 889 w 10000"/>
                <a:gd name="connsiteY87" fmla="*/ 2633 h 10127"/>
                <a:gd name="connsiteX88" fmla="*/ 500 w 10000"/>
                <a:gd name="connsiteY88" fmla="*/ 2717 h 10127"/>
                <a:gd name="connsiteX89" fmla="*/ 222 w 10000"/>
                <a:gd name="connsiteY89" fmla="*/ 2768 h 10127"/>
                <a:gd name="connsiteX90" fmla="*/ 0 w 10000"/>
                <a:gd name="connsiteY90" fmla="*/ 2836 h 10127"/>
                <a:gd name="connsiteX91" fmla="*/ 0 w 10000"/>
                <a:gd name="connsiteY91" fmla="*/ 2836 h 10127"/>
                <a:gd name="connsiteX92" fmla="*/ 278 w 10000"/>
                <a:gd name="connsiteY92" fmla="*/ 3955 h 10127"/>
                <a:gd name="connsiteX93" fmla="*/ 500 w 10000"/>
                <a:gd name="connsiteY93" fmla="*/ 4773 h 10127"/>
                <a:gd name="connsiteX94" fmla="*/ 722 w 10000"/>
                <a:gd name="connsiteY94" fmla="*/ 5476 h 10127"/>
                <a:gd name="connsiteX95" fmla="*/ 722 w 10000"/>
                <a:gd name="connsiteY95" fmla="*/ 5476 h 10127"/>
                <a:gd name="connsiteX96" fmla="*/ 889 w 10000"/>
                <a:gd name="connsiteY96" fmla="*/ 5891 h 10127"/>
                <a:gd name="connsiteX97" fmla="*/ 944 w 10000"/>
                <a:gd name="connsiteY97" fmla="*/ 6248 h 10127"/>
                <a:gd name="connsiteX98" fmla="*/ 1111 w 10000"/>
                <a:gd name="connsiteY98" fmla="*/ 6598 h 10127"/>
                <a:gd name="connsiteX99" fmla="*/ 1333 w 10000"/>
                <a:gd name="connsiteY99" fmla="*/ 7136 h 10127"/>
                <a:gd name="connsiteX100" fmla="*/ 1333 w 10000"/>
                <a:gd name="connsiteY100" fmla="*/ 7136 h 10127"/>
                <a:gd name="connsiteX101" fmla="*/ 1444 w 10000"/>
                <a:gd name="connsiteY101" fmla="*/ 7417 h 10127"/>
                <a:gd name="connsiteX102" fmla="*/ 1500 w 10000"/>
                <a:gd name="connsiteY102" fmla="*/ 7626 h 10127"/>
                <a:gd name="connsiteX103" fmla="*/ 1500 w 10000"/>
                <a:gd name="connsiteY103" fmla="*/ 7823 h 10127"/>
                <a:gd name="connsiteX104" fmla="*/ 1556 w 10000"/>
                <a:gd name="connsiteY104" fmla="*/ 7911 h 10127"/>
                <a:gd name="connsiteX105" fmla="*/ 1722 w 10000"/>
                <a:gd name="connsiteY105" fmla="*/ 7973 h 10127"/>
                <a:gd name="connsiteX106" fmla="*/ 1944 w 10000"/>
                <a:gd name="connsiteY106" fmla="*/ 8038 h 10127"/>
                <a:gd name="connsiteX107" fmla="*/ 2944 w 10000"/>
                <a:gd name="connsiteY107" fmla="*/ 8115 h 10127"/>
                <a:gd name="connsiteX108" fmla="*/ 2944 w 10000"/>
                <a:gd name="connsiteY108" fmla="*/ 8115 h 10127"/>
                <a:gd name="connsiteX109" fmla="*/ 4167 w 10000"/>
                <a:gd name="connsiteY109" fmla="*/ 8256 h 10127"/>
                <a:gd name="connsiteX110" fmla="*/ 4889 w 10000"/>
                <a:gd name="connsiteY110" fmla="*/ 8452 h 10127"/>
                <a:gd name="connsiteX111" fmla="*/ 5278 w 10000"/>
                <a:gd name="connsiteY111" fmla="*/ 8673 h 10127"/>
                <a:gd name="connsiteX112" fmla="*/ 5444 w 10000"/>
                <a:gd name="connsiteY112" fmla="*/ 8731 h 10127"/>
                <a:gd name="connsiteX113" fmla="*/ 5444 w 10000"/>
                <a:gd name="connsiteY113" fmla="*/ 8731 h 10127"/>
                <a:gd name="connsiteX114" fmla="*/ 5722 w 10000"/>
                <a:gd name="connsiteY114" fmla="*/ 8886 h 10127"/>
                <a:gd name="connsiteX115" fmla="*/ 5833 w 10000"/>
                <a:gd name="connsiteY115" fmla="*/ 8957 h 10127"/>
                <a:gd name="connsiteX116" fmla="*/ 5833 w 10000"/>
                <a:gd name="connsiteY116" fmla="*/ 8957 h 10127"/>
                <a:gd name="connsiteX117" fmla="*/ 5833 w 10000"/>
                <a:gd name="connsiteY117" fmla="*/ 8886 h 10127"/>
                <a:gd name="connsiteX118" fmla="*/ 5889 w 10000"/>
                <a:gd name="connsiteY118" fmla="*/ 8808 h 10127"/>
                <a:gd name="connsiteX119" fmla="*/ 6000 w 10000"/>
                <a:gd name="connsiteY119" fmla="*/ 8731 h 10127"/>
                <a:gd name="connsiteX120" fmla="*/ 6167 w 10000"/>
                <a:gd name="connsiteY120" fmla="*/ 8673 h 10127"/>
                <a:gd name="connsiteX121" fmla="*/ 6444 w 10000"/>
                <a:gd name="connsiteY121" fmla="*/ 8673 h 10127"/>
                <a:gd name="connsiteX122" fmla="*/ 6833 w 10000"/>
                <a:gd name="connsiteY122" fmla="*/ 8731 h 10127"/>
                <a:gd name="connsiteX123" fmla="*/ 7278 w 10000"/>
                <a:gd name="connsiteY123" fmla="*/ 8957 h 10127"/>
                <a:gd name="connsiteX124" fmla="*/ 7278 w 10000"/>
                <a:gd name="connsiteY124" fmla="*/ 8957 h 10127"/>
                <a:gd name="connsiteX125" fmla="*/ 8722 w 10000"/>
                <a:gd name="connsiteY125" fmla="*/ 9563 h 10127"/>
                <a:gd name="connsiteX126" fmla="*/ 10000 w 10000"/>
                <a:gd name="connsiteY126" fmla="*/ 10127 h 10127"/>
                <a:gd name="connsiteX127" fmla="*/ 10000 w 10000"/>
                <a:gd name="connsiteY127"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9278 w 10000"/>
                <a:gd name="connsiteY33" fmla="*/ 5560 h 10127"/>
                <a:gd name="connsiteX34" fmla="*/ 9056 w 10000"/>
                <a:gd name="connsiteY34" fmla="*/ 5476 h 10127"/>
                <a:gd name="connsiteX35" fmla="*/ 8889 w 10000"/>
                <a:gd name="connsiteY35" fmla="*/ 5399 h 10127"/>
                <a:gd name="connsiteX36" fmla="*/ 8722 w 10000"/>
                <a:gd name="connsiteY36" fmla="*/ 5267 h 10127"/>
                <a:gd name="connsiteX37" fmla="*/ 8611 w 10000"/>
                <a:gd name="connsiteY37" fmla="*/ 5051 h 10127"/>
                <a:gd name="connsiteX38" fmla="*/ 8444 w 10000"/>
                <a:gd name="connsiteY38" fmla="*/ 4703 h 10127"/>
                <a:gd name="connsiteX39" fmla="*/ 8444 w 10000"/>
                <a:gd name="connsiteY39" fmla="*/ 4703 h 10127"/>
                <a:gd name="connsiteX40" fmla="*/ 8222 w 10000"/>
                <a:gd name="connsiteY40" fmla="*/ 4096 h 10127"/>
                <a:gd name="connsiteX41" fmla="*/ 8111 w 10000"/>
                <a:gd name="connsiteY41" fmla="*/ 3816 h 10127"/>
                <a:gd name="connsiteX42" fmla="*/ 7944 w 10000"/>
                <a:gd name="connsiteY42" fmla="*/ 3605 h 10127"/>
                <a:gd name="connsiteX43" fmla="*/ 7778 w 10000"/>
                <a:gd name="connsiteY43" fmla="*/ 3471 h 10127"/>
                <a:gd name="connsiteX44" fmla="*/ 7556 w 10000"/>
                <a:gd name="connsiteY44" fmla="*/ 3389 h 10127"/>
                <a:gd name="connsiteX45" fmla="*/ 7333 w 10000"/>
                <a:gd name="connsiteY45" fmla="*/ 3324 h 10127"/>
                <a:gd name="connsiteX46" fmla="*/ 7000 w 10000"/>
                <a:gd name="connsiteY46" fmla="*/ 3247 h 10127"/>
                <a:gd name="connsiteX47" fmla="*/ 7000 w 10000"/>
                <a:gd name="connsiteY47" fmla="*/ 3247 h 10127"/>
                <a:gd name="connsiteX48" fmla="*/ 6556 w 10000"/>
                <a:gd name="connsiteY48" fmla="*/ 3324 h 10127"/>
                <a:gd name="connsiteX49" fmla="*/ 6222 w 10000"/>
                <a:gd name="connsiteY49" fmla="*/ 3324 h 10127"/>
                <a:gd name="connsiteX50" fmla="*/ 6111 w 10000"/>
                <a:gd name="connsiteY50" fmla="*/ 3247 h 10127"/>
                <a:gd name="connsiteX51" fmla="*/ 6056 w 10000"/>
                <a:gd name="connsiteY51" fmla="*/ 3185 h 10127"/>
                <a:gd name="connsiteX52" fmla="*/ 6056 w 10000"/>
                <a:gd name="connsiteY52" fmla="*/ 3185 h 10127"/>
                <a:gd name="connsiteX53" fmla="*/ 6056 w 10000"/>
                <a:gd name="connsiteY53" fmla="*/ 1943 h 10127"/>
                <a:gd name="connsiteX54" fmla="*/ 6056 w 10000"/>
                <a:gd name="connsiteY54" fmla="*/ 1943 h 10127"/>
                <a:gd name="connsiteX55" fmla="*/ 6056 w 10000"/>
                <a:gd name="connsiteY55" fmla="*/ 1652 h 10127"/>
                <a:gd name="connsiteX56" fmla="*/ 5944 w 10000"/>
                <a:gd name="connsiteY56" fmla="*/ 1308 h 10127"/>
                <a:gd name="connsiteX57" fmla="*/ 5889 w 10000"/>
                <a:gd name="connsiteY57" fmla="*/ 1230 h 10127"/>
                <a:gd name="connsiteX58" fmla="*/ 5778 w 10000"/>
                <a:gd name="connsiteY58" fmla="*/ 1167 h 10127"/>
                <a:gd name="connsiteX59" fmla="*/ 5667 w 10000"/>
                <a:gd name="connsiteY59" fmla="*/ 1167 h 10127"/>
                <a:gd name="connsiteX60" fmla="*/ 5500 w 10000"/>
                <a:gd name="connsiteY60" fmla="*/ 1230 h 10127"/>
                <a:gd name="connsiteX61" fmla="*/ 5500 w 10000"/>
                <a:gd name="connsiteY61" fmla="*/ 1230 h 10127"/>
                <a:gd name="connsiteX62" fmla="*/ 4889 w 10000"/>
                <a:gd name="connsiteY62" fmla="*/ 1726 h 10127"/>
                <a:gd name="connsiteX63" fmla="*/ 4611 w 10000"/>
                <a:gd name="connsiteY63" fmla="*/ 1866 h 10127"/>
                <a:gd name="connsiteX64" fmla="*/ 4556 w 10000"/>
                <a:gd name="connsiteY64" fmla="*/ 1943 h 10127"/>
                <a:gd name="connsiteX65" fmla="*/ 4500 w 10000"/>
                <a:gd name="connsiteY65" fmla="*/ 1866 h 10127"/>
                <a:gd name="connsiteX66" fmla="*/ 4500 w 10000"/>
                <a:gd name="connsiteY66" fmla="*/ 1866 h 10127"/>
                <a:gd name="connsiteX67" fmla="*/ 4111 w 10000"/>
                <a:gd name="connsiteY67" fmla="*/ 822 h 10127"/>
                <a:gd name="connsiteX68" fmla="*/ 4111 w 10000"/>
                <a:gd name="connsiteY68" fmla="*/ 404 h 10127"/>
                <a:gd name="connsiteX69" fmla="*/ 4111 w 10000"/>
                <a:gd name="connsiteY69" fmla="*/ 404 h 10127"/>
                <a:gd name="connsiteX70" fmla="*/ 4195 w 10000"/>
                <a:gd name="connsiteY70" fmla="*/ 119 h 10127"/>
                <a:gd name="connsiteX71" fmla="*/ 4213 w 10000"/>
                <a:gd name="connsiteY71" fmla="*/ 0 h 10127"/>
                <a:gd name="connsiteX72" fmla="*/ 4000 w 10000"/>
                <a:gd name="connsiteY72" fmla="*/ 127 h 10127"/>
                <a:gd name="connsiteX73" fmla="*/ 3722 w 10000"/>
                <a:gd name="connsiteY73" fmla="*/ 200 h 10127"/>
                <a:gd name="connsiteX74" fmla="*/ 3611 w 10000"/>
                <a:gd name="connsiteY74" fmla="*/ 273 h 10127"/>
                <a:gd name="connsiteX75" fmla="*/ 3556 w 10000"/>
                <a:gd name="connsiteY75" fmla="*/ 344 h 10127"/>
                <a:gd name="connsiteX76" fmla="*/ 3556 w 10000"/>
                <a:gd name="connsiteY76" fmla="*/ 344 h 10127"/>
                <a:gd name="connsiteX77" fmla="*/ 3444 w 10000"/>
                <a:gd name="connsiteY77" fmla="*/ 618 h 10127"/>
                <a:gd name="connsiteX78" fmla="*/ 3278 w 10000"/>
                <a:gd name="connsiteY78" fmla="*/ 1039 h 10127"/>
                <a:gd name="connsiteX79" fmla="*/ 3000 w 10000"/>
                <a:gd name="connsiteY79" fmla="*/ 1516 h 10127"/>
                <a:gd name="connsiteX80" fmla="*/ 2667 w 10000"/>
                <a:gd name="connsiteY80" fmla="*/ 1866 h 10127"/>
                <a:gd name="connsiteX81" fmla="*/ 2667 w 10000"/>
                <a:gd name="connsiteY81" fmla="*/ 1866 h 10127"/>
                <a:gd name="connsiteX82" fmla="*/ 2333 w 10000"/>
                <a:gd name="connsiteY82" fmla="*/ 2152 h 10127"/>
                <a:gd name="connsiteX83" fmla="*/ 1833 w 10000"/>
                <a:gd name="connsiteY83" fmla="*/ 2431 h 10127"/>
                <a:gd name="connsiteX84" fmla="*/ 1389 w 10000"/>
                <a:gd name="connsiteY84" fmla="*/ 2562 h 10127"/>
                <a:gd name="connsiteX85" fmla="*/ 889 w 10000"/>
                <a:gd name="connsiteY85" fmla="*/ 2633 h 10127"/>
                <a:gd name="connsiteX86" fmla="*/ 889 w 10000"/>
                <a:gd name="connsiteY86" fmla="*/ 2633 h 10127"/>
                <a:gd name="connsiteX87" fmla="*/ 500 w 10000"/>
                <a:gd name="connsiteY87" fmla="*/ 2717 h 10127"/>
                <a:gd name="connsiteX88" fmla="*/ 222 w 10000"/>
                <a:gd name="connsiteY88" fmla="*/ 2768 h 10127"/>
                <a:gd name="connsiteX89" fmla="*/ 0 w 10000"/>
                <a:gd name="connsiteY89" fmla="*/ 2836 h 10127"/>
                <a:gd name="connsiteX90" fmla="*/ 0 w 10000"/>
                <a:gd name="connsiteY90" fmla="*/ 2836 h 10127"/>
                <a:gd name="connsiteX91" fmla="*/ 278 w 10000"/>
                <a:gd name="connsiteY91" fmla="*/ 3955 h 10127"/>
                <a:gd name="connsiteX92" fmla="*/ 500 w 10000"/>
                <a:gd name="connsiteY92" fmla="*/ 4773 h 10127"/>
                <a:gd name="connsiteX93" fmla="*/ 722 w 10000"/>
                <a:gd name="connsiteY93" fmla="*/ 5476 h 10127"/>
                <a:gd name="connsiteX94" fmla="*/ 722 w 10000"/>
                <a:gd name="connsiteY94" fmla="*/ 5476 h 10127"/>
                <a:gd name="connsiteX95" fmla="*/ 889 w 10000"/>
                <a:gd name="connsiteY95" fmla="*/ 5891 h 10127"/>
                <a:gd name="connsiteX96" fmla="*/ 944 w 10000"/>
                <a:gd name="connsiteY96" fmla="*/ 6248 h 10127"/>
                <a:gd name="connsiteX97" fmla="*/ 1111 w 10000"/>
                <a:gd name="connsiteY97" fmla="*/ 6598 h 10127"/>
                <a:gd name="connsiteX98" fmla="*/ 1333 w 10000"/>
                <a:gd name="connsiteY98" fmla="*/ 7136 h 10127"/>
                <a:gd name="connsiteX99" fmla="*/ 1333 w 10000"/>
                <a:gd name="connsiteY99" fmla="*/ 7136 h 10127"/>
                <a:gd name="connsiteX100" fmla="*/ 1444 w 10000"/>
                <a:gd name="connsiteY100" fmla="*/ 7417 h 10127"/>
                <a:gd name="connsiteX101" fmla="*/ 1500 w 10000"/>
                <a:gd name="connsiteY101" fmla="*/ 7626 h 10127"/>
                <a:gd name="connsiteX102" fmla="*/ 1500 w 10000"/>
                <a:gd name="connsiteY102" fmla="*/ 7823 h 10127"/>
                <a:gd name="connsiteX103" fmla="*/ 1556 w 10000"/>
                <a:gd name="connsiteY103" fmla="*/ 7911 h 10127"/>
                <a:gd name="connsiteX104" fmla="*/ 1722 w 10000"/>
                <a:gd name="connsiteY104" fmla="*/ 7973 h 10127"/>
                <a:gd name="connsiteX105" fmla="*/ 1944 w 10000"/>
                <a:gd name="connsiteY105" fmla="*/ 8038 h 10127"/>
                <a:gd name="connsiteX106" fmla="*/ 2944 w 10000"/>
                <a:gd name="connsiteY106" fmla="*/ 8115 h 10127"/>
                <a:gd name="connsiteX107" fmla="*/ 2944 w 10000"/>
                <a:gd name="connsiteY107" fmla="*/ 8115 h 10127"/>
                <a:gd name="connsiteX108" fmla="*/ 4167 w 10000"/>
                <a:gd name="connsiteY108" fmla="*/ 8256 h 10127"/>
                <a:gd name="connsiteX109" fmla="*/ 4889 w 10000"/>
                <a:gd name="connsiteY109" fmla="*/ 8452 h 10127"/>
                <a:gd name="connsiteX110" fmla="*/ 5278 w 10000"/>
                <a:gd name="connsiteY110" fmla="*/ 8673 h 10127"/>
                <a:gd name="connsiteX111" fmla="*/ 5444 w 10000"/>
                <a:gd name="connsiteY111" fmla="*/ 8731 h 10127"/>
                <a:gd name="connsiteX112" fmla="*/ 5444 w 10000"/>
                <a:gd name="connsiteY112" fmla="*/ 8731 h 10127"/>
                <a:gd name="connsiteX113" fmla="*/ 5722 w 10000"/>
                <a:gd name="connsiteY113" fmla="*/ 8886 h 10127"/>
                <a:gd name="connsiteX114" fmla="*/ 5833 w 10000"/>
                <a:gd name="connsiteY114" fmla="*/ 8957 h 10127"/>
                <a:gd name="connsiteX115" fmla="*/ 5833 w 10000"/>
                <a:gd name="connsiteY115" fmla="*/ 8957 h 10127"/>
                <a:gd name="connsiteX116" fmla="*/ 5833 w 10000"/>
                <a:gd name="connsiteY116" fmla="*/ 8886 h 10127"/>
                <a:gd name="connsiteX117" fmla="*/ 5889 w 10000"/>
                <a:gd name="connsiteY117" fmla="*/ 8808 h 10127"/>
                <a:gd name="connsiteX118" fmla="*/ 6000 w 10000"/>
                <a:gd name="connsiteY118" fmla="*/ 8731 h 10127"/>
                <a:gd name="connsiteX119" fmla="*/ 6167 w 10000"/>
                <a:gd name="connsiteY119" fmla="*/ 8673 h 10127"/>
                <a:gd name="connsiteX120" fmla="*/ 6444 w 10000"/>
                <a:gd name="connsiteY120" fmla="*/ 8673 h 10127"/>
                <a:gd name="connsiteX121" fmla="*/ 6833 w 10000"/>
                <a:gd name="connsiteY121" fmla="*/ 8731 h 10127"/>
                <a:gd name="connsiteX122" fmla="*/ 7278 w 10000"/>
                <a:gd name="connsiteY122" fmla="*/ 8957 h 10127"/>
                <a:gd name="connsiteX123" fmla="*/ 7278 w 10000"/>
                <a:gd name="connsiteY123" fmla="*/ 8957 h 10127"/>
                <a:gd name="connsiteX124" fmla="*/ 8722 w 10000"/>
                <a:gd name="connsiteY124" fmla="*/ 9563 h 10127"/>
                <a:gd name="connsiteX125" fmla="*/ 10000 w 10000"/>
                <a:gd name="connsiteY125" fmla="*/ 10127 h 10127"/>
                <a:gd name="connsiteX126" fmla="*/ 10000 w 10000"/>
                <a:gd name="connsiteY126"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9056 w 10000"/>
                <a:gd name="connsiteY33" fmla="*/ 5476 h 10127"/>
                <a:gd name="connsiteX34" fmla="*/ 8889 w 10000"/>
                <a:gd name="connsiteY34" fmla="*/ 5399 h 10127"/>
                <a:gd name="connsiteX35" fmla="*/ 8722 w 10000"/>
                <a:gd name="connsiteY35" fmla="*/ 5267 h 10127"/>
                <a:gd name="connsiteX36" fmla="*/ 8611 w 10000"/>
                <a:gd name="connsiteY36" fmla="*/ 5051 h 10127"/>
                <a:gd name="connsiteX37" fmla="*/ 8444 w 10000"/>
                <a:gd name="connsiteY37" fmla="*/ 4703 h 10127"/>
                <a:gd name="connsiteX38" fmla="*/ 8444 w 10000"/>
                <a:gd name="connsiteY38" fmla="*/ 4703 h 10127"/>
                <a:gd name="connsiteX39" fmla="*/ 8222 w 10000"/>
                <a:gd name="connsiteY39" fmla="*/ 4096 h 10127"/>
                <a:gd name="connsiteX40" fmla="*/ 8111 w 10000"/>
                <a:gd name="connsiteY40" fmla="*/ 3816 h 10127"/>
                <a:gd name="connsiteX41" fmla="*/ 7944 w 10000"/>
                <a:gd name="connsiteY41" fmla="*/ 3605 h 10127"/>
                <a:gd name="connsiteX42" fmla="*/ 7778 w 10000"/>
                <a:gd name="connsiteY42" fmla="*/ 3471 h 10127"/>
                <a:gd name="connsiteX43" fmla="*/ 7556 w 10000"/>
                <a:gd name="connsiteY43" fmla="*/ 3389 h 10127"/>
                <a:gd name="connsiteX44" fmla="*/ 7333 w 10000"/>
                <a:gd name="connsiteY44" fmla="*/ 3324 h 10127"/>
                <a:gd name="connsiteX45" fmla="*/ 7000 w 10000"/>
                <a:gd name="connsiteY45" fmla="*/ 3247 h 10127"/>
                <a:gd name="connsiteX46" fmla="*/ 7000 w 10000"/>
                <a:gd name="connsiteY46" fmla="*/ 3247 h 10127"/>
                <a:gd name="connsiteX47" fmla="*/ 6556 w 10000"/>
                <a:gd name="connsiteY47" fmla="*/ 3324 h 10127"/>
                <a:gd name="connsiteX48" fmla="*/ 6222 w 10000"/>
                <a:gd name="connsiteY48" fmla="*/ 3324 h 10127"/>
                <a:gd name="connsiteX49" fmla="*/ 6111 w 10000"/>
                <a:gd name="connsiteY49" fmla="*/ 3247 h 10127"/>
                <a:gd name="connsiteX50" fmla="*/ 6056 w 10000"/>
                <a:gd name="connsiteY50" fmla="*/ 3185 h 10127"/>
                <a:gd name="connsiteX51" fmla="*/ 6056 w 10000"/>
                <a:gd name="connsiteY51" fmla="*/ 3185 h 10127"/>
                <a:gd name="connsiteX52" fmla="*/ 6056 w 10000"/>
                <a:gd name="connsiteY52" fmla="*/ 1943 h 10127"/>
                <a:gd name="connsiteX53" fmla="*/ 6056 w 10000"/>
                <a:gd name="connsiteY53" fmla="*/ 1943 h 10127"/>
                <a:gd name="connsiteX54" fmla="*/ 6056 w 10000"/>
                <a:gd name="connsiteY54" fmla="*/ 1652 h 10127"/>
                <a:gd name="connsiteX55" fmla="*/ 5944 w 10000"/>
                <a:gd name="connsiteY55" fmla="*/ 1308 h 10127"/>
                <a:gd name="connsiteX56" fmla="*/ 5889 w 10000"/>
                <a:gd name="connsiteY56" fmla="*/ 1230 h 10127"/>
                <a:gd name="connsiteX57" fmla="*/ 5778 w 10000"/>
                <a:gd name="connsiteY57" fmla="*/ 1167 h 10127"/>
                <a:gd name="connsiteX58" fmla="*/ 5667 w 10000"/>
                <a:gd name="connsiteY58" fmla="*/ 1167 h 10127"/>
                <a:gd name="connsiteX59" fmla="*/ 5500 w 10000"/>
                <a:gd name="connsiteY59" fmla="*/ 1230 h 10127"/>
                <a:gd name="connsiteX60" fmla="*/ 5500 w 10000"/>
                <a:gd name="connsiteY60" fmla="*/ 1230 h 10127"/>
                <a:gd name="connsiteX61" fmla="*/ 4889 w 10000"/>
                <a:gd name="connsiteY61" fmla="*/ 1726 h 10127"/>
                <a:gd name="connsiteX62" fmla="*/ 4611 w 10000"/>
                <a:gd name="connsiteY62" fmla="*/ 1866 h 10127"/>
                <a:gd name="connsiteX63" fmla="*/ 4556 w 10000"/>
                <a:gd name="connsiteY63" fmla="*/ 1943 h 10127"/>
                <a:gd name="connsiteX64" fmla="*/ 4500 w 10000"/>
                <a:gd name="connsiteY64" fmla="*/ 1866 h 10127"/>
                <a:gd name="connsiteX65" fmla="*/ 4500 w 10000"/>
                <a:gd name="connsiteY65" fmla="*/ 1866 h 10127"/>
                <a:gd name="connsiteX66" fmla="*/ 4111 w 10000"/>
                <a:gd name="connsiteY66" fmla="*/ 822 h 10127"/>
                <a:gd name="connsiteX67" fmla="*/ 4111 w 10000"/>
                <a:gd name="connsiteY67" fmla="*/ 404 h 10127"/>
                <a:gd name="connsiteX68" fmla="*/ 4111 w 10000"/>
                <a:gd name="connsiteY68" fmla="*/ 404 h 10127"/>
                <a:gd name="connsiteX69" fmla="*/ 4195 w 10000"/>
                <a:gd name="connsiteY69" fmla="*/ 119 h 10127"/>
                <a:gd name="connsiteX70" fmla="*/ 4213 w 10000"/>
                <a:gd name="connsiteY70" fmla="*/ 0 h 10127"/>
                <a:gd name="connsiteX71" fmla="*/ 4000 w 10000"/>
                <a:gd name="connsiteY71" fmla="*/ 127 h 10127"/>
                <a:gd name="connsiteX72" fmla="*/ 3722 w 10000"/>
                <a:gd name="connsiteY72" fmla="*/ 200 h 10127"/>
                <a:gd name="connsiteX73" fmla="*/ 3611 w 10000"/>
                <a:gd name="connsiteY73" fmla="*/ 273 h 10127"/>
                <a:gd name="connsiteX74" fmla="*/ 3556 w 10000"/>
                <a:gd name="connsiteY74" fmla="*/ 344 h 10127"/>
                <a:gd name="connsiteX75" fmla="*/ 3556 w 10000"/>
                <a:gd name="connsiteY75" fmla="*/ 344 h 10127"/>
                <a:gd name="connsiteX76" fmla="*/ 3444 w 10000"/>
                <a:gd name="connsiteY76" fmla="*/ 618 h 10127"/>
                <a:gd name="connsiteX77" fmla="*/ 3278 w 10000"/>
                <a:gd name="connsiteY77" fmla="*/ 1039 h 10127"/>
                <a:gd name="connsiteX78" fmla="*/ 3000 w 10000"/>
                <a:gd name="connsiteY78" fmla="*/ 1516 h 10127"/>
                <a:gd name="connsiteX79" fmla="*/ 2667 w 10000"/>
                <a:gd name="connsiteY79" fmla="*/ 1866 h 10127"/>
                <a:gd name="connsiteX80" fmla="*/ 2667 w 10000"/>
                <a:gd name="connsiteY80" fmla="*/ 1866 h 10127"/>
                <a:gd name="connsiteX81" fmla="*/ 2333 w 10000"/>
                <a:gd name="connsiteY81" fmla="*/ 2152 h 10127"/>
                <a:gd name="connsiteX82" fmla="*/ 1833 w 10000"/>
                <a:gd name="connsiteY82" fmla="*/ 2431 h 10127"/>
                <a:gd name="connsiteX83" fmla="*/ 1389 w 10000"/>
                <a:gd name="connsiteY83" fmla="*/ 2562 h 10127"/>
                <a:gd name="connsiteX84" fmla="*/ 889 w 10000"/>
                <a:gd name="connsiteY84" fmla="*/ 2633 h 10127"/>
                <a:gd name="connsiteX85" fmla="*/ 889 w 10000"/>
                <a:gd name="connsiteY85" fmla="*/ 2633 h 10127"/>
                <a:gd name="connsiteX86" fmla="*/ 500 w 10000"/>
                <a:gd name="connsiteY86" fmla="*/ 2717 h 10127"/>
                <a:gd name="connsiteX87" fmla="*/ 222 w 10000"/>
                <a:gd name="connsiteY87" fmla="*/ 2768 h 10127"/>
                <a:gd name="connsiteX88" fmla="*/ 0 w 10000"/>
                <a:gd name="connsiteY88" fmla="*/ 2836 h 10127"/>
                <a:gd name="connsiteX89" fmla="*/ 0 w 10000"/>
                <a:gd name="connsiteY89" fmla="*/ 2836 h 10127"/>
                <a:gd name="connsiteX90" fmla="*/ 278 w 10000"/>
                <a:gd name="connsiteY90" fmla="*/ 3955 h 10127"/>
                <a:gd name="connsiteX91" fmla="*/ 500 w 10000"/>
                <a:gd name="connsiteY91" fmla="*/ 4773 h 10127"/>
                <a:gd name="connsiteX92" fmla="*/ 722 w 10000"/>
                <a:gd name="connsiteY92" fmla="*/ 5476 h 10127"/>
                <a:gd name="connsiteX93" fmla="*/ 722 w 10000"/>
                <a:gd name="connsiteY93" fmla="*/ 5476 h 10127"/>
                <a:gd name="connsiteX94" fmla="*/ 889 w 10000"/>
                <a:gd name="connsiteY94" fmla="*/ 5891 h 10127"/>
                <a:gd name="connsiteX95" fmla="*/ 944 w 10000"/>
                <a:gd name="connsiteY95" fmla="*/ 6248 h 10127"/>
                <a:gd name="connsiteX96" fmla="*/ 1111 w 10000"/>
                <a:gd name="connsiteY96" fmla="*/ 6598 h 10127"/>
                <a:gd name="connsiteX97" fmla="*/ 1333 w 10000"/>
                <a:gd name="connsiteY97" fmla="*/ 7136 h 10127"/>
                <a:gd name="connsiteX98" fmla="*/ 1333 w 10000"/>
                <a:gd name="connsiteY98" fmla="*/ 7136 h 10127"/>
                <a:gd name="connsiteX99" fmla="*/ 1444 w 10000"/>
                <a:gd name="connsiteY99" fmla="*/ 7417 h 10127"/>
                <a:gd name="connsiteX100" fmla="*/ 1500 w 10000"/>
                <a:gd name="connsiteY100" fmla="*/ 7626 h 10127"/>
                <a:gd name="connsiteX101" fmla="*/ 1500 w 10000"/>
                <a:gd name="connsiteY101" fmla="*/ 7823 h 10127"/>
                <a:gd name="connsiteX102" fmla="*/ 1556 w 10000"/>
                <a:gd name="connsiteY102" fmla="*/ 7911 h 10127"/>
                <a:gd name="connsiteX103" fmla="*/ 1722 w 10000"/>
                <a:gd name="connsiteY103" fmla="*/ 7973 h 10127"/>
                <a:gd name="connsiteX104" fmla="*/ 1944 w 10000"/>
                <a:gd name="connsiteY104" fmla="*/ 8038 h 10127"/>
                <a:gd name="connsiteX105" fmla="*/ 2944 w 10000"/>
                <a:gd name="connsiteY105" fmla="*/ 8115 h 10127"/>
                <a:gd name="connsiteX106" fmla="*/ 2944 w 10000"/>
                <a:gd name="connsiteY106" fmla="*/ 8115 h 10127"/>
                <a:gd name="connsiteX107" fmla="*/ 4167 w 10000"/>
                <a:gd name="connsiteY107" fmla="*/ 8256 h 10127"/>
                <a:gd name="connsiteX108" fmla="*/ 4889 w 10000"/>
                <a:gd name="connsiteY108" fmla="*/ 8452 h 10127"/>
                <a:gd name="connsiteX109" fmla="*/ 5278 w 10000"/>
                <a:gd name="connsiteY109" fmla="*/ 8673 h 10127"/>
                <a:gd name="connsiteX110" fmla="*/ 5444 w 10000"/>
                <a:gd name="connsiteY110" fmla="*/ 8731 h 10127"/>
                <a:gd name="connsiteX111" fmla="*/ 5444 w 10000"/>
                <a:gd name="connsiteY111" fmla="*/ 8731 h 10127"/>
                <a:gd name="connsiteX112" fmla="*/ 5722 w 10000"/>
                <a:gd name="connsiteY112" fmla="*/ 8886 h 10127"/>
                <a:gd name="connsiteX113" fmla="*/ 5833 w 10000"/>
                <a:gd name="connsiteY113" fmla="*/ 8957 h 10127"/>
                <a:gd name="connsiteX114" fmla="*/ 5833 w 10000"/>
                <a:gd name="connsiteY114" fmla="*/ 8957 h 10127"/>
                <a:gd name="connsiteX115" fmla="*/ 5833 w 10000"/>
                <a:gd name="connsiteY115" fmla="*/ 8886 h 10127"/>
                <a:gd name="connsiteX116" fmla="*/ 5889 w 10000"/>
                <a:gd name="connsiteY116" fmla="*/ 8808 h 10127"/>
                <a:gd name="connsiteX117" fmla="*/ 6000 w 10000"/>
                <a:gd name="connsiteY117" fmla="*/ 8731 h 10127"/>
                <a:gd name="connsiteX118" fmla="*/ 6167 w 10000"/>
                <a:gd name="connsiteY118" fmla="*/ 8673 h 10127"/>
                <a:gd name="connsiteX119" fmla="*/ 6444 w 10000"/>
                <a:gd name="connsiteY119" fmla="*/ 8673 h 10127"/>
                <a:gd name="connsiteX120" fmla="*/ 6833 w 10000"/>
                <a:gd name="connsiteY120" fmla="*/ 8731 h 10127"/>
                <a:gd name="connsiteX121" fmla="*/ 7278 w 10000"/>
                <a:gd name="connsiteY121" fmla="*/ 8957 h 10127"/>
                <a:gd name="connsiteX122" fmla="*/ 7278 w 10000"/>
                <a:gd name="connsiteY122" fmla="*/ 8957 h 10127"/>
                <a:gd name="connsiteX123" fmla="*/ 8722 w 10000"/>
                <a:gd name="connsiteY123" fmla="*/ 9563 h 10127"/>
                <a:gd name="connsiteX124" fmla="*/ 10000 w 10000"/>
                <a:gd name="connsiteY124" fmla="*/ 10127 h 10127"/>
                <a:gd name="connsiteX125" fmla="*/ 10000 w 10000"/>
                <a:gd name="connsiteY125"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8889 w 10000"/>
                <a:gd name="connsiteY33" fmla="*/ 5399 h 10127"/>
                <a:gd name="connsiteX34" fmla="*/ 8722 w 10000"/>
                <a:gd name="connsiteY34" fmla="*/ 5267 h 10127"/>
                <a:gd name="connsiteX35" fmla="*/ 8611 w 10000"/>
                <a:gd name="connsiteY35" fmla="*/ 5051 h 10127"/>
                <a:gd name="connsiteX36" fmla="*/ 8444 w 10000"/>
                <a:gd name="connsiteY36" fmla="*/ 4703 h 10127"/>
                <a:gd name="connsiteX37" fmla="*/ 8444 w 10000"/>
                <a:gd name="connsiteY37" fmla="*/ 4703 h 10127"/>
                <a:gd name="connsiteX38" fmla="*/ 8222 w 10000"/>
                <a:gd name="connsiteY38" fmla="*/ 4096 h 10127"/>
                <a:gd name="connsiteX39" fmla="*/ 8111 w 10000"/>
                <a:gd name="connsiteY39" fmla="*/ 3816 h 10127"/>
                <a:gd name="connsiteX40" fmla="*/ 7944 w 10000"/>
                <a:gd name="connsiteY40" fmla="*/ 3605 h 10127"/>
                <a:gd name="connsiteX41" fmla="*/ 7778 w 10000"/>
                <a:gd name="connsiteY41" fmla="*/ 3471 h 10127"/>
                <a:gd name="connsiteX42" fmla="*/ 7556 w 10000"/>
                <a:gd name="connsiteY42" fmla="*/ 3389 h 10127"/>
                <a:gd name="connsiteX43" fmla="*/ 7333 w 10000"/>
                <a:gd name="connsiteY43" fmla="*/ 3324 h 10127"/>
                <a:gd name="connsiteX44" fmla="*/ 7000 w 10000"/>
                <a:gd name="connsiteY44" fmla="*/ 3247 h 10127"/>
                <a:gd name="connsiteX45" fmla="*/ 7000 w 10000"/>
                <a:gd name="connsiteY45" fmla="*/ 3247 h 10127"/>
                <a:gd name="connsiteX46" fmla="*/ 6556 w 10000"/>
                <a:gd name="connsiteY46" fmla="*/ 3324 h 10127"/>
                <a:gd name="connsiteX47" fmla="*/ 6222 w 10000"/>
                <a:gd name="connsiteY47" fmla="*/ 3324 h 10127"/>
                <a:gd name="connsiteX48" fmla="*/ 6111 w 10000"/>
                <a:gd name="connsiteY48" fmla="*/ 3247 h 10127"/>
                <a:gd name="connsiteX49" fmla="*/ 6056 w 10000"/>
                <a:gd name="connsiteY49" fmla="*/ 3185 h 10127"/>
                <a:gd name="connsiteX50" fmla="*/ 6056 w 10000"/>
                <a:gd name="connsiteY50" fmla="*/ 3185 h 10127"/>
                <a:gd name="connsiteX51" fmla="*/ 6056 w 10000"/>
                <a:gd name="connsiteY51" fmla="*/ 1943 h 10127"/>
                <a:gd name="connsiteX52" fmla="*/ 6056 w 10000"/>
                <a:gd name="connsiteY52" fmla="*/ 1943 h 10127"/>
                <a:gd name="connsiteX53" fmla="*/ 6056 w 10000"/>
                <a:gd name="connsiteY53" fmla="*/ 1652 h 10127"/>
                <a:gd name="connsiteX54" fmla="*/ 5944 w 10000"/>
                <a:gd name="connsiteY54" fmla="*/ 1308 h 10127"/>
                <a:gd name="connsiteX55" fmla="*/ 5889 w 10000"/>
                <a:gd name="connsiteY55" fmla="*/ 1230 h 10127"/>
                <a:gd name="connsiteX56" fmla="*/ 5778 w 10000"/>
                <a:gd name="connsiteY56" fmla="*/ 1167 h 10127"/>
                <a:gd name="connsiteX57" fmla="*/ 5667 w 10000"/>
                <a:gd name="connsiteY57" fmla="*/ 1167 h 10127"/>
                <a:gd name="connsiteX58" fmla="*/ 5500 w 10000"/>
                <a:gd name="connsiteY58" fmla="*/ 1230 h 10127"/>
                <a:gd name="connsiteX59" fmla="*/ 5500 w 10000"/>
                <a:gd name="connsiteY59" fmla="*/ 1230 h 10127"/>
                <a:gd name="connsiteX60" fmla="*/ 4889 w 10000"/>
                <a:gd name="connsiteY60" fmla="*/ 1726 h 10127"/>
                <a:gd name="connsiteX61" fmla="*/ 4611 w 10000"/>
                <a:gd name="connsiteY61" fmla="*/ 1866 h 10127"/>
                <a:gd name="connsiteX62" fmla="*/ 4556 w 10000"/>
                <a:gd name="connsiteY62" fmla="*/ 1943 h 10127"/>
                <a:gd name="connsiteX63" fmla="*/ 4500 w 10000"/>
                <a:gd name="connsiteY63" fmla="*/ 1866 h 10127"/>
                <a:gd name="connsiteX64" fmla="*/ 4500 w 10000"/>
                <a:gd name="connsiteY64" fmla="*/ 1866 h 10127"/>
                <a:gd name="connsiteX65" fmla="*/ 4111 w 10000"/>
                <a:gd name="connsiteY65" fmla="*/ 822 h 10127"/>
                <a:gd name="connsiteX66" fmla="*/ 4111 w 10000"/>
                <a:gd name="connsiteY66" fmla="*/ 404 h 10127"/>
                <a:gd name="connsiteX67" fmla="*/ 4111 w 10000"/>
                <a:gd name="connsiteY67" fmla="*/ 404 h 10127"/>
                <a:gd name="connsiteX68" fmla="*/ 4195 w 10000"/>
                <a:gd name="connsiteY68" fmla="*/ 119 h 10127"/>
                <a:gd name="connsiteX69" fmla="*/ 4213 w 10000"/>
                <a:gd name="connsiteY69" fmla="*/ 0 h 10127"/>
                <a:gd name="connsiteX70" fmla="*/ 4000 w 10000"/>
                <a:gd name="connsiteY70" fmla="*/ 127 h 10127"/>
                <a:gd name="connsiteX71" fmla="*/ 3722 w 10000"/>
                <a:gd name="connsiteY71" fmla="*/ 200 h 10127"/>
                <a:gd name="connsiteX72" fmla="*/ 3611 w 10000"/>
                <a:gd name="connsiteY72" fmla="*/ 273 h 10127"/>
                <a:gd name="connsiteX73" fmla="*/ 3556 w 10000"/>
                <a:gd name="connsiteY73" fmla="*/ 344 h 10127"/>
                <a:gd name="connsiteX74" fmla="*/ 3556 w 10000"/>
                <a:gd name="connsiteY74" fmla="*/ 344 h 10127"/>
                <a:gd name="connsiteX75" fmla="*/ 3444 w 10000"/>
                <a:gd name="connsiteY75" fmla="*/ 618 h 10127"/>
                <a:gd name="connsiteX76" fmla="*/ 3278 w 10000"/>
                <a:gd name="connsiteY76" fmla="*/ 1039 h 10127"/>
                <a:gd name="connsiteX77" fmla="*/ 3000 w 10000"/>
                <a:gd name="connsiteY77" fmla="*/ 1516 h 10127"/>
                <a:gd name="connsiteX78" fmla="*/ 2667 w 10000"/>
                <a:gd name="connsiteY78" fmla="*/ 1866 h 10127"/>
                <a:gd name="connsiteX79" fmla="*/ 2667 w 10000"/>
                <a:gd name="connsiteY79" fmla="*/ 1866 h 10127"/>
                <a:gd name="connsiteX80" fmla="*/ 2333 w 10000"/>
                <a:gd name="connsiteY80" fmla="*/ 2152 h 10127"/>
                <a:gd name="connsiteX81" fmla="*/ 1833 w 10000"/>
                <a:gd name="connsiteY81" fmla="*/ 2431 h 10127"/>
                <a:gd name="connsiteX82" fmla="*/ 1389 w 10000"/>
                <a:gd name="connsiteY82" fmla="*/ 2562 h 10127"/>
                <a:gd name="connsiteX83" fmla="*/ 889 w 10000"/>
                <a:gd name="connsiteY83" fmla="*/ 2633 h 10127"/>
                <a:gd name="connsiteX84" fmla="*/ 889 w 10000"/>
                <a:gd name="connsiteY84" fmla="*/ 2633 h 10127"/>
                <a:gd name="connsiteX85" fmla="*/ 500 w 10000"/>
                <a:gd name="connsiteY85" fmla="*/ 2717 h 10127"/>
                <a:gd name="connsiteX86" fmla="*/ 222 w 10000"/>
                <a:gd name="connsiteY86" fmla="*/ 2768 h 10127"/>
                <a:gd name="connsiteX87" fmla="*/ 0 w 10000"/>
                <a:gd name="connsiteY87" fmla="*/ 2836 h 10127"/>
                <a:gd name="connsiteX88" fmla="*/ 0 w 10000"/>
                <a:gd name="connsiteY88" fmla="*/ 2836 h 10127"/>
                <a:gd name="connsiteX89" fmla="*/ 278 w 10000"/>
                <a:gd name="connsiteY89" fmla="*/ 3955 h 10127"/>
                <a:gd name="connsiteX90" fmla="*/ 500 w 10000"/>
                <a:gd name="connsiteY90" fmla="*/ 4773 h 10127"/>
                <a:gd name="connsiteX91" fmla="*/ 722 w 10000"/>
                <a:gd name="connsiteY91" fmla="*/ 5476 h 10127"/>
                <a:gd name="connsiteX92" fmla="*/ 722 w 10000"/>
                <a:gd name="connsiteY92" fmla="*/ 5476 h 10127"/>
                <a:gd name="connsiteX93" fmla="*/ 889 w 10000"/>
                <a:gd name="connsiteY93" fmla="*/ 5891 h 10127"/>
                <a:gd name="connsiteX94" fmla="*/ 944 w 10000"/>
                <a:gd name="connsiteY94" fmla="*/ 6248 h 10127"/>
                <a:gd name="connsiteX95" fmla="*/ 1111 w 10000"/>
                <a:gd name="connsiteY95" fmla="*/ 6598 h 10127"/>
                <a:gd name="connsiteX96" fmla="*/ 1333 w 10000"/>
                <a:gd name="connsiteY96" fmla="*/ 7136 h 10127"/>
                <a:gd name="connsiteX97" fmla="*/ 1333 w 10000"/>
                <a:gd name="connsiteY97" fmla="*/ 7136 h 10127"/>
                <a:gd name="connsiteX98" fmla="*/ 1444 w 10000"/>
                <a:gd name="connsiteY98" fmla="*/ 7417 h 10127"/>
                <a:gd name="connsiteX99" fmla="*/ 1500 w 10000"/>
                <a:gd name="connsiteY99" fmla="*/ 7626 h 10127"/>
                <a:gd name="connsiteX100" fmla="*/ 1500 w 10000"/>
                <a:gd name="connsiteY100" fmla="*/ 7823 h 10127"/>
                <a:gd name="connsiteX101" fmla="*/ 1556 w 10000"/>
                <a:gd name="connsiteY101" fmla="*/ 7911 h 10127"/>
                <a:gd name="connsiteX102" fmla="*/ 1722 w 10000"/>
                <a:gd name="connsiteY102" fmla="*/ 7973 h 10127"/>
                <a:gd name="connsiteX103" fmla="*/ 1944 w 10000"/>
                <a:gd name="connsiteY103" fmla="*/ 8038 h 10127"/>
                <a:gd name="connsiteX104" fmla="*/ 2944 w 10000"/>
                <a:gd name="connsiteY104" fmla="*/ 8115 h 10127"/>
                <a:gd name="connsiteX105" fmla="*/ 2944 w 10000"/>
                <a:gd name="connsiteY105" fmla="*/ 8115 h 10127"/>
                <a:gd name="connsiteX106" fmla="*/ 4167 w 10000"/>
                <a:gd name="connsiteY106" fmla="*/ 8256 h 10127"/>
                <a:gd name="connsiteX107" fmla="*/ 4889 w 10000"/>
                <a:gd name="connsiteY107" fmla="*/ 8452 h 10127"/>
                <a:gd name="connsiteX108" fmla="*/ 5278 w 10000"/>
                <a:gd name="connsiteY108" fmla="*/ 8673 h 10127"/>
                <a:gd name="connsiteX109" fmla="*/ 5444 w 10000"/>
                <a:gd name="connsiteY109" fmla="*/ 8731 h 10127"/>
                <a:gd name="connsiteX110" fmla="*/ 5444 w 10000"/>
                <a:gd name="connsiteY110" fmla="*/ 8731 h 10127"/>
                <a:gd name="connsiteX111" fmla="*/ 5722 w 10000"/>
                <a:gd name="connsiteY111" fmla="*/ 8886 h 10127"/>
                <a:gd name="connsiteX112" fmla="*/ 5833 w 10000"/>
                <a:gd name="connsiteY112" fmla="*/ 8957 h 10127"/>
                <a:gd name="connsiteX113" fmla="*/ 5833 w 10000"/>
                <a:gd name="connsiteY113" fmla="*/ 8957 h 10127"/>
                <a:gd name="connsiteX114" fmla="*/ 5833 w 10000"/>
                <a:gd name="connsiteY114" fmla="*/ 8886 h 10127"/>
                <a:gd name="connsiteX115" fmla="*/ 5889 w 10000"/>
                <a:gd name="connsiteY115" fmla="*/ 8808 h 10127"/>
                <a:gd name="connsiteX116" fmla="*/ 6000 w 10000"/>
                <a:gd name="connsiteY116" fmla="*/ 8731 h 10127"/>
                <a:gd name="connsiteX117" fmla="*/ 6167 w 10000"/>
                <a:gd name="connsiteY117" fmla="*/ 8673 h 10127"/>
                <a:gd name="connsiteX118" fmla="*/ 6444 w 10000"/>
                <a:gd name="connsiteY118" fmla="*/ 8673 h 10127"/>
                <a:gd name="connsiteX119" fmla="*/ 6833 w 10000"/>
                <a:gd name="connsiteY119" fmla="*/ 8731 h 10127"/>
                <a:gd name="connsiteX120" fmla="*/ 7278 w 10000"/>
                <a:gd name="connsiteY120" fmla="*/ 8957 h 10127"/>
                <a:gd name="connsiteX121" fmla="*/ 7278 w 10000"/>
                <a:gd name="connsiteY121" fmla="*/ 8957 h 10127"/>
                <a:gd name="connsiteX122" fmla="*/ 8722 w 10000"/>
                <a:gd name="connsiteY122" fmla="*/ 9563 h 10127"/>
                <a:gd name="connsiteX123" fmla="*/ 10000 w 10000"/>
                <a:gd name="connsiteY123" fmla="*/ 10127 h 10127"/>
                <a:gd name="connsiteX124" fmla="*/ 10000 w 10000"/>
                <a:gd name="connsiteY124"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8722 w 10000"/>
                <a:gd name="connsiteY33" fmla="*/ 5267 h 10127"/>
                <a:gd name="connsiteX34" fmla="*/ 8611 w 10000"/>
                <a:gd name="connsiteY34" fmla="*/ 5051 h 10127"/>
                <a:gd name="connsiteX35" fmla="*/ 8444 w 10000"/>
                <a:gd name="connsiteY35" fmla="*/ 4703 h 10127"/>
                <a:gd name="connsiteX36" fmla="*/ 8444 w 10000"/>
                <a:gd name="connsiteY36" fmla="*/ 4703 h 10127"/>
                <a:gd name="connsiteX37" fmla="*/ 8222 w 10000"/>
                <a:gd name="connsiteY37" fmla="*/ 4096 h 10127"/>
                <a:gd name="connsiteX38" fmla="*/ 8111 w 10000"/>
                <a:gd name="connsiteY38" fmla="*/ 3816 h 10127"/>
                <a:gd name="connsiteX39" fmla="*/ 7944 w 10000"/>
                <a:gd name="connsiteY39" fmla="*/ 3605 h 10127"/>
                <a:gd name="connsiteX40" fmla="*/ 7778 w 10000"/>
                <a:gd name="connsiteY40" fmla="*/ 3471 h 10127"/>
                <a:gd name="connsiteX41" fmla="*/ 7556 w 10000"/>
                <a:gd name="connsiteY41" fmla="*/ 3389 h 10127"/>
                <a:gd name="connsiteX42" fmla="*/ 7333 w 10000"/>
                <a:gd name="connsiteY42" fmla="*/ 3324 h 10127"/>
                <a:gd name="connsiteX43" fmla="*/ 7000 w 10000"/>
                <a:gd name="connsiteY43" fmla="*/ 3247 h 10127"/>
                <a:gd name="connsiteX44" fmla="*/ 7000 w 10000"/>
                <a:gd name="connsiteY44" fmla="*/ 3247 h 10127"/>
                <a:gd name="connsiteX45" fmla="*/ 6556 w 10000"/>
                <a:gd name="connsiteY45" fmla="*/ 3324 h 10127"/>
                <a:gd name="connsiteX46" fmla="*/ 6222 w 10000"/>
                <a:gd name="connsiteY46" fmla="*/ 3324 h 10127"/>
                <a:gd name="connsiteX47" fmla="*/ 6111 w 10000"/>
                <a:gd name="connsiteY47" fmla="*/ 3247 h 10127"/>
                <a:gd name="connsiteX48" fmla="*/ 6056 w 10000"/>
                <a:gd name="connsiteY48" fmla="*/ 3185 h 10127"/>
                <a:gd name="connsiteX49" fmla="*/ 6056 w 10000"/>
                <a:gd name="connsiteY49" fmla="*/ 3185 h 10127"/>
                <a:gd name="connsiteX50" fmla="*/ 6056 w 10000"/>
                <a:gd name="connsiteY50" fmla="*/ 1943 h 10127"/>
                <a:gd name="connsiteX51" fmla="*/ 6056 w 10000"/>
                <a:gd name="connsiteY51" fmla="*/ 1943 h 10127"/>
                <a:gd name="connsiteX52" fmla="*/ 6056 w 10000"/>
                <a:gd name="connsiteY52" fmla="*/ 1652 h 10127"/>
                <a:gd name="connsiteX53" fmla="*/ 5944 w 10000"/>
                <a:gd name="connsiteY53" fmla="*/ 1308 h 10127"/>
                <a:gd name="connsiteX54" fmla="*/ 5889 w 10000"/>
                <a:gd name="connsiteY54" fmla="*/ 1230 h 10127"/>
                <a:gd name="connsiteX55" fmla="*/ 5778 w 10000"/>
                <a:gd name="connsiteY55" fmla="*/ 1167 h 10127"/>
                <a:gd name="connsiteX56" fmla="*/ 5667 w 10000"/>
                <a:gd name="connsiteY56" fmla="*/ 1167 h 10127"/>
                <a:gd name="connsiteX57" fmla="*/ 5500 w 10000"/>
                <a:gd name="connsiteY57" fmla="*/ 1230 h 10127"/>
                <a:gd name="connsiteX58" fmla="*/ 5500 w 10000"/>
                <a:gd name="connsiteY58" fmla="*/ 1230 h 10127"/>
                <a:gd name="connsiteX59" fmla="*/ 4889 w 10000"/>
                <a:gd name="connsiteY59" fmla="*/ 1726 h 10127"/>
                <a:gd name="connsiteX60" fmla="*/ 4611 w 10000"/>
                <a:gd name="connsiteY60" fmla="*/ 1866 h 10127"/>
                <a:gd name="connsiteX61" fmla="*/ 4556 w 10000"/>
                <a:gd name="connsiteY61" fmla="*/ 1943 h 10127"/>
                <a:gd name="connsiteX62" fmla="*/ 4500 w 10000"/>
                <a:gd name="connsiteY62" fmla="*/ 1866 h 10127"/>
                <a:gd name="connsiteX63" fmla="*/ 4500 w 10000"/>
                <a:gd name="connsiteY63" fmla="*/ 1866 h 10127"/>
                <a:gd name="connsiteX64" fmla="*/ 4111 w 10000"/>
                <a:gd name="connsiteY64" fmla="*/ 822 h 10127"/>
                <a:gd name="connsiteX65" fmla="*/ 4111 w 10000"/>
                <a:gd name="connsiteY65" fmla="*/ 404 h 10127"/>
                <a:gd name="connsiteX66" fmla="*/ 4111 w 10000"/>
                <a:gd name="connsiteY66" fmla="*/ 404 h 10127"/>
                <a:gd name="connsiteX67" fmla="*/ 4195 w 10000"/>
                <a:gd name="connsiteY67" fmla="*/ 119 h 10127"/>
                <a:gd name="connsiteX68" fmla="*/ 4213 w 10000"/>
                <a:gd name="connsiteY68" fmla="*/ 0 h 10127"/>
                <a:gd name="connsiteX69" fmla="*/ 4000 w 10000"/>
                <a:gd name="connsiteY69" fmla="*/ 127 h 10127"/>
                <a:gd name="connsiteX70" fmla="*/ 3722 w 10000"/>
                <a:gd name="connsiteY70" fmla="*/ 200 h 10127"/>
                <a:gd name="connsiteX71" fmla="*/ 3611 w 10000"/>
                <a:gd name="connsiteY71" fmla="*/ 273 h 10127"/>
                <a:gd name="connsiteX72" fmla="*/ 3556 w 10000"/>
                <a:gd name="connsiteY72" fmla="*/ 344 h 10127"/>
                <a:gd name="connsiteX73" fmla="*/ 3556 w 10000"/>
                <a:gd name="connsiteY73" fmla="*/ 344 h 10127"/>
                <a:gd name="connsiteX74" fmla="*/ 3444 w 10000"/>
                <a:gd name="connsiteY74" fmla="*/ 618 h 10127"/>
                <a:gd name="connsiteX75" fmla="*/ 3278 w 10000"/>
                <a:gd name="connsiteY75" fmla="*/ 1039 h 10127"/>
                <a:gd name="connsiteX76" fmla="*/ 3000 w 10000"/>
                <a:gd name="connsiteY76" fmla="*/ 1516 h 10127"/>
                <a:gd name="connsiteX77" fmla="*/ 2667 w 10000"/>
                <a:gd name="connsiteY77" fmla="*/ 1866 h 10127"/>
                <a:gd name="connsiteX78" fmla="*/ 2667 w 10000"/>
                <a:gd name="connsiteY78" fmla="*/ 1866 h 10127"/>
                <a:gd name="connsiteX79" fmla="*/ 2333 w 10000"/>
                <a:gd name="connsiteY79" fmla="*/ 2152 h 10127"/>
                <a:gd name="connsiteX80" fmla="*/ 1833 w 10000"/>
                <a:gd name="connsiteY80" fmla="*/ 2431 h 10127"/>
                <a:gd name="connsiteX81" fmla="*/ 1389 w 10000"/>
                <a:gd name="connsiteY81" fmla="*/ 2562 h 10127"/>
                <a:gd name="connsiteX82" fmla="*/ 889 w 10000"/>
                <a:gd name="connsiteY82" fmla="*/ 2633 h 10127"/>
                <a:gd name="connsiteX83" fmla="*/ 889 w 10000"/>
                <a:gd name="connsiteY83" fmla="*/ 2633 h 10127"/>
                <a:gd name="connsiteX84" fmla="*/ 500 w 10000"/>
                <a:gd name="connsiteY84" fmla="*/ 2717 h 10127"/>
                <a:gd name="connsiteX85" fmla="*/ 222 w 10000"/>
                <a:gd name="connsiteY85" fmla="*/ 2768 h 10127"/>
                <a:gd name="connsiteX86" fmla="*/ 0 w 10000"/>
                <a:gd name="connsiteY86" fmla="*/ 2836 h 10127"/>
                <a:gd name="connsiteX87" fmla="*/ 0 w 10000"/>
                <a:gd name="connsiteY87" fmla="*/ 2836 h 10127"/>
                <a:gd name="connsiteX88" fmla="*/ 278 w 10000"/>
                <a:gd name="connsiteY88" fmla="*/ 3955 h 10127"/>
                <a:gd name="connsiteX89" fmla="*/ 500 w 10000"/>
                <a:gd name="connsiteY89" fmla="*/ 4773 h 10127"/>
                <a:gd name="connsiteX90" fmla="*/ 722 w 10000"/>
                <a:gd name="connsiteY90" fmla="*/ 5476 h 10127"/>
                <a:gd name="connsiteX91" fmla="*/ 722 w 10000"/>
                <a:gd name="connsiteY91" fmla="*/ 5476 h 10127"/>
                <a:gd name="connsiteX92" fmla="*/ 889 w 10000"/>
                <a:gd name="connsiteY92" fmla="*/ 5891 h 10127"/>
                <a:gd name="connsiteX93" fmla="*/ 944 w 10000"/>
                <a:gd name="connsiteY93" fmla="*/ 6248 h 10127"/>
                <a:gd name="connsiteX94" fmla="*/ 1111 w 10000"/>
                <a:gd name="connsiteY94" fmla="*/ 6598 h 10127"/>
                <a:gd name="connsiteX95" fmla="*/ 1333 w 10000"/>
                <a:gd name="connsiteY95" fmla="*/ 7136 h 10127"/>
                <a:gd name="connsiteX96" fmla="*/ 1333 w 10000"/>
                <a:gd name="connsiteY96" fmla="*/ 7136 h 10127"/>
                <a:gd name="connsiteX97" fmla="*/ 1444 w 10000"/>
                <a:gd name="connsiteY97" fmla="*/ 7417 h 10127"/>
                <a:gd name="connsiteX98" fmla="*/ 1500 w 10000"/>
                <a:gd name="connsiteY98" fmla="*/ 7626 h 10127"/>
                <a:gd name="connsiteX99" fmla="*/ 1500 w 10000"/>
                <a:gd name="connsiteY99" fmla="*/ 7823 h 10127"/>
                <a:gd name="connsiteX100" fmla="*/ 1556 w 10000"/>
                <a:gd name="connsiteY100" fmla="*/ 7911 h 10127"/>
                <a:gd name="connsiteX101" fmla="*/ 1722 w 10000"/>
                <a:gd name="connsiteY101" fmla="*/ 7973 h 10127"/>
                <a:gd name="connsiteX102" fmla="*/ 1944 w 10000"/>
                <a:gd name="connsiteY102" fmla="*/ 8038 h 10127"/>
                <a:gd name="connsiteX103" fmla="*/ 2944 w 10000"/>
                <a:gd name="connsiteY103" fmla="*/ 8115 h 10127"/>
                <a:gd name="connsiteX104" fmla="*/ 2944 w 10000"/>
                <a:gd name="connsiteY104" fmla="*/ 8115 h 10127"/>
                <a:gd name="connsiteX105" fmla="*/ 4167 w 10000"/>
                <a:gd name="connsiteY105" fmla="*/ 8256 h 10127"/>
                <a:gd name="connsiteX106" fmla="*/ 4889 w 10000"/>
                <a:gd name="connsiteY106" fmla="*/ 8452 h 10127"/>
                <a:gd name="connsiteX107" fmla="*/ 5278 w 10000"/>
                <a:gd name="connsiteY107" fmla="*/ 8673 h 10127"/>
                <a:gd name="connsiteX108" fmla="*/ 5444 w 10000"/>
                <a:gd name="connsiteY108" fmla="*/ 8731 h 10127"/>
                <a:gd name="connsiteX109" fmla="*/ 5444 w 10000"/>
                <a:gd name="connsiteY109" fmla="*/ 8731 h 10127"/>
                <a:gd name="connsiteX110" fmla="*/ 5722 w 10000"/>
                <a:gd name="connsiteY110" fmla="*/ 8886 h 10127"/>
                <a:gd name="connsiteX111" fmla="*/ 5833 w 10000"/>
                <a:gd name="connsiteY111" fmla="*/ 8957 h 10127"/>
                <a:gd name="connsiteX112" fmla="*/ 5833 w 10000"/>
                <a:gd name="connsiteY112" fmla="*/ 8957 h 10127"/>
                <a:gd name="connsiteX113" fmla="*/ 5833 w 10000"/>
                <a:gd name="connsiteY113" fmla="*/ 8886 h 10127"/>
                <a:gd name="connsiteX114" fmla="*/ 5889 w 10000"/>
                <a:gd name="connsiteY114" fmla="*/ 8808 h 10127"/>
                <a:gd name="connsiteX115" fmla="*/ 6000 w 10000"/>
                <a:gd name="connsiteY115" fmla="*/ 8731 h 10127"/>
                <a:gd name="connsiteX116" fmla="*/ 6167 w 10000"/>
                <a:gd name="connsiteY116" fmla="*/ 8673 h 10127"/>
                <a:gd name="connsiteX117" fmla="*/ 6444 w 10000"/>
                <a:gd name="connsiteY117" fmla="*/ 8673 h 10127"/>
                <a:gd name="connsiteX118" fmla="*/ 6833 w 10000"/>
                <a:gd name="connsiteY118" fmla="*/ 8731 h 10127"/>
                <a:gd name="connsiteX119" fmla="*/ 7278 w 10000"/>
                <a:gd name="connsiteY119" fmla="*/ 8957 h 10127"/>
                <a:gd name="connsiteX120" fmla="*/ 7278 w 10000"/>
                <a:gd name="connsiteY120" fmla="*/ 8957 h 10127"/>
                <a:gd name="connsiteX121" fmla="*/ 8722 w 10000"/>
                <a:gd name="connsiteY121" fmla="*/ 9563 h 10127"/>
                <a:gd name="connsiteX122" fmla="*/ 10000 w 10000"/>
                <a:gd name="connsiteY122" fmla="*/ 10127 h 10127"/>
                <a:gd name="connsiteX123" fmla="*/ 10000 w 10000"/>
                <a:gd name="connsiteY123"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8611 w 10000"/>
                <a:gd name="connsiteY33" fmla="*/ 5051 h 10127"/>
                <a:gd name="connsiteX34" fmla="*/ 8444 w 10000"/>
                <a:gd name="connsiteY34" fmla="*/ 4703 h 10127"/>
                <a:gd name="connsiteX35" fmla="*/ 8444 w 10000"/>
                <a:gd name="connsiteY35" fmla="*/ 4703 h 10127"/>
                <a:gd name="connsiteX36" fmla="*/ 8222 w 10000"/>
                <a:gd name="connsiteY36" fmla="*/ 4096 h 10127"/>
                <a:gd name="connsiteX37" fmla="*/ 8111 w 10000"/>
                <a:gd name="connsiteY37" fmla="*/ 3816 h 10127"/>
                <a:gd name="connsiteX38" fmla="*/ 7944 w 10000"/>
                <a:gd name="connsiteY38" fmla="*/ 3605 h 10127"/>
                <a:gd name="connsiteX39" fmla="*/ 7778 w 10000"/>
                <a:gd name="connsiteY39" fmla="*/ 3471 h 10127"/>
                <a:gd name="connsiteX40" fmla="*/ 7556 w 10000"/>
                <a:gd name="connsiteY40" fmla="*/ 3389 h 10127"/>
                <a:gd name="connsiteX41" fmla="*/ 7333 w 10000"/>
                <a:gd name="connsiteY41" fmla="*/ 3324 h 10127"/>
                <a:gd name="connsiteX42" fmla="*/ 7000 w 10000"/>
                <a:gd name="connsiteY42" fmla="*/ 3247 h 10127"/>
                <a:gd name="connsiteX43" fmla="*/ 7000 w 10000"/>
                <a:gd name="connsiteY43" fmla="*/ 3247 h 10127"/>
                <a:gd name="connsiteX44" fmla="*/ 6556 w 10000"/>
                <a:gd name="connsiteY44" fmla="*/ 3324 h 10127"/>
                <a:gd name="connsiteX45" fmla="*/ 6222 w 10000"/>
                <a:gd name="connsiteY45" fmla="*/ 3324 h 10127"/>
                <a:gd name="connsiteX46" fmla="*/ 6111 w 10000"/>
                <a:gd name="connsiteY46" fmla="*/ 3247 h 10127"/>
                <a:gd name="connsiteX47" fmla="*/ 6056 w 10000"/>
                <a:gd name="connsiteY47" fmla="*/ 3185 h 10127"/>
                <a:gd name="connsiteX48" fmla="*/ 6056 w 10000"/>
                <a:gd name="connsiteY48" fmla="*/ 3185 h 10127"/>
                <a:gd name="connsiteX49" fmla="*/ 6056 w 10000"/>
                <a:gd name="connsiteY49" fmla="*/ 1943 h 10127"/>
                <a:gd name="connsiteX50" fmla="*/ 6056 w 10000"/>
                <a:gd name="connsiteY50" fmla="*/ 1943 h 10127"/>
                <a:gd name="connsiteX51" fmla="*/ 6056 w 10000"/>
                <a:gd name="connsiteY51" fmla="*/ 1652 h 10127"/>
                <a:gd name="connsiteX52" fmla="*/ 5944 w 10000"/>
                <a:gd name="connsiteY52" fmla="*/ 1308 h 10127"/>
                <a:gd name="connsiteX53" fmla="*/ 5889 w 10000"/>
                <a:gd name="connsiteY53" fmla="*/ 1230 h 10127"/>
                <a:gd name="connsiteX54" fmla="*/ 5778 w 10000"/>
                <a:gd name="connsiteY54" fmla="*/ 1167 h 10127"/>
                <a:gd name="connsiteX55" fmla="*/ 5667 w 10000"/>
                <a:gd name="connsiteY55" fmla="*/ 1167 h 10127"/>
                <a:gd name="connsiteX56" fmla="*/ 5500 w 10000"/>
                <a:gd name="connsiteY56" fmla="*/ 1230 h 10127"/>
                <a:gd name="connsiteX57" fmla="*/ 5500 w 10000"/>
                <a:gd name="connsiteY57" fmla="*/ 1230 h 10127"/>
                <a:gd name="connsiteX58" fmla="*/ 4889 w 10000"/>
                <a:gd name="connsiteY58" fmla="*/ 1726 h 10127"/>
                <a:gd name="connsiteX59" fmla="*/ 4611 w 10000"/>
                <a:gd name="connsiteY59" fmla="*/ 1866 h 10127"/>
                <a:gd name="connsiteX60" fmla="*/ 4556 w 10000"/>
                <a:gd name="connsiteY60" fmla="*/ 1943 h 10127"/>
                <a:gd name="connsiteX61" fmla="*/ 4500 w 10000"/>
                <a:gd name="connsiteY61" fmla="*/ 1866 h 10127"/>
                <a:gd name="connsiteX62" fmla="*/ 4500 w 10000"/>
                <a:gd name="connsiteY62" fmla="*/ 1866 h 10127"/>
                <a:gd name="connsiteX63" fmla="*/ 4111 w 10000"/>
                <a:gd name="connsiteY63" fmla="*/ 822 h 10127"/>
                <a:gd name="connsiteX64" fmla="*/ 4111 w 10000"/>
                <a:gd name="connsiteY64" fmla="*/ 404 h 10127"/>
                <a:gd name="connsiteX65" fmla="*/ 4111 w 10000"/>
                <a:gd name="connsiteY65" fmla="*/ 404 h 10127"/>
                <a:gd name="connsiteX66" fmla="*/ 4195 w 10000"/>
                <a:gd name="connsiteY66" fmla="*/ 119 h 10127"/>
                <a:gd name="connsiteX67" fmla="*/ 4213 w 10000"/>
                <a:gd name="connsiteY67" fmla="*/ 0 h 10127"/>
                <a:gd name="connsiteX68" fmla="*/ 4000 w 10000"/>
                <a:gd name="connsiteY68" fmla="*/ 127 h 10127"/>
                <a:gd name="connsiteX69" fmla="*/ 3722 w 10000"/>
                <a:gd name="connsiteY69" fmla="*/ 200 h 10127"/>
                <a:gd name="connsiteX70" fmla="*/ 3611 w 10000"/>
                <a:gd name="connsiteY70" fmla="*/ 273 h 10127"/>
                <a:gd name="connsiteX71" fmla="*/ 3556 w 10000"/>
                <a:gd name="connsiteY71" fmla="*/ 344 h 10127"/>
                <a:gd name="connsiteX72" fmla="*/ 3556 w 10000"/>
                <a:gd name="connsiteY72" fmla="*/ 344 h 10127"/>
                <a:gd name="connsiteX73" fmla="*/ 3444 w 10000"/>
                <a:gd name="connsiteY73" fmla="*/ 618 h 10127"/>
                <a:gd name="connsiteX74" fmla="*/ 3278 w 10000"/>
                <a:gd name="connsiteY74" fmla="*/ 1039 h 10127"/>
                <a:gd name="connsiteX75" fmla="*/ 3000 w 10000"/>
                <a:gd name="connsiteY75" fmla="*/ 1516 h 10127"/>
                <a:gd name="connsiteX76" fmla="*/ 2667 w 10000"/>
                <a:gd name="connsiteY76" fmla="*/ 1866 h 10127"/>
                <a:gd name="connsiteX77" fmla="*/ 2667 w 10000"/>
                <a:gd name="connsiteY77" fmla="*/ 1866 h 10127"/>
                <a:gd name="connsiteX78" fmla="*/ 2333 w 10000"/>
                <a:gd name="connsiteY78" fmla="*/ 2152 h 10127"/>
                <a:gd name="connsiteX79" fmla="*/ 1833 w 10000"/>
                <a:gd name="connsiteY79" fmla="*/ 2431 h 10127"/>
                <a:gd name="connsiteX80" fmla="*/ 1389 w 10000"/>
                <a:gd name="connsiteY80" fmla="*/ 2562 h 10127"/>
                <a:gd name="connsiteX81" fmla="*/ 889 w 10000"/>
                <a:gd name="connsiteY81" fmla="*/ 2633 h 10127"/>
                <a:gd name="connsiteX82" fmla="*/ 889 w 10000"/>
                <a:gd name="connsiteY82" fmla="*/ 2633 h 10127"/>
                <a:gd name="connsiteX83" fmla="*/ 500 w 10000"/>
                <a:gd name="connsiteY83" fmla="*/ 2717 h 10127"/>
                <a:gd name="connsiteX84" fmla="*/ 222 w 10000"/>
                <a:gd name="connsiteY84" fmla="*/ 2768 h 10127"/>
                <a:gd name="connsiteX85" fmla="*/ 0 w 10000"/>
                <a:gd name="connsiteY85" fmla="*/ 2836 h 10127"/>
                <a:gd name="connsiteX86" fmla="*/ 0 w 10000"/>
                <a:gd name="connsiteY86" fmla="*/ 2836 h 10127"/>
                <a:gd name="connsiteX87" fmla="*/ 278 w 10000"/>
                <a:gd name="connsiteY87" fmla="*/ 3955 h 10127"/>
                <a:gd name="connsiteX88" fmla="*/ 500 w 10000"/>
                <a:gd name="connsiteY88" fmla="*/ 4773 h 10127"/>
                <a:gd name="connsiteX89" fmla="*/ 722 w 10000"/>
                <a:gd name="connsiteY89" fmla="*/ 5476 h 10127"/>
                <a:gd name="connsiteX90" fmla="*/ 722 w 10000"/>
                <a:gd name="connsiteY90" fmla="*/ 5476 h 10127"/>
                <a:gd name="connsiteX91" fmla="*/ 889 w 10000"/>
                <a:gd name="connsiteY91" fmla="*/ 5891 h 10127"/>
                <a:gd name="connsiteX92" fmla="*/ 944 w 10000"/>
                <a:gd name="connsiteY92" fmla="*/ 6248 h 10127"/>
                <a:gd name="connsiteX93" fmla="*/ 1111 w 10000"/>
                <a:gd name="connsiteY93" fmla="*/ 6598 h 10127"/>
                <a:gd name="connsiteX94" fmla="*/ 1333 w 10000"/>
                <a:gd name="connsiteY94" fmla="*/ 7136 h 10127"/>
                <a:gd name="connsiteX95" fmla="*/ 1333 w 10000"/>
                <a:gd name="connsiteY95" fmla="*/ 7136 h 10127"/>
                <a:gd name="connsiteX96" fmla="*/ 1444 w 10000"/>
                <a:gd name="connsiteY96" fmla="*/ 7417 h 10127"/>
                <a:gd name="connsiteX97" fmla="*/ 1500 w 10000"/>
                <a:gd name="connsiteY97" fmla="*/ 7626 h 10127"/>
                <a:gd name="connsiteX98" fmla="*/ 1500 w 10000"/>
                <a:gd name="connsiteY98" fmla="*/ 7823 h 10127"/>
                <a:gd name="connsiteX99" fmla="*/ 1556 w 10000"/>
                <a:gd name="connsiteY99" fmla="*/ 7911 h 10127"/>
                <a:gd name="connsiteX100" fmla="*/ 1722 w 10000"/>
                <a:gd name="connsiteY100" fmla="*/ 7973 h 10127"/>
                <a:gd name="connsiteX101" fmla="*/ 1944 w 10000"/>
                <a:gd name="connsiteY101" fmla="*/ 8038 h 10127"/>
                <a:gd name="connsiteX102" fmla="*/ 2944 w 10000"/>
                <a:gd name="connsiteY102" fmla="*/ 8115 h 10127"/>
                <a:gd name="connsiteX103" fmla="*/ 2944 w 10000"/>
                <a:gd name="connsiteY103" fmla="*/ 8115 h 10127"/>
                <a:gd name="connsiteX104" fmla="*/ 4167 w 10000"/>
                <a:gd name="connsiteY104" fmla="*/ 8256 h 10127"/>
                <a:gd name="connsiteX105" fmla="*/ 4889 w 10000"/>
                <a:gd name="connsiteY105" fmla="*/ 8452 h 10127"/>
                <a:gd name="connsiteX106" fmla="*/ 5278 w 10000"/>
                <a:gd name="connsiteY106" fmla="*/ 8673 h 10127"/>
                <a:gd name="connsiteX107" fmla="*/ 5444 w 10000"/>
                <a:gd name="connsiteY107" fmla="*/ 8731 h 10127"/>
                <a:gd name="connsiteX108" fmla="*/ 5444 w 10000"/>
                <a:gd name="connsiteY108" fmla="*/ 8731 h 10127"/>
                <a:gd name="connsiteX109" fmla="*/ 5722 w 10000"/>
                <a:gd name="connsiteY109" fmla="*/ 8886 h 10127"/>
                <a:gd name="connsiteX110" fmla="*/ 5833 w 10000"/>
                <a:gd name="connsiteY110" fmla="*/ 8957 h 10127"/>
                <a:gd name="connsiteX111" fmla="*/ 5833 w 10000"/>
                <a:gd name="connsiteY111" fmla="*/ 8957 h 10127"/>
                <a:gd name="connsiteX112" fmla="*/ 5833 w 10000"/>
                <a:gd name="connsiteY112" fmla="*/ 8886 h 10127"/>
                <a:gd name="connsiteX113" fmla="*/ 5889 w 10000"/>
                <a:gd name="connsiteY113" fmla="*/ 8808 h 10127"/>
                <a:gd name="connsiteX114" fmla="*/ 6000 w 10000"/>
                <a:gd name="connsiteY114" fmla="*/ 8731 h 10127"/>
                <a:gd name="connsiteX115" fmla="*/ 6167 w 10000"/>
                <a:gd name="connsiteY115" fmla="*/ 8673 h 10127"/>
                <a:gd name="connsiteX116" fmla="*/ 6444 w 10000"/>
                <a:gd name="connsiteY116" fmla="*/ 8673 h 10127"/>
                <a:gd name="connsiteX117" fmla="*/ 6833 w 10000"/>
                <a:gd name="connsiteY117" fmla="*/ 8731 h 10127"/>
                <a:gd name="connsiteX118" fmla="*/ 7278 w 10000"/>
                <a:gd name="connsiteY118" fmla="*/ 8957 h 10127"/>
                <a:gd name="connsiteX119" fmla="*/ 7278 w 10000"/>
                <a:gd name="connsiteY119" fmla="*/ 8957 h 10127"/>
                <a:gd name="connsiteX120" fmla="*/ 8722 w 10000"/>
                <a:gd name="connsiteY120" fmla="*/ 9563 h 10127"/>
                <a:gd name="connsiteX121" fmla="*/ 10000 w 10000"/>
                <a:gd name="connsiteY121" fmla="*/ 10127 h 10127"/>
                <a:gd name="connsiteX122" fmla="*/ 10000 w 10000"/>
                <a:gd name="connsiteY122"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8444 w 10000"/>
                <a:gd name="connsiteY33" fmla="*/ 4703 h 10127"/>
                <a:gd name="connsiteX34" fmla="*/ 8444 w 10000"/>
                <a:gd name="connsiteY34" fmla="*/ 4703 h 10127"/>
                <a:gd name="connsiteX35" fmla="*/ 8222 w 10000"/>
                <a:gd name="connsiteY35" fmla="*/ 4096 h 10127"/>
                <a:gd name="connsiteX36" fmla="*/ 8111 w 10000"/>
                <a:gd name="connsiteY36" fmla="*/ 3816 h 10127"/>
                <a:gd name="connsiteX37" fmla="*/ 7944 w 10000"/>
                <a:gd name="connsiteY37" fmla="*/ 3605 h 10127"/>
                <a:gd name="connsiteX38" fmla="*/ 7778 w 10000"/>
                <a:gd name="connsiteY38" fmla="*/ 3471 h 10127"/>
                <a:gd name="connsiteX39" fmla="*/ 7556 w 10000"/>
                <a:gd name="connsiteY39" fmla="*/ 3389 h 10127"/>
                <a:gd name="connsiteX40" fmla="*/ 7333 w 10000"/>
                <a:gd name="connsiteY40" fmla="*/ 3324 h 10127"/>
                <a:gd name="connsiteX41" fmla="*/ 7000 w 10000"/>
                <a:gd name="connsiteY41" fmla="*/ 3247 h 10127"/>
                <a:gd name="connsiteX42" fmla="*/ 7000 w 10000"/>
                <a:gd name="connsiteY42" fmla="*/ 3247 h 10127"/>
                <a:gd name="connsiteX43" fmla="*/ 6556 w 10000"/>
                <a:gd name="connsiteY43" fmla="*/ 3324 h 10127"/>
                <a:gd name="connsiteX44" fmla="*/ 6222 w 10000"/>
                <a:gd name="connsiteY44" fmla="*/ 3324 h 10127"/>
                <a:gd name="connsiteX45" fmla="*/ 6111 w 10000"/>
                <a:gd name="connsiteY45" fmla="*/ 3247 h 10127"/>
                <a:gd name="connsiteX46" fmla="*/ 6056 w 10000"/>
                <a:gd name="connsiteY46" fmla="*/ 3185 h 10127"/>
                <a:gd name="connsiteX47" fmla="*/ 6056 w 10000"/>
                <a:gd name="connsiteY47" fmla="*/ 3185 h 10127"/>
                <a:gd name="connsiteX48" fmla="*/ 6056 w 10000"/>
                <a:gd name="connsiteY48" fmla="*/ 1943 h 10127"/>
                <a:gd name="connsiteX49" fmla="*/ 6056 w 10000"/>
                <a:gd name="connsiteY49" fmla="*/ 1943 h 10127"/>
                <a:gd name="connsiteX50" fmla="*/ 6056 w 10000"/>
                <a:gd name="connsiteY50" fmla="*/ 1652 h 10127"/>
                <a:gd name="connsiteX51" fmla="*/ 5944 w 10000"/>
                <a:gd name="connsiteY51" fmla="*/ 1308 h 10127"/>
                <a:gd name="connsiteX52" fmla="*/ 5889 w 10000"/>
                <a:gd name="connsiteY52" fmla="*/ 1230 h 10127"/>
                <a:gd name="connsiteX53" fmla="*/ 5778 w 10000"/>
                <a:gd name="connsiteY53" fmla="*/ 1167 h 10127"/>
                <a:gd name="connsiteX54" fmla="*/ 5667 w 10000"/>
                <a:gd name="connsiteY54" fmla="*/ 1167 h 10127"/>
                <a:gd name="connsiteX55" fmla="*/ 5500 w 10000"/>
                <a:gd name="connsiteY55" fmla="*/ 1230 h 10127"/>
                <a:gd name="connsiteX56" fmla="*/ 5500 w 10000"/>
                <a:gd name="connsiteY56" fmla="*/ 1230 h 10127"/>
                <a:gd name="connsiteX57" fmla="*/ 4889 w 10000"/>
                <a:gd name="connsiteY57" fmla="*/ 1726 h 10127"/>
                <a:gd name="connsiteX58" fmla="*/ 4611 w 10000"/>
                <a:gd name="connsiteY58" fmla="*/ 1866 h 10127"/>
                <a:gd name="connsiteX59" fmla="*/ 4556 w 10000"/>
                <a:gd name="connsiteY59" fmla="*/ 1943 h 10127"/>
                <a:gd name="connsiteX60" fmla="*/ 4500 w 10000"/>
                <a:gd name="connsiteY60" fmla="*/ 1866 h 10127"/>
                <a:gd name="connsiteX61" fmla="*/ 4500 w 10000"/>
                <a:gd name="connsiteY61" fmla="*/ 1866 h 10127"/>
                <a:gd name="connsiteX62" fmla="*/ 4111 w 10000"/>
                <a:gd name="connsiteY62" fmla="*/ 822 h 10127"/>
                <a:gd name="connsiteX63" fmla="*/ 4111 w 10000"/>
                <a:gd name="connsiteY63" fmla="*/ 404 h 10127"/>
                <a:gd name="connsiteX64" fmla="*/ 4111 w 10000"/>
                <a:gd name="connsiteY64" fmla="*/ 404 h 10127"/>
                <a:gd name="connsiteX65" fmla="*/ 4195 w 10000"/>
                <a:gd name="connsiteY65" fmla="*/ 119 h 10127"/>
                <a:gd name="connsiteX66" fmla="*/ 4213 w 10000"/>
                <a:gd name="connsiteY66" fmla="*/ 0 h 10127"/>
                <a:gd name="connsiteX67" fmla="*/ 4000 w 10000"/>
                <a:gd name="connsiteY67" fmla="*/ 127 h 10127"/>
                <a:gd name="connsiteX68" fmla="*/ 3722 w 10000"/>
                <a:gd name="connsiteY68" fmla="*/ 200 h 10127"/>
                <a:gd name="connsiteX69" fmla="*/ 3611 w 10000"/>
                <a:gd name="connsiteY69" fmla="*/ 273 h 10127"/>
                <a:gd name="connsiteX70" fmla="*/ 3556 w 10000"/>
                <a:gd name="connsiteY70" fmla="*/ 344 h 10127"/>
                <a:gd name="connsiteX71" fmla="*/ 3556 w 10000"/>
                <a:gd name="connsiteY71" fmla="*/ 344 h 10127"/>
                <a:gd name="connsiteX72" fmla="*/ 3444 w 10000"/>
                <a:gd name="connsiteY72" fmla="*/ 618 h 10127"/>
                <a:gd name="connsiteX73" fmla="*/ 3278 w 10000"/>
                <a:gd name="connsiteY73" fmla="*/ 1039 h 10127"/>
                <a:gd name="connsiteX74" fmla="*/ 3000 w 10000"/>
                <a:gd name="connsiteY74" fmla="*/ 1516 h 10127"/>
                <a:gd name="connsiteX75" fmla="*/ 2667 w 10000"/>
                <a:gd name="connsiteY75" fmla="*/ 1866 h 10127"/>
                <a:gd name="connsiteX76" fmla="*/ 2667 w 10000"/>
                <a:gd name="connsiteY76" fmla="*/ 1866 h 10127"/>
                <a:gd name="connsiteX77" fmla="*/ 2333 w 10000"/>
                <a:gd name="connsiteY77" fmla="*/ 2152 h 10127"/>
                <a:gd name="connsiteX78" fmla="*/ 1833 w 10000"/>
                <a:gd name="connsiteY78" fmla="*/ 2431 h 10127"/>
                <a:gd name="connsiteX79" fmla="*/ 1389 w 10000"/>
                <a:gd name="connsiteY79" fmla="*/ 2562 h 10127"/>
                <a:gd name="connsiteX80" fmla="*/ 889 w 10000"/>
                <a:gd name="connsiteY80" fmla="*/ 2633 h 10127"/>
                <a:gd name="connsiteX81" fmla="*/ 889 w 10000"/>
                <a:gd name="connsiteY81" fmla="*/ 2633 h 10127"/>
                <a:gd name="connsiteX82" fmla="*/ 500 w 10000"/>
                <a:gd name="connsiteY82" fmla="*/ 2717 h 10127"/>
                <a:gd name="connsiteX83" fmla="*/ 222 w 10000"/>
                <a:gd name="connsiteY83" fmla="*/ 2768 h 10127"/>
                <a:gd name="connsiteX84" fmla="*/ 0 w 10000"/>
                <a:gd name="connsiteY84" fmla="*/ 2836 h 10127"/>
                <a:gd name="connsiteX85" fmla="*/ 0 w 10000"/>
                <a:gd name="connsiteY85" fmla="*/ 2836 h 10127"/>
                <a:gd name="connsiteX86" fmla="*/ 278 w 10000"/>
                <a:gd name="connsiteY86" fmla="*/ 3955 h 10127"/>
                <a:gd name="connsiteX87" fmla="*/ 500 w 10000"/>
                <a:gd name="connsiteY87" fmla="*/ 4773 h 10127"/>
                <a:gd name="connsiteX88" fmla="*/ 722 w 10000"/>
                <a:gd name="connsiteY88" fmla="*/ 5476 h 10127"/>
                <a:gd name="connsiteX89" fmla="*/ 722 w 10000"/>
                <a:gd name="connsiteY89" fmla="*/ 5476 h 10127"/>
                <a:gd name="connsiteX90" fmla="*/ 889 w 10000"/>
                <a:gd name="connsiteY90" fmla="*/ 5891 h 10127"/>
                <a:gd name="connsiteX91" fmla="*/ 944 w 10000"/>
                <a:gd name="connsiteY91" fmla="*/ 6248 h 10127"/>
                <a:gd name="connsiteX92" fmla="*/ 1111 w 10000"/>
                <a:gd name="connsiteY92" fmla="*/ 6598 h 10127"/>
                <a:gd name="connsiteX93" fmla="*/ 1333 w 10000"/>
                <a:gd name="connsiteY93" fmla="*/ 7136 h 10127"/>
                <a:gd name="connsiteX94" fmla="*/ 1333 w 10000"/>
                <a:gd name="connsiteY94" fmla="*/ 7136 h 10127"/>
                <a:gd name="connsiteX95" fmla="*/ 1444 w 10000"/>
                <a:gd name="connsiteY95" fmla="*/ 7417 h 10127"/>
                <a:gd name="connsiteX96" fmla="*/ 1500 w 10000"/>
                <a:gd name="connsiteY96" fmla="*/ 7626 h 10127"/>
                <a:gd name="connsiteX97" fmla="*/ 1500 w 10000"/>
                <a:gd name="connsiteY97" fmla="*/ 7823 h 10127"/>
                <a:gd name="connsiteX98" fmla="*/ 1556 w 10000"/>
                <a:gd name="connsiteY98" fmla="*/ 7911 h 10127"/>
                <a:gd name="connsiteX99" fmla="*/ 1722 w 10000"/>
                <a:gd name="connsiteY99" fmla="*/ 7973 h 10127"/>
                <a:gd name="connsiteX100" fmla="*/ 1944 w 10000"/>
                <a:gd name="connsiteY100" fmla="*/ 8038 h 10127"/>
                <a:gd name="connsiteX101" fmla="*/ 2944 w 10000"/>
                <a:gd name="connsiteY101" fmla="*/ 8115 h 10127"/>
                <a:gd name="connsiteX102" fmla="*/ 2944 w 10000"/>
                <a:gd name="connsiteY102" fmla="*/ 8115 h 10127"/>
                <a:gd name="connsiteX103" fmla="*/ 4167 w 10000"/>
                <a:gd name="connsiteY103" fmla="*/ 8256 h 10127"/>
                <a:gd name="connsiteX104" fmla="*/ 4889 w 10000"/>
                <a:gd name="connsiteY104" fmla="*/ 8452 h 10127"/>
                <a:gd name="connsiteX105" fmla="*/ 5278 w 10000"/>
                <a:gd name="connsiteY105" fmla="*/ 8673 h 10127"/>
                <a:gd name="connsiteX106" fmla="*/ 5444 w 10000"/>
                <a:gd name="connsiteY106" fmla="*/ 8731 h 10127"/>
                <a:gd name="connsiteX107" fmla="*/ 5444 w 10000"/>
                <a:gd name="connsiteY107" fmla="*/ 8731 h 10127"/>
                <a:gd name="connsiteX108" fmla="*/ 5722 w 10000"/>
                <a:gd name="connsiteY108" fmla="*/ 8886 h 10127"/>
                <a:gd name="connsiteX109" fmla="*/ 5833 w 10000"/>
                <a:gd name="connsiteY109" fmla="*/ 8957 h 10127"/>
                <a:gd name="connsiteX110" fmla="*/ 5833 w 10000"/>
                <a:gd name="connsiteY110" fmla="*/ 8957 h 10127"/>
                <a:gd name="connsiteX111" fmla="*/ 5833 w 10000"/>
                <a:gd name="connsiteY111" fmla="*/ 8886 h 10127"/>
                <a:gd name="connsiteX112" fmla="*/ 5889 w 10000"/>
                <a:gd name="connsiteY112" fmla="*/ 8808 h 10127"/>
                <a:gd name="connsiteX113" fmla="*/ 6000 w 10000"/>
                <a:gd name="connsiteY113" fmla="*/ 8731 h 10127"/>
                <a:gd name="connsiteX114" fmla="*/ 6167 w 10000"/>
                <a:gd name="connsiteY114" fmla="*/ 8673 h 10127"/>
                <a:gd name="connsiteX115" fmla="*/ 6444 w 10000"/>
                <a:gd name="connsiteY115" fmla="*/ 8673 h 10127"/>
                <a:gd name="connsiteX116" fmla="*/ 6833 w 10000"/>
                <a:gd name="connsiteY116" fmla="*/ 8731 h 10127"/>
                <a:gd name="connsiteX117" fmla="*/ 7278 w 10000"/>
                <a:gd name="connsiteY117" fmla="*/ 8957 h 10127"/>
                <a:gd name="connsiteX118" fmla="*/ 7278 w 10000"/>
                <a:gd name="connsiteY118" fmla="*/ 8957 h 10127"/>
                <a:gd name="connsiteX119" fmla="*/ 8722 w 10000"/>
                <a:gd name="connsiteY119" fmla="*/ 9563 h 10127"/>
                <a:gd name="connsiteX120" fmla="*/ 10000 w 10000"/>
                <a:gd name="connsiteY120" fmla="*/ 10127 h 10127"/>
                <a:gd name="connsiteX121" fmla="*/ 10000 w 10000"/>
                <a:gd name="connsiteY121"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8444 w 10000"/>
                <a:gd name="connsiteY33" fmla="*/ 4703 h 10127"/>
                <a:gd name="connsiteX34" fmla="*/ 8222 w 10000"/>
                <a:gd name="connsiteY34" fmla="*/ 4096 h 10127"/>
                <a:gd name="connsiteX35" fmla="*/ 8111 w 10000"/>
                <a:gd name="connsiteY35" fmla="*/ 3816 h 10127"/>
                <a:gd name="connsiteX36" fmla="*/ 7944 w 10000"/>
                <a:gd name="connsiteY36" fmla="*/ 3605 h 10127"/>
                <a:gd name="connsiteX37" fmla="*/ 7778 w 10000"/>
                <a:gd name="connsiteY37" fmla="*/ 3471 h 10127"/>
                <a:gd name="connsiteX38" fmla="*/ 7556 w 10000"/>
                <a:gd name="connsiteY38" fmla="*/ 3389 h 10127"/>
                <a:gd name="connsiteX39" fmla="*/ 7333 w 10000"/>
                <a:gd name="connsiteY39" fmla="*/ 3324 h 10127"/>
                <a:gd name="connsiteX40" fmla="*/ 7000 w 10000"/>
                <a:gd name="connsiteY40" fmla="*/ 3247 h 10127"/>
                <a:gd name="connsiteX41" fmla="*/ 7000 w 10000"/>
                <a:gd name="connsiteY41" fmla="*/ 3247 h 10127"/>
                <a:gd name="connsiteX42" fmla="*/ 6556 w 10000"/>
                <a:gd name="connsiteY42" fmla="*/ 3324 h 10127"/>
                <a:gd name="connsiteX43" fmla="*/ 6222 w 10000"/>
                <a:gd name="connsiteY43" fmla="*/ 3324 h 10127"/>
                <a:gd name="connsiteX44" fmla="*/ 6111 w 10000"/>
                <a:gd name="connsiteY44" fmla="*/ 3247 h 10127"/>
                <a:gd name="connsiteX45" fmla="*/ 6056 w 10000"/>
                <a:gd name="connsiteY45" fmla="*/ 3185 h 10127"/>
                <a:gd name="connsiteX46" fmla="*/ 6056 w 10000"/>
                <a:gd name="connsiteY46" fmla="*/ 3185 h 10127"/>
                <a:gd name="connsiteX47" fmla="*/ 6056 w 10000"/>
                <a:gd name="connsiteY47" fmla="*/ 1943 h 10127"/>
                <a:gd name="connsiteX48" fmla="*/ 6056 w 10000"/>
                <a:gd name="connsiteY48" fmla="*/ 1943 h 10127"/>
                <a:gd name="connsiteX49" fmla="*/ 6056 w 10000"/>
                <a:gd name="connsiteY49" fmla="*/ 1652 h 10127"/>
                <a:gd name="connsiteX50" fmla="*/ 5944 w 10000"/>
                <a:gd name="connsiteY50" fmla="*/ 1308 h 10127"/>
                <a:gd name="connsiteX51" fmla="*/ 5889 w 10000"/>
                <a:gd name="connsiteY51" fmla="*/ 1230 h 10127"/>
                <a:gd name="connsiteX52" fmla="*/ 5778 w 10000"/>
                <a:gd name="connsiteY52" fmla="*/ 1167 h 10127"/>
                <a:gd name="connsiteX53" fmla="*/ 5667 w 10000"/>
                <a:gd name="connsiteY53" fmla="*/ 1167 h 10127"/>
                <a:gd name="connsiteX54" fmla="*/ 5500 w 10000"/>
                <a:gd name="connsiteY54" fmla="*/ 1230 h 10127"/>
                <a:gd name="connsiteX55" fmla="*/ 5500 w 10000"/>
                <a:gd name="connsiteY55" fmla="*/ 1230 h 10127"/>
                <a:gd name="connsiteX56" fmla="*/ 4889 w 10000"/>
                <a:gd name="connsiteY56" fmla="*/ 1726 h 10127"/>
                <a:gd name="connsiteX57" fmla="*/ 4611 w 10000"/>
                <a:gd name="connsiteY57" fmla="*/ 1866 h 10127"/>
                <a:gd name="connsiteX58" fmla="*/ 4556 w 10000"/>
                <a:gd name="connsiteY58" fmla="*/ 1943 h 10127"/>
                <a:gd name="connsiteX59" fmla="*/ 4500 w 10000"/>
                <a:gd name="connsiteY59" fmla="*/ 1866 h 10127"/>
                <a:gd name="connsiteX60" fmla="*/ 4500 w 10000"/>
                <a:gd name="connsiteY60" fmla="*/ 1866 h 10127"/>
                <a:gd name="connsiteX61" fmla="*/ 4111 w 10000"/>
                <a:gd name="connsiteY61" fmla="*/ 822 h 10127"/>
                <a:gd name="connsiteX62" fmla="*/ 4111 w 10000"/>
                <a:gd name="connsiteY62" fmla="*/ 404 h 10127"/>
                <a:gd name="connsiteX63" fmla="*/ 4111 w 10000"/>
                <a:gd name="connsiteY63" fmla="*/ 404 h 10127"/>
                <a:gd name="connsiteX64" fmla="*/ 4195 w 10000"/>
                <a:gd name="connsiteY64" fmla="*/ 119 h 10127"/>
                <a:gd name="connsiteX65" fmla="*/ 4213 w 10000"/>
                <a:gd name="connsiteY65" fmla="*/ 0 h 10127"/>
                <a:gd name="connsiteX66" fmla="*/ 4000 w 10000"/>
                <a:gd name="connsiteY66" fmla="*/ 127 h 10127"/>
                <a:gd name="connsiteX67" fmla="*/ 3722 w 10000"/>
                <a:gd name="connsiteY67" fmla="*/ 200 h 10127"/>
                <a:gd name="connsiteX68" fmla="*/ 3611 w 10000"/>
                <a:gd name="connsiteY68" fmla="*/ 273 h 10127"/>
                <a:gd name="connsiteX69" fmla="*/ 3556 w 10000"/>
                <a:gd name="connsiteY69" fmla="*/ 344 h 10127"/>
                <a:gd name="connsiteX70" fmla="*/ 3556 w 10000"/>
                <a:gd name="connsiteY70" fmla="*/ 344 h 10127"/>
                <a:gd name="connsiteX71" fmla="*/ 3444 w 10000"/>
                <a:gd name="connsiteY71" fmla="*/ 618 h 10127"/>
                <a:gd name="connsiteX72" fmla="*/ 3278 w 10000"/>
                <a:gd name="connsiteY72" fmla="*/ 1039 h 10127"/>
                <a:gd name="connsiteX73" fmla="*/ 3000 w 10000"/>
                <a:gd name="connsiteY73" fmla="*/ 1516 h 10127"/>
                <a:gd name="connsiteX74" fmla="*/ 2667 w 10000"/>
                <a:gd name="connsiteY74" fmla="*/ 1866 h 10127"/>
                <a:gd name="connsiteX75" fmla="*/ 2667 w 10000"/>
                <a:gd name="connsiteY75" fmla="*/ 1866 h 10127"/>
                <a:gd name="connsiteX76" fmla="*/ 2333 w 10000"/>
                <a:gd name="connsiteY76" fmla="*/ 2152 h 10127"/>
                <a:gd name="connsiteX77" fmla="*/ 1833 w 10000"/>
                <a:gd name="connsiteY77" fmla="*/ 2431 h 10127"/>
                <a:gd name="connsiteX78" fmla="*/ 1389 w 10000"/>
                <a:gd name="connsiteY78" fmla="*/ 2562 h 10127"/>
                <a:gd name="connsiteX79" fmla="*/ 889 w 10000"/>
                <a:gd name="connsiteY79" fmla="*/ 2633 h 10127"/>
                <a:gd name="connsiteX80" fmla="*/ 889 w 10000"/>
                <a:gd name="connsiteY80" fmla="*/ 2633 h 10127"/>
                <a:gd name="connsiteX81" fmla="*/ 500 w 10000"/>
                <a:gd name="connsiteY81" fmla="*/ 2717 h 10127"/>
                <a:gd name="connsiteX82" fmla="*/ 222 w 10000"/>
                <a:gd name="connsiteY82" fmla="*/ 2768 h 10127"/>
                <a:gd name="connsiteX83" fmla="*/ 0 w 10000"/>
                <a:gd name="connsiteY83" fmla="*/ 2836 h 10127"/>
                <a:gd name="connsiteX84" fmla="*/ 0 w 10000"/>
                <a:gd name="connsiteY84" fmla="*/ 2836 h 10127"/>
                <a:gd name="connsiteX85" fmla="*/ 278 w 10000"/>
                <a:gd name="connsiteY85" fmla="*/ 3955 h 10127"/>
                <a:gd name="connsiteX86" fmla="*/ 500 w 10000"/>
                <a:gd name="connsiteY86" fmla="*/ 4773 h 10127"/>
                <a:gd name="connsiteX87" fmla="*/ 722 w 10000"/>
                <a:gd name="connsiteY87" fmla="*/ 5476 h 10127"/>
                <a:gd name="connsiteX88" fmla="*/ 722 w 10000"/>
                <a:gd name="connsiteY88" fmla="*/ 5476 h 10127"/>
                <a:gd name="connsiteX89" fmla="*/ 889 w 10000"/>
                <a:gd name="connsiteY89" fmla="*/ 5891 h 10127"/>
                <a:gd name="connsiteX90" fmla="*/ 944 w 10000"/>
                <a:gd name="connsiteY90" fmla="*/ 6248 h 10127"/>
                <a:gd name="connsiteX91" fmla="*/ 1111 w 10000"/>
                <a:gd name="connsiteY91" fmla="*/ 6598 h 10127"/>
                <a:gd name="connsiteX92" fmla="*/ 1333 w 10000"/>
                <a:gd name="connsiteY92" fmla="*/ 7136 h 10127"/>
                <a:gd name="connsiteX93" fmla="*/ 1333 w 10000"/>
                <a:gd name="connsiteY93" fmla="*/ 7136 h 10127"/>
                <a:gd name="connsiteX94" fmla="*/ 1444 w 10000"/>
                <a:gd name="connsiteY94" fmla="*/ 7417 h 10127"/>
                <a:gd name="connsiteX95" fmla="*/ 1500 w 10000"/>
                <a:gd name="connsiteY95" fmla="*/ 7626 h 10127"/>
                <a:gd name="connsiteX96" fmla="*/ 1500 w 10000"/>
                <a:gd name="connsiteY96" fmla="*/ 7823 h 10127"/>
                <a:gd name="connsiteX97" fmla="*/ 1556 w 10000"/>
                <a:gd name="connsiteY97" fmla="*/ 7911 h 10127"/>
                <a:gd name="connsiteX98" fmla="*/ 1722 w 10000"/>
                <a:gd name="connsiteY98" fmla="*/ 7973 h 10127"/>
                <a:gd name="connsiteX99" fmla="*/ 1944 w 10000"/>
                <a:gd name="connsiteY99" fmla="*/ 8038 h 10127"/>
                <a:gd name="connsiteX100" fmla="*/ 2944 w 10000"/>
                <a:gd name="connsiteY100" fmla="*/ 8115 h 10127"/>
                <a:gd name="connsiteX101" fmla="*/ 2944 w 10000"/>
                <a:gd name="connsiteY101" fmla="*/ 8115 h 10127"/>
                <a:gd name="connsiteX102" fmla="*/ 4167 w 10000"/>
                <a:gd name="connsiteY102" fmla="*/ 8256 h 10127"/>
                <a:gd name="connsiteX103" fmla="*/ 4889 w 10000"/>
                <a:gd name="connsiteY103" fmla="*/ 8452 h 10127"/>
                <a:gd name="connsiteX104" fmla="*/ 5278 w 10000"/>
                <a:gd name="connsiteY104" fmla="*/ 8673 h 10127"/>
                <a:gd name="connsiteX105" fmla="*/ 5444 w 10000"/>
                <a:gd name="connsiteY105" fmla="*/ 8731 h 10127"/>
                <a:gd name="connsiteX106" fmla="*/ 5444 w 10000"/>
                <a:gd name="connsiteY106" fmla="*/ 8731 h 10127"/>
                <a:gd name="connsiteX107" fmla="*/ 5722 w 10000"/>
                <a:gd name="connsiteY107" fmla="*/ 8886 h 10127"/>
                <a:gd name="connsiteX108" fmla="*/ 5833 w 10000"/>
                <a:gd name="connsiteY108" fmla="*/ 8957 h 10127"/>
                <a:gd name="connsiteX109" fmla="*/ 5833 w 10000"/>
                <a:gd name="connsiteY109" fmla="*/ 8957 h 10127"/>
                <a:gd name="connsiteX110" fmla="*/ 5833 w 10000"/>
                <a:gd name="connsiteY110" fmla="*/ 8886 h 10127"/>
                <a:gd name="connsiteX111" fmla="*/ 5889 w 10000"/>
                <a:gd name="connsiteY111" fmla="*/ 8808 h 10127"/>
                <a:gd name="connsiteX112" fmla="*/ 6000 w 10000"/>
                <a:gd name="connsiteY112" fmla="*/ 8731 h 10127"/>
                <a:gd name="connsiteX113" fmla="*/ 6167 w 10000"/>
                <a:gd name="connsiteY113" fmla="*/ 8673 h 10127"/>
                <a:gd name="connsiteX114" fmla="*/ 6444 w 10000"/>
                <a:gd name="connsiteY114" fmla="*/ 8673 h 10127"/>
                <a:gd name="connsiteX115" fmla="*/ 6833 w 10000"/>
                <a:gd name="connsiteY115" fmla="*/ 8731 h 10127"/>
                <a:gd name="connsiteX116" fmla="*/ 7278 w 10000"/>
                <a:gd name="connsiteY116" fmla="*/ 8957 h 10127"/>
                <a:gd name="connsiteX117" fmla="*/ 7278 w 10000"/>
                <a:gd name="connsiteY117" fmla="*/ 8957 h 10127"/>
                <a:gd name="connsiteX118" fmla="*/ 8722 w 10000"/>
                <a:gd name="connsiteY118" fmla="*/ 9563 h 10127"/>
                <a:gd name="connsiteX119" fmla="*/ 10000 w 10000"/>
                <a:gd name="connsiteY119" fmla="*/ 10127 h 10127"/>
                <a:gd name="connsiteX120" fmla="*/ 10000 w 10000"/>
                <a:gd name="connsiteY120"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8222 w 10000"/>
                <a:gd name="connsiteY33" fmla="*/ 4096 h 10127"/>
                <a:gd name="connsiteX34" fmla="*/ 8111 w 10000"/>
                <a:gd name="connsiteY34" fmla="*/ 3816 h 10127"/>
                <a:gd name="connsiteX35" fmla="*/ 7944 w 10000"/>
                <a:gd name="connsiteY35" fmla="*/ 3605 h 10127"/>
                <a:gd name="connsiteX36" fmla="*/ 7778 w 10000"/>
                <a:gd name="connsiteY36" fmla="*/ 3471 h 10127"/>
                <a:gd name="connsiteX37" fmla="*/ 7556 w 10000"/>
                <a:gd name="connsiteY37" fmla="*/ 3389 h 10127"/>
                <a:gd name="connsiteX38" fmla="*/ 7333 w 10000"/>
                <a:gd name="connsiteY38" fmla="*/ 3324 h 10127"/>
                <a:gd name="connsiteX39" fmla="*/ 7000 w 10000"/>
                <a:gd name="connsiteY39" fmla="*/ 3247 h 10127"/>
                <a:gd name="connsiteX40" fmla="*/ 7000 w 10000"/>
                <a:gd name="connsiteY40" fmla="*/ 3247 h 10127"/>
                <a:gd name="connsiteX41" fmla="*/ 6556 w 10000"/>
                <a:gd name="connsiteY41" fmla="*/ 3324 h 10127"/>
                <a:gd name="connsiteX42" fmla="*/ 6222 w 10000"/>
                <a:gd name="connsiteY42" fmla="*/ 3324 h 10127"/>
                <a:gd name="connsiteX43" fmla="*/ 6111 w 10000"/>
                <a:gd name="connsiteY43" fmla="*/ 3247 h 10127"/>
                <a:gd name="connsiteX44" fmla="*/ 6056 w 10000"/>
                <a:gd name="connsiteY44" fmla="*/ 3185 h 10127"/>
                <a:gd name="connsiteX45" fmla="*/ 6056 w 10000"/>
                <a:gd name="connsiteY45" fmla="*/ 3185 h 10127"/>
                <a:gd name="connsiteX46" fmla="*/ 6056 w 10000"/>
                <a:gd name="connsiteY46" fmla="*/ 1943 h 10127"/>
                <a:gd name="connsiteX47" fmla="*/ 6056 w 10000"/>
                <a:gd name="connsiteY47" fmla="*/ 1943 h 10127"/>
                <a:gd name="connsiteX48" fmla="*/ 6056 w 10000"/>
                <a:gd name="connsiteY48" fmla="*/ 1652 h 10127"/>
                <a:gd name="connsiteX49" fmla="*/ 5944 w 10000"/>
                <a:gd name="connsiteY49" fmla="*/ 1308 h 10127"/>
                <a:gd name="connsiteX50" fmla="*/ 5889 w 10000"/>
                <a:gd name="connsiteY50" fmla="*/ 1230 h 10127"/>
                <a:gd name="connsiteX51" fmla="*/ 5778 w 10000"/>
                <a:gd name="connsiteY51" fmla="*/ 1167 h 10127"/>
                <a:gd name="connsiteX52" fmla="*/ 5667 w 10000"/>
                <a:gd name="connsiteY52" fmla="*/ 1167 h 10127"/>
                <a:gd name="connsiteX53" fmla="*/ 5500 w 10000"/>
                <a:gd name="connsiteY53" fmla="*/ 1230 h 10127"/>
                <a:gd name="connsiteX54" fmla="*/ 5500 w 10000"/>
                <a:gd name="connsiteY54" fmla="*/ 1230 h 10127"/>
                <a:gd name="connsiteX55" fmla="*/ 4889 w 10000"/>
                <a:gd name="connsiteY55" fmla="*/ 1726 h 10127"/>
                <a:gd name="connsiteX56" fmla="*/ 4611 w 10000"/>
                <a:gd name="connsiteY56" fmla="*/ 1866 h 10127"/>
                <a:gd name="connsiteX57" fmla="*/ 4556 w 10000"/>
                <a:gd name="connsiteY57" fmla="*/ 1943 h 10127"/>
                <a:gd name="connsiteX58" fmla="*/ 4500 w 10000"/>
                <a:gd name="connsiteY58" fmla="*/ 1866 h 10127"/>
                <a:gd name="connsiteX59" fmla="*/ 4500 w 10000"/>
                <a:gd name="connsiteY59" fmla="*/ 1866 h 10127"/>
                <a:gd name="connsiteX60" fmla="*/ 4111 w 10000"/>
                <a:gd name="connsiteY60" fmla="*/ 822 h 10127"/>
                <a:gd name="connsiteX61" fmla="*/ 4111 w 10000"/>
                <a:gd name="connsiteY61" fmla="*/ 404 h 10127"/>
                <a:gd name="connsiteX62" fmla="*/ 4111 w 10000"/>
                <a:gd name="connsiteY62" fmla="*/ 404 h 10127"/>
                <a:gd name="connsiteX63" fmla="*/ 4195 w 10000"/>
                <a:gd name="connsiteY63" fmla="*/ 119 h 10127"/>
                <a:gd name="connsiteX64" fmla="*/ 4213 w 10000"/>
                <a:gd name="connsiteY64" fmla="*/ 0 h 10127"/>
                <a:gd name="connsiteX65" fmla="*/ 4000 w 10000"/>
                <a:gd name="connsiteY65" fmla="*/ 127 h 10127"/>
                <a:gd name="connsiteX66" fmla="*/ 3722 w 10000"/>
                <a:gd name="connsiteY66" fmla="*/ 200 h 10127"/>
                <a:gd name="connsiteX67" fmla="*/ 3611 w 10000"/>
                <a:gd name="connsiteY67" fmla="*/ 273 h 10127"/>
                <a:gd name="connsiteX68" fmla="*/ 3556 w 10000"/>
                <a:gd name="connsiteY68" fmla="*/ 344 h 10127"/>
                <a:gd name="connsiteX69" fmla="*/ 3556 w 10000"/>
                <a:gd name="connsiteY69" fmla="*/ 344 h 10127"/>
                <a:gd name="connsiteX70" fmla="*/ 3444 w 10000"/>
                <a:gd name="connsiteY70" fmla="*/ 618 h 10127"/>
                <a:gd name="connsiteX71" fmla="*/ 3278 w 10000"/>
                <a:gd name="connsiteY71" fmla="*/ 1039 h 10127"/>
                <a:gd name="connsiteX72" fmla="*/ 3000 w 10000"/>
                <a:gd name="connsiteY72" fmla="*/ 1516 h 10127"/>
                <a:gd name="connsiteX73" fmla="*/ 2667 w 10000"/>
                <a:gd name="connsiteY73" fmla="*/ 1866 h 10127"/>
                <a:gd name="connsiteX74" fmla="*/ 2667 w 10000"/>
                <a:gd name="connsiteY74" fmla="*/ 1866 h 10127"/>
                <a:gd name="connsiteX75" fmla="*/ 2333 w 10000"/>
                <a:gd name="connsiteY75" fmla="*/ 2152 h 10127"/>
                <a:gd name="connsiteX76" fmla="*/ 1833 w 10000"/>
                <a:gd name="connsiteY76" fmla="*/ 2431 h 10127"/>
                <a:gd name="connsiteX77" fmla="*/ 1389 w 10000"/>
                <a:gd name="connsiteY77" fmla="*/ 2562 h 10127"/>
                <a:gd name="connsiteX78" fmla="*/ 889 w 10000"/>
                <a:gd name="connsiteY78" fmla="*/ 2633 h 10127"/>
                <a:gd name="connsiteX79" fmla="*/ 889 w 10000"/>
                <a:gd name="connsiteY79" fmla="*/ 2633 h 10127"/>
                <a:gd name="connsiteX80" fmla="*/ 500 w 10000"/>
                <a:gd name="connsiteY80" fmla="*/ 2717 h 10127"/>
                <a:gd name="connsiteX81" fmla="*/ 222 w 10000"/>
                <a:gd name="connsiteY81" fmla="*/ 2768 h 10127"/>
                <a:gd name="connsiteX82" fmla="*/ 0 w 10000"/>
                <a:gd name="connsiteY82" fmla="*/ 2836 h 10127"/>
                <a:gd name="connsiteX83" fmla="*/ 0 w 10000"/>
                <a:gd name="connsiteY83" fmla="*/ 2836 h 10127"/>
                <a:gd name="connsiteX84" fmla="*/ 278 w 10000"/>
                <a:gd name="connsiteY84" fmla="*/ 3955 h 10127"/>
                <a:gd name="connsiteX85" fmla="*/ 500 w 10000"/>
                <a:gd name="connsiteY85" fmla="*/ 4773 h 10127"/>
                <a:gd name="connsiteX86" fmla="*/ 722 w 10000"/>
                <a:gd name="connsiteY86" fmla="*/ 5476 h 10127"/>
                <a:gd name="connsiteX87" fmla="*/ 722 w 10000"/>
                <a:gd name="connsiteY87" fmla="*/ 5476 h 10127"/>
                <a:gd name="connsiteX88" fmla="*/ 889 w 10000"/>
                <a:gd name="connsiteY88" fmla="*/ 5891 h 10127"/>
                <a:gd name="connsiteX89" fmla="*/ 944 w 10000"/>
                <a:gd name="connsiteY89" fmla="*/ 6248 h 10127"/>
                <a:gd name="connsiteX90" fmla="*/ 1111 w 10000"/>
                <a:gd name="connsiteY90" fmla="*/ 6598 h 10127"/>
                <a:gd name="connsiteX91" fmla="*/ 1333 w 10000"/>
                <a:gd name="connsiteY91" fmla="*/ 7136 h 10127"/>
                <a:gd name="connsiteX92" fmla="*/ 1333 w 10000"/>
                <a:gd name="connsiteY92" fmla="*/ 7136 h 10127"/>
                <a:gd name="connsiteX93" fmla="*/ 1444 w 10000"/>
                <a:gd name="connsiteY93" fmla="*/ 7417 h 10127"/>
                <a:gd name="connsiteX94" fmla="*/ 1500 w 10000"/>
                <a:gd name="connsiteY94" fmla="*/ 7626 h 10127"/>
                <a:gd name="connsiteX95" fmla="*/ 1500 w 10000"/>
                <a:gd name="connsiteY95" fmla="*/ 7823 h 10127"/>
                <a:gd name="connsiteX96" fmla="*/ 1556 w 10000"/>
                <a:gd name="connsiteY96" fmla="*/ 7911 h 10127"/>
                <a:gd name="connsiteX97" fmla="*/ 1722 w 10000"/>
                <a:gd name="connsiteY97" fmla="*/ 7973 h 10127"/>
                <a:gd name="connsiteX98" fmla="*/ 1944 w 10000"/>
                <a:gd name="connsiteY98" fmla="*/ 8038 h 10127"/>
                <a:gd name="connsiteX99" fmla="*/ 2944 w 10000"/>
                <a:gd name="connsiteY99" fmla="*/ 8115 h 10127"/>
                <a:gd name="connsiteX100" fmla="*/ 2944 w 10000"/>
                <a:gd name="connsiteY100" fmla="*/ 8115 h 10127"/>
                <a:gd name="connsiteX101" fmla="*/ 4167 w 10000"/>
                <a:gd name="connsiteY101" fmla="*/ 8256 h 10127"/>
                <a:gd name="connsiteX102" fmla="*/ 4889 w 10000"/>
                <a:gd name="connsiteY102" fmla="*/ 8452 h 10127"/>
                <a:gd name="connsiteX103" fmla="*/ 5278 w 10000"/>
                <a:gd name="connsiteY103" fmla="*/ 8673 h 10127"/>
                <a:gd name="connsiteX104" fmla="*/ 5444 w 10000"/>
                <a:gd name="connsiteY104" fmla="*/ 8731 h 10127"/>
                <a:gd name="connsiteX105" fmla="*/ 5444 w 10000"/>
                <a:gd name="connsiteY105" fmla="*/ 8731 h 10127"/>
                <a:gd name="connsiteX106" fmla="*/ 5722 w 10000"/>
                <a:gd name="connsiteY106" fmla="*/ 8886 h 10127"/>
                <a:gd name="connsiteX107" fmla="*/ 5833 w 10000"/>
                <a:gd name="connsiteY107" fmla="*/ 8957 h 10127"/>
                <a:gd name="connsiteX108" fmla="*/ 5833 w 10000"/>
                <a:gd name="connsiteY108" fmla="*/ 8957 h 10127"/>
                <a:gd name="connsiteX109" fmla="*/ 5833 w 10000"/>
                <a:gd name="connsiteY109" fmla="*/ 8886 h 10127"/>
                <a:gd name="connsiteX110" fmla="*/ 5889 w 10000"/>
                <a:gd name="connsiteY110" fmla="*/ 8808 h 10127"/>
                <a:gd name="connsiteX111" fmla="*/ 6000 w 10000"/>
                <a:gd name="connsiteY111" fmla="*/ 8731 h 10127"/>
                <a:gd name="connsiteX112" fmla="*/ 6167 w 10000"/>
                <a:gd name="connsiteY112" fmla="*/ 8673 h 10127"/>
                <a:gd name="connsiteX113" fmla="*/ 6444 w 10000"/>
                <a:gd name="connsiteY113" fmla="*/ 8673 h 10127"/>
                <a:gd name="connsiteX114" fmla="*/ 6833 w 10000"/>
                <a:gd name="connsiteY114" fmla="*/ 8731 h 10127"/>
                <a:gd name="connsiteX115" fmla="*/ 7278 w 10000"/>
                <a:gd name="connsiteY115" fmla="*/ 8957 h 10127"/>
                <a:gd name="connsiteX116" fmla="*/ 7278 w 10000"/>
                <a:gd name="connsiteY116" fmla="*/ 8957 h 10127"/>
                <a:gd name="connsiteX117" fmla="*/ 8722 w 10000"/>
                <a:gd name="connsiteY117" fmla="*/ 9563 h 10127"/>
                <a:gd name="connsiteX118" fmla="*/ 10000 w 10000"/>
                <a:gd name="connsiteY118" fmla="*/ 10127 h 10127"/>
                <a:gd name="connsiteX119" fmla="*/ 10000 w 10000"/>
                <a:gd name="connsiteY119"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8111 w 10000"/>
                <a:gd name="connsiteY33" fmla="*/ 3816 h 10127"/>
                <a:gd name="connsiteX34" fmla="*/ 7944 w 10000"/>
                <a:gd name="connsiteY34" fmla="*/ 3605 h 10127"/>
                <a:gd name="connsiteX35" fmla="*/ 7778 w 10000"/>
                <a:gd name="connsiteY35" fmla="*/ 3471 h 10127"/>
                <a:gd name="connsiteX36" fmla="*/ 7556 w 10000"/>
                <a:gd name="connsiteY36" fmla="*/ 3389 h 10127"/>
                <a:gd name="connsiteX37" fmla="*/ 7333 w 10000"/>
                <a:gd name="connsiteY37" fmla="*/ 3324 h 10127"/>
                <a:gd name="connsiteX38" fmla="*/ 7000 w 10000"/>
                <a:gd name="connsiteY38" fmla="*/ 3247 h 10127"/>
                <a:gd name="connsiteX39" fmla="*/ 7000 w 10000"/>
                <a:gd name="connsiteY39" fmla="*/ 3247 h 10127"/>
                <a:gd name="connsiteX40" fmla="*/ 6556 w 10000"/>
                <a:gd name="connsiteY40" fmla="*/ 3324 h 10127"/>
                <a:gd name="connsiteX41" fmla="*/ 6222 w 10000"/>
                <a:gd name="connsiteY41" fmla="*/ 3324 h 10127"/>
                <a:gd name="connsiteX42" fmla="*/ 6111 w 10000"/>
                <a:gd name="connsiteY42" fmla="*/ 3247 h 10127"/>
                <a:gd name="connsiteX43" fmla="*/ 6056 w 10000"/>
                <a:gd name="connsiteY43" fmla="*/ 3185 h 10127"/>
                <a:gd name="connsiteX44" fmla="*/ 6056 w 10000"/>
                <a:gd name="connsiteY44" fmla="*/ 3185 h 10127"/>
                <a:gd name="connsiteX45" fmla="*/ 6056 w 10000"/>
                <a:gd name="connsiteY45" fmla="*/ 1943 h 10127"/>
                <a:gd name="connsiteX46" fmla="*/ 6056 w 10000"/>
                <a:gd name="connsiteY46" fmla="*/ 1943 h 10127"/>
                <a:gd name="connsiteX47" fmla="*/ 6056 w 10000"/>
                <a:gd name="connsiteY47" fmla="*/ 1652 h 10127"/>
                <a:gd name="connsiteX48" fmla="*/ 5944 w 10000"/>
                <a:gd name="connsiteY48" fmla="*/ 1308 h 10127"/>
                <a:gd name="connsiteX49" fmla="*/ 5889 w 10000"/>
                <a:gd name="connsiteY49" fmla="*/ 1230 h 10127"/>
                <a:gd name="connsiteX50" fmla="*/ 5778 w 10000"/>
                <a:gd name="connsiteY50" fmla="*/ 1167 h 10127"/>
                <a:gd name="connsiteX51" fmla="*/ 5667 w 10000"/>
                <a:gd name="connsiteY51" fmla="*/ 1167 h 10127"/>
                <a:gd name="connsiteX52" fmla="*/ 5500 w 10000"/>
                <a:gd name="connsiteY52" fmla="*/ 1230 h 10127"/>
                <a:gd name="connsiteX53" fmla="*/ 5500 w 10000"/>
                <a:gd name="connsiteY53" fmla="*/ 1230 h 10127"/>
                <a:gd name="connsiteX54" fmla="*/ 4889 w 10000"/>
                <a:gd name="connsiteY54" fmla="*/ 1726 h 10127"/>
                <a:gd name="connsiteX55" fmla="*/ 4611 w 10000"/>
                <a:gd name="connsiteY55" fmla="*/ 1866 h 10127"/>
                <a:gd name="connsiteX56" fmla="*/ 4556 w 10000"/>
                <a:gd name="connsiteY56" fmla="*/ 1943 h 10127"/>
                <a:gd name="connsiteX57" fmla="*/ 4500 w 10000"/>
                <a:gd name="connsiteY57" fmla="*/ 1866 h 10127"/>
                <a:gd name="connsiteX58" fmla="*/ 4500 w 10000"/>
                <a:gd name="connsiteY58" fmla="*/ 1866 h 10127"/>
                <a:gd name="connsiteX59" fmla="*/ 4111 w 10000"/>
                <a:gd name="connsiteY59" fmla="*/ 822 h 10127"/>
                <a:gd name="connsiteX60" fmla="*/ 4111 w 10000"/>
                <a:gd name="connsiteY60" fmla="*/ 404 h 10127"/>
                <a:gd name="connsiteX61" fmla="*/ 4111 w 10000"/>
                <a:gd name="connsiteY61" fmla="*/ 404 h 10127"/>
                <a:gd name="connsiteX62" fmla="*/ 4195 w 10000"/>
                <a:gd name="connsiteY62" fmla="*/ 119 h 10127"/>
                <a:gd name="connsiteX63" fmla="*/ 4213 w 10000"/>
                <a:gd name="connsiteY63" fmla="*/ 0 h 10127"/>
                <a:gd name="connsiteX64" fmla="*/ 4000 w 10000"/>
                <a:gd name="connsiteY64" fmla="*/ 127 h 10127"/>
                <a:gd name="connsiteX65" fmla="*/ 3722 w 10000"/>
                <a:gd name="connsiteY65" fmla="*/ 200 h 10127"/>
                <a:gd name="connsiteX66" fmla="*/ 3611 w 10000"/>
                <a:gd name="connsiteY66" fmla="*/ 273 h 10127"/>
                <a:gd name="connsiteX67" fmla="*/ 3556 w 10000"/>
                <a:gd name="connsiteY67" fmla="*/ 344 h 10127"/>
                <a:gd name="connsiteX68" fmla="*/ 3556 w 10000"/>
                <a:gd name="connsiteY68" fmla="*/ 344 h 10127"/>
                <a:gd name="connsiteX69" fmla="*/ 3444 w 10000"/>
                <a:gd name="connsiteY69" fmla="*/ 618 h 10127"/>
                <a:gd name="connsiteX70" fmla="*/ 3278 w 10000"/>
                <a:gd name="connsiteY70" fmla="*/ 1039 h 10127"/>
                <a:gd name="connsiteX71" fmla="*/ 3000 w 10000"/>
                <a:gd name="connsiteY71" fmla="*/ 1516 h 10127"/>
                <a:gd name="connsiteX72" fmla="*/ 2667 w 10000"/>
                <a:gd name="connsiteY72" fmla="*/ 1866 h 10127"/>
                <a:gd name="connsiteX73" fmla="*/ 2667 w 10000"/>
                <a:gd name="connsiteY73" fmla="*/ 1866 h 10127"/>
                <a:gd name="connsiteX74" fmla="*/ 2333 w 10000"/>
                <a:gd name="connsiteY74" fmla="*/ 2152 h 10127"/>
                <a:gd name="connsiteX75" fmla="*/ 1833 w 10000"/>
                <a:gd name="connsiteY75" fmla="*/ 2431 h 10127"/>
                <a:gd name="connsiteX76" fmla="*/ 1389 w 10000"/>
                <a:gd name="connsiteY76" fmla="*/ 2562 h 10127"/>
                <a:gd name="connsiteX77" fmla="*/ 889 w 10000"/>
                <a:gd name="connsiteY77" fmla="*/ 2633 h 10127"/>
                <a:gd name="connsiteX78" fmla="*/ 889 w 10000"/>
                <a:gd name="connsiteY78" fmla="*/ 2633 h 10127"/>
                <a:gd name="connsiteX79" fmla="*/ 500 w 10000"/>
                <a:gd name="connsiteY79" fmla="*/ 2717 h 10127"/>
                <a:gd name="connsiteX80" fmla="*/ 222 w 10000"/>
                <a:gd name="connsiteY80" fmla="*/ 2768 h 10127"/>
                <a:gd name="connsiteX81" fmla="*/ 0 w 10000"/>
                <a:gd name="connsiteY81" fmla="*/ 2836 h 10127"/>
                <a:gd name="connsiteX82" fmla="*/ 0 w 10000"/>
                <a:gd name="connsiteY82" fmla="*/ 2836 h 10127"/>
                <a:gd name="connsiteX83" fmla="*/ 278 w 10000"/>
                <a:gd name="connsiteY83" fmla="*/ 3955 h 10127"/>
                <a:gd name="connsiteX84" fmla="*/ 500 w 10000"/>
                <a:gd name="connsiteY84" fmla="*/ 4773 h 10127"/>
                <a:gd name="connsiteX85" fmla="*/ 722 w 10000"/>
                <a:gd name="connsiteY85" fmla="*/ 5476 h 10127"/>
                <a:gd name="connsiteX86" fmla="*/ 722 w 10000"/>
                <a:gd name="connsiteY86" fmla="*/ 5476 h 10127"/>
                <a:gd name="connsiteX87" fmla="*/ 889 w 10000"/>
                <a:gd name="connsiteY87" fmla="*/ 5891 h 10127"/>
                <a:gd name="connsiteX88" fmla="*/ 944 w 10000"/>
                <a:gd name="connsiteY88" fmla="*/ 6248 h 10127"/>
                <a:gd name="connsiteX89" fmla="*/ 1111 w 10000"/>
                <a:gd name="connsiteY89" fmla="*/ 6598 h 10127"/>
                <a:gd name="connsiteX90" fmla="*/ 1333 w 10000"/>
                <a:gd name="connsiteY90" fmla="*/ 7136 h 10127"/>
                <a:gd name="connsiteX91" fmla="*/ 1333 w 10000"/>
                <a:gd name="connsiteY91" fmla="*/ 7136 h 10127"/>
                <a:gd name="connsiteX92" fmla="*/ 1444 w 10000"/>
                <a:gd name="connsiteY92" fmla="*/ 7417 h 10127"/>
                <a:gd name="connsiteX93" fmla="*/ 1500 w 10000"/>
                <a:gd name="connsiteY93" fmla="*/ 7626 h 10127"/>
                <a:gd name="connsiteX94" fmla="*/ 1500 w 10000"/>
                <a:gd name="connsiteY94" fmla="*/ 7823 h 10127"/>
                <a:gd name="connsiteX95" fmla="*/ 1556 w 10000"/>
                <a:gd name="connsiteY95" fmla="*/ 7911 h 10127"/>
                <a:gd name="connsiteX96" fmla="*/ 1722 w 10000"/>
                <a:gd name="connsiteY96" fmla="*/ 7973 h 10127"/>
                <a:gd name="connsiteX97" fmla="*/ 1944 w 10000"/>
                <a:gd name="connsiteY97" fmla="*/ 8038 h 10127"/>
                <a:gd name="connsiteX98" fmla="*/ 2944 w 10000"/>
                <a:gd name="connsiteY98" fmla="*/ 8115 h 10127"/>
                <a:gd name="connsiteX99" fmla="*/ 2944 w 10000"/>
                <a:gd name="connsiteY99" fmla="*/ 8115 h 10127"/>
                <a:gd name="connsiteX100" fmla="*/ 4167 w 10000"/>
                <a:gd name="connsiteY100" fmla="*/ 8256 h 10127"/>
                <a:gd name="connsiteX101" fmla="*/ 4889 w 10000"/>
                <a:gd name="connsiteY101" fmla="*/ 8452 h 10127"/>
                <a:gd name="connsiteX102" fmla="*/ 5278 w 10000"/>
                <a:gd name="connsiteY102" fmla="*/ 8673 h 10127"/>
                <a:gd name="connsiteX103" fmla="*/ 5444 w 10000"/>
                <a:gd name="connsiteY103" fmla="*/ 8731 h 10127"/>
                <a:gd name="connsiteX104" fmla="*/ 5444 w 10000"/>
                <a:gd name="connsiteY104" fmla="*/ 8731 h 10127"/>
                <a:gd name="connsiteX105" fmla="*/ 5722 w 10000"/>
                <a:gd name="connsiteY105" fmla="*/ 8886 h 10127"/>
                <a:gd name="connsiteX106" fmla="*/ 5833 w 10000"/>
                <a:gd name="connsiteY106" fmla="*/ 8957 h 10127"/>
                <a:gd name="connsiteX107" fmla="*/ 5833 w 10000"/>
                <a:gd name="connsiteY107" fmla="*/ 8957 h 10127"/>
                <a:gd name="connsiteX108" fmla="*/ 5833 w 10000"/>
                <a:gd name="connsiteY108" fmla="*/ 8886 h 10127"/>
                <a:gd name="connsiteX109" fmla="*/ 5889 w 10000"/>
                <a:gd name="connsiteY109" fmla="*/ 8808 h 10127"/>
                <a:gd name="connsiteX110" fmla="*/ 6000 w 10000"/>
                <a:gd name="connsiteY110" fmla="*/ 8731 h 10127"/>
                <a:gd name="connsiteX111" fmla="*/ 6167 w 10000"/>
                <a:gd name="connsiteY111" fmla="*/ 8673 h 10127"/>
                <a:gd name="connsiteX112" fmla="*/ 6444 w 10000"/>
                <a:gd name="connsiteY112" fmla="*/ 8673 h 10127"/>
                <a:gd name="connsiteX113" fmla="*/ 6833 w 10000"/>
                <a:gd name="connsiteY113" fmla="*/ 8731 h 10127"/>
                <a:gd name="connsiteX114" fmla="*/ 7278 w 10000"/>
                <a:gd name="connsiteY114" fmla="*/ 8957 h 10127"/>
                <a:gd name="connsiteX115" fmla="*/ 7278 w 10000"/>
                <a:gd name="connsiteY115" fmla="*/ 8957 h 10127"/>
                <a:gd name="connsiteX116" fmla="*/ 8722 w 10000"/>
                <a:gd name="connsiteY116" fmla="*/ 9563 h 10127"/>
                <a:gd name="connsiteX117" fmla="*/ 10000 w 10000"/>
                <a:gd name="connsiteY117" fmla="*/ 10127 h 10127"/>
                <a:gd name="connsiteX118" fmla="*/ 10000 w 10000"/>
                <a:gd name="connsiteY118"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7944 w 10000"/>
                <a:gd name="connsiteY33" fmla="*/ 3605 h 10127"/>
                <a:gd name="connsiteX34" fmla="*/ 7778 w 10000"/>
                <a:gd name="connsiteY34" fmla="*/ 3471 h 10127"/>
                <a:gd name="connsiteX35" fmla="*/ 7556 w 10000"/>
                <a:gd name="connsiteY35" fmla="*/ 3389 h 10127"/>
                <a:gd name="connsiteX36" fmla="*/ 7333 w 10000"/>
                <a:gd name="connsiteY36" fmla="*/ 3324 h 10127"/>
                <a:gd name="connsiteX37" fmla="*/ 7000 w 10000"/>
                <a:gd name="connsiteY37" fmla="*/ 3247 h 10127"/>
                <a:gd name="connsiteX38" fmla="*/ 7000 w 10000"/>
                <a:gd name="connsiteY38" fmla="*/ 3247 h 10127"/>
                <a:gd name="connsiteX39" fmla="*/ 6556 w 10000"/>
                <a:gd name="connsiteY39" fmla="*/ 3324 h 10127"/>
                <a:gd name="connsiteX40" fmla="*/ 6222 w 10000"/>
                <a:gd name="connsiteY40" fmla="*/ 3324 h 10127"/>
                <a:gd name="connsiteX41" fmla="*/ 6111 w 10000"/>
                <a:gd name="connsiteY41" fmla="*/ 3247 h 10127"/>
                <a:gd name="connsiteX42" fmla="*/ 6056 w 10000"/>
                <a:gd name="connsiteY42" fmla="*/ 3185 h 10127"/>
                <a:gd name="connsiteX43" fmla="*/ 6056 w 10000"/>
                <a:gd name="connsiteY43" fmla="*/ 3185 h 10127"/>
                <a:gd name="connsiteX44" fmla="*/ 6056 w 10000"/>
                <a:gd name="connsiteY44" fmla="*/ 1943 h 10127"/>
                <a:gd name="connsiteX45" fmla="*/ 6056 w 10000"/>
                <a:gd name="connsiteY45" fmla="*/ 1943 h 10127"/>
                <a:gd name="connsiteX46" fmla="*/ 6056 w 10000"/>
                <a:gd name="connsiteY46" fmla="*/ 1652 h 10127"/>
                <a:gd name="connsiteX47" fmla="*/ 5944 w 10000"/>
                <a:gd name="connsiteY47" fmla="*/ 1308 h 10127"/>
                <a:gd name="connsiteX48" fmla="*/ 5889 w 10000"/>
                <a:gd name="connsiteY48" fmla="*/ 1230 h 10127"/>
                <a:gd name="connsiteX49" fmla="*/ 5778 w 10000"/>
                <a:gd name="connsiteY49" fmla="*/ 1167 h 10127"/>
                <a:gd name="connsiteX50" fmla="*/ 5667 w 10000"/>
                <a:gd name="connsiteY50" fmla="*/ 1167 h 10127"/>
                <a:gd name="connsiteX51" fmla="*/ 5500 w 10000"/>
                <a:gd name="connsiteY51" fmla="*/ 1230 h 10127"/>
                <a:gd name="connsiteX52" fmla="*/ 5500 w 10000"/>
                <a:gd name="connsiteY52" fmla="*/ 1230 h 10127"/>
                <a:gd name="connsiteX53" fmla="*/ 4889 w 10000"/>
                <a:gd name="connsiteY53" fmla="*/ 1726 h 10127"/>
                <a:gd name="connsiteX54" fmla="*/ 4611 w 10000"/>
                <a:gd name="connsiteY54" fmla="*/ 1866 h 10127"/>
                <a:gd name="connsiteX55" fmla="*/ 4556 w 10000"/>
                <a:gd name="connsiteY55" fmla="*/ 1943 h 10127"/>
                <a:gd name="connsiteX56" fmla="*/ 4500 w 10000"/>
                <a:gd name="connsiteY56" fmla="*/ 1866 h 10127"/>
                <a:gd name="connsiteX57" fmla="*/ 4500 w 10000"/>
                <a:gd name="connsiteY57" fmla="*/ 1866 h 10127"/>
                <a:gd name="connsiteX58" fmla="*/ 4111 w 10000"/>
                <a:gd name="connsiteY58" fmla="*/ 822 h 10127"/>
                <a:gd name="connsiteX59" fmla="*/ 4111 w 10000"/>
                <a:gd name="connsiteY59" fmla="*/ 404 h 10127"/>
                <a:gd name="connsiteX60" fmla="*/ 4111 w 10000"/>
                <a:gd name="connsiteY60" fmla="*/ 404 h 10127"/>
                <a:gd name="connsiteX61" fmla="*/ 4195 w 10000"/>
                <a:gd name="connsiteY61" fmla="*/ 119 h 10127"/>
                <a:gd name="connsiteX62" fmla="*/ 4213 w 10000"/>
                <a:gd name="connsiteY62" fmla="*/ 0 h 10127"/>
                <a:gd name="connsiteX63" fmla="*/ 4000 w 10000"/>
                <a:gd name="connsiteY63" fmla="*/ 127 h 10127"/>
                <a:gd name="connsiteX64" fmla="*/ 3722 w 10000"/>
                <a:gd name="connsiteY64" fmla="*/ 200 h 10127"/>
                <a:gd name="connsiteX65" fmla="*/ 3611 w 10000"/>
                <a:gd name="connsiteY65" fmla="*/ 273 h 10127"/>
                <a:gd name="connsiteX66" fmla="*/ 3556 w 10000"/>
                <a:gd name="connsiteY66" fmla="*/ 344 h 10127"/>
                <a:gd name="connsiteX67" fmla="*/ 3556 w 10000"/>
                <a:gd name="connsiteY67" fmla="*/ 344 h 10127"/>
                <a:gd name="connsiteX68" fmla="*/ 3444 w 10000"/>
                <a:gd name="connsiteY68" fmla="*/ 618 h 10127"/>
                <a:gd name="connsiteX69" fmla="*/ 3278 w 10000"/>
                <a:gd name="connsiteY69" fmla="*/ 1039 h 10127"/>
                <a:gd name="connsiteX70" fmla="*/ 3000 w 10000"/>
                <a:gd name="connsiteY70" fmla="*/ 1516 h 10127"/>
                <a:gd name="connsiteX71" fmla="*/ 2667 w 10000"/>
                <a:gd name="connsiteY71" fmla="*/ 1866 h 10127"/>
                <a:gd name="connsiteX72" fmla="*/ 2667 w 10000"/>
                <a:gd name="connsiteY72" fmla="*/ 1866 h 10127"/>
                <a:gd name="connsiteX73" fmla="*/ 2333 w 10000"/>
                <a:gd name="connsiteY73" fmla="*/ 2152 h 10127"/>
                <a:gd name="connsiteX74" fmla="*/ 1833 w 10000"/>
                <a:gd name="connsiteY74" fmla="*/ 2431 h 10127"/>
                <a:gd name="connsiteX75" fmla="*/ 1389 w 10000"/>
                <a:gd name="connsiteY75" fmla="*/ 2562 h 10127"/>
                <a:gd name="connsiteX76" fmla="*/ 889 w 10000"/>
                <a:gd name="connsiteY76" fmla="*/ 2633 h 10127"/>
                <a:gd name="connsiteX77" fmla="*/ 889 w 10000"/>
                <a:gd name="connsiteY77" fmla="*/ 2633 h 10127"/>
                <a:gd name="connsiteX78" fmla="*/ 500 w 10000"/>
                <a:gd name="connsiteY78" fmla="*/ 2717 h 10127"/>
                <a:gd name="connsiteX79" fmla="*/ 222 w 10000"/>
                <a:gd name="connsiteY79" fmla="*/ 2768 h 10127"/>
                <a:gd name="connsiteX80" fmla="*/ 0 w 10000"/>
                <a:gd name="connsiteY80" fmla="*/ 2836 h 10127"/>
                <a:gd name="connsiteX81" fmla="*/ 0 w 10000"/>
                <a:gd name="connsiteY81" fmla="*/ 2836 h 10127"/>
                <a:gd name="connsiteX82" fmla="*/ 278 w 10000"/>
                <a:gd name="connsiteY82" fmla="*/ 3955 h 10127"/>
                <a:gd name="connsiteX83" fmla="*/ 500 w 10000"/>
                <a:gd name="connsiteY83" fmla="*/ 4773 h 10127"/>
                <a:gd name="connsiteX84" fmla="*/ 722 w 10000"/>
                <a:gd name="connsiteY84" fmla="*/ 5476 h 10127"/>
                <a:gd name="connsiteX85" fmla="*/ 722 w 10000"/>
                <a:gd name="connsiteY85" fmla="*/ 5476 h 10127"/>
                <a:gd name="connsiteX86" fmla="*/ 889 w 10000"/>
                <a:gd name="connsiteY86" fmla="*/ 5891 h 10127"/>
                <a:gd name="connsiteX87" fmla="*/ 944 w 10000"/>
                <a:gd name="connsiteY87" fmla="*/ 6248 h 10127"/>
                <a:gd name="connsiteX88" fmla="*/ 1111 w 10000"/>
                <a:gd name="connsiteY88" fmla="*/ 6598 h 10127"/>
                <a:gd name="connsiteX89" fmla="*/ 1333 w 10000"/>
                <a:gd name="connsiteY89" fmla="*/ 7136 h 10127"/>
                <a:gd name="connsiteX90" fmla="*/ 1333 w 10000"/>
                <a:gd name="connsiteY90" fmla="*/ 7136 h 10127"/>
                <a:gd name="connsiteX91" fmla="*/ 1444 w 10000"/>
                <a:gd name="connsiteY91" fmla="*/ 7417 h 10127"/>
                <a:gd name="connsiteX92" fmla="*/ 1500 w 10000"/>
                <a:gd name="connsiteY92" fmla="*/ 7626 h 10127"/>
                <a:gd name="connsiteX93" fmla="*/ 1500 w 10000"/>
                <a:gd name="connsiteY93" fmla="*/ 7823 h 10127"/>
                <a:gd name="connsiteX94" fmla="*/ 1556 w 10000"/>
                <a:gd name="connsiteY94" fmla="*/ 7911 h 10127"/>
                <a:gd name="connsiteX95" fmla="*/ 1722 w 10000"/>
                <a:gd name="connsiteY95" fmla="*/ 7973 h 10127"/>
                <a:gd name="connsiteX96" fmla="*/ 1944 w 10000"/>
                <a:gd name="connsiteY96" fmla="*/ 8038 h 10127"/>
                <a:gd name="connsiteX97" fmla="*/ 2944 w 10000"/>
                <a:gd name="connsiteY97" fmla="*/ 8115 h 10127"/>
                <a:gd name="connsiteX98" fmla="*/ 2944 w 10000"/>
                <a:gd name="connsiteY98" fmla="*/ 8115 h 10127"/>
                <a:gd name="connsiteX99" fmla="*/ 4167 w 10000"/>
                <a:gd name="connsiteY99" fmla="*/ 8256 h 10127"/>
                <a:gd name="connsiteX100" fmla="*/ 4889 w 10000"/>
                <a:gd name="connsiteY100" fmla="*/ 8452 h 10127"/>
                <a:gd name="connsiteX101" fmla="*/ 5278 w 10000"/>
                <a:gd name="connsiteY101" fmla="*/ 8673 h 10127"/>
                <a:gd name="connsiteX102" fmla="*/ 5444 w 10000"/>
                <a:gd name="connsiteY102" fmla="*/ 8731 h 10127"/>
                <a:gd name="connsiteX103" fmla="*/ 5444 w 10000"/>
                <a:gd name="connsiteY103" fmla="*/ 8731 h 10127"/>
                <a:gd name="connsiteX104" fmla="*/ 5722 w 10000"/>
                <a:gd name="connsiteY104" fmla="*/ 8886 h 10127"/>
                <a:gd name="connsiteX105" fmla="*/ 5833 w 10000"/>
                <a:gd name="connsiteY105" fmla="*/ 8957 h 10127"/>
                <a:gd name="connsiteX106" fmla="*/ 5833 w 10000"/>
                <a:gd name="connsiteY106" fmla="*/ 8957 h 10127"/>
                <a:gd name="connsiteX107" fmla="*/ 5833 w 10000"/>
                <a:gd name="connsiteY107" fmla="*/ 8886 h 10127"/>
                <a:gd name="connsiteX108" fmla="*/ 5889 w 10000"/>
                <a:gd name="connsiteY108" fmla="*/ 8808 h 10127"/>
                <a:gd name="connsiteX109" fmla="*/ 6000 w 10000"/>
                <a:gd name="connsiteY109" fmla="*/ 8731 h 10127"/>
                <a:gd name="connsiteX110" fmla="*/ 6167 w 10000"/>
                <a:gd name="connsiteY110" fmla="*/ 8673 h 10127"/>
                <a:gd name="connsiteX111" fmla="*/ 6444 w 10000"/>
                <a:gd name="connsiteY111" fmla="*/ 8673 h 10127"/>
                <a:gd name="connsiteX112" fmla="*/ 6833 w 10000"/>
                <a:gd name="connsiteY112" fmla="*/ 8731 h 10127"/>
                <a:gd name="connsiteX113" fmla="*/ 7278 w 10000"/>
                <a:gd name="connsiteY113" fmla="*/ 8957 h 10127"/>
                <a:gd name="connsiteX114" fmla="*/ 7278 w 10000"/>
                <a:gd name="connsiteY114" fmla="*/ 8957 h 10127"/>
                <a:gd name="connsiteX115" fmla="*/ 8722 w 10000"/>
                <a:gd name="connsiteY115" fmla="*/ 9563 h 10127"/>
                <a:gd name="connsiteX116" fmla="*/ 10000 w 10000"/>
                <a:gd name="connsiteY116" fmla="*/ 10127 h 10127"/>
                <a:gd name="connsiteX117" fmla="*/ 10000 w 10000"/>
                <a:gd name="connsiteY117"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7778 w 10000"/>
                <a:gd name="connsiteY33" fmla="*/ 3471 h 10127"/>
                <a:gd name="connsiteX34" fmla="*/ 7556 w 10000"/>
                <a:gd name="connsiteY34" fmla="*/ 3389 h 10127"/>
                <a:gd name="connsiteX35" fmla="*/ 7333 w 10000"/>
                <a:gd name="connsiteY35" fmla="*/ 3324 h 10127"/>
                <a:gd name="connsiteX36" fmla="*/ 7000 w 10000"/>
                <a:gd name="connsiteY36" fmla="*/ 3247 h 10127"/>
                <a:gd name="connsiteX37" fmla="*/ 7000 w 10000"/>
                <a:gd name="connsiteY37" fmla="*/ 3247 h 10127"/>
                <a:gd name="connsiteX38" fmla="*/ 6556 w 10000"/>
                <a:gd name="connsiteY38" fmla="*/ 3324 h 10127"/>
                <a:gd name="connsiteX39" fmla="*/ 6222 w 10000"/>
                <a:gd name="connsiteY39" fmla="*/ 3324 h 10127"/>
                <a:gd name="connsiteX40" fmla="*/ 6111 w 10000"/>
                <a:gd name="connsiteY40" fmla="*/ 3247 h 10127"/>
                <a:gd name="connsiteX41" fmla="*/ 6056 w 10000"/>
                <a:gd name="connsiteY41" fmla="*/ 3185 h 10127"/>
                <a:gd name="connsiteX42" fmla="*/ 6056 w 10000"/>
                <a:gd name="connsiteY42" fmla="*/ 3185 h 10127"/>
                <a:gd name="connsiteX43" fmla="*/ 6056 w 10000"/>
                <a:gd name="connsiteY43" fmla="*/ 1943 h 10127"/>
                <a:gd name="connsiteX44" fmla="*/ 6056 w 10000"/>
                <a:gd name="connsiteY44" fmla="*/ 1943 h 10127"/>
                <a:gd name="connsiteX45" fmla="*/ 6056 w 10000"/>
                <a:gd name="connsiteY45" fmla="*/ 1652 h 10127"/>
                <a:gd name="connsiteX46" fmla="*/ 5944 w 10000"/>
                <a:gd name="connsiteY46" fmla="*/ 1308 h 10127"/>
                <a:gd name="connsiteX47" fmla="*/ 5889 w 10000"/>
                <a:gd name="connsiteY47" fmla="*/ 1230 h 10127"/>
                <a:gd name="connsiteX48" fmla="*/ 5778 w 10000"/>
                <a:gd name="connsiteY48" fmla="*/ 1167 h 10127"/>
                <a:gd name="connsiteX49" fmla="*/ 5667 w 10000"/>
                <a:gd name="connsiteY49" fmla="*/ 1167 h 10127"/>
                <a:gd name="connsiteX50" fmla="*/ 5500 w 10000"/>
                <a:gd name="connsiteY50" fmla="*/ 1230 h 10127"/>
                <a:gd name="connsiteX51" fmla="*/ 5500 w 10000"/>
                <a:gd name="connsiteY51" fmla="*/ 1230 h 10127"/>
                <a:gd name="connsiteX52" fmla="*/ 4889 w 10000"/>
                <a:gd name="connsiteY52" fmla="*/ 1726 h 10127"/>
                <a:gd name="connsiteX53" fmla="*/ 4611 w 10000"/>
                <a:gd name="connsiteY53" fmla="*/ 1866 h 10127"/>
                <a:gd name="connsiteX54" fmla="*/ 4556 w 10000"/>
                <a:gd name="connsiteY54" fmla="*/ 1943 h 10127"/>
                <a:gd name="connsiteX55" fmla="*/ 4500 w 10000"/>
                <a:gd name="connsiteY55" fmla="*/ 1866 h 10127"/>
                <a:gd name="connsiteX56" fmla="*/ 4500 w 10000"/>
                <a:gd name="connsiteY56" fmla="*/ 1866 h 10127"/>
                <a:gd name="connsiteX57" fmla="*/ 4111 w 10000"/>
                <a:gd name="connsiteY57" fmla="*/ 822 h 10127"/>
                <a:gd name="connsiteX58" fmla="*/ 4111 w 10000"/>
                <a:gd name="connsiteY58" fmla="*/ 404 h 10127"/>
                <a:gd name="connsiteX59" fmla="*/ 4111 w 10000"/>
                <a:gd name="connsiteY59" fmla="*/ 404 h 10127"/>
                <a:gd name="connsiteX60" fmla="*/ 4195 w 10000"/>
                <a:gd name="connsiteY60" fmla="*/ 119 h 10127"/>
                <a:gd name="connsiteX61" fmla="*/ 4213 w 10000"/>
                <a:gd name="connsiteY61" fmla="*/ 0 h 10127"/>
                <a:gd name="connsiteX62" fmla="*/ 4000 w 10000"/>
                <a:gd name="connsiteY62" fmla="*/ 127 h 10127"/>
                <a:gd name="connsiteX63" fmla="*/ 3722 w 10000"/>
                <a:gd name="connsiteY63" fmla="*/ 200 h 10127"/>
                <a:gd name="connsiteX64" fmla="*/ 3611 w 10000"/>
                <a:gd name="connsiteY64" fmla="*/ 273 h 10127"/>
                <a:gd name="connsiteX65" fmla="*/ 3556 w 10000"/>
                <a:gd name="connsiteY65" fmla="*/ 344 h 10127"/>
                <a:gd name="connsiteX66" fmla="*/ 3556 w 10000"/>
                <a:gd name="connsiteY66" fmla="*/ 344 h 10127"/>
                <a:gd name="connsiteX67" fmla="*/ 3444 w 10000"/>
                <a:gd name="connsiteY67" fmla="*/ 618 h 10127"/>
                <a:gd name="connsiteX68" fmla="*/ 3278 w 10000"/>
                <a:gd name="connsiteY68" fmla="*/ 1039 h 10127"/>
                <a:gd name="connsiteX69" fmla="*/ 3000 w 10000"/>
                <a:gd name="connsiteY69" fmla="*/ 1516 h 10127"/>
                <a:gd name="connsiteX70" fmla="*/ 2667 w 10000"/>
                <a:gd name="connsiteY70" fmla="*/ 1866 h 10127"/>
                <a:gd name="connsiteX71" fmla="*/ 2667 w 10000"/>
                <a:gd name="connsiteY71" fmla="*/ 1866 h 10127"/>
                <a:gd name="connsiteX72" fmla="*/ 2333 w 10000"/>
                <a:gd name="connsiteY72" fmla="*/ 2152 h 10127"/>
                <a:gd name="connsiteX73" fmla="*/ 1833 w 10000"/>
                <a:gd name="connsiteY73" fmla="*/ 2431 h 10127"/>
                <a:gd name="connsiteX74" fmla="*/ 1389 w 10000"/>
                <a:gd name="connsiteY74" fmla="*/ 2562 h 10127"/>
                <a:gd name="connsiteX75" fmla="*/ 889 w 10000"/>
                <a:gd name="connsiteY75" fmla="*/ 2633 h 10127"/>
                <a:gd name="connsiteX76" fmla="*/ 889 w 10000"/>
                <a:gd name="connsiteY76" fmla="*/ 2633 h 10127"/>
                <a:gd name="connsiteX77" fmla="*/ 500 w 10000"/>
                <a:gd name="connsiteY77" fmla="*/ 2717 h 10127"/>
                <a:gd name="connsiteX78" fmla="*/ 222 w 10000"/>
                <a:gd name="connsiteY78" fmla="*/ 2768 h 10127"/>
                <a:gd name="connsiteX79" fmla="*/ 0 w 10000"/>
                <a:gd name="connsiteY79" fmla="*/ 2836 h 10127"/>
                <a:gd name="connsiteX80" fmla="*/ 0 w 10000"/>
                <a:gd name="connsiteY80" fmla="*/ 2836 h 10127"/>
                <a:gd name="connsiteX81" fmla="*/ 278 w 10000"/>
                <a:gd name="connsiteY81" fmla="*/ 3955 h 10127"/>
                <a:gd name="connsiteX82" fmla="*/ 500 w 10000"/>
                <a:gd name="connsiteY82" fmla="*/ 4773 h 10127"/>
                <a:gd name="connsiteX83" fmla="*/ 722 w 10000"/>
                <a:gd name="connsiteY83" fmla="*/ 5476 h 10127"/>
                <a:gd name="connsiteX84" fmla="*/ 722 w 10000"/>
                <a:gd name="connsiteY84" fmla="*/ 5476 h 10127"/>
                <a:gd name="connsiteX85" fmla="*/ 889 w 10000"/>
                <a:gd name="connsiteY85" fmla="*/ 5891 h 10127"/>
                <a:gd name="connsiteX86" fmla="*/ 944 w 10000"/>
                <a:gd name="connsiteY86" fmla="*/ 6248 h 10127"/>
                <a:gd name="connsiteX87" fmla="*/ 1111 w 10000"/>
                <a:gd name="connsiteY87" fmla="*/ 6598 h 10127"/>
                <a:gd name="connsiteX88" fmla="*/ 1333 w 10000"/>
                <a:gd name="connsiteY88" fmla="*/ 7136 h 10127"/>
                <a:gd name="connsiteX89" fmla="*/ 1333 w 10000"/>
                <a:gd name="connsiteY89" fmla="*/ 7136 h 10127"/>
                <a:gd name="connsiteX90" fmla="*/ 1444 w 10000"/>
                <a:gd name="connsiteY90" fmla="*/ 7417 h 10127"/>
                <a:gd name="connsiteX91" fmla="*/ 1500 w 10000"/>
                <a:gd name="connsiteY91" fmla="*/ 7626 h 10127"/>
                <a:gd name="connsiteX92" fmla="*/ 1500 w 10000"/>
                <a:gd name="connsiteY92" fmla="*/ 7823 h 10127"/>
                <a:gd name="connsiteX93" fmla="*/ 1556 w 10000"/>
                <a:gd name="connsiteY93" fmla="*/ 7911 h 10127"/>
                <a:gd name="connsiteX94" fmla="*/ 1722 w 10000"/>
                <a:gd name="connsiteY94" fmla="*/ 7973 h 10127"/>
                <a:gd name="connsiteX95" fmla="*/ 1944 w 10000"/>
                <a:gd name="connsiteY95" fmla="*/ 8038 h 10127"/>
                <a:gd name="connsiteX96" fmla="*/ 2944 w 10000"/>
                <a:gd name="connsiteY96" fmla="*/ 8115 h 10127"/>
                <a:gd name="connsiteX97" fmla="*/ 2944 w 10000"/>
                <a:gd name="connsiteY97" fmla="*/ 8115 h 10127"/>
                <a:gd name="connsiteX98" fmla="*/ 4167 w 10000"/>
                <a:gd name="connsiteY98" fmla="*/ 8256 h 10127"/>
                <a:gd name="connsiteX99" fmla="*/ 4889 w 10000"/>
                <a:gd name="connsiteY99" fmla="*/ 8452 h 10127"/>
                <a:gd name="connsiteX100" fmla="*/ 5278 w 10000"/>
                <a:gd name="connsiteY100" fmla="*/ 8673 h 10127"/>
                <a:gd name="connsiteX101" fmla="*/ 5444 w 10000"/>
                <a:gd name="connsiteY101" fmla="*/ 8731 h 10127"/>
                <a:gd name="connsiteX102" fmla="*/ 5444 w 10000"/>
                <a:gd name="connsiteY102" fmla="*/ 8731 h 10127"/>
                <a:gd name="connsiteX103" fmla="*/ 5722 w 10000"/>
                <a:gd name="connsiteY103" fmla="*/ 8886 h 10127"/>
                <a:gd name="connsiteX104" fmla="*/ 5833 w 10000"/>
                <a:gd name="connsiteY104" fmla="*/ 8957 h 10127"/>
                <a:gd name="connsiteX105" fmla="*/ 5833 w 10000"/>
                <a:gd name="connsiteY105" fmla="*/ 8957 h 10127"/>
                <a:gd name="connsiteX106" fmla="*/ 5833 w 10000"/>
                <a:gd name="connsiteY106" fmla="*/ 8886 h 10127"/>
                <a:gd name="connsiteX107" fmla="*/ 5889 w 10000"/>
                <a:gd name="connsiteY107" fmla="*/ 8808 h 10127"/>
                <a:gd name="connsiteX108" fmla="*/ 6000 w 10000"/>
                <a:gd name="connsiteY108" fmla="*/ 8731 h 10127"/>
                <a:gd name="connsiteX109" fmla="*/ 6167 w 10000"/>
                <a:gd name="connsiteY109" fmla="*/ 8673 h 10127"/>
                <a:gd name="connsiteX110" fmla="*/ 6444 w 10000"/>
                <a:gd name="connsiteY110" fmla="*/ 8673 h 10127"/>
                <a:gd name="connsiteX111" fmla="*/ 6833 w 10000"/>
                <a:gd name="connsiteY111" fmla="*/ 8731 h 10127"/>
                <a:gd name="connsiteX112" fmla="*/ 7278 w 10000"/>
                <a:gd name="connsiteY112" fmla="*/ 8957 h 10127"/>
                <a:gd name="connsiteX113" fmla="*/ 7278 w 10000"/>
                <a:gd name="connsiteY113" fmla="*/ 8957 h 10127"/>
                <a:gd name="connsiteX114" fmla="*/ 8722 w 10000"/>
                <a:gd name="connsiteY114" fmla="*/ 9563 h 10127"/>
                <a:gd name="connsiteX115" fmla="*/ 10000 w 10000"/>
                <a:gd name="connsiteY115" fmla="*/ 10127 h 10127"/>
                <a:gd name="connsiteX116" fmla="*/ 10000 w 10000"/>
                <a:gd name="connsiteY116"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7556 w 10000"/>
                <a:gd name="connsiteY33" fmla="*/ 3389 h 10127"/>
                <a:gd name="connsiteX34" fmla="*/ 7333 w 10000"/>
                <a:gd name="connsiteY34" fmla="*/ 3324 h 10127"/>
                <a:gd name="connsiteX35" fmla="*/ 7000 w 10000"/>
                <a:gd name="connsiteY35" fmla="*/ 3247 h 10127"/>
                <a:gd name="connsiteX36" fmla="*/ 7000 w 10000"/>
                <a:gd name="connsiteY36" fmla="*/ 3247 h 10127"/>
                <a:gd name="connsiteX37" fmla="*/ 6556 w 10000"/>
                <a:gd name="connsiteY37" fmla="*/ 3324 h 10127"/>
                <a:gd name="connsiteX38" fmla="*/ 6222 w 10000"/>
                <a:gd name="connsiteY38" fmla="*/ 3324 h 10127"/>
                <a:gd name="connsiteX39" fmla="*/ 6111 w 10000"/>
                <a:gd name="connsiteY39" fmla="*/ 3247 h 10127"/>
                <a:gd name="connsiteX40" fmla="*/ 6056 w 10000"/>
                <a:gd name="connsiteY40" fmla="*/ 3185 h 10127"/>
                <a:gd name="connsiteX41" fmla="*/ 6056 w 10000"/>
                <a:gd name="connsiteY41" fmla="*/ 3185 h 10127"/>
                <a:gd name="connsiteX42" fmla="*/ 6056 w 10000"/>
                <a:gd name="connsiteY42" fmla="*/ 1943 h 10127"/>
                <a:gd name="connsiteX43" fmla="*/ 6056 w 10000"/>
                <a:gd name="connsiteY43" fmla="*/ 1943 h 10127"/>
                <a:gd name="connsiteX44" fmla="*/ 6056 w 10000"/>
                <a:gd name="connsiteY44" fmla="*/ 1652 h 10127"/>
                <a:gd name="connsiteX45" fmla="*/ 5944 w 10000"/>
                <a:gd name="connsiteY45" fmla="*/ 1308 h 10127"/>
                <a:gd name="connsiteX46" fmla="*/ 5889 w 10000"/>
                <a:gd name="connsiteY46" fmla="*/ 1230 h 10127"/>
                <a:gd name="connsiteX47" fmla="*/ 5778 w 10000"/>
                <a:gd name="connsiteY47" fmla="*/ 1167 h 10127"/>
                <a:gd name="connsiteX48" fmla="*/ 5667 w 10000"/>
                <a:gd name="connsiteY48" fmla="*/ 1167 h 10127"/>
                <a:gd name="connsiteX49" fmla="*/ 5500 w 10000"/>
                <a:gd name="connsiteY49" fmla="*/ 1230 h 10127"/>
                <a:gd name="connsiteX50" fmla="*/ 5500 w 10000"/>
                <a:gd name="connsiteY50" fmla="*/ 1230 h 10127"/>
                <a:gd name="connsiteX51" fmla="*/ 4889 w 10000"/>
                <a:gd name="connsiteY51" fmla="*/ 1726 h 10127"/>
                <a:gd name="connsiteX52" fmla="*/ 4611 w 10000"/>
                <a:gd name="connsiteY52" fmla="*/ 1866 h 10127"/>
                <a:gd name="connsiteX53" fmla="*/ 4556 w 10000"/>
                <a:gd name="connsiteY53" fmla="*/ 1943 h 10127"/>
                <a:gd name="connsiteX54" fmla="*/ 4500 w 10000"/>
                <a:gd name="connsiteY54" fmla="*/ 1866 h 10127"/>
                <a:gd name="connsiteX55" fmla="*/ 4500 w 10000"/>
                <a:gd name="connsiteY55" fmla="*/ 1866 h 10127"/>
                <a:gd name="connsiteX56" fmla="*/ 4111 w 10000"/>
                <a:gd name="connsiteY56" fmla="*/ 822 h 10127"/>
                <a:gd name="connsiteX57" fmla="*/ 4111 w 10000"/>
                <a:gd name="connsiteY57" fmla="*/ 404 h 10127"/>
                <a:gd name="connsiteX58" fmla="*/ 4111 w 10000"/>
                <a:gd name="connsiteY58" fmla="*/ 404 h 10127"/>
                <a:gd name="connsiteX59" fmla="*/ 4195 w 10000"/>
                <a:gd name="connsiteY59" fmla="*/ 119 h 10127"/>
                <a:gd name="connsiteX60" fmla="*/ 4213 w 10000"/>
                <a:gd name="connsiteY60" fmla="*/ 0 h 10127"/>
                <a:gd name="connsiteX61" fmla="*/ 4000 w 10000"/>
                <a:gd name="connsiteY61" fmla="*/ 127 h 10127"/>
                <a:gd name="connsiteX62" fmla="*/ 3722 w 10000"/>
                <a:gd name="connsiteY62" fmla="*/ 200 h 10127"/>
                <a:gd name="connsiteX63" fmla="*/ 3611 w 10000"/>
                <a:gd name="connsiteY63" fmla="*/ 273 h 10127"/>
                <a:gd name="connsiteX64" fmla="*/ 3556 w 10000"/>
                <a:gd name="connsiteY64" fmla="*/ 344 h 10127"/>
                <a:gd name="connsiteX65" fmla="*/ 3556 w 10000"/>
                <a:gd name="connsiteY65" fmla="*/ 344 h 10127"/>
                <a:gd name="connsiteX66" fmla="*/ 3444 w 10000"/>
                <a:gd name="connsiteY66" fmla="*/ 618 h 10127"/>
                <a:gd name="connsiteX67" fmla="*/ 3278 w 10000"/>
                <a:gd name="connsiteY67" fmla="*/ 1039 h 10127"/>
                <a:gd name="connsiteX68" fmla="*/ 3000 w 10000"/>
                <a:gd name="connsiteY68" fmla="*/ 1516 h 10127"/>
                <a:gd name="connsiteX69" fmla="*/ 2667 w 10000"/>
                <a:gd name="connsiteY69" fmla="*/ 1866 h 10127"/>
                <a:gd name="connsiteX70" fmla="*/ 2667 w 10000"/>
                <a:gd name="connsiteY70" fmla="*/ 1866 h 10127"/>
                <a:gd name="connsiteX71" fmla="*/ 2333 w 10000"/>
                <a:gd name="connsiteY71" fmla="*/ 2152 h 10127"/>
                <a:gd name="connsiteX72" fmla="*/ 1833 w 10000"/>
                <a:gd name="connsiteY72" fmla="*/ 2431 h 10127"/>
                <a:gd name="connsiteX73" fmla="*/ 1389 w 10000"/>
                <a:gd name="connsiteY73" fmla="*/ 2562 h 10127"/>
                <a:gd name="connsiteX74" fmla="*/ 889 w 10000"/>
                <a:gd name="connsiteY74" fmla="*/ 2633 h 10127"/>
                <a:gd name="connsiteX75" fmla="*/ 889 w 10000"/>
                <a:gd name="connsiteY75" fmla="*/ 2633 h 10127"/>
                <a:gd name="connsiteX76" fmla="*/ 500 w 10000"/>
                <a:gd name="connsiteY76" fmla="*/ 2717 h 10127"/>
                <a:gd name="connsiteX77" fmla="*/ 222 w 10000"/>
                <a:gd name="connsiteY77" fmla="*/ 2768 h 10127"/>
                <a:gd name="connsiteX78" fmla="*/ 0 w 10000"/>
                <a:gd name="connsiteY78" fmla="*/ 2836 h 10127"/>
                <a:gd name="connsiteX79" fmla="*/ 0 w 10000"/>
                <a:gd name="connsiteY79" fmla="*/ 2836 h 10127"/>
                <a:gd name="connsiteX80" fmla="*/ 278 w 10000"/>
                <a:gd name="connsiteY80" fmla="*/ 3955 h 10127"/>
                <a:gd name="connsiteX81" fmla="*/ 500 w 10000"/>
                <a:gd name="connsiteY81" fmla="*/ 4773 h 10127"/>
                <a:gd name="connsiteX82" fmla="*/ 722 w 10000"/>
                <a:gd name="connsiteY82" fmla="*/ 5476 h 10127"/>
                <a:gd name="connsiteX83" fmla="*/ 722 w 10000"/>
                <a:gd name="connsiteY83" fmla="*/ 5476 h 10127"/>
                <a:gd name="connsiteX84" fmla="*/ 889 w 10000"/>
                <a:gd name="connsiteY84" fmla="*/ 5891 h 10127"/>
                <a:gd name="connsiteX85" fmla="*/ 944 w 10000"/>
                <a:gd name="connsiteY85" fmla="*/ 6248 h 10127"/>
                <a:gd name="connsiteX86" fmla="*/ 1111 w 10000"/>
                <a:gd name="connsiteY86" fmla="*/ 6598 h 10127"/>
                <a:gd name="connsiteX87" fmla="*/ 1333 w 10000"/>
                <a:gd name="connsiteY87" fmla="*/ 7136 h 10127"/>
                <a:gd name="connsiteX88" fmla="*/ 1333 w 10000"/>
                <a:gd name="connsiteY88" fmla="*/ 7136 h 10127"/>
                <a:gd name="connsiteX89" fmla="*/ 1444 w 10000"/>
                <a:gd name="connsiteY89" fmla="*/ 7417 h 10127"/>
                <a:gd name="connsiteX90" fmla="*/ 1500 w 10000"/>
                <a:gd name="connsiteY90" fmla="*/ 7626 h 10127"/>
                <a:gd name="connsiteX91" fmla="*/ 1500 w 10000"/>
                <a:gd name="connsiteY91" fmla="*/ 7823 h 10127"/>
                <a:gd name="connsiteX92" fmla="*/ 1556 w 10000"/>
                <a:gd name="connsiteY92" fmla="*/ 7911 h 10127"/>
                <a:gd name="connsiteX93" fmla="*/ 1722 w 10000"/>
                <a:gd name="connsiteY93" fmla="*/ 7973 h 10127"/>
                <a:gd name="connsiteX94" fmla="*/ 1944 w 10000"/>
                <a:gd name="connsiteY94" fmla="*/ 8038 h 10127"/>
                <a:gd name="connsiteX95" fmla="*/ 2944 w 10000"/>
                <a:gd name="connsiteY95" fmla="*/ 8115 h 10127"/>
                <a:gd name="connsiteX96" fmla="*/ 2944 w 10000"/>
                <a:gd name="connsiteY96" fmla="*/ 8115 h 10127"/>
                <a:gd name="connsiteX97" fmla="*/ 4167 w 10000"/>
                <a:gd name="connsiteY97" fmla="*/ 8256 h 10127"/>
                <a:gd name="connsiteX98" fmla="*/ 4889 w 10000"/>
                <a:gd name="connsiteY98" fmla="*/ 8452 h 10127"/>
                <a:gd name="connsiteX99" fmla="*/ 5278 w 10000"/>
                <a:gd name="connsiteY99" fmla="*/ 8673 h 10127"/>
                <a:gd name="connsiteX100" fmla="*/ 5444 w 10000"/>
                <a:gd name="connsiteY100" fmla="*/ 8731 h 10127"/>
                <a:gd name="connsiteX101" fmla="*/ 5444 w 10000"/>
                <a:gd name="connsiteY101" fmla="*/ 8731 h 10127"/>
                <a:gd name="connsiteX102" fmla="*/ 5722 w 10000"/>
                <a:gd name="connsiteY102" fmla="*/ 8886 h 10127"/>
                <a:gd name="connsiteX103" fmla="*/ 5833 w 10000"/>
                <a:gd name="connsiteY103" fmla="*/ 8957 h 10127"/>
                <a:gd name="connsiteX104" fmla="*/ 5833 w 10000"/>
                <a:gd name="connsiteY104" fmla="*/ 8957 h 10127"/>
                <a:gd name="connsiteX105" fmla="*/ 5833 w 10000"/>
                <a:gd name="connsiteY105" fmla="*/ 8886 h 10127"/>
                <a:gd name="connsiteX106" fmla="*/ 5889 w 10000"/>
                <a:gd name="connsiteY106" fmla="*/ 8808 h 10127"/>
                <a:gd name="connsiteX107" fmla="*/ 6000 w 10000"/>
                <a:gd name="connsiteY107" fmla="*/ 8731 h 10127"/>
                <a:gd name="connsiteX108" fmla="*/ 6167 w 10000"/>
                <a:gd name="connsiteY108" fmla="*/ 8673 h 10127"/>
                <a:gd name="connsiteX109" fmla="*/ 6444 w 10000"/>
                <a:gd name="connsiteY109" fmla="*/ 8673 h 10127"/>
                <a:gd name="connsiteX110" fmla="*/ 6833 w 10000"/>
                <a:gd name="connsiteY110" fmla="*/ 8731 h 10127"/>
                <a:gd name="connsiteX111" fmla="*/ 7278 w 10000"/>
                <a:gd name="connsiteY111" fmla="*/ 8957 h 10127"/>
                <a:gd name="connsiteX112" fmla="*/ 7278 w 10000"/>
                <a:gd name="connsiteY112" fmla="*/ 8957 h 10127"/>
                <a:gd name="connsiteX113" fmla="*/ 8722 w 10000"/>
                <a:gd name="connsiteY113" fmla="*/ 9563 h 10127"/>
                <a:gd name="connsiteX114" fmla="*/ 10000 w 10000"/>
                <a:gd name="connsiteY114" fmla="*/ 10127 h 10127"/>
                <a:gd name="connsiteX115" fmla="*/ 10000 w 10000"/>
                <a:gd name="connsiteY115"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7333 w 10000"/>
                <a:gd name="connsiteY33" fmla="*/ 3324 h 10127"/>
                <a:gd name="connsiteX34" fmla="*/ 7000 w 10000"/>
                <a:gd name="connsiteY34" fmla="*/ 3247 h 10127"/>
                <a:gd name="connsiteX35" fmla="*/ 7000 w 10000"/>
                <a:gd name="connsiteY35" fmla="*/ 3247 h 10127"/>
                <a:gd name="connsiteX36" fmla="*/ 6556 w 10000"/>
                <a:gd name="connsiteY36" fmla="*/ 3324 h 10127"/>
                <a:gd name="connsiteX37" fmla="*/ 6222 w 10000"/>
                <a:gd name="connsiteY37" fmla="*/ 3324 h 10127"/>
                <a:gd name="connsiteX38" fmla="*/ 6111 w 10000"/>
                <a:gd name="connsiteY38" fmla="*/ 3247 h 10127"/>
                <a:gd name="connsiteX39" fmla="*/ 6056 w 10000"/>
                <a:gd name="connsiteY39" fmla="*/ 3185 h 10127"/>
                <a:gd name="connsiteX40" fmla="*/ 6056 w 10000"/>
                <a:gd name="connsiteY40" fmla="*/ 3185 h 10127"/>
                <a:gd name="connsiteX41" fmla="*/ 6056 w 10000"/>
                <a:gd name="connsiteY41" fmla="*/ 1943 h 10127"/>
                <a:gd name="connsiteX42" fmla="*/ 6056 w 10000"/>
                <a:gd name="connsiteY42" fmla="*/ 1943 h 10127"/>
                <a:gd name="connsiteX43" fmla="*/ 6056 w 10000"/>
                <a:gd name="connsiteY43" fmla="*/ 1652 h 10127"/>
                <a:gd name="connsiteX44" fmla="*/ 5944 w 10000"/>
                <a:gd name="connsiteY44" fmla="*/ 1308 h 10127"/>
                <a:gd name="connsiteX45" fmla="*/ 5889 w 10000"/>
                <a:gd name="connsiteY45" fmla="*/ 1230 h 10127"/>
                <a:gd name="connsiteX46" fmla="*/ 5778 w 10000"/>
                <a:gd name="connsiteY46" fmla="*/ 1167 h 10127"/>
                <a:gd name="connsiteX47" fmla="*/ 5667 w 10000"/>
                <a:gd name="connsiteY47" fmla="*/ 1167 h 10127"/>
                <a:gd name="connsiteX48" fmla="*/ 5500 w 10000"/>
                <a:gd name="connsiteY48" fmla="*/ 1230 h 10127"/>
                <a:gd name="connsiteX49" fmla="*/ 5500 w 10000"/>
                <a:gd name="connsiteY49" fmla="*/ 1230 h 10127"/>
                <a:gd name="connsiteX50" fmla="*/ 4889 w 10000"/>
                <a:gd name="connsiteY50" fmla="*/ 1726 h 10127"/>
                <a:gd name="connsiteX51" fmla="*/ 4611 w 10000"/>
                <a:gd name="connsiteY51" fmla="*/ 1866 h 10127"/>
                <a:gd name="connsiteX52" fmla="*/ 4556 w 10000"/>
                <a:gd name="connsiteY52" fmla="*/ 1943 h 10127"/>
                <a:gd name="connsiteX53" fmla="*/ 4500 w 10000"/>
                <a:gd name="connsiteY53" fmla="*/ 1866 h 10127"/>
                <a:gd name="connsiteX54" fmla="*/ 4500 w 10000"/>
                <a:gd name="connsiteY54" fmla="*/ 1866 h 10127"/>
                <a:gd name="connsiteX55" fmla="*/ 4111 w 10000"/>
                <a:gd name="connsiteY55" fmla="*/ 822 h 10127"/>
                <a:gd name="connsiteX56" fmla="*/ 4111 w 10000"/>
                <a:gd name="connsiteY56" fmla="*/ 404 h 10127"/>
                <a:gd name="connsiteX57" fmla="*/ 4111 w 10000"/>
                <a:gd name="connsiteY57" fmla="*/ 404 h 10127"/>
                <a:gd name="connsiteX58" fmla="*/ 4195 w 10000"/>
                <a:gd name="connsiteY58" fmla="*/ 119 h 10127"/>
                <a:gd name="connsiteX59" fmla="*/ 4213 w 10000"/>
                <a:gd name="connsiteY59" fmla="*/ 0 h 10127"/>
                <a:gd name="connsiteX60" fmla="*/ 4000 w 10000"/>
                <a:gd name="connsiteY60" fmla="*/ 127 h 10127"/>
                <a:gd name="connsiteX61" fmla="*/ 3722 w 10000"/>
                <a:gd name="connsiteY61" fmla="*/ 200 h 10127"/>
                <a:gd name="connsiteX62" fmla="*/ 3611 w 10000"/>
                <a:gd name="connsiteY62" fmla="*/ 273 h 10127"/>
                <a:gd name="connsiteX63" fmla="*/ 3556 w 10000"/>
                <a:gd name="connsiteY63" fmla="*/ 344 h 10127"/>
                <a:gd name="connsiteX64" fmla="*/ 3556 w 10000"/>
                <a:gd name="connsiteY64" fmla="*/ 344 h 10127"/>
                <a:gd name="connsiteX65" fmla="*/ 3444 w 10000"/>
                <a:gd name="connsiteY65" fmla="*/ 618 h 10127"/>
                <a:gd name="connsiteX66" fmla="*/ 3278 w 10000"/>
                <a:gd name="connsiteY66" fmla="*/ 1039 h 10127"/>
                <a:gd name="connsiteX67" fmla="*/ 3000 w 10000"/>
                <a:gd name="connsiteY67" fmla="*/ 1516 h 10127"/>
                <a:gd name="connsiteX68" fmla="*/ 2667 w 10000"/>
                <a:gd name="connsiteY68" fmla="*/ 1866 h 10127"/>
                <a:gd name="connsiteX69" fmla="*/ 2667 w 10000"/>
                <a:gd name="connsiteY69" fmla="*/ 1866 h 10127"/>
                <a:gd name="connsiteX70" fmla="*/ 2333 w 10000"/>
                <a:gd name="connsiteY70" fmla="*/ 2152 h 10127"/>
                <a:gd name="connsiteX71" fmla="*/ 1833 w 10000"/>
                <a:gd name="connsiteY71" fmla="*/ 2431 h 10127"/>
                <a:gd name="connsiteX72" fmla="*/ 1389 w 10000"/>
                <a:gd name="connsiteY72" fmla="*/ 2562 h 10127"/>
                <a:gd name="connsiteX73" fmla="*/ 889 w 10000"/>
                <a:gd name="connsiteY73" fmla="*/ 2633 h 10127"/>
                <a:gd name="connsiteX74" fmla="*/ 889 w 10000"/>
                <a:gd name="connsiteY74" fmla="*/ 2633 h 10127"/>
                <a:gd name="connsiteX75" fmla="*/ 500 w 10000"/>
                <a:gd name="connsiteY75" fmla="*/ 2717 h 10127"/>
                <a:gd name="connsiteX76" fmla="*/ 222 w 10000"/>
                <a:gd name="connsiteY76" fmla="*/ 2768 h 10127"/>
                <a:gd name="connsiteX77" fmla="*/ 0 w 10000"/>
                <a:gd name="connsiteY77" fmla="*/ 2836 h 10127"/>
                <a:gd name="connsiteX78" fmla="*/ 0 w 10000"/>
                <a:gd name="connsiteY78" fmla="*/ 2836 h 10127"/>
                <a:gd name="connsiteX79" fmla="*/ 278 w 10000"/>
                <a:gd name="connsiteY79" fmla="*/ 3955 h 10127"/>
                <a:gd name="connsiteX80" fmla="*/ 500 w 10000"/>
                <a:gd name="connsiteY80" fmla="*/ 4773 h 10127"/>
                <a:gd name="connsiteX81" fmla="*/ 722 w 10000"/>
                <a:gd name="connsiteY81" fmla="*/ 5476 h 10127"/>
                <a:gd name="connsiteX82" fmla="*/ 722 w 10000"/>
                <a:gd name="connsiteY82" fmla="*/ 5476 h 10127"/>
                <a:gd name="connsiteX83" fmla="*/ 889 w 10000"/>
                <a:gd name="connsiteY83" fmla="*/ 5891 h 10127"/>
                <a:gd name="connsiteX84" fmla="*/ 944 w 10000"/>
                <a:gd name="connsiteY84" fmla="*/ 6248 h 10127"/>
                <a:gd name="connsiteX85" fmla="*/ 1111 w 10000"/>
                <a:gd name="connsiteY85" fmla="*/ 6598 h 10127"/>
                <a:gd name="connsiteX86" fmla="*/ 1333 w 10000"/>
                <a:gd name="connsiteY86" fmla="*/ 7136 h 10127"/>
                <a:gd name="connsiteX87" fmla="*/ 1333 w 10000"/>
                <a:gd name="connsiteY87" fmla="*/ 7136 h 10127"/>
                <a:gd name="connsiteX88" fmla="*/ 1444 w 10000"/>
                <a:gd name="connsiteY88" fmla="*/ 7417 h 10127"/>
                <a:gd name="connsiteX89" fmla="*/ 1500 w 10000"/>
                <a:gd name="connsiteY89" fmla="*/ 7626 h 10127"/>
                <a:gd name="connsiteX90" fmla="*/ 1500 w 10000"/>
                <a:gd name="connsiteY90" fmla="*/ 7823 h 10127"/>
                <a:gd name="connsiteX91" fmla="*/ 1556 w 10000"/>
                <a:gd name="connsiteY91" fmla="*/ 7911 h 10127"/>
                <a:gd name="connsiteX92" fmla="*/ 1722 w 10000"/>
                <a:gd name="connsiteY92" fmla="*/ 7973 h 10127"/>
                <a:gd name="connsiteX93" fmla="*/ 1944 w 10000"/>
                <a:gd name="connsiteY93" fmla="*/ 8038 h 10127"/>
                <a:gd name="connsiteX94" fmla="*/ 2944 w 10000"/>
                <a:gd name="connsiteY94" fmla="*/ 8115 h 10127"/>
                <a:gd name="connsiteX95" fmla="*/ 2944 w 10000"/>
                <a:gd name="connsiteY95" fmla="*/ 8115 h 10127"/>
                <a:gd name="connsiteX96" fmla="*/ 4167 w 10000"/>
                <a:gd name="connsiteY96" fmla="*/ 8256 h 10127"/>
                <a:gd name="connsiteX97" fmla="*/ 4889 w 10000"/>
                <a:gd name="connsiteY97" fmla="*/ 8452 h 10127"/>
                <a:gd name="connsiteX98" fmla="*/ 5278 w 10000"/>
                <a:gd name="connsiteY98" fmla="*/ 8673 h 10127"/>
                <a:gd name="connsiteX99" fmla="*/ 5444 w 10000"/>
                <a:gd name="connsiteY99" fmla="*/ 8731 h 10127"/>
                <a:gd name="connsiteX100" fmla="*/ 5444 w 10000"/>
                <a:gd name="connsiteY100" fmla="*/ 8731 h 10127"/>
                <a:gd name="connsiteX101" fmla="*/ 5722 w 10000"/>
                <a:gd name="connsiteY101" fmla="*/ 8886 h 10127"/>
                <a:gd name="connsiteX102" fmla="*/ 5833 w 10000"/>
                <a:gd name="connsiteY102" fmla="*/ 8957 h 10127"/>
                <a:gd name="connsiteX103" fmla="*/ 5833 w 10000"/>
                <a:gd name="connsiteY103" fmla="*/ 8957 h 10127"/>
                <a:gd name="connsiteX104" fmla="*/ 5833 w 10000"/>
                <a:gd name="connsiteY104" fmla="*/ 8886 h 10127"/>
                <a:gd name="connsiteX105" fmla="*/ 5889 w 10000"/>
                <a:gd name="connsiteY105" fmla="*/ 8808 h 10127"/>
                <a:gd name="connsiteX106" fmla="*/ 6000 w 10000"/>
                <a:gd name="connsiteY106" fmla="*/ 8731 h 10127"/>
                <a:gd name="connsiteX107" fmla="*/ 6167 w 10000"/>
                <a:gd name="connsiteY107" fmla="*/ 8673 h 10127"/>
                <a:gd name="connsiteX108" fmla="*/ 6444 w 10000"/>
                <a:gd name="connsiteY108" fmla="*/ 8673 h 10127"/>
                <a:gd name="connsiteX109" fmla="*/ 6833 w 10000"/>
                <a:gd name="connsiteY109" fmla="*/ 8731 h 10127"/>
                <a:gd name="connsiteX110" fmla="*/ 7278 w 10000"/>
                <a:gd name="connsiteY110" fmla="*/ 8957 h 10127"/>
                <a:gd name="connsiteX111" fmla="*/ 7278 w 10000"/>
                <a:gd name="connsiteY111" fmla="*/ 8957 h 10127"/>
                <a:gd name="connsiteX112" fmla="*/ 8722 w 10000"/>
                <a:gd name="connsiteY112" fmla="*/ 9563 h 10127"/>
                <a:gd name="connsiteX113" fmla="*/ 10000 w 10000"/>
                <a:gd name="connsiteY113" fmla="*/ 10127 h 10127"/>
                <a:gd name="connsiteX114" fmla="*/ 10000 w 10000"/>
                <a:gd name="connsiteY114"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7000 w 10000"/>
                <a:gd name="connsiteY33" fmla="*/ 3247 h 10127"/>
                <a:gd name="connsiteX34" fmla="*/ 7000 w 10000"/>
                <a:gd name="connsiteY34" fmla="*/ 3247 h 10127"/>
                <a:gd name="connsiteX35" fmla="*/ 6556 w 10000"/>
                <a:gd name="connsiteY35" fmla="*/ 3324 h 10127"/>
                <a:gd name="connsiteX36" fmla="*/ 6222 w 10000"/>
                <a:gd name="connsiteY36" fmla="*/ 3324 h 10127"/>
                <a:gd name="connsiteX37" fmla="*/ 6111 w 10000"/>
                <a:gd name="connsiteY37" fmla="*/ 3247 h 10127"/>
                <a:gd name="connsiteX38" fmla="*/ 6056 w 10000"/>
                <a:gd name="connsiteY38" fmla="*/ 3185 h 10127"/>
                <a:gd name="connsiteX39" fmla="*/ 6056 w 10000"/>
                <a:gd name="connsiteY39" fmla="*/ 3185 h 10127"/>
                <a:gd name="connsiteX40" fmla="*/ 6056 w 10000"/>
                <a:gd name="connsiteY40" fmla="*/ 1943 h 10127"/>
                <a:gd name="connsiteX41" fmla="*/ 6056 w 10000"/>
                <a:gd name="connsiteY41" fmla="*/ 1943 h 10127"/>
                <a:gd name="connsiteX42" fmla="*/ 6056 w 10000"/>
                <a:gd name="connsiteY42" fmla="*/ 1652 h 10127"/>
                <a:gd name="connsiteX43" fmla="*/ 5944 w 10000"/>
                <a:gd name="connsiteY43" fmla="*/ 1308 h 10127"/>
                <a:gd name="connsiteX44" fmla="*/ 5889 w 10000"/>
                <a:gd name="connsiteY44" fmla="*/ 1230 h 10127"/>
                <a:gd name="connsiteX45" fmla="*/ 5778 w 10000"/>
                <a:gd name="connsiteY45" fmla="*/ 1167 h 10127"/>
                <a:gd name="connsiteX46" fmla="*/ 5667 w 10000"/>
                <a:gd name="connsiteY46" fmla="*/ 1167 h 10127"/>
                <a:gd name="connsiteX47" fmla="*/ 5500 w 10000"/>
                <a:gd name="connsiteY47" fmla="*/ 1230 h 10127"/>
                <a:gd name="connsiteX48" fmla="*/ 5500 w 10000"/>
                <a:gd name="connsiteY48" fmla="*/ 1230 h 10127"/>
                <a:gd name="connsiteX49" fmla="*/ 4889 w 10000"/>
                <a:gd name="connsiteY49" fmla="*/ 1726 h 10127"/>
                <a:gd name="connsiteX50" fmla="*/ 4611 w 10000"/>
                <a:gd name="connsiteY50" fmla="*/ 1866 h 10127"/>
                <a:gd name="connsiteX51" fmla="*/ 4556 w 10000"/>
                <a:gd name="connsiteY51" fmla="*/ 1943 h 10127"/>
                <a:gd name="connsiteX52" fmla="*/ 4500 w 10000"/>
                <a:gd name="connsiteY52" fmla="*/ 1866 h 10127"/>
                <a:gd name="connsiteX53" fmla="*/ 4500 w 10000"/>
                <a:gd name="connsiteY53" fmla="*/ 1866 h 10127"/>
                <a:gd name="connsiteX54" fmla="*/ 4111 w 10000"/>
                <a:gd name="connsiteY54" fmla="*/ 822 h 10127"/>
                <a:gd name="connsiteX55" fmla="*/ 4111 w 10000"/>
                <a:gd name="connsiteY55" fmla="*/ 404 h 10127"/>
                <a:gd name="connsiteX56" fmla="*/ 4111 w 10000"/>
                <a:gd name="connsiteY56" fmla="*/ 404 h 10127"/>
                <a:gd name="connsiteX57" fmla="*/ 4195 w 10000"/>
                <a:gd name="connsiteY57" fmla="*/ 119 h 10127"/>
                <a:gd name="connsiteX58" fmla="*/ 4213 w 10000"/>
                <a:gd name="connsiteY58" fmla="*/ 0 h 10127"/>
                <a:gd name="connsiteX59" fmla="*/ 4000 w 10000"/>
                <a:gd name="connsiteY59" fmla="*/ 127 h 10127"/>
                <a:gd name="connsiteX60" fmla="*/ 3722 w 10000"/>
                <a:gd name="connsiteY60" fmla="*/ 200 h 10127"/>
                <a:gd name="connsiteX61" fmla="*/ 3611 w 10000"/>
                <a:gd name="connsiteY61" fmla="*/ 273 h 10127"/>
                <a:gd name="connsiteX62" fmla="*/ 3556 w 10000"/>
                <a:gd name="connsiteY62" fmla="*/ 344 h 10127"/>
                <a:gd name="connsiteX63" fmla="*/ 3556 w 10000"/>
                <a:gd name="connsiteY63" fmla="*/ 344 h 10127"/>
                <a:gd name="connsiteX64" fmla="*/ 3444 w 10000"/>
                <a:gd name="connsiteY64" fmla="*/ 618 h 10127"/>
                <a:gd name="connsiteX65" fmla="*/ 3278 w 10000"/>
                <a:gd name="connsiteY65" fmla="*/ 1039 h 10127"/>
                <a:gd name="connsiteX66" fmla="*/ 3000 w 10000"/>
                <a:gd name="connsiteY66" fmla="*/ 1516 h 10127"/>
                <a:gd name="connsiteX67" fmla="*/ 2667 w 10000"/>
                <a:gd name="connsiteY67" fmla="*/ 1866 h 10127"/>
                <a:gd name="connsiteX68" fmla="*/ 2667 w 10000"/>
                <a:gd name="connsiteY68" fmla="*/ 1866 h 10127"/>
                <a:gd name="connsiteX69" fmla="*/ 2333 w 10000"/>
                <a:gd name="connsiteY69" fmla="*/ 2152 h 10127"/>
                <a:gd name="connsiteX70" fmla="*/ 1833 w 10000"/>
                <a:gd name="connsiteY70" fmla="*/ 2431 h 10127"/>
                <a:gd name="connsiteX71" fmla="*/ 1389 w 10000"/>
                <a:gd name="connsiteY71" fmla="*/ 2562 h 10127"/>
                <a:gd name="connsiteX72" fmla="*/ 889 w 10000"/>
                <a:gd name="connsiteY72" fmla="*/ 2633 h 10127"/>
                <a:gd name="connsiteX73" fmla="*/ 889 w 10000"/>
                <a:gd name="connsiteY73" fmla="*/ 2633 h 10127"/>
                <a:gd name="connsiteX74" fmla="*/ 500 w 10000"/>
                <a:gd name="connsiteY74" fmla="*/ 2717 h 10127"/>
                <a:gd name="connsiteX75" fmla="*/ 222 w 10000"/>
                <a:gd name="connsiteY75" fmla="*/ 2768 h 10127"/>
                <a:gd name="connsiteX76" fmla="*/ 0 w 10000"/>
                <a:gd name="connsiteY76" fmla="*/ 2836 h 10127"/>
                <a:gd name="connsiteX77" fmla="*/ 0 w 10000"/>
                <a:gd name="connsiteY77" fmla="*/ 2836 h 10127"/>
                <a:gd name="connsiteX78" fmla="*/ 278 w 10000"/>
                <a:gd name="connsiteY78" fmla="*/ 3955 h 10127"/>
                <a:gd name="connsiteX79" fmla="*/ 500 w 10000"/>
                <a:gd name="connsiteY79" fmla="*/ 4773 h 10127"/>
                <a:gd name="connsiteX80" fmla="*/ 722 w 10000"/>
                <a:gd name="connsiteY80" fmla="*/ 5476 h 10127"/>
                <a:gd name="connsiteX81" fmla="*/ 722 w 10000"/>
                <a:gd name="connsiteY81" fmla="*/ 5476 h 10127"/>
                <a:gd name="connsiteX82" fmla="*/ 889 w 10000"/>
                <a:gd name="connsiteY82" fmla="*/ 5891 h 10127"/>
                <a:gd name="connsiteX83" fmla="*/ 944 w 10000"/>
                <a:gd name="connsiteY83" fmla="*/ 6248 h 10127"/>
                <a:gd name="connsiteX84" fmla="*/ 1111 w 10000"/>
                <a:gd name="connsiteY84" fmla="*/ 6598 h 10127"/>
                <a:gd name="connsiteX85" fmla="*/ 1333 w 10000"/>
                <a:gd name="connsiteY85" fmla="*/ 7136 h 10127"/>
                <a:gd name="connsiteX86" fmla="*/ 1333 w 10000"/>
                <a:gd name="connsiteY86" fmla="*/ 7136 h 10127"/>
                <a:gd name="connsiteX87" fmla="*/ 1444 w 10000"/>
                <a:gd name="connsiteY87" fmla="*/ 7417 h 10127"/>
                <a:gd name="connsiteX88" fmla="*/ 1500 w 10000"/>
                <a:gd name="connsiteY88" fmla="*/ 7626 h 10127"/>
                <a:gd name="connsiteX89" fmla="*/ 1500 w 10000"/>
                <a:gd name="connsiteY89" fmla="*/ 7823 h 10127"/>
                <a:gd name="connsiteX90" fmla="*/ 1556 w 10000"/>
                <a:gd name="connsiteY90" fmla="*/ 7911 h 10127"/>
                <a:gd name="connsiteX91" fmla="*/ 1722 w 10000"/>
                <a:gd name="connsiteY91" fmla="*/ 7973 h 10127"/>
                <a:gd name="connsiteX92" fmla="*/ 1944 w 10000"/>
                <a:gd name="connsiteY92" fmla="*/ 8038 h 10127"/>
                <a:gd name="connsiteX93" fmla="*/ 2944 w 10000"/>
                <a:gd name="connsiteY93" fmla="*/ 8115 h 10127"/>
                <a:gd name="connsiteX94" fmla="*/ 2944 w 10000"/>
                <a:gd name="connsiteY94" fmla="*/ 8115 h 10127"/>
                <a:gd name="connsiteX95" fmla="*/ 4167 w 10000"/>
                <a:gd name="connsiteY95" fmla="*/ 8256 h 10127"/>
                <a:gd name="connsiteX96" fmla="*/ 4889 w 10000"/>
                <a:gd name="connsiteY96" fmla="*/ 8452 h 10127"/>
                <a:gd name="connsiteX97" fmla="*/ 5278 w 10000"/>
                <a:gd name="connsiteY97" fmla="*/ 8673 h 10127"/>
                <a:gd name="connsiteX98" fmla="*/ 5444 w 10000"/>
                <a:gd name="connsiteY98" fmla="*/ 8731 h 10127"/>
                <a:gd name="connsiteX99" fmla="*/ 5444 w 10000"/>
                <a:gd name="connsiteY99" fmla="*/ 8731 h 10127"/>
                <a:gd name="connsiteX100" fmla="*/ 5722 w 10000"/>
                <a:gd name="connsiteY100" fmla="*/ 8886 h 10127"/>
                <a:gd name="connsiteX101" fmla="*/ 5833 w 10000"/>
                <a:gd name="connsiteY101" fmla="*/ 8957 h 10127"/>
                <a:gd name="connsiteX102" fmla="*/ 5833 w 10000"/>
                <a:gd name="connsiteY102" fmla="*/ 8957 h 10127"/>
                <a:gd name="connsiteX103" fmla="*/ 5833 w 10000"/>
                <a:gd name="connsiteY103" fmla="*/ 8886 h 10127"/>
                <a:gd name="connsiteX104" fmla="*/ 5889 w 10000"/>
                <a:gd name="connsiteY104" fmla="*/ 8808 h 10127"/>
                <a:gd name="connsiteX105" fmla="*/ 6000 w 10000"/>
                <a:gd name="connsiteY105" fmla="*/ 8731 h 10127"/>
                <a:gd name="connsiteX106" fmla="*/ 6167 w 10000"/>
                <a:gd name="connsiteY106" fmla="*/ 8673 h 10127"/>
                <a:gd name="connsiteX107" fmla="*/ 6444 w 10000"/>
                <a:gd name="connsiteY107" fmla="*/ 8673 h 10127"/>
                <a:gd name="connsiteX108" fmla="*/ 6833 w 10000"/>
                <a:gd name="connsiteY108" fmla="*/ 8731 h 10127"/>
                <a:gd name="connsiteX109" fmla="*/ 7278 w 10000"/>
                <a:gd name="connsiteY109" fmla="*/ 8957 h 10127"/>
                <a:gd name="connsiteX110" fmla="*/ 7278 w 10000"/>
                <a:gd name="connsiteY110" fmla="*/ 8957 h 10127"/>
                <a:gd name="connsiteX111" fmla="*/ 8722 w 10000"/>
                <a:gd name="connsiteY111" fmla="*/ 9563 h 10127"/>
                <a:gd name="connsiteX112" fmla="*/ 10000 w 10000"/>
                <a:gd name="connsiteY112" fmla="*/ 10127 h 10127"/>
                <a:gd name="connsiteX113" fmla="*/ 10000 w 10000"/>
                <a:gd name="connsiteY113"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7000 w 10000"/>
                <a:gd name="connsiteY33" fmla="*/ 3247 h 10127"/>
                <a:gd name="connsiteX34" fmla="*/ 6556 w 10000"/>
                <a:gd name="connsiteY34" fmla="*/ 3324 h 10127"/>
                <a:gd name="connsiteX35" fmla="*/ 6222 w 10000"/>
                <a:gd name="connsiteY35" fmla="*/ 3324 h 10127"/>
                <a:gd name="connsiteX36" fmla="*/ 6111 w 10000"/>
                <a:gd name="connsiteY36" fmla="*/ 3247 h 10127"/>
                <a:gd name="connsiteX37" fmla="*/ 6056 w 10000"/>
                <a:gd name="connsiteY37" fmla="*/ 3185 h 10127"/>
                <a:gd name="connsiteX38" fmla="*/ 6056 w 10000"/>
                <a:gd name="connsiteY38" fmla="*/ 3185 h 10127"/>
                <a:gd name="connsiteX39" fmla="*/ 6056 w 10000"/>
                <a:gd name="connsiteY39" fmla="*/ 1943 h 10127"/>
                <a:gd name="connsiteX40" fmla="*/ 6056 w 10000"/>
                <a:gd name="connsiteY40" fmla="*/ 1943 h 10127"/>
                <a:gd name="connsiteX41" fmla="*/ 6056 w 10000"/>
                <a:gd name="connsiteY41" fmla="*/ 1652 h 10127"/>
                <a:gd name="connsiteX42" fmla="*/ 5944 w 10000"/>
                <a:gd name="connsiteY42" fmla="*/ 1308 h 10127"/>
                <a:gd name="connsiteX43" fmla="*/ 5889 w 10000"/>
                <a:gd name="connsiteY43" fmla="*/ 1230 h 10127"/>
                <a:gd name="connsiteX44" fmla="*/ 5778 w 10000"/>
                <a:gd name="connsiteY44" fmla="*/ 1167 h 10127"/>
                <a:gd name="connsiteX45" fmla="*/ 5667 w 10000"/>
                <a:gd name="connsiteY45" fmla="*/ 1167 h 10127"/>
                <a:gd name="connsiteX46" fmla="*/ 5500 w 10000"/>
                <a:gd name="connsiteY46" fmla="*/ 1230 h 10127"/>
                <a:gd name="connsiteX47" fmla="*/ 5500 w 10000"/>
                <a:gd name="connsiteY47" fmla="*/ 1230 h 10127"/>
                <a:gd name="connsiteX48" fmla="*/ 4889 w 10000"/>
                <a:gd name="connsiteY48" fmla="*/ 1726 h 10127"/>
                <a:gd name="connsiteX49" fmla="*/ 4611 w 10000"/>
                <a:gd name="connsiteY49" fmla="*/ 1866 h 10127"/>
                <a:gd name="connsiteX50" fmla="*/ 4556 w 10000"/>
                <a:gd name="connsiteY50" fmla="*/ 1943 h 10127"/>
                <a:gd name="connsiteX51" fmla="*/ 4500 w 10000"/>
                <a:gd name="connsiteY51" fmla="*/ 1866 h 10127"/>
                <a:gd name="connsiteX52" fmla="*/ 4500 w 10000"/>
                <a:gd name="connsiteY52" fmla="*/ 1866 h 10127"/>
                <a:gd name="connsiteX53" fmla="*/ 4111 w 10000"/>
                <a:gd name="connsiteY53" fmla="*/ 822 h 10127"/>
                <a:gd name="connsiteX54" fmla="*/ 4111 w 10000"/>
                <a:gd name="connsiteY54" fmla="*/ 404 h 10127"/>
                <a:gd name="connsiteX55" fmla="*/ 4111 w 10000"/>
                <a:gd name="connsiteY55" fmla="*/ 404 h 10127"/>
                <a:gd name="connsiteX56" fmla="*/ 4195 w 10000"/>
                <a:gd name="connsiteY56" fmla="*/ 119 h 10127"/>
                <a:gd name="connsiteX57" fmla="*/ 4213 w 10000"/>
                <a:gd name="connsiteY57" fmla="*/ 0 h 10127"/>
                <a:gd name="connsiteX58" fmla="*/ 4000 w 10000"/>
                <a:gd name="connsiteY58" fmla="*/ 127 h 10127"/>
                <a:gd name="connsiteX59" fmla="*/ 3722 w 10000"/>
                <a:gd name="connsiteY59" fmla="*/ 200 h 10127"/>
                <a:gd name="connsiteX60" fmla="*/ 3611 w 10000"/>
                <a:gd name="connsiteY60" fmla="*/ 273 h 10127"/>
                <a:gd name="connsiteX61" fmla="*/ 3556 w 10000"/>
                <a:gd name="connsiteY61" fmla="*/ 344 h 10127"/>
                <a:gd name="connsiteX62" fmla="*/ 3556 w 10000"/>
                <a:gd name="connsiteY62" fmla="*/ 344 h 10127"/>
                <a:gd name="connsiteX63" fmla="*/ 3444 w 10000"/>
                <a:gd name="connsiteY63" fmla="*/ 618 h 10127"/>
                <a:gd name="connsiteX64" fmla="*/ 3278 w 10000"/>
                <a:gd name="connsiteY64" fmla="*/ 1039 h 10127"/>
                <a:gd name="connsiteX65" fmla="*/ 3000 w 10000"/>
                <a:gd name="connsiteY65" fmla="*/ 1516 h 10127"/>
                <a:gd name="connsiteX66" fmla="*/ 2667 w 10000"/>
                <a:gd name="connsiteY66" fmla="*/ 1866 h 10127"/>
                <a:gd name="connsiteX67" fmla="*/ 2667 w 10000"/>
                <a:gd name="connsiteY67" fmla="*/ 1866 h 10127"/>
                <a:gd name="connsiteX68" fmla="*/ 2333 w 10000"/>
                <a:gd name="connsiteY68" fmla="*/ 2152 h 10127"/>
                <a:gd name="connsiteX69" fmla="*/ 1833 w 10000"/>
                <a:gd name="connsiteY69" fmla="*/ 2431 h 10127"/>
                <a:gd name="connsiteX70" fmla="*/ 1389 w 10000"/>
                <a:gd name="connsiteY70" fmla="*/ 2562 h 10127"/>
                <a:gd name="connsiteX71" fmla="*/ 889 w 10000"/>
                <a:gd name="connsiteY71" fmla="*/ 2633 h 10127"/>
                <a:gd name="connsiteX72" fmla="*/ 889 w 10000"/>
                <a:gd name="connsiteY72" fmla="*/ 2633 h 10127"/>
                <a:gd name="connsiteX73" fmla="*/ 500 w 10000"/>
                <a:gd name="connsiteY73" fmla="*/ 2717 h 10127"/>
                <a:gd name="connsiteX74" fmla="*/ 222 w 10000"/>
                <a:gd name="connsiteY74" fmla="*/ 2768 h 10127"/>
                <a:gd name="connsiteX75" fmla="*/ 0 w 10000"/>
                <a:gd name="connsiteY75" fmla="*/ 2836 h 10127"/>
                <a:gd name="connsiteX76" fmla="*/ 0 w 10000"/>
                <a:gd name="connsiteY76" fmla="*/ 2836 h 10127"/>
                <a:gd name="connsiteX77" fmla="*/ 278 w 10000"/>
                <a:gd name="connsiteY77" fmla="*/ 3955 h 10127"/>
                <a:gd name="connsiteX78" fmla="*/ 500 w 10000"/>
                <a:gd name="connsiteY78" fmla="*/ 4773 h 10127"/>
                <a:gd name="connsiteX79" fmla="*/ 722 w 10000"/>
                <a:gd name="connsiteY79" fmla="*/ 5476 h 10127"/>
                <a:gd name="connsiteX80" fmla="*/ 722 w 10000"/>
                <a:gd name="connsiteY80" fmla="*/ 5476 h 10127"/>
                <a:gd name="connsiteX81" fmla="*/ 889 w 10000"/>
                <a:gd name="connsiteY81" fmla="*/ 5891 h 10127"/>
                <a:gd name="connsiteX82" fmla="*/ 944 w 10000"/>
                <a:gd name="connsiteY82" fmla="*/ 6248 h 10127"/>
                <a:gd name="connsiteX83" fmla="*/ 1111 w 10000"/>
                <a:gd name="connsiteY83" fmla="*/ 6598 h 10127"/>
                <a:gd name="connsiteX84" fmla="*/ 1333 w 10000"/>
                <a:gd name="connsiteY84" fmla="*/ 7136 h 10127"/>
                <a:gd name="connsiteX85" fmla="*/ 1333 w 10000"/>
                <a:gd name="connsiteY85" fmla="*/ 7136 h 10127"/>
                <a:gd name="connsiteX86" fmla="*/ 1444 w 10000"/>
                <a:gd name="connsiteY86" fmla="*/ 7417 h 10127"/>
                <a:gd name="connsiteX87" fmla="*/ 1500 w 10000"/>
                <a:gd name="connsiteY87" fmla="*/ 7626 h 10127"/>
                <a:gd name="connsiteX88" fmla="*/ 1500 w 10000"/>
                <a:gd name="connsiteY88" fmla="*/ 7823 h 10127"/>
                <a:gd name="connsiteX89" fmla="*/ 1556 w 10000"/>
                <a:gd name="connsiteY89" fmla="*/ 7911 h 10127"/>
                <a:gd name="connsiteX90" fmla="*/ 1722 w 10000"/>
                <a:gd name="connsiteY90" fmla="*/ 7973 h 10127"/>
                <a:gd name="connsiteX91" fmla="*/ 1944 w 10000"/>
                <a:gd name="connsiteY91" fmla="*/ 8038 h 10127"/>
                <a:gd name="connsiteX92" fmla="*/ 2944 w 10000"/>
                <a:gd name="connsiteY92" fmla="*/ 8115 h 10127"/>
                <a:gd name="connsiteX93" fmla="*/ 2944 w 10000"/>
                <a:gd name="connsiteY93" fmla="*/ 8115 h 10127"/>
                <a:gd name="connsiteX94" fmla="*/ 4167 w 10000"/>
                <a:gd name="connsiteY94" fmla="*/ 8256 h 10127"/>
                <a:gd name="connsiteX95" fmla="*/ 4889 w 10000"/>
                <a:gd name="connsiteY95" fmla="*/ 8452 h 10127"/>
                <a:gd name="connsiteX96" fmla="*/ 5278 w 10000"/>
                <a:gd name="connsiteY96" fmla="*/ 8673 h 10127"/>
                <a:gd name="connsiteX97" fmla="*/ 5444 w 10000"/>
                <a:gd name="connsiteY97" fmla="*/ 8731 h 10127"/>
                <a:gd name="connsiteX98" fmla="*/ 5444 w 10000"/>
                <a:gd name="connsiteY98" fmla="*/ 8731 h 10127"/>
                <a:gd name="connsiteX99" fmla="*/ 5722 w 10000"/>
                <a:gd name="connsiteY99" fmla="*/ 8886 h 10127"/>
                <a:gd name="connsiteX100" fmla="*/ 5833 w 10000"/>
                <a:gd name="connsiteY100" fmla="*/ 8957 h 10127"/>
                <a:gd name="connsiteX101" fmla="*/ 5833 w 10000"/>
                <a:gd name="connsiteY101" fmla="*/ 8957 h 10127"/>
                <a:gd name="connsiteX102" fmla="*/ 5833 w 10000"/>
                <a:gd name="connsiteY102" fmla="*/ 8886 h 10127"/>
                <a:gd name="connsiteX103" fmla="*/ 5889 w 10000"/>
                <a:gd name="connsiteY103" fmla="*/ 8808 h 10127"/>
                <a:gd name="connsiteX104" fmla="*/ 6000 w 10000"/>
                <a:gd name="connsiteY104" fmla="*/ 8731 h 10127"/>
                <a:gd name="connsiteX105" fmla="*/ 6167 w 10000"/>
                <a:gd name="connsiteY105" fmla="*/ 8673 h 10127"/>
                <a:gd name="connsiteX106" fmla="*/ 6444 w 10000"/>
                <a:gd name="connsiteY106" fmla="*/ 8673 h 10127"/>
                <a:gd name="connsiteX107" fmla="*/ 6833 w 10000"/>
                <a:gd name="connsiteY107" fmla="*/ 8731 h 10127"/>
                <a:gd name="connsiteX108" fmla="*/ 7278 w 10000"/>
                <a:gd name="connsiteY108" fmla="*/ 8957 h 10127"/>
                <a:gd name="connsiteX109" fmla="*/ 7278 w 10000"/>
                <a:gd name="connsiteY109" fmla="*/ 8957 h 10127"/>
                <a:gd name="connsiteX110" fmla="*/ 8722 w 10000"/>
                <a:gd name="connsiteY110" fmla="*/ 9563 h 10127"/>
                <a:gd name="connsiteX111" fmla="*/ 10000 w 10000"/>
                <a:gd name="connsiteY111" fmla="*/ 10127 h 10127"/>
                <a:gd name="connsiteX112" fmla="*/ 10000 w 10000"/>
                <a:gd name="connsiteY112"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6556 w 10000"/>
                <a:gd name="connsiteY33" fmla="*/ 3324 h 10127"/>
                <a:gd name="connsiteX34" fmla="*/ 6222 w 10000"/>
                <a:gd name="connsiteY34" fmla="*/ 3324 h 10127"/>
                <a:gd name="connsiteX35" fmla="*/ 6111 w 10000"/>
                <a:gd name="connsiteY35" fmla="*/ 3247 h 10127"/>
                <a:gd name="connsiteX36" fmla="*/ 6056 w 10000"/>
                <a:gd name="connsiteY36" fmla="*/ 3185 h 10127"/>
                <a:gd name="connsiteX37" fmla="*/ 6056 w 10000"/>
                <a:gd name="connsiteY37" fmla="*/ 3185 h 10127"/>
                <a:gd name="connsiteX38" fmla="*/ 6056 w 10000"/>
                <a:gd name="connsiteY38" fmla="*/ 1943 h 10127"/>
                <a:gd name="connsiteX39" fmla="*/ 6056 w 10000"/>
                <a:gd name="connsiteY39" fmla="*/ 1943 h 10127"/>
                <a:gd name="connsiteX40" fmla="*/ 6056 w 10000"/>
                <a:gd name="connsiteY40" fmla="*/ 1652 h 10127"/>
                <a:gd name="connsiteX41" fmla="*/ 5944 w 10000"/>
                <a:gd name="connsiteY41" fmla="*/ 1308 h 10127"/>
                <a:gd name="connsiteX42" fmla="*/ 5889 w 10000"/>
                <a:gd name="connsiteY42" fmla="*/ 1230 h 10127"/>
                <a:gd name="connsiteX43" fmla="*/ 5778 w 10000"/>
                <a:gd name="connsiteY43" fmla="*/ 1167 h 10127"/>
                <a:gd name="connsiteX44" fmla="*/ 5667 w 10000"/>
                <a:gd name="connsiteY44" fmla="*/ 1167 h 10127"/>
                <a:gd name="connsiteX45" fmla="*/ 5500 w 10000"/>
                <a:gd name="connsiteY45" fmla="*/ 1230 h 10127"/>
                <a:gd name="connsiteX46" fmla="*/ 5500 w 10000"/>
                <a:gd name="connsiteY46" fmla="*/ 1230 h 10127"/>
                <a:gd name="connsiteX47" fmla="*/ 4889 w 10000"/>
                <a:gd name="connsiteY47" fmla="*/ 1726 h 10127"/>
                <a:gd name="connsiteX48" fmla="*/ 4611 w 10000"/>
                <a:gd name="connsiteY48" fmla="*/ 1866 h 10127"/>
                <a:gd name="connsiteX49" fmla="*/ 4556 w 10000"/>
                <a:gd name="connsiteY49" fmla="*/ 1943 h 10127"/>
                <a:gd name="connsiteX50" fmla="*/ 4500 w 10000"/>
                <a:gd name="connsiteY50" fmla="*/ 1866 h 10127"/>
                <a:gd name="connsiteX51" fmla="*/ 4500 w 10000"/>
                <a:gd name="connsiteY51" fmla="*/ 1866 h 10127"/>
                <a:gd name="connsiteX52" fmla="*/ 4111 w 10000"/>
                <a:gd name="connsiteY52" fmla="*/ 822 h 10127"/>
                <a:gd name="connsiteX53" fmla="*/ 4111 w 10000"/>
                <a:gd name="connsiteY53" fmla="*/ 404 h 10127"/>
                <a:gd name="connsiteX54" fmla="*/ 4111 w 10000"/>
                <a:gd name="connsiteY54" fmla="*/ 404 h 10127"/>
                <a:gd name="connsiteX55" fmla="*/ 4195 w 10000"/>
                <a:gd name="connsiteY55" fmla="*/ 119 h 10127"/>
                <a:gd name="connsiteX56" fmla="*/ 4213 w 10000"/>
                <a:gd name="connsiteY56" fmla="*/ 0 h 10127"/>
                <a:gd name="connsiteX57" fmla="*/ 4000 w 10000"/>
                <a:gd name="connsiteY57" fmla="*/ 127 h 10127"/>
                <a:gd name="connsiteX58" fmla="*/ 3722 w 10000"/>
                <a:gd name="connsiteY58" fmla="*/ 200 h 10127"/>
                <a:gd name="connsiteX59" fmla="*/ 3611 w 10000"/>
                <a:gd name="connsiteY59" fmla="*/ 273 h 10127"/>
                <a:gd name="connsiteX60" fmla="*/ 3556 w 10000"/>
                <a:gd name="connsiteY60" fmla="*/ 344 h 10127"/>
                <a:gd name="connsiteX61" fmla="*/ 3556 w 10000"/>
                <a:gd name="connsiteY61" fmla="*/ 344 h 10127"/>
                <a:gd name="connsiteX62" fmla="*/ 3444 w 10000"/>
                <a:gd name="connsiteY62" fmla="*/ 618 h 10127"/>
                <a:gd name="connsiteX63" fmla="*/ 3278 w 10000"/>
                <a:gd name="connsiteY63" fmla="*/ 1039 h 10127"/>
                <a:gd name="connsiteX64" fmla="*/ 3000 w 10000"/>
                <a:gd name="connsiteY64" fmla="*/ 1516 h 10127"/>
                <a:gd name="connsiteX65" fmla="*/ 2667 w 10000"/>
                <a:gd name="connsiteY65" fmla="*/ 1866 h 10127"/>
                <a:gd name="connsiteX66" fmla="*/ 2667 w 10000"/>
                <a:gd name="connsiteY66" fmla="*/ 1866 h 10127"/>
                <a:gd name="connsiteX67" fmla="*/ 2333 w 10000"/>
                <a:gd name="connsiteY67" fmla="*/ 2152 h 10127"/>
                <a:gd name="connsiteX68" fmla="*/ 1833 w 10000"/>
                <a:gd name="connsiteY68" fmla="*/ 2431 h 10127"/>
                <a:gd name="connsiteX69" fmla="*/ 1389 w 10000"/>
                <a:gd name="connsiteY69" fmla="*/ 2562 h 10127"/>
                <a:gd name="connsiteX70" fmla="*/ 889 w 10000"/>
                <a:gd name="connsiteY70" fmla="*/ 2633 h 10127"/>
                <a:gd name="connsiteX71" fmla="*/ 889 w 10000"/>
                <a:gd name="connsiteY71" fmla="*/ 2633 h 10127"/>
                <a:gd name="connsiteX72" fmla="*/ 500 w 10000"/>
                <a:gd name="connsiteY72" fmla="*/ 2717 h 10127"/>
                <a:gd name="connsiteX73" fmla="*/ 222 w 10000"/>
                <a:gd name="connsiteY73" fmla="*/ 2768 h 10127"/>
                <a:gd name="connsiteX74" fmla="*/ 0 w 10000"/>
                <a:gd name="connsiteY74" fmla="*/ 2836 h 10127"/>
                <a:gd name="connsiteX75" fmla="*/ 0 w 10000"/>
                <a:gd name="connsiteY75" fmla="*/ 2836 h 10127"/>
                <a:gd name="connsiteX76" fmla="*/ 278 w 10000"/>
                <a:gd name="connsiteY76" fmla="*/ 3955 h 10127"/>
                <a:gd name="connsiteX77" fmla="*/ 500 w 10000"/>
                <a:gd name="connsiteY77" fmla="*/ 4773 h 10127"/>
                <a:gd name="connsiteX78" fmla="*/ 722 w 10000"/>
                <a:gd name="connsiteY78" fmla="*/ 5476 h 10127"/>
                <a:gd name="connsiteX79" fmla="*/ 722 w 10000"/>
                <a:gd name="connsiteY79" fmla="*/ 5476 h 10127"/>
                <a:gd name="connsiteX80" fmla="*/ 889 w 10000"/>
                <a:gd name="connsiteY80" fmla="*/ 5891 h 10127"/>
                <a:gd name="connsiteX81" fmla="*/ 944 w 10000"/>
                <a:gd name="connsiteY81" fmla="*/ 6248 h 10127"/>
                <a:gd name="connsiteX82" fmla="*/ 1111 w 10000"/>
                <a:gd name="connsiteY82" fmla="*/ 6598 h 10127"/>
                <a:gd name="connsiteX83" fmla="*/ 1333 w 10000"/>
                <a:gd name="connsiteY83" fmla="*/ 7136 h 10127"/>
                <a:gd name="connsiteX84" fmla="*/ 1333 w 10000"/>
                <a:gd name="connsiteY84" fmla="*/ 7136 h 10127"/>
                <a:gd name="connsiteX85" fmla="*/ 1444 w 10000"/>
                <a:gd name="connsiteY85" fmla="*/ 7417 h 10127"/>
                <a:gd name="connsiteX86" fmla="*/ 1500 w 10000"/>
                <a:gd name="connsiteY86" fmla="*/ 7626 h 10127"/>
                <a:gd name="connsiteX87" fmla="*/ 1500 w 10000"/>
                <a:gd name="connsiteY87" fmla="*/ 7823 h 10127"/>
                <a:gd name="connsiteX88" fmla="*/ 1556 w 10000"/>
                <a:gd name="connsiteY88" fmla="*/ 7911 h 10127"/>
                <a:gd name="connsiteX89" fmla="*/ 1722 w 10000"/>
                <a:gd name="connsiteY89" fmla="*/ 7973 h 10127"/>
                <a:gd name="connsiteX90" fmla="*/ 1944 w 10000"/>
                <a:gd name="connsiteY90" fmla="*/ 8038 h 10127"/>
                <a:gd name="connsiteX91" fmla="*/ 2944 w 10000"/>
                <a:gd name="connsiteY91" fmla="*/ 8115 h 10127"/>
                <a:gd name="connsiteX92" fmla="*/ 2944 w 10000"/>
                <a:gd name="connsiteY92" fmla="*/ 8115 h 10127"/>
                <a:gd name="connsiteX93" fmla="*/ 4167 w 10000"/>
                <a:gd name="connsiteY93" fmla="*/ 8256 h 10127"/>
                <a:gd name="connsiteX94" fmla="*/ 4889 w 10000"/>
                <a:gd name="connsiteY94" fmla="*/ 8452 h 10127"/>
                <a:gd name="connsiteX95" fmla="*/ 5278 w 10000"/>
                <a:gd name="connsiteY95" fmla="*/ 8673 h 10127"/>
                <a:gd name="connsiteX96" fmla="*/ 5444 w 10000"/>
                <a:gd name="connsiteY96" fmla="*/ 8731 h 10127"/>
                <a:gd name="connsiteX97" fmla="*/ 5444 w 10000"/>
                <a:gd name="connsiteY97" fmla="*/ 8731 h 10127"/>
                <a:gd name="connsiteX98" fmla="*/ 5722 w 10000"/>
                <a:gd name="connsiteY98" fmla="*/ 8886 h 10127"/>
                <a:gd name="connsiteX99" fmla="*/ 5833 w 10000"/>
                <a:gd name="connsiteY99" fmla="*/ 8957 h 10127"/>
                <a:gd name="connsiteX100" fmla="*/ 5833 w 10000"/>
                <a:gd name="connsiteY100" fmla="*/ 8957 h 10127"/>
                <a:gd name="connsiteX101" fmla="*/ 5833 w 10000"/>
                <a:gd name="connsiteY101" fmla="*/ 8886 h 10127"/>
                <a:gd name="connsiteX102" fmla="*/ 5889 w 10000"/>
                <a:gd name="connsiteY102" fmla="*/ 8808 h 10127"/>
                <a:gd name="connsiteX103" fmla="*/ 6000 w 10000"/>
                <a:gd name="connsiteY103" fmla="*/ 8731 h 10127"/>
                <a:gd name="connsiteX104" fmla="*/ 6167 w 10000"/>
                <a:gd name="connsiteY104" fmla="*/ 8673 h 10127"/>
                <a:gd name="connsiteX105" fmla="*/ 6444 w 10000"/>
                <a:gd name="connsiteY105" fmla="*/ 8673 h 10127"/>
                <a:gd name="connsiteX106" fmla="*/ 6833 w 10000"/>
                <a:gd name="connsiteY106" fmla="*/ 8731 h 10127"/>
                <a:gd name="connsiteX107" fmla="*/ 7278 w 10000"/>
                <a:gd name="connsiteY107" fmla="*/ 8957 h 10127"/>
                <a:gd name="connsiteX108" fmla="*/ 7278 w 10000"/>
                <a:gd name="connsiteY108" fmla="*/ 8957 h 10127"/>
                <a:gd name="connsiteX109" fmla="*/ 8722 w 10000"/>
                <a:gd name="connsiteY109" fmla="*/ 9563 h 10127"/>
                <a:gd name="connsiteX110" fmla="*/ 10000 w 10000"/>
                <a:gd name="connsiteY110" fmla="*/ 10127 h 10127"/>
                <a:gd name="connsiteX111" fmla="*/ 10000 w 10000"/>
                <a:gd name="connsiteY111"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6222 w 10000"/>
                <a:gd name="connsiteY33" fmla="*/ 3324 h 10127"/>
                <a:gd name="connsiteX34" fmla="*/ 6111 w 10000"/>
                <a:gd name="connsiteY34" fmla="*/ 3247 h 10127"/>
                <a:gd name="connsiteX35" fmla="*/ 6056 w 10000"/>
                <a:gd name="connsiteY35" fmla="*/ 3185 h 10127"/>
                <a:gd name="connsiteX36" fmla="*/ 6056 w 10000"/>
                <a:gd name="connsiteY36" fmla="*/ 3185 h 10127"/>
                <a:gd name="connsiteX37" fmla="*/ 6056 w 10000"/>
                <a:gd name="connsiteY37" fmla="*/ 1943 h 10127"/>
                <a:gd name="connsiteX38" fmla="*/ 6056 w 10000"/>
                <a:gd name="connsiteY38" fmla="*/ 1943 h 10127"/>
                <a:gd name="connsiteX39" fmla="*/ 6056 w 10000"/>
                <a:gd name="connsiteY39" fmla="*/ 1652 h 10127"/>
                <a:gd name="connsiteX40" fmla="*/ 5944 w 10000"/>
                <a:gd name="connsiteY40" fmla="*/ 1308 h 10127"/>
                <a:gd name="connsiteX41" fmla="*/ 5889 w 10000"/>
                <a:gd name="connsiteY41" fmla="*/ 1230 h 10127"/>
                <a:gd name="connsiteX42" fmla="*/ 5778 w 10000"/>
                <a:gd name="connsiteY42" fmla="*/ 1167 h 10127"/>
                <a:gd name="connsiteX43" fmla="*/ 5667 w 10000"/>
                <a:gd name="connsiteY43" fmla="*/ 1167 h 10127"/>
                <a:gd name="connsiteX44" fmla="*/ 5500 w 10000"/>
                <a:gd name="connsiteY44" fmla="*/ 1230 h 10127"/>
                <a:gd name="connsiteX45" fmla="*/ 5500 w 10000"/>
                <a:gd name="connsiteY45" fmla="*/ 1230 h 10127"/>
                <a:gd name="connsiteX46" fmla="*/ 4889 w 10000"/>
                <a:gd name="connsiteY46" fmla="*/ 1726 h 10127"/>
                <a:gd name="connsiteX47" fmla="*/ 4611 w 10000"/>
                <a:gd name="connsiteY47" fmla="*/ 1866 h 10127"/>
                <a:gd name="connsiteX48" fmla="*/ 4556 w 10000"/>
                <a:gd name="connsiteY48" fmla="*/ 1943 h 10127"/>
                <a:gd name="connsiteX49" fmla="*/ 4500 w 10000"/>
                <a:gd name="connsiteY49" fmla="*/ 1866 h 10127"/>
                <a:gd name="connsiteX50" fmla="*/ 4500 w 10000"/>
                <a:gd name="connsiteY50" fmla="*/ 1866 h 10127"/>
                <a:gd name="connsiteX51" fmla="*/ 4111 w 10000"/>
                <a:gd name="connsiteY51" fmla="*/ 822 h 10127"/>
                <a:gd name="connsiteX52" fmla="*/ 4111 w 10000"/>
                <a:gd name="connsiteY52" fmla="*/ 404 h 10127"/>
                <a:gd name="connsiteX53" fmla="*/ 4111 w 10000"/>
                <a:gd name="connsiteY53" fmla="*/ 404 h 10127"/>
                <a:gd name="connsiteX54" fmla="*/ 4195 w 10000"/>
                <a:gd name="connsiteY54" fmla="*/ 119 h 10127"/>
                <a:gd name="connsiteX55" fmla="*/ 4213 w 10000"/>
                <a:gd name="connsiteY55" fmla="*/ 0 h 10127"/>
                <a:gd name="connsiteX56" fmla="*/ 4000 w 10000"/>
                <a:gd name="connsiteY56" fmla="*/ 127 h 10127"/>
                <a:gd name="connsiteX57" fmla="*/ 3722 w 10000"/>
                <a:gd name="connsiteY57" fmla="*/ 200 h 10127"/>
                <a:gd name="connsiteX58" fmla="*/ 3611 w 10000"/>
                <a:gd name="connsiteY58" fmla="*/ 273 h 10127"/>
                <a:gd name="connsiteX59" fmla="*/ 3556 w 10000"/>
                <a:gd name="connsiteY59" fmla="*/ 344 h 10127"/>
                <a:gd name="connsiteX60" fmla="*/ 3556 w 10000"/>
                <a:gd name="connsiteY60" fmla="*/ 344 h 10127"/>
                <a:gd name="connsiteX61" fmla="*/ 3444 w 10000"/>
                <a:gd name="connsiteY61" fmla="*/ 618 h 10127"/>
                <a:gd name="connsiteX62" fmla="*/ 3278 w 10000"/>
                <a:gd name="connsiteY62" fmla="*/ 1039 h 10127"/>
                <a:gd name="connsiteX63" fmla="*/ 3000 w 10000"/>
                <a:gd name="connsiteY63" fmla="*/ 1516 h 10127"/>
                <a:gd name="connsiteX64" fmla="*/ 2667 w 10000"/>
                <a:gd name="connsiteY64" fmla="*/ 1866 h 10127"/>
                <a:gd name="connsiteX65" fmla="*/ 2667 w 10000"/>
                <a:gd name="connsiteY65" fmla="*/ 1866 h 10127"/>
                <a:gd name="connsiteX66" fmla="*/ 2333 w 10000"/>
                <a:gd name="connsiteY66" fmla="*/ 2152 h 10127"/>
                <a:gd name="connsiteX67" fmla="*/ 1833 w 10000"/>
                <a:gd name="connsiteY67" fmla="*/ 2431 h 10127"/>
                <a:gd name="connsiteX68" fmla="*/ 1389 w 10000"/>
                <a:gd name="connsiteY68" fmla="*/ 2562 h 10127"/>
                <a:gd name="connsiteX69" fmla="*/ 889 w 10000"/>
                <a:gd name="connsiteY69" fmla="*/ 2633 h 10127"/>
                <a:gd name="connsiteX70" fmla="*/ 889 w 10000"/>
                <a:gd name="connsiteY70" fmla="*/ 2633 h 10127"/>
                <a:gd name="connsiteX71" fmla="*/ 500 w 10000"/>
                <a:gd name="connsiteY71" fmla="*/ 2717 h 10127"/>
                <a:gd name="connsiteX72" fmla="*/ 222 w 10000"/>
                <a:gd name="connsiteY72" fmla="*/ 2768 h 10127"/>
                <a:gd name="connsiteX73" fmla="*/ 0 w 10000"/>
                <a:gd name="connsiteY73" fmla="*/ 2836 h 10127"/>
                <a:gd name="connsiteX74" fmla="*/ 0 w 10000"/>
                <a:gd name="connsiteY74" fmla="*/ 2836 h 10127"/>
                <a:gd name="connsiteX75" fmla="*/ 278 w 10000"/>
                <a:gd name="connsiteY75" fmla="*/ 3955 h 10127"/>
                <a:gd name="connsiteX76" fmla="*/ 500 w 10000"/>
                <a:gd name="connsiteY76" fmla="*/ 4773 h 10127"/>
                <a:gd name="connsiteX77" fmla="*/ 722 w 10000"/>
                <a:gd name="connsiteY77" fmla="*/ 5476 h 10127"/>
                <a:gd name="connsiteX78" fmla="*/ 722 w 10000"/>
                <a:gd name="connsiteY78" fmla="*/ 5476 h 10127"/>
                <a:gd name="connsiteX79" fmla="*/ 889 w 10000"/>
                <a:gd name="connsiteY79" fmla="*/ 5891 h 10127"/>
                <a:gd name="connsiteX80" fmla="*/ 944 w 10000"/>
                <a:gd name="connsiteY80" fmla="*/ 6248 h 10127"/>
                <a:gd name="connsiteX81" fmla="*/ 1111 w 10000"/>
                <a:gd name="connsiteY81" fmla="*/ 6598 h 10127"/>
                <a:gd name="connsiteX82" fmla="*/ 1333 w 10000"/>
                <a:gd name="connsiteY82" fmla="*/ 7136 h 10127"/>
                <a:gd name="connsiteX83" fmla="*/ 1333 w 10000"/>
                <a:gd name="connsiteY83" fmla="*/ 7136 h 10127"/>
                <a:gd name="connsiteX84" fmla="*/ 1444 w 10000"/>
                <a:gd name="connsiteY84" fmla="*/ 7417 h 10127"/>
                <a:gd name="connsiteX85" fmla="*/ 1500 w 10000"/>
                <a:gd name="connsiteY85" fmla="*/ 7626 h 10127"/>
                <a:gd name="connsiteX86" fmla="*/ 1500 w 10000"/>
                <a:gd name="connsiteY86" fmla="*/ 7823 h 10127"/>
                <a:gd name="connsiteX87" fmla="*/ 1556 w 10000"/>
                <a:gd name="connsiteY87" fmla="*/ 7911 h 10127"/>
                <a:gd name="connsiteX88" fmla="*/ 1722 w 10000"/>
                <a:gd name="connsiteY88" fmla="*/ 7973 h 10127"/>
                <a:gd name="connsiteX89" fmla="*/ 1944 w 10000"/>
                <a:gd name="connsiteY89" fmla="*/ 8038 h 10127"/>
                <a:gd name="connsiteX90" fmla="*/ 2944 w 10000"/>
                <a:gd name="connsiteY90" fmla="*/ 8115 h 10127"/>
                <a:gd name="connsiteX91" fmla="*/ 2944 w 10000"/>
                <a:gd name="connsiteY91" fmla="*/ 8115 h 10127"/>
                <a:gd name="connsiteX92" fmla="*/ 4167 w 10000"/>
                <a:gd name="connsiteY92" fmla="*/ 8256 h 10127"/>
                <a:gd name="connsiteX93" fmla="*/ 4889 w 10000"/>
                <a:gd name="connsiteY93" fmla="*/ 8452 h 10127"/>
                <a:gd name="connsiteX94" fmla="*/ 5278 w 10000"/>
                <a:gd name="connsiteY94" fmla="*/ 8673 h 10127"/>
                <a:gd name="connsiteX95" fmla="*/ 5444 w 10000"/>
                <a:gd name="connsiteY95" fmla="*/ 8731 h 10127"/>
                <a:gd name="connsiteX96" fmla="*/ 5444 w 10000"/>
                <a:gd name="connsiteY96" fmla="*/ 8731 h 10127"/>
                <a:gd name="connsiteX97" fmla="*/ 5722 w 10000"/>
                <a:gd name="connsiteY97" fmla="*/ 8886 h 10127"/>
                <a:gd name="connsiteX98" fmla="*/ 5833 w 10000"/>
                <a:gd name="connsiteY98" fmla="*/ 8957 h 10127"/>
                <a:gd name="connsiteX99" fmla="*/ 5833 w 10000"/>
                <a:gd name="connsiteY99" fmla="*/ 8957 h 10127"/>
                <a:gd name="connsiteX100" fmla="*/ 5833 w 10000"/>
                <a:gd name="connsiteY100" fmla="*/ 8886 h 10127"/>
                <a:gd name="connsiteX101" fmla="*/ 5889 w 10000"/>
                <a:gd name="connsiteY101" fmla="*/ 8808 h 10127"/>
                <a:gd name="connsiteX102" fmla="*/ 6000 w 10000"/>
                <a:gd name="connsiteY102" fmla="*/ 8731 h 10127"/>
                <a:gd name="connsiteX103" fmla="*/ 6167 w 10000"/>
                <a:gd name="connsiteY103" fmla="*/ 8673 h 10127"/>
                <a:gd name="connsiteX104" fmla="*/ 6444 w 10000"/>
                <a:gd name="connsiteY104" fmla="*/ 8673 h 10127"/>
                <a:gd name="connsiteX105" fmla="*/ 6833 w 10000"/>
                <a:gd name="connsiteY105" fmla="*/ 8731 h 10127"/>
                <a:gd name="connsiteX106" fmla="*/ 7278 w 10000"/>
                <a:gd name="connsiteY106" fmla="*/ 8957 h 10127"/>
                <a:gd name="connsiteX107" fmla="*/ 7278 w 10000"/>
                <a:gd name="connsiteY107" fmla="*/ 8957 h 10127"/>
                <a:gd name="connsiteX108" fmla="*/ 8722 w 10000"/>
                <a:gd name="connsiteY108" fmla="*/ 9563 h 10127"/>
                <a:gd name="connsiteX109" fmla="*/ 10000 w 10000"/>
                <a:gd name="connsiteY109" fmla="*/ 10127 h 10127"/>
                <a:gd name="connsiteX110" fmla="*/ 10000 w 10000"/>
                <a:gd name="connsiteY110"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6111 w 10000"/>
                <a:gd name="connsiteY33" fmla="*/ 3247 h 10127"/>
                <a:gd name="connsiteX34" fmla="*/ 6056 w 10000"/>
                <a:gd name="connsiteY34" fmla="*/ 3185 h 10127"/>
                <a:gd name="connsiteX35" fmla="*/ 6056 w 10000"/>
                <a:gd name="connsiteY35" fmla="*/ 3185 h 10127"/>
                <a:gd name="connsiteX36" fmla="*/ 6056 w 10000"/>
                <a:gd name="connsiteY36" fmla="*/ 1943 h 10127"/>
                <a:gd name="connsiteX37" fmla="*/ 6056 w 10000"/>
                <a:gd name="connsiteY37" fmla="*/ 1943 h 10127"/>
                <a:gd name="connsiteX38" fmla="*/ 6056 w 10000"/>
                <a:gd name="connsiteY38" fmla="*/ 1652 h 10127"/>
                <a:gd name="connsiteX39" fmla="*/ 5944 w 10000"/>
                <a:gd name="connsiteY39" fmla="*/ 1308 h 10127"/>
                <a:gd name="connsiteX40" fmla="*/ 5889 w 10000"/>
                <a:gd name="connsiteY40" fmla="*/ 1230 h 10127"/>
                <a:gd name="connsiteX41" fmla="*/ 5778 w 10000"/>
                <a:gd name="connsiteY41" fmla="*/ 1167 h 10127"/>
                <a:gd name="connsiteX42" fmla="*/ 5667 w 10000"/>
                <a:gd name="connsiteY42" fmla="*/ 1167 h 10127"/>
                <a:gd name="connsiteX43" fmla="*/ 5500 w 10000"/>
                <a:gd name="connsiteY43" fmla="*/ 1230 h 10127"/>
                <a:gd name="connsiteX44" fmla="*/ 5500 w 10000"/>
                <a:gd name="connsiteY44" fmla="*/ 1230 h 10127"/>
                <a:gd name="connsiteX45" fmla="*/ 4889 w 10000"/>
                <a:gd name="connsiteY45" fmla="*/ 1726 h 10127"/>
                <a:gd name="connsiteX46" fmla="*/ 4611 w 10000"/>
                <a:gd name="connsiteY46" fmla="*/ 1866 h 10127"/>
                <a:gd name="connsiteX47" fmla="*/ 4556 w 10000"/>
                <a:gd name="connsiteY47" fmla="*/ 1943 h 10127"/>
                <a:gd name="connsiteX48" fmla="*/ 4500 w 10000"/>
                <a:gd name="connsiteY48" fmla="*/ 1866 h 10127"/>
                <a:gd name="connsiteX49" fmla="*/ 4500 w 10000"/>
                <a:gd name="connsiteY49" fmla="*/ 1866 h 10127"/>
                <a:gd name="connsiteX50" fmla="*/ 4111 w 10000"/>
                <a:gd name="connsiteY50" fmla="*/ 822 h 10127"/>
                <a:gd name="connsiteX51" fmla="*/ 4111 w 10000"/>
                <a:gd name="connsiteY51" fmla="*/ 404 h 10127"/>
                <a:gd name="connsiteX52" fmla="*/ 4111 w 10000"/>
                <a:gd name="connsiteY52" fmla="*/ 404 h 10127"/>
                <a:gd name="connsiteX53" fmla="*/ 4195 w 10000"/>
                <a:gd name="connsiteY53" fmla="*/ 119 h 10127"/>
                <a:gd name="connsiteX54" fmla="*/ 4213 w 10000"/>
                <a:gd name="connsiteY54" fmla="*/ 0 h 10127"/>
                <a:gd name="connsiteX55" fmla="*/ 4000 w 10000"/>
                <a:gd name="connsiteY55" fmla="*/ 127 h 10127"/>
                <a:gd name="connsiteX56" fmla="*/ 3722 w 10000"/>
                <a:gd name="connsiteY56" fmla="*/ 200 h 10127"/>
                <a:gd name="connsiteX57" fmla="*/ 3611 w 10000"/>
                <a:gd name="connsiteY57" fmla="*/ 273 h 10127"/>
                <a:gd name="connsiteX58" fmla="*/ 3556 w 10000"/>
                <a:gd name="connsiteY58" fmla="*/ 344 h 10127"/>
                <a:gd name="connsiteX59" fmla="*/ 3556 w 10000"/>
                <a:gd name="connsiteY59" fmla="*/ 344 h 10127"/>
                <a:gd name="connsiteX60" fmla="*/ 3444 w 10000"/>
                <a:gd name="connsiteY60" fmla="*/ 618 h 10127"/>
                <a:gd name="connsiteX61" fmla="*/ 3278 w 10000"/>
                <a:gd name="connsiteY61" fmla="*/ 1039 h 10127"/>
                <a:gd name="connsiteX62" fmla="*/ 3000 w 10000"/>
                <a:gd name="connsiteY62" fmla="*/ 1516 h 10127"/>
                <a:gd name="connsiteX63" fmla="*/ 2667 w 10000"/>
                <a:gd name="connsiteY63" fmla="*/ 1866 h 10127"/>
                <a:gd name="connsiteX64" fmla="*/ 2667 w 10000"/>
                <a:gd name="connsiteY64" fmla="*/ 1866 h 10127"/>
                <a:gd name="connsiteX65" fmla="*/ 2333 w 10000"/>
                <a:gd name="connsiteY65" fmla="*/ 2152 h 10127"/>
                <a:gd name="connsiteX66" fmla="*/ 1833 w 10000"/>
                <a:gd name="connsiteY66" fmla="*/ 2431 h 10127"/>
                <a:gd name="connsiteX67" fmla="*/ 1389 w 10000"/>
                <a:gd name="connsiteY67" fmla="*/ 2562 h 10127"/>
                <a:gd name="connsiteX68" fmla="*/ 889 w 10000"/>
                <a:gd name="connsiteY68" fmla="*/ 2633 h 10127"/>
                <a:gd name="connsiteX69" fmla="*/ 889 w 10000"/>
                <a:gd name="connsiteY69" fmla="*/ 2633 h 10127"/>
                <a:gd name="connsiteX70" fmla="*/ 500 w 10000"/>
                <a:gd name="connsiteY70" fmla="*/ 2717 h 10127"/>
                <a:gd name="connsiteX71" fmla="*/ 222 w 10000"/>
                <a:gd name="connsiteY71" fmla="*/ 2768 h 10127"/>
                <a:gd name="connsiteX72" fmla="*/ 0 w 10000"/>
                <a:gd name="connsiteY72" fmla="*/ 2836 h 10127"/>
                <a:gd name="connsiteX73" fmla="*/ 0 w 10000"/>
                <a:gd name="connsiteY73" fmla="*/ 2836 h 10127"/>
                <a:gd name="connsiteX74" fmla="*/ 278 w 10000"/>
                <a:gd name="connsiteY74" fmla="*/ 3955 h 10127"/>
                <a:gd name="connsiteX75" fmla="*/ 500 w 10000"/>
                <a:gd name="connsiteY75" fmla="*/ 4773 h 10127"/>
                <a:gd name="connsiteX76" fmla="*/ 722 w 10000"/>
                <a:gd name="connsiteY76" fmla="*/ 5476 h 10127"/>
                <a:gd name="connsiteX77" fmla="*/ 722 w 10000"/>
                <a:gd name="connsiteY77" fmla="*/ 5476 h 10127"/>
                <a:gd name="connsiteX78" fmla="*/ 889 w 10000"/>
                <a:gd name="connsiteY78" fmla="*/ 5891 h 10127"/>
                <a:gd name="connsiteX79" fmla="*/ 944 w 10000"/>
                <a:gd name="connsiteY79" fmla="*/ 6248 h 10127"/>
                <a:gd name="connsiteX80" fmla="*/ 1111 w 10000"/>
                <a:gd name="connsiteY80" fmla="*/ 6598 h 10127"/>
                <a:gd name="connsiteX81" fmla="*/ 1333 w 10000"/>
                <a:gd name="connsiteY81" fmla="*/ 7136 h 10127"/>
                <a:gd name="connsiteX82" fmla="*/ 1333 w 10000"/>
                <a:gd name="connsiteY82" fmla="*/ 7136 h 10127"/>
                <a:gd name="connsiteX83" fmla="*/ 1444 w 10000"/>
                <a:gd name="connsiteY83" fmla="*/ 7417 h 10127"/>
                <a:gd name="connsiteX84" fmla="*/ 1500 w 10000"/>
                <a:gd name="connsiteY84" fmla="*/ 7626 h 10127"/>
                <a:gd name="connsiteX85" fmla="*/ 1500 w 10000"/>
                <a:gd name="connsiteY85" fmla="*/ 7823 h 10127"/>
                <a:gd name="connsiteX86" fmla="*/ 1556 w 10000"/>
                <a:gd name="connsiteY86" fmla="*/ 7911 h 10127"/>
                <a:gd name="connsiteX87" fmla="*/ 1722 w 10000"/>
                <a:gd name="connsiteY87" fmla="*/ 7973 h 10127"/>
                <a:gd name="connsiteX88" fmla="*/ 1944 w 10000"/>
                <a:gd name="connsiteY88" fmla="*/ 8038 h 10127"/>
                <a:gd name="connsiteX89" fmla="*/ 2944 w 10000"/>
                <a:gd name="connsiteY89" fmla="*/ 8115 h 10127"/>
                <a:gd name="connsiteX90" fmla="*/ 2944 w 10000"/>
                <a:gd name="connsiteY90" fmla="*/ 8115 h 10127"/>
                <a:gd name="connsiteX91" fmla="*/ 4167 w 10000"/>
                <a:gd name="connsiteY91" fmla="*/ 8256 h 10127"/>
                <a:gd name="connsiteX92" fmla="*/ 4889 w 10000"/>
                <a:gd name="connsiteY92" fmla="*/ 8452 h 10127"/>
                <a:gd name="connsiteX93" fmla="*/ 5278 w 10000"/>
                <a:gd name="connsiteY93" fmla="*/ 8673 h 10127"/>
                <a:gd name="connsiteX94" fmla="*/ 5444 w 10000"/>
                <a:gd name="connsiteY94" fmla="*/ 8731 h 10127"/>
                <a:gd name="connsiteX95" fmla="*/ 5444 w 10000"/>
                <a:gd name="connsiteY95" fmla="*/ 8731 h 10127"/>
                <a:gd name="connsiteX96" fmla="*/ 5722 w 10000"/>
                <a:gd name="connsiteY96" fmla="*/ 8886 h 10127"/>
                <a:gd name="connsiteX97" fmla="*/ 5833 w 10000"/>
                <a:gd name="connsiteY97" fmla="*/ 8957 h 10127"/>
                <a:gd name="connsiteX98" fmla="*/ 5833 w 10000"/>
                <a:gd name="connsiteY98" fmla="*/ 8957 h 10127"/>
                <a:gd name="connsiteX99" fmla="*/ 5833 w 10000"/>
                <a:gd name="connsiteY99" fmla="*/ 8886 h 10127"/>
                <a:gd name="connsiteX100" fmla="*/ 5889 w 10000"/>
                <a:gd name="connsiteY100" fmla="*/ 8808 h 10127"/>
                <a:gd name="connsiteX101" fmla="*/ 6000 w 10000"/>
                <a:gd name="connsiteY101" fmla="*/ 8731 h 10127"/>
                <a:gd name="connsiteX102" fmla="*/ 6167 w 10000"/>
                <a:gd name="connsiteY102" fmla="*/ 8673 h 10127"/>
                <a:gd name="connsiteX103" fmla="*/ 6444 w 10000"/>
                <a:gd name="connsiteY103" fmla="*/ 8673 h 10127"/>
                <a:gd name="connsiteX104" fmla="*/ 6833 w 10000"/>
                <a:gd name="connsiteY104" fmla="*/ 8731 h 10127"/>
                <a:gd name="connsiteX105" fmla="*/ 7278 w 10000"/>
                <a:gd name="connsiteY105" fmla="*/ 8957 h 10127"/>
                <a:gd name="connsiteX106" fmla="*/ 7278 w 10000"/>
                <a:gd name="connsiteY106" fmla="*/ 8957 h 10127"/>
                <a:gd name="connsiteX107" fmla="*/ 8722 w 10000"/>
                <a:gd name="connsiteY107" fmla="*/ 9563 h 10127"/>
                <a:gd name="connsiteX108" fmla="*/ 10000 w 10000"/>
                <a:gd name="connsiteY108" fmla="*/ 10127 h 10127"/>
                <a:gd name="connsiteX109" fmla="*/ 10000 w 10000"/>
                <a:gd name="connsiteY109"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6056 w 10000"/>
                <a:gd name="connsiteY33" fmla="*/ 3185 h 10127"/>
                <a:gd name="connsiteX34" fmla="*/ 6056 w 10000"/>
                <a:gd name="connsiteY34" fmla="*/ 3185 h 10127"/>
                <a:gd name="connsiteX35" fmla="*/ 6056 w 10000"/>
                <a:gd name="connsiteY35" fmla="*/ 1943 h 10127"/>
                <a:gd name="connsiteX36" fmla="*/ 6056 w 10000"/>
                <a:gd name="connsiteY36" fmla="*/ 1943 h 10127"/>
                <a:gd name="connsiteX37" fmla="*/ 6056 w 10000"/>
                <a:gd name="connsiteY37" fmla="*/ 1652 h 10127"/>
                <a:gd name="connsiteX38" fmla="*/ 5944 w 10000"/>
                <a:gd name="connsiteY38" fmla="*/ 1308 h 10127"/>
                <a:gd name="connsiteX39" fmla="*/ 5889 w 10000"/>
                <a:gd name="connsiteY39" fmla="*/ 1230 h 10127"/>
                <a:gd name="connsiteX40" fmla="*/ 5778 w 10000"/>
                <a:gd name="connsiteY40" fmla="*/ 1167 h 10127"/>
                <a:gd name="connsiteX41" fmla="*/ 5667 w 10000"/>
                <a:gd name="connsiteY41" fmla="*/ 1167 h 10127"/>
                <a:gd name="connsiteX42" fmla="*/ 5500 w 10000"/>
                <a:gd name="connsiteY42" fmla="*/ 1230 h 10127"/>
                <a:gd name="connsiteX43" fmla="*/ 5500 w 10000"/>
                <a:gd name="connsiteY43" fmla="*/ 1230 h 10127"/>
                <a:gd name="connsiteX44" fmla="*/ 4889 w 10000"/>
                <a:gd name="connsiteY44" fmla="*/ 1726 h 10127"/>
                <a:gd name="connsiteX45" fmla="*/ 4611 w 10000"/>
                <a:gd name="connsiteY45" fmla="*/ 1866 h 10127"/>
                <a:gd name="connsiteX46" fmla="*/ 4556 w 10000"/>
                <a:gd name="connsiteY46" fmla="*/ 1943 h 10127"/>
                <a:gd name="connsiteX47" fmla="*/ 4500 w 10000"/>
                <a:gd name="connsiteY47" fmla="*/ 1866 h 10127"/>
                <a:gd name="connsiteX48" fmla="*/ 4500 w 10000"/>
                <a:gd name="connsiteY48" fmla="*/ 1866 h 10127"/>
                <a:gd name="connsiteX49" fmla="*/ 4111 w 10000"/>
                <a:gd name="connsiteY49" fmla="*/ 822 h 10127"/>
                <a:gd name="connsiteX50" fmla="*/ 4111 w 10000"/>
                <a:gd name="connsiteY50" fmla="*/ 404 h 10127"/>
                <a:gd name="connsiteX51" fmla="*/ 4111 w 10000"/>
                <a:gd name="connsiteY51" fmla="*/ 404 h 10127"/>
                <a:gd name="connsiteX52" fmla="*/ 4195 w 10000"/>
                <a:gd name="connsiteY52" fmla="*/ 119 h 10127"/>
                <a:gd name="connsiteX53" fmla="*/ 4213 w 10000"/>
                <a:gd name="connsiteY53" fmla="*/ 0 h 10127"/>
                <a:gd name="connsiteX54" fmla="*/ 4000 w 10000"/>
                <a:gd name="connsiteY54" fmla="*/ 127 h 10127"/>
                <a:gd name="connsiteX55" fmla="*/ 3722 w 10000"/>
                <a:gd name="connsiteY55" fmla="*/ 200 h 10127"/>
                <a:gd name="connsiteX56" fmla="*/ 3611 w 10000"/>
                <a:gd name="connsiteY56" fmla="*/ 273 h 10127"/>
                <a:gd name="connsiteX57" fmla="*/ 3556 w 10000"/>
                <a:gd name="connsiteY57" fmla="*/ 344 h 10127"/>
                <a:gd name="connsiteX58" fmla="*/ 3556 w 10000"/>
                <a:gd name="connsiteY58" fmla="*/ 344 h 10127"/>
                <a:gd name="connsiteX59" fmla="*/ 3444 w 10000"/>
                <a:gd name="connsiteY59" fmla="*/ 618 h 10127"/>
                <a:gd name="connsiteX60" fmla="*/ 3278 w 10000"/>
                <a:gd name="connsiteY60" fmla="*/ 1039 h 10127"/>
                <a:gd name="connsiteX61" fmla="*/ 3000 w 10000"/>
                <a:gd name="connsiteY61" fmla="*/ 1516 h 10127"/>
                <a:gd name="connsiteX62" fmla="*/ 2667 w 10000"/>
                <a:gd name="connsiteY62" fmla="*/ 1866 h 10127"/>
                <a:gd name="connsiteX63" fmla="*/ 2667 w 10000"/>
                <a:gd name="connsiteY63" fmla="*/ 1866 h 10127"/>
                <a:gd name="connsiteX64" fmla="*/ 2333 w 10000"/>
                <a:gd name="connsiteY64" fmla="*/ 2152 h 10127"/>
                <a:gd name="connsiteX65" fmla="*/ 1833 w 10000"/>
                <a:gd name="connsiteY65" fmla="*/ 2431 h 10127"/>
                <a:gd name="connsiteX66" fmla="*/ 1389 w 10000"/>
                <a:gd name="connsiteY66" fmla="*/ 2562 h 10127"/>
                <a:gd name="connsiteX67" fmla="*/ 889 w 10000"/>
                <a:gd name="connsiteY67" fmla="*/ 2633 h 10127"/>
                <a:gd name="connsiteX68" fmla="*/ 889 w 10000"/>
                <a:gd name="connsiteY68" fmla="*/ 2633 h 10127"/>
                <a:gd name="connsiteX69" fmla="*/ 500 w 10000"/>
                <a:gd name="connsiteY69" fmla="*/ 2717 h 10127"/>
                <a:gd name="connsiteX70" fmla="*/ 222 w 10000"/>
                <a:gd name="connsiteY70" fmla="*/ 2768 h 10127"/>
                <a:gd name="connsiteX71" fmla="*/ 0 w 10000"/>
                <a:gd name="connsiteY71" fmla="*/ 2836 h 10127"/>
                <a:gd name="connsiteX72" fmla="*/ 0 w 10000"/>
                <a:gd name="connsiteY72" fmla="*/ 2836 h 10127"/>
                <a:gd name="connsiteX73" fmla="*/ 278 w 10000"/>
                <a:gd name="connsiteY73" fmla="*/ 3955 h 10127"/>
                <a:gd name="connsiteX74" fmla="*/ 500 w 10000"/>
                <a:gd name="connsiteY74" fmla="*/ 4773 h 10127"/>
                <a:gd name="connsiteX75" fmla="*/ 722 w 10000"/>
                <a:gd name="connsiteY75" fmla="*/ 5476 h 10127"/>
                <a:gd name="connsiteX76" fmla="*/ 722 w 10000"/>
                <a:gd name="connsiteY76" fmla="*/ 5476 h 10127"/>
                <a:gd name="connsiteX77" fmla="*/ 889 w 10000"/>
                <a:gd name="connsiteY77" fmla="*/ 5891 h 10127"/>
                <a:gd name="connsiteX78" fmla="*/ 944 w 10000"/>
                <a:gd name="connsiteY78" fmla="*/ 6248 h 10127"/>
                <a:gd name="connsiteX79" fmla="*/ 1111 w 10000"/>
                <a:gd name="connsiteY79" fmla="*/ 6598 h 10127"/>
                <a:gd name="connsiteX80" fmla="*/ 1333 w 10000"/>
                <a:gd name="connsiteY80" fmla="*/ 7136 h 10127"/>
                <a:gd name="connsiteX81" fmla="*/ 1333 w 10000"/>
                <a:gd name="connsiteY81" fmla="*/ 7136 h 10127"/>
                <a:gd name="connsiteX82" fmla="*/ 1444 w 10000"/>
                <a:gd name="connsiteY82" fmla="*/ 7417 h 10127"/>
                <a:gd name="connsiteX83" fmla="*/ 1500 w 10000"/>
                <a:gd name="connsiteY83" fmla="*/ 7626 h 10127"/>
                <a:gd name="connsiteX84" fmla="*/ 1500 w 10000"/>
                <a:gd name="connsiteY84" fmla="*/ 7823 h 10127"/>
                <a:gd name="connsiteX85" fmla="*/ 1556 w 10000"/>
                <a:gd name="connsiteY85" fmla="*/ 7911 h 10127"/>
                <a:gd name="connsiteX86" fmla="*/ 1722 w 10000"/>
                <a:gd name="connsiteY86" fmla="*/ 7973 h 10127"/>
                <a:gd name="connsiteX87" fmla="*/ 1944 w 10000"/>
                <a:gd name="connsiteY87" fmla="*/ 8038 h 10127"/>
                <a:gd name="connsiteX88" fmla="*/ 2944 w 10000"/>
                <a:gd name="connsiteY88" fmla="*/ 8115 h 10127"/>
                <a:gd name="connsiteX89" fmla="*/ 2944 w 10000"/>
                <a:gd name="connsiteY89" fmla="*/ 8115 h 10127"/>
                <a:gd name="connsiteX90" fmla="*/ 4167 w 10000"/>
                <a:gd name="connsiteY90" fmla="*/ 8256 h 10127"/>
                <a:gd name="connsiteX91" fmla="*/ 4889 w 10000"/>
                <a:gd name="connsiteY91" fmla="*/ 8452 h 10127"/>
                <a:gd name="connsiteX92" fmla="*/ 5278 w 10000"/>
                <a:gd name="connsiteY92" fmla="*/ 8673 h 10127"/>
                <a:gd name="connsiteX93" fmla="*/ 5444 w 10000"/>
                <a:gd name="connsiteY93" fmla="*/ 8731 h 10127"/>
                <a:gd name="connsiteX94" fmla="*/ 5444 w 10000"/>
                <a:gd name="connsiteY94" fmla="*/ 8731 h 10127"/>
                <a:gd name="connsiteX95" fmla="*/ 5722 w 10000"/>
                <a:gd name="connsiteY95" fmla="*/ 8886 h 10127"/>
                <a:gd name="connsiteX96" fmla="*/ 5833 w 10000"/>
                <a:gd name="connsiteY96" fmla="*/ 8957 h 10127"/>
                <a:gd name="connsiteX97" fmla="*/ 5833 w 10000"/>
                <a:gd name="connsiteY97" fmla="*/ 8957 h 10127"/>
                <a:gd name="connsiteX98" fmla="*/ 5833 w 10000"/>
                <a:gd name="connsiteY98" fmla="*/ 8886 h 10127"/>
                <a:gd name="connsiteX99" fmla="*/ 5889 w 10000"/>
                <a:gd name="connsiteY99" fmla="*/ 8808 h 10127"/>
                <a:gd name="connsiteX100" fmla="*/ 6000 w 10000"/>
                <a:gd name="connsiteY100" fmla="*/ 8731 h 10127"/>
                <a:gd name="connsiteX101" fmla="*/ 6167 w 10000"/>
                <a:gd name="connsiteY101" fmla="*/ 8673 h 10127"/>
                <a:gd name="connsiteX102" fmla="*/ 6444 w 10000"/>
                <a:gd name="connsiteY102" fmla="*/ 8673 h 10127"/>
                <a:gd name="connsiteX103" fmla="*/ 6833 w 10000"/>
                <a:gd name="connsiteY103" fmla="*/ 8731 h 10127"/>
                <a:gd name="connsiteX104" fmla="*/ 7278 w 10000"/>
                <a:gd name="connsiteY104" fmla="*/ 8957 h 10127"/>
                <a:gd name="connsiteX105" fmla="*/ 7278 w 10000"/>
                <a:gd name="connsiteY105" fmla="*/ 8957 h 10127"/>
                <a:gd name="connsiteX106" fmla="*/ 8722 w 10000"/>
                <a:gd name="connsiteY106" fmla="*/ 9563 h 10127"/>
                <a:gd name="connsiteX107" fmla="*/ 10000 w 10000"/>
                <a:gd name="connsiteY107" fmla="*/ 10127 h 10127"/>
                <a:gd name="connsiteX108" fmla="*/ 10000 w 10000"/>
                <a:gd name="connsiteY108"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6056 w 10000"/>
                <a:gd name="connsiteY33" fmla="*/ 3185 h 10127"/>
                <a:gd name="connsiteX34" fmla="*/ 6056 w 10000"/>
                <a:gd name="connsiteY34" fmla="*/ 1943 h 10127"/>
                <a:gd name="connsiteX35" fmla="*/ 6056 w 10000"/>
                <a:gd name="connsiteY35" fmla="*/ 1943 h 10127"/>
                <a:gd name="connsiteX36" fmla="*/ 6056 w 10000"/>
                <a:gd name="connsiteY36" fmla="*/ 1652 h 10127"/>
                <a:gd name="connsiteX37" fmla="*/ 5944 w 10000"/>
                <a:gd name="connsiteY37" fmla="*/ 1308 h 10127"/>
                <a:gd name="connsiteX38" fmla="*/ 5889 w 10000"/>
                <a:gd name="connsiteY38" fmla="*/ 1230 h 10127"/>
                <a:gd name="connsiteX39" fmla="*/ 5778 w 10000"/>
                <a:gd name="connsiteY39" fmla="*/ 1167 h 10127"/>
                <a:gd name="connsiteX40" fmla="*/ 5667 w 10000"/>
                <a:gd name="connsiteY40" fmla="*/ 1167 h 10127"/>
                <a:gd name="connsiteX41" fmla="*/ 5500 w 10000"/>
                <a:gd name="connsiteY41" fmla="*/ 1230 h 10127"/>
                <a:gd name="connsiteX42" fmla="*/ 5500 w 10000"/>
                <a:gd name="connsiteY42" fmla="*/ 1230 h 10127"/>
                <a:gd name="connsiteX43" fmla="*/ 4889 w 10000"/>
                <a:gd name="connsiteY43" fmla="*/ 1726 h 10127"/>
                <a:gd name="connsiteX44" fmla="*/ 4611 w 10000"/>
                <a:gd name="connsiteY44" fmla="*/ 1866 h 10127"/>
                <a:gd name="connsiteX45" fmla="*/ 4556 w 10000"/>
                <a:gd name="connsiteY45" fmla="*/ 1943 h 10127"/>
                <a:gd name="connsiteX46" fmla="*/ 4500 w 10000"/>
                <a:gd name="connsiteY46" fmla="*/ 1866 h 10127"/>
                <a:gd name="connsiteX47" fmla="*/ 4500 w 10000"/>
                <a:gd name="connsiteY47" fmla="*/ 1866 h 10127"/>
                <a:gd name="connsiteX48" fmla="*/ 4111 w 10000"/>
                <a:gd name="connsiteY48" fmla="*/ 822 h 10127"/>
                <a:gd name="connsiteX49" fmla="*/ 4111 w 10000"/>
                <a:gd name="connsiteY49" fmla="*/ 404 h 10127"/>
                <a:gd name="connsiteX50" fmla="*/ 4111 w 10000"/>
                <a:gd name="connsiteY50" fmla="*/ 404 h 10127"/>
                <a:gd name="connsiteX51" fmla="*/ 4195 w 10000"/>
                <a:gd name="connsiteY51" fmla="*/ 119 h 10127"/>
                <a:gd name="connsiteX52" fmla="*/ 4213 w 10000"/>
                <a:gd name="connsiteY52" fmla="*/ 0 h 10127"/>
                <a:gd name="connsiteX53" fmla="*/ 4000 w 10000"/>
                <a:gd name="connsiteY53" fmla="*/ 127 h 10127"/>
                <a:gd name="connsiteX54" fmla="*/ 3722 w 10000"/>
                <a:gd name="connsiteY54" fmla="*/ 200 h 10127"/>
                <a:gd name="connsiteX55" fmla="*/ 3611 w 10000"/>
                <a:gd name="connsiteY55" fmla="*/ 273 h 10127"/>
                <a:gd name="connsiteX56" fmla="*/ 3556 w 10000"/>
                <a:gd name="connsiteY56" fmla="*/ 344 h 10127"/>
                <a:gd name="connsiteX57" fmla="*/ 3556 w 10000"/>
                <a:gd name="connsiteY57" fmla="*/ 344 h 10127"/>
                <a:gd name="connsiteX58" fmla="*/ 3444 w 10000"/>
                <a:gd name="connsiteY58" fmla="*/ 618 h 10127"/>
                <a:gd name="connsiteX59" fmla="*/ 3278 w 10000"/>
                <a:gd name="connsiteY59" fmla="*/ 1039 h 10127"/>
                <a:gd name="connsiteX60" fmla="*/ 3000 w 10000"/>
                <a:gd name="connsiteY60" fmla="*/ 1516 h 10127"/>
                <a:gd name="connsiteX61" fmla="*/ 2667 w 10000"/>
                <a:gd name="connsiteY61" fmla="*/ 1866 h 10127"/>
                <a:gd name="connsiteX62" fmla="*/ 2667 w 10000"/>
                <a:gd name="connsiteY62" fmla="*/ 1866 h 10127"/>
                <a:gd name="connsiteX63" fmla="*/ 2333 w 10000"/>
                <a:gd name="connsiteY63" fmla="*/ 2152 h 10127"/>
                <a:gd name="connsiteX64" fmla="*/ 1833 w 10000"/>
                <a:gd name="connsiteY64" fmla="*/ 2431 h 10127"/>
                <a:gd name="connsiteX65" fmla="*/ 1389 w 10000"/>
                <a:gd name="connsiteY65" fmla="*/ 2562 h 10127"/>
                <a:gd name="connsiteX66" fmla="*/ 889 w 10000"/>
                <a:gd name="connsiteY66" fmla="*/ 2633 h 10127"/>
                <a:gd name="connsiteX67" fmla="*/ 889 w 10000"/>
                <a:gd name="connsiteY67" fmla="*/ 2633 h 10127"/>
                <a:gd name="connsiteX68" fmla="*/ 500 w 10000"/>
                <a:gd name="connsiteY68" fmla="*/ 2717 h 10127"/>
                <a:gd name="connsiteX69" fmla="*/ 222 w 10000"/>
                <a:gd name="connsiteY69" fmla="*/ 2768 h 10127"/>
                <a:gd name="connsiteX70" fmla="*/ 0 w 10000"/>
                <a:gd name="connsiteY70" fmla="*/ 2836 h 10127"/>
                <a:gd name="connsiteX71" fmla="*/ 0 w 10000"/>
                <a:gd name="connsiteY71" fmla="*/ 2836 h 10127"/>
                <a:gd name="connsiteX72" fmla="*/ 278 w 10000"/>
                <a:gd name="connsiteY72" fmla="*/ 3955 h 10127"/>
                <a:gd name="connsiteX73" fmla="*/ 500 w 10000"/>
                <a:gd name="connsiteY73" fmla="*/ 4773 h 10127"/>
                <a:gd name="connsiteX74" fmla="*/ 722 w 10000"/>
                <a:gd name="connsiteY74" fmla="*/ 5476 h 10127"/>
                <a:gd name="connsiteX75" fmla="*/ 722 w 10000"/>
                <a:gd name="connsiteY75" fmla="*/ 5476 h 10127"/>
                <a:gd name="connsiteX76" fmla="*/ 889 w 10000"/>
                <a:gd name="connsiteY76" fmla="*/ 5891 h 10127"/>
                <a:gd name="connsiteX77" fmla="*/ 944 w 10000"/>
                <a:gd name="connsiteY77" fmla="*/ 6248 h 10127"/>
                <a:gd name="connsiteX78" fmla="*/ 1111 w 10000"/>
                <a:gd name="connsiteY78" fmla="*/ 6598 h 10127"/>
                <a:gd name="connsiteX79" fmla="*/ 1333 w 10000"/>
                <a:gd name="connsiteY79" fmla="*/ 7136 h 10127"/>
                <a:gd name="connsiteX80" fmla="*/ 1333 w 10000"/>
                <a:gd name="connsiteY80" fmla="*/ 7136 h 10127"/>
                <a:gd name="connsiteX81" fmla="*/ 1444 w 10000"/>
                <a:gd name="connsiteY81" fmla="*/ 7417 h 10127"/>
                <a:gd name="connsiteX82" fmla="*/ 1500 w 10000"/>
                <a:gd name="connsiteY82" fmla="*/ 7626 h 10127"/>
                <a:gd name="connsiteX83" fmla="*/ 1500 w 10000"/>
                <a:gd name="connsiteY83" fmla="*/ 7823 h 10127"/>
                <a:gd name="connsiteX84" fmla="*/ 1556 w 10000"/>
                <a:gd name="connsiteY84" fmla="*/ 7911 h 10127"/>
                <a:gd name="connsiteX85" fmla="*/ 1722 w 10000"/>
                <a:gd name="connsiteY85" fmla="*/ 7973 h 10127"/>
                <a:gd name="connsiteX86" fmla="*/ 1944 w 10000"/>
                <a:gd name="connsiteY86" fmla="*/ 8038 h 10127"/>
                <a:gd name="connsiteX87" fmla="*/ 2944 w 10000"/>
                <a:gd name="connsiteY87" fmla="*/ 8115 h 10127"/>
                <a:gd name="connsiteX88" fmla="*/ 2944 w 10000"/>
                <a:gd name="connsiteY88" fmla="*/ 8115 h 10127"/>
                <a:gd name="connsiteX89" fmla="*/ 4167 w 10000"/>
                <a:gd name="connsiteY89" fmla="*/ 8256 h 10127"/>
                <a:gd name="connsiteX90" fmla="*/ 4889 w 10000"/>
                <a:gd name="connsiteY90" fmla="*/ 8452 h 10127"/>
                <a:gd name="connsiteX91" fmla="*/ 5278 w 10000"/>
                <a:gd name="connsiteY91" fmla="*/ 8673 h 10127"/>
                <a:gd name="connsiteX92" fmla="*/ 5444 w 10000"/>
                <a:gd name="connsiteY92" fmla="*/ 8731 h 10127"/>
                <a:gd name="connsiteX93" fmla="*/ 5444 w 10000"/>
                <a:gd name="connsiteY93" fmla="*/ 8731 h 10127"/>
                <a:gd name="connsiteX94" fmla="*/ 5722 w 10000"/>
                <a:gd name="connsiteY94" fmla="*/ 8886 h 10127"/>
                <a:gd name="connsiteX95" fmla="*/ 5833 w 10000"/>
                <a:gd name="connsiteY95" fmla="*/ 8957 h 10127"/>
                <a:gd name="connsiteX96" fmla="*/ 5833 w 10000"/>
                <a:gd name="connsiteY96" fmla="*/ 8957 h 10127"/>
                <a:gd name="connsiteX97" fmla="*/ 5833 w 10000"/>
                <a:gd name="connsiteY97" fmla="*/ 8886 h 10127"/>
                <a:gd name="connsiteX98" fmla="*/ 5889 w 10000"/>
                <a:gd name="connsiteY98" fmla="*/ 8808 h 10127"/>
                <a:gd name="connsiteX99" fmla="*/ 6000 w 10000"/>
                <a:gd name="connsiteY99" fmla="*/ 8731 h 10127"/>
                <a:gd name="connsiteX100" fmla="*/ 6167 w 10000"/>
                <a:gd name="connsiteY100" fmla="*/ 8673 h 10127"/>
                <a:gd name="connsiteX101" fmla="*/ 6444 w 10000"/>
                <a:gd name="connsiteY101" fmla="*/ 8673 h 10127"/>
                <a:gd name="connsiteX102" fmla="*/ 6833 w 10000"/>
                <a:gd name="connsiteY102" fmla="*/ 8731 h 10127"/>
                <a:gd name="connsiteX103" fmla="*/ 7278 w 10000"/>
                <a:gd name="connsiteY103" fmla="*/ 8957 h 10127"/>
                <a:gd name="connsiteX104" fmla="*/ 7278 w 10000"/>
                <a:gd name="connsiteY104" fmla="*/ 8957 h 10127"/>
                <a:gd name="connsiteX105" fmla="*/ 8722 w 10000"/>
                <a:gd name="connsiteY105" fmla="*/ 9563 h 10127"/>
                <a:gd name="connsiteX106" fmla="*/ 10000 w 10000"/>
                <a:gd name="connsiteY106" fmla="*/ 10127 h 10127"/>
                <a:gd name="connsiteX107" fmla="*/ 10000 w 10000"/>
                <a:gd name="connsiteY107"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6056 w 10000"/>
                <a:gd name="connsiteY33" fmla="*/ 1943 h 10127"/>
                <a:gd name="connsiteX34" fmla="*/ 6056 w 10000"/>
                <a:gd name="connsiteY34" fmla="*/ 1943 h 10127"/>
                <a:gd name="connsiteX35" fmla="*/ 6056 w 10000"/>
                <a:gd name="connsiteY35" fmla="*/ 1652 h 10127"/>
                <a:gd name="connsiteX36" fmla="*/ 5944 w 10000"/>
                <a:gd name="connsiteY36" fmla="*/ 1308 h 10127"/>
                <a:gd name="connsiteX37" fmla="*/ 5889 w 10000"/>
                <a:gd name="connsiteY37" fmla="*/ 1230 h 10127"/>
                <a:gd name="connsiteX38" fmla="*/ 5778 w 10000"/>
                <a:gd name="connsiteY38" fmla="*/ 1167 h 10127"/>
                <a:gd name="connsiteX39" fmla="*/ 5667 w 10000"/>
                <a:gd name="connsiteY39" fmla="*/ 1167 h 10127"/>
                <a:gd name="connsiteX40" fmla="*/ 5500 w 10000"/>
                <a:gd name="connsiteY40" fmla="*/ 1230 h 10127"/>
                <a:gd name="connsiteX41" fmla="*/ 5500 w 10000"/>
                <a:gd name="connsiteY41" fmla="*/ 1230 h 10127"/>
                <a:gd name="connsiteX42" fmla="*/ 4889 w 10000"/>
                <a:gd name="connsiteY42" fmla="*/ 1726 h 10127"/>
                <a:gd name="connsiteX43" fmla="*/ 4611 w 10000"/>
                <a:gd name="connsiteY43" fmla="*/ 1866 h 10127"/>
                <a:gd name="connsiteX44" fmla="*/ 4556 w 10000"/>
                <a:gd name="connsiteY44" fmla="*/ 1943 h 10127"/>
                <a:gd name="connsiteX45" fmla="*/ 4500 w 10000"/>
                <a:gd name="connsiteY45" fmla="*/ 1866 h 10127"/>
                <a:gd name="connsiteX46" fmla="*/ 4500 w 10000"/>
                <a:gd name="connsiteY46" fmla="*/ 1866 h 10127"/>
                <a:gd name="connsiteX47" fmla="*/ 4111 w 10000"/>
                <a:gd name="connsiteY47" fmla="*/ 822 h 10127"/>
                <a:gd name="connsiteX48" fmla="*/ 4111 w 10000"/>
                <a:gd name="connsiteY48" fmla="*/ 404 h 10127"/>
                <a:gd name="connsiteX49" fmla="*/ 4111 w 10000"/>
                <a:gd name="connsiteY49" fmla="*/ 404 h 10127"/>
                <a:gd name="connsiteX50" fmla="*/ 4195 w 10000"/>
                <a:gd name="connsiteY50" fmla="*/ 119 h 10127"/>
                <a:gd name="connsiteX51" fmla="*/ 4213 w 10000"/>
                <a:gd name="connsiteY51" fmla="*/ 0 h 10127"/>
                <a:gd name="connsiteX52" fmla="*/ 4000 w 10000"/>
                <a:gd name="connsiteY52" fmla="*/ 127 h 10127"/>
                <a:gd name="connsiteX53" fmla="*/ 3722 w 10000"/>
                <a:gd name="connsiteY53" fmla="*/ 200 h 10127"/>
                <a:gd name="connsiteX54" fmla="*/ 3611 w 10000"/>
                <a:gd name="connsiteY54" fmla="*/ 273 h 10127"/>
                <a:gd name="connsiteX55" fmla="*/ 3556 w 10000"/>
                <a:gd name="connsiteY55" fmla="*/ 344 h 10127"/>
                <a:gd name="connsiteX56" fmla="*/ 3556 w 10000"/>
                <a:gd name="connsiteY56" fmla="*/ 344 h 10127"/>
                <a:gd name="connsiteX57" fmla="*/ 3444 w 10000"/>
                <a:gd name="connsiteY57" fmla="*/ 618 h 10127"/>
                <a:gd name="connsiteX58" fmla="*/ 3278 w 10000"/>
                <a:gd name="connsiteY58" fmla="*/ 1039 h 10127"/>
                <a:gd name="connsiteX59" fmla="*/ 3000 w 10000"/>
                <a:gd name="connsiteY59" fmla="*/ 1516 h 10127"/>
                <a:gd name="connsiteX60" fmla="*/ 2667 w 10000"/>
                <a:gd name="connsiteY60" fmla="*/ 1866 h 10127"/>
                <a:gd name="connsiteX61" fmla="*/ 2667 w 10000"/>
                <a:gd name="connsiteY61" fmla="*/ 1866 h 10127"/>
                <a:gd name="connsiteX62" fmla="*/ 2333 w 10000"/>
                <a:gd name="connsiteY62" fmla="*/ 2152 h 10127"/>
                <a:gd name="connsiteX63" fmla="*/ 1833 w 10000"/>
                <a:gd name="connsiteY63" fmla="*/ 2431 h 10127"/>
                <a:gd name="connsiteX64" fmla="*/ 1389 w 10000"/>
                <a:gd name="connsiteY64" fmla="*/ 2562 h 10127"/>
                <a:gd name="connsiteX65" fmla="*/ 889 w 10000"/>
                <a:gd name="connsiteY65" fmla="*/ 2633 h 10127"/>
                <a:gd name="connsiteX66" fmla="*/ 889 w 10000"/>
                <a:gd name="connsiteY66" fmla="*/ 2633 h 10127"/>
                <a:gd name="connsiteX67" fmla="*/ 500 w 10000"/>
                <a:gd name="connsiteY67" fmla="*/ 2717 h 10127"/>
                <a:gd name="connsiteX68" fmla="*/ 222 w 10000"/>
                <a:gd name="connsiteY68" fmla="*/ 2768 h 10127"/>
                <a:gd name="connsiteX69" fmla="*/ 0 w 10000"/>
                <a:gd name="connsiteY69" fmla="*/ 2836 h 10127"/>
                <a:gd name="connsiteX70" fmla="*/ 0 w 10000"/>
                <a:gd name="connsiteY70" fmla="*/ 2836 h 10127"/>
                <a:gd name="connsiteX71" fmla="*/ 278 w 10000"/>
                <a:gd name="connsiteY71" fmla="*/ 3955 h 10127"/>
                <a:gd name="connsiteX72" fmla="*/ 500 w 10000"/>
                <a:gd name="connsiteY72" fmla="*/ 4773 h 10127"/>
                <a:gd name="connsiteX73" fmla="*/ 722 w 10000"/>
                <a:gd name="connsiteY73" fmla="*/ 5476 h 10127"/>
                <a:gd name="connsiteX74" fmla="*/ 722 w 10000"/>
                <a:gd name="connsiteY74" fmla="*/ 5476 h 10127"/>
                <a:gd name="connsiteX75" fmla="*/ 889 w 10000"/>
                <a:gd name="connsiteY75" fmla="*/ 5891 h 10127"/>
                <a:gd name="connsiteX76" fmla="*/ 944 w 10000"/>
                <a:gd name="connsiteY76" fmla="*/ 6248 h 10127"/>
                <a:gd name="connsiteX77" fmla="*/ 1111 w 10000"/>
                <a:gd name="connsiteY77" fmla="*/ 6598 h 10127"/>
                <a:gd name="connsiteX78" fmla="*/ 1333 w 10000"/>
                <a:gd name="connsiteY78" fmla="*/ 7136 h 10127"/>
                <a:gd name="connsiteX79" fmla="*/ 1333 w 10000"/>
                <a:gd name="connsiteY79" fmla="*/ 7136 h 10127"/>
                <a:gd name="connsiteX80" fmla="*/ 1444 w 10000"/>
                <a:gd name="connsiteY80" fmla="*/ 7417 h 10127"/>
                <a:gd name="connsiteX81" fmla="*/ 1500 w 10000"/>
                <a:gd name="connsiteY81" fmla="*/ 7626 h 10127"/>
                <a:gd name="connsiteX82" fmla="*/ 1500 w 10000"/>
                <a:gd name="connsiteY82" fmla="*/ 7823 h 10127"/>
                <a:gd name="connsiteX83" fmla="*/ 1556 w 10000"/>
                <a:gd name="connsiteY83" fmla="*/ 7911 h 10127"/>
                <a:gd name="connsiteX84" fmla="*/ 1722 w 10000"/>
                <a:gd name="connsiteY84" fmla="*/ 7973 h 10127"/>
                <a:gd name="connsiteX85" fmla="*/ 1944 w 10000"/>
                <a:gd name="connsiteY85" fmla="*/ 8038 h 10127"/>
                <a:gd name="connsiteX86" fmla="*/ 2944 w 10000"/>
                <a:gd name="connsiteY86" fmla="*/ 8115 h 10127"/>
                <a:gd name="connsiteX87" fmla="*/ 2944 w 10000"/>
                <a:gd name="connsiteY87" fmla="*/ 8115 h 10127"/>
                <a:gd name="connsiteX88" fmla="*/ 4167 w 10000"/>
                <a:gd name="connsiteY88" fmla="*/ 8256 h 10127"/>
                <a:gd name="connsiteX89" fmla="*/ 4889 w 10000"/>
                <a:gd name="connsiteY89" fmla="*/ 8452 h 10127"/>
                <a:gd name="connsiteX90" fmla="*/ 5278 w 10000"/>
                <a:gd name="connsiteY90" fmla="*/ 8673 h 10127"/>
                <a:gd name="connsiteX91" fmla="*/ 5444 w 10000"/>
                <a:gd name="connsiteY91" fmla="*/ 8731 h 10127"/>
                <a:gd name="connsiteX92" fmla="*/ 5444 w 10000"/>
                <a:gd name="connsiteY92" fmla="*/ 8731 h 10127"/>
                <a:gd name="connsiteX93" fmla="*/ 5722 w 10000"/>
                <a:gd name="connsiteY93" fmla="*/ 8886 h 10127"/>
                <a:gd name="connsiteX94" fmla="*/ 5833 w 10000"/>
                <a:gd name="connsiteY94" fmla="*/ 8957 h 10127"/>
                <a:gd name="connsiteX95" fmla="*/ 5833 w 10000"/>
                <a:gd name="connsiteY95" fmla="*/ 8957 h 10127"/>
                <a:gd name="connsiteX96" fmla="*/ 5833 w 10000"/>
                <a:gd name="connsiteY96" fmla="*/ 8886 h 10127"/>
                <a:gd name="connsiteX97" fmla="*/ 5889 w 10000"/>
                <a:gd name="connsiteY97" fmla="*/ 8808 h 10127"/>
                <a:gd name="connsiteX98" fmla="*/ 6000 w 10000"/>
                <a:gd name="connsiteY98" fmla="*/ 8731 h 10127"/>
                <a:gd name="connsiteX99" fmla="*/ 6167 w 10000"/>
                <a:gd name="connsiteY99" fmla="*/ 8673 h 10127"/>
                <a:gd name="connsiteX100" fmla="*/ 6444 w 10000"/>
                <a:gd name="connsiteY100" fmla="*/ 8673 h 10127"/>
                <a:gd name="connsiteX101" fmla="*/ 6833 w 10000"/>
                <a:gd name="connsiteY101" fmla="*/ 8731 h 10127"/>
                <a:gd name="connsiteX102" fmla="*/ 7278 w 10000"/>
                <a:gd name="connsiteY102" fmla="*/ 8957 h 10127"/>
                <a:gd name="connsiteX103" fmla="*/ 7278 w 10000"/>
                <a:gd name="connsiteY103" fmla="*/ 8957 h 10127"/>
                <a:gd name="connsiteX104" fmla="*/ 8722 w 10000"/>
                <a:gd name="connsiteY104" fmla="*/ 9563 h 10127"/>
                <a:gd name="connsiteX105" fmla="*/ 10000 w 10000"/>
                <a:gd name="connsiteY105" fmla="*/ 10127 h 10127"/>
                <a:gd name="connsiteX106" fmla="*/ 10000 w 10000"/>
                <a:gd name="connsiteY106"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6056 w 10000"/>
                <a:gd name="connsiteY33" fmla="*/ 1943 h 10127"/>
                <a:gd name="connsiteX34" fmla="*/ 6056 w 10000"/>
                <a:gd name="connsiteY34" fmla="*/ 1652 h 10127"/>
                <a:gd name="connsiteX35" fmla="*/ 5944 w 10000"/>
                <a:gd name="connsiteY35" fmla="*/ 1308 h 10127"/>
                <a:gd name="connsiteX36" fmla="*/ 5889 w 10000"/>
                <a:gd name="connsiteY36" fmla="*/ 1230 h 10127"/>
                <a:gd name="connsiteX37" fmla="*/ 5778 w 10000"/>
                <a:gd name="connsiteY37" fmla="*/ 1167 h 10127"/>
                <a:gd name="connsiteX38" fmla="*/ 5667 w 10000"/>
                <a:gd name="connsiteY38" fmla="*/ 1167 h 10127"/>
                <a:gd name="connsiteX39" fmla="*/ 5500 w 10000"/>
                <a:gd name="connsiteY39" fmla="*/ 1230 h 10127"/>
                <a:gd name="connsiteX40" fmla="*/ 5500 w 10000"/>
                <a:gd name="connsiteY40" fmla="*/ 1230 h 10127"/>
                <a:gd name="connsiteX41" fmla="*/ 4889 w 10000"/>
                <a:gd name="connsiteY41" fmla="*/ 1726 h 10127"/>
                <a:gd name="connsiteX42" fmla="*/ 4611 w 10000"/>
                <a:gd name="connsiteY42" fmla="*/ 1866 h 10127"/>
                <a:gd name="connsiteX43" fmla="*/ 4556 w 10000"/>
                <a:gd name="connsiteY43" fmla="*/ 1943 h 10127"/>
                <a:gd name="connsiteX44" fmla="*/ 4500 w 10000"/>
                <a:gd name="connsiteY44" fmla="*/ 1866 h 10127"/>
                <a:gd name="connsiteX45" fmla="*/ 4500 w 10000"/>
                <a:gd name="connsiteY45" fmla="*/ 1866 h 10127"/>
                <a:gd name="connsiteX46" fmla="*/ 4111 w 10000"/>
                <a:gd name="connsiteY46" fmla="*/ 822 h 10127"/>
                <a:gd name="connsiteX47" fmla="*/ 4111 w 10000"/>
                <a:gd name="connsiteY47" fmla="*/ 404 h 10127"/>
                <a:gd name="connsiteX48" fmla="*/ 4111 w 10000"/>
                <a:gd name="connsiteY48" fmla="*/ 404 h 10127"/>
                <a:gd name="connsiteX49" fmla="*/ 4195 w 10000"/>
                <a:gd name="connsiteY49" fmla="*/ 119 h 10127"/>
                <a:gd name="connsiteX50" fmla="*/ 4213 w 10000"/>
                <a:gd name="connsiteY50" fmla="*/ 0 h 10127"/>
                <a:gd name="connsiteX51" fmla="*/ 4000 w 10000"/>
                <a:gd name="connsiteY51" fmla="*/ 127 h 10127"/>
                <a:gd name="connsiteX52" fmla="*/ 3722 w 10000"/>
                <a:gd name="connsiteY52" fmla="*/ 200 h 10127"/>
                <a:gd name="connsiteX53" fmla="*/ 3611 w 10000"/>
                <a:gd name="connsiteY53" fmla="*/ 273 h 10127"/>
                <a:gd name="connsiteX54" fmla="*/ 3556 w 10000"/>
                <a:gd name="connsiteY54" fmla="*/ 344 h 10127"/>
                <a:gd name="connsiteX55" fmla="*/ 3556 w 10000"/>
                <a:gd name="connsiteY55" fmla="*/ 344 h 10127"/>
                <a:gd name="connsiteX56" fmla="*/ 3444 w 10000"/>
                <a:gd name="connsiteY56" fmla="*/ 618 h 10127"/>
                <a:gd name="connsiteX57" fmla="*/ 3278 w 10000"/>
                <a:gd name="connsiteY57" fmla="*/ 1039 h 10127"/>
                <a:gd name="connsiteX58" fmla="*/ 3000 w 10000"/>
                <a:gd name="connsiteY58" fmla="*/ 1516 h 10127"/>
                <a:gd name="connsiteX59" fmla="*/ 2667 w 10000"/>
                <a:gd name="connsiteY59" fmla="*/ 1866 h 10127"/>
                <a:gd name="connsiteX60" fmla="*/ 2667 w 10000"/>
                <a:gd name="connsiteY60" fmla="*/ 1866 h 10127"/>
                <a:gd name="connsiteX61" fmla="*/ 2333 w 10000"/>
                <a:gd name="connsiteY61" fmla="*/ 2152 h 10127"/>
                <a:gd name="connsiteX62" fmla="*/ 1833 w 10000"/>
                <a:gd name="connsiteY62" fmla="*/ 2431 h 10127"/>
                <a:gd name="connsiteX63" fmla="*/ 1389 w 10000"/>
                <a:gd name="connsiteY63" fmla="*/ 2562 h 10127"/>
                <a:gd name="connsiteX64" fmla="*/ 889 w 10000"/>
                <a:gd name="connsiteY64" fmla="*/ 2633 h 10127"/>
                <a:gd name="connsiteX65" fmla="*/ 889 w 10000"/>
                <a:gd name="connsiteY65" fmla="*/ 2633 h 10127"/>
                <a:gd name="connsiteX66" fmla="*/ 500 w 10000"/>
                <a:gd name="connsiteY66" fmla="*/ 2717 h 10127"/>
                <a:gd name="connsiteX67" fmla="*/ 222 w 10000"/>
                <a:gd name="connsiteY67" fmla="*/ 2768 h 10127"/>
                <a:gd name="connsiteX68" fmla="*/ 0 w 10000"/>
                <a:gd name="connsiteY68" fmla="*/ 2836 h 10127"/>
                <a:gd name="connsiteX69" fmla="*/ 0 w 10000"/>
                <a:gd name="connsiteY69" fmla="*/ 2836 h 10127"/>
                <a:gd name="connsiteX70" fmla="*/ 278 w 10000"/>
                <a:gd name="connsiteY70" fmla="*/ 3955 h 10127"/>
                <a:gd name="connsiteX71" fmla="*/ 500 w 10000"/>
                <a:gd name="connsiteY71" fmla="*/ 4773 h 10127"/>
                <a:gd name="connsiteX72" fmla="*/ 722 w 10000"/>
                <a:gd name="connsiteY72" fmla="*/ 5476 h 10127"/>
                <a:gd name="connsiteX73" fmla="*/ 722 w 10000"/>
                <a:gd name="connsiteY73" fmla="*/ 5476 h 10127"/>
                <a:gd name="connsiteX74" fmla="*/ 889 w 10000"/>
                <a:gd name="connsiteY74" fmla="*/ 5891 h 10127"/>
                <a:gd name="connsiteX75" fmla="*/ 944 w 10000"/>
                <a:gd name="connsiteY75" fmla="*/ 6248 h 10127"/>
                <a:gd name="connsiteX76" fmla="*/ 1111 w 10000"/>
                <a:gd name="connsiteY76" fmla="*/ 6598 h 10127"/>
                <a:gd name="connsiteX77" fmla="*/ 1333 w 10000"/>
                <a:gd name="connsiteY77" fmla="*/ 7136 h 10127"/>
                <a:gd name="connsiteX78" fmla="*/ 1333 w 10000"/>
                <a:gd name="connsiteY78" fmla="*/ 7136 h 10127"/>
                <a:gd name="connsiteX79" fmla="*/ 1444 w 10000"/>
                <a:gd name="connsiteY79" fmla="*/ 7417 h 10127"/>
                <a:gd name="connsiteX80" fmla="*/ 1500 w 10000"/>
                <a:gd name="connsiteY80" fmla="*/ 7626 h 10127"/>
                <a:gd name="connsiteX81" fmla="*/ 1500 w 10000"/>
                <a:gd name="connsiteY81" fmla="*/ 7823 h 10127"/>
                <a:gd name="connsiteX82" fmla="*/ 1556 w 10000"/>
                <a:gd name="connsiteY82" fmla="*/ 7911 h 10127"/>
                <a:gd name="connsiteX83" fmla="*/ 1722 w 10000"/>
                <a:gd name="connsiteY83" fmla="*/ 7973 h 10127"/>
                <a:gd name="connsiteX84" fmla="*/ 1944 w 10000"/>
                <a:gd name="connsiteY84" fmla="*/ 8038 h 10127"/>
                <a:gd name="connsiteX85" fmla="*/ 2944 w 10000"/>
                <a:gd name="connsiteY85" fmla="*/ 8115 h 10127"/>
                <a:gd name="connsiteX86" fmla="*/ 2944 w 10000"/>
                <a:gd name="connsiteY86" fmla="*/ 8115 h 10127"/>
                <a:gd name="connsiteX87" fmla="*/ 4167 w 10000"/>
                <a:gd name="connsiteY87" fmla="*/ 8256 h 10127"/>
                <a:gd name="connsiteX88" fmla="*/ 4889 w 10000"/>
                <a:gd name="connsiteY88" fmla="*/ 8452 h 10127"/>
                <a:gd name="connsiteX89" fmla="*/ 5278 w 10000"/>
                <a:gd name="connsiteY89" fmla="*/ 8673 h 10127"/>
                <a:gd name="connsiteX90" fmla="*/ 5444 w 10000"/>
                <a:gd name="connsiteY90" fmla="*/ 8731 h 10127"/>
                <a:gd name="connsiteX91" fmla="*/ 5444 w 10000"/>
                <a:gd name="connsiteY91" fmla="*/ 8731 h 10127"/>
                <a:gd name="connsiteX92" fmla="*/ 5722 w 10000"/>
                <a:gd name="connsiteY92" fmla="*/ 8886 h 10127"/>
                <a:gd name="connsiteX93" fmla="*/ 5833 w 10000"/>
                <a:gd name="connsiteY93" fmla="*/ 8957 h 10127"/>
                <a:gd name="connsiteX94" fmla="*/ 5833 w 10000"/>
                <a:gd name="connsiteY94" fmla="*/ 8957 h 10127"/>
                <a:gd name="connsiteX95" fmla="*/ 5833 w 10000"/>
                <a:gd name="connsiteY95" fmla="*/ 8886 h 10127"/>
                <a:gd name="connsiteX96" fmla="*/ 5889 w 10000"/>
                <a:gd name="connsiteY96" fmla="*/ 8808 h 10127"/>
                <a:gd name="connsiteX97" fmla="*/ 6000 w 10000"/>
                <a:gd name="connsiteY97" fmla="*/ 8731 h 10127"/>
                <a:gd name="connsiteX98" fmla="*/ 6167 w 10000"/>
                <a:gd name="connsiteY98" fmla="*/ 8673 h 10127"/>
                <a:gd name="connsiteX99" fmla="*/ 6444 w 10000"/>
                <a:gd name="connsiteY99" fmla="*/ 8673 h 10127"/>
                <a:gd name="connsiteX100" fmla="*/ 6833 w 10000"/>
                <a:gd name="connsiteY100" fmla="*/ 8731 h 10127"/>
                <a:gd name="connsiteX101" fmla="*/ 7278 w 10000"/>
                <a:gd name="connsiteY101" fmla="*/ 8957 h 10127"/>
                <a:gd name="connsiteX102" fmla="*/ 7278 w 10000"/>
                <a:gd name="connsiteY102" fmla="*/ 8957 h 10127"/>
                <a:gd name="connsiteX103" fmla="*/ 8722 w 10000"/>
                <a:gd name="connsiteY103" fmla="*/ 9563 h 10127"/>
                <a:gd name="connsiteX104" fmla="*/ 10000 w 10000"/>
                <a:gd name="connsiteY104" fmla="*/ 10127 h 10127"/>
                <a:gd name="connsiteX105" fmla="*/ 10000 w 10000"/>
                <a:gd name="connsiteY105"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6056 w 10000"/>
                <a:gd name="connsiteY33" fmla="*/ 1652 h 10127"/>
                <a:gd name="connsiteX34" fmla="*/ 5944 w 10000"/>
                <a:gd name="connsiteY34" fmla="*/ 1308 h 10127"/>
                <a:gd name="connsiteX35" fmla="*/ 5889 w 10000"/>
                <a:gd name="connsiteY35" fmla="*/ 1230 h 10127"/>
                <a:gd name="connsiteX36" fmla="*/ 5778 w 10000"/>
                <a:gd name="connsiteY36" fmla="*/ 1167 h 10127"/>
                <a:gd name="connsiteX37" fmla="*/ 5667 w 10000"/>
                <a:gd name="connsiteY37" fmla="*/ 1167 h 10127"/>
                <a:gd name="connsiteX38" fmla="*/ 5500 w 10000"/>
                <a:gd name="connsiteY38" fmla="*/ 1230 h 10127"/>
                <a:gd name="connsiteX39" fmla="*/ 5500 w 10000"/>
                <a:gd name="connsiteY39" fmla="*/ 1230 h 10127"/>
                <a:gd name="connsiteX40" fmla="*/ 4889 w 10000"/>
                <a:gd name="connsiteY40" fmla="*/ 1726 h 10127"/>
                <a:gd name="connsiteX41" fmla="*/ 4611 w 10000"/>
                <a:gd name="connsiteY41" fmla="*/ 1866 h 10127"/>
                <a:gd name="connsiteX42" fmla="*/ 4556 w 10000"/>
                <a:gd name="connsiteY42" fmla="*/ 1943 h 10127"/>
                <a:gd name="connsiteX43" fmla="*/ 4500 w 10000"/>
                <a:gd name="connsiteY43" fmla="*/ 1866 h 10127"/>
                <a:gd name="connsiteX44" fmla="*/ 4500 w 10000"/>
                <a:gd name="connsiteY44" fmla="*/ 1866 h 10127"/>
                <a:gd name="connsiteX45" fmla="*/ 4111 w 10000"/>
                <a:gd name="connsiteY45" fmla="*/ 822 h 10127"/>
                <a:gd name="connsiteX46" fmla="*/ 4111 w 10000"/>
                <a:gd name="connsiteY46" fmla="*/ 404 h 10127"/>
                <a:gd name="connsiteX47" fmla="*/ 4111 w 10000"/>
                <a:gd name="connsiteY47" fmla="*/ 404 h 10127"/>
                <a:gd name="connsiteX48" fmla="*/ 4195 w 10000"/>
                <a:gd name="connsiteY48" fmla="*/ 119 h 10127"/>
                <a:gd name="connsiteX49" fmla="*/ 4213 w 10000"/>
                <a:gd name="connsiteY49" fmla="*/ 0 h 10127"/>
                <a:gd name="connsiteX50" fmla="*/ 4000 w 10000"/>
                <a:gd name="connsiteY50" fmla="*/ 127 h 10127"/>
                <a:gd name="connsiteX51" fmla="*/ 3722 w 10000"/>
                <a:gd name="connsiteY51" fmla="*/ 200 h 10127"/>
                <a:gd name="connsiteX52" fmla="*/ 3611 w 10000"/>
                <a:gd name="connsiteY52" fmla="*/ 273 h 10127"/>
                <a:gd name="connsiteX53" fmla="*/ 3556 w 10000"/>
                <a:gd name="connsiteY53" fmla="*/ 344 h 10127"/>
                <a:gd name="connsiteX54" fmla="*/ 3556 w 10000"/>
                <a:gd name="connsiteY54" fmla="*/ 344 h 10127"/>
                <a:gd name="connsiteX55" fmla="*/ 3444 w 10000"/>
                <a:gd name="connsiteY55" fmla="*/ 618 h 10127"/>
                <a:gd name="connsiteX56" fmla="*/ 3278 w 10000"/>
                <a:gd name="connsiteY56" fmla="*/ 1039 h 10127"/>
                <a:gd name="connsiteX57" fmla="*/ 3000 w 10000"/>
                <a:gd name="connsiteY57" fmla="*/ 1516 h 10127"/>
                <a:gd name="connsiteX58" fmla="*/ 2667 w 10000"/>
                <a:gd name="connsiteY58" fmla="*/ 1866 h 10127"/>
                <a:gd name="connsiteX59" fmla="*/ 2667 w 10000"/>
                <a:gd name="connsiteY59" fmla="*/ 1866 h 10127"/>
                <a:gd name="connsiteX60" fmla="*/ 2333 w 10000"/>
                <a:gd name="connsiteY60" fmla="*/ 2152 h 10127"/>
                <a:gd name="connsiteX61" fmla="*/ 1833 w 10000"/>
                <a:gd name="connsiteY61" fmla="*/ 2431 h 10127"/>
                <a:gd name="connsiteX62" fmla="*/ 1389 w 10000"/>
                <a:gd name="connsiteY62" fmla="*/ 2562 h 10127"/>
                <a:gd name="connsiteX63" fmla="*/ 889 w 10000"/>
                <a:gd name="connsiteY63" fmla="*/ 2633 h 10127"/>
                <a:gd name="connsiteX64" fmla="*/ 889 w 10000"/>
                <a:gd name="connsiteY64" fmla="*/ 2633 h 10127"/>
                <a:gd name="connsiteX65" fmla="*/ 500 w 10000"/>
                <a:gd name="connsiteY65" fmla="*/ 2717 h 10127"/>
                <a:gd name="connsiteX66" fmla="*/ 222 w 10000"/>
                <a:gd name="connsiteY66" fmla="*/ 2768 h 10127"/>
                <a:gd name="connsiteX67" fmla="*/ 0 w 10000"/>
                <a:gd name="connsiteY67" fmla="*/ 2836 h 10127"/>
                <a:gd name="connsiteX68" fmla="*/ 0 w 10000"/>
                <a:gd name="connsiteY68" fmla="*/ 2836 h 10127"/>
                <a:gd name="connsiteX69" fmla="*/ 278 w 10000"/>
                <a:gd name="connsiteY69" fmla="*/ 3955 h 10127"/>
                <a:gd name="connsiteX70" fmla="*/ 500 w 10000"/>
                <a:gd name="connsiteY70" fmla="*/ 4773 h 10127"/>
                <a:gd name="connsiteX71" fmla="*/ 722 w 10000"/>
                <a:gd name="connsiteY71" fmla="*/ 5476 h 10127"/>
                <a:gd name="connsiteX72" fmla="*/ 722 w 10000"/>
                <a:gd name="connsiteY72" fmla="*/ 5476 h 10127"/>
                <a:gd name="connsiteX73" fmla="*/ 889 w 10000"/>
                <a:gd name="connsiteY73" fmla="*/ 5891 h 10127"/>
                <a:gd name="connsiteX74" fmla="*/ 944 w 10000"/>
                <a:gd name="connsiteY74" fmla="*/ 6248 h 10127"/>
                <a:gd name="connsiteX75" fmla="*/ 1111 w 10000"/>
                <a:gd name="connsiteY75" fmla="*/ 6598 h 10127"/>
                <a:gd name="connsiteX76" fmla="*/ 1333 w 10000"/>
                <a:gd name="connsiteY76" fmla="*/ 7136 h 10127"/>
                <a:gd name="connsiteX77" fmla="*/ 1333 w 10000"/>
                <a:gd name="connsiteY77" fmla="*/ 7136 h 10127"/>
                <a:gd name="connsiteX78" fmla="*/ 1444 w 10000"/>
                <a:gd name="connsiteY78" fmla="*/ 7417 h 10127"/>
                <a:gd name="connsiteX79" fmla="*/ 1500 w 10000"/>
                <a:gd name="connsiteY79" fmla="*/ 7626 h 10127"/>
                <a:gd name="connsiteX80" fmla="*/ 1500 w 10000"/>
                <a:gd name="connsiteY80" fmla="*/ 7823 h 10127"/>
                <a:gd name="connsiteX81" fmla="*/ 1556 w 10000"/>
                <a:gd name="connsiteY81" fmla="*/ 7911 h 10127"/>
                <a:gd name="connsiteX82" fmla="*/ 1722 w 10000"/>
                <a:gd name="connsiteY82" fmla="*/ 7973 h 10127"/>
                <a:gd name="connsiteX83" fmla="*/ 1944 w 10000"/>
                <a:gd name="connsiteY83" fmla="*/ 8038 h 10127"/>
                <a:gd name="connsiteX84" fmla="*/ 2944 w 10000"/>
                <a:gd name="connsiteY84" fmla="*/ 8115 h 10127"/>
                <a:gd name="connsiteX85" fmla="*/ 2944 w 10000"/>
                <a:gd name="connsiteY85" fmla="*/ 8115 h 10127"/>
                <a:gd name="connsiteX86" fmla="*/ 4167 w 10000"/>
                <a:gd name="connsiteY86" fmla="*/ 8256 h 10127"/>
                <a:gd name="connsiteX87" fmla="*/ 4889 w 10000"/>
                <a:gd name="connsiteY87" fmla="*/ 8452 h 10127"/>
                <a:gd name="connsiteX88" fmla="*/ 5278 w 10000"/>
                <a:gd name="connsiteY88" fmla="*/ 8673 h 10127"/>
                <a:gd name="connsiteX89" fmla="*/ 5444 w 10000"/>
                <a:gd name="connsiteY89" fmla="*/ 8731 h 10127"/>
                <a:gd name="connsiteX90" fmla="*/ 5444 w 10000"/>
                <a:gd name="connsiteY90" fmla="*/ 8731 h 10127"/>
                <a:gd name="connsiteX91" fmla="*/ 5722 w 10000"/>
                <a:gd name="connsiteY91" fmla="*/ 8886 h 10127"/>
                <a:gd name="connsiteX92" fmla="*/ 5833 w 10000"/>
                <a:gd name="connsiteY92" fmla="*/ 8957 h 10127"/>
                <a:gd name="connsiteX93" fmla="*/ 5833 w 10000"/>
                <a:gd name="connsiteY93" fmla="*/ 8957 h 10127"/>
                <a:gd name="connsiteX94" fmla="*/ 5833 w 10000"/>
                <a:gd name="connsiteY94" fmla="*/ 8886 h 10127"/>
                <a:gd name="connsiteX95" fmla="*/ 5889 w 10000"/>
                <a:gd name="connsiteY95" fmla="*/ 8808 h 10127"/>
                <a:gd name="connsiteX96" fmla="*/ 6000 w 10000"/>
                <a:gd name="connsiteY96" fmla="*/ 8731 h 10127"/>
                <a:gd name="connsiteX97" fmla="*/ 6167 w 10000"/>
                <a:gd name="connsiteY97" fmla="*/ 8673 h 10127"/>
                <a:gd name="connsiteX98" fmla="*/ 6444 w 10000"/>
                <a:gd name="connsiteY98" fmla="*/ 8673 h 10127"/>
                <a:gd name="connsiteX99" fmla="*/ 6833 w 10000"/>
                <a:gd name="connsiteY99" fmla="*/ 8731 h 10127"/>
                <a:gd name="connsiteX100" fmla="*/ 7278 w 10000"/>
                <a:gd name="connsiteY100" fmla="*/ 8957 h 10127"/>
                <a:gd name="connsiteX101" fmla="*/ 7278 w 10000"/>
                <a:gd name="connsiteY101" fmla="*/ 8957 h 10127"/>
                <a:gd name="connsiteX102" fmla="*/ 8722 w 10000"/>
                <a:gd name="connsiteY102" fmla="*/ 9563 h 10127"/>
                <a:gd name="connsiteX103" fmla="*/ 10000 w 10000"/>
                <a:gd name="connsiteY103" fmla="*/ 10127 h 10127"/>
                <a:gd name="connsiteX104" fmla="*/ 10000 w 10000"/>
                <a:gd name="connsiteY104"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5944 w 10000"/>
                <a:gd name="connsiteY33" fmla="*/ 1308 h 10127"/>
                <a:gd name="connsiteX34" fmla="*/ 5889 w 10000"/>
                <a:gd name="connsiteY34" fmla="*/ 1230 h 10127"/>
                <a:gd name="connsiteX35" fmla="*/ 5778 w 10000"/>
                <a:gd name="connsiteY35" fmla="*/ 1167 h 10127"/>
                <a:gd name="connsiteX36" fmla="*/ 5667 w 10000"/>
                <a:gd name="connsiteY36" fmla="*/ 1167 h 10127"/>
                <a:gd name="connsiteX37" fmla="*/ 5500 w 10000"/>
                <a:gd name="connsiteY37" fmla="*/ 1230 h 10127"/>
                <a:gd name="connsiteX38" fmla="*/ 5500 w 10000"/>
                <a:gd name="connsiteY38" fmla="*/ 1230 h 10127"/>
                <a:gd name="connsiteX39" fmla="*/ 4889 w 10000"/>
                <a:gd name="connsiteY39" fmla="*/ 1726 h 10127"/>
                <a:gd name="connsiteX40" fmla="*/ 4611 w 10000"/>
                <a:gd name="connsiteY40" fmla="*/ 1866 h 10127"/>
                <a:gd name="connsiteX41" fmla="*/ 4556 w 10000"/>
                <a:gd name="connsiteY41" fmla="*/ 1943 h 10127"/>
                <a:gd name="connsiteX42" fmla="*/ 4500 w 10000"/>
                <a:gd name="connsiteY42" fmla="*/ 1866 h 10127"/>
                <a:gd name="connsiteX43" fmla="*/ 4500 w 10000"/>
                <a:gd name="connsiteY43" fmla="*/ 1866 h 10127"/>
                <a:gd name="connsiteX44" fmla="*/ 4111 w 10000"/>
                <a:gd name="connsiteY44" fmla="*/ 822 h 10127"/>
                <a:gd name="connsiteX45" fmla="*/ 4111 w 10000"/>
                <a:gd name="connsiteY45" fmla="*/ 404 h 10127"/>
                <a:gd name="connsiteX46" fmla="*/ 4111 w 10000"/>
                <a:gd name="connsiteY46" fmla="*/ 404 h 10127"/>
                <a:gd name="connsiteX47" fmla="*/ 4195 w 10000"/>
                <a:gd name="connsiteY47" fmla="*/ 119 h 10127"/>
                <a:gd name="connsiteX48" fmla="*/ 4213 w 10000"/>
                <a:gd name="connsiteY48" fmla="*/ 0 h 10127"/>
                <a:gd name="connsiteX49" fmla="*/ 4000 w 10000"/>
                <a:gd name="connsiteY49" fmla="*/ 127 h 10127"/>
                <a:gd name="connsiteX50" fmla="*/ 3722 w 10000"/>
                <a:gd name="connsiteY50" fmla="*/ 200 h 10127"/>
                <a:gd name="connsiteX51" fmla="*/ 3611 w 10000"/>
                <a:gd name="connsiteY51" fmla="*/ 273 h 10127"/>
                <a:gd name="connsiteX52" fmla="*/ 3556 w 10000"/>
                <a:gd name="connsiteY52" fmla="*/ 344 h 10127"/>
                <a:gd name="connsiteX53" fmla="*/ 3556 w 10000"/>
                <a:gd name="connsiteY53" fmla="*/ 344 h 10127"/>
                <a:gd name="connsiteX54" fmla="*/ 3444 w 10000"/>
                <a:gd name="connsiteY54" fmla="*/ 618 h 10127"/>
                <a:gd name="connsiteX55" fmla="*/ 3278 w 10000"/>
                <a:gd name="connsiteY55" fmla="*/ 1039 h 10127"/>
                <a:gd name="connsiteX56" fmla="*/ 3000 w 10000"/>
                <a:gd name="connsiteY56" fmla="*/ 1516 h 10127"/>
                <a:gd name="connsiteX57" fmla="*/ 2667 w 10000"/>
                <a:gd name="connsiteY57" fmla="*/ 1866 h 10127"/>
                <a:gd name="connsiteX58" fmla="*/ 2667 w 10000"/>
                <a:gd name="connsiteY58" fmla="*/ 1866 h 10127"/>
                <a:gd name="connsiteX59" fmla="*/ 2333 w 10000"/>
                <a:gd name="connsiteY59" fmla="*/ 2152 h 10127"/>
                <a:gd name="connsiteX60" fmla="*/ 1833 w 10000"/>
                <a:gd name="connsiteY60" fmla="*/ 2431 h 10127"/>
                <a:gd name="connsiteX61" fmla="*/ 1389 w 10000"/>
                <a:gd name="connsiteY61" fmla="*/ 2562 h 10127"/>
                <a:gd name="connsiteX62" fmla="*/ 889 w 10000"/>
                <a:gd name="connsiteY62" fmla="*/ 2633 h 10127"/>
                <a:gd name="connsiteX63" fmla="*/ 889 w 10000"/>
                <a:gd name="connsiteY63" fmla="*/ 2633 h 10127"/>
                <a:gd name="connsiteX64" fmla="*/ 500 w 10000"/>
                <a:gd name="connsiteY64" fmla="*/ 2717 h 10127"/>
                <a:gd name="connsiteX65" fmla="*/ 222 w 10000"/>
                <a:gd name="connsiteY65" fmla="*/ 2768 h 10127"/>
                <a:gd name="connsiteX66" fmla="*/ 0 w 10000"/>
                <a:gd name="connsiteY66" fmla="*/ 2836 h 10127"/>
                <a:gd name="connsiteX67" fmla="*/ 0 w 10000"/>
                <a:gd name="connsiteY67" fmla="*/ 2836 h 10127"/>
                <a:gd name="connsiteX68" fmla="*/ 278 w 10000"/>
                <a:gd name="connsiteY68" fmla="*/ 3955 h 10127"/>
                <a:gd name="connsiteX69" fmla="*/ 500 w 10000"/>
                <a:gd name="connsiteY69" fmla="*/ 4773 h 10127"/>
                <a:gd name="connsiteX70" fmla="*/ 722 w 10000"/>
                <a:gd name="connsiteY70" fmla="*/ 5476 h 10127"/>
                <a:gd name="connsiteX71" fmla="*/ 722 w 10000"/>
                <a:gd name="connsiteY71" fmla="*/ 5476 h 10127"/>
                <a:gd name="connsiteX72" fmla="*/ 889 w 10000"/>
                <a:gd name="connsiteY72" fmla="*/ 5891 h 10127"/>
                <a:gd name="connsiteX73" fmla="*/ 944 w 10000"/>
                <a:gd name="connsiteY73" fmla="*/ 6248 h 10127"/>
                <a:gd name="connsiteX74" fmla="*/ 1111 w 10000"/>
                <a:gd name="connsiteY74" fmla="*/ 6598 h 10127"/>
                <a:gd name="connsiteX75" fmla="*/ 1333 w 10000"/>
                <a:gd name="connsiteY75" fmla="*/ 7136 h 10127"/>
                <a:gd name="connsiteX76" fmla="*/ 1333 w 10000"/>
                <a:gd name="connsiteY76" fmla="*/ 7136 h 10127"/>
                <a:gd name="connsiteX77" fmla="*/ 1444 w 10000"/>
                <a:gd name="connsiteY77" fmla="*/ 7417 h 10127"/>
                <a:gd name="connsiteX78" fmla="*/ 1500 w 10000"/>
                <a:gd name="connsiteY78" fmla="*/ 7626 h 10127"/>
                <a:gd name="connsiteX79" fmla="*/ 1500 w 10000"/>
                <a:gd name="connsiteY79" fmla="*/ 7823 h 10127"/>
                <a:gd name="connsiteX80" fmla="*/ 1556 w 10000"/>
                <a:gd name="connsiteY80" fmla="*/ 7911 h 10127"/>
                <a:gd name="connsiteX81" fmla="*/ 1722 w 10000"/>
                <a:gd name="connsiteY81" fmla="*/ 7973 h 10127"/>
                <a:gd name="connsiteX82" fmla="*/ 1944 w 10000"/>
                <a:gd name="connsiteY82" fmla="*/ 8038 h 10127"/>
                <a:gd name="connsiteX83" fmla="*/ 2944 w 10000"/>
                <a:gd name="connsiteY83" fmla="*/ 8115 h 10127"/>
                <a:gd name="connsiteX84" fmla="*/ 2944 w 10000"/>
                <a:gd name="connsiteY84" fmla="*/ 8115 h 10127"/>
                <a:gd name="connsiteX85" fmla="*/ 4167 w 10000"/>
                <a:gd name="connsiteY85" fmla="*/ 8256 h 10127"/>
                <a:gd name="connsiteX86" fmla="*/ 4889 w 10000"/>
                <a:gd name="connsiteY86" fmla="*/ 8452 h 10127"/>
                <a:gd name="connsiteX87" fmla="*/ 5278 w 10000"/>
                <a:gd name="connsiteY87" fmla="*/ 8673 h 10127"/>
                <a:gd name="connsiteX88" fmla="*/ 5444 w 10000"/>
                <a:gd name="connsiteY88" fmla="*/ 8731 h 10127"/>
                <a:gd name="connsiteX89" fmla="*/ 5444 w 10000"/>
                <a:gd name="connsiteY89" fmla="*/ 8731 h 10127"/>
                <a:gd name="connsiteX90" fmla="*/ 5722 w 10000"/>
                <a:gd name="connsiteY90" fmla="*/ 8886 h 10127"/>
                <a:gd name="connsiteX91" fmla="*/ 5833 w 10000"/>
                <a:gd name="connsiteY91" fmla="*/ 8957 h 10127"/>
                <a:gd name="connsiteX92" fmla="*/ 5833 w 10000"/>
                <a:gd name="connsiteY92" fmla="*/ 8957 h 10127"/>
                <a:gd name="connsiteX93" fmla="*/ 5833 w 10000"/>
                <a:gd name="connsiteY93" fmla="*/ 8886 h 10127"/>
                <a:gd name="connsiteX94" fmla="*/ 5889 w 10000"/>
                <a:gd name="connsiteY94" fmla="*/ 8808 h 10127"/>
                <a:gd name="connsiteX95" fmla="*/ 6000 w 10000"/>
                <a:gd name="connsiteY95" fmla="*/ 8731 h 10127"/>
                <a:gd name="connsiteX96" fmla="*/ 6167 w 10000"/>
                <a:gd name="connsiteY96" fmla="*/ 8673 h 10127"/>
                <a:gd name="connsiteX97" fmla="*/ 6444 w 10000"/>
                <a:gd name="connsiteY97" fmla="*/ 8673 h 10127"/>
                <a:gd name="connsiteX98" fmla="*/ 6833 w 10000"/>
                <a:gd name="connsiteY98" fmla="*/ 8731 h 10127"/>
                <a:gd name="connsiteX99" fmla="*/ 7278 w 10000"/>
                <a:gd name="connsiteY99" fmla="*/ 8957 h 10127"/>
                <a:gd name="connsiteX100" fmla="*/ 7278 w 10000"/>
                <a:gd name="connsiteY100" fmla="*/ 8957 h 10127"/>
                <a:gd name="connsiteX101" fmla="*/ 8722 w 10000"/>
                <a:gd name="connsiteY101" fmla="*/ 9563 h 10127"/>
                <a:gd name="connsiteX102" fmla="*/ 10000 w 10000"/>
                <a:gd name="connsiteY102" fmla="*/ 10127 h 10127"/>
                <a:gd name="connsiteX103" fmla="*/ 10000 w 10000"/>
                <a:gd name="connsiteY103"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5889 w 10000"/>
                <a:gd name="connsiteY33" fmla="*/ 1230 h 10127"/>
                <a:gd name="connsiteX34" fmla="*/ 5778 w 10000"/>
                <a:gd name="connsiteY34" fmla="*/ 1167 h 10127"/>
                <a:gd name="connsiteX35" fmla="*/ 5667 w 10000"/>
                <a:gd name="connsiteY35" fmla="*/ 1167 h 10127"/>
                <a:gd name="connsiteX36" fmla="*/ 5500 w 10000"/>
                <a:gd name="connsiteY36" fmla="*/ 1230 h 10127"/>
                <a:gd name="connsiteX37" fmla="*/ 5500 w 10000"/>
                <a:gd name="connsiteY37" fmla="*/ 1230 h 10127"/>
                <a:gd name="connsiteX38" fmla="*/ 4889 w 10000"/>
                <a:gd name="connsiteY38" fmla="*/ 1726 h 10127"/>
                <a:gd name="connsiteX39" fmla="*/ 4611 w 10000"/>
                <a:gd name="connsiteY39" fmla="*/ 1866 h 10127"/>
                <a:gd name="connsiteX40" fmla="*/ 4556 w 10000"/>
                <a:gd name="connsiteY40" fmla="*/ 1943 h 10127"/>
                <a:gd name="connsiteX41" fmla="*/ 4500 w 10000"/>
                <a:gd name="connsiteY41" fmla="*/ 1866 h 10127"/>
                <a:gd name="connsiteX42" fmla="*/ 4500 w 10000"/>
                <a:gd name="connsiteY42" fmla="*/ 1866 h 10127"/>
                <a:gd name="connsiteX43" fmla="*/ 4111 w 10000"/>
                <a:gd name="connsiteY43" fmla="*/ 822 h 10127"/>
                <a:gd name="connsiteX44" fmla="*/ 4111 w 10000"/>
                <a:gd name="connsiteY44" fmla="*/ 404 h 10127"/>
                <a:gd name="connsiteX45" fmla="*/ 4111 w 10000"/>
                <a:gd name="connsiteY45" fmla="*/ 404 h 10127"/>
                <a:gd name="connsiteX46" fmla="*/ 4195 w 10000"/>
                <a:gd name="connsiteY46" fmla="*/ 119 h 10127"/>
                <a:gd name="connsiteX47" fmla="*/ 4213 w 10000"/>
                <a:gd name="connsiteY47" fmla="*/ 0 h 10127"/>
                <a:gd name="connsiteX48" fmla="*/ 4000 w 10000"/>
                <a:gd name="connsiteY48" fmla="*/ 127 h 10127"/>
                <a:gd name="connsiteX49" fmla="*/ 3722 w 10000"/>
                <a:gd name="connsiteY49" fmla="*/ 200 h 10127"/>
                <a:gd name="connsiteX50" fmla="*/ 3611 w 10000"/>
                <a:gd name="connsiteY50" fmla="*/ 273 h 10127"/>
                <a:gd name="connsiteX51" fmla="*/ 3556 w 10000"/>
                <a:gd name="connsiteY51" fmla="*/ 344 h 10127"/>
                <a:gd name="connsiteX52" fmla="*/ 3556 w 10000"/>
                <a:gd name="connsiteY52" fmla="*/ 344 h 10127"/>
                <a:gd name="connsiteX53" fmla="*/ 3444 w 10000"/>
                <a:gd name="connsiteY53" fmla="*/ 618 h 10127"/>
                <a:gd name="connsiteX54" fmla="*/ 3278 w 10000"/>
                <a:gd name="connsiteY54" fmla="*/ 1039 h 10127"/>
                <a:gd name="connsiteX55" fmla="*/ 3000 w 10000"/>
                <a:gd name="connsiteY55" fmla="*/ 1516 h 10127"/>
                <a:gd name="connsiteX56" fmla="*/ 2667 w 10000"/>
                <a:gd name="connsiteY56" fmla="*/ 1866 h 10127"/>
                <a:gd name="connsiteX57" fmla="*/ 2667 w 10000"/>
                <a:gd name="connsiteY57" fmla="*/ 1866 h 10127"/>
                <a:gd name="connsiteX58" fmla="*/ 2333 w 10000"/>
                <a:gd name="connsiteY58" fmla="*/ 2152 h 10127"/>
                <a:gd name="connsiteX59" fmla="*/ 1833 w 10000"/>
                <a:gd name="connsiteY59" fmla="*/ 2431 h 10127"/>
                <a:gd name="connsiteX60" fmla="*/ 1389 w 10000"/>
                <a:gd name="connsiteY60" fmla="*/ 2562 h 10127"/>
                <a:gd name="connsiteX61" fmla="*/ 889 w 10000"/>
                <a:gd name="connsiteY61" fmla="*/ 2633 h 10127"/>
                <a:gd name="connsiteX62" fmla="*/ 889 w 10000"/>
                <a:gd name="connsiteY62" fmla="*/ 2633 h 10127"/>
                <a:gd name="connsiteX63" fmla="*/ 500 w 10000"/>
                <a:gd name="connsiteY63" fmla="*/ 2717 h 10127"/>
                <a:gd name="connsiteX64" fmla="*/ 222 w 10000"/>
                <a:gd name="connsiteY64" fmla="*/ 2768 h 10127"/>
                <a:gd name="connsiteX65" fmla="*/ 0 w 10000"/>
                <a:gd name="connsiteY65" fmla="*/ 2836 h 10127"/>
                <a:gd name="connsiteX66" fmla="*/ 0 w 10000"/>
                <a:gd name="connsiteY66" fmla="*/ 2836 h 10127"/>
                <a:gd name="connsiteX67" fmla="*/ 278 w 10000"/>
                <a:gd name="connsiteY67" fmla="*/ 3955 h 10127"/>
                <a:gd name="connsiteX68" fmla="*/ 500 w 10000"/>
                <a:gd name="connsiteY68" fmla="*/ 4773 h 10127"/>
                <a:gd name="connsiteX69" fmla="*/ 722 w 10000"/>
                <a:gd name="connsiteY69" fmla="*/ 5476 h 10127"/>
                <a:gd name="connsiteX70" fmla="*/ 722 w 10000"/>
                <a:gd name="connsiteY70" fmla="*/ 5476 h 10127"/>
                <a:gd name="connsiteX71" fmla="*/ 889 w 10000"/>
                <a:gd name="connsiteY71" fmla="*/ 5891 h 10127"/>
                <a:gd name="connsiteX72" fmla="*/ 944 w 10000"/>
                <a:gd name="connsiteY72" fmla="*/ 6248 h 10127"/>
                <a:gd name="connsiteX73" fmla="*/ 1111 w 10000"/>
                <a:gd name="connsiteY73" fmla="*/ 6598 h 10127"/>
                <a:gd name="connsiteX74" fmla="*/ 1333 w 10000"/>
                <a:gd name="connsiteY74" fmla="*/ 7136 h 10127"/>
                <a:gd name="connsiteX75" fmla="*/ 1333 w 10000"/>
                <a:gd name="connsiteY75" fmla="*/ 7136 h 10127"/>
                <a:gd name="connsiteX76" fmla="*/ 1444 w 10000"/>
                <a:gd name="connsiteY76" fmla="*/ 7417 h 10127"/>
                <a:gd name="connsiteX77" fmla="*/ 1500 w 10000"/>
                <a:gd name="connsiteY77" fmla="*/ 7626 h 10127"/>
                <a:gd name="connsiteX78" fmla="*/ 1500 w 10000"/>
                <a:gd name="connsiteY78" fmla="*/ 7823 h 10127"/>
                <a:gd name="connsiteX79" fmla="*/ 1556 w 10000"/>
                <a:gd name="connsiteY79" fmla="*/ 7911 h 10127"/>
                <a:gd name="connsiteX80" fmla="*/ 1722 w 10000"/>
                <a:gd name="connsiteY80" fmla="*/ 7973 h 10127"/>
                <a:gd name="connsiteX81" fmla="*/ 1944 w 10000"/>
                <a:gd name="connsiteY81" fmla="*/ 8038 h 10127"/>
                <a:gd name="connsiteX82" fmla="*/ 2944 w 10000"/>
                <a:gd name="connsiteY82" fmla="*/ 8115 h 10127"/>
                <a:gd name="connsiteX83" fmla="*/ 2944 w 10000"/>
                <a:gd name="connsiteY83" fmla="*/ 8115 h 10127"/>
                <a:gd name="connsiteX84" fmla="*/ 4167 w 10000"/>
                <a:gd name="connsiteY84" fmla="*/ 8256 h 10127"/>
                <a:gd name="connsiteX85" fmla="*/ 4889 w 10000"/>
                <a:gd name="connsiteY85" fmla="*/ 8452 h 10127"/>
                <a:gd name="connsiteX86" fmla="*/ 5278 w 10000"/>
                <a:gd name="connsiteY86" fmla="*/ 8673 h 10127"/>
                <a:gd name="connsiteX87" fmla="*/ 5444 w 10000"/>
                <a:gd name="connsiteY87" fmla="*/ 8731 h 10127"/>
                <a:gd name="connsiteX88" fmla="*/ 5444 w 10000"/>
                <a:gd name="connsiteY88" fmla="*/ 8731 h 10127"/>
                <a:gd name="connsiteX89" fmla="*/ 5722 w 10000"/>
                <a:gd name="connsiteY89" fmla="*/ 8886 h 10127"/>
                <a:gd name="connsiteX90" fmla="*/ 5833 w 10000"/>
                <a:gd name="connsiteY90" fmla="*/ 8957 h 10127"/>
                <a:gd name="connsiteX91" fmla="*/ 5833 w 10000"/>
                <a:gd name="connsiteY91" fmla="*/ 8957 h 10127"/>
                <a:gd name="connsiteX92" fmla="*/ 5833 w 10000"/>
                <a:gd name="connsiteY92" fmla="*/ 8886 h 10127"/>
                <a:gd name="connsiteX93" fmla="*/ 5889 w 10000"/>
                <a:gd name="connsiteY93" fmla="*/ 8808 h 10127"/>
                <a:gd name="connsiteX94" fmla="*/ 6000 w 10000"/>
                <a:gd name="connsiteY94" fmla="*/ 8731 h 10127"/>
                <a:gd name="connsiteX95" fmla="*/ 6167 w 10000"/>
                <a:gd name="connsiteY95" fmla="*/ 8673 h 10127"/>
                <a:gd name="connsiteX96" fmla="*/ 6444 w 10000"/>
                <a:gd name="connsiteY96" fmla="*/ 8673 h 10127"/>
                <a:gd name="connsiteX97" fmla="*/ 6833 w 10000"/>
                <a:gd name="connsiteY97" fmla="*/ 8731 h 10127"/>
                <a:gd name="connsiteX98" fmla="*/ 7278 w 10000"/>
                <a:gd name="connsiteY98" fmla="*/ 8957 h 10127"/>
                <a:gd name="connsiteX99" fmla="*/ 7278 w 10000"/>
                <a:gd name="connsiteY99" fmla="*/ 8957 h 10127"/>
                <a:gd name="connsiteX100" fmla="*/ 8722 w 10000"/>
                <a:gd name="connsiteY100" fmla="*/ 9563 h 10127"/>
                <a:gd name="connsiteX101" fmla="*/ 10000 w 10000"/>
                <a:gd name="connsiteY101" fmla="*/ 10127 h 10127"/>
                <a:gd name="connsiteX102" fmla="*/ 10000 w 10000"/>
                <a:gd name="connsiteY102"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5778 w 10000"/>
                <a:gd name="connsiteY33" fmla="*/ 1167 h 10127"/>
                <a:gd name="connsiteX34" fmla="*/ 5667 w 10000"/>
                <a:gd name="connsiteY34" fmla="*/ 1167 h 10127"/>
                <a:gd name="connsiteX35" fmla="*/ 5500 w 10000"/>
                <a:gd name="connsiteY35" fmla="*/ 1230 h 10127"/>
                <a:gd name="connsiteX36" fmla="*/ 5500 w 10000"/>
                <a:gd name="connsiteY36" fmla="*/ 1230 h 10127"/>
                <a:gd name="connsiteX37" fmla="*/ 4889 w 10000"/>
                <a:gd name="connsiteY37" fmla="*/ 1726 h 10127"/>
                <a:gd name="connsiteX38" fmla="*/ 4611 w 10000"/>
                <a:gd name="connsiteY38" fmla="*/ 1866 h 10127"/>
                <a:gd name="connsiteX39" fmla="*/ 4556 w 10000"/>
                <a:gd name="connsiteY39" fmla="*/ 1943 h 10127"/>
                <a:gd name="connsiteX40" fmla="*/ 4500 w 10000"/>
                <a:gd name="connsiteY40" fmla="*/ 1866 h 10127"/>
                <a:gd name="connsiteX41" fmla="*/ 4500 w 10000"/>
                <a:gd name="connsiteY41" fmla="*/ 1866 h 10127"/>
                <a:gd name="connsiteX42" fmla="*/ 4111 w 10000"/>
                <a:gd name="connsiteY42" fmla="*/ 822 h 10127"/>
                <a:gd name="connsiteX43" fmla="*/ 4111 w 10000"/>
                <a:gd name="connsiteY43" fmla="*/ 404 h 10127"/>
                <a:gd name="connsiteX44" fmla="*/ 4111 w 10000"/>
                <a:gd name="connsiteY44" fmla="*/ 404 h 10127"/>
                <a:gd name="connsiteX45" fmla="*/ 4195 w 10000"/>
                <a:gd name="connsiteY45" fmla="*/ 119 h 10127"/>
                <a:gd name="connsiteX46" fmla="*/ 4213 w 10000"/>
                <a:gd name="connsiteY46" fmla="*/ 0 h 10127"/>
                <a:gd name="connsiteX47" fmla="*/ 4000 w 10000"/>
                <a:gd name="connsiteY47" fmla="*/ 127 h 10127"/>
                <a:gd name="connsiteX48" fmla="*/ 3722 w 10000"/>
                <a:gd name="connsiteY48" fmla="*/ 200 h 10127"/>
                <a:gd name="connsiteX49" fmla="*/ 3611 w 10000"/>
                <a:gd name="connsiteY49" fmla="*/ 273 h 10127"/>
                <a:gd name="connsiteX50" fmla="*/ 3556 w 10000"/>
                <a:gd name="connsiteY50" fmla="*/ 344 h 10127"/>
                <a:gd name="connsiteX51" fmla="*/ 3556 w 10000"/>
                <a:gd name="connsiteY51" fmla="*/ 344 h 10127"/>
                <a:gd name="connsiteX52" fmla="*/ 3444 w 10000"/>
                <a:gd name="connsiteY52" fmla="*/ 618 h 10127"/>
                <a:gd name="connsiteX53" fmla="*/ 3278 w 10000"/>
                <a:gd name="connsiteY53" fmla="*/ 1039 h 10127"/>
                <a:gd name="connsiteX54" fmla="*/ 3000 w 10000"/>
                <a:gd name="connsiteY54" fmla="*/ 1516 h 10127"/>
                <a:gd name="connsiteX55" fmla="*/ 2667 w 10000"/>
                <a:gd name="connsiteY55" fmla="*/ 1866 h 10127"/>
                <a:gd name="connsiteX56" fmla="*/ 2667 w 10000"/>
                <a:gd name="connsiteY56" fmla="*/ 1866 h 10127"/>
                <a:gd name="connsiteX57" fmla="*/ 2333 w 10000"/>
                <a:gd name="connsiteY57" fmla="*/ 2152 h 10127"/>
                <a:gd name="connsiteX58" fmla="*/ 1833 w 10000"/>
                <a:gd name="connsiteY58" fmla="*/ 2431 h 10127"/>
                <a:gd name="connsiteX59" fmla="*/ 1389 w 10000"/>
                <a:gd name="connsiteY59" fmla="*/ 2562 h 10127"/>
                <a:gd name="connsiteX60" fmla="*/ 889 w 10000"/>
                <a:gd name="connsiteY60" fmla="*/ 2633 h 10127"/>
                <a:gd name="connsiteX61" fmla="*/ 889 w 10000"/>
                <a:gd name="connsiteY61" fmla="*/ 2633 h 10127"/>
                <a:gd name="connsiteX62" fmla="*/ 500 w 10000"/>
                <a:gd name="connsiteY62" fmla="*/ 2717 h 10127"/>
                <a:gd name="connsiteX63" fmla="*/ 222 w 10000"/>
                <a:gd name="connsiteY63" fmla="*/ 2768 h 10127"/>
                <a:gd name="connsiteX64" fmla="*/ 0 w 10000"/>
                <a:gd name="connsiteY64" fmla="*/ 2836 h 10127"/>
                <a:gd name="connsiteX65" fmla="*/ 0 w 10000"/>
                <a:gd name="connsiteY65" fmla="*/ 2836 h 10127"/>
                <a:gd name="connsiteX66" fmla="*/ 278 w 10000"/>
                <a:gd name="connsiteY66" fmla="*/ 3955 h 10127"/>
                <a:gd name="connsiteX67" fmla="*/ 500 w 10000"/>
                <a:gd name="connsiteY67" fmla="*/ 4773 h 10127"/>
                <a:gd name="connsiteX68" fmla="*/ 722 w 10000"/>
                <a:gd name="connsiteY68" fmla="*/ 5476 h 10127"/>
                <a:gd name="connsiteX69" fmla="*/ 722 w 10000"/>
                <a:gd name="connsiteY69" fmla="*/ 5476 h 10127"/>
                <a:gd name="connsiteX70" fmla="*/ 889 w 10000"/>
                <a:gd name="connsiteY70" fmla="*/ 5891 h 10127"/>
                <a:gd name="connsiteX71" fmla="*/ 944 w 10000"/>
                <a:gd name="connsiteY71" fmla="*/ 6248 h 10127"/>
                <a:gd name="connsiteX72" fmla="*/ 1111 w 10000"/>
                <a:gd name="connsiteY72" fmla="*/ 6598 h 10127"/>
                <a:gd name="connsiteX73" fmla="*/ 1333 w 10000"/>
                <a:gd name="connsiteY73" fmla="*/ 7136 h 10127"/>
                <a:gd name="connsiteX74" fmla="*/ 1333 w 10000"/>
                <a:gd name="connsiteY74" fmla="*/ 7136 h 10127"/>
                <a:gd name="connsiteX75" fmla="*/ 1444 w 10000"/>
                <a:gd name="connsiteY75" fmla="*/ 7417 h 10127"/>
                <a:gd name="connsiteX76" fmla="*/ 1500 w 10000"/>
                <a:gd name="connsiteY76" fmla="*/ 7626 h 10127"/>
                <a:gd name="connsiteX77" fmla="*/ 1500 w 10000"/>
                <a:gd name="connsiteY77" fmla="*/ 7823 h 10127"/>
                <a:gd name="connsiteX78" fmla="*/ 1556 w 10000"/>
                <a:gd name="connsiteY78" fmla="*/ 7911 h 10127"/>
                <a:gd name="connsiteX79" fmla="*/ 1722 w 10000"/>
                <a:gd name="connsiteY79" fmla="*/ 7973 h 10127"/>
                <a:gd name="connsiteX80" fmla="*/ 1944 w 10000"/>
                <a:gd name="connsiteY80" fmla="*/ 8038 h 10127"/>
                <a:gd name="connsiteX81" fmla="*/ 2944 w 10000"/>
                <a:gd name="connsiteY81" fmla="*/ 8115 h 10127"/>
                <a:gd name="connsiteX82" fmla="*/ 2944 w 10000"/>
                <a:gd name="connsiteY82" fmla="*/ 8115 h 10127"/>
                <a:gd name="connsiteX83" fmla="*/ 4167 w 10000"/>
                <a:gd name="connsiteY83" fmla="*/ 8256 h 10127"/>
                <a:gd name="connsiteX84" fmla="*/ 4889 w 10000"/>
                <a:gd name="connsiteY84" fmla="*/ 8452 h 10127"/>
                <a:gd name="connsiteX85" fmla="*/ 5278 w 10000"/>
                <a:gd name="connsiteY85" fmla="*/ 8673 h 10127"/>
                <a:gd name="connsiteX86" fmla="*/ 5444 w 10000"/>
                <a:gd name="connsiteY86" fmla="*/ 8731 h 10127"/>
                <a:gd name="connsiteX87" fmla="*/ 5444 w 10000"/>
                <a:gd name="connsiteY87" fmla="*/ 8731 h 10127"/>
                <a:gd name="connsiteX88" fmla="*/ 5722 w 10000"/>
                <a:gd name="connsiteY88" fmla="*/ 8886 h 10127"/>
                <a:gd name="connsiteX89" fmla="*/ 5833 w 10000"/>
                <a:gd name="connsiteY89" fmla="*/ 8957 h 10127"/>
                <a:gd name="connsiteX90" fmla="*/ 5833 w 10000"/>
                <a:gd name="connsiteY90" fmla="*/ 8957 h 10127"/>
                <a:gd name="connsiteX91" fmla="*/ 5833 w 10000"/>
                <a:gd name="connsiteY91" fmla="*/ 8886 h 10127"/>
                <a:gd name="connsiteX92" fmla="*/ 5889 w 10000"/>
                <a:gd name="connsiteY92" fmla="*/ 8808 h 10127"/>
                <a:gd name="connsiteX93" fmla="*/ 6000 w 10000"/>
                <a:gd name="connsiteY93" fmla="*/ 8731 h 10127"/>
                <a:gd name="connsiteX94" fmla="*/ 6167 w 10000"/>
                <a:gd name="connsiteY94" fmla="*/ 8673 h 10127"/>
                <a:gd name="connsiteX95" fmla="*/ 6444 w 10000"/>
                <a:gd name="connsiteY95" fmla="*/ 8673 h 10127"/>
                <a:gd name="connsiteX96" fmla="*/ 6833 w 10000"/>
                <a:gd name="connsiteY96" fmla="*/ 8731 h 10127"/>
                <a:gd name="connsiteX97" fmla="*/ 7278 w 10000"/>
                <a:gd name="connsiteY97" fmla="*/ 8957 h 10127"/>
                <a:gd name="connsiteX98" fmla="*/ 7278 w 10000"/>
                <a:gd name="connsiteY98" fmla="*/ 8957 h 10127"/>
                <a:gd name="connsiteX99" fmla="*/ 8722 w 10000"/>
                <a:gd name="connsiteY99" fmla="*/ 9563 h 10127"/>
                <a:gd name="connsiteX100" fmla="*/ 10000 w 10000"/>
                <a:gd name="connsiteY100" fmla="*/ 10127 h 10127"/>
                <a:gd name="connsiteX101" fmla="*/ 10000 w 10000"/>
                <a:gd name="connsiteY101"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5667 w 10000"/>
                <a:gd name="connsiteY33" fmla="*/ 1167 h 10127"/>
                <a:gd name="connsiteX34" fmla="*/ 5500 w 10000"/>
                <a:gd name="connsiteY34" fmla="*/ 1230 h 10127"/>
                <a:gd name="connsiteX35" fmla="*/ 5500 w 10000"/>
                <a:gd name="connsiteY35" fmla="*/ 1230 h 10127"/>
                <a:gd name="connsiteX36" fmla="*/ 4889 w 10000"/>
                <a:gd name="connsiteY36" fmla="*/ 1726 h 10127"/>
                <a:gd name="connsiteX37" fmla="*/ 4611 w 10000"/>
                <a:gd name="connsiteY37" fmla="*/ 1866 h 10127"/>
                <a:gd name="connsiteX38" fmla="*/ 4556 w 10000"/>
                <a:gd name="connsiteY38" fmla="*/ 1943 h 10127"/>
                <a:gd name="connsiteX39" fmla="*/ 4500 w 10000"/>
                <a:gd name="connsiteY39" fmla="*/ 1866 h 10127"/>
                <a:gd name="connsiteX40" fmla="*/ 4500 w 10000"/>
                <a:gd name="connsiteY40" fmla="*/ 1866 h 10127"/>
                <a:gd name="connsiteX41" fmla="*/ 4111 w 10000"/>
                <a:gd name="connsiteY41" fmla="*/ 822 h 10127"/>
                <a:gd name="connsiteX42" fmla="*/ 4111 w 10000"/>
                <a:gd name="connsiteY42" fmla="*/ 404 h 10127"/>
                <a:gd name="connsiteX43" fmla="*/ 4111 w 10000"/>
                <a:gd name="connsiteY43" fmla="*/ 404 h 10127"/>
                <a:gd name="connsiteX44" fmla="*/ 4195 w 10000"/>
                <a:gd name="connsiteY44" fmla="*/ 119 h 10127"/>
                <a:gd name="connsiteX45" fmla="*/ 4213 w 10000"/>
                <a:gd name="connsiteY45" fmla="*/ 0 h 10127"/>
                <a:gd name="connsiteX46" fmla="*/ 4000 w 10000"/>
                <a:gd name="connsiteY46" fmla="*/ 127 h 10127"/>
                <a:gd name="connsiteX47" fmla="*/ 3722 w 10000"/>
                <a:gd name="connsiteY47" fmla="*/ 200 h 10127"/>
                <a:gd name="connsiteX48" fmla="*/ 3611 w 10000"/>
                <a:gd name="connsiteY48" fmla="*/ 273 h 10127"/>
                <a:gd name="connsiteX49" fmla="*/ 3556 w 10000"/>
                <a:gd name="connsiteY49" fmla="*/ 344 h 10127"/>
                <a:gd name="connsiteX50" fmla="*/ 3556 w 10000"/>
                <a:gd name="connsiteY50" fmla="*/ 344 h 10127"/>
                <a:gd name="connsiteX51" fmla="*/ 3444 w 10000"/>
                <a:gd name="connsiteY51" fmla="*/ 618 h 10127"/>
                <a:gd name="connsiteX52" fmla="*/ 3278 w 10000"/>
                <a:gd name="connsiteY52" fmla="*/ 1039 h 10127"/>
                <a:gd name="connsiteX53" fmla="*/ 3000 w 10000"/>
                <a:gd name="connsiteY53" fmla="*/ 1516 h 10127"/>
                <a:gd name="connsiteX54" fmla="*/ 2667 w 10000"/>
                <a:gd name="connsiteY54" fmla="*/ 1866 h 10127"/>
                <a:gd name="connsiteX55" fmla="*/ 2667 w 10000"/>
                <a:gd name="connsiteY55" fmla="*/ 1866 h 10127"/>
                <a:gd name="connsiteX56" fmla="*/ 2333 w 10000"/>
                <a:gd name="connsiteY56" fmla="*/ 2152 h 10127"/>
                <a:gd name="connsiteX57" fmla="*/ 1833 w 10000"/>
                <a:gd name="connsiteY57" fmla="*/ 2431 h 10127"/>
                <a:gd name="connsiteX58" fmla="*/ 1389 w 10000"/>
                <a:gd name="connsiteY58" fmla="*/ 2562 h 10127"/>
                <a:gd name="connsiteX59" fmla="*/ 889 w 10000"/>
                <a:gd name="connsiteY59" fmla="*/ 2633 h 10127"/>
                <a:gd name="connsiteX60" fmla="*/ 889 w 10000"/>
                <a:gd name="connsiteY60" fmla="*/ 2633 h 10127"/>
                <a:gd name="connsiteX61" fmla="*/ 500 w 10000"/>
                <a:gd name="connsiteY61" fmla="*/ 2717 h 10127"/>
                <a:gd name="connsiteX62" fmla="*/ 222 w 10000"/>
                <a:gd name="connsiteY62" fmla="*/ 2768 h 10127"/>
                <a:gd name="connsiteX63" fmla="*/ 0 w 10000"/>
                <a:gd name="connsiteY63" fmla="*/ 2836 h 10127"/>
                <a:gd name="connsiteX64" fmla="*/ 0 w 10000"/>
                <a:gd name="connsiteY64" fmla="*/ 2836 h 10127"/>
                <a:gd name="connsiteX65" fmla="*/ 278 w 10000"/>
                <a:gd name="connsiteY65" fmla="*/ 3955 h 10127"/>
                <a:gd name="connsiteX66" fmla="*/ 500 w 10000"/>
                <a:gd name="connsiteY66" fmla="*/ 4773 h 10127"/>
                <a:gd name="connsiteX67" fmla="*/ 722 w 10000"/>
                <a:gd name="connsiteY67" fmla="*/ 5476 h 10127"/>
                <a:gd name="connsiteX68" fmla="*/ 722 w 10000"/>
                <a:gd name="connsiteY68" fmla="*/ 5476 h 10127"/>
                <a:gd name="connsiteX69" fmla="*/ 889 w 10000"/>
                <a:gd name="connsiteY69" fmla="*/ 5891 h 10127"/>
                <a:gd name="connsiteX70" fmla="*/ 944 w 10000"/>
                <a:gd name="connsiteY70" fmla="*/ 6248 h 10127"/>
                <a:gd name="connsiteX71" fmla="*/ 1111 w 10000"/>
                <a:gd name="connsiteY71" fmla="*/ 6598 h 10127"/>
                <a:gd name="connsiteX72" fmla="*/ 1333 w 10000"/>
                <a:gd name="connsiteY72" fmla="*/ 7136 h 10127"/>
                <a:gd name="connsiteX73" fmla="*/ 1333 w 10000"/>
                <a:gd name="connsiteY73" fmla="*/ 7136 h 10127"/>
                <a:gd name="connsiteX74" fmla="*/ 1444 w 10000"/>
                <a:gd name="connsiteY74" fmla="*/ 7417 h 10127"/>
                <a:gd name="connsiteX75" fmla="*/ 1500 w 10000"/>
                <a:gd name="connsiteY75" fmla="*/ 7626 h 10127"/>
                <a:gd name="connsiteX76" fmla="*/ 1500 w 10000"/>
                <a:gd name="connsiteY76" fmla="*/ 7823 h 10127"/>
                <a:gd name="connsiteX77" fmla="*/ 1556 w 10000"/>
                <a:gd name="connsiteY77" fmla="*/ 7911 h 10127"/>
                <a:gd name="connsiteX78" fmla="*/ 1722 w 10000"/>
                <a:gd name="connsiteY78" fmla="*/ 7973 h 10127"/>
                <a:gd name="connsiteX79" fmla="*/ 1944 w 10000"/>
                <a:gd name="connsiteY79" fmla="*/ 8038 h 10127"/>
                <a:gd name="connsiteX80" fmla="*/ 2944 w 10000"/>
                <a:gd name="connsiteY80" fmla="*/ 8115 h 10127"/>
                <a:gd name="connsiteX81" fmla="*/ 2944 w 10000"/>
                <a:gd name="connsiteY81" fmla="*/ 8115 h 10127"/>
                <a:gd name="connsiteX82" fmla="*/ 4167 w 10000"/>
                <a:gd name="connsiteY82" fmla="*/ 8256 h 10127"/>
                <a:gd name="connsiteX83" fmla="*/ 4889 w 10000"/>
                <a:gd name="connsiteY83" fmla="*/ 8452 h 10127"/>
                <a:gd name="connsiteX84" fmla="*/ 5278 w 10000"/>
                <a:gd name="connsiteY84" fmla="*/ 8673 h 10127"/>
                <a:gd name="connsiteX85" fmla="*/ 5444 w 10000"/>
                <a:gd name="connsiteY85" fmla="*/ 8731 h 10127"/>
                <a:gd name="connsiteX86" fmla="*/ 5444 w 10000"/>
                <a:gd name="connsiteY86" fmla="*/ 8731 h 10127"/>
                <a:gd name="connsiteX87" fmla="*/ 5722 w 10000"/>
                <a:gd name="connsiteY87" fmla="*/ 8886 h 10127"/>
                <a:gd name="connsiteX88" fmla="*/ 5833 w 10000"/>
                <a:gd name="connsiteY88" fmla="*/ 8957 h 10127"/>
                <a:gd name="connsiteX89" fmla="*/ 5833 w 10000"/>
                <a:gd name="connsiteY89" fmla="*/ 8957 h 10127"/>
                <a:gd name="connsiteX90" fmla="*/ 5833 w 10000"/>
                <a:gd name="connsiteY90" fmla="*/ 8886 h 10127"/>
                <a:gd name="connsiteX91" fmla="*/ 5889 w 10000"/>
                <a:gd name="connsiteY91" fmla="*/ 8808 h 10127"/>
                <a:gd name="connsiteX92" fmla="*/ 6000 w 10000"/>
                <a:gd name="connsiteY92" fmla="*/ 8731 h 10127"/>
                <a:gd name="connsiteX93" fmla="*/ 6167 w 10000"/>
                <a:gd name="connsiteY93" fmla="*/ 8673 h 10127"/>
                <a:gd name="connsiteX94" fmla="*/ 6444 w 10000"/>
                <a:gd name="connsiteY94" fmla="*/ 8673 h 10127"/>
                <a:gd name="connsiteX95" fmla="*/ 6833 w 10000"/>
                <a:gd name="connsiteY95" fmla="*/ 8731 h 10127"/>
                <a:gd name="connsiteX96" fmla="*/ 7278 w 10000"/>
                <a:gd name="connsiteY96" fmla="*/ 8957 h 10127"/>
                <a:gd name="connsiteX97" fmla="*/ 7278 w 10000"/>
                <a:gd name="connsiteY97" fmla="*/ 8957 h 10127"/>
                <a:gd name="connsiteX98" fmla="*/ 8722 w 10000"/>
                <a:gd name="connsiteY98" fmla="*/ 9563 h 10127"/>
                <a:gd name="connsiteX99" fmla="*/ 10000 w 10000"/>
                <a:gd name="connsiteY99" fmla="*/ 10127 h 10127"/>
                <a:gd name="connsiteX100" fmla="*/ 10000 w 10000"/>
                <a:gd name="connsiteY100"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5500 w 10000"/>
                <a:gd name="connsiteY33" fmla="*/ 1230 h 10127"/>
                <a:gd name="connsiteX34" fmla="*/ 5500 w 10000"/>
                <a:gd name="connsiteY34" fmla="*/ 1230 h 10127"/>
                <a:gd name="connsiteX35" fmla="*/ 4889 w 10000"/>
                <a:gd name="connsiteY35" fmla="*/ 1726 h 10127"/>
                <a:gd name="connsiteX36" fmla="*/ 4611 w 10000"/>
                <a:gd name="connsiteY36" fmla="*/ 1866 h 10127"/>
                <a:gd name="connsiteX37" fmla="*/ 4556 w 10000"/>
                <a:gd name="connsiteY37" fmla="*/ 1943 h 10127"/>
                <a:gd name="connsiteX38" fmla="*/ 4500 w 10000"/>
                <a:gd name="connsiteY38" fmla="*/ 1866 h 10127"/>
                <a:gd name="connsiteX39" fmla="*/ 4500 w 10000"/>
                <a:gd name="connsiteY39" fmla="*/ 1866 h 10127"/>
                <a:gd name="connsiteX40" fmla="*/ 4111 w 10000"/>
                <a:gd name="connsiteY40" fmla="*/ 822 h 10127"/>
                <a:gd name="connsiteX41" fmla="*/ 4111 w 10000"/>
                <a:gd name="connsiteY41" fmla="*/ 404 h 10127"/>
                <a:gd name="connsiteX42" fmla="*/ 4111 w 10000"/>
                <a:gd name="connsiteY42" fmla="*/ 404 h 10127"/>
                <a:gd name="connsiteX43" fmla="*/ 4195 w 10000"/>
                <a:gd name="connsiteY43" fmla="*/ 119 h 10127"/>
                <a:gd name="connsiteX44" fmla="*/ 4213 w 10000"/>
                <a:gd name="connsiteY44" fmla="*/ 0 h 10127"/>
                <a:gd name="connsiteX45" fmla="*/ 4000 w 10000"/>
                <a:gd name="connsiteY45" fmla="*/ 127 h 10127"/>
                <a:gd name="connsiteX46" fmla="*/ 3722 w 10000"/>
                <a:gd name="connsiteY46" fmla="*/ 200 h 10127"/>
                <a:gd name="connsiteX47" fmla="*/ 3611 w 10000"/>
                <a:gd name="connsiteY47" fmla="*/ 273 h 10127"/>
                <a:gd name="connsiteX48" fmla="*/ 3556 w 10000"/>
                <a:gd name="connsiteY48" fmla="*/ 344 h 10127"/>
                <a:gd name="connsiteX49" fmla="*/ 3556 w 10000"/>
                <a:gd name="connsiteY49" fmla="*/ 344 h 10127"/>
                <a:gd name="connsiteX50" fmla="*/ 3444 w 10000"/>
                <a:gd name="connsiteY50" fmla="*/ 618 h 10127"/>
                <a:gd name="connsiteX51" fmla="*/ 3278 w 10000"/>
                <a:gd name="connsiteY51" fmla="*/ 1039 h 10127"/>
                <a:gd name="connsiteX52" fmla="*/ 3000 w 10000"/>
                <a:gd name="connsiteY52" fmla="*/ 1516 h 10127"/>
                <a:gd name="connsiteX53" fmla="*/ 2667 w 10000"/>
                <a:gd name="connsiteY53" fmla="*/ 1866 h 10127"/>
                <a:gd name="connsiteX54" fmla="*/ 2667 w 10000"/>
                <a:gd name="connsiteY54" fmla="*/ 1866 h 10127"/>
                <a:gd name="connsiteX55" fmla="*/ 2333 w 10000"/>
                <a:gd name="connsiteY55" fmla="*/ 2152 h 10127"/>
                <a:gd name="connsiteX56" fmla="*/ 1833 w 10000"/>
                <a:gd name="connsiteY56" fmla="*/ 2431 h 10127"/>
                <a:gd name="connsiteX57" fmla="*/ 1389 w 10000"/>
                <a:gd name="connsiteY57" fmla="*/ 2562 h 10127"/>
                <a:gd name="connsiteX58" fmla="*/ 889 w 10000"/>
                <a:gd name="connsiteY58" fmla="*/ 2633 h 10127"/>
                <a:gd name="connsiteX59" fmla="*/ 889 w 10000"/>
                <a:gd name="connsiteY59" fmla="*/ 2633 h 10127"/>
                <a:gd name="connsiteX60" fmla="*/ 500 w 10000"/>
                <a:gd name="connsiteY60" fmla="*/ 2717 h 10127"/>
                <a:gd name="connsiteX61" fmla="*/ 222 w 10000"/>
                <a:gd name="connsiteY61" fmla="*/ 2768 h 10127"/>
                <a:gd name="connsiteX62" fmla="*/ 0 w 10000"/>
                <a:gd name="connsiteY62" fmla="*/ 2836 h 10127"/>
                <a:gd name="connsiteX63" fmla="*/ 0 w 10000"/>
                <a:gd name="connsiteY63" fmla="*/ 2836 h 10127"/>
                <a:gd name="connsiteX64" fmla="*/ 278 w 10000"/>
                <a:gd name="connsiteY64" fmla="*/ 3955 h 10127"/>
                <a:gd name="connsiteX65" fmla="*/ 500 w 10000"/>
                <a:gd name="connsiteY65" fmla="*/ 4773 h 10127"/>
                <a:gd name="connsiteX66" fmla="*/ 722 w 10000"/>
                <a:gd name="connsiteY66" fmla="*/ 5476 h 10127"/>
                <a:gd name="connsiteX67" fmla="*/ 722 w 10000"/>
                <a:gd name="connsiteY67" fmla="*/ 5476 h 10127"/>
                <a:gd name="connsiteX68" fmla="*/ 889 w 10000"/>
                <a:gd name="connsiteY68" fmla="*/ 5891 h 10127"/>
                <a:gd name="connsiteX69" fmla="*/ 944 w 10000"/>
                <a:gd name="connsiteY69" fmla="*/ 6248 h 10127"/>
                <a:gd name="connsiteX70" fmla="*/ 1111 w 10000"/>
                <a:gd name="connsiteY70" fmla="*/ 6598 h 10127"/>
                <a:gd name="connsiteX71" fmla="*/ 1333 w 10000"/>
                <a:gd name="connsiteY71" fmla="*/ 7136 h 10127"/>
                <a:gd name="connsiteX72" fmla="*/ 1333 w 10000"/>
                <a:gd name="connsiteY72" fmla="*/ 7136 h 10127"/>
                <a:gd name="connsiteX73" fmla="*/ 1444 w 10000"/>
                <a:gd name="connsiteY73" fmla="*/ 7417 h 10127"/>
                <a:gd name="connsiteX74" fmla="*/ 1500 w 10000"/>
                <a:gd name="connsiteY74" fmla="*/ 7626 h 10127"/>
                <a:gd name="connsiteX75" fmla="*/ 1500 w 10000"/>
                <a:gd name="connsiteY75" fmla="*/ 7823 h 10127"/>
                <a:gd name="connsiteX76" fmla="*/ 1556 w 10000"/>
                <a:gd name="connsiteY76" fmla="*/ 7911 h 10127"/>
                <a:gd name="connsiteX77" fmla="*/ 1722 w 10000"/>
                <a:gd name="connsiteY77" fmla="*/ 7973 h 10127"/>
                <a:gd name="connsiteX78" fmla="*/ 1944 w 10000"/>
                <a:gd name="connsiteY78" fmla="*/ 8038 h 10127"/>
                <a:gd name="connsiteX79" fmla="*/ 2944 w 10000"/>
                <a:gd name="connsiteY79" fmla="*/ 8115 h 10127"/>
                <a:gd name="connsiteX80" fmla="*/ 2944 w 10000"/>
                <a:gd name="connsiteY80" fmla="*/ 8115 h 10127"/>
                <a:gd name="connsiteX81" fmla="*/ 4167 w 10000"/>
                <a:gd name="connsiteY81" fmla="*/ 8256 h 10127"/>
                <a:gd name="connsiteX82" fmla="*/ 4889 w 10000"/>
                <a:gd name="connsiteY82" fmla="*/ 8452 h 10127"/>
                <a:gd name="connsiteX83" fmla="*/ 5278 w 10000"/>
                <a:gd name="connsiteY83" fmla="*/ 8673 h 10127"/>
                <a:gd name="connsiteX84" fmla="*/ 5444 w 10000"/>
                <a:gd name="connsiteY84" fmla="*/ 8731 h 10127"/>
                <a:gd name="connsiteX85" fmla="*/ 5444 w 10000"/>
                <a:gd name="connsiteY85" fmla="*/ 8731 h 10127"/>
                <a:gd name="connsiteX86" fmla="*/ 5722 w 10000"/>
                <a:gd name="connsiteY86" fmla="*/ 8886 h 10127"/>
                <a:gd name="connsiteX87" fmla="*/ 5833 w 10000"/>
                <a:gd name="connsiteY87" fmla="*/ 8957 h 10127"/>
                <a:gd name="connsiteX88" fmla="*/ 5833 w 10000"/>
                <a:gd name="connsiteY88" fmla="*/ 8957 h 10127"/>
                <a:gd name="connsiteX89" fmla="*/ 5833 w 10000"/>
                <a:gd name="connsiteY89" fmla="*/ 8886 h 10127"/>
                <a:gd name="connsiteX90" fmla="*/ 5889 w 10000"/>
                <a:gd name="connsiteY90" fmla="*/ 8808 h 10127"/>
                <a:gd name="connsiteX91" fmla="*/ 6000 w 10000"/>
                <a:gd name="connsiteY91" fmla="*/ 8731 h 10127"/>
                <a:gd name="connsiteX92" fmla="*/ 6167 w 10000"/>
                <a:gd name="connsiteY92" fmla="*/ 8673 h 10127"/>
                <a:gd name="connsiteX93" fmla="*/ 6444 w 10000"/>
                <a:gd name="connsiteY93" fmla="*/ 8673 h 10127"/>
                <a:gd name="connsiteX94" fmla="*/ 6833 w 10000"/>
                <a:gd name="connsiteY94" fmla="*/ 8731 h 10127"/>
                <a:gd name="connsiteX95" fmla="*/ 7278 w 10000"/>
                <a:gd name="connsiteY95" fmla="*/ 8957 h 10127"/>
                <a:gd name="connsiteX96" fmla="*/ 7278 w 10000"/>
                <a:gd name="connsiteY96" fmla="*/ 8957 h 10127"/>
                <a:gd name="connsiteX97" fmla="*/ 8722 w 10000"/>
                <a:gd name="connsiteY97" fmla="*/ 9563 h 10127"/>
                <a:gd name="connsiteX98" fmla="*/ 10000 w 10000"/>
                <a:gd name="connsiteY98" fmla="*/ 10127 h 10127"/>
                <a:gd name="connsiteX99" fmla="*/ 10000 w 10000"/>
                <a:gd name="connsiteY99"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5500 w 10000"/>
                <a:gd name="connsiteY33" fmla="*/ 1230 h 10127"/>
                <a:gd name="connsiteX34" fmla="*/ 4889 w 10000"/>
                <a:gd name="connsiteY34" fmla="*/ 1726 h 10127"/>
                <a:gd name="connsiteX35" fmla="*/ 4611 w 10000"/>
                <a:gd name="connsiteY35" fmla="*/ 1866 h 10127"/>
                <a:gd name="connsiteX36" fmla="*/ 4556 w 10000"/>
                <a:gd name="connsiteY36" fmla="*/ 1943 h 10127"/>
                <a:gd name="connsiteX37" fmla="*/ 4500 w 10000"/>
                <a:gd name="connsiteY37" fmla="*/ 1866 h 10127"/>
                <a:gd name="connsiteX38" fmla="*/ 4500 w 10000"/>
                <a:gd name="connsiteY38" fmla="*/ 1866 h 10127"/>
                <a:gd name="connsiteX39" fmla="*/ 4111 w 10000"/>
                <a:gd name="connsiteY39" fmla="*/ 822 h 10127"/>
                <a:gd name="connsiteX40" fmla="*/ 4111 w 10000"/>
                <a:gd name="connsiteY40" fmla="*/ 404 h 10127"/>
                <a:gd name="connsiteX41" fmla="*/ 4111 w 10000"/>
                <a:gd name="connsiteY41" fmla="*/ 404 h 10127"/>
                <a:gd name="connsiteX42" fmla="*/ 4195 w 10000"/>
                <a:gd name="connsiteY42" fmla="*/ 119 h 10127"/>
                <a:gd name="connsiteX43" fmla="*/ 4213 w 10000"/>
                <a:gd name="connsiteY43" fmla="*/ 0 h 10127"/>
                <a:gd name="connsiteX44" fmla="*/ 4000 w 10000"/>
                <a:gd name="connsiteY44" fmla="*/ 127 h 10127"/>
                <a:gd name="connsiteX45" fmla="*/ 3722 w 10000"/>
                <a:gd name="connsiteY45" fmla="*/ 200 h 10127"/>
                <a:gd name="connsiteX46" fmla="*/ 3611 w 10000"/>
                <a:gd name="connsiteY46" fmla="*/ 273 h 10127"/>
                <a:gd name="connsiteX47" fmla="*/ 3556 w 10000"/>
                <a:gd name="connsiteY47" fmla="*/ 344 h 10127"/>
                <a:gd name="connsiteX48" fmla="*/ 3556 w 10000"/>
                <a:gd name="connsiteY48" fmla="*/ 344 h 10127"/>
                <a:gd name="connsiteX49" fmla="*/ 3444 w 10000"/>
                <a:gd name="connsiteY49" fmla="*/ 618 h 10127"/>
                <a:gd name="connsiteX50" fmla="*/ 3278 w 10000"/>
                <a:gd name="connsiteY50" fmla="*/ 1039 h 10127"/>
                <a:gd name="connsiteX51" fmla="*/ 3000 w 10000"/>
                <a:gd name="connsiteY51" fmla="*/ 1516 h 10127"/>
                <a:gd name="connsiteX52" fmla="*/ 2667 w 10000"/>
                <a:gd name="connsiteY52" fmla="*/ 1866 h 10127"/>
                <a:gd name="connsiteX53" fmla="*/ 2667 w 10000"/>
                <a:gd name="connsiteY53" fmla="*/ 1866 h 10127"/>
                <a:gd name="connsiteX54" fmla="*/ 2333 w 10000"/>
                <a:gd name="connsiteY54" fmla="*/ 2152 h 10127"/>
                <a:gd name="connsiteX55" fmla="*/ 1833 w 10000"/>
                <a:gd name="connsiteY55" fmla="*/ 2431 h 10127"/>
                <a:gd name="connsiteX56" fmla="*/ 1389 w 10000"/>
                <a:gd name="connsiteY56" fmla="*/ 2562 h 10127"/>
                <a:gd name="connsiteX57" fmla="*/ 889 w 10000"/>
                <a:gd name="connsiteY57" fmla="*/ 2633 h 10127"/>
                <a:gd name="connsiteX58" fmla="*/ 889 w 10000"/>
                <a:gd name="connsiteY58" fmla="*/ 2633 h 10127"/>
                <a:gd name="connsiteX59" fmla="*/ 500 w 10000"/>
                <a:gd name="connsiteY59" fmla="*/ 2717 h 10127"/>
                <a:gd name="connsiteX60" fmla="*/ 222 w 10000"/>
                <a:gd name="connsiteY60" fmla="*/ 2768 h 10127"/>
                <a:gd name="connsiteX61" fmla="*/ 0 w 10000"/>
                <a:gd name="connsiteY61" fmla="*/ 2836 h 10127"/>
                <a:gd name="connsiteX62" fmla="*/ 0 w 10000"/>
                <a:gd name="connsiteY62" fmla="*/ 2836 h 10127"/>
                <a:gd name="connsiteX63" fmla="*/ 278 w 10000"/>
                <a:gd name="connsiteY63" fmla="*/ 3955 h 10127"/>
                <a:gd name="connsiteX64" fmla="*/ 500 w 10000"/>
                <a:gd name="connsiteY64" fmla="*/ 4773 h 10127"/>
                <a:gd name="connsiteX65" fmla="*/ 722 w 10000"/>
                <a:gd name="connsiteY65" fmla="*/ 5476 h 10127"/>
                <a:gd name="connsiteX66" fmla="*/ 722 w 10000"/>
                <a:gd name="connsiteY66" fmla="*/ 5476 h 10127"/>
                <a:gd name="connsiteX67" fmla="*/ 889 w 10000"/>
                <a:gd name="connsiteY67" fmla="*/ 5891 h 10127"/>
                <a:gd name="connsiteX68" fmla="*/ 944 w 10000"/>
                <a:gd name="connsiteY68" fmla="*/ 6248 h 10127"/>
                <a:gd name="connsiteX69" fmla="*/ 1111 w 10000"/>
                <a:gd name="connsiteY69" fmla="*/ 6598 h 10127"/>
                <a:gd name="connsiteX70" fmla="*/ 1333 w 10000"/>
                <a:gd name="connsiteY70" fmla="*/ 7136 h 10127"/>
                <a:gd name="connsiteX71" fmla="*/ 1333 w 10000"/>
                <a:gd name="connsiteY71" fmla="*/ 7136 h 10127"/>
                <a:gd name="connsiteX72" fmla="*/ 1444 w 10000"/>
                <a:gd name="connsiteY72" fmla="*/ 7417 h 10127"/>
                <a:gd name="connsiteX73" fmla="*/ 1500 w 10000"/>
                <a:gd name="connsiteY73" fmla="*/ 7626 h 10127"/>
                <a:gd name="connsiteX74" fmla="*/ 1500 w 10000"/>
                <a:gd name="connsiteY74" fmla="*/ 7823 h 10127"/>
                <a:gd name="connsiteX75" fmla="*/ 1556 w 10000"/>
                <a:gd name="connsiteY75" fmla="*/ 7911 h 10127"/>
                <a:gd name="connsiteX76" fmla="*/ 1722 w 10000"/>
                <a:gd name="connsiteY76" fmla="*/ 7973 h 10127"/>
                <a:gd name="connsiteX77" fmla="*/ 1944 w 10000"/>
                <a:gd name="connsiteY77" fmla="*/ 8038 h 10127"/>
                <a:gd name="connsiteX78" fmla="*/ 2944 w 10000"/>
                <a:gd name="connsiteY78" fmla="*/ 8115 h 10127"/>
                <a:gd name="connsiteX79" fmla="*/ 2944 w 10000"/>
                <a:gd name="connsiteY79" fmla="*/ 8115 h 10127"/>
                <a:gd name="connsiteX80" fmla="*/ 4167 w 10000"/>
                <a:gd name="connsiteY80" fmla="*/ 8256 h 10127"/>
                <a:gd name="connsiteX81" fmla="*/ 4889 w 10000"/>
                <a:gd name="connsiteY81" fmla="*/ 8452 h 10127"/>
                <a:gd name="connsiteX82" fmla="*/ 5278 w 10000"/>
                <a:gd name="connsiteY82" fmla="*/ 8673 h 10127"/>
                <a:gd name="connsiteX83" fmla="*/ 5444 w 10000"/>
                <a:gd name="connsiteY83" fmla="*/ 8731 h 10127"/>
                <a:gd name="connsiteX84" fmla="*/ 5444 w 10000"/>
                <a:gd name="connsiteY84" fmla="*/ 8731 h 10127"/>
                <a:gd name="connsiteX85" fmla="*/ 5722 w 10000"/>
                <a:gd name="connsiteY85" fmla="*/ 8886 h 10127"/>
                <a:gd name="connsiteX86" fmla="*/ 5833 w 10000"/>
                <a:gd name="connsiteY86" fmla="*/ 8957 h 10127"/>
                <a:gd name="connsiteX87" fmla="*/ 5833 w 10000"/>
                <a:gd name="connsiteY87" fmla="*/ 8957 h 10127"/>
                <a:gd name="connsiteX88" fmla="*/ 5833 w 10000"/>
                <a:gd name="connsiteY88" fmla="*/ 8886 h 10127"/>
                <a:gd name="connsiteX89" fmla="*/ 5889 w 10000"/>
                <a:gd name="connsiteY89" fmla="*/ 8808 h 10127"/>
                <a:gd name="connsiteX90" fmla="*/ 6000 w 10000"/>
                <a:gd name="connsiteY90" fmla="*/ 8731 h 10127"/>
                <a:gd name="connsiteX91" fmla="*/ 6167 w 10000"/>
                <a:gd name="connsiteY91" fmla="*/ 8673 h 10127"/>
                <a:gd name="connsiteX92" fmla="*/ 6444 w 10000"/>
                <a:gd name="connsiteY92" fmla="*/ 8673 h 10127"/>
                <a:gd name="connsiteX93" fmla="*/ 6833 w 10000"/>
                <a:gd name="connsiteY93" fmla="*/ 8731 h 10127"/>
                <a:gd name="connsiteX94" fmla="*/ 7278 w 10000"/>
                <a:gd name="connsiteY94" fmla="*/ 8957 h 10127"/>
                <a:gd name="connsiteX95" fmla="*/ 7278 w 10000"/>
                <a:gd name="connsiteY95" fmla="*/ 8957 h 10127"/>
                <a:gd name="connsiteX96" fmla="*/ 8722 w 10000"/>
                <a:gd name="connsiteY96" fmla="*/ 9563 h 10127"/>
                <a:gd name="connsiteX97" fmla="*/ 10000 w 10000"/>
                <a:gd name="connsiteY97" fmla="*/ 10127 h 10127"/>
                <a:gd name="connsiteX98" fmla="*/ 10000 w 10000"/>
                <a:gd name="connsiteY98"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889 w 10000"/>
                <a:gd name="connsiteY33" fmla="*/ 1726 h 10127"/>
                <a:gd name="connsiteX34" fmla="*/ 4611 w 10000"/>
                <a:gd name="connsiteY34" fmla="*/ 1866 h 10127"/>
                <a:gd name="connsiteX35" fmla="*/ 4556 w 10000"/>
                <a:gd name="connsiteY35" fmla="*/ 1943 h 10127"/>
                <a:gd name="connsiteX36" fmla="*/ 4500 w 10000"/>
                <a:gd name="connsiteY36" fmla="*/ 1866 h 10127"/>
                <a:gd name="connsiteX37" fmla="*/ 4500 w 10000"/>
                <a:gd name="connsiteY37" fmla="*/ 1866 h 10127"/>
                <a:gd name="connsiteX38" fmla="*/ 4111 w 10000"/>
                <a:gd name="connsiteY38" fmla="*/ 822 h 10127"/>
                <a:gd name="connsiteX39" fmla="*/ 4111 w 10000"/>
                <a:gd name="connsiteY39" fmla="*/ 404 h 10127"/>
                <a:gd name="connsiteX40" fmla="*/ 4111 w 10000"/>
                <a:gd name="connsiteY40" fmla="*/ 404 h 10127"/>
                <a:gd name="connsiteX41" fmla="*/ 4195 w 10000"/>
                <a:gd name="connsiteY41" fmla="*/ 119 h 10127"/>
                <a:gd name="connsiteX42" fmla="*/ 4213 w 10000"/>
                <a:gd name="connsiteY42" fmla="*/ 0 h 10127"/>
                <a:gd name="connsiteX43" fmla="*/ 4000 w 10000"/>
                <a:gd name="connsiteY43" fmla="*/ 127 h 10127"/>
                <a:gd name="connsiteX44" fmla="*/ 3722 w 10000"/>
                <a:gd name="connsiteY44" fmla="*/ 200 h 10127"/>
                <a:gd name="connsiteX45" fmla="*/ 3611 w 10000"/>
                <a:gd name="connsiteY45" fmla="*/ 273 h 10127"/>
                <a:gd name="connsiteX46" fmla="*/ 3556 w 10000"/>
                <a:gd name="connsiteY46" fmla="*/ 344 h 10127"/>
                <a:gd name="connsiteX47" fmla="*/ 3556 w 10000"/>
                <a:gd name="connsiteY47" fmla="*/ 344 h 10127"/>
                <a:gd name="connsiteX48" fmla="*/ 3444 w 10000"/>
                <a:gd name="connsiteY48" fmla="*/ 618 h 10127"/>
                <a:gd name="connsiteX49" fmla="*/ 3278 w 10000"/>
                <a:gd name="connsiteY49" fmla="*/ 1039 h 10127"/>
                <a:gd name="connsiteX50" fmla="*/ 3000 w 10000"/>
                <a:gd name="connsiteY50" fmla="*/ 1516 h 10127"/>
                <a:gd name="connsiteX51" fmla="*/ 2667 w 10000"/>
                <a:gd name="connsiteY51" fmla="*/ 1866 h 10127"/>
                <a:gd name="connsiteX52" fmla="*/ 2667 w 10000"/>
                <a:gd name="connsiteY52" fmla="*/ 1866 h 10127"/>
                <a:gd name="connsiteX53" fmla="*/ 2333 w 10000"/>
                <a:gd name="connsiteY53" fmla="*/ 2152 h 10127"/>
                <a:gd name="connsiteX54" fmla="*/ 1833 w 10000"/>
                <a:gd name="connsiteY54" fmla="*/ 2431 h 10127"/>
                <a:gd name="connsiteX55" fmla="*/ 1389 w 10000"/>
                <a:gd name="connsiteY55" fmla="*/ 2562 h 10127"/>
                <a:gd name="connsiteX56" fmla="*/ 889 w 10000"/>
                <a:gd name="connsiteY56" fmla="*/ 2633 h 10127"/>
                <a:gd name="connsiteX57" fmla="*/ 889 w 10000"/>
                <a:gd name="connsiteY57" fmla="*/ 2633 h 10127"/>
                <a:gd name="connsiteX58" fmla="*/ 500 w 10000"/>
                <a:gd name="connsiteY58" fmla="*/ 2717 h 10127"/>
                <a:gd name="connsiteX59" fmla="*/ 222 w 10000"/>
                <a:gd name="connsiteY59" fmla="*/ 2768 h 10127"/>
                <a:gd name="connsiteX60" fmla="*/ 0 w 10000"/>
                <a:gd name="connsiteY60" fmla="*/ 2836 h 10127"/>
                <a:gd name="connsiteX61" fmla="*/ 0 w 10000"/>
                <a:gd name="connsiteY61" fmla="*/ 2836 h 10127"/>
                <a:gd name="connsiteX62" fmla="*/ 278 w 10000"/>
                <a:gd name="connsiteY62" fmla="*/ 3955 h 10127"/>
                <a:gd name="connsiteX63" fmla="*/ 500 w 10000"/>
                <a:gd name="connsiteY63" fmla="*/ 4773 h 10127"/>
                <a:gd name="connsiteX64" fmla="*/ 722 w 10000"/>
                <a:gd name="connsiteY64" fmla="*/ 5476 h 10127"/>
                <a:gd name="connsiteX65" fmla="*/ 722 w 10000"/>
                <a:gd name="connsiteY65" fmla="*/ 5476 h 10127"/>
                <a:gd name="connsiteX66" fmla="*/ 889 w 10000"/>
                <a:gd name="connsiteY66" fmla="*/ 5891 h 10127"/>
                <a:gd name="connsiteX67" fmla="*/ 944 w 10000"/>
                <a:gd name="connsiteY67" fmla="*/ 6248 h 10127"/>
                <a:gd name="connsiteX68" fmla="*/ 1111 w 10000"/>
                <a:gd name="connsiteY68" fmla="*/ 6598 h 10127"/>
                <a:gd name="connsiteX69" fmla="*/ 1333 w 10000"/>
                <a:gd name="connsiteY69" fmla="*/ 7136 h 10127"/>
                <a:gd name="connsiteX70" fmla="*/ 1333 w 10000"/>
                <a:gd name="connsiteY70" fmla="*/ 7136 h 10127"/>
                <a:gd name="connsiteX71" fmla="*/ 1444 w 10000"/>
                <a:gd name="connsiteY71" fmla="*/ 7417 h 10127"/>
                <a:gd name="connsiteX72" fmla="*/ 1500 w 10000"/>
                <a:gd name="connsiteY72" fmla="*/ 7626 h 10127"/>
                <a:gd name="connsiteX73" fmla="*/ 1500 w 10000"/>
                <a:gd name="connsiteY73" fmla="*/ 7823 h 10127"/>
                <a:gd name="connsiteX74" fmla="*/ 1556 w 10000"/>
                <a:gd name="connsiteY74" fmla="*/ 7911 h 10127"/>
                <a:gd name="connsiteX75" fmla="*/ 1722 w 10000"/>
                <a:gd name="connsiteY75" fmla="*/ 7973 h 10127"/>
                <a:gd name="connsiteX76" fmla="*/ 1944 w 10000"/>
                <a:gd name="connsiteY76" fmla="*/ 8038 h 10127"/>
                <a:gd name="connsiteX77" fmla="*/ 2944 w 10000"/>
                <a:gd name="connsiteY77" fmla="*/ 8115 h 10127"/>
                <a:gd name="connsiteX78" fmla="*/ 2944 w 10000"/>
                <a:gd name="connsiteY78" fmla="*/ 8115 h 10127"/>
                <a:gd name="connsiteX79" fmla="*/ 4167 w 10000"/>
                <a:gd name="connsiteY79" fmla="*/ 8256 h 10127"/>
                <a:gd name="connsiteX80" fmla="*/ 4889 w 10000"/>
                <a:gd name="connsiteY80" fmla="*/ 8452 h 10127"/>
                <a:gd name="connsiteX81" fmla="*/ 5278 w 10000"/>
                <a:gd name="connsiteY81" fmla="*/ 8673 h 10127"/>
                <a:gd name="connsiteX82" fmla="*/ 5444 w 10000"/>
                <a:gd name="connsiteY82" fmla="*/ 8731 h 10127"/>
                <a:gd name="connsiteX83" fmla="*/ 5444 w 10000"/>
                <a:gd name="connsiteY83" fmla="*/ 8731 h 10127"/>
                <a:gd name="connsiteX84" fmla="*/ 5722 w 10000"/>
                <a:gd name="connsiteY84" fmla="*/ 8886 h 10127"/>
                <a:gd name="connsiteX85" fmla="*/ 5833 w 10000"/>
                <a:gd name="connsiteY85" fmla="*/ 8957 h 10127"/>
                <a:gd name="connsiteX86" fmla="*/ 5833 w 10000"/>
                <a:gd name="connsiteY86" fmla="*/ 8957 h 10127"/>
                <a:gd name="connsiteX87" fmla="*/ 5833 w 10000"/>
                <a:gd name="connsiteY87" fmla="*/ 8886 h 10127"/>
                <a:gd name="connsiteX88" fmla="*/ 5889 w 10000"/>
                <a:gd name="connsiteY88" fmla="*/ 8808 h 10127"/>
                <a:gd name="connsiteX89" fmla="*/ 6000 w 10000"/>
                <a:gd name="connsiteY89" fmla="*/ 8731 h 10127"/>
                <a:gd name="connsiteX90" fmla="*/ 6167 w 10000"/>
                <a:gd name="connsiteY90" fmla="*/ 8673 h 10127"/>
                <a:gd name="connsiteX91" fmla="*/ 6444 w 10000"/>
                <a:gd name="connsiteY91" fmla="*/ 8673 h 10127"/>
                <a:gd name="connsiteX92" fmla="*/ 6833 w 10000"/>
                <a:gd name="connsiteY92" fmla="*/ 8731 h 10127"/>
                <a:gd name="connsiteX93" fmla="*/ 7278 w 10000"/>
                <a:gd name="connsiteY93" fmla="*/ 8957 h 10127"/>
                <a:gd name="connsiteX94" fmla="*/ 7278 w 10000"/>
                <a:gd name="connsiteY94" fmla="*/ 8957 h 10127"/>
                <a:gd name="connsiteX95" fmla="*/ 8722 w 10000"/>
                <a:gd name="connsiteY95" fmla="*/ 9563 h 10127"/>
                <a:gd name="connsiteX96" fmla="*/ 10000 w 10000"/>
                <a:gd name="connsiteY96" fmla="*/ 10127 h 10127"/>
                <a:gd name="connsiteX97" fmla="*/ 10000 w 10000"/>
                <a:gd name="connsiteY97"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611 w 10000"/>
                <a:gd name="connsiteY33" fmla="*/ 1866 h 10127"/>
                <a:gd name="connsiteX34" fmla="*/ 4556 w 10000"/>
                <a:gd name="connsiteY34" fmla="*/ 1943 h 10127"/>
                <a:gd name="connsiteX35" fmla="*/ 4500 w 10000"/>
                <a:gd name="connsiteY35" fmla="*/ 1866 h 10127"/>
                <a:gd name="connsiteX36" fmla="*/ 4500 w 10000"/>
                <a:gd name="connsiteY36" fmla="*/ 1866 h 10127"/>
                <a:gd name="connsiteX37" fmla="*/ 4111 w 10000"/>
                <a:gd name="connsiteY37" fmla="*/ 822 h 10127"/>
                <a:gd name="connsiteX38" fmla="*/ 4111 w 10000"/>
                <a:gd name="connsiteY38" fmla="*/ 404 h 10127"/>
                <a:gd name="connsiteX39" fmla="*/ 4111 w 10000"/>
                <a:gd name="connsiteY39" fmla="*/ 404 h 10127"/>
                <a:gd name="connsiteX40" fmla="*/ 4195 w 10000"/>
                <a:gd name="connsiteY40" fmla="*/ 119 h 10127"/>
                <a:gd name="connsiteX41" fmla="*/ 4213 w 10000"/>
                <a:gd name="connsiteY41" fmla="*/ 0 h 10127"/>
                <a:gd name="connsiteX42" fmla="*/ 4000 w 10000"/>
                <a:gd name="connsiteY42" fmla="*/ 127 h 10127"/>
                <a:gd name="connsiteX43" fmla="*/ 3722 w 10000"/>
                <a:gd name="connsiteY43" fmla="*/ 200 h 10127"/>
                <a:gd name="connsiteX44" fmla="*/ 3611 w 10000"/>
                <a:gd name="connsiteY44" fmla="*/ 273 h 10127"/>
                <a:gd name="connsiteX45" fmla="*/ 3556 w 10000"/>
                <a:gd name="connsiteY45" fmla="*/ 344 h 10127"/>
                <a:gd name="connsiteX46" fmla="*/ 3556 w 10000"/>
                <a:gd name="connsiteY46" fmla="*/ 344 h 10127"/>
                <a:gd name="connsiteX47" fmla="*/ 3444 w 10000"/>
                <a:gd name="connsiteY47" fmla="*/ 618 h 10127"/>
                <a:gd name="connsiteX48" fmla="*/ 3278 w 10000"/>
                <a:gd name="connsiteY48" fmla="*/ 1039 h 10127"/>
                <a:gd name="connsiteX49" fmla="*/ 3000 w 10000"/>
                <a:gd name="connsiteY49" fmla="*/ 1516 h 10127"/>
                <a:gd name="connsiteX50" fmla="*/ 2667 w 10000"/>
                <a:gd name="connsiteY50" fmla="*/ 1866 h 10127"/>
                <a:gd name="connsiteX51" fmla="*/ 2667 w 10000"/>
                <a:gd name="connsiteY51" fmla="*/ 1866 h 10127"/>
                <a:gd name="connsiteX52" fmla="*/ 2333 w 10000"/>
                <a:gd name="connsiteY52" fmla="*/ 2152 h 10127"/>
                <a:gd name="connsiteX53" fmla="*/ 1833 w 10000"/>
                <a:gd name="connsiteY53" fmla="*/ 2431 h 10127"/>
                <a:gd name="connsiteX54" fmla="*/ 1389 w 10000"/>
                <a:gd name="connsiteY54" fmla="*/ 2562 h 10127"/>
                <a:gd name="connsiteX55" fmla="*/ 889 w 10000"/>
                <a:gd name="connsiteY55" fmla="*/ 2633 h 10127"/>
                <a:gd name="connsiteX56" fmla="*/ 889 w 10000"/>
                <a:gd name="connsiteY56" fmla="*/ 2633 h 10127"/>
                <a:gd name="connsiteX57" fmla="*/ 500 w 10000"/>
                <a:gd name="connsiteY57" fmla="*/ 2717 h 10127"/>
                <a:gd name="connsiteX58" fmla="*/ 222 w 10000"/>
                <a:gd name="connsiteY58" fmla="*/ 2768 h 10127"/>
                <a:gd name="connsiteX59" fmla="*/ 0 w 10000"/>
                <a:gd name="connsiteY59" fmla="*/ 2836 h 10127"/>
                <a:gd name="connsiteX60" fmla="*/ 0 w 10000"/>
                <a:gd name="connsiteY60" fmla="*/ 2836 h 10127"/>
                <a:gd name="connsiteX61" fmla="*/ 278 w 10000"/>
                <a:gd name="connsiteY61" fmla="*/ 3955 h 10127"/>
                <a:gd name="connsiteX62" fmla="*/ 500 w 10000"/>
                <a:gd name="connsiteY62" fmla="*/ 4773 h 10127"/>
                <a:gd name="connsiteX63" fmla="*/ 722 w 10000"/>
                <a:gd name="connsiteY63" fmla="*/ 5476 h 10127"/>
                <a:gd name="connsiteX64" fmla="*/ 722 w 10000"/>
                <a:gd name="connsiteY64" fmla="*/ 5476 h 10127"/>
                <a:gd name="connsiteX65" fmla="*/ 889 w 10000"/>
                <a:gd name="connsiteY65" fmla="*/ 5891 h 10127"/>
                <a:gd name="connsiteX66" fmla="*/ 944 w 10000"/>
                <a:gd name="connsiteY66" fmla="*/ 6248 h 10127"/>
                <a:gd name="connsiteX67" fmla="*/ 1111 w 10000"/>
                <a:gd name="connsiteY67" fmla="*/ 6598 h 10127"/>
                <a:gd name="connsiteX68" fmla="*/ 1333 w 10000"/>
                <a:gd name="connsiteY68" fmla="*/ 7136 h 10127"/>
                <a:gd name="connsiteX69" fmla="*/ 1333 w 10000"/>
                <a:gd name="connsiteY69" fmla="*/ 7136 h 10127"/>
                <a:gd name="connsiteX70" fmla="*/ 1444 w 10000"/>
                <a:gd name="connsiteY70" fmla="*/ 7417 h 10127"/>
                <a:gd name="connsiteX71" fmla="*/ 1500 w 10000"/>
                <a:gd name="connsiteY71" fmla="*/ 7626 h 10127"/>
                <a:gd name="connsiteX72" fmla="*/ 1500 w 10000"/>
                <a:gd name="connsiteY72" fmla="*/ 7823 h 10127"/>
                <a:gd name="connsiteX73" fmla="*/ 1556 w 10000"/>
                <a:gd name="connsiteY73" fmla="*/ 7911 h 10127"/>
                <a:gd name="connsiteX74" fmla="*/ 1722 w 10000"/>
                <a:gd name="connsiteY74" fmla="*/ 7973 h 10127"/>
                <a:gd name="connsiteX75" fmla="*/ 1944 w 10000"/>
                <a:gd name="connsiteY75" fmla="*/ 8038 h 10127"/>
                <a:gd name="connsiteX76" fmla="*/ 2944 w 10000"/>
                <a:gd name="connsiteY76" fmla="*/ 8115 h 10127"/>
                <a:gd name="connsiteX77" fmla="*/ 2944 w 10000"/>
                <a:gd name="connsiteY77" fmla="*/ 8115 h 10127"/>
                <a:gd name="connsiteX78" fmla="*/ 4167 w 10000"/>
                <a:gd name="connsiteY78" fmla="*/ 8256 h 10127"/>
                <a:gd name="connsiteX79" fmla="*/ 4889 w 10000"/>
                <a:gd name="connsiteY79" fmla="*/ 8452 h 10127"/>
                <a:gd name="connsiteX80" fmla="*/ 5278 w 10000"/>
                <a:gd name="connsiteY80" fmla="*/ 8673 h 10127"/>
                <a:gd name="connsiteX81" fmla="*/ 5444 w 10000"/>
                <a:gd name="connsiteY81" fmla="*/ 8731 h 10127"/>
                <a:gd name="connsiteX82" fmla="*/ 5444 w 10000"/>
                <a:gd name="connsiteY82" fmla="*/ 8731 h 10127"/>
                <a:gd name="connsiteX83" fmla="*/ 5722 w 10000"/>
                <a:gd name="connsiteY83" fmla="*/ 8886 h 10127"/>
                <a:gd name="connsiteX84" fmla="*/ 5833 w 10000"/>
                <a:gd name="connsiteY84" fmla="*/ 8957 h 10127"/>
                <a:gd name="connsiteX85" fmla="*/ 5833 w 10000"/>
                <a:gd name="connsiteY85" fmla="*/ 8957 h 10127"/>
                <a:gd name="connsiteX86" fmla="*/ 5833 w 10000"/>
                <a:gd name="connsiteY86" fmla="*/ 8886 h 10127"/>
                <a:gd name="connsiteX87" fmla="*/ 5889 w 10000"/>
                <a:gd name="connsiteY87" fmla="*/ 8808 h 10127"/>
                <a:gd name="connsiteX88" fmla="*/ 6000 w 10000"/>
                <a:gd name="connsiteY88" fmla="*/ 8731 h 10127"/>
                <a:gd name="connsiteX89" fmla="*/ 6167 w 10000"/>
                <a:gd name="connsiteY89" fmla="*/ 8673 h 10127"/>
                <a:gd name="connsiteX90" fmla="*/ 6444 w 10000"/>
                <a:gd name="connsiteY90" fmla="*/ 8673 h 10127"/>
                <a:gd name="connsiteX91" fmla="*/ 6833 w 10000"/>
                <a:gd name="connsiteY91" fmla="*/ 8731 h 10127"/>
                <a:gd name="connsiteX92" fmla="*/ 7278 w 10000"/>
                <a:gd name="connsiteY92" fmla="*/ 8957 h 10127"/>
                <a:gd name="connsiteX93" fmla="*/ 7278 w 10000"/>
                <a:gd name="connsiteY93" fmla="*/ 8957 h 10127"/>
                <a:gd name="connsiteX94" fmla="*/ 8722 w 10000"/>
                <a:gd name="connsiteY94" fmla="*/ 9563 h 10127"/>
                <a:gd name="connsiteX95" fmla="*/ 10000 w 10000"/>
                <a:gd name="connsiteY95" fmla="*/ 10127 h 10127"/>
                <a:gd name="connsiteX96" fmla="*/ 10000 w 10000"/>
                <a:gd name="connsiteY96" fmla="*/ 5399 h 10127"/>
                <a:gd name="connsiteX0" fmla="*/ 10000 w 10000"/>
                <a:gd name="connsiteY0" fmla="*/ 5399 h 10127"/>
                <a:gd name="connsiteX1" fmla="*/ 10000 w 10000"/>
                <a:gd name="connsiteY1" fmla="*/ 5399 h 10127"/>
                <a:gd name="connsiteX2" fmla="*/ 9222 w 10000"/>
                <a:gd name="connsiteY2" fmla="*/ 5476 h 10127"/>
                <a:gd name="connsiteX3" fmla="*/ 8944 w 10000"/>
                <a:gd name="connsiteY3" fmla="*/ 5476 h 10127"/>
                <a:gd name="connsiteX4" fmla="*/ 8833 w 10000"/>
                <a:gd name="connsiteY4" fmla="*/ 5399 h 10127"/>
                <a:gd name="connsiteX5" fmla="*/ 8778 w 10000"/>
                <a:gd name="connsiteY5" fmla="*/ 5332 h 10127"/>
                <a:gd name="connsiteX6" fmla="*/ 8778 w 10000"/>
                <a:gd name="connsiteY6" fmla="*/ 5332 h 10127"/>
                <a:gd name="connsiteX7" fmla="*/ 8444 w 10000"/>
                <a:gd name="connsiteY7" fmla="*/ 4501 h 10127"/>
                <a:gd name="connsiteX8" fmla="*/ 8167 w 10000"/>
                <a:gd name="connsiteY8" fmla="*/ 3737 h 10127"/>
                <a:gd name="connsiteX9" fmla="*/ 8167 w 10000"/>
                <a:gd name="connsiteY9" fmla="*/ 3737 h 10127"/>
                <a:gd name="connsiteX10" fmla="*/ 8056 w 10000"/>
                <a:gd name="connsiteY10" fmla="*/ 3605 h 10127"/>
                <a:gd name="connsiteX11" fmla="*/ 7889 w 10000"/>
                <a:gd name="connsiteY11" fmla="*/ 3471 h 10127"/>
                <a:gd name="connsiteX12" fmla="*/ 7444 w 10000"/>
                <a:gd name="connsiteY12" fmla="*/ 3389 h 10127"/>
                <a:gd name="connsiteX13" fmla="*/ 6889 w 10000"/>
                <a:gd name="connsiteY13" fmla="*/ 3324 h 10127"/>
                <a:gd name="connsiteX14" fmla="*/ 6389 w 10000"/>
                <a:gd name="connsiteY14" fmla="*/ 3324 h 10127"/>
                <a:gd name="connsiteX15" fmla="*/ 6389 w 10000"/>
                <a:gd name="connsiteY15" fmla="*/ 3324 h 10127"/>
                <a:gd name="connsiteX16" fmla="*/ 6167 w 10000"/>
                <a:gd name="connsiteY16" fmla="*/ 3247 h 10127"/>
                <a:gd name="connsiteX17" fmla="*/ 6056 w 10000"/>
                <a:gd name="connsiteY17" fmla="*/ 3121 h 10127"/>
                <a:gd name="connsiteX18" fmla="*/ 6000 w 10000"/>
                <a:gd name="connsiteY18" fmla="*/ 2972 h 10127"/>
                <a:gd name="connsiteX19" fmla="*/ 6000 w 10000"/>
                <a:gd name="connsiteY19" fmla="*/ 2717 h 10127"/>
                <a:gd name="connsiteX20" fmla="*/ 6056 w 10000"/>
                <a:gd name="connsiteY20" fmla="*/ 2152 h 10127"/>
                <a:gd name="connsiteX21" fmla="*/ 6111 w 10000"/>
                <a:gd name="connsiteY21" fmla="*/ 1866 h 10127"/>
                <a:gd name="connsiteX22" fmla="*/ 6056 w 10000"/>
                <a:gd name="connsiteY22" fmla="*/ 1516 h 10127"/>
                <a:gd name="connsiteX23" fmla="*/ 6056 w 10000"/>
                <a:gd name="connsiteY23" fmla="*/ 1516 h 10127"/>
                <a:gd name="connsiteX24" fmla="*/ 6000 w 10000"/>
                <a:gd name="connsiteY24" fmla="*/ 1308 h 10127"/>
                <a:gd name="connsiteX25" fmla="*/ 5944 w 10000"/>
                <a:gd name="connsiteY25" fmla="*/ 1167 h 10127"/>
                <a:gd name="connsiteX26" fmla="*/ 5833 w 10000"/>
                <a:gd name="connsiteY26" fmla="*/ 1167 h 10127"/>
                <a:gd name="connsiteX27" fmla="*/ 5667 w 10000"/>
                <a:gd name="connsiteY27" fmla="*/ 1230 h 10127"/>
                <a:gd name="connsiteX28" fmla="*/ 5333 w 10000"/>
                <a:gd name="connsiteY28" fmla="*/ 1447 h 10127"/>
                <a:gd name="connsiteX29" fmla="*/ 4889 w 10000"/>
                <a:gd name="connsiteY29" fmla="*/ 1798 h 10127"/>
                <a:gd name="connsiteX30" fmla="*/ 4889 w 10000"/>
                <a:gd name="connsiteY30" fmla="*/ 1798 h 10127"/>
                <a:gd name="connsiteX31" fmla="*/ 4611 w 10000"/>
                <a:gd name="connsiteY31" fmla="*/ 1866 h 10127"/>
                <a:gd name="connsiteX32" fmla="*/ 4500 w 10000"/>
                <a:gd name="connsiteY32" fmla="*/ 1866 h 10127"/>
                <a:gd name="connsiteX33" fmla="*/ 4611 w 10000"/>
                <a:gd name="connsiteY33" fmla="*/ 1866 h 10127"/>
                <a:gd name="connsiteX34" fmla="*/ 4500 w 10000"/>
                <a:gd name="connsiteY34" fmla="*/ 1866 h 10127"/>
                <a:gd name="connsiteX35" fmla="*/ 4500 w 10000"/>
                <a:gd name="connsiteY35" fmla="*/ 1866 h 10127"/>
                <a:gd name="connsiteX36" fmla="*/ 4111 w 10000"/>
                <a:gd name="connsiteY36" fmla="*/ 822 h 10127"/>
                <a:gd name="connsiteX37" fmla="*/ 4111 w 10000"/>
                <a:gd name="connsiteY37" fmla="*/ 404 h 10127"/>
                <a:gd name="connsiteX38" fmla="*/ 4111 w 10000"/>
                <a:gd name="connsiteY38" fmla="*/ 404 h 10127"/>
                <a:gd name="connsiteX39" fmla="*/ 4195 w 10000"/>
                <a:gd name="connsiteY39" fmla="*/ 119 h 10127"/>
                <a:gd name="connsiteX40" fmla="*/ 4213 w 10000"/>
                <a:gd name="connsiteY40" fmla="*/ 0 h 10127"/>
                <a:gd name="connsiteX41" fmla="*/ 4000 w 10000"/>
                <a:gd name="connsiteY41" fmla="*/ 127 h 10127"/>
                <a:gd name="connsiteX42" fmla="*/ 3722 w 10000"/>
                <a:gd name="connsiteY42" fmla="*/ 200 h 10127"/>
                <a:gd name="connsiteX43" fmla="*/ 3611 w 10000"/>
                <a:gd name="connsiteY43" fmla="*/ 273 h 10127"/>
                <a:gd name="connsiteX44" fmla="*/ 3556 w 10000"/>
                <a:gd name="connsiteY44" fmla="*/ 344 h 10127"/>
                <a:gd name="connsiteX45" fmla="*/ 3556 w 10000"/>
                <a:gd name="connsiteY45" fmla="*/ 344 h 10127"/>
                <a:gd name="connsiteX46" fmla="*/ 3444 w 10000"/>
                <a:gd name="connsiteY46" fmla="*/ 618 h 10127"/>
                <a:gd name="connsiteX47" fmla="*/ 3278 w 10000"/>
                <a:gd name="connsiteY47" fmla="*/ 1039 h 10127"/>
                <a:gd name="connsiteX48" fmla="*/ 3000 w 10000"/>
                <a:gd name="connsiteY48" fmla="*/ 1516 h 10127"/>
                <a:gd name="connsiteX49" fmla="*/ 2667 w 10000"/>
                <a:gd name="connsiteY49" fmla="*/ 1866 h 10127"/>
                <a:gd name="connsiteX50" fmla="*/ 2667 w 10000"/>
                <a:gd name="connsiteY50" fmla="*/ 1866 h 10127"/>
                <a:gd name="connsiteX51" fmla="*/ 2333 w 10000"/>
                <a:gd name="connsiteY51" fmla="*/ 2152 h 10127"/>
                <a:gd name="connsiteX52" fmla="*/ 1833 w 10000"/>
                <a:gd name="connsiteY52" fmla="*/ 2431 h 10127"/>
                <a:gd name="connsiteX53" fmla="*/ 1389 w 10000"/>
                <a:gd name="connsiteY53" fmla="*/ 2562 h 10127"/>
                <a:gd name="connsiteX54" fmla="*/ 889 w 10000"/>
                <a:gd name="connsiteY54" fmla="*/ 2633 h 10127"/>
                <a:gd name="connsiteX55" fmla="*/ 889 w 10000"/>
                <a:gd name="connsiteY55" fmla="*/ 2633 h 10127"/>
                <a:gd name="connsiteX56" fmla="*/ 500 w 10000"/>
                <a:gd name="connsiteY56" fmla="*/ 2717 h 10127"/>
                <a:gd name="connsiteX57" fmla="*/ 222 w 10000"/>
                <a:gd name="connsiteY57" fmla="*/ 2768 h 10127"/>
                <a:gd name="connsiteX58" fmla="*/ 0 w 10000"/>
                <a:gd name="connsiteY58" fmla="*/ 2836 h 10127"/>
                <a:gd name="connsiteX59" fmla="*/ 0 w 10000"/>
                <a:gd name="connsiteY59" fmla="*/ 2836 h 10127"/>
                <a:gd name="connsiteX60" fmla="*/ 278 w 10000"/>
                <a:gd name="connsiteY60" fmla="*/ 3955 h 10127"/>
                <a:gd name="connsiteX61" fmla="*/ 500 w 10000"/>
                <a:gd name="connsiteY61" fmla="*/ 4773 h 10127"/>
                <a:gd name="connsiteX62" fmla="*/ 722 w 10000"/>
                <a:gd name="connsiteY62" fmla="*/ 5476 h 10127"/>
                <a:gd name="connsiteX63" fmla="*/ 722 w 10000"/>
                <a:gd name="connsiteY63" fmla="*/ 5476 h 10127"/>
                <a:gd name="connsiteX64" fmla="*/ 889 w 10000"/>
                <a:gd name="connsiteY64" fmla="*/ 5891 h 10127"/>
                <a:gd name="connsiteX65" fmla="*/ 944 w 10000"/>
                <a:gd name="connsiteY65" fmla="*/ 6248 h 10127"/>
                <a:gd name="connsiteX66" fmla="*/ 1111 w 10000"/>
                <a:gd name="connsiteY66" fmla="*/ 6598 h 10127"/>
                <a:gd name="connsiteX67" fmla="*/ 1333 w 10000"/>
                <a:gd name="connsiteY67" fmla="*/ 7136 h 10127"/>
                <a:gd name="connsiteX68" fmla="*/ 1333 w 10000"/>
                <a:gd name="connsiteY68" fmla="*/ 7136 h 10127"/>
                <a:gd name="connsiteX69" fmla="*/ 1444 w 10000"/>
                <a:gd name="connsiteY69" fmla="*/ 7417 h 10127"/>
                <a:gd name="connsiteX70" fmla="*/ 1500 w 10000"/>
                <a:gd name="connsiteY70" fmla="*/ 7626 h 10127"/>
                <a:gd name="connsiteX71" fmla="*/ 1500 w 10000"/>
                <a:gd name="connsiteY71" fmla="*/ 7823 h 10127"/>
                <a:gd name="connsiteX72" fmla="*/ 1556 w 10000"/>
                <a:gd name="connsiteY72" fmla="*/ 7911 h 10127"/>
                <a:gd name="connsiteX73" fmla="*/ 1722 w 10000"/>
                <a:gd name="connsiteY73" fmla="*/ 7973 h 10127"/>
                <a:gd name="connsiteX74" fmla="*/ 1944 w 10000"/>
                <a:gd name="connsiteY74" fmla="*/ 8038 h 10127"/>
                <a:gd name="connsiteX75" fmla="*/ 2944 w 10000"/>
                <a:gd name="connsiteY75" fmla="*/ 8115 h 10127"/>
                <a:gd name="connsiteX76" fmla="*/ 2944 w 10000"/>
                <a:gd name="connsiteY76" fmla="*/ 8115 h 10127"/>
                <a:gd name="connsiteX77" fmla="*/ 4167 w 10000"/>
                <a:gd name="connsiteY77" fmla="*/ 8256 h 10127"/>
                <a:gd name="connsiteX78" fmla="*/ 4889 w 10000"/>
                <a:gd name="connsiteY78" fmla="*/ 8452 h 10127"/>
                <a:gd name="connsiteX79" fmla="*/ 5278 w 10000"/>
                <a:gd name="connsiteY79" fmla="*/ 8673 h 10127"/>
                <a:gd name="connsiteX80" fmla="*/ 5444 w 10000"/>
                <a:gd name="connsiteY80" fmla="*/ 8731 h 10127"/>
                <a:gd name="connsiteX81" fmla="*/ 5444 w 10000"/>
                <a:gd name="connsiteY81" fmla="*/ 8731 h 10127"/>
                <a:gd name="connsiteX82" fmla="*/ 5722 w 10000"/>
                <a:gd name="connsiteY82" fmla="*/ 8886 h 10127"/>
                <a:gd name="connsiteX83" fmla="*/ 5833 w 10000"/>
                <a:gd name="connsiteY83" fmla="*/ 8957 h 10127"/>
                <a:gd name="connsiteX84" fmla="*/ 5833 w 10000"/>
                <a:gd name="connsiteY84" fmla="*/ 8957 h 10127"/>
                <a:gd name="connsiteX85" fmla="*/ 5833 w 10000"/>
                <a:gd name="connsiteY85" fmla="*/ 8886 h 10127"/>
                <a:gd name="connsiteX86" fmla="*/ 5889 w 10000"/>
                <a:gd name="connsiteY86" fmla="*/ 8808 h 10127"/>
                <a:gd name="connsiteX87" fmla="*/ 6000 w 10000"/>
                <a:gd name="connsiteY87" fmla="*/ 8731 h 10127"/>
                <a:gd name="connsiteX88" fmla="*/ 6167 w 10000"/>
                <a:gd name="connsiteY88" fmla="*/ 8673 h 10127"/>
                <a:gd name="connsiteX89" fmla="*/ 6444 w 10000"/>
                <a:gd name="connsiteY89" fmla="*/ 8673 h 10127"/>
                <a:gd name="connsiteX90" fmla="*/ 6833 w 10000"/>
                <a:gd name="connsiteY90" fmla="*/ 8731 h 10127"/>
                <a:gd name="connsiteX91" fmla="*/ 7278 w 10000"/>
                <a:gd name="connsiteY91" fmla="*/ 8957 h 10127"/>
                <a:gd name="connsiteX92" fmla="*/ 7278 w 10000"/>
                <a:gd name="connsiteY92" fmla="*/ 8957 h 10127"/>
                <a:gd name="connsiteX93" fmla="*/ 8722 w 10000"/>
                <a:gd name="connsiteY93" fmla="*/ 9563 h 10127"/>
                <a:gd name="connsiteX94" fmla="*/ 10000 w 10000"/>
                <a:gd name="connsiteY94" fmla="*/ 10127 h 10127"/>
                <a:gd name="connsiteX95" fmla="*/ 10000 w 10000"/>
                <a:gd name="connsiteY95" fmla="*/ 5399 h 1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000" h="10127">
                  <a:moveTo>
                    <a:pt x="10000" y="5399"/>
                  </a:moveTo>
                  <a:lnTo>
                    <a:pt x="10000" y="5399"/>
                  </a:lnTo>
                  <a:lnTo>
                    <a:pt x="9222" y="5476"/>
                  </a:lnTo>
                  <a:lnTo>
                    <a:pt x="8944" y="5476"/>
                  </a:lnTo>
                  <a:lnTo>
                    <a:pt x="8833" y="5399"/>
                  </a:lnTo>
                  <a:cubicBezTo>
                    <a:pt x="8815" y="5379"/>
                    <a:pt x="8796" y="5360"/>
                    <a:pt x="8778" y="5332"/>
                  </a:cubicBezTo>
                  <a:lnTo>
                    <a:pt x="8778" y="5332"/>
                  </a:lnTo>
                  <a:lnTo>
                    <a:pt x="8444" y="4501"/>
                  </a:lnTo>
                  <a:cubicBezTo>
                    <a:pt x="8352" y="4246"/>
                    <a:pt x="8259" y="3992"/>
                    <a:pt x="8167" y="3737"/>
                  </a:cubicBezTo>
                  <a:lnTo>
                    <a:pt x="8167" y="3737"/>
                  </a:lnTo>
                  <a:lnTo>
                    <a:pt x="8056" y="3605"/>
                  </a:lnTo>
                  <a:cubicBezTo>
                    <a:pt x="8000" y="3561"/>
                    <a:pt x="7945" y="3517"/>
                    <a:pt x="7889" y="3471"/>
                  </a:cubicBezTo>
                  <a:lnTo>
                    <a:pt x="7444" y="3389"/>
                  </a:lnTo>
                  <a:lnTo>
                    <a:pt x="6889" y="3324"/>
                  </a:lnTo>
                  <a:lnTo>
                    <a:pt x="6389" y="3324"/>
                  </a:lnTo>
                  <a:lnTo>
                    <a:pt x="6389" y="3324"/>
                  </a:lnTo>
                  <a:lnTo>
                    <a:pt x="6167" y="3247"/>
                  </a:lnTo>
                  <a:lnTo>
                    <a:pt x="6056" y="3121"/>
                  </a:lnTo>
                  <a:cubicBezTo>
                    <a:pt x="6037" y="3076"/>
                    <a:pt x="6019" y="3022"/>
                    <a:pt x="6000" y="2972"/>
                  </a:cubicBezTo>
                  <a:lnTo>
                    <a:pt x="6000" y="2717"/>
                  </a:lnTo>
                  <a:cubicBezTo>
                    <a:pt x="6019" y="2526"/>
                    <a:pt x="6037" y="2332"/>
                    <a:pt x="6056" y="2152"/>
                  </a:cubicBezTo>
                  <a:cubicBezTo>
                    <a:pt x="6074" y="2051"/>
                    <a:pt x="6093" y="1963"/>
                    <a:pt x="6111" y="1866"/>
                  </a:cubicBezTo>
                  <a:cubicBezTo>
                    <a:pt x="6093" y="1740"/>
                    <a:pt x="6074" y="1634"/>
                    <a:pt x="6056" y="1516"/>
                  </a:cubicBezTo>
                  <a:lnTo>
                    <a:pt x="6056" y="1516"/>
                  </a:lnTo>
                  <a:cubicBezTo>
                    <a:pt x="6037" y="1447"/>
                    <a:pt x="6019" y="1371"/>
                    <a:pt x="6000" y="1308"/>
                  </a:cubicBezTo>
                  <a:cubicBezTo>
                    <a:pt x="5981" y="1255"/>
                    <a:pt x="5963" y="1213"/>
                    <a:pt x="5944" y="1167"/>
                  </a:cubicBezTo>
                  <a:lnTo>
                    <a:pt x="5833" y="1167"/>
                  </a:lnTo>
                  <a:lnTo>
                    <a:pt x="5667" y="1230"/>
                  </a:lnTo>
                  <a:lnTo>
                    <a:pt x="5333" y="1447"/>
                  </a:lnTo>
                  <a:lnTo>
                    <a:pt x="4889" y="1798"/>
                  </a:lnTo>
                  <a:lnTo>
                    <a:pt x="4889" y="1798"/>
                  </a:lnTo>
                  <a:lnTo>
                    <a:pt x="4611" y="1866"/>
                  </a:lnTo>
                  <a:lnTo>
                    <a:pt x="4500" y="1866"/>
                  </a:lnTo>
                  <a:lnTo>
                    <a:pt x="4611" y="1866"/>
                  </a:lnTo>
                  <a:lnTo>
                    <a:pt x="4500" y="1866"/>
                  </a:lnTo>
                  <a:lnTo>
                    <a:pt x="4500" y="1866"/>
                  </a:lnTo>
                  <a:cubicBezTo>
                    <a:pt x="4435" y="1692"/>
                    <a:pt x="4176" y="1066"/>
                    <a:pt x="4111" y="822"/>
                  </a:cubicBezTo>
                  <a:lnTo>
                    <a:pt x="4111" y="404"/>
                  </a:lnTo>
                  <a:lnTo>
                    <a:pt x="4111" y="404"/>
                  </a:lnTo>
                  <a:cubicBezTo>
                    <a:pt x="4167" y="336"/>
                    <a:pt x="4139" y="185"/>
                    <a:pt x="4195" y="119"/>
                  </a:cubicBezTo>
                  <a:cubicBezTo>
                    <a:pt x="4173" y="52"/>
                    <a:pt x="4235" y="67"/>
                    <a:pt x="4213" y="0"/>
                  </a:cubicBezTo>
                  <a:lnTo>
                    <a:pt x="4000" y="127"/>
                  </a:lnTo>
                  <a:lnTo>
                    <a:pt x="3722" y="200"/>
                  </a:lnTo>
                  <a:lnTo>
                    <a:pt x="3611" y="273"/>
                  </a:lnTo>
                  <a:cubicBezTo>
                    <a:pt x="3593" y="289"/>
                    <a:pt x="3574" y="316"/>
                    <a:pt x="3556" y="344"/>
                  </a:cubicBezTo>
                  <a:lnTo>
                    <a:pt x="3556" y="344"/>
                  </a:lnTo>
                  <a:cubicBezTo>
                    <a:pt x="3519" y="434"/>
                    <a:pt x="3481" y="523"/>
                    <a:pt x="3444" y="618"/>
                  </a:cubicBezTo>
                  <a:cubicBezTo>
                    <a:pt x="3389" y="758"/>
                    <a:pt x="3333" y="895"/>
                    <a:pt x="3278" y="1039"/>
                  </a:cubicBezTo>
                  <a:lnTo>
                    <a:pt x="3000" y="1516"/>
                  </a:lnTo>
                  <a:lnTo>
                    <a:pt x="2667" y="1866"/>
                  </a:lnTo>
                  <a:lnTo>
                    <a:pt x="2667" y="1866"/>
                  </a:lnTo>
                  <a:lnTo>
                    <a:pt x="2333" y="2152"/>
                  </a:lnTo>
                  <a:lnTo>
                    <a:pt x="1833" y="2431"/>
                  </a:lnTo>
                  <a:lnTo>
                    <a:pt x="1389" y="2562"/>
                  </a:lnTo>
                  <a:lnTo>
                    <a:pt x="889" y="2633"/>
                  </a:lnTo>
                  <a:lnTo>
                    <a:pt x="889" y="2633"/>
                  </a:lnTo>
                  <a:lnTo>
                    <a:pt x="500" y="2717"/>
                  </a:lnTo>
                  <a:lnTo>
                    <a:pt x="222" y="2768"/>
                  </a:lnTo>
                  <a:lnTo>
                    <a:pt x="0" y="2836"/>
                  </a:lnTo>
                  <a:lnTo>
                    <a:pt x="0" y="2836"/>
                  </a:lnTo>
                  <a:cubicBezTo>
                    <a:pt x="93" y="3207"/>
                    <a:pt x="185" y="3582"/>
                    <a:pt x="278" y="3955"/>
                  </a:cubicBezTo>
                  <a:lnTo>
                    <a:pt x="500" y="4773"/>
                  </a:lnTo>
                  <a:lnTo>
                    <a:pt x="722" y="5476"/>
                  </a:lnTo>
                  <a:lnTo>
                    <a:pt x="722" y="5476"/>
                  </a:lnTo>
                  <a:cubicBezTo>
                    <a:pt x="778" y="5610"/>
                    <a:pt x="833" y="5753"/>
                    <a:pt x="889" y="5891"/>
                  </a:cubicBezTo>
                  <a:cubicBezTo>
                    <a:pt x="907" y="6018"/>
                    <a:pt x="926" y="6121"/>
                    <a:pt x="944" y="6248"/>
                  </a:cubicBezTo>
                  <a:cubicBezTo>
                    <a:pt x="1000" y="6362"/>
                    <a:pt x="1055" y="6483"/>
                    <a:pt x="1111" y="6598"/>
                  </a:cubicBezTo>
                  <a:lnTo>
                    <a:pt x="1333" y="7136"/>
                  </a:lnTo>
                  <a:lnTo>
                    <a:pt x="1333" y="7136"/>
                  </a:lnTo>
                  <a:lnTo>
                    <a:pt x="1444" y="7417"/>
                  </a:lnTo>
                  <a:cubicBezTo>
                    <a:pt x="1463" y="7488"/>
                    <a:pt x="1481" y="7564"/>
                    <a:pt x="1500" y="7626"/>
                  </a:cubicBezTo>
                  <a:lnTo>
                    <a:pt x="1500" y="7823"/>
                  </a:lnTo>
                  <a:cubicBezTo>
                    <a:pt x="1519" y="7854"/>
                    <a:pt x="1537" y="7884"/>
                    <a:pt x="1556" y="7911"/>
                  </a:cubicBezTo>
                  <a:lnTo>
                    <a:pt x="1722" y="7973"/>
                  </a:lnTo>
                  <a:lnTo>
                    <a:pt x="1944" y="8038"/>
                  </a:lnTo>
                  <a:lnTo>
                    <a:pt x="2944" y="8115"/>
                  </a:lnTo>
                  <a:lnTo>
                    <a:pt x="2944" y="8115"/>
                  </a:lnTo>
                  <a:lnTo>
                    <a:pt x="4167" y="8256"/>
                  </a:lnTo>
                  <a:lnTo>
                    <a:pt x="4889" y="8452"/>
                  </a:lnTo>
                  <a:lnTo>
                    <a:pt x="5278" y="8673"/>
                  </a:lnTo>
                  <a:lnTo>
                    <a:pt x="5444" y="8731"/>
                  </a:lnTo>
                  <a:lnTo>
                    <a:pt x="5444" y="8731"/>
                  </a:lnTo>
                  <a:lnTo>
                    <a:pt x="5722" y="8886"/>
                  </a:lnTo>
                  <a:lnTo>
                    <a:pt x="5833" y="8957"/>
                  </a:lnTo>
                  <a:lnTo>
                    <a:pt x="5833" y="8957"/>
                  </a:lnTo>
                  <a:lnTo>
                    <a:pt x="5833" y="8886"/>
                  </a:lnTo>
                  <a:cubicBezTo>
                    <a:pt x="5852" y="8854"/>
                    <a:pt x="5870" y="8825"/>
                    <a:pt x="5889" y="8808"/>
                  </a:cubicBezTo>
                  <a:lnTo>
                    <a:pt x="6000" y="8731"/>
                  </a:lnTo>
                  <a:lnTo>
                    <a:pt x="6167" y="8673"/>
                  </a:lnTo>
                  <a:lnTo>
                    <a:pt x="6444" y="8673"/>
                  </a:lnTo>
                  <a:lnTo>
                    <a:pt x="6833" y="8731"/>
                  </a:lnTo>
                  <a:lnTo>
                    <a:pt x="7278" y="8957"/>
                  </a:lnTo>
                  <a:lnTo>
                    <a:pt x="7278" y="8957"/>
                  </a:lnTo>
                  <a:lnTo>
                    <a:pt x="8722" y="9563"/>
                  </a:lnTo>
                  <a:lnTo>
                    <a:pt x="10000" y="10127"/>
                  </a:lnTo>
                  <a:lnTo>
                    <a:pt x="10000" y="5399"/>
                  </a:lnTo>
                  <a:close/>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a:p>
          </p:txBody>
        </p:sp>
        <p:sp>
          <p:nvSpPr>
            <p:cNvPr id="335" name="Freeform 91">
              <a:extLst>
                <a:ext uri="{FF2B5EF4-FFF2-40B4-BE49-F238E27FC236}">
                  <a16:creationId xmlns:a16="http://schemas.microsoft.com/office/drawing/2014/main" id="{6B16EE94-20F4-13D9-F1DB-F7F0CFEC905F}"/>
                </a:ext>
              </a:extLst>
            </p:cNvPr>
            <p:cNvSpPr>
              <a:spLocks/>
            </p:cNvSpPr>
            <p:nvPr/>
          </p:nvSpPr>
          <p:spPr bwMode="auto">
            <a:xfrm>
              <a:off x="6820409" y="4916787"/>
              <a:ext cx="165600" cy="201600"/>
            </a:xfrm>
            <a:custGeom>
              <a:avLst/>
              <a:gdLst>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6556 w 10000"/>
                <a:gd name="connsiteY71" fmla="*/ 5302 h 10000"/>
                <a:gd name="connsiteX72" fmla="*/ 6556 w 10000"/>
                <a:gd name="connsiteY72" fmla="*/ 5302 h 10000"/>
                <a:gd name="connsiteX73" fmla="*/ 6556 w 10000"/>
                <a:gd name="connsiteY73" fmla="*/ 5287 h 10000"/>
                <a:gd name="connsiteX74" fmla="*/ 6556 w 10000"/>
                <a:gd name="connsiteY74" fmla="*/ 5199 h 10000"/>
                <a:gd name="connsiteX75" fmla="*/ 6556 w 10000"/>
                <a:gd name="connsiteY75" fmla="*/ 5199 h 10000"/>
                <a:gd name="connsiteX76" fmla="*/ 6389 w 10000"/>
                <a:gd name="connsiteY76" fmla="*/ 5096 h 10000"/>
                <a:gd name="connsiteX77" fmla="*/ 6056 w 10000"/>
                <a:gd name="connsiteY77" fmla="*/ 4934 h 10000"/>
                <a:gd name="connsiteX78" fmla="*/ 5333 w 10000"/>
                <a:gd name="connsiteY78" fmla="*/ 4624 h 10000"/>
                <a:gd name="connsiteX79" fmla="*/ 5333 w 10000"/>
                <a:gd name="connsiteY79" fmla="*/ 4624 h 10000"/>
                <a:gd name="connsiteX80" fmla="*/ 5167 w 10000"/>
                <a:gd name="connsiteY80" fmla="*/ 4580 h 10000"/>
                <a:gd name="connsiteX81" fmla="*/ 4889 w 10000"/>
                <a:gd name="connsiteY81" fmla="*/ 4521 h 10000"/>
                <a:gd name="connsiteX82" fmla="*/ 4056 w 10000"/>
                <a:gd name="connsiteY82" fmla="*/ 4389 h 10000"/>
                <a:gd name="connsiteX83" fmla="*/ 2889 w 10000"/>
                <a:gd name="connsiteY83" fmla="*/ 4227 h 10000"/>
                <a:gd name="connsiteX84" fmla="*/ 2889 w 10000"/>
                <a:gd name="connsiteY84" fmla="*/ 4227 h 10000"/>
                <a:gd name="connsiteX85" fmla="*/ 2389 w 10000"/>
                <a:gd name="connsiteY85" fmla="*/ 4212 h 10000"/>
                <a:gd name="connsiteX86" fmla="*/ 2000 w 10000"/>
                <a:gd name="connsiteY86" fmla="*/ 4197 h 10000"/>
                <a:gd name="connsiteX87" fmla="*/ 1889 w 10000"/>
                <a:gd name="connsiteY87" fmla="*/ 4183 h 10000"/>
                <a:gd name="connsiteX88" fmla="*/ 1778 w 10000"/>
                <a:gd name="connsiteY88" fmla="*/ 4168 h 10000"/>
                <a:gd name="connsiteX89" fmla="*/ 1778 w 10000"/>
                <a:gd name="connsiteY89" fmla="*/ 4168 h 10000"/>
                <a:gd name="connsiteX90" fmla="*/ 1667 w 10000"/>
                <a:gd name="connsiteY90" fmla="*/ 4109 h 10000"/>
                <a:gd name="connsiteX91" fmla="*/ 1500 w 10000"/>
                <a:gd name="connsiteY91" fmla="*/ 4006 h 10000"/>
                <a:gd name="connsiteX92" fmla="*/ 1444 w 10000"/>
                <a:gd name="connsiteY92" fmla="*/ 3947 h 10000"/>
                <a:gd name="connsiteX93" fmla="*/ 1444 w 10000"/>
                <a:gd name="connsiteY93" fmla="*/ 3888 h 10000"/>
                <a:gd name="connsiteX94" fmla="*/ 1444 w 10000"/>
                <a:gd name="connsiteY94" fmla="*/ 3844 h 10000"/>
                <a:gd name="connsiteX95" fmla="*/ 1556 w 10000"/>
                <a:gd name="connsiteY95" fmla="*/ 3800 h 10000"/>
                <a:gd name="connsiteX96" fmla="*/ 1556 w 10000"/>
                <a:gd name="connsiteY96" fmla="*/ 3800 h 10000"/>
                <a:gd name="connsiteX97" fmla="*/ 1833 w 10000"/>
                <a:gd name="connsiteY97" fmla="*/ 3726 h 10000"/>
                <a:gd name="connsiteX98" fmla="*/ 2111 w 10000"/>
                <a:gd name="connsiteY98" fmla="*/ 3652 h 10000"/>
                <a:gd name="connsiteX99" fmla="*/ 2278 w 10000"/>
                <a:gd name="connsiteY99" fmla="*/ 3608 h 10000"/>
                <a:gd name="connsiteX100" fmla="*/ 2389 w 10000"/>
                <a:gd name="connsiteY100" fmla="*/ 3564 h 10000"/>
                <a:gd name="connsiteX101" fmla="*/ 2389 w 10000"/>
                <a:gd name="connsiteY101" fmla="*/ 3505 h 10000"/>
                <a:gd name="connsiteX102" fmla="*/ 2389 w 10000"/>
                <a:gd name="connsiteY102" fmla="*/ 3432 h 10000"/>
                <a:gd name="connsiteX103" fmla="*/ 2389 w 10000"/>
                <a:gd name="connsiteY103" fmla="*/ 3432 h 10000"/>
                <a:gd name="connsiteX104" fmla="*/ 2167 w 10000"/>
                <a:gd name="connsiteY104" fmla="*/ 3225 h 10000"/>
                <a:gd name="connsiteX105" fmla="*/ 1889 w 10000"/>
                <a:gd name="connsiteY105" fmla="*/ 2946 h 10000"/>
                <a:gd name="connsiteX106" fmla="*/ 1667 w 10000"/>
                <a:gd name="connsiteY106" fmla="*/ 2695 h 10000"/>
                <a:gd name="connsiteX107" fmla="*/ 1611 w 10000"/>
                <a:gd name="connsiteY107" fmla="*/ 2622 h 10000"/>
                <a:gd name="connsiteX108" fmla="*/ 1611 w 10000"/>
                <a:gd name="connsiteY108" fmla="*/ 2592 h 10000"/>
                <a:gd name="connsiteX109" fmla="*/ 1667 w 10000"/>
                <a:gd name="connsiteY109" fmla="*/ 2577 h 10000"/>
                <a:gd name="connsiteX110" fmla="*/ 1667 w 10000"/>
                <a:gd name="connsiteY110" fmla="*/ 2577 h 10000"/>
                <a:gd name="connsiteX111" fmla="*/ 2000 w 10000"/>
                <a:gd name="connsiteY111" fmla="*/ 2563 h 10000"/>
                <a:gd name="connsiteX112" fmla="*/ 2222 w 10000"/>
                <a:gd name="connsiteY112" fmla="*/ 2563 h 10000"/>
                <a:gd name="connsiteX113" fmla="*/ 2389 w 10000"/>
                <a:gd name="connsiteY113" fmla="*/ 2577 h 10000"/>
                <a:gd name="connsiteX114" fmla="*/ 2389 w 10000"/>
                <a:gd name="connsiteY114" fmla="*/ 2577 h 10000"/>
                <a:gd name="connsiteX115" fmla="*/ 2444 w 10000"/>
                <a:gd name="connsiteY115" fmla="*/ 2577 h 10000"/>
                <a:gd name="connsiteX116" fmla="*/ 2500 w 10000"/>
                <a:gd name="connsiteY116" fmla="*/ 2548 h 10000"/>
                <a:gd name="connsiteX117" fmla="*/ 2778 w 10000"/>
                <a:gd name="connsiteY117" fmla="*/ 2459 h 10000"/>
                <a:gd name="connsiteX118" fmla="*/ 3500 w 10000"/>
                <a:gd name="connsiteY118" fmla="*/ 2165 h 10000"/>
                <a:gd name="connsiteX119" fmla="*/ 4444 w 10000"/>
                <a:gd name="connsiteY119" fmla="*/ 1738 h 10000"/>
                <a:gd name="connsiteX120" fmla="*/ 4444 w 10000"/>
                <a:gd name="connsiteY120" fmla="*/ 1738 h 10000"/>
                <a:gd name="connsiteX121" fmla="*/ 4444 w 10000"/>
                <a:gd name="connsiteY121" fmla="*/ 1679 h 10000"/>
                <a:gd name="connsiteX122" fmla="*/ 4444 w 10000"/>
                <a:gd name="connsiteY122" fmla="*/ 1546 h 10000"/>
                <a:gd name="connsiteX123" fmla="*/ 4500 w 10000"/>
                <a:gd name="connsiteY123" fmla="*/ 1458 h 10000"/>
                <a:gd name="connsiteX124" fmla="*/ 4611 w 10000"/>
                <a:gd name="connsiteY124" fmla="*/ 1384 h 10000"/>
                <a:gd name="connsiteX125" fmla="*/ 4778 w 10000"/>
                <a:gd name="connsiteY125" fmla="*/ 1296 h 10000"/>
                <a:gd name="connsiteX126" fmla="*/ 5000 w 10000"/>
                <a:gd name="connsiteY126" fmla="*/ 1222 h 10000"/>
                <a:gd name="connsiteX127" fmla="*/ 5000 w 10000"/>
                <a:gd name="connsiteY127" fmla="*/ 1222 h 10000"/>
                <a:gd name="connsiteX128" fmla="*/ 5556 w 10000"/>
                <a:gd name="connsiteY128" fmla="*/ 1075 h 10000"/>
                <a:gd name="connsiteX129" fmla="*/ 6111 w 10000"/>
                <a:gd name="connsiteY129" fmla="*/ 884 h 10000"/>
                <a:gd name="connsiteX130" fmla="*/ 6667 w 10000"/>
                <a:gd name="connsiteY130" fmla="*/ 707 h 10000"/>
                <a:gd name="connsiteX131" fmla="*/ 7056 w 10000"/>
                <a:gd name="connsiteY131" fmla="*/ 545 h 10000"/>
                <a:gd name="connsiteX132" fmla="*/ 7056 w 10000"/>
                <a:gd name="connsiteY132" fmla="*/ 545 h 10000"/>
                <a:gd name="connsiteX133" fmla="*/ 7333 w 10000"/>
                <a:gd name="connsiteY133" fmla="*/ 398 h 10000"/>
                <a:gd name="connsiteX134" fmla="*/ 7667 w 10000"/>
                <a:gd name="connsiteY134" fmla="*/ 221 h 10000"/>
                <a:gd name="connsiteX135" fmla="*/ 8000 w 10000"/>
                <a:gd name="connsiteY135" fmla="*/ 88 h 10000"/>
                <a:gd name="connsiteX136" fmla="*/ 8167 w 10000"/>
                <a:gd name="connsiteY136" fmla="*/ 29 h 10000"/>
                <a:gd name="connsiteX137" fmla="*/ 8333 w 10000"/>
                <a:gd name="connsiteY137" fmla="*/ 15 h 10000"/>
                <a:gd name="connsiteX138" fmla="*/ 8333 w 10000"/>
                <a:gd name="connsiteY138" fmla="*/ 15 h 10000"/>
                <a:gd name="connsiteX139" fmla="*/ 8667 w 10000"/>
                <a:gd name="connsiteY139" fmla="*/ 0 h 10000"/>
                <a:gd name="connsiteX140" fmla="*/ 9111 w 10000"/>
                <a:gd name="connsiteY140" fmla="*/ 0 h 10000"/>
                <a:gd name="connsiteX141" fmla="*/ 10000 w 10000"/>
                <a:gd name="connsiteY141" fmla="*/ 15 h 10000"/>
                <a:gd name="connsiteX142" fmla="*/ 10000 w 10000"/>
                <a:gd name="connsiteY142" fmla="*/ 9013 h 10000"/>
                <a:gd name="connsiteX143" fmla="*/ 10000 w 10000"/>
                <a:gd name="connsiteY143" fmla="*/ 9013 h 10000"/>
                <a:gd name="connsiteX144" fmla="*/ 9722 w 10000"/>
                <a:gd name="connsiteY144" fmla="*/ 8999 h 10000"/>
                <a:gd name="connsiteX145" fmla="*/ 9389 w 10000"/>
                <a:gd name="connsiteY145" fmla="*/ 9013 h 10000"/>
                <a:gd name="connsiteX146" fmla="*/ 9389 w 10000"/>
                <a:gd name="connsiteY146" fmla="*/ 9013 h 10000"/>
                <a:gd name="connsiteX147" fmla="*/ 9278 w 10000"/>
                <a:gd name="connsiteY147" fmla="*/ 9028 h 10000"/>
                <a:gd name="connsiteX148" fmla="*/ 9056 w 10000"/>
                <a:gd name="connsiteY148" fmla="*/ 9013 h 10000"/>
                <a:gd name="connsiteX149" fmla="*/ 8889 w 10000"/>
                <a:gd name="connsiteY149" fmla="*/ 8999 h 10000"/>
                <a:gd name="connsiteX150" fmla="*/ 8722 w 10000"/>
                <a:gd name="connsiteY150" fmla="*/ 8969 h 10000"/>
                <a:gd name="connsiteX151" fmla="*/ 8611 w 10000"/>
                <a:gd name="connsiteY151" fmla="*/ 8925 h 10000"/>
                <a:gd name="connsiteX152" fmla="*/ 8444 w 10000"/>
                <a:gd name="connsiteY152" fmla="*/ 8851 h 10000"/>
                <a:gd name="connsiteX153" fmla="*/ 8444 w 10000"/>
                <a:gd name="connsiteY153" fmla="*/ 8851 h 10000"/>
                <a:gd name="connsiteX154" fmla="*/ 8222 w 10000"/>
                <a:gd name="connsiteY154" fmla="*/ 8719 h 10000"/>
                <a:gd name="connsiteX155" fmla="*/ 8111 w 10000"/>
                <a:gd name="connsiteY155" fmla="*/ 8660 h 10000"/>
                <a:gd name="connsiteX156" fmla="*/ 7944 w 10000"/>
                <a:gd name="connsiteY156" fmla="*/ 8616 h 10000"/>
                <a:gd name="connsiteX157" fmla="*/ 7778 w 10000"/>
                <a:gd name="connsiteY157" fmla="*/ 8586 h 10000"/>
                <a:gd name="connsiteX158" fmla="*/ 7556 w 10000"/>
                <a:gd name="connsiteY158" fmla="*/ 8571 h 10000"/>
                <a:gd name="connsiteX159" fmla="*/ 7333 w 10000"/>
                <a:gd name="connsiteY159" fmla="*/ 8557 h 10000"/>
                <a:gd name="connsiteX160" fmla="*/ 7000 w 10000"/>
                <a:gd name="connsiteY160" fmla="*/ 8542 h 10000"/>
                <a:gd name="connsiteX161" fmla="*/ 7000 w 10000"/>
                <a:gd name="connsiteY161" fmla="*/ 8542 h 10000"/>
                <a:gd name="connsiteX162" fmla="*/ 6556 w 10000"/>
                <a:gd name="connsiteY162" fmla="*/ 8557 h 10000"/>
                <a:gd name="connsiteX163" fmla="*/ 6222 w 10000"/>
                <a:gd name="connsiteY163" fmla="*/ 8557 h 10000"/>
                <a:gd name="connsiteX164" fmla="*/ 6111 w 10000"/>
                <a:gd name="connsiteY164" fmla="*/ 8542 h 10000"/>
                <a:gd name="connsiteX165" fmla="*/ 6056 w 10000"/>
                <a:gd name="connsiteY165" fmla="*/ 8527 h 10000"/>
                <a:gd name="connsiteX166" fmla="*/ 6056 w 10000"/>
                <a:gd name="connsiteY166" fmla="*/ 8527 h 10000"/>
                <a:gd name="connsiteX167" fmla="*/ 6056 w 10000"/>
                <a:gd name="connsiteY167" fmla="*/ 8262 h 10000"/>
                <a:gd name="connsiteX168" fmla="*/ 6056 w 10000"/>
                <a:gd name="connsiteY168" fmla="*/ 8262 h 10000"/>
                <a:gd name="connsiteX169" fmla="*/ 6056 w 10000"/>
                <a:gd name="connsiteY169" fmla="*/ 8203 h 10000"/>
                <a:gd name="connsiteX170" fmla="*/ 5944 w 10000"/>
                <a:gd name="connsiteY170" fmla="*/ 8130 h 10000"/>
                <a:gd name="connsiteX171" fmla="*/ 5889 w 10000"/>
                <a:gd name="connsiteY171" fmla="*/ 8115 h 10000"/>
                <a:gd name="connsiteX172" fmla="*/ 5778 w 10000"/>
                <a:gd name="connsiteY172" fmla="*/ 8100 h 10000"/>
                <a:gd name="connsiteX173" fmla="*/ 5667 w 10000"/>
                <a:gd name="connsiteY173" fmla="*/ 8100 h 10000"/>
                <a:gd name="connsiteX174" fmla="*/ 5500 w 10000"/>
                <a:gd name="connsiteY174" fmla="*/ 8115 h 10000"/>
                <a:gd name="connsiteX175" fmla="*/ 5500 w 10000"/>
                <a:gd name="connsiteY175" fmla="*/ 8115 h 10000"/>
                <a:gd name="connsiteX176" fmla="*/ 4889 w 10000"/>
                <a:gd name="connsiteY176" fmla="*/ 8218 h 10000"/>
                <a:gd name="connsiteX177" fmla="*/ 4611 w 10000"/>
                <a:gd name="connsiteY177" fmla="*/ 8247 h 10000"/>
                <a:gd name="connsiteX178" fmla="*/ 4556 w 10000"/>
                <a:gd name="connsiteY178" fmla="*/ 8262 h 10000"/>
                <a:gd name="connsiteX179" fmla="*/ 4500 w 10000"/>
                <a:gd name="connsiteY179" fmla="*/ 8247 h 10000"/>
                <a:gd name="connsiteX180" fmla="*/ 4500 w 10000"/>
                <a:gd name="connsiteY180" fmla="*/ 8247 h 10000"/>
                <a:gd name="connsiteX181" fmla="*/ 4222 w 10000"/>
                <a:gd name="connsiteY181" fmla="*/ 8100 h 10000"/>
                <a:gd name="connsiteX182" fmla="*/ 4222 w 10000"/>
                <a:gd name="connsiteY182" fmla="*/ 8100 h 10000"/>
                <a:gd name="connsiteX183" fmla="*/ 4111 w 10000"/>
                <a:gd name="connsiteY183" fmla="*/ 8027 h 10000"/>
                <a:gd name="connsiteX184" fmla="*/ 4111 w 10000"/>
                <a:gd name="connsiteY184" fmla="*/ 7982 h 10000"/>
                <a:gd name="connsiteX185" fmla="*/ 4111 w 10000"/>
                <a:gd name="connsiteY185" fmla="*/ 7938 h 10000"/>
                <a:gd name="connsiteX186" fmla="*/ 4111 w 10000"/>
                <a:gd name="connsiteY186" fmla="*/ 7938 h 10000"/>
                <a:gd name="connsiteX187" fmla="*/ 4278 w 10000"/>
                <a:gd name="connsiteY187" fmla="*/ 7894 h 10000"/>
                <a:gd name="connsiteX188" fmla="*/ 4389 w 10000"/>
                <a:gd name="connsiteY188" fmla="*/ 7879 h 10000"/>
                <a:gd name="connsiteX189" fmla="*/ 4389 w 10000"/>
                <a:gd name="connsiteY189" fmla="*/ 7879 h 10000"/>
                <a:gd name="connsiteX190" fmla="*/ 4000 w 10000"/>
                <a:gd name="connsiteY190" fmla="*/ 7879 h 10000"/>
                <a:gd name="connsiteX191" fmla="*/ 3722 w 10000"/>
                <a:gd name="connsiteY191" fmla="*/ 7894 h 10000"/>
                <a:gd name="connsiteX192" fmla="*/ 3611 w 10000"/>
                <a:gd name="connsiteY192" fmla="*/ 7909 h 10000"/>
                <a:gd name="connsiteX193" fmla="*/ 3556 w 10000"/>
                <a:gd name="connsiteY193" fmla="*/ 7923 h 10000"/>
                <a:gd name="connsiteX194" fmla="*/ 3556 w 10000"/>
                <a:gd name="connsiteY194" fmla="*/ 7923 h 10000"/>
                <a:gd name="connsiteX195" fmla="*/ 3444 w 10000"/>
                <a:gd name="connsiteY195" fmla="*/ 7982 h 10000"/>
                <a:gd name="connsiteX196" fmla="*/ 3278 w 10000"/>
                <a:gd name="connsiteY196" fmla="*/ 8071 h 10000"/>
                <a:gd name="connsiteX197" fmla="*/ 3000 w 10000"/>
                <a:gd name="connsiteY197" fmla="*/ 8174 h 10000"/>
                <a:gd name="connsiteX198" fmla="*/ 2667 w 10000"/>
                <a:gd name="connsiteY198" fmla="*/ 8247 h 10000"/>
                <a:gd name="connsiteX199" fmla="*/ 2667 w 10000"/>
                <a:gd name="connsiteY199" fmla="*/ 8247 h 10000"/>
                <a:gd name="connsiteX200" fmla="*/ 2333 w 10000"/>
                <a:gd name="connsiteY200" fmla="*/ 8306 h 10000"/>
                <a:gd name="connsiteX201" fmla="*/ 1833 w 10000"/>
                <a:gd name="connsiteY201" fmla="*/ 8365 h 10000"/>
                <a:gd name="connsiteX202" fmla="*/ 1389 w 10000"/>
                <a:gd name="connsiteY202" fmla="*/ 8395 h 10000"/>
                <a:gd name="connsiteX203" fmla="*/ 889 w 10000"/>
                <a:gd name="connsiteY203" fmla="*/ 8409 h 10000"/>
                <a:gd name="connsiteX204" fmla="*/ 889 w 10000"/>
                <a:gd name="connsiteY204" fmla="*/ 8409 h 10000"/>
                <a:gd name="connsiteX205" fmla="*/ 500 w 10000"/>
                <a:gd name="connsiteY205" fmla="*/ 8424 h 10000"/>
                <a:gd name="connsiteX206" fmla="*/ 222 w 10000"/>
                <a:gd name="connsiteY206" fmla="*/ 8439 h 10000"/>
                <a:gd name="connsiteX207" fmla="*/ 0 w 10000"/>
                <a:gd name="connsiteY207" fmla="*/ 8454 h 10000"/>
                <a:gd name="connsiteX208" fmla="*/ 0 w 10000"/>
                <a:gd name="connsiteY208" fmla="*/ 8454 h 10000"/>
                <a:gd name="connsiteX209" fmla="*/ 278 w 10000"/>
                <a:gd name="connsiteY209" fmla="*/ 8689 h 10000"/>
                <a:gd name="connsiteX210" fmla="*/ 500 w 10000"/>
                <a:gd name="connsiteY210" fmla="*/ 8866 h 10000"/>
                <a:gd name="connsiteX211" fmla="*/ 722 w 10000"/>
                <a:gd name="connsiteY211" fmla="*/ 9013 h 10000"/>
                <a:gd name="connsiteX212" fmla="*/ 722 w 10000"/>
                <a:gd name="connsiteY212" fmla="*/ 9013 h 10000"/>
                <a:gd name="connsiteX213" fmla="*/ 889 w 10000"/>
                <a:gd name="connsiteY213" fmla="*/ 9102 h 10000"/>
                <a:gd name="connsiteX214" fmla="*/ 944 w 10000"/>
                <a:gd name="connsiteY214" fmla="*/ 9175 h 10000"/>
                <a:gd name="connsiteX215" fmla="*/ 1111 w 10000"/>
                <a:gd name="connsiteY215" fmla="*/ 9249 h 10000"/>
                <a:gd name="connsiteX216" fmla="*/ 1333 w 10000"/>
                <a:gd name="connsiteY216" fmla="*/ 9367 h 10000"/>
                <a:gd name="connsiteX217" fmla="*/ 1333 w 10000"/>
                <a:gd name="connsiteY217" fmla="*/ 9367 h 10000"/>
                <a:gd name="connsiteX218" fmla="*/ 1444 w 10000"/>
                <a:gd name="connsiteY218" fmla="*/ 9426 h 10000"/>
                <a:gd name="connsiteX219" fmla="*/ 1500 w 10000"/>
                <a:gd name="connsiteY219" fmla="*/ 9470 h 10000"/>
                <a:gd name="connsiteX220" fmla="*/ 1500 w 10000"/>
                <a:gd name="connsiteY220" fmla="*/ 9514 h 10000"/>
                <a:gd name="connsiteX221" fmla="*/ 1556 w 10000"/>
                <a:gd name="connsiteY221" fmla="*/ 9529 h 10000"/>
                <a:gd name="connsiteX222" fmla="*/ 1722 w 10000"/>
                <a:gd name="connsiteY222" fmla="*/ 9543 h 10000"/>
                <a:gd name="connsiteX223" fmla="*/ 1944 w 10000"/>
                <a:gd name="connsiteY223" fmla="*/ 9558 h 10000"/>
                <a:gd name="connsiteX224" fmla="*/ 2944 w 10000"/>
                <a:gd name="connsiteY224" fmla="*/ 9573 h 10000"/>
                <a:gd name="connsiteX225" fmla="*/ 2944 w 10000"/>
                <a:gd name="connsiteY225" fmla="*/ 9573 h 10000"/>
                <a:gd name="connsiteX226" fmla="*/ 4167 w 10000"/>
                <a:gd name="connsiteY226" fmla="*/ 9602 h 10000"/>
                <a:gd name="connsiteX227" fmla="*/ 4889 w 10000"/>
                <a:gd name="connsiteY227" fmla="*/ 9647 h 10000"/>
                <a:gd name="connsiteX228" fmla="*/ 5278 w 10000"/>
                <a:gd name="connsiteY228" fmla="*/ 9691 h 10000"/>
                <a:gd name="connsiteX229" fmla="*/ 5444 w 10000"/>
                <a:gd name="connsiteY229" fmla="*/ 9705 h 10000"/>
                <a:gd name="connsiteX230" fmla="*/ 5444 w 10000"/>
                <a:gd name="connsiteY230" fmla="*/ 9705 h 10000"/>
                <a:gd name="connsiteX231" fmla="*/ 5722 w 10000"/>
                <a:gd name="connsiteY231" fmla="*/ 9735 h 10000"/>
                <a:gd name="connsiteX232" fmla="*/ 5833 w 10000"/>
                <a:gd name="connsiteY232" fmla="*/ 9750 h 10000"/>
                <a:gd name="connsiteX233" fmla="*/ 5833 w 10000"/>
                <a:gd name="connsiteY233" fmla="*/ 9750 h 10000"/>
                <a:gd name="connsiteX234" fmla="*/ 5833 w 10000"/>
                <a:gd name="connsiteY234" fmla="*/ 9735 h 10000"/>
                <a:gd name="connsiteX235" fmla="*/ 5889 w 10000"/>
                <a:gd name="connsiteY235" fmla="*/ 9720 h 10000"/>
                <a:gd name="connsiteX236" fmla="*/ 6000 w 10000"/>
                <a:gd name="connsiteY236" fmla="*/ 9705 h 10000"/>
                <a:gd name="connsiteX237" fmla="*/ 6167 w 10000"/>
                <a:gd name="connsiteY237" fmla="*/ 9691 h 10000"/>
                <a:gd name="connsiteX238" fmla="*/ 6444 w 10000"/>
                <a:gd name="connsiteY238" fmla="*/ 9691 h 10000"/>
                <a:gd name="connsiteX239" fmla="*/ 6833 w 10000"/>
                <a:gd name="connsiteY239" fmla="*/ 9705 h 10000"/>
                <a:gd name="connsiteX240" fmla="*/ 7278 w 10000"/>
                <a:gd name="connsiteY240" fmla="*/ 9750 h 10000"/>
                <a:gd name="connsiteX241" fmla="*/ 7278 w 10000"/>
                <a:gd name="connsiteY241" fmla="*/ 9750 h 10000"/>
                <a:gd name="connsiteX242" fmla="*/ 8722 w 10000"/>
                <a:gd name="connsiteY242" fmla="*/ 9882 h 10000"/>
                <a:gd name="connsiteX243" fmla="*/ 10000 w 10000"/>
                <a:gd name="connsiteY243"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6556 w 10000"/>
                <a:gd name="connsiteY71" fmla="*/ 5302 h 10000"/>
                <a:gd name="connsiteX72" fmla="*/ 6556 w 10000"/>
                <a:gd name="connsiteY72" fmla="*/ 5302 h 10000"/>
                <a:gd name="connsiteX73" fmla="*/ 6556 w 10000"/>
                <a:gd name="connsiteY73" fmla="*/ 5199 h 10000"/>
                <a:gd name="connsiteX74" fmla="*/ 6556 w 10000"/>
                <a:gd name="connsiteY74" fmla="*/ 5199 h 10000"/>
                <a:gd name="connsiteX75" fmla="*/ 6389 w 10000"/>
                <a:gd name="connsiteY75" fmla="*/ 5096 h 10000"/>
                <a:gd name="connsiteX76" fmla="*/ 6056 w 10000"/>
                <a:gd name="connsiteY76" fmla="*/ 4934 h 10000"/>
                <a:gd name="connsiteX77" fmla="*/ 5333 w 10000"/>
                <a:gd name="connsiteY77" fmla="*/ 4624 h 10000"/>
                <a:gd name="connsiteX78" fmla="*/ 5333 w 10000"/>
                <a:gd name="connsiteY78" fmla="*/ 4624 h 10000"/>
                <a:gd name="connsiteX79" fmla="*/ 5167 w 10000"/>
                <a:gd name="connsiteY79" fmla="*/ 4580 h 10000"/>
                <a:gd name="connsiteX80" fmla="*/ 4889 w 10000"/>
                <a:gd name="connsiteY80" fmla="*/ 4521 h 10000"/>
                <a:gd name="connsiteX81" fmla="*/ 4056 w 10000"/>
                <a:gd name="connsiteY81" fmla="*/ 4389 h 10000"/>
                <a:gd name="connsiteX82" fmla="*/ 2889 w 10000"/>
                <a:gd name="connsiteY82" fmla="*/ 4227 h 10000"/>
                <a:gd name="connsiteX83" fmla="*/ 2889 w 10000"/>
                <a:gd name="connsiteY83" fmla="*/ 4227 h 10000"/>
                <a:gd name="connsiteX84" fmla="*/ 2389 w 10000"/>
                <a:gd name="connsiteY84" fmla="*/ 4212 h 10000"/>
                <a:gd name="connsiteX85" fmla="*/ 2000 w 10000"/>
                <a:gd name="connsiteY85" fmla="*/ 4197 h 10000"/>
                <a:gd name="connsiteX86" fmla="*/ 1889 w 10000"/>
                <a:gd name="connsiteY86" fmla="*/ 4183 h 10000"/>
                <a:gd name="connsiteX87" fmla="*/ 1778 w 10000"/>
                <a:gd name="connsiteY87" fmla="*/ 4168 h 10000"/>
                <a:gd name="connsiteX88" fmla="*/ 1778 w 10000"/>
                <a:gd name="connsiteY88" fmla="*/ 4168 h 10000"/>
                <a:gd name="connsiteX89" fmla="*/ 1667 w 10000"/>
                <a:gd name="connsiteY89" fmla="*/ 4109 h 10000"/>
                <a:gd name="connsiteX90" fmla="*/ 1500 w 10000"/>
                <a:gd name="connsiteY90" fmla="*/ 4006 h 10000"/>
                <a:gd name="connsiteX91" fmla="*/ 1444 w 10000"/>
                <a:gd name="connsiteY91" fmla="*/ 3947 h 10000"/>
                <a:gd name="connsiteX92" fmla="*/ 1444 w 10000"/>
                <a:gd name="connsiteY92" fmla="*/ 3888 h 10000"/>
                <a:gd name="connsiteX93" fmla="*/ 1444 w 10000"/>
                <a:gd name="connsiteY93" fmla="*/ 3844 h 10000"/>
                <a:gd name="connsiteX94" fmla="*/ 1556 w 10000"/>
                <a:gd name="connsiteY94" fmla="*/ 3800 h 10000"/>
                <a:gd name="connsiteX95" fmla="*/ 1556 w 10000"/>
                <a:gd name="connsiteY95" fmla="*/ 3800 h 10000"/>
                <a:gd name="connsiteX96" fmla="*/ 1833 w 10000"/>
                <a:gd name="connsiteY96" fmla="*/ 3726 h 10000"/>
                <a:gd name="connsiteX97" fmla="*/ 2111 w 10000"/>
                <a:gd name="connsiteY97" fmla="*/ 3652 h 10000"/>
                <a:gd name="connsiteX98" fmla="*/ 2278 w 10000"/>
                <a:gd name="connsiteY98" fmla="*/ 3608 h 10000"/>
                <a:gd name="connsiteX99" fmla="*/ 2389 w 10000"/>
                <a:gd name="connsiteY99" fmla="*/ 3564 h 10000"/>
                <a:gd name="connsiteX100" fmla="*/ 2389 w 10000"/>
                <a:gd name="connsiteY100" fmla="*/ 3505 h 10000"/>
                <a:gd name="connsiteX101" fmla="*/ 2389 w 10000"/>
                <a:gd name="connsiteY101" fmla="*/ 3432 h 10000"/>
                <a:gd name="connsiteX102" fmla="*/ 2389 w 10000"/>
                <a:gd name="connsiteY102" fmla="*/ 3432 h 10000"/>
                <a:gd name="connsiteX103" fmla="*/ 2167 w 10000"/>
                <a:gd name="connsiteY103" fmla="*/ 3225 h 10000"/>
                <a:gd name="connsiteX104" fmla="*/ 1889 w 10000"/>
                <a:gd name="connsiteY104" fmla="*/ 2946 h 10000"/>
                <a:gd name="connsiteX105" fmla="*/ 1667 w 10000"/>
                <a:gd name="connsiteY105" fmla="*/ 2695 h 10000"/>
                <a:gd name="connsiteX106" fmla="*/ 1611 w 10000"/>
                <a:gd name="connsiteY106" fmla="*/ 2622 h 10000"/>
                <a:gd name="connsiteX107" fmla="*/ 1611 w 10000"/>
                <a:gd name="connsiteY107" fmla="*/ 2592 h 10000"/>
                <a:gd name="connsiteX108" fmla="*/ 1667 w 10000"/>
                <a:gd name="connsiteY108" fmla="*/ 2577 h 10000"/>
                <a:gd name="connsiteX109" fmla="*/ 1667 w 10000"/>
                <a:gd name="connsiteY109" fmla="*/ 2577 h 10000"/>
                <a:gd name="connsiteX110" fmla="*/ 2000 w 10000"/>
                <a:gd name="connsiteY110" fmla="*/ 2563 h 10000"/>
                <a:gd name="connsiteX111" fmla="*/ 2222 w 10000"/>
                <a:gd name="connsiteY111" fmla="*/ 2563 h 10000"/>
                <a:gd name="connsiteX112" fmla="*/ 2389 w 10000"/>
                <a:gd name="connsiteY112" fmla="*/ 2577 h 10000"/>
                <a:gd name="connsiteX113" fmla="*/ 2389 w 10000"/>
                <a:gd name="connsiteY113" fmla="*/ 2577 h 10000"/>
                <a:gd name="connsiteX114" fmla="*/ 2444 w 10000"/>
                <a:gd name="connsiteY114" fmla="*/ 2577 h 10000"/>
                <a:gd name="connsiteX115" fmla="*/ 2500 w 10000"/>
                <a:gd name="connsiteY115" fmla="*/ 2548 h 10000"/>
                <a:gd name="connsiteX116" fmla="*/ 2778 w 10000"/>
                <a:gd name="connsiteY116" fmla="*/ 2459 h 10000"/>
                <a:gd name="connsiteX117" fmla="*/ 3500 w 10000"/>
                <a:gd name="connsiteY117" fmla="*/ 2165 h 10000"/>
                <a:gd name="connsiteX118" fmla="*/ 4444 w 10000"/>
                <a:gd name="connsiteY118" fmla="*/ 1738 h 10000"/>
                <a:gd name="connsiteX119" fmla="*/ 4444 w 10000"/>
                <a:gd name="connsiteY119" fmla="*/ 1738 h 10000"/>
                <a:gd name="connsiteX120" fmla="*/ 4444 w 10000"/>
                <a:gd name="connsiteY120" fmla="*/ 1679 h 10000"/>
                <a:gd name="connsiteX121" fmla="*/ 4444 w 10000"/>
                <a:gd name="connsiteY121" fmla="*/ 1546 h 10000"/>
                <a:gd name="connsiteX122" fmla="*/ 4500 w 10000"/>
                <a:gd name="connsiteY122" fmla="*/ 1458 h 10000"/>
                <a:gd name="connsiteX123" fmla="*/ 4611 w 10000"/>
                <a:gd name="connsiteY123" fmla="*/ 1384 h 10000"/>
                <a:gd name="connsiteX124" fmla="*/ 4778 w 10000"/>
                <a:gd name="connsiteY124" fmla="*/ 1296 h 10000"/>
                <a:gd name="connsiteX125" fmla="*/ 5000 w 10000"/>
                <a:gd name="connsiteY125" fmla="*/ 1222 h 10000"/>
                <a:gd name="connsiteX126" fmla="*/ 5000 w 10000"/>
                <a:gd name="connsiteY126" fmla="*/ 1222 h 10000"/>
                <a:gd name="connsiteX127" fmla="*/ 5556 w 10000"/>
                <a:gd name="connsiteY127" fmla="*/ 1075 h 10000"/>
                <a:gd name="connsiteX128" fmla="*/ 6111 w 10000"/>
                <a:gd name="connsiteY128" fmla="*/ 884 h 10000"/>
                <a:gd name="connsiteX129" fmla="*/ 6667 w 10000"/>
                <a:gd name="connsiteY129" fmla="*/ 707 h 10000"/>
                <a:gd name="connsiteX130" fmla="*/ 7056 w 10000"/>
                <a:gd name="connsiteY130" fmla="*/ 545 h 10000"/>
                <a:gd name="connsiteX131" fmla="*/ 7056 w 10000"/>
                <a:gd name="connsiteY131" fmla="*/ 545 h 10000"/>
                <a:gd name="connsiteX132" fmla="*/ 7333 w 10000"/>
                <a:gd name="connsiteY132" fmla="*/ 398 h 10000"/>
                <a:gd name="connsiteX133" fmla="*/ 7667 w 10000"/>
                <a:gd name="connsiteY133" fmla="*/ 221 h 10000"/>
                <a:gd name="connsiteX134" fmla="*/ 8000 w 10000"/>
                <a:gd name="connsiteY134" fmla="*/ 88 h 10000"/>
                <a:gd name="connsiteX135" fmla="*/ 8167 w 10000"/>
                <a:gd name="connsiteY135" fmla="*/ 29 h 10000"/>
                <a:gd name="connsiteX136" fmla="*/ 8333 w 10000"/>
                <a:gd name="connsiteY136" fmla="*/ 15 h 10000"/>
                <a:gd name="connsiteX137" fmla="*/ 8333 w 10000"/>
                <a:gd name="connsiteY137" fmla="*/ 15 h 10000"/>
                <a:gd name="connsiteX138" fmla="*/ 8667 w 10000"/>
                <a:gd name="connsiteY138" fmla="*/ 0 h 10000"/>
                <a:gd name="connsiteX139" fmla="*/ 9111 w 10000"/>
                <a:gd name="connsiteY139" fmla="*/ 0 h 10000"/>
                <a:gd name="connsiteX140" fmla="*/ 10000 w 10000"/>
                <a:gd name="connsiteY140" fmla="*/ 15 h 10000"/>
                <a:gd name="connsiteX141" fmla="*/ 10000 w 10000"/>
                <a:gd name="connsiteY141" fmla="*/ 9013 h 10000"/>
                <a:gd name="connsiteX142" fmla="*/ 10000 w 10000"/>
                <a:gd name="connsiteY142" fmla="*/ 9013 h 10000"/>
                <a:gd name="connsiteX143" fmla="*/ 9722 w 10000"/>
                <a:gd name="connsiteY143" fmla="*/ 8999 h 10000"/>
                <a:gd name="connsiteX144" fmla="*/ 9389 w 10000"/>
                <a:gd name="connsiteY144" fmla="*/ 9013 h 10000"/>
                <a:gd name="connsiteX145" fmla="*/ 9389 w 10000"/>
                <a:gd name="connsiteY145" fmla="*/ 9013 h 10000"/>
                <a:gd name="connsiteX146" fmla="*/ 9278 w 10000"/>
                <a:gd name="connsiteY146" fmla="*/ 9028 h 10000"/>
                <a:gd name="connsiteX147" fmla="*/ 9056 w 10000"/>
                <a:gd name="connsiteY147" fmla="*/ 9013 h 10000"/>
                <a:gd name="connsiteX148" fmla="*/ 8889 w 10000"/>
                <a:gd name="connsiteY148" fmla="*/ 8999 h 10000"/>
                <a:gd name="connsiteX149" fmla="*/ 8722 w 10000"/>
                <a:gd name="connsiteY149" fmla="*/ 8969 h 10000"/>
                <a:gd name="connsiteX150" fmla="*/ 8611 w 10000"/>
                <a:gd name="connsiteY150" fmla="*/ 8925 h 10000"/>
                <a:gd name="connsiteX151" fmla="*/ 8444 w 10000"/>
                <a:gd name="connsiteY151" fmla="*/ 8851 h 10000"/>
                <a:gd name="connsiteX152" fmla="*/ 8444 w 10000"/>
                <a:gd name="connsiteY152" fmla="*/ 8851 h 10000"/>
                <a:gd name="connsiteX153" fmla="*/ 8222 w 10000"/>
                <a:gd name="connsiteY153" fmla="*/ 8719 h 10000"/>
                <a:gd name="connsiteX154" fmla="*/ 8111 w 10000"/>
                <a:gd name="connsiteY154" fmla="*/ 8660 h 10000"/>
                <a:gd name="connsiteX155" fmla="*/ 7944 w 10000"/>
                <a:gd name="connsiteY155" fmla="*/ 8616 h 10000"/>
                <a:gd name="connsiteX156" fmla="*/ 7778 w 10000"/>
                <a:gd name="connsiteY156" fmla="*/ 8586 h 10000"/>
                <a:gd name="connsiteX157" fmla="*/ 7556 w 10000"/>
                <a:gd name="connsiteY157" fmla="*/ 8571 h 10000"/>
                <a:gd name="connsiteX158" fmla="*/ 7333 w 10000"/>
                <a:gd name="connsiteY158" fmla="*/ 8557 h 10000"/>
                <a:gd name="connsiteX159" fmla="*/ 7000 w 10000"/>
                <a:gd name="connsiteY159" fmla="*/ 8542 h 10000"/>
                <a:gd name="connsiteX160" fmla="*/ 7000 w 10000"/>
                <a:gd name="connsiteY160" fmla="*/ 8542 h 10000"/>
                <a:gd name="connsiteX161" fmla="*/ 6556 w 10000"/>
                <a:gd name="connsiteY161" fmla="*/ 8557 h 10000"/>
                <a:gd name="connsiteX162" fmla="*/ 6222 w 10000"/>
                <a:gd name="connsiteY162" fmla="*/ 8557 h 10000"/>
                <a:gd name="connsiteX163" fmla="*/ 6111 w 10000"/>
                <a:gd name="connsiteY163" fmla="*/ 8542 h 10000"/>
                <a:gd name="connsiteX164" fmla="*/ 6056 w 10000"/>
                <a:gd name="connsiteY164" fmla="*/ 8527 h 10000"/>
                <a:gd name="connsiteX165" fmla="*/ 6056 w 10000"/>
                <a:gd name="connsiteY165" fmla="*/ 8527 h 10000"/>
                <a:gd name="connsiteX166" fmla="*/ 6056 w 10000"/>
                <a:gd name="connsiteY166" fmla="*/ 8262 h 10000"/>
                <a:gd name="connsiteX167" fmla="*/ 6056 w 10000"/>
                <a:gd name="connsiteY167" fmla="*/ 8262 h 10000"/>
                <a:gd name="connsiteX168" fmla="*/ 6056 w 10000"/>
                <a:gd name="connsiteY168" fmla="*/ 8203 h 10000"/>
                <a:gd name="connsiteX169" fmla="*/ 5944 w 10000"/>
                <a:gd name="connsiteY169" fmla="*/ 8130 h 10000"/>
                <a:gd name="connsiteX170" fmla="*/ 5889 w 10000"/>
                <a:gd name="connsiteY170" fmla="*/ 8115 h 10000"/>
                <a:gd name="connsiteX171" fmla="*/ 5778 w 10000"/>
                <a:gd name="connsiteY171" fmla="*/ 8100 h 10000"/>
                <a:gd name="connsiteX172" fmla="*/ 5667 w 10000"/>
                <a:gd name="connsiteY172" fmla="*/ 8100 h 10000"/>
                <a:gd name="connsiteX173" fmla="*/ 5500 w 10000"/>
                <a:gd name="connsiteY173" fmla="*/ 8115 h 10000"/>
                <a:gd name="connsiteX174" fmla="*/ 5500 w 10000"/>
                <a:gd name="connsiteY174" fmla="*/ 8115 h 10000"/>
                <a:gd name="connsiteX175" fmla="*/ 4889 w 10000"/>
                <a:gd name="connsiteY175" fmla="*/ 8218 h 10000"/>
                <a:gd name="connsiteX176" fmla="*/ 4611 w 10000"/>
                <a:gd name="connsiteY176" fmla="*/ 8247 h 10000"/>
                <a:gd name="connsiteX177" fmla="*/ 4556 w 10000"/>
                <a:gd name="connsiteY177" fmla="*/ 8262 h 10000"/>
                <a:gd name="connsiteX178" fmla="*/ 4500 w 10000"/>
                <a:gd name="connsiteY178" fmla="*/ 8247 h 10000"/>
                <a:gd name="connsiteX179" fmla="*/ 4500 w 10000"/>
                <a:gd name="connsiteY179" fmla="*/ 8247 h 10000"/>
                <a:gd name="connsiteX180" fmla="*/ 4222 w 10000"/>
                <a:gd name="connsiteY180" fmla="*/ 8100 h 10000"/>
                <a:gd name="connsiteX181" fmla="*/ 4222 w 10000"/>
                <a:gd name="connsiteY181" fmla="*/ 8100 h 10000"/>
                <a:gd name="connsiteX182" fmla="*/ 4111 w 10000"/>
                <a:gd name="connsiteY182" fmla="*/ 8027 h 10000"/>
                <a:gd name="connsiteX183" fmla="*/ 4111 w 10000"/>
                <a:gd name="connsiteY183" fmla="*/ 7982 h 10000"/>
                <a:gd name="connsiteX184" fmla="*/ 4111 w 10000"/>
                <a:gd name="connsiteY184" fmla="*/ 7938 h 10000"/>
                <a:gd name="connsiteX185" fmla="*/ 4111 w 10000"/>
                <a:gd name="connsiteY185" fmla="*/ 7938 h 10000"/>
                <a:gd name="connsiteX186" fmla="*/ 4278 w 10000"/>
                <a:gd name="connsiteY186" fmla="*/ 7894 h 10000"/>
                <a:gd name="connsiteX187" fmla="*/ 4389 w 10000"/>
                <a:gd name="connsiteY187" fmla="*/ 7879 h 10000"/>
                <a:gd name="connsiteX188" fmla="*/ 4389 w 10000"/>
                <a:gd name="connsiteY188" fmla="*/ 7879 h 10000"/>
                <a:gd name="connsiteX189" fmla="*/ 4000 w 10000"/>
                <a:gd name="connsiteY189" fmla="*/ 7879 h 10000"/>
                <a:gd name="connsiteX190" fmla="*/ 3722 w 10000"/>
                <a:gd name="connsiteY190" fmla="*/ 7894 h 10000"/>
                <a:gd name="connsiteX191" fmla="*/ 3611 w 10000"/>
                <a:gd name="connsiteY191" fmla="*/ 7909 h 10000"/>
                <a:gd name="connsiteX192" fmla="*/ 3556 w 10000"/>
                <a:gd name="connsiteY192" fmla="*/ 7923 h 10000"/>
                <a:gd name="connsiteX193" fmla="*/ 3556 w 10000"/>
                <a:gd name="connsiteY193" fmla="*/ 7923 h 10000"/>
                <a:gd name="connsiteX194" fmla="*/ 3444 w 10000"/>
                <a:gd name="connsiteY194" fmla="*/ 7982 h 10000"/>
                <a:gd name="connsiteX195" fmla="*/ 3278 w 10000"/>
                <a:gd name="connsiteY195" fmla="*/ 8071 h 10000"/>
                <a:gd name="connsiteX196" fmla="*/ 3000 w 10000"/>
                <a:gd name="connsiteY196" fmla="*/ 8174 h 10000"/>
                <a:gd name="connsiteX197" fmla="*/ 2667 w 10000"/>
                <a:gd name="connsiteY197" fmla="*/ 8247 h 10000"/>
                <a:gd name="connsiteX198" fmla="*/ 2667 w 10000"/>
                <a:gd name="connsiteY198" fmla="*/ 8247 h 10000"/>
                <a:gd name="connsiteX199" fmla="*/ 2333 w 10000"/>
                <a:gd name="connsiteY199" fmla="*/ 8306 h 10000"/>
                <a:gd name="connsiteX200" fmla="*/ 1833 w 10000"/>
                <a:gd name="connsiteY200" fmla="*/ 8365 h 10000"/>
                <a:gd name="connsiteX201" fmla="*/ 1389 w 10000"/>
                <a:gd name="connsiteY201" fmla="*/ 8395 h 10000"/>
                <a:gd name="connsiteX202" fmla="*/ 889 w 10000"/>
                <a:gd name="connsiteY202" fmla="*/ 8409 h 10000"/>
                <a:gd name="connsiteX203" fmla="*/ 889 w 10000"/>
                <a:gd name="connsiteY203" fmla="*/ 8409 h 10000"/>
                <a:gd name="connsiteX204" fmla="*/ 500 w 10000"/>
                <a:gd name="connsiteY204" fmla="*/ 8424 h 10000"/>
                <a:gd name="connsiteX205" fmla="*/ 222 w 10000"/>
                <a:gd name="connsiteY205" fmla="*/ 8439 h 10000"/>
                <a:gd name="connsiteX206" fmla="*/ 0 w 10000"/>
                <a:gd name="connsiteY206" fmla="*/ 8454 h 10000"/>
                <a:gd name="connsiteX207" fmla="*/ 0 w 10000"/>
                <a:gd name="connsiteY207" fmla="*/ 8454 h 10000"/>
                <a:gd name="connsiteX208" fmla="*/ 278 w 10000"/>
                <a:gd name="connsiteY208" fmla="*/ 8689 h 10000"/>
                <a:gd name="connsiteX209" fmla="*/ 500 w 10000"/>
                <a:gd name="connsiteY209" fmla="*/ 8866 h 10000"/>
                <a:gd name="connsiteX210" fmla="*/ 722 w 10000"/>
                <a:gd name="connsiteY210" fmla="*/ 9013 h 10000"/>
                <a:gd name="connsiteX211" fmla="*/ 722 w 10000"/>
                <a:gd name="connsiteY211" fmla="*/ 9013 h 10000"/>
                <a:gd name="connsiteX212" fmla="*/ 889 w 10000"/>
                <a:gd name="connsiteY212" fmla="*/ 9102 h 10000"/>
                <a:gd name="connsiteX213" fmla="*/ 944 w 10000"/>
                <a:gd name="connsiteY213" fmla="*/ 9175 h 10000"/>
                <a:gd name="connsiteX214" fmla="*/ 1111 w 10000"/>
                <a:gd name="connsiteY214" fmla="*/ 9249 h 10000"/>
                <a:gd name="connsiteX215" fmla="*/ 1333 w 10000"/>
                <a:gd name="connsiteY215" fmla="*/ 9367 h 10000"/>
                <a:gd name="connsiteX216" fmla="*/ 1333 w 10000"/>
                <a:gd name="connsiteY216" fmla="*/ 9367 h 10000"/>
                <a:gd name="connsiteX217" fmla="*/ 1444 w 10000"/>
                <a:gd name="connsiteY217" fmla="*/ 9426 h 10000"/>
                <a:gd name="connsiteX218" fmla="*/ 1500 w 10000"/>
                <a:gd name="connsiteY218" fmla="*/ 9470 h 10000"/>
                <a:gd name="connsiteX219" fmla="*/ 1500 w 10000"/>
                <a:gd name="connsiteY219" fmla="*/ 9514 h 10000"/>
                <a:gd name="connsiteX220" fmla="*/ 1556 w 10000"/>
                <a:gd name="connsiteY220" fmla="*/ 9529 h 10000"/>
                <a:gd name="connsiteX221" fmla="*/ 1722 w 10000"/>
                <a:gd name="connsiteY221" fmla="*/ 9543 h 10000"/>
                <a:gd name="connsiteX222" fmla="*/ 1944 w 10000"/>
                <a:gd name="connsiteY222" fmla="*/ 9558 h 10000"/>
                <a:gd name="connsiteX223" fmla="*/ 2944 w 10000"/>
                <a:gd name="connsiteY223" fmla="*/ 9573 h 10000"/>
                <a:gd name="connsiteX224" fmla="*/ 2944 w 10000"/>
                <a:gd name="connsiteY224" fmla="*/ 9573 h 10000"/>
                <a:gd name="connsiteX225" fmla="*/ 4167 w 10000"/>
                <a:gd name="connsiteY225" fmla="*/ 9602 h 10000"/>
                <a:gd name="connsiteX226" fmla="*/ 4889 w 10000"/>
                <a:gd name="connsiteY226" fmla="*/ 9647 h 10000"/>
                <a:gd name="connsiteX227" fmla="*/ 5278 w 10000"/>
                <a:gd name="connsiteY227" fmla="*/ 9691 h 10000"/>
                <a:gd name="connsiteX228" fmla="*/ 5444 w 10000"/>
                <a:gd name="connsiteY228" fmla="*/ 9705 h 10000"/>
                <a:gd name="connsiteX229" fmla="*/ 5444 w 10000"/>
                <a:gd name="connsiteY229" fmla="*/ 9705 h 10000"/>
                <a:gd name="connsiteX230" fmla="*/ 5722 w 10000"/>
                <a:gd name="connsiteY230" fmla="*/ 9735 h 10000"/>
                <a:gd name="connsiteX231" fmla="*/ 5833 w 10000"/>
                <a:gd name="connsiteY231" fmla="*/ 9750 h 10000"/>
                <a:gd name="connsiteX232" fmla="*/ 5833 w 10000"/>
                <a:gd name="connsiteY232" fmla="*/ 9750 h 10000"/>
                <a:gd name="connsiteX233" fmla="*/ 5833 w 10000"/>
                <a:gd name="connsiteY233" fmla="*/ 9735 h 10000"/>
                <a:gd name="connsiteX234" fmla="*/ 5889 w 10000"/>
                <a:gd name="connsiteY234" fmla="*/ 9720 h 10000"/>
                <a:gd name="connsiteX235" fmla="*/ 6000 w 10000"/>
                <a:gd name="connsiteY235" fmla="*/ 9705 h 10000"/>
                <a:gd name="connsiteX236" fmla="*/ 6167 w 10000"/>
                <a:gd name="connsiteY236" fmla="*/ 9691 h 10000"/>
                <a:gd name="connsiteX237" fmla="*/ 6444 w 10000"/>
                <a:gd name="connsiteY237" fmla="*/ 9691 h 10000"/>
                <a:gd name="connsiteX238" fmla="*/ 6833 w 10000"/>
                <a:gd name="connsiteY238" fmla="*/ 9705 h 10000"/>
                <a:gd name="connsiteX239" fmla="*/ 7278 w 10000"/>
                <a:gd name="connsiteY239" fmla="*/ 9750 h 10000"/>
                <a:gd name="connsiteX240" fmla="*/ 7278 w 10000"/>
                <a:gd name="connsiteY240" fmla="*/ 9750 h 10000"/>
                <a:gd name="connsiteX241" fmla="*/ 8722 w 10000"/>
                <a:gd name="connsiteY241" fmla="*/ 9882 h 10000"/>
                <a:gd name="connsiteX242" fmla="*/ 10000 w 10000"/>
                <a:gd name="connsiteY242"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6556 w 10000"/>
                <a:gd name="connsiteY71" fmla="*/ 5302 h 10000"/>
                <a:gd name="connsiteX72" fmla="*/ 6556 w 10000"/>
                <a:gd name="connsiteY72" fmla="*/ 5302 h 10000"/>
                <a:gd name="connsiteX73" fmla="*/ 6556 w 10000"/>
                <a:gd name="connsiteY73" fmla="*/ 5199 h 10000"/>
                <a:gd name="connsiteX74" fmla="*/ 6389 w 10000"/>
                <a:gd name="connsiteY74" fmla="*/ 5096 h 10000"/>
                <a:gd name="connsiteX75" fmla="*/ 6056 w 10000"/>
                <a:gd name="connsiteY75" fmla="*/ 4934 h 10000"/>
                <a:gd name="connsiteX76" fmla="*/ 5333 w 10000"/>
                <a:gd name="connsiteY76" fmla="*/ 4624 h 10000"/>
                <a:gd name="connsiteX77" fmla="*/ 5333 w 10000"/>
                <a:gd name="connsiteY77" fmla="*/ 4624 h 10000"/>
                <a:gd name="connsiteX78" fmla="*/ 5167 w 10000"/>
                <a:gd name="connsiteY78" fmla="*/ 4580 h 10000"/>
                <a:gd name="connsiteX79" fmla="*/ 4889 w 10000"/>
                <a:gd name="connsiteY79" fmla="*/ 4521 h 10000"/>
                <a:gd name="connsiteX80" fmla="*/ 4056 w 10000"/>
                <a:gd name="connsiteY80" fmla="*/ 4389 h 10000"/>
                <a:gd name="connsiteX81" fmla="*/ 2889 w 10000"/>
                <a:gd name="connsiteY81" fmla="*/ 4227 h 10000"/>
                <a:gd name="connsiteX82" fmla="*/ 2889 w 10000"/>
                <a:gd name="connsiteY82" fmla="*/ 4227 h 10000"/>
                <a:gd name="connsiteX83" fmla="*/ 2389 w 10000"/>
                <a:gd name="connsiteY83" fmla="*/ 4212 h 10000"/>
                <a:gd name="connsiteX84" fmla="*/ 2000 w 10000"/>
                <a:gd name="connsiteY84" fmla="*/ 4197 h 10000"/>
                <a:gd name="connsiteX85" fmla="*/ 1889 w 10000"/>
                <a:gd name="connsiteY85" fmla="*/ 4183 h 10000"/>
                <a:gd name="connsiteX86" fmla="*/ 1778 w 10000"/>
                <a:gd name="connsiteY86" fmla="*/ 4168 h 10000"/>
                <a:gd name="connsiteX87" fmla="*/ 1778 w 10000"/>
                <a:gd name="connsiteY87" fmla="*/ 4168 h 10000"/>
                <a:gd name="connsiteX88" fmla="*/ 1667 w 10000"/>
                <a:gd name="connsiteY88" fmla="*/ 4109 h 10000"/>
                <a:gd name="connsiteX89" fmla="*/ 1500 w 10000"/>
                <a:gd name="connsiteY89" fmla="*/ 4006 h 10000"/>
                <a:gd name="connsiteX90" fmla="*/ 1444 w 10000"/>
                <a:gd name="connsiteY90" fmla="*/ 3947 h 10000"/>
                <a:gd name="connsiteX91" fmla="*/ 1444 w 10000"/>
                <a:gd name="connsiteY91" fmla="*/ 3888 h 10000"/>
                <a:gd name="connsiteX92" fmla="*/ 1444 w 10000"/>
                <a:gd name="connsiteY92" fmla="*/ 3844 h 10000"/>
                <a:gd name="connsiteX93" fmla="*/ 1556 w 10000"/>
                <a:gd name="connsiteY93" fmla="*/ 3800 h 10000"/>
                <a:gd name="connsiteX94" fmla="*/ 1556 w 10000"/>
                <a:gd name="connsiteY94" fmla="*/ 3800 h 10000"/>
                <a:gd name="connsiteX95" fmla="*/ 1833 w 10000"/>
                <a:gd name="connsiteY95" fmla="*/ 3726 h 10000"/>
                <a:gd name="connsiteX96" fmla="*/ 2111 w 10000"/>
                <a:gd name="connsiteY96" fmla="*/ 3652 h 10000"/>
                <a:gd name="connsiteX97" fmla="*/ 2278 w 10000"/>
                <a:gd name="connsiteY97" fmla="*/ 3608 h 10000"/>
                <a:gd name="connsiteX98" fmla="*/ 2389 w 10000"/>
                <a:gd name="connsiteY98" fmla="*/ 3564 h 10000"/>
                <a:gd name="connsiteX99" fmla="*/ 2389 w 10000"/>
                <a:gd name="connsiteY99" fmla="*/ 3505 h 10000"/>
                <a:gd name="connsiteX100" fmla="*/ 2389 w 10000"/>
                <a:gd name="connsiteY100" fmla="*/ 3432 h 10000"/>
                <a:gd name="connsiteX101" fmla="*/ 2389 w 10000"/>
                <a:gd name="connsiteY101" fmla="*/ 3432 h 10000"/>
                <a:gd name="connsiteX102" fmla="*/ 2167 w 10000"/>
                <a:gd name="connsiteY102" fmla="*/ 3225 h 10000"/>
                <a:gd name="connsiteX103" fmla="*/ 1889 w 10000"/>
                <a:gd name="connsiteY103" fmla="*/ 2946 h 10000"/>
                <a:gd name="connsiteX104" fmla="*/ 1667 w 10000"/>
                <a:gd name="connsiteY104" fmla="*/ 2695 h 10000"/>
                <a:gd name="connsiteX105" fmla="*/ 1611 w 10000"/>
                <a:gd name="connsiteY105" fmla="*/ 2622 h 10000"/>
                <a:gd name="connsiteX106" fmla="*/ 1611 w 10000"/>
                <a:gd name="connsiteY106" fmla="*/ 2592 h 10000"/>
                <a:gd name="connsiteX107" fmla="*/ 1667 w 10000"/>
                <a:gd name="connsiteY107" fmla="*/ 2577 h 10000"/>
                <a:gd name="connsiteX108" fmla="*/ 1667 w 10000"/>
                <a:gd name="connsiteY108" fmla="*/ 2577 h 10000"/>
                <a:gd name="connsiteX109" fmla="*/ 2000 w 10000"/>
                <a:gd name="connsiteY109" fmla="*/ 2563 h 10000"/>
                <a:gd name="connsiteX110" fmla="*/ 2222 w 10000"/>
                <a:gd name="connsiteY110" fmla="*/ 2563 h 10000"/>
                <a:gd name="connsiteX111" fmla="*/ 2389 w 10000"/>
                <a:gd name="connsiteY111" fmla="*/ 2577 h 10000"/>
                <a:gd name="connsiteX112" fmla="*/ 2389 w 10000"/>
                <a:gd name="connsiteY112" fmla="*/ 2577 h 10000"/>
                <a:gd name="connsiteX113" fmla="*/ 2444 w 10000"/>
                <a:gd name="connsiteY113" fmla="*/ 2577 h 10000"/>
                <a:gd name="connsiteX114" fmla="*/ 2500 w 10000"/>
                <a:gd name="connsiteY114" fmla="*/ 2548 h 10000"/>
                <a:gd name="connsiteX115" fmla="*/ 2778 w 10000"/>
                <a:gd name="connsiteY115" fmla="*/ 2459 h 10000"/>
                <a:gd name="connsiteX116" fmla="*/ 3500 w 10000"/>
                <a:gd name="connsiteY116" fmla="*/ 2165 h 10000"/>
                <a:gd name="connsiteX117" fmla="*/ 4444 w 10000"/>
                <a:gd name="connsiteY117" fmla="*/ 1738 h 10000"/>
                <a:gd name="connsiteX118" fmla="*/ 4444 w 10000"/>
                <a:gd name="connsiteY118" fmla="*/ 1738 h 10000"/>
                <a:gd name="connsiteX119" fmla="*/ 4444 w 10000"/>
                <a:gd name="connsiteY119" fmla="*/ 1679 h 10000"/>
                <a:gd name="connsiteX120" fmla="*/ 4444 w 10000"/>
                <a:gd name="connsiteY120" fmla="*/ 1546 h 10000"/>
                <a:gd name="connsiteX121" fmla="*/ 4500 w 10000"/>
                <a:gd name="connsiteY121" fmla="*/ 1458 h 10000"/>
                <a:gd name="connsiteX122" fmla="*/ 4611 w 10000"/>
                <a:gd name="connsiteY122" fmla="*/ 1384 h 10000"/>
                <a:gd name="connsiteX123" fmla="*/ 4778 w 10000"/>
                <a:gd name="connsiteY123" fmla="*/ 1296 h 10000"/>
                <a:gd name="connsiteX124" fmla="*/ 5000 w 10000"/>
                <a:gd name="connsiteY124" fmla="*/ 1222 h 10000"/>
                <a:gd name="connsiteX125" fmla="*/ 5000 w 10000"/>
                <a:gd name="connsiteY125" fmla="*/ 1222 h 10000"/>
                <a:gd name="connsiteX126" fmla="*/ 5556 w 10000"/>
                <a:gd name="connsiteY126" fmla="*/ 1075 h 10000"/>
                <a:gd name="connsiteX127" fmla="*/ 6111 w 10000"/>
                <a:gd name="connsiteY127" fmla="*/ 884 h 10000"/>
                <a:gd name="connsiteX128" fmla="*/ 6667 w 10000"/>
                <a:gd name="connsiteY128" fmla="*/ 707 h 10000"/>
                <a:gd name="connsiteX129" fmla="*/ 7056 w 10000"/>
                <a:gd name="connsiteY129" fmla="*/ 545 h 10000"/>
                <a:gd name="connsiteX130" fmla="*/ 7056 w 10000"/>
                <a:gd name="connsiteY130" fmla="*/ 545 h 10000"/>
                <a:gd name="connsiteX131" fmla="*/ 7333 w 10000"/>
                <a:gd name="connsiteY131" fmla="*/ 398 h 10000"/>
                <a:gd name="connsiteX132" fmla="*/ 7667 w 10000"/>
                <a:gd name="connsiteY132" fmla="*/ 221 h 10000"/>
                <a:gd name="connsiteX133" fmla="*/ 8000 w 10000"/>
                <a:gd name="connsiteY133" fmla="*/ 88 h 10000"/>
                <a:gd name="connsiteX134" fmla="*/ 8167 w 10000"/>
                <a:gd name="connsiteY134" fmla="*/ 29 h 10000"/>
                <a:gd name="connsiteX135" fmla="*/ 8333 w 10000"/>
                <a:gd name="connsiteY135" fmla="*/ 15 h 10000"/>
                <a:gd name="connsiteX136" fmla="*/ 8333 w 10000"/>
                <a:gd name="connsiteY136" fmla="*/ 15 h 10000"/>
                <a:gd name="connsiteX137" fmla="*/ 8667 w 10000"/>
                <a:gd name="connsiteY137" fmla="*/ 0 h 10000"/>
                <a:gd name="connsiteX138" fmla="*/ 9111 w 10000"/>
                <a:gd name="connsiteY138" fmla="*/ 0 h 10000"/>
                <a:gd name="connsiteX139" fmla="*/ 10000 w 10000"/>
                <a:gd name="connsiteY139" fmla="*/ 15 h 10000"/>
                <a:gd name="connsiteX140" fmla="*/ 10000 w 10000"/>
                <a:gd name="connsiteY140" fmla="*/ 9013 h 10000"/>
                <a:gd name="connsiteX141" fmla="*/ 10000 w 10000"/>
                <a:gd name="connsiteY141" fmla="*/ 9013 h 10000"/>
                <a:gd name="connsiteX142" fmla="*/ 9722 w 10000"/>
                <a:gd name="connsiteY142" fmla="*/ 8999 h 10000"/>
                <a:gd name="connsiteX143" fmla="*/ 9389 w 10000"/>
                <a:gd name="connsiteY143" fmla="*/ 9013 h 10000"/>
                <a:gd name="connsiteX144" fmla="*/ 9389 w 10000"/>
                <a:gd name="connsiteY144" fmla="*/ 9013 h 10000"/>
                <a:gd name="connsiteX145" fmla="*/ 9278 w 10000"/>
                <a:gd name="connsiteY145" fmla="*/ 9028 h 10000"/>
                <a:gd name="connsiteX146" fmla="*/ 9056 w 10000"/>
                <a:gd name="connsiteY146" fmla="*/ 9013 h 10000"/>
                <a:gd name="connsiteX147" fmla="*/ 8889 w 10000"/>
                <a:gd name="connsiteY147" fmla="*/ 8999 h 10000"/>
                <a:gd name="connsiteX148" fmla="*/ 8722 w 10000"/>
                <a:gd name="connsiteY148" fmla="*/ 8969 h 10000"/>
                <a:gd name="connsiteX149" fmla="*/ 8611 w 10000"/>
                <a:gd name="connsiteY149" fmla="*/ 8925 h 10000"/>
                <a:gd name="connsiteX150" fmla="*/ 8444 w 10000"/>
                <a:gd name="connsiteY150" fmla="*/ 8851 h 10000"/>
                <a:gd name="connsiteX151" fmla="*/ 8444 w 10000"/>
                <a:gd name="connsiteY151" fmla="*/ 8851 h 10000"/>
                <a:gd name="connsiteX152" fmla="*/ 8222 w 10000"/>
                <a:gd name="connsiteY152" fmla="*/ 8719 h 10000"/>
                <a:gd name="connsiteX153" fmla="*/ 8111 w 10000"/>
                <a:gd name="connsiteY153" fmla="*/ 8660 h 10000"/>
                <a:gd name="connsiteX154" fmla="*/ 7944 w 10000"/>
                <a:gd name="connsiteY154" fmla="*/ 8616 h 10000"/>
                <a:gd name="connsiteX155" fmla="*/ 7778 w 10000"/>
                <a:gd name="connsiteY155" fmla="*/ 8586 h 10000"/>
                <a:gd name="connsiteX156" fmla="*/ 7556 w 10000"/>
                <a:gd name="connsiteY156" fmla="*/ 8571 h 10000"/>
                <a:gd name="connsiteX157" fmla="*/ 7333 w 10000"/>
                <a:gd name="connsiteY157" fmla="*/ 8557 h 10000"/>
                <a:gd name="connsiteX158" fmla="*/ 7000 w 10000"/>
                <a:gd name="connsiteY158" fmla="*/ 8542 h 10000"/>
                <a:gd name="connsiteX159" fmla="*/ 7000 w 10000"/>
                <a:gd name="connsiteY159" fmla="*/ 8542 h 10000"/>
                <a:gd name="connsiteX160" fmla="*/ 6556 w 10000"/>
                <a:gd name="connsiteY160" fmla="*/ 8557 h 10000"/>
                <a:gd name="connsiteX161" fmla="*/ 6222 w 10000"/>
                <a:gd name="connsiteY161" fmla="*/ 8557 h 10000"/>
                <a:gd name="connsiteX162" fmla="*/ 6111 w 10000"/>
                <a:gd name="connsiteY162" fmla="*/ 8542 h 10000"/>
                <a:gd name="connsiteX163" fmla="*/ 6056 w 10000"/>
                <a:gd name="connsiteY163" fmla="*/ 8527 h 10000"/>
                <a:gd name="connsiteX164" fmla="*/ 6056 w 10000"/>
                <a:gd name="connsiteY164" fmla="*/ 8527 h 10000"/>
                <a:gd name="connsiteX165" fmla="*/ 6056 w 10000"/>
                <a:gd name="connsiteY165" fmla="*/ 8262 h 10000"/>
                <a:gd name="connsiteX166" fmla="*/ 6056 w 10000"/>
                <a:gd name="connsiteY166" fmla="*/ 8262 h 10000"/>
                <a:gd name="connsiteX167" fmla="*/ 6056 w 10000"/>
                <a:gd name="connsiteY167" fmla="*/ 8203 h 10000"/>
                <a:gd name="connsiteX168" fmla="*/ 5944 w 10000"/>
                <a:gd name="connsiteY168" fmla="*/ 8130 h 10000"/>
                <a:gd name="connsiteX169" fmla="*/ 5889 w 10000"/>
                <a:gd name="connsiteY169" fmla="*/ 8115 h 10000"/>
                <a:gd name="connsiteX170" fmla="*/ 5778 w 10000"/>
                <a:gd name="connsiteY170" fmla="*/ 8100 h 10000"/>
                <a:gd name="connsiteX171" fmla="*/ 5667 w 10000"/>
                <a:gd name="connsiteY171" fmla="*/ 8100 h 10000"/>
                <a:gd name="connsiteX172" fmla="*/ 5500 w 10000"/>
                <a:gd name="connsiteY172" fmla="*/ 8115 h 10000"/>
                <a:gd name="connsiteX173" fmla="*/ 5500 w 10000"/>
                <a:gd name="connsiteY173" fmla="*/ 8115 h 10000"/>
                <a:gd name="connsiteX174" fmla="*/ 4889 w 10000"/>
                <a:gd name="connsiteY174" fmla="*/ 8218 h 10000"/>
                <a:gd name="connsiteX175" fmla="*/ 4611 w 10000"/>
                <a:gd name="connsiteY175" fmla="*/ 8247 h 10000"/>
                <a:gd name="connsiteX176" fmla="*/ 4556 w 10000"/>
                <a:gd name="connsiteY176" fmla="*/ 8262 h 10000"/>
                <a:gd name="connsiteX177" fmla="*/ 4500 w 10000"/>
                <a:gd name="connsiteY177" fmla="*/ 8247 h 10000"/>
                <a:gd name="connsiteX178" fmla="*/ 4500 w 10000"/>
                <a:gd name="connsiteY178" fmla="*/ 8247 h 10000"/>
                <a:gd name="connsiteX179" fmla="*/ 4222 w 10000"/>
                <a:gd name="connsiteY179" fmla="*/ 8100 h 10000"/>
                <a:gd name="connsiteX180" fmla="*/ 4222 w 10000"/>
                <a:gd name="connsiteY180" fmla="*/ 8100 h 10000"/>
                <a:gd name="connsiteX181" fmla="*/ 4111 w 10000"/>
                <a:gd name="connsiteY181" fmla="*/ 8027 h 10000"/>
                <a:gd name="connsiteX182" fmla="*/ 4111 w 10000"/>
                <a:gd name="connsiteY182" fmla="*/ 7982 h 10000"/>
                <a:gd name="connsiteX183" fmla="*/ 4111 w 10000"/>
                <a:gd name="connsiteY183" fmla="*/ 7938 h 10000"/>
                <a:gd name="connsiteX184" fmla="*/ 4111 w 10000"/>
                <a:gd name="connsiteY184" fmla="*/ 7938 h 10000"/>
                <a:gd name="connsiteX185" fmla="*/ 4278 w 10000"/>
                <a:gd name="connsiteY185" fmla="*/ 7894 h 10000"/>
                <a:gd name="connsiteX186" fmla="*/ 4389 w 10000"/>
                <a:gd name="connsiteY186" fmla="*/ 7879 h 10000"/>
                <a:gd name="connsiteX187" fmla="*/ 4389 w 10000"/>
                <a:gd name="connsiteY187" fmla="*/ 7879 h 10000"/>
                <a:gd name="connsiteX188" fmla="*/ 4000 w 10000"/>
                <a:gd name="connsiteY188" fmla="*/ 7879 h 10000"/>
                <a:gd name="connsiteX189" fmla="*/ 3722 w 10000"/>
                <a:gd name="connsiteY189" fmla="*/ 7894 h 10000"/>
                <a:gd name="connsiteX190" fmla="*/ 3611 w 10000"/>
                <a:gd name="connsiteY190" fmla="*/ 7909 h 10000"/>
                <a:gd name="connsiteX191" fmla="*/ 3556 w 10000"/>
                <a:gd name="connsiteY191" fmla="*/ 7923 h 10000"/>
                <a:gd name="connsiteX192" fmla="*/ 3556 w 10000"/>
                <a:gd name="connsiteY192" fmla="*/ 7923 h 10000"/>
                <a:gd name="connsiteX193" fmla="*/ 3444 w 10000"/>
                <a:gd name="connsiteY193" fmla="*/ 7982 h 10000"/>
                <a:gd name="connsiteX194" fmla="*/ 3278 w 10000"/>
                <a:gd name="connsiteY194" fmla="*/ 8071 h 10000"/>
                <a:gd name="connsiteX195" fmla="*/ 3000 w 10000"/>
                <a:gd name="connsiteY195" fmla="*/ 8174 h 10000"/>
                <a:gd name="connsiteX196" fmla="*/ 2667 w 10000"/>
                <a:gd name="connsiteY196" fmla="*/ 8247 h 10000"/>
                <a:gd name="connsiteX197" fmla="*/ 2667 w 10000"/>
                <a:gd name="connsiteY197" fmla="*/ 8247 h 10000"/>
                <a:gd name="connsiteX198" fmla="*/ 2333 w 10000"/>
                <a:gd name="connsiteY198" fmla="*/ 8306 h 10000"/>
                <a:gd name="connsiteX199" fmla="*/ 1833 w 10000"/>
                <a:gd name="connsiteY199" fmla="*/ 8365 h 10000"/>
                <a:gd name="connsiteX200" fmla="*/ 1389 w 10000"/>
                <a:gd name="connsiteY200" fmla="*/ 8395 h 10000"/>
                <a:gd name="connsiteX201" fmla="*/ 889 w 10000"/>
                <a:gd name="connsiteY201" fmla="*/ 8409 h 10000"/>
                <a:gd name="connsiteX202" fmla="*/ 889 w 10000"/>
                <a:gd name="connsiteY202" fmla="*/ 8409 h 10000"/>
                <a:gd name="connsiteX203" fmla="*/ 500 w 10000"/>
                <a:gd name="connsiteY203" fmla="*/ 8424 h 10000"/>
                <a:gd name="connsiteX204" fmla="*/ 222 w 10000"/>
                <a:gd name="connsiteY204" fmla="*/ 8439 h 10000"/>
                <a:gd name="connsiteX205" fmla="*/ 0 w 10000"/>
                <a:gd name="connsiteY205" fmla="*/ 8454 h 10000"/>
                <a:gd name="connsiteX206" fmla="*/ 0 w 10000"/>
                <a:gd name="connsiteY206" fmla="*/ 8454 h 10000"/>
                <a:gd name="connsiteX207" fmla="*/ 278 w 10000"/>
                <a:gd name="connsiteY207" fmla="*/ 8689 h 10000"/>
                <a:gd name="connsiteX208" fmla="*/ 500 w 10000"/>
                <a:gd name="connsiteY208" fmla="*/ 8866 h 10000"/>
                <a:gd name="connsiteX209" fmla="*/ 722 w 10000"/>
                <a:gd name="connsiteY209" fmla="*/ 9013 h 10000"/>
                <a:gd name="connsiteX210" fmla="*/ 722 w 10000"/>
                <a:gd name="connsiteY210" fmla="*/ 9013 h 10000"/>
                <a:gd name="connsiteX211" fmla="*/ 889 w 10000"/>
                <a:gd name="connsiteY211" fmla="*/ 9102 h 10000"/>
                <a:gd name="connsiteX212" fmla="*/ 944 w 10000"/>
                <a:gd name="connsiteY212" fmla="*/ 9175 h 10000"/>
                <a:gd name="connsiteX213" fmla="*/ 1111 w 10000"/>
                <a:gd name="connsiteY213" fmla="*/ 9249 h 10000"/>
                <a:gd name="connsiteX214" fmla="*/ 1333 w 10000"/>
                <a:gd name="connsiteY214" fmla="*/ 9367 h 10000"/>
                <a:gd name="connsiteX215" fmla="*/ 1333 w 10000"/>
                <a:gd name="connsiteY215" fmla="*/ 9367 h 10000"/>
                <a:gd name="connsiteX216" fmla="*/ 1444 w 10000"/>
                <a:gd name="connsiteY216" fmla="*/ 9426 h 10000"/>
                <a:gd name="connsiteX217" fmla="*/ 1500 w 10000"/>
                <a:gd name="connsiteY217" fmla="*/ 9470 h 10000"/>
                <a:gd name="connsiteX218" fmla="*/ 1500 w 10000"/>
                <a:gd name="connsiteY218" fmla="*/ 9514 h 10000"/>
                <a:gd name="connsiteX219" fmla="*/ 1556 w 10000"/>
                <a:gd name="connsiteY219" fmla="*/ 9529 h 10000"/>
                <a:gd name="connsiteX220" fmla="*/ 1722 w 10000"/>
                <a:gd name="connsiteY220" fmla="*/ 9543 h 10000"/>
                <a:gd name="connsiteX221" fmla="*/ 1944 w 10000"/>
                <a:gd name="connsiteY221" fmla="*/ 9558 h 10000"/>
                <a:gd name="connsiteX222" fmla="*/ 2944 w 10000"/>
                <a:gd name="connsiteY222" fmla="*/ 9573 h 10000"/>
                <a:gd name="connsiteX223" fmla="*/ 2944 w 10000"/>
                <a:gd name="connsiteY223" fmla="*/ 9573 h 10000"/>
                <a:gd name="connsiteX224" fmla="*/ 4167 w 10000"/>
                <a:gd name="connsiteY224" fmla="*/ 9602 h 10000"/>
                <a:gd name="connsiteX225" fmla="*/ 4889 w 10000"/>
                <a:gd name="connsiteY225" fmla="*/ 9647 h 10000"/>
                <a:gd name="connsiteX226" fmla="*/ 5278 w 10000"/>
                <a:gd name="connsiteY226" fmla="*/ 9691 h 10000"/>
                <a:gd name="connsiteX227" fmla="*/ 5444 w 10000"/>
                <a:gd name="connsiteY227" fmla="*/ 9705 h 10000"/>
                <a:gd name="connsiteX228" fmla="*/ 5444 w 10000"/>
                <a:gd name="connsiteY228" fmla="*/ 9705 h 10000"/>
                <a:gd name="connsiteX229" fmla="*/ 5722 w 10000"/>
                <a:gd name="connsiteY229" fmla="*/ 9735 h 10000"/>
                <a:gd name="connsiteX230" fmla="*/ 5833 w 10000"/>
                <a:gd name="connsiteY230" fmla="*/ 9750 h 10000"/>
                <a:gd name="connsiteX231" fmla="*/ 5833 w 10000"/>
                <a:gd name="connsiteY231" fmla="*/ 9750 h 10000"/>
                <a:gd name="connsiteX232" fmla="*/ 5833 w 10000"/>
                <a:gd name="connsiteY232" fmla="*/ 9735 h 10000"/>
                <a:gd name="connsiteX233" fmla="*/ 5889 w 10000"/>
                <a:gd name="connsiteY233" fmla="*/ 9720 h 10000"/>
                <a:gd name="connsiteX234" fmla="*/ 6000 w 10000"/>
                <a:gd name="connsiteY234" fmla="*/ 9705 h 10000"/>
                <a:gd name="connsiteX235" fmla="*/ 6167 w 10000"/>
                <a:gd name="connsiteY235" fmla="*/ 9691 h 10000"/>
                <a:gd name="connsiteX236" fmla="*/ 6444 w 10000"/>
                <a:gd name="connsiteY236" fmla="*/ 9691 h 10000"/>
                <a:gd name="connsiteX237" fmla="*/ 6833 w 10000"/>
                <a:gd name="connsiteY237" fmla="*/ 9705 h 10000"/>
                <a:gd name="connsiteX238" fmla="*/ 7278 w 10000"/>
                <a:gd name="connsiteY238" fmla="*/ 9750 h 10000"/>
                <a:gd name="connsiteX239" fmla="*/ 7278 w 10000"/>
                <a:gd name="connsiteY239" fmla="*/ 9750 h 10000"/>
                <a:gd name="connsiteX240" fmla="*/ 8722 w 10000"/>
                <a:gd name="connsiteY240" fmla="*/ 9882 h 10000"/>
                <a:gd name="connsiteX241" fmla="*/ 10000 w 10000"/>
                <a:gd name="connsiteY241"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6556 w 10000"/>
                <a:gd name="connsiteY71" fmla="*/ 5302 h 10000"/>
                <a:gd name="connsiteX72" fmla="*/ 6556 w 10000"/>
                <a:gd name="connsiteY72" fmla="*/ 5199 h 10000"/>
                <a:gd name="connsiteX73" fmla="*/ 6389 w 10000"/>
                <a:gd name="connsiteY73" fmla="*/ 5096 h 10000"/>
                <a:gd name="connsiteX74" fmla="*/ 6056 w 10000"/>
                <a:gd name="connsiteY74" fmla="*/ 4934 h 10000"/>
                <a:gd name="connsiteX75" fmla="*/ 5333 w 10000"/>
                <a:gd name="connsiteY75" fmla="*/ 4624 h 10000"/>
                <a:gd name="connsiteX76" fmla="*/ 5333 w 10000"/>
                <a:gd name="connsiteY76" fmla="*/ 4624 h 10000"/>
                <a:gd name="connsiteX77" fmla="*/ 5167 w 10000"/>
                <a:gd name="connsiteY77" fmla="*/ 4580 h 10000"/>
                <a:gd name="connsiteX78" fmla="*/ 4889 w 10000"/>
                <a:gd name="connsiteY78" fmla="*/ 4521 h 10000"/>
                <a:gd name="connsiteX79" fmla="*/ 4056 w 10000"/>
                <a:gd name="connsiteY79" fmla="*/ 4389 h 10000"/>
                <a:gd name="connsiteX80" fmla="*/ 2889 w 10000"/>
                <a:gd name="connsiteY80" fmla="*/ 4227 h 10000"/>
                <a:gd name="connsiteX81" fmla="*/ 2889 w 10000"/>
                <a:gd name="connsiteY81" fmla="*/ 4227 h 10000"/>
                <a:gd name="connsiteX82" fmla="*/ 2389 w 10000"/>
                <a:gd name="connsiteY82" fmla="*/ 4212 h 10000"/>
                <a:gd name="connsiteX83" fmla="*/ 2000 w 10000"/>
                <a:gd name="connsiteY83" fmla="*/ 4197 h 10000"/>
                <a:gd name="connsiteX84" fmla="*/ 1889 w 10000"/>
                <a:gd name="connsiteY84" fmla="*/ 4183 h 10000"/>
                <a:gd name="connsiteX85" fmla="*/ 1778 w 10000"/>
                <a:gd name="connsiteY85" fmla="*/ 4168 h 10000"/>
                <a:gd name="connsiteX86" fmla="*/ 1778 w 10000"/>
                <a:gd name="connsiteY86" fmla="*/ 4168 h 10000"/>
                <a:gd name="connsiteX87" fmla="*/ 1667 w 10000"/>
                <a:gd name="connsiteY87" fmla="*/ 4109 h 10000"/>
                <a:gd name="connsiteX88" fmla="*/ 1500 w 10000"/>
                <a:gd name="connsiteY88" fmla="*/ 4006 h 10000"/>
                <a:gd name="connsiteX89" fmla="*/ 1444 w 10000"/>
                <a:gd name="connsiteY89" fmla="*/ 3947 h 10000"/>
                <a:gd name="connsiteX90" fmla="*/ 1444 w 10000"/>
                <a:gd name="connsiteY90" fmla="*/ 3888 h 10000"/>
                <a:gd name="connsiteX91" fmla="*/ 1444 w 10000"/>
                <a:gd name="connsiteY91" fmla="*/ 3844 h 10000"/>
                <a:gd name="connsiteX92" fmla="*/ 1556 w 10000"/>
                <a:gd name="connsiteY92" fmla="*/ 3800 h 10000"/>
                <a:gd name="connsiteX93" fmla="*/ 1556 w 10000"/>
                <a:gd name="connsiteY93" fmla="*/ 3800 h 10000"/>
                <a:gd name="connsiteX94" fmla="*/ 1833 w 10000"/>
                <a:gd name="connsiteY94" fmla="*/ 3726 h 10000"/>
                <a:gd name="connsiteX95" fmla="*/ 2111 w 10000"/>
                <a:gd name="connsiteY95" fmla="*/ 3652 h 10000"/>
                <a:gd name="connsiteX96" fmla="*/ 2278 w 10000"/>
                <a:gd name="connsiteY96" fmla="*/ 3608 h 10000"/>
                <a:gd name="connsiteX97" fmla="*/ 2389 w 10000"/>
                <a:gd name="connsiteY97" fmla="*/ 3564 h 10000"/>
                <a:gd name="connsiteX98" fmla="*/ 2389 w 10000"/>
                <a:gd name="connsiteY98" fmla="*/ 3505 h 10000"/>
                <a:gd name="connsiteX99" fmla="*/ 2389 w 10000"/>
                <a:gd name="connsiteY99" fmla="*/ 3432 h 10000"/>
                <a:gd name="connsiteX100" fmla="*/ 2389 w 10000"/>
                <a:gd name="connsiteY100" fmla="*/ 3432 h 10000"/>
                <a:gd name="connsiteX101" fmla="*/ 2167 w 10000"/>
                <a:gd name="connsiteY101" fmla="*/ 3225 h 10000"/>
                <a:gd name="connsiteX102" fmla="*/ 1889 w 10000"/>
                <a:gd name="connsiteY102" fmla="*/ 2946 h 10000"/>
                <a:gd name="connsiteX103" fmla="*/ 1667 w 10000"/>
                <a:gd name="connsiteY103" fmla="*/ 2695 h 10000"/>
                <a:gd name="connsiteX104" fmla="*/ 1611 w 10000"/>
                <a:gd name="connsiteY104" fmla="*/ 2622 h 10000"/>
                <a:gd name="connsiteX105" fmla="*/ 1611 w 10000"/>
                <a:gd name="connsiteY105" fmla="*/ 2592 h 10000"/>
                <a:gd name="connsiteX106" fmla="*/ 1667 w 10000"/>
                <a:gd name="connsiteY106" fmla="*/ 2577 h 10000"/>
                <a:gd name="connsiteX107" fmla="*/ 1667 w 10000"/>
                <a:gd name="connsiteY107" fmla="*/ 2577 h 10000"/>
                <a:gd name="connsiteX108" fmla="*/ 2000 w 10000"/>
                <a:gd name="connsiteY108" fmla="*/ 2563 h 10000"/>
                <a:gd name="connsiteX109" fmla="*/ 2222 w 10000"/>
                <a:gd name="connsiteY109" fmla="*/ 2563 h 10000"/>
                <a:gd name="connsiteX110" fmla="*/ 2389 w 10000"/>
                <a:gd name="connsiteY110" fmla="*/ 2577 h 10000"/>
                <a:gd name="connsiteX111" fmla="*/ 2389 w 10000"/>
                <a:gd name="connsiteY111" fmla="*/ 2577 h 10000"/>
                <a:gd name="connsiteX112" fmla="*/ 2444 w 10000"/>
                <a:gd name="connsiteY112" fmla="*/ 2577 h 10000"/>
                <a:gd name="connsiteX113" fmla="*/ 2500 w 10000"/>
                <a:gd name="connsiteY113" fmla="*/ 2548 h 10000"/>
                <a:gd name="connsiteX114" fmla="*/ 2778 w 10000"/>
                <a:gd name="connsiteY114" fmla="*/ 2459 h 10000"/>
                <a:gd name="connsiteX115" fmla="*/ 3500 w 10000"/>
                <a:gd name="connsiteY115" fmla="*/ 2165 h 10000"/>
                <a:gd name="connsiteX116" fmla="*/ 4444 w 10000"/>
                <a:gd name="connsiteY116" fmla="*/ 1738 h 10000"/>
                <a:gd name="connsiteX117" fmla="*/ 4444 w 10000"/>
                <a:gd name="connsiteY117" fmla="*/ 1738 h 10000"/>
                <a:gd name="connsiteX118" fmla="*/ 4444 w 10000"/>
                <a:gd name="connsiteY118" fmla="*/ 1679 h 10000"/>
                <a:gd name="connsiteX119" fmla="*/ 4444 w 10000"/>
                <a:gd name="connsiteY119" fmla="*/ 1546 h 10000"/>
                <a:gd name="connsiteX120" fmla="*/ 4500 w 10000"/>
                <a:gd name="connsiteY120" fmla="*/ 1458 h 10000"/>
                <a:gd name="connsiteX121" fmla="*/ 4611 w 10000"/>
                <a:gd name="connsiteY121" fmla="*/ 1384 h 10000"/>
                <a:gd name="connsiteX122" fmla="*/ 4778 w 10000"/>
                <a:gd name="connsiteY122" fmla="*/ 1296 h 10000"/>
                <a:gd name="connsiteX123" fmla="*/ 5000 w 10000"/>
                <a:gd name="connsiteY123" fmla="*/ 1222 h 10000"/>
                <a:gd name="connsiteX124" fmla="*/ 5000 w 10000"/>
                <a:gd name="connsiteY124" fmla="*/ 1222 h 10000"/>
                <a:gd name="connsiteX125" fmla="*/ 5556 w 10000"/>
                <a:gd name="connsiteY125" fmla="*/ 1075 h 10000"/>
                <a:gd name="connsiteX126" fmla="*/ 6111 w 10000"/>
                <a:gd name="connsiteY126" fmla="*/ 884 h 10000"/>
                <a:gd name="connsiteX127" fmla="*/ 6667 w 10000"/>
                <a:gd name="connsiteY127" fmla="*/ 707 h 10000"/>
                <a:gd name="connsiteX128" fmla="*/ 7056 w 10000"/>
                <a:gd name="connsiteY128" fmla="*/ 545 h 10000"/>
                <a:gd name="connsiteX129" fmla="*/ 7056 w 10000"/>
                <a:gd name="connsiteY129" fmla="*/ 545 h 10000"/>
                <a:gd name="connsiteX130" fmla="*/ 7333 w 10000"/>
                <a:gd name="connsiteY130" fmla="*/ 398 h 10000"/>
                <a:gd name="connsiteX131" fmla="*/ 7667 w 10000"/>
                <a:gd name="connsiteY131" fmla="*/ 221 h 10000"/>
                <a:gd name="connsiteX132" fmla="*/ 8000 w 10000"/>
                <a:gd name="connsiteY132" fmla="*/ 88 h 10000"/>
                <a:gd name="connsiteX133" fmla="*/ 8167 w 10000"/>
                <a:gd name="connsiteY133" fmla="*/ 29 h 10000"/>
                <a:gd name="connsiteX134" fmla="*/ 8333 w 10000"/>
                <a:gd name="connsiteY134" fmla="*/ 15 h 10000"/>
                <a:gd name="connsiteX135" fmla="*/ 8333 w 10000"/>
                <a:gd name="connsiteY135" fmla="*/ 15 h 10000"/>
                <a:gd name="connsiteX136" fmla="*/ 8667 w 10000"/>
                <a:gd name="connsiteY136" fmla="*/ 0 h 10000"/>
                <a:gd name="connsiteX137" fmla="*/ 9111 w 10000"/>
                <a:gd name="connsiteY137" fmla="*/ 0 h 10000"/>
                <a:gd name="connsiteX138" fmla="*/ 10000 w 10000"/>
                <a:gd name="connsiteY138" fmla="*/ 15 h 10000"/>
                <a:gd name="connsiteX139" fmla="*/ 10000 w 10000"/>
                <a:gd name="connsiteY139" fmla="*/ 9013 h 10000"/>
                <a:gd name="connsiteX140" fmla="*/ 10000 w 10000"/>
                <a:gd name="connsiteY140" fmla="*/ 9013 h 10000"/>
                <a:gd name="connsiteX141" fmla="*/ 9722 w 10000"/>
                <a:gd name="connsiteY141" fmla="*/ 8999 h 10000"/>
                <a:gd name="connsiteX142" fmla="*/ 9389 w 10000"/>
                <a:gd name="connsiteY142" fmla="*/ 9013 h 10000"/>
                <a:gd name="connsiteX143" fmla="*/ 9389 w 10000"/>
                <a:gd name="connsiteY143" fmla="*/ 9013 h 10000"/>
                <a:gd name="connsiteX144" fmla="*/ 9278 w 10000"/>
                <a:gd name="connsiteY144" fmla="*/ 9028 h 10000"/>
                <a:gd name="connsiteX145" fmla="*/ 9056 w 10000"/>
                <a:gd name="connsiteY145" fmla="*/ 9013 h 10000"/>
                <a:gd name="connsiteX146" fmla="*/ 8889 w 10000"/>
                <a:gd name="connsiteY146" fmla="*/ 8999 h 10000"/>
                <a:gd name="connsiteX147" fmla="*/ 8722 w 10000"/>
                <a:gd name="connsiteY147" fmla="*/ 8969 h 10000"/>
                <a:gd name="connsiteX148" fmla="*/ 8611 w 10000"/>
                <a:gd name="connsiteY148" fmla="*/ 8925 h 10000"/>
                <a:gd name="connsiteX149" fmla="*/ 8444 w 10000"/>
                <a:gd name="connsiteY149" fmla="*/ 8851 h 10000"/>
                <a:gd name="connsiteX150" fmla="*/ 8444 w 10000"/>
                <a:gd name="connsiteY150" fmla="*/ 8851 h 10000"/>
                <a:gd name="connsiteX151" fmla="*/ 8222 w 10000"/>
                <a:gd name="connsiteY151" fmla="*/ 8719 h 10000"/>
                <a:gd name="connsiteX152" fmla="*/ 8111 w 10000"/>
                <a:gd name="connsiteY152" fmla="*/ 8660 h 10000"/>
                <a:gd name="connsiteX153" fmla="*/ 7944 w 10000"/>
                <a:gd name="connsiteY153" fmla="*/ 8616 h 10000"/>
                <a:gd name="connsiteX154" fmla="*/ 7778 w 10000"/>
                <a:gd name="connsiteY154" fmla="*/ 8586 h 10000"/>
                <a:gd name="connsiteX155" fmla="*/ 7556 w 10000"/>
                <a:gd name="connsiteY155" fmla="*/ 8571 h 10000"/>
                <a:gd name="connsiteX156" fmla="*/ 7333 w 10000"/>
                <a:gd name="connsiteY156" fmla="*/ 8557 h 10000"/>
                <a:gd name="connsiteX157" fmla="*/ 7000 w 10000"/>
                <a:gd name="connsiteY157" fmla="*/ 8542 h 10000"/>
                <a:gd name="connsiteX158" fmla="*/ 7000 w 10000"/>
                <a:gd name="connsiteY158" fmla="*/ 8542 h 10000"/>
                <a:gd name="connsiteX159" fmla="*/ 6556 w 10000"/>
                <a:gd name="connsiteY159" fmla="*/ 8557 h 10000"/>
                <a:gd name="connsiteX160" fmla="*/ 6222 w 10000"/>
                <a:gd name="connsiteY160" fmla="*/ 8557 h 10000"/>
                <a:gd name="connsiteX161" fmla="*/ 6111 w 10000"/>
                <a:gd name="connsiteY161" fmla="*/ 8542 h 10000"/>
                <a:gd name="connsiteX162" fmla="*/ 6056 w 10000"/>
                <a:gd name="connsiteY162" fmla="*/ 8527 h 10000"/>
                <a:gd name="connsiteX163" fmla="*/ 6056 w 10000"/>
                <a:gd name="connsiteY163" fmla="*/ 8527 h 10000"/>
                <a:gd name="connsiteX164" fmla="*/ 6056 w 10000"/>
                <a:gd name="connsiteY164" fmla="*/ 8262 h 10000"/>
                <a:gd name="connsiteX165" fmla="*/ 6056 w 10000"/>
                <a:gd name="connsiteY165" fmla="*/ 8262 h 10000"/>
                <a:gd name="connsiteX166" fmla="*/ 6056 w 10000"/>
                <a:gd name="connsiteY166" fmla="*/ 8203 h 10000"/>
                <a:gd name="connsiteX167" fmla="*/ 5944 w 10000"/>
                <a:gd name="connsiteY167" fmla="*/ 8130 h 10000"/>
                <a:gd name="connsiteX168" fmla="*/ 5889 w 10000"/>
                <a:gd name="connsiteY168" fmla="*/ 8115 h 10000"/>
                <a:gd name="connsiteX169" fmla="*/ 5778 w 10000"/>
                <a:gd name="connsiteY169" fmla="*/ 8100 h 10000"/>
                <a:gd name="connsiteX170" fmla="*/ 5667 w 10000"/>
                <a:gd name="connsiteY170" fmla="*/ 8100 h 10000"/>
                <a:gd name="connsiteX171" fmla="*/ 5500 w 10000"/>
                <a:gd name="connsiteY171" fmla="*/ 8115 h 10000"/>
                <a:gd name="connsiteX172" fmla="*/ 5500 w 10000"/>
                <a:gd name="connsiteY172" fmla="*/ 8115 h 10000"/>
                <a:gd name="connsiteX173" fmla="*/ 4889 w 10000"/>
                <a:gd name="connsiteY173" fmla="*/ 8218 h 10000"/>
                <a:gd name="connsiteX174" fmla="*/ 4611 w 10000"/>
                <a:gd name="connsiteY174" fmla="*/ 8247 h 10000"/>
                <a:gd name="connsiteX175" fmla="*/ 4556 w 10000"/>
                <a:gd name="connsiteY175" fmla="*/ 8262 h 10000"/>
                <a:gd name="connsiteX176" fmla="*/ 4500 w 10000"/>
                <a:gd name="connsiteY176" fmla="*/ 8247 h 10000"/>
                <a:gd name="connsiteX177" fmla="*/ 4500 w 10000"/>
                <a:gd name="connsiteY177" fmla="*/ 8247 h 10000"/>
                <a:gd name="connsiteX178" fmla="*/ 4222 w 10000"/>
                <a:gd name="connsiteY178" fmla="*/ 8100 h 10000"/>
                <a:gd name="connsiteX179" fmla="*/ 4222 w 10000"/>
                <a:gd name="connsiteY179" fmla="*/ 8100 h 10000"/>
                <a:gd name="connsiteX180" fmla="*/ 4111 w 10000"/>
                <a:gd name="connsiteY180" fmla="*/ 8027 h 10000"/>
                <a:gd name="connsiteX181" fmla="*/ 4111 w 10000"/>
                <a:gd name="connsiteY181" fmla="*/ 7982 h 10000"/>
                <a:gd name="connsiteX182" fmla="*/ 4111 w 10000"/>
                <a:gd name="connsiteY182" fmla="*/ 7938 h 10000"/>
                <a:gd name="connsiteX183" fmla="*/ 4111 w 10000"/>
                <a:gd name="connsiteY183" fmla="*/ 7938 h 10000"/>
                <a:gd name="connsiteX184" fmla="*/ 4278 w 10000"/>
                <a:gd name="connsiteY184" fmla="*/ 7894 h 10000"/>
                <a:gd name="connsiteX185" fmla="*/ 4389 w 10000"/>
                <a:gd name="connsiteY185" fmla="*/ 7879 h 10000"/>
                <a:gd name="connsiteX186" fmla="*/ 4389 w 10000"/>
                <a:gd name="connsiteY186" fmla="*/ 7879 h 10000"/>
                <a:gd name="connsiteX187" fmla="*/ 4000 w 10000"/>
                <a:gd name="connsiteY187" fmla="*/ 7879 h 10000"/>
                <a:gd name="connsiteX188" fmla="*/ 3722 w 10000"/>
                <a:gd name="connsiteY188" fmla="*/ 7894 h 10000"/>
                <a:gd name="connsiteX189" fmla="*/ 3611 w 10000"/>
                <a:gd name="connsiteY189" fmla="*/ 7909 h 10000"/>
                <a:gd name="connsiteX190" fmla="*/ 3556 w 10000"/>
                <a:gd name="connsiteY190" fmla="*/ 7923 h 10000"/>
                <a:gd name="connsiteX191" fmla="*/ 3556 w 10000"/>
                <a:gd name="connsiteY191" fmla="*/ 7923 h 10000"/>
                <a:gd name="connsiteX192" fmla="*/ 3444 w 10000"/>
                <a:gd name="connsiteY192" fmla="*/ 7982 h 10000"/>
                <a:gd name="connsiteX193" fmla="*/ 3278 w 10000"/>
                <a:gd name="connsiteY193" fmla="*/ 8071 h 10000"/>
                <a:gd name="connsiteX194" fmla="*/ 3000 w 10000"/>
                <a:gd name="connsiteY194" fmla="*/ 8174 h 10000"/>
                <a:gd name="connsiteX195" fmla="*/ 2667 w 10000"/>
                <a:gd name="connsiteY195" fmla="*/ 8247 h 10000"/>
                <a:gd name="connsiteX196" fmla="*/ 2667 w 10000"/>
                <a:gd name="connsiteY196" fmla="*/ 8247 h 10000"/>
                <a:gd name="connsiteX197" fmla="*/ 2333 w 10000"/>
                <a:gd name="connsiteY197" fmla="*/ 8306 h 10000"/>
                <a:gd name="connsiteX198" fmla="*/ 1833 w 10000"/>
                <a:gd name="connsiteY198" fmla="*/ 8365 h 10000"/>
                <a:gd name="connsiteX199" fmla="*/ 1389 w 10000"/>
                <a:gd name="connsiteY199" fmla="*/ 8395 h 10000"/>
                <a:gd name="connsiteX200" fmla="*/ 889 w 10000"/>
                <a:gd name="connsiteY200" fmla="*/ 8409 h 10000"/>
                <a:gd name="connsiteX201" fmla="*/ 889 w 10000"/>
                <a:gd name="connsiteY201" fmla="*/ 8409 h 10000"/>
                <a:gd name="connsiteX202" fmla="*/ 500 w 10000"/>
                <a:gd name="connsiteY202" fmla="*/ 8424 h 10000"/>
                <a:gd name="connsiteX203" fmla="*/ 222 w 10000"/>
                <a:gd name="connsiteY203" fmla="*/ 8439 h 10000"/>
                <a:gd name="connsiteX204" fmla="*/ 0 w 10000"/>
                <a:gd name="connsiteY204" fmla="*/ 8454 h 10000"/>
                <a:gd name="connsiteX205" fmla="*/ 0 w 10000"/>
                <a:gd name="connsiteY205" fmla="*/ 8454 h 10000"/>
                <a:gd name="connsiteX206" fmla="*/ 278 w 10000"/>
                <a:gd name="connsiteY206" fmla="*/ 8689 h 10000"/>
                <a:gd name="connsiteX207" fmla="*/ 500 w 10000"/>
                <a:gd name="connsiteY207" fmla="*/ 8866 h 10000"/>
                <a:gd name="connsiteX208" fmla="*/ 722 w 10000"/>
                <a:gd name="connsiteY208" fmla="*/ 9013 h 10000"/>
                <a:gd name="connsiteX209" fmla="*/ 722 w 10000"/>
                <a:gd name="connsiteY209" fmla="*/ 9013 h 10000"/>
                <a:gd name="connsiteX210" fmla="*/ 889 w 10000"/>
                <a:gd name="connsiteY210" fmla="*/ 9102 h 10000"/>
                <a:gd name="connsiteX211" fmla="*/ 944 w 10000"/>
                <a:gd name="connsiteY211" fmla="*/ 9175 h 10000"/>
                <a:gd name="connsiteX212" fmla="*/ 1111 w 10000"/>
                <a:gd name="connsiteY212" fmla="*/ 9249 h 10000"/>
                <a:gd name="connsiteX213" fmla="*/ 1333 w 10000"/>
                <a:gd name="connsiteY213" fmla="*/ 9367 h 10000"/>
                <a:gd name="connsiteX214" fmla="*/ 1333 w 10000"/>
                <a:gd name="connsiteY214" fmla="*/ 9367 h 10000"/>
                <a:gd name="connsiteX215" fmla="*/ 1444 w 10000"/>
                <a:gd name="connsiteY215" fmla="*/ 9426 h 10000"/>
                <a:gd name="connsiteX216" fmla="*/ 1500 w 10000"/>
                <a:gd name="connsiteY216" fmla="*/ 9470 h 10000"/>
                <a:gd name="connsiteX217" fmla="*/ 1500 w 10000"/>
                <a:gd name="connsiteY217" fmla="*/ 9514 h 10000"/>
                <a:gd name="connsiteX218" fmla="*/ 1556 w 10000"/>
                <a:gd name="connsiteY218" fmla="*/ 9529 h 10000"/>
                <a:gd name="connsiteX219" fmla="*/ 1722 w 10000"/>
                <a:gd name="connsiteY219" fmla="*/ 9543 h 10000"/>
                <a:gd name="connsiteX220" fmla="*/ 1944 w 10000"/>
                <a:gd name="connsiteY220" fmla="*/ 9558 h 10000"/>
                <a:gd name="connsiteX221" fmla="*/ 2944 w 10000"/>
                <a:gd name="connsiteY221" fmla="*/ 9573 h 10000"/>
                <a:gd name="connsiteX222" fmla="*/ 2944 w 10000"/>
                <a:gd name="connsiteY222" fmla="*/ 9573 h 10000"/>
                <a:gd name="connsiteX223" fmla="*/ 4167 w 10000"/>
                <a:gd name="connsiteY223" fmla="*/ 9602 h 10000"/>
                <a:gd name="connsiteX224" fmla="*/ 4889 w 10000"/>
                <a:gd name="connsiteY224" fmla="*/ 9647 h 10000"/>
                <a:gd name="connsiteX225" fmla="*/ 5278 w 10000"/>
                <a:gd name="connsiteY225" fmla="*/ 9691 h 10000"/>
                <a:gd name="connsiteX226" fmla="*/ 5444 w 10000"/>
                <a:gd name="connsiteY226" fmla="*/ 9705 h 10000"/>
                <a:gd name="connsiteX227" fmla="*/ 5444 w 10000"/>
                <a:gd name="connsiteY227" fmla="*/ 9705 h 10000"/>
                <a:gd name="connsiteX228" fmla="*/ 5722 w 10000"/>
                <a:gd name="connsiteY228" fmla="*/ 9735 h 10000"/>
                <a:gd name="connsiteX229" fmla="*/ 5833 w 10000"/>
                <a:gd name="connsiteY229" fmla="*/ 9750 h 10000"/>
                <a:gd name="connsiteX230" fmla="*/ 5833 w 10000"/>
                <a:gd name="connsiteY230" fmla="*/ 9750 h 10000"/>
                <a:gd name="connsiteX231" fmla="*/ 5833 w 10000"/>
                <a:gd name="connsiteY231" fmla="*/ 9735 h 10000"/>
                <a:gd name="connsiteX232" fmla="*/ 5889 w 10000"/>
                <a:gd name="connsiteY232" fmla="*/ 9720 h 10000"/>
                <a:gd name="connsiteX233" fmla="*/ 6000 w 10000"/>
                <a:gd name="connsiteY233" fmla="*/ 9705 h 10000"/>
                <a:gd name="connsiteX234" fmla="*/ 6167 w 10000"/>
                <a:gd name="connsiteY234" fmla="*/ 9691 h 10000"/>
                <a:gd name="connsiteX235" fmla="*/ 6444 w 10000"/>
                <a:gd name="connsiteY235" fmla="*/ 9691 h 10000"/>
                <a:gd name="connsiteX236" fmla="*/ 6833 w 10000"/>
                <a:gd name="connsiteY236" fmla="*/ 9705 h 10000"/>
                <a:gd name="connsiteX237" fmla="*/ 7278 w 10000"/>
                <a:gd name="connsiteY237" fmla="*/ 9750 h 10000"/>
                <a:gd name="connsiteX238" fmla="*/ 7278 w 10000"/>
                <a:gd name="connsiteY238" fmla="*/ 9750 h 10000"/>
                <a:gd name="connsiteX239" fmla="*/ 8722 w 10000"/>
                <a:gd name="connsiteY239" fmla="*/ 9882 h 10000"/>
                <a:gd name="connsiteX240" fmla="*/ 10000 w 10000"/>
                <a:gd name="connsiteY240"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6556 w 10000"/>
                <a:gd name="connsiteY71" fmla="*/ 5199 h 10000"/>
                <a:gd name="connsiteX72" fmla="*/ 6389 w 10000"/>
                <a:gd name="connsiteY72" fmla="*/ 5096 h 10000"/>
                <a:gd name="connsiteX73" fmla="*/ 6056 w 10000"/>
                <a:gd name="connsiteY73" fmla="*/ 4934 h 10000"/>
                <a:gd name="connsiteX74" fmla="*/ 5333 w 10000"/>
                <a:gd name="connsiteY74" fmla="*/ 4624 h 10000"/>
                <a:gd name="connsiteX75" fmla="*/ 5333 w 10000"/>
                <a:gd name="connsiteY75" fmla="*/ 4624 h 10000"/>
                <a:gd name="connsiteX76" fmla="*/ 5167 w 10000"/>
                <a:gd name="connsiteY76" fmla="*/ 4580 h 10000"/>
                <a:gd name="connsiteX77" fmla="*/ 4889 w 10000"/>
                <a:gd name="connsiteY77" fmla="*/ 4521 h 10000"/>
                <a:gd name="connsiteX78" fmla="*/ 4056 w 10000"/>
                <a:gd name="connsiteY78" fmla="*/ 4389 h 10000"/>
                <a:gd name="connsiteX79" fmla="*/ 2889 w 10000"/>
                <a:gd name="connsiteY79" fmla="*/ 4227 h 10000"/>
                <a:gd name="connsiteX80" fmla="*/ 2889 w 10000"/>
                <a:gd name="connsiteY80" fmla="*/ 4227 h 10000"/>
                <a:gd name="connsiteX81" fmla="*/ 2389 w 10000"/>
                <a:gd name="connsiteY81" fmla="*/ 4212 h 10000"/>
                <a:gd name="connsiteX82" fmla="*/ 2000 w 10000"/>
                <a:gd name="connsiteY82" fmla="*/ 4197 h 10000"/>
                <a:gd name="connsiteX83" fmla="*/ 1889 w 10000"/>
                <a:gd name="connsiteY83" fmla="*/ 4183 h 10000"/>
                <a:gd name="connsiteX84" fmla="*/ 1778 w 10000"/>
                <a:gd name="connsiteY84" fmla="*/ 4168 h 10000"/>
                <a:gd name="connsiteX85" fmla="*/ 1778 w 10000"/>
                <a:gd name="connsiteY85" fmla="*/ 4168 h 10000"/>
                <a:gd name="connsiteX86" fmla="*/ 1667 w 10000"/>
                <a:gd name="connsiteY86" fmla="*/ 4109 h 10000"/>
                <a:gd name="connsiteX87" fmla="*/ 1500 w 10000"/>
                <a:gd name="connsiteY87" fmla="*/ 4006 h 10000"/>
                <a:gd name="connsiteX88" fmla="*/ 1444 w 10000"/>
                <a:gd name="connsiteY88" fmla="*/ 3947 h 10000"/>
                <a:gd name="connsiteX89" fmla="*/ 1444 w 10000"/>
                <a:gd name="connsiteY89" fmla="*/ 3888 h 10000"/>
                <a:gd name="connsiteX90" fmla="*/ 1444 w 10000"/>
                <a:gd name="connsiteY90" fmla="*/ 3844 h 10000"/>
                <a:gd name="connsiteX91" fmla="*/ 1556 w 10000"/>
                <a:gd name="connsiteY91" fmla="*/ 3800 h 10000"/>
                <a:gd name="connsiteX92" fmla="*/ 1556 w 10000"/>
                <a:gd name="connsiteY92" fmla="*/ 3800 h 10000"/>
                <a:gd name="connsiteX93" fmla="*/ 1833 w 10000"/>
                <a:gd name="connsiteY93" fmla="*/ 3726 h 10000"/>
                <a:gd name="connsiteX94" fmla="*/ 2111 w 10000"/>
                <a:gd name="connsiteY94" fmla="*/ 3652 h 10000"/>
                <a:gd name="connsiteX95" fmla="*/ 2278 w 10000"/>
                <a:gd name="connsiteY95" fmla="*/ 3608 h 10000"/>
                <a:gd name="connsiteX96" fmla="*/ 2389 w 10000"/>
                <a:gd name="connsiteY96" fmla="*/ 3564 h 10000"/>
                <a:gd name="connsiteX97" fmla="*/ 2389 w 10000"/>
                <a:gd name="connsiteY97" fmla="*/ 3505 h 10000"/>
                <a:gd name="connsiteX98" fmla="*/ 2389 w 10000"/>
                <a:gd name="connsiteY98" fmla="*/ 3432 h 10000"/>
                <a:gd name="connsiteX99" fmla="*/ 2389 w 10000"/>
                <a:gd name="connsiteY99" fmla="*/ 3432 h 10000"/>
                <a:gd name="connsiteX100" fmla="*/ 2167 w 10000"/>
                <a:gd name="connsiteY100" fmla="*/ 3225 h 10000"/>
                <a:gd name="connsiteX101" fmla="*/ 1889 w 10000"/>
                <a:gd name="connsiteY101" fmla="*/ 2946 h 10000"/>
                <a:gd name="connsiteX102" fmla="*/ 1667 w 10000"/>
                <a:gd name="connsiteY102" fmla="*/ 2695 h 10000"/>
                <a:gd name="connsiteX103" fmla="*/ 1611 w 10000"/>
                <a:gd name="connsiteY103" fmla="*/ 2622 h 10000"/>
                <a:gd name="connsiteX104" fmla="*/ 1611 w 10000"/>
                <a:gd name="connsiteY104" fmla="*/ 2592 h 10000"/>
                <a:gd name="connsiteX105" fmla="*/ 1667 w 10000"/>
                <a:gd name="connsiteY105" fmla="*/ 2577 h 10000"/>
                <a:gd name="connsiteX106" fmla="*/ 1667 w 10000"/>
                <a:gd name="connsiteY106" fmla="*/ 2577 h 10000"/>
                <a:gd name="connsiteX107" fmla="*/ 2000 w 10000"/>
                <a:gd name="connsiteY107" fmla="*/ 2563 h 10000"/>
                <a:gd name="connsiteX108" fmla="*/ 2222 w 10000"/>
                <a:gd name="connsiteY108" fmla="*/ 2563 h 10000"/>
                <a:gd name="connsiteX109" fmla="*/ 2389 w 10000"/>
                <a:gd name="connsiteY109" fmla="*/ 2577 h 10000"/>
                <a:gd name="connsiteX110" fmla="*/ 2389 w 10000"/>
                <a:gd name="connsiteY110" fmla="*/ 2577 h 10000"/>
                <a:gd name="connsiteX111" fmla="*/ 2444 w 10000"/>
                <a:gd name="connsiteY111" fmla="*/ 2577 h 10000"/>
                <a:gd name="connsiteX112" fmla="*/ 2500 w 10000"/>
                <a:gd name="connsiteY112" fmla="*/ 2548 h 10000"/>
                <a:gd name="connsiteX113" fmla="*/ 2778 w 10000"/>
                <a:gd name="connsiteY113" fmla="*/ 2459 h 10000"/>
                <a:gd name="connsiteX114" fmla="*/ 3500 w 10000"/>
                <a:gd name="connsiteY114" fmla="*/ 2165 h 10000"/>
                <a:gd name="connsiteX115" fmla="*/ 4444 w 10000"/>
                <a:gd name="connsiteY115" fmla="*/ 1738 h 10000"/>
                <a:gd name="connsiteX116" fmla="*/ 4444 w 10000"/>
                <a:gd name="connsiteY116" fmla="*/ 1738 h 10000"/>
                <a:gd name="connsiteX117" fmla="*/ 4444 w 10000"/>
                <a:gd name="connsiteY117" fmla="*/ 1679 h 10000"/>
                <a:gd name="connsiteX118" fmla="*/ 4444 w 10000"/>
                <a:gd name="connsiteY118" fmla="*/ 1546 h 10000"/>
                <a:gd name="connsiteX119" fmla="*/ 4500 w 10000"/>
                <a:gd name="connsiteY119" fmla="*/ 1458 h 10000"/>
                <a:gd name="connsiteX120" fmla="*/ 4611 w 10000"/>
                <a:gd name="connsiteY120" fmla="*/ 1384 h 10000"/>
                <a:gd name="connsiteX121" fmla="*/ 4778 w 10000"/>
                <a:gd name="connsiteY121" fmla="*/ 1296 h 10000"/>
                <a:gd name="connsiteX122" fmla="*/ 5000 w 10000"/>
                <a:gd name="connsiteY122" fmla="*/ 1222 h 10000"/>
                <a:gd name="connsiteX123" fmla="*/ 5000 w 10000"/>
                <a:gd name="connsiteY123" fmla="*/ 1222 h 10000"/>
                <a:gd name="connsiteX124" fmla="*/ 5556 w 10000"/>
                <a:gd name="connsiteY124" fmla="*/ 1075 h 10000"/>
                <a:gd name="connsiteX125" fmla="*/ 6111 w 10000"/>
                <a:gd name="connsiteY125" fmla="*/ 884 h 10000"/>
                <a:gd name="connsiteX126" fmla="*/ 6667 w 10000"/>
                <a:gd name="connsiteY126" fmla="*/ 707 h 10000"/>
                <a:gd name="connsiteX127" fmla="*/ 7056 w 10000"/>
                <a:gd name="connsiteY127" fmla="*/ 545 h 10000"/>
                <a:gd name="connsiteX128" fmla="*/ 7056 w 10000"/>
                <a:gd name="connsiteY128" fmla="*/ 545 h 10000"/>
                <a:gd name="connsiteX129" fmla="*/ 7333 w 10000"/>
                <a:gd name="connsiteY129" fmla="*/ 398 h 10000"/>
                <a:gd name="connsiteX130" fmla="*/ 7667 w 10000"/>
                <a:gd name="connsiteY130" fmla="*/ 221 h 10000"/>
                <a:gd name="connsiteX131" fmla="*/ 8000 w 10000"/>
                <a:gd name="connsiteY131" fmla="*/ 88 h 10000"/>
                <a:gd name="connsiteX132" fmla="*/ 8167 w 10000"/>
                <a:gd name="connsiteY132" fmla="*/ 29 h 10000"/>
                <a:gd name="connsiteX133" fmla="*/ 8333 w 10000"/>
                <a:gd name="connsiteY133" fmla="*/ 15 h 10000"/>
                <a:gd name="connsiteX134" fmla="*/ 8333 w 10000"/>
                <a:gd name="connsiteY134" fmla="*/ 15 h 10000"/>
                <a:gd name="connsiteX135" fmla="*/ 8667 w 10000"/>
                <a:gd name="connsiteY135" fmla="*/ 0 h 10000"/>
                <a:gd name="connsiteX136" fmla="*/ 9111 w 10000"/>
                <a:gd name="connsiteY136" fmla="*/ 0 h 10000"/>
                <a:gd name="connsiteX137" fmla="*/ 10000 w 10000"/>
                <a:gd name="connsiteY137" fmla="*/ 15 h 10000"/>
                <a:gd name="connsiteX138" fmla="*/ 10000 w 10000"/>
                <a:gd name="connsiteY138" fmla="*/ 9013 h 10000"/>
                <a:gd name="connsiteX139" fmla="*/ 10000 w 10000"/>
                <a:gd name="connsiteY139" fmla="*/ 9013 h 10000"/>
                <a:gd name="connsiteX140" fmla="*/ 9722 w 10000"/>
                <a:gd name="connsiteY140" fmla="*/ 8999 h 10000"/>
                <a:gd name="connsiteX141" fmla="*/ 9389 w 10000"/>
                <a:gd name="connsiteY141" fmla="*/ 9013 h 10000"/>
                <a:gd name="connsiteX142" fmla="*/ 9389 w 10000"/>
                <a:gd name="connsiteY142" fmla="*/ 9013 h 10000"/>
                <a:gd name="connsiteX143" fmla="*/ 9278 w 10000"/>
                <a:gd name="connsiteY143" fmla="*/ 9028 h 10000"/>
                <a:gd name="connsiteX144" fmla="*/ 9056 w 10000"/>
                <a:gd name="connsiteY144" fmla="*/ 9013 h 10000"/>
                <a:gd name="connsiteX145" fmla="*/ 8889 w 10000"/>
                <a:gd name="connsiteY145" fmla="*/ 8999 h 10000"/>
                <a:gd name="connsiteX146" fmla="*/ 8722 w 10000"/>
                <a:gd name="connsiteY146" fmla="*/ 8969 h 10000"/>
                <a:gd name="connsiteX147" fmla="*/ 8611 w 10000"/>
                <a:gd name="connsiteY147" fmla="*/ 8925 h 10000"/>
                <a:gd name="connsiteX148" fmla="*/ 8444 w 10000"/>
                <a:gd name="connsiteY148" fmla="*/ 8851 h 10000"/>
                <a:gd name="connsiteX149" fmla="*/ 8444 w 10000"/>
                <a:gd name="connsiteY149" fmla="*/ 8851 h 10000"/>
                <a:gd name="connsiteX150" fmla="*/ 8222 w 10000"/>
                <a:gd name="connsiteY150" fmla="*/ 8719 h 10000"/>
                <a:gd name="connsiteX151" fmla="*/ 8111 w 10000"/>
                <a:gd name="connsiteY151" fmla="*/ 8660 h 10000"/>
                <a:gd name="connsiteX152" fmla="*/ 7944 w 10000"/>
                <a:gd name="connsiteY152" fmla="*/ 8616 h 10000"/>
                <a:gd name="connsiteX153" fmla="*/ 7778 w 10000"/>
                <a:gd name="connsiteY153" fmla="*/ 8586 h 10000"/>
                <a:gd name="connsiteX154" fmla="*/ 7556 w 10000"/>
                <a:gd name="connsiteY154" fmla="*/ 8571 h 10000"/>
                <a:gd name="connsiteX155" fmla="*/ 7333 w 10000"/>
                <a:gd name="connsiteY155" fmla="*/ 8557 h 10000"/>
                <a:gd name="connsiteX156" fmla="*/ 7000 w 10000"/>
                <a:gd name="connsiteY156" fmla="*/ 8542 h 10000"/>
                <a:gd name="connsiteX157" fmla="*/ 7000 w 10000"/>
                <a:gd name="connsiteY157" fmla="*/ 8542 h 10000"/>
                <a:gd name="connsiteX158" fmla="*/ 6556 w 10000"/>
                <a:gd name="connsiteY158" fmla="*/ 8557 h 10000"/>
                <a:gd name="connsiteX159" fmla="*/ 6222 w 10000"/>
                <a:gd name="connsiteY159" fmla="*/ 8557 h 10000"/>
                <a:gd name="connsiteX160" fmla="*/ 6111 w 10000"/>
                <a:gd name="connsiteY160" fmla="*/ 8542 h 10000"/>
                <a:gd name="connsiteX161" fmla="*/ 6056 w 10000"/>
                <a:gd name="connsiteY161" fmla="*/ 8527 h 10000"/>
                <a:gd name="connsiteX162" fmla="*/ 6056 w 10000"/>
                <a:gd name="connsiteY162" fmla="*/ 8527 h 10000"/>
                <a:gd name="connsiteX163" fmla="*/ 6056 w 10000"/>
                <a:gd name="connsiteY163" fmla="*/ 8262 h 10000"/>
                <a:gd name="connsiteX164" fmla="*/ 6056 w 10000"/>
                <a:gd name="connsiteY164" fmla="*/ 8262 h 10000"/>
                <a:gd name="connsiteX165" fmla="*/ 6056 w 10000"/>
                <a:gd name="connsiteY165" fmla="*/ 8203 h 10000"/>
                <a:gd name="connsiteX166" fmla="*/ 5944 w 10000"/>
                <a:gd name="connsiteY166" fmla="*/ 8130 h 10000"/>
                <a:gd name="connsiteX167" fmla="*/ 5889 w 10000"/>
                <a:gd name="connsiteY167" fmla="*/ 8115 h 10000"/>
                <a:gd name="connsiteX168" fmla="*/ 5778 w 10000"/>
                <a:gd name="connsiteY168" fmla="*/ 8100 h 10000"/>
                <a:gd name="connsiteX169" fmla="*/ 5667 w 10000"/>
                <a:gd name="connsiteY169" fmla="*/ 8100 h 10000"/>
                <a:gd name="connsiteX170" fmla="*/ 5500 w 10000"/>
                <a:gd name="connsiteY170" fmla="*/ 8115 h 10000"/>
                <a:gd name="connsiteX171" fmla="*/ 5500 w 10000"/>
                <a:gd name="connsiteY171" fmla="*/ 8115 h 10000"/>
                <a:gd name="connsiteX172" fmla="*/ 4889 w 10000"/>
                <a:gd name="connsiteY172" fmla="*/ 8218 h 10000"/>
                <a:gd name="connsiteX173" fmla="*/ 4611 w 10000"/>
                <a:gd name="connsiteY173" fmla="*/ 8247 h 10000"/>
                <a:gd name="connsiteX174" fmla="*/ 4556 w 10000"/>
                <a:gd name="connsiteY174" fmla="*/ 8262 h 10000"/>
                <a:gd name="connsiteX175" fmla="*/ 4500 w 10000"/>
                <a:gd name="connsiteY175" fmla="*/ 8247 h 10000"/>
                <a:gd name="connsiteX176" fmla="*/ 4500 w 10000"/>
                <a:gd name="connsiteY176" fmla="*/ 8247 h 10000"/>
                <a:gd name="connsiteX177" fmla="*/ 4222 w 10000"/>
                <a:gd name="connsiteY177" fmla="*/ 8100 h 10000"/>
                <a:gd name="connsiteX178" fmla="*/ 4222 w 10000"/>
                <a:gd name="connsiteY178" fmla="*/ 8100 h 10000"/>
                <a:gd name="connsiteX179" fmla="*/ 4111 w 10000"/>
                <a:gd name="connsiteY179" fmla="*/ 8027 h 10000"/>
                <a:gd name="connsiteX180" fmla="*/ 4111 w 10000"/>
                <a:gd name="connsiteY180" fmla="*/ 7982 h 10000"/>
                <a:gd name="connsiteX181" fmla="*/ 4111 w 10000"/>
                <a:gd name="connsiteY181" fmla="*/ 7938 h 10000"/>
                <a:gd name="connsiteX182" fmla="*/ 4111 w 10000"/>
                <a:gd name="connsiteY182" fmla="*/ 7938 h 10000"/>
                <a:gd name="connsiteX183" fmla="*/ 4278 w 10000"/>
                <a:gd name="connsiteY183" fmla="*/ 7894 h 10000"/>
                <a:gd name="connsiteX184" fmla="*/ 4389 w 10000"/>
                <a:gd name="connsiteY184" fmla="*/ 7879 h 10000"/>
                <a:gd name="connsiteX185" fmla="*/ 4389 w 10000"/>
                <a:gd name="connsiteY185" fmla="*/ 7879 h 10000"/>
                <a:gd name="connsiteX186" fmla="*/ 4000 w 10000"/>
                <a:gd name="connsiteY186" fmla="*/ 7879 h 10000"/>
                <a:gd name="connsiteX187" fmla="*/ 3722 w 10000"/>
                <a:gd name="connsiteY187" fmla="*/ 7894 h 10000"/>
                <a:gd name="connsiteX188" fmla="*/ 3611 w 10000"/>
                <a:gd name="connsiteY188" fmla="*/ 7909 h 10000"/>
                <a:gd name="connsiteX189" fmla="*/ 3556 w 10000"/>
                <a:gd name="connsiteY189" fmla="*/ 7923 h 10000"/>
                <a:gd name="connsiteX190" fmla="*/ 3556 w 10000"/>
                <a:gd name="connsiteY190" fmla="*/ 7923 h 10000"/>
                <a:gd name="connsiteX191" fmla="*/ 3444 w 10000"/>
                <a:gd name="connsiteY191" fmla="*/ 7982 h 10000"/>
                <a:gd name="connsiteX192" fmla="*/ 3278 w 10000"/>
                <a:gd name="connsiteY192" fmla="*/ 8071 h 10000"/>
                <a:gd name="connsiteX193" fmla="*/ 3000 w 10000"/>
                <a:gd name="connsiteY193" fmla="*/ 8174 h 10000"/>
                <a:gd name="connsiteX194" fmla="*/ 2667 w 10000"/>
                <a:gd name="connsiteY194" fmla="*/ 8247 h 10000"/>
                <a:gd name="connsiteX195" fmla="*/ 2667 w 10000"/>
                <a:gd name="connsiteY195" fmla="*/ 8247 h 10000"/>
                <a:gd name="connsiteX196" fmla="*/ 2333 w 10000"/>
                <a:gd name="connsiteY196" fmla="*/ 8306 h 10000"/>
                <a:gd name="connsiteX197" fmla="*/ 1833 w 10000"/>
                <a:gd name="connsiteY197" fmla="*/ 8365 h 10000"/>
                <a:gd name="connsiteX198" fmla="*/ 1389 w 10000"/>
                <a:gd name="connsiteY198" fmla="*/ 8395 h 10000"/>
                <a:gd name="connsiteX199" fmla="*/ 889 w 10000"/>
                <a:gd name="connsiteY199" fmla="*/ 8409 h 10000"/>
                <a:gd name="connsiteX200" fmla="*/ 889 w 10000"/>
                <a:gd name="connsiteY200" fmla="*/ 8409 h 10000"/>
                <a:gd name="connsiteX201" fmla="*/ 500 w 10000"/>
                <a:gd name="connsiteY201" fmla="*/ 8424 h 10000"/>
                <a:gd name="connsiteX202" fmla="*/ 222 w 10000"/>
                <a:gd name="connsiteY202" fmla="*/ 8439 h 10000"/>
                <a:gd name="connsiteX203" fmla="*/ 0 w 10000"/>
                <a:gd name="connsiteY203" fmla="*/ 8454 h 10000"/>
                <a:gd name="connsiteX204" fmla="*/ 0 w 10000"/>
                <a:gd name="connsiteY204" fmla="*/ 8454 h 10000"/>
                <a:gd name="connsiteX205" fmla="*/ 278 w 10000"/>
                <a:gd name="connsiteY205" fmla="*/ 8689 h 10000"/>
                <a:gd name="connsiteX206" fmla="*/ 500 w 10000"/>
                <a:gd name="connsiteY206" fmla="*/ 8866 h 10000"/>
                <a:gd name="connsiteX207" fmla="*/ 722 w 10000"/>
                <a:gd name="connsiteY207" fmla="*/ 9013 h 10000"/>
                <a:gd name="connsiteX208" fmla="*/ 722 w 10000"/>
                <a:gd name="connsiteY208" fmla="*/ 9013 h 10000"/>
                <a:gd name="connsiteX209" fmla="*/ 889 w 10000"/>
                <a:gd name="connsiteY209" fmla="*/ 9102 h 10000"/>
                <a:gd name="connsiteX210" fmla="*/ 944 w 10000"/>
                <a:gd name="connsiteY210" fmla="*/ 9175 h 10000"/>
                <a:gd name="connsiteX211" fmla="*/ 1111 w 10000"/>
                <a:gd name="connsiteY211" fmla="*/ 9249 h 10000"/>
                <a:gd name="connsiteX212" fmla="*/ 1333 w 10000"/>
                <a:gd name="connsiteY212" fmla="*/ 9367 h 10000"/>
                <a:gd name="connsiteX213" fmla="*/ 1333 w 10000"/>
                <a:gd name="connsiteY213" fmla="*/ 9367 h 10000"/>
                <a:gd name="connsiteX214" fmla="*/ 1444 w 10000"/>
                <a:gd name="connsiteY214" fmla="*/ 9426 h 10000"/>
                <a:gd name="connsiteX215" fmla="*/ 1500 w 10000"/>
                <a:gd name="connsiteY215" fmla="*/ 9470 h 10000"/>
                <a:gd name="connsiteX216" fmla="*/ 1500 w 10000"/>
                <a:gd name="connsiteY216" fmla="*/ 9514 h 10000"/>
                <a:gd name="connsiteX217" fmla="*/ 1556 w 10000"/>
                <a:gd name="connsiteY217" fmla="*/ 9529 h 10000"/>
                <a:gd name="connsiteX218" fmla="*/ 1722 w 10000"/>
                <a:gd name="connsiteY218" fmla="*/ 9543 h 10000"/>
                <a:gd name="connsiteX219" fmla="*/ 1944 w 10000"/>
                <a:gd name="connsiteY219" fmla="*/ 9558 h 10000"/>
                <a:gd name="connsiteX220" fmla="*/ 2944 w 10000"/>
                <a:gd name="connsiteY220" fmla="*/ 9573 h 10000"/>
                <a:gd name="connsiteX221" fmla="*/ 2944 w 10000"/>
                <a:gd name="connsiteY221" fmla="*/ 9573 h 10000"/>
                <a:gd name="connsiteX222" fmla="*/ 4167 w 10000"/>
                <a:gd name="connsiteY222" fmla="*/ 9602 h 10000"/>
                <a:gd name="connsiteX223" fmla="*/ 4889 w 10000"/>
                <a:gd name="connsiteY223" fmla="*/ 9647 h 10000"/>
                <a:gd name="connsiteX224" fmla="*/ 5278 w 10000"/>
                <a:gd name="connsiteY224" fmla="*/ 9691 h 10000"/>
                <a:gd name="connsiteX225" fmla="*/ 5444 w 10000"/>
                <a:gd name="connsiteY225" fmla="*/ 9705 h 10000"/>
                <a:gd name="connsiteX226" fmla="*/ 5444 w 10000"/>
                <a:gd name="connsiteY226" fmla="*/ 9705 h 10000"/>
                <a:gd name="connsiteX227" fmla="*/ 5722 w 10000"/>
                <a:gd name="connsiteY227" fmla="*/ 9735 h 10000"/>
                <a:gd name="connsiteX228" fmla="*/ 5833 w 10000"/>
                <a:gd name="connsiteY228" fmla="*/ 9750 h 10000"/>
                <a:gd name="connsiteX229" fmla="*/ 5833 w 10000"/>
                <a:gd name="connsiteY229" fmla="*/ 9750 h 10000"/>
                <a:gd name="connsiteX230" fmla="*/ 5833 w 10000"/>
                <a:gd name="connsiteY230" fmla="*/ 9735 h 10000"/>
                <a:gd name="connsiteX231" fmla="*/ 5889 w 10000"/>
                <a:gd name="connsiteY231" fmla="*/ 9720 h 10000"/>
                <a:gd name="connsiteX232" fmla="*/ 6000 w 10000"/>
                <a:gd name="connsiteY232" fmla="*/ 9705 h 10000"/>
                <a:gd name="connsiteX233" fmla="*/ 6167 w 10000"/>
                <a:gd name="connsiteY233" fmla="*/ 9691 h 10000"/>
                <a:gd name="connsiteX234" fmla="*/ 6444 w 10000"/>
                <a:gd name="connsiteY234" fmla="*/ 9691 h 10000"/>
                <a:gd name="connsiteX235" fmla="*/ 6833 w 10000"/>
                <a:gd name="connsiteY235" fmla="*/ 9705 h 10000"/>
                <a:gd name="connsiteX236" fmla="*/ 7278 w 10000"/>
                <a:gd name="connsiteY236" fmla="*/ 9750 h 10000"/>
                <a:gd name="connsiteX237" fmla="*/ 7278 w 10000"/>
                <a:gd name="connsiteY237" fmla="*/ 9750 h 10000"/>
                <a:gd name="connsiteX238" fmla="*/ 8722 w 10000"/>
                <a:gd name="connsiteY238" fmla="*/ 9882 h 10000"/>
                <a:gd name="connsiteX239" fmla="*/ 10000 w 10000"/>
                <a:gd name="connsiteY239"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6389 w 10000"/>
                <a:gd name="connsiteY71" fmla="*/ 5096 h 10000"/>
                <a:gd name="connsiteX72" fmla="*/ 6056 w 10000"/>
                <a:gd name="connsiteY72" fmla="*/ 4934 h 10000"/>
                <a:gd name="connsiteX73" fmla="*/ 5333 w 10000"/>
                <a:gd name="connsiteY73" fmla="*/ 4624 h 10000"/>
                <a:gd name="connsiteX74" fmla="*/ 5333 w 10000"/>
                <a:gd name="connsiteY74" fmla="*/ 4624 h 10000"/>
                <a:gd name="connsiteX75" fmla="*/ 5167 w 10000"/>
                <a:gd name="connsiteY75" fmla="*/ 4580 h 10000"/>
                <a:gd name="connsiteX76" fmla="*/ 4889 w 10000"/>
                <a:gd name="connsiteY76" fmla="*/ 4521 h 10000"/>
                <a:gd name="connsiteX77" fmla="*/ 4056 w 10000"/>
                <a:gd name="connsiteY77" fmla="*/ 4389 h 10000"/>
                <a:gd name="connsiteX78" fmla="*/ 2889 w 10000"/>
                <a:gd name="connsiteY78" fmla="*/ 4227 h 10000"/>
                <a:gd name="connsiteX79" fmla="*/ 2889 w 10000"/>
                <a:gd name="connsiteY79" fmla="*/ 4227 h 10000"/>
                <a:gd name="connsiteX80" fmla="*/ 2389 w 10000"/>
                <a:gd name="connsiteY80" fmla="*/ 4212 h 10000"/>
                <a:gd name="connsiteX81" fmla="*/ 2000 w 10000"/>
                <a:gd name="connsiteY81" fmla="*/ 4197 h 10000"/>
                <a:gd name="connsiteX82" fmla="*/ 1889 w 10000"/>
                <a:gd name="connsiteY82" fmla="*/ 4183 h 10000"/>
                <a:gd name="connsiteX83" fmla="*/ 1778 w 10000"/>
                <a:gd name="connsiteY83" fmla="*/ 4168 h 10000"/>
                <a:gd name="connsiteX84" fmla="*/ 1778 w 10000"/>
                <a:gd name="connsiteY84" fmla="*/ 4168 h 10000"/>
                <a:gd name="connsiteX85" fmla="*/ 1667 w 10000"/>
                <a:gd name="connsiteY85" fmla="*/ 4109 h 10000"/>
                <a:gd name="connsiteX86" fmla="*/ 1500 w 10000"/>
                <a:gd name="connsiteY86" fmla="*/ 4006 h 10000"/>
                <a:gd name="connsiteX87" fmla="*/ 1444 w 10000"/>
                <a:gd name="connsiteY87" fmla="*/ 3947 h 10000"/>
                <a:gd name="connsiteX88" fmla="*/ 1444 w 10000"/>
                <a:gd name="connsiteY88" fmla="*/ 3888 h 10000"/>
                <a:gd name="connsiteX89" fmla="*/ 1444 w 10000"/>
                <a:gd name="connsiteY89" fmla="*/ 3844 h 10000"/>
                <a:gd name="connsiteX90" fmla="*/ 1556 w 10000"/>
                <a:gd name="connsiteY90" fmla="*/ 3800 h 10000"/>
                <a:gd name="connsiteX91" fmla="*/ 1556 w 10000"/>
                <a:gd name="connsiteY91" fmla="*/ 3800 h 10000"/>
                <a:gd name="connsiteX92" fmla="*/ 1833 w 10000"/>
                <a:gd name="connsiteY92" fmla="*/ 3726 h 10000"/>
                <a:gd name="connsiteX93" fmla="*/ 2111 w 10000"/>
                <a:gd name="connsiteY93" fmla="*/ 3652 h 10000"/>
                <a:gd name="connsiteX94" fmla="*/ 2278 w 10000"/>
                <a:gd name="connsiteY94" fmla="*/ 3608 h 10000"/>
                <a:gd name="connsiteX95" fmla="*/ 2389 w 10000"/>
                <a:gd name="connsiteY95" fmla="*/ 3564 h 10000"/>
                <a:gd name="connsiteX96" fmla="*/ 2389 w 10000"/>
                <a:gd name="connsiteY96" fmla="*/ 3505 h 10000"/>
                <a:gd name="connsiteX97" fmla="*/ 2389 w 10000"/>
                <a:gd name="connsiteY97" fmla="*/ 3432 h 10000"/>
                <a:gd name="connsiteX98" fmla="*/ 2389 w 10000"/>
                <a:gd name="connsiteY98" fmla="*/ 3432 h 10000"/>
                <a:gd name="connsiteX99" fmla="*/ 2167 w 10000"/>
                <a:gd name="connsiteY99" fmla="*/ 3225 h 10000"/>
                <a:gd name="connsiteX100" fmla="*/ 1889 w 10000"/>
                <a:gd name="connsiteY100" fmla="*/ 2946 h 10000"/>
                <a:gd name="connsiteX101" fmla="*/ 1667 w 10000"/>
                <a:gd name="connsiteY101" fmla="*/ 2695 h 10000"/>
                <a:gd name="connsiteX102" fmla="*/ 1611 w 10000"/>
                <a:gd name="connsiteY102" fmla="*/ 2622 h 10000"/>
                <a:gd name="connsiteX103" fmla="*/ 1611 w 10000"/>
                <a:gd name="connsiteY103" fmla="*/ 2592 h 10000"/>
                <a:gd name="connsiteX104" fmla="*/ 1667 w 10000"/>
                <a:gd name="connsiteY104" fmla="*/ 2577 h 10000"/>
                <a:gd name="connsiteX105" fmla="*/ 1667 w 10000"/>
                <a:gd name="connsiteY105" fmla="*/ 2577 h 10000"/>
                <a:gd name="connsiteX106" fmla="*/ 2000 w 10000"/>
                <a:gd name="connsiteY106" fmla="*/ 2563 h 10000"/>
                <a:gd name="connsiteX107" fmla="*/ 2222 w 10000"/>
                <a:gd name="connsiteY107" fmla="*/ 2563 h 10000"/>
                <a:gd name="connsiteX108" fmla="*/ 2389 w 10000"/>
                <a:gd name="connsiteY108" fmla="*/ 2577 h 10000"/>
                <a:gd name="connsiteX109" fmla="*/ 2389 w 10000"/>
                <a:gd name="connsiteY109" fmla="*/ 2577 h 10000"/>
                <a:gd name="connsiteX110" fmla="*/ 2444 w 10000"/>
                <a:gd name="connsiteY110" fmla="*/ 2577 h 10000"/>
                <a:gd name="connsiteX111" fmla="*/ 2500 w 10000"/>
                <a:gd name="connsiteY111" fmla="*/ 2548 h 10000"/>
                <a:gd name="connsiteX112" fmla="*/ 2778 w 10000"/>
                <a:gd name="connsiteY112" fmla="*/ 2459 h 10000"/>
                <a:gd name="connsiteX113" fmla="*/ 3500 w 10000"/>
                <a:gd name="connsiteY113" fmla="*/ 2165 h 10000"/>
                <a:gd name="connsiteX114" fmla="*/ 4444 w 10000"/>
                <a:gd name="connsiteY114" fmla="*/ 1738 h 10000"/>
                <a:gd name="connsiteX115" fmla="*/ 4444 w 10000"/>
                <a:gd name="connsiteY115" fmla="*/ 1738 h 10000"/>
                <a:gd name="connsiteX116" fmla="*/ 4444 w 10000"/>
                <a:gd name="connsiteY116" fmla="*/ 1679 h 10000"/>
                <a:gd name="connsiteX117" fmla="*/ 4444 w 10000"/>
                <a:gd name="connsiteY117" fmla="*/ 1546 h 10000"/>
                <a:gd name="connsiteX118" fmla="*/ 4500 w 10000"/>
                <a:gd name="connsiteY118" fmla="*/ 1458 h 10000"/>
                <a:gd name="connsiteX119" fmla="*/ 4611 w 10000"/>
                <a:gd name="connsiteY119" fmla="*/ 1384 h 10000"/>
                <a:gd name="connsiteX120" fmla="*/ 4778 w 10000"/>
                <a:gd name="connsiteY120" fmla="*/ 1296 h 10000"/>
                <a:gd name="connsiteX121" fmla="*/ 5000 w 10000"/>
                <a:gd name="connsiteY121" fmla="*/ 1222 h 10000"/>
                <a:gd name="connsiteX122" fmla="*/ 5000 w 10000"/>
                <a:gd name="connsiteY122" fmla="*/ 1222 h 10000"/>
                <a:gd name="connsiteX123" fmla="*/ 5556 w 10000"/>
                <a:gd name="connsiteY123" fmla="*/ 1075 h 10000"/>
                <a:gd name="connsiteX124" fmla="*/ 6111 w 10000"/>
                <a:gd name="connsiteY124" fmla="*/ 884 h 10000"/>
                <a:gd name="connsiteX125" fmla="*/ 6667 w 10000"/>
                <a:gd name="connsiteY125" fmla="*/ 707 h 10000"/>
                <a:gd name="connsiteX126" fmla="*/ 7056 w 10000"/>
                <a:gd name="connsiteY126" fmla="*/ 545 h 10000"/>
                <a:gd name="connsiteX127" fmla="*/ 7056 w 10000"/>
                <a:gd name="connsiteY127" fmla="*/ 545 h 10000"/>
                <a:gd name="connsiteX128" fmla="*/ 7333 w 10000"/>
                <a:gd name="connsiteY128" fmla="*/ 398 h 10000"/>
                <a:gd name="connsiteX129" fmla="*/ 7667 w 10000"/>
                <a:gd name="connsiteY129" fmla="*/ 221 h 10000"/>
                <a:gd name="connsiteX130" fmla="*/ 8000 w 10000"/>
                <a:gd name="connsiteY130" fmla="*/ 88 h 10000"/>
                <a:gd name="connsiteX131" fmla="*/ 8167 w 10000"/>
                <a:gd name="connsiteY131" fmla="*/ 29 h 10000"/>
                <a:gd name="connsiteX132" fmla="*/ 8333 w 10000"/>
                <a:gd name="connsiteY132" fmla="*/ 15 h 10000"/>
                <a:gd name="connsiteX133" fmla="*/ 8333 w 10000"/>
                <a:gd name="connsiteY133" fmla="*/ 15 h 10000"/>
                <a:gd name="connsiteX134" fmla="*/ 8667 w 10000"/>
                <a:gd name="connsiteY134" fmla="*/ 0 h 10000"/>
                <a:gd name="connsiteX135" fmla="*/ 9111 w 10000"/>
                <a:gd name="connsiteY135" fmla="*/ 0 h 10000"/>
                <a:gd name="connsiteX136" fmla="*/ 10000 w 10000"/>
                <a:gd name="connsiteY136" fmla="*/ 15 h 10000"/>
                <a:gd name="connsiteX137" fmla="*/ 10000 w 10000"/>
                <a:gd name="connsiteY137" fmla="*/ 9013 h 10000"/>
                <a:gd name="connsiteX138" fmla="*/ 10000 w 10000"/>
                <a:gd name="connsiteY138" fmla="*/ 9013 h 10000"/>
                <a:gd name="connsiteX139" fmla="*/ 9722 w 10000"/>
                <a:gd name="connsiteY139" fmla="*/ 8999 h 10000"/>
                <a:gd name="connsiteX140" fmla="*/ 9389 w 10000"/>
                <a:gd name="connsiteY140" fmla="*/ 9013 h 10000"/>
                <a:gd name="connsiteX141" fmla="*/ 9389 w 10000"/>
                <a:gd name="connsiteY141" fmla="*/ 9013 h 10000"/>
                <a:gd name="connsiteX142" fmla="*/ 9278 w 10000"/>
                <a:gd name="connsiteY142" fmla="*/ 9028 h 10000"/>
                <a:gd name="connsiteX143" fmla="*/ 9056 w 10000"/>
                <a:gd name="connsiteY143" fmla="*/ 9013 h 10000"/>
                <a:gd name="connsiteX144" fmla="*/ 8889 w 10000"/>
                <a:gd name="connsiteY144" fmla="*/ 8999 h 10000"/>
                <a:gd name="connsiteX145" fmla="*/ 8722 w 10000"/>
                <a:gd name="connsiteY145" fmla="*/ 8969 h 10000"/>
                <a:gd name="connsiteX146" fmla="*/ 8611 w 10000"/>
                <a:gd name="connsiteY146" fmla="*/ 8925 h 10000"/>
                <a:gd name="connsiteX147" fmla="*/ 8444 w 10000"/>
                <a:gd name="connsiteY147" fmla="*/ 8851 h 10000"/>
                <a:gd name="connsiteX148" fmla="*/ 8444 w 10000"/>
                <a:gd name="connsiteY148" fmla="*/ 8851 h 10000"/>
                <a:gd name="connsiteX149" fmla="*/ 8222 w 10000"/>
                <a:gd name="connsiteY149" fmla="*/ 8719 h 10000"/>
                <a:gd name="connsiteX150" fmla="*/ 8111 w 10000"/>
                <a:gd name="connsiteY150" fmla="*/ 8660 h 10000"/>
                <a:gd name="connsiteX151" fmla="*/ 7944 w 10000"/>
                <a:gd name="connsiteY151" fmla="*/ 8616 h 10000"/>
                <a:gd name="connsiteX152" fmla="*/ 7778 w 10000"/>
                <a:gd name="connsiteY152" fmla="*/ 8586 h 10000"/>
                <a:gd name="connsiteX153" fmla="*/ 7556 w 10000"/>
                <a:gd name="connsiteY153" fmla="*/ 8571 h 10000"/>
                <a:gd name="connsiteX154" fmla="*/ 7333 w 10000"/>
                <a:gd name="connsiteY154" fmla="*/ 8557 h 10000"/>
                <a:gd name="connsiteX155" fmla="*/ 7000 w 10000"/>
                <a:gd name="connsiteY155" fmla="*/ 8542 h 10000"/>
                <a:gd name="connsiteX156" fmla="*/ 7000 w 10000"/>
                <a:gd name="connsiteY156" fmla="*/ 8542 h 10000"/>
                <a:gd name="connsiteX157" fmla="*/ 6556 w 10000"/>
                <a:gd name="connsiteY157" fmla="*/ 8557 h 10000"/>
                <a:gd name="connsiteX158" fmla="*/ 6222 w 10000"/>
                <a:gd name="connsiteY158" fmla="*/ 8557 h 10000"/>
                <a:gd name="connsiteX159" fmla="*/ 6111 w 10000"/>
                <a:gd name="connsiteY159" fmla="*/ 8542 h 10000"/>
                <a:gd name="connsiteX160" fmla="*/ 6056 w 10000"/>
                <a:gd name="connsiteY160" fmla="*/ 8527 h 10000"/>
                <a:gd name="connsiteX161" fmla="*/ 6056 w 10000"/>
                <a:gd name="connsiteY161" fmla="*/ 8527 h 10000"/>
                <a:gd name="connsiteX162" fmla="*/ 6056 w 10000"/>
                <a:gd name="connsiteY162" fmla="*/ 8262 h 10000"/>
                <a:gd name="connsiteX163" fmla="*/ 6056 w 10000"/>
                <a:gd name="connsiteY163" fmla="*/ 8262 h 10000"/>
                <a:gd name="connsiteX164" fmla="*/ 6056 w 10000"/>
                <a:gd name="connsiteY164" fmla="*/ 8203 h 10000"/>
                <a:gd name="connsiteX165" fmla="*/ 5944 w 10000"/>
                <a:gd name="connsiteY165" fmla="*/ 8130 h 10000"/>
                <a:gd name="connsiteX166" fmla="*/ 5889 w 10000"/>
                <a:gd name="connsiteY166" fmla="*/ 8115 h 10000"/>
                <a:gd name="connsiteX167" fmla="*/ 5778 w 10000"/>
                <a:gd name="connsiteY167" fmla="*/ 8100 h 10000"/>
                <a:gd name="connsiteX168" fmla="*/ 5667 w 10000"/>
                <a:gd name="connsiteY168" fmla="*/ 8100 h 10000"/>
                <a:gd name="connsiteX169" fmla="*/ 5500 w 10000"/>
                <a:gd name="connsiteY169" fmla="*/ 8115 h 10000"/>
                <a:gd name="connsiteX170" fmla="*/ 5500 w 10000"/>
                <a:gd name="connsiteY170" fmla="*/ 8115 h 10000"/>
                <a:gd name="connsiteX171" fmla="*/ 4889 w 10000"/>
                <a:gd name="connsiteY171" fmla="*/ 8218 h 10000"/>
                <a:gd name="connsiteX172" fmla="*/ 4611 w 10000"/>
                <a:gd name="connsiteY172" fmla="*/ 8247 h 10000"/>
                <a:gd name="connsiteX173" fmla="*/ 4556 w 10000"/>
                <a:gd name="connsiteY173" fmla="*/ 8262 h 10000"/>
                <a:gd name="connsiteX174" fmla="*/ 4500 w 10000"/>
                <a:gd name="connsiteY174" fmla="*/ 8247 h 10000"/>
                <a:gd name="connsiteX175" fmla="*/ 4500 w 10000"/>
                <a:gd name="connsiteY175" fmla="*/ 8247 h 10000"/>
                <a:gd name="connsiteX176" fmla="*/ 4222 w 10000"/>
                <a:gd name="connsiteY176" fmla="*/ 8100 h 10000"/>
                <a:gd name="connsiteX177" fmla="*/ 4222 w 10000"/>
                <a:gd name="connsiteY177" fmla="*/ 8100 h 10000"/>
                <a:gd name="connsiteX178" fmla="*/ 4111 w 10000"/>
                <a:gd name="connsiteY178" fmla="*/ 8027 h 10000"/>
                <a:gd name="connsiteX179" fmla="*/ 4111 w 10000"/>
                <a:gd name="connsiteY179" fmla="*/ 7982 h 10000"/>
                <a:gd name="connsiteX180" fmla="*/ 4111 w 10000"/>
                <a:gd name="connsiteY180" fmla="*/ 7938 h 10000"/>
                <a:gd name="connsiteX181" fmla="*/ 4111 w 10000"/>
                <a:gd name="connsiteY181" fmla="*/ 7938 h 10000"/>
                <a:gd name="connsiteX182" fmla="*/ 4278 w 10000"/>
                <a:gd name="connsiteY182" fmla="*/ 7894 h 10000"/>
                <a:gd name="connsiteX183" fmla="*/ 4389 w 10000"/>
                <a:gd name="connsiteY183" fmla="*/ 7879 h 10000"/>
                <a:gd name="connsiteX184" fmla="*/ 4389 w 10000"/>
                <a:gd name="connsiteY184" fmla="*/ 7879 h 10000"/>
                <a:gd name="connsiteX185" fmla="*/ 4000 w 10000"/>
                <a:gd name="connsiteY185" fmla="*/ 7879 h 10000"/>
                <a:gd name="connsiteX186" fmla="*/ 3722 w 10000"/>
                <a:gd name="connsiteY186" fmla="*/ 7894 h 10000"/>
                <a:gd name="connsiteX187" fmla="*/ 3611 w 10000"/>
                <a:gd name="connsiteY187" fmla="*/ 7909 h 10000"/>
                <a:gd name="connsiteX188" fmla="*/ 3556 w 10000"/>
                <a:gd name="connsiteY188" fmla="*/ 7923 h 10000"/>
                <a:gd name="connsiteX189" fmla="*/ 3556 w 10000"/>
                <a:gd name="connsiteY189" fmla="*/ 7923 h 10000"/>
                <a:gd name="connsiteX190" fmla="*/ 3444 w 10000"/>
                <a:gd name="connsiteY190" fmla="*/ 7982 h 10000"/>
                <a:gd name="connsiteX191" fmla="*/ 3278 w 10000"/>
                <a:gd name="connsiteY191" fmla="*/ 8071 h 10000"/>
                <a:gd name="connsiteX192" fmla="*/ 3000 w 10000"/>
                <a:gd name="connsiteY192" fmla="*/ 8174 h 10000"/>
                <a:gd name="connsiteX193" fmla="*/ 2667 w 10000"/>
                <a:gd name="connsiteY193" fmla="*/ 8247 h 10000"/>
                <a:gd name="connsiteX194" fmla="*/ 2667 w 10000"/>
                <a:gd name="connsiteY194" fmla="*/ 8247 h 10000"/>
                <a:gd name="connsiteX195" fmla="*/ 2333 w 10000"/>
                <a:gd name="connsiteY195" fmla="*/ 8306 h 10000"/>
                <a:gd name="connsiteX196" fmla="*/ 1833 w 10000"/>
                <a:gd name="connsiteY196" fmla="*/ 8365 h 10000"/>
                <a:gd name="connsiteX197" fmla="*/ 1389 w 10000"/>
                <a:gd name="connsiteY197" fmla="*/ 8395 h 10000"/>
                <a:gd name="connsiteX198" fmla="*/ 889 w 10000"/>
                <a:gd name="connsiteY198" fmla="*/ 8409 h 10000"/>
                <a:gd name="connsiteX199" fmla="*/ 889 w 10000"/>
                <a:gd name="connsiteY199" fmla="*/ 8409 h 10000"/>
                <a:gd name="connsiteX200" fmla="*/ 500 w 10000"/>
                <a:gd name="connsiteY200" fmla="*/ 8424 h 10000"/>
                <a:gd name="connsiteX201" fmla="*/ 222 w 10000"/>
                <a:gd name="connsiteY201" fmla="*/ 8439 h 10000"/>
                <a:gd name="connsiteX202" fmla="*/ 0 w 10000"/>
                <a:gd name="connsiteY202" fmla="*/ 8454 h 10000"/>
                <a:gd name="connsiteX203" fmla="*/ 0 w 10000"/>
                <a:gd name="connsiteY203" fmla="*/ 8454 h 10000"/>
                <a:gd name="connsiteX204" fmla="*/ 278 w 10000"/>
                <a:gd name="connsiteY204" fmla="*/ 8689 h 10000"/>
                <a:gd name="connsiteX205" fmla="*/ 500 w 10000"/>
                <a:gd name="connsiteY205" fmla="*/ 8866 h 10000"/>
                <a:gd name="connsiteX206" fmla="*/ 722 w 10000"/>
                <a:gd name="connsiteY206" fmla="*/ 9013 h 10000"/>
                <a:gd name="connsiteX207" fmla="*/ 722 w 10000"/>
                <a:gd name="connsiteY207" fmla="*/ 9013 h 10000"/>
                <a:gd name="connsiteX208" fmla="*/ 889 w 10000"/>
                <a:gd name="connsiteY208" fmla="*/ 9102 h 10000"/>
                <a:gd name="connsiteX209" fmla="*/ 944 w 10000"/>
                <a:gd name="connsiteY209" fmla="*/ 9175 h 10000"/>
                <a:gd name="connsiteX210" fmla="*/ 1111 w 10000"/>
                <a:gd name="connsiteY210" fmla="*/ 9249 h 10000"/>
                <a:gd name="connsiteX211" fmla="*/ 1333 w 10000"/>
                <a:gd name="connsiteY211" fmla="*/ 9367 h 10000"/>
                <a:gd name="connsiteX212" fmla="*/ 1333 w 10000"/>
                <a:gd name="connsiteY212" fmla="*/ 9367 h 10000"/>
                <a:gd name="connsiteX213" fmla="*/ 1444 w 10000"/>
                <a:gd name="connsiteY213" fmla="*/ 9426 h 10000"/>
                <a:gd name="connsiteX214" fmla="*/ 1500 w 10000"/>
                <a:gd name="connsiteY214" fmla="*/ 9470 h 10000"/>
                <a:gd name="connsiteX215" fmla="*/ 1500 w 10000"/>
                <a:gd name="connsiteY215" fmla="*/ 9514 h 10000"/>
                <a:gd name="connsiteX216" fmla="*/ 1556 w 10000"/>
                <a:gd name="connsiteY216" fmla="*/ 9529 h 10000"/>
                <a:gd name="connsiteX217" fmla="*/ 1722 w 10000"/>
                <a:gd name="connsiteY217" fmla="*/ 9543 h 10000"/>
                <a:gd name="connsiteX218" fmla="*/ 1944 w 10000"/>
                <a:gd name="connsiteY218" fmla="*/ 9558 h 10000"/>
                <a:gd name="connsiteX219" fmla="*/ 2944 w 10000"/>
                <a:gd name="connsiteY219" fmla="*/ 9573 h 10000"/>
                <a:gd name="connsiteX220" fmla="*/ 2944 w 10000"/>
                <a:gd name="connsiteY220" fmla="*/ 9573 h 10000"/>
                <a:gd name="connsiteX221" fmla="*/ 4167 w 10000"/>
                <a:gd name="connsiteY221" fmla="*/ 9602 h 10000"/>
                <a:gd name="connsiteX222" fmla="*/ 4889 w 10000"/>
                <a:gd name="connsiteY222" fmla="*/ 9647 h 10000"/>
                <a:gd name="connsiteX223" fmla="*/ 5278 w 10000"/>
                <a:gd name="connsiteY223" fmla="*/ 9691 h 10000"/>
                <a:gd name="connsiteX224" fmla="*/ 5444 w 10000"/>
                <a:gd name="connsiteY224" fmla="*/ 9705 h 10000"/>
                <a:gd name="connsiteX225" fmla="*/ 5444 w 10000"/>
                <a:gd name="connsiteY225" fmla="*/ 9705 h 10000"/>
                <a:gd name="connsiteX226" fmla="*/ 5722 w 10000"/>
                <a:gd name="connsiteY226" fmla="*/ 9735 h 10000"/>
                <a:gd name="connsiteX227" fmla="*/ 5833 w 10000"/>
                <a:gd name="connsiteY227" fmla="*/ 9750 h 10000"/>
                <a:gd name="connsiteX228" fmla="*/ 5833 w 10000"/>
                <a:gd name="connsiteY228" fmla="*/ 9750 h 10000"/>
                <a:gd name="connsiteX229" fmla="*/ 5833 w 10000"/>
                <a:gd name="connsiteY229" fmla="*/ 9735 h 10000"/>
                <a:gd name="connsiteX230" fmla="*/ 5889 w 10000"/>
                <a:gd name="connsiteY230" fmla="*/ 9720 h 10000"/>
                <a:gd name="connsiteX231" fmla="*/ 6000 w 10000"/>
                <a:gd name="connsiteY231" fmla="*/ 9705 h 10000"/>
                <a:gd name="connsiteX232" fmla="*/ 6167 w 10000"/>
                <a:gd name="connsiteY232" fmla="*/ 9691 h 10000"/>
                <a:gd name="connsiteX233" fmla="*/ 6444 w 10000"/>
                <a:gd name="connsiteY233" fmla="*/ 9691 h 10000"/>
                <a:gd name="connsiteX234" fmla="*/ 6833 w 10000"/>
                <a:gd name="connsiteY234" fmla="*/ 9705 h 10000"/>
                <a:gd name="connsiteX235" fmla="*/ 7278 w 10000"/>
                <a:gd name="connsiteY235" fmla="*/ 9750 h 10000"/>
                <a:gd name="connsiteX236" fmla="*/ 7278 w 10000"/>
                <a:gd name="connsiteY236" fmla="*/ 9750 h 10000"/>
                <a:gd name="connsiteX237" fmla="*/ 8722 w 10000"/>
                <a:gd name="connsiteY237" fmla="*/ 9882 h 10000"/>
                <a:gd name="connsiteX238" fmla="*/ 10000 w 10000"/>
                <a:gd name="connsiteY238"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6056 w 10000"/>
                <a:gd name="connsiteY71" fmla="*/ 4934 h 10000"/>
                <a:gd name="connsiteX72" fmla="*/ 5333 w 10000"/>
                <a:gd name="connsiteY72" fmla="*/ 4624 h 10000"/>
                <a:gd name="connsiteX73" fmla="*/ 5333 w 10000"/>
                <a:gd name="connsiteY73" fmla="*/ 4624 h 10000"/>
                <a:gd name="connsiteX74" fmla="*/ 5167 w 10000"/>
                <a:gd name="connsiteY74" fmla="*/ 4580 h 10000"/>
                <a:gd name="connsiteX75" fmla="*/ 4889 w 10000"/>
                <a:gd name="connsiteY75" fmla="*/ 4521 h 10000"/>
                <a:gd name="connsiteX76" fmla="*/ 4056 w 10000"/>
                <a:gd name="connsiteY76" fmla="*/ 4389 h 10000"/>
                <a:gd name="connsiteX77" fmla="*/ 2889 w 10000"/>
                <a:gd name="connsiteY77" fmla="*/ 4227 h 10000"/>
                <a:gd name="connsiteX78" fmla="*/ 2889 w 10000"/>
                <a:gd name="connsiteY78" fmla="*/ 4227 h 10000"/>
                <a:gd name="connsiteX79" fmla="*/ 2389 w 10000"/>
                <a:gd name="connsiteY79" fmla="*/ 4212 h 10000"/>
                <a:gd name="connsiteX80" fmla="*/ 2000 w 10000"/>
                <a:gd name="connsiteY80" fmla="*/ 4197 h 10000"/>
                <a:gd name="connsiteX81" fmla="*/ 1889 w 10000"/>
                <a:gd name="connsiteY81" fmla="*/ 4183 h 10000"/>
                <a:gd name="connsiteX82" fmla="*/ 1778 w 10000"/>
                <a:gd name="connsiteY82" fmla="*/ 4168 h 10000"/>
                <a:gd name="connsiteX83" fmla="*/ 1778 w 10000"/>
                <a:gd name="connsiteY83" fmla="*/ 4168 h 10000"/>
                <a:gd name="connsiteX84" fmla="*/ 1667 w 10000"/>
                <a:gd name="connsiteY84" fmla="*/ 4109 h 10000"/>
                <a:gd name="connsiteX85" fmla="*/ 1500 w 10000"/>
                <a:gd name="connsiteY85" fmla="*/ 4006 h 10000"/>
                <a:gd name="connsiteX86" fmla="*/ 1444 w 10000"/>
                <a:gd name="connsiteY86" fmla="*/ 3947 h 10000"/>
                <a:gd name="connsiteX87" fmla="*/ 1444 w 10000"/>
                <a:gd name="connsiteY87" fmla="*/ 3888 h 10000"/>
                <a:gd name="connsiteX88" fmla="*/ 1444 w 10000"/>
                <a:gd name="connsiteY88" fmla="*/ 3844 h 10000"/>
                <a:gd name="connsiteX89" fmla="*/ 1556 w 10000"/>
                <a:gd name="connsiteY89" fmla="*/ 3800 h 10000"/>
                <a:gd name="connsiteX90" fmla="*/ 1556 w 10000"/>
                <a:gd name="connsiteY90" fmla="*/ 3800 h 10000"/>
                <a:gd name="connsiteX91" fmla="*/ 1833 w 10000"/>
                <a:gd name="connsiteY91" fmla="*/ 3726 h 10000"/>
                <a:gd name="connsiteX92" fmla="*/ 2111 w 10000"/>
                <a:gd name="connsiteY92" fmla="*/ 3652 h 10000"/>
                <a:gd name="connsiteX93" fmla="*/ 2278 w 10000"/>
                <a:gd name="connsiteY93" fmla="*/ 3608 h 10000"/>
                <a:gd name="connsiteX94" fmla="*/ 2389 w 10000"/>
                <a:gd name="connsiteY94" fmla="*/ 3564 h 10000"/>
                <a:gd name="connsiteX95" fmla="*/ 2389 w 10000"/>
                <a:gd name="connsiteY95" fmla="*/ 3505 h 10000"/>
                <a:gd name="connsiteX96" fmla="*/ 2389 w 10000"/>
                <a:gd name="connsiteY96" fmla="*/ 3432 h 10000"/>
                <a:gd name="connsiteX97" fmla="*/ 2389 w 10000"/>
                <a:gd name="connsiteY97" fmla="*/ 3432 h 10000"/>
                <a:gd name="connsiteX98" fmla="*/ 2167 w 10000"/>
                <a:gd name="connsiteY98" fmla="*/ 3225 h 10000"/>
                <a:gd name="connsiteX99" fmla="*/ 1889 w 10000"/>
                <a:gd name="connsiteY99" fmla="*/ 2946 h 10000"/>
                <a:gd name="connsiteX100" fmla="*/ 1667 w 10000"/>
                <a:gd name="connsiteY100" fmla="*/ 2695 h 10000"/>
                <a:gd name="connsiteX101" fmla="*/ 1611 w 10000"/>
                <a:gd name="connsiteY101" fmla="*/ 2622 h 10000"/>
                <a:gd name="connsiteX102" fmla="*/ 1611 w 10000"/>
                <a:gd name="connsiteY102" fmla="*/ 2592 h 10000"/>
                <a:gd name="connsiteX103" fmla="*/ 1667 w 10000"/>
                <a:gd name="connsiteY103" fmla="*/ 2577 h 10000"/>
                <a:gd name="connsiteX104" fmla="*/ 1667 w 10000"/>
                <a:gd name="connsiteY104" fmla="*/ 2577 h 10000"/>
                <a:gd name="connsiteX105" fmla="*/ 2000 w 10000"/>
                <a:gd name="connsiteY105" fmla="*/ 2563 h 10000"/>
                <a:gd name="connsiteX106" fmla="*/ 2222 w 10000"/>
                <a:gd name="connsiteY106" fmla="*/ 2563 h 10000"/>
                <a:gd name="connsiteX107" fmla="*/ 2389 w 10000"/>
                <a:gd name="connsiteY107" fmla="*/ 2577 h 10000"/>
                <a:gd name="connsiteX108" fmla="*/ 2389 w 10000"/>
                <a:gd name="connsiteY108" fmla="*/ 2577 h 10000"/>
                <a:gd name="connsiteX109" fmla="*/ 2444 w 10000"/>
                <a:gd name="connsiteY109" fmla="*/ 2577 h 10000"/>
                <a:gd name="connsiteX110" fmla="*/ 2500 w 10000"/>
                <a:gd name="connsiteY110" fmla="*/ 2548 h 10000"/>
                <a:gd name="connsiteX111" fmla="*/ 2778 w 10000"/>
                <a:gd name="connsiteY111" fmla="*/ 2459 h 10000"/>
                <a:gd name="connsiteX112" fmla="*/ 3500 w 10000"/>
                <a:gd name="connsiteY112" fmla="*/ 2165 h 10000"/>
                <a:gd name="connsiteX113" fmla="*/ 4444 w 10000"/>
                <a:gd name="connsiteY113" fmla="*/ 1738 h 10000"/>
                <a:gd name="connsiteX114" fmla="*/ 4444 w 10000"/>
                <a:gd name="connsiteY114" fmla="*/ 1738 h 10000"/>
                <a:gd name="connsiteX115" fmla="*/ 4444 w 10000"/>
                <a:gd name="connsiteY115" fmla="*/ 1679 h 10000"/>
                <a:gd name="connsiteX116" fmla="*/ 4444 w 10000"/>
                <a:gd name="connsiteY116" fmla="*/ 1546 h 10000"/>
                <a:gd name="connsiteX117" fmla="*/ 4500 w 10000"/>
                <a:gd name="connsiteY117" fmla="*/ 1458 h 10000"/>
                <a:gd name="connsiteX118" fmla="*/ 4611 w 10000"/>
                <a:gd name="connsiteY118" fmla="*/ 1384 h 10000"/>
                <a:gd name="connsiteX119" fmla="*/ 4778 w 10000"/>
                <a:gd name="connsiteY119" fmla="*/ 1296 h 10000"/>
                <a:gd name="connsiteX120" fmla="*/ 5000 w 10000"/>
                <a:gd name="connsiteY120" fmla="*/ 1222 h 10000"/>
                <a:gd name="connsiteX121" fmla="*/ 5000 w 10000"/>
                <a:gd name="connsiteY121" fmla="*/ 1222 h 10000"/>
                <a:gd name="connsiteX122" fmla="*/ 5556 w 10000"/>
                <a:gd name="connsiteY122" fmla="*/ 1075 h 10000"/>
                <a:gd name="connsiteX123" fmla="*/ 6111 w 10000"/>
                <a:gd name="connsiteY123" fmla="*/ 884 h 10000"/>
                <a:gd name="connsiteX124" fmla="*/ 6667 w 10000"/>
                <a:gd name="connsiteY124" fmla="*/ 707 h 10000"/>
                <a:gd name="connsiteX125" fmla="*/ 7056 w 10000"/>
                <a:gd name="connsiteY125" fmla="*/ 545 h 10000"/>
                <a:gd name="connsiteX126" fmla="*/ 7056 w 10000"/>
                <a:gd name="connsiteY126" fmla="*/ 545 h 10000"/>
                <a:gd name="connsiteX127" fmla="*/ 7333 w 10000"/>
                <a:gd name="connsiteY127" fmla="*/ 398 h 10000"/>
                <a:gd name="connsiteX128" fmla="*/ 7667 w 10000"/>
                <a:gd name="connsiteY128" fmla="*/ 221 h 10000"/>
                <a:gd name="connsiteX129" fmla="*/ 8000 w 10000"/>
                <a:gd name="connsiteY129" fmla="*/ 88 h 10000"/>
                <a:gd name="connsiteX130" fmla="*/ 8167 w 10000"/>
                <a:gd name="connsiteY130" fmla="*/ 29 h 10000"/>
                <a:gd name="connsiteX131" fmla="*/ 8333 w 10000"/>
                <a:gd name="connsiteY131" fmla="*/ 15 h 10000"/>
                <a:gd name="connsiteX132" fmla="*/ 8333 w 10000"/>
                <a:gd name="connsiteY132" fmla="*/ 15 h 10000"/>
                <a:gd name="connsiteX133" fmla="*/ 8667 w 10000"/>
                <a:gd name="connsiteY133" fmla="*/ 0 h 10000"/>
                <a:gd name="connsiteX134" fmla="*/ 9111 w 10000"/>
                <a:gd name="connsiteY134" fmla="*/ 0 h 10000"/>
                <a:gd name="connsiteX135" fmla="*/ 10000 w 10000"/>
                <a:gd name="connsiteY135" fmla="*/ 15 h 10000"/>
                <a:gd name="connsiteX136" fmla="*/ 10000 w 10000"/>
                <a:gd name="connsiteY136" fmla="*/ 9013 h 10000"/>
                <a:gd name="connsiteX137" fmla="*/ 10000 w 10000"/>
                <a:gd name="connsiteY137" fmla="*/ 9013 h 10000"/>
                <a:gd name="connsiteX138" fmla="*/ 9722 w 10000"/>
                <a:gd name="connsiteY138" fmla="*/ 8999 h 10000"/>
                <a:gd name="connsiteX139" fmla="*/ 9389 w 10000"/>
                <a:gd name="connsiteY139" fmla="*/ 9013 h 10000"/>
                <a:gd name="connsiteX140" fmla="*/ 9389 w 10000"/>
                <a:gd name="connsiteY140" fmla="*/ 9013 h 10000"/>
                <a:gd name="connsiteX141" fmla="*/ 9278 w 10000"/>
                <a:gd name="connsiteY141" fmla="*/ 9028 h 10000"/>
                <a:gd name="connsiteX142" fmla="*/ 9056 w 10000"/>
                <a:gd name="connsiteY142" fmla="*/ 9013 h 10000"/>
                <a:gd name="connsiteX143" fmla="*/ 8889 w 10000"/>
                <a:gd name="connsiteY143" fmla="*/ 8999 h 10000"/>
                <a:gd name="connsiteX144" fmla="*/ 8722 w 10000"/>
                <a:gd name="connsiteY144" fmla="*/ 8969 h 10000"/>
                <a:gd name="connsiteX145" fmla="*/ 8611 w 10000"/>
                <a:gd name="connsiteY145" fmla="*/ 8925 h 10000"/>
                <a:gd name="connsiteX146" fmla="*/ 8444 w 10000"/>
                <a:gd name="connsiteY146" fmla="*/ 8851 h 10000"/>
                <a:gd name="connsiteX147" fmla="*/ 8444 w 10000"/>
                <a:gd name="connsiteY147" fmla="*/ 8851 h 10000"/>
                <a:gd name="connsiteX148" fmla="*/ 8222 w 10000"/>
                <a:gd name="connsiteY148" fmla="*/ 8719 h 10000"/>
                <a:gd name="connsiteX149" fmla="*/ 8111 w 10000"/>
                <a:gd name="connsiteY149" fmla="*/ 8660 h 10000"/>
                <a:gd name="connsiteX150" fmla="*/ 7944 w 10000"/>
                <a:gd name="connsiteY150" fmla="*/ 8616 h 10000"/>
                <a:gd name="connsiteX151" fmla="*/ 7778 w 10000"/>
                <a:gd name="connsiteY151" fmla="*/ 8586 h 10000"/>
                <a:gd name="connsiteX152" fmla="*/ 7556 w 10000"/>
                <a:gd name="connsiteY152" fmla="*/ 8571 h 10000"/>
                <a:gd name="connsiteX153" fmla="*/ 7333 w 10000"/>
                <a:gd name="connsiteY153" fmla="*/ 8557 h 10000"/>
                <a:gd name="connsiteX154" fmla="*/ 7000 w 10000"/>
                <a:gd name="connsiteY154" fmla="*/ 8542 h 10000"/>
                <a:gd name="connsiteX155" fmla="*/ 7000 w 10000"/>
                <a:gd name="connsiteY155" fmla="*/ 8542 h 10000"/>
                <a:gd name="connsiteX156" fmla="*/ 6556 w 10000"/>
                <a:gd name="connsiteY156" fmla="*/ 8557 h 10000"/>
                <a:gd name="connsiteX157" fmla="*/ 6222 w 10000"/>
                <a:gd name="connsiteY157" fmla="*/ 8557 h 10000"/>
                <a:gd name="connsiteX158" fmla="*/ 6111 w 10000"/>
                <a:gd name="connsiteY158" fmla="*/ 8542 h 10000"/>
                <a:gd name="connsiteX159" fmla="*/ 6056 w 10000"/>
                <a:gd name="connsiteY159" fmla="*/ 8527 h 10000"/>
                <a:gd name="connsiteX160" fmla="*/ 6056 w 10000"/>
                <a:gd name="connsiteY160" fmla="*/ 8527 h 10000"/>
                <a:gd name="connsiteX161" fmla="*/ 6056 w 10000"/>
                <a:gd name="connsiteY161" fmla="*/ 8262 h 10000"/>
                <a:gd name="connsiteX162" fmla="*/ 6056 w 10000"/>
                <a:gd name="connsiteY162" fmla="*/ 8262 h 10000"/>
                <a:gd name="connsiteX163" fmla="*/ 6056 w 10000"/>
                <a:gd name="connsiteY163" fmla="*/ 8203 h 10000"/>
                <a:gd name="connsiteX164" fmla="*/ 5944 w 10000"/>
                <a:gd name="connsiteY164" fmla="*/ 8130 h 10000"/>
                <a:gd name="connsiteX165" fmla="*/ 5889 w 10000"/>
                <a:gd name="connsiteY165" fmla="*/ 8115 h 10000"/>
                <a:gd name="connsiteX166" fmla="*/ 5778 w 10000"/>
                <a:gd name="connsiteY166" fmla="*/ 8100 h 10000"/>
                <a:gd name="connsiteX167" fmla="*/ 5667 w 10000"/>
                <a:gd name="connsiteY167" fmla="*/ 8100 h 10000"/>
                <a:gd name="connsiteX168" fmla="*/ 5500 w 10000"/>
                <a:gd name="connsiteY168" fmla="*/ 8115 h 10000"/>
                <a:gd name="connsiteX169" fmla="*/ 5500 w 10000"/>
                <a:gd name="connsiteY169" fmla="*/ 8115 h 10000"/>
                <a:gd name="connsiteX170" fmla="*/ 4889 w 10000"/>
                <a:gd name="connsiteY170" fmla="*/ 8218 h 10000"/>
                <a:gd name="connsiteX171" fmla="*/ 4611 w 10000"/>
                <a:gd name="connsiteY171" fmla="*/ 8247 h 10000"/>
                <a:gd name="connsiteX172" fmla="*/ 4556 w 10000"/>
                <a:gd name="connsiteY172" fmla="*/ 8262 h 10000"/>
                <a:gd name="connsiteX173" fmla="*/ 4500 w 10000"/>
                <a:gd name="connsiteY173" fmla="*/ 8247 h 10000"/>
                <a:gd name="connsiteX174" fmla="*/ 4500 w 10000"/>
                <a:gd name="connsiteY174" fmla="*/ 8247 h 10000"/>
                <a:gd name="connsiteX175" fmla="*/ 4222 w 10000"/>
                <a:gd name="connsiteY175" fmla="*/ 8100 h 10000"/>
                <a:gd name="connsiteX176" fmla="*/ 4222 w 10000"/>
                <a:gd name="connsiteY176" fmla="*/ 8100 h 10000"/>
                <a:gd name="connsiteX177" fmla="*/ 4111 w 10000"/>
                <a:gd name="connsiteY177" fmla="*/ 8027 h 10000"/>
                <a:gd name="connsiteX178" fmla="*/ 4111 w 10000"/>
                <a:gd name="connsiteY178" fmla="*/ 7982 h 10000"/>
                <a:gd name="connsiteX179" fmla="*/ 4111 w 10000"/>
                <a:gd name="connsiteY179" fmla="*/ 7938 h 10000"/>
                <a:gd name="connsiteX180" fmla="*/ 4111 w 10000"/>
                <a:gd name="connsiteY180" fmla="*/ 7938 h 10000"/>
                <a:gd name="connsiteX181" fmla="*/ 4278 w 10000"/>
                <a:gd name="connsiteY181" fmla="*/ 7894 h 10000"/>
                <a:gd name="connsiteX182" fmla="*/ 4389 w 10000"/>
                <a:gd name="connsiteY182" fmla="*/ 7879 h 10000"/>
                <a:gd name="connsiteX183" fmla="*/ 4389 w 10000"/>
                <a:gd name="connsiteY183" fmla="*/ 7879 h 10000"/>
                <a:gd name="connsiteX184" fmla="*/ 4000 w 10000"/>
                <a:gd name="connsiteY184" fmla="*/ 7879 h 10000"/>
                <a:gd name="connsiteX185" fmla="*/ 3722 w 10000"/>
                <a:gd name="connsiteY185" fmla="*/ 7894 h 10000"/>
                <a:gd name="connsiteX186" fmla="*/ 3611 w 10000"/>
                <a:gd name="connsiteY186" fmla="*/ 7909 h 10000"/>
                <a:gd name="connsiteX187" fmla="*/ 3556 w 10000"/>
                <a:gd name="connsiteY187" fmla="*/ 7923 h 10000"/>
                <a:gd name="connsiteX188" fmla="*/ 3556 w 10000"/>
                <a:gd name="connsiteY188" fmla="*/ 7923 h 10000"/>
                <a:gd name="connsiteX189" fmla="*/ 3444 w 10000"/>
                <a:gd name="connsiteY189" fmla="*/ 7982 h 10000"/>
                <a:gd name="connsiteX190" fmla="*/ 3278 w 10000"/>
                <a:gd name="connsiteY190" fmla="*/ 8071 h 10000"/>
                <a:gd name="connsiteX191" fmla="*/ 3000 w 10000"/>
                <a:gd name="connsiteY191" fmla="*/ 8174 h 10000"/>
                <a:gd name="connsiteX192" fmla="*/ 2667 w 10000"/>
                <a:gd name="connsiteY192" fmla="*/ 8247 h 10000"/>
                <a:gd name="connsiteX193" fmla="*/ 2667 w 10000"/>
                <a:gd name="connsiteY193" fmla="*/ 8247 h 10000"/>
                <a:gd name="connsiteX194" fmla="*/ 2333 w 10000"/>
                <a:gd name="connsiteY194" fmla="*/ 8306 h 10000"/>
                <a:gd name="connsiteX195" fmla="*/ 1833 w 10000"/>
                <a:gd name="connsiteY195" fmla="*/ 8365 h 10000"/>
                <a:gd name="connsiteX196" fmla="*/ 1389 w 10000"/>
                <a:gd name="connsiteY196" fmla="*/ 8395 h 10000"/>
                <a:gd name="connsiteX197" fmla="*/ 889 w 10000"/>
                <a:gd name="connsiteY197" fmla="*/ 8409 h 10000"/>
                <a:gd name="connsiteX198" fmla="*/ 889 w 10000"/>
                <a:gd name="connsiteY198" fmla="*/ 8409 h 10000"/>
                <a:gd name="connsiteX199" fmla="*/ 500 w 10000"/>
                <a:gd name="connsiteY199" fmla="*/ 8424 h 10000"/>
                <a:gd name="connsiteX200" fmla="*/ 222 w 10000"/>
                <a:gd name="connsiteY200" fmla="*/ 8439 h 10000"/>
                <a:gd name="connsiteX201" fmla="*/ 0 w 10000"/>
                <a:gd name="connsiteY201" fmla="*/ 8454 h 10000"/>
                <a:gd name="connsiteX202" fmla="*/ 0 w 10000"/>
                <a:gd name="connsiteY202" fmla="*/ 8454 h 10000"/>
                <a:gd name="connsiteX203" fmla="*/ 278 w 10000"/>
                <a:gd name="connsiteY203" fmla="*/ 8689 h 10000"/>
                <a:gd name="connsiteX204" fmla="*/ 500 w 10000"/>
                <a:gd name="connsiteY204" fmla="*/ 8866 h 10000"/>
                <a:gd name="connsiteX205" fmla="*/ 722 w 10000"/>
                <a:gd name="connsiteY205" fmla="*/ 9013 h 10000"/>
                <a:gd name="connsiteX206" fmla="*/ 722 w 10000"/>
                <a:gd name="connsiteY206" fmla="*/ 9013 h 10000"/>
                <a:gd name="connsiteX207" fmla="*/ 889 w 10000"/>
                <a:gd name="connsiteY207" fmla="*/ 9102 h 10000"/>
                <a:gd name="connsiteX208" fmla="*/ 944 w 10000"/>
                <a:gd name="connsiteY208" fmla="*/ 9175 h 10000"/>
                <a:gd name="connsiteX209" fmla="*/ 1111 w 10000"/>
                <a:gd name="connsiteY209" fmla="*/ 9249 h 10000"/>
                <a:gd name="connsiteX210" fmla="*/ 1333 w 10000"/>
                <a:gd name="connsiteY210" fmla="*/ 9367 h 10000"/>
                <a:gd name="connsiteX211" fmla="*/ 1333 w 10000"/>
                <a:gd name="connsiteY211" fmla="*/ 9367 h 10000"/>
                <a:gd name="connsiteX212" fmla="*/ 1444 w 10000"/>
                <a:gd name="connsiteY212" fmla="*/ 9426 h 10000"/>
                <a:gd name="connsiteX213" fmla="*/ 1500 w 10000"/>
                <a:gd name="connsiteY213" fmla="*/ 9470 h 10000"/>
                <a:gd name="connsiteX214" fmla="*/ 1500 w 10000"/>
                <a:gd name="connsiteY214" fmla="*/ 9514 h 10000"/>
                <a:gd name="connsiteX215" fmla="*/ 1556 w 10000"/>
                <a:gd name="connsiteY215" fmla="*/ 9529 h 10000"/>
                <a:gd name="connsiteX216" fmla="*/ 1722 w 10000"/>
                <a:gd name="connsiteY216" fmla="*/ 9543 h 10000"/>
                <a:gd name="connsiteX217" fmla="*/ 1944 w 10000"/>
                <a:gd name="connsiteY217" fmla="*/ 9558 h 10000"/>
                <a:gd name="connsiteX218" fmla="*/ 2944 w 10000"/>
                <a:gd name="connsiteY218" fmla="*/ 9573 h 10000"/>
                <a:gd name="connsiteX219" fmla="*/ 2944 w 10000"/>
                <a:gd name="connsiteY219" fmla="*/ 9573 h 10000"/>
                <a:gd name="connsiteX220" fmla="*/ 4167 w 10000"/>
                <a:gd name="connsiteY220" fmla="*/ 9602 h 10000"/>
                <a:gd name="connsiteX221" fmla="*/ 4889 w 10000"/>
                <a:gd name="connsiteY221" fmla="*/ 9647 h 10000"/>
                <a:gd name="connsiteX222" fmla="*/ 5278 w 10000"/>
                <a:gd name="connsiteY222" fmla="*/ 9691 h 10000"/>
                <a:gd name="connsiteX223" fmla="*/ 5444 w 10000"/>
                <a:gd name="connsiteY223" fmla="*/ 9705 h 10000"/>
                <a:gd name="connsiteX224" fmla="*/ 5444 w 10000"/>
                <a:gd name="connsiteY224" fmla="*/ 9705 h 10000"/>
                <a:gd name="connsiteX225" fmla="*/ 5722 w 10000"/>
                <a:gd name="connsiteY225" fmla="*/ 9735 h 10000"/>
                <a:gd name="connsiteX226" fmla="*/ 5833 w 10000"/>
                <a:gd name="connsiteY226" fmla="*/ 9750 h 10000"/>
                <a:gd name="connsiteX227" fmla="*/ 5833 w 10000"/>
                <a:gd name="connsiteY227" fmla="*/ 9750 h 10000"/>
                <a:gd name="connsiteX228" fmla="*/ 5833 w 10000"/>
                <a:gd name="connsiteY228" fmla="*/ 9735 h 10000"/>
                <a:gd name="connsiteX229" fmla="*/ 5889 w 10000"/>
                <a:gd name="connsiteY229" fmla="*/ 9720 h 10000"/>
                <a:gd name="connsiteX230" fmla="*/ 6000 w 10000"/>
                <a:gd name="connsiteY230" fmla="*/ 9705 h 10000"/>
                <a:gd name="connsiteX231" fmla="*/ 6167 w 10000"/>
                <a:gd name="connsiteY231" fmla="*/ 9691 h 10000"/>
                <a:gd name="connsiteX232" fmla="*/ 6444 w 10000"/>
                <a:gd name="connsiteY232" fmla="*/ 9691 h 10000"/>
                <a:gd name="connsiteX233" fmla="*/ 6833 w 10000"/>
                <a:gd name="connsiteY233" fmla="*/ 9705 h 10000"/>
                <a:gd name="connsiteX234" fmla="*/ 7278 w 10000"/>
                <a:gd name="connsiteY234" fmla="*/ 9750 h 10000"/>
                <a:gd name="connsiteX235" fmla="*/ 7278 w 10000"/>
                <a:gd name="connsiteY235" fmla="*/ 9750 h 10000"/>
                <a:gd name="connsiteX236" fmla="*/ 8722 w 10000"/>
                <a:gd name="connsiteY236" fmla="*/ 9882 h 10000"/>
                <a:gd name="connsiteX237" fmla="*/ 10000 w 10000"/>
                <a:gd name="connsiteY237"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5333 w 10000"/>
                <a:gd name="connsiteY71" fmla="*/ 4624 h 10000"/>
                <a:gd name="connsiteX72" fmla="*/ 5333 w 10000"/>
                <a:gd name="connsiteY72" fmla="*/ 4624 h 10000"/>
                <a:gd name="connsiteX73" fmla="*/ 5167 w 10000"/>
                <a:gd name="connsiteY73" fmla="*/ 4580 h 10000"/>
                <a:gd name="connsiteX74" fmla="*/ 4889 w 10000"/>
                <a:gd name="connsiteY74" fmla="*/ 4521 h 10000"/>
                <a:gd name="connsiteX75" fmla="*/ 4056 w 10000"/>
                <a:gd name="connsiteY75" fmla="*/ 4389 h 10000"/>
                <a:gd name="connsiteX76" fmla="*/ 2889 w 10000"/>
                <a:gd name="connsiteY76" fmla="*/ 4227 h 10000"/>
                <a:gd name="connsiteX77" fmla="*/ 2889 w 10000"/>
                <a:gd name="connsiteY77" fmla="*/ 4227 h 10000"/>
                <a:gd name="connsiteX78" fmla="*/ 2389 w 10000"/>
                <a:gd name="connsiteY78" fmla="*/ 4212 h 10000"/>
                <a:gd name="connsiteX79" fmla="*/ 2000 w 10000"/>
                <a:gd name="connsiteY79" fmla="*/ 4197 h 10000"/>
                <a:gd name="connsiteX80" fmla="*/ 1889 w 10000"/>
                <a:gd name="connsiteY80" fmla="*/ 4183 h 10000"/>
                <a:gd name="connsiteX81" fmla="*/ 1778 w 10000"/>
                <a:gd name="connsiteY81" fmla="*/ 4168 h 10000"/>
                <a:gd name="connsiteX82" fmla="*/ 1778 w 10000"/>
                <a:gd name="connsiteY82" fmla="*/ 4168 h 10000"/>
                <a:gd name="connsiteX83" fmla="*/ 1667 w 10000"/>
                <a:gd name="connsiteY83" fmla="*/ 4109 h 10000"/>
                <a:gd name="connsiteX84" fmla="*/ 1500 w 10000"/>
                <a:gd name="connsiteY84" fmla="*/ 4006 h 10000"/>
                <a:gd name="connsiteX85" fmla="*/ 1444 w 10000"/>
                <a:gd name="connsiteY85" fmla="*/ 3947 h 10000"/>
                <a:gd name="connsiteX86" fmla="*/ 1444 w 10000"/>
                <a:gd name="connsiteY86" fmla="*/ 3888 h 10000"/>
                <a:gd name="connsiteX87" fmla="*/ 1444 w 10000"/>
                <a:gd name="connsiteY87" fmla="*/ 3844 h 10000"/>
                <a:gd name="connsiteX88" fmla="*/ 1556 w 10000"/>
                <a:gd name="connsiteY88" fmla="*/ 3800 h 10000"/>
                <a:gd name="connsiteX89" fmla="*/ 1556 w 10000"/>
                <a:gd name="connsiteY89" fmla="*/ 3800 h 10000"/>
                <a:gd name="connsiteX90" fmla="*/ 1833 w 10000"/>
                <a:gd name="connsiteY90" fmla="*/ 3726 h 10000"/>
                <a:gd name="connsiteX91" fmla="*/ 2111 w 10000"/>
                <a:gd name="connsiteY91" fmla="*/ 3652 h 10000"/>
                <a:gd name="connsiteX92" fmla="*/ 2278 w 10000"/>
                <a:gd name="connsiteY92" fmla="*/ 3608 h 10000"/>
                <a:gd name="connsiteX93" fmla="*/ 2389 w 10000"/>
                <a:gd name="connsiteY93" fmla="*/ 3564 h 10000"/>
                <a:gd name="connsiteX94" fmla="*/ 2389 w 10000"/>
                <a:gd name="connsiteY94" fmla="*/ 3505 h 10000"/>
                <a:gd name="connsiteX95" fmla="*/ 2389 w 10000"/>
                <a:gd name="connsiteY95" fmla="*/ 3432 h 10000"/>
                <a:gd name="connsiteX96" fmla="*/ 2389 w 10000"/>
                <a:gd name="connsiteY96" fmla="*/ 3432 h 10000"/>
                <a:gd name="connsiteX97" fmla="*/ 2167 w 10000"/>
                <a:gd name="connsiteY97" fmla="*/ 3225 h 10000"/>
                <a:gd name="connsiteX98" fmla="*/ 1889 w 10000"/>
                <a:gd name="connsiteY98" fmla="*/ 2946 h 10000"/>
                <a:gd name="connsiteX99" fmla="*/ 1667 w 10000"/>
                <a:gd name="connsiteY99" fmla="*/ 2695 h 10000"/>
                <a:gd name="connsiteX100" fmla="*/ 1611 w 10000"/>
                <a:gd name="connsiteY100" fmla="*/ 2622 h 10000"/>
                <a:gd name="connsiteX101" fmla="*/ 1611 w 10000"/>
                <a:gd name="connsiteY101" fmla="*/ 2592 h 10000"/>
                <a:gd name="connsiteX102" fmla="*/ 1667 w 10000"/>
                <a:gd name="connsiteY102" fmla="*/ 2577 h 10000"/>
                <a:gd name="connsiteX103" fmla="*/ 1667 w 10000"/>
                <a:gd name="connsiteY103" fmla="*/ 2577 h 10000"/>
                <a:gd name="connsiteX104" fmla="*/ 2000 w 10000"/>
                <a:gd name="connsiteY104" fmla="*/ 2563 h 10000"/>
                <a:gd name="connsiteX105" fmla="*/ 2222 w 10000"/>
                <a:gd name="connsiteY105" fmla="*/ 2563 h 10000"/>
                <a:gd name="connsiteX106" fmla="*/ 2389 w 10000"/>
                <a:gd name="connsiteY106" fmla="*/ 2577 h 10000"/>
                <a:gd name="connsiteX107" fmla="*/ 2389 w 10000"/>
                <a:gd name="connsiteY107" fmla="*/ 2577 h 10000"/>
                <a:gd name="connsiteX108" fmla="*/ 2444 w 10000"/>
                <a:gd name="connsiteY108" fmla="*/ 2577 h 10000"/>
                <a:gd name="connsiteX109" fmla="*/ 2500 w 10000"/>
                <a:gd name="connsiteY109" fmla="*/ 2548 h 10000"/>
                <a:gd name="connsiteX110" fmla="*/ 2778 w 10000"/>
                <a:gd name="connsiteY110" fmla="*/ 2459 h 10000"/>
                <a:gd name="connsiteX111" fmla="*/ 3500 w 10000"/>
                <a:gd name="connsiteY111" fmla="*/ 2165 h 10000"/>
                <a:gd name="connsiteX112" fmla="*/ 4444 w 10000"/>
                <a:gd name="connsiteY112" fmla="*/ 1738 h 10000"/>
                <a:gd name="connsiteX113" fmla="*/ 4444 w 10000"/>
                <a:gd name="connsiteY113" fmla="*/ 1738 h 10000"/>
                <a:gd name="connsiteX114" fmla="*/ 4444 w 10000"/>
                <a:gd name="connsiteY114" fmla="*/ 1679 h 10000"/>
                <a:gd name="connsiteX115" fmla="*/ 4444 w 10000"/>
                <a:gd name="connsiteY115" fmla="*/ 1546 h 10000"/>
                <a:gd name="connsiteX116" fmla="*/ 4500 w 10000"/>
                <a:gd name="connsiteY116" fmla="*/ 1458 h 10000"/>
                <a:gd name="connsiteX117" fmla="*/ 4611 w 10000"/>
                <a:gd name="connsiteY117" fmla="*/ 1384 h 10000"/>
                <a:gd name="connsiteX118" fmla="*/ 4778 w 10000"/>
                <a:gd name="connsiteY118" fmla="*/ 1296 h 10000"/>
                <a:gd name="connsiteX119" fmla="*/ 5000 w 10000"/>
                <a:gd name="connsiteY119" fmla="*/ 1222 h 10000"/>
                <a:gd name="connsiteX120" fmla="*/ 5000 w 10000"/>
                <a:gd name="connsiteY120" fmla="*/ 1222 h 10000"/>
                <a:gd name="connsiteX121" fmla="*/ 5556 w 10000"/>
                <a:gd name="connsiteY121" fmla="*/ 1075 h 10000"/>
                <a:gd name="connsiteX122" fmla="*/ 6111 w 10000"/>
                <a:gd name="connsiteY122" fmla="*/ 884 h 10000"/>
                <a:gd name="connsiteX123" fmla="*/ 6667 w 10000"/>
                <a:gd name="connsiteY123" fmla="*/ 707 h 10000"/>
                <a:gd name="connsiteX124" fmla="*/ 7056 w 10000"/>
                <a:gd name="connsiteY124" fmla="*/ 545 h 10000"/>
                <a:gd name="connsiteX125" fmla="*/ 7056 w 10000"/>
                <a:gd name="connsiteY125" fmla="*/ 545 h 10000"/>
                <a:gd name="connsiteX126" fmla="*/ 7333 w 10000"/>
                <a:gd name="connsiteY126" fmla="*/ 398 h 10000"/>
                <a:gd name="connsiteX127" fmla="*/ 7667 w 10000"/>
                <a:gd name="connsiteY127" fmla="*/ 221 h 10000"/>
                <a:gd name="connsiteX128" fmla="*/ 8000 w 10000"/>
                <a:gd name="connsiteY128" fmla="*/ 88 h 10000"/>
                <a:gd name="connsiteX129" fmla="*/ 8167 w 10000"/>
                <a:gd name="connsiteY129" fmla="*/ 29 h 10000"/>
                <a:gd name="connsiteX130" fmla="*/ 8333 w 10000"/>
                <a:gd name="connsiteY130" fmla="*/ 15 h 10000"/>
                <a:gd name="connsiteX131" fmla="*/ 8333 w 10000"/>
                <a:gd name="connsiteY131" fmla="*/ 15 h 10000"/>
                <a:gd name="connsiteX132" fmla="*/ 8667 w 10000"/>
                <a:gd name="connsiteY132" fmla="*/ 0 h 10000"/>
                <a:gd name="connsiteX133" fmla="*/ 9111 w 10000"/>
                <a:gd name="connsiteY133" fmla="*/ 0 h 10000"/>
                <a:gd name="connsiteX134" fmla="*/ 10000 w 10000"/>
                <a:gd name="connsiteY134" fmla="*/ 15 h 10000"/>
                <a:gd name="connsiteX135" fmla="*/ 10000 w 10000"/>
                <a:gd name="connsiteY135" fmla="*/ 9013 h 10000"/>
                <a:gd name="connsiteX136" fmla="*/ 10000 w 10000"/>
                <a:gd name="connsiteY136" fmla="*/ 9013 h 10000"/>
                <a:gd name="connsiteX137" fmla="*/ 9722 w 10000"/>
                <a:gd name="connsiteY137" fmla="*/ 8999 h 10000"/>
                <a:gd name="connsiteX138" fmla="*/ 9389 w 10000"/>
                <a:gd name="connsiteY138" fmla="*/ 9013 h 10000"/>
                <a:gd name="connsiteX139" fmla="*/ 9389 w 10000"/>
                <a:gd name="connsiteY139" fmla="*/ 9013 h 10000"/>
                <a:gd name="connsiteX140" fmla="*/ 9278 w 10000"/>
                <a:gd name="connsiteY140" fmla="*/ 9028 h 10000"/>
                <a:gd name="connsiteX141" fmla="*/ 9056 w 10000"/>
                <a:gd name="connsiteY141" fmla="*/ 9013 h 10000"/>
                <a:gd name="connsiteX142" fmla="*/ 8889 w 10000"/>
                <a:gd name="connsiteY142" fmla="*/ 8999 h 10000"/>
                <a:gd name="connsiteX143" fmla="*/ 8722 w 10000"/>
                <a:gd name="connsiteY143" fmla="*/ 8969 h 10000"/>
                <a:gd name="connsiteX144" fmla="*/ 8611 w 10000"/>
                <a:gd name="connsiteY144" fmla="*/ 8925 h 10000"/>
                <a:gd name="connsiteX145" fmla="*/ 8444 w 10000"/>
                <a:gd name="connsiteY145" fmla="*/ 8851 h 10000"/>
                <a:gd name="connsiteX146" fmla="*/ 8444 w 10000"/>
                <a:gd name="connsiteY146" fmla="*/ 8851 h 10000"/>
                <a:gd name="connsiteX147" fmla="*/ 8222 w 10000"/>
                <a:gd name="connsiteY147" fmla="*/ 8719 h 10000"/>
                <a:gd name="connsiteX148" fmla="*/ 8111 w 10000"/>
                <a:gd name="connsiteY148" fmla="*/ 8660 h 10000"/>
                <a:gd name="connsiteX149" fmla="*/ 7944 w 10000"/>
                <a:gd name="connsiteY149" fmla="*/ 8616 h 10000"/>
                <a:gd name="connsiteX150" fmla="*/ 7778 w 10000"/>
                <a:gd name="connsiteY150" fmla="*/ 8586 h 10000"/>
                <a:gd name="connsiteX151" fmla="*/ 7556 w 10000"/>
                <a:gd name="connsiteY151" fmla="*/ 8571 h 10000"/>
                <a:gd name="connsiteX152" fmla="*/ 7333 w 10000"/>
                <a:gd name="connsiteY152" fmla="*/ 8557 h 10000"/>
                <a:gd name="connsiteX153" fmla="*/ 7000 w 10000"/>
                <a:gd name="connsiteY153" fmla="*/ 8542 h 10000"/>
                <a:gd name="connsiteX154" fmla="*/ 7000 w 10000"/>
                <a:gd name="connsiteY154" fmla="*/ 8542 h 10000"/>
                <a:gd name="connsiteX155" fmla="*/ 6556 w 10000"/>
                <a:gd name="connsiteY155" fmla="*/ 8557 h 10000"/>
                <a:gd name="connsiteX156" fmla="*/ 6222 w 10000"/>
                <a:gd name="connsiteY156" fmla="*/ 8557 h 10000"/>
                <a:gd name="connsiteX157" fmla="*/ 6111 w 10000"/>
                <a:gd name="connsiteY157" fmla="*/ 8542 h 10000"/>
                <a:gd name="connsiteX158" fmla="*/ 6056 w 10000"/>
                <a:gd name="connsiteY158" fmla="*/ 8527 h 10000"/>
                <a:gd name="connsiteX159" fmla="*/ 6056 w 10000"/>
                <a:gd name="connsiteY159" fmla="*/ 8527 h 10000"/>
                <a:gd name="connsiteX160" fmla="*/ 6056 w 10000"/>
                <a:gd name="connsiteY160" fmla="*/ 8262 h 10000"/>
                <a:gd name="connsiteX161" fmla="*/ 6056 w 10000"/>
                <a:gd name="connsiteY161" fmla="*/ 8262 h 10000"/>
                <a:gd name="connsiteX162" fmla="*/ 6056 w 10000"/>
                <a:gd name="connsiteY162" fmla="*/ 8203 h 10000"/>
                <a:gd name="connsiteX163" fmla="*/ 5944 w 10000"/>
                <a:gd name="connsiteY163" fmla="*/ 8130 h 10000"/>
                <a:gd name="connsiteX164" fmla="*/ 5889 w 10000"/>
                <a:gd name="connsiteY164" fmla="*/ 8115 h 10000"/>
                <a:gd name="connsiteX165" fmla="*/ 5778 w 10000"/>
                <a:gd name="connsiteY165" fmla="*/ 8100 h 10000"/>
                <a:gd name="connsiteX166" fmla="*/ 5667 w 10000"/>
                <a:gd name="connsiteY166" fmla="*/ 8100 h 10000"/>
                <a:gd name="connsiteX167" fmla="*/ 5500 w 10000"/>
                <a:gd name="connsiteY167" fmla="*/ 8115 h 10000"/>
                <a:gd name="connsiteX168" fmla="*/ 5500 w 10000"/>
                <a:gd name="connsiteY168" fmla="*/ 8115 h 10000"/>
                <a:gd name="connsiteX169" fmla="*/ 4889 w 10000"/>
                <a:gd name="connsiteY169" fmla="*/ 8218 h 10000"/>
                <a:gd name="connsiteX170" fmla="*/ 4611 w 10000"/>
                <a:gd name="connsiteY170" fmla="*/ 8247 h 10000"/>
                <a:gd name="connsiteX171" fmla="*/ 4556 w 10000"/>
                <a:gd name="connsiteY171" fmla="*/ 8262 h 10000"/>
                <a:gd name="connsiteX172" fmla="*/ 4500 w 10000"/>
                <a:gd name="connsiteY172" fmla="*/ 8247 h 10000"/>
                <a:gd name="connsiteX173" fmla="*/ 4500 w 10000"/>
                <a:gd name="connsiteY173" fmla="*/ 8247 h 10000"/>
                <a:gd name="connsiteX174" fmla="*/ 4222 w 10000"/>
                <a:gd name="connsiteY174" fmla="*/ 8100 h 10000"/>
                <a:gd name="connsiteX175" fmla="*/ 4222 w 10000"/>
                <a:gd name="connsiteY175" fmla="*/ 8100 h 10000"/>
                <a:gd name="connsiteX176" fmla="*/ 4111 w 10000"/>
                <a:gd name="connsiteY176" fmla="*/ 8027 h 10000"/>
                <a:gd name="connsiteX177" fmla="*/ 4111 w 10000"/>
                <a:gd name="connsiteY177" fmla="*/ 7982 h 10000"/>
                <a:gd name="connsiteX178" fmla="*/ 4111 w 10000"/>
                <a:gd name="connsiteY178" fmla="*/ 7938 h 10000"/>
                <a:gd name="connsiteX179" fmla="*/ 4111 w 10000"/>
                <a:gd name="connsiteY179" fmla="*/ 7938 h 10000"/>
                <a:gd name="connsiteX180" fmla="*/ 4278 w 10000"/>
                <a:gd name="connsiteY180" fmla="*/ 7894 h 10000"/>
                <a:gd name="connsiteX181" fmla="*/ 4389 w 10000"/>
                <a:gd name="connsiteY181" fmla="*/ 7879 h 10000"/>
                <a:gd name="connsiteX182" fmla="*/ 4389 w 10000"/>
                <a:gd name="connsiteY182" fmla="*/ 7879 h 10000"/>
                <a:gd name="connsiteX183" fmla="*/ 4000 w 10000"/>
                <a:gd name="connsiteY183" fmla="*/ 7879 h 10000"/>
                <a:gd name="connsiteX184" fmla="*/ 3722 w 10000"/>
                <a:gd name="connsiteY184" fmla="*/ 7894 h 10000"/>
                <a:gd name="connsiteX185" fmla="*/ 3611 w 10000"/>
                <a:gd name="connsiteY185" fmla="*/ 7909 h 10000"/>
                <a:gd name="connsiteX186" fmla="*/ 3556 w 10000"/>
                <a:gd name="connsiteY186" fmla="*/ 7923 h 10000"/>
                <a:gd name="connsiteX187" fmla="*/ 3556 w 10000"/>
                <a:gd name="connsiteY187" fmla="*/ 7923 h 10000"/>
                <a:gd name="connsiteX188" fmla="*/ 3444 w 10000"/>
                <a:gd name="connsiteY188" fmla="*/ 7982 h 10000"/>
                <a:gd name="connsiteX189" fmla="*/ 3278 w 10000"/>
                <a:gd name="connsiteY189" fmla="*/ 8071 h 10000"/>
                <a:gd name="connsiteX190" fmla="*/ 3000 w 10000"/>
                <a:gd name="connsiteY190" fmla="*/ 8174 h 10000"/>
                <a:gd name="connsiteX191" fmla="*/ 2667 w 10000"/>
                <a:gd name="connsiteY191" fmla="*/ 8247 h 10000"/>
                <a:gd name="connsiteX192" fmla="*/ 2667 w 10000"/>
                <a:gd name="connsiteY192" fmla="*/ 8247 h 10000"/>
                <a:gd name="connsiteX193" fmla="*/ 2333 w 10000"/>
                <a:gd name="connsiteY193" fmla="*/ 8306 h 10000"/>
                <a:gd name="connsiteX194" fmla="*/ 1833 w 10000"/>
                <a:gd name="connsiteY194" fmla="*/ 8365 h 10000"/>
                <a:gd name="connsiteX195" fmla="*/ 1389 w 10000"/>
                <a:gd name="connsiteY195" fmla="*/ 8395 h 10000"/>
                <a:gd name="connsiteX196" fmla="*/ 889 w 10000"/>
                <a:gd name="connsiteY196" fmla="*/ 8409 h 10000"/>
                <a:gd name="connsiteX197" fmla="*/ 889 w 10000"/>
                <a:gd name="connsiteY197" fmla="*/ 8409 h 10000"/>
                <a:gd name="connsiteX198" fmla="*/ 500 w 10000"/>
                <a:gd name="connsiteY198" fmla="*/ 8424 h 10000"/>
                <a:gd name="connsiteX199" fmla="*/ 222 w 10000"/>
                <a:gd name="connsiteY199" fmla="*/ 8439 h 10000"/>
                <a:gd name="connsiteX200" fmla="*/ 0 w 10000"/>
                <a:gd name="connsiteY200" fmla="*/ 8454 h 10000"/>
                <a:gd name="connsiteX201" fmla="*/ 0 w 10000"/>
                <a:gd name="connsiteY201" fmla="*/ 8454 h 10000"/>
                <a:gd name="connsiteX202" fmla="*/ 278 w 10000"/>
                <a:gd name="connsiteY202" fmla="*/ 8689 h 10000"/>
                <a:gd name="connsiteX203" fmla="*/ 500 w 10000"/>
                <a:gd name="connsiteY203" fmla="*/ 8866 h 10000"/>
                <a:gd name="connsiteX204" fmla="*/ 722 w 10000"/>
                <a:gd name="connsiteY204" fmla="*/ 9013 h 10000"/>
                <a:gd name="connsiteX205" fmla="*/ 722 w 10000"/>
                <a:gd name="connsiteY205" fmla="*/ 9013 h 10000"/>
                <a:gd name="connsiteX206" fmla="*/ 889 w 10000"/>
                <a:gd name="connsiteY206" fmla="*/ 9102 h 10000"/>
                <a:gd name="connsiteX207" fmla="*/ 944 w 10000"/>
                <a:gd name="connsiteY207" fmla="*/ 9175 h 10000"/>
                <a:gd name="connsiteX208" fmla="*/ 1111 w 10000"/>
                <a:gd name="connsiteY208" fmla="*/ 9249 h 10000"/>
                <a:gd name="connsiteX209" fmla="*/ 1333 w 10000"/>
                <a:gd name="connsiteY209" fmla="*/ 9367 h 10000"/>
                <a:gd name="connsiteX210" fmla="*/ 1333 w 10000"/>
                <a:gd name="connsiteY210" fmla="*/ 9367 h 10000"/>
                <a:gd name="connsiteX211" fmla="*/ 1444 w 10000"/>
                <a:gd name="connsiteY211" fmla="*/ 9426 h 10000"/>
                <a:gd name="connsiteX212" fmla="*/ 1500 w 10000"/>
                <a:gd name="connsiteY212" fmla="*/ 9470 h 10000"/>
                <a:gd name="connsiteX213" fmla="*/ 1500 w 10000"/>
                <a:gd name="connsiteY213" fmla="*/ 9514 h 10000"/>
                <a:gd name="connsiteX214" fmla="*/ 1556 w 10000"/>
                <a:gd name="connsiteY214" fmla="*/ 9529 h 10000"/>
                <a:gd name="connsiteX215" fmla="*/ 1722 w 10000"/>
                <a:gd name="connsiteY215" fmla="*/ 9543 h 10000"/>
                <a:gd name="connsiteX216" fmla="*/ 1944 w 10000"/>
                <a:gd name="connsiteY216" fmla="*/ 9558 h 10000"/>
                <a:gd name="connsiteX217" fmla="*/ 2944 w 10000"/>
                <a:gd name="connsiteY217" fmla="*/ 9573 h 10000"/>
                <a:gd name="connsiteX218" fmla="*/ 2944 w 10000"/>
                <a:gd name="connsiteY218" fmla="*/ 9573 h 10000"/>
                <a:gd name="connsiteX219" fmla="*/ 4167 w 10000"/>
                <a:gd name="connsiteY219" fmla="*/ 9602 h 10000"/>
                <a:gd name="connsiteX220" fmla="*/ 4889 w 10000"/>
                <a:gd name="connsiteY220" fmla="*/ 9647 h 10000"/>
                <a:gd name="connsiteX221" fmla="*/ 5278 w 10000"/>
                <a:gd name="connsiteY221" fmla="*/ 9691 h 10000"/>
                <a:gd name="connsiteX222" fmla="*/ 5444 w 10000"/>
                <a:gd name="connsiteY222" fmla="*/ 9705 h 10000"/>
                <a:gd name="connsiteX223" fmla="*/ 5444 w 10000"/>
                <a:gd name="connsiteY223" fmla="*/ 9705 h 10000"/>
                <a:gd name="connsiteX224" fmla="*/ 5722 w 10000"/>
                <a:gd name="connsiteY224" fmla="*/ 9735 h 10000"/>
                <a:gd name="connsiteX225" fmla="*/ 5833 w 10000"/>
                <a:gd name="connsiteY225" fmla="*/ 9750 h 10000"/>
                <a:gd name="connsiteX226" fmla="*/ 5833 w 10000"/>
                <a:gd name="connsiteY226" fmla="*/ 9750 h 10000"/>
                <a:gd name="connsiteX227" fmla="*/ 5833 w 10000"/>
                <a:gd name="connsiteY227" fmla="*/ 9735 h 10000"/>
                <a:gd name="connsiteX228" fmla="*/ 5889 w 10000"/>
                <a:gd name="connsiteY228" fmla="*/ 9720 h 10000"/>
                <a:gd name="connsiteX229" fmla="*/ 6000 w 10000"/>
                <a:gd name="connsiteY229" fmla="*/ 9705 h 10000"/>
                <a:gd name="connsiteX230" fmla="*/ 6167 w 10000"/>
                <a:gd name="connsiteY230" fmla="*/ 9691 h 10000"/>
                <a:gd name="connsiteX231" fmla="*/ 6444 w 10000"/>
                <a:gd name="connsiteY231" fmla="*/ 9691 h 10000"/>
                <a:gd name="connsiteX232" fmla="*/ 6833 w 10000"/>
                <a:gd name="connsiteY232" fmla="*/ 9705 h 10000"/>
                <a:gd name="connsiteX233" fmla="*/ 7278 w 10000"/>
                <a:gd name="connsiteY233" fmla="*/ 9750 h 10000"/>
                <a:gd name="connsiteX234" fmla="*/ 7278 w 10000"/>
                <a:gd name="connsiteY234" fmla="*/ 9750 h 10000"/>
                <a:gd name="connsiteX235" fmla="*/ 8722 w 10000"/>
                <a:gd name="connsiteY235" fmla="*/ 9882 h 10000"/>
                <a:gd name="connsiteX236" fmla="*/ 10000 w 10000"/>
                <a:gd name="connsiteY236"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5333 w 10000"/>
                <a:gd name="connsiteY71" fmla="*/ 4624 h 10000"/>
                <a:gd name="connsiteX72" fmla="*/ 5333 w 10000"/>
                <a:gd name="connsiteY72" fmla="*/ 4624 h 10000"/>
                <a:gd name="connsiteX73" fmla="*/ 4889 w 10000"/>
                <a:gd name="connsiteY73" fmla="*/ 4521 h 10000"/>
                <a:gd name="connsiteX74" fmla="*/ 4056 w 10000"/>
                <a:gd name="connsiteY74" fmla="*/ 4389 h 10000"/>
                <a:gd name="connsiteX75" fmla="*/ 2889 w 10000"/>
                <a:gd name="connsiteY75" fmla="*/ 4227 h 10000"/>
                <a:gd name="connsiteX76" fmla="*/ 2889 w 10000"/>
                <a:gd name="connsiteY76" fmla="*/ 4227 h 10000"/>
                <a:gd name="connsiteX77" fmla="*/ 2389 w 10000"/>
                <a:gd name="connsiteY77" fmla="*/ 4212 h 10000"/>
                <a:gd name="connsiteX78" fmla="*/ 2000 w 10000"/>
                <a:gd name="connsiteY78" fmla="*/ 4197 h 10000"/>
                <a:gd name="connsiteX79" fmla="*/ 1889 w 10000"/>
                <a:gd name="connsiteY79" fmla="*/ 4183 h 10000"/>
                <a:gd name="connsiteX80" fmla="*/ 1778 w 10000"/>
                <a:gd name="connsiteY80" fmla="*/ 4168 h 10000"/>
                <a:gd name="connsiteX81" fmla="*/ 1778 w 10000"/>
                <a:gd name="connsiteY81" fmla="*/ 4168 h 10000"/>
                <a:gd name="connsiteX82" fmla="*/ 1667 w 10000"/>
                <a:gd name="connsiteY82" fmla="*/ 4109 h 10000"/>
                <a:gd name="connsiteX83" fmla="*/ 1500 w 10000"/>
                <a:gd name="connsiteY83" fmla="*/ 4006 h 10000"/>
                <a:gd name="connsiteX84" fmla="*/ 1444 w 10000"/>
                <a:gd name="connsiteY84" fmla="*/ 3947 h 10000"/>
                <a:gd name="connsiteX85" fmla="*/ 1444 w 10000"/>
                <a:gd name="connsiteY85" fmla="*/ 3888 h 10000"/>
                <a:gd name="connsiteX86" fmla="*/ 1444 w 10000"/>
                <a:gd name="connsiteY86" fmla="*/ 3844 h 10000"/>
                <a:gd name="connsiteX87" fmla="*/ 1556 w 10000"/>
                <a:gd name="connsiteY87" fmla="*/ 3800 h 10000"/>
                <a:gd name="connsiteX88" fmla="*/ 1556 w 10000"/>
                <a:gd name="connsiteY88" fmla="*/ 3800 h 10000"/>
                <a:gd name="connsiteX89" fmla="*/ 1833 w 10000"/>
                <a:gd name="connsiteY89" fmla="*/ 3726 h 10000"/>
                <a:gd name="connsiteX90" fmla="*/ 2111 w 10000"/>
                <a:gd name="connsiteY90" fmla="*/ 3652 h 10000"/>
                <a:gd name="connsiteX91" fmla="*/ 2278 w 10000"/>
                <a:gd name="connsiteY91" fmla="*/ 3608 h 10000"/>
                <a:gd name="connsiteX92" fmla="*/ 2389 w 10000"/>
                <a:gd name="connsiteY92" fmla="*/ 3564 h 10000"/>
                <a:gd name="connsiteX93" fmla="*/ 2389 w 10000"/>
                <a:gd name="connsiteY93" fmla="*/ 3505 h 10000"/>
                <a:gd name="connsiteX94" fmla="*/ 2389 w 10000"/>
                <a:gd name="connsiteY94" fmla="*/ 3432 h 10000"/>
                <a:gd name="connsiteX95" fmla="*/ 2389 w 10000"/>
                <a:gd name="connsiteY95" fmla="*/ 3432 h 10000"/>
                <a:gd name="connsiteX96" fmla="*/ 2167 w 10000"/>
                <a:gd name="connsiteY96" fmla="*/ 3225 h 10000"/>
                <a:gd name="connsiteX97" fmla="*/ 1889 w 10000"/>
                <a:gd name="connsiteY97" fmla="*/ 2946 h 10000"/>
                <a:gd name="connsiteX98" fmla="*/ 1667 w 10000"/>
                <a:gd name="connsiteY98" fmla="*/ 2695 h 10000"/>
                <a:gd name="connsiteX99" fmla="*/ 1611 w 10000"/>
                <a:gd name="connsiteY99" fmla="*/ 2622 h 10000"/>
                <a:gd name="connsiteX100" fmla="*/ 1611 w 10000"/>
                <a:gd name="connsiteY100" fmla="*/ 2592 h 10000"/>
                <a:gd name="connsiteX101" fmla="*/ 1667 w 10000"/>
                <a:gd name="connsiteY101" fmla="*/ 2577 h 10000"/>
                <a:gd name="connsiteX102" fmla="*/ 1667 w 10000"/>
                <a:gd name="connsiteY102" fmla="*/ 2577 h 10000"/>
                <a:gd name="connsiteX103" fmla="*/ 2000 w 10000"/>
                <a:gd name="connsiteY103" fmla="*/ 2563 h 10000"/>
                <a:gd name="connsiteX104" fmla="*/ 2222 w 10000"/>
                <a:gd name="connsiteY104" fmla="*/ 2563 h 10000"/>
                <a:gd name="connsiteX105" fmla="*/ 2389 w 10000"/>
                <a:gd name="connsiteY105" fmla="*/ 2577 h 10000"/>
                <a:gd name="connsiteX106" fmla="*/ 2389 w 10000"/>
                <a:gd name="connsiteY106" fmla="*/ 2577 h 10000"/>
                <a:gd name="connsiteX107" fmla="*/ 2444 w 10000"/>
                <a:gd name="connsiteY107" fmla="*/ 2577 h 10000"/>
                <a:gd name="connsiteX108" fmla="*/ 2500 w 10000"/>
                <a:gd name="connsiteY108" fmla="*/ 2548 h 10000"/>
                <a:gd name="connsiteX109" fmla="*/ 2778 w 10000"/>
                <a:gd name="connsiteY109" fmla="*/ 2459 h 10000"/>
                <a:gd name="connsiteX110" fmla="*/ 3500 w 10000"/>
                <a:gd name="connsiteY110" fmla="*/ 2165 h 10000"/>
                <a:gd name="connsiteX111" fmla="*/ 4444 w 10000"/>
                <a:gd name="connsiteY111" fmla="*/ 1738 h 10000"/>
                <a:gd name="connsiteX112" fmla="*/ 4444 w 10000"/>
                <a:gd name="connsiteY112" fmla="*/ 1738 h 10000"/>
                <a:gd name="connsiteX113" fmla="*/ 4444 w 10000"/>
                <a:gd name="connsiteY113" fmla="*/ 1679 h 10000"/>
                <a:gd name="connsiteX114" fmla="*/ 4444 w 10000"/>
                <a:gd name="connsiteY114" fmla="*/ 1546 h 10000"/>
                <a:gd name="connsiteX115" fmla="*/ 4500 w 10000"/>
                <a:gd name="connsiteY115" fmla="*/ 1458 h 10000"/>
                <a:gd name="connsiteX116" fmla="*/ 4611 w 10000"/>
                <a:gd name="connsiteY116" fmla="*/ 1384 h 10000"/>
                <a:gd name="connsiteX117" fmla="*/ 4778 w 10000"/>
                <a:gd name="connsiteY117" fmla="*/ 1296 h 10000"/>
                <a:gd name="connsiteX118" fmla="*/ 5000 w 10000"/>
                <a:gd name="connsiteY118" fmla="*/ 1222 h 10000"/>
                <a:gd name="connsiteX119" fmla="*/ 5000 w 10000"/>
                <a:gd name="connsiteY119" fmla="*/ 1222 h 10000"/>
                <a:gd name="connsiteX120" fmla="*/ 5556 w 10000"/>
                <a:gd name="connsiteY120" fmla="*/ 1075 h 10000"/>
                <a:gd name="connsiteX121" fmla="*/ 6111 w 10000"/>
                <a:gd name="connsiteY121" fmla="*/ 884 h 10000"/>
                <a:gd name="connsiteX122" fmla="*/ 6667 w 10000"/>
                <a:gd name="connsiteY122" fmla="*/ 707 h 10000"/>
                <a:gd name="connsiteX123" fmla="*/ 7056 w 10000"/>
                <a:gd name="connsiteY123" fmla="*/ 545 h 10000"/>
                <a:gd name="connsiteX124" fmla="*/ 7056 w 10000"/>
                <a:gd name="connsiteY124" fmla="*/ 545 h 10000"/>
                <a:gd name="connsiteX125" fmla="*/ 7333 w 10000"/>
                <a:gd name="connsiteY125" fmla="*/ 398 h 10000"/>
                <a:gd name="connsiteX126" fmla="*/ 7667 w 10000"/>
                <a:gd name="connsiteY126" fmla="*/ 221 h 10000"/>
                <a:gd name="connsiteX127" fmla="*/ 8000 w 10000"/>
                <a:gd name="connsiteY127" fmla="*/ 88 h 10000"/>
                <a:gd name="connsiteX128" fmla="*/ 8167 w 10000"/>
                <a:gd name="connsiteY128" fmla="*/ 29 h 10000"/>
                <a:gd name="connsiteX129" fmla="*/ 8333 w 10000"/>
                <a:gd name="connsiteY129" fmla="*/ 15 h 10000"/>
                <a:gd name="connsiteX130" fmla="*/ 8333 w 10000"/>
                <a:gd name="connsiteY130" fmla="*/ 15 h 10000"/>
                <a:gd name="connsiteX131" fmla="*/ 8667 w 10000"/>
                <a:gd name="connsiteY131" fmla="*/ 0 h 10000"/>
                <a:gd name="connsiteX132" fmla="*/ 9111 w 10000"/>
                <a:gd name="connsiteY132" fmla="*/ 0 h 10000"/>
                <a:gd name="connsiteX133" fmla="*/ 10000 w 10000"/>
                <a:gd name="connsiteY133" fmla="*/ 15 h 10000"/>
                <a:gd name="connsiteX134" fmla="*/ 10000 w 10000"/>
                <a:gd name="connsiteY134" fmla="*/ 9013 h 10000"/>
                <a:gd name="connsiteX135" fmla="*/ 10000 w 10000"/>
                <a:gd name="connsiteY135" fmla="*/ 9013 h 10000"/>
                <a:gd name="connsiteX136" fmla="*/ 9722 w 10000"/>
                <a:gd name="connsiteY136" fmla="*/ 8999 h 10000"/>
                <a:gd name="connsiteX137" fmla="*/ 9389 w 10000"/>
                <a:gd name="connsiteY137" fmla="*/ 9013 h 10000"/>
                <a:gd name="connsiteX138" fmla="*/ 9389 w 10000"/>
                <a:gd name="connsiteY138" fmla="*/ 9013 h 10000"/>
                <a:gd name="connsiteX139" fmla="*/ 9278 w 10000"/>
                <a:gd name="connsiteY139" fmla="*/ 9028 h 10000"/>
                <a:gd name="connsiteX140" fmla="*/ 9056 w 10000"/>
                <a:gd name="connsiteY140" fmla="*/ 9013 h 10000"/>
                <a:gd name="connsiteX141" fmla="*/ 8889 w 10000"/>
                <a:gd name="connsiteY141" fmla="*/ 8999 h 10000"/>
                <a:gd name="connsiteX142" fmla="*/ 8722 w 10000"/>
                <a:gd name="connsiteY142" fmla="*/ 8969 h 10000"/>
                <a:gd name="connsiteX143" fmla="*/ 8611 w 10000"/>
                <a:gd name="connsiteY143" fmla="*/ 8925 h 10000"/>
                <a:gd name="connsiteX144" fmla="*/ 8444 w 10000"/>
                <a:gd name="connsiteY144" fmla="*/ 8851 h 10000"/>
                <a:gd name="connsiteX145" fmla="*/ 8444 w 10000"/>
                <a:gd name="connsiteY145" fmla="*/ 8851 h 10000"/>
                <a:gd name="connsiteX146" fmla="*/ 8222 w 10000"/>
                <a:gd name="connsiteY146" fmla="*/ 8719 h 10000"/>
                <a:gd name="connsiteX147" fmla="*/ 8111 w 10000"/>
                <a:gd name="connsiteY147" fmla="*/ 8660 h 10000"/>
                <a:gd name="connsiteX148" fmla="*/ 7944 w 10000"/>
                <a:gd name="connsiteY148" fmla="*/ 8616 h 10000"/>
                <a:gd name="connsiteX149" fmla="*/ 7778 w 10000"/>
                <a:gd name="connsiteY149" fmla="*/ 8586 h 10000"/>
                <a:gd name="connsiteX150" fmla="*/ 7556 w 10000"/>
                <a:gd name="connsiteY150" fmla="*/ 8571 h 10000"/>
                <a:gd name="connsiteX151" fmla="*/ 7333 w 10000"/>
                <a:gd name="connsiteY151" fmla="*/ 8557 h 10000"/>
                <a:gd name="connsiteX152" fmla="*/ 7000 w 10000"/>
                <a:gd name="connsiteY152" fmla="*/ 8542 h 10000"/>
                <a:gd name="connsiteX153" fmla="*/ 7000 w 10000"/>
                <a:gd name="connsiteY153" fmla="*/ 8542 h 10000"/>
                <a:gd name="connsiteX154" fmla="*/ 6556 w 10000"/>
                <a:gd name="connsiteY154" fmla="*/ 8557 h 10000"/>
                <a:gd name="connsiteX155" fmla="*/ 6222 w 10000"/>
                <a:gd name="connsiteY155" fmla="*/ 8557 h 10000"/>
                <a:gd name="connsiteX156" fmla="*/ 6111 w 10000"/>
                <a:gd name="connsiteY156" fmla="*/ 8542 h 10000"/>
                <a:gd name="connsiteX157" fmla="*/ 6056 w 10000"/>
                <a:gd name="connsiteY157" fmla="*/ 8527 h 10000"/>
                <a:gd name="connsiteX158" fmla="*/ 6056 w 10000"/>
                <a:gd name="connsiteY158" fmla="*/ 8527 h 10000"/>
                <a:gd name="connsiteX159" fmla="*/ 6056 w 10000"/>
                <a:gd name="connsiteY159" fmla="*/ 8262 h 10000"/>
                <a:gd name="connsiteX160" fmla="*/ 6056 w 10000"/>
                <a:gd name="connsiteY160" fmla="*/ 8262 h 10000"/>
                <a:gd name="connsiteX161" fmla="*/ 6056 w 10000"/>
                <a:gd name="connsiteY161" fmla="*/ 8203 h 10000"/>
                <a:gd name="connsiteX162" fmla="*/ 5944 w 10000"/>
                <a:gd name="connsiteY162" fmla="*/ 8130 h 10000"/>
                <a:gd name="connsiteX163" fmla="*/ 5889 w 10000"/>
                <a:gd name="connsiteY163" fmla="*/ 8115 h 10000"/>
                <a:gd name="connsiteX164" fmla="*/ 5778 w 10000"/>
                <a:gd name="connsiteY164" fmla="*/ 8100 h 10000"/>
                <a:gd name="connsiteX165" fmla="*/ 5667 w 10000"/>
                <a:gd name="connsiteY165" fmla="*/ 8100 h 10000"/>
                <a:gd name="connsiteX166" fmla="*/ 5500 w 10000"/>
                <a:gd name="connsiteY166" fmla="*/ 8115 h 10000"/>
                <a:gd name="connsiteX167" fmla="*/ 5500 w 10000"/>
                <a:gd name="connsiteY167" fmla="*/ 8115 h 10000"/>
                <a:gd name="connsiteX168" fmla="*/ 4889 w 10000"/>
                <a:gd name="connsiteY168" fmla="*/ 8218 h 10000"/>
                <a:gd name="connsiteX169" fmla="*/ 4611 w 10000"/>
                <a:gd name="connsiteY169" fmla="*/ 8247 h 10000"/>
                <a:gd name="connsiteX170" fmla="*/ 4556 w 10000"/>
                <a:gd name="connsiteY170" fmla="*/ 8262 h 10000"/>
                <a:gd name="connsiteX171" fmla="*/ 4500 w 10000"/>
                <a:gd name="connsiteY171" fmla="*/ 8247 h 10000"/>
                <a:gd name="connsiteX172" fmla="*/ 4500 w 10000"/>
                <a:gd name="connsiteY172" fmla="*/ 8247 h 10000"/>
                <a:gd name="connsiteX173" fmla="*/ 4222 w 10000"/>
                <a:gd name="connsiteY173" fmla="*/ 8100 h 10000"/>
                <a:gd name="connsiteX174" fmla="*/ 4222 w 10000"/>
                <a:gd name="connsiteY174" fmla="*/ 8100 h 10000"/>
                <a:gd name="connsiteX175" fmla="*/ 4111 w 10000"/>
                <a:gd name="connsiteY175" fmla="*/ 8027 h 10000"/>
                <a:gd name="connsiteX176" fmla="*/ 4111 w 10000"/>
                <a:gd name="connsiteY176" fmla="*/ 7982 h 10000"/>
                <a:gd name="connsiteX177" fmla="*/ 4111 w 10000"/>
                <a:gd name="connsiteY177" fmla="*/ 7938 h 10000"/>
                <a:gd name="connsiteX178" fmla="*/ 4111 w 10000"/>
                <a:gd name="connsiteY178" fmla="*/ 7938 h 10000"/>
                <a:gd name="connsiteX179" fmla="*/ 4278 w 10000"/>
                <a:gd name="connsiteY179" fmla="*/ 7894 h 10000"/>
                <a:gd name="connsiteX180" fmla="*/ 4389 w 10000"/>
                <a:gd name="connsiteY180" fmla="*/ 7879 h 10000"/>
                <a:gd name="connsiteX181" fmla="*/ 4389 w 10000"/>
                <a:gd name="connsiteY181" fmla="*/ 7879 h 10000"/>
                <a:gd name="connsiteX182" fmla="*/ 4000 w 10000"/>
                <a:gd name="connsiteY182" fmla="*/ 7879 h 10000"/>
                <a:gd name="connsiteX183" fmla="*/ 3722 w 10000"/>
                <a:gd name="connsiteY183" fmla="*/ 7894 h 10000"/>
                <a:gd name="connsiteX184" fmla="*/ 3611 w 10000"/>
                <a:gd name="connsiteY184" fmla="*/ 7909 h 10000"/>
                <a:gd name="connsiteX185" fmla="*/ 3556 w 10000"/>
                <a:gd name="connsiteY185" fmla="*/ 7923 h 10000"/>
                <a:gd name="connsiteX186" fmla="*/ 3556 w 10000"/>
                <a:gd name="connsiteY186" fmla="*/ 7923 h 10000"/>
                <a:gd name="connsiteX187" fmla="*/ 3444 w 10000"/>
                <a:gd name="connsiteY187" fmla="*/ 7982 h 10000"/>
                <a:gd name="connsiteX188" fmla="*/ 3278 w 10000"/>
                <a:gd name="connsiteY188" fmla="*/ 8071 h 10000"/>
                <a:gd name="connsiteX189" fmla="*/ 3000 w 10000"/>
                <a:gd name="connsiteY189" fmla="*/ 8174 h 10000"/>
                <a:gd name="connsiteX190" fmla="*/ 2667 w 10000"/>
                <a:gd name="connsiteY190" fmla="*/ 8247 h 10000"/>
                <a:gd name="connsiteX191" fmla="*/ 2667 w 10000"/>
                <a:gd name="connsiteY191" fmla="*/ 8247 h 10000"/>
                <a:gd name="connsiteX192" fmla="*/ 2333 w 10000"/>
                <a:gd name="connsiteY192" fmla="*/ 8306 h 10000"/>
                <a:gd name="connsiteX193" fmla="*/ 1833 w 10000"/>
                <a:gd name="connsiteY193" fmla="*/ 8365 h 10000"/>
                <a:gd name="connsiteX194" fmla="*/ 1389 w 10000"/>
                <a:gd name="connsiteY194" fmla="*/ 8395 h 10000"/>
                <a:gd name="connsiteX195" fmla="*/ 889 w 10000"/>
                <a:gd name="connsiteY195" fmla="*/ 8409 h 10000"/>
                <a:gd name="connsiteX196" fmla="*/ 889 w 10000"/>
                <a:gd name="connsiteY196" fmla="*/ 8409 h 10000"/>
                <a:gd name="connsiteX197" fmla="*/ 500 w 10000"/>
                <a:gd name="connsiteY197" fmla="*/ 8424 h 10000"/>
                <a:gd name="connsiteX198" fmla="*/ 222 w 10000"/>
                <a:gd name="connsiteY198" fmla="*/ 8439 h 10000"/>
                <a:gd name="connsiteX199" fmla="*/ 0 w 10000"/>
                <a:gd name="connsiteY199" fmla="*/ 8454 h 10000"/>
                <a:gd name="connsiteX200" fmla="*/ 0 w 10000"/>
                <a:gd name="connsiteY200" fmla="*/ 8454 h 10000"/>
                <a:gd name="connsiteX201" fmla="*/ 278 w 10000"/>
                <a:gd name="connsiteY201" fmla="*/ 8689 h 10000"/>
                <a:gd name="connsiteX202" fmla="*/ 500 w 10000"/>
                <a:gd name="connsiteY202" fmla="*/ 8866 h 10000"/>
                <a:gd name="connsiteX203" fmla="*/ 722 w 10000"/>
                <a:gd name="connsiteY203" fmla="*/ 9013 h 10000"/>
                <a:gd name="connsiteX204" fmla="*/ 722 w 10000"/>
                <a:gd name="connsiteY204" fmla="*/ 9013 h 10000"/>
                <a:gd name="connsiteX205" fmla="*/ 889 w 10000"/>
                <a:gd name="connsiteY205" fmla="*/ 9102 h 10000"/>
                <a:gd name="connsiteX206" fmla="*/ 944 w 10000"/>
                <a:gd name="connsiteY206" fmla="*/ 9175 h 10000"/>
                <a:gd name="connsiteX207" fmla="*/ 1111 w 10000"/>
                <a:gd name="connsiteY207" fmla="*/ 9249 h 10000"/>
                <a:gd name="connsiteX208" fmla="*/ 1333 w 10000"/>
                <a:gd name="connsiteY208" fmla="*/ 9367 h 10000"/>
                <a:gd name="connsiteX209" fmla="*/ 1333 w 10000"/>
                <a:gd name="connsiteY209" fmla="*/ 9367 h 10000"/>
                <a:gd name="connsiteX210" fmla="*/ 1444 w 10000"/>
                <a:gd name="connsiteY210" fmla="*/ 9426 h 10000"/>
                <a:gd name="connsiteX211" fmla="*/ 1500 w 10000"/>
                <a:gd name="connsiteY211" fmla="*/ 9470 h 10000"/>
                <a:gd name="connsiteX212" fmla="*/ 1500 w 10000"/>
                <a:gd name="connsiteY212" fmla="*/ 9514 h 10000"/>
                <a:gd name="connsiteX213" fmla="*/ 1556 w 10000"/>
                <a:gd name="connsiteY213" fmla="*/ 9529 h 10000"/>
                <a:gd name="connsiteX214" fmla="*/ 1722 w 10000"/>
                <a:gd name="connsiteY214" fmla="*/ 9543 h 10000"/>
                <a:gd name="connsiteX215" fmla="*/ 1944 w 10000"/>
                <a:gd name="connsiteY215" fmla="*/ 9558 h 10000"/>
                <a:gd name="connsiteX216" fmla="*/ 2944 w 10000"/>
                <a:gd name="connsiteY216" fmla="*/ 9573 h 10000"/>
                <a:gd name="connsiteX217" fmla="*/ 2944 w 10000"/>
                <a:gd name="connsiteY217" fmla="*/ 9573 h 10000"/>
                <a:gd name="connsiteX218" fmla="*/ 4167 w 10000"/>
                <a:gd name="connsiteY218" fmla="*/ 9602 h 10000"/>
                <a:gd name="connsiteX219" fmla="*/ 4889 w 10000"/>
                <a:gd name="connsiteY219" fmla="*/ 9647 h 10000"/>
                <a:gd name="connsiteX220" fmla="*/ 5278 w 10000"/>
                <a:gd name="connsiteY220" fmla="*/ 9691 h 10000"/>
                <a:gd name="connsiteX221" fmla="*/ 5444 w 10000"/>
                <a:gd name="connsiteY221" fmla="*/ 9705 h 10000"/>
                <a:gd name="connsiteX222" fmla="*/ 5444 w 10000"/>
                <a:gd name="connsiteY222" fmla="*/ 9705 h 10000"/>
                <a:gd name="connsiteX223" fmla="*/ 5722 w 10000"/>
                <a:gd name="connsiteY223" fmla="*/ 9735 h 10000"/>
                <a:gd name="connsiteX224" fmla="*/ 5833 w 10000"/>
                <a:gd name="connsiteY224" fmla="*/ 9750 h 10000"/>
                <a:gd name="connsiteX225" fmla="*/ 5833 w 10000"/>
                <a:gd name="connsiteY225" fmla="*/ 9750 h 10000"/>
                <a:gd name="connsiteX226" fmla="*/ 5833 w 10000"/>
                <a:gd name="connsiteY226" fmla="*/ 9735 h 10000"/>
                <a:gd name="connsiteX227" fmla="*/ 5889 w 10000"/>
                <a:gd name="connsiteY227" fmla="*/ 9720 h 10000"/>
                <a:gd name="connsiteX228" fmla="*/ 6000 w 10000"/>
                <a:gd name="connsiteY228" fmla="*/ 9705 h 10000"/>
                <a:gd name="connsiteX229" fmla="*/ 6167 w 10000"/>
                <a:gd name="connsiteY229" fmla="*/ 9691 h 10000"/>
                <a:gd name="connsiteX230" fmla="*/ 6444 w 10000"/>
                <a:gd name="connsiteY230" fmla="*/ 9691 h 10000"/>
                <a:gd name="connsiteX231" fmla="*/ 6833 w 10000"/>
                <a:gd name="connsiteY231" fmla="*/ 9705 h 10000"/>
                <a:gd name="connsiteX232" fmla="*/ 7278 w 10000"/>
                <a:gd name="connsiteY232" fmla="*/ 9750 h 10000"/>
                <a:gd name="connsiteX233" fmla="*/ 7278 w 10000"/>
                <a:gd name="connsiteY233" fmla="*/ 9750 h 10000"/>
                <a:gd name="connsiteX234" fmla="*/ 8722 w 10000"/>
                <a:gd name="connsiteY234" fmla="*/ 9882 h 10000"/>
                <a:gd name="connsiteX235" fmla="*/ 10000 w 10000"/>
                <a:gd name="connsiteY235"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5333 w 10000"/>
                <a:gd name="connsiteY71" fmla="*/ 4624 h 10000"/>
                <a:gd name="connsiteX72" fmla="*/ 4889 w 10000"/>
                <a:gd name="connsiteY72" fmla="*/ 4521 h 10000"/>
                <a:gd name="connsiteX73" fmla="*/ 4056 w 10000"/>
                <a:gd name="connsiteY73" fmla="*/ 4389 h 10000"/>
                <a:gd name="connsiteX74" fmla="*/ 2889 w 10000"/>
                <a:gd name="connsiteY74" fmla="*/ 4227 h 10000"/>
                <a:gd name="connsiteX75" fmla="*/ 2889 w 10000"/>
                <a:gd name="connsiteY75" fmla="*/ 4227 h 10000"/>
                <a:gd name="connsiteX76" fmla="*/ 2389 w 10000"/>
                <a:gd name="connsiteY76" fmla="*/ 4212 h 10000"/>
                <a:gd name="connsiteX77" fmla="*/ 2000 w 10000"/>
                <a:gd name="connsiteY77" fmla="*/ 4197 h 10000"/>
                <a:gd name="connsiteX78" fmla="*/ 1889 w 10000"/>
                <a:gd name="connsiteY78" fmla="*/ 4183 h 10000"/>
                <a:gd name="connsiteX79" fmla="*/ 1778 w 10000"/>
                <a:gd name="connsiteY79" fmla="*/ 4168 h 10000"/>
                <a:gd name="connsiteX80" fmla="*/ 1778 w 10000"/>
                <a:gd name="connsiteY80" fmla="*/ 4168 h 10000"/>
                <a:gd name="connsiteX81" fmla="*/ 1667 w 10000"/>
                <a:gd name="connsiteY81" fmla="*/ 4109 h 10000"/>
                <a:gd name="connsiteX82" fmla="*/ 1500 w 10000"/>
                <a:gd name="connsiteY82" fmla="*/ 4006 h 10000"/>
                <a:gd name="connsiteX83" fmla="*/ 1444 w 10000"/>
                <a:gd name="connsiteY83" fmla="*/ 3947 h 10000"/>
                <a:gd name="connsiteX84" fmla="*/ 1444 w 10000"/>
                <a:gd name="connsiteY84" fmla="*/ 3888 h 10000"/>
                <a:gd name="connsiteX85" fmla="*/ 1444 w 10000"/>
                <a:gd name="connsiteY85" fmla="*/ 3844 h 10000"/>
                <a:gd name="connsiteX86" fmla="*/ 1556 w 10000"/>
                <a:gd name="connsiteY86" fmla="*/ 3800 h 10000"/>
                <a:gd name="connsiteX87" fmla="*/ 1556 w 10000"/>
                <a:gd name="connsiteY87" fmla="*/ 3800 h 10000"/>
                <a:gd name="connsiteX88" fmla="*/ 1833 w 10000"/>
                <a:gd name="connsiteY88" fmla="*/ 3726 h 10000"/>
                <a:gd name="connsiteX89" fmla="*/ 2111 w 10000"/>
                <a:gd name="connsiteY89" fmla="*/ 3652 h 10000"/>
                <a:gd name="connsiteX90" fmla="*/ 2278 w 10000"/>
                <a:gd name="connsiteY90" fmla="*/ 3608 h 10000"/>
                <a:gd name="connsiteX91" fmla="*/ 2389 w 10000"/>
                <a:gd name="connsiteY91" fmla="*/ 3564 h 10000"/>
                <a:gd name="connsiteX92" fmla="*/ 2389 w 10000"/>
                <a:gd name="connsiteY92" fmla="*/ 3505 h 10000"/>
                <a:gd name="connsiteX93" fmla="*/ 2389 w 10000"/>
                <a:gd name="connsiteY93" fmla="*/ 3432 h 10000"/>
                <a:gd name="connsiteX94" fmla="*/ 2389 w 10000"/>
                <a:gd name="connsiteY94" fmla="*/ 3432 h 10000"/>
                <a:gd name="connsiteX95" fmla="*/ 2167 w 10000"/>
                <a:gd name="connsiteY95" fmla="*/ 3225 h 10000"/>
                <a:gd name="connsiteX96" fmla="*/ 1889 w 10000"/>
                <a:gd name="connsiteY96" fmla="*/ 2946 h 10000"/>
                <a:gd name="connsiteX97" fmla="*/ 1667 w 10000"/>
                <a:gd name="connsiteY97" fmla="*/ 2695 h 10000"/>
                <a:gd name="connsiteX98" fmla="*/ 1611 w 10000"/>
                <a:gd name="connsiteY98" fmla="*/ 2622 h 10000"/>
                <a:gd name="connsiteX99" fmla="*/ 1611 w 10000"/>
                <a:gd name="connsiteY99" fmla="*/ 2592 h 10000"/>
                <a:gd name="connsiteX100" fmla="*/ 1667 w 10000"/>
                <a:gd name="connsiteY100" fmla="*/ 2577 h 10000"/>
                <a:gd name="connsiteX101" fmla="*/ 1667 w 10000"/>
                <a:gd name="connsiteY101" fmla="*/ 2577 h 10000"/>
                <a:gd name="connsiteX102" fmla="*/ 2000 w 10000"/>
                <a:gd name="connsiteY102" fmla="*/ 2563 h 10000"/>
                <a:gd name="connsiteX103" fmla="*/ 2222 w 10000"/>
                <a:gd name="connsiteY103" fmla="*/ 2563 h 10000"/>
                <a:gd name="connsiteX104" fmla="*/ 2389 w 10000"/>
                <a:gd name="connsiteY104" fmla="*/ 2577 h 10000"/>
                <a:gd name="connsiteX105" fmla="*/ 2389 w 10000"/>
                <a:gd name="connsiteY105" fmla="*/ 2577 h 10000"/>
                <a:gd name="connsiteX106" fmla="*/ 2444 w 10000"/>
                <a:gd name="connsiteY106" fmla="*/ 2577 h 10000"/>
                <a:gd name="connsiteX107" fmla="*/ 2500 w 10000"/>
                <a:gd name="connsiteY107" fmla="*/ 2548 h 10000"/>
                <a:gd name="connsiteX108" fmla="*/ 2778 w 10000"/>
                <a:gd name="connsiteY108" fmla="*/ 2459 h 10000"/>
                <a:gd name="connsiteX109" fmla="*/ 3500 w 10000"/>
                <a:gd name="connsiteY109" fmla="*/ 2165 h 10000"/>
                <a:gd name="connsiteX110" fmla="*/ 4444 w 10000"/>
                <a:gd name="connsiteY110" fmla="*/ 1738 h 10000"/>
                <a:gd name="connsiteX111" fmla="*/ 4444 w 10000"/>
                <a:gd name="connsiteY111" fmla="*/ 1738 h 10000"/>
                <a:gd name="connsiteX112" fmla="*/ 4444 w 10000"/>
                <a:gd name="connsiteY112" fmla="*/ 1679 h 10000"/>
                <a:gd name="connsiteX113" fmla="*/ 4444 w 10000"/>
                <a:gd name="connsiteY113" fmla="*/ 1546 h 10000"/>
                <a:gd name="connsiteX114" fmla="*/ 4500 w 10000"/>
                <a:gd name="connsiteY114" fmla="*/ 1458 h 10000"/>
                <a:gd name="connsiteX115" fmla="*/ 4611 w 10000"/>
                <a:gd name="connsiteY115" fmla="*/ 1384 h 10000"/>
                <a:gd name="connsiteX116" fmla="*/ 4778 w 10000"/>
                <a:gd name="connsiteY116" fmla="*/ 1296 h 10000"/>
                <a:gd name="connsiteX117" fmla="*/ 5000 w 10000"/>
                <a:gd name="connsiteY117" fmla="*/ 1222 h 10000"/>
                <a:gd name="connsiteX118" fmla="*/ 5000 w 10000"/>
                <a:gd name="connsiteY118" fmla="*/ 1222 h 10000"/>
                <a:gd name="connsiteX119" fmla="*/ 5556 w 10000"/>
                <a:gd name="connsiteY119" fmla="*/ 1075 h 10000"/>
                <a:gd name="connsiteX120" fmla="*/ 6111 w 10000"/>
                <a:gd name="connsiteY120" fmla="*/ 884 h 10000"/>
                <a:gd name="connsiteX121" fmla="*/ 6667 w 10000"/>
                <a:gd name="connsiteY121" fmla="*/ 707 h 10000"/>
                <a:gd name="connsiteX122" fmla="*/ 7056 w 10000"/>
                <a:gd name="connsiteY122" fmla="*/ 545 h 10000"/>
                <a:gd name="connsiteX123" fmla="*/ 7056 w 10000"/>
                <a:gd name="connsiteY123" fmla="*/ 545 h 10000"/>
                <a:gd name="connsiteX124" fmla="*/ 7333 w 10000"/>
                <a:gd name="connsiteY124" fmla="*/ 398 h 10000"/>
                <a:gd name="connsiteX125" fmla="*/ 7667 w 10000"/>
                <a:gd name="connsiteY125" fmla="*/ 221 h 10000"/>
                <a:gd name="connsiteX126" fmla="*/ 8000 w 10000"/>
                <a:gd name="connsiteY126" fmla="*/ 88 h 10000"/>
                <a:gd name="connsiteX127" fmla="*/ 8167 w 10000"/>
                <a:gd name="connsiteY127" fmla="*/ 29 h 10000"/>
                <a:gd name="connsiteX128" fmla="*/ 8333 w 10000"/>
                <a:gd name="connsiteY128" fmla="*/ 15 h 10000"/>
                <a:gd name="connsiteX129" fmla="*/ 8333 w 10000"/>
                <a:gd name="connsiteY129" fmla="*/ 15 h 10000"/>
                <a:gd name="connsiteX130" fmla="*/ 8667 w 10000"/>
                <a:gd name="connsiteY130" fmla="*/ 0 h 10000"/>
                <a:gd name="connsiteX131" fmla="*/ 9111 w 10000"/>
                <a:gd name="connsiteY131" fmla="*/ 0 h 10000"/>
                <a:gd name="connsiteX132" fmla="*/ 10000 w 10000"/>
                <a:gd name="connsiteY132" fmla="*/ 15 h 10000"/>
                <a:gd name="connsiteX133" fmla="*/ 10000 w 10000"/>
                <a:gd name="connsiteY133" fmla="*/ 9013 h 10000"/>
                <a:gd name="connsiteX134" fmla="*/ 10000 w 10000"/>
                <a:gd name="connsiteY134" fmla="*/ 9013 h 10000"/>
                <a:gd name="connsiteX135" fmla="*/ 9722 w 10000"/>
                <a:gd name="connsiteY135" fmla="*/ 8999 h 10000"/>
                <a:gd name="connsiteX136" fmla="*/ 9389 w 10000"/>
                <a:gd name="connsiteY136" fmla="*/ 9013 h 10000"/>
                <a:gd name="connsiteX137" fmla="*/ 9389 w 10000"/>
                <a:gd name="connsiteY137" fmla="*/ 9013 h 10000"/>
                <a:gd name="connsiteX138" fmla="*/ 9278 w 10000"/>
                <a:gd name="connsiteY138" fmla="*/ 9028 h 10000"/>
                <a:gd name="connsiteX139" fmla="*/ 9056 w 10000"/>
                <a:gd name="connsiteY139" fmla="*/ 9013 h 10000"/>
                <a:gd name="connsiteX140" fmla="*/ 8889 w 10000"/>
                <a:gd name="connsiteY140" fmla="*/ 8999 h 10000"/>
                <a:gd name="connsiteX141" fmla="*/ 8722 w 10000"/>
                <a:gd name="connsiteY141" fmla="*/ 8969 h 10000"/>
                <a:gd name="connsiteX142" fmla="*/ 8611 w 10000"/>
                <a:gd name="connsiteY142" fmla="*/ 8925 h 10000"/>
                <a:gd name="connsiteX143" fmla="*/ 8444 w 10000"/>
                <a:gd name="connsiteY143" fmla="*/ 8851 h 10000"/>
                <a:gd name="connsiteX144" fmla="*/ 8444 w 10000"/>
                <a:gd name="connsiteY144" fmla="*/ 8851 h 10000"/>
                <a:gd name="connsiteX145" fmla="*/ 8222 w 10000"/>
                <a:gd name="connsiteY145" fmla="*/ 8719 h 10000"/>
                <a:gd name="connsiteX146" fmla="*/ 8111 w 10000"/>
                <a:gd name="connsiteY146" fmla="*/ 8660 h 10000"/>
                <a:gd name="connsiteX147" fmla="*/ 7944 w 10000"/>
                <a:gd name="connsiteY147" fmla="*/ 8616 h 10000"/>
                <a:gd name="connsiteX148" fmla="*/ 7778 w 10000"/>
                <a:gd name="connsiteY148" fmla="*/ 8586 h 10000"/>
                <a:gd name="connsiteX149" fmla="*/ 7556 w 10000"/>
                <a:gd name="connsiteY149" fmla="*/ 8571 h 10000"/>
                <a:gd name="connsiteX150" fmla="*/ 7333 w 10000"/>
                <a:gd name="connsiteY150" fmla="*/ 8557 h 10000"/>
                <a:gd name="connsiteX151" fmla="*/ 7000 w 10000"/>
                <a:gd name="connsiteY151" fmla="*/ 8542 h 10000"/>
                <a:gd name="connsiteX152" fmla="*/ 7000 w 10000"/>
                <a:gd name="connsiteY152" fmla="*/ 8542 h 10000"/>
                <a:gd name="connsiteX153" fmla="*/ 6556 w 10000"/>
                <a:gd name="connsiteY153" fmla="*/ 8557 h 10000"/>
                <a:gd name="connsiteX154" fmla="*/ 6222 w 10000"/>
                <a:gd name="connsiteY154" fmla="*/ 8557 h 10000"/>
                <a:gd name="connsiteX155" fmla="*/ 6111 w 10000"/>
                <a:gd name="connsiteY155" fmla="*/ 8542 h 10000"/>
                <a:gd name="connsiteX156" fmla="*/ 6056 w 10000"/>
                <a:gd name="connsiteY156" fmla="*/ 8527 h 10000"/>
                <a:gd name="connsiteX157" fmla="*/ 6056 w 10000"/>
                <a:gd name="connsiteY157" fmla="*/ 8527 h 10000"/>
                <a:gd name="connsiteX158" fmla="*/ 6056 w 10000"/>
                <a:gd name="connsiteY158" fmla="*/ 8262 h 10000"/>
                <a:gd name="connsiteX159" fmla="*/ 6056 w 10000"/>
                <a:gd name="connsiteY159" fmla="*/ 8262 h 10000"/>
                <a:gd name="connsiteX160" fmla="*/ 6056 w 10000"/>
                <a:gd name="connsiteY160" fmla="*/ 8203 h 10000"/>
                <a:gd name="connsiteX161" fmla="*/ 5944 w 10000"/>
                <a:gd name="connsiteY161" fmla="*/ 8130 h 10000"/>
                <a:gd name="connsiteX162" fmla="*/ 5889 w 10000"/>
                <a:gd name="connsiteY162" fmla="*/ 8115 h 10000"/>
                <a:gd name="connsiteX163" fmla="*/ 5778 w 10000"/>
                <a:gd name="connsiteY163" fmla="*/ 8100 h 10000"/>
                <a:gd name="connsiteX164" fmla="*/ 5667 w 10000"/>
                <a:gd name="connsiteY164" fmla="*/ 8100 h 10000"/>
                <a:gd name="connsiteX165" fmla="*/ 5500 w 10000"/>
                <a:gd name="connsiteY165" fmla="*/ 8115 h 10000"/>
                <a:gd name="connsiteX166" fmla="*/ 5500 w 10000"/>
                <a:gd name="connsiteY166" fmla="*/ 8115 h 10000"/>
                <a:gd name="connsiteX167" fmla="*/ 4889 w 10000"/>
                <a:gd name="connsiteY167" fmla="*/ 8218 h 10000"/>
                <a:gd name="connsiteX168" fmla="*/ 4611 w 10000"/>
                <a:gd name="connsiteY168" fmla="*/ 8247 h 10000"/>
                <a:gd name="connsiteX169" fmla="*/ 4556 w 10000"/>
                <a:gd name="connsiteY169" fmla="*/ 8262 h 10000"/>
                <a:gd name="connsiteX170" fmla="*/ 4500 w 10000"/>
                <a:gd name="connsiteY170" fmla="*/ 8247 h 10000"/>
                <a:gd name="connsiteX171" fmla="*/ 4500 w 10000"/>
                <a:gd name="connsiteY171" fmla="*/ 8247 h 10000"/>
                <a:gd name="connsiteX172" fmla="*/ 4222 w 10000"/>
                <a:gd name="connsiteY172" fmla="*/ 8100 h 10000"/>
                <a:gd name="connsiteX173" fmla="*/ 4222 w 10000"/>
                <a:gd name="connsiteY173" fmla="*/ 8100 h 10000"/>
                <a:gd name="connsiteX174" fmla="*/ 4111 w 10000"/>
                <a:gd name="connsiteY174" fmla="*/ 8027 h 10000"/>
                <a:gd name="connsiteX175" fmla="*/ 4111 w 10000"/>
                <a:gd name="connsiteY175" fmla="*/ 7982 h 10000"/>
                <a:gd name="connsiteX176" fmla="*/ 4111 w 10000"/>
                <a:gd name="connsiteY176" fmla="*/ 7938 h 10000"/>
                <a:gd name="connsiteX177" fmla="*/ 4111 w 10000"/>
                <a:gd name="connsiteY177" fmla="*/ 7938 h 10000"/>
                <a:gd name="connsiteX178" fmla="*/ 4278 w 10000"/>
                <a:gd name="connsiteY178" fmla="*/ 7894 h 10000"/>
                <a:gd name="connsiteX179" fmla="*/ 4389 w 10000"/>
                <a:gd name="connsiteY179" fmla="*/ 7879 h 10000"/>
                <a:gd name="connsiteX180" fmla="*/ 4389 w 10000"/>
                <a:gd name="connsiteY180" fmla="*/ 7879 h 10000"/>
                <a:gd name="connsiteX181" fmla="*/ 4000 w 10000"/>
                <a:gd name="connsiteY181" fmla="*/ 7879 h 10000"/>
                <a:gd name="connsiteX182" fmla="*/ 3722 w 10000"/>
                <a:gd name="connsiteY182" fmla="*/ 7894 h 10000"/>
                <a:gd name="connsiteX183" fmla="*/ 3611 w 10000"/>
                <a:gd name="connsiteY183" fmla="*/ 7909 h 10000"/>
                <a:gd name="connsiteX184" fmla="*/ 3556 w 10000"/>
                <a:gd name="connsiteY184" fmla="*/ 7923 h 10000"/>
                <a:gd name="connsiteX185" fmla="*/ 3556 w 10000"/>
                <a:gd name="connsiteY185" fmla="*/ 7923 h 10000"/>
                <a:gd name="connsiteX186" fmla="*/ 3444 w 10000"/>
                <a:gd name="connsiteY186" fmla="*/ 7982 h 10000"/>
                <a:gd name="connsiteX187" fmla="*/ 3278 w 10000"/>
                <a:gd name="connsiteY187" fmla="*/ 8071 h 10000"/>
                <a:gd name="connsiteX188" fmla="*/ 3000 w 10000"/>
                <a:gd name="connsiteY188" fmla="*/ 8174 h 10000"/>
                <a:gd name="connsiteX189" fmla="*/ 2667 w 10000"/>
                <a:gd name="connsiteY189" fmla="*/ 8247 h 10000"/>
                <a:gd name="connsiteX190" fmla="*/ 2667 w 10000"/>
                <a:gd name="connsiteY190" fmla="*/ 8247 h 10000"/>
                <a:gd name="connsiteX191" fmla="*/ 2333 w 10000"/>
                <a:gd name="connsiteY191" fmla="*/ 8306 h 10000"/>
                <a:gd name="connsiteX192" fmla="*/ 1833 w 10000"/>
                <a:gd name="connsiteY192" fmla="*/ 8365 h 10000"/>
                <a:gd name="connsiteX193" fmla="*/ 1389 w 10000"/>
                <a:gd name="connsiteY193" fmla="*/ 8395 h 10000"/>
                <a:gd name="connsiteX194" fmla="*/ 889 w 10000"/>
                <a:gd name="connsiteY194" fmla="*/ 8409 h 10000"/>
                <a:gd name="connsiteX195" fmla="*/ 889 w 10000"/>
                <a:gd name="connsiteY195" fmla="*/ 8409 h 10000"/>
                <a:gd name="connsiteX196" fmla="*/ 500 w 10000"/>
                <a:gd name="connsiteY196" fmla="*/ 8424 h 10000"/>
                <a:gd name="connsiteX197" fmla="*/ 222 w 10000"/>
                <a:gd name="connsiteY197" fmla="*/ 8439 h 10000"/>
                <a:gd name="connsiteX198" fmla="*/ 0 w 10000"/>
                <a:gd name="connsiteY198" fmla="*/ 8454 h 10000"/>
                <a:gd name="connsiteX199" fmla="*/ 0 w 10000"/>
                <a:gd name="connsiteY199" fmla="*/ 8454 h 10000"/>
                <a:gd name="connsiteX200" fmla="*/ 278 w 10000"/>
                <a:gd name="connsiteY200" fmla="*/ 8689 h 10000"/>
                <a:gd name="connsiteX201" fmla="*/ 500 w 10000"/>
                <a:gd name="connsiteY201" fmla="*/ 8866 h 10000"/>
                <a:gd name="connsiteX202" fmla="*/ 722 w 10000"/>
                <a:gd name="connsiteY202" fmla="*/ 9013 h 10000"/>
                <a:gd name="connsiteX203" fmla="*/ 722 w 10000"/>
                <a:gd name="connsiteY203" fmla="*/ 9013 h 10000"/>
                <a:gd name="connsiteX204" fmla="*/ 889 w 10000"/>
                <a:gd name="connsiteY204" fmla="*/ 9102 h 10000"/>
                <a:gd name="connsiteX205" fmla="*/ 944 w 10000"/>
                <a:gd name="connsiteY205" fmla="*/ 9175 h 10000"/>
                <a:gd name="connsiteX206" fmla="*/ 1111 w 10000"/>
                <a:gd name="connsiteY206" fmla="*/ 9249 h 10000"/>
                <a:gd name="connsiteX207" fmla="*/ 1333 w 10000"/>
                <a:gd name="connsiteY207" fmla="*/ 9367 h 10000"/>
                <a:gd name="connsiteX208" fmla="*/ 1333 w 10000"/>
                <a:gd name="connsiteY208" fmla="*/ 9367 h 10000"/>
                <a:gd name="connsiteX209" fmla="*/ 1444 w 10000"/>
                <a:gd name="connsiteY209" fmla="*/ 9426 h 10000"/>
                <a:gd name="connsiteX210" fmla="*/ 1500 w 10000"/>
                <a:gd name="connsiteY210" fmla="*/ 9470 h 10000"/>
                <a:gd name="connsiteX211" fmla="*/ 1500 w 10000"/>
                <a:gd name="connsiteY211" fmla="*/ 9514 h 10000"/>
                <a:gd name="connsiteX212" fmla="*/ 1556 w 10000"/>
                <a:gd name="connsiteY212" fmla="*/ 9529 h 10000"/>
                <a:gd name="connsiteX213" fmla="*/ 1722 w 10000"/>
                <a:gd name="connsiteY213" fmla="*/ 9543 h 10000"/>
                <a:gd name="connsiteX214" fmla="*/ 1944 w 10000"/>
                <a:gd name="connsiteY214" fmla="*/ 9558 h 10000"/>
                <a:gd name="connsiteX215" fmla="*/ 2944 w 10000"/>
                <a:gd name="connsiteY215" fmla="*/ 9573 h 10000"/>
                <a:gd name="connsiteX216" fmla="*/ 2944 w 10000"/>
                <a:gd name="connsiteY216" fmla="*/ 9573 h 10000"/>
                <a:gd name="connsiteX217" fmla="*/ 4167 w 10000"/>
                <a:gd name="connsiteY217" fmla="*/ 9602 h 10000"/>
                <a:gd name="connsiteX218" fmla="*/ 4889 w 10000"/>
                <a:gd name="connsiteY218" fmla="*/ 9647 h 10000"/>
                <a:gd name="connsiteX219" fmla="*/ 5278 w 10000"/>
                <a:gd name="connsiteY219" fmla="*/ 9691 h 10000"/>
                <a:gd name="connsiteX220" fmla="*/ 5444 w 10000"/>
                <a:gd name="connsiteY220" fmla="*/ 9705 h 10000"/>
                <a:gd name="connsiteX221" fmla="*/ 5444 w 10000"/>
                <a:gd name="connsiteY221" fmla="*/ 9705 h 10000"/>
                <a:gd name="connsiteX222" fmla="*/ 5722 w 10000"/>
                <a:gd name="connsiteY222" fmla="*/ 9735 h 10000"/>
                <a:gd name="connsiteX223" fmla="*/ 5833 w 10000"/>
                <a:gd name="connsiteY223" fmla="*/ 9750 h 10000"/>
                <a:gd name="connsiteX224" fmla="*/ 5833 w 10000"/>
                <a:gd name="connsiteY224" fmla="*/ 9750 h 10000"/>
                <a:gd name="connsiteX225" fmla="*/ 5833 w 10000"/>
                <a:gd name="connsiteY225" fmla="*/ 9735 h 10000"/>
                <a:gd name="connsiteX226" fmla="*/ 5889 w 10000"/>
                <a:gd name="connsiteY226" fmla="*/ 9720 h 10000"/>
                <a:gd name="connsiteX227" fmla="*/ 6000 w 10000"/>
                <a:gd name="connsiteY227" fmla="*/ 9705 h 10000"/>
                <a:gd name="connsiteX228" fmla="*/ 6167 w 10000"/>
                <a:gd name="connsiteY228" fmla="*/ 9691 h 10000"/>
                <a:gd name="connsiteX229" fmla="*/ 6444 w 10000"/>
                <a:gd name="connsiteY229" fmla="*/ 9691 h 10000"/>
                <a:gd name="connsiteX230" fmla="*/ 6833 w 10000"/>
                <a:gd name="connsiteY230" fmla="*/ 9705 h 10000"/>
                <a:gd name="connsiteX231" fmla="*/ 7278 w 10000"/>
                <a:gd name="connsiteY231" fmla="*/ 9750 h 10000"/>
                <a:gd name="connsiteX232" fmla="*/ 7278 w 10000"/>
                <a:gd name="connsiteY232" fmla="*/ 9750 h 10000"/>
                <a:gd name="connsiteX233" fmla="*/ 8722 w 10000"/>
                <a:gd name="connsiteY233" fmla="*/ 9882 h 10000"/>
                <a:gd name="connsiteX234" fmla="*/ 10000 w 10000"/>
                <a:gd name="connsiteY234"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5333 w 10000"/>
                <a:gd name="connsiteY71" fmla="*/ 4624 h 10000"/>
                <a:gd name="connsiteX72" fmla="*/ 4056 w 10000"/>
                <a:gd name="connsiteY72" fmla="*/ 4389 h 10000"/>
                <a:gd name="connsiteX73" fmla="*/ 2889 w 10000"/>
                <a:gd name="connsiteY73" fmla="*/ 4227 h 10000"/>
                <a:gd name="connsiteX74" fmla="*/ 2889 w 10000"/>
                <a:gd name="connsiteY74" fmla="*/ 4227 h 10000"/>
                <a:gd name="connsiteX75" fmla="*/ 2389 w 10000"/>
                <a:gd name="connsiteY75" fmla="*/ 4212 h 10000"/>
                <a:gd name="connsiteX76" fmla="*/ 2000 w 10000"/>
                <a:gd name="connsiteY76" fmla="*/ 4197 h 10000"/>
                <a:gd name="connsiteX77" fmla="*/ 1889 w 10000"/>
                <a:gd name="connsiteY77" fmla="*/ 4183 h 10000"/>
                <a:gd name="connsiteX78" fmla="*/ 1778 w 10000"/>
                <a:gd name="connsiteY78" fmla="*/ 4168 h 10000"/>
                <a:gd name="connsiteX79" fmla="*/ 1778 w 10000"/>
                <a:gd name="connsiteY79" fmla="*/ 4168 h 10000"/>
                <a:gd name="connsiteX80" fmla="*/ 1667 w 10000"/>
                <a:gd name="connsiteY80" fmla="*/ 4109 h 10000"/>
                <a:gd name="connsiteX81" fmla="*/ 1500 w 10000"/>
                <a:gd name="connsiteY81" fmla="*/ 4006 h 10000"/>
                <a:gd name="connsiteX82" fmla="*/ 1444 w 10000"/>
                <a:gd name="connsiteY82" fmla="*/ 3947 h 10000"/>
                <a:gd name="connsiteX83" fmla="*/ 1444 w 10000"/>
                <a:gd name="connsiteY83" fmla="*/ 3888 h 10000"/>
                <a:gd name="connsiteX84" fmla="*/ 1444 w 10000"/>
                <a:gd name="connsiteY84" fmla="*/ 3844 h 10000"/>
                <a:gd name="connsiteX85" fmla="*/ 1556 w 10000"/>
                <a:gd name="connsiteY85" fmla="*/ 3800 h 10000"/>
                <a:gd name="connsiteX86" fmla="*/ 1556 w 10000"/>
                <a:gd name="connsiteY86" fmla="*/ 3800 h 10000"/>
                <a:gd name="connsiteX87" fmla="*/ 1833 w 10000"/>
                <a:gd name="connsiteY87" fmla="*/ 3726 h 10000"/>
                <a:gd name="connsiteX88" fmla="*/ 2111 w 10000"/>
                <a:gd name="connsiteY88" fmla="*/ 3652 h 10000"/>
                <a:gd name="connsiteX89" fmla="*/ 2278 w 10000"/>
                <a:gd name="connsiteY89" fmla="*/ 3608 h 10000"/>
                <a:gd name="connsiteX90" fmla="*/ 2389 w 10000"/>
                <a:gd name="connsiteY90" fmla="*/ 3564 h 10000"/>
                <a:gd name="connsiteX91" fmla="*/ 2389 w 10000"/>
                <a:gd name="connsiteY91" fmla="*/ 3505 h 10000"/>
                <a:gd name="connsiteX92" fmla="*/ 2389 w 10000"/>
                <a:gd name="connsiteY92" fmla="*/ 3432 h 10000"/>
                <a:gd name="connsiteX93" fmla="*/ 2389 w 10000"/>
                <a:gd name="connsiteY93" fmla="*/ 3432 h 10000"/>
                <a:gd name="connsiteX94" fmla="*/ 2167 w 10000"/>
                <a:gd name="connsiteY94" fmla="*/ 3225 h 10000"/>
                <a:gd name="connsiteX95" fmla="*/ 1889 w 10000"/>
                <a:gd name="connsiteY95" fmla="*/ 2946 h 10000"/>
                <a:gd name="connsiteX96" fmla="*/ 1667 w 10000"/>
                <a:gd name="connsiteY96" fmla="*/ 2695 h 10000"/>
                <a:gd name="connsiteX97" fmla="*/ 1611 w 10000"/>
                <a:gd name="connsiteY97" fmla="*/ 2622 h 10000"/>
                <a:gd name="connsiteX98" fmla="*/ 1611 w 10000"/>
                <a:gd name="connsiteY98" fmla="*/ 2592 h 10000"/>
                <a:gd name="connsiteX99" fmla="*/ 1667 w 10000"/>
                <a:gd name="connsiteY99" fmla="*/ 2577 h 10000"/>
                <a:gd name="connsiteX100" fmla="*/ 1667 w 10000"/>
                <a:gd name="connsiteY100" fmla="*/ 2577 h 10000"/>
                <a:gd name="connsiteX101" fmla="*/ 2000 w 10000"/>
                <a:gd name="connsiteY101" fmla="*/ 2563 h 10000"/>
                <a:gd name="connsiteX102" fmla="*/ 2222 w 10000"/>
                <a:gd name="connsiteY102" fmla="*/ 2563 h 10000"/>
                <a:gd name="connsiteX103" fmla="*/ 2389 w 10000"/>
                <a:gd name="connsiteY103" fmla="*/ 2577 h 10000"/>
                <a:gd name="connsiteX104" fmla="*/ 2389 w 10000"/>
                <a:gd name="connsiteY104" fmla="*/ 2577 h 10000"/>
                <a:gd name="connsiteX105" fmla="*/ 2444 w 10000"/>
                <a:gd name="connsiteY105" fmla="*/ 2577 h 10000"/>
                <a:gd name="connsiteX106" fmla="*/ 2500 w 10000"/>
                <a:gd name="connsiteY106" fmla="*/ 2548 h 10000"/>
                <a:gd name="connsiteX107" fmla="*/ 2778 w 10000"/>
                <a:gd name="connsiteY107" fmla="*/ 2459 h 10000"/>
                <a:gd name="connsiteX108" fmla="*/ 3500 w 10000"/>
                <a:gd name="connsiteY108" fmla="*/ 2165 h 10000"/>
                <a:gd name="connsiteX109" fmla="*/ 4444 w 10000"/>
                <a:gd name="connsiteY109" fmla="*/ 1738 h 10000"/>
                <a:gd name="connsiteX110" fmla="*/ 4444 w 10000"/>
                <a:gd name="connsiteY110" fmla="*/ 1738 h 10000"/>
                <a:gd name="connsiteX111" fmla="*/ 4444 w 10000"/>
                <a:gd name="connsiteY111" fmla="*/ 1679 h 10000"/>
                <a:gd name="connsiteX112" fmla="*/ 4444 w 10000"/>
                <a:gd name="connsiteY112" fmla="*/ 1546 h 10000"/>
                <a:gd name="connsiteX113" fmla="*/ 4500 w 10000"/>
                <a:gd name="connsiteY113" fmla="*/ 1458 h 10000"/>
                <a:gd name="connsiteX114" fmla="*/ 4611 w 10000"/>
                <a:gd name="connsiteY114" fmla="*/ 1384 h 10000"/>
                <a:gd name="connsiteX115" fmla="*/ 4778 w 10000"/>
                <a:gd name="connsiteY115" fmla="*/ 1296 h 10000"/>
                <a:gd name="connsiteX116" fmla="*/ 5000 w 10000"/>
                <a:gd name="connsiteY116" fmla="*/ 1222 h 10000"/>
                <a:gd name="connsiteX117" fmla="*/ 5000 w 10000"/>
                <a:gd name="connsiteY117" fmla="*/ 1222 h 10000"/>
                <a:gd name="connsiteX118" fmla="*/ 5556 w 10000"/>
                <a:gd name="connsiteY118" fmla="*/ 1075 h 10000"/>
                <a:gd name="connsiteX119" fmla="*/ 6111 w 10000"/>
                <a:gd name="connsiteY119" fmla="*/ 884 h 10000"/>
                <a:gd name="connsiteX120" fmla="*/ 6667 w 10000"/>
                <a:gd name="connsiteY120" fmla="*/ 707 h 10000"/>
                <a:gd name="connsiteX121" fmla="*/ 7056 w 10000"/>
                <a:gd name="connsiteY121" fmla="*/ 545 h 10000"/>
                <a:gd name="connsiteX122" fmla="*/ 7056 w 10000"/>
                <a:gd name="connsiteY122" fmla="*/ 545 h 10000"/>
                <a:gd name="connsiteX123" fmla="*/ 7333 w 10000"/>
                <a:gd name="connsiteY123" fmla="*/ 398 h 10000"/>
                <a:gd name="connsiteX124" fmla="*/ 7667 w 10000"/>
                <a:gd name="connsiteY124" fmla="*/ 221 h 10000"/>
                <a:gd name="connsiteX125" fmla="*/ 8000 w 10000"/>
                <a:gd name="connsiteY125" fmla="*/ 88 h 10000"/>
                <a:gd name="connsiteX126" fmla="*/ 8167 w 10000"/>
                <a:gd name="connsiteY126" fmla="*/ 29 h 10000"/>
                <a:gd name="connsiteX127" fmla="*/ 8333 w 10000"/>
                <a:gd name="connsiteY127" fmla="*/ 15 h 10000"/>
                <a:gd name="connsiteX128" fmla="*/ 8333 w 10000"/>
                <a:gd name="connsiteY128" fmla="*/ 15 h 10000"/>
                <a:gd name="connsiteX129" fmla="*/ 8667 w 10000"/>
                <a:gd name="connsiteY129" fmla="*/ 0 h 10000"/>
                <a:gd name="connsiteX130" fmla="*/ 9111 w 10000"/>
                <a:gd name="connsiteY130" fmla="*/ 0 h 10000"/>
                <a:gd name="connsiteX131" fmla="*/ 10000 w 10000"/>
                <a:gd name="connsiteY131" fmla="*/ 15 h 10000"/>
                <a:gd name="connsiteX132" fmla="*/ 10000 w 10000"/>
                <a:gd name="connsiteY132" fmla="*/ 9013 h 10000"/>
                <a:gd name="connsiteX133" fmla="*/ 10000 w 10000"/>
                <a:gd name="connsiteY133" fmla="*/ 9013 h 10000"/>
                <a:gd name="connsiteX134" fmla="*/ 9722 w 10000"/>
                <a:gd name="connsiteY134" fmla="*/ 8999 h 10000"/>
                <a:gd name="connsiteX135" fmla="*/ 9389 w 10000"/>
                <a:gd name="connsiteY135" fmla="*/ 9013 h 10000"/>
                <a:gd name="connsiteX136" fmla="*/ 9389 w 10000"/>
                <a:gd name="connsiteY136" fmla="*/ 9013 h 10000"/>
                <a:gd name="connsiteX137" fmla="*/ 9278 w 10000"/>
                <a:gd name="connsiteY137" fmla="*/ 9028 h 10000"/>
                <a:gd name="connsiteX138" fmla="*/ 9056 w 10000"/>
                <a:gd name="connsiteY138" fmla="*/ 9013 h 10000"/>
                <a:gd name="connsiteX139" fmla="*/ 8889 w 10000"/>
                <a:gd name="connsiteY139" fmla="*/ 8999 h 10000"/>
                <a:gd name="connsiteX140" fmla="*/ 8722 w 10000"/>
                <a:gd name="connsiteY140" fmla="*/ 8969 h 10000"/>
                <a:gd name="connsiteX141" fmla="*/ 8611 w 10000"/>
                <a:gd name="connsiteY141" fmla="*/ 8925 h 10000"/>
                <a:gd name="connsiteX142" fmla="*/ 8444 w 10000"/>
                <a:gd name="connsiteY142" fmla="*/ 8851 h 10000"/>
                <a:gd name="connsiteX143" fmla="*/ 8444 w 10000"/>
                <a:gd name="connsiteY143" fmla="*/ 8851 h 10000"/>
                <a:gd name="connsiteX144" fmla="*/ 8222 w 10000"/>
                <a:gd name="connsiteY144" fmla="*/ 8719 h 10000"/>
                <a:gd name="connsiteX145" fmla="*/ 8111 w 10000"/>
                <a:gd name="connsiteY145" fmla="*/ 8660 h 10000"/>
                <a:gd name="connsiteX146" fmla="*/ 7944 w 10000"/>
                <a:gd name="connsiteY146" fmla="*/ 8616 h 10000"/>
                <a:gd name="connsiteX147" fmla="*/ 7778 w 10000"/>
                <a:gd name="connsiteY147" fmla="*/ 8586 h 10000"/>
                <a:gd name="connsiteX148" fmla="*/ 7556 w 10000"/>
                <a:gd name="connsiteY148" fmla="*/ 8571 h 10000"/>
                <a:gd name="connsiteX149" fmla="*/ 7333 w 10000"/>
                <a:gd name="connsiteY149" fmla="*/ 8557 h 10000"/>
                <a:gd name="connsiteX150" fmla="*/ 7000 w 10000"/>
                <a:gd name="connsiteY150" fmla="*/ 8542 h 10000"/>
                <a:gd name="connsiteX151" fmla="*/ 7000 w 10000"/>
                <a:gd name="connsiteY151" fmla="*/ 8542 h 10000"/>
                <a:gd name="connsiteX152" fmla="*/ 6556 w 10000"/>
                <a:gd name="connsiteY152" fmla="*/ 8557 h 10000"/>
                <a:gd name="connsiteX153" fmla="*/ 6222 w 10000"/>
                <a:gd name="connsiteY153" fmla="*/ 8557 h 10000"/>
                <a:gd name="connsiteX154" fmla="*/ 6111 w 10000"/>
                <a:gd name="connsiteY154" fmla="*/ 8542 h 10000"/>
                <a:gd name="connsiteX155" fmla="*/ 6056 w 10000"/>
                <a:gd name="connsiteY155" fmla="*/ 8527 h 10000"/>
                <a:gd name="connsiteX156" fmla="*/ 6056 w 10000"/>
                <a:gd name="connsiteY156" fmla="*/ 8527 h 10000"/>
                <a:gd name="connsiteX157" fmla="*/ 6056 w 10000"/>
                <a:gd name="connsiteY157" fmla="*/ 8262 h 10000"/>
                <a:gd name="connsiteX158" fmla="*/ 6056 w 10000"/>
                <a:gd name="connsiteY158" fmla="*/ 8262 h 10000"/>
                <a:gd name="connsiteX159" fmla="*/ 6056 w 10000"/>
                <a:gd name="connsiteY159" fmla="*/ 8203 h 10000"/>
                <a:gd name="connsiteX160" fmla="*/ 5944 w 10000"/>
                <a:gd name="connsiteY160" fmla="*/ 8130 h 10000"/>
                <a:gd name="connsiteX161" fmla="*/ 5889 w 10000"/>
                <a:gd name="connsiteY161" fmla="*/ 8115 h 10000"/>
                <a:gd name="connsiteX162" fmla="*/ 5778 w 10000"/>
                <a:gd name="connsiteY162" fmla="*/ 8100 h 10000"/>
                <a:gd name="connsiteX163" fmla="*/ 5667 w 10000"/>
                <a:gd name="connsiteY163" fmla="*/ 8100 h 10000"/>
                <a:gd name="connsiteX164" fmla="*/ 5500 w 10000"/>
                <a:gd name="connsiteY164" fmla="*/ 8115 h 10000"/>
                <a:gd name="connsiteX165" fmla="*/ 5500 w 10000"/>
                <a:gd name="connsiteY165" fmla="*/ 8115 h 10000"/>
                <a:gd name="connsiteX166" fmla="*/ 4889 w 10000"/>
                <a:gd name="connsiteY166" fmla="*/ 8218 h 10000"/>
                <a:gd name="connsiteX167" fmla="*/ 4611 w 10000"/>
                <a:gd name="connsiteY167" fmla="*/ 8247 h 10000"/>
                <a:gd name="connsiteX168" fmla="*/ 4556 w 10000"/>
                <a:gd name="connsiteY168" fmla="*/ 8262 h 10000"/>
                <a:gd name="connsiteX169" fmla="*/ 4500 w 10000"/>
                <a:gd name="connsiteY169" fmla="*/ 8247 h 10000"/>
                <a:gd name="connsiteX170" fmla="*/ 4500 w 10000"/>
                <a:gd name="connsiteY170" fmla="*/ 8247 h 10000"/>
                <a:gd name="connsiteX171" fmla="*/ 4222 w 10000"/>
                <a:gd name="connsiteY171" fmla="*/ 8100 h 10000"/>
                <a:gd name="connsiteX172" fmla="*/ 4222 w 10000"/>
                <a:gd name="connsiteY172" fmla="*/ 8100 h 10000"/>
                <a:gd name="connsiteX173" fmla="*/ 4111 w 10000"/>
                <a:gd name="connsiteY173" fmla="*/ 8027 h 10000"/>
                <a:gd name="connsiteX174" fmla="*/ 4111 w 10000"/>
                <a:gd name="connsiteY174" fmla="*/ 7982 h 10000"/>
                <a:gd name="connsiteX175" fmla="*/ 4111 w 10000"/>
                <a:gd name="connsiteY175" fmla="*/ 7938 h 10000"/>
                <a:gd name="connsiteX176" fmla="*/ 4111 w 10000"/>
                <a:gd name="connsiteY176" fmla="*/ 7938 h 10000"/>
                <a:gd name="connsiteX177" fmla="*/ 4278 w 10000"/>
                <a:gd name="connsiteY177" fmla="*/ 7894 h 10000"/>
                <a:gd name="connsiteX178" fmla="*/ 4389 w 10000"/>
                <a:gd name="connsiteY178" fmla="*/ 7879 h 10000"/>
                <a:gd name="connsiteX179" fmla="*/ 4389 w 10000"/>
                <a:gd name="connsiteY179" fmla="*/ 7879 h 10000"/>
                <a:gd name="connsiteX180" fmla="*/ 4000 w 10000"/>
                <a:gd name="connsiteY180" fmla="*/ 7879 h 10000"/>
                <a:gd name="connsiteX181" fmla="*/ 3722 w 10000"/>
                <a:gd name="connsiteY181" fmla="*/ 7894 h 10000"/>
                <a:gd name="connsiteX182" fmla="*/ 3611 w 10000"/>
                <a:gd name="connsiteY182" fmla="*/ 7909 h 10000"/>
                <a:gd name="connsiteX183" fmla="*/ 3556 w 10000"/>
                <a:gd name="connsiteY183" fmla="*/ 7923 h 10000"/>
                <a:gd name="connsiteX184" fmla="*/ 3556 w 10000"/>
                <a:gd name="connsiteY184" fmla="*/ 7923 h 10000"/>
                <a:gd name="connsiteX185" fmla="*/ 3444 w 10000"/>
                <a:gd name="connsiteY185" fmla="*/ 7982 h 10000"/>
                <a:gd name="connsiteX186" fmla="*/ 3278 w 10000"/>
                <a:gd name="connsiteY186" fmla="*/ 8071 h 10000"/>
                <a:gd name="connsiteX187" fmla="*/ 3000 w 10000"/>
                <a:gd name="connsiteY187" fmla="*/ 8174 h 10000"/>
                <a:gd name="connsiteX188" fmla="*/ 2667 w 10000"/>
                <a:gd name="connsiteY188" fmla="*/ 8247 h 10000"/>
                <a:gd name="connsiteX189" fmla="*/ 2667 w 10000"/>
                <a:gd name="connsiteY189" fmla="*/ 8247 h 10000"/>
                <a:gd name="connsiteX190" fmla="*/ 2333 w 10000"/>
                <a:gd name="connsiteY190" fmla="*/ 8306 h 10000"/>
                <a:gd name="connsiteX191" fmla="*/ 1833 w 10000"/>
                <a:gd name="connsiteY191" fmla="*/ 8365 h 10000"/>
                <a:gd name="connsiteX192" fmla="*/ 1389 w 10000"/>
                <a:gd name="connsiteY192" fmla="*/ 8395 h 10000"/>
                <a:gd name="connsiteX193" fmla="*/ 889 w 10000"/>
                <a:gd name="connsiteY193" fmla="*/ 8409 h 10000"/>
                <a:gd name="connsiteX194" fmla="*/ 889 w 10000"/>
                <a:gd name="connsiteY194" fmla="*/ 8409 h 10000"/>
                <a:gd name="connsiteX195" fmla="*/ 500 w 10000"/>
                <a:gd name="connsiteY195" fmla="*/ 8424 h 10000"/>
                <a:gd name="connsiteX196" fmla="*/ 222 w 10000"/>
                <a:gd name="connsiteY196" fmla="*/ 8439 h 10000"/>
                <a:gd name="connsiteX197" fmla="*/ 0 w 10000"/>
                <a:gd name="connsiteY197" fmla="*/ 8454 h 10000"/>
                <a:gd name="connsiteX198" fmla="*/ 0 w 10000"/>
                <a:gd name="connsiteY198" fmla="*/ 8454 h 10000"/>
                <a:gd name="connsiteX199" fmla="*/ 278 w 10000"/>
                <a:gd name="connsiteY199" fmla="*/ 8689 h 10000"/>
                <a:gd name="connsiteX200" fmla="*/ 500 w 10000"/>
                <a:gd name="connsiteY200" fmla="*/ 8866 h 10000"/>
                <a:gd name="connsiteX201" fmla="*/ 722 w 10000"/>
                <a:gd name="connsiteY201" fmla="*/ 9013 h 10000"/>
                <a:gd name="connsiteX202" fmla="*/ 722 w 10000"/>
                <a:gd name="connsiteY202" fmla="*/ 9013 h 10000"/>
                <a:gd name="connsiteX203" fmla="*/ 889 w 10000"/>
                <a:gd name="connsiteY203" fmla="*/ 9102 h 10000"/>
                <a:gd name="connsiteX204" fmla="*/ 944 w 10000"/>
                <a:gd name="connsiteY204" fmla="*/ 9175 h 10000"/>
                <a:gd name="connsiteX205" fmla="*/ 1111 w 10000"/>
                <a:gd name="connsiteY205" fmla="*/ 9249 h 10000"/>
                <a:gd name="connsiteX206" fmla="*/ 1333 w 10000"/>
                <a:gd name="connsiteY206" fmla="*/ 9367 h 10000"/>
                <a:gd name="connsiteX207" fmla="*/ 1333 w 10000"/>
                <a:gd name="connsiteY207" fmla="*/ 9367 h 10000"/>
                <a:gd name="connsiteX208" fmla="*/ 1444 w 10000"/>
                <a:gd name="connsiteY208" fmla="*/ 9426 h 10000"/>
                <a:gd name="connsiteX209" fmla="*/ 1500 w 10000"/>
                <a:gd name="connsiteY209" fmla="*/ 9470 h 10000"/>
                <a:gd name="connsiteX210" fmla="*/ 1500 w 10000"/>
                <a:gd name="connsiteY210" fmla="*/ 9514 h 10000"/>
                <a:gd name="connsiteX211" fmla="*/ 1556 w 10000"/>
                <a:gd name="connsiteY211" fmla="*/ 9529 h 10000"/>
                <a:gd name="connsiteX212" fmla="*/ 1722 w 10000"/>
                <a:gd name="connsiteY212" fmla="*/ 9543 h 10000"/>
                <a:gd name="connsiteX213" fmla="*/ 1944 w 10000"/>
                <a:gd name="connsiteY213" fmla="*/ 9558 h 10000"/>
                <a:gd name="connsiteX214" fmla="*/ 2944 w 10000"/>
                <a:gd name="connsiteY214" fmla="*/ 9573 h 10000"/>
                <a:gd name="connsiteX215" fmla="*/ 2944 w 10000"/>
                <a:gd name="connsiteY215" fmla="*/ 9573 h 10000"/>
                <a:gd name="connsiteX216" fmla="*/ 4167 w 10000"/>
                <a:gd name="connsiteY216" fmla="*/ 9602 h 10000"/>
                <a:gd name="connsiteX217" fmla="*/ 4889 w 10000"/>
                <a:gd name="connsiteY217" fmla="*/ 9647 h 10000"/>
                <a:gd name="connsiteX218" fmla="*/ 5278 w 10000"/>
                <a:gd name="connsiteY218" fmla="*/ 9691 h 10000"/>
                <a:gd name="connsiteX219" fmla="*/ 5444 w 10000"/>
                <a:gd name="connsiteY219" fmla="*/ 9705 h 10000"/>
                <a:gd name="connsiteX220" fmla="*/ 5444 w 10000"/>
                <a:gd name="connsiteY220" fmla="*/ 9705 h 10000"/>
                <a:gd name="connsiteX221" fmla="*/ 5722 w 10000"/>
                <a:gd name="connsiteY221" fmla="*/ 9735 h 10000"/>
                <a:gd name="connsiteX222" fmla="*/ 5833 w 10000"/>
                <a:gd name="connsiteY222" fmla="*/ 9750 h 10000"/>
                <a:gd name="connsiteX223" fmla="*/ 5833 w 10000"/>
                <a:gd name="connsiteY223" fmla="*/ 9750 h 10000"/>
                <a:gd name="connsiteX224" fmla="*/ 5833 w 10000"/>
                <a:gd name="connsiteY224" fmla="*/ 9735 h 10000"/>
                <a:gd name="connsiteX225" fmla="*/ 5889 w 10000"/>
                <a:gd name="connsiteY225" fmla="*/ 9720 h 10000"/>
                <a:gd name="connsiteX226" fmla="*/ 6000 w 10000"/>
                <a:gd name="connsiteY226" fmla="*/ 9705 h 10000"/>
                <a:gd name="connsiteX227" fmla="*/ 6167 w 10000"/>
                <a:gd name="connsiteY227" fmla="*/ 9691 h 10000"/>
                <a:gd name="connsiteX228" fmla="*/ 6444 w 10000"/>
                <a:gd name="connsiteY228" fmla="*/ 9691 h 10000"/>
                <a:gd name="connsiteX229" fmla="*/ 6833 w 10000"/>
                <a:gd name="connsiteY229" fmla="*/ 9705 h 10000"/>
                <a:gd name="connsiteX230" fmla="*/ 7278 w 10000"/>
                <a:gd name="connsiteY230" fmla="*/ 9750 h 10000"/>
                <a:gd name="connsiteX231" fmla="*/ 7278 w 10000"/>
                <a:gd name="connsiteY231" fmla="*/ 9750 h 10000"/>
                <a:gd name="connsiteX232" fmla="*/ 8722 w 10000"/>
                <a:gd name="connsiteY232" fmla="*/ 9882 h 10000"/>
                <a:gd name="connsiteX233" fmla="*/ 10000 w 10000"/>
                <a:gd name="connsiteY233"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4056 w 10000"/>
                <a:gd name="connsiteY71" fmla="*/ 4389 h 10000"/>
                <a:gd name="connsiteX72" fmla="*/ 2889 w 10000"/>
                <a:gd name="connsiteY72" fmla="*/ 4227 h 10000"/>
                <a:gd name="connsiteX73" fmla="*/ 2889 w 10000"/>
                <a:gd name="connsiteY73" fmla="*/ 4227 h 10000"/>
                <a:gd name="connsiteX74" fmla="*/ 2389 w 10000"/>
                <a:gd name="connsiteY74" fmla="*/ 4212 h 10000"/>
                <a:gd name="connsiteX75" fmla="*/ 2000 w 10000"/>
                <a:gd name="connsiteY75" fmla="*/ 4197 h 10000"/>
                <a:gd name="connsiteX76" fmla="*/ 1889 w 10000"/>
                <a:gd name="connsiteY76" fmla="*/ 4183 h 10000"/>
                <a:gd name="connsiteX77" fmla="*/ 1778 w 10000"/>
                <a:gd name="connsiteY77" fmla="*/ 4168 h 10000"/>
                <a:gd name="connsiteX78" fmla="*/ 1778 w 10000"/>
                <a:gd name="connsiteY78" fmla="*/ 4168 h 10000"/>
                <a:gd name="connsiteX79" fmla="*/ 1667 w 10000"/>
                <a:gd name="connsiteY79" fmla="*/ 4109 h 10000"/>
                <a:gd name="connsiteX80" fmla="*/ 1500 w 10000"/>
                <a:gd name="connsiteY80" fmla="*/ 4006 h 10000"/>
                <a:gd name="connsiteX81" fmla="*/ 1444 w 10000"/>
                <a:gd name="connsiteY81" fmla="*/ 3947 h 10000"/>
                <a:gd name="connsiteX82" fmla="*/ 1444 w 10000"/>
                <a:gd name="connsiteY82" fmla="*/ 3888 h 10000"/>
                <a:gd name="connsiteX83" fmla="*/ 1444 w 10000"/>
                <a:gd name="connsiteY83" fmla="*/ 3844 h 10000"/>
                <a:gd name="connsiteX84" fmla="*/ 1556 w 10000"/>
                <a:gd name="connsiteY84" fmla="*/ 3800 h 10000"/>
                <a:gd name="connsiteX85" fmla="*/ 1556 w 10000"/>
                <a:gd name="connsiteY85" fmla="*/ 3800 h 10000"/>
                <a:gd name="connsiteX86" fmla="*/ 1833 w 10000"/>
                <a:gd name="connsiteY86" fmla="*/ 3726 h 10000"/>
                <a:gd name="connsiteX87" fmla="*/ 2111 w 10000"/>
                <a:gd name="connsiteY87" fmla="*/ 3652 h 10000"/>
                <a:gd name="connsiteX88" fmla="*/ 2278 w 10000"/>
                <a:gd name="connsiteY88" fmla="*/ 3608 h 10000"/>
                <a:gd name="connsiteX89" fmla="*/ 2389 w 10000"/>
                <a:gd name="connsiteY89" fmla="*/ 3564 h 10000"/>
                <a:gd name="connsiteX90" fmla="*/ 2389 w 10000"/>
                <a:gd name="connsiteY90" fmla="*/ 3505 h 10000"/>
                <a:gd name="connsiteX91" fmla="*/ 2389 w 10000"/>
                <a:gd name="connsiteY91" fmla="*/ 3432 h 10000"/>
                <a:gd name="connsiteX92" fmla="*/ 2389 w 10000"/>
                <a:gd name="connsiteY92" fmla="*/ 3432 h 10000"/>
                <a:gd name="connsiteX93" fmla="*/ 2167 w 10000"/>
                <a:gd name="connsiteY93" fmla="*/ 3225 h 10000"/>
                <a:gd name="connsiteX94" fmla="*/ 1889 w 10000"/>
                <a:gd name="connsiteY94" fmla="*/ 2946 h 10000"/>
                <a:gd name="connsiteX95" fmla="*/ 1667 w 10000"/>
                <a:gd name="connsiteY95" fmla="*/ 2695 h 10000"/>
                <a:gd name="connsiteX96" fmla="*/ 1611 w 10000"/>
                <a:gd name="connsiteY96" fmla="*/ 2622 h 10000"/>
                <a:gd name="connsiteX97" fmla="*/ 1611 w 10000"/>
                <a:gd name="connsiteY97" fmla="*/ 2592 h 10000"/>
                <a:gd name="connsiteX98" fmla="*/ 1667 w 10000"/>
                <a:gd name="connsiteY98" fmla="*/ 2577 h 10000"/>
                <a:gd name="connsiteX99" fmla="*/ 1667 w 10000"/>
                <a:gd name="connsiteY99" fmla="*/ 2577 h 10000"/>
                <a:gd name="connsiteX100" fmla="*/ 2000 w 10000"/>
                <a:gd name="connsiteY100" fmla="*/ 2563 h 10000"/>
                <a:gd name="connsiteX101" fmla="*/ 2222 w 10000"/>
                <a:gd name="connsiteY101" fmla="*/ 2563 h 10000"/>
                <a:gd name="connsiteX102" fmla="*/ 2389 w 10000"/>
                <a:gd name="connsiteY102" fmla="*/ 2577 h 10000"/>
                <a:gd name="connsiteX103" fmla="*/ 2389 w 10000"/>
                <a:gd name="connsiteY103" fmla="*/ 2577 h 10000"/>
                <a:gd name="connsiteX104" fmla="*/ 2444 w 10000"/>
                <a:gd name="connsiteY104" fmla="*/ 2577 h 10000"/>
                <a:gd name="connsiteX105" fmla="*/ 2500 w 10000"/>
                <a:gd name="connsiteY105" fmla="*/ 2548 h 10000"/>
                <a:gd name="connsiteX106" fmla="*/ 2778 w 10000"/>
                <a:gd name="connsiteY106" fmla="*/ 2459 h 10000"/>
                <a:gd name="connsiteX107" fmla="*/ 3500 w 10000"/>
                <a:gd name="connsiteY107" fmla="*/ 2165 h 10000"/>
                <a:gd name="connsiteX108" fmla="*/ 4444 w 10000"/>
                <a:gd name="connsiteY108" fmla="*/ 1738 h 10000"/>
                <a:gd name="connsiteX109" fmla="*/ 4444 w 10000"/>
                <a:gd name="connsiteY109" fmla="*/ 1738 h 10000"/>
                <a:gd name="connsiteX110" fmla="*/ 4444 w 10000"/>
                <a:gd name="connsiteY110" fmla="*/ 1679 h 10000"/>
                <a:gd name="connsiteX111" fmla="*/ 4444 w 10000"/>
                <a:gd name="connsiteY111" fmla="*/ 1546 h 10000"/>
                <a:gd name="connsiteX112" fmla="*/ 4500 w 10000"/>
                <a:gd name="connsiteY112" fmla="*/ 1458 h 10000"/>
                <a:gd name="connsiteX113" fmla="*/ 4611 w 10000"/>
                <a:gd name="connsiteY113" fmla="*/ 1384 h 10000"/>
                <a:gd name="connsiteX114" fmla="*/ 4778 w 10000"/>
                <a:gd name="connsiteY114" fmla="*/ 1296 h 10000"/>
                <a:gd name="connsiteX115" fmla="*/ 5000 w 10000"/>
                <a:gd name="connsiteY115" fmla="*/ 1222 h 10000"/>
                <a:gd name="connsiteX116" fmla="*/ 5000 w 10000"/>
                <a:gd name="connsiteY116" fmla="*/ 1222 h 10000"/>
                <a:gd name="connsiteX117" fmla="*/ 5556 w 10000"/>
                <a:gd name="connsiteY117" fmla="*/ 1075 h 10000"/>
                <a:gd name="connsiteX118" fmla="*/ 6111 w 10000"/>
                <a:gd name="connsiteY118" fmla="*/ 884 h 10000"/>
                <a:gd name="connsiteX119" fmla="*/ 6667 w 10000"/>
                <a:gd name="connsiteY119" fmla="*/ 707 h 10000"/>
                <a:gd name="connsiteX120" fmla="*/ 7056 w 10000"/>
                <a:gd name="connsiteY120" fmla="*/ 545 h 10000"/>
                <a:gd name="connsiteX121" fmla="*/ 7056 w 10000"/>
                <a:gd name="connsiteY121" fmla="*/ 545 h 10000"/>
                <a:gd name="connsiteX122" fmla="*/ 7333 w 10000"/>
                <a:gd name="connsiteY122" fmla="*/ 398 h 10000"/>
                <a:gd name="connsiteX123" fmla="*/ 7667 w 10000"/>
                <a:gd name="connsiteY123" fmla="*/ 221 h 10000"/>
                <a:gd name="connsiteX124" fmla="*/ 8000 w 10000"/>
                <a:gd name="connsiteY124" fmla="*/ 88 h 10000"/>
                <a:gd name="connsiteX125" fmla="*/ 8167 w 10000"/>
                <a:gd name="connsiteY125" fmla="*/ 29 h 10000"/>
                <a:gd name="connsiteX126" fmla="*/ 8333 w 10000"/>
                <a:gd name="connsiteY126" fmla="*/ 15 h 10000"/>
                <a:gd name="connsiteX127" fmla="*/ 8333 w 10000"/>
                <a:gd name="connsiteY127" fmla="*/ 15 h 10000"/>
                <a:gd name="connsiteX128" fmla="*/ 8667 w 10000"/>
                <a:gd name="connsiteY128" fmla="*/ 0 h 10000"/>
                <a:gd name="connsiteX129" fmla="*/ 9111 w 10000"/>
                <a:gd name="connsiteY129" fmla="*/ 0 h 10000"/>
                <a:gd name="connsiteX130" fmla="*/ 10000 w 10000"/>
                <a:gd name="connsiteY130" fmla="*/ 15 h 10000"/>
                <a:gd name="connsiteX131" fmla="*/ 10000 w 10000"/>
                <a:gd name="connsiteY131" fmla="*/ 9013 h 10000"/>
                <a:gd name="connsiteX132" fmla="*/ 10000 w 10000"/>
                <a:gd name="connsiteY132" fmla="*/ 9013 h 10000"/>
                <a:gd name="connsiteX133" fmla="*/ 9722 w 10000"/>
                <a:gd name="connsiteY133" fmla="*/ 8999 h 10000"/>
                <a:gd name="connsiteX134" fmla="*/ 9389 w 10000"/>
                <a:gd name="connsiteY134" fmla="*/ 9013 h 10000"/>
                <a:gd name="connsiteX135" fmla="*/ 9389 w 10000"/>
                <a:gd name="connsiteY135" fmla="*/ 9013 h 10000"/>
                <a:gd name="connsiteX136" fmla="*/ 9278 w 10000"/>
                <a:gd name="connsiteY136" fmla="*/ 9028 h 10000"/>
                <a:gd name="connsiteX137" fmla="*/ 9056 w 10000"/>
                <a:gd name="connsiteY137" fmla="*/ 9013 h 10000"/>
                <a:gd name="connsiteX138" fmla="*/ 8889 w 10000"/>
                <a:gd name="connsiteY138" fmla="*/ 8999 h 10000"/>
                <a:gd name="connsiteX139" fmla="*/ 8722 w 10000"/>
                <a:gd name="connsiteY139" fmla="*/ 8969 h 10000"/>
                <a:gd name="connsiteX140" fmla="*/ 8611 w 10000"/>
                <a:gd name="connsiteY140" fmla="*/ 8925 h 10000"/>
                <a:gd name="connsiteX141" fmla="*/ 8444 w 10000"/>
                <a:gd name="connsiteY141" fmla="*/ 8851 h 10000"/>
                <a:gd name="connsiteX142" fmla="*/ 8444 w 10000"/>
                <a:gd name="connsiteY142" fmla="*/ 8851 h 10000"/>
                <a:gd name="connsiteX143" fmla="*/ 8222 w 10000"/>
                <a:gd name="connsiteY143" fmla="*/ 8719 h 10000"/>
                <a:gd name="connsiteX144" fmla="*/ 8111 w 10000"/>
                <a:gd name="connsiteY144" fmla="*/ 8660 h 10000"/>
                <a:gd name="connsiteX145" fmla="*/ 7944 w 10000"/>
                <a:gd name="connsiteY145" fmla="*/ 8616 h 10000"/>
                <a:gd name="connsiteX146" fmla="*/ 7778 w 10000"/>
                <a:gd name="connsiteY146" fmla="*/ 8586 h 10000"/>
                <a:gd name="connsiteX147" fmla="*/ 7556 w 10000"/>
                <a:gd name="connsiteY147" fmla="*/ 8571 h 10000"/>
                <a:gd name="connsiteX148" fmla="*/ 7333 w 10000"/>
                <a:gd name="connsiteY148" fmla="*/ 8557 h 10000"/>
                <a:gd name="connsiteX149" fmla="*/ 7000 w 10000"/>
                <a:gd name="connsiteY149" fmla="*/ 8542 h 10000"/>
                <a:gd name="connsiteX150" fmla="*/ 7000 w 10000"/>
                <a:gd name="connsiteY150" fmla="*/ 8542 h 10000"/>
                <a:gd name="connsiteX151" fmla="*/ 6556 w 10000"/>
                <a:gd name="connsiteY151" fmla="*/ 8557 h 10000"/>
                <a:gd name="connsiteX152" fmla="*/ 6222 w 10000"/>
                <a:gd name="connsiteY152" fmla="*/ 8557 h 10000"/>
                <a:gd name="connsiteX153" fmla="*/ 6111 w 10000"/>
                <a:gd name="connsiteY153" fmla="*/ 8542 h 10000"/>
                <a:gd name="connsiteX154" fmla="*/ 6056 w 10000"/>
                <a:gd name="connsiteY154" fmla="*/ 8527 h 10000"/>
                <a:gd name="connsiteX155" fmla="*/ 6056 w 10000"/>
                <a:gd name="connsiteY155" fmla="*/ 8527 h 10000"/>
                <a:gd name="connsiteX156" fmla="*/ 6056 w 10000"/>
                <a:gd name="connsiteY156" fmla="*/ 8262 h 10000"/>
                <a:gd name="connsiteX157" fmla="*/ 6056 w 10000"/>
                <a:gd name="connsiteY157" fmla="*/ 8262 h 10000"/>
                <a:gd name="connsiteX158" fmla="*/ 6056 w 10000"/>
                <a:gd name="connsiteY158" fmla="*/ 8203 h 10000"/>
                <a:gd name="connsiteX159" fmla="*/ 5944 w 10000"/>
                <a:gd name="connsiteY159" fmla="*/ 8130 h 10000"/>
                <a:gd name="connsiteX160" fmla="*/ 5889 w 10000"/>
                <a:gd name="connsiteY160" fmla="*/ 8115 h 10000"/>
                <a:gd name="connsiteX161" fmla="*/ 5778 w 10000"/>
                <a:gd name="connsiteY161" fmla="*/ 8100 h 10000"/>
                <a:gd name="connsiteX162" fmla="*/ 5667 w 10000"/>
                <a:gd name="connsiteY162" fmla="*/ 8100 h 10000"/>
                <a:gd name="connsiteX163" fmla="*/ 5500 w 10000"/>
                <a:gd name="connsiteY163" fmla="*/ 8115 h 10000"/>
                <a:gd name="connsiteX164" fmla="*/ 5500 w 10000"/>
                <a:gd name="connsiteY164" fmla="*/ 8115 h 10000"/>
                <a:gd name="connsiteX165" fmla="*/ 4889 w 10000"/>
                <a:gd name="connsiteY165" fmla="*/ 8218 h 10000"/>
                <a:gd name="connsiteX166" fmla="*/ 4611 w 10000"/>
                <a:gd name="connsiteY166" fmla="*/ 8247 h 10000"/>
                <a:gd name="connsiteX167" fmla="*/ 4556 w 10000"/>
                <a:gd name="connsiteY167" fmla="*/ 8262 h 10000"/>
                <a:gd name="connsiteX168" fmla="*/ 4500 w 10000"/>
                <a:gd name="connsiteY168" fmla="*/ 8247 h 10000"/>
                <a:gd name="connsiteX169" fmla="*/ 4500 w 10000"/>
                <a:gd name="connsiteY169" fmla="*/ 8247 h 10000"/>
                <a:gd name="connsiteX170" fmla="*/ 4222 w 10000"/>
                <a:gd name="connsiteY170" fmla="*/ 8100 h 10000"/>
                <a:gd name="connsiteX171" fmla="*/ 4222 w 10000"/>
                <a:gd name="connsiteY171" fmla="*/ 8100 h 10000"/>
                <a:gd name="connsiteX172" fmla="*/ 4111 w 10000"/>
                <a:gd name="connsiteY172" fmla="*/ 8027 h 10000"/>
                <a:gd name="connsiteX173" fmla="*/ 4111 w 10000"/>
                <a:gd name="connsiteY173" fmla="*/ 7982 h 10000"/>
                <a:gd name="connsiteX174" fmla="*/ 4111 w 10000"/>
                <a:gd name="connsiteY174" fmla="*/ 7938 h 10000"/>
                <a:gd name="connsiteX175" fmla="*/ 4111 w 10000"/>
                <a:gd name="connsiteY175" fmla="*/ 7938 h 10000"/>
                <a:gd name="connsiteX176" fmla="*/ 4278 w 10000"/>
                <a:gd name="connsiteY176" fmla="*/ 7894 h 10000"/>
                <a:gd name="connsiteX177" fmla="*/ 4389 w 10000"/>
                <a:gd name="connsiteY177" fmla="*/ 7879 h 10000"/>
                <a:gd name="connsiteX178" fmla="*/ 4389 w 10000"/>
                <a:gd name="connsiteY178" fmla="*/ 7879 h 10000"/>
                <a:gd name="connsiteX179" fmla="*/ 4000 w 10000"/>
                <a:gd name="connsiteY179" fmla="*/ 7879 h 10000"/>
                <a:gd name="connsiteX180" fmla="*/ 3722 w 10000"/>
                <a:gd name="connsiteY180" fmla="*/ 7894 h 10000"/>
                <a:gd name="connsiteX181" fmla="*/ 3611 w 10000"/>
                <a:gd name="connsiteY181" fmla="*/ 7909 h 10000"/>
                <a:gd name="connsiteX182" fmla="*/ 3556 w 10000"/>
                <a:gd name="connsiteY182" fmla="*/ 7923 h 10000"/>
                <a:gd name="connsiteX183" fmla="*/ 3556 w 10000"/>
                <a:gd name="connsiteY183" fmla="*/ 7923 h 10000"/>
                <a:gd name="connsiteX184" fmla="*/ 3444 w 10000"/>
                <a:gd name="connsiteY184" fmla="*/ 7982 h 10000"/>
                <a:gd name="connsiteX185" fmla="*/ 3278 w 10000"/>
                <a:gd name="connsiteY185" fmla="*/ 8071 h 10000"/>
                <a:gd name="connsiteX186" fmla="*/ 3000 w 10000"/>
                <a:gd name="connsiteY186" fmla="*/ 8174 h 10000"/>
                <a:gd name="connsiteX187" fmla="*/ 2667 w 10000"/>
                <a:gd name="connsiteY187" fmla="*/ 8247 h 10000"/>
                <a:gd name="connsiteX188" fmla="*/ 2667 w 10000"/>
                <a:gd name="connsiteY188" fmla="*/ 8247 h 10000"/>
                <a:gd name="connsiteX189" fmla="*/ 2333 w 10000"/>
                <a:gd name="connsiteY189" fmla="*/ 8306 h 10000"/>
                <a:gd name="connsiteX190" fmla="*/ 1833 w 10000"/>
                <a:gd name="connsiteY190" fmla="*/ 8365 h 10000"/>
                <a:gd name="connsiteX191" fmla="*/ 1389 w 10000"/>
                <a:gd name="connsiteY191" fmla="*/ 8395 h 10000"/>
                <a:gd name="connsiteX192" fmla="*/ 889 w 10000"/>
                <a:gd name="connsiteY192" fmla="*/ 8409 h 10000"/>
                <a:gd name="connsiteX193" fmla="*/ 889 w 10000"/>
                <a:gd name="connsiteY193" fmla="*/ 8409 h 10000"/>
                <a:gd name="connsiteX194" fmla="*/ 500 w 10000"/>
                <a:gd name="connsiteY194" fmla="*/ 8424 h 10000"/>
                <a:gd name="connsiteX195" fmla="*/ 222 w 10000"/>
                <a:gd name="connsiteY195" fmla="*/ 8439 h 10000"/>
                <a:gd name="connsiteX196" fmla="*/ 0 w 10000"/>
                <a:gd name="connsiteY196" fmla="*/ 8454 h 10000"/>
                <a:gd name="connsiteX197" fmla="*/ 0 w 10000"/>
                <a:gd name="connsiteY197" fmla="*/ 8454 h 10000"/>
                <a:gd name="connsiteX198" fmla="*/ 278 w 10000"/>
                <a:gd name="connsiteY198" fmla="*/ 8689 h 10000"/>
                <a:gd name="connsiteX199" fmla="*/ 500 w 10000"/>
                <a:gd name="connsiteY199" fmla="*/ 8866 h 10000"/>
                <a:gd name="connsiteX200" fmla="*/ 722 w 10000"/>
                <a:gd name="connsiteY200" fmla="*/ 9013 h 10000"/>
                <a:gd name="connsiteX201" fmla="*/ 722 w 10000"/>
                <a:gd name="connsiteY201" fmla="*/ 9013 h 10000"/>
                <a:gd name="connsiteX202" fmla="*/ 889 w 10000"/>
                <a:gd name="connsiteY202" fmla="*/ 9102 h 10000"/>
                <a:gd name="connsiteX203" fmla="*/ 944 w 10000"/>
                <a:gd name="connsiteY203" fmla="*/ 9175 h 10000"/>
                <a:gd name="connsiteX204" fmla="*/ 1111 w 10000"/>
                <a:gd name="connsiteY204" fmla="*/ 9249 h 10000"/>
                <a:gd name="connsiteX205" fmla="*/ 1333 w 10000"/>
                <a:gd name="connsiteY205" fmla="*/ 9367 h 10000"/>
                <a:gd name="connsiteX206" fmla="*/ 1333 w 10000"/>
                <a:gd name="connsiteY206" fmla="*/ 9367 h 10000"/>
                <a:gd name="connsiteX207" fmla="*/ 1444 w 10000"/>
                <a:gd name="connsiteY207" fmla="*/ 9426 h 10000"/>
                <a:gd name="connsiteX208" fmla="*/ 1500 w 10000"/>
                <a:gd name="connsiteY208" fmla="*/ 9470 h 10000"/>
                <a:gd name="connsiteX209" fmla="*/ 1500 w 10000"/>
                <a:gd name="connsiteY209" fmla="*/ 9514 h 10000"/>
                <a:gd name="connsiteX210" fmla="*/ 1556 w 10000"/>
                <a:gd name="connsiteY210" fmla="*/ 9529 h 10000"/>
                <a:gd name="connsiteX211" fmla="*/ 1722 w 10000"/>
                <a:gd name="connsiteY211" fmla="*/ 9543 h 10000"/>
                <a:gd name="connsiteX212" fmla="*/ 1944 w 10000"/>
                <a:gd name="connsiteY212" fmla="*/ 9558 h 10000"/>
                <a:gd name="connsiteX213" fmla="*/ 2944 w 10000"/>
                <a:gd name="connsiteY213" fmla="*/ 9573 h 10000"/>
                <a:gd name="connsiteX214" fmla="*/ 2944 w 10000"/>
                <a:gd name="connsiteY214" fmla="*/ 9573 h 10000"/>
                <a:gd name="connsiteX215" fmla="*/ 4167 w 10000"/>
                <a:gd name="connsiteY215" fmla="*/ 9602 h 10000"/>
                <a:gd name="connsiteX216" fmla="*/ 4889 w 10000"/>
                <a:gd name="connsiteY216" fmla="*/ 9647 h 10000"/>
                <a:gd name="connsiteX217" fmla="*/ 5278 w 10000"/>
                <a:gd name="connsiteY217" fmla="*/ 9691 h 10000"/>
                <a:gd name="connsiteX218" fmla="*/ 5444 w 10000"/>
                <a:gd name="connsiteY218" fmla="*/ 9705 h 10000"/>
                <a:gd name="connsiteX219" fmla="*/ 5444 w 10000"/>
                <a:gd name="connsiteY219" fmla="*/ 9705 h 10000"/>
                <a:gd name="connsiteX220" fmla="*/ 5722 w 10000"/>
                <a:gd name="connsiteY220" fmla="*/ 9735 h 10000"/>
                <a:gd name="connsiteX221" fmla="*/ 5833 w 10000"/>
                <a:gd name="connsiteY221" fmla="*/ 9750 h 10000"/>
                <a:gd name="connsiteX222" fmla="*/ 5833 w 10000"/>
                <a:gd name="connsiteY222" fmla="*/ 9750 h 10000"/>
                <a:gd name="connsiteX223" fmla="*/ 5833 w 10000"/>
                <a:gd name="connsiteY223" fmla="*/ 9735 h 10000"/>
                <a:gd name="connsiteX224" fmla="*/ 5889 w 10000"/>
                <a:gd name="connsiteY224" fmla="*/ 9720 h 10000"/>
                <a:gd name="connsiteX225" fmla="*/ 6000 w 10000"/>
                <a:gd name="connsiteY225" fmla="*/ 9705 h 10000"/>
                <a:gd name="connsiteX226" fmla="*/ 6167 w 10000"/>
                <a:gd name="connsiteY226" fmla="*/ 9691 h 10000"/>
                <a:gd name="connsiteX227" fmla="*/ 6444 w 10000"/>
                <a:gd name="connsiteY227" fmla="*/ 9691 h 10000"/>
                <a:gd name="connsiteX228" fmla="*/ 6833 w 10000"/>
                <a:gd name="connsiteY228" fmla="*/ 9705 h 10000"/>
                <a:gd name="connsiteX229" fmla="*/ 7278 w 10000"/>
                <a:gd name="connsiteY229" fmla="*/ 9750 h 10000"/>
                <a:gd name="connsiteX230" fmla="*/ 7278 w 10000"/>
                <a:gd name="connsiteY230" fmla="*/ 9750 h 10000"/>
                <a:gd name="connsiteX231" fmla="*/ 8722 w 10000"/>
                <a:gd name="connsiteY231" fmla="*/ 9882 h 10000"/>
                <a:gd name="connsiteX232" fmla="*/ 10000 w 10000"/>
                <a:gd name="connsiteY232"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889 w 10000"/>
                <a:gd name="connsiteY71" fmla="*/ 4227 h 10000"/>
                <a:gd name="connsiteX72" fmla="*/ 2889 w 10000"/>
                <a:gd name="connsiteY72" fmla="*/ 4227 h 10000"/>
                <a:gd name="connsiteX73" fmla="*/ 2389 w 10000"/>
                <a:gd name="connsiteY73" fmla="*/ 4212 h 10000"/>
                <a:gd name="connsiteX74" fmla="*/ 2000 w 10000"/>
                <a:gd name="connsiteY74" fmla="*/ 4197 h 10000"/>
                <a:gd name="connsiteX75" fmla="*/ 1889 w 10000"/>
                <a:gd name="connsiteY75" fmla="*/ 4183 h 10000"/>
                <a:gd name="connsiteX76" fmla="*/ 1778 w 10000"/>
                <a:gd name="connsiteY76" fmla="*/ 4168 h 10000"/>
                <a:gd name="connsiteX77" fmla="*/ 1778 w 10000"/>
                <a:gd name="connsiteY77" fmla="*/ 4168 h 10000"/>
                <a:gd name="connsiteX78" fmla="*/ 1667 w 10000"/>
                <a:gd name="connsiteY78" fmla="*/ 4109 h 10000"/>
                <a:gd name="connsiteX79" fmla="*/ 1500 w 10000"/>
                <a:gd name="connsiteY79" fmla="*/ 4006 h 10000"/>
                <a:gd name="connsiteX80" fmla="*/ 1444 w 10000"/>
                <a:gd name="connsiteY80" fmla="*/ 3947 h 10000"/>
                <a:gd name="connsiteX81" fmla="*/ 1444 w 10000"/>
                <a:gd name="connsiteY81" fmla="*/ 3888 h 10000"/>
                <a:gd name="connsiteX82" fmla="*/ 1444 w 10000"/>
                <a:gd name="connsiteY82" fmla="*/ 3844 h 10000"/>
                <a:gd name="connsiteX83" fmla="*/ 1556 w 10000"/>
                <a:gd name="connsiteY83" fmla="*/ 3800 h 10000"/>
                <a:gd name="connsiteX84" fmla="*/ 1556 w 10000"/>
                <a:gd name="connsiteY84" fmla="*/ 3800 h 10000"/>
                <a:gd name="connsiteX85" fmla="*/ 1833 w 10000"/>
                <a:gd name="connsiteY85" fmla="*/ 3726 h 10000"/>
                <a:gd name="connsiteX86" fmla="*/ 2111 w 10000"/>
                <a:gd name="connsiteY86" fmla="*/ 3652 h 10000"/>
                <a:gd name="connsiteX87" fmla="*/ 2278 w 10000"/>
                <a:gd name="connsiteY87" fmla="*/ 3608 h 10000"/>
                <a:gd name="connsiteX88" fmla="*/ 2389 w 10000"/>
                <a:gd name="connsiteY88" fmla="*/ 3564 h 10000"/>
                <a:gd name="connsiteX89" fmla="*/ 2389 w 10000"/>
                <a:gd name="connsiteY89" fmla="*/ 3505 h 10000"/>
                <a:gd name="connsiteX90" fmla="*/ 2389 w 10000"/>
                <a:gd name="connsiteY90" fmla="*/ 3432 h 10000"/>
                <a:gd name="connsiteX91" fmla="*/ 2389 w 10000"/>
                <a:gd name="connsiteY91" fmla="*/ 3432 h 10000"/>
                <a:gd name="connsiteX92" fmla="*/ 2167 w 10000"/>
                <a:gd name="connsiteY92" fmla="*/ 3225 h 10000"/>
                <a:gd name="connsiteX93" fmla="*/ 1889 w 10000"/>
                <a:gd name="connsiteY93" fmla="*/ 2946 h 10000"/>
                <a:gd name="connsiteX94" fmla="*/ 1667 w 10000"/>
                <a:gd name="connsiteY94" fmla="*/ 2695 h 10000"/>
                <a:gd name="connsiteX95" fmla="*/ 1611 w 10000"/>
                <a:gd name="connsiteY95" fmla="*/ 2622 h 10000"/>
                <a:gd name="connsiteX96" fmla="*/ 1611 w 10000"/>
                <a:gd name="connsiteY96" fmla="*/ 2592 h 10000"/>
                <a:gd name="connsiteX97" fmla="*/ 1667 w 10000"/>
                <a:gd name="connsiteY97" fmla="*/ 2577 h 10000"/>
                <a:gd name="connsiteX98" fmla="*/ 1667 w 10000"/>
                <a:gd name="connsiteY98" fmla="*/ 2577 h 10000"/>
                <a:gd name="connsiteX99" fmla="*/ 2000 w 10000"/>
                <a:gd name="connsiteY99" fmla="*/ 2563 h 10000"/>
                <a:gd name="connsiteX100" fmla="*/ 2222 w 10000"/>
                <a:gd name="connsiteY100" fmla="*/ 2563 h 10000"/>
                <a:gd name="connsiteX101" fmla="*/ 2389 w 10000"/>
                <a:gd name="connsiteY101" fmla="*/ 2577 h 10000"/>
                <a:gd name="connsiteX102" fmla="*/ 2389 w 10000"/>
                <a:gd name="connsiteY102" fmla="*/ 2577 h 10000"/>
                <a:gd name="connsiteX103" fmla="*/ 2444 w 10000"/>
                <a:gd name="connsiteY103" fmla="*/ 2577 h 10000"/>
                <a:gd name="connsiteX104" fmla="*/ 2500 w 10000"/>
                <a:gd name="connsiteY104" fmla="*/ 2548 h 10000"/>
                <a:gd name="connsiteX105" fmla="*/ 2778 w 10000"/>
                <a:gd name="connsiteY105" fmla="*/ 2459 h 10000"/>
                <a:gd name="connsiteX106" fmla="*/ 3500 w 10000"/>
                <a:gd name="connsiteY106" fmla="*/ 2165 h 10000"/>
                <a:gd name="connsiteX107" fmla="*/ 4444 w 10000"/>
                <a:gd name="connsiteY107" fmla="*/ 1738 h 10000"/>
                <a:gd name="connsiteX108" fmla="*/ 4444 w 10000"/>
                <a:gd name="connsiteY108" fmla="*/ 1738 h 10000"/>
                <a:gd name="connsiteX109" fmla="*/ 4444 w 10000"/>
                <a:gd name="connsiteY109" fmla="*/ 1679 h 10000"/>
                <a:gd name="connsiteX110" fmla="*/ 4444 w 10000"/>
                <a:gd name="connsiteY110" fmla="*/ 1546 h 10000"/>
                <a:gd name="connsiteX111" fmla="*/ 4500 w 10000"/>
                <a:gd name="connsiteY111" fmla="*/ 1458 h 10000"/>
                <a:gd name="connsiteX112" fmla="*/ 4611 w 10000"/>
                <a:gd name="connsiteY112" fmla="*/ 1384 h 10000"/>
                <a:gd name="connsiteX113" fmla="*/ 4778 w 10000"/>
                <a:gd name="connsiteY113" fmla="*/ 1296 h 10000"/>
                <a:gd name="connsiteX114" fmla="*/ 5000 w 10000"/>
                <a:gd name="connsiteY114" fmla="*/ 1222 h 10000"/>
                <a:gd name="connsiteX115" fmla="*/ 5000 w 10000"/>
                <a:gd name="connsiteY115" fmla="*/ 1222 h 10000"/>
                <a:gd name="connsiteX116" fmla="*/ 5556 w 10000"/>
                <a:gd name="connsiteY116" fmla="*/ 1075 h 10000"/>
                <a:gd name="connsiteX117" fmla="*/ 6111 w 10000"/>
                <a:gd name="connsiteY117" fmla="*/ 884 h 10000"/>
                <a:gd name="connsiteX118" fmla="*/ 6667 w 10000"/>
                <a:gd name="connsiteY118" fmla="*/ 707 h 10000"/>
                <a:gd name="connsiteX119" fmla="*/ 7056 w 10000"/>
                <a:gd name="connsiteY119" fmla="*/ 545 h 10000"/>
                <a:gd name="connsiteX120" fmla="*/ 7056 w 10000"/>
                <a:gd name="connsiteY120" fmla="*/ 545 h 10000"/>
                <a:gd name="connsiteX121" fmla="*/ 7333 w 10000"/>
                <a:gd name="connsiteY121" fmla="*/ 398 h 10000"/>
                <a:gd name="connsiteX122" fmla="*/ 7667 w 10000"/>
                <a:gd name="connsiteY122" fmla="*/ 221 h 10000"/>
                <a:gd name="connsiteX123" fmla="*/ 8000 w 10000"/>
                <a:gd name="connsiteY123" fmla="*/ 88 h 10000"/>
                <a:gd name="connsiteX124" fmla="*/ 8167 w 10000"/>
                <a:gd name="connsiteY124" fmla="*/ 29 h 10000"/>
                <a:gd name="connsiteX125" fmla="*/ 8333 w 10000"/>
                <a:gd name="connsiteY125" fmla="*/ 15 h 10000"/>
                <a:gd name="connsiteX126" fmla="*/ 8333 w 10000"/>
                <a:gd name="connsiteY126" fmla="*/ 15 h 10000"/>
                <a:gd name="connsiteX127" fmla="*/ 8667 w 10000"/>
                <a:gd name="connsiteY127" fmla="*/ 0 h 10000"/>
                <a:gd name="connsiteX128" fmla="*/ 9111 w 10000"/>
                <a:gd name="connsiteY128" fmla="*/ 0 h 10000"/>
                <a:gd name="connsiteX129" fmla="*/ 10000 w 10000"/>
                <a:gd name="connsiteY129" fmla="*/ 15 h 10000"/>
                <a:gd name="connsiteX130" fmla="*/ 10000 w 10000"/>
                <a:gd name="connsiteY130" fmla="*/ 9013 h 10000"/>
                <a:gd name="connsiteX131" fmla="*/ 10000 w 10000"/>
                <a:gd name="connsiteY131" fmla="*/ 9013 h 10000"/>
                <a:gd name="connsiteX132" fmla="*/ 9722 w 10000"/>
                <a:gd name="connsiteY132" fmla="*/ 8999 h 10000"/>
                <a:gd name="connsiteX133" fmla="*/ 9389 w 10000"/>
                <a:gd name="connsiteY133" fmla="*/ 9013 h 10000"/>
                <a:gd name="connsiteX134" fmla="*/ 9389 w 10000"/>
                <a:gd name="connsiteY134" fmla="*/ 9013 h 10000"/>
                <a:gd name="connsiteX135" fmla="*/ 9278 w 10000"/>
                <a:gd name="connsiteY135" fmla="*/ 9028 h 10000"/>
                <a:gd name="connsiteX136" fmla="*/ 9056 w 10000"/>
                <a:gd name="connsiteY136" fmla="*/ 9013 h 10000"/>
                <a:gd name="connsiteX137" fmla="*/ 8889 w 10000"/>
                <a:gd name="connsiteY137" fmla="*/ 8999 h 10000"/>
                <a:gd name="connsiteX138" fmla="*/ 8722 w 10000"/>
                <a:gd name="connsiteY138" fmla="*/ 8969 h 10000"/>
                <a:gd name="connsiteX139" fmla="*/ 8611 w 10000"/>
                <a:gd name="connsiteY139" fmla="*/ 8925 h 10000"/>
                <a:gd name="connsiteX140" fmla="*/ 8444 w 10000"/>
                <a:gd name="connsiteY140" fmla="*/ 8851 h 10000"/>
                <a:gd name="connsiteX141" fmla="*/ 8444 w 10000"/>
                <a:gd name="connsiteY141" fmla="*/ 8851 h 10000"/>
                <a:gd name="connsiteX142" fmla="*/ 8222 w 10000"/>
                <a:gd name="connsiteY142" fmla="*/ 8719 h 10000"/>
                <a:gd name="connsiteX143" fmla="*/ 8111 w 10000"/>
                <a:gd name="connsiteY143" fmla="*/ 8660 h 10000"/>
                <a:gd name="connsiteX144" fmla="*/ 7944 w 10000"/>
                <a:gd name="connsiteY144" fmla="*/ 8616 h 10000"/>
                <a:gd name="connsiteX145" fmla="*/ 7778 w 10000"/>
                <a:gd name="connsiteY145" fmla="*/ 8586 h 10000"/>
                <a:gd name="connsiteX146" fmla="*/ 7556 w 10000"/>
                <a:gd name="connsiteY146" fmla="*/ 8571 h 10000"/>
                <a:gd name="connsiteX147" fmla="*/ 7333 w 10000"/>
                <a:gd name="connsiteY147" fmla="*/ 8557 h 10000"/>
                <a:gd name="connsiteX148" fmla="*/ 7000 w 10000"/>
                <a:gd name="connsiteY148" fmla="*/ 8542 h 10000"/>
                <a:gd name="connsiteX149" fmla="*/ 7000 w 10000"/>
                <a:gd name="connsiteY149" fmla="*/ 8542 h 10000"/>
                <a:gd name="connsiteX150" fmla="*/ 6556 w 10000"/>
                <a:gd name="connsiteY150" fmla="*/ 8557 h 10000"/>
                <a:gd name="connsiteX151" fmla="*/ 6222 w 10000"/>
                <a:gd name="connsiteY151" fmla="*/ 8557 h 10000"/>
                <a:gd name="connsiteX152" fmla="*/ 6111 w 10000"/>
                <a:gd name="connsiteY152" fmla="*/ 8542 h 10000"/>
                <a:gd name="connsiteX153" fmla="*/ 6056 w 10000"/>
                <a:gd name="connsiteY153" fmla="*/ 8527 h 10000"/>
                <a:gd name="connsiteX154" fmla="*/ 6056 w 10000"/>
                <a:gd name="connsiteY154" fmla="*/ 8527 h 10000"/>
                <a:gd name="connsiteX155" fmla="*/ 6056 w 10000"/>
                <a:gd name="connsiteY155" fmla="*/ 8262 h 10000"/>
                <a:gd name="connsiteX156" fmla="*/ 6056 w 10000"/>
                <a:gd name="connsiteY156" fmla="*/ 8262 h 10000"/>
                <a:gd name="connsiteX157" fmla="*/ 6056 w 10000"/>
                <a:gd name="connsiteY157" fmla="*/ 8203 h 10000"/>
                <a:gd name="connsiteX158" fmla="*/ 5944 w 10000"/>
                <a:gd name="connsiteY158" fmla="*/ 8130 h 10000"/>
                <a:gd name="connsiteX159" fmla="*/ 5889 w 10000"/>
                <a:gd name="connsiteY159" fmla="*/ 8115 h 10000"/>
                <a:gd name="connsiteX160" fmla="*/ 5778 w 10000"/>
                <a:gd name="connsiteY160" fmla="*/ 8100 h 10000"/>
                <a:gd name="connsiteX161" fmla="*/ 5667 w 10000"/>
                <a:gd name="connsiteY161" fmla="*/ 8100 h 10000"/>
                <a:gd name="connsiteX162" fmla="*/ 5500 w 10000"/>
                <a:gd name="connsiteY162" fmla="*/ 8115 h 10000"/>
                <a:gd name="connsiteX163" fmla="*/ 5500 w 10000"/>
                <a:gd name="connsiteY163" fmla="*/ 8115 h 10000"/>
                <a:gd name="connsiteX164" fmla="*/ 4889 w 10000"/>
                <a:gd name="connsiteY164" fmla="*/ 8218 h 10000"/>
                <a:gd name="connsiteX165" fmla="*/ 4611 w 10000"/>
                <a:gd name="connsiteY165" fmla="*/ 8247 h 10000"/>
                <a:gd name="connsiteX166" fmla="*/ 4556 w 10000"/>
                <a:gd name="connsiteY166" fmla="*/ 8262 h 10000"/>
                <a:gd name="connsiteX167" fmla="*/ 4500 w 10000"/>
                <a:gd name="connsiteY167" fmla="*/ 8247 h 10000"/>
                <a:gd name="connsiteX168" fmla="*/ 4500 w 10000"/>
                <a:gd name="connsiteY168" fmla="*/ 8247 h 10000"/>
                <a:gd name="connsiteX169" fmla="*/ 4222 w 10000"/>
                <a:gd name="connsiteY169" fmla="*/ 8100 h 10000"/>
                <a:gd name="connsiteX170" fmla="*/ 4222 w 10000"/>
                <a:gd name="connsiteY170" fmla="*/ 8100 h 10000"/>
                <a:gd name="connsiteX171" fmla="*/ 4111 w 10000"/>
                <a:gd name="connsiteY171" fmla="*/ 8027 h 10000"/>
                <a:gd name="connsiteX172" fmla="*/ 4111 w 10000"/>
                <a:gd name="connsiteY172" fmla="*/ 7982 h 10000"/>
                <a:gd name="connsiteX173" fmla="*/ 4111 w 10000"/>
                <a:gd name="connsiteY173" fmla="*/ 7938 h 10000"/>
                <a:gd name="connsiteX174" fmla="*/ 4111 w 10000"/>
                <a:gd name="connsiteY174" fmla="*/ 7938 h 10000"/>
                <a:gd name="connsiteX175" fmla="*/ 4278 w 10000"/>
                <a:gd name="connsiteY175" fmla="*/ 7894 h 10000"/>
                <a:gd name="connsiteX176" fmla="*/ 4389 w 10000"/>
                <a:gd name="connsiteY176" fmla="*/ 7879 h 10000"/>
                <a:gd name="connsiteX177" fmla="*/ 4389 w 10000"/>
                <a:gd name="connsiteY177" fmla="*/ 7879 h 10000"/>
                <a:gd name="connsiteX178" fmla="*/ 4000 w 10000"/>
                <a:gd name="connsiteY178" fmla="*/ 7879 h 10000"/>
                <a:gd name="connsiteX179" fmla="*/ 3722 w 10000"/>
                <a:gd name="connsiteY179" fmla="*/ 7894 h 10000"/>
                <a:gd name="connsiteX180" fmla="*/ 3611 w 10000"/>
                <a:gd name="connsiteY180" fmla="*/ 7909 h 10000"/>
                <a:gd name="connsiteX181" fmla="*/ 3556 w 10000"/>
                <a:gd name="connsiteY181" fmla="*/ 7923 h 10000"/>
                <a:gd name="connsiteX182" fmla="*/ 3556 w 10000"/>
                <a:gd name="connsiteY182" fmla="*/ 7923 h 10000"/>
                <a:gd name="connsiteX183" fmla="*/ 3444 w 10000"/>
                <a:gd name="connsiteY183" fmla="*/ 7982 h 10000"/>
                <a:gd name="connsiteX184" fmla="*/ 3278 w 10000"/>
                <a:gd name="connsiteY184" fmla="*/ 8071 h 10000"/>
                <a:gd name="connsiteX185" fmla="*/ 3000 w 10000"/>
                <a:gd name="connsiteY185" fmla="*/ 8174 h 10000"/>
                <a:gd name="connsiteX186" fmla="*/ 2667 w 10000"/>
                <a:gd name="connsiteY186" fmla="*/ 8247 h 10000"/>
                <a:gd name="connsiteX187" fmla="*/ 2667 w 10000"/>
                <a:gd name="connsiteY187" fmla="*/ 8247 h 10000"/>
                <a:gd name="connsiteX188" fmla="*/ 2333 w 10000"/>
                <a:gd name="connsiteY188" fmla="*/ 8306 h 10000"/>
                <a:gd name="connsiteX189" fmla="*/ 1833 w 10000"/>
                <a:gd name="connsiteY189" fmla="*/ 8365 h 10000"/>
                <a:gd name="connsiteX190" fmla="*/ 1389 w 10000"/>
                <a:gd name="connsiteY190" fmla="*/ 8395 h 10000"/>
                <a:gd name="connsiteX191" fmla="*/ 889 w 10000"/>
                <a:gd name="connsiteY191" fmla="*/ 8409 h 10000"/>
                <a:gd name="connsiteX192" fmla="*/ 889 w 10000"/>
                <a:gd name="connsiteY192" fmla="*/ 8409 h 10000"/>
                <a:gd name="connsiteX193" fmla="*/ 500 w 10000"/>
                <a:gd name="connsiteY193" fmla="*/ 8424 h 10000"/>
                <a:gd name="connsiteX194" fmla="*/ 222 w 10000"/>
                <a:gd name="connsiteY194" fmla="*/ 8439 h 10000"/>
                <a:gd name="connsiteX195" fmla="*/ 0 w 10000"/>
                <a:gd name="connsiteY195" fmla="*/ 8454 h 10000"/>
                <a:gd name="connsiteX196" fmla="*/ 0 w 10000"/>
                <a:gd name="connsiteY196" fmla="*/ 8454 h 10000"/>
                <a:gd name="connsiteX197" fmla="*/ 278 w 10000"/>
                <a:gd name="connsiteY197" fmla="*/ 8689 h 10000"/>
                <a:gd name="connsiteX198" fmla="*/ 500 w 10000"/>
                <a:gd name="connsiteY198" fmla="*/ 8866 h 10000"/>
                <a:gd name="connsiteX199" fmla="*/ 722 w 10000"/>
                <a:gd name="connsiteY199" fmla="*/ 9013 h 10000"/>
                <a:gd name="connsiteX200" fmla="*/ 722 w 10000"/>
                <a:gd name="connsiteY200" fmla="*/ 9013 h 10000"/>
                <a:gd name="connsiteX201" fmla="*/ 889 w 10000"/>
                <a:gd name="connsiteY201" fmla="*/ 9102 h 10000"/>
                <a:gd name="connsiteX202" fmla="*/ 944 w 10000"/>
                <a:gd name="connsiteY202" fmla="*/ 9175 h 10000"/>
                <a:gd name="connsiteX203" fmla="*/ 1111 w 10000"/>
                <a:gd name="connsiteY203" fmla="*/ 9249 h 10000"/>
                <a:gd name="connsiteX204" fmla="*/ 1333 w 10000"/>
                <a:gd name="connsiteY204" fmla="*/ 9367 h 10000"/>
                <a:gd name="connsiteX205" fmla="*/ 1333 w 10000"/>
                <a:gd name="connsiteY205" fmla="*/ 9367 h 10000"/>
                <a:gd name="connsiteX206" fmla="*/ 1444 w 10000"/>
                <a:gd name="connsiteY206" fmla="*/ 9426 h 10000"/>
                <a:gd name="connsiteX207" fmla="*/ 1500 w 10000"/>
                <a:gd name="connsiteY207" fmla="*/ 9470 h 10000"/>
                <a:gd name="connsiteX208" fmla="*/ 1500 w 10000"/>
                <a:gd name="connsiteY208" fmla="*/ 9514 h 10000"/>
                <a:gd name="connsiteX209" fmla="*/ 1556 w 10000"/>
                <a:gd name="connsiteY209" fmla="*/ 9529 h 10000"/>
                <a:gd name="connsiteX210" fmla="*/ 1722 w 10000"/>
                <a:gd name="connsiteY210" fmla="*/ 9543 h 10000"/>
                <a:gd name="connsiteX211" fmla="*/ 1944 w 10000"/>
                <a:gd name="connsiteY211" fmla="*/ 9558 h 10000"/>
                <a:gd name="connsiteX212" fmla="*/ 2944 w 10000"/>
                <a:gd name="connsiteY212" fmla="*/ 9573 h 10000"/>
                <a:gd name="connsiteX213" fmla="*/ 2944 w 10000"/>
                <a:gd name="connsiteY213" fmla="*/ 9573 h 10000"/>
                <a:gd name="connsiteX214" fmla="*/ 4167 w 10000"/>
                <a:gd name="connsiteY214" fmla="*/ 9602 h 10000"/>
                <a:gd name="connsiteX215" fmla="*/ 4889 w 10000"/>
                <a:gd name="connsiteY215" fmla="*/ 9647 h 10000"/>
                <a:gd name="connsiteX216" fmla="*/ 5278 w 10000"/>
                <a:gd name="connsiteY216" fmla="*/ 9691 h 10000"/>
                <a:gd name="connsiteX217" fmla="*/ 5444 w 10000"/>
                <a:gd name="connsiteY217" fmla="*/ 9705 h 10000"/>
                <a:gd name="connsiteX218" fmla="*/ 5444 w 10000"/>
                <a:gd name="connsiteY218" fmla="*/ 9705 h 10000"/>
                <a:gd name="connsiteX219" fmla="*/ 5722 w 10000"/>
                <a:gd name="connsiteY219" fmla="*/ 9735 h 10000"/>
                <a:gd name="connsiteX220" fmla="*/ 5833 w 10000"/>
                <a:gd name="connsiteY220" fmla="*/ 9750 h 10000"/>
                <a:gd name="connsiteX221" fmla="*/ 5833 w 10000"/>
                <a:gd name="connsiteY221" fmla="*/ 9750 h 10000"/>
                <a:gd name="connsiteX222" fmla="*/ 5833 w 10000"/>
                <a:gd name="connsiteY222" fmla="*/ 9735 h 10000"/>
                <a:gd name="connsiteX223" fmla="*/ 5889 w 10000"/>
                <a:gd name="connsiteY223" fmla="*/ 9720 h 10000"/>
                <a:gd name="connsiteX224" fmla="*/ 6000 w 10000"/>
                <a:gd name="connsiteY224" fmla="*/ 9705 h 10000"/>
                <a:gd name="connsiteX225" fmla="*/ 6167 w 10000"/>
                <a:gd name="connsiteY225" fmla="*/ 9691 h 10000"/>
                <a:gd name="connsiteX226" fmla="*/ 6444 w 10000"/>
                <a:gd name="connsiteY226" fmla="*/ 9691 h 10000"/>
                <a:gd name="connsiteX227" fmla="*/ 6833 w 10000"/>
                <a:gd name="connsiteY227" fmla="*/ 9705 h 10000"/>
                <a:gd name="connsiteX228" fmla="*/ 7278 w 10000"/>
                <a:gd name="connsiteY228" fmla="*/ 9750 h 10000"/>
                <a:gd name="connsiteX229" fmla="*/ 7278 w 10000"/>
                <a:gd name="connsiteY229" fmla="*/ 9750 h 10000"/>
                <a:gd name="connsiteX230" fmla="*/ 8722 w 10000"/>
                <a:gd name="connsiteY230" fmla="*/ 9882 h 10000"/>
                <a:gd name="connsiteX231" fmla="*/ 10000 w 10000"/>
                <a:gd name="connsiteY231"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889 w 10000"/>
                <a:gd name="connsiteY71" fmla="*/ 4227 h 10000"/>
                <a:gd name="connsiteX72" fmla="*/ 2389 w 10000"/>
                <a:gd name="connsiteY72" fmla="*/ 4212 h 10000"/>
                <a:gd name="connsiteX73" fmla="*/ 2000 w 10000"/>
                <a:gd name="connsiteY73" fmla="*/ 4197 h 10000"/>
                <a:gd name="connsiteX74" fmla="*/ 1889 w 10000"/>
                <a:gd name="connsiteY74" fmla="*/ 4183 h 10000"/>
                <a:gd name="connsiteX75" fmla="*/ 1778 w 10000"/>
                <a:gd name="connsiteY75" fmla="*/ 4168 h 10000"/>
                <a:gd name="connsiteX76" fmla="*/ 1778 w 10000"/>
                <a:gd name="connsiteY76" fmla="*/ 4168 h 10000"/>
                <a:gd name="connsiteX77" fmla="*/ 1667 w 10000"/>
                <a:gd name="connsiteY77" fmla="*/ 4109 h 10000"/>
                <a:gd name="connsiteX78" fmla="*/ 1500 w 10000"/>
                <a:gd name="connsiteY78" fmla="*/ 4006 h 10000"/>
                <a:gd name="connsiteX79" fmla="*/ 1444 w 10000"/>
                <a:gd name="connsiteY79" fmla="*/ 3947 h 10000"/>
                <a:gd name="connsiteX80" fmla="*/ 1444 w 10000"/>
                <a:gd name="connsiteY80" fmla="*/ 3888 h 10000"/>
                <a:gd name="connsiteX81" fmla="*/ 1444 w 10000"/>
                <a:gd name="connsiteY81" fmla="*/ 3844 h 10000"/>
                <a:gd name="connsiteX82" fmla="*/ 1556 w 10000"/>
                <a:gd name="connsiteY82" fmla="*/ 3800 h 10000"/>
                <a:gd name="connsiteX83" fmla="*/ 1556 w 10000"/>
                <a:gd name="connsiteY83" fmla="*/ 3800 h 10000"/>
                <a:gd name="connsiteX84" fmla="*/ 1833 w 10000"/>
                <a:gd name="connsiteY84" fmla="*/ 3726 h 10000"/>
                <a:gd name="connsiteX85" fmla="*/ 2111 w 10000"/>
                <a:gd name="connsiteY85" fmla="*/ 3652 h 10000"/>
                <a:gd name="connsiteX86" fmla="*/ 2278 w 10000"/>
                <a:gd name="connsiteY86" fmla="*/ 3608 h 10000"/>
                <a:gd name="connsiteX87" fmla="*/ 2389 w 10000"/>
                <a:gd name="connsiteY87" fmla="*/ 3564 h 10000"/>
                <a:gd name="connsiteX88" fmla="*/ 2389 w 10000"/>
                <a:gd name="connsiteY88" fmla="*/ 3505 h 10000"/>
                <a:gd name="connsiteX89" fmla="*/ 2389 w 10000"/>
                <a:gd name="connsiteY89" fmla="*/ 3432 h 10000"/>
                <a:gd name="connsiteX90" fmla="*/ 2389 w 10000"/>
                <a:gd name="connsiteY90" fmla="*/ 3432 h 10000"/>
                <a:gd name="connsiteX91" fmla="*/ 2167 w 10000"/>
                <a:gd name="connsiteY91" fmla="*/ 3225 h 10000"/>
                <a:gd name="connsiteX92" fmla="*/ 1889 w 10000"/>
                <a:gd name="connsiteY92" fmla="*/ 2946 h 10000"/>
                <a:gd name="connsiteX93" fmla="*/ 1667 w 10000"/>
                <a:gd name="connsiteY93" fmla="*/ 2695 h 10000"/>
                <a:gd name="connsiteX94" fmla="*/ 1611 w 10000"/>
                <a:gd name="connsiteY94" fmla="*/ 2622 h 10000"/>
                <a:gd name="connsiteX95" fmla="*/ 1611 w 10000"/>
                <a:gd name="connsiteY95" fmla="*/ 2592 h 10000"/>
                <a:gd name="connsiteX96" fmla="*/ 1667 w 10000"/>
                <a:gd name="connsiteY96" fmla="*/ 2577 h 10000"/>
                <a:gd name="connsiteX97" fmla="*/ 1667 w 10000"/>
                <a:gd name="connsiteY97" fmla="*/ 2577 h 10000"/>
                <a:gd name="connsiteX98" fmla="*/ 2000 w 10000"/>
                <a:gd name="connsiteY98" fmla="*/ 2563 h 10000"/>
                <a:gd name="connsiteX99" fmla="*/ 2222 w 10000"/>
                <a:gd name="connsiteY99" fmla="*/ 2563 h 10000"/>
                <a:gd name="connsiteX100" fmla="*/ 2389 w 10000"/>
                <a:gd name="connsiteY100" fmla="*/ 2577 h 10000"/>
                <a:gd name="connsiteX101" fmla="*/ 2389 w 10000"/>
                <a:gd name="connsiteY101" fmla="*/ 2577 h 10000"/>
                <a:gd name="connsiteX102" fmla="*/ 2444 w 10000"/>
                <a:gd name="connsiteY102" fmla="*/ 2577 h 10000"/>
                <a:gd name="connsiteX103" fmla="*/ 2500 w 10000"/>
                <a:gd name="connsiteY103" fmla="*/ 2548 h 10000"/>
                <a:gd name="connsiteX104" fmla="*/ 2778 w 10000"/>
                <a:gd name="connsiteY104" fmla="*/ 2459 h 10000"/>
                <a:gd name="connsiteX105" fmla="*/ 3500 w 10000"/>
                <a:gd name="connsiteY105" fmla="*/ 2165 h 10000"/>
                <a:gd name="connsiteX106" fmla="*/ 4444 w 10000"/>
                <a:gd name="connsiteY106" fmla="*/ 1738 h 10000"/>
                <a:gd name="connsiteX107" fmla="*/ 4444 w 10000"/>
                <a:gd name="connsiteY107" fmla="*/ 1738 h 10000"/>
                <a:gd name="connsiteX108" fmla="*/ 4444 w 10000"/>
                <a:gd name="connsiteY108" fmla="*/ 1679 h 10000"/>
                <a:gd name="connsiteX109" fmla="*/ 4444 w 10000"/>
                <a:gd name="connsiteY109" fmla="*/ 1546 h 10000"/>
                <a:gd name="connsiteX110" fmla="*/ 4500 w 10000"/>
                <a:gd name="connsiteY110" fmla="*/ 1458 h 10000"/>
                <a:gd name="connsiteX111" fmla="*/ 4611 w 10000"/>
                <a:gd name="connsiteY111" fmla="*/ 1384 h 10000"/>
                <a:gd name="connsiteX112" fmla="*/ 4778 w 10000"/>
                <a:gd name="connsiteY112" fmla="*/ 1296 h 10000"/>
                <a:gd name="connsiteX113" fmla="*/ 5000 w 10000"/>
                <a:gd name="connsiteY113" fmla="*/ 1222 h 10000"/>
                <a:gd name="connsiteX114" fmla="*/ 5000 w 10000"/>
                <a:gd name="connsiteY114" fmla="*/ 1222 h 10000"/>
                <a:gd name="connsiteX115" fmla="*/ 5556 w 10000"/>
                <a:gd name="connsiteY115" fmla="*/ 1075 h 10000"/>
                <a:gd name="connsiteX116" fmla="*/ 6111 w 10000"/>
                <a:gd name="connsiteY116" fmla="*/ 884 h 10000"/>
                <a:gd name="connsiteX117" fmla="*/ 6667 w 10000"/>
                <a:gd name="connsiteY117" fmla="*/ 707 h 10000"/>
                <a:gd name="connsiteX118" fmla="*/ 7056 w 10000"/>
                <a:gd name="connsiteY118" fmla="*/ 545 h 10000"/>
                <a:gd name="connsiteX119" fmla="*/ 7056 w 10000"/>
                <a:gd name="connsiteY119" fmla="*/ 545 h 10000"/>
                <a:gd name="connsiteX120" fmla="*/ 7333 w 10000"/>
                <a:gd name="connsiteY120" fmla="*/ 398 h 10000"/>
                <a:gd name="connsiteX121" fmla="*/ 7667 w 10000"/>
                <a:gd name="connsiteY121" fmla="*/ 221 h 10000"/>
                <a:gd name="connsiteX122" fmla="*/ 8000 w 10000"/>
                <a:gd name="connsiteY122" fmla="*/ 88 h 10000"/>
                <a:gd name="connsiteX123" fmla="*/ 8167 w 10000"/>
                <a:gd name="connsiteY123" fmla="*/ 29 h 10000"/>
                <a:gd name="connsiteX124" fmla="*/ 8333 w 10000"/>
                <a:gd name="connsiteY124" fmla="*/ 15 h 10000"/>
                <a:gd name="connsiteX125" fmla="*/ 8333 w 10000"/>
                <a:gd name="connsiteY125" fmla="*/ 15 h 10000"/>
                <a:gd name="connsiteX126" fmla="*/ 8667 w 10000"/>
                <a:gd name="connsiteY126" fmla="*/ 0 h 10000"/>
                <a:gd name="connsiteX127" fmla="*/ 9111 w 10000"/>
                <a:gd name="connsiteY127" fmla="*/ 0 h 10000"/>
                <a:gd name="connsiteX128" fmla="*/ 10000 w 10000"/>
                <a:gd name="connsiteY128" fmla="*/ 15 h 10000"/>
                <a:gd name="connsiteX129" fmla="*/ 10000 w 10000"/>
                <a:gd name="connsiteY129" fmla="*/ 9013 h 10000"/>
                <a:gd name="connsiteX130" fmla="*/ 10000 w 10000"/>
                <a:gd name="connsiteY130" fmla="*/ 9013 h 10000"/>
                <a:gd name="connsiteX131" fmla="*/ 9722 w 10000"/>
                <a:gd name="connsiteY131" fmla="*/ 8999 h 10000"/>
                <a:gd name="connsiteX132" fmla="*/ 9389 w 10000"/>
                <a:gd name="connsiteY132" fmla="*/ 9013 h 10000"/>
                <a:gd name="connsiteX133" fmla="*/ 9389 w 10000"/>
                <a:gd name="connsiteY133" fmla="*/ 9013 h 10000"/>
                <a:gd name="connsiteX134" fmla="*/ 9278 w 10000"/>
                <a:gd name="connsiteY134" fmla="*/ 9028 h 10000"/>
                <a:gd name="connsiteX135" fmla="*/ 9056 w 10000"/>
                <a:gd name="connsiteY135" fmla="*/ 9013 h 10000"/>
                <a:gd name="connsiteX136" fmla="*/ 8889 w 10000"/>
                <a:gd name="connsiteY136" fmla="*/ 8999 h 10000"/>
                <a:gd name="connsiteX137" fmla="*/ 8722 w 10000"/>
                <a:gd name="connsiteY137" fmla="*/ 8969 h 10000"/>
                <a:gd name="connsiteX138" fmla="*/ 8611 w 10000"/>
                <a:gd name="connsiteY138" fmla="*/ 8925 h 10000"/>
                <a:gd name="connsiteX139" fmla="*/ 8444 w 10000"/>
                <a:gd name="connsiteY139" fmla="*/ 8851 h 10000"/>
                <a:gd name="connsiteX140" fmla="*/ 8444 w 10000"/>
                <a:gd name="connsiteY140" fmla="*/ 8851 h 10000"/>
                <a:gd name="connsiteX141" fmla="*/ 8222 w 10000"/>
                <a:gd name="connsiteY141" fmla="*/ 8719 h 10000"/>
                <a:gd name="connsiteX142" fmla="*/ 8111 w 10000"/>
                <a:gd name="connsiteY142" fmla="*/ 8660 h 10000"/>
                <a:gd name="connsiteX143" fmla="*/ 7944 w 10000"/>
                <a:gd name="connsiteY143" fmla="*/ 8616 h 10000"/>
                <a:gd name="connsiteX144" fmla="*/ 7778 w 10000"/>
                <a:gd name="connsiteY144" fmla="*/ 8586 h 10000"/>
                <a:gd name="connsiteX145" fmla="*/ 7556 w 10000"/>
                <a:gd name="connsiteY145" fmla="*/ 8571 h 10000"/>
                <a:gd name="connsiteX146" fmla="*/ 7333 w 10000"/>
                <a:gd name="connsiteY146" fmla="*/ 8557 h 10000"/>
                <a:gd name="connsiteX147" fmla="*/ 7000 w 10000"/>
                <a:gd name="connsiteY147" fmla="*/ 8542 h 10000"/>
                <a:gd name="connsiteX148" fmla="*/ 7000 w 10000"/>
                <a:gd name="connsiteY148" fmla="*/ 8542 h 10000"/>
                <a:gd name="connsiteX149" fmla="*/ 6556 w 10000"/>
                <a:gd name="connsiteY149" fmla="*/ 8557 h 10000"/>
                <a:gd name="connsiteX150" fmla="*/ 6222 w 10000"/>
                <a:gd name="connsiteY150" fmla="*/ 8557 h 10000"/>
                <a:gd name="connsiteX151" fmla="*/ 6111 w 10000"/>
                <a:gd name="connsiteY151" fmla="*/ 8542 h 10000"/>
                <a:gd name="connsiteX152" fmla="*/ 6056 w 10000"/>
                <a:gd name="connsiteY152" fmla="*/ 8527 h 10000"/>
                <a:gd name="connsiteX153" fmla="*/ 6056 w 10000"/>
                <a:gd name="connsiteY153" fmla="*/ 8527 h 10000"/>
                <a:gd name="connsiteX154" fmla="*/ 6056 w 10000"/>
                <a:gd name="connsiteY154" fmla="*/ 8262 h 10000"/>
                <a:gd name="connsiteX155" fmla="*/ 6056 w 10000"/>
                <a:gd name="connsiteY155" fmla="*/ 8262 h 10000"/>
                <a:gd name="connsiteX156" fmla="*/ 6056 w 10000"/>
                <a:gd name="connsiteY156" fmla="*/ 8203 h 10000"/>
                <a:gd name="connsiteX157" fmla="*/ 5944 w 10000"/>
                <a:gd name="connsiteY157" fmla="*/ 8130 h 10000"/>
                <a:gd name="connsiteX158" fmla="*/ 5889 w 10000"/>
                <a:gd name="connsiteY158" fmla="*/ 8115 h 10000"/>
                <a:gd name="connsiteX159" fmla="*/ 5778 w 10000"/>
                <a:gd name="connsiteY159" fmla="*/ 8100 h 10000"/>
                <a:gd name="connsiteX160" fmla="*/ 5667 w 10000"/>
                <a:gd name="connsiteY160" fmla="*/ 8100 h 10000"/>
                <a:gd name="connsiteX161" fmla="*/ 5500 w 10000"/>
                <a:gd name="connsiteY161" fmla="*/ 8115 h 10000"/>
                <a:gd name="connsiteX162" fmla="*/ 5500 w 10000"/>
                <a:gd name="connsiteY162" fmla="*/ 8115 h 10000"/>
                <a:gd name="connsiteX163" fmla="*/ 4889 w 10000"/>
                <a:gd name="connsiteY163" fmla="*/ 8218 h 10000"/>
                <a:gd name="connsiteX164" fmla="*/ 4611 w 10000"/>
                <a:gd name="connsiteY164" fmla="*/ 8247 h 10000"/>
                <a:gd name="connsiteX165" fmla="*/ 4556 w 10000"/>
                <a:gd name="connsiteY165" fmla="*/ 8262 h 10000"/>
                <a:gd name="connsiteX166" fmla="*/ 4500 w 10000"/>
                <a:gd name="connsiteY166" fmla="*/ 8247 h 10000"/>
                <a:gd name="connsiteX167" fmla="*/ 4500 w 10000"/>
                <a:gd name="connsiteY167" fmla="*/ 8247 h 10000"/>
                <a:gd name="connsiteX168" fmla="*/ 4222 w 10000"/>
                <a:gd name="connsiteY168" fmla="*/ 8100 h 10000"/>
                <a:gd name="connsiteX169" fmla="*/ 4222 w 10000"/>
                <a:gd name="connsiteY169" fmla="*/ 8100 h 10000"/>
                <a:gd name="connsiteX170" fmla="*/ 4111 w 10000"/>
                <a:gd name="connsiteY170" fmla="*/ 8027 h 10000"/>
                <a:gd name="connsiteX171" fmla="*/ 4111 w 10000"/>
                <a:gd name="connsiteY171" fmla="*/ 7982 h 10000"/>
                <a:gd name="connsiteX172" fmla="*/ 4111 w 10000"/>
                <a:gd name="connsiteY172" fmla="*/ 7938 h 10000"/>
                <a:gd name="connsiteX173" fmla="*/ 4111 w 10000"/>
                <a:gd name="connsiteY173" fmla="*/ 7938 h 10000"/>
                <a:gd name="connsiteX174" fmla="*/ 4278 w 10000"/>
                <a:gd name="connsiteY174" fmla="*/ 7894 h 10000"/>
                <a:gd name="connsiteX175" fmla="*/ 4389 w 10000"/>
                <a:gd name="connsiteY175" fmla="*/ 7879 h 10000"/>
                <a:gd name="connsiteX176" fmla="*/ 4389 w 10000"/>
                <a:gd name="connsiteY176" fmla="*/ 7879 h 10000"/>
                <a:gd name="connsiteX177" fmla="*/ 4000 w 10000"/>
                <a:gd name="connsiteY177" fmla="*/ 7879 h 10000"/>
                <a:gd name="connsiteX178" fmla="*/ 3722 w 10000"/>
                <a:gd name="connsiteY178" fmla="*/ 7894 h 10000"/>
                <a:gd name="connsiteX179" fmla="*/ 3611 w 10000"/>
                <a:gd name="connsiteY179" fmla="*/ 7909 h 10000"/>
                <a:gd name="connsiteX180" fmla="*/ 3556 w 10000"/>
                <a:gd name="connsiteY180" fmla="*/ 7923 h 10000"/>
                <a:gd name="connsiteX181" fmla="*/ 3556 w 10000"/>
                <a:gd name="connsiteY181" fmla="*/ 7923 h 10000"/>
                <a:gd name="connsiteX182" fmla="*/ 3444 w 10000"/>
                <a:gd name="connsiteY182" fmla="*/ 7982 h 10000"/>
                <a:gd name="connsiteX183" fmla="*/ 3278 w 10000"/>
                <a:gd name="connsiteY183" fmla="*/ 8071 h 10000"/>
                <a:gd name="connsiteX184" fmla="*/ 3000 w 10000"/>
                <a:gd name="connsiteY184" fmla="*/ 8174 h 10000"/>
                <a:gd name="connsiteX185" fmla="*/ 2667 w 10000"/>
                <a:gd name="connsiteY185" fmla="*/ 8247 h 10000"/>
                <a:gd name="connsiteX186" fmla="*/ 2667 w 10000"/>
                <a:gd name="connsiteY186" fmla="*/ 8247 h 10000"/>
                <a:gd name="connsiteX187" fmla="*/ 2333 w 10000"/>
                <a:gd name="connsiteY187" fmla="*/ 8306 h 10000"/>
                <a:gd name="connsiteX188" fmla="*/ 1833 w 10000"/>
                <a:gd name="connsiteY188" fmla="*/ 8365 h 10000"/>
                <a:gd name="connsiteX189" fmla="*/ 1389 w 10000"/>
                <a:gd name="connsiteY189" fmla="*/ 8395 h 10000"/>
                <a:gd name="connsiteX190" fmla="*/ 889 w 10000"/>
                <a:gd name="connsiteY190" fmla="*/ 8409 h 10000"/>
                <a:gd name="connsiteX191" fmla="*/ 889 w 10000"/>
                <a:gd name="connsiteY191" fmla="*/ 8409 h 10000"/>
                <a:gd name="connsiteX192" fmla="*/ 500 w 10000"/>
                <a:gd name="connsiteY192" fmla="*/ 8424 h 10000"/>
                <a:gd name="connsiteX193" fmla="*/ 222 w 10000"/>
                <a:gd name="connsiteY193" fmla="*/ 8439 h 10000"/>
                <a:gd name="connsiteX194" fmla="*/ 0 w 10000"/>
                <a:gd name="connsiteY194" fmla="*/ 8454 h 10000"/>
                <a:gd name="connsiteX195" fmla="*/ 0 w 10000"/>
                <a:gd name="connsiteY195" fmla="*/ 8454 h 10000"/>
                <a:gd name="connsiteX196" fmla="*/ 278 w 10000"/>
                <a:gd name="connsiteY196" fmla="*/ 8689 h 10000"/>
                <a:gd name="connsiteX197" fmla="*/ 500 w 10000"/>
                <a:gd name="connsiteY197" fmla="*/ 8866 h 10000"/>
                <a:gd name="connsiteX198" fmla="*/ 722 w 10000"/>
                <a:gd name="connsiteY198" fmla="*/ 9013 h 10000"/>
                <a:gd name="connsiteX199" fmla="*/ 722 w 10000"/>
                <a:gd name="connsiteY199" fmla="*/ 9013 h 10000"/>
                <a:gd name="connsiteX200" fmla="*/ 889 w 10000"/>
                <a:gd name="connsiteY200" fmla="*/ 9102 h 10000"/>
                <a:gd name="connsiteX201" fmla="*/ 944 w 10000"/>
                <a:gd name="connsiteY201" fmla="*/ 9175 h 10000"/>
                <a:gd name="connsiteX202" fmla="*/ 1111 w 10000"/>
                <a:gd name="connsiteY202" fmla="*/ 9249 h 10000"/>
                <a:gd name="connsiteX203" fmla="*/ 1333 w 10000"/>
                <a:gd name="connsiteY203" fmla="*/ 9367 h 10000"/>
                <a:gd name="connsiteX204" fmla="*/ 1333 w 10000"/>
                <a:gd name="connsiteY204" fmla="*/ 9367 h 10000"/>
                <a:gd name="connsiteX205" fmla="*/ 1444 w 10000"/>
                <a:gd name="connsiteY205" fmla="*/ 9426 h 10000"/>
                <a:gd name="connsiteX206" fmla="*/ 1500 w 10000"/>
                <a:gd name="connsiteY206" fmla="*/ 9470 h 10000"/>
                <a:gd name="connsiteX207" fmla="*/ 1500 w 10000"/>
                <a:gd name="connsiteY207" fmla="*/ 9514 h 10000"/>
                <a:gd name="connsiteX208" fmla="*/ 1556 w 10000"/>
                <a:gd name="connsiteY208" fmla="*/ 9529 h 10000"/>
                <a:gd name="connsiteX209" fmla="*/ 1722 w 10000"/>
                <a:gd name="connsiteY209" fmla="*/ 9543 h 10000"/>
                <a:gd name="connsiteX210" fmla="*/ 1944 w 10000"/>
                <a:gd name="connsiteY210" fmla="*/ 9558 h 10000"/>
                <a:gd name="connsiteX211" fmla="*/ 2944 w 10000"/>
                <a:gd name="connsiteY211" fmla="*/ 9573 h 10000"/>
                <a:gd name="connsiteX212" fmla="*/ 2944 w 10000"/>
                <a:gd name="connsiteY212" fmla="*/ 9573 h 10000"/>
                <a:gd name="connsiteX213" fmla="*/ 4167 w 10000"/>
                <a:gd name="connsiteY213" fmla="*/ 9602 h 10000"/>
                <a:gd name="connsiteX214" fmla="*/ 4889 w 10000"/>
                <a:gd name="connsiteY214" fmla="*/ 9647 h 10000"/>
                <a:gd name="connsiteX215" fmla="*/ 5278 w 10000"/>
                <a:gd name="connsiteY215" fmla="*/ 9691 h 10000"/>
                <a:gd name="connsiteX216" fmla="*/ 5444 w 10000"/>
                <a:gd name="connsiteY216" fmla="*/ 9705 h 10000"/>
                <a:gd name="connsiteX217" fmla="*/ 5444 w 10000"/>
                <a:gd name="connsiteY217" fmla="*/ 9705 h 10000"/>
                <a:gd name="connsiteX218" fmla="*/ 5722 w 10000"/>
                <a:gd name="connsiteY218" fmla="*/ 9735 h 10000"/>
                <a:gd name="connsiteX219" fmla="*/ 5833 w 10000"/>
                <a:gd name="connsiteY219" fmla="*/ 9750 h 10000"/>
                <a:gd name="connsiteX220" fmla="*/ 5833 w 10000"/>
                <a:gd name="connsiteY220" fmla="*/ 9750 h 10000"/>
                <a:gd name="connsiteX221" fmla="*/ 5833 w 10000"/>
                <a:gd name="connsiteY221" fmla="*/ 9735 h 10000"/>
                <a:gd name="connsiteX222" fmla="*/ 5889 w 10000"/>
                <a:gd name="connsiteY222" fmla="*/ 9720 h 10000"/>
                <a:gd name="connsiteX223" fmla="*/ 6000 w 10000"/>
                <a:gd name="connsiteY223" fmla="*/ 9705 h 10000"/>
                <a:gd name="connsiteX224" fmla="*/ 6167 w 10000"/>
                <a:gd name="connsiteY224" fmla="*/ 9691 h 10000"/>
                <a:gd name="connsiteX225" fmla="*/ 6444 w 10000"/>
                <a:gd name="connsiteY225" fmla="*/ 9691 h 10000"/>
                <a:gd name="connsiteX226" fmla="*/ 6833 w 10000"/>
                <a:gd name="connsiteY226" fmla="*/ 9705 h 10000"/>
                <a:gd name="connsiteX227" fmla="*/ 7278 w 10000"/>
                <a:gd name="connsiteY227" fmla="*/ 9750 h 10000"/>
                <a:gd name="connsiteX228" fmla="*/ 7278 w 10000"/>
                <a:gd name="connsiteY228" fmla="*/ 9750 h 10000"/>
                <a:gd name="connsiteX229" fmla="*/ 8722 w 10000"/>
                <a:gd name="connsiteY229" fmla="*/ 9882 h 10000"/>
                <a:gd name="connsiteX230" fmla="*/ 10000 w 10000"/>
                <a:gd name="connsiteY230"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889 w 10000"/>
                <a:gd name="connsiteY71" fmla="*/ 4227 h 10000"/>
                <a:gd name="connsiteX72" fmla="*/ 2000 w 10000"/>
                <a:gd name="connsiteY72" fmla="*/ 4197 h 10000"/>
                <a:gd name="connsiteX73" fmla="*/ 1889 w 10000"/>
                <a:gd name="connsiteY73" fmla="*/ 4183 h 10000"/>
                <a:gd name="connsiteX74" fmla="*/ 1778 w 10000"/>
                <a:gd name="connsiteY74" fmla="*/ 4168 h 10000"/>
                <a:gd name="connsiteX75" fmla="*/ 1778 w 10000"/>
                <a:gd name="connsiteY75" fmla="*/ 4168 h 10000"/>
                <a:gd name="connsiteX76" fmla="*/ 1667 w 10000"/>
                <a:gd name="connsiteY76" fmla="*/ 4109 h 10000"/>
                <a:gd name="connsiteX77" fmla="*/ 1500 w 10000"/>
                <a:gd name="connsiteY77" fmla="*/ 4006 h 10000"/>
                <a:gd name="connsiteX78" fmla="*/ 1444 w 10000"/>
                <a:gd name="connsiteY78" fmla="*/ 3947 h 10000"/>
                <a:gd name="connsiteX79" fmla="*/ 1444 w 10000"/>
                <a:gd name="connsiteY79" fmla="*/ 3888 h 10000"/>
                <a:gd name="connsiteX80" fmla="*/ 1444 w 10000"/>
                <a:gd name="connsiteY80" fmla="*/ 3844 h 10000"/>
                <a:gd name="connsiteX81" fmla="*/ 1556 w 10000"/>
                <a:gd name="connsiteY81" fmla="*/ 3800 h 10000"/>
                <a:gd name="connsiteX82" fmla="*/ 1556 w 10000"/>
                <a:gd name="connsiteY82" fmla="*/ 3800 h 10000"/>
                <a:gd name="connsiteX83" fmla="*/ 1833 w 10000"/>
                <a:gd name="connsiteY83" fmla="*/ 3726 h 10000"/>
                <a:gd name="connsiteX84" fmla="*/ 2111 w 10000"/>
                <a:gd name="connsiteY84" fmla="*/ 3652 h 10000"/>
                <a:gd name="connsiteX85" fmla="*/ 2278 w 10000"/>
                <a:gd name="connsiteY85" fmla="*/ 3608 h 10000"/>
                <a:gd name="connsiteX86" fmla="*/ 2389 w 10000"/>
                <a:gd name="connsiteY86" fmla="*/ 3564 h 10000"/>
                <a:gd name="connsiteX87" fmla="*/ 2389 w 10000"/>
                <a:gd name="connsiteY87" fmla="*/ 3505 h 10000"/>
                <a:gd name="connsiteX88" fmla="*/ 2389 w 10000"/>
                <a:gd name="connsiteY88" fmla="*/ 3432 h 10000"/>
                <a:gd name="connsiteX89" fmla="*/ 2389 w 10000"/>
                <a:gd name="connsiteY89" fmla="*/ 3432 h 10000"/>
                <a:gd name="connsiteX90" fmla="*/ 2167 w 10000"/>
                <a:gd name="connsiteY90" fmla="*/ 3225 h 10000"/>
                <a:gd name="connsiteX91" fmla="*/ 1889 w 10000"/>
                <a:gd name="connsiteY91" fmla="*/ 2946 h 10000"/>
                <a:gd name="connsiteX92" fmla="*/ 1667 w 10000"/>
                <a:gd name="connsiteY92" fmla="*/ 2695 h 10000"/>
                <a:gd name="connsiteX93" fmla="*/ 1611 w 10000"/>
                <a:gd name="connsiteY93" fmla="*/ 2622 h 10000"/>
                <a:gd name="connsiteX94" fmla="*/ 1611 w 10000"/>
                <a:gd name="connsiteY94" fmla="*/ 2592 h 10000"/>
                <a:gd name="connsiteX95" fmla="*/ 1667 w 10000"/>
                <a:gd name="connsiteY95" fmla="*/ 2577 h 10000"/>
                <a:gd name="connsiteX96" fmla="*/ 1667 w 10000"/>
                <a:gd name="connsiteY96" fmla="*/ 2577 h 10000"/>
                <a:gd name="connsiteX97" fmla="*/ 2000 w 10000"/>
                <a:gd name="connsiteY97" fmla="*/ 2563 h 10000"/>
                <a:gd name="connsiteX98" fmla="*/ 2222 w 10000"/>
                <a:gd name="connsiteY98" fmla="*/ 2563 h 10000"/>
                <a:gd name="connsiteX99" fmla="*/ 2389 w 10000"/>
                <a:gd name="connsiteY99" fmla="*/ 2577 h 10000"/>
                <a:gd name="connsiteX100" fmla="*/ 2389 w 10000"/>
                <a:gd name="connsiteY100" fmla="*/ 2577 h 10000"/>
                <a:gd name="connsiteX101" fmla="*/ 2444 w 10000"/>
                <a:gd name="connsiteY101" fmla="*/ 2577 h 10000"/>
                <a:gd name="connsiteX102" fmla="*/ 2500 w 10000"/>
                <a:gd name="connsiteY102" fmla="*/ 2548 h 10000"/>
                <a:gd name="connsiteX103" fmla="*/ 2778 w 10000"/>
                <a:gd name="connsiteY103" fmla="*/ 2459 h 10000"/>
                <a:gd name="connsiteX104" fmla="*/ 3500 w 10000"/>
                <a:gd name="connsiteY104" fmla="*/ 2165 h 10000"/>
                <a:gd name="connsiteX105" fmla="*/ 4444 w 10000"/>
                <a:gd name="connsiteY105" fmla="*/ 1738 h 10000"/>
                <a:gd name="connsiteX106" fmla="*/ 4444 w 10000"/>
                <a:gd name="connsiteY106" fmla="*/ 1738 h 10000"/>
                <a:gd name="connsiteX107" fmla="*/ 4444 w 10000"/>
                <a:gd name="connsiteY107" fmla="*/ 1679 h 10000"/>
                <a:gd name="connsiteX108" fmla="*/ 4444 w 10000"/>
                <a:gd name="connsiteY108" fmla="*/ 1546 h 10000"/>
                <a:gd name="connsiteX109" fmla="*/ 4500 w 10000"/>
                <a:gd name="connsiteY109" fmla="*/ 1458 h 10000"/>
                <a:gd name="connsiteX110" fmla="*/ 4611 w 10000"/>
                <a:gd name="connsiteY110" fmla="*/ 1384 h 10000"/>
                <a:gd name="connsiteX111" fmla="*/ 4778 w 10000"/>
                <a:gd name="connsiteY111" fmla="*/ 1296 h 10000"/>
                <a:gd name="connsiteX112" fmla="*/ 5000 w 10000"/>
                <a:gd name="connsiteY112" fmla="*/ 1222 h 10000"/>
                <a:gd name="connsiteX113" fmla="*/ 5000 w 10000"/>
                <a:gd name="connsiteY113" fmla="*/ 1222 h 10000"/>
                <a:gd name="connsiteX114" fmla="*/ 5556 w 10000"/>
                <a:gd name="connsiteY114" fmla="*/ 1075 h 10000"/>
                <a:gd name="connsiteX115" fmla="*/ 6111 w 10000"/>
                <a:gd name="connsiteY115" fmla="*/ 884 h 10000"/>
                <a:gd name="connsiteX116" fmla="*/ 6667 w 10000"/>
                <a:gd name="connsiteY116" fmla="*/ 707 h 10000"/>
                <a:gd name="connsiteX117" fmla="*/ 7056 w 10000"/>
                <a:gd name="connsiteY117" fmla="*/ 545 h 10000"/>
                <a:gd name="connsiteX118" fmla="*/ 7056 w 10000"/>
                <a:gd name="connsiteY118" fmla="*/ 545 h 10000"/>
                <a:gd name="connsiteX119" fmla="*/ 7333 w 10000"/>
                <a:gd name="connsiteY119" fmla="*/ 398 h 10000"/>
                <a:gd name="connsiteX120" fmla="*/ 7667 w 10000"/>
                <a:gd name="connsiteY120" fmla="*/ 221 h 10000"/>
                <a:gd name="connsiteX121" fmla="*/ 8000 w 10000"/>
                <a:gd name="connsiteY121" fmla="*/ 88 h 10000"/>
                <a:gd name="connsiteX122" fmla="*/ 8167 w 10000"/>
                <a:gd name="connsiteY122" fmla="*/ 29 h 10000"/>
                <a:gd name="connsiteX123" fmla="*/ 8333 w 10000"/>
                <a:gd name="connsiteY123" fmla="*/ 15 h 10000"/>
                <a:gd name="connsiteX124" fmla="*/ 8333 w 10000"/>
                <a:gd name="connsiteY124" fmla="*/ 15 h 10000"/>
                <a:gd name="connsiteX125" fmla="*/ 8667 w 10000"/>
                <a:gd name="connsiteY125" fmla="*/ 0 h 10000"/>
                <a:gd name="connsiteX126" fmla="*/ 9111 w 10000"/>
                <a:gd name="connsiteY126" fmla="*/ 0 h 10000"/>
                <a:gd name="connsiteX127" fmla="*/ 10000 w 10000"/>
                <a:gd name="connsiteY127" fmla="*/ 15 h 10000"/>
                <a:gd name="connsiteX128" fmla="*/ 10000 w 10000"/>
                <a:gd name="connsiteY128" fmla="*/ 9013 h 10000"/>
                <a:gd name="connsiteX129" fmla="*/ 10000 w 10000"/>
                <a:gd name="connsiteY129" fmla="*/ 9013 h 10000"/>
                <a:gd name="connsiteX130" fmla="*/ 9722 w 10000"/>
                <a:gd name="connsiteY130" fmla="*/ 8999 h 10000"/>
                <a:gd name="connsiteX131" fmla="*/ 9389 w 10000"/>
                <a:gd name="connsiteY131" fmla="*/ 9013 h 10000"/>
                <a:gd name="connsiteX132" fmla="*/ 9389 w 10000"/>
                <a:gd name="connsiteY132" fmla="*/ 9013 h 10000"/>
                <a:gd name="connsiteX133" fmla="*/ 9278 w 10000"/>
                <a:gd name="connsiteY133" fmla="*/ 9028 h 10000"/>
                <a:gd name="connsiteX134" fmla="*/ 9056 w 10000"/>
                <a:gd name="connsiteY134" fmla="*/ 9013 h 10000"/>
                <a:gd name="connsiteX135" fmla="*/ 8889 w 10000"/>
                <a:gd name="connsiteY135" fmla="*/ 8999 h 10000"/>
                <a:gd name="connsiteX136" fmla="*/ 8722 w 10000"/>
                <a:gd name="connsiteY136" fmla="*/ 8969 h 10000"/>
                <a:gd name="connsiteX137" fmla="*/ 8611 w 10000"/>
                <a:gd name="connsiteY137" fmla="*/ 8925 h 10000"/>
                <a:gd name="connsiteX138" fmla="*/ 8444 w 10000"/>
                <a:gd name="connsiteY138" fmla="*/ 8851 h 10000"/>
                <a:gd name="connsiteX139" fmla="*/ 8444 w 10000"/>
                <a:gd name="connsiteY139" fmla="*/ 8851 h 10000"/>
                <a:gd name="connsiteX140" fmla="*/ 8222 w 10000"/>
                <a:gd name="connsiteY140" fmla="*/ 8719 h 10000"/>
                <a:gd name="connsiteX141" fmla="*/ 8111 w 10000"/>
                <a:gd name="connsiteY141" fmla="*/ 8660 h 10000"/>
                <a:gd name="connsiteX142" fmla="*/ 7944 w 10000"/>
                <a:gd name="connsiteY142" fmla="*/ 8616 h 10000"/>
                <a:gd name="connsiteX143" fmla="*/ 7778 w 10000"/>
                <a:gd name="connsiteY143" fmla="*/ 8586 h 10000"/>
                <a:gd name="connsiteX144" fmla="*/ 7556 w 10000"/>
                <a:gd name="connsiteY144" fmla="*/ 8571 h 10000"/>
                <a:gd name="connsiteX145" fmla="*/ 7333 w 10000"/>
                <a:gd name="connsiteY145" fmla="*/ 8557 h 10000"/>
                <a:gd name="connsiteX146" fmla="*/ 7000 w 10000"/>
                <a:gd name="connsiteY146" fmla="*/ 8542 h 10000"/>
                <a:gd name="connsiteX147" fmla="*/ 7000 w 10000"/>
                <a:gd name="connsiteY147" fmla="*/ 8542 h 10000"/>
                <a:gd name="connsiteX148" fmla="*/ 6556 w 10000"/>
                <a:gd name="connsiteY148" fmla="*/ 8557 h 10000"/>
                <a:gd name="connsiteX149" fmla="*/ 6222 w 10000"/>
                <a:gd name="connsiteY149" fmla="*/ 8557 h 10000"/>
                <a:gd name="connsiteX150" fmla="*/ 6111 w 10000"/>
                <a:gd name="connsiteY150" fmla="*/ 8542 h 10000"/>
                <a:gd name="connsiteX151" fmla="*/ 6056 w 10000"/>
                <a:gd name="connsiteY151" fmla="*/ 8527 h 10000"/>
                <a:gd name="connsiteX152" fmla="*/ 6056 w 10000"/>
                <a:gd name="connsiteY152" fmla="*/ 8527 h 10000"/>
                <a:gd name="connsiteX153" fmla="*/ 6056 w 10000"/>
                <a:gd name="connsiteY153" fmla="*/ 8262 h 10000"/>
                <a:gd name="connsiteX154" fmla="*/ 6056 w 10000"/>
                <a:gd name="connsiteY154" fmla="*/ 8262 h 10000"/>
                <a:gd name="connsiteX155" fmla="*/ 6056 w 10000"/>
                <a:gd name="connsiteY155" fmla="*/ 8203 h 10000"/>
                <a:gd name="connsiteX156" fmla="*/ 5944 w 10000"/>
                <a:gd name="connsiteY156" fmla="*/ 8130 h 10000"/>
                <a:gd name="connsiteX157" fmla="*/ 5889 w 10000"/>
                <a:gd name="connsiteY157" fmla="*/ 8115 h 10000"/>
                <a:gd name="connsiteX158" fmla="*/ 5778 w 10000"/>
                <a:gd name="connsiteY158" fmla="*/ 8100 h 10000"/>
                <a:gd name="connsiteX159" fmla="*/ 5667 w 10000"/>
                <a:gd name="connsiteY159" fmla="*/ 8100 h 10000"/>
                <a:gd name="connsiteX160" fmla="*/ 5500 w 10000"/>
                <a:gd name="connsiteY160" fmla="*/ 8115 h 10000"/>
                <a:gd name="connsiteX161" fmla="*/ 5500 w 10000"/>
                <a:gd name="connsiteY161" fmla="*/ 8115 h 10000"/>
                <a:gd name="connsiteX162" fmla="*/ 4889 w 10000"/>
                <a:gd name="connsiteY162" fmla="*/ 8218 h 10000"/>
                <a:gd name="connsiteX163" fmla="*/ 4611 w 10000"/>
                <a:gd name="connsiteY163" fmla="*/ 8247 h 10000"/>
                <a:gd name="connsiteX164" fmla="*/ 4556 w 10000"/>
                <a:gd name="connsiteY164" fmla="*/ 8262 h 10000"/>
                <a:gd name="connsiteX165" fmla="*/ 4500 w 10000"/>
                <a:gd name="connsiteY165" fmla="*/ 8247 h 10000"/>
                <a:gd name="connsiteX166" fmla="*/ 4500 w 10000"/>
                <a:gd name="connsiteY166" fmla="*/ 8247 h 10000"/>
                <a:gd name="connsiteX167" fmla="*/ 4222 w 10000"/>
                <a:gd name="connsiteY167" fmla="*/ 8100 h 10000"/>
                <a:gd name="connsiteX168" fmla="*/ 4222 w 10000"/>
                <a:gd name="connsiteY168" fmla="*/ 8100 h 10000"/>
                <a:gd name="connsiteX169" fmla="*/ 4111 w 10000"/>
                <a:gd name="connsiteY169" fmla="*/ 8027 h 10000"/>
                <a:gd name="connsiteX170" fmla="*/ 4111 w 10000"/>
                <a:gd name="connsiteY170" fmla="*/ 7982 h 10000"/>
                <a:gd name="connsiteX171" fmla="*/ 4111 w 10000"/>
                <a:gd name="connsiteY171" fmla="*/ 7938 h 10000"/>
                <a:gd name="connsiteX172" fmla="*/ 4111 w 10000"/>
                <a:gd name="connsiteY172" fmla="*/ 7938 h 10000"/>
                <a:gd name="connsiteX173" fmla="*/ 4278 w 10000"/>
                <a:gd name="connsiteY173" fmla="*/ 7894 h 10000"/>
                <a:gd name="connsiteX174" fmla="*/ 4389 w 10000"/>
                <a:gd name="connsiteY174" fmla="*/ 7879 h 10000"/>
                <a:gd name="connsiteX175" fmla="*/ 4389 w 10000"/>
                <a:gd name="connsiteY175" fmla="*/ 7879 h 10000"/>
                <a:gd name="connsiteX176" fmla="*/ 4000 w 10000"/>
                <a:gd name="connsiteY176" fmla="*/ 7879 h 10000"/>
                <a:gd name="connsiteX177" fmla="*/ 3722 w 10000"/>
                <a:gd name="connsiteY177" fmla="*/ 7894 h 10000"/>
                <a:gd name="connsiteX178" fmla="*/ 3611 w 10000"/>
                <a:gd name="connsiteY178" fmla="*/ 7909 h 10000"/>
                <a:gd name="connsiteX179" fmla="*/ 3556 w 10000"/>
                <a:gd name="connsiteY179" fmla="*/ 7923 h 10000"/>
                <a:gd name="connsiteX180" fmla="*/ 3556 w 10000"/>
                <a:gd name="connsiteY180" fmla="*/ 7923 h 10000"/>
                <a:gd name="connsiteX181" fmla="*/ 3444 w 10000"/>
                <a:gd name="connsiteY181" fmla="*/ 7982 h 10000"/>
                <a:gd name="connsiteX182" fmla="*/ 3278 w 10000"/>
                <a:gd name="connsiteY182" fmla="*/ 8071 h 10000"/>
                <a:gd name="connsiteX183" fmla="*/ 3000 w 10000"/>
                <a:gd name="connsiteY183" fmla="*/ 8174 h 10000"/>
                <a:gd name="connsiteX184" fmla="*/ 2667 w 10000"/>
                <a:gd name="connsiteY184" fmla="*/ 8247 h 10000"/>
                <a:gd name="connsiteX185" fmla="*/ 2667 w 10000"/>
                <a:gd name="connsiteY185" fmla="*/ 8247 h 10000"/>
                <a:gd name="connsiteX186" fmla="*/ 2333 w 10000"/>
                <a:gd name="connsiteY186" fmla="*/ 8306 h 10000"/>
                <a:gd name="connsiteX187" fmla="*/ 1833 w 10000"/>
                <a:gd name="connsiteY187" fmla="*/ 8365 h 10000"/>
                <a:gd name="connsiteX188" fmla="*/ 1389 w 10000"/>
                <a:gd name="connsiteY188" fmla="*/ 8395 h 10000"/>
                <a:gd name="connsiteX189" fmla="*/ 889 w 10000"/>
                <a:gd name="connsiteY189" fmla="*/ 8409 h 10000"/>
                <a:gd name="connsiteX190" fmla="*/ 889 w 10000"/>
                <a:gd name="connsiteY190" fmla="*/ 8409 h 10000"/>
                <a:gd name="connsiteX191" fmla="*/ 500 w 10000"/>
                <a:gd name="connsiteY191" fmla="*/ 8424 h 10000"/>
                <a:gd name="connsiteX192" fmla="*/ 222 w 10000"/>
                <a:gd name="connsiteY192" fmla="*/ 8439 h 10000"/>
                <a:gd name="connsiteX193" fmla="*/ 0 w 10000"/>
                <a:gd name="connsiteY193" fmla="*/ 8454 h 10000"/>
                <a:gd name="connsiteX194" fmla="*/ 0 w 10000"/>
                <a:gd name="connsiteY194" fmla="*/ 8454 h 10000"/>
                <a:gd name="connsiteX195" fmla="*/ 278 w 10000"/>
                <a:gd name="connsiteY195" fmla="*/ 8689 h 10000"/>
                <a:gd name="connsiteX196" fmla="*/ 500 w 10000"/>
                <a:gd name="connsiteY196" fmla="*/ 8866 h 10000"/>
                <a:gd name="connsiteX197" fmla="*/ 722 w 10000"/>
                <a:gd name="connsiteY197" fmla="*/ 9013 h 10000"/>
                <a:gd name="connsiteX198" fmla="*/ 722 w 10000"/>
                <a:gd name="connsiteY198" fmla="*/ 9013 h 10000"/>
                <a:gd name="connsiteX199" fmla="*/ 889 w 10000"/>
                <a:gd name="connsiteY199" fmla="*/ 9102 h 10000"/>
                <a:gd name="connsiteX200" fmla="*/ 944 w 10000"/>
                <a:gd name="connsiteY200" fmla="*/ 9175 h 10000"/>
                <a:gd name="connsiteX201" fmla="*/ 1111 w 10000"/>
                <a:gd name="connsiteY201" fmla="*/ 9249 h 10000"/>
                <a:gd name="connsiteX202" fmla="*/ 1333 w 10000"/>
                <a:gd name="connsiteY202" fmla="*/ 9367 h 10000"/>
                <a:gd name="connsiteX203" fmla="*/ 1333 w 10000"/>
                <a:gd name="connsiteY203" fmla="*/ 9367 h 10000"/>
                <a:gd name="connsiteX204" fmla="*/ 1444 w 10000"/>
                <a:gd name="connsiteY204" fmla="*/ 9426 h 10000"/>
                <a:gd name="connsiteX205" fmla="*/ 1500 w 10000"/>
                <a:gd name="connsiteY205" fmla="*/ 9470 h 10000"/>
                <a:gd name="connsiteX206" fmla="*/ 1500 w 10000"/>
                <a:gd name="connsiteY206" fmla="*/ 9514 h 10000"/>
                <a:gd name="connsiteX207" fmla="*/ 1556 w 10000"/>
                <a:gd name="connsiteY207" fmla="*/ 9529 h 10000"/>
                <a:gd name="connsiteX208" fmla="*/ 1722 w 10000"/>
                <a:gd name="connsiteY208" fmla="*/ 9543 h 10000"/>
                <a:gd name="connsiteX209" fmla="*/ 1944 w 10000"/>
                <a:gd name="connsiteY209" fmla="*/ 9558 h 10000"/>
                <a:gd name="connsiteX210" fmla="*/ 2944 w 10000"/>
                <a:gd name="connsiteY210" fmla="*/ 9573 h 10000"/>
                <a:gd name="connsiteX211" fmla="*/ 2944 w 10000"/>
                <a:gd name="connsiteY211" fmla="*/ 9573 h 10000"/>
                <a:gd name="connsiteX212" fmla="*/ 4167 w 10000"/>
                <a:gd name="connsiteY212" fmla="*/ 9602 h 10000"/>
                <a:gd name="connsiteX213" fmla="*/ 4889 w 10000"/>
                <a:gd name="connsiteY213" fmla="*/ 9647 h 10000"/>
                <a:gd name="connsiteX214" fmla="*/ 5278 w 10000"/>
                <a:gd name="connsiteY214" fmla="*/ 9691 h 10000"/>
                <a:gd name="connsiteX215" fmla="*/ 5444 w 10000"/>
                <a:gd name="connsiteY215" fmla="*/ 9705 h 10000"/>
                <a:gd name="connsiteX216" fmla="*/ 5444 w 10000"/>
                <a:gd name="connsiteY216" fmla="*/ 9705 h 10000"/>
                <a:gd name="connsiteX217" fmla="*/ 5722 w 10000"/>
                <a:gd name="connsiteY217" fmla="*/ 9735 h 10000"/>
                <a:gd name="connsiteX218" fmla="*/ 5833 w 10000"/>
                <a:gd name="connsiteY218" fmla="*/ 9750 h 10000"/>
                <a:gd name="connsiteX219" fmla="*/ 5833 w 10000"/>
                <a:gd name="connsiteY219" fmla="*/ 9750 h 10000"/>
                <a:gd name="connsiteX220" fmla="*/ 5833 w 10000"/>
                <a:gd name="connsiteY220" fmla="*/ 9735 h 10000"/>
                <a:gd name="connsiteX221" fmla="*/ 5889 w 10000"/>
                <a:gd name="connsiteY221" fmla="*/ 9720 h 10000"/>
                <a:gd name="connsiteX222" fmla="*/ 6000 w 10000"/>
                <a:gd name="connsiteY222" fmla="*/ 9705 h 10000"/>
                <a:gd name="connsiteX223" fmla="*/ 6167 w 10000"/>
                <a:gd name="connsiteY223" fmla="*/ 9691 h 10000"/>
                <a:gd name="connsiteX224" fmla="*/ 6444 w 10000"/>
                <a:gd name="connsiteY224" fmla="*/ 9691 h 10000"/>
                <a:gd name="connsiteX225" fmla="*/ 6833 w 10000"/>
                <a:gd name="connsiteY225" fmla="*/ 9705 h 10000"/>
                <a:gd name="connsiteX226" fmla="*/ 7278 w 10000"/>
                <a:gd name="connsiteY226" fmla="*/ 9750 h 10000"/>
                <a:gd name="connsiteX227" fmla="*/ 7278 w 10000"/>
                <a:gd name="connsiteY227" fmla="*/ 9750 h 10000"/>
                <a:gd name="connsiteX228" fmla="*/ 8722 w 10000"/>
                <a:gd name="connsiteY228" fmla="*/ 9882 h 10000"/>
                <a:gd name="connsiteX229" fmla="*/ 10000 w 10000"/>
                <a:gd name="connsiteY229"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000 w 10000"/>
                <a:gd name="connsiteY71" fmla="*/ 4197 h 10000"/>
                <a:gd name="connsiteX72" fmla="*/ 1889 w 10000"/>
                <a:gd name="connsiteY72" fmla="*/ 4183 h 10000"/>
                <a:gd name="connsiteX73" fmla="*/ 1778 w 10000"/>
                <a:gd name="connsiteY73" fmla="*/ 4168 h 10000"/>
                <a:gd name="connsiteX74" fmla="*/ 1778 w 10000"/>
                <a:gd name="connsiteY74" fmla="*/ 4168 h 10000"/>
                <a:gd name="connsiteX75" fmla="*/ 1667 w 10000"/>
                <a:gd name="connsiteY75" fmla="*/ 4109 h 10000"/>
                <a:gd name="connsiteX76" fmla="*/ 1500 w 10000"/>
                <a:gd name="connsiteY76" fmla="*/ 4006 h 10000"/>
                <a:gd name="connsiteX77" fmla="*/ 1444 w 10000"/>
                <a:gd name="connsiteY77" fmla="*/ 3947 h 10000"/>
                <a:gd name="connsiteX78" fmla="*/ 1444 w 10000"/>
                <a:gd name="connsiteY78" fmla="*/ 3888 h 10000"/>
                <a:gd name="connsiteX79" fmla="*/ 1444 w 10000"/>
                <a:gd name="connsiteY79" fmla="*/ 3844 h 10000"/>
                <a:gd name="connsiteX80" fmla="*/ 1556 w 10000"/>
                <a:gd name="connsiteY80" fmla="*/ 3800 h 10000"/>
                <a:gd name="connsiteX81" fmla="*/ 1556 w 10000"/>
                <a:gd name="connsiteY81" fmla="*/ 3800 h 10000"/>
                <a:gd name="connsiteX82" fmla="*/ 1833 w 10000"/>
                <a:gd name="connsiteY82" fmla="*/ 3726 h 10000"/>
                <a:gd name="connsiteX83" fmla="*/ 2111 w 10000"/>
                <a:gd name="connsiteY83" fmla="*/ 3652 h 10000"/>
                <a:gd name="connsiteX84" fmla="*/ 2278 w 10000"/>
                <a:gd name="connsiteY84" fmla="*/ 3608 h 10000"/>
                <a:gd name="connsiteX85" fmla="*/ 2389 w 10000"/>
                <a:gd name="connsiteY85" fmla="*/ 3564 h 10000"/>
                <a:gd name="connsiteX86" fmla="*/ 2389 w 10000"/>
                <a:gd name="connsiteY86" fmla="*/ 3505 h 10000"/>
                <a:gd name="connsiteX87" fmla="*/ 2389 w 10000"/>
                <a:gd name="connsiteY87" fmla="*/ 3432 h 10000"/>
                <a:gd name="connsiteX88" fmla="*/ 2389 w 10000"/>
                <a:gd name="connsiteY88" fmla="*/ 3432 h 10000"/>
                <a:gd name="connsiteX89" fmla="*/ 2167 w 10000"/>
                <a:gd name="connsiteY89" fmla="*/ 3225 h 10000"/>
                <a:gd name="connsiteX90" fmla="*/ 1889 w 10000"/>
                <a:gd name="connsiteY90" fmla="*/ 2946 h 10000"/>
                <a:gd name="connsiteX91" fmla="*/ 1667 w 10000"/>
                <a:gd name="connsiteY91" fmla="*/ 2695 h 10000"/>
                <a:gd name="connsiteX92" fmla="*/ 1611 w 10000"/>
                <a:gd name="connsiteY92" fmla="*/ 2622 h 10000"/>
                <a:gd name="connsiteX93" fmla="*/ 1611 w 10000"/>
                <a:gd name="connsiteY93" fmla="*/ 2592 h 10000"/>
                <a:gd name="connsiteX94" fmla="*/ 1667 w 10000"/>
                <a:gd name="connsiteY94" fmla="*/ 2577 h 10000"/>
                <a:gd name="connsiteX95" fmla="*/ 1667 w 10000"/>
                <a:gd name="connsiteY95" fmla="*/ 2577 h 10000"/>
                <a:gd name="connsiteX96" fmla="*/ 2000 w 10000"/>
                <a:gd name="connsiteY96" fmla="*/ 2563 h 10000"/>
                <a:gd name="connsiteX97" fmla="*/ 2222 w 10000"/>
                <a:gd name="connsiteY97" fmla="*/ 2563 h 10000"/>
                <a:gd name="connsiteX98" fmla="*/ 2389 w 10000"/>
                <a:gd name="connsiteY98" fmla="*/ 2577 h 10000"/>
                <a:gd name="connsiteX99" fmla="*/ 2389 w 10000"/>
                <a:gd name="connsiteY99" fmla="*/ 2577 h 10000"/>
                <a:gd name="connsiteX100" fmla="*/ 2444 w 10000"/>
                <a:gd name="connsiteY100" fmla="*/ 2577 h 10000"/>
                <a:gd name="connsiteX101" fmla="*/ 2500 w 10000"/>
                <a:gd name="connsiteY101" fmla="*/ 2548 h 10000"/>
                <a:gd name="connsiteX102" fmla="*/ 2778 w 10000"/>
                <a:gd name="connsiteY102" fmla="*/ 2459 h 10000"/>
                <a:gd name="connsiteX103" fmla="*/ 3500 w 10000"/>
                <a:gd name="connsiteY103" fmla="*/ 2165 h 10000"/>
                <a:gd name="connsiteX104" fmla="*/ 4444 w 10000"/>
                <a:gd name="connsiteY104" fmla="*/ 1738 h 10000"/>
                <a:gd name="connsiteX105" fmla="*/ 4444 w 10000"/>
                <a:gd name="connsiteY105" fmla="*/ 1738 h 10000"/>
                <a:gd name="connsiteX106" fmla="*/ 4444 w 10000"/>
                <a:gd name="connsiteY106" fmla="*/ 1679 h 10000"/>
                <a:gd name="connsiteX107" fmla="*/ 4444 w 10000"/>
                <a:gd name="connsiteY107" fmla="*/ 1546 h 10000"/>
                <a:gd name="connsiteX108" fmla="*/ 4500 w 10000"/>
                <a:gd name="connsiteY108" fmla="*/ 1458 h 10000"/>
                <a:gd name="connsiteX109" fmla="*/ 4611 w 10000"/>
                <a:gd name="connsiteY109" fmla="*/ 1384 h 10000"/>
                <a:gd name="connsiteX110" fmla="*/ 4778 w 10000"/>
                <a:gd name="connsiteY110" fmla="*/ 1296 h 10000"/>
                <a:gd name="connsiteX111" fmla="*/ 5000 w 10000"/>
                <a:gd name="connsiteY111" fmla="*/ 1222 h 10000"/>
                <a:gd name="connsiteX112" fmla="*/ 5000 w 10000"/>
                <a:gd name="connsiteY112" fmla="*/ 1222 h 10000"/>
                <a:gd name="connsiteX113" fmla="*/ 5556 w 10000"/>
                <a:gd name="connsiteY113" fmla="*/ 1075 h 10000"/>
                <a:gd name="connsiteX114" fmla="*/ 6111 w 10000"/>
                <a:gd name="connsiteY114" fmla="*/ 884 h 10000"/>
                <a:gd name="connsiteX115" fmla="*/ 6667 w 10000"/>
                <a:gd name="connsiteY115" fmla="*/ 707 h 10000"/>
                <a:gd name="connsiteX116" fmla="*/ 7056 w 10000"/>
                <a:gd name="connsiteY116" fmla="*/ 545 h 10000"/>
                <a:gd name="connsiteX117" fmla="*/ 7056 w 10000"/>
                <a:gd name="connsiteY117" fmla="*/ 545 h 10000"/>
                <a:gd name="connsiteX118" fmla="*/ 7333 w 10000"/>
                <a:gd name="connsiteY118" fmla="*/ 398 h 10000"/>
                <a:gd name="connsiteX119" fmla="*/ 7667 w 10000"/>
                <a:gd name="connsiteY119" fmla="*/ 221 h 10000"/>
                <a:gd name="connsiteX120" fmla="*/ 8000 w 10000"/>
                <a:gd name="connsiteY120" fmla="*/ 88 h 10000"/>
                <a:gd name="connsiteX121" fmla="*/ 8167 w 10000"/>
                <a:gd name="connsiteY121" fmla="*/ 29 h 10000"/>
                <a:gd name="connsiteX122" fmla="*/ 8333 w 10000"/>
                <a:gd name="connsiteY122" fmla="*/ 15 h 10000"/>
                <a:gd name="connsiteX123" fmla="*/ 8333 w 10000"/>
                <a:gd name="connsiteY123" fmla="*/ 15 h 10000"/>
                <a:gd name="connsiteX124" fmla="*/ 8667 w 10000"/>
                <a:gd name="connsiteY124" fmla="*/ 0 h 10000"/>
                <a:gd name="connsiteX125" fmla="*/ 9111 w 10000"/>
                <a:gd name="connsiteY125" fmla="*/ 0 h 10000"/>
                <a:gd name="connsiteX126" fmla="*/ 10000 w 10000"/>
                <a:gd name="connsiteY126" fmla="*/ 15 h 10000"/>
                <a:gd name="connsiteX127" fmla="*/ 10000 w 10000"/>
                <a:gd name="connsiteY127" fmla="*/ 9013 h 10000"/>
                <a:gd name="connsiteX128" fmla="*/ 10000 w 10000"/>
                <a:gd name="connsiteY128" fmla="*/ 9013 h 10000"/>
                <a:gd name="connsiteX129" fmla="*/ 9722 w 10000"/>
                <a:gd name="connsiteY129" fmla="*/ 8999 h 10000"/>
                <a:gd name="connsiteX130" fmla="*/ 9389 w 10000"/>
                <a:gd name="connsiteY130" fmla="*/ 9013 h 10000"/>
                <a:gd name="connsiteX131" fmla="*/ 9389 w 10000"/>
                <a:gd name="connsiteY131" fmla="*/ 9013 h 10000"/>
                <a:gd name="connsiteX132" fmla="*/ 9278 w 10000"/>
                <a:gd name="connsiteY132" fmla="*/ 9028 h 10000"/>
                <a:gd name="connsiteX133" fmla="*/ 9056 w 10000"/>
                <a:gd name="connsiteY133" fmla="*/ 9013 h 10000"/>
                <a:gd name="connsiteX134" fmla="*/ 8889 w 10000"/>
                <a:gd name="connsiteY134" fmla="*/ 8999 h 10000"/>
                <a:gd name="connsiteX135" fmla="*/ 8722 w 10000"/>
                <a:gd name="connsiteY135" fmla="*/ 8969 h 10000"/>
                <a:gd name="connsiteX136" fmla="*/ 8611 w 10000"/>
                <a:gd name="connsiteY136" fmla="*/ 8925 h 10000"/>
                <a:gd name="connsiteX137" fmla="*/ 8444 w 10000"/>
                <a:gd name="connsiteY137" fmla="*/ 8851 h 10000"/>
                <a:gd name="connsiteX138" fmla="*/ 8444 w 10000"/>
                <a:gd name="connsiteY138" fmla="*/ 8851 h 10000"/>
                <a:gd name="connsiteX139" fmla="*/ 8222 w 10000"/>
                <a:gd name="connsiteY139" fmla="*/ 8719 h 10000"/>
                <a:gd name="connsiteX140" fmla="*/ 8111 w 10000"/>
                <a:gd name="connsiteY140" fmla="*/ 8660 h 10000"/>
                <a:gd name="connsiteX141" fmla="*/ 7944 w 10000"/>
                <a:gd name="connsiteY141" fmla="*/ 8616 h 10000"/>
                <a:gd name="connsiteX142" fmla="*/ 7778 w 10000"/>
                <a:gd name="connsiteY142" fmla="*/ 8586 h 10000"/>
                <a:gd name="connsiteX143" fmla="*/ 7556 w 10000"/>
                <a:gd name="connsiteY143" fmla="*/ 8571 h 10000"/>
                <a:gd name="connsiteX144" fmla="*/ 7333 w 10000"/>
                <a:gd name="connsiteY144" fmla="*/ 8557 h 10000"/>
                <a:gd name="connsiteX145" fmla="*/ 7000 w 10000"/>
                <a:gd name="connsiteY145" fmla="*/ 8542 h 10000"/>
                <a:gd name="connsiteX146" fmla="*/ 7000 w 10000"/>
                <a:gd name="connsiteY146" fmla="*/ 8542 h 10000"/>
                <a:gd name="connsiteX147" fmla="*/ 6556 w 10000"/>
                <a:gd name="connsiteY147" fmla="*/ 8557 h 10000"/>
                <a:gd name="connsiteX148" fmla="*/ 6222 w 10000"/>
                <a:gd name="connsiteY148" fmla="*/ 8557 h 10000"/>
                <a:gd name="connsiteX149" fmla="*/ 6111 w 10000"/>
                <a:gd name="connsiteY149" fmla="*/ 8542 h 10000"/>
                <a:gd name="connsiteX150" fmla="*/ 6056 w 10000"/>
                <a:gd name="connsiteY150" fmla="*/ 8527 h 10000"/>
                <a:gd name="connsiteX151" fmla="*/ 6056 w 10000"/>
                <a:gd name="connsiteY151" fmla="*/ 8527 h 10000"/>
                <a:gd name="connsiteX152" fmla="*/ 6056 w 10000"/>
                <a:gd name="connsiteY152" fmla="*/ 8262 h 10000"/>
                <a:gd name="connsiteX153" fmla="*/ 6056 w 10000"/>
                <a:gd name="connsiteY153" fmla="*/ 8262 h 10000"/>
                <a:gd name="connsiteX154" fmla="*/ 6056 w 10000"/>
                <a:gd name="connsiteY154" fmla="*/ 8203 h 10000"/>
                <a:gd name="connsiteX155" fmla="*/ 5944 w 10000"/>
                <a:gd name="connsiteY155" fmla="*/ 8130 h 10000"/>
                <a:gd name="connsiteX156" fmla="*/ 5889 w 10000"/>
                <a:gd name="connsiteY156" fmla="*/ 8115 h 10000"/>
                <a:gd name="connsiteX157" fmla="*/ 5778 w 10000"/>
                <a:gd name="connsiteY157" fmla="*/ 8100 h 10000"/>
                <a:gd name="connsiteX158" fmla="*/ 5667 w 10000"/>
                <a:gd name="connsiteY158" fmla="*/ 8100 h 10000"/>
                <a:gd name="connsiteX159" fmla="*/ 5500 w 10000"/>
                <a:gd name="connsiteY159" fmla="*/ 8115 h 10000"/>
                <a:gd name="connsiteX160" fmla="*/ 5500 w 10000"/>
                <a:gd name="connsiteY160" fmla="*/ 8115 h 10000"/>
                <a:gd name="connsiteX161" fmla="*/ 4889 w 10000"/>
                <a:gd name="connsiteY161" fmla="*/ 8218 h 10000"/>
                <a:gd name="connsiteX162" fmla="*/ 4611 w 10000"/>
                <a:gd name="connsiteY162" fmla="*/ 8247 h 10000"/>
                <a:gd name="connsiteX163" fmla="*/ 4556 w 10000"/>
                <a:gd name="connsiteY163" fmla="*/ 8262 h 10000"/>
                <a:gd name="connsiteX164" fmla="*/ 4500 w 10000"/>
                <a:gd name="connsiteY164" fmla="*/ 8247 h 10000"/>
                <a:gd name="connsiteX165" fmla="*/ 4500 w 10000"/>
                <a:gd name="connsiteY165" fmla="*/ 8247 h 10000"/>
                <a:gd name="connsiteX166" fmla="*/ 4222 w 10000"/>
                <a:gd name="connsiteY166" fmla="*/ 8100 h 10000"/>
                <a:gd name="connsiteX167" fmla="*/ 4222 w 10000"/>
                <a:gd name="connsiteY167" fmla="*/ 8100 h 10000"/>
                <a:gd name="connsiteX168" fmla="*/ 4111 w 10000"/>
                <a:gd name="connsiteY168" fmla="*/ 8027 h 10000"/>
                <a:gd name="connsiteX169" fmla="*/ 4111 w 10000"/>
                <a:gd name="connsiteY169" fmla="*/ 7982 h 10000"/>
                <a:gd name="connsiteX170" fmla="*/ 4111 w 10000"/>
                <a:gd name="connsiteY170" fmla="*/ 7938 h 10000"/>
                <a:gd name="connsiteX171" fmla="*/ 4111 w 10000"/>
                <a:gd name="connsiteY171" fmla="*/ 7938 h 10000"/>
                <a:gd name="connsiteX172" fmla="*/ 4278 w 10000"/>
                <a:gd name="connsiteY172" fmla="*/ 7894 h 10000"/>
                <a:gd name="connsiteX173" fmla="*/ 4389 w 10000"/>
                <a:gd name="connsiteY173" fmla="*/ 7879 h 10000"/>
                <a:gd name="connsiteX174" fmla="*/ 4389 w 10000"/>
                <a:gd name="connsiteY174" fmla="*/ 7879 h 10000"/>
                <a:gd name="connsiteX175" fmla="*/ 4000 w 10000"/>
                <a:gd name="connsiteY175" fmla="*/ 7879 h 10000"/>
                <a:gd name="connsiteX176" fmla="*/ 3722 w 10000"/>
                <a:gd name="connsiteY176" fmla="*/ 7894 h 10000"/>
                <a:gd name="connsiteX177" fmla="*/ 3611 w 10000"/>
                <a:gd name="connsiteY177" fmla="*/ 7909 h 10000"/>
                <a:gd name="connsiteX178" fmla="*/ 3556 w 10000"/>
                <a:gd name="connsiteY178" fmla="*/ 7923 h 10000"/>
                <a:gd name="connsiteX179" fmla="*/ 3556 w 10000"/>
                <a:gd name="connsiteY179" fmla="*/ 7923 h 10000"/>
                <a:gd name="connsiteX180" fmla="*/ 3444 w 10000"/>
                <a:gd name="connsiteY180" fmla="*/ 7982 h 10000"/>
                <a:gd name="connsiteX181" fmla="*/ 3278 w 10000"/>
                <a:gd name="connsiteY181" fmla="*/ 8071 h 10000"/>
                <a:gd name="connsiteX182" fmla="*/ 3000 w 10000"/>
                <a:gd name="connsiteY182" fmla="*/ 8174 h 10000"/>
                <a:gd name="connsiteX183" fmla="*/ 2667 w 10000"/>
                <a:gd name="connsiteY183" fmla="*/ 8247 h 10000"/>
                <a:gd name="connsiteX184" fmla="*/ 2667 w 10000"/>
                <a:gd name="connsiteY184" fmla="*/ 8247 h 10000"/>
                <a:gd name="connsiteX185" fmla="*/ 2333 w 10000"/>
                <a:gd name="connsiteY185" fmla="*/ 8306 h 10000"/>
                <a:gd name="connsiteX186" fmla="*/ 1833 w 10000"/>
                <a:gd name="connsiteY186" fmla="*/ 8365 h 10000"/>
                <a:gd name="connsiteX187" fmla="*/ 1389 w 10000"/>
                <a:gd name="connsiteY187" fmla="*/ 8395 h 10000"/>
                <a:gd name="connsiteX188" fmla="*/ 889 w 10000"/>
                <a:gd name="connsiteY188" fmla="*/ 8409 h 10000"/>
                <a:gd name="connsiteX189" fmla="*/ 889 w 10000"/>
                <a:gd name="connsiteY189" fmla="*/ 8409 h 10000"/>
                <a:gd name="connsiteX190" fmla="*/ 500 w 10000"/>
                <a:gd name="connsiteY190" fmla="*/ 8424 h 10000"/>
                <a:gd name="connsiteX191" fmla="*/ 222 w 10000"/>
                <a:gd name="connsiteY191" fmla="*/ 8439 h 10000"/>
                <a:gd name="connsiteX192" fmla="*/ 0 w 10000"/>
                <a:gd name="connsiteY192" fmla="*/ 8454 h 10000"/>
                <a:gd name="connsiteX193" fmla="*/ 0 w 10000"/>
                <a:gd name="connsiteY193" fmla="*/ 8454 h 10000"/>
                <a:gd name="connsiteX194" fmla="*/ 278 w 10000"/>
                <a:gd name="connsiteY194" fmla="*/ 8689 h 10000"/>
                <a:gd name="connsiteX195" fmla="*/ 500 w 10000"/>
                <a:gd name="connsiteY195" fmla="*/ 8866 h 10000"/>
                <a:gd name="connsiteX196" fmla="*/ 722 w 10000"/>
                <a:gd name="connsiteY196" fmla="*/ 9013 h 10000"/>
                <a:gd name="connsiteX197" fmla="*/ 722 w 10000"/>
                <a:gd name="connsiteY197" fmla="*/ 9013 h 10000"/>
                <a:gd name="connsiteX198" fmla="*/ 889 w 10000"/>
                <a:gd name="connsiteY198" fmla="*/ 9102 h 10000"/>
                <a:gd name="connsiteX199" fmla="*/ 944 w 10000"/>
                <a:gd name="connsiteY199" fmla="*/ 9175 h 10000"/>
                <a:gd name="connsiteX200" fmla="*/ 1111 w 10000"/>
                <a:gd name="connsiteY200" fmla="*/ 9249 h 10000"/>
                <a:gd name="connsiteX201" fmla="*/ 1333 w 10000"/>
                <a:gd name="connsiteY201" fmla="*/ 9367 h 10000"/>
                <a:gd name="connsiteX202" fmla="*/ 1333 w 10000"/>
                <a:gd name="connsiteY202" fmla="*/ 9367 h 10000"/>
                <a:gd name="connsiteX203" fmla="*/ 1444 w 10000"/>
                <a:gd name="connsiteY203" fmla="*/ 9426 h 10000"/>
                <a:gd name="connsiteX204" fmla="*/ 1500 w 10000"/>
                <a:gd name="connsiteY204" fmla="*/ 9470 h 10000"/>
                <a:gd name="connsiteX205" fmla="*/ 1500 w 10000"/>
                <a:gd name="connsiteY205" fmla="*/ 9514 h 10000"/>
                <a:gd name="connsiteX206" fmla="*/ 1556 w 10000"/>
                <a:gd name="connsiteY206" fmla="*/ 9529 h 10000"/>
                <a:gd name="connsiteX207" fmla="*/ 1722 w 10000"/>
                <a:gd name="connsiteY207" fmla="*/ 9543 h 10000"/>
                <a:gd name="connsiteX208" fmla="*/ 1944 w 10000"/>
                <a:gd name="connsiteY208" fmla="*/ 9558 h 10000"/>
                <a:gd name="connsiteX209" fmla="*/ 2944 w 10000"/>
                <a:gd name="connsiteY209" fmla="*/ 9573 h 10000"/>
                <a:gd name="connsiteX210" fmla="*/ 2944 w 10000"/>
                <a:gd name="connsiteY210" fmla="*/ 9573 h 10000"/>
                <a:gd name="connsiteX211" fmla="*/ 4167 w 10000"/>
                <a:gd name="connsiteY211" fmla="*/ 9602 h 10000"/>
                <a:gd name="connsiteX212" fmla="*/ 4889 w 10000"/>
                <a:gd name="connsiteY212" fmla="*/ 9647 h 10000"/>
                <a:gd name="connsiteX213" fmla="*/ 5278 w 10000"/>
                <a:gd name="connsiteY213" fmla="*/ 9691 h 10000"/>
                <a:gd name="connsiteX214" fmla="*/ 5444 w 10000"/>
                <a:gd name="connsiteY214" fmla="*/ 9705 h 10000"/>
                <a:gd name="connsiteX215" fmla="*/ 5444 w 10000"/>
                <a:gd name="connsiteY215" fmla="*/ 9705 h 10000"/>
                <a:gd name="connsiteX216" fmla="*/ 5722 w 10000"/>
                <a:gd name="connsiteY216" fmla="*/ 9735 h 10000"/>
                <a:gd name="connsiteX217" fmla="*/ 5833 w 10000"/>
                <a:gd name="connsiteY217" fmla="*/ 9750 h 10000"/>
                <a:gd name="connsiteX218" fmla="*/ 5833 w 10000"/>
                <a:gd name="connsiteY218" fmla="*/ 9750 h 10000"/>
                <a:gd name="connsiteX219" fmla="*/ 5833 w 10000"/>
                <a:gd name="connsiteY219" fmla="*/ 9735 h 10000"/>
                <a:gd name="connsiteX220" fmla="*/ 5889 w 10000"/>
                <a:gd name="connsiteY220" fmla="*/ 9720 h 10000"/>
                <a:gd name="connsiteX221" fmla="*/ 6000 w 10000"/>
                <a:gd name="connsiteY221" fmla="*/ 9705 h 10000"/>
                <a:gd name="connsiteX222" fmla="*/ 6167 w 10000"/>
                <a:gd name="connsiteY222" fmla="*/ 9691 h 10000"/>
                <a:gd name="connsiteX223" fmla="*/ 6444 w 10000"/>
                <a:gd name="connsiteY223" fmla="*/ 9691 h 10000"/>
                <a:gd name="connsiteX224" fmla="*/ 6833 w 10000"/>
                <a:gd name="connsiteY224" fmla="*/ 9705 h 10000"/>
                <a:gd name="connsiteX225" fmla="*/ 7278 w 10000"/>
                <a:gd name="connsiteY225" fmla="*/ 9750 h 10000"/>
                <a:gd name="connsiteX226" fmla="*/ 7278 w 10000"/>
                <a:gd name="connsiteY226" fmla="*/ 9750 h 10000"/>
                <a:gd name="connsiteX227" fmla="*/ 8722 w 10000"/>
                <a:gd name="connsiteY227" fmla="*/ 9882 h 10000"/>
                <a:gd name="connsiteX228" fmla="*/ 10000 w 10000"/>
                <a:gd name="connsiteY228"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000 w 10000"/>
                <a:gd name="connsiteY71" fmla="*/ 4197 h 10000"/>
                <a:gd name="connsiteX72" fmla="*/ 1889 w 10000"/>
                <a:gd name="connsiteY72" fmla="*/ 4183 h 10000"/>
                <a:gd name="connsiteX73" fmla="*/ 1778 w 10000"/>
                <a:gd name="connsiteY73" fmla="*/ 4168 h 10000"/>
                <a:gd name="connsiteX74" fmla="*/ 1778 w 10000"/>
                <a:gd name="connsiteY74" fmla="*/ 4168 h 10000"/>
                <a:gd name="connsiteX75" fmla="*/ 1500 w 10000"/>
                <a:gd name="connsiteY75" fmla="*/ 4006 h 10000"/>
                <a:gd name="connsiteX76" fmla="*/ 1444 w 10000"/>
                <a:gd name="connsiteY76" fmla="*/ 3947 h 10000"/>
                <a:gd name="connsiteX77" fmla="*/ 1444 w 10000"/>
                <a:gd name="connsiteY77" fmla="*/ 3888 h 10000"/>
                <a:gd name="connsiteX78" fmla="*/ 1444 w 10000"/>
                <a:gd name="connsiteY78" fmla="*/ 3844 h 10000"/>
                <a:gd name="connsiteX79" fmla="*/ 1556 w 10000"/>
                <a:gd name="connsiteY79" fmla="*/ 3800 h 10000"/>
                <a:gd name="connsiteX80" fmla="*/ 1556 w 10000"/>
                <a:gd name="connsiteY80" fmla="*/ 3800 h 10000"/>
                <a:gd name="connsiteX81" fmla="*/ 1833 w 10000"/>
                <a:gd name="connsiteY81" fmla="*/ 3726 h 10000"/>
                <a:gd name="connsiteX82" fmla="*/ 2111 w 10000"/>
                <a:gd name="connsiteY82" fmla="*/ 3652 h 10000"/>
                <a:gd name="connsiteX83" fmla="*/ 2278 w 10000"/>
                <a:gd name="connsiteY83" fmla="*/ 3608 h 10000"/>
                <a:gd name="connsiteX84" fmla="*/ 2389 w 10000"/>
                <a:gd name="connsiteY84" fmla="*/ 3564 h 10000"/>
                <a:gd name="connsiteX85" fmla="*/ 2389 w 10000"/>
                <a:gd name="connsiteY85" fmla="*/ 3505 h 10000"/>
                <a:gd name="connsiteX86" fmla="*/ 2389 w 10000"/>
                <a:gd name="connsiteY86" fmla="*/ 3432 h 10000"/>
                <a:gd name="connsiteX87" fmla="*/ 2389 w 10000"/>
                <a:gd name="connsiteY87" fmla="*/ 3432 h 10000"/>
                <a:gd name="connsiteX88" fmla="*/ 2167 w 10000"/>
                <a:gd name="connsiteY88" fmla="*/ 3225 h 10000"/>
                <a:gd name="connsiteX89" fmla="*/ 1889 w 10000"/>
                <a:gd name="connsiteY89" fmla="*/ 2946 h 10000"/>
                <a:gd name="connsiteX90" fmla="*/ 1667 w 10000"/>
                <a:gd name="connsiteY90" fmla="*/ 2695 h 10000"/>
                <a:gd name="connsiteX91" fmla="*/ 1611 w 10000"/>
                <a:gd name="connsiteY91" fmla="*/ 2622 h 10000"/>
                <a:gd name="connsiteX92" fmla="*/ 1611 w 10000"/>
                <a:gd name="connsiteY92" fmla="*/ 2592 h 10000"/>
                <a:gd name="connsiteX93" fmla="*/ 1667 w 10000"/>
                <a:gd name="connsiteY93" fmla="*/ 2577 h 10000"/>
                <a:gd name="connsiteX94" fmla="*/ 1667 w 10000"/>
                <a:gd name="connsiteY94" fmla="*/ 2577 h 10000"/>
                <a:gd name="connsiteX95" fmla="*/ 2000 w 10000"/>
                <a:gd name="connsiteY95" fmla="*/ 2563 h 10000"/>
                <a:gd name="connsiteX96" fmla="*/ 2222 w 10000"/>
                <a:gd name="connsiteY96" fmla="*/ 2563 h 10000"/>
                <a:gd name="connsiteX97" fmla="*/ 2389 w 10000"/>
                <a:gd name="connsiteY97" fmla="*/ 2577 h 10000"/>
                <a:gd name="connsiteX98" fmla="*/ 2389 w 10000"/>
                <a:gd name="connsiteY98" fmla="*/ 2577 h 10000"/>
                <a:gd name="connsiteX99" fmla="*/ 2444 w 10000"/>
                <a:gd name="connsiteY99" fmla="*/ 2577 h 10000"/>
                <a:gd name="connsiteX100" fmla="*/ 2500 w 10000"/>
                <a:gd name="connsiteY100" fmla="*/ 2548 h 10000"/>
                <a:gd name="connsiteX101" fmla="*/ 2778 w 10000"/>
                <a:gd name="connsiteY101" fmla="*/ 2459 h 10000"/>
                <a:gd name="connsiteX102" fmla="*/ 3500 w 10000"/>
                <a:gd name="connsiteY102" fmla="*/ 2165 h 10000"/>
                <a:gd name="connsiteX103" fmla="*/ 4444 w 10000"/>
                <a:gd name="connsiteY103" fmla="*/ 1738 h 10000"/>
                <a:gd name="connsiteX104" fmla="*/ 4444 w 10000"/>
                <a:gd name="connsiteY104" fmla="*/ 1738 h 10000"/>
                <a:gd name="connsiteX105" fmla="*/ 4444 w 10000"/>
                <a:gd name="connsiteY105" fmla="*/ 1679 h 10000"/>
                <a:gd name="connsiteX106" fmla="*/ 4444 w 10000"/>
                <a:gd name="connsiteY106" fmla="*/ 1546 h 10000"/>
                <a:gd name="connsiteX107" fmla="*/ 4500 w 10000"/>
                <a:gd name="connsiteY107" fmla="*/ 1458 h 10000"/>
                <a:gd name="connsiteX108" fmla="*/ 4611 w 10000"/>
                <a:gd name="connsiteY108" fmla="*/ 1384 h 10000"/>
                <a:gd name="connsiteX109" fmla="*/ 4778 w 10000"/>
                <a:gd name="connsiteY109" fmla="*/ 1296 h 10000"/>
                <a:gd name="connsiteX110" fmla="*/ 5000 w 10000"/>
                <a:gd name="connsiteY110" fmla="*/ 1222 h 10000"/>
                <a:gd name="connsiteX111" fmla="*/ 5000 w 10000"/>
                <a:gd name="connsiteY111" fmla="*/ 1222 h 10000"/>
                <a:gd name="connsiteX112" fmla="*/ 5556 w 10000"/>
                <a:gd name="connsiteY112" fmla="*/ 1075 h 10000"/>
                <a:gd name="connsiteX113" fmla="*/ 6111 w 10000"/>
                <a:gd name="connsiteY113" fmla="*/ 884 h 10000"/>
                <a:gd name="connsiteX114" fmla="*/ 6667 w 10000"/>
                <a:gd name="connsiteY114" fmla="*/ 707 h 10000"/>
                <a:gd name="connsiteX115" fmla="*/ 7056 w 10000"/>
                <a:gd name="connsiteY115" fmla="*/ 545 h 10000"/>
                <a:gd name="connsiteX116" fmla="*/ 7056 w 10000"/>
                <a:gd name="connsiteY116" fmla="*/ 545 h 10000"/>
                <a:gd name="connsiteX117" fmla="*/ 7333 w 10000"/>
                <a:gd name="connsiteY117" fmla="*/ 398 h 10000"/>
                <a:gd name="connsiteX118" fmla="*/ 7667 w 10000"/>
                <a:gd name="connsiteY118" fmla="*/ 221 h 10000"/>
                <a:gd name="connsiteX119" fmla="*/ 8000 w 10000"/>
                <a:gd name="connsiteY119" fmla="*/ 88 h 10000"/>
                <a:gd name="connsiteX120" fmla="*/ 8167 w 10000"/>
                <a:gd name="connsiteY120" fmla="*/ 29 h 10000"/>
                <a:gd name="connsiteX121" fmla="*/ 8333 w 10000"/>
                <a:gd name="connsiteY121" fmla="*/ 15 h 10000"/>
                <a:gd name="connsiteX122" fmla="*/ 8333 w 10000"/>
                <a:gd name="connsiteY122" fmla="*/ 15 h 10000"/>
                <a:gd name="connsiteX123" fmla="*/ 8667 w 10000"/>
                <a:gd name="connsiteY123" fmla="*/ 0 h 10000"/>
                <a:gd name="connsiteX124" fmla="*/ 9111 w 10000"/>
                <a:gd name="connsiteY124" fmla="*/ 0 h 10000"/>
                <a:gd name="connsiteX125" fmla="*/ 10000 w 10000"/>
                <a:gd name="connsiteY125" fmla="*/ 15 h 10000"/>
                <a:gd name="connsiteX126" fmla="*/ 10000 w 10000"/>
                <a:gd name="connsiteY126" fmla="*/ 9013 h 10000"/>
                <a:gd name="connsiteX127" fmla="*/ 10000 w 10000"/>
                <a:gd name="connsiteY127" fmla="*/ 9013 h 10000"/>
                <a:gd name="connsiteX128" fmla="*/ 9722 w 10000"/>
                <a:gd name="connsiteY128" fmla="*/ 8999 h 10000"/>
                <a:gd name="connsiteX129" fmla="*/ 9389 w 10000"/>
                <a:gd name="connsiteY129" fmla="*/ 9013 h 10000"/>
                <a:gd name="connsiteX130" fmla="*/ 9389 w 10000"/>
                <a:gd name="connsiteY130" fmla="*/ 9013 h 10000"/>
                <a:gd name="connsiteX131" fmla="*/ 9278 w 10000"/>
                <a:gd name="connsiteY131" fmla="*/ 9028 h 10000"/>
                <a:gd name="connsiteX132" fmla="*/ 9056 w 10000"/>
                <a:gd name="connsiteY132" fmla="*/ 9013 h 10000"/>
                <a:gd name="connsiteX133" fmla="*/ 8889 w 10000"/>
                <a:gd name="connsiteY133" fmla="*/ 8999 h 10000"/>
                <a:gd name="connsiteX134" fmla="*/ 8722 w 10000"/>
                <a:gd name="connsiteY134" fmla="*/ 8969 h 10000"/>
                <a:gd name="connsiteX135" fmla="*/ 8611 w 10000"/>
                <a:gd name="connsiteY135" fmla="*/ 8925 h 10000"/>
                <a:gd name="connsiteX136" fmla="*/ 8444 w 10000"/>
                <a:gd name="connsiteY136" fmla="*/ 8851 h 10000"/>
                <a:gd name="connsiteX137" fmla="*/ 8444 w 10000"/>
                <a:gd name="connsiteY137" fmla="*/ 8851 h 10000"/>
                <a:gd name="connsiteX138" fmla="*/ 8222 w 10000"/>
                <a:gd name="connsiteY138" fmla="*/ 8719 h 10000"/>
                <a:gd name="connsiteX139" fmla="*/ 8111 w 10000"/>
                <a:gd name="connsiteY139" fmla="*/ 8660 h 10000"/>
                <a:gd name="connsiteX140" fmla="*/ 7944 w 10000"/>
                <a:gd name="connsiteY140" fmla="*/ 8616 h 10000"/>
                <a:gd name="connsiteX141" fmla="*/ 7778 w 10000"/>
                <a:gd name="connsiteY141" fmla="*/ 8586 h 10000"/>
                <a:gd name="connsiteX142" fmla="*/ 7556 w 10000"/>
                <a:gd name="connsiteY142" fmla="*/ 8571 h 10000"/>
                <a:gd name="connsiteX143" fmla="*/ 7333 w 10000"/>
                <a:gd name="connsiteY143" fmla="*/ 8557 h 10000"/>
                <a:gd name="connsiteX144" fmla="*/ 7000 w 10000"/>
                <a:gd name="connsiteY144" fmla="*/ 8542 h 10000"/>
                <a:gd name="connsiteX145" fmla="*/ 7000 w 10000"/>
                <a:gd name="connsiteY145" fmla="*/ 8542 h 10000"/>
                <a:gd name="connsiteX146" fmla="*/ 6556 w 10000"/>
                <a:gd name="connsiteY146" fmla="*/ 8557 h 10000"/>
                <a:gd name="connsiteX147" fmla="*/ 6222 w 10000"/>
                <a:gd name="connsiteY147" fmla="*/ 8557 h 10000"/>
                <a:gd name="connsiteX148" fmla="*/ 6111 w 10000"/>
                <a:gd name="connsiteY148" fmla="*/ 8542 h 10000"/>
                <a:gd name="connsiteX149" fmla="*/ 6056 w 10000"/>
                <a:gd name="connsiteY149" fmla="*/ 8527 h 10000"/>
                <a:gd name="connsiteX150" fmla="*/ 6056 w 10000"/>
                <a:gd name="connsiteY150" fmla="*/ 8527 h 10000"/>
                <a:gd name="connsiteX151" fmla="*/ 6056 w 10000"/>
                <a:gd name="connsiteY151" fmla="*/ 8262 h 10000"/>
                <a:gd name="connsiteX152" fmla="*/ 6056 w 10000"/>
                <a:gd name="connsiteY152" fmla="*/ 8262 h 10000"/>
                <a:gd name="connsiteX153" fmla="*/ 6056 w 10000"/>
                <a:gd name="connsiteY153" fmla="*/ 8203 h 10000"/>
                <a:gd name="connsiteX154" fmla="*/ 5944 w 10000"/>
                <a:gd name="connsiteY154" fmla="*/ 8130 h 10000"/>
                <a:gd name="connsiteX155" fmla="*/ 5889 w 10000"/>
                <a:gd name="connsiteY155" fmla="*/ 8115 h 10000"/>
                <a:gd name="connsiteX156" fmla="*/ 5778 w 10000"/>
                <a:gd name="connsiteY156" fmla="*/ 8100 h 10000"/>
                <a:gd name="connsiteX157" fmla="*/ 5667 w 10000"/>
                <a:gd name="connsiteY157" fmla="*/ 8100 h 10000"/>
                <a:gd name="connsiteX158" fmla="*/ 5500 w 10000"/>
                <a:gd name="connsiteY158" fmla="*/ 8115 h 10000"/>
                <a:gd name="connsiteX159" fmla="*/ 5500 w 10000"/>
                <a:gd name="connsiteY159" fmla="*/ 8115 h 10000"/>
                <a:gd name="connsiteX160" fmla="*/ 4889 w 10000"/>
                <a:gd name="connsiteY160" fmla="*/ 8218 h 10000"/>
                <a:gd name="connsiteX161" fmla="*/ 4611 w 10000"/>
                <a:gd name="connsiteY161" fmla="*/ 8247 h 10000"/>
                <a:gd name="connsiteX162" fmla="*/ 4556 w 10000"/>
                <a:gd name="connsiteY162" fmla="*/ 8262 h 10000"/>
                <a:gd name="connsiteX163" fmla="*/ 4500 w 10000"/>
                <a:gd name="connsiteY163" fmla="*/ 8247 h 10000"/>
                <a:gd name="connsiteX164" fmla="*/ 4500 w 10000"/>
                <a:gd name="connsiteY164" fmla="*/ 8247 h 10000"/>
                <a:gd name="connsiteX165" fmla="*/ 4222 w 10000"/>
                <a:gd name="connsiteY165" fmla="*/ 8100 h 10000"/>
                <a:gd name="connsiteX166" fmla="*/ 4222 w 10000"/>
                <a:gd name="connsiteY166" fmla="*/ 8100 h 10000"/>
                <a:gd name="connsiteX167" fmla="*/ 4111 w 10000"/>
                <a:gd name="connsiteY167" fmla="*/ 8027 h 10000"/>
                <a:gd name="connsiteX168" fmla="*/ 4111 w 10000"/>
                <a:gd name="connsiteY168" fmla="*/ 7982 h 10000"/>
                <a:gd name="connsiteX169" fmla="*/ 4111 w 10000"/>
                <a:gd name="connsiteY169" fmla="*/ 7938 h 10000"/>
                <a:gd name="connsiteX170" fmla="*/ 4111 w 10000"/>
                <a:gd name="connsiteY170" fmla="*/ 7938 h 10000"/>
                <a:gd name="connsiteX171" fmla="*/ 4278 w 10000"/>
                <a:gd name="connsiteY171" fmla="*/ 7894 h 10000"/>
                <a:gd name="connsiteX172" fmla="*/ 4389 w 10000"/>
                <a:gd name="connsiteY172" fmla="*/ 7879 h 10000"/>
                <a:gd name="connsiteX173" fmla="*/ 4389 w 10000"/>
                <a:gd name="connsiteY173" fmla="*/ 7879 h 10000"/>
                <a:gd name="connsiteX174" fmla="*/ 4000 w 10000"/>
                <a:gd name="connsiteY174" fmla="*/ 7879 h 10000"/>
                <a:gd name="connsiteX175" fmla="*/ 3722 w 10000"/>
                <a:gd name="connsiteY175" fmla="*/ 7894 h 10000"/>
                <a:gd name="connsiteX176" fmla="*/ 3611 w 10000"/>
                <a:gd name="connsiteY176" fmla="*/ 7909 h 10000"/>
                <a:gd name="connsiteX177" fmla="*/ 3556 w 10000"/>
                <a:gd name="connsiteY177" fmla="*/ 7923 h 10000"/>
                <a:gd name="connsiteX178" fmla="*/ 3556 w 10000"/>
                <a:gd name="connsiteY178" fmla="*/ 7923 h 10000"/>
                <a:gd name="connsiteX179" fmla="*/ 3444 w 10000"/>
                <a:gd name="connsiteY179" fmla="*/ 7982 h 10000"/>
                <a:gd name="connsiteX180" fmla="*/ 3278 w 10000"/>
                <a:gd name="connsiteY180" fmla="*/ 8071 h 10000"/>
                <a:gd name="connsiteX181" fmla="*/ 3000 w 10000"/>
                <a:gd name="connsiteY181" fmla="*/ 8174 h 10000"/>
                <a:gd name="connsiteX182" fmla="*/ 2667 w 10000"/>
                <a:gd name="connsiteY182" fmla="*/ 8247 h 10000"/>
                <a:gd name="connsiteX183" fmla="*/ 2667 w 10000"/>
                <a:gd name="connsiteY183" fmla="*/ 8247 h 10000"/>
                <a:gd name="connsiteX184" fmla="*/ 2333 w 10000"/>
                <a:gd name="connsiteY184" fmla="*/ 8306 h 10000"/>
                <a:gd name="connsiteX185" fmla="*/ 1833 w 10000"/>
                <a:gd name="connsiteY185" fmla="*/ 8365 h 10000"/>
                <a:gd name="connsiteX186" fmla="*/ 1389 w 10000"/>
                <a:gd name="connsiteY186" fmla="*/ 8395 h 10000"/>
                <a:gd name="connsiteX187" fmla="*/ 889 w 10000"/>
                <a:gd name="connsiteY187" fmla="*/ 8409 h 10000"/>
                <a:gd name="connsiteX188" fmla="*/ 889 w 10000"/>
                <a:gd name="connsiteY188" fmla="*/ 8409 h 10000"/>
                <a:gd name="connsiteX189" fmla="*/ 500 w 10000"/>
                <a:gd name="connsiteY189" fmla="*/ 8424 h 10000"/>
                <a:gd name="connsiteX190" fmla="*/ 222 w 10000"/>
                <a:gd name="connsiteY190" fmla="*/ 8439 h 10000"/>
                <a:gd name="connsiteX191" fmla="*/ 0 w 10000"/>
                <a:gd name="connsiteY191" fmla="*/ 8454 h 10000"/>
                <a:gd name="connsiteX192" fmla="*/ 0 w 10000"/>
                <a:gd name="connsiteY192" fmla="*/ 8454 h 10000"/>
                <a:gd name="connsiteX193" fmla="*/ 278 w 10000"/>
                <a:gd name="connsiteY193" fmla="*/ 8689 h 10000"/>
                <a:gd name="connsiteX194" fmla="*/ 500 w 10000"/>
                <a:gd name="connsiteY194" fmla="*/ 8866 h 10000"/>
                <a:gd name="connsiteX195" fmla="*/ 722 w 10000"/>
                <a:gd name="connsiteY195" fmla="*/ 9013 h 10000"/>
                <a:gd name="connsiteX196" fmla="*/ 722 w 10000"/>
                <a:gd name="connsiteY196" fmla="*/ 9013 h 10000"/>
                <a:gd name="connsiteX197" fmla="*/ 889 w 10000"/>
                <a:gd name="connsiteY197" fmla="*/ 9102 h 10000"/>
                <a:gd name="connsiteX198" fmla="*/ 944 w 10000"/>
                <a:gd name="connsiteY198" fmla="*/ 9175 h 10000"/>
                <a:gd name="connsiteX199" fmla="*/ 1111 w 10000"/>
                <a:gd name="connsiteY199" fmla="*/ 9249 h 10000"/>
                <a:gd name="connsiteX200" fmla="*/ 1333 w 10000"/>
                <a:gd name="connsiteY200" fmla="*/ 9367 h 10000"/>
                <a:gd name="connsiteX201" fmla="*/ 1333 w 10000"/>
                <a:gd name="connsiteY201" fmla="*/ 9367 h 10000"/>
                <a:gd name="connsiteX202" fmla="*/ 1444 w 10000"/>
                <a:gd name="connsiteY202" fmla="*/ 9426 h 10000"/>
                <a:gd name="connsiteX203" fmla="*/ 1500 w 10000"/>
                <a:gd name="connsiteY203" fmla="*/ 9470 h 10000"/>
                <a:gd name="connsiteX204" fmla="*/ 1500 w 10000"/>
                <a:gd name="connsiteY204" fmla="*/ 9514 h 10000"/>
                <a:gd name="connsiteX205" fmla="*/ 1556 w 10000"/>
                <a:gd name="connsiteY205" fmla="*/ 9529 h 10000"/>
                <a:gd name="connsiteX206" fmla="*/ 1722 w 10000"/>
                <a:gd name="connsiteY206" fmla="*/ 9543 h 10000"/>
                <a:gd name="connsiteX207" fmla="*/ 1944 w 10000"/>
                <a:gd name="connsiteY207" fmla="*/ 9558 h 10000"/>
                <a:gd name="connsiteX208" fmla="*/ 2944 w 10000"/>
                <a:gd name="connsiteY208" fmla="*/ 9573 h 10000"/>
                <a:gd name="connsiteX209" fmla="*/ 2944 w 10000"/>
                <a:gd name="connsiteY209" fmla="*/ 9573 h 10000"/>
                <a:gd name="connsiteX210" fmla="*/ 4167 w 10000"/>
                <a:gd name="connsiteY210" fmla="*/ 9602 h 10000"/>
                <a:gd name="connsiteX211" fmla="*/ 4889 w 10000"/>
                <a:gd name="connsiteY211" fmla="*/ 9647 h 10000"/>
                <a:gd name="connsiteX212" fmla="*/ 5278 w 10000"/>
                <a:gd name="connsiteY212" fmla="*/ 9691 h 10000"/>
                <a:gd name="connsiteX213" fmla="*/ 5444 w 10000"/>
                <a:gd name="connsiteY213" fmla="*/ 9705 h 10000"/>
                <a:gd name="connsiteX214" fmla="*/ 5444 w 10000"/>
                <a:gd name="connsiteY214" fmla="*/ 9705 h 10000"/>
                <a:gd name="connsiteX215" fmla="*/ 5722 w 10000"/>
                <a:gd name="connsiteY215" fmla="*/ 9735 h 10000"/>
                <a:gd name="connsiteX216" fmla="*/ 5833 w 10000"/>
                <a:gd name="connsiteY216" fmla="*/ 9750 h 10000"/>
                <a:gd name="connsiteX217" fmla="*/ 5833 w 10000"/>
                <a:gd name="connsiteY217" fmla="*/ 9750 h 10000"/>
                <a:gd name="connsiteX218" fmla="*/ 5833 w 10000"/>
                <a:gd name="connsiteY218" fmla="*/ 9735 h 10000"/>
                <a:gd name="connsiteX219" fmla="*/ 5889 w 10000"/>
                <a:gd name="connsiteY219" fmla="*/ 9720 h 10000"/>
                <a:gd name="connsiteX220" fmla="*/ 6000 w 10000"/>
                <a:gd name="connsiteY220" fmla="*/ 9705 h 10000"/>
                <a:gd name="connsiteX221" fmla="*/ 6167 w 10000"/>
                <a:gd name="connsiteY221" fmla="*/ 9691 h 10000"/>
                <a:gd name="connsiteX222" fmla="*/ 6444 w 10000"/>
                <a:gd name="connsiteY222" fmla="*/ 9691 h 10000"/>
                <a:gd name="connsiteX223" fmla="*/ 6833 w 10000"/>
                <a:gd name="connsiteY223" fmla="*/ 9705 h 10000"/>
                <a:gd name="connsiteX224" fmla="*/ 7278 w 10000"/>
                <a:gd name="connsiteY224" fmla="*/ 9750 h 10000"/>
                <a:gd name="connsiteX225" fmla="*/ 7278 w 10000"/>
                <a:gd name="connsiteY225" fmla="*/ 9750 h 10000"/>
                <a:gd name="connsiteX226" fmla="*/ 8722 w 10000"/>
                <a:gd name="connsiteY226" fmla="*/ 9882 h 10000"/>
                <a:gd name="connsiteX227" fmla="*/ 10000 w 10000"/>
                <a:gd name="connsiteY227"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000 w 10000"/>
                <a:gd name="connsiteY71" fmla="*/ 4197 h 10000"/>
                <a:gd name="connsiteX72" fmla="*/ 1889 w 10000"/>
                <a:gd name="connsiteY72" fmla="*/ 4183 h 10000"/>
                <a:gd name="connsiteX73" fmla="*/ 1778 w 10000"/>
                <a:gd name="connsiteY73" fmla="*/ 4168 h 10000"/>
                <a:gd name="connsiteX74" fmla="*/ 1778 w 10000"/>
                <a:gd name="connsiteY74" fmla="*/ 4168 h 10000"/>
                <a:gd name="connsiteX75" fmla="*/ 1500 w 10000"/>
                <a:gd name="connsiteY75" fmla="*/ 4006 h 10000"/>
                <a:gd name="connsiteX76" fmla="*/ 1444 w 10000"/>
                <a:gd name="connsiteY76" fmla="*/ 3888 h 10000"/>
                <a:gd name="connsiteX77" fmla="*/ 1444 w 10000"/>
                <a:gd name="connsiteY77" fmla="*/ 3844 h 10000"/>
                <a:gd name="connsiteX78" fmla="*/ 1556 w 10000"/>
                <a:gd name="connsiteY78" fmla="*/ 3800 h 10000"/>
                <a:gd name="connsiteX79" fmla="*/ 1556 w 10000"/>
                <a:gd name="connsiteY79" fmla="*/ 3800 h 10000"/>
                <a:gd name="connsiteX80" fmla="*/ 1833 w 10000"/>
                <a:gd name="connsiteY80" fmla="*/ 3726 h 10000"/>
                <a:gd name="connsiteX81" fmla="*/ 2111 w 10000"/>
                <a:gd name="connsiteY81" fmla="*/ 3652 h 10000"/>
                <a:gd name="connsiteX82" fmla="*/ 2278 w 10000"/>
                <a:gd name="connsiteY82" fmla="*/ 3608 h 10000"/>
                <a:gd name="connsiteX83" fmla="*/ 2389 w 10000"/>
                <a:gd name="connsiteY83" fmla="*/ 3564 h 10000"/>
                <a:gd name="connsiteX84" fmla="*/ 2389 w 10000"/>
                <a:gd name="connsiteY84" fmla="*/ 3505 h 10000"/>
                <a:gd name="connsiteX85" fmla="*/ 2389 w 10000"/>
                <a:gd name="connsiteY85" fmla="*/ 3432 h 10000"/>
                <a:gd name="connsiteX86" fmla="*/ 2389 w 10000"/>
                <a:gd name="connsiteY86" fmla="*/ 3432 h 10000"/>
                <a:gd name="connsiteX87" fmla="*/ 2167 w 10000"/>
                <a:gd name="connsiteY87" fmla="*/ 3225 h 10000"/>
                <a:gd name="connsiteX88" fmla="*/ 1889 w 10000"/>
                <a:gd name="connsiteY88" fmla="*/ 2946 h 10000"/>
                <a:gd name="connsiteX89" fmla="*/ 1667 w 10000"/>
                <a:gd name="connsiteY89" fmla="*/ 2695 h 10000"/>
                <a:gd name="connsiteX90" fmla="*/ 1611 w 10000"/>
                <a:gd name="connsiteY90" fmla="*/ 2622 h 10000"/>
                <a:gd name="connsiteX91" fmla="*/ 1611 w 10000"/>
                <a:gd name="connsiteY91" fmla="*/ 2592 h 10000"/>
                <a:gd name="connsiteX92" fmla="*/ 1667 w 10000"/>
                <a:gd name="connsiteY92" fmla="*/ 2577 h 10000"/>
                <a:gd name="connsiteX93" fmla="*/ 1667 w 10000"/>
                <a:gd name="connsiteY93" fmla="*/ 2577 h 10000"/>
                <a:gd name="connsiteX94" fmla="*/ 2000 w 10000"/>
                <a:gd name="connsiteY94" fmla="*/ 2563 h 10000"/>
                <a:gd name="connsiteX95" fmla="*/ 2222 w 10000"/>
                <a:gd name="connsiteY95" fmla="*/ 2563 h 10000"/>
                <a:gd name="connsiteX96" fmla="*/ 2389 w 10000"/>
                <a:gd name="connsiteY96" fmla="*/ 2577 h 10000"/>
                <a:gd name="connsiteX97" fmla="*/ 2389 w 10000"/>
                <a:gd name="connsiteY97" fmla="*/ 2577 h 10000"/>
                <a:gd name="connsiteX98" fmla="*/ 2444 w 10000"/>
                <a:gd name="connsiteY98" fmla="*/ 2577 h 10000"/>
                <a:gd name="connsiteX99" fmla="*/ 2500 w 10000"/>
                <a:gd name="connsiteY99" fmla="*/ 2548 h 10000"/>
                <a:gd name="connsiteX100" fmla="*/ 2778 w 10000"/>
                <a:gd name="connsiteY100" fmla="*/ 2459 h 10000"/>
                <a:gd name="connsiteX101" fmla="*/ 3500 w 10000"/>
                <a:gd name="connsiteY101" fmla="*/ 2165 h 10000"/>
                <a:gd name="connsiteX102" fmla="*/ 4444 w 10000"/>
                <a:gd name="connsiteY102" fmla="*/ 1738 h 10000"/>
                <a:gd name="connsiteX103" fmla="*/ 4444 w 10000"/>
                <a:gd name="connsiteY103" fmla="*/ 1738 h 10000"/>
                <a:gd name="connsiteX104" fmla="*/ 4444 w 10000"/>
                <a:gd name="connsiteY104" fmla="*/ 1679 h 10000"/>
                <a:gd name="connsiteX105" fmla="*/ 4444 w 10000"/>
                <a:gd name="connsiteY105" fmla="*/ 1546 h 10000"/>
                <a:gd name="connsiteX106" fmla="*/ 4500 w 10000"/>
                <a:gd name="connsiteY106" fmla="*/ 1458 h 10000"/>
                <a:gd name="connsiteX107" fmla="*/ 4611 w 10000"/>
                <a:gd name="connsiteY107" fmla="*/ 1384 h 10000"/>
                <a:gd name="connsiteX108" fmla="*/ 4778 w 10000"/>
                <a:gd name="connsiteY108" fmla="*/ 1296 h 10000"/>
                <a:gd name="connsiteX109" fmla="*/ 5000 w 10000"/>
                <a:gd name="connsiteY109" fmla="*/ 1222 h 10000"/>
                <a:gd name="connsiteX110" fmla="*/ 5000 w 10000"/>
                <a:gd name="connsiteY110" fmla="*/ 1222 h 10000"/>
                <a:gd name="connsiteX111" fmla="*/ 5556 w 10000"/>
                <a:gd name="connsiteY111" fmla="*/ 1075 h 10000"/>
                <a:gd name="connsiteX112" fmla="*/ 6111 w 10000"/>
                <a:gd name="connsiteY112" fmla="*/ 884 h 10000"/>
                <a:gd name="connsiteX113" fmla="*/ 6667 w 10000"/>
                <a:gd name="connsiteY113" fmla="*/ 707 h 10000"/>
                <a:gd name="connsiteX114" fmla="*/ 7056 w 10000"/>
                <a:gd name="connsiteY114" fmla="*/ 545 h 10000"/>
                <a:gd name="connsiteX115" fmla="*/ 7056 w 10000"/>
                <a:gd name="connsiteY115" fmla="*/ 545 h 10000"/>
                <a:gd name="connsiteX116" fmla="*/ 7333 w 10000"/>
                <a:gd name="connsiteY116" fmla="*/ 398 h 10000"/>
                <a:gd name="connsiteX117" fmla="*/ 7667 w 10000"/>
                <a:gd name="connsiteY117" fmla="*/ 221 h 10000"/>
                <a:gd name="connsiteX118" fmla="*/ 8000 w 10000"/>
                <a:gd name="connsiteY118" fmla="*/ 88 h 10000"/>
                <a:gd name="connsiteX119" fmla="*/ 8167 w 10000"/>
                <a:gd name="connsiteY119" fmla="*/ 29 h 10000"/>
                <a:gd name="connsiteX120" fmla="*/ 8333 w 10000"/>
                <a:gd name="connsiteY120" fmla="*/ 15 h 10000"/>
                <a:gd name="connsiteX121" fmla="*/ 8333 w 10000"/>
                <a:gd name="connsiteY121" fmla="*/ 15 h 10000"/>
                <a:gd name="connsiteX122" fmla="*/ 8667 w 10000"/>
                <a:gd name="connsiteY122" fmla="*/ 0 h 10000"/>
                <a:gd name="connsiteX123" fmla="*/ 9111 w 10000"/>
                <a:gd name="connsiteY123" fmla="*/ 0 h 10000"/>
                <a:gd name="connsiteX124" fmla="*/ 10000 w 10000"/>
                <a:gd name="connsiteY124" fmla="*/ 15 h 10000"/>
                <a:gd name="connsiteX125" fmla="*/ 10000 w 10000"/>
                <a:gd name="connsiteY125" fmla="*/ 9013 h 10000"/>
                <a:gd name="connsiteX126" fmla="*/ 10000 w 10000"/>
                <a:gd name="connsiteY126" fmla="*/ 9013 h 10000"/>
                <a:gd name="connsiteX127" fmla="*/ 9722 w 10000"/>
                <a:gd name="connsiteY127" fmla="*/ 8999 h 10000"/>
                <a:gd name="connsiteX128" fmla="*/ 9389 w 10000"/>
                <a:gd name="connsiteY128" fmla="*/ 9013 h 10000"/>
                <a:gd name="connsiteX129" fmla="*/ 9389 w 10000"/>
                <a:gd name="connsiteY129" fmla="*/ 9013 h 10000"/>
                <a:gd name="connsiteX130" fmla="*/ 9278 w 10000"/>
                <a:gd name="connsiteY130" fmla="*/ 9028 h 10000"/>
                <a:gd name="connsiteX131" fmla="*/ 9056 w 10000"/>
                <a:gd name="connsiteY131" fmla="*/ 9013 h 10000"/>
                <a:gd name="connsiteX132" fmla="*/ 8889 w 10000"/>
                <a:gd name="connsiteY132" fmla="*/ 8999 h 10000"/>
                <a:gd name="connsiteX133" fmla="*/ 8722 w 10000"/>
                <a:gd name="connsiteY133" fmla="*/ 8969 h 10000"/>
                <a:gd name="connsiteX134" fmla="*/ 8611 w 10000"/>
                <a:gd name="connsiteY134" fmla="*/ 8925 h 10000"/>
                <a:gd name="connsiteX135" fmla="*/ 8444 w 10000"/>
                <a:gd name="connsiteY135" fmla="*/ 8851 h 10000"/>
                <a:gd name="connsiteX136" fmla="*/ 8444 w 10000"/>
                <a:gd name="connsiteY136" fmla="*/ 8851 h 10000"/>
                <a:gd name="connsiteX137" fmla="*/ 8222 w 10000"/>
                <a:gd name="connsiteY137" fmla="*/ 8719 h 10000"/>
                <a:gd name="connsiteX138" fmla="*/ 8111 w 10000"/>
                <a:gd name="connsiteY138" fmla="*/ 8660 h 10000"/>
                <a:gd name="connsiteX139" fmla="*/ 7944 w 10000"/>
                <a:gd name="connsiteY139" fmla="*/ 8616 h 10000"/>
                <a:gd name="connsiteX140" fmla="*/ 7778 w 10000"/>
                <a:gd name="connsiteY140" fmla="*/ 8586 h 10000"/>
                <a:gd name="connsiteX141" fmla="*/ 7556 w 10000"/>
                <a:gd name="connsiteY141" fmla="*/ 8571 h 10000"/>
                <a:gd name="connsiteX142" fmla="*/ 7333 w 10000"/>
                <a:gd name="connsiteY142" fmla="*/ 8557 h 10000"/>
                <a:gd name="connsiteX143" fmla="*/ 7000 w 10000"/>
                <a:gd name="connsiteY143" fmla="*/ 8542 h 10000"/>
                <a:gd name="connsiteX144" fmla="*/ 7000 w 10000"/>
                <a:gd name="connsiteY144" fmla="*/ 8542 h 10000"/>
                <a:gd name="connsiteX145" fmla="*/ 6556 w 10000"/>
                <a:gd name="connsiteY145" fmla="*/ 8557 h 10000"/>
                <a:gd name="connsiteX146" fmla="*/ 6222 w 10000"/>
                <a:gd name="connsiteY146" fmla="*/ 8557 h 10000"/>
                <a:gd name="connsiteX147" fmla="*/ 6111 w 10000"/>
                <a:gd name="connsiteY147" fmla="*/ 8542 h 10000"/>
                <a:gd name="connsiteX148" fmla="*/ 6056 w 10000"/>
                <a:gd name="connsiteY148" fmla="*/ 8527 h 10000"/>
                <a:gd name="connsiteX149" fmla="*/ 6056 w 10000"/>
                <a:gd name="connsiteY149" fmla="*/ 8527 h 10000"/>
                <a:gd name="connsiteX150" fmla="*/ 6056 w 10000"/>
                <a:gd name="connsiteY150" fmla="*/ 8262 h 10000"/>
                <a:gd name="connsiteX151" fmla="*/ 6056 w 10000"/>
                <a:gd name="connsiteY151" fmla="*/ 8262 h 10000"/>
                <a:gd name="connsiteX152" fmla="*/ 6056 w 10000"/>
                <a:gd name="connsiteY152" fmla="*/ 8203 h 10000"/>
                <a:gd name="connsiteX153" fmla="*/ 5944 w 10000"/>
                <a:gd name="connsiteY153" fmla="*/ 8130 h 10000"/>
                <a:gd name="connsiteX154" fmla="*/ 5889 w 10000"/>
                <a:gd name="connsiteY154" fmla="*/ 8115 h 10000"/>
                <a:gd name="connsiteX155" fmla="*/ 5778 w 10000"/>
                <a:gd name="connsiteY155" fmla="*/ 8100 h 10000"/>
                <a:gd name="connsiteX156" fmla="*/ 5667 w 10000"/>
                <a:gd name="connsiteY156" fmla="*/ 8100 h 10000"/>
                <a:gd name="connsiteX157" fmla="*/ 5500 w 10000"/>
                <a:gd name="connsiteY157" fmla="*/ 8115 h 10000"/>
                <a:gd name="connsiteX158" fmla="*/ 5500 w 10000"/>
                <a:gd name="connsiteY158" fmla="*/ 8115 h 10000"/>
                <a:gd name="connsiteX159" fmla="*/ 4889 w 10000"/>
                <a:gd name="connsiteY159" fmla="*/ 8218 h 10000"/>
                <a:gd name="connsiteX160" fmla="*/ 4611 w 10000"/>
                <a:gd name="connsiteY160" fmla="*/ 8247 h 10000"/>
                <a:gd name="connsiteX161" fmla="*/ 4556 w 10000"/>
                <a:gd name="connsiteY161" fmla="*/ 8262 h 10000"/>
                <a:gd name="connsiteX162" fmla="*/ 4500 w 10000"/>
                <a:gd name="connsiteY162" fmla="*/ 8247 h 10000"/>
                <a:gd name="connsiteX163" fmla="*/ 4500 w 10000"/>
                <a:gd name="connsiteY163" fmla="*/ 8247 h 10000"/>
                <a:gd name="connsiteX164" fmla="*/ 4222 w 10000"/>
                <a:gd name="connsiteY164" fmla="*/ 8100 h 10000"/>
                <a:gd name="connsiteX165" fmla="*/ 4222 w 10000"/>
                <a:gd name="connsiteY165" fmla="*/ 8100 h 10000"/>
                <a:gd name="connsiteX166" fmla="*/ 4111 w 10000"/>
                <a:gd name="connsiteY166" fmla="*/ 8027 h 10000"/>
                <a:gd name="connsiteX167" fmla="*/ 4111 w 10000"/>
                <a:gd name="connsiteY167" fmla="*/ 7982 h 10000"/>
                <a:gd name="connsiteX168" fmla="*/ 4111 w 10000"/>
                <a:gd name="connsiteY168" fmla="*/ 7938 h 10000"/>
                <a:gd name="connsiteX169" fmla="*/ 4111 w 10000"/>
                <a:gd name="connsiteY169" fmla="*/ 7938 h 10000"/>
                <a:gd name="connsiteX170" fmla="*/ 4278 w 10000"/>
                <a:gd name="connsiteY170" fmla="*/ 7894 h 10000"/>
                <a:gd name="connsiteX171" fmla="*/ 4389 w 10000"/>
                <a:gd name="connsiteY171" fmla="*/ 7879 h 10000"/>
                <a:gd name="connsiteX172" fmla="*/ 4389 w 10000"/>
                <a:gd name="connsiteY172" fmla="*/ 7879 h 10000"/>
                <a:gd name="connsiteX173" fmla="*/ 4000 w 10000"/>
                <a:gd name="connsiteY173" fmla="*/ 7879 h 10000"/>
                <a:gd name="connsiteX174" fmla="*/ 3722 w 10000"/>
                <a:gd name="connsiteY174" fmla="*/ 7894 h 10000"/>
                <a:gd name="connsiteX175" fmla="*/ 3611 w 10000"/>
                <a:gd name="connsiteY175" fmla="*/ 7909 h 10000"/>
                <a:gd name="connsiteX176" fmla="*/ 3556 w 10000"/>
                <a:gd name="connsiteY176" fmla="*/ 7923 h 10000"/>
                <a:gd name="connsiteX177" fmla="*/ 3556 w 10000"/>
                <a:gd name="connsiteY177" fmla="*/ 7923 h 10000"/>
                <a:gd name="connsiteX178" fmla="*/ 3444 w 10000"/>
                <a:gd name="connsiteY178" fmla="*/ 7982 h 10000"/>
                <a:gd name="connsiteX179" fmla="*/ 3278 w 10000"/>
                <a:gd name="connsiteY179" fmla="*/ 8071 h 10000"/>
                <a:gd name="connsiteX180" fmla="*/ 3000 w 10000"/>
                <a:gd name="connsiteY180" fmla="*/ 8174 h 10000"/>
                <a:gd name="connsiteX181" fmla="*/ 2667 w 10000"/>
                <a:gd name="connsiteY181" fmla="*/ 8247 h 10000"/>
                <a:gd name="connsiteX182" fmla="*/ 2667 w 10000"/>
                <a:gd name="connsiteY182" fmla="*/ 8247 h 10000"/>
                <a:gd name="connsiteX183" fmla="*/ 2333 w 10000"/>
                <a:gd name="connsiteY183" fmla="*/ 8306 h 10000"/>
                <a:gd name="connsiteX184" fmla="*/ 1833 w 10000"/>
                <a:gd name="connsiteY184" fmla="*/ 8365 h 10000"/>
                <a:gd name="connsiteX185" fmla="*/ 1389 w 10000"/>
                <a:gd name="connsiteY185" fmla="*/ 8395 h 10000"/>
                <a:gd name="connsiteX186" fmla="*/ 889 w 10000"/>
                <a:gd name="connsiteY186" fmla="*/ 8409 h 10000"/>
                <a:gd name="connsiteX187" fmla="*/ 889 w 10000"/>
                <a:gd name="connsiteY187" fmla="*/ 8409 h 10000"/>
                <a:gd name="connsiteX188" fmla="*/ 500 w 10000"/>
                <a:gd name="connsiteY188" fmla="*/ 8424 h 10000"/>
                <a:gd name="connsiteX189" fmla="*/ 222 w 10000"/>
                <a:gd name="connsiteY189" fmla="*/ 8439 h 10000"/>
                <a:gd name="connsiteX190" fmla="*/ 0 w 10000"/>
                <a:gd name="connsiteY190" fmla="*/ 8454 h 10000"/>
                <a:gd name="connsiteX191" fmla="*/ 0 w 10000"/>
                <a:gd name="connsiteY191" fmla="*/ 8454 h 10000"/>
                <a:gd name="connsiteX192" fmla="*/ 278 w 10000"/>
                <a:gd name="connsiteY192" fmla="*/ 8689 h 10000"/>
                <a:gd name="connsiteX193" fmla="*/ 500 w 10000"/>
                <a:gd name="connsiteY193" fmla="*/ 8866 h 10000"/>
                <a:gd name="connsiteX194" fmla="*/ 722 w 10000"/>
                <a:gd name="connsiteY194" fmla="*/ 9013 h 10000"/>
                <a:gd name="connsiteX195" fmla="*/ 722 w 10000"/>
                <a:gd name="connsiteY195" fmla="*/ 9013 h 10000"/>
                <a:gd name="connsiteX196" fmla="*/ 889 w 10000"/>
                <a:gd name="connsiteY196" fmla="*/ 9102 h 10000"/>
                <a:gd name="connsiteX197" fmla="*/ 944 w 10000"/>
                <a:gd name="connsiteY197" fmla="*/ 9175 h 10000"/>
                <a:gd name="connsiteX198" fmla="*/ 1111 w 10000"/>
                <a:gd name="connsiteY198" fmla="*/ 9249 h 10000"/>
                <a:gd name="connsiteX199" fmla="*/ 1333 w 10000"/>
                <a:gd name="connsiteY199" fmla="*/ 9367 h 10000"/>
                <a:gd name="connsiteX200" fmla="*/ 1333 w 10000"/>
                <a:gd name="connsiteY200" fmla="*/ 9367 h 10000"/>
                <a:gd name="connsiteX201" fmla="*/ 1444 w 10000"/>
                <a:gd name="connsiteY201" fmla="*/ 9426 h 10000"/>
                <a:gd name="connsiteX202" fmla="*/ 1500 w 10000"/>
                <a:gd name="connsiteY202" fmla="*/ 9470 h 10000"/>
                <a:gd name="connsiteX203" fmla="*/ 1500 w 10000"/>
                <a:gd name="connsiteY203" fmla="*/ 9514 h 10000"/>
                <a:gd name="connsiteX204" fmla="*/ 1556 w 10000"/>
                <a:gd name="connsiteY204" fmla="*/ 9529 h 10000"/>
                <a:gd name="connsiteX205" fmla="*/ 1722 w 10000"/>
                <a:gd name="connsiteY205" fmla="*/ 9543 h 10000"/>
                <a:gd name="connsiteX206" fmla="*/ 1944 w 10000"/>
                <a:gd name="connsiteY206" fmla="*/ 9558 h 10000"/>
                <a:gd name="connsiteX207" fmla="*/ 2944 w 10000"/>
                <a:gd name="connsiteY207" fmla="*/ 9573 h 10000"/>
                <a:gd name="connsiteX208" fmla="*/ 2944 w 10000"/>
                <a:gd name="connsiteY208" fmla="*/ 9573 h 10000"/>
                <a:gd name="connsiteX209" fmla="*/ 4167 w 10000"/>
                <a:gd name="connsiteY209" fmla="*/ 9602 h 10000"/>
                <a:gd name="connsiteX210" fmla="*/ 4889 w 10000"/>
                <a:gd name="connsiteY210" fmla="*/ 9647 h 10000"/>
                <a:gd name="connsiteX211" fmla="*/ 5278 w 10000"/>
                <a:gd name="connsiteY211" fmla="*/ 9691 h 10000"/>
                <a:gd name="connsiteX212" fmla="*/ 5444 w 10000"/>
                <a:gd name="connsiteY212" fmla="*/ 9705 h 10000"/>
                <a:gd name="connsiteX213" fmla="*/ 5444 w 10000"/>
                <a:gd name="connsiteY213" fmla="*/ 9705 h 10000"/>
                <a:gd name="connsiteX214" fmla="*/ 5722 w 10000"/>
                <a:gd name="connsiteY214" fmla="*/ 9735 h 10000"/>
                <a:gd name="connsiteX215" fmla="*/ 5833 w 10000"/>
                <a:gd name="connsiteY215" fmla="*/ 9750 h 10000"/>
                <a:gd name="connsiteX216" fmla="*/ 5833 w 10000"/>
                <a:gd name="connsiteY216" fmla="*/ 9750 h 10000"/>
                <a:gd name="connsiteX217" fmla="*/ 5833 w 10000"/>
                <a:gd name="connsiteY217" fmla="*/ 9735 h 10000"/>
                <a:gd name="connsiteX218" fmla="*/ 5889 w 10000"/>
                <a:gd name="connsiteY218" fmla="*/ 9720 h 10000"/>
                <a:gd name="connsiteX219" fmla="*/ 6000 w 10000"/>
                <a:gd name="connsiteY219" fmla="*/ 9705 h 10000"/>
                <a:gd name="connsiteX220" fmla="*/ 6167 w 10000"/>
                <a:gd name="connsiteY220" fmla="*/ 9691 h 10000"/>
                <a:gd name="connsiteX221" fmla="*/ 6444 w 10000"/>
                <a:gd name="connsiteY221" fmla="*/ 9691 h 10000"/>
                <a:gd name="connsiteX222" fmla="*/ 6833 w 10000"/>
                <a:gd name="connsiteY222" fmla="*/ 9705 h 10000"/>
                <a:gd name="connsiteX223" fmla="*/ 7278 w 10000"/>
                <a:gd name="connsiteY223" fmla="*/ 9750 h 10000"/>
                <a:gd name="connsiteX224" fmla="*/ 7278 w 10000"/>
                <a:gd name="connsiteY224" fmla="*/ 9750 h 10000"/>
                <a:gd name="connsiteX225" fmla="*/ 8722 w 10000"/>
                <a:gd name="connsiteY225" fmla="*/ 9882 h 10000"/>
                <a:gd name="connsiteX226" fmla="*/ 10000 w 10000"/>
                <a:gd name="connsiteY226"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000 w 10000"/>
                <a:gd name="connsiteY71" fmla="*/ 4197 h 10000"/>
                <a:gd name="connsiteX72" fmla="*/ 1889 w 10000"/>
                <a:gd name="connsiteY72" fmla="*/ 4183 h 10000"/>
                <a:gd name="connsiteX73" fmla="*/ 1778 w 10000"/>
                <a:gd name="connsiteY73" fmla="*/ 4168 h 10000"/>
                <a:gd name="connsiteX74" fmla="*/ 1500 w 10000"/>
                <a:gd name="connsiteY74" fmla="*/ 4006 h 10000"/>
                <a:gd name="connsiteX75" fmla="*/ 1444 w 10000"/>
                <a:gd name="connsiteY75" fmla="*/ 3888 h 10000"/>
                <a:gd name="connsiteX76" fmla="*/ 1444 w 10000"/>
                <a:gd name="connsiteY76" fmla="*/ 3844 h 10000"/>
                <a:gd name="connsiteX77" fmla="*/ 1556 w 10000"/>
                <a:gd name="connsiteY77" fmla="*/ 3800 h 10000"/>
                <a:gd name="connsiteX78" fmla="*/ 1556 w 10000"/>
                <a:gd name="connsiteY78" fmla="*/ 3800 h 10000"/>
                <a:gd name="connsiteX79" fmla="*/ 1833 w 10000"/>
                <a:gd name="connsiteY79" fmla="*/ 3726 h 10000"/>
                <a:gd name="connsiteX80" fmla="*/ 2111 w 10000"/>
                <a:gd name="connsiteY80" fmla="*/ 3652 h 10000"/>
                <a:gd name="connsiteX81" fmla="*/ 2278 w 10000"/>
                <a:gd name="connsiteY81" fmla="*/ 3608 h 10000"/>
                <a:gd name="connsiteX82" fmla="*/ 2389 w 10000"/>
                <a:gd name="connsiteY82" fmla="*/ 3564 h 10000"/>
                <a:gd name="connsiteX83" fmla="*/ 2389 w 10000"/>
                <a:gd name="connsiteY83" fmla="*/ 3505 h 10000"/>
                <a:gd name="connsiteX84" fmla="*/ 2389 w 10000"/>
                <a:gd name="connsiteY84" fmla="*/ 3432 h 10000"/>
                <a:gd name="connsiteX85" fmla="*/ 2389 w 10000"/>
                <a:gd name="connsiteY85" fmla="*/ 3432 h 10000"/>
                <a:gd name="connsiteX86" fmla="*/ 2167 w 10000"/>
                <a:gd name="connsiteY86" fmla="*/ 3225 h 10000"/>
                <a:gd name="connsiteX87" fmla="*/ 1889 w 10000"/>
                <a:gd name="connsiteY87" fmla="*/ 2946 h 10000"/>
                <a:gd name="connsiteX88" fmla="*/ 1667 w 10000"/>
                <a:gd name="connsiteY88" fmla="*/ 2695 h 10000"/>
                <a:gd name="connsiteX89" fmla="*/ 1611 w 10000"/>
                <a:gd name="connsiteY89" fmla="*/ 2622 h 10000"/>
                <a:gd name="connsiteX90" fmla="*/ 1611 w 10000"/>
                <a:gd name="connsiteY90" fmla="*/ 2592 h 10000"/>
                <a:gd name="connsiteX91" fmla="*/ 1667 w 10000"/>
                <a:gd name="connsiteY91" fmla="*/ 2577 h 10000"/>
                <a:gd name="connsiteX92" fmla="*/ 1667 w 10000"/>
                <a:gd name="connsiteY92" fmla="*/ 2577 h 10000"/>
                <a:gd name="connsiteX93" fmla="*/ 2000 w 10000"/>
                <a:gd name="connsiteY93" fmla="*/ 2563 h 10000"/>
                <a:gd name="connsiteX94" fmla="*/ 2222 w 10000"/>
                <a:gd name="connsiteY94" fmla="*/ 2563 h 10000"/>
                <a:gd name="connsiteX95" fmla="*/ 2389 w 10000"/>
                <a:gd name="connsiteY95" fmla="*/ 2577 h 10000"/>
                <a:gd name="connsiteX96" fmla="*/ 2389 w 10000"/>
                <a:gd name="connsiteY96" fmla="*/ 2577 h 10000"/>
                <a:gd name="connsiteX97" fmla="*/ 2444 w 10000"/>
                <a:gd name="connsiteY97" fmla="*/ 2577 h 10000"/>
                <a:gd name="connsiteX98" fmla="*/ 2500 w 10000"/>
                <a:gd name="connsiteY98" fmla="*/ 2548 h 10000"/>
                <a:gd name="connsiteX99" fmla="*/ 2778 w 10000"/>
                <a:gd name="connsiteY99" fmla="*/ 2459 h 10000"/>
                <a:gd name="connsiteX100" fmla="*/ 3500 w 10000"/>
                <a:gd name="connsiteY100" fmla="*/ 2165 h 10000"/>
                <a:gd name="connsiteX101" fmla="*/ 4444 w 10000"/>
                <a:gd name="connsiteY101" fmla="*/ 1738 h 10000"/>
                <a:gd name="connsiteX102" fmla="*/ 4444 w 10000"/>
                <a:gd name="connsiteY102" fmla="*/ 1738 h 10000"/>
                <a:gd name="connsiteX103" fmla="*/ 4444 w 10000"/>
                <a:gd name="connsiteY103" fmla="*/ 1679 h 10000"/>
                <a:gd name="connsiteX104" fmla="*/ 4444 w 10000"/>
                <a:gd name="connsiteY104" fmla="*/ 1546 h 10000"/>
                <a:gd name="connsiteX105" fmla="*/ 4500 w 10000"/>
                <a:gd name="connsiteY105" fmla="*/ 1458 h 10000"/>
                <a:gd name="connsiteX106" fmla="*/ 4611 w 10000"/>
                <a:gd name="connsiteY106" fmla="*/ 1384 h 10000"/>
                <a:gd name="connsiteX107" fmla="*/ 4778 w 10000"/>
                <a:gd name="connsiteY107" fmla="*/ 1296 h 10000"/>
                <a:gd name="connsiteX108" fmla="*/ 5000 w 10000"/>
                <a:gd name="connsiteY108" fmla="*/ 1222 h 10000"/>
                <a:gd name="connsiteX109" fmla="*/ 5000 w 10000"/>
                <a:gd name="connsiteY109" fmla="*/ 1222 h 10000"/>
                <a:gd name="connsiteX110" fmla="*/ 5556 w 10000"/>
                <a:gd name="connsiteY110" fmla="*/ 1075 h 10000"/>
                <a:gd name="connsiteX111" fmla="*/ 6111 w 10000"/>
                <a:gd name="connsiteY111" fmla="*/ 884 h 10000"/>
                <a:gd name="connsiteX112" fmla="*/ 6667 w 10000"/>
                <a:gd name="connsiteY112" fmla="*/ 707 h 10000"/>
                <a:gd name="connsiteX113" fmla="*/ 7056 w 10000"/>
                <a:gd name="connsiteY113" fmla="*/ 545 h 10000"/>
                <a:gd name="connsiteX114" fmla="*/ 7056 w 10000"/>
                <a:gd name="connsiteY114" fmla="*/ 545 h 10000"/>
                <a:gd name="connsiteX115" fmla="*/ 7333 w 10000"/>
                <a:gd name="connsiteY115" fmla="*/ 398 h 10000"/>
                <a:gd name="connsiteX116" fmla="*/ 7667 w 10000"/>
                <a:gd name="connsiteY116" fmla="*/ 221 h 10000"/>
                <a:gd name="connsiteX117" fmla="*/ 8000 w 10000"/>
                <a:gd name="connsiteY117" fmla="*/ 88 h 10000"/>
                <a:gd name="connsiteX118" fmla="*/ 8167 w 10000"/>
                <a:gd name="connsiteY118" fmla="*/ 29 h 10000"/>
                <a:gd name="connsiteX119" fmla="*/ 8333 w 10000"/>
                <a:gd name="connsiteY119" fmla="*/ 15 h 10000"/>
                <a:gd name="connsiteX120" fmla="*/ 8333 w 10000"/>
                <a:gd name="connsiteY120" fmla="*/ 15 h 10000"/>
                <a:gd name="connsiteX121" fmla="*/ 8667 w 10000"/>
                <a:gd name="connsiteY121" fmla="*/ 0 h 10000"/>
                <a:gd name="connsiteX122" fmla="*/ 9111 w 10000"/>
                <a:gd name="connsiteY122" fmla="*/ 0 h 10000"/>
                <a:gd name="connsiteX123" fmla="*/ 10000 w 10000"/>
                <a:gd name="connsiteY123" fmla="*/ 15 h 10000"/>
                <a:gd name="connsiteX124" fmla="*/ 10000 w 10000"/>
                <a:gd name="connsiteY124" fmla="*/ 9013 h 10000"/>
                <a:gd name="connsiteX125" fmla="*/ 10000 w 10000"/>
                <a:gd name="connsiteY125" fmla="*/ 9013 h 10000"/>
                <a:gd name="connsiteX126" fmla="*/ 9722 w 10000"/>
                <a:gd name="connsiteY126" fmla="*/ 8999 h 10000"/>
                <a:gd name="connsiteX127" fmla="*/ 9389 w 10000"/>
                <a:gd name="connsiteY127" fmla="*/ 9013 h 10000"/>
                <a:gd name="connsiteX128" fmla="*/ 9389 w 10000"/>
                <a:gd name="connsiteY128" fmla="*/ 9013 h 10000"/>
                <a:gd name="connsiteX129" fmla="*/ 9278 w 10000"/>
                <a:gd name="connsiteY129" fmla="*/ 9028 h 10000"/>
                <a:gd name="connsiteX130" fmla="*/ 9056 w 10000"/>
                <a:gd name="connsiteY130" fmla="*/ 9013 h 10000"/>
                <a:gd name="connsiteX131" fmla="*/ 8889 w 10000"/>
                <a:gd name="connsiteY131" fmla="*/ 8999 h 10000"/>
                <a:gd name="connsiteX132" fmla="*/ 8722 w 10000"/>
                <a:gd name="connsiteY132" fmla="*/ 8969 h 10000"/>
                <a:gd name="connsiteX133" fmla="*/ 8611 w 10000"/>
                <a:gd name="connsiteY133" fmla="*/ 8925 h 10000"/>
                <a:gd name="connsiteX134" fmla="*/ 8444 w 10000"/>
                <a:gd name="connsiteY134" fmla="*/ 8851 h 10000"/>
                <a:gd name="connsiteX135" fmla="*/ 8444 w 10000"/>
                <a:gd name="connsiteY135" fmla="*/ 8851 h 10000"/>
                <a:gd name="connsiteX136" fmla="*/ 8222 w 10000"/>
                <a:gd name="connsiteY136" fmla="*/ 8719 h 10000"/>
                <a:gd name="connsiteX137" fmla="*/ 8111 w 10000"/>
                <a:gd name="connsiteY137" fmla="*/ 8660 h 10000"/>
                <a:gd name="connsiteX138" fmla="*/ 7944 w 10000"/>
                <a:gd name="connsiteY138" fmla="*/ 8616 h 10000"/>
                <a:gd name="connsiteX139" fmla="*/ 7778 w 10000"/>
                <a:gd name="connsiteY139" fmla="*/ 8586 h 10000"/>
                <a:gd name="connsiteX140" fmla="*/ 7556 w 10000"/>
                <a:gd name="connsiteY140" fmla="*/ 8571 h 10000"/>
                <a:gd name="connsiteX141" fmla="*/ 7333 w 10000"/>
                <a:gd name="connsiteY141" fmla="*/ 8557 h 10000"/>
                <a:gd name="connsiteX142" fmla="*/ 7000 w 10000"/>
                <a:gd name="connsiteY142" fmla="*/ 8542 h 10000"/>
                <a:gd name="connsiteX143" fmla="*/ 7000 w 10000"/>
                <a:gd name="connsiteY143" fmla="*/ 8542 h 10000"/>
                <a:gd name="connsiteX144" fmla="*/ 6556 w 10000"/>
                <a:gd name="connsiteY144" fmla="*/ 8557 h 10000"/>
                <a:gd name="connsiteX145" fmla="*/ 6222 w 10000"/>
                <a:gd name="connsiteY145" fmla="*/ 8557 h 10000"/>
                <a:gd name="connsiteX146" fmla="*/ 6111 w 10000"/>
                <a:gd name="connsiteY146" fmla="*/ 8542 h 10000"/>
                <a:gd name="connsiteX147" fmla="*/ 6056 w 10000"/>
                <a:gd name="connsiteY147" fmla="*/ 8527 h 10000"/>
                <a:gd name="connsiteX148" fmla="*/ 6056 w 10000"/>
                <a:gd name="connsiteY148" fmla="*/ 8527 h 10000"/>
                <a:gd name="connsiteX149" fmla="*/ 6056 w 10000"/>
                <a:gd name="connsiteY149" fmla="*/ 8262 h 10000"/>
                <a:gd name="connsiteX150" fmla="*/ 6056 w 10000"/>
                <a:gd name="connsiteY150" fmla="*/ 8262 h 10000"/>
                <a:gd name="connsiteX151" fmla="*/ 6056 w 10000"/>
                <a:gd name="connsiteY151" fmla="*/ 8203 h 10000"/>
                <a:gd name="connsiteX152" fmla="*/ 5944 w 10000"/>
                <a:gd name="connsiteY152" fmla="*/ 8130 h 10000"/>
                <a:gd name="connsiteX153" fmla="*/ 5889 w 10000"/>
                <a:gd name="connsiteY153" fmla="*/ 8115 h 10000"/>
                <a:gd name="connsiteX154" fmla="*/ 5778 w 10000"/>
                <a:gd name="connsiteY154" fmla="*/ 8100 h 10000"/>
                <a:gd name="connsiteX155" fmla="*/ 5667 w 10000"/>
                <a:gd name="connsiteY155" fmla="*/ 8100 h 10000"/>
                <a:gd name="connsiteX156" fmla="*/ 5500 w 10000"/>
                <a:gd name="connsiteY156" fmla="*/ 8115 h 10000"/>
                <a:gd name="connsiteX157" fmla="*/ 5500 w 10000"/>
                <a:gd name="connsiteY157" fmla="*/ 8115 h 10000"/>
                <a:gd name="connsiteX158" fmla="*/ 4889 w 10000"/>
                <a:gd name="connsiteY158" fmla="*/ 8218 h 10000"/>
                <a:gd name="connsiteX159" fmla="*/ 4611 w 10000"/>
                <a:gd name="connsiteY159" fmla="*/ 8247 h 10000"/>
                <a:gd name="connsiteX160" fmla="*/ 4556 w 10000"/>
                <a:gd name="connsiteY160" fmla="*/ 8262 h 10000"/>
                <a:gd name="connsiteX161" fmla="*/ 4500 w 10000"/>
                <a:gd name="connsiteY161" fmla="*/ 8247 h 10000"/>
                <a:gd name="connsiteX162" fmla="*/ 4500 w 10000"/>
                <a:gd name="connsiteY162" fmla="*/ 8247 h 10000"/>
                <a:gd name="connsiteX163" fmla="*/ 4222 w 10000"/>
                <a:gd name="connsiteY163" fmla="*/ 8100 h 10000"/>
                <a:gd name="connsiteX164" fmla="*/ 4222 w 10000"/>
                <a:gd name="connsiteY164" fmla="*/ 8100 h 10000"/>
                <a:gd name="connsiteX165" fmla="*/ 4111 w 10000"/>
                <a:gd name="connsiteY165" fmla="*/ 8027 h 10000"/>
                <a:gd name="connsiteX166" fmla="*/ 4111 w 10000"/>
                <a:gd name="connsiteY166" fmla="*/ 7982 h 10000"/>
                <a:gd name="connsiteX167" fmla="*/ 4111 w 10000"/>
                <a:gd name="connsiteY167" fmla="*/ 7938 h 10000"/>
                <a:gd name="connsiteX168" fmla="*/ 4111 w 10000"/>
                <a:gd name="connsiteY168" fmla="*/ 7938 h 10000"/>
                <a:gd name="connsiteX169" fmla="*/ 4278 w 10000"/>
                <a:gd name="connsiteY169" fmla="*/ 7894 h 10000"/>
                <a:gd name="connsiteX170" fmla="*/ 4389 w 10000"/>
                <a:gd name="connsiteY170" fmla="*/ 7879 h 10000"/>
                <a:gd name="connsiteX171" fmla="*/ 4389 w 10000"/>
                <a:gd name="connsiteY171" fmla="*/ 7879 h 10000"/>
                <a:gd name="connsiteX172" fmla="*/ 4000 w 10000"/>
                <a:gd name="connsiteY172" fmla="*/ 7879 h 10000"/>
                <a:gd name="connsiteX173" fmla="*/ 3722 w 10000"/>
                <a:gd name="connsiteY173" fmla="*/ 7894 h 10000"/>
                <a:gd name="connsiteX174" fmla="*/ 3611 w 10000"/>
                <a:gd name="connsiteY174" fmla="*/ 7909 h 10000"/>
                <a:gd name="connsiteX175" fmla="*/ 3556 w 10000"/>
                <a:gd name="connsiteY175" fmla="*/ 7923 h 10000"/>
                <a:gd name="connsiteX176" fmla="*/ 3556 w 10000"/>
                <a:gd name="connsiteY176" fmla="*/ 7923 h 10000"/>
                <a:gd name="connsiteX177" fmla="*/ 3444 w 10000"/>
                <a:gd name="connsiteY177" fmla="*/ 7982 h 10000"/>
                <a:gd name="connsiteX178" fmla="*/ 3278 w 10000"/>
                <a:gd name="connsiteY178" fmla="*/ 8071 h 10000"/>
                <a:gd name="connsiteX179" fmla="*/ 3000 w 10000"/>
                <a:gd name="connsiteY179" fmla="*/ 8174 h 10000"/>
                <a:gd name="connsiteX180" fmla="*/ 2667 w 10000"/>
                <a:gd name="connsiteY180" fmla="*/ 8247 h 10000"/>
                <a:gd name="connsiteX181" fmla="*/ 2667 w 10000"/>
                <a:gd name="connsiteY181" fmla="*/ 8247 h 10000"/>
                <a:gd name="connsiteX182" fmla="*/ 2333 w 10000"/>
                <a:gd name="connsiteY182" fmla="*/ 8306 h 10000"/>
                <a:gd name="connsiteX183" fmla="*/ 1833 w 10000"/>
                <a:gd name="connsiteY183" fmla="*/ 8365 h 10000"/>
                <a:gd name="connsiteX184" fmla="*/ 1389 w 10000"/>
                <a:gd name="connsiteY184" fmla="*/ 8395 h 10000"/>
                <a:gd name="connsiteX185" fmla="*/ 889 w 10000"/>
                <a:gd name="connsiteY185" fmla="*/ 8409 h 10000"/>
                <a:gd name="connsiteX186" fmla="*/ 889 w 10000"/>
                <a:gd name="connsiteY186" fmla="*/ 8409 h 10000"/>
                <a:gd name="connsiteX187" fmla="*/ 500 w 10000"/>
                <a:gd name="connsiteY187" fmla="*/ 8424 h 10000"/>
                <a:gd name="connsiteX188" fmla="*/ 222 w 10000"/>
                <a:gd name="connsiteY188" fmla="*/ 8439 h 10000"/>
                <a:gd name="connsiteX189" fmla="*/ 0 w 10000"/>
                <a:gd name="connsiteY189" fmla="*/ 8454 h 10000"/>
                <a:gd name="connsiteX190" fmla="*/ 0 w 10000"/>
                <a:gd name="connsiteY190" fmla="*/ 8454 h 10000"/>
                <a:gd name="connsiteX191" fmla="*/ 278 w 10000"/>
                <a:gd name="connsiteY191" fmla="*/ 8689 h 10000"/>
                <a:gd name="connsiteX192" fmla="*/ 500 w 10000"/>
                <a:gd name="connsiteY192" fmla="*/ 8866 h 10000"/>
                <a:gd name="connsiteX193" fmla="*/ 722 w 10000"/>
                <a:gd name="connsiteY193" fmla="*/ 9013 h 10000"/>
                <a:gd name="connsiteX194" fmla="*/ 722 w 10000"/>
                <a:gd name="connsiteY194" fmla="*/ 9013 h 10000"/>
                <a:gd name="connsiteX195" fmla="*/ 889 w 10000"/>
                <a:gd name="connsiteY195" fmla="*/ 9102 h 10000"/>
                <a:gd name="connsiteX196" fmla="*/ 944 w 10000"/>
                <a:gd name="connsiteY196" fmla="*/ 9175 h 10000"/>
                <a:gd name="connsiteX197" fmla="*/ 1111 w 10000"/>
                <a:gd name="connsiteY197" fmla="*/ 9249 h 10000"/>
                <a:gd name="connsiteX198" fmla="*/ 1333 w 10000"/>
                <a:gd name="connsiteY198" fmla="*/ 9367 h 10000"/>
                <a:gd name="connsiteX199" fmla="*/ 1333 w 10000"/>
                <a:gd name="connsiteY199" fmla="*/ 9367 h 10000"/>
                <a:gd name="connsiteX200" fmla="*/ 1444 w 10000"/>
                <a:gd name="connsiteY200" fmla="*/ 9426 h 10000"/>
                <a:gd name="connsiteX201" fmla="*/ 1500 w 10000"/>
                <a:gd name="connsiteY201" fmla="*/ 9470 h 10000"/>
                <a:gd name="connsiteX202" fmla="*/ 1500 w 10000"/>
                <a:gd name="connsiteY202" fmla="*/ 9514 h 10000"/>
                <a:gd name="connsiteX203" fmla="*/ 1556 w 10000"/>
                <a:gd name="connsiteY203" fmla="*/ 9529 h 10000"/>
                <a:gd name="connsiteX204" fmla="*/ 1722 w 10000"/>
                <a:gd name="connsiteY204" fmla="*/ 9543 h 10000"/>
                <a:gd name="connsiteX205" fmla="*/ 1944 w 10000"/>
                <a:gd name="connsiteY205" fmla="*/ 9558 h 10000"/>
                <a:gd name="connsiteX206" fmla="*/ 2944 w 10000"/>
                <a:gd name="connsiteY206" fmla="*/ 9573 h 10000"/>
                <a:gd name="connsiteX207" fmla="*/ 2944 w 10000"/>
                <a:gd name="connsiteY207" fmla="*/ 9573 h 10000"/>
                <a:gd name="connsiteX208" fmla="*/ 4167 w 10000"/>
                <a:gd name="connsiteY208" fmla="*/ 9602 h 10000"/>
                <a:gd name="connsiteX209" fmla="*/ 4889 w 10000"/>
                <a:gd name="connsiteY209" fmla="*/ 9647 h 10000"/>
                <a:gd name="connsiteX210" fmla="*/ 5278 w 10000"/>
                <a:gd name="connsiteY210" fmla="*/ 9691 h 10000"/>
                <a:gd name="connsiteX211" fmla="*/ 5444 w 10000"/>
                <a:gd name="connsiteY211" fmla="*/ 9705 h 10000"/>
                <a:gd name="connsiteX212" fmla="*/ 5444 w 10000"/>
                <a:gd name="connsiteY212" fmla="*/ 9705 h 10000"/>
                <a:gd name="connsiteX213" fmla="*/ 5722 w 10000"/>
                <a:gd name="connsiteY213" fmla="*/ 9735 h 10000"/>
                <a:gd name="connsiteX214" fmla="*/ 5833 w 10000"/>
                <a:gd name="connsiteY214" fmla="*/ 9750 h 10000"/>
                <a:gd name="connsiteX215" fmla="*/ 5833 w 10000"/>
                <a:gd name="connsiteY215" fmla="*/ 9750 h 10000"/>
                <a:gd name="connsiteX216" fmla="*/ 5833 w 10000"/>
                <a:gd name="connsiteY216" fmla="*/ 9735 h 10000"/>
                <a:gd name="connsiteX217" fmla="*/ 5889 w 10000"/>
                <a:gd name="connsiteY217" fmla="*/ 9720 h 10000"/>
                <a:gd name="connsiteX218" fmla="*/ 6000 w 10000"/>
                <a:gd name="connsiteY218" fmla="*/ 9705 h 10000"/>
                <a:gd name="connsiteX219" fmla="*/ 6167 w 10000"/>
                <a:gd name="connsiteY219" fmla="*/ 9691 h 10000"/>
                <a:gd name="connsiteX220" fmla="*/ 6444 w 10000"/>
                <a:gd name="connsiteY220" fmla="*/ 9691 h 10000"/>
                <a:gd name="connsiteX221" fmla="*/ 6833 w 10000"/>
                <a:gd name="connsiteY221" fmla="*/ 9705 h 10000"/>
                <a:gd name="connsiteX222" fmla="*/ 7278 w 10000"/>
                <a:gd name="connsiteY222" fmla="*/ 9750 h 10000"/>
                <a:gd name="connsiteX223" fmla="*/ 7278 w 10000"/>
                <a:gd name="connsiteY223" fmla="*/ 9750 h 10000"/>
                <a:gd name="connsiteX224" fmla="*/ 8722 w 10000"/>
                <a:gd name="connsiteY224" fmla="*/ 9882 h 10000"/>
                <a:gd name="connsiteX225" fmla="*/ 10000 w 10000"/>
                <a:gd name="connsiteY225"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000 w 10000"/>
                <a:gd name="connsiteY71" fmla="*/ 4197 h 10000"/>
                <a:gd name="connsiteX72" fmla="*/ 1889 w 10000"/>
                <a:gd name="connsiteY72" fmla="*/ 4183 h 10000"/>
                <a:gd name="connsiteX73" fmla="*/ 1778 w 10000"/>
                <a:gd name="connsiteY73" fmla="*/ 4168 h 10000"/>
                <a:gd name="connsiteX74" fmla="*/ 1500 w 10000"/>
                <a:gd name="connsiteY74" fmla="*/ 4006 h 10000"/>
                <a:gd name="connsiteX75" fmla="*/ 1444 w 10000"/>
                <a:gd name="connsiteY75" fmla="*/ 3844 h 10000"/>
                <a:gd name="connsiteX76" fmla="*/ 1556 w 10000"/>
                <a:gd name="connsiteY76" fmla="*/ 3800 h 10000"/>
                <a:gd name="connsiteX77" fmla="*/ 1556 w 10000"/>
                <a:gd name="connsiteY77" fmla="*/ 3800 h 10000"/>
                <a:gd name="connsiteX78" fmla="*/ 1833 w 10000"/>
                <a:gd name="connsiteY78" fmla="*/ 3726 h 10000"/>
                <a:gd name="connsiteX79" fmla="*/ 2111 w 10000"/>
                <a:gd name="connsiteY79" fmla="*/ 3652 h 10000"/>
                <a:gd name="connsiteX80" fmla="*/ 2278 w 10000"/>
                <a:gd name="connsiteY80" fmla="*/ 3608 h 10000"/>
                <a:gd name="connsiteX81" fmla="*/ 2389 w 10000"/>
                <a:gd name="connsiteY81" fmla="*/ 3564 h 10000"/>
                <a:gd name="connsiteX82" fmla="*/ 2389 w 10000"/>
                <a:gd name="connsiteY82" fmla="*/ 3505 h 10000"/>
                <a:gd name="connsiteX83" fmla="*/ 2389 w 10000"/>
                <a:gd name="connsiteY83" fmla="*/ 3432 h 10000"/>
                <a:gd name="connsiteX84" fmla="*/ 2389 w 10000"/>
                <a:gd name="connsiteY84" fmla="*/ 3432 h 10000"/>
                <a:gd name="connsiteX85" fmla="*/ 2167 w 10000"/>
                <a:gd name="connsiteY85" fmla="*/ 3225 h 10000"/>
                <a:gd name="connsiteX86" fmla="*/ 1889 w 10000"/>
                <a:gd name="connsiteY86" fmla="*/ 2946 h 10000"/>
                <a:gd name="connsiteX87" fmla="*/ 1667 w 10000"/>
                <a:gd name="connsiteY87" fmla="*/ 2695 h 10000"/>
                <a:gd name="connsiteX88" fmla="*/ 1611 w 10000"/>
                <a:gd name="connsiteY88" fmla="*/ 2622 h 10000"/>
                <a:gd name="connsiteX89" fmla="*/ 1611 w 10000"/>
                <a:gd name="connsiteY89" fmla="*/ 2592 h 10000"/>
                <a:gd name="connsiteX90" fmla="*/ 1667 w 10000"/>
                <a:gd name="connsiteY90" fmla="*/ 2577 h 10000"/>
                <a:gd name="connsiteX91" fmla="*/ 1667 w 10000"/>
                <a:gd name="connsiteY91" fmla="*/ 2577 h 10000"/>
                <a:gd name="connsiteX92" fmla="*/ 2000 w 10000"/>
                <a:gd name="connsiteY92" fmla="*/ 2563 h 10000"/>
                <a:gd name="connsiteX93" fmla="*/ 2222 w 10000"/>
                <a:gd name="connsiteY93" fmla="*/ 2563 h 10000"/>
                <a:gd name="connsiteX94" fmla="*/ 2389 w 10000"/>
                <a:gd name="connsiteY94" fmla="*/ 2577 h 10000"/>
                <a:gd name="connsiteX95" fmla="*/ 2389 w 10000"/>
                <a:gd name="connsiteY95" fmla="*/ 2577 h 10000"/>
                <a:gd name="connsiteX96" fmla="*/ 2444 w 10000"/>
                <a:gd name="connsiteY96" fmla="*/ 2577 h 10000"/>
                <a:gd name="connsiteX97" fmla="*/ 2500 w 10000"/>
                <a:gd name="connsiteY97" fmla="*/ 2548 h 10000"/>
                <a:gd name="connsiteX98" fmla="*/ 2778 w 10000"/>
                <a:gd name="connsiteY98" fmla="*/ 2459 h 10000"/>
                <a:gd name="connsiteX99" fmla="*/ 3500 w 10000"/>
                <a:gd name="connsiteY99" fmla="*/ 2165 h 10000"/>
                <a:gd name="connsiteX100" fmla="*/ 4444 w 10000"/>
                <a:gd name="connsiteY100" fmla="*/ 1738 h 10000"/>
                <a:gd name="connsiteX101" fmla="*/ 4444 w 10000"/>
                <a:gd name="connsiteY101" fmla="*/ 1738 h 10000"/>
                <a:gd name="connsiteX102" fmla="*/ 4444 w 10000"/>
                <a:gd name="connsiteY102" fmla="*/ 1679 h 10000"/>
                <a:gd name="connsiteX103" fmla="*/ 4444 w 10000"/>
                <a:gd name="connsiteY103" fmla="*/ 1546 h 10000"/>
                <a:gd name="connsiteX104" fmla="*/ 4500 w 10000"/>
                <a:gd name="connsiteY104" fmla="*/ 1458 h 10000"/>
                <a:gd name="connsiteX105" fmla="*/ 4611 w 10000"/>
                <a:gd name="connsiteY105" fmla="*/ 1384 h 10000"/>
                <a:gd name="connsiteX106" fmla="*/ 4778 w 10000"/>
                <a:gd name="connsiteY106" fmla="*/ 1296 h 10000"/>
                <a:gd name="connsiteX107" fmla="*/ 5000 w 10000"/>
                <a:gd name="connsiteY107" fmla="*/ 1222 h 10000"/>
                <a:gd name="connsiteX108" fmla="*/ 5000 w 10000"/>
                <a:gd name="connsiteY108" fmla="*/ 1222 h 10000"/>
                <a:gd name="connsiteX109" fmla="*/ 5556 w 10000"/>
                <a:gd name="connsiteY109" fmla="*/ 1075 h 10000"/>
                <a:gd name="connsiteX110" fmla="*/ 6111 w 10000"/>
                <a:gd name="connsiteY110" fmla="*/ 884 h 10000"/>
                <a:gd name="connsiteX111" fmla="*/ 6667 w 10000"/>
                <a:gd name="connsiteY111" fmla="*/ 707 h 10000"/>
                <a:gd name="connsiteX112" fmla="*/ 7056 w 10000"/>
                <a:gd name="connsiteY112" fmla="*/ 545 h 10000"/>
                <a:gd name="connsiteX113" fmla="*/ 7056 w 10000"/>
                <a:gd name="connsiteY113" fmla="*/ 545 h 10000"/>
                <a:gd name="connsiteX114" fmla="*/ 7333 w 10000"/>
                <a:gd name="connsiteY114" fmla="*/ 398 h 10000"/>
                <a:gd name="connsiteX115" fmla="*/ 7667 w 10000"/>
                <a:gd name="connsiteY115" fmla="*/ 221 h 10000"/>
                <a:gd name="connsiteX116" fmla="*/ 8000 w 10000"/>
                <a:gd name="connsiteY116" fmla="*/ 88 h 10000"/>
                <a:gd name="connsiteX117" fmla="*/ 8167 w 10000"/>
                <a:gd name="connsiteY117" fmla="*/ 29 h 10000"/>
                <a:gd name="connsiteX118" fmla="*/ 8333 w 10000"/>
                <a:gd name="connsiteY118" fmla="*/ 15 h 10000"/>
                <a:gd name="connsiteX119" fmla="*/ 8333 w 10000"/>
                <a:gd name="connsiteY119" fmla="*/ 15 h 10000"/>
                <a:gd name="connsiteX120" fmla="*/ 8667 w 10000"/>
                <a:gd name="connsiteY120" fmla="*/ 0 h 10000"/>
                <a:gd name="connsiteX121" fmla="*/ 9111 w 10000"/>
                <a:gd name="connsiteY121" fmla="*/ 0 h 10000"/>
                <a:gd name="connsiteX122" fmla="*/ 10000 w 10000"/>
                <a:gd name="connsiteY122" fmla="*/ 15 h 10000"/>
                <a:gd name="connsiteX123" fmla="*/ 10000 w 10000"/>
                <a:gd name="connsiteY123" fmla="*/ 9013 h 10000"/>
                <a:gd name="connsiteX124" fmla="*/ 10000 w 10000"/>
                <a:gd name="connsiteY124" fmla="*/ 9013 h 10000"/>
                <a:gd name="connsiteX125" fmla="*/ 9722 w 10000"/>
                <a:gd name="connsiteY125" fmla="*/ 8999 h 10000"/>
                <a:gd name="connsiteX126" fmla="*/ 9389 w 10000"/>
                <a:gd name="connsiteY126" fmla="*/ 9013 h 10000"/>
                <a:gd name="connsiteX127" fmla="*/ 9389 w 10000"/>
                <a:gd name="connsiteY127" fmla="*/ 9013 h 10000"/>
                <a:gd name="connsiteX128" fmla="*/ 9278 w 10000"/>
                <a:gd name="connsiteY128" fmla="*/ 9028 h 10000"/>
                <a:gd name="connsiteX129" fmla="*/ 9056 w 10000"/>
                <a:gd name="connsiteY129" fmla="*/ 9013 h 10000"/>
                <a:gd name="connsiteX130" fmla="*/ 8889 w 10000"/>
                <a:gd name="connsiteY130" fmla="*/ 8999 h 10000"/>
                <a:gd name="connsiteX131" fmla="*/ 8722 w 10000"/>
                <a:gd name="connsiteY131" fmla="*/ 8969 h 10000"/>
                <a:gd name="connsiteX132" fmla="*/ 8611 w 10000"/>
                <a:gd name="connsiteY132" fmla="*/ 8925 h 10000"/>
                <a:gd name="connsiteX133" fmla="*/ 8444 w 10000"/>
                <a:gd name="connsiteY133" fmla="*/ 8851 h 10000"/>
                <a:gd name="connsiteX134" fmla="*/ 8444 w 10000"/>
                <a:gd name="connsiteY134" fmla="*/ 8851 h 10000"/>
                <a:gd name="connsiteX135" fmla="*/ 8222 w 10000"/>
                <a:gd name="connsiteY135" fmla="*/ 8719 h 10000"/>
                <a:gd name="connsiteX136" fmla="*/ 8111 w 10000"/>
                <a:gd name="connsiteY136" fmla="*/ 8660 h 10000"/>
                <a:gd name="connsiteX137" fmla="*/ 7944 w 10000"/>
                <a:gd name="connsiteY137" fmla="*/ 8616 h 10000"/>
                <a:gd name="connsiteX138" fmla="*/ 7778 w 10000"/>
                <a:gd name="connsiteY138" fmla="*/ 8586 h 10000"/>
                <a:gd name="connsiteX139" fmla="*/ 7556 w 10000"/>
                <a:gd name="connsiteY139" fmla="*/ 8571 h 10000"/>
                <a:gd name="connsiteX140" fmla="*/ 7333 w 10000"/>
                <a:gd name="connsiteY140" fmla="*/ 8557 h 10000"/>
                <a:gd name="connsiteX141" fmla="*/ 7000 w 10000"/>
                <a:gd name="connsiteY141" fmla="*/ 8542 h 10000"/>
                <a:gd name="connsiteX142" fmla="*/ 7000 w 10000"/>
                <a:gd name="connsiteY142" fmla="*/ 8542 h 10000"/>
                <a:gd name="connsiteX143" fmla="*/ 6556 w 10000"/>
                <a:gd name="connsiteY143" fmla="*/ 8557 h 10000"/>
                <a:gd name="connsiteX144" fmla="*/ 6222 w 10000"/>
                <a:gd name="connsiteY144" fmla="*/ 8557 h 10000"/>
                <a:gd name="connsiteX145" fmla="*/ 6111 w 10000"/>
                <a:gd name="connsiteY145" fmla="*/ 8542 h 10000"/>
                <a:gd name="connsiteX146" fmla="*/ 6056 w 10000"/>
                <a:gd name="connsiteY146" fmla="*/ 8527 h 10000"/>
                <a:gd name="connsiteX147" fmla="*/ 6056 w 10000"/>
                <a:gd name="connsiteY147" fmla="*/ 8527 h 10000"/>
                <a:gd name="connsiteX148" fmla="*/ 6056 w 10000"/>
                <a:gd name="connsiteY148" fmla="*/ 8262 h 10000"/>
                <a:gd name="connsiteX149" fmla="*/ 6056 w 10000"/>
                <a:gd name="connsiteY149" fmla="*/ 8262 h 10000"/>
                <a:gd name="connsiteX150" fmla="*/ 6056 w 10000"/>
                <a:gd name="connsiteY150" fmla="*/ 8203 h 10000"/>
                <a:gd name="connsiteX151" fmla="*/ 5944 w 10000"/>
                <a:gd name="connsiteY151" fmla="*/ 8130 h 10000"/>
                <a:gd name="connsiteX152" fmla="*/ 5889 w 10000"/>
                <a:gd name="connsiteY152" fmla="*/ 8115 h 10000"/>
                <a:gd name="connsiteX153" fmla="*/ 5778 w 10000"/>
                <a:gd name="connsiteY153" fmla="*/ 8100 h 10000"/>
                <a:gd name="connsiteX154" fmla="*/ 5667 w 10000"/>
                <a:gd name="connsiteY154" fmla="*/ 8100 h 10000"/>
                <a:gd name="connsiteX155" fmla="*/ 5500 w 10000"/>
                <a:gd name="connsiteY155" fmla="*/ 8115 h 10000"/>
                <a:gd name="connsiteX156" fmla="*/ 5500 w 10000"/>
                <a:gd name="connsiteY156" fmla="*/ 8115 h 10000"/>
                <a:gd name="connsiteX157" fmla="*/ 4889 w 10000"/>
                <a:gd name="connsiteY157" fmla="*/ 8218 h 10000"/>
                <a:gd name="connsiteX158" fmla="*/ 4611 w 10000"/>
                <a:gd name="connsiteY158" fmla="*/ 8247 h 10000"/>
                <a:gd name="connsiteX159" fmla="*/ 4556 w 10000"/>
                <a:gd name="connsiteY159" fmla="*/ 8262 h 10000"/>
                <a:gd name="connsiteX160" fmla="*/ 4500 w 10000"/>
                <a:gd name="connsiteY160" fmla="*/ 8247 h 10000"/>
                <a:gd name="connsiteX161" fmla="*/ 4500 w 10000"/>
                <a:gd name="connsiteY161" fmla="*/ 8247 h 10000"/>
                <a:gd name="connsiteX162" fmla="*/ 4222 w 10000"/>
                <a:gd name="connsiteY162" fmla="*/ 8100 h 10000"/>
                <a:gd name="connsiteX163" fmla="*/ 4222 w 10000"/>
                <a:gd name="connsiteY163" fmla="*/ 8100 h 10000"/>
                <a:gd name="connsiteX164" fmla="*/ 4111 w 10000"/>
                <a:gd name="connsiteY164" fmla="*/ 8027 h 10000"/>
                <a:gd name="connsiteX165" fmla="*/ 4111 w 10000"/>
                <a:gd name="connsiteY165" fmla="*/ 7982 h 10000"/>
                <a:gd name="connsiteX166" fmla="*/ 4111 w 10000"/>
                <a:gd name="connsiteY166" fmla="*/ 7938 h 10000"/>
                <a:gd name="connsiteX167" fmla="*/ 4111 w 10000"/>
                <a:gd name="connsiteY167" fmla="*/ 7938 h 10000"/>
                <a:gd name="connsiteX168" fmla="*/ 4278 w 10000"/>
                <a:gd name="connsiteY168" fmla="*/ 7894 h 10000"/>
                <a:gd name="connsiteX169" fmla="*/ 4389 w 10000"/>
                <a:gd name="connsiteY169" fmla="*/ 7879 h 10000"/>
                <a:gd name="connsiteX170" fmla="*/ 4389 w 10000"/>
                <a:gd name="connsiteY170" fmla="*/ 7879 h 10000"/>
                <a:gd name="connsiteX171" fmla="*/ 4000 w 10000"/>
                <a:gd name="connsiteY171" fmla="*/ 7879 h 10000"/>
                <a:gd name="connsiteX172" fmla="*/ 3722 w 10000"/>
                <a:gd name="connsiteY172" fmla="*/ 7894 h 10000"/>
                <a:gd name="connsiteX173" fmla="*/ 3611 w 10000"/>
                <a:gd name="connsiteY173" fmla="*/ 7909 h 10000"/>
                <a:gd name="connsiteX174" fmla="*/ 3556 w 10000"/>
                <a:gd name="connsiteY174" fmla="*/ 7923 h 10000"/>
                <a:gd name="connsiteX175" fmla="*/ 3556 w 10000"/>
                <a:gd name="connsiteY175" fmla="*/ 7923 h 10000"/>
                <a:gd name="connsiteX176" fmla="*/ 3444 w 10000"/>
                <a:gd name="connsiteY176" fmla="*/ 7982 h 10000"/>
                <a:gd name="connsiteX177" fmla="*/ 3278 w 10000"/>
                <a:gd name="connsiteY177" fmla="*/ 8071 h 10000"/>
                <a:gd name="connsiteX178" fmla="*/ 3000 w 10000"/>
                <a:gd name="connsiteY178" fmla="*/ 8174 h 10000"/>
                <a:gd name="connsiteX179" fmla="*/ 2667 w 10000"/>
                <a:gd name="connsiteY179" fmla="*/ 8247 h 10000"/>
                <a:gd name="connsiteX180" fmla="*/ 2667 w 10000"/>
                <a:gd name="connsiteY180" fmla="*/ 8247 h 10000"/>
                <a:gd name="connsiteX181" fmla="*/ 2333 w 10000"/>
                <a:gd name="connsiteY181" fmla="*/ 8306 h 10000"/>
                <a:gd name="connsiteX182" fmla="*/ 1833 w 10000"/>
                <a:gd name="connsiteY182" fmla="*/ 8365 h 10000"/>
                <a:gd name="connsiteX183" fmla="*/ 1389 w 10000"/>
                <a:gd name="connsiteY183" fmla="*/ 8395 h 10000"/>
                <a:gd name="connsiteX184" fmla="*/ 889 w 10000"/>
                <a:gd name="connsiteY184" fmla="*/ 8409 h 10000"/>
                <a:gd name="connsiteX185" fmla="*/ 889 w 10000"/>
                <a:gd name="connsiteY185" fmla="*/ 8409 h 10000"/>
                <a:gd name="connsiteX186" fmla="*/ 500 w 10000"/>
                <a:gd name="connsiteY186" fmla="*/ 8424 h 10000"/>
                <a:gd name="connsiteX187" fmla="*/ 222 w 10000"/>
                <a:gd name="connsiteY187" fmla="*/ 8439 h 10000"/>
                <a:gd name="connsiteX188" fmla="*/ 0 w 10000"/>
                <a:gd name="connsiteY188" fmla="*/ 8454 h 10000"/>
                <a:gd name="connsiteX189" fmla="*/ 0 w 10000"/>
                <a:gd name="connsiteY189" fmla="*/ 8454 h 10000"/>
                <a:gd name="connsiteX190" fmla="*/ 278 w 10000"/>
                <a:gd name="connsiteY190" fmla="*/ 8689 h 10000"/>
                <a:gd name="connsiteX191" fmla="*/ 500 w 10000"/>
                <a:gd name="connsiteY191" fmla="*/ 8866 h 10000"/>
                <a:gd name="connsiteX192" fmla="*/ 722 w 10000"/>
                <a:gd name="connsiteY192" fmla="*/ 9013 h 10000"/>
                <a:gd name="connsiteX193" fmla="*/ 722 w 10000"/>
                <a:gd name="connsiteY193" fmla="*/ 9013 h 10000"/>
                <a:gd name="connsiteX194" fmla="*/ 889 w 10000"/>
                <a:gd name="connsiteY194" fmla="*/ 9102 h 10000"/>
                <a:gd name="connsiteX195" fmla="*/ 944 w 10000"/>
                <a:gd name="connsiteY195" fmla="*/ 9175 h 10000"/>
                <a:gd name="connsiteX196" fmla="*/ 1111 w 10000"/>
                <a:gd name="connsiteY196" fmla="*/ 9249 h 10000"/>
                <a:gd name="connsiteX197" fmla="*/ 1333 w 10000"/>
                <a:gd name="connsiteY197" fmla="*/ 9367 h 10000"/>
                <a:gd name="connsiteX198" fmla="*/ 1333 w 10000"/>
                <a:gd name="connsiteY198" fmla="*/ 9367 h 10000"/>
                <a:gd name="connsiteX199" fmla="*/ 1444 w 10000"/>
                <a:gd name="connsiteY199" fmla="*/ 9426 h 10000"/>
                <a:gd name="connsiteX200" fmla="*/ 1500 w 10000"/>
                <a:gd name="connsiteY200" fmla="*/ 9470 h 10000"/>
                <a:gd name="connsiteX201" fmla="*/ 1500 w 10000"/>
                <a:gd name="connsiteY201" fmla="*/ 9514 h 10000"/>
                <a:gd name="connsiteX202" fmla="*/ 1556 w 10000"/>
                <a:gd name="connsiteY202" fmla="*/ 9529 h 10000"/>
                <a:gd name="connsiteX203" fmla="*/ 1722 w 10000"/>
                <a:gd name="connsiteY203" fmla="*/ 9543 h 10000"/>
                <a:gd name="connsiteX204" fmla="*/ 1944 w 10000"/>
                <a:gd name="connsiteY204" fmla="*/ 9558 h 10000"/>
                <a:gd name="connsiteX205" fmla="*/ 2944 w 10000"/>
                <a:gd name="connsiteY205" fmla="*/ 9573 h 10000"/>
                <a:gd name="connsiteX206" fmla="*/ 2944 w 10000"/>
                <a:gd name="connsiteY206" fmla="*/ 9573 h 10000"/>
                <a:gd name="connsiteX207" fmla="*/ 4167 w 10000"/>
                <a:gd name="connsiteY207" fmla="*/ 9602 h 10000"/>
                <a:gd name="connsiteX208" fmla="*/ 4889 w 10000"/>
                <a:gd name="connsiteY208" fmla="*/ 9647 h 10000"/>
                <a:gd name="connsiteX209" fmla="*/ 5278 w 10000"/>
                <a:gd name="connsiteY209" fmla="*/ 9691 h 10000"/>
                <a:gd name="connsiteX210" fmla="*/ 5444 w 10000"/>
                <a:gd name="connsiteY210" fmla="*/ 9705 h 10000"/>
                <a:gd name="connsiteX211" fmla="*/ 5444 w 10000"/>
                <a:gd name="connsiteY211" fmla="*/ 9705 h 10000"/>
                <a:gd name="connsiteX212" fmla="*/ 5722 w 10000"/>
                <a:gd name="connsiteY212" fmla="*/ 9735 h 10000"/>
                <a:gd name="connsiteX213" fmla="*/ 5833 w 10000"/>
                <a:gd name="connsiteY213" fmla="*/ 9750 h 10000"/>
                <a:gd name="connsiteX214" fmla="*/ 5833 w 10000"/>
                <a:gd name="connsiteY214" fmla="*/ 9750 h 10000"/>
                <a:gd name="connsiteX215" fmla="*/ 5833 w 10000"/>
                <a:gd name="connsiteY215" fmla="*/ 9735 h 10000"/>
                <a:gd name="connsiteX216" fmla="*/ 5889 w 10000"/>
                <a:gd name="connsiteY216" fmla="*/ 9720 h 10000"/>
                <a:gd name="connsiteX217" fmla="*/ 6000 w 10000"/>
                <a:gd name="connsiteY217" fmla="*/ 9705 h 10000"/>
                <a:gd name="connsiteX218" fmla="*/ 6167 w 10000"/>
                <a:gd name="connsiteY218" fmla="*/ 9691 h 10000"/>
                <a:gd name="connsiteX219" fmla="*/ 6444 w 10000"/>
                <a:gd name="connsiteY219" fmla="*/ 9691 h 10000"/>
                <a:gd name="connsiteX220" fmla="*/ 6833 w 10000"/>
                <a:gd name="connsiteY220" fmla="*/ 9705 h 10000"/>
                <a:gd name="connsiteX221" fmla="*/ 7278 w 10000"/>
                <a:gd name="connsiteY221" fmla="*/ 9750 h 10000"/>
                <a:gd name="connsiteX222" fmla="*/ 7278 w 10000"/>
                <a:gd name="connsiteY222" fmla="*/ 9750 h 10000"/>
                <a:gd name="connsiteX223" fmla="*/ 8722 w 10000"/>
                <a:gd name="connsiteY223" fmla="*/ 9882 h 10000"/>
                <a:gd name="connsiteX224" fmla="*/ 10000 w 10000"/>
                <a:gd name="connsiteY224"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000 w 10000"/>
                <a:gd name="connsiteY71" fmla="*/ 4197 h 10000"/>
                <a:gd name="connsiteX72" fmla="*/ 1889 w 10000"/>
                <a:gd name="connsiteY72" fmla="*/ 4183 h 10000"/>
                <a:gd name="connsiteX73" fmla="*/ 1500 w 10000"/>
                <a:gd name="connsiteY73" fmla="*/ 4006 h 10000"/>
                <a:gd name="connsiteX74" fmla="*/ 1444 w 10000"/>
                <a:gd name="connsiteY74" fmla="*/ 3844 h 10000"/>
                <a:gd name="connsiteX75" fmla="*/ 1556 w 10000"/>
                <a:gd name="connsiteY75" fmla="*/ 3800 h 10000"/>
                <a:gd name="connsiteX76" fmla="*/ 1556 w 10000"/>
                <a:gd name="connsiteY76" fmla="*/ 3800 h 10000"/>
                <a:gd name="connsiteX77" fmla="*/ 1833 w 10000"/>
                <a:gd name="connsiteY77" fmla="*/ 3726 h 10000"/>
                <a:gd name="connsiteX78" fmla="*/ 2111 w 10000"/>
                <a:gd name="connsiteY78" fmla="*/ 3652 h 10000"/>
                <a:gd name="connsiteX79" fmla="*/ 2278 w 10000"/>
                <a:gd name="connsiteY79" fmla="*/ 3608 h 10000"/>
                <a:gd name="connsiteX80" fmla="*/ 2389 w 10000"/>
                <a:gd name="connsiteY80" fmla="*/ 3564 h 10000"/>
                <a:gd name="connsiteX81" fmla="*/ 2389 w 10000"/>
                <a:gd name="connsiteY81" fmla="*/ 3505 h 10000"/>
                <a:gd name="connsiteX82" fmla="*/ 2389 w 10000"/>
                <a:gd name="connsiteY82" fmla="*/ 3432 h 10000"/>
                <a:gd name="connsiteX83" fmla="*/ 2389 w 10000"/>
                <a:gd name="connsiteY83" fmla="*/ 3432 h 10000"/>
                <a:gd name="connsiteX84" fmla="*/ 2167 w 10000"/>
                <a:gd name="connsiteY84" fmla="*/ 3225 h 10000"/>
                <a:gd name="connsiteX85" fmla="*/ 1889 w 10000"/>
                <a:gd name="connsiteY85" fmla="*/ 2946 h 10000"/>
                <a:gd name="connsiteX86" fmla="*/ 1667 w 10000"/>
                <a:gd name="connsiteY86" fmla="*/ 2695 h 10000"/>
                <a:gd name="connsiteX87" fmla="*/ 1611 w 10000"/>
                <a:gd name="connsiteY87" fmla="*/ 2622 h 10000"/>
                <a:gd name="connsiteX88" fmla="*/ 1611 w 10000"/>
                <a:gd name="connsiteY88" fmla="*/ 2592 h 10000"/>
                <a:gd name="connsiteX89" fmla="*/ 1667 w 10000"/>
                <a:gd name="connsiteY89" fmla="*/ 2577 h 10000"/>
                <a:gd name="connsiteX90" fmla="*/ 1667 w 10000"/>
                <a:gd name="connsiteY90" fmla="*/ 2577 h 10000"/>
                <a:gd name="connsiteX91" fmla="*/ 2000 w 10000"/>
                <a:gd name="connsiteY91" fmla="*/ 2563 h 10000"/>
                <a:gd name="connsiteX92" fmla="*/ 2222 w 10000"/>
                <a:gd name="connsiteY92" fmla="*/ 2563 h 10000"/>
                <a:gd name="connsiteX93" fmla="*/ 2389 w 10000"/>
                <a:gd name="connsiteY93" fmla="*/ 2577 h 10000"/>
                <a:gd name="connsiteX94" fmla="*/ 2389 w 10000"/>
                <a:gd name="connsiteY94" fmla="*/ 2577 h 10000"/>
                <a:gd name="connsiteX95" fmla="*/ 2444 w 10000"/>
                <a:gd name="connsiteY95" fmla="*/ 2577 h 10000"/>
                <a:gd name="connsiteX96" fmla="*/ 2500 w 10000"/>
                <a:gd name="connsiteY96" fmla="*/ 2548 h 10000"/>
                <a:gd name="connsiteX97" fmla="*/ 2778 w 10000"/>
                <a:gd name="connsiteY97" fmla="*/ 2459 h 10000"/>
                <a:gd name="connsiteX98" fmla="*/ 3500 w 10000"/>
                <a:gd name="connsiteY98" fmla="*/ 2165 h 10000"/>
                <a:gd name="connsiteX99" fmla="*/ 4444 w 10000"/>
                <a:gd name="connsiteY99" fmla="*/ 1738 h 10000"/>
                <a:gd name="connsiteX100" fmla="*/ 4444 w 10000"/>
                <a:gd name="connsiteY100" fmla="*/ 1738 h 10000"/>
                <a:gd name="connsiteX101" fmla="*/ 4444 w 10000"/>
                <a:gd name="connsiteY101" fmla="*/ 1679 h 10000"/>
                <a:gd name="connsiteX102" fmla="*/ 4444 w 10000"/>
                <a:gd name="connsiteY102" fmla="*/ 1546 h 10000"/>
                <a:gd name="connsiteX103" fmla="*/ 4500 w 10000"/>
                <a:gd name="connsiteY103" fmla="*/ 1458 h 10000"/>
                <a:gd name="connsiteX104" fmla="*/ 4611 w 10000"/>
                <a:gd name="connsiteY104" fmla="*/ 1384 h 10000"/>
                <a:gd name="connsiteX105" fmla="*/ 4778 w 10000"/>
                <a:gd name="connsiteY105" fmla="*/ 1296 h 10000"/>
                <a:gd name="connsiteX106" fmla="*/ 5000 w 10000"/>
                <a:gd name="connsiteY106" fmla="*/ 1222 h 10000"/>
                <a:gd name="connsiteX107" fmla="*/ 5000 w 10000"/>
                <a:gd name="connsiteY107" fmla="*/ 1222 h 10000"/>
                <a:gd name="connsiteX108" fmla="*/ 5556 w 10000"/>
                <a:gd name="connsiteY108" fmla="*/ 1075 h 10000"/>
                <a:gd name="connsiteX109" fmla="*/ 6111 w 10000"/>
                <a:gd name="connsiteY109" fmla="*/ 884 h 10000"/>
                <a:gd name="connsiteX110" fmla="*/ 6667 w 10000"/>
                <a:gd name="connsiteY110" fmla="*/ 707 h 10000"/>
                <a:gd name="connsiteX111" fmla="*/ 7056 w 10000"/>
                <a:gd name="connsiteY111" fmla="*/ 545 h 10000"/>
                <a:gd name="connsiteX112" fmla="*/ 7056 w 10000"/>
                <a:gd name="connsiteY112" fmla="*/ 545 h 10000"/>
                <a:gd name="connsiteX113" fmla="*/ 7333 w 10000"/>
                <a:gd name="connsiteY113" fmla="*/ 398 h 10000"/>
                <a:gd name="connsiteX114" fmla="*/ 7667 w 10000"/>
                <a:gd name="connsiteY114" fmla="*/ 221 h 10000"/>
                <a:gd name="connsiteX115" fmla="*/ 8000 w 10000"/>
                <a:gd name="connsiteY115" fmla="*/ 88 h 10000"/>
                <a:gd name="connsiteX116" fmla="*/ 8167 w 10000"/>
                <a:gd name="connsiteY116" fmla="*/ 29 h 10000"/>
                <a:gd name="connsiteX117" fmla="*/ 8333 w 10000"/>
                <a:gd name="connsiteY117" fmla="*/ 15 h 10000"/>
                <a:gd name="connsiteX118" fmla="*/ 8333 w 10000"/>
                <a:gd name="connsiteY118" fmla="*/ 15 h 10000"/>
                <a:gd name="connsiteX119" fmla="*/ 8667 w 10000"/>
                <a:gd name="connsiteY119" fmla="*/ 0 h 10000"/>
                <a:gd name="connsiteX120" fmla="*/ 9111 w 10000"/>
                <a:gd name="connsiteY120" fmla="*/ 0 h 10000"/>
                <a:gd name="connsiteX121" fmla="*/ 10000 w 10000"/>
                <a:gd name="connsiteY121" fmla="*/ 15 h 10000"/>
                <a:gd name="connsiteX122" fmla="*/ 10000 w 10000"/>
                <a:gd name="connsiteY122" fmla="*/ 9013 h 10000"/>
                <a:gd name="connsiteX123" fmla="*/ 10000 w 10000"/>
                <a:gd name="connsiteY123" fmla="*/ 9013 h 10000"/>
                <a:gd name="connsiteX124" fmla="*/ 9722 w 10000"/>
                <a:gd name="connsiteY124" fmla="*/ 8999 h 10000"/>
                <a:gd name="connsiteX125" fmla="*/ 9389 w 10000"/>
                <a:gd name="connsiteY125" fmla="*/ 9013 h 10000"/>
                <a:gd name="connsiteX126" fmla="*/ 9389 w 10000"/>
                <a:gd name="connsiteY126" fmla="*/ 9013 h 10000"/>
                <a:gd name="connsiteX127" fmla="*/ 9278 w 10000"/>
                <a:gd name="connsiteY127" fmla="*/ 9028 h 10000"/>
                <a:gd name="connsiteX128" fmla="*/ 9056 w 10000"/>
                <a:gd name="connsiteY128" fmla="*/ 9013 h 10000"/>
                <a:gd name="connsiteX129" fmla="*/ 8889 w 10000"/>
                <a:gd name="connsiteY129" fmla="*/ 8999 h 10000"/>
                <a:gd name="connsiteX130" fmla="*/ 8722 w 10000"/>
                <a:gd name="connsiteY130" fmla="*/ 8969 h 10000"/>
                <a:gd name="connsiteX131" fmla="*/ 8611 w 10000"/>
                <a:gd name="connsiteY131" fmla="*/ 8925 h 10000"/>
                <a:gd name="connsiteX132" fmla="*/ 8444 w 10000"/>
                <a:gd name="connsiteY132" fmla="*/ 8851 h 10000"/>
                <a:gd name="connsiteX133" fmla="*/ 8444 w 10000"/>
                <a:gd name="connsiteY133" fmla="*/ 8851 h 10000"/>
                <a:gd name="connsiteX134" fmla="*/ 8222 w 10000"/>
                <a:gd name="connsiteY134" fmla="*/ 8719 h 10000"/>
                <a:gd name="connsiteX135" fmla="*/ 8111 w 10000"/>
                <a:gd name="connsiteY135" fmla="*/ 8660 h 10000"/>
                <a:gd name="connsiteX136" fmla="*/ 7944 w 10000"/>
                <a:gd name="connsiteY136" fmla="*/ 8616 h 10000"/>
                <a:gd name="connsiteX137" fmla="*/ 7778 w 10000"/>
                <a:gd name="connsiteY137" fmla="*/ 8586 h 10000"/>
                <a:gd name="connsiteX138" fmla="*/ 7556 w 10000"/>
                <a:gd name="connsiteY138" fmla="*/ 8571 h 10000"/>
                <a:gd name="connsiteX139" fmla="*/ 7333 w 10000"/>
                <a:gd name="connsiteY139" fmla="*/ 8557 h 10000"/>
                <a:gd name="connsiteX140" fmla="*/ 7000 w 10000"/>
                <a:gd name="connsiteY140" fmla="*/ 8542 h 10000"/>
                <a:gd name="connsiteX141" fmla="*/ 7000 w 10000"/>
                <a:gd name="connsiteY141" fmla="*/ 8542 h 10000"/>
                <a:gd name="connsiteX142" fmla="*/ 6556 w 10000"/>
                <a:gd name="connsiteY142" fmla="*/ 8557 h 10000"/>
                <a:gd name="connsiteX143" fmla="*/ 6222 w 10000"/>
                <a:gd name="connsiteY143" fmla="*/ 8557 h 10000"/>
                <a:gd name="connsiteX144" fmla="*/ 6111 w 10000"/>
                <a:gd name="connsiteY144" fmla="*/ 8542 h 10000"/>
                <a:gd name="connsiteX145" fmla="*/ 6056 w 10000"/>
                <a:gd name="connsiteY145" fmla="*/ 8527 h 10000"/>
                <a:gd name="connsiteX146" fmla="*/ 6056 w 10000"/>
                <a:gd name="connsiteY146" fmla="*/ 8527 h 10000"/>
                <a:gd name="connsiteX147" fmla="*/ 6056 w 10000"/>
                <a:gd name="connsiteY147" fmla="*/ 8262 h 10000"/>
                <a:gd name="connsiteX148" fmla="*/ 6056 w 10000"/>
                <a:gd name="connsiteY148" fmla="*/ 8262 h 10000"/>
                <a:gd name="connsiteX149" fmla="*/ 6056 w 10000"/>
                <a:gd name="connsiteY149" fmla="*/ 8203 h 10000"/>
                <a:gd name="connsiteX150" fmla="*/ 5944 w 10000"/>
                <a:gd name="connsiteY150" fmla="*/ 8130 h 10000"/>
                <a:gd name="connsiteX151" fmla="*/ 5889 w 10000"/>
                <a:gd name="connsiteY151" fmla="*/ 8115 h 10000"/>
                <a:gd name="connsiteX152" fmla="*/ 5778 w 10000"/>
                <a:gd name="connsiteY152" fmla="*/ 8100 h 10000"/>
                <a:gd name="connsiteX153" fmla="*/ 5667 w 10000"/>
                <a:gd name="connsiteY153" fmla="*/ 8100 h 10000"/>
                <a:gd name="connsiteX154" fmla="*/ 5500 w 10000"/>
                <a:gd name="connsiteY154" fmla="*/ 8115 h 10000"/>
                <a:gd name="connsiteX155" fmla="*/ 5500 w 10000"/>
                <a:gd name="connsiteY155" fmla="*/ 8115 h 10000"/>
                <a:gd name="connsiteX156" fmla="*/ 4889 w 10000"/>
                <a:gd name="connsiteY156" fmla="*/ 8218 h 10000"/>
                <a:gd name="connsiteX157" fmla="*/ 4611 w 10000"/>
                <a:gd name="connsiteY157" fmla="*/ 8247 h 10000"/>
                <a:gd name="connsiteX158" fmla="*/ 4556 w 10000"/>
                <a:gd name="connsiteY158" fmla="*/ 8262 h 10000"/>
                <a:gd name="connsiteX159" fmla="*/ 4500 w 10000"/>
                <a:gd name="connsiteY159" fmla="*/ 8247 h 10000"/>
                <a:gd name="connsiteX160" fmla="*/ 4500 w 10000"/>
                <a:gd name="connsiteY160" fmla="*/ 8247 h 10000"/>
                <a:gd name="connsiteX161" fmla="*/ 4222 w 10000"/>
                <a:gd name="connsiteY161" fmla="*/ 8100 h 10000"/>
                <a:gd name="connsiteX162" fmla="*/ 4222 w 10000"/>
                <a:gd name="connsiteY162" fmla="*/ 8100 h 10000"/>
                <a:gd name="connsiteX163" fmla="*/ 4111 w 10000"/>
                <a:gd name="connsiteY163" fmla="*/ 8027 h 10000"/>
                <a:gd name="connsiteX164" fmla="*/ 4111 w 10000"/>
                <a:gd name="connsiteY164" fmla="*/ 7982 h 10000"/>
                <a:gd name="connsiteX165" fmla="*/ 4111 w 10000"/>
                <a:gd name="connsiteY165" fmla="*/ 7938 h 10000"/>
                <a:gd name="connsiteX166" fmla="*/ 4111 w 10000"/>
                <a:gd name="connsiteY166" fmla="*/ 7938 h 10000"/>
                <a:gd name="connsiteX167" fmla="*/ 4278 w 10000"/>
                <a:gd name="connsiteY167" fmla="*/ 7894 h 10000"/>
                <a:gd name="connsiteX168" fmla="*/ 4389 w 10000"/>
                <a:gd name="connsiteY168" fmla="*/ 7879 h 10000"/>
                <a:gd name="connsiteX169" fmla="*/ 4389 w 10000"/>
                <a:gd name="connsiteY169" fmla="*/ 7879 h 10000"/>
                <a:gd name="connsiteX170" fmla="*/ 4000 w 10000"/>
                <a:gd name="connsiteY170" fmla="*/ 7879 h 10000"/>
                <a:gd name="connsiteX171" fmla="*/ 3722 w 10000"/>
                <a:gd name="connsiteY171" fmla="*/ 7894 h 10000"/>
                <a:gd name="connsiteX172" fmla="*/ 3611 w 10000"/>
                <a:gd name="connsiteY172" fmla="*/ 7909 h 10000"/>
                <a:gd name="connsiteX173" fmla="*/ 3556 w 10000"/>
                <a:gd name="connsiteY173" fmla="*/ 7923 h 10000"/>
                <a:gd name="connsiteX174" fmla="*/ 3556 w 10000"/>
                <a:gd name="connsiteY174" fmla="*/ 7923 h 10000"/>
                <a:gd name="connsiteX175" fmla="*/ 3444 w 10000"/>
                <a:gd name="connsiteY175" fmla="*/ 7982 h 10000"/>
                <a:gd name="connsiteX176" fmla="*/ 3278 w 10000"/>
                <a:gd name="connsiteY176" fmla="*/ 8071 h 10000"/>
                <a:gd name="connsiteX177" fmla="*/ 3000 w 10000"/>
                <a:gd name="connsiteY177" fmla="*/ 8174 h 10000"/>
                <a:gd name="connsiteX178" fmla="*/ 2667 w 10000"/>
                <a:gd name="connsiteY178" fmla="*/ 8247 h 10000"/>
                <a:gd name="connsiteX179" fmla="*/ 2667 w 10000"/>
                <a:gd name="connsiteY179" fmla="*/ 8247 h 10000"/>
                <a:gd name="connsiteX180" fmla="*/ 2333 w 10000"/>
                <a:gd name="connsiteY180" fmla="*/ 8306 h 10000"/>
                <a:gd name="connsiteX181" fmla="*/ 1833 w 10000"/>
                <a:gd name="connsiteY181" fmla="*/ 8365 h 10000"/>
                <a:gd name="connsiteX182" fmla="*/ 1389 w 10000"/>
                <a:gd name="connsiteY182" fmla="*/ 8395 h 10000"/>
                <a:gd name="connsiteX183" fmla="*/ 889 w 10000"/>
                <a:gd name="connsiteY183" fmla="*/ 8409 h 10000"/>
                <a:gd name="connsiteX184" fmla="*/ 889 w 10000"/>
                <a:gd name="connsiteY184" fmla="*/ 8409 h 10000"/>
                <a:gd name="connsiteX185" fmla="*/ 500 w 10000"/>
                <a:gd name="connsiteY185" fmla="*/ 8424 h 10000"/>
                <a:gd name="connsiteX186" fmla="*/ 222 w 10000"/>
                <a:gd name="connsiteY186" fmla="*/ 8439 h 10000"/>
                <a:gd name="connsiteX187" fmla="*/ 0 w 10000"/>
                <a:gd name="connsiteY187" fmla="*/ 8454 h 10000"/>
                <a:gd name="connsiteX188" fmla="*/ 0 w 10000"/>
                <a:gd name="connsiteY188" fmla="*/ 8454 h 10000"/>
                <a:gd name="connsiteX189" fmla="*/ 278 w 10000"/>
                <a:gd name="connsiteY189" fmla="*/ 8689 h 10000"/>
                <a:gd name="connsiteX190" fmla="*/ 500 w 10000"/>
                <a:gd name="connsiteY190" fmla="*/ 8866 h 10000"/>
                <a:gd name="connsiteX191" fmla="*/ 722 w 10000"/>
                <a:gd name="connsiteY191" fmla="*/ 9013 h 10000"/>
                <a:gd name="connsiteX192" fmla="*/ 722 w 10000"/>
                <a:gd name="connsiteY192" fmla="*/ 9013 h 10000"/>
                <a:gd name="connsiteX193" fmla="*/ 889 w 10000"/>
                <a:gd name="connsiteY193" fmla="*/ 9102 h 10000"/>
                <a:gd name="connsiteX194" fmla="*/ 944 w 10000"/>
                <a:gd name="connsiteY194" fmla="*/ 9175 h 10000"/>
                <a:gd name="connsiteX195" fmla="*/ 1111 w 10000"/>
                <a:gd name="connsiteY195" fmla="*/ 9249 h 10000"/>
                <a:gd name="connsiteX196" fmla="*/ 1333 w 10000"/>
                <a:gd name="connsiteY196" fmla="*/ 9367 h 10000"/>
                <a:gd name="connsiteX197" fmla="*/ 1333 w 10000"/>
                <a:gd name="connsiteY197" fmla="*/ 9367 h 10000"/>
                <a:gd name="connsiteX198" fmla="*/ 1444 w 10000"/>
                <a:gd name="connsiteY198" fmla="*/ 9426 h 10000"/>
                <a:gd name="connsiteX199" fmla="*/ 1500 w 10000"/>
                <a:gd name="connsiteY199" fmla="*/ 9470 h 10000"/>
                <a:gd name="connsiteX200" fmla="*/ 1500 w 10000"/>
                <a:gd name="connsiteY200" fmla="*/ 9514 h 10000"/>
                <a:gd name="connsiteX201" fmla="*/ 1556 w 10000"/>
                <a:gd name="connsiteY201" fmla="*/ 9529 h 10000"/>
                <a:gd name="connsiteX202" fmla="*/ 1722 w 10000"/>
                <a:gd name="connsiteY202" fmla="*/ 9543 h 10000"/>
                <a:gd name="connsiteX203" fmla="*/ 1944 w 10000"/>
                <a:gd name="connsiteY203" fmla="*/ 9558 h 10000"/>
                <a:gd name="connsiteX204" fmla="*/ 2944 w 10000"/>
                <a:gd name="connsiteY204" fmla="*/ 9573 h 10000"/>
                <a:gd name="connsiteX205" fmla="*/ 2944 w 10000"/>
                <a:gd name="connsiteY205" fmla="*/ 9573 h 10000"/>
                <a:gd name="connsiteX206" fmla="*/ 4167 w 10000"/>
                <a:gd name="connsiteY206" fmla="*/ 9602 h 10000"/>
                <a:gd name="connsiteX207" fmla="*/ 4889 w 10000"/>
                <a:gd name="connsiteY207" fmla="*/ 9647 h 10000"/>
                <a:gd name="connsiteX208" fmla="*/ 5278 w 10000"/>
                <a:gd name="connsiteY208" fmla="*/ 9691 h 10000"/>
                <a:gd name="connsiteX209" fmla="*/ 5444 w 10000"/>
                <a:gd name="connsiteY209" fmla="*/ 9705 h 10000"/>
                <a:gd name="connsiteX210" fmla="*/ 5444 w 10000"/>
                <a:gd name="connsiteY210" fmla="*/ 9705 h 10000"/>
                <a:gd name="connsiteX211" fmla="*/ 5722 w 10000"/>
                <a:gd name="connsiteY211" fmla="*/ 9735 h 10000"/>
                <a:gd name="connsiteX212" fmla="*/ 5833 w 10000"/>
                <a:gd name="connsiteY212" fmla="*/ 9750 h 10000"/>
                <a:gd name="connsiteX213" fmla="*/ 5833 w 10000"/>
                <a:gd name="connsiteY213" fmla="*/ 9750 h 10000"/>
                <a:gd name="connsiteX214" fmla="*/ 5833 w 10000"/>
                <a:gd name="connsiteY214" fmla="*/ 9735 h 10000"/>
                <a:gd name="connsiteX215" fmla="*/ 5889 w 10000"/>
                <a:gd name="connsiteY215" fmla="*/ 9720 h 10000"/>
                <a:gd name="connsiteX216" fmla="*/ 6000 w 10000"/>
                <a:gd name="connsiteY216" fmla="*/ 9705 h 10000"/>
                <a:gd name="connsiteX217" fmla="*/ 6167 w 10000"/>
                <a:gd name="connsiteY217" fmla="*/ 9691 h 10000"/>
                <a:gd name="connsiteX218" fmla="*/ 6444 w 10000"/>
                <a:gd name="connsiteY218" fmla="*/ 9691 h 10000"/>
                <a:gd name="connsiteX219" fmla="*/ 6833 w 10000"/>
                <a:gd name="connsiteY219" fmla="*/ 9705 h 10000"/>
                <a:gd name="connsiteX220" fmla="*/ 7278 w 10000"/>
                <a:gd name="connsiteY220" fmla="*/ 9750 h 10000"/>
                <a:gd name="connsiteX221" fmla="*/ 7278 w 10000"/>
                <a:gd name="connsiteY221" fmla="*/ 9750 h 10000"/>
                <a:gd name="connsiteX222" fmla="*/ 8722 w 10000"/>
                <a:gd name="connsiteY222" fmla="*/ 9882 h 10000"/>
                <a:gd name="connsiteX223" fmla="*/ 10000 w 10000"/>
                <a:gd name="connsiteY223"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000 w 10000"/>
                <a:gd name="connsiteY71" fmla="*/ 4197 h 10000"/>
                <a:gd name="connsiteX72" fmla="*/ 1889 w 10000"/>
                <a:gd name="connsiteY72" fmla="*/ 4183 h 10000"/>
                <a:gd name="connsiteX73" fmla="*/ 1444 w 10000"/>
                <a:gd name="connsiteY73" fmla="*/ 3844 h 10000"/>
                <a:gd name="connsiteX74" fmla="*/ 1556 w 10000"/>
                <a:gd name="connsiteY74" fmla="*/ 3800 h 10000"/>
                <a:gd name="connsiteX75" fmla="*/ 1556 w 10000"/>
                <a:gd name="connsiteY75" fmla="*/ 3800 h 10000"/>
                <a:gd name="connsiteX76" fmla="*/ 1833 w 10000"/>
                <a:gd name="connsiteY76" fmla="*/ 3726 h 10000"/>
                <a:gd name="connsiteX77" fmla="*/ 2111 w 10000"/>
                <a:gd name="connsiteY77" fmla="*/ 3652 h 10000"/>
                <a:gd name="connsiteX78" fmla="*/ 2278 w 10000"/>
                <a:gd name="connsiteY78" fmla="*/ 3608 h 10000"/>
                <a:gd name="connsiteX79" fmla="*/ 2389 w 10000"/>
                <a:gd name="connsiteY79" fmla="*/ 3564 h 10000"/>
                <a:gd name="connsiteX80" fmla="*/ 2389 w 10000"/>
                <a:gd name="connsiteY80" fmla="*/ 3505 h 10000"/>
                <a:gd name="connsiteX81" fmla="*/ 2389 w 10000"/>
                <a:gd name="connsiteY81" fmla="*/ 3432 h 10000"/>
                <a:gd name="connsiteX82" fmla="*/ 2389 w 10000"/>
                <a:gd name="connsiteY82" fmla="*/ 3432 h 10000"/>
                <a:gd name="connsiteX83" fmla="*/ 2167 w 10000"/>
                <a:gd name="connsiteY83" fmla="*/ 3225 h 10000"/>
                <a:gd name="connsiteX84" fmla="*/ 1889 w 10000"/>
                <a:gd name="connsiteY84" fmla="*/ 2946 h 10000"/>
                <a:gd name="connsiteX85" fmla="*/ 1667 w 10000"/>
                <a:gd name="connsiteY85" fmla="*/ 2695 h 10000"/>
                <a:gd name="connsiteX86" fmla="*/ 1611 w 10000"/>
                <a:gd name="connsiteY86" fmla="*/ 2622 h 10000"/>
                <a:gd name="connsiteX87" fmla="*/ 1611 w 10000"/>
                <a:gd name="connsiteY87" fmla="*/ 2592 h 10000"/>
                <a:gd name="connsiteX88" fmla="*/ 1667 w 10000"/>
                <a:gd name="connsiteY88" fmla="*/ 2577 h 10000"/>
                <a:gd name="connsiteX89" fmla="*/ 1667 w 10000"/>
                <a:gd name="connsiteY89" fmla="*/ 2577 h 10000"/>
                <a:gd name="connsiteX90" fmla="*/ 2000 w 10000"/>
                <a:gd name="connsiteY90" fmla="*/ 2563 h 10000"/>
                <a:gd name="connsiteX91" fmla="*/ 2222 w 10000"/>
                <a:gd name="connsiteY91" fmla="*/ 2563 h 10000"/>
                <a:gd name="connsiteX92" fmla="*/ 2389 w 10000"/>
                <a:gd name="connsiteY92" fmla="*/ 2577 h 10000"/>
                <a:gd name="connsiteX93" fmla="*/ 2389 w 10000"/>
                <a:gd name="connsiteY93" fmla="*/ 2577 h 10000"/>
                <a:gd name="connsiteX94" fmla="*/ 2444 w 10000"/>
                <a:gd name="connsiteY94" fmla="*/ 2577 h 10000"/>
                <a:gd name="connsiteX95" fmla="*/ 2500 w 10000"/>
                <a:gd name="connsiteY95" fmla="*/ 2548 h 10000"/>
                <a:gd name="connsiteX96" fmla="*/ 2778 w 10000"/>
                <a:gd name="connsiteY96" fmla="*/ 2459 h 10000"/>
                <a:gd name="connsiteX97" fmla="*/ 3500 w 10000"/>
                <a:gd name="connsiteY97" fmla="*/ 2165 h 10000"/>
                <a:gd name="connsiteX98" fmla="*/ 4444 w 10000"/>
                <a:gd name="connsiteY98" fmla="*/ 1738 h 10000"/>
                <a:gd name="connsiteX99" fmla="*/ 4444 w 10000"/>
                <a:gd name="connsiteY99" fmla="*/ 1738 h 10000"/>
                <a:gd name="connsiteX100" fmla="*/ 4444 w 10000"/>
                <a:gd name="connsiteY100" fmla="*/ 1679 h 10000"/>
                <a:gd name="connsiteX101" fmla="*/ 4444 w 10000"/>
                <a:gd name="connsiteY101" fmla="*/ 1546 h 10000"/>
                <a:gd name="connsiteX102" fmla="*/ 4500 w 10000"/>
                <a:gd name="connsiteY102" fmla="*/ 1458 h 10000"/>
                <a:gd name="connsiteX103" fmla="*/ 4611 w 10000"/>
                <a:gd name="connsiteY103" fmla="*/ 1384 h 10000"/>
                <a:gd name="connsiteX104" fmla="*/ 4778 w 10000"/>
                <a:gd name="connsiteY104" fmla="*/ 1296 h 10000"/>
                <a:gd name="connsiteX105" fmla="*/ 5000 w 10000"/>
                <a:gd name="connsiteY105" fmla="*/ 1222 h 10000"/>
                <a:gd name="connsiteX106" fmla="*/ 5000 w 10000"/>
                <a:gd name="connsiteY106" fmla="*/ 1222 h 10000"/>
                <a:gd name="connsiteX107" fmla="*/ 5556 w 10000"/>
                <a:gd name="connsiteY107" fmla="*/ 1075 h 10000"/>
                <a:gd name="connsiteX108" fmla="*/ 6111 w 10000"/>
                <a:gd name="connsiteY108" fmla="*/ 884 h 10000"/>
                <a:gd name="connsiteX109" fmla="*/ 6667 w 10000"/>
                <a:gd name="connsiteY109" fmla="*/ 707 h 10000"/>
                <a:gd name="connsiteX110" fmla="*/ 7056 w 10000"/>
                <a:gd name="connsiteY110" fmla="*/ 545 h 10000"/>
                <a:gd name="connsiteX111" fmla="*/ 7056 w 10000"/>
                <a:gd name="connsiteY111" fmla="*/ 545 h 10000"/>
                <a:gd name="connsiteX112" fmla="*/ 7333 w 10000"/>
                <a:gd name="connsiteY112" fmla="*/ 398 h 10000"/>
                <a:gd name="connsiteX113" fmla="*/ 7667 w 10000"/>
                <a:gd name="connsiteY113" fmla="*/ 221 h 10000"/>
                <a:gd name="connsiteX114" fmla="*/ 8000 w 10000"/>
                <a:gd name="connsiteY114" fmla="*/ 88 h 10000"/>
                <a:gd name="connsiteX115" fmla="*/ 8167 w 10000"/>
                <a:gd name="connsiteY115" fmla="*/ 29 h 10000"/>
                <a:gd name="connsiteX116" fmla="*/ 8333 w 10000"/>
                <a:gd name="connsiteY116" fmla="*/ 15 h 10000"/>
                <a:gd name="connsiteX117" fmla="*/ 8333 w 10000"/>
                <a:gd name="connsiteY117" fmla="*/ 15 h 10000"/>
                <a:gd name="connsiteX118" fmla="*/ 8667 w 10000"/>
                <a:gd name="connsiteY118" fmla="*/ 0 h 10000"/>
                <a:gd name="connsiteX119" fmla="*/ 9111 w 10000"/>
                <a:gd name="connsiteY119" fmla="*/ 0 h 10000"/>
                <a:gd name="connsiteX120" fmla="*/ 10000 w 10000"/>
                <a:gd name="connsiteY120" fmla="*/ 15 h 10000"/>
                <a:gd name="connsiteX121" fmla="*/ 10000 w 10000"/>
                <a:gd name="connsiteY121" fmla="*/ 9013 h 10000"/>
                <a:gd name="connsiteX122" fmla="*/ 10000 w 10000"/>
                <a:gd name="connsiteY122" fmla="*/ 9013 h 10000"/>
                <a:gd name="connsiteX123" fmla="*/ 9722 w 10000"/>
                <a:gd name="connsiteY123" fmla="*/ 8999 h 10000"/>
                <a:gd name="connsiteX124" fmla="*/ 9389 w 10000"/>
                <a:gd name="connsiteY124" fmla="*/ 9013 h 10000"/>
                <a:gd name="connsiteX125" fmla="*/ 9389 w 10000"/>
                <a:gd name="connsiteY125" fmla="*/ 9013 h 10000"/>
                <a:gd name="connsiteX126" fmla="*/ 9278 w 10000"/>
                <a:gd name="connsiteY126" fmla="*/ 9028 h 10000"/>
                <a:gd name="connsiteX127" fmla="*/ 9056 w 10000"/>
                <a:gd name="connsiteY127" fmla="*/ 9013 h 10000"/>
                <a:gd name="connsiteX128" fmla="*/ 8889 w 10000"/>
                <a:gd name="connsiteY128" fmla="*/ 8999 h 10000"/>
                <a:gd name="connsiteX129" fmla="*/ 8722 w 10000"/>
                <a:gd name="connsiteY129" fmla="*/ 8969 h 10000"/>
                <a:gd name="connsiteX130" fmla="*/ 8611 w 10000"/>
                <a:gd name="connsiteY130" fmla="*/ 8925 h 10000"/>
                <a:gd name="connsiteX131" fmla="*/ 8444 w 10000"/>
                <a:gd name="connsiteY131" fmla="*/ 8851 h 10000"/>
                <a:gd name="connsiteX132" fmla="*/ 8444 w 10000"/>
                <a:gd name="connsiteY132" fmla="*/ 8851 h 10000"/>
                <a:gd name="connsiteX133" fmla="*/ 8222 w 10000"/>
                <a:gd name="connsiteY133" fmla="*/ 8719 h 10000"/>
                <a:gd name="connsiteX134" fmla="*/ 8111 w 10000"/>
                <a:gd name="connsiteY134" fmla="*/ 8660 h 10000"/>
                <a:gd name="connsiteX135" fmla="*/ 7944 w 10000"/>
                <a:gd name="connsiteY135" fmla="*/ 8616 h 10000"/>
                <a:gd name="connsiteX136" fmla="*/ 7778 w 10000"/>
                <a:gd name="connsiteY136" fmla="*/ 8586 h 10000"/>
                <a:gd name="connsiteX137" fmla="*/ 7556 w 10000"/>
                <a:gd name="connsiteY137" fmla="*/ 8571 h 10000"/>
                <a:gd name="connsiteX138" fmla="*/ 7333 w 10000"/>
                <a:gd name="connsiteY138" fmla="*/ 8557 h 10000"/>
                <a:gd name="connsiteX139" fmla="*/ 7000 w 10000"/>
                <a:gd name="connsiteY139" fmla="*/ 8542 h 10000"/>
                <a:gd name="connsiteX140" fmla="*/ 7000 w 10000"/>
                <a:gd name="connsiteY140" fmla="*/ 8542 h 10000"/>
                <a:gd name="connsiteX141" fmla="*/ 6556 w 10000"/>
                <a:gd name="connsiteY141" fmla="*/ 8557 h 10000"/>
                <a:gd name="connsiteX142" fmla="*/ 6222 w 10000"/>
                <a:gd name="connsiteY142" fmla="*/ 8557 h 10000"/>
                <a:gd name="connsiteX143" fmla="*/ 6111 w 10000"/>
                <a:gd name="connsiteY143" fmla="*/ 8542 h 10000"/>
                <a:gd name="connsiteX144" fmla="*/ 6056 w 10000"/>
                <a:gd name="connsiteY144" fmla="*/ 8527 h 10000"/>
                <a:gd name="connsiteX145" fmla="*/ 6056 w 10000"/>
                <a:gd name="connsiteY145" fmla="*/ 8527 h 10000"/>
                <a:gd name="connsiteX146" fmla="*/ 6056 w 10000"/>
                <a:gd name="connsiteY146" fmla="*/ 8262 h 10000"/>
                <a:gd name="connsiteX147" fmla="*/ 6056 w 10000"/>
                <a:gd name="connsiteY147" fmla="*/ 8262 h 10000"/>
                <a:gd name="connsiteX148" fmla="*/ 6056 w 10000"/>
                <a:gd name="connsiteY148" fmla="*/ 8203 h 10000"/>
                <a:gd name="connsiteX149" fmla="*/ 5944 w 10000"/>
                <a:gd name="connsiteY149" fmla="*/ 8130 h 10000"/>
                <a:gd name="connsiteX150" fmla="*/ 5889 w 10000"/>
                <a:gd name="connsiteY150" fmla="*/ 8115 h 10000"/>
                <a:gd name="connsiteX151" fmla="*/ 5778 w 10000"/>
                <a:gd name="connsiteY151" fmla="*/ 8100 h 10000"/>
                <a:gd name="connsiteX152" fmla="*/ 5667 w 10000"/>
                <a:gd name="connsiteY152" fmla="*/ 8100 h 10000"/>
                <a:gd name="connsiteX153" fmla="*/ 5500 w 10000"/>
                <a:gd name="connsiteY153" fmla="*/ 8115 h 10000"/>
                <a:gd name="connsiteX154" fmla="*/ 5500 w 10000"/>
                <a:gd name="connsiteY154" fmla="*/ 8115 h 10000"/>
                <a:gd name="connsiteX155" fmla="*/ 4889 w 10000"/>
                <a:gd name="connsiteY155" fmla="*/ 8218 h 10000"/>
                <a:gd name="connsiteX156" fmla="*/ 4611 w 10000"/>
                <a:gd name="connsiteY156" fmla="*/ 8247 h 10000"/>
                <a:gd name="connsiteX157" fmla="*/ 4556 w 10000"/>
                <a:gd name="connsiteY157" fmla="*/ 8262 h 10000"/>
                <a:gd name="connsiteX158" fmla="*/ 4500 w 10000"/>
                <a:gd name="connsiteY158" fmla="*/ 8247 h 10000"/>
                <a:gd name="connsiteX159" fmla="*/ 4500 w 10000"/>
                <a:gd name="connsiteY159" fmla="*/ 8247 h 10000"/>
                <a:gd name="connsiteX160" fmla="*/ 4222 w 10000"/>
                <a:gd name="connsiteY160" fmla="*/ 8100 h 10000"/>
                <a:gd name="connsiteX161" fmla="*/ 4222 w 10000"/>
                <a:gd name="connsiteY161" fmla="*/ 8100 h 10000"/>
                <a:gd name="connsiteX162" fmla="*/ 4111 w 10000"/>
                <a:gd name="connsiteY162" fmla="*/ 8027 h 10000"/>
                <a:gd name="connsiteX163" fmla="*/ 4111 w 10000"/>
                <a:gd name="connsiteY163" fmla="*/ 7982 h 10000"/>
                <a:gd name="connsiteX164" fmla="*/ 4111 w 10000"/>
                <a:gd name="connsiteY164" fmla="*/ 7938 h 10000"/>
                <a:gd name="connsiteX165" fmla="*/ 4111 w 10000"/>
                <a:gd name="connsiteY165" fmla="*/ 7938 h 10000"/>
                <a:gd name="connsiteX166" fmla="*/ 4278 w 10000"/>
                <a:gd name="connsiteY166" fmla="*/ 7894 h 10000"/>
                <a:gd name="connsiteX167" fmla="*/ 4389 w 10000"/>
                <a:gd name="connsiteY167" fmla="*/ 7879 h 10000"/>
                <a:gd name="connsiteX168" fmla="*/ 4389 w 10000"/>
                <a:gd name="connsiteY168" fmla="*/ 7879 h 10000"/>
                <a:gd name="connsiteX169" fmla="*/ 4000 w 10000"/>
                <a:gd name="connsiteY169" fmla="*/ 7879 h 10000"/>
                <a:gd name="connsiteX170" fmla="*/ 3722 w 10000"/>
                <a:gd name="connsiteY170" fmla="*/ 7894 h 10000"/>
                <a:gd name="connsiteX171" fmla="*/ 3611 w 10000"/>
                <a:gd name="connsiteY171" fmla="*/ 7909 h 10000"/>
                <a:gd name="connsiteX172" fmla="*/ 3556 w 10000"/>
                <a:gd name="connsiteY172" fmla="*/ 7923 h 10000"/>
                <a:gd name="connsiteX173" fmla="*/ 3556 w 10000"/>
                <a:gd name="connsiteY173" fmla="*/ 7923 h 10000"/>
                <a:gd name="connsiteX174" fmla="*/ 3444 w 10000"/>
                <a:gd name="connsiteY174" fmla="*/ 7982 h 10000"/>
                <a:gd name="connsiteX175" fmla="*/ 3278 w 10000"/>
                <a:gd name="connsiteY175" fmla="*/ 8071 h 10000"/>
                <a:gd name="connsiteX176" fmla="*/ 3000 w 10000"/>
                <a:gd name="connsiteY176" fmla="*/ 8174 h 10000"/>
                <a:gd name="connsiteX177" fmla="*/ 2667 w 10000"/>
                <a:gd name="connsiteY177" fmla="*/ 8247 h 10000"/>
                <a:gd name="connsiteX178" fmla="*/ 2667 w 10000"/>
                <a:gd name="connsiteY178" fmla="*/ 8247 h 10000"/>
                <a:gd name="connsiteX179" fmla="*/ 2333 w 10000"/>
                <a:gd name="connsiteY179" fmla="*/ 8306 h 10000"/>
                <a:gd name="connsiteX180" fmla="*/ 1833 w 10000"/>
                <a:gd name="connsiteY180" fmla="*/ 8365 h 10000"/>
                <a:gd name="connsiteX181" fmla="*/ 1389 w 10000"/>
                <a:gd name="connsiteY181" fmla="*/ 8395 h 10000"/>
                <a:gd name="connsiteX182" fmla="*/ 889 w 10000"/>
                <a:gd name="connsiteY182" fmla="*/ 8409 h 10000"/>
                <a:gd name="connsiteX183" fmla="*/ 889 w 10000"/>
                <a:gd name="connsiteY183" fmla="*/ 8409 h 10000"/>
                <a:gd name="connsiteX184" fmla="*/ 500 w 10000"/>
                <a:gd name="connsiteY184" fmla="*/ 8424 h 10000"/>
                <a:gd name="connsiteX185" fmla="*/ 222 w 10000"/>
                <a:gd name="connsiteY185" fmla="*/ 8439 h 10000"/>
                <a:gd name="connsiteX186" fmla="*/ 0 w 10000"/>
                <a:gd name="connsiteY186" fmla="*/ 8454 h 10000"/>
                <a:gd name="connsiteX187" fmla="*/ 0 w 10000"/>
                <a:gd name="connsiteY187" fmla="*/ 8454 h 10000"/>
                <a:gd name="connsiteX188" fmla="*/ 278 w 10000"/>
                <a:gd name="connsiteY188" fmla="*/ 8689 h 10000"/>
                <a:gd name="connsiteX189" fmla="*/ 500 w 10000"/>
                <a:gd name="connsiteY189" fmla="*/ 8866 h 10000"/>
                <a:gd name="connsiteX190" fmla="*/ 722 w 10000"/>
                <a:gd name="connsiteY190" fmla="*/ 9013 h 10000"/>
                <a:gd name="connsiteX191" fmla="*/ 722 w 10000"/>
                <a:gd name="connsiteY191" fmla="*/ 9013 h 10000"/>
                <a:gd name="connsiteX192" fmla="*/ 889 w 10000"/>
                <a:gd name="connsiteY192" fmla="*/ 9102 h 10000"/>
                <a:gd name="connsiteX193" fmla="*/ 944 w 10000"/>
                <a:gd name="connsiteY193" fmla="*/ 9175 h 10000"/>
                <a:gd name="connsiteX194" fmla="*/ 1111 w 10000"/>
                <a:gd name="connsiteY194" fmla="*/ 9249 h 10000"/>
                <a:gd name="connsiteX195" fmla="*/ 1333 w 10000"/>
                <a:gd name="connsiteY195" fmla="*/ 9367 h 10000"/>
                <a:gd name="connsiteX196" fmla="*/ 1333 w 10000"/>
                <a:gd name="connsiteY196" fmla="*/ 9367 h 10000"/>
                <a:gd name="connsiteX197" fmla="*/ 1444 w 10000"/>
                <a:gd name="connsiteY197" fmla="*/ 9426 h 10000"/>
                <a:gd name="connsiteX198" fmla="*/ 1500 w 10000"/>
                <a:gd name="connsiteY198" fmla="*/ 9470 h 10000"/>
                <a:gd name="connsiteX199" fmla="*/ 1500 w 10000"/>
                <a:gd name="connsiteY199" fmla="*/ 9514 h 10000"/>
                <a:gd name="connsiteX200" fmla="*/ 1556 w 10000"/>
                <a:gd name="connsiteY200" fmla="*/ 9529 h 10000"/>
                <a:gd name="connsiteX201" fmla="*/ 1722 w 10000"/>
                <a:gd name="connsiteY201" fmla="*/ 9543 h 10000"/>
                <a:gd name="connsiteX202" fmla="*/ 1944 w 10000"/>
                <a:gd name="connsiteY202" fmla="*/ 9558 h 10000"/>
                <a:gd name="connsiteX203" fmla="*/ 2944 w 10000"/>
                <a:gd name="connsiteY203" fmla="*/ 9573 h 10000"/>
                <a:gd name="connsiteX204" fmla="*/ 2944 w 10000"/>
                <a:gd name="connsiteY204" fmla="*/ 9573 h 10000"/>
                <a:gd name="connsiteX205" fmla="*/ 4167 w 10000"/>
                <a:gd name="connsiteY205" fmla="*/ 9602 h 10000"/>
                <a:gd name="connsiteX206" fmla="*/ 4889 w 10000"/>
                <a:gd name="connsiteY206" fmla="*/ 9647 h 10000"/>
                <a:gd name="connsiteX207" fmla="*/ 5278 w 10000"/>
                <a:gd name="connsiteY207" fmla="*/ 9691 h 10000"/>
                <a:gd name="connsiteX208" fmla="*/ 5444 w 10000"/>
                <a:gd name="connsiteY208" fmla="*/ 9705 h 10000"/>
                <a:gd name="connsiteX209" fmla="*/ 5444 w 10000"/>
                <a:gd name="connsiteY209" fmla="*/ 9705 h 10000"/>
                <a:gd name="connsiteX210" fmla="*/ 5722 w 10000"/>
                <a:gd name="connsiteY210" fmla="*/ 9735 h 10000"/>
                <a:gd name="connsiteX211" fmla="*/ 5833 w 10000"/>
                <a:gd name="connsiteY211" fmla="*/ 9750 h 10000"/>
                <a:gd name="connsiteX212" fmla="*/ 5833 w 10000"/>
                <a:gd name="connsiteY212" fmla="*/ 9750 h 10000"/>
                <a:gd name="connsiteX213" fmla="*/ 5833 w 10000"/>
                <a:gd name="connsiteY213" fmla="*/ 9735 h 10000"/>
                <a:gd name="connsiteX214" fmla="*/ 5889 w 10000"/>
                <a:gd name="connsiteY214" fmla="*/ 9720 h 10000"/>
                <a:gd name="connsiteX215" fmla="*/ 6000 w 10000"/>
                <a:gd name="connsiteY215" fmla="*/ 9705 h 10000"/>
                <a:gd name="connsiteX216" fmla="*/ 6167 w 10000"/>
                <a:gd name="connsiteY216" fmla="*/ 9691 h 10000"/>
                <a:gd name="connsiteX217" fmla="*/ 6444 w 10000"/>
                <a:gd name="connsiteY217" fmla="*/ 9691 h 10000"/>
                <a:gd name="connsiteX218" fmla="*/ 6833 w 10000"/>
                <a:gd name="connsiteY218" fmla="*/ 9705 h 10000"/>
                <a:gd name="connsiteX219" fmla="*/ 7278 w 10000"/>
                <a:gd name="connsiteY219" fmla="*/ 9750 h 10000"/>
                <a:gd name="connsiteX220" fmla="*/ 7278 w 10000"/>
                <a:gd name="connsiteY220" fmla="*/ 9750 h 10000"/>
                <a:gd name="connsiteX221" fmla="*/ 8722 w 10000"/>
                <a:gd name="connsiteY221" fmla="*/ 9882 h 10000"/>
                <a:gd name="connsiteX222" fmla="*/ 10000 w 10000"/>
                <a:gd name="connsiteY222"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000 w 10000"/>
                <a:gd name="connsiteY71" fmla="*/ 4197 h 10000"/>
                <a:gd name="connsiteX72" fmla="*/ 1444 w 10000"/>
                <a:gd name="connsiteY72" fmla="*/ 3844 h 10000"/>
                <a:gd name="connsiteX73" fmla="*/ 1556 w 10000"/>
                <a:gd name="connsiteY73" fmla="*/ 3800 h 10000"/>
                <a:gd name="connsiteX74" fmla="*/ 1556 w 10000"/>
                <a:gd name="connsiteY74" fmla="*/ 3800 h 10000"/>
                <a:gd name="connsiteX75" fmla="*/ 1833 w 10000"/>
                <a:gd name="connsiteY75" fmla="*/ 3726 h 10000"/>
                <a:gd name="connsiteX76" fmla="*/ 2111 w 10000"/>
                <a:gd name="connsiteY76" fmla="*/ 3652 h 10000"/>
                <a:gd name="connsiteX77" fmla="*/ 2278 w 10000"/>
                <a:gd name="connsiteY77" fmla="*/ 3608 h 10000"/>
                <a:gd name="connsiteX78" fmla="*/ 2389 w 10000"/>
                <a:gd name="connsiteY78" fmla="*/ 3564 h 10000"/>
                <a:gd name="connsiteX79" fmla="*/ 2389 w 10000"/>
                <a:gd name="connsiteY79" fmla="*/ 3505 h 10000"/>
                <a:gd name="connsiteX80" fmla="*/ 2389 w 10000"/>
                <a:gd name="connsiteY80" fmla="*/ 3432 h 10000"/>
                <a:gd name="connsiteX81" fmla="*/ 2389 w 10000"/>
                <a:gd name="connsiteY81" fmla="*/ 3432 h 10000"/>
                <a:gd name="connsiteX82" fmla="*/ 2167 w 10000"/>
                <a:gd name="connsiteY82" fmla="*/ 3225 h 10000"/>
                <a:gd name="connsiteX83" fmla="*/ 1889 w 10000"/>
                <a:gd name="connsiteY83" fmla="*/ 2946 h 10000"/>
                <a:gd name="connsiteX84" fmla="*/ 1667 w 10000"/>
                <a:gd name="connsiteY84" fmla="*/ 2695 h 10000"/>
                <a:gd name="connsiteX85" fmla="*/ 1611 w 10000"/>
                <a:gd name="connsiteY85" fmla="*/ 2622 h 10000"/>
                <a:gd name="connsiteX86" fmla="*/ 1611 w 10000"/>
                <a:gd name="connsiteY86" fmla="*/ 2592 h 10000"/>
                <a:gd name="connsiteX87" fmla="*/ 1667 w 10000"/>
                <a:gd name="connsiteY87" fmla="*/ 2577 h 10000"/>
                <a:gd name="connsiteX88" fmla="*/ 1667 w 10000"/>
                <a:gd name="connsiteY88" fmla="*/ 2577 h 10000"/>
                <a:gd name="connsiteX89" fmla="*/ 2000 w 10000"/>
                <a:gd name="connsiteY89" fmla="*/ 2563 h 10000"/>
                <a:gd name="connsiteX90" fmla="*/ 2222 w 10000"/>
                <a:gd name="connsiteY90" fmla="*/ 2563 h 10000"/>
                <a:gd name="connsiteX91" fmla="*/ 2389 w 10000"/>
                <a:gd name="connsiteY91" fmla="*/ 2577 h 10000"/>
                <a:gd name="connsiteX92" fmla="*/ 2389 w 10000"/>
                <a:gd name="connsiteY92" fmla="*/ 2577 h 10000"/>
                <a:gd name="connsiteX93" fmla="*/ 2444 w 10000"/>
                <a:gd name="connsiteY93" fmla="*/ 2577 h 10000"/>
                <a:gd name="connsiteX94" fmla="*/ 2500 w 10000"/>
                <a:gd name="connsiteY94" fmla="*/ 2548 h 10000"/>
                <a:gd name="connsiteX95" fmla="*/ 2778 w 10000"/>
                <a:gd name="connsiteY95" fmla="*/ 2459 h 10000"/>
                <a:gd name="connsiteX96" fmla="*/ 3500 w 10000"/>
                <a:gd name="connsiteY96" fmla="*/ 2165 h 10000"/>
                <a:gd name="connsiteX97" fmla="*/ 4444 w 10000"/>
                <a:gd name="connsiteY97" fmla="*/ 1738 h 10000"/>
                <a:gd name="connsiteX98" fmla="*/ 4444 w 10000"/>
                <a:gd name="connsiteY98" fmla="*/ 1738 h 10000"/>
                <a:gd name="connsiteX99" fmla="*/ 4444 w 10000"/>
                <a:gd name="connsiteY99" fmla="*/ 1679 h 10000"/>
                <a:gd name="connsiteX100" fmla="*/ 4444 w 10000"/>
                <a:gd name="connsiteY100" fmla="*/ 1546 h 10000"/>
                <a:gd name="connsiteX101" fmla="*/ 4500 w 10000"/>
                <a:gd name="connsiteY101" fmla="*/ 1458 h 10000"/>
                <a:gd name="connsiteX102" fmla="*/ 4611 w 10000"/>
                <a:gd name="connsiteY102" fmla="*/ 1384 h 10000"/>
                <a:gd name="connsiteX103" fmla="*/ 4778 w 10000"/>
                <a:gd name="connsiteY103" fmla="*/ 1296 h 10000"/>
                <a:gd name="connsiteX104" fmla="*/ 5000 w 10000"/>
                <a:gd name="connsiteY104" fmla="*/ 1222 h 10000"/>
                <a:gd name="connsiteX105" fmla="*/ 5000 w 10000"/>
                <a:gd name="connsiteY105" fmla="*/ 1222 h 10000"/>
                <a:gd name="connsiteX106" fmla="*/ 5556 w 10000"/>
                <a:gd name="connsiteY106" fmla="*/ 1075 h 10000"/>
                <a:gd name="connsiteX107" fmla="*/ 6111 w 10000"/>
                <a:gd name="connsiteY107" fmla="*/ 884 h 10000"/>
                <a:gd name="connsiteX108" fmla="*/ 6667 w 10000"/>
                <a:gd name="connsiteY108" fmla="*/ 707 h 10000"/>
                <a:gd name="connsiteX109" fmla="*/ 7056 w 10000"/>
                <a:gd name="connsiteY109" fmla="*/ 545 h 10000"/>
                <a:gd name="connsiteX110" fmla="*/ 7056 w 10000"/>
                <a:gd name="connsiteY110" fmla="*/ 545 h 10000"/>
                <a:gd name="connsiteX111" fmla="*/ 7333 w 10000"/>
                <a:gd name="connsiteY111" fmla="*/ 398 h 10000"/>
                <a:gd name="connsiteX112" fmla="*/ 7667 w 10000"/>
                <a:gd name="connsiteY112" fmla="*/ 221 h 10000"/>
                <a:gd name="connsiteX113" fmla="*/ 8000 w 10000"/>
                <a:gd name="connsiteY113" fmla="*/ 88 h 10000"/>
                <a:gd name="connsiteX114" fmla="*/ 8167 w 10000"/>
                <a:gd name="connsiteY114" fmla="*/ 29 h 10000"/>
                <a:gd name="connsiteX115" fmla="*/ 8333 w 10000"/>
                <a:gd name="connsiteY115" fmla="*/ 15 h 10000"/>
                <a:gd name="connsiteX116" fmla="*/ 8333 w 10000"/>
                <a:gd name="connsiteY116" fmla="*/ 15 h 10000"/>
                <a:gd name="connsiteX117" fmla="*/ 8667 w 10000"/>
                <a:gd name="connsiteY117" fmla="*/ 0 h 10000"/>
                <a:gd name="connsiteX118" fmla="*/ 9111 w 10000"/>
                <a:gd name="connsiteY118" fmla="*/ 0 h 10000"/>
                <a:gd name="connsiteX119" fmla="*/ 10000 w 10000"/>
                <a:gd name="connsiteY119" fmla="*/ 15 h 10000"/>
                <a:gd name="connsiteX120" fmla="*/ 10000 w 10000"/>
                <a:gd name="connsiteY120" fmla="*/ 9013 h 10000"/>
                <a:gd name="connsiteX121" fmla="*/ 10000 w 10000"/>
                <a:gd name="connsiteY121" fmla="*/ 9013 h 10000"/>
                <a:gd name="connsiteX122" fmla="*/ 9722 w 10000"/>
                <a:gd name="connsiteY122" fmla="*/ 8999 h 10000"/>
                <a:gd name="connsiteX123" fmla="*/ 9389 w 10000"/>
                <a:gd name="connsiteY123" fmla="*/ 9013 h 10000"/>
                <a:gd name="connsiteX124" fmla="*/ 9389 w 10000"/>
                <a:gd name="connsiteY124" fmla="*/ 9013 h 10000"/>
                <a:gd name="connsiteX125" fmla="*/ 9278 w 10000"/>
                <a:gd name="connsiteY125" fmla="*/ 9028 h 10000"/>
                <a:gd name="connsiteX126" fmla="*/ 9056 w 10000"/>
                <a:gd name="connsiteY126" fmla="*/ 9013 h 10000"/>
                <a:gd name="connsiteX127" fmla="*/ 8889 w 10000"/>
                <a:gd name="connsiteY127" fmla="*/ 8999 h 10000"/>
                <a:gd name="connsiteX128" fmla="*/ 8722 w 10000"/>
                <a:gd name="connsiteY128" fmla="*/ 8969 h 10000"/>
                <a:gd name="connsiteX129" fmla="*/ 8611 w 10000"/>
                <a:gd name="connsiteY129" fmla="*/ 8925 h 10000"/>
                <a:gd name="connsiteX130" fmla="*/ 8444 w 10000"/>
                <a:gd name="connsiteY130" fmla="*/ 8851 h 10000"/>
                <a:gd name="connsiteX131" fmla="*/ 8444 w 10000"/>
                <a:gd name="connsiteY131" fmla="*/ 8851 h 10000"/>
                <a:gd name="connsiteX132" fmla="*/ 8222 w 10000"/>
                <a:gd name="connsiteY132" fmla="*/ 8719 h 10000"/>
                <a:gd name="connsiteX133" fmla="*/ 8111 w 10000"/>
                <a:gd name="connsiteY133" fmla="*/ 8660 h 10000"/>
                <a:gd name="connsiteX134" fmla="*/ 7944 w 10000"/>
                <a:gd name="connsiteY134" fmla="*/ 8616 h 10000"/>
                <a:gd name="connsiteX135" fmla="*/ 7778 w 10000"/>
                <a:gd name="connsiteY135" fmla="*/ 8586 h 10000"/>
                <a:gd name="connsiteX136" fmla="*/ 7556 w 10000"/>
                <a:gd name="connsiteY136" fmla="*/ 8571 h 10000"/>
                <a:gd name="connsiteX137" fmla="*/ 7333 w 10000"/>
                <a:gd name="connsiteY137" fmla="*/ 8557 h 10000"/>
                <a:gd name="connsiteX138" fmla="*/ 7000 w 10000"/>
                <a:gd name="connsiteY138" fmla="*/ 8542 h 10000"/>
                <a:gd name="connsiteX139" fmla="*/ 7000 w 10000"/>
                <a:gd name="connsiteY139" fmla="*/ 8542 h 10000"/>
                <a:gd name="connsiteX140" fmla="*/ 6556 w 10000"/>
                <a:gd name="connsiteY140" fmla="*/ 8557 h 10000"/>
                <a:gd name="connsiteX141" fmla="*/ 6222 w 10000"/>
                <a:gd name="connsiteY141" fmla="*/ 8557 h 10000"/>
                <a:gd name="connsiteX142" fmla="*/ 6111 w 10000"/>
                <a:gd name="connsiteY142" fmla="*/ 8542 h 10000"/>
                <a:gd name="connsiteX143" fmla="*/ 6056 w 10000"/>
                <a:gd name="connsiteY143" fmla="*/ 8527 h 10000"/>
                <a:gd name="connsiteX144" fmla="*/ 6056 w 10000"/>
                <a:gd name="connsiteY144" fmla="*/ 8527 h 10000"/>
                <a:gd name="connsiteX145" fmla="*/ 6056 w 10000"/>
                <a:gd name="connsiteY145" fmla="*/ 8262 h 10000"/>
                <a:gd name="connsiteX146" fmla="*/ 6056 w 10000"/>
                <a:gd name="connsiteY146" fmla="*/ 8262 h 10000"/>
                <a:gd name="connsiteX147" fmla="*/ 6056 w 10000"/>
                <a:gd name="connsiteY147" fmla="*/ 8203 h 10000"/>
                <a:gd name="connsiteX148" fmla="*/ 5944 w 10000"/>
                <a:gd name="connsiteY148" fmla="*/ 8130 h 10000"/>
                <a:gd name="connsiteX149" fmla="*/ 5889 w 10000"/>
                <a:gd name="connsiteY149" fmla="*/ 8115 h 10000"/>
                <a:gd name="connsiteX150" fmla="*/ 5778 w 10000"/>
                <a:gd name="connsiteY150" fmla="*/ 8100 h 10000"/>
                <a:gd name="connsiteX151" fmla="*/ 5667 w 10000"/>
                <a:gd name="connsiteY151" fmla="*/ 8100 h 10000"/>
                <a:gd name="connsiteX152" fmla="*/ 5500 w 10000"/>
                <a:gd name="connsiteY152" fmla="*/ 8115 h 10000"/>
                <a:gd name="connsiteX153" fmla="*/ 5500 w 10000"/>
                <a:gd name="connsiteY153" fmla="*/ 8115 h 10000"/>
                <a:gd name="connsiteX154" fmla="*/ 4889 w 10000"/>
                <a:gd name="connsiteY154" fmla="*/ 8218 h 10000"/>
                <a:gd name="connsiteX155" fmla="*/ 4611 w 10000"/>
                <a:gd name="connsiteY155" fmla="*/ 8247 h 10000"/>
                <a:gd name="connsiteX156" fmla="*/ 4556 w 10000"/>
                <a:gd name="connsiteY156" fmla="*/ 8262 h 10000"/>
                <a:gd name="connsiteX157" fmla="*/ 4500 w 10000"/>
                <a:gd name="connsiteY157" fmla="*/ 8247 h 10000"/>
                <a:gd name="connsiteX158" fmla="*/ 4500 w 10000"/>
                <a:gd name="connsiteY158" fmla="*/ 8247 h 10000"/>
                <a:gd name="connsiteX159" fmla="*/ 4222 w 10000"/>
                <a:gd name="connsiteY159" fmla="*/ 8100 h 10000"/>
                <a:gd name="connsiteX160" fmla="*/ 4222 w 10000"/>
                <a:gd name="connsiteY160" fmla="*/ 8100 h 10000"/>
                <a:gd name="connsiteX161" fmla="*/ 4111 w 10000"/>
                <a:gd name="connsiteY161" fmla="*/ 8027 h 10000"/>
                <a:gd name="connsiteX162" fmla="*/ 4111 w 10000"/>
                <a:gd name="connsiteY162" fmla="*/ 7982 h 10000"/>
                <a:gd name="connsiteX163" fmla="*/ 4111 w 10000"/>
                <a:gd name="connsiteY163" fmla="*/ 7938 h 10000"/>
                <a:gd name="connsiteX164" fmla="*/ 4111 w 10000"/>
                <a:gd name="connsiteY164" fmla="*/ 7938 h 10000"/>
                <a:gd name="connsiteX165" fmla="*/ 4278 w 10000"/>
                <a:gd name="connsiteY165" fmla="*/ 7894 h 10000"/>
                <a:gd name="connsiteX166" fmla="*/ 4389 w 10000"/>
                <a:gd name="connsiteY166" fmla="*/ 7879 h 10000"/>
                <a:gd name="connsiteX167" fmla="*/ 4389 w 10000"/>
                <a:gd name="connsiteY167" fmla="*/ 7879 h 10000"/>
                <a:gd name="connsiteX168" fmla="*/ 4000 w 10000"/>
                <a:gd name="connsiteY168" fmla="*/ 7879 h 10000"/>
                <a:gd name="connsiteX169" fmla="*/ 3722 w 10000"/>
                <a:gd name="connsiteY169" fmla="*/ 7894 h 10000"/>
                <a:gd name="connsiteX170" fmla="*/ 3611 w 10000"/>
                <a:gd name="connsiteY170" fmla="*/ 7909 h 10000"/>
                <a:gd name="connsiteX171" fmla="*/ 3556 w 10000"/>
                <a:gd name="connsiteY171" fmla="*/ 7923 h 10000"/>
                <a:gd name="connsiteX172" fmla="*/ 3556 w 10000"/>
                <a:gd name="connsiteY172" fmla="*/ 7923 h 10000"/>
                <a:gd name="connsiteX173" fmla="*/ 3444 w 10000"/>
                <a:gd name="connsiteY173" fmla="*/ 7982 h 10000"/>
                <a:gd name="connsiteX174" fmla="*/ 3278 w 10000"/>
                <a:gd name="connsiteY174" fmla="*/ 8071 h 10000"/>
                <a:gd name="connsiteX175" fmla="*/ 3000 w 10000"/>
                <a:gd name="connsiteY175" fmla="*/ 8174 h 10000"/>
                <a:gd name="connsiteX176" fmla="*/ 2667 w 10000"/>
                <a:gd name="connsiteY176" fmla="*/ 8247 h 10000"/>
                <a:gd name="connsiteX177" fmla="*/ 2667 w 10000"/>
                <a:gd name="connsiteY177" fmla="*/ 8247 h 10000"/>
                <a:gd name="connsiteX178" fmla="*/ 2333 w 10000"/>
                <a:gd name="connsiteY178" fmla="*/ 8306 h 10000"/>
                <a:gd name="connsiteX179" fmla="*/ 1833 w 10000"/>
                <a:gd name="connsiteY179" fmla="*/ 8365 h 10000"/>
                <a:gd name="connsiteX180" fmla="*/ 1389 w 10000"/>
                <a:gd name="connsiteY180" fmla="*/ 8395 h 10000"/>
                <a:gd name="connsiteX181" fmla="*/ 889 w 10000"/>
                <a:gd name="connsiteY181" fmla="*/ 8409 h 10000"/>
                <a:gd name="connsiteX182" fmla="*/ 889 w 10000"/>
                <a:gd name="connsiteY182" fmla="*/ 8409 h 10000"/>
                <a:gd name="connsiteX183" fmla="*/ 500 w 10000"/>
                <a:gd name="connsiteY183" fmla="*/ 8424 h 10000"/>
                <a:gd name="connsiteX184" fmla="*/ 222 w 10000"/>
                <a:gd name="connsiteY184" fmla="*/ 8439 h 10000"/>
                <a:gd name="connsiteX185" fmla="*/ 0 w 10000"/>
                <a:gd name="connsiteY185" fmla="*/ 8454 h 10000"/>
                <a:gd name="connsiteX186" fmla="*/ 0 w 10000"/>
                <a:gd name="connsiteY186" fmla="*/ 8454 h 10000"/>
                <a:gd name="connsiteX187" fmla="*/ 278 w 10000"/>
                <a:gd name="connsiteY187" fmla="*/ 8689 h 10000"/>
                <a:gd name="connsiteX188" fmla="*/ 500 w 10000"/>
                <a:gd name="connsiteY188" fmla="*/ 8866 h 10000"/>
                <a:gd name="connsiteX189" fmla="*/ 722 w 10000"/>
                <a:gd name="connsiteY189" fmla="*/ 9013 h 10000"/>
                <a:gd name="connsiteX190" fmla="*/ 722 w 10000"/>
                <a:gd name="connsiteY190" fmla="*/ 9013 h 10000"/>
                <a:gd name="connsiteX191" fmla="*/ 889 w 10000"/>
                <a:gd name="connsiteY191" fmla="*/ 9102 h 10000"/>
                <a:gd name="connsiteX192" fmla="*/ 944 w 10000"/>
                <a:gd name="connsiteY192" fmla="*/ 9175 h 10000"/>
                <a:gd name="connsiteX193" fmla="*/ 1111 w 10000"/>
                <a:gd name="connsiteY193" fmla="*/ 9249 h 10000"/>
                <a:gd name="connsiteX194" fmla="*/ 1333 w 10000"/>
                <a:gd name="connsiteY194" fmla="*/ 9367 h 10000"/>
                <a:gd name="connsiteX195" fmla="*/ 1333 w 10000"/>
                <a:gd name="connsiteY195" fmla="*/ 9367 h 10000"/>
                <a:gd name="connsiteX196" fmla="*/ 1444 w 10000"/>
                <a:gd name="connsiteY196" fmla="*/ 9426 h 10000"/>
                <a:gd name="connsiteX197" fmla="*/ 1500 w 10000"/>
                <a:gd name="connsiteY197" fmla="*/ 9470 h 10000"/>
                <a:gd name="connsiteX198" fmla="*/ 1500 w 10000"/>
                <a:gd name="connsiteY198" fmla="*/ 9514 h 10000"/>
                <a:gd name="connsiteX199" fmla="*/ 1556 w 10000"/>
                <a:gd name="connsiteY199" fmla="*/ 9529 h 10000"/>
                <a:gd name="connsiteX200" fmla="*/ 1722 w 10000"/>
                <a:gd name="connsiteY200" fmla="*/ 9543 h 10000"/>
                <a:gd name="connsiteX201" fmla="*/ 1944 w 10000"/>
                <a:gd name="connsiteY201" fmla="*/ 9558 h 10000"/>
                <a:gd name="connsiteX202" fmla="*/ 2944 w 10000"/>
                <a:gd name="connsiteY202" fmla="*/ 9573 h 10000"/>
                <a:gd name="connsiteX203" fmla="*/ 2944 w 10000"/>
                <a:gd name="connsiteY203" fmla="*/ 9573 h 10000"/>
                <a:gd name="connsiteX204" fmla="*/ 4167 w 10000"/>
                <a:gd name="connsiteY204" fmla="*/ 9602 h 10000"/>
                <a:gd name="connsiteX205" fmla="*/ 4889 w 10000"/>
                <a:gd name="connsiteY205" fmla="*/ 9647 h 10000"/>
                <a:gd name="connsiteX206" fmla="*/ 5278 w 10000"/>
                <a:gd name="connsiteY206" fmla="*/ 9691 h 10000"/>
                <a:gd name="connsiteX207" fmla="*/ 5444 w 10000"/>
                <a:gd name="connsiteY207" fmla="*/ 9705 h 10000"/>
                <a:gd name="connsiteX208" fmla="*/ 5444 w 10000"/>
                <a:gd name="connsiteY208" fmla="*/ 9705 h 10000"/>
                <a:gd name="connsiteX209" fmla="*/ 5722 w 10000"/>
                <a:gd name="connsiteY209" fmla="*/ 9735 h 10000"/>
                <a:gd name="connsiteX210" fmla="*/ 5833 w 10000"/>
                <a:gd name="connsiteY210" fmla="*/ 9750 h 10000"/>
                <a:gd name="connsiteX211" fmla="*/ 5833 w 10000"/>
                <a:gd name="connsiteY211" fmla="*/ 9750 h 10000"/>
                <a:gd name="connsiteX212" fmla="*/ 5833 w 10000"/>
                <a:gd name="connsiteY212" fmla="*/ 9735 h 10000"/>
                <a:gd name="connsiteX213" fmla="*/ 5889 w 10000"/>
                <a:gd name="connsiteY213" fmla="*/ 9720 h 10000"/>
                <a:gd name="connsiteX214" fmla="*/ 6000 w 10000"/>
                <a:gd name="connsiteY214" fmla="*/ 9705 h 10000"/>
                <a:gd name="connsiteX215" fmla="*/ 6167 w 10000"/>
                <a:gd name="connsiteY215" fmla="*/ 9691 h 10000"/>
                <a:gd name="connsiteX216" fmla="*/ 6444 w 10000"/>
                <a:gd name="connsiteY216" fmla="*/ 9691 h 10000"/>
                <a:gd name="connsiteX217" fmla="*/ 6833 w 10000"/>
                <a:gd name="connsiteY217" fmla="*/ 9705 h 10000"/>
                <a:gd name="connsiteX218" fmla="*/ 7278 w 10000"/>
                <a:gd name="connsiteY218" fmla="*/ 9750 h 10000"/>
                <a:gd name="connsiteX219" fmla="*/ 7278 w 10000"/>
                <a:gd name="connsiteY219" fmla="*/ 9750 h 10000"/>
                <a:gd name="connsiteX220" fmla="*/ 8722 w 10000"/>
                <a:gd name="connsiteY220" fmla="*/ 9882 h 10000"/>
                <a:gd name="connsiteX221" fmla="*/ 10000 w 10000"/>
                <a:gd name="connsiteY221"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444 w 10000"/>
                <a:gd name="connsiteY71" fmla="*/ 3844 h 10000"/>
                <a:gd name="connsiteX72" fmla="*/ 1556 w 10000"/>
                <a:gd name="connsiteY72" fmla="*/ 3800 h 10000"/>
                <a:gd name="connsiteX73" fmla="*/ 1556 w 10000"/>
                <a:gd name="connsiteY73" fmla="*/ 3800 h 10000"/>
                <a:gd name="connsiteX74" fmla="*/ 1833 w 10000"/>
                <a:gd name="connsiteY74" fmla="*/ 3726 h 10000"/>
                <a:gd name="connsiteX75" fmla="*/ 2111 w 10000"/>
                <a:gd name="connsiteY75" fmla="*/ 3652 h 10000"/>
                <a:gd name="connsiteX76" fmla="*/ 2278 w 10000"/>
                <a:gd name="connsiteY76" fmla="*/ 3608 h 10000"/>
                <a:gd name="connsiteX77" fmla="*/ 2389 w 10000"/>
                <a:gd name="connsiteY77" fmla="*/ 3564 h 10000"/>
                <a:gd name="connsiteX78" fmla="*/ 2389 w 10000"/>
                <a:gd name="connsiteY78" fmla="*/ 3505 h 10000"/>
                <a:gd name="connsiteX79" fmla="*/ 2389 w 10000"/>
                <a:gd name="connsiteY79" fmla="*/ 3432 h 10000"/>
                <a:gd name="connsiteX80" fmla="*/ 2389 w 10000"/>
                <a:gd name="connsiteY80" fmla="*/ 3432 h 10000"/>
                <a:gd name="connsiteX81" fmla="*/ 2167 w 10000"/>
                <a:gd name="connsiteY81" fmla="*/ 3225 h 10000"/>
                <a:gd name="connsiteX82" fmla="*/ 1889 w 10000"/>
                <a:gd name="connsiteY82" fmla="*/ 2946 h 10000"/>
                <a:gd name="connsiteX83" fmla="*/ 1667 w 10000"/>
                <a:gd name="connsiteY83" fmla="*/ 2695 h 10000"/>
                <a:gd name="connsiteX84" fmla="*/ 1611 w 10000"/>
                <a:gd name="connsiteY84" fmla="*/ 2622 h 10000"/>
                <a:gd name="connsiteX85" fmla="*/ 1611 w 10000"/>
                <a:gd name="connsiteY85" fmla="*/ 2592 h 10000"/>
                <a:gd name="connsiteX86" fmla="*/ 1667 w 10000"/>
                <a:gd name="connsiteY86" fmla="*/ 2577 h 10000"/>
                <a:gd name="connsiteX87" fmla="*/ 1667 w 10000"/>
                <a:gd name="connsiteY87" fmla="*/ 2577 h 10000"/>
                <a:gd name="connsiteX88" fmla="*/ 2000 w 10000"/>
                <a:gd name="connsiteY88" fmla="*/ 2563 h 10000"/>
                <a:gd name="connsiteX89" fmla="*/ 2222 w 10000"/>
                <a:gd name="connsiteY89" fmla="*/ 2563 h 10000"/>
                <a:gd name="connsiteX90" fmla="*/ 2389 w 10000"/>
                <a:gd name="connsiteY90" fmla="*/ 2577 h 10000"/>
                <a:gd name="connsiteX91" fmla="*/ 2389 w 10000"/>
                <a:gd name="connsiteY91" fmla="*/ 2577 h 10000"/>
                <a:gd name="connsiteX92" fmla="*/ 2444 w 10000"/>
                <a:gd name="connsiteY92" fmla="*/ 2577 h 10000"/>
                <a:gd name="connsiteX93" fmla="*/ 2500 w 10000"/>
                <a:gd name="connsiteY93" fmla="*/ 2548 h 10000"/>
                <a:gd name="connsiteX94" fmla="*/ 2778 w 10000"/>
                <a:gd name="connsiteY94" fmla="*/ 2459 h 10000"/>
                <a:gd name="connsiteX95" fmla="*/ 3500 w 10000"/>
                <a:gd name="connsiteY95" fmla="*/ 2165 h 10000"/>
                <a:gd name="connsiteX96" fmla="*/ 4444 w 10000"/>
                <a:gd name="connsiteY96" fmla="*/ 1738 h 10000"/>
                <a:gd name="connsiteX97" fmla="*/ 4444 w 10000"/>
                <a:gd name="connsiteY97" fmla="*/ 1738 h 10000"/>
                <a:gd name="connsiteX98" fmla="*/ 4444 w 10000"/>
                <a:gd name="connsiteY98" fmla="*/ 1679 h 10000"/>
                <a:gd name="connsiteX99" fmla="*/ 4444 w 10000"/>
                <a:gd name="connsiteY99" fmla="*/ 1546 h 10000"/>
                <a:gd name="connsiteX100" fmla="*/ 4500 w 10000"/>
                <a:gd name="connsiteY100" fmla="*/ 1458 h 10000"/>
                <a:gd name="connsiteX101" fmla="*/ 4611 w 10000"/>
                <a:gd name="connsiteY101" fmla="*/ 1384 h 10000"/>
                <a:gd name="connsiteX102" fmla="*/ 4778 w 10000"/>
                <a:gd name="connsiteY102" fmla="*/ 1296 h 10000"/>
                <a:gd name="connsiteX103" fmla="*/ 5000 w 10000"/>
                <a:gd name="connsiteY103" fmla="*/ 1222 h 10000"/>
                <a:gd name="connsiteX104" fmla="*/ 5000 w 10000"/>
                <a:gd name="connsiteY104" fmla="*/ 1222 h 10000"/>
                <a:gd name="connsiteX105" fmla="*/ 5556 w 10000"/>
                <a:gd name="connsiteY105" fmla="*/ 1075 h 10000"/>
                <a:gd name="connsiteX106" fmla="*/ 6111 w 10000"/>
                <a:gd name="connsiteY106" fmla="*/ 884 h 10000"/>
                <a:gd name="connsiteX107" fmla="*/ 6667 w 10000"/>
                <a:gd name="connsiteY107" fmla="*/ 707 h 10000"/>
                <a:gd name="connsiteX108" fmla="*/ 7056 w 10000"/>
                <a:gd name="connsiteY108" fmla="*/ 545 h 10000"/>
                <a:gd name="connsiteX109" fmla="*/ 7056 w 10000"/>
                <a:gd name="connsiteY109" fmla="*/ 545 h 10000"/>
                <a:gd name="connsiteX110" fmla="*/ 7333 w 10000"/>
                <a:gd name="connsiteY110" fmla="*/ 398 h 10000"/>
                <a:gd name="connsiteX111" fmla="*/ 7667 w 10000"/>
                <a:gd name="connsiteY111" fmla="*/ 221 h 10000"/>
                <a:gd name="connsiteX112" fmla="*/ 8000 w 10000"/>
                <a:gd name="connsiteY112" fmla="*/ 88 h 10000"/>
                <a:gd name="connsiteX113" fmla="*/ 8167 w 10000"/>
                <a:gd name="connsiteY113" fmla="*/ 29 h 10000"/>
                <a:gd name="connsiteX114" fmla="*/ 8333 w 10000"/>
                <a:gd name="connsiteY114" fmla="*/ 15 h 10000"/>
                <a:gd name="connsiteX115" fmla="*/ 8333 w 10000"/>
                <a:gd name="connsiteY115" fmla="*/ 15 h 10000"/>
                <a:gd name="connsiteX116" fmla="*/ 8667 w 10000"/>
                <a:gd name="connsiteY116" fmla="*/ 0 h 10000"/>
                <a:gd name="connsiteX117" fmla="*/ 9111 w 10000"/>
                <a:gd name="connsiteY117" fmla="*/ 0 h 10000"/>
                <a:gd name="connsiteX118" fmla="*/ 10000 w 10000"/>
                <a:gd name="connsiteY118" fmla="*/ 15 h 10000"/>
                <a:gd name="connsiteX119" fmla="*/ 10000 w 10000"/>
                <a:gd name="connsiteY119" fmla="*/ 9013 h 10000"/>
                <a:gd name="connsiteX120" fmla="*/ 10000 w 10000"/>
                <a:gd name="connsiteY120" fmla="*/ 9013 h 10000"/>
                <a:gd name="connsiteX121" fmla="*/ 9722 w 10000"/>
                <a:gd name="connsiteY121" fmla="*/ 8999 h 10000"/>
                <a:gd name="connsiteX122" fmla="*/ 9389 w 10000"/>
                <a:gd name="connsiteY122" fmla="*/ 9013 h 10000"/>
                <a:gd name="connsiteX123" fmla="*/ 9389 w 10000"/>
                <a:gd name="connsiteY123" fmla="*/ 9013 h 10000"/>
                <a:gd name="connsiteX124" fmla="*/ 9278 w 10000"/>
                <a:gd name="connsiteY124" fmla="*/ 9028 h 10000"/>
                <a:gd name="connsiteX125" fmla="*/ 9056 w 10000"/>
                <a:gd name="connsiteY125" fmla="*/ 9013 h 10000"/>
                <a:gd name="connsiteX126" fmla="*/ 8889 w 10000"/>
                <a:gd name="connsiteY126" fmla="*/ 8999 h 10000"/>
                <a:gd name="connsiteX127" fmla="*/ 8722 w 10000"/>
                <a:gd name="connsiteY127" fmla="*/ 8969 h 10000"/>
                <a:gd name="connsiteX128" fmla="*/ 8611 w 10000"/>
                <a:gd name="connsiteY128" fmla="*/ 8925 h 10000"/>
                <a:gd name="connsiteX129" fmla="*/ 8444 w 10000"/>
                <a:gd name="connsiteY129" fmla="*/ 8851 h 10000"/>
                <a:gd name="connsiteX130" fmla="*/ 8444 w 10000"/>
                <a:gd name="connsiteY130" fmla="*/ 8851 h 10000"/>
                <a:gd name="connsiteX131" fmla="*/ 8222 w 10000"/>
                <a:gd name="connsiteY131" fmla="*/ 8719 h 10000"/>
                <a:gd name="connsiteX132" fmla="*/ 8111 w 10000"/>
                <a:gd name="connsiteY132" fmla="*/ 8660 h 10000"/>
                <a:gd name="connsiteX133" fmla="*/ 7944 w 10000"/>
                <a:gd name="connsiteY133" fmla="*/ 8616 h 10000"/>
                <a:gd name="connsiteX134" fmla="*/ 7778 w 10000"/>
                <a:gd name="connsiteY134" fmla="*/ 8586 h 10000"/>
                <a:gd name="connsiteX135" fmla="*/ 7556 w 10000"/>
                <a:gd name="connsiteY135" fmla="*/ 8571 h 10000"/>
                <a:gd name="connsiteX136" fmla="*/ 7333 w 10000"/>
                <a:gd name="connsiteY136" fmla="*/ 8557 h 10000"/>
                <a:gd name="connsiteX137" fmla="*/ 7000 w 10000"/>
                <a:gd name="connsiteY137" fmla="*/ 8542 h 10000"/>
                <a:gd name="connsiteX138" fmla="*/ 7000 w 10000"/>
                <a:gd name="connsiteY138" fmla="*/ 8542 h 10000"/>
                <a:gd name="connsiteX139" fmla="*/ 6556 w 10000"/>
                <a:gd name="connsiteY139" fmla="*/ 8557 h 10000"/>
                <a:gd name="connsiteX140" fmla="*/ 6222 w 10000"/>
                <a:gd name="connsiteY140" fmla="*/ 8557 h 10000"/>
                <a:gd name="connsiteX141" fmla="*/ 6111 w 10000"/>
                <a:gd name="connsiteY141" fmla="*/ 8542 h 10000"/>
                <a:gd name="connsiteX142" fmla="*/ 6056 w 10000"/>
                <a:gd name="connsiteY142" fmla="*/ 8527 h 10000"/>
                <a:gd name="connsiteX143" fmla="*/ 6056 w 10000"/>
                <a:gd name="connsiteY143" fmla="*/ 8527 h 10000"/>
                <a:gd name="connsiteX144" fmla="*/ 6056 w 10000"/>
                <a:gd name="connsiteY144" fmla="*/ 8262 h 10000"/>
                <a:gd name="connsiteX145" fmla="*/ 6056 w 10000"/>
                <a:gd name="connsiteY145" fmla="*/ 8262 h 10000"/>
                <a:gd name="connsiteX146" fmla="*/ 6056 w 10000"/>
                <a:gd name="connsiteY146" fmla="*/ 8203 h 10000"/>
                <a:gd name="connsiteX147" fmla="*/ 5944 w 10000"/>
                <a:gd name="connsiteY147" fmla="*/ 8130 h 10000"/>
                <a:gd name="connsiteX148" fmla="*/ 5889 w 10000"/>
                <a:gd name="connsiteY148" fmla="*/ 8115 h 10000"/>
                <a:gd name="connsiteX149" fmla="*/ 5778 w 10000"/>
                <a:gd name="connsiteY149" fmla="*/ 8100 h 10000"/>
                <a:gd name="connsiteX150" fmla="*/ 5667 w 10000"/>
                <a:gd name="connsiteY150" fmla="*/ 8100 h 10000"/>
                <a:gd name="connsiteX151" fmla="*/ 5500 w 10000"/>
                <a:gd name="connsiteY151" fmla="*/ 8115 h 10000"/>
                <a:gd name="connsiteX152" fmla="*/ 5500 w 10000"/>
                <a:gd name="connsiteY152" fmla="*/ 8115 h 10000"/>
                <a:gd name="connsiteX153" fmla="*/ 4889 w 10000"/>
                <a:gd name="connsiteY153" fmla="*/ 8218 h 10000"/>
                <a:gd name="connsiteX154" fmla="*/ 4611 w 10000"/>
                <a:gd name="connsiteY154" fmla="*/ 8247 h 10000"/>
                <a:gd name="connsiteX155" fmla="*/ 4556 w 10000"/>
                <a:gd name="connsiteY155" fmla="*/ 8262 h 10000"/>
                <a:gd name="connsiteX156" fmla="*/ 4500 w 10000"/>
                <a:gd name="connsiteY156" fmla="*/ 8247 h 10000"/>
                <a:gd name="connsiteX157" fmla="*/ 4500 w 10000"/>
                <a:gd name="connsiteY157" fmla="*/ 8247 h 10000"/>
                <a:gd name="connsiteX158" fmla="*/ 4222 w 10000"/>
                <a:gd name="connsiteY158" fmla="*/ 8100 h 10000"/>
                <a:gd name="connsiteX159" fmla="*/ 4222 w 10000"/>
                <a:gd name="connsiteY159" fmla="*/ 8100 h 10000"/>
                <a:gd name="connsiteX160" fmla="*/ 4111 w 10000"/>
                <a:gd name="connsiteY160" fmla="*/ 8027 h 10000"/>
                <a:gd name="connsiteX161" fmla="*/ 4111 w 10000"/>
                <a:gd name="connsiteY161" fmla="*/ 7982 h 10000"/>
                <a:gd name="connsiteX162" fmla="*/ 4111 w 10000"/>
                <a:gd name="connsiteY162" fmla="*/ 7938 h 10000"/>
                <a:gd name="connsiteX163" fmla="*/ 4111 w 10000"/>
                <a:gd name="connsiteY163" fmla="*/ 7938 h 10000"/>
                <a:gd name="connsiteX164" fmla="*/ 4278 w 10000"/>
                <a:gd name="connsiteY164" fmla="*/ 7894 h 10000"/>
                <a:gd name="connsiteX165" fmla="*/ 4389 w 10000"/>
                <a:gd name="connsiteY165" fmla="*/ 7879 h 10000"/>
                <a:gd name="connsiteX166" fmla="*/ 4389 w 10000"/>
                <a:gd name="connsiteY166" fmla="*/ 7879 h 10000"/>
                <a:gd name="connsiteX167" fmla="*/ 4000 w 10000"/>
                <a:gd name="connsiteY167" fmla="*/ 7879 h 10000"/>
                <a:gd name="connsiteX168" fmla="*/ 3722 w 10000"/>
                <a:gd name="connsiteY168" fmla="*/ 7894 h 10000"/>
                <a:gd name="connsiteX169" fmla="*/ 3611 w 10000"/>
                <a:gd name="connsiteY169" fmla="*/ 7909 h 10000"/>
                <a:gd name="connsiteX170" fmla="*/ 3556 w 10000"/>
                <a:gd name="connsiteY170" fmla="*/ 7923 h 10000"/>
                <a:gd name="connsiteX171" fmla="*/ 3556 w 10000"/>
                <a:gd name="connsiteY171" fmla="*/ 7923 h 10000"/>
                <a:gd name="connsiteX172" fmla="*/ 3444 w 10000"/>
                <a:gd name="connsiteY172" fmla="*/ 7982 h 10000"/>
                <a:gd name="connsiteX173" fmla="*/ 3278 w 10000"/>
                <a:gd name="connsiteY173" fmla="*/ 8071 h 10000"/>
                <a:gd name="connsiteX174" fmla="*/ 3000 w 10000"/>
                <a:gd name="connsiteY174" fmla="*/ 8174 h 10000"/>
                <a:gd name="connsiteX175" fmla="*/ 2667 w 10000"/>
                <a:gd name="connsiteY175" fmla="*/ 8247 h 10000"/>
                <a:gd name="connsiteX176" fmla="*/ 2667 w 10000"/>
                <a:gd name="connsiteY176" fmla="*/ 8247 h 10000"/>
                <a:gd name="connsiteX177" fmla="*/ 2333 w 10000"/>
                <a:gd name="connsiteY177" fmla="*/ 8306 h 10000"/>
                <a:gd name="connsiteX178" fmla="*/ 1833 w 10000"/>
                <a:gd name="connsiteY178" fmla="*/ 8365 h 10000"/>
                <a:gd name="connsiteX179" fmla="*/ 1389 w 10000"/>
                <a:gd name="connsiteY179" fmla="*/ 8395 h 10000"/>
                <a:gd name="connsiteX180" fmla="*/ 889 w 10000"/>
                <a:gd name="connsiteY180" fmla="*/ 8409 h 10000"/>
                <a:gd name="connsiteX181" fmla="*/ 889 w 10000"/>
                <a:gd name="connsiteY181" fmla="*/ 8409 h 10000"/>
                <a:gd name="connsiteX182" fmla="*/ 500 w 10000"/>
                <a:gd name="connsiteY182" fmla="*/ 8424 h 10000"/>
                <a:gd name="connsiteX183" fmla="*/ 222 w 10000"/>
                <a:gd name="connsiteY183" fmla="*/ 8439 h 10000"/>
                <a:gd name="connsiteX184" fmla="*/ 0 w 10000"/>
                <a:gd name="connsiteY184" fmla="*/ 8454 h 10000"/>
                <a:gd name="connsiteX185" fmla="*/ 0 w 10000"/>
                <a:gd name="connsiteY185" fmla="*/ 8454 h 10000"/>
                <a:gd name="connsiteX186" fmla="*/ 278 w 10000"/>
                <a:gd name="connsiteY186" fmla="*/ 8689 h 10000"/>
                <a:gd name="connsiteX187" fmla="*/ 500 w 10000"/>
                <a:gd name="connsiteY187" fmla="*/ 8866 h 10000"/>
                <a:gd name="connsiteX188" fmla="*/ 722 w 10000"/>
                <a:gd name="connsiteY188" fmla="*/ 9013 h 10000"/>
                <a:gd name="connsiteX189" fmla="*/ 722 w 10000"/>
                <a:gd name="connsiteY189" fmla="*/ 9013 h 10000"/>
                <a:gd name="connsiteX190" fmla="*/ 889 w 10000"/>
                <a:gd name="connsiteY190" fmla="*/ 9102 h 10000"/>
                <a:gd name="connsiteX191" fmla="*/ 944 w 10000"/>
                <a:gd name="connsiteY191" fmla="*/ 9175 h 10000"/>
                <a:gd name="connsiteX192" fmla="*/ 1111 w 10000"/>
                <a:gd name="connsiteY192" fmla="*/ 9249 h 10000"/>
                <a:gd name="connsiteX193" fmla="*/ 1333 w 10000"/>
                <a:gd name="connsiteY193" fmla="*/ 9367 h 10000"/>
                <a:gd name="connsiteX194" fmla="*/ 1333 w 10000"/>
                <a:gd name="connsiteY194" fmla="*/ 9367 h 10000"/>
                <a:gd name="connsiteX195" fmla="*/ 1444 w 10000"/>
                <a:gd name="connsiteY195" fmla="*/ 9426 h 10000"/>
                <a:gd name="connsiteX196" fmla="*/ 1500 w 10000"/>
                <a:gd name="connsiteY196" fmla="*/ 9470 h 10000"/>
                <a:gd name="connsiteX197" fmla="*/ 1500 w 10000"/>
                <a:gd name="connsiteY197" fmla="*/ 9514 h 10000"/>
                <a:gd name="connsiteX198" fmla="*/ 1556 w 10000"/>
                <a:gd name="connsiteY198" fmla="*/ 9529 h 10000"/>
                <a:gd name="connsiteX199" fmla="*/ 1722 w 10000"/>
                <a:gd name="connsiteY199" fmla="*/ 9543 h 10000"/>
                <a:gd name="connsiteX200" fmla="*/ 1944 w 10000"/>
                <a:gd name="connsiteY200" fmla="*/ 9558 h 10000"/>
                <a:gd name="connsiteX201" fmla="*/ 2944 w 10000"/>
                <a:gd name="connsiteY201" fmla="*/ 9573 h 10000"/>
                <a:gd name="connsiteX202" fmla="*/ 2944 w 10000"/>
                <a:gd name="connsiteY202" fmla="*/ 9573 h 10000"/>
                <a:gd name="connsiteX203" fmla="*/ 4167 w 10000"/>
                <a:gd name="connsiteY203" fmla="*/ 9602 h 10000"/>
                <a:gd name="connsiteX204" fmla="*/ 4889 w 10000"/>
                <a:gd name="connsiteY204" fmla="*/ 9647 h 10000"/>
                <a:gd name="connsiteX205" fmla="*/ 5278 w 10000"/>
                <a:gd name="connsiteY205" fmla="*/ 9691 h 10000"/>
                <a:gd name="connsiteX206" fmla="*/ 5444 w 10000"/>
                <a:gd name="connsiteY206" fmla="*/ 9705 h 10000"/>
                <a:gd name="connsiteX207" fmla="*/ 5444 w 10000"/>
                <a:gd name="connsiteY207" fmla="*/ 9705 h 10000"/>
                <a:gd name="connsiteX208" fmla="*/ 5722 w 10000"/>
                <a:gd name="connsiteY208" fmla="*/ 9735 h 10000"/>
                <a:gd name="connsiteX209" fmla="*/ 5833 w 10000"/>
                <a:gd name="connsiteY209" fmla="*/ 9750 h 10000"/>
                <a:gd name="connsiteX210" fmla="*/ 5833 w 10000"/>
                <a:gd name="connsiteY210" fmla="*/ 9750 h 10000"/>
                <a:gd name="connsiteX211" fmla="*/ 5833 w 10000"/>
                <a:gd name="connsiteY211" fmla="*/ 9735 h 10000"/>
                <a:gd name="connsiteX212" fmla="*/ 5889 w 10000"/>
                <a:gd name="connsiteY212" fmla="*/ 9720 h 10000"/>
                <a:gd name="connsiteX213" fmla="*/ 6000 w 10000"/>
                <a:gd name="connsiteY213" fmla="*/ 9705 h 10000"/>
                <a:gd name="connsiteX214" fmla="*/ 6167 w 10000"/>
                <a:gd name="connsiteY214" fmla="*/ 9691 h 10000"/>
                <a:gd name="connsiteX215" fmla="*/ 6444 w 10000"/>
                <a:gd name="connsiteY215" fmla="*/ 9691 h 10000"/>
                <a:gd name="connsiteX216" fmla="*/ 6833 w 10000"/>
                <a:gd name="connsiteY216" fmla="*/ 9705 h 10000"/>
                <a:gd name="connsiteX217" fmla="*/ 7278 w 10000"/>
                <a:gd name="connsiteY217" fmla="*/ 9750 h 10000"/>
                <a:gd name="connsiteX218" fmla="*/ 7278 w 10000"/>
                <a:gd name="connsiteY218" fmla="*/ 9750 h 10000"/>
                <a:gd name="connsiteX219" fmla="*/ 8722 w 10000"/>
                <a:gd name="connsiteY219" fmla="*/ 9882 h 10000"/>
                <a:gd name="connsiteX220" fmla="*/ 10000 w 10000"/>
                <a:gd name="connsiteY220"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444 w 10000"/>
                <a:gd name="connsiteY71" fmla="*/ 3844 h 10000"/>
                <a:gd name="connsiteX72" fmla="*/ 1556 w 10000"/>
                <a:gd name="connsiteY72" fmla="*/ 3800 h 10000"/>
                <a:gd name="connsiteX73" fmla="*/ 1833 w 10000"/>
                <a:gd name="connsiteY73" fmla="*/ 3726 h 10000"/>
                <a:gd name="connsiteX74" fmla="*/ 2111 w 10000"/>
                <a:gd name="connsiteY74" fmla="*/ 3652 h 10000"/>
                <a:gd name="connsiteX75" fmla="*/ 2278 w 10000"/>
                <a:gd name="connsiteY75" fmla="*/ 3608 h 10000"/>
                <a:gd name="connsiteX76" fmla="*/ 2389 w 10000"/>
                <a:gd name="connsiteY76" fmla="*/ 3564 h 10000"/>
                <a:gd name="connsiteX77" fmla="*/ 2389 w 10000"/>
                <a:gd name="connsiteY77" fmla="*/ 3505 h 10000"/>
                <a:gd name="connsiteX78" fmla="*/ 2389 w 10000"/>
                <a:gd name="connsiteY78" fmla="*/ 3432 h 10000"/>
                <a:gd name="connsiteX79" fmla="*/ 2389 w 10000"/>
                <a:gd name="connsiteY79" fmla="*/ 3432 h 10000"/>
                <a:gd name="connsiteX80" fmla="*/ 2167 w 10000"/>
                <a:gd name="connsiteY80" fmla="*/ 3225 h 10000"/>
                <a:gd name="connsiteX81" fmla="*/ 1889 w 10000"/>
                <a:gd name="connsiteY81" fmla="*/ 2946 h 10000"/>
                <a:gd name="connsiteX82" fmla="*/ 1667 w 10000"/>
                <a:gd name="connsiteY82" fmla="*/ 2695 h 10000"/>
                <a:gd name="connsiteX83" fmla="*/ 1611 w 10000"/>
                <a:gd name="connsiteY83" fmla="*/ 2622 h 10000"/>
                <a:gd name="connsiteX84" fmla="*/ 1611 w 10000"/>
                <a:gd name="connsiteY84" fmla="*/ 2592 h 10000"/>
                <a:gd name="connsiteX85" fmla="*/ 1667 w 10000"/>
                <a:gd name="connsiteY85" fmla="*/ 2577 h 10000"/>
                <a:gd name="connsiteX86" fmla="*/ 1667 w 10000"/>
                <a:gd name="connsiteY86" fmla="*/ 2577 h 10000"/>
                <a:gd name="connsiteX87" fmla="*/ 2000 w 10000"/>
                <a:gd name="connsiteY87" fmla="*/ 2563 h 10000"/>
                <a:gd name="connsiteX88" fmla="*/ 2222 w 10000"/>
                <a:gd name="connsiteY88" fmla="*/ 2563 h 10000"/>
                <a:gd name="connsiteX89" fmla="*/ 2389 w 10000"/>
                <a:gd name="connsiteY89" fmla="*/ 2577 h 10000"/>
                <a:gd name="connsiteX90" fmla="*/ 2389 w 10000"/>
                <a:gd name="connsiteY90" fmla="*/ 2577 h 10000"/>
                <a:gd name="connsiteX91" fmla="*/ 2444 w 10000"/>
                <a:gd name="connsiteY91" fmla="*/ 2577 h 10000"/>
                <a:gd name="connsiteX92" fmla="*/ 2500 w 10000"/>
                <a:gd name="connsiteY92" fmla="*/ 2548 h 10000"/>
                <a:gd name="connsiteX93" fmla="*/ 2778 w 10000"/>
                <a:gd name="connsiteY93" fmla="*/ 2459 h 10000"/>
                <a:gd name="connsiteX94" fmla="*/ 3500 w 10000"/>
                <a:gd name="connsiteY94" fmla="*/ 2165 h 10000"/>
                <a:gd name="connsiteX95" fmla="*/ 4444 w 10000"/>
                <a:gd name="connsiteY95" fmla="*/ 1738 h 10000"/>
                <a:gd name="connsiteX96" fmla="*/ 4444 w 10000"/>
                <a:gd name="connsiteY96" fmla="*/ 1738 h 10000"/>
                <a:gd name="connsiteX97" fmla="*/ 4444 w 10000"/>
                <a:gd name="connsiteY97" fmla="*/ 1679 h 10000"/>
                <a:gd name="connsiteX98" fmla="*/ 4444 w 10000"/>
                <a:gd name="connsiteY98" fmla="*/ 1546 h 10000"/>
                <a:gd name="connsiteX99" fmla="*/ 4500 w 10000"/>
                <a:gd name="connsiteY99" fmla="*/ 1458 h 10000"/>
                <a:gd name="connsiteX100" fmla="*/ 4611 w 10000"/>
                <a:gd name="connsiteY100" fmla="*/ 1384 h 10000"/>
                <a:gd name="connsiteX101" fmla="*/ 4778 w 10000"/>
                <a:gd name="connsiteY101" fmla="*/ 1296 h 10000"/>
                <a:gd name="connsiteX102" fmla="*/ 5000 w 10000"/>
                <a:gd name="connsiteY102" fmla="*/ 1222 h 10000"/>
                <a:gd name="connsiteX103" fmla="*/ 5000 w 10000"/>
                <a:gd name="connsiteY103" fmla="*/ 1222 h 10000"/>
                <a:gd name="connsiteX104" fmla="*/ 5556 w 10000"/>
                <a:gd name="connsiteY104" fmla="*/ 1075 h 10000"/>
                <a:gd name="connsiteX105" fmla="*/ 6111 w 10000"/>
                <a:gd name="connsiteY105" fmla="*/ 884 h 10000"/>
                <a:gd name="connsiteX106" fmla="*/ 6667 w 10000"/>
                <a:gd name="connsiteY106" fmla="*/ 707 h 10000"/>
                <a:gd name="connsiteX107" fmla="*/ 7056 w 10000"/>
                <a:gd name="connsiteY107" fmla="*/ 545 h 10000"/>
                <a:gd name="connsiteX108" fmla="*/ 7056 w 10000"/>
                <a:gd name="connsiteY108" fmla="*/ 545 h 10000"/>
                <a:gd name="connsiteX109" fmla="*/ 7333 w 10000"/>
                <a:gd name="connsiteY109" fmla="*/ 398 h 10000"/>
                <a:gd name="connsiteX110" fmla="*/ 7667 w 10000"/>
                <a:gd name="connsiteY110" fmla="*/ 221 h 10000"/>
                <a:gd name="connsiteX111" fmla="*/ 8000 w 10000"/>
                <a:gd name="connsiteY111" fmla="*/ 88 h 10000"/>
                <a:gd name="connsiteX112" fmla="*/ 8167 w 10000"/>
                <a:gd name="connsiteY112" fmla="*/ 29 h 10000"/>
                <a:gd name="connsiteX113" fmla="*/ 8333 w 10000"/>
                <a:gd name="connsiteY113" fmla="*/ 15 h 10000"/>
                <a:gd name="connsiteX114" fmla="*/ 8333 w 10000"/>
                <a:gd name="connsiteY114" fmla="*/ 15 h 10000"/>
                <a:gd name="connsiteX115" fmla="*/ 8667 w 10000"/>
                <a:gd name="connsiteY115" fmla="*/ 0 h 10000"/>
                <a:gd name="connsiteX116" fmla="*/ 9111 w 10000"/>
                <a:gd name="connsiteY116" fmla="*/ 0 h 10000"/>
                <a:gd name="connsiteX117" fmla="*/ 10000 w 10000"/>
                <a:gd name="connsiteY117" fmla="*/ 15 h 10000"/>
                <a:gd name="connsiteX118" fmla="*/ 10000 w 10000"/>
                <a:gd name="connsiteY118" fmla="*/ 9013 h 10000"/>
                <a:gd name="connsiteX119" fmla="*/ 10000 w 10000"/>
                <a:gd name="connsiteY119" fmla="*/ 9013 h 10000"/>
                <a:gd name="connsiteX120" fmla="*/ 9722 w 10000"/>
                <a:gd name="connsiteY120" fmla="*/ 8999 h 10000"/>
                <a:gd name="connsiteX121" fmla="*/ 9389 w 10000"/>
                <a:gd name="connsiteY121" fmla="*/ 9013 h 10000"/>
                <a:gd name="connsiteX122" fmla="*/ 9389 w 10000"/>
                <a:gd name="connsiteY122" fmla="*/ 9013 h 10000"/>
                <a:gd name="connsiteX123" fmla="*/ 9278 w 10000"/>
                <a:gd name="connsiteY123" fmla="*/ 9028 h 10000"/>
                <a:gd name="connsiteX124" fmla="*/ 9056 w 10000"/>
                <a:gd name="connsiteY124" fmla="*/ 9013 h 10000"/>
                <a:gd name="connsiteX125" fmla="*/ 8889 w 10000"/>
                <a:gd name="connsiteY125" fmla="*/ 8999 h 10000"/>
                <a:gd name="connsiteX126" fmla="*/ 8722 w 10000"/>
                <a:gd name="connsiteY126" fmla="*/ 8969 h 10000"/>
                <a:gd name="connsiteX127" fmla="*/ 8611 w 10000"/>
                <a:gd name="connsiteY127" fmla="*/ 8925 h 10000"/>
                <a:gd name="connsiteX128" fmla="*/ 8444 w 10000"/>
                <a:gd name="connsiteY128" fmla="*/ 8851 h 10000"/>
                <a:gd name="connsiteX129" fmla="*/ 8444 w 10000"/>
                <a:gd name="connsiteY129" fmla="*/ 8851 h 10000"/>
                <a:gd name="connsiteX130" fmla="*/ 8222 w 10000"/>
                <a:gd name="connsiteY130" fmla="*/ 8719 h 10000"/>
                <a:gd name="connsiteX131" fmla="*/ 8111 w 10000"/>
                <a:gd name="connsiteY131" fmla="*/ 8660 h 10000"/>
                <a:gd name="connsiteX132" fmla="*/ 7944 w 10000"/>
                <a:gd name="connsiteY132" fmla="*/ 8616 h 10000"/>
                <a:gd name="connsiteX133" fmla="*/ 7778 w 10000"/>
                <a:gd name="connsiteY133" fmla="*/ 8586 h 10000"/>
                <a:gd name="connsiteX134" fmla="*/ 7556 w 10000"/>
                <a:gd name="connsiteY134" fmla="*/ 8571 h 10000"/>
                <a:gd name="connsiteX135" fmla="*/ 7333 w 10000"/>
                <a:gd name="connsiteY135" fmla="*/ 8557 h 10000"/>
                <a:gd name="connsiteX136" fmla="*/ 7000 w 10000"/>
                <a:gd name="connsiteY136" fmla="*/ 8542 h 10000"/>
                <a:gd name="connsiteX137" fmla="*/ 7000 w 10000"/>
                <a:gd name="connsiteY137" fmla="*/ 8542 h 10000"/>
                <a:gd name="connsiteX138" fmla="*/ 6556 w 10000"/>
                <a:gd name="connsiteY138" fmla="*/ 8557 h 10000"/>
                <a:gd name="connsiteX139" fmla="*/ 6222 w 10000"/>
                <a:gd name="connsiteY139" fmla="*/ 8557 h 10000"/>
                <a:gd name="connsiteX140" fmla="*/ 6111 w 10000"/>
                <a:gd name="connsiteY140" fmla="*/ 8542 h 10000"/>
                <a:gd name="connsiteX141" fmla="*/ 6056 w 10000"/>
                <a:gd name="connsiteY141" fmla="*/ 8527 h 10000"/>
                <a:gd name="connsiteX142" fmla="*/ 6056 w 10000"/>
                <a:gd name="connsiteY142" fmla="*/ 8527 h 10000"/>
                <a:gd name="connsiteX143" fmla="*/ 6056 w 10000"/>
                <a:gd name="connsiteY143" fmla="*/ 8262 h 10000"/>
                <a:gd name="connsiteX144" fmla="*/ 6056 w 10000"/>
                <a:gd name="connsiteY144" fmla="*/ 8262 h 10000"/>
                <a:gd name="connsiteX145" fmla="*/ 6056 w 10000"/>
                <a:gd name="connsiteY145" fmla="*/ 8203 h 10000"/>
                <a:gd name="connsiteX146" fmla="*/ 5944 w 10000"/>
                <a:gd name="connsiteY146" fmla="*/ 8130 h 10000"/>
                <a:gd name="connsiteX147" fmla="*/ 5889 w 10000"/>
                <a:gd name="connsiteY147" fmla="*/ 8115 h 10000"/>
                <a:gd name="connsiteX148" fmla="*/ 5778 w 10000"/>
                <a:gd name="connsiteY148" fmla="*/ 8100 h 10000"/>
                <a:gd name="connsiteX149" fmla="*/ 5667 w 10000"/>
                <a:gd name="connsiteY149" fmla="*/ 8100 h 10000"/>
                <a:gd name="connsiteX150" fmla="*/ 5500 w 10000"/>
                <a:gd name="connsiteY150" fmla="*/ 8115 h 10000"/>
                <a:gd name="connsiteX151" fmla="*/ 5500 w 10000"/>
                <a:gd name="connsiteY151" fmla="*/ 8115 h 10000"/>
                <a:gd name="connsiteX152" fmla="*/ 4889 w 10000"/>
                <a:gd name="connsiteY152" fmla="*/ 8218 h 10000"/>
                <a:gd name="connsiteX153" fmla="*/ 4611 w 10000"/>
                <a:gd name="connsiteY153" fmla="*/ 8247 h 10000"/>
                <a:gd name="connsiteX154" fmla="*/ 4556 w 10000"/>
                <a:gd name="connsiteY154" fmla="*/ 8262 h 10000"/>
                <a:gd name="connsiteX155" fmla="*/ 4500 w 10000"/>
                <a:gd name="connsiteY155" fmla="*/ 8247 h 10000"/>
                <a:gd name="connsiteX156" fmla="*/ 4500 w 10000"/>
                <a:gd name="connsiteY156" fmla="*/ 8247 h 10000"/>
                <a:gd name="connsiteX157" fmla="*/ 4222 w 10000"/>
                <a:gd name="connsiteY157" fmla="*/ 8100 h 10000"/>
                <a:gd name="connsiteX158" fmla="*/ 4222 w 10000"/>
                <a:gd name="connsiteY158" fmla="*/ 8100 h 10000"/>
                <a:gd name="connsiteX159" fmla="*/ 4111 w 10000"/>
                <a:gd name="connsiteY159" fmla="*/ 8027 h 10000"/>
                <a:gd name="connsiteX160" fmla="*/ 4111 w 10000"/>
                <a:gd name="connsiteY160" fmla="*/ 7982 h 10000"/>
                <a:gd name="connsiteX161" fmla="*/ 4111 w 10000"/>
                <a:gd name="connsiteY161" fmla="*/ 7938 h 10000"/>
                <a:gd name="connsiteX162" fmla="*/ 4111 w 10000"/>
                <a:gd name="connsiteY162" fmla="*/ 7938 h 10000"/>
                <a:gd name="connsiteX163" fmla="*/ 4278 w 10000"/>
                <a:gd name="connsiteY163" fmla="*/ 7894 h 10000"/>
                <a:gd name="connsiteX164" fmla="*/ 4389 w 10000"/>
                <a:gd name="connsiteY164" fmla="*/ 7879 h 10000"/>
                <a:gd name="connsiteX165" fmla="*/ 4389 w 10000"/>
                <a:gd name="connsiteY165" fmla="*/ 7879 h 10000"/>
                <a:gd name="connsiteX166" fmla="*/ 4000 w 10000"/>
                <a:gd name="connsiteY166" fmla="*/ 7879 h 10000"/>
                <a:gd name="connsiteX167" fmla="*/ 3722 w 10000"/>
                <a:gd name="connsiteY167" fmla="*/ 7894 h 10000"/>
                <a:gd name="connsiteX168" fmla="*/ 3611 w 10000"/>
                <a:gd name="connsiteY168" fmla="*/ 7909 h 10000"/>
                <a:gd name="connsiteX169" fmla="*/ 3556 w 10000"/>
                <a:gd name="connsiteY169" fmla="*/ 7923 h 10000"/>
                <a:gd name="connsiteX170" fmla="*/ 3556 w 10000"/>
                <a:gd name="connsiteY170" fmla="*/ 7923 h 10000"/>
                <a:gd name="connsiteX171" fmla="*/ 3444 w 10000"/>
                <a:gd name="connsiteY171" fmla="*/ 7982 h 10000"/>
                <a:gd name="connsiteX172" fmla="*/ 3278 w 10000"/>
                <a:gd name="connsiteY172" fmla="*/ 8071 h 10000"/>
                <a:gd name="connsiteX173" fmla="*/ 3000 w 10000"/>
                <a:gd name="connsiteY173" fmla="*/ 8174 h 10000"/>
                <a:gd name="connsiteX174" fmla="*/ 2667 w 10000"/>
                <a:gd name="connsiteY174" fmla="*/ 8247 h 10000"/>
                <a:gd name="connsiteX175" fmla="*/ 2667 w 10000"/>
                <a:gd name="connsiteY175" fmla="*/ 8247 h 10000"/>
                <a:gd name="connsiteX176" fmla="*/ 2333 w 10000"/>
                <a:gd name="connsiteY176" fmla="*/ 8306 h 10000"/>
                <a:gd name="connsiteX177" fmla="*/ 1833 w 10000"/>
                <a:gd name="connsiteY177" fmla="*/ 8365 h 10000"/>
                <a:gd name="connsiteX178" fmla="*/ 1389 w 10000"/>
                <a:gd name="connsiteY178" fmla="*/ 8395 h 10000"/>
                <a:gd name="connsiteX179" fmla="*/ 889 w 10000"/>
                <a:gd name="connsiteY179" fmla="*/ 8409 h 10000"/>
                <a:gd name="connsiteX180" fmla="*/ 889 w 10000"/>
                <a:gd name="connsiteY180" fmla="*/ 8409 h 10000"/>
                <a:gd name="connsiteX181" fmla="*/ 500 w 10000"/>
                <a:gd name="connsiteY181" fmla="*/ 8424 h 10000"/>
                <a:gd name="connsiteX182" fmla="*/ 222 w 10000"/>
                <a:gd name="connsiteY182" fmla="*/ 8439 h 10000"/>
                <a:gd name="connsiteX183" fmla="*/ 0 w 10000"/>
                <a:gd name="connsiteY183" fmla="*/ 8454 h 10000"/>
                <a:gd name="connsiteX184" fmla="*/ 0 w 10000"/>
                <a:gd name="connsiteY184" fmla="*/ 8454 h 10000"/>
                <a:gd name="connsiteX185" fmla="*/ 278 w 10000"/>
                <a:gd name="connsiteY185" fmla="*/ 8689 h 10000"/>
                <a:gd name="connsiteX186" fmla="*/ 500 w 10000"/>
                <a:gd name="connsiteY186" fmla="*/ 8866 h 10000"/>
                <a:gd name="connsiteX187" fmla="*/ 722 w 10000"/>
                <a:gd name="connsiteY187" fmla="*/ 9013 h 10000"/>
                <a:gd name="connsiteX188" fmla="*/ 722 w 10000"/>
                <a:gd name="connsiteY188" fmla="*/ 9013 h 10000"/>
                <a:gd name="connsiteX189" fmla="*/ 889 w 10000"/>
                <a:gd name="connsiteY189" fmla="*/ 9102 h 10000"/>
                <a:gd name="connsiteX190" fmla="*/ 944 w 10000"/>
                <a:gd name="connsiteY190" fmla="*/ 9175 h 10000"/>
                <a:gd name="connsiteX191" fmla="*/ 1111 w 10000"/>
                <a:gd name="connsiteY191" fmla="*/ 9249 h 10000"/>
                <a:gd name="connsiteX192" fmla="*/ 1333 w 10000"/>
                <a:gd name="connsiteY192" fmla="*/ 9367 h 10000"/>
                <a:gd name="connsiteX193" fmla="*/ 1333 w 10000"/>
                <a:gd name="connsiteY193" fmla="*/ 9367 h 10000"/>
                <a:gd name="connsiteX194" fmla="*/ 1444 w 10000"/>
                <a:gd name="connsiteY194" fmla="*/ 9426 h 10000"/>
                <a:gd name="connsiteX195" fmla="*/ 1500 w 10000"/>
                <a:gd name="connsiteY195" fmla="*/ 9470 h 10000"/>
                <a:gd name="connsiteX196" fmla="*/ 1500 w 10000"/>
                <a:gd name="connsiteY196" fmla="*/ 9514 h 10000"/>
                <a:gd name="connsiteX197" fmla="*/ 1556 w 10000"/>
                <a:gd name="connsiteY197" fmla="*/ 9529 h 10000"/>
                <a:gd name="connsiteX198" fmla="*/ 1722 w 10000"/>
                <a:gd name="connsiteY198" fmla="*/ 9543 h 10000"/>
                <a:gd name="connsiteX199" fmla="*/ 1944 w 10000"/>
                <a:gd name="connsiteY199" fmla="*/ 9558 h 10000"/>
                <a:gd name="connsiteX200" fmla="*/ 2944 w 10000"/>
                <a:gd name="connsiteY200" fmla="*/ 9573 h 10000"/>
                <a:gd name="connsiteX201" fmla="*/ 2944 w 10000"/>
                <a:gd name="connsiteY201" fmla="*/ 9573 h 10000"/>
                <a:gd name="connsiteX202" fmla="*/ 4167 w 10000"/>
                <a:gd name="connsiteY202" fmla="*/ 9602 h 10000"/>
                <a:gd name="connsiteX203" fmla="*/ 4889 w 10000"/>
                <a:gd name="connsiteY203" fmla="*/ 9647 h 10000"/>
                <a:gd name="connsiteX204" fmla="*/ 5278 w 10000"/>
                <a:gd name="connsiteY204" fmla="*/ 9691 h 10000"/>
                <a:gd name="connsiteX205" fmla="*/ 5444 w 10000"/>
                <a:gd name="connsiteY205" fmla="*/ 9705 h 10000"/>
                <a:gd name="connsiteX206" fmla="*/ 5444 w 10000"/>
                <a:gd name="connsiteY206" fmla="*/ 9705 h 10000"/>
                <a:gd name="connsiteX207" fmla="*/ 5722 w 10000"/>
                <a:gd name="connsiteY207" fmla="*/ 9735 h 10000"/>
                <a:gd name="connsiteX208" fmla="*/ 5833 w 10000"/>
                <a:gd name="connsiteY208" fmla="*/ 9750 h 10000"/>
                <a:gd name="connsiteX209" fmla="*/ 5833 w 10000"/>
                <a:gd name="connsiteY209" fmla="*/ 9750 h 10000"/>
                <a:gd name="connsiteX210" fmla="*/ 5833 w 10000"/>
                <a:gd name="connsiteY210" fmla="*/ 9735 h 10000"/>
                <a:gd name="connsiteX211" fmla="*/ 5889 w 10000"/>
                <a:gd name="connsiteY211" fmla="*/ 9720 h 10000"/>
                <a:gd name="connsiteX212" fmla="*/ 6000 w 10000"/>
                <a:gd name="connsiteY212" fmla="*/ 9705 h 10000"/>
                <a:gd name="connsiteX213" fmla="*/ 6167 w 10000"/>
                <a:gd name="connsiteY213" fmla="*/ 9691 h 10000"/>
                <a:gd name="connsiteX214" fmla="*/ 6444 w 10000"/>
                <a:gd name="connsiteY214" fmla="*/ 9691 h 10000"/>
                <a:gd name="connsiteX215" fmla="*/ 6833 w 10000"/>
                <a:gd name="connsiteY215" fmla="*/ 9705 h 10000"/>
                <a:gd name="connsiteX216" fmla="*/ 7278 w 10000"/>
                <a:gd name="connsiteY216" fmla="*/ 9750 h 10000"/>
                <a:gd name="connsiteX217" fmla="*/ 7278 w 10000"/>
                <a:gd name="connsiteY217" fmla="*/ 9750 h 10000"/>
                <a:gd name="connsiteX218" fmla="*/ 8722 w 10000"/>
                <a:gd name="connsiteY218" fmla="*/ 9882 h 10000"/>
                <a:gd name="connsiteX219" fmla="*/ 10000 w 10000"/>
                <a:gd name="connsiteY219"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444 w 10000"/>
                <a:gd name="connsiteY71" fmla="*/ 3844 h 10000"/>
                <a:gd name="connsiteX72" fmla="*/ 1556 w 10000"/>
                <a:gd name="connsiteY72" fmla="*/ 3800 h 10000"/>
                <a:gd name="connsiteX73" fmla="*/ 2111 w 10000"/>
                <a:gd name="connsiteY73" fmla="*/ 3652 h 10000"/>
                <a:gd name="connsiteX74" fmla="*/ 2278 w 10000"/>
                <a:gd name="connsiteY74" fmla="*/ 3608 h 10000"/>
                <a:gd name="connsiteX75" fmla="*/ 2389 w 10000"/>
                <a:gd name="connsiteY75" fmla="*/ 3564 h 10000"/>
                <a:gd name="connsiteX76" fmla="*/ 2389 w 10000"/>
                <a:gd name="connsiteY76" fmla="*/ 3505 h 10000"/>
                <a:gd name="connsiteX77" fmla="*/ 2389 w 10000"/>
                <a:gd name="connsiteY77" fmla="*/ 3432 h 10000"/>
                <a:gd name="connsiteX78" fmla="*/ 2389 w 10000"/>
                <a:gd name="connsiteY78" fmla="*/ 3432 h 10000"/>
                <a:gd name="connsiteX79" fmla="*/ 2167 w 10000"/>
                <a:gd name="connsiteY79" fmla="*/ 3225 h 10000"/>
                <a:gd name="connsiteX80" fmla="*/ 1889 w 10000"/>
                <a:gd name="connsiteY80" fmla="*/ 2946 h 10000"/>
                <a:gd name="connsiteX81" fmla="*/ 1667 w 10000"/>
                <a:gd name="connsiteY81" fmla="*/ 2695 h 10000"/>
                <a:gd name="connsiteX82" fmla="*/ 1611 w 10000"/>
                <a:gd name="connsiteY82" fmla="*/ 2622 h 10000"/>
                <a:gd name="connsiteX83" fmla="*/ 1611 w 10000"/>
                <a:gd name="connsiteY83" fmla="*/ 2592 h 10000"/>
                <a:gd name="connsiteX84" fmla="*/ 1667 w 10000"/>
                <a:gd name="connsiteY84" fmla="*/ 2577 h 10000"/>
                <a:gd name="connsiteX85" fmla="*/ 1667 w 10000"/>
                <a:gd name="connsiteY85" fmla="*/ 2577 h 10000"/>
                <a:gd name="connsiteX86" fmla="*/ 2000 w 10000"/>
                <a:gd name="connsiteY86" fmla="*/ 2563 h 10000"/>
                <a:gd name="connsiteX87" fmla="*/ 2222 w 10000"/>
                <a:gd name="connsiteY87" fmla="*/ 2563 h 10000"/>
                <a:gd name="connsiteX88" fmla="*/ 2389 w 10000"/>
                <a:gd name="connsiteY88" fmla="*/ 2577 h 10000"/>
                <a:gd name="connsiteX89" fmla="*/ 2389 w 10000"/>
                <a:gd name="connsiteY89" fmla="*/ 2577 h 10000"/>
                <a:gd name="connsiteX90" fmla="*/ 2444 w 10000"/>
                <a:gd name="connsiteY90" fmla="*/ 2577 h 10000"/>
                <a:gd name="connsiteX91" fmla="*/ 2500 w 10000"/>
                <a:gd name="connsiteY91" fmla="*/ 2548 h 10000"/>
                <a:gd name="connsiteX92" fmla="*/ 2778 w 10000"/>
                <a:gd name="connsiteY92" fmla="*/ 2459 h 10000"/>
                <a:gd name="connsiteX93" fmla="*/ 3500 w 10000"/>
                <a:gd name="connsiteY93" fmla="*/ 2165 h 10000"/>
                <a:gd name="connsiteX94" fmla="*/ 4444 w 10000"/>
                <a:gd name="connsiteY94" fmla="*/ 1738 h 10000"/>
                <a:gd name="connsiteX95" fmla="*/ 4444 w 10000"/>
                <a:gd name="connsiteY95" fmla="*/ 1738 h 10000"/>
                <a:gd name="connsiteX96" fmla="*/ 4444 w 10000"/>
                <a:gd name="connsiteY96" fmla="*/ 1679 h 10000"/>
                <a:gd name="connsiteX97" fmla="*/ 4444 w 10000"/>
                <a:gd name="connsiteY97" fmla="*/ 1546 h 10000"/>
                <a:gd name="connsiteX98" fmla="*/ 4500 w 10000"/>
                <a:gd name="connsiteY98" fmla="*/ 1458 h 10000"/>
                <a:gd name="connsiteX99" fmla="*/ 4611 w 10000"/>
                <a:gd name="connsiteY99" fmla="*/ 1384 h 10000"/>
                <a:gd name="connsiteX100" fmla="*/ 4778 w 10000"/>
                <a:gd name="connsiteY100" fmla="*/ 1296 h 10000"/>
                <a:gd name="connsiteX101" fmla="*/ 5000 w 10000"/>
                <a:gd name="connsiteY101" fmla="*/ 1222 h 10000"/>
                <a:gd name="connsiteX102" fmla="*/ 5000 w 10000"/>
                <a:gd name="connsiteY102" fmla="*/ 1222 h 10000"/>
                <a:gd name="connsiteX103" fmla="*/ 5556 w 10000"/>
                <a:gd name="connsiteY103" fmla="*/ 1075 h 10000"/>
                <a:gd name="connsiteX104" fmla="*/ 6111 w 10000"/>
                <a:gd name="connsiteY104" fmla="*/ 884 h 10000"/>
                <a:gd name="connsiteX105" fmla="*/ 6667 w 10000"/>
                <a:gd name="connsiteY105" fmla="*/ 707 h 10000"/>
                <a:gd name="connsiteX106" fmla="*/ 7056 w 10000"/>
                <a:gd name="connsiteY106" fmla="*/ 545 h 10000"/>
                <a:gd name="connsiteX107" fmla="*/ 7056 w 10000"/>
                <a:gd name="connsiteY107" fmla="*/ 545 h 10000"/>
                <a:gd name="connsiteX108" fmla="*/ 7333 w 10000"/>
                <a:gd name="connsiteY108" fmla="*/ 398 h 10000"/>
                <a:gd name="connsiteX109" fmla="*/ 7667 w 10000"/>
                <a:gd name="connsiteY109" fmla="*/ 221 h 10000"/>
                <a:gd name="connsiteX110" fmla="*/ 8000 w 10000"/>
                <a:gd name="connsiteY110" fmla="*/ 88 h 10000"/>
                <a:gd name="connsiteX111" fmla="*/ 8167 w 10000"/>
                <a:gd name="connsiteY111" fmla="*/ 29 h 10000"/>
                <a:gd name="connsiteX112" fmla="*/ 8333 w 10000"/>
                <a:gd name="connsiteY112" fmla="*/ 15 h 10000"/>
                <a:gd name="connsiteX113" fmla="*/ 8333 w 10000"/>
                <a:gd name="connsiteY113" fmla="*/ 15 h 10000"/>
                <a:gd name="connsiteX114" fmla="*/ 8667 w 10000"/>
                <a:gd name="connsiteY114" fmla="*/ 0 h 10000"/>
                <a:gd name="connsiteX115" fmla="*/ 9111 w 10000"/>
                <a:gd name="connsiteY115" fmla="*/ 0 h 10000"/>
                <a:gd name="connsiteX116" fmla="*/ 10000 w 10000"/>
                <a:gd name="connsiteY116" fmla="*/ 15 h 10000"/>
                <a:gd name="connsiteX117" fmla="*/ 10000 w 10000"/>
                <a:gd name="connsiteY117" fmla="*/ 9013 h 10000"/>
                <a:gd name="connsiteX118" fmla="*/ 10000 w 10000"/>
                <a:gd name="connsiteY118" fmla="*/ 9013 h 10000"/>
                <a:gd name="connsiteX119" fmla="*/ 9722 w 10000"/>
                <a:gd name="connsiteY119" fmla="*/ 8999 h 10000"/>
                <a:gd name="connsiteX120" fmla="*/ 9389 w 10000"/>
                <a:gd name="connsiteY120" fmla="*/ 9013 h 10000"/>
                <a:gd name="connsiteX121" fmla="*/ 9389 w 10000"/>
                <a:gd name="connsiteY121" fmla="*/ 9013 h 10000"/>
                <a:gd name="connsiteX122" fmla="*/ 9278 w 10000"/>
                <a:gd name="connsiteY122" fmla="*/ 9028 h 10000"/>
                <a:gd name="connsiteX123" fmla="*/ 9056 w 10000"/>
                <a:gd name="connsiteY123" fmla="*/ 9013 h 10000"/>
                <a:gd name="connsiteX124" fmla="*/ 8889 w 10000"/>
                <a:gd name="connsiteY124" fmla="*/ 8999 h 10000"/>
                <a:gd name="connsiteX125" fmla="*/ 8722 w 10000"/>
                <a:gd name="connsiteY125" fmla="*/ 8969 h 10000"/>
                <a:gd name="connsiteX126" fmla="*/ 8611 w 10000"/>
                <a:gd name="connsiteY126" fmla="*/ 8925 h 10000"/>
                <a:gd name="connsiteX127" fmla="*/ 8444 w 10000"/>
                <a:gd name="connsiteY127" fmla="*/ 8851 h 10000"/>
                <a:gd name="connsiteX128" fmla="*/ 8444 w 10000"/>
                <a:gd name="connsiteY128" fmla="*/ 8851 h 10000"/>
                <a:gd name="connsiteX129" fmla="*/ 8222 w 10000"/>
                <a:gd name="connsiteY129" fmla="*/ 8719 h 10000"/>
                <a:gd name="connsiteX130" fmla="*/ 8111 w 10000"/>
                <a:gd name="connsiteY130" fmla="*/ 8660 h 10000"/>
                <a:gd name="connsiteX131" fmla="*/ 7944 w 10000"/>
                <a:gd name="connsiteY131" fmla="*/ 8616 h 10000"/>
                <a:gd name="connsiteX132" fmla="*/ 7778 w 10000"/>
                <a:gd name="connsiteY132" fmla="*/ 8586 h 10000"/>
                <a:gd name="connsiteX133" fmla="*/ 7556 w 10000"/>
                <a:gd name="connsiteY133" fmla="*/ 8571 h 10000"/>
                <a:gd name="connsiteX134" fmla="*/ 7333 w 10000"/>
                <a:gd name="connsiteY134" fmla="*/ 8557 h 10000"/>
                <a:gd name="connsiteX135" fmla="*/ 7000 w 10000"/>
                <a:gd name="connsiteY135" fmla="*/ 8542 h 10000"/>
                <a:gd name="connsiteX136" fmla="*/ 7000 w 10000"/>
                <a:gd name="connsiteY136" fmla="*/ 8542 h 10000"/>
                <a:gd name="connsiteX137" fmla="*/ 6556 w 10000"/>
                <a:gd name="connsiteY137" fmla="*/ 8557 h 10000"/>
                <a:gd name="connsiteX138" fmla="*/ 6222 w 10000"/>
                <a:gd name="connsiteY138" fmla="*/ 8557 h 10000"/>
                <a:gd name="connsiteX139" fmla="*/ 6111 w 10000"/>
                <a:gd name="connsiteY139" fmla="*/ 8542 h 10000"/>
                <a:gd name="connsiteX140" fmla="*/ 6056 w 10000"/>
                <a:gd name="connsiteY140" fmla="*/ 8527 h 10000"/>
                <a:gd name="connsiteX141" fmla="*/ 6056 w 10000"/>
                <a:gd name="connsiteY141" fmla="*/ 8527 h 10000"/>
                <a:gd name="connsiteX142" fmla="*/ 6056 w 10000"/>
                <a:gd name="connsiteY142" fmla="*/ 8262 h 10000"/>
                <a:gd name="connsiteX143" fmla="*/ 6056 w 10000"/>
                <a:gd name="connsiteY143" fmla="*/ 8262 h 10000"/>
                <a:gd name="connsiteX144" fmla="*/ 6056 w 10000"/>
                <a:gd name="connsiteY144" fmla="*/ 8203 h 10000"/>
                <a:gd name="connsiteX145" fmla="*/ 5944 w 10000"/>
                <a:gd name="connsiteY145" fmla="*/ 8130 h 10000"/>
                <a:gd name="connsiteX146" fmla="*/ 5889 w 10000"/>
                <a:gd name="connsiteY146" fmla="*/ 8115 h 10000"/>
                <a:gd name="connsiteX147" fmla="*/ 5778 w 10000"/>
                <a:gd name="connsiteY147" fmla="*/ 8100 h 10000"/>
                <a:gd name="connsiteX148" fmla="*/ 5667 w 10000"/>
                <a:gd name="connsiteY148" fmla="*/ 8100 h 10000"/>
                <a:gd name="connsiteX149" fmla="*/ 5500 w 10000"/>
                <a:gd name="connsiteY149" fmla="*/ 8115 h 10000"/>
                <a:gd name="connsiteX150" fmla="*/ 5500 w 10000"/>
                <a:gd name="connsiteY150" fmla="*/ 8115 h 10000"/>
                <a:gd name="connsiteX151" fmla="*/ 4889 w 10000"/>
                <a:gd name="connsiteY151" fmla="*/ 8218 h 10000"/>
                <a:gd name="connsiteX152" fmla="*/ 4611 w 10000"/>
                <a:gd name="connsiteY152" fmla="*/ 8247 h 10000"/>
                <a:gd name="connsiteX153" fmla="*/ 4556 w 10000"/>
                <a:gd name="connsiteY153" fmla="*/ 8262 h 10000"/>
                <a:gd name="connsiteX154" fmla="*/ 4500 w 10000"/>
                <a:gd name="connsiteY154" fmla="*/ 8247 h 10000"/>
                <a:gd name="connsiteX155" fmla="*/ 4500 w 10000"/>
                <a:gd name="connsiteY155" fmla="*/ 8247 h 10000"/>
                <a:gd name="connsiteX156" fmla="*/ 4222 w 10000"/>
                <a:gd name="connsiteY156" fmla="*/ 8100 h 10000"/>
                <a:gd name="connsiteX157" fmla="*/ 4222 w 10000"/>
                <a:gd name="connsiteY157" fmla="*/ 8100 h 10000"/>
                <a:gd name="connsiteX158" fmla="*/ 4111 w 10000"/>
                <a:gd name="connsiteY158" fmla="*/ 8027 h 10000"/>
                <a:gd name="connsiteX159" fmla="*/ 4111 w 10000"/>
                <a:gd name="connsiteY159" fmla="*/ 7982 h 10000"/>
                <a:gd name="connsiteX160" fmla="*/ 4111 w 10000"/>
                <a:gd name="connsiteY160" fmla="*/ 7938 h 10000"/>
                <a:gd name="connsiteX161" fmla="*/ 4111 w 10000"/>
                <a:gd name="connsiteY161" fmla="*/ 7938 h 10000"/>
                <a:gd name="connsiteX162" fmla="*/ 4278 w 10000"/>
                <a:gd name="connsiteY162" fmla="*/ 7894 h 10000"/>
                <a:gd name="connsiteX163" fmla="*/ 4389 w 10000"/>
                <a:gd name="connsiteY163" fmla="*/ 7879 h 10000"/>
                <a:gd name="connsiteX164" fmla="*/ 4389 w 10000"/>
                <a:gd name="connsiteY164" fmla="*/ 7879 h 10000"/>
                <a:gd name="connsiteX165" fmla="*/ 4000 w 10000"/>
                <a:gd name="connsiteY165" fmla="*/ 7879 h 10000"/>
                <a:gd name="connsiteX166" fmla="*/ 3722 w 10000"/>
                <a:gd name="connsiteY166" fmla="*/ 7894 h 10000"/>
                <a:gd name="connsiteX167" fmla="*/ 3611 w 10000"/>
                <a:gd name="connsiteY167" fmla="*/ 7909 h 10000"/>
                <a:gd name="connsiteX168" fmla="*/ 3556 w 10000"/>
                <a:gd name="connsiteY168" fmla="*/ 7923 h 10000"/>
                <a:gd name="connsiteX169" fmla="*/ 3556 w 10000"/>
                <a:gd name="connsiteY169" fmla="*/ 7923 h 10000"/>
                <a:gd name="connsiteX170" fmla="*/ 3444 w 10000"/>
                <a:gd name="connsiteY170" fmla="*/ 7982 h 10000"/>
                <a:gd name="connsiteX171" fmla="*/ 3278 w 10000"/>
                <a:gd name="connsiteY171" fmla="*/ 8071 h 10000"/>
                <a:gd name="connsiteX172" fmla="*/ 3000 w 10000"/>
                <a:gd name="connsiteY172" fmla="*/ 8174 h 10000"/>
                <a:gd name="connsiteX173" fmla="*/ 2667 w 10000"/>
                <a:gd name="connsiteY173" fmla="*/ 8247 h 10000"/>
                <a:gd name="connsiteX174" fmla="*/ 2667 w 10000"/>
                <a:gd name="connsiteY174" fmla="*/ 8247 h 10000"/>
                <a:gd name="connsiteX175" fmla="*/ 2333 w 10000"/>
                <a:gd name="connsiteY175" fmla="*/ 8306 h 10000"/>
                <a:gd name="connsiteX176" fmla="*/ 1833 w 10000"/>
                <a:gd name="connsiteY176" fmla="*/ 8365 h 10000"/>
                <a:gd name="connsiteX177" fmla="*/ 1389 w 10000"/>
                <a:gd name="connsiteY177" fmla="*/ 8395 h 10000"/>
                <a:gd name="connsiteX178" fmla="*/ 889 w 10000"/>
                <a:gd name="connsiteY178" fmla="*/ 8409 h 10000"/>
                <a:gd name="connsiteX179" fmla="*/ 889 w 10000"/>
                <a:gd name="connsiteY179" fmla="*/ 8409 h 10000"/>
                <a:gd name="connsiteX180" fmla="*/ 500 w 10000"/>
                <a:gd name="connsiteY180" fmla="*/ 8424 h 10000"/>
                <a:gd name="connsiteX181" fmla="*/ 222 w 10000"/>
                <a:gd name="connsiteY181" fmla="*/ 8439 h 10000"/>
                <a:gd name="connsiteX182" fmla="*/ 0 w 10000"/>
                <a:gd name="connsiteY182" fmla="*/ 8454 h 10000"/>
                <a:gd name="connsiteX183" fmla="*/ 0 w 10000"/>
                <a:gd name="connsiteY183" fmla="*/ 8454 h 10000"/>
                <a:gd name="connsiteX184" fmla="*/ 278 w 10000"/>
                <a:gd name="connsiteY184" fmla="*/ 8689 h 10000"/>
                <a:gd name="connsiteX185" fmla="*/ 500 w 10000"/>
                <a:gd name="connsiteY185" fmla="*/ 8866 h 10000"/>
                <a:gd name="connsiteX186" fmla="*/ 722 w 10000"/>
                <a:gd name="connsiteY186" fmla="*/ 9013 h 10000"/>
                <a:gd name="connsiteX187" fmla="*/ 722 w 10000"/>
                <a:gd name="connsiteY187" fmla="*/ 9013 h 10000"/>
                <a:gd name="connsiteX188" fmla="*/ 889 w 10000"/>
                <a:gd name="connsiteY188" fmla="*/ 9102 h 10000"/>
                <a:gd name="connsiteX189" fmla="*/ 944 w 10000"/>
                <a:gd name="connsiteY189" fmla="*/ 9175 h 10000"/>
                <a:gd name="connsiteX190" fmla="*/ 1111 w 10000"/>
                <a:gd name="connsiteY190" fmla="*/ 9249 h 10000"/>
                <a:gd name="connsiteX191" fmla="*/ 1333 w 10000"/>
                <a:gd name="connsiteY191" fmla="*/ 9367 h 10000"/>
                <a:gd name="connsiteX192" fmla="*/ 1333 w 10000"/>
                <a:gd name="connsiteY192" fmla="*/ 9367 h 10000"/>
                <a:gd name="connsiteX193" fmla="*/ 1444 w 10000"/>
                <a:gd name="connsiteY193" fmla="*/ 9426 h 10000"/>
                <a:gd name="connsiteX194" fmla="*/ 1500 w 10000"/>
                <a:gd name="connsiteY194" fmla="*/ 9470 h 10000"/>
                <a:gd name="connsiteX195" fmla="*/ 1500 w 10000"/>
                <a:gd name="connsiteY195" fmla="*/ 9514 h 10000"/>
                <a:gd name="connsiteX196" fmla="*/ 1556 w 10000"/>
                <a:gd name="connsiteY196" fmla="*/ 9529 h 10000"/>
                <a:gd name="connsiteX197" fmla="*/ 1722 w 10000"/>
                <a:gd name="connsiteY197" fmla="*/ 9543 h 10000"/>
                <a:gd name="connsiteX198" fmla="*/ 1944 w 10000"/>
                <a:gd name="connsiteY198" fmla="*/ 9558 h 10000"/>
                <a:gd name="connsiteX199" fmla="*/ 2944 w 10000"/>
                <a:gd name="connsiteY199" fmla="*/ 9573 h 10000"/>
                <a:gd name="connsiteX200" fmla="*/ 2944 w 10000"/>
                <a:gd name="connsiteY200" fmla="*/ 9573 h 10000"/>
                <a:gd name="connsiteX201" fmla="*/ 4167 w 10000"/>
                <a:gd name="connsiteY201" fmla="*/ 9602 h 10000"/>
                <a:gd name="connsiteX202" fmla="*/ 4889 w 10000"/>
                <a:gd name="connsiteY202" fmla="*/ 9647 h 10000"/>
                <a:gd name="connsiteX203" fmla="*/ 5278 w 10000"/>
                <a:gd name="connsiteY203" fmla="*/ 9691 h 10000"/>
                <a:gd name="connsiteX204" fmla="*/ 5444 w 10000"/>
                <a:gd name="connsiteY204" fmla="*/ 9705 h 10000"/>
                <a:gd name="connsiteX205" fmla="*/ 5444 w 10000"/>
                <a:gd name="connsiteY205" fmla="*/ 9705 h 10000"/>
                <a:gd name="connsiteX206" fmla="*/ 5722 w 10000"/>
                <a:gd name="connsiteY206" fmla="*/ 9735 h 10000"/>
                <a:gd name="connsiteX207" fmla="*/ 5833 w 10000"/>
                <a:gd name="connsiteY207" fmla="*/ 9750 h 10000"/>
                <a:gd name="connsiteX208" fmla="*/ 5833 w 10000"/>
                <a:gd name="connsiteY208" fmla="*/ 9750 h 10000"/>
                <a:gd name="connsiteX209" fmla="*/ 5833 w 10000"/>
                <a:gd name="connsiteY209" fmla="*/ 9735 h 10000"/>
                <a:gd name="connsiteX210" fmla="*/ 5889 w 10000"/>
                <a:gd name="connsiteY210" fmla="*/ 9720 h 10000"/>
                <a:gd name="connsiteX211" fmla="*/ 6000 w 10000"/>
                <a:gd name="connsiteY211" fmla="*/ 9705 h 10000"/>
                <a:gd name="connsiteX212" fmla="*/ 6167 w 10000"/>
                <a:gd name="connsiteY212" fmla="*/ 9691 h 10000"/>
                <a:gd name="connsiteX213" fmla="*/ 6444 w 10000"/>
                <a:gd name="connsiteY213" fmla="*/ 9691 h 10000"/>
                <a:gd name="connsiteX214" fmla="*/ 6833 w 10000"/>
                <a:gd name="connsiteY214" fmla="*/ 9705 h 10000"/>
                <a:gd name="connsiteX215" fmla="*/ 7278 w 10000"/>
                <a:gd name="connsiteY215" fmla="*/ 9750 h 10000"/>
                <a:gd name="connsiteX216" fmla="*/ 7278 w 10000"/>
                <a:gd name="connsiteY216" fmla="*/ 9750 h 10000"/>
                <a:gd name="connsiteX217" fmla="*/ 8722 w 10000"/>
                <a:gd name="connsiteY217" fmla="*/ 9882 h 10000"/>
                <a:gd name="connsiteX218" fmla="*/ 10000 w 10000"/>
                <a:gd name="connsiteY218"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556 w 10000"/>
                <a:gd name="connsiteY71" fmla="*/ 3800 h 10000"/>
                <a:gd name="connsiteX72" fmla="*/ 2111 w 10000"/>
                <a:gd name="connsiteY72" fmla="*/ 3652 h 10000"/>
                <a:gd name="connsiteX73" fmla="*/ 2278 w 10000"/>
                <a:gd name="connsiteY73" fmla="*/ 3608 h 10000"/>
                <a:gd name="connsiteX74" fmla="*/ 2389 w 10000"/>
                <a:gd name="connsiteY74" fmla="*/ 3564 h 10000"/>
                <a:gd name="connsiteX75" fmla="*/ 2389 w 10000"/>
                <a:gd name="connsiteY75" fmla="*/ 3505 h 10000"/>
                <a:gd name="connsiteX76" fmla="*/ 2389 w 10000"/>
                <a:gd name="connsiteY76" fmla="*/ 3432 h 10000"/>
                <a:gd name="connsiteX77" fmla="*/ 2389 w 10000"/>
                <a:gd name="connsiteY77" fmla="*/ 3432 h 10000"/>
                <a:gd name="connsiteX78" fmla="*/ 2167 w 10000"/>
                <a:gd name="connsiteY78" fmla="*/ 3225 h 10000"/>
                <a:gd name="connsiteX79" fmla="*/ 1889 w 10000"/>
                <a:gd name="connsiteY79" fmla="*/ 2946 h 10000"/>
                <a:gd name="connsiteX80" fmla="*/ 1667 w 10000"/>
                <a:gd name="connsiteY80" fmla="*/ 2695 h 10000"/>
                <a:gd name="connsiteX81" fmla="*/ 1611 w 10000"/>
                <a:gd name="connsiteY81" fmla="*/ 2622 h 10000"/>
                <a:gd name="connsiteX82" fmla="*/ 1611 w 10000"/>
                <a:gd name="connsiteY82" fmla="*/ 2592 h 10000"/>
                <a:gd name="connsiteX83" fmla="*/ 1667 w 10000"/>
                <a:gd name="connsiteY83" fmla="*/ 2577 h 10000"/>
                <a:gd name="connsiteX84" fmla="*/ 1667 w 10000"/>
                <a:gd name="connsiteY84" fmla="*/ 2577 h 10000"/>
                <a:gd name="connsiteX85" fmla="*/ 2000 w 10000"/>
                <a:gd name="connsiteY85" fmla="*/ 2563 h 10000"/>
                <a:gd name="connsiteX86" fmla="*/ 2222 w 10000"/>
                <a:gd name="connsiteY86" fmla="*/ 2563 h 10000"/>
                <a:gd name="connsiteX87" fmla="*/ 2389 w 10000"/>
                <a:gd name="connsiteY87" fmla="*/ 2577 h 10000"/>
                <a:gd name="connsiteX88" fmla="*/ 2389 w 10000"/>
                <a:gd name="connsiteY88" fmla="*/ 2577 h 10000"/>
                <a:gd name="connsiteX89" fmla="*/ 2444 w 10000"/>
                <a:gd name="connsiteY89" fmla="*/ 2577 h 10000"/>
                <a:gd name="connsiteX90" fmla="*/ 2500 w 10000"/>
                <a:gd name="connsiteY90" fmla="*/ 2548 h 10000"/>
                <a:gd name="connsiteX91" fmla="*/ 2778 w 10000"/>
                <a:gd name="connsiteY91" fmla="*/ 2459 h 10000"/>
                <a:gd name="connsiteX92" fmla="*/ 3500 w 10000"/>
                <a:gd name="connsiteY92" fmla="*/ 2165 h 10000"/>
                <a:gd name="connsiteX93" fmla="*/ 4444 w 10000"/>
                <a:gd name="connsiteY93" fmla="*/ 1738 h 10000"/>
                <a:gd name="connsiteX94" fmla="*/ 4444 w 10000"/>
                <a:gd name="connsiteY94" fmla="*/ 1738 h 10000"/>
                <a:gd name="connsiteX95" fmla="*/ 4444 w 10000"/>
                <a:gd name="connsiteY95" fmla="*/ 1679 h 10000"/>
                <a:gd name="connsiteX96" fmla="*/ 4444 w 10000"/>
                <a:gd name="connsiteY96" fmla="*/ 1546 h 10000"/>
                <a:gd name="connsiteX97" fmla="*/ 4500 w 10000"/>
                <a:gd name="connsiteY97" fmla="*/ 1458 h 10000"/>
                <a:gd name="connsiteX98" fmla="*/ 4611 w 10000"/>
                <a:gd name="connsiteY98" fmla="*/ 1384 h 10000"/>
                <a:gd name="connsiteX99" fmla="*/ 4778 w 10000"/>
                <a:gd name="connsiteY99" fmla="*/ 1296 h 10000"/>
                <a:gd name="connsiteX100" fmla="*/ 5000 w 10000"/>
                <a:gd name="connsiteY100" fmla="*/ 1222 h 10000"/>
                <a:gd name="connsiteX101" fmla="*/ 5000 w 10000"/>
                <a:gd name="connsiteY101" fmla="*/ 1222 h 10000"/>
                <a:gd name="connsiteX102" fmla="*/ 5556 w 10000"/>
                <a:gd name="connsiteY102" fmla="*/ 1075 h 10000"/>
                <a:gd name="connsiteX103" fmla="*/ 6111 w 10000"/>
                <a:gd name="connsiteY103" fmla="*/ 884 h 10000"/>
                <a:gd name="connsiteX104" fmla="*/ 6667 w 10000"/>
                <a:gd name="connsiteY104" fmla="*/ 707 h 10000"/>
                <a:gd name="connsiteX105" fmla="*/ 7056 w 10000"/>
                <a:gd name="connsiteY105" fmla="*/ 545 h 10000"/>
                <a:gd name="connsiteX106" fmla="*/ 7056 w 10000"/>
                <a:gd name="connsiteY106" fmla="*/ 545 h 10000"/>
                <a:gd name="connsiteX107" fmla="*/ 7333 w 10000"/>
                <a:gd name="connsiteY107" fmla="*/ 398 h 10000"/>
                <a:gd name="connsiteX108" fmla="*/ 7667 w 10000"/>
                <a:gd name="connsiteY108" fmla="*/ 221 h 10000"/>
                <a:gd name="connsiteX109" fmla="*/ 8000 w 10000"/>
                <a:gd name="connsiteY109" fmla="*/ 88 h 10000"/>
                <a:gd name="connsiteX110" fmla="*/ 8167 w 10000"/>
                <a:gd name="connsiteY110" fmla="*/ 29 h 10000"/>
                <a:gd name="connsiteX111" fmla="*/ 8333 w 10000"/>
                <a:gd name="connsiteY111" fmla="*/ 15 h 10000"/>
                <a:gd name="connsiteX112" fmla="*/ 8333 w 10000"/>
                <a:gd name="connsiteY112" fmla="*/ 15 h 10000"/>
                <a:gd name="connsiteX113" fmla="*/ 8667 w 10000"/>
                <a:gd name="connsiteY113" fmla="*/ 0 h 10000"/>
                <a:gd name="connsiteX114" fmla="*/ 9111 w 10000"/>
                <a:gd name="connsiteY114" fmla="*/ 0 h 10000"/>
                <a:gd name="connsiteX115" fmla="*/ 10000 w 10000"/>
                <a:gd name="connsiteY115" fmla="*/ 15 h 10000"/>
                <a:gd name="connsiteX116" fmla="*/ 10000 w 10000"/>
                <a:gd name="connsiteY116" fmla="*/ 9013 h 10000"/>
                <a:gd name="connsiteX117" fmla="*/ 10000 w 10000"/>
                <a:gd name="connsiteY117" fmla="*/ 9013 h 10000"/>
                <a:gd name="connsiteX118" fmla="*/ 9722 w 10000"/>
                <a:gd name="connsiteY118" fmla="*/ 8999 h 10000"/>
                <a:gd name="connsiteX119" fmla="*/ 9389 w 10000"/>
                <a:gd name="connsiteY119" fmla="*/ 9013 h 10000"/>
                <a:gd name="connsiteX120" fmla="*/ 9389 w 10000"/>
                <a:gd name="connsiteY120" fmla="*/ 9013 h 10000"/>
                <a:gd name="connsiteX121" fmla="*/ 9278 w 10000"/>
                <a:gd name="connsiteY121" fmla="*/ 9028 h 10000"/>
                <a:gd name="connsiteX122" fmla="*/ 9056 w 10000"/>
                <a:gd name="connsiteY122" fmla="*/ 9013 h 10000"/>
                <a:gd name="connsiteX123" fmla="*/ 8889 w 10000"/>
                <a:gd name="connsiteY123" fmla="*/ 8999 h 10000"/>
                <a:gd name="connsiteX124" fmla="*/ 8722 w 10000"/>
                <a:gd name="connsiteY124" fmla="*/ 8969 h 10000"/>
                <a:gd name="connsiteX125" fmla="*/ 8611 w 10000"/>
                <a:gd name="connsiteY125" fmla="*/ 8925 h 10000"/>
                <a:gd name="connsiteX126" fmla="*/ 8444 w 10000"/>
                <a:gd name="connsiteY126" fmla="*/ 8851 h 10000"/>
                <a:gd name="connsiteX127" fmla="*/ 8444 w 10000"/>
                <a:gd name="connsiteY127" fmla="*/ 8851 h 10000"/>
                <a:gd name="connsiteX128" fmla="*/ 8222 w 10000"/>
                <a:gd name="connsiteY128" fmla="*/ 8719 h 10000"/>
                <a:gd name="connsiteX129" fmla="*/ 8111 w 10000"/>
                <a:gd name="connsiteY129" fmla="*/ 8660 h 10000"/>
                <a:gd name="connsiteX130" fmla="*/ 7944 w 10000"/>
                <a:gd name="connsiteY130" fmla="*/ 8616 h 10000"/>
                <a:gd name="connsiteX131" fmla="*/ 7778 w 10000"/>
                <a:gd name="connsiteY131" fmla="*/ 8586 h 10000"/>
                <a:gd name="connsiteX132" fmla="*/ 7556 w 10000"/>
                <a:gd name="connsiteY132" fmla="*/ 8571 h 10000"/>
                <a:gd name="connsiteX133" fmla="*/ 7333 w 10000"/>
                <a:gd name="connsiteY133" fmla="*/ 8557 h 10000"/>
                <a:gd name="connsiteX134" fmla="*/ 7000 w 10000"/>
                <a:gd name="connsiteY134" fmla="*/ 8542 h 10000"/>
                <a:gd name="connsiteX135" fmla="*/ 7000 w 10000"/>
                <a:gd name="connsiteY135" fmla="*/ 8542 h 10000"/>
                <a:gd name="connsiteX136" fmla="*/ 6556 w 10000"/>
                <a:gd name="connsiteY136" fmla="*/ 8557 h 10000"/>
                <a:gd name="connsiteX137" fmla="*/ 6222 w 10000"/>
                <a:gd name="connsiteY137" fmla="*/ 8557 h 10000"/>
                <a:gd name="connsiteX138" fmla="*/ 6111 w 10000"/>
                <a:gd name="connsiteY138" fmla="*/ 8542 h 10000"/>
                <a:gd name="connsiteX139" fmla="*/ 6056 w 10000"/>
                <a:gd name="connsiteY139" fmla="*/ 8527 h 10000"/>
                <a:gd name="connsiteX140" fmla="*/ 6056 w 10000"/>
                <a:gd name="connsiteY140" fmla="*/ 8527 h 10000"/>
                <a:gd name="connsiteX141" fmla="*/ 6056 w 10000"/>
                <a:gd name="connsiteY141" fmla="*/ 8262 h 10000"/>
                <a:gd name="connsiteX142" fmla="*/ 6056 w 10000"/>
                <a:gd name="connsiteY142" fmla="*/ 8262 h 10000"/>
                <a:gd name="connsiteX143" fmla="*/ 6056 w 10000"/>
                <a:gd name="connsiteY143" fmla="*/ 8203 h 10000"/>
                <a:gd name="connsiteX144" fmla="*/ 5944 w 10000"/>
                <a:gd name="connsiteY144" fmla="*/ 8130 h 10000"/>
                <a:gd name="connsiteX145" fmla="*/ 5889 w 10000"/>
                <a:gd name="connsiteY145" fmla="*/ 8115 h 10000"/>
                <a:gd name="connsiteX146" fmla="*/ 5778 w 10000"/>
                <a:gd name="connsiteY146" fmla="*/ 8100 h 10000"/>
                <a:gd name="connsiteX147" fmla="*/ 5667 w 10000"/>
                <a:gd name="connsiteY147" fmla="*/ 8100 h 10000"/>
                <a:gd name="connsiteX148" fmla="*/ 5500 w 10000"/>
                <a:gd name="connsiteY148" fmla="*/ 8115 h 10000"/>
                <a:gd name="connsiteX149" fmla="*/ 5500 w 10000"/>
                <a:gd name="connsiteY149" fmla="*/ 8115 h 10000"/>
                <a:gd name="connsiteX150" fmla="*/ 4889 w 10000"/>
                <a:gd name="connsiteY150" fmla="*/ 8218 h 10000"/>
                <a:gd name="connsiteX151" fmla="*/ 4611 w 10000"/>
                <a:gd name="connsiteY151" fmla="*/ 8247 h 10000"/>
                <a:gd name="connsiteX152" fmla="*/ 4556 w 10000"/>
                <a:gd name="connsiteY152" fmla="*/ 8262 h 10000"/>
                <a:gd name="connsiteX153" fmla="*/ 4500 w 10000"/>
                <a:gd name="connsiteY153" fmla="*/ 8247 h 10000"/>
                <a:gd name="connsiteX154" fmla="*/ 4500 w 10000"/>
                <a:gd name="connsiteY154" fmla="*/ 8247 h 10000"/>
                <a:gd name="connsiteX155" fmla="*/ 4222 w 10000"/>
                <a:gd name="connsiteY155" fmla="*/ 8100 h 10000"/>
                <a:gd name="connsiteX156" fmla="*/ 4222 w 10000"/>
                <a:gd name="connsiteY156" fmla="*/ 8100 h 10000"/>
                <a:gd name="connsiteX157" fmla="*/ 4111 w 10000"/>
                <a:gd name="connsiteY157" fmla="*/ 8027 h 10000"/>
                <a:gd name="connsiteX158" fmla="*/ 4111 w 10000"/>
                <a:gd name="connsiteY158" fmla="*/ 7982 h 10000"/>
                <a:gd name="connsiteX159" fmla="*/ 4111 w 10000"/>
                <a:gd name="connsiteY159" fmla="*/ 7938 h 10000"/>
                <a:gd name="connsiteX160" fmla="*/ 4111 w 10000"/>
                <a:gd name="connsiteY160" fmla="*/ 7938 h 10000"/>
                <a:gd name="connsiteX161" fmla="*/ 4278 w 10000"/>
                <a:gd name="connsiteY161" fmla="*/ 7894 h 10000"/>
                <a:gd name="connsiteX162" fmla="*/ 4389 w 10000"/>
                <a:gd name="connsiteY162" fmla="*/ 7879 h 10000"/>
                <a:gd name="connsiteX163" fmla="*/ 4389 w 10000"/>
                <a:gd name="connsiteY163" fmla="*/ 7879 h 10000"/>
                <a:gd name="connsiteX164" fmla="*/ 4000 w 10000"/>
                <a:gd name="connsiteY164" fmla="*/ 7879 h 10000"/>
                <a:gd name="connsiteX165" fmla="*/ 3722 w 10000"/>
                <a:gd name="connsiteY165" fmla="*/ 7894 h 10000"/>
                <a:gd name="connsiteX166" fmla="*/ 3611 w 10000"/>
                <a:gd name="connsiteY166" fmla="*/ 7909 h 10000"/>
                <a:gd name="connsiteX167" fmla="*/ 3556 w 10000"/>
                <a:gd name="connsiteY167" fmla="*/ 7923 h 10000"/>
                <a:gd name="connsiteX168" fmla="*/ 3556 w 10000"/>
                <a:gd name="connsiteY168" fmla="*/ 7923 h 10000"/>
                <a:gd name="connsiteX169" fmla="*/ 3444 w 10000"/>
                <a:gd name="connsiteY169" fmla="*/ 7982 h 10000"/>
                <a:gd name="connsiteX170" fmla="*/ 3278 w 10000"/>
                <a:gd name="connsiteY170" fmla="*/ 8071 h 10000"/>
                <a:gd name="connsiteX171" fmla="*/ 3000 w 10000"/>
                <a:gd name="connsiteY171" fmla="*/ 8174 h 10000"/>
                <a:gd name="connsiteX172" fmla="*/ 2667 w 10000"/>
                <a:gd name="connsiteY172" fmla="*/ 8247 h 10000"/>
                <a:gd name="connsiteX173" fmla="*/ 2667 w 10000"/>
                <a:gd name="connsiteY173" fmla="*/ 8247 h 10000"/>
                <a:gd name="connsiteX174" fmla="*/ 2333 w 10000"/>
                <a:gd name="connsiteY174" fmla="*/ 8306 h 10000"/>
                <a:gd name="connsiteX175" fmla="*/ 1833 w 10000"/>
                <a:gd name="connsiteY175" fmla="*/ 8365 h 10000"/>
                <a:gd name="connsiteX176" fmla="*/ 1389 w 10000"/>
                <a:gd name="connsiteY176" fmla="*/ 8395 h 10000"/>
                <a:gd name="connsiteX177" fmla="*/ 889 w 10000"/>
                <a:gd name="connsiteY177" fmla="*/ 8409 h 10000"/>
                <a:gd name="connsiteX178" fmla="*/ 889 w 10000"/>
                <a:gd name="connsiteY178" fmla="*/ 8409 h 10000"/>
                <a:gd name="connsiteX179" fmla="*/ 500 w 10000"/>
                <a:gd name="connsiteY179" fmla="*/ 8424 h 10000"/>
                <a:gd name="connsiteX180" fmla="*/ 222 w 10000"/>
                <a:gd name="connsiteY180" fmla="*/ 8439 h 10000"/>
                <a:gd name="connsiteX181" fmla="*/ 0 w 10000"/>
                <a:gd name="connsiteY181" fmla="*/ 8454 h 10000"/>
                <a:gd name="connsiteX182" fmla="*/ 0 w 10000"/>
                <a:gd name="connsiteY182" fmla="*/ 8454 h 10000"/>
                <a:gd name="connsiteX183" fmla="*/ 278 w 10000"/>
                <a:gd name="connsiteY183" fmla="*/ 8689 h 10000"/>
                <a:gd name="connsiteX184" fmla="*/ 500 w 10000"/>
                <a:gd name="connsiteY184" fmla="*/ 8866 h 10000"/>
                <a:gd name="connsiteX185" fmla="*/ 722 w 10000"/>
                <a:gd name="connsiteY185" fmla="*/ 9013 h 10000"/>
                <a:gd name="connsiteX186" fmla="*/ 722 w 10000"/>
                <a:gd name="connsiteY186" fmla="*/ 9013 h 10000"/>
                <a:gd name="connsiteX187" fmla="*/ 889 w 10000"/>
                <a:gd name="connsiteY187" fmla="*/ 9102 h 10000"/>
                <a:gd name="connsiteX188" fmla="*/ 944 w 10000"/>
                <a:gd name="connsiteY188" fmla="*/ 9175 h 10000"/>
                <a:gd name="connsiteX189" fmla="*/ 1111 w 10000"/>
                <a:gd name="connsiteY189" fmla="*/ 9249 h 10000"/>
                <a:gd name="connsiteX190" fmla="*/ 1333 w 10000"/>
                <a:gd name="connsiteY190" fmla="*/ 9367 h 10000"/>
                <a:gd name="connsiteX191" fmla="*/ 1333 w 10000"/>
                <a:gd name="connsiteY191" fmla="*/ 9367 h 10000"/>
                <a:gd name="connsiteX192" fmla="*/ 1444 w 10000"/>
                <a:gd name="connsiteY192" fmla="*/ 9426 h 10000"/>
                <a:gd name="connsiteX193" fmla="*/ 1500 w 10000"/>
                <a:gd name="connsiteY193" fmla="*/ 9470 h 10000"/>
                <a:gd name="connsiteX194" fmla="*/ 1500 w 10000"/>
                <a:gd name="connsiteY194" fmla="*/ 9514 h 10000"/>
                <a:gd name="connsiteX195" fmla="*/ 1556 w 10000"/>
                <a:gd name="connsiteY195" fmla="*/ 9529 h 10000"/>
                <a:gd name="connsiteX196" fmla="*/ 1722 w 10000"/>
                <a:gd name="connsiteY196" fmla="*/ 9543 h 10000"/>
                <a:gd name="connsiteX197" fmla="*/ 1944 w 10000"/>
                <a:gd name="connsiteY197" fmla="*/ 9558 h 10000"/>
                <a:gd name="connsiteX198" fmla="*/ 2944 w 10000"/>
                <a:gd name="connsiteY198" fmla="*/ 9573 h 10000"/>
                <a:gd name="connsiteX199" fmla="*/ 2944 w 10000"/>
                <a:gd name="connsiteY199" fmla="*/ 9573 h 10000"/>
                <a:gd name="connsiteX200" fmla="*/ 4167 w 10000"/>
                <a:gd name="connsiteY200" fmla="*/ 9602 h 10000"/>
                <a:gd name="connsiteX201" fmla="*/ 4889 w 10000"/>
                <a:gd name="connsiteY201" fmla="*/ 9647 h 10000"/>
                <a:gd name="connsiteX202" fmla="*/ 5278 w 10000"/>
                <a:gd name="connsiteY202" fmla="*/ 9691 h 10000"/>
                <a:gd name="connsiteX203" fmla="*/ 5444 w 10000"/>
                <a:gd name="connsiteY203" fmla="*/ 9705 h 10000"/>
                <a:gd name="connsiteX204" fmla="*/ 5444 w 10000"/>
                <a:gd name="connsiteY204" fmla="*/ 9705 h 10000"/>
                <a:gd name="connsiteX205" fmla="*/ 5722 w 10000"/>
                <a:gd name="connsiteY205" fmla="*/ 9735 h 10000"/>
                <a:gd name="connsiteX206" fmla="*/ 5833 w 10000"/>
                <a:gd name="connsiteY206" fmla="*/ 9750 h 10000"/>
                <a:gd name="connsiteX207" fmla="*/ 5833 w 10000"/>
                <a:gd name="connsiteY207" fmla="*/ 9750 h 10000"/>
                <a:gd name="connsiteX208" fmla="*/ 5833 w 10000"/>
                <a:gd name="connsiteY208" fmla="*/ 9735 h 10000"/>
                <a:gd name="connsiteX209" fmla="*/ 5889 w 10000"/>
                <a:gd name="connsiteY209" fmla="*/ 9720 h 10000"/>
                <a:gd name="connsiteX210" fmla="*/ 6000 w 10000"/>
                <a:gd name="connsiteY210" fmla="*/ 9705 h 10000"/>
                <a:gd name="connsiteX211" fmla="*/ 6167 w 10000"/>
                <a:gd name="connsiteY211" fmla="*/ 9691 h 10000"/>
                <a:gd name="connsiteX212" fmla="*/ 6444 w 10000"/>
                <a:gd name="connsiteY212" fmla="*/ 9691 h 10000"/>
                <a:gd name="connsiteX213" fmla="*/ 6833 w 10000"/>
                <a:gd name="connsiteY213" fmla="*/ 9705 h 10000"/>
                <a:gd name="connsiteX214" fmla="*/ 7278 w 10000"/>
                <a:gd name="connsiteY214" fmla="*/ 9750 h 10000"/>
                <a:gd name="connsiteX215" fmla="*/ 7278 w 10000"/>
                <a:gd name="connsiteY215" fmla="*/ 9750 h 10000"/>
                <a:gd name="connsiteX216" fmla="*/ 8722 w 10000"/>
                <a:gd name="connsiteY216" fmla="*/ 9882 h 10000"/>
                <a:gd name="connsiteX217" fmla="*/ 10000 w 10000"/>
                <a:gd name="connsiteY217"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111 w 10000"/>
                <a:gd name="connsiteY71" fmla="*/ 3652 h 10000"/>
                <a:gd name="connsiteX72" fmla="*/ 2278 w 10000"/>
                <a:gd name="connsiteY72" fmla="*/ 3608 h 10000"/>
                <a:gd name="connsiteX73" fmla="*/ 2389 w 10000"/>
                <a:gd name="connsiteY73" fmla="*/ 3564 h 10000"/>
                <a:gd name="connsiteX74" fmla="*/ 2389 w 10000"/>
                <a:gd name="connsiteY74" fmla="*/ 3505 h 10000"/>
                <a:gd name="connsiteX75" fmla="*/ 2389 w 10000"/>
                <a:gd name="connsiteY75" fmla="*/ 3432 h 10000"/>
                <a:gd name="connsiteX76" fmla="*/ 2389 w 10000"/>
                <a:gd name="connsiteY76" fmla="*/ 3432 h 10000"/>
                <a:gd name="connsiteX77" fmla="*/ 2167 w 10000"/>
                <a:gd name="connsiteY77" fmla="*/ 3225 h 10000"/>
                <a:gd name="connsiteX78" fmla="*/ 1889 w 10000"/>
                <a:gd name="connsiteY78" fmla="*/ 2946 h 10000"/>
                <a:gd name="connsiteX79" fmla="*/ 1667 w 10000"/>
                <a:gd name="connsiteY79" fmla="*/ 2695 h 10000"/>
                <a:gd name="connsiteX80" fmla="*/ 1611 w 10000"/>
                <a:gd name="connsiteY80" fmla="*/ 2622 h 10000"/>
                <a:gd name="connsiteX81" fmla="*/ 1611 w 10000"/>
                <a:gd name="connsiteY81" fmla="*/ 2592 h 10000"/>
                <a:gd name="connsiteX82" fmla="*/ 1667 w 10000"/>
                <a:gd name="connsiteY82" fmla="*/ 2577 h 10000"/>
                <a:gd name="connsiteX83" fmla="*/ 1667 w 10000"/>
                <a:gd name="connsiteY83" fmla="*/ 2577 h 10000"/>
                <a:gd name="connsiteX84" fmla="*/ 2000 w 10000"/>
                <a:gd name="connsiteY84" fmla="*/ 2563 h 10000"/>
                <a:gd name="connsiteX85" fmla="*/ 2222 w 10000"/>
                <a:gd name="connsiteY85" fmla="*/ 2563 h 10000"/>
                <a:gd name="connsiteX86" fmla="*/ 2389 w 10000"/>
                <a:gd name="connsiteY86" fmla="*/ 2577 h 10000"/>
                <a:gd name="connsiteX87" fmla="*/ 2389 w 10000"/>
                <a:gd name="connsiteY87" fmla="*/ 2577 h 10000"/>
                <a:gd name="connsiteX88" fmla="*/ 2444 w 10000"/>
                <a:gd name="connsiteY88" fmla="*/ 2577 h 10000"/>
                <a:gd name="connsiteX89" fmla="*/ 2500 w 10000"/>
                <a:gd name="connsiteY89" fmla="*/ 2548 h 10000"/>
                <a:gd name="connsiteX90" fmla="*/ 2778 w 10000"/>
                <a:gd name="connsiteY90" fmla="*/ 2459 h 10000"/>
                <a:gd name="connsiteX91" fmla="*/ 3500 w 10000"/>
                <a:gd name="connsiteY91" fmla="*/ 2165 h 10000"/>
                <a:gd name="connsiteX92" fmla="*/ 4444 w 10000"/>
                <a:gd name="connsiteY92" fmla="*/ 1738 h 10000"/>
                <a:gd name="connsiteX93" fmla="*/ 4444 w 10000"/>
                <a:gd name="connsiteY93" fmla="*/ 1738 h 10000"/>
                <a:gd name="connsiteX94" fmla="*/ 4444 w 10000"/>
                <a:gd name="connsiteY94" fmla="*/ 1679 h 10000"/>
                <a:gd name="connsiteX95" fmla="*/ 4444 w 10000"/>
                <a:gd name="connsiteY95" fmla="*/ 1546 h 10000"/>
                <a:gd name="connsiteX96" fmla="*/ 4500 w 10000"/>
                <a:gd name="connsiteY96" fmla="*/ 1458 h 10000"/>
                <a:gd name="connsiteX97" fmla="*/ 4611 w 10000"/>
                <a:gd name="connsiteY97" fmla="*/ 1384 h 10000"/>
                <a:gd name="connsiteX98" fmla="*/ 4778 w 10000"/>
                <a:gd name="connsiteY98" fmla="*/ 1296 h 10000"/>
                <a:gd name="connsiteX99" fmla="*/ 5000 w 10000"/>
                <a:gd name="connsiteY99" fmla="*/ 1222 h 10000"/>
                <a:gd name="connsiteX100" fmla="*/ 5000 w 10000"/>
                <a:gd name="connsiteY100" fmla="*/ 1222 h 10000"/>
                <a:gd name="connsiteX101" fmla="*/ 5556 w 10000"/>
                <a:gd name="connsiteY101" fmla="*/ 1075 h 10000"/>
                <a:gd name="connsiteX102" fmla="*/ 6111 w 10000"/>
                <a:gd name="connsiteY102" fmla="*/ 884 h 10000"/>
                <a:gd name="connsiteX103" fmla="*/ 6667 w 10000"/>
                <a:gd name="connsiteY103" fmla="*/ 707 h 10000"/>
                <a:gd name="connsiteX104" fmla="*/ 7056 w 10000"/>
                <a:gd name="connsiteY104" fmla="*/ 545 h 10000"/>
                <a:gd name="connsiteX105" fmla="*/ 7056 w 10000"/>
                <a:gd name="connsiteY105" fmla="*/ 545 h 10000"/>
                <a:gd name="connsiteX106" fmla="*/ 7333 w 10000"/>
                <a:gd name="connsiteY106" fmla="*/ 398 h 10000"/>
                <a:gd name="connsiteX107" fmla="*/ 7667 w 10000"/>
                <a:gd name="connsiteY107" fmla="*/ 221 h 10000"/>
                <a:gd name="connsiteX108" fmla="*/ 8000 w 10000"/>
                <a:gd name="connsiteY108" fmla="*/ 88 h 10000"/>
                <a:gd name="connsiteX109" fmla="*/ 8167 w 10000"/>
                <a:gd name="connsiteY109" fmla="*/ 29 h 10000"/>
                <a:gd name="connsiteX110" fmla="*/ 8333 w 10000"/>
                <a:gd name="connsiteY110" fmla="*/ 15 h 10000"/>
                <a:gd name="connsiteX111" fmla="*/ 8333 w 10000"/>
                <a:gd name="connsiteY111" fmla="*/ 15 h 10000"/>
                <a:gd name="connsiteX112" fmla="*/ 8667 w 10000"/>
                <a:gd name="connsiteY112" fmla="*/ 0 h 10000"/>
                <a:gd name="connsiteX113" fmla="*/ 9111 w 10000"/>
                <a:gd name="connsiteY113" fmla="*/ 0 h 10000"/>
                <a:gd name="connsiteX114" fmla="*/ 10000 w 10000"/>
                <a:gd name="connsiteY114" fmla="*/ 15 h 10000"/>
                <a:gd name="connsiteX115" fmla="*/ 10000 w 10000"/>
                <a:gd name="connsiteY115" fmla="*/ 9013 h 10000"/>
                <a:gd name="connsiteX116" fmla="*/ 10000 w 10000"/>
                <a:gd name="connsiteY116" fmla="*/ 9013 h 10000"/>
                <a:gd name="connsiteX117" fmla="*/ 9722 w 10000"/>
                <a:gd name="connsiteY117" fmla="*/ 8999 h 10000"/>
                <a:gd name="connsiteX118" fmla="*/ 9389 w 10000"/>
                <a:gd name="connsiteY118" fmla="*/ 9013 h 10000"/>
                <a:gd name="connsiteX119" fmla="*/ 9389 w 10000"/>
                <a:gd name="connsiteY119" fmla="*/ 9013 h 10000"/>
                <a:gd name="connsiteX120" fmla="*/ 9278 w 10000"/>
                <a:gd name="connsiteY120" fmla="*/ 9028 h 10000"/>
                <a:gd name="connsiteX121" fmla="*/ 9056 w 10000"/>
                <a:gd name="connsiteY121" fmla="*/ 9013 h 10000"/>
                <a:gd name="connsiteX122" fmla="*/ 8889 w 10000"/>
                <a:gd name="connsiteY122" fmla="*/ 8999 h 10000"/>
                <a:gd name="connsiteX123" fmla="*/ 8722 w 10000"/>
                <a:gd name="connsiteY123" fmla="*/ 8969 h 10000"/>
                <a:gd name="connsiteX124" fmla="*/ 8611 w 10000"/>
                <a:gd name="connsiteY124" fmla="*/ 8925 h 10000"/>
                <a:gd name="connsiteX125" fmla="*/ 8444 w 10000"/>
                <a:gd name="connsiteY125" fmla="*/ 8851 h 10000"/>
                <a:gd name="connsiteX126" fmla="*/ 8444 w 10000"/>
                <a:gd name="connsiteY126" fmla="*/ 8851 h 10000"/>
                <a:gd name="connsiteX127" fmla="*/ 8222 w 10000"/>
                <a:gd name="connsiteY127" fmla="*/ 8719 h 10000"/>
                <a:gd name="connsiteX128" fmla="*/ 8111 w 10000"/>
                <a:gd name="connsiteY128" fmla="*/ 8660 h 10000"/>
                <a:gd name="connsiteX129" fmla="*/ 7944 w 10000"/>
                <a:gd name="connsiteY129" fmla="*/ 8616 h 10000"/>
                <a:gd name="connsiteX130" fmla="*/ 7778 w 10000"/>
                <a:gd name="connsiteY130" fmla="*/ 8586 h 10000"/>
                <a:gd name="connsiteX131" fmla="*/ 7556 w 10000"/>
                <a:gd name="connsiteY131" fmla="*/ 8571 h 10000"/>
                <a:gd name="connsiteX132" fmla="*/ 7333 w 10000"/>
                <a:gd name="connsiteY132" fmla="*/ 8557 h 10000"/>
                <a:gd name="connsiteX133" fmla="*/ 7000 w 10000"/>
                <a:gd name="connsiteY133" fmla="*/ 8542 h 10000"/>
                <a:gd name="connsiteX134" fmla="*/ 7000 w 10000"/>
                <a:gd name="connsiteY134" fmla="*/ 8542 h 10000"/>
                <a:gd name="connsiteX135" fmla="*/ 6556 w 10000"/>
                <a:gd name="connsiteY135" fmla="*/ 8557 h 10000"/>
                <a:gd name="connsiteX136" fmla="*/ 6222 w 10000"/>
                <a:gd name="connsiteY136" fmla="*/ 8557 h 10000"/>
                <a:gd name="connsiteX137" fmla="*/ 6111 w 10000"/>
                <a:gd name="connsiteY137" fmla="*/ 8542 h 10000"/>
                <a:gd name="connsiteX138" fmla="*/ 6056 w 10000"/>
                <a:gd name="connsiteY138" fmla="*/ 8527 h 10000"/>
                <a:gd name="connsiteX139" fmla="*/ 6056 w 10000"/>
                <a:gd name="connsiteY139" fmla="*/ 8527 h 10000"/>
                <a:gd name="connsiteX140" fmla="*/ 6056 w 10000"/>
                <a:gd name="connsiteY140" fmla="*/ 8262 h 10000"/>
                <a:gd name="connsiteX141" fmla="*/ 6056 w 10000"/>
                <a:gd name="connsiteY141" fmla="*/ 8262 h 10000"/>
                <a:gd name="connsiteX142" fmla="*/ 6056 w 10000"/>
                <a:gd name="connsiteY142" fmla="*/ 8203 h 10000"/>
                <a:gd name="connsiteX143" fmla="*/ 5944 w 10000"/>
                <a:gd name="connsiteY143" fmla="*/ 8130 h 10000"/>
                <a:gd name="connsiteX144" fmla="*/ 5889 w 10000"/>
                <a:gd name="connsiteY144" fmla="*/ 8115 h 10000"/>
                <a:gd name="connsiteX145" fmla="*/ 5778 w 10000"/>
                <a:gd name="connsiteY145" fmla="*/ 8100 h 10000"/>
                <a:gd name="connsiteX146" fmla="*/ 5667 w 10000"/>
                <a:gd name="connsiteY146" fmla="*/ 8100 h 10000"/>
                <a:gd name="connsiteX147" fmla="*/ 5500 w 10000"/>
                <a:gd name="connsiteY147" fmla="*/ 8115 h 10000"/>
                <a:gd name="connsiteX148" fmla="*/ 5500 w 10000"/>
                <a:gd name="connsiteY148" fmla="*/ 8115 h 10000"/>
                <a:gd name="connsiteX149" fmla="*/ 4889 w 10000"/>
                <a:gd name="connsiteY149" fmla="*/ 8218 h 10000"/>
                <a:gd name="connsiteX150" fmla="*/ 4611 w 10000"/>
                <a:gd name="connsiteY150" fmla="*/ 8247 h 10000"/>
                <a:gd name="connsiteX151" fmla="*/ 4556 w 10000"/>
                <a:gd name="connsiteY151" fmla="*/ 8262 h 10000"/>
                <a:gd name="connsiteX152" fmla="*/ 4500 w 10000"/>
                <a:gd name="connsiteY152" fmla="*/ 8247 h 10000"/>
                <a:gd name="connsiteX153" fmla="*/ 4500 w 10000"/>
                <a:gd name="connsiteY153" fmla="*/ 8247 h 10000"/>
                <a:gd name="connsiteX154" fmla="*/ 4222 w 10000"/>
                <a:gd name="connsiteY154" fmla="*/ 8100 h 10000"/>
                <a:gd name="connsiteX155" fmla="*/ 4222 w 10000"/>
                <a:gd name="connsiteY155" fmla="*/ 8100 h 10000"/>
                <a:gd name="connsiteX156" fmla="*/ 4111 w 10000"/>
                <a:gd name="connsiteY156" fmla="*/ 8027 h 10000"/>
                <a:gd name="connsiteX157" fmla="*/ 4111 w 10000"/>
                <a:gd name="connsiteY157" fmla="*/ 7982 h 10000"/>
                <a:gd name="connsiteX158" fmla="*/ 4111 w 10000"/>
                <a:gd name="connsiteY158" fmla="*/ 7938 h 10000"/>
                <a:gd name="connsiteX159" fmla="*/ 4111 w 10000"/>
                <a:gd name="connsiteY159" fmla="*/ 7938 h 10000"/>
                <a:gd name="connsiteX160" fmla="*/ 4278 w 10000"/>
                <a:gd name="connsiteY160" fmla="*/ 7894 h 10000"/>
                <a:gd name="connsiteX161" fmla="*/ 4389 w 10000"/>
                <a:gd name="connsiteY161" fmla="*/ 7879 h 10000"/>
                <a:gd name="connsiteX162" fmla="*/ 4389 w 10000"/>
                <a:gd name="connsiteY162" fmla="*/ 7879 h 10000"/>
                <a:gd name="connsiteX163" fmla="*/ 4000 w 10000"/>
                <a:gd name="connsiteY163" fmla="*/ 7879 h 10000"/>
                <a:gd name="connsiteX164" fmla="*/ 3722 w 10000"/>
                <a:gd name="connsiteY164" fmla="*/ 7894 h 10000"/>
                <a:gd name="connsiteX165" fmla="*/ 3611 w 10000"/>
                <a:gd name="connsiteY165" fmla="*/ 7909 h 10000"/>
                <a:gd name="connsiteX166" fmla="*/ 3556 w 10000"/>
                <a:gd name="connsiteY166" fmla="*/ 7923 h 10000"/>
                <a:gd name="connsiteX167" fmla="*/ 3556 w 10000"/>
                <a:gd name="connsiteY167" fmla="*/ 7923 h 10000"/>
                <a:gd name="connsiteX168" fmla="*/ 3444 w 10000"/>
                <a:gd name="connsiteY168" fmla="*/ 7982 h 10000"/>
                <a:gd name="connsiteX169" fmla="*/ 3278 w 10000"/>
                <a:gd name="connsiteY169" fmla="*/ 8071 h 10000"/>
                <a:gd name="connsiteX170" fmla="*/ 3000 w 10000"/>
                <a:gd name="connsiteY170" fmla="*/ 8174 h 10000"/>
                <a:gd name="connsiteX171" fmla="*/ 2667 w 10000"/>
                <a:gd name="connsiteY171" fmla="*/ 8247 h 10000"/>
                <a:gd name="connsiteX172" fmla="*/ 2667 w 10000"/>
                <a:gd name="connsiteY172" fmla="*/ 8247 h 10000"/>
                <a:gd name="connsiteX173" fmla="*/ 2333 w 10000"/>
                <a:gd name="connsiteY173" fmla="*/ 8306 h 10000"/>
                <a:gd name="connsiteX174" fmla="*/ 1833 w 10000"/>
                <a:gd name="connsiteY174" fmla="*/ 8365 h 10000"/>
                <a:gd name="connsiteX175" fmla="*/ 1389 w 10000"/>
                <a:gd name="connsiteY175" fmla="*/ 8395 h 10000"/>
                <a:gd name="connsiteX176" fmla="*/ 889 w 10000"/>
                <a:gd name="connsiteY176" fmla="*/ 8409 h 10000"/>
                <a:gd name="connsiteX177" fmla="*/ 889 w 10000"/>
                <a:gd name="connsiteY177" fmla="*/ 8409 h 10000"/>
                <a:gd name="connsiteX178" fmla="*/ 500 w 10000"/>
                <a:gd name="connsiteY178" fmla="*/ 8424 h 10000"/>
                <a:gd name="connsiteX179" fmla="*/ 222 w 10000"/>
                <a:gd name="connsiteY179" fmla="*/ 8439 h 10000"/>
                <a:gd name="connsiteX180" fmla="*/ 0 w 10000"/>
                <a:gd name="connsiteY180" fmla="*/ 8454 h 10000"/>
                <a:gd name="connsiteX181" fmla="*/ 0 w 10000"/>
                <a:gd name="connsiteY181" fmla="*/ 8454 h 10000"/>
                <a:gd name="connsiteX182" fmla="*/ 278 w 10000"/>
                <a:gd name="connsiteY182" fmla="*/ 8689 h 10000"/>
                <a:gd name="connsiteX183" fmla="*/ 500 w 10000"/>
                <a:gd name="connsiteY183" fmla="*/ 8866 h 10000"/>
                <a:gd name="connsiteX184" fmla="*/ 722 w 10000"/>
                <a:gd name="connsiteY184" fmla="*/ 9013 h 10000"/>
                <a:gd name="connsiteX185" fmla="*/ 722 w 10000"/>
                <a:gd name="connsiteY185" fmla="*/ 9013 h 10000"/>
                <a:gd name="connsiteX186" fmla="*/ 889 w 10000"/>
                <a:gd name="connsiteY186" fmla="*/ 9102 h 10000"/>
                <a:gd name="connsiteX187" fmla="*/ 944 w 10000"/>
                <a:gd name="connsiteY187" fmla="*/ 9175 h 10000"/>
                <a:gd name="connsiteX188" fmla="*/ 1111 w 10000"/>
                <a:gd name="connsiteY188" fmla="*/ 9249 h 10000"/>
                <a:gd name="connsiteX189" fmla="*/ 1333 w 10000"/>
                <a:gd name="connsiteY189" fmla="*/ 9367 h 10000"/>
                <a:gd name="connsiteX190" fmla="*/ 1333 w 10000"/>
                <a:gd name="connsiteY190" fmla="*/ 9367 h 10000"/>
                <a:gd name="connsiteX191" fmla="*/ 1444 w 10000"/>
                <a:gd name="connsiteY191" fmla="*/ 9426 h 10000"/>
                <a:gd name="connsiteX192" fmla="*/ 1500 w 10000"/>
                <a:gd name="connsiteY192" fmla="*/ 9470 h 10000"/>
                <a:gd name="connsiteX193" fmla="*/ 1500 w 10000"/>
                <a:gd name="connsiteY193" fmla="*/ 9514 h 10000"/>
                <a:gd name="connsiteX194" fmla="*/ 1556 w 10000"/>
                <a:gd name="connsiteY194" fmla="*/ 9529 h 10000"/>
                <a:gd name="connsiteX195" fmla="*/ 1722 w 10000"/>
                <a:gd name="connsiteY195" fmla="*/ 9543 h 10000"/>
                <a:gd name="connsiteX196" fmla="*/ 1944 w 10000"/>
                <a:gd name="connsiteY196" fmla="*/ 9558 h 10000"/>
                <a:gd name="connsiteX197" fmla="*/ 2944 w 10000"/>
                <a:gd name="connsiteY197" fmla="*/ 9573 h 10000"/>
                <a:gd name="connsiteX198" fmla="*/ 2944 w 10000"/>
                <a:gd name="connsiteY198" fmla="*/ 9573 h 10000"/>
                <a:gd name="connsiteX199" fmla="*/ 4167 w 10000"/>
                <a:gd name="connsiteY199" fmla="*/ 9602 h 10000"/>
                <a:gd name="connsiteX200" fmla="*/ 4889 w 10000"/>
                <a:gd name="connsiteY200" fmla="*/ 9647 h 10000"/>
                <a:gd name="connsiteX201" fmla="*/ 5278 w 10000"/>
                <a:gd name="connsiteY201" fmla="*/ 9691 h 10000"/>
                <a:gd name="connsiteX202" fmla="*/ 5444 w 10000"/>
                <a:gd name="connsiteY202" fmla="*/ 9705 h 10000"/>
                <a:gd name="connsiteX203" fmla="*/ 5444 w 10000"/>
                <a:gd name="connsiteY203" fmla="*/ 9705 h 10000"/>
                <a:gd name="connsiteX204" fmla="*/ 5722 w 10000"/>
                <a:gd name="connsiteY204" fmla="*/ 9735 h 10000"/>
                <a:gd name="connsiteX205" fmla="*/ 5833 w 10000"/>
                <a:gd name="connsiteY205" fmla="*/ 9750 h 10000"/>
                <a:gd name="connsiteX206" fmla="*/ 5833 w 10000"/>
                <a:gd name="connsiteY206" fmla="*/ 9750 h 10000"/>
                <a:gd name="connsiteX207" fmla="*/ 5833 w 10000"/>
                <a:gd name="connsiteY207" fmla="*/ 9735 h 10000"/>
                <a:gd name="connsiteX208" fmla="*/ 5889 w 10000"/>
                <a:gd name="connsiteY208" fmla="*/ 9720 h 10000"/>
                <a:gd name="connsiteX209" fmla="*/ 6000 w 10000"/>
                <a:gd name="connsiteY209" fmla="*/ 9705 h 10000"/>
                <a:gd name="connsiteX210" fmla="*/ 6167 w 10000"/>
                <a:gd name="connsiteY210" fmla="*/ 9691 h 10000"/>
                <a:gd name="connsiteX211" fmla="*/ 6444 w 10000"/>
                <a:gd name="connsiteY211" fmla="*/ 9691 h 10000"/>
                <a:gd name="connsiteX212" fmla="*/ 6833 w 10000"/>
                <a:gd name="connsiteY212" fmla="*/ 9705 h 10000"/>
                <a:gd name="connsiteX213" fmla="*/ 7278 w 10000"/>
                <a:gd name="connsiteY213" fmla="*/ 9750 h 10000"/>
                <a:gd name="connsiteX214" fmla="*/ 7278 w 10000"/>
                <a:gd name="connsiteY214" fmla="*/ 9750 h 10000"/>
                <a:gd name="connsiteX215" fmla="*/ 8722 w 10000"/>
                <a:gd name="connsiteY215" fmla="*/ 9882 h 10000"/>
                <a:gd name="connsiteX216" fmla="*/ 10000 w 10000"/>
                <a:gd name="connsiteY216"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111 w 10000"/>
                <a:gd name="connsiteY71" fmla="*/ 3652 h 10000"/>
                <a:gd name="connsiteX72" fmla="*/ 2389 w 10000"/>
                <a:gd name="connsiteY72" fmla="*/ 3564 h 10000"/>
                <a:gd name="connsiteX73" fmla="*/ 2389 w 10000"/>
                <a:gd name="connsiteY73" fmla="*/ 3505 h 10000"/>
                <a:gd name="connsiteX74" fmla="*/ 2389 w 10000"/>
                <a:gd name="connsiteY74" fmla="*/ 3432 h 10000"/>
                <a:gd name="connsiteX75" fmla="*/ 2389 w 10000"/>
                <a:gd name="connsiteY75" fmla="*/ 3432 h 10000"/>
                <a:gd name="connsiteX76" fmla="*/ 2167 w 10000"/>
                <a:gd name="connsiteY76" fmla="*/ 3225 h 10000"/>
                <a:gd name="connsiteX77" fmla="*/ 1889 w 10000"/>
                <a:gd name="connsiteY77" fmla="*/ 2946 h 10000"/>
                <a:gd name="connsiteX78" fmla="*/ 1667 w 10000"/>
                <a:gd name="connsiteY78" fmla="*/ 2695 h 10000"/>
                <a:gd name="connsiteX79" fmla="*/ 1611 w 10000"/>
                <a:gd name="connsiteY79" fmla="*/ 2622 h 10000"/>
                <a:gd name="connsiteX80" fmla="*/ 1611 w 10000"/>
                <a:gd name="connsiteY80" fmla="*/ 2592 h 10000"/>
                <a:gd name="connsiteX81" fmla="*/ 1667 w 10000"/>
                <a:gd name="connsiteY81" fmla="*/ 2577 h 10000"/>
                <a:gd name="connsiteX82" fmla="*/ 1667 w 10000"/>
                <a:gd name="connsiteY82" fmla="*/ 2577 h 10000"/>
                <a:gd name="connsiteX83" fmla="*/ 2000 w 10000"/>
                <a:gd name="connsiteY83" fmla="*/ 2563 h 10000"/>
                <a:gd name="connsiteX84" fmla="*/ 2222 w 10000"/>
                <a:gd name="connsiteY84" fmla="*/ 2563 h 10000"/>
                <a:gd name="connsiteX85" fmla="*/ 2389 w 10000"/>
                <a:gd name="connsiteY85" fmla="*/ 2577 h 10000"/>
                <a:gd name="connsiteX86" fmla="*/ 2389 w 10000"/>
                <a:gd name="connsiteY86" fmla="*/ 2577 h 10000"/>
                <a:gd name="connsiteX87" fmla="*/ 2444 w 10000"/>
                <a:gd name="connsiteY87" fmla="*/ 2577 h 10000"/>
                <a:gd name="connsiteX88" fmla="*/ 2500 w 10000"/>
                <a:gd name="connsiteY88" fmla="*/ 2548 h 10000"/>
                <a:gd name="connsiteX89" fmla="*/ 2778 w 10000"/>
                <a:gd name="connsiteY89" fmla="*/ 2459 h 10000"/>
                <a:gd name="connsiteX90" fmla="*/ 3500 w 10000"/>
                <a:gd name="connsiteY90" fmla="*/ 2165 h 10000"/>
                <a:gd name="connsiteX91" fmla="*/ 4444 w 10000"/>
                <a:gd name="connsiteY91" fmla="*/ 1738 h 10000"/>
                <a:gd name="connsiteX92" fmla="*/ 4444 w 10000"/>
                <a:gd name="connsiteY92" fmla="*/ 1738 h 10000"/>
                <a:gd name="connsiteX93" fmla="*/ 4444 w 10000"/>
                <a:gd name="connsiteY93" fmla="*/ 1679 h 10000"/>
                <a:gd name="connsiteX94" fmla="*/ 4444 w 10000"/>
                <a:gd name="connsiteY94" fmla="*/ 1546 h 10000"/>
                <a:gd name="connsiteX95" fmla="*/ 4500 w 10000"/>
                <a:gd name="connsiteY95" fmla="*/ 1458 h 10000"/>
                <a:gd name="connsiteX96" fmla="*/ 4611 w 10000"/>
                <a:gd name="connsiteY96" fmla="*/ 1384 h 10000"/>
                <a:gd name="connsiteX97" fmla="*/ 4778 w 10000"/>
                <a:gd name="connsiteY97" fmla="*/ 1296 h 10000"/>
                <a:gd name="connsiteX98" fmla="*/ 5000 w 10000"/>
                <a:gd name="connsiteY98" fmla="*/ 1222 h 10000"/>
                <a:gd name="connsiteX99" fmla="*/ 5000 w 10000"/>
                <a:gd name="connsiteY99" fmla="*/ 1222 h 10000"/>
                <a:gd name="connsiteX100" fmla="*/ 5556 w 10000"/>
                <a:gd name="connsiteY100" fmla="*/ 1075 h 10000"/>
                <a:gd name="connsiteX101" fmla="*/ 6111 w 10000"/>
                <a:gd name="connsiteY101" fmla="*/ 884 h 10000"/>
                <a:gd name="connsiteX102" fmla="*/ 6667 w 10000"/>
                <a:gd name="connsiteY102" fmla="*/ 707 h 10000"/>
                <a:gd name="connsiteX103" fmla="*/ 7056 w 10000"/>
                <a:gd name="connsiteY103" fmla="*/ 545 h 10000"/>
                <a:gd name="connsiteX104" fmla="*/ 7056 w 10000"/>
                <a:gd name="connsiteY104" fmla="*/ 545 h 10000"/>
                <a:gd name="connsiteX105" fmla="*/ 7333 w 10000"/>
                <a:gd name="connsiteY105" fmla="*/ 398 h 10000"/>
                <a:gd name="connsiteX106" fmla="*/ 7667 w 10000"/>
                <a:gd name="connsiteY106" fmla="*/ 221 h 10000"/>
                <a:gd name="connsiteX107" fmla="*/ 8000 w 10000"/>
                <a:gd name="connsiteY107" fmla="*/ 88 h 10000"/>
                <a:gd name="connsiteX108" fmla="*/ 8167 w 10000"/>
                <a:gd name="connsiteY108" fmla="*/ 29 h 10000"/>
                <a:gd name="connsiteX109" fmla="*/ 8333 w 10000"/>
                <a:gd name="connsiteY109" fmla="*/ 15 h 10000"/>
                <a:gd name="connsiteX110" fmla="*/ 8333 w 10000"/>
                <a:gd name="connsiteY110" fmla="*/ 15 h 10000"/>
                <a:gd name="connsiteX111" fmla="*/ 8667 w 10000"/>
                <a:gd name="connsiteY111" fmla="*/ 0 h 10000"/>
                <a:gd name="connsiteX112" fmla="*/ 9111 w 10000"/>
                <a:gd name="connsiteY112" fmla="*/ 0 h 10000"/>
                <a:gd name="connsiteX113" fmla="*/ 10000 w 10000"/>
                <a:gd name="connsiteY113" fmla="*/ 15 h 10000"/>
                <a:gd name="connsiteX114" fmla="*/ 10000 w 10000"/>
                <a:gd name="connsiteY114" fmla="*/ 9013 h 10000"/>
                <a:gd name="connsiteX115" fmla="*/ 10000 w 10000"/>
                <a:gd name="connsiteY115" fmla="*/ 9013 h 10000"/>
                <a:gd name="connsiteX116" fmla="*/ 9722 w 10000"/>
                <a:gd name="connsiteY116" fmla="*/ 8999 h 10000"/>
                <a:gd name="connsiteX117" fmla="*/ 9389 w 10000"/>
                <a:gd name="connsiteY117" fmla="*/ 9013 h 10000"/>
                <a:gd name="connsiteX118" fmla="*/ 9389 w 10000"/>
                <a:gd name="connsiteY118" fmla="*/ 9013 h 10000"/>
                <a:gd name="connsiteX119" fmla="*/ 9278 w 10000"/>
                <a:gd name="connsiteY119" fmla="*/ 9028 h 10000"/>
                <a:gd name="connsiteX120" fmla="*/ 9056 w 10000"/>
                <a:gd name="connsiteY120" fmla="*/ 9013 h 10000"/>
                <a:gd name="connsiteX121" fmla="*/ 8889 w 10000"/>
                <a:gd name="connsiteY121" fmla="*/ 8999 h 10000"/>
                <a:gd name="connsiteX122" fmla="*/ 8722 w 10000"/>
                <a:gd name="connsiteY122" fmla="*/ 8969 h 10000"/>
                <a:gd name="connsiteX123" fmla="*/ 8611 w 10000"/>
                <a:gd name="connsiteY123" fmla="*/ 8925 h 10000"/>
                <a:gd name="connsiteX124" fmla="*/ 8444 w 10000"/>
                <a:gd name="connsiteY124" fmla="*/ 8851 h 10000"/>
                <a:gd name="connsiteX125" fmla="*/ 8444 w 10000"/>
                <a:gd name="connsiteY125" fmla="*/ 8851 h 10000"/>
                <a:gd name="connsiteX126" fmla="*/ 8222 w 10000"/>
                <a:gd name="connsiteY126" fmla="*/ 8719 h 10000"/>
                <a:gd name="connsiteX127" fmla="*/ 8111 w 10000"/>
                <a:gd name="connsiteY127" fmla="*/ 8660 h 10000"/>
                <a:gd name="connsiteX128" fmla="*/ 7944 w 10000"/>
                <a:gd name="connsiteY128" fmla="*/ 8616 h 10000"/>
                <a:gd name="connsiteX129" fmla="*/ 7778 w 10000"/>
                <a:gd name="connsiteY129" fmla="*/ 8586 h 10000"/>
                <a:gd name="connsiteX130" fmla="*/ 7556 w 10000"/>
                <a:gd name="connsiteY130" fmla="*/ 8571 h 10000"/>
                <a:gd name="connsiteX131" fmla="*/ 7333 w 10000"/>
                <a:gd name="connsiteY131" fmla="*/ 8557 h 10000"/>
                <a:gd name="connsiteX132" fmla="*/ 7000 w 10000"/>
                <a:gd name="connsiteY132" fmla="*/ 8542 h 10000"/>
                <a:gd name="connsiteX133" fmla="*/ 7000 w 10000"/>
                <a:gd name="connsiteY133" fmla="*/ 8542 h 10000"/>
                <a:gd name="connsiteX134" fmla="*/ 6556 w 10000"/>
                <a:gd name="connsiteY134" fmla="*/ 8557 h 10000"/>
                <a:gd name="connsiteX135" fmla="*/ 6222 w 10000"/>
                <a:gd name="connsiteY135" fmla="*/ 8557 h 10000"/>
                <a:gd name="connsiteX136" fmla="*/ 6111 w 10000"/>
                <a:gd name="connsiteY136" fmla="*/ 8542 h 10000"/>
                <a:gd name="connsiteX137" fmla="*/ 6056 w 10000"/>
                <a:gd name="connsiteY137" fmla="*/ 8527 h 10000"/>
                <a:gd name="connsiteX138" fmla="*/ 6056 w 10000"/>
                <a:gd name="connsiteY138" fmla="*/ 8527 h 10000"/>
                <a:gd name="connsiteX139" fmla="*/ 6056 w 10000"/>
                <a:gd name="connsiteY139" fmla="*/ 8262 h 10000"/>
                <a:gd name="connsiteX140" fmla="*/ 6056 w 10000"/>
                <a:gd name="connsiteY140" fmla="*/ 8262 h 10000"/>
                <a:gd name="connsiteX141" fmla="*/ 6056 w 10000"/>
                <a:gd name="connsiteY141" fmla="*/ 8203 h 10000"/>
                <a:gd name="connsiteX142" fmla="*/ 5944 w 10000"/>
                <a:gd name="connsiteY142" fmla="*/ 8130 h 10000"/>
                <a:gd name="connsiteX143" fmla="*/ 5889 w 10000"/>
                <a:gd name="connsiteY143" fmla="*/ 8115 h 10000"/>
                <a:gd name="connsiteX144" fmla="*/ 5778 w 10000"/>
                <a:gd name="connsiteY144" fmla="*/ 8100 h 10000"/>
                <a:gd name="connsiteX145" fmla="*/ 5667 w 10000"/>
                <a:gd name="connsiteY145" fmla="*/ 8100 h 10000"/>
                <a:gd name="connsiteX146" fmla="*/ 5500 w 10000"/>
                <a:gd name="connsiteY146" fmla="*/ 8115 h 10000"/>
                <a:gd name="connsiteX147" fmla="*/ 5500 w 10000"/>
                <a:gd name="connsiteY147" fmla="*/ 8115 h 10000"/>
                <a:gd name="connsiteX148" fmla="*/ 4889 w 10000"/>
                <a:gd name="connsiteY148" fmla="*/ 8218 h 10000"/>
                <a:gd name="connsiteX149" fmla="*/ 4611 w 10000"/>
                <a:gd name="connsiteY149" fmla="*/ 8247 h 10000"/>
                <a:gd name="connsiteX150" fmla="*/ 4556 w 10000"/>
                <a:gd name="connsiteY150" fmla="*/ 8262 h 10000"/>
                <a:gd name="connsiteX151" fmla="*/ 4500 w 10000"/>
                <a:gd name="connsiteY151" fmla="*/ 8247 h 10000"/>
                <a:gd name="connsiteX152" fmla="*/ 4500 w 10000"/>
                <a:gd name="connsiteY152" fmla="*/ 8247 h 10000"/>
                <a:gd name="connsiteX153" fmla="*/ 4222 w 10000"/>
                <a:gd name="connsiteY153" fmla="*/ 8100 h 10000"/>
                <a:gd name="connsiteX154" fmla="*/ 4222 w 10000"/>
                <a:gd name="connsiteY154" fmla="*/ 8100 h 10000"/>
                <a:gd name="connsiteX155" fmla="*/ 4111 w 10000"/>
                <a:gd name="connsiteY155" fmla="*/ 8027 h 10000"/>
                <a:gd name="connsiteX156" fmla="*/ 4111 w 10000"/>
                <a:gd name="connsiteY156" fmla="*/ 7982 h 10000"/>
                <a:gd name="connsiteX157" fmla="*/ 4111 w 10000"/>
                <a:gd name="connsiteY157" fmla="*/ 7938 h 10000"/>
                <a:gd name="connsiteX158" fmla="*/ 4111 w 10000"/>
                <a:gd name="connsiteY158" fmla="*/ 7938 h 10000"/>
                <a:gd name="connsiteX159" fmla="*/ 4278 w 10000"/>
                <a:gd name="connsiteY159" fmla="*/ 7894 h 10000"/>
                <a:gd name="connsiteX160" fmla="*/ 4389 w 10000"/>
                <a:gd name="connsiteY160" fmla="*/ 7879 h 10000"/>
                <a:gd name="connsiteX161" fmla="*/ 4389 w 10000"/>
                <a:gd name="connsiteY161" fmla="*/ 7879 h 10000"/>
                <a:gd name="connsiteX162" fmla="*/ 4000 w 10000"/>
                <a:gd name="connsiteY162" fmla="*/ 7879 h 10000"/>
                <a:gd name="connsiteX163" fmla="*/ 3722 w 10000"/>
                <a:gd name="connsiteY163" fmla="*/ 7894 h 10000"/>
                <a:gd name="connsiteX164" fmla="*/ 3611 w 10000"/>
                <a:gd name="connsiteY164" fmla="*/ 7909 h 10000"/>
                <a:gd name="connsiteX165" fmla="*/ 3556 w 10000"/>
                <a:gd name="connsiteY165" fmla="*/ 7923 h 10000"/>
                <a:gd name="connsiteX166" fmla="*/ 3556 w 10000"/>
                <a:gd name="connsiteY166" fmla="*/ 7923 h 10000"/>
                <a:gd name="connsiteX167" fmla="*/ 3444 w 10000"/>
                <a:gd name="connsiteY167" fmla="*/ 7982 h 10000"/>
                <a:gd name="connsiteX168" fmla="*/ 3278 w 10000"/>
                <a:gd name="connsiteY168" fmla="*/ 8071 h 10000"/>
                <a:gd name="connsiteX169" fmla="*/ 3000 w 10000"/>
                <a:gd name="connsiteY169" fmla="*/ 8174 h 10000"/>
                <a:gd name="connsiteX170" fmla="*/ 2667 w 10000"/>
                <a:gd name="connsiteY170" fmla="*/ 8247 h 10000"/>
                <a:gd name="connsiteX171" fmla="*/ 2667 w 10000"/>
                <a:gd name="connsiteY171" fmla="*/ 8247 h 10000"/>
                <a:gd name="connsiteX172" fmla="*/ 2333 w 10000"/>
                <a:gd name="connsiteY172" fmla="*/ 8306 h 10000"/>
                <a:gd name="connsiteX173" fmla="*/ 1833 w 10000"/>
                <a:gd name="connsiteY173" fmla="*/ 8365 h 10000"/>
                <a:gd name="connsiteX174" fmla="*/ 1389 w 10000"/>
                <a:gd name="connsiteY174" fmla="*/ 8395 h 10000"/>
                <a:gd name="connsiteX175" fmla="*/ 889 w 10000"/>
                <a:gd name="connsiteY175" fmla="*/ 8409 h 10000"/>
                <a:gd name="connsiteX176" fmla="*/ 889 w 10000"/>
                <a:gd name="connsiteY176" fmla="*/ 8409 h 10000"/>
                <a:gd name="connsiteX177" fmla="*/ 500 w 10000"/>
                <a:gd name="connsiteY177" fmla="*/ 8424 h 10000"/>
                <a:gd name="connsiteX178" fmla="*/ 222 w 10000"/>
                <a:gd name="connsiteY178" fmla="*/ 8439 h 10000"/>
                <a:gd name="connsiteX179" fmla="*/ 0 w 10000"/>
                <a:gd name="connsiteY179" fmla="*/ 8454 h 10000"/>
                <a:gd name="connsiteX180" fmla="*/ 0 w 10000"/>
                <a:gd name="connsiteY180" fmla="*/ 8454 h 10000"/>
                <a:gd name="connsiteX181" fmla="*/ 278 w 10000"/>
                <a:gd name="connsiteY181" fmla="*/ 8689 h 10000"/>
                <a:gd name="connsiteX182" fmla="*/ 500 w 10000"/>
                <a:gd name="connsiteY182" fmla="*/ 8866 h 10000"/>
                <a:gd name="connsiteX183" fmla="*/ 722 w 10000"/>
                <a:gd name="connsiteY183" fmla="*/ 9013 h 10000"/>
                <a:gd name="connsiteX184" fmla="*/ 722 w 10000"/>
                <a:gd name="connsiteY184" fmla="*/ 9013 h 10000"/>
                <a:gd name="connsiteX185" fmla="*/ 889 w 10000"/>
                <a:gd name="connsiteY185" fmla="*/ 9102 h 10000"/>
                <a:gd name="connsiteX186" fmla="*/ 944 w 10000"/>
                <a:gd name="connsiteY186" fmla="*/ 9175 h 10000"/>
                <a:gd name="connsiteX187" fmla="*/ 1111 w 10000"/>
                <a:gd name="connsiteY187" fmla="*/ 9249 h 10000"/>
                <a:gd name="connsiteX188" fmla="*/ 1333 w 10000"/>
                <a:gd name="connsiteY188" fmla="*/ 9367 h 10000"/>
                <a:gd name="connsiteX189" fmla="*/ 1333 w 10000"/>
                <a:gd name="connsiteY189" fmla="*/ 9367 h 10000"/>
                <a:gd name="connsiteX190" fmla="*/ 1444 w 10000"/>
                <a:gd name="connsiteY190" fmla="*/ 9426 h 10000"/>
                <a:gd name="connsiteX191" fmla="*/ 1500 w 10000"/>
                <a:gd name="connsiteY191" fmla="*/ 9470 h 10000"/>
                <a:gd name="connsiteX192" fmla="*/ 1500 w 10000"/>
                <a:gd name="connsiteY192" fmla="*/ 9514 h 10000"/>
                <a:gd name="connsiteX193" fmla="*/ 1556 w 10000"/>
                <a:gd name="connsiteY193" fmla="*/ 9529 h 10000"/>
                <a:gd name="connsiteX194" fmla="*/ 1722 w 10000"/>
                <a:gd name="connsiteY194" fmla="*/ 9543 h 10000"/>
                <a:gd name="connsiteX195" fmla="*/ 1944 w 10000"/>
                <a:gd name="connsiteY195" fmla="*/ 9558 h 10000"/>
                <a:gd name="connsiteX196" fmla="*/ 2944 w 10000"/>
                <a:gd name="connsiteY196" fmla="*/ 9573 h 10000"/>
                <a:gd name="connsiteX197" fmla="*/ 2944 w 10000"/>
                <a:gd name="connsiteY197" fmla="*/ 9573 h 10000"/>
                <a:gd name="connsiteX198" fmla="*/ 4167 w 10000"/>
                <a:gd name="connsiteY198" fmla="*/ 9602 h 10000"/>
                <a:gd name="connsiteX199" fmla="*/ 4889 w 10000"/>
                <a:gd name="connsiteY199" fmla="*/ 9647 h 10000"/>
                <a:gd name="connsiteX200" fmla="*/ 5278 w 10000"/>
                <a:gd name="connsiteY200" fmla="*/ 9691 h 10000"/>
                <a:gd name="connsiteX201" fmla="*/ 5444 w 10000"/>
                <a:gd name="connsiteY201" fmla="*/ 9705 h 10000"/>
                <a:gd name="connsiteX202" fmla="*/ 5444 w 10000"/>
                <a:gd name="connsiteY202" fmla="*/ 9705 h 10000"/>
                <a:gd name="connsiteX203" fmla="*/ 5722 w 10000"/>
                <a:gd name="connsiteY203" fmla="*/ 9735 h 10000"/>
                <a:gd name="connsiteX204" fmla="*/ 5833 w 10000"/>
                <a:gd name="connsiteY204" fmla="*/ 9750 h 10000"/>
                <a:gd name="connsiteX205" fmla="*/ 5833 w 10000"/>
                <a:gd name="connsiteY205" fmla="*/ 9750 h 10000"/>
                <a:gd name="connsiteX206" fmla="*/ 5833 w 10000"/>
                <a:gd name="connsiteY206" fmla="*/ 9735 h 10000"/>
                <a:gd name="connsiteX207" fmla="*/ 5889 w 10000"/>
                <a:gd name="connsiteY207" fmla="*/ 9720 h 10000"/>
                <a:gd name="connsiteX208" fmla="*/ 6000 w 10000"/>
                <a:gd name="connsiteY208" fmla="*/ 9705 h 10000"/>
                <a:gd name="connsiteX209" fmla="*/ 6167 w 10000"/>
                <a:gd name="connsiteY209" fmla="*/ 9691 h 10000"/>
                <a:gd name="connsiteX210" fmla="*/ 6444 w 10000"/>
                <a:gd name="connsiteY210" fmla="*/ 9691 h 10000"/>
                <a:gd name="connsiteX211" fmla="*/ 6833 w 10000"/>
                <a:gd name="connsiteY211" fmla="*/ 9705 h 10000"/>
                <a:gd name="connsiteX212" fmla="*/ 7278 w 10000"/>
                <a:gd name="connsiteY212" fmla="*/ 9750 h 10000"/>
                <a:gd name="connsiteX213" fmla="*/ 7278 w 10000"/>
                <a:gd name="connsiteY213" fmla="*/ 9750 h 10000"/>
                <a:gd name="connsiteX214" fmla="*/ 8722 w 10000"/>
                <a:gd name="connsiteY214" fmla="*/ 9882 h 10000"/>
                <a:gd name="connsiteX215" fmla="*/ 10000 w 10000"/>
                <a:gd name="connsiteY215"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111 w 10000"/>
                <a:gd name="connsiteY71" fmla="*/ 3652 h 10000"/>
                <a:gd name="connsiteX72" fmla="*/ 2389 w 10000"/>
                <a:gd name="connsiteY72" fmla="*/ 3505 h 10000"/>
                <a:gd name="connsiteX73" fmla="*/ 2389 w 10000"/>
                <a:gd name="connsiteY73" fmla="*/ 3432 h 10000"/>
                <a:gd name="connsiteX74" fmla="*/ 2389 w 10000"/>
                <a:gd name="connsiteY74" fmla="*/ 3432 h 10000"/>
                <a:gd name="connsiteX75" fmla="*/ 2167 w 10000"/>
                <a:gd name="connsiteY75" fmla="*/ 3225 h 10000"/>
                <a:gd name="connsiteX76" fmla="*/ 1889 w 10000"/>
                <a:gd name="connsiteY76" fmla="*/ 2946 h 10000"/>
                <a:gd name="connsiteX77" fmla="*/ 1667 w 10000"/>
                <a:gd name="connsiteY77" fmla="*/ 2695 h 10000"/>
                <a:gd name="connsiteX78" fmla="*/ 1611 w 10000"/>
                <a:gd name="connsiteY78" fmla="*/ 2622 h 10000"/>
                <a:gd name="connsiteX79" fmla="*/ 1611 w 10000"/>
                <a:gd name="connsiteY79" fmla="*/ 2592 h 10000"/>
                <a:gd name="connsiteX80" fmla="*/ 1667 w 10000"/>
                <a:gd name="connsiteY80" fmla="*/ 2577 h 10000"/>
                <a:gd name="connsiteX81" fmla="*/ 1667 w 10000"/>
                <a:gd name="connsiteY81" fmla="*/ 2577 h 10000"/>
                <a:gd name="connsiteX82" fmla="*/ 2000 w 10000"/>
                <a:gd name="connsiteY82" fmla="*/ 2563 h 10000"/>
                <a:gd name="connsiteX83" fmla="*/ 2222 w 10000"/>
                <a:gd name="connsiteY83" fmla="*/ 2563 h 10000"/>
                <a:gd name="connsiteX84" fmla="*/ 2389 w 10000"/>
                <a:gd name="connsiteY84" fmla="*/ 2577 h 10000"/>
                <a:gd name="connsiteX85" fmla="*/ 2389 w 10000"/>
                <a:gd name="connsiteY85" fmla="*/ 2577 h 10000"/>
                <a:gd name="connsiteX86" fmla="*/ 2444 w 10000"/>
                <a:gd name="connsiteY86" fmla="*/ 2577 h 10000"/>
                <a:gd name="connsiteX87" fmla="*/ 2500 w 10000"/>
                <a:gd name="connsiteY87" fmla="*/ 2548 h 10000"/>
                <a:gd name="connsiteX88" fmla="*/ 2778 w 10000"/>
                <a:gd name="connsiteY88" fmla="*/ 2459 h 10000"/>
                <a:gd name="connsiteX89" fmla="*/ 3500 w 10000"/>
                <a:gd name="connsiteY89" fmla="*/ 2165 h 10000"/>
                <a:gd name="connsiteX90" fmla="*/ 4444 w 10000"/>
                <a:gd name="connsiteY90" fmla="*/ 1738 h 10000"/>
                <a:gd name="connsiteX91" fmla="*/ 4444 w 10000"/>
                <a:gd name="connsiteY91" fmla="*/ 1738 h 10000"/>
                <a:gd name="connsiteX92" fmla="*/ 4444 w 10000"/>
                <a:gd name="connsiteY92" fmla="*/ 1679 h 10000"/>
                <a:gd name="connsiteX93" fmla="*/ 4444 w 10000"/>
                <a:gd name="connsiteY93" fmla="*/ 1546 h 10000"/>
                <a:gd name="connsiteX94" fmla="*/ 4500 w 10000"/>
                <a:gd name="connsiteY94" fmla="*/ 1458 h 10000"/>
                <a:gd name="connsiteX95" fmla="*/ 4611 w 10000"/>
                <a:gd name="connsiteY95" fmla="*/ 1384 h 10000"/>
                <a:gd name="connsiteX96" fmla="*/ 4778 w 10000"/>
                <a:gd name="connsiteY96" fmla="*/ 1296 h 10000"/>
                <a:gd name="connsiteX97" fmla="*/ 5000 w 10000"/>
                <a:gd name="connsiteY97" fmla="*/ 1222 h 10000"/>
                <a:gd name="connsiteX98" fmla="*/ 5000 w 10000"/>
                <a:gd name="connsiteY98" fmla="*/ 1222 h 10000"/>
                <a:gd name="connsiteX99" fmla="*/ 5556 w 10000"/>
                <a:gd name="connsiteY99" fmla="*/ 1075 h 10000"/>
                <a:gd name="connsiteX100" fmla="*/ 6111 w 10000"/>
                <a:gd name="connsiteY100" fmla="*/ 884 h 10000"/>
                <a:gd name="connsiteX101" fmla="*/ 6667 w 10000"/>
                <a:gd name="connsiteY101" fmla="*/ 707 h 10000"/>
                <a:gd name="connsiteX102" fmla="*/ 7056 w 10000"/>
                <a:gd name="connsiteY102" fmla="*/ 545 h 10000"/>
                <a:gd name="connsiteX103" fmla="*/ 7056 w 10000"/>
                <a:gd name="connsiteY103" fmla="*/ 545 h 10000"/>
                <a:gd name="connsiteX104" fmla="*/ 7333 w 10000"/>
                <a:gd name="connsiteY104" fmla="*/ 398 h 10000"/>
                <a:gd name="connsiteX105" fmla="*/ 7667 w 10000"/>
                <a:gd name="connsiteY105" fmla="*/ 221 h 10000"/>
                <a:gd name="connsiteX106" fmla="*/ 8000 w 10000"/>
                <a:gd name="connsiteY106" fmla="*/ 88 h 10000"/>
                <a:gd name="connsiteX107" fmla="*/ 8167 w 10000"/>
                <a:gd name="connsiteY107" fmla="*/ 29 h 10000"/>
                <a:gd name="connsiteX108" fmla="*/ 8333 w 10000"/>
                <a:gd name="connsiteY108" fmla="*/ 15 h 10000"/>
                <a:gd name="connsiteX109" fmla="*/ 8333 w 10000"/>
                <a:gd name="connsiteY109" fmla="*/ 15 h 10000"/>
                <a:gd name="connsiteX110" fmla="*/ 8667 w 10000"/>
                <a:gd name="connsiteY110" fmla="*/ 0 h 10000"/>
                <a:gd name="connsiteX111" fmla="*/ 9111 w 10000"/>
                <a:gd name="connsiteY111" fmla="*/ 0 h 10000"/>
                <a:gd name="connsiteX112" fmla="*/ 10000 w 10000"/>
                <a:gd name="connsiteY112" fmla="*/ 15 h 10000"/>
                <a:gd name="connsiteX113" fmla="*/ 10000 w 10000"/>
                <a:gd name="connsiteY113" fmla="*/ 9013 h 10000"/>
                <a:gd name="connsiteX114" fmla="*/ 10000 w 10000"/>
                <a:gd name="connsiteY114" fmla="*/ 9013 h 10000"/>
                <a:gd name="connsiteX115" fmla="*/ 9722 w 10000"/>
                <a:gd name="connsiteY115" fmla="*/ 8999 h 10000"/>
                <a:gd name="connsiteX116" fmla="*/ 9389 w 10000"/>
                <a:gd name="connsiteY116" fmla="*/ 9013 h 10000"/>
                <a:gd name="connsiteX117" fmla="*/ 9389 w 10000"/>
                <a:gd name="connsiteY117" fmla="*/ 9013 h 10000"/>
                <a:gd name="connsiteX118" fmla="*/ 9278 w 10000"/>
                <a:gd name="connsiteY118" fmla="*/ 9028 h 10000"/>
                <a:gd name="connsiteX119" fmla="*/ 9056 w 10000"/>
                <a:gd name="connsiteY119" fmla="*/ 9013 h 10000"/>
                <a:gd name="connsiteX120" fmla="*/ 8889 w 10000"/>
                <a:gd name="connsiteY120" fmla="*/ 8999 h 10000"/>
                <a:gd name="connsiteX121" fmla="*/ 8722 w 10000"/>
                <a:gd name="connsiteY121" fmla="*/ 8969 h 10000"/>
                <a:gd name="connsiteX122" fmla="*/ 8611 w 10000"/>
                <a:gd name="connsiteY122" fmla="*/ 8925 h 10000"/>
                <a:gd name="connsiteX123" fmla="*/ 8444 w 10000"/>
                <a:gd name="connsiteY123" fmla="*/ 8851 h 10000"/>
                <a:gd name="connsiteX124" fmla="*/ 8444 w 10000"/>
                <a:gd name="connsiteY124" fmla="*/ 8851 h 10000"/>
                <a:gd name="connsiteX125" fmla="*/ 8222 w 10000"/>
                <a:gd name="connsiteY125" fmla="*/ 8719 h 10000"/>
                <a:gd name="connsiteX126" fmla="*/ 8111 w 10000"/>
                <a:gd name="connsiteY126" fmla="*/ 8660 h 10000"/>
                <a:gd name="connsiteX127" fmla="*/ 7944 w 10000"/>
                <a:gd name="connsiteY127" fmla="*/ 8616 h 10000"/>
                <a:gd name="connsiteX128" fmla="*/ 7778 w 10000"/>
                <a:gd name="connsiteY128" fmla="*/ 8586 h 10000"/>
                <a:gd name="connsiteX129" fmla="*/ 7556 w 10000"/>
                <a:gd name="connsiteY129" fmla="*/ 8571 h 10000"/>
                <a:gd name="connsiteX130" fmla="*/ 7333 w 10000"/>
                <a:gd name="connsiteY130" fmla="*/ 8557 h 10000"/>
                <a:gd name="connsiteX131" fmla="*/ 7000 w 10000"/>
                <a:gd name="connsiteY131" fmla="*/ 8542 h 10000"/>
                <a:gd name="connsiteX132" fmla="*/ 7000 w 10000"/>
                <a:gd name="connsiteY132" fmla="*/ 8542 h 10000"/>
                <a:gd name="connsiteX133" fmla="*/ 6556 w 10000"/>
                <a:gd name="connsiteY133" fmla="*/ 8557 h 10000"/>
                <a:gd name="connsiteX134" fmla="*/ 6222 w 10000"/>
                <a:gd name="connsiteY134" fmla="*/ 8557 h 10000"/>
                <a:gd name="connsiteX135" fmla="*/ 6111 w 10000"/>
                <a:gd name="connsiteY135" fmla="*/ 8542 h 10000"/>
                <a:gd name="connsiteX136" fmla="*/ 6056 w 10000"/>
                <a:gd name="connsiteY136" fmla="*/ 8527 h 10000"/>
                <a:gd name="connsiteX137" fmla="*/ 6056 w 10000"/>
                <a:gd name="connsiteY137" fmla="*/ 8527 h 10000"/>
                <a:gd name="connsiteX138" fmla="*/ 6056 w 10000"/>
                <a:gd name="connsiteY138" fmla="*/ 8262 h 10000"/>
                <a:gd name="connsiteX139" fmla="*/ 6056 w 10000"/>
                <a:gd name="connsiteY139" fmla="*/ 8262 h 10000"/>
                <a:gd name="connsiteX140" fmla="*/ 6056 w 10000"/>
                <a:gd name="connsiteY140" fmla="*/ 8203 h 10000"/>
                <a:gd name="connsiteX141" fmla="*/ 5944 w 10000"/>
                <a:gd name="connsiteY141" fmla="*/ 8130 h 10000"/>
                <a:gd name="connsiteX142" fmla="*/ 5889 w 10000"/>
                <a:gd name="connsiteY142" fmla="*/ 8115 h 10000"/>
                <a:gd name="connsiteX143" fmla="*/ 5778 w 10000"/>
                <a:gd name="connsiteY143" fmla="*/ 8100 h 10000"/>
                <a:gd name="connsiteX144" fmla="*/ 5667 w 10000"/>
                <a:gd name="connsiteY144" fmla="*/ 8100 h 10000"/>
                <a:gd name="connsiteX145" fmla="*/ 5500 w 10000"/>
                <a:gd name="connsiteY145" fmla="*/ 8115 h 10000"/>
                <a:gd name="connsiteX146" fmla="*/ 5500 w 10000"/>
                <a:gd name="connsiteY146" fmla="*/ 8115 h 10000"/>
                <a:gd name="connsiteX147" fmla="*/ 4889 w 10000"/>
                <a:gd name="connsiteY147" fmla="*/ 8218 h 10000"/>
                <a:gd name="connsiteX148" fmla="*/ 4611 w 10000"/>
                <a:gd name="connsiteY148" fmla="*/ 8247 h 10000"/>
                <a:gd name="connsiteX149" fmla="*/ 4556 w 10000"/>
                <a:gd name="connsiteY149" fmla="*/ 8262 h 10000"/>
                <a:gd name="connsiteX150" fmla="*/ 4500 w 10000"/>
                <a:gd name="connsiteY150" fmla="*/ 8247 h 10000"/>
                <a:gd name="connsiteX151" fmla="*/ 4500 w 10000"/>
                <a:gd name="connsiteY151" fmla="*/ 8247 h 10000"/>
                <a:gd name="connsiteX152" fmla="*/ 4222 w 10000"/>
                <a:gd name="connsiteY152" fmla="*/ 8100 h 10000"/>
                <a:gd name="connsiteX153" fmla="*/ 4222 w 10000"/>
                <a:gd name="connsiteY153" fmla="*/ 8100 h 10000"/>
                <a:gd name="connsiteX154" fmla="*/ 4111 w 10000"/>
                <a:gd name="connsiteY154" fmla="*/ 8027 h 10000"/>
                <a:gd name="connsiteX155" fmla="*/ 4111 w 10000"/>
                <a:gd name="connsiteY155" fmla="*/ 7982 h 10000"/>
                <a:gd name="connsiteX156" fmla="*/ 4111 w 10000"/>
                <a:gd name="connsiteY156" fmla="*/ 7938 h 10000"/>
                <a:gd name="connsiteX157" fmla="*/ 4111 w 10000"/>
                <a:gd name="connsiteY157" fmla="*/ 7938 h 10000"/>
                <a:gd name="connsiteX158" fmla="*/ 4278 w 10000"/>
                <a:gd name="connsiteY158" fmla="*/ 7894 h 10000"/>
                <a:gd name="connsiteX159" fmla="*/ 4389 w 10000"/>
                <a:gd name="connsiteY159" fmla="*/ 7879 h 10000"/>
                <a:gd name="connsiteX160" fmla="*/ 4389 w 10000"/>
                <a:gd name="connsiteY160" fmla="*/ 7879 h 10000"/>
                <a:gd name="connsiteX161" fmla="*/ 4000 w 10000"/>
                <a:gd name="connsiteY161" fmla="*/ 7879 h 10000"/>
                <a:gd name="connsiteX162" fmla="*/ 3722 w 10000"/>
                <a:gd name="connsiteY162" fmla="*/ 7894 h 10000"/>
                <a:gd name="connsiteX163" fmla="*/ 3611 w 10000"/>
                <a:gd name="connsiteY163" fmla="*/ 7909 h 10000"/>
                <a:gd name="connsiteX164" fmla="*/ 3556 w 10000"/>
                <a:gd name="connsiteY164" fmla="*/ 7923 h 10000"/>
                <a:gd name="connsiteX165" fmla="*/ 3556 w 10000"/>
                <a:gd name="connsiteY165" fmla="*/ 7923 h 10000"/>
                <a:gd name="connsiteX166" fmla="*/ 3444 w 10000"/>
                <a:gd name="connsiteY166" fmla="*/ 7982 h 10000"/>
                <a:gd name="connsiteX167" fmla="*/ 3278 w 10000"/>
                <a:gd name="connsiteY167" fmla="*/ 8071 h 10000"/>
                <a:gd name="connsiteX168" fmla="*/ 3000 w 10000"/>
                <a:gd name="connsiteY168" fmla="*/ 8174 h 10000"/>
                <a:gd name="connsiteX169" fmla="*/ 2667 w 10000"/>
                <a:gd name="connsiteY169" fmla="*/ 8247 h 10000"/>
                <a:gd name="connsiteX170" fmla="*/ 2667 w 10000"/>
                <a:gd name="connsiteY170" fmla="*/ 8247 h 10000"/>
                <a:gd name="connsiteX171" fmla="*/ 2333 w 10000"/>
                <a:gd name="connsiteY171" fmla="*/ 8306 h 10000"/>
                <a:gd name="connsiteX172" fmla="*/ 1833 w 10000"/>
                <a:gd name="connsiteY172" fmla="*/ 8365 h 10000"/>
                <a:gd name="connsiteX173" fmla="*/ 1389 w 10000"/>
                <a:gd name="connsiteY173" fmla="*/ 8395 h 10000"/>
                <a:gd name="connsiteX174" fmla="*/ 889 w 10000"/>
                <a:gd name="connsiteY174" fmla="*/ 8409 h 10000"/>
                <a:gd name="connsiteX175" fmla="*/ 889 w 10000"/>
                <a:gd name="connsiteY175" fmla="*/ 8409 h 10000"/>
                <a:gd name="connsiteX176" fmla="*/ 500 w 10000"/>
                <a:gd name="connsiteY176" fmla="*/ 8424 h 10000"/>
                <a:gd name="connsiteX177" fmla="*/ 222 w 10000"/>
                <a:gd name="connsiteY177" fmla="*/ 8439 h 10000"/>
                <a:gd name="connsiteX178" fmla="*/ 0 w 10000"/>
                <a:gd name="connsiteY178" fmla="*/ 8454 h 10000"/>
                <a:gd name="connsiteX179" fmla="*/ 0 w 10000"/>
                <a:gd name="connsiteY179" fmla="*/ 8454 h 10000"/>
                <a:gd name="connsiteX180" fmla="*/ 278 w 10000"/>
                <a:gd name="connsiteY180" fmla="*/ 8689 h 10000"/>
                <a:gd name="connsiteX181" fmla="*/ 500 w 10000"/>
                <a:gd name="connsiteY181" fmla="*/ 8866 h 10000"/>
                <a:gd name="connsiteX182" fmla="*/ 722 w 10000"/>
                <a:gd name="connsiteY182" fmla="*/ 9013 h 10000"/>
                <a:gd name="connsiteX183" fmla="*/ 722 w 10000"/>
                <a:gd name="connsiteY183" fmla="*/ 9013 h 10000"/>
                <a:gd name="connsiteX184" fmla="*/ 889 w 10000"/>
                <a:gd name="connsiteY184" fmla="*/ 9102 h 10000"/>
                <a:gd name="connsiteX185" fmla="*/ 944 w 10000"/>
                <a:gd name="connsiteY185" fmla="*/ 9175 h 10000"/>
                <a:gd name="connsiteX186" fmla="*/ 1111 w 10000"/>
                <a:gd name="connsiteY186" fmla="*/ 9249 h 10000"/>
                <a:gd name="connsiteX187" fmla="*/ 1333 w 10000"/>
                <a:gd name="connsiteY187" fmla="*/ 9367 h 10000"/>
                <a:gd name="connsiteX188" fmla="*/ 1333 w 10000"/>
                <a:gd name="connsiteY188" fmla="*/ 9367 h 10000"/>
                <a:gd name="connsiteX189" fmla="*/ 1444 w 10000"/>
                <a:gd name="connsiteY189" fmla="*/ 9426 h 10000"/>
                <a:gd name="connsiteX190" fmla="*/ 1500 w 10000"/>
                <a:gd name="connsiteY190" fmla="*/ 9470 h 10000"/>
                <a:gd name="connsiteX191" fmla="*/ 1500 w 10000"/>
                <a:gd name="connsiteY191" fmla="*/ 9514 h 10000"/>
                <a:gd name="connsiteX192" fmla="*/ 1556 w 10000"/>
                <a:gd name="connsiteY192" fmla="*/ 9529 h 10000"/>
                <a:gd name="connsiteX193" fmla="*/ 1722 w 10000"/>
                <a:gd name="connsiteY193" fmla="*/ 9543 h 10000"/>
                <a:gd name="connsiteX194" fmla="*/ 1944 w 10000"/>
                <a:gd name="connsiteY194" fmla="*/ 9558 h 10000"/>
                <a:gd name="connsiteX195" fmla="*/ 2944 w 10000"/>
                <a:gd name="connsiteY195" fmla="*/ 9573 h 10000"/>
                <a:gd name="connsiteX196" fmla="*/ 2944 w 10000"/>
                <a:gd name="connsiteY196" fmla="*/ 9573 h 10000"/>
                <a:gd name="connsiteX197" fmla="*/ 4167 w 10000"/>
                <a:gd name="connsiteY197" fmla="*/ 9602 h 10000"/>
                <a:gd name="connsiteX198" fmla="*/ 4889 w 10000"/>
                <a:gd name="connsiteY198" fmla="*/ 9647 h 10000"/>
                <a:gd name="connsiteX199" fmla="*/ 5278 w 10000"/>
                <a:gd name="connsiteY199" fmla="*/ 9691 h 10000"/>
                <a:gd name="connsiteX200" fmla="*/ 5444 w 10000"/>
                <a:gd name="connsiteY200" fmla="*/ 9705 h 10000"/>
                <a:gd name="connsiteX201" fmla="*/ 5444 w 10000"/>
                <a:gd name="connsiteY201" fmla="*/ 9705 h 10000"/>
                <a:gd name="connsiteX202" fmla="*/ 5722 w 10000"/>
                <a:gd name="connsiteY202" fmla="*/ 9735 h 10000"/>
                <a:gd name="connsiteX203" fmla="*/ 5833 w 10000"/>
                <a:gd name="connsiteY203" fmla="*/ 9750 h 10000"/>
                <a:gd name="connsiteX204" fmla="*/ 5833 w 10000"/>
                <a:gd name="connsiteY204" fmla="*/ 9750 h 10000"/>
                <a:gd name="connsiteX205" fmla="*/ 5833 w 10000"/>
                <a:gd name="connsiteY205" fmla="*/ 9735 h 10000"/>
                <a:gd name="connsiteX206" fmla="*/ 5889 w 10000"/>
                <a:gd name="connsiteY206" fmla="*/ 9720 h 10000"/>
                <a:gd name="connsiteX207" fmla="*/ 6000 w 10000"/>
                <a:gd name="connsiteY207" fmla="*/ 9705 h 10000"/>
                <a:gd name="connsiteX208" fmla="*/ 6167 w 10000"/>
                <a:gd name="connsiteY208" fmla="*/ 9691 h 10000"/>
                <a:gd name="connsiteX209" fmla="*/ 6444 w 10000"/>
                <a:gd name="connsiteY209" fmla="*/ 9691 h 10000"/>
                <a:gd name="connsiteX210" fmla="*/ 6833 w 10000"/>
                <a:gd name="connsiteY210" fmla="*/ 9705 h 10000"/>
                <a:gd name="connsiteX211" fmla="*/ 7278 w 10000"/>
                <a:gd name="connsiteY211" fmla="*/ 9750 h 10000"/>
                <a:gd name="connsiteX212" fmla="*/ 7278 w 10000"/>
                <a:gd name="connsiteY212" fmla="*/ 9750 h 10000"/>
                <a:gd name="connsiteX213" fmla="*/ 8722 w 10000"/>
                <a:gd name="connsiteY213" fmla="*/ 9882 h 10000"/>
                <a:gd name="connsiteX214" fmla="*/ 10000 w 10000"/>
                <a:gd name="connsiteY214"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389 w 10000"/>
                <a:gd name="connsiteY71" fmla="*/ 3505 h 10000"/>
                <a:gd name="connsiteX72" fmla="*/ 2389 w 10000"/>
                <a:gd name="connsiteY72" fmla="*/ 3432 h 10000"/>
                <a:gd name="connsiteX73" fmla="*/ 2389 w 10000"/>
                <a:gd name="connsiteY73" fmla="*/ 3432 h 10000"/>
                <a:gd name="connsiteX74" fmla="*/ 2167 w 10000"/>
                <a:gd name="connsiteY74" fmla="*/ 3225 h 10000"/>
                <a:gd name="connsiteX75" fmla="*/ 1889 w 10000"/>
                <a:gd name="connsiteY75" fmla="*/ 2946 h 10000"/>
                <a:gd name="connsiteX76" fmla="*/ 1667 w 10000"/>
                <a:gd name="connsiteY76" fmla="*/ 2695 h 10000"/>
                <a:gd name="connsiteX77" fmla="*/ 1611 w 10000"/>
                <a:gd name="connsiteY77" fmla="*/ 2622 h 10000"/>
                <a:gd name="connsiteX78" fmla="*/ 1611 w 10000"/>
                <a:gd name="connsiteY78" fmla="*/ 2592 h 10000"/>
                <a:gd name="connsiteX79" fmla="*/ 1667 w 10000"/>
                <a:gd name="connsiteY79" fmla="*/ 2577 h 10000"/>
                <a:gd name="connsiteX80" fmla="*/ 1667 w 10000"/>
                <a:gd name="connsiteY80" fmla="*/ 2577 h 10000"/>
                <a:gd name="connsiteX81" fmla="*/ 2000 w 10000"/>
                <a:gd name="connsiteY81" fmla="*/ 2563 h 10000"/>
                <a:gd name="connsiteX82" fmla="*/ 2222 w 10000"/>
                <a:gd name="connsiteY82" fmla="*/ 2563 h 10000"/>
                <a:gd name="connsiteX83" fmla="*/ 2389 w 10000"/>
                <a:gd name="connsiteY83" fmla="*/ 2577 h 10000"/>
                <a:gd name="connsiteX84" fmla="*/ 2389 w 10000"/>
                <a:gd name="connsiteY84" fmla="*/ 2577 h 10000"/>
                <a:gd name="connsiteX85" fmla="*/ 2444 w 10000"/>
                <a:gd name="connsiteY85" fmla="*/ 2577 h 10000"/>
                <a:gd name="connsiteX86" fmla="*/ 2500 w 10000"/>
                <a:gd name="connsiteY86" fmla="*/ 2548 h 10000"/>
                <a:gd name="connsiteX87" fmla="*/ 2778 w 10000"/>
                <a:gd name="connsiteY87" fmla="*/ 2459 h 10000"/>
                <a:gd name="connsiteX88" fmla="*/ 3500 w 10000"/>
                <a:gd name="connsiteY88" fmla="*/ 2165 h 10000"/>
                <a:gd name="connsiteX89" fmla="*/ 4444 w 10000"/>
                <a:gd name="connsiteY89" fmla="*/ 1738 h 10000"/>
                <a:gd name="connsiteX90" fmla="*/ 4444 w 10000"/>
                <a:gd name="connsiteY90" fmla="*/ 1738 h 10000"/>
                <a:gd name="connsiteX91" fmla="*/ 4444 w 10000"/>
                <a:gd name="connsiteY91" fmla="*/ 1679 h 10000"/>
                <a:gd name="connsiteX92" fmla="*/ 4444 w 10000"/>
                <a:gd name="connsiteY92" fmla="*/ 1546 h 10000"/>
                <a:gd name="connsiteX93" fmla="*/ 4500 w 10000"/>
                <a:gd name="connsiteY93" fmla="*/ 1458 h 10000"/>
                <a:gd name="connsiteX94" fmla="*/ 4611 w 10000"/>
                <a:gd name="connsiteY94" fmla="*/ 1384 h 10000"/>
                <a:gd name="connsiteX95" fmla="*/ 4778 w 10000"/>
                <a:gd name="connsiteY95" fmla="*/ 1296 h 10000"/>
                <a:gd name="connsiteX96" fmla="*/ 5000 w 10000"/>
                <a:gd name="connsiteY96" fmla="*/ 1222 h 10000"/>
                <a:gd name="connsiteX97" fmla="*/ 5000 w 10000"/>
                <a:gd name="connsiteY97" fmla="*/ 1222 h 10000"/>
                <a:gd name="connsiteX98" fmla="*/ 5556 w 10000"/>
                <a:gd name="connsiteY98" fmla="*/ 1075 h 10000"/>
                <a:gd name="connsiteX99" fmla="*/ 6111 w 10000"/>
                <a:gd name="connsiteY99" fmla="*/ 884 h 10000"/>
                <a:gd name="connsiteX100" fmla="*/ 6667 w 10000"/>
                <a:gd name="connsiteY100" fmla="*/ 707 h 10000"/>
                <a:gd name="connsiteX101" fmla="*/ 7056 w 10000"/>
                <a:gd name="connsiteY101" fmla="*/ 545 h 10000"/>
                <a:gd name="connsiteX102" fmla="*/ 7056 w 10000"/>
                <a:gd name="connsiteY102" fmla="*/ 545 h 10000"/>
                <a:gd name="connsiteX103" fmla="*/ 7333 w 10000"/>
                <a:gd name="connsiteY103" fmla="*/ 398 h 10000"/>
                <a:gd name="connsiteX104" fmla="*/ 7667 w 10000"/>
                <a:gd name="connsiteY104" fmla="*/ 221 h 10000"/>
                <a:gd name="connsiteX105" fmla="*/ 8000 w 10000"/>
                <a:gd name="connsiteY105" fmla="*/ 88 h 10000"/>
                <a:gd name="connsiteX106" fmla="*/ 8167 w 10000"/>
                <a:gd name="connsiteY106" fmla="*/ 29 h 10000"/>
                <a:gd name="connsiteX107" fmla="*/ 8333 w 10000"/>
                <a:gd name="connsiteY107" fmla="*/ 15 h 10000"/>
                <a:gd name="connsiteX108" fmla="*/ 8333 w 10000"/>
                <a:gd name="connsiteY108" fmla="*/ 15 h 10000"/>
                <a:gd name="connsiteX109" fmla="*/ 8667 w 10000"/>
                <a:gd name="connsiteY109" fmla="*/ 0 h 10000"/>
                <a:gd name="connsiteX110" fmla="*/ 9111 w 10000"/>
                <a:gd name="connsiteY110" fmla="*/ 0 h 10000"/>
                <a:gd name="connsiteX111" fmla="*/ 10000 w 10000"/>
                <a:gd name="connsiteY111" fmla="*/ 15 h 10000"/>
                <a:gd name="connsiteX112" fmla="*/ 10000 w 10000"/>
                <a:gd name="connsiteY112" fmla="*/ 9013 h 10000"/>
                <a:gd name="connsiteX113" fmla="*/ 10000 w 10000"/>
                <a:gd name="connsiteY113" fmla="*/ 9013 h 10000"/>
                <a:gd name="connsiteX114" fmla="*/ 9722 w 10000"/>
                <a:gd name="connsiteY114" fmla="*/ 8999 h 10000"/>
                <a:gd name="connsiteX115" fmla="*/ 9389 w 10000"/>
                <a:gd name="connsiteY115" fmla="*/ 9013 h 10000"/>
                <a:gd name="connsiteX116" fmla="*/ 9389 w 10000"/>
                <a:gd name="connsiteY116" fmla="*/ 9013 h 10000"/>
                <a:gd name="connsiteX117" fmla="*/ 9278 w 10000"/>
                <a:gd name="connsiteY117" fmla="*/ 9028 h 10000"/>
                <a:gd name="connsiteX118" fmla="*/ 9056 w 10000"/>
                <a:gd name="connsiteY118" fmla="*/ 9013 h 10000"/>
                <a:gd name="connsiteX119" fmla="*/ 8889 w 10000"/>
                <a:gd name="connsiteY119" fmla="*/ 8999 h 10000"/>
                <a:gd name="connsiteX120" fmla="*/ 8722 w 10000"/>
                <a:gd name="connsiteY120" fmla="*/ 8969 h 10000"/>
                <a:gd name="connsiteX121" fmla="*/ 8611 w 10000"/>
                <a:gd name="connsiteY121" fmla="*/ 8925 h 10000"/>
                <a:gd name="connsiteX122" fmla="*/ 8444 w 10000"/>
                <a:gd name="connsiteY122" fmla="*/ 8851 h 10000"/>
                <a:gd name="connsiteX123" fmla="*/ 8444 w 10000"/>
                <a:gd name="connsiteY123" fmla="*/ 8851 h 10000"/>
                <a:gd name="connsiteX124" fmla="*/ 8222 w 10000"/>
                <a:gd name="connsiteY124" fmla="*/ 8719 h 10000"/>
                <a:gd name="connsiteX125" fmla="*/ 8111 w 10000"/>
                <a:gd name="connsiteY125" fmla="*/ 8660 h 10000"/>
                <a:gd name="connsiteX126" fmla="*/ 7944 w 10000"/>
                <a:gd name="connsiteY126" fmla="*/ 8616 h 10000"/>
                <a:gd name="connsiteX127" fmla="*/ 7778 w 10000"/>
                <a:gd name="connsiteY127" fmla="*/ 8586 h 10000"/>
                <a:gd name="connsiteX128" fmla="*/ 7556 w 10000"/>
                <a:gd name="connsiteY128" fmla="*/ 8571 h 10000"/>
                <a:gd name="connsiteX129" fmla="*/ 7333 w 10000"/>
                <a:gd name="connsiteY129" fmla="*/ 8557 h 10000"/>
                <a:gd name="connsiteX130" fmla="*/ 7000 w 10000"/>
                <a:gd name="connsiteY130" fmla="*/ 8542 h 10000"/>
                <a:gd name="connsiteX131" fmla="*/ 7000 w 10000"/>
                <a:gd name="connsiteY131" fmla="*/ 8542 h 10000"/>
                <a:gd name="connsiteX132" fmla="*/ 6556 w 10000"/>
                <a:gd name="connsiteY132" fmla="*/ 8557 h 10000"/>
                <a:gd name="connsiteX133" fmla="*/ 6222 w 10000"/>
                <a:gd name="connsiteY133" fmla="*/ 8557 h 10000"/>
                <a:gd name="connsiteX134" fmla="*/ 6111 w 10000"/>
                <a:gd name="connsiteY134" fmla="*/ 8542 h 10000"/>
                <a:gd name="connsiteX135" fmla="*/ 6056 w 10000"/>
                <a:gd name="connsiteY135" fmla="*/ 8527 h 10000"/>
                <a:gd name="connsiteX136" fmla="*/ 6056 w 10000"/>
                <a:gd name="connsiteY136" fmla="*/ 8527 h 10000"/>
                <a:gd name="connsiteX137" fmla="*/ 6056 w 10000"/>
                <a:gd name="connsiteY137" fmla="*/ 8262 h 10000"/>
                <a:gd name="connsiteX138" fmla="*/ 6056 w 10000"/>
                <a:gd name="connsiteY138" fmla="*/ 8262 h 10000"/>
                <a:gd name="connsiteX139" fmla="*/ 6056 w 10000"/>
                <a:gd name="connsiteY139" fmla="*/ 8203 h 10000"/>
                <a:gd name="connsiteX140" fmla="*/ 5944 w 10000"/>
                <a:gd name="connsiteY140" fmla="*/ 8130 h 10000"/>
                <a:gd name="connsiteX141" fmla="*/ 5889 w 10000"/>
                <a:gd name="connsiteY141" fmla="*/ 8115 h 10000"/>
                <a:gd name="connsiteX142" fmla="*/ 5778 w 10000"/>
                <a:gd name="connsiteY142" fmla="*/ 8100 h 10000"/>
                <a:gd name="connsiteX143" fmla="*/ 5667 w 10000"/>
                <a:gd name="connsiteY143" fmla="*/ 8100 h 10000"/>
                <a:gd name="connsiteX144" fmla="*/ 5500 w 10000"/>
                <a:gd name="connsiteY144" fmla="*/ 8115 h 10000"/>
                <a:gd name="connsiteX145" fmla="*/ 5500 w 10000"/>
                <a:gd name="connsiteY145" fmla="*/ 8115 h 10000"/>
                <a:gd name="connsiteX146" fmla="*/ 4889 w 10000"/>
                <a:gd name="connsiteY146" fmla="*/ 8218 h 10000"/>
                <a:gd name="connsiteX147" fmla="*/ 4611 w 10000"/>
                <a:gd name="connsiteY147" fmla="*/ 8247 h 10000"/>
                <a:gd name="connsiteX148" fmla="*/ 4556 w 10000"/>
                <a:gd name="connsiteY148" fmla="*/ 8262 h 10000"/>
                <a:gd name="connsiteX149" fmla="*/ 4500 w 10000"/>
                <a:gd name="connsiteY149" fmla="*/ 8247 h 10000"/>
                <a:gd name="connsiteX150" fmla="*/ 4500 w 10000"/>
                <a:gd name="connsiteY150" fmla="*/ 8247 h 10000"/>
                <a:gd name="connsiteX151" fmla="*/ 4222 w 10000"/>
                <a:gd name="connsiteY151" fmla="*/ 8100 h 10000"/>
                <a:gd name="connsiteX152" fmla="*/ 4222 w 10000"/>
                <a:gd name="connsiteY152" fmla="*/ 8100 h 10000"/>
                <a:gd name="connsiteX153" fmla="*/ 4111 w 10000"/>
                <a:gd name="connsiteY153" fmla="*/ 8027 h 10000"/>
                <a:gd name="connsiteX154" fmla="*/ 4111 w 10000"/>
                <a:gd name="connsiteY154" fmla="*/ 7982 h 10000"/>
                <a:gd name="connsiteX155" fmla="*/ 4111 w 10000"/>
                <a:gd name="connsiteY155" fmla="*/ 7938 h 10000"/>
                <a:gd name="connsiteX156" fmla="*/ 4111 w 10000"/>
                <a:gd name="connsiteY156" fmla="*/ 7938 h 10000"/>
                <a:gd name="connsiteX157" fmla="*/ 4278 w 10000"/>
                <a:gd name="connsiteY157" fmla="*/ 7894 h 10000"/>
                <a:gd name="connsiteX158" fmla="*/ 4389 w 10000"/>
                <a:gd name="connsiteY158" fmla="*/ 7879 h 10000"/>
                <a:gd name="connsiteX159" fmla="*/ 4389 w 10000"/>
                <a:gd name="connsiteY159" fmla="*/ 7879 h 10000"/>
                <a:gd name="connsiteX160" fmla="*/ 4000 w 10000"/>
                <a:gd name="connsiteY160" fmla="*/ 7879 h 10000"/>
                <a:gd name="connsiteX161" fmla="*/ 3722 w 10000"/>
                <a:gd name="connsiteY161" fmla="*/ 7894 h 10000"/>
                <a:gd name="connsiteX162" fmla="*/ 3611 w 10000"/>
                <a:gd name="connsiteY162" fmla="*/ 7909 h 10000"/>
                <a:gd name="connsiteX163" fmla="*/ 3556 w 10000"/>
                <a:gd name="connsiteY163" fmla="*/ 7923 h 10000"/>
                <a:gd name="connsiteX164" fmla="*/ 3556 w 10000"/>
                <a:gd name="connsiteY164" fmla="*/ 7923 h 10000"/>
                <a:gd name="connsiteX165" fmla="*/ 3444 w 10000"/>
                <a:gd name="connsiteY165" fmla="*/ 7982 h 10000"/>
                <a:gd name="connsiteX166" fmla="*/ 3278 w 10000"/>
                <a:gd name="connsiteY166" fmla="*/ 8071 h 10000"/>
                <a:gd name="connsiteX167" fmla="*/ 3000 w 10000"/>
                <a:gd name="connsiteY167" fmla="*/ 8174 h 10000"/>
                <a:gd name="connsiteX168" fmla="*/ 2667 w 10000"/>
                <a:gd name="connsiteY168" fmla="*/ 8247 h 10000"/>
                <a:gd name="connsiteX169" fmla="*/ 2667 w 10000"/>
                <a:gd name="connsiteY169" fmla="*/ 8247 h 10000"/>
                <a:gd name="connsiteX170" fmla="*/ 2333 w 10000"/>
                <a:gd name="connsiteY170" fmla="*/ 8306 h 10000"/>
                <a:gd name="connsiteX171" fmla="*/ 1833 w 10000"/>
                <a:gd name="connsiteY171" fmla="*/ 8365 h 10000"/>
                <a:gd name="connsiteX172" fmla="*/ 1389 w 10000"/>
                <a:gd name="connsiteY172" fmla="*/ 8395 h 10000"/>
                <a:gd name="connsiteX173" fmla="*/ 889 w 10000"/>
                <a:gd name="connsiteY173" fmla="*/ 8409 h 10000"/>
                <a:gd name="connsiteX174" fmla="*/ 889 w 10000"/>
                <a:gd name="connsiteY174" fmla="*/ 8409 h 10000"/>
                <a:gd name="connsiteX175" fmla="*/ 500 w 10000"/>
                <a:gd name="connsiteY175" fmla="*/ 8424 h 10000"/>
                <a:gd name="connsiteX176" fmla="*/ 222 w 10000"/>
                <a:gd name="connsiteY176" fmla="*/ 8439 h 10000"/>
                <a:gd name="connsiteX177" fmla="*/ 0 w 10000"/>
                <a:gd name="connsiteY177" fmla="*/ 8454 h 10000"/>
                <a:gd name="connsiteX178" fmla="*/ 0 w 10000"/>
                <a:gd name="connsiteY178" fmla="*/ 8454 h 10000"/>
                <a:gd name="connsiteX179" fmla="*/ 278 w 10000"/>
                <a:gd name="connsiteY179" fmla="*/ 8689 h 10000"/>
                <a:gd name="connsiteX180" fmla="*/ 500 w 10000"/>
                <a:gd name="connsiteY180" fmla="*/ 8866 h 10000"/>
                <a:gd name="connsiteX181" fmla="*/ 722 w 10000"/>
                <a:gd name="connsiteY181" fmla="*/ 9013 h 10000"/>
                <a:gd name="connsiteX182" fmla="*/ 722 w 10000"/>
                <a:gd name="connsiteY182" fmla="*/ 9013 h 10000"/>
                <a:gd name="connsiteX183" fmla="*/ 889 w 10000"/>
                <a:gd name="connsiteY183" fmla="*/ 9102 h 10000"/>
                <a:gd name="connsiteX184" fmla="*/ 944 w 10000"/>
                <a:gd name="connsiteY184" fmla="*/ 9175 h 10000"/>
                <a:gd name="connsiteX185" fmla="*/ 1111 w 10000"/>
                <a:gd name="connsiteY185" fmla="*/ 9249 h 10000"/>
                <a:gd name="connsiteX186" fmla="*/ 1333 w 10000"/>
                <a:gd name="connsiteY186" fmla="*/ 9367 h 10000"/>
                <a:gd name="connsiteX187" fmla="*/ 1333 w 10000"/>
                <a:gd name="connsiteY187" fmla="*/ 9367 h 10000"/>
                <a:gd name="connsiteX188" fmla="*/ 1444 w 10000"/>
                <a:gd name="connsiteY188" fmla="*/ 9426 h 10000"/>
                <a:gd name="connsiteX189" fmla="*/ 1500 w 10000"/>
                <a:gd name="connsiteY189" fmla="*/ 9470 h 10000"/>
                <a:gd name="connsiteX190" fmla="*/ 1500 w 10000"/>
                <a:gd name="connsiteY190" fmla="*/ 9514 h 10000"/>
                <a:gd name="connsiteX191" fmla="*/ 1556 w 10000"/>
                <a:gd name="connsiteY191" fmla="*/ 9529 h 10000"/>
                <a:gd name="connsiteX192" fmla="*/ 1722 w 10000"/>
                <a:gd name="connsiteY192" fmla="*/ 9543 h 10000"/>
                <a:gd name="connsiteX193" fmla="*/ 1944 w 10000"/>
                <a:gd name="connsiteY193" fmla="*/ 9558 h 10000"/>
                <a:gd name="connsiteX194" fmla="*/ 2944 w 10000"/>
                <a:gd name="connsiteY194" fmla="*/ 9573 h 10000"/>
                <a:gd name="connsiteX195" fmla="*/ 2944 w 10000"/>
                <a:gd name="connsiteY195" fmla="*/ 9573 h 10000"/>
                <a:gd name="connsiteX196" fmla="*/ 4167 w 10000"/>
                <a:gd name="connsiteY196" fmla="*/ 9602 h 10000"/>
                <a:gd name="connsiteX197" fmla="*/ 4889 w 10000"/>
                <a:gd name="connsiteY197" fmla="*/ 9647 h 10000"/>
                <a:gd name="connsiteX198" fmla="*/ 5278 w 10000"/>
                <a:gd name="connsiteY198" fmla="*/ 9691 h 10000"/>
                <a:gd name="connsiteX199" fmla="*/ 5444 w 10000"/>
                <a:gd name="connsiteY199" fmla="*/ 9705 h 10000"/>
                <a:gd name="connsiteX200" fmla="*/ 5444 w 10000"/>
                <a:gd name="connsiteY200" fmla="*/ 9705 h 10000"/>
                <a:gd name="connsiteX201" fmla="*/ 5722 w 10000"/>
                <a:gd name="connsiteY201" fmla="*/ 9735 h 10000"/>
                <a:gd name="connsiteX202" fmla="*/ 5833 w 10000"/>
                <a:gd name="connsiteY202" fmla="*/ 9750 h 10000"/>
                <a:gd name="connsiteX203" fmla="*/ 5833 w 10000"/>
                <a:gd name="connsiteY203" fmla="*/ 9750 h 10000"/>
                <a:gd name="connsiteX204" fmla="*/ 5833 w 10000"/>
                <a:gd name="connsiteY204" fmla="*/ 9735 h 10000"/>
                <a:gd name="connsiteX205" fmla="*/ 5889 w 10000"/>
                <a:gd name="connsiteY205" fmla="*/ 9720 h 10000"/>
                <a:gd name="connsiteX206" fmla="*/ 6000 w 10000"/>
                <a:gd name="connsiteY206" fmla="*/ 9705 h 10000"/>
                <a:gd name="connsiteX207" fmla="*/ 6167 w 10000"/>
                <a:gd name="connsiteY207" fmla="*/ 9691 h 10000"/>
                <a:gd name="connsiteX208" fmla="*/ 6444 w 10000"/>
                <a:gd name="connsiteY208" fmla="*/ 9691 h 10000"/>
                <a:gd name="connsiteX209" fmla="*/ 6833 w 10000"/>
                <a:gd name="connsiteY209" fmla="*/ 9705 h 10000"/>
                <a:gd name="connsiteX210" fmla="*/ 7278 w 10000"/>
                <a:gd name="connsiteY210" fmla="*/ 9750 h 10000"/>
                <a:gd name="connsiteX211" fmla="*/ 7278 w 10000"/>
                <a:gd name="connsiteY211" fmla="*/ 9750 h 10000"/>
                <a:gd name="connsiteX212" fmla="*/ 8722 w 10000"/>
                <a:gd name="connsiteY212" fmla="*/ 9882 h 10000"/>
                <a:gd name="connsiteX213" fmla="*/ 10000 w 10000"/>
                <a:gd name="connsiteY213"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389 w 10000"/>
                <a:gd name="connsiteY71" fmla="*/ 3505 h 10000"/>
                <a:gd name="connsiteX72" fmla="*/ 2389 w 10000"/>
                <a:gd name="connsiteY72" fmla="*/ 3432 h 10000"/>
                <a:gd name="connsiteX73" fmla="*/ 2167 w 10000"/>
                <a:gd name="connsiteY73" fmla="*/ 3225 h 10000"/>
                <a:gd name="connsiteX74" fmla="*/ 1889 w 10000"/>
                <a:gd name="connsiteY74" fmla="*/ 2946 h 10000"/>
                <a:gd name="connsiteX75" fmla="*/ 1667 w 10000"/>
                <a:gd name="connsiteY75" fmla="*/ 2695 h 10000"/>
                <a:gd name="connsiteX76" fmla="*/ 1611 w 10000"/>
                <a:gd name="connsiteY76" fmla="*/ 2622 h 10000"/>
                <a:gd name="connsiteX77" fmla="*/ 1611 w 10000"/>
                <a:gd name="connsiteY77" fmla="*/ 2592 h 10000"/>
                <a:gd name="connsiteX78" fmla="*/ 1667 w 10000"/>
                <a:gd name="connsiteY78" fmla="*/ 2577 h 10000"/>
                <a:gd name="connsiteX79" fmla="*/ 1667 w 10000"/>
                <a:gd name="connsiteY79" fmla="*/ 2577 h 10000"/>
                <a:gd name="connsiteX80" fmla="*/ 2000 w 10000"/>
                <a:gd name="connsiteY80" fmla="*/ 2563 h 10000"/>
                <a:gd name="connsiteX81" fmla="*/ 2222 w 10000"/>
                <a:gd name="connsiteY81" fmla="*/ 2563 h 10000"/>
                <a:gd name="connsiteX82" fmla="*/ 2389 w 10000"/>
                <a:gd name="connsiteY82" fmla="*/ 2577 h 10000"/>
                <a:gd name="connsiteX83" fmla="*/ 2389 w 10000"/>
                <a:gd name="connsiteY83" fmla="*/ 2577 h 10000"/>
                <a:gd name="connsiteX84" fmla="*/ 2444 w 10000"/>
                <a:gd name="connsiteY84" fmla="*/ 2577 h 10000"/>
                <a:gd name="connsiteX85" fmla="*/ 2500 w 10000"/>
                <a:gd name="connsiteY85" fmla="*/ 2548 h 10000"/>
                <a:gd name="connsiteX86" fmla="*/ 2778 w 10000"/>
                <a:gd name="connsiteY86" fmla="*/ 2459 h 10000"/>
                <a:gd name="connsiteX87" fmla="*/ 3500 w 10000"/>
                <a:gd name="connsiteY87" fmla="*/ 2165 h 10000"/>
                <a:gd name="connsiteX88" fmla="*/ 4444 w 10000"/>
                <a:gd name="connsiteY88" fmla="*/ 1738 h 10000"/>
                <a:gd name="connsiteX89" fmla="*/ 4444 w 10000"/>
                <a:gd name="connsiteY89" fmla="*/ 1738 h 10000"/>
                <a:gd name="connsiteX90" fmla="*/ 4444 w 10000"/>
                <a:gd name="connsiteY90" fmla="*/ 1679 h 10000"/>
                <a:gd name="connsiteX91" fmla="*/ 4444 w 10000"/>
                <a:gd name="connsiteY91" fmla="*/ 1546 h 10000"/>
                <a:gd name="connsiteX92" fmla="*/ 4500 w 10000"/>
                <a:gd name="connsiteY92" fmla="*/ 1458 h 10000"/>
                <a:gd name="connsiteX93" fmla="*/ 4611 w 10000"/>
                <a:gd name="connsiteY93" fmla="*/ 1384 h 10000"/>
                <a:gd name="connsiteX94" fmla="*/ 4778 w 10000"/>
                <a:gd name="connsiteY94" fmla="*/ 1296 h 10000"/>
                <a:gd name="connsiteX95" fmla="*/ 5000 w 10000"/>
                <a:gd name="connsiteY95" fmla="*/ 1222 h 10000"/>
                <a:gd name="connsiteX96" fmla="*/ 5000 w 10000"/>
                <a:gd name="connsiteY96" fmla="*/ 1222 h 10000"/>
                <a:gd name="connsiteX97" fmla="*/ 5556 w 10000"/>
                <a:gd name="connsiteY97" fmla="*/ 1075 h 10000"/>
                <a:gd name="connsiteX98" fmla="*/ 6111 w 10000"/>
                <a:gd name="connsiteY98" fmla="*/ 884 h 10000"/>
                <a:gd name="connsiteX99" fmla="*/ 6667 w 10000"/>
                <a:gd name="connsiteY99" fmla="*/ 707 h 10000"/>
                <a:gd name="connsiteX100" fmla="*/ 7056 w 10000"/>
                <a:gd name="connsiteY100" fmla="*/ 545 h 10000"/>
                <a:gd name="connsiteX101" fmla="*/ 7056 w 10000"/>
                <a:gd name="connsiteY101" fmla="*/ 545 h 10000"/>
                <a:gd name="connsiteX102" fmla="*/ 7333 w 10000"/>
                <a:gd name="connsiteY102" fmla="*/ 398 h 10000"/>
                <a:gd name="connsiteX103" fmla="*/ 7667 w 10000"/>
                <a:gd name="connsiteY103" fmla="*/ 221 h 10000"/>
                <a:gd name="connsiteX104" fmla="*/ 8000 w 10000"/>
                <a:gd name="connsiteY104" fmla="*/ 88 h 10000"/>
                <a:gd name="connsiteX105" fmla="*/ 8167 w 10000"/>
                <a:gd name="connsiteY105" fmla="*/ 29 h 10000"/>
                <a:gd name="connsiteX106" fmla="*/ 8333 w 10000"/>
                <a:gd name="connsiteY106" fmla="*/ 15 h 10000"/>
                <a:gd name="connsiteX107" fmla="*/ 8333 w 10000"/>
                <a:gd name="connsiteY107" fmla="*/ 15 h 10000"/>
                <a:gd name="connsiteX108" fmla="*/ 8667 w 10000"/>
                <a:gd name="connsiteY108" fmla="*/ 0 h 10000"/>
                <a:gd name="connsiteX109" fmla="*/ 9111 w 10000"/>
                <a:gd name="connsiteY109" fmla="*/ 0 h 10000"/>
                <a:gd name="connsiteX110" fmla="*/ 10000 w 10000"/>
                <a:gd name="connsiteY110" fmla="*/ 15 h 10000"/>
                <a:gd name="connsiteX111" fmla="*/ 10000 w 10000"/>
                <a:gd name="connsiteY111" fmla="*/ 9013 h 10000"/>
                <a:gd name="connsiteX112" fmla="*/ 10000 w 10000"/>
                <a:gd name="connsiteY112" fmla="*/ 9013 h 10000"/>
                <a:gd name="connsiteX113" fmla="*/ 9722 w 10000"/>
                <a:gd name="connsiteY113" fmla="*/ 8999 h 10000"/>
                <a:gd name="connsiteX114" fmla="*/ 9389 w 10000"/>
                <a:gd name="connsiteY114" fmla="*/ 9013 h 10000"/>
                <a:gd name="connsiteX115" fmla="*/ 9389 w 10000"/>
                <a:gd name="connsiteY115" fmla="*/ 9013 h 10000"/>
                <a:gd name="connsiteX116" fmla="*/ 9278 w 10000"/>
                <a:gd name="connsiteY116" fmla="*/ 9028 h 10000"/>
                <a:gd name="connsiteX117" fmla="*/ 9056 w 10000"/>
                <a:gd name="connsiteY117" fmla="*/ 9013 h 10000"/>
                <a:gd name="connsiteX118" fmla="*/ 8889 w 10000"/>
                <a:gd name="connsiteY118" fmla="*/ 8999 h 10000"/>
                <a:gd name="connsiteX119" fmla="*/ 8722 w 10000"/>
                <a:gd name="connsiteY119" fmla="*/ 8969 h 10000"/>
                <a:gd name="connsiteX120" fmla="*/ 8611 w 10000"/>
                <a:gd name="connsiteY120" fmla="*/ 8925 h 10000"/>
                <a:gd name="connsiteX121" fmla="*/ 8444 w 10000"/>
                <a:gd name="connsiteY121" fmla="*/ 8851 h 10000"/>
                <a:gd name="connsiteX122" fmla="*/ 8444 w 10000"/>
                <a:gd name="connsiteY122" fmla="*/ 8851 h 10000"/>
                <a:gd name="connsiteX123" fmla="*/ 8222 w 10000"/>
                <a:gd name="connsiteY123" fmla="*/ 8719 h 10000"/>
                <a:gd name="connsiteX124" fmla="*/ 8111 w 10000"/>
                <a:gd name="connsiteY124" fmla="*/ 8660 h 10000"/>
                <a:gd name="connsiteX125" fmla="*/ 7944 w 10000"/>
                <a:gd name="connsiteY125" fmla="*/ 8616 h 10000"/>
                <a:gd name="connsiteX126" fmla="*/ 7778 w 10000"/>
                <a:gd name="connsiteY126" fmla="*/ 8586 h 10000"/>
                <a:gd name="connsiteX127" fmla="*/ 7556 w 10000"/>
                <a:gd name="connsiteY127" fmla="*/ 8571 h 10000"/>
                <a:gd name="connsiteX128" fmla="*/ 7333 w 10000"/>
                <a:gd name="connsiteY128" fmla="*/ 8557 h 10000"/>
                <a:gd name="connsiteX129" fmla="*/ 7000 w 10000"/>
                <a:gd name="connsiteY129" fmla="*/ 8542 h 10000"/>
                <a:gd name="connsiteX130" fmla="*/ 7000 w 10000"/>
                <a:gd name="connsiteY130" fmla="*/ 8542 h 10000"/>
                <a:gd name="connsiteX131" fmla="*/ 6556 w 10000"/>
                <a:gd name="connsiteY131" fmla="*/ 8557 h 10000"/>
                <a:gd name="connsiteX132" fmla="*/ 6222 w 10000"/>
                <a:gd name="connsiteY132" fmla="*/ 8557 h 10000"/>
                <a:gd name="connsiteX133" fmla="*/ 6111 w 10000"/>
                <a:gd name="connsiteY133" fmla="*/ 8542 h 10000"/>
                <a:gd name="connsiteX134" fmla="*/ 6056 w 10000"/>
                <a:gd name="connsiteY134" fmla="*/ 8527 h 10000"/>
                <a:gd name="connsiteX135" fmla="*/ 6056 w 10000"/>
                <a:gd name="connsiteY135" fmla="*/ 8527 h 10000"/>
                <a:gd name="connsiteX136" fmla="*/ 6056 w 10000"/>
                <a:gd name="connsiteY136" fmla="*/ 8262 h 10000"/>
                <a:gd name="connsiteX137" fmla="*/ 6056 w 10000"/>
                <a:gd name="connsiteY137" fmla="*/ 8262 h 10000"/>
                <a:gd name="connsiteX138" fmla="*/ 6056 w 10000"/>
                <a:gd name="connsiteY138" fmla="*/ 8203 h 10000"/>
                <a:gd name="connsiteX139" fmla="*/ 5944 w 10000"/>
                <a:gd name="connsiteY139" fmla="*/ 8130 h 10000"/>
                <a:gd name="connsiteX140" fmla="*/ 5889 w 10000"/>
                <a:gd name="connsiteY140" fmla="*/ 8115 h 10000"/>
                <a:gd name="connsiteX141" fmla="*/ 5778 w 10000"/>
                <a:gd name="connsiteY141" fmla="*/ 8100 h 10000"/>
                <a:gd name="connsiteX142" fmla="*/ 5667 w 10000"/>
                <a:gd name="connsiteY142" fmla="*/ 8100 h 10000"/>
                <a:gd name="connsiteX143" fmla="*/ 5500 w 10000"/>
                <a:gd name="connsiteY143" fmla="*/ 8115 h 10000"/>
                <a:gd name="connsiteX144" fmla="*/ 5500 w 10000"/>
                <a:gd name="connsiteY144" fmla="*/ 8115 h 10000"/>
                <a:gd name="connsiteX145" fmla="*/ 4889 w 10000"/>
                <a:gd name="connsiteY145" fmla="*/ 8218 h 10000"/>
                <a:gd name="connsiteX146" fmla="*/ 4611 w 10000"/>
                <a:gd name="connsiteY146" fmla="*/ 8247 h 10000"/>
                <a:gd name="connsiteX147" fmla="*/ 4556 w 10000"/>
                <a:gd name="connsiteY147" fmla="*/ 8262 h 10000"/>
                <a:gd name="connsiteX148" fmla="*/ 4500 w 10000"/>
                <a:gd name="connsiteY148" fmla="*/ 8247 h 10000"/>
                <a:gd name="connsiteX149" fmla="*/ 4500 w 10000"/>
                <a:gd name="connsiteY149" fmla="*/ 8247 h 10000"/>
                <a:gd name="connsiteX150" fmla="*/ 4222 w 10000"/>
                <a:gd name="connsiteY150" fmla="*/ 8100 h 10000"/>
                <a:gd name="connsiteX151" fmla="*/ 4222 w 10000"/>
                <a:gd name="connsiteY151" fmla="*/ 8100 h 10000"/>
                <a:gd name="connsiteX152" fmla="*/ 4111 w 10000"/>
                <a:gd name="connsiteY152" fmla="*/ 8027 h 10000"/>
                <a:gd name="connsiteX153" fmla="*/ 4111 w 10000"/>
                <a:gd name="connsiteY153" fmla="*/ 7982 h 10000"/>
                <a:gd name="connsiteX154" fmla="*/ 4111 w 10000"/>
                <a:gd name="connsiteY154" fmla="*/ 7938 h 10000"/>
                <a:gd name="connsiteX155" fmla="*/ 4111 w 10000"/>
                <a:gd name="connsiteY155" fmla="*/ 7938 h 10000"/>
                <a:gd name="connsiteX156" fmla="*/ 4278 w 10000"/>
                <a:gd name="connsiteY156" fmla="*/ 7894 h 10000"/>
                <a:gd name="connsiteX157" fmla="*/ 4389 w 10000"/>
                <a:gd name="connsiteY157" fmla="*/ 7879 h 10000"/>
                <a:gd name="connsiteX158" fmla="*/ 4389 w 10000"/>
                <a:gd name="connsiteY158" fmla="*/ 7879 h 10000"/>
                <a:gd name="connsiteX159" fmla="*/ 4000 w 10000"/>
                <a:gd name="connsiteY159" fmla="*/ 7879 h 10000"/>
                <a:gd name="connsiteX160" fmla="*/ 3722 w 10000"/>
                <a:gd name="connsiteY160" fmla="*/ 7894 h 10000"/>
                <a:gd name="connsiteX161" fmla="*/ 3611 w 10000"/>
                <a:gd name="connsiteY161" fmla="*/ 7909 h 10000"/>
                <a:gd name="connsiteX162" fmla="*/ 3556 w 10000"/>
                <a:gd name="connsiteY162" fmla="*/ 7923 h 10000"/>
                <a:gd name="connsiteX163" fmla="*/ 3556 w 10000"/>
                <a:gd name="connsiteY163" fmla="*/ 7923 h 10000"/>
                <a:gd name="connsiteX164" fmla="*/ 3444 w 10000"/>
                <a:gd name="connsiteY164" fmla="*/ 7982 h 10000"/>
                <a:gd name="connsiteX165" fmla="*/ 3278 w 10000"/>
                <a:gd name="connsiteY165" fmla="*/ 8071 h 10000"/>
                <a:gd name="connsiteX166" fmla="*/ 3000 w 10000"/>
                <a:gd name="connsiteY166" fmla="*/ 8174 h 10000"/>
                <a:gd name="connsiteX167" fmla="*/ 2667 w 10000"/>
                <a:gd name="connsiteY167" fmla="*/ 8247 h 10000"/>
                <a:gd name="connsiteX168" fmla="*/ 2667 w 10000"/>
                <a:gd name="connsiteY168" fmla="*/ 8247 h 10000"/>
                <a:gd name="connsiteX169" fmla="*/ 2333 w 10000"/>
                <a:gd name="connsiteY169" fmla="*/ 8306 h 10000"/>
                <a:gd name="connsiteX170" fmla="*/ 1833 w 10000"/>
                <a:gd name="connsiteY170" fmla="*/ 8365 h 10000"/>
                <a:gd name="connsiteX171" fmla="*/ 1389 w 10000"/>
                <a:gd name="connsiteY171" fmla="*/ 8395 h 10000"/>
                <a:gd name="connsiteX172" fmla="*/ 889 w 10000"/>
                <a:gd name="connsiteY172" fmla="*/ 8409 h 10000"/>
                <a:gd name="connsiteX173" fmla="*/ 889 w 10000"/>
                <a:gd name="connsiteY173" fmla="*/ 8409 h 10000"/>
                <a:gd name="connsiteX174" fmla="*/ 500 w 10000"/>
                <a:gd name="connsiteY174" fmla="*/ 8424 h 10000"/>
                <a:gd name="connsiteX175" fmla="*/ 222 w 10000"/>
                <a:gd name="connsiteY175" fmla="*/ 8439 h 10000"/>
                <a:gd name="connsiteX176" fmla="*/ 0 w 10000"/>
                <a:gd name="connsiteY176" fmla="*/ 8454 h 10000"/>
                <a:gd name="connsiteX177" fmla="*/ 0 w 10000"/>
                <a:gd name="connsiteY177" fmla="*/ 8454 h 10000"/>
                <a:gd name="connsiteX178" fmla="*/ 278 w 10000"/>
                <a:gd name="connsiteY178" fmla="*/ 8689 h 10000"/>
                <a:gd name="connsiteX179" fmla="*/ 500 w 10000"/>
                <a:gd name="connsiteY179" fmla="*/ 8866 h 10000"/>
                <a:gd name="connsiteX180" fmla="*/ 722 w 10000"/>
                <a:gd name="connsiteY180" fmla="*/ 9013 h 10000"/>
                <a:gd name="connsiteX181" fmla="*/ 722 w 10000"/>
                <a:gd name="connsiteY181" fmla="*/ 9013 h 10000"/>
                <a:gd name="connsiteX182" fmla="*/ 889 w 10000"/>
                <a:gd name="connsiteY182" fmla="*/ 9102 h 10000"/>
                <a:gd name="connsiteX183" fmla="*/ 944 w 10000"/>
                <a:gd name="connsiteY183" fmla="*/ 9175 h 10000"/>
                <a:gd name="connsiteX184" fmla="*/ 1111 w 10000"/>
                <a:gd name="connsiteY184" fmla="*/ 9249 h 10000"/>
                <a:gd name="connsiteX185" fmla="*/ 1333 w 10000"/>
                <a:gd name="connsiteY185" fmla="*/ 9367 h 10000"/>
                <a:gd name="connsiteX186" fmla="*/ 1333 w 10000"/>
                <a:gd name="connsiteY186" fmla="*/ 9367 h 10000"/>
                <a:gd name="connsiteX187" fmla="*/ 1444 w 10000"/>
                <a:gd name="connsiteY187" fmla="*/ 9426 h 10000"/>
                <a:gd name="connsiteX188" fmla="*/ 1500 w 10000"/>
                <a:gd name="connsiteY188" fmla="*/ 9470 h 10000"/>
                <a:gd name="connsiteX189" fmla="*/ 1500 w 10000"/>
                <a:gd name="connsiteY189" fmla="*/ 9514 h 10000"/>
                <a:gd name="connsiteX190" fmla="*/ 1556 w 10000"/>
                <a:gd name="connsiteY190" fmla="*/ 9529 h 10000"/>
                <a:gd name="connsiteX191" fmla="*/ 1722 w 10000"/>
                <a:gd name="connsiteY191" fmla="*/ 9543 h 10000"/>
                <a:gd name="connsiteX192" fmla="*/ 1944 w 10000"/>
                <a:gd name="connsiteY192" fmla="*/ 9558 h 10000"/>
                <a:gd name="connsiteX193" fmla="*/ 2944 w 10000"/>
                <a:gd name="connsiteY193" fmla="*/ 9573 h 10000"/>
                <a:gd name="connsiteX194" fmla="*/ 2944 w 10000"/>
                <a:gd name="connsiteY194" fmla="*/ 9573 h 10000"/>
                <a:gd name="connsiteX195" fmla="*/ 4167 w 10000"/>
                <a:gd name="connsiteY195" fmla="*/ 9602 h 10000"/>
                <a:gd name="connsiteX196" fmla="*/ 4889 w 10000"/>
                <a:gd name="connsiteY196" fmla="*/ 9647 h 10000"/>
                <a:gd name="connsiteX197" fmla="*/ 5278 w 10000"/>
                <a:gd name="connsiteY197" fmla="*/ 9691 h 10000"/>
                <a:gd name="connsiteX198" fmla="*/ 5444 w 10000"/>
                <a:gd name="connsiteY198" fmla="*/ 9705 h 10000"/>
                <a:gd name="connsiteX199" fmla="*/ 5444 w 10000"/>
                <a:gd name="connsiteY199" fmla="*/ 9705 h 10000"/>
                <a:gd name="connsiteX200" fmla="*/ 5722 w 10000"/>
                <a:gd name="connsiteY200" fmla="*/ 9735 h 10000"/>
                <a:gd name="connsiteX201" fmla="*/ 5833 w 10000"/>
                <a:gd name="connsiteY201" fmla="*/ 9750 h 10000"/>
                <a:gd name="connsiteX202" fmla="*/ 5833 w 10000"/>
                <a:gd name="connsiteY202" fmla="*/ 9750 h 10000"/>
                <a:gd name="connsiteX203" fmla="*/ 5833 w 10000"/>
                <a:gd name="connsiteY203" fmla="*/ 9735 h 10000"/>
                <a:gd name="connsiteX204" fmla="*/ 5889 w 10000"/>
                <a:gd name="connsiteY204" fmla="*/ 9720 h 10000"/>
                <a:gd name="connsiteX205" fmla="*/ 6000 w 10000"/>
                <a:gd name="connsiteY205" fmla="*/ 9705 h 10000"/>
                <a:gd name="connsiteX206" fmla="*/ 6167 w 10000"/>
                <a:gd name="connsiteY206" fmla="*/ 9691 h 10000"/>
                <a:gd name="connsiteX207" fmla="*/ 6444 w 10000"/>
                <a:gd name="connsiteY207" fmla="*/ 9691 h 10000"/>
                <a:gd name="connsiteX208" fmla="*/ 6833 w 10000"/>
                <a:gd name="connsiteY208" fmla="*/ 9705 h 10000"/>
                <a:gd name="connsiteX209" fmla="*/ 7278 w 10000"/>
                <a:gd name="connsiteY209" fmla="*/ 9750 h 10000"/>
                <a:gd name="connsiteX210" fmla="*/ 7278 w 10000"/>
                <a:gd name="connsiteY210" fmla="*/ 9750 h 10000"/>
                <a:gd name="connsiteX211" fmla="*/ 8722 w 10000"/>
                <a:gd name="connsiteY211" fmla="*/ 9882 h 10000"/>
                <a:gd name="connsiteX212" fmla="*/ 10000 w 10000"/>
                <a:gd name="connsiteY212"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389 w 10000"/>
                <a:gd name="connsiteY71" fmla="*/ 3505 h 10000"/>
                <a:gd name="connsiteX72" fmla="*/ 2167 w 10000"/>
                <a:gd name="connsiteY72" fmla="*/ 3225 h 10000"/>
                <a:gd name="connsiteX73" fmla="*/ 1889 w 10000"/>
                <a:gd name="connsiteY73" fmla="*/ 2946 h 10000"/>
                <a:gd name="connsiteX74" fmla="*/ 1667 w 10000"/>
                <a:gd name="connsiteY74" fmla="*/ 2695 h 10000"/>
                <a:gd name="connsiteX75" fmla="*/ 1611 w 10000"/>
                <a:gd name="connsiteY75" fmla="*/ 2622 h 10000"/>
                <a:gd name="connsiteX76" fmla="*/ 1611 w 10000"/>
                <a:gd name="connsiteY76" fmla="*/ 2592 h 10000"/>
                <a:gd name="connsiteX77" fmla="*/ 1667 w 10000"/>
                <a:gd name="connsiteY77" fmla="*/ 2577 h 10000"/>
                <a:gd name="connsiteX78" fmla="*/ 1667 w 10000"/>
                <a:gd name="connsiteY78" fmla="*/ 2577 h 10000"/>
                <a:gd name="connsiteX79" fmla="*/ 2000 w 10000"/>
                <a:gd name="connsiteY79" fmla="*/ 2563 h 10000"/>
                <a:gd name="connsiteX80" fmla="*/ 2222 w 10000"/>
                <a:gd name="connsiteY80" fmla="*/ 2563 h 10000"/>
                <a:gd name="connsiteX81" fmla="*/ 2389 w 10000"/>
                <a:gd name="connsiteY81" fmla="*/ 2577 h 10000"/>
                <a:gd name="connsiteX82" fmla="*/ 2389 w 10000"/>
                <a:gd name="connsiteY82" fmla="*/ 2577 h 10000"/>
                <a:gd name="connsiteX83" fmla="*/ 2444 w 10000"/>
                <a:gd name="connsiteY83" fmla="*/ 2577 h 10000"/>
                <a:gd name="connsiteX84" fmla="*/ 2500 w 10000"/>
                <a:gd name="connsiteY84" fmla="*/ 2548 h 10000"/>
                <a:gd name="connsiteX85" fmla="*/ 2778 w 10000"/>
                <a:gd name="connsiteY85" fmla="*/ 2459 h 10000"/>
                <a:gd name="connsiteX86" fmla="*/ 3500 w 10000"/>
                <a:gd name="connsiteY86" fmla="*/ 2165 h 10000"/>
                <a:gd name="connsiteX87" fmla="*/ 4444 w 10000"/>
                <a:gd name="connsiteY87" fmla="*/ 1738 h 10000"/>
                <a:gd name="connsiteX88" fmla="*/ 4444 w 10000"/>
                <a:gd name="connsiteY88" fmla="*/ 1738 h 10000"/>
                <a:gd name="connsiteX89" fmla="*/ 4444 w 10000"/>
                <a:gd name="connsiteY89" fmla="*/ 1679 h 10000"/>
                <a:gd name="connsiteX90" fmla="*/ 4444 w 10000"/>
                <a:gd name="connsiteY90" fmla="*/ 1546 h 10000"/>
                <a:gd name="connsiteX91" fmla="*/ 4500 w 10000"/>
                <a:gd name="connsiteY91" fmla="*/ 1458 h 10000"/>
                <a:gd name="connsiteX92" fmla="*/ 4611 w 10000"/>
                <a:gd name="connsiteY92" fmla="*/ 1384 h 10000"/>
                <a:gd name="connsiteX93" fmla="*/ 4778 w 10000"/>
                <a:gd name="connsiteY93" fmla="*/ 1296 h 10000"/>
                <a:gd name="connsiteX94" fmla="*/ 5000 w 10000"/>
                <a:gd name="connsiteY94" fmla="*/ 1222 h 10000"/>
                <a:gd name="connsiteX95" fmla="*/ 5000 w 10000"/>
                <a:gd name="connsiteY95" fmla="*/ 1222 h 10000"/>
                <a:gd name="connsiteX96" fmla="*/ 5556 w 10000"/>
                <a:gd name="connsiteY96" fmla="*/ 1075 h 10000"/>
                <a:gd name="connsiteX97" fmla="*/ 6111 w 10000"/>
                <a:gd name="connsiteY97" fmla="*/ 884 h 10000"/>
                <a:gd name="connsiteX98" fmla="*/ 6667 w 10000"/>
                <a:gd name="connsiteY98" fmla="*/ 707 h 10000"/>
                <a:gd name="connsiteX99" fmla="*/ 7056 w 10000"/>
                <a:gd name="connsiteY99" fmla="*/ 545 h 10000"/>
                <a:gd name="connsiteX100" fmla="*/ 7056 w 10000"/>
                <a:gd name="connsiteY100" fmla="*/ 545 h 10000"/>
                <a:gd name="connsiteX101" fmla="*/ 7333 w 10000"/>
                <a:gd name="connsiteY101" fmla="*/ 398 h 10000"/>
                <a:gd name="connsiteX102" fmla="*/ 7667 w 10000"/>
                <a:gd name="connsiteY102" fmla="*/ 221 h 10000"/>
                <a:gd name="connsiteX103" fmla="*/ 8000 w 10000"/>
                <a:gd name="connsiteY103" fmla="*/ 88 h 10000"/>
                <a:gd name="connsiteX104" fmla="*/ 8167 w 10000"/>
                <a:gd name="connsiteY104" fmla="*/ 29 h 10000"/>
                <a:gd name="connsiteX105" fmla="*/ 8333 w 10000"/>
                <a:gd name="connsiteY105" fmla="*/ 15 h 10000"/>
                <a:gd name="connsiteX106" fmla="*/ 8333 w 10000"/>
                <a:gd name="connsiteY106" fmla="*/ 15 h 10000"/>
                <a:gd name="connsiteX107" fmla="*/ 8667 w 10000"/>
                <a:gd name="connsiteY107" fmla="*/ 0 h 10000"/>
                <a:gd name="connsiteX108" fmla="*/ 9111 w 10000"/>
                <a:gd name="connsiteY108" fmla="*/ 0 h 10000"/>
                <a:gd name="connsiteX109" fmla="*/ 10000 w 10000"/>
                <a:gd name="connsiteY109" fmla="*/ 15 h 10000"/>
                <a:gd name="connsiteX110" fmla="*/ 10000 w 10000"/>
                <a:gd name="connsiteY110" fmla="*/ 9013 h 10000"/>
                <a:gd name="connsiteX111" fmla="*/ 10000 w 10000"/>
                <a:gd name="connsiteY111" fmla="*/ 9013 h 10000"/>
                <a:gd name="connsiteX112" fmla="*/ 9722 w 10000"/>
                <a:gd name="connsiteY112" fmla="*/ 8999 h 10000"/>
                <a:gd name="connsiteX113" fmla="*/ 9389 w 10000"/>
                <a:gd name="connsiteY113" fmla="*/ 9013 h 10000"/>
                <a:gd name="connsiteX114" fmla="*/ 9389 w 10000"/>
                <a:gd name="connsiteY114" fmla="*/ 9013 h 10000"/>
                <a:gd name="connsiteX115" fmla="*/ 9278 w 10000"/>
                <a:gd name="connsiteY115" fmla="*/ 9028 h 10000"/>
                <a:gd name="connsiteX116" fmla="*/ 9056 w 10000"/>
                <a:gd name="connsiteY116" fmla="*/ 9013 h 10000"/>
                <a:gd name="connsiteX117" fmla="*/ 8889 w 10000"/>
                <a:gd name="connsiteY117" fmla="*/ 8999 h 10000"/>
                <a:gd name="connsiteX118" fmla="*/ 8722 w 10000"/>
                <a:gd name="connsiteY118" fmla="*/ 8969 h 10000"/>
                <a:gd name="connsiteX119" fmla="*/ 8611 w 10000"/>
                <a:gd name="connsiteY119" fmla="*/ 8925 h 10000"/>
                <a:gd name="connsiteX120" fmla="*/ 8444 w 10000"/>
                <a:gd name="connsiteY120" fmla="*/ 8851 h 10000"/>
                <a:gd name="connsiteX121" fmla="*/ 8444 w 10000"/>
                <a:gd name="connsiteY121" fmla="*/ 8851 h 10000"/>
                <a:gd name="connsiteX122" fmla="*/ 8222 w 10000"/>
                <a:gd name="connsiteY122" fmla="*/ 8719 h 10000"/>
                <a:gd name="connsiteX123" fmla="*/ 8111 w 10000"/>
                <a:gd name="connsiteY123" fmla="*/ 8660 h 10000"/>
                <a:gd name="connsiteX124" fmla="*/ 7944 w 10000"/>
                <a:gd name="connsiteY124" fmla="*/ 8616 h 10000"/>
                <a:gd name="connsiteX125" fmla="*/ 7778 w 10000"/>
                <a:gd name="connsiteY125" fmla="*/ 8586 h 10000"/>
                <a:gd name="connsiteX126" fmla="*/ 7556 w 10000"/>
                <a:gd name="connsiteY126" fmla="*/ 8571 h 10000"/>
                <a:gd name="connsiteX127" fmla="*/ 7333 w 10000"/>
                <a:gd name="connsiteY127" fmla="*/ 8557 h 10000"/>
                <a:gd name="connsiteX128" fmla="*/ 7000 w 10000"/>
                <a:gd name="connsiteY128" fmla="*/ 8542 h 10000"/>
                <a:gd name="connsiteX129" fmla="*/ 7000 w 10000"/>
                <a:gd name="connsiteY129" fmla="*/ 8542 h 10000"/>
                <a:gd name="connsiteX130" fmla="*/ 6556 w 10000"/>
                <a:gd name="connsiteY130" fmla="*/ 8557 h 10000"/>
                <a:gd name="connsiteX131" fmla="*/ 6222 w 10000"/>
                <a:gd name="connsiteY131" fmla="*/ 8557 h 10000"/>
                <a:gd name="connsiteX132" fmla="*/ 6111 w 10000"/>
                <a:gd name="connsiteY132" fmla="*/ 8542 h 10000"/>
                <a:gd name="connsiteX133" fmla="*/ 6056 w 10000"/>
                <a:gd name="connsiteY133" fmla="*/ 8527 h 10000"/>
                <a:gd name="connsiteX134" fmla="*/ 6056 w 10000"/>
                <a:gd name="connsiteY134" fmla="*/ 8527 h 10000"/>
                <a:gd name="connsiteX135" fmla="*/ 6056 w 10000"/>
                <a:gd name="connsiteY135" fmla="*/ 8262 h 10000"/>
                <a:gd name="connsiteX136" fmla="*/ 6056 w 10000"/>
                <a:gd name="connsiteY136" fmla="*/ 8262 h 10000"/>
                <a:gd name="connsiteX137" fmla="*/ 6056 w 10000"/>
                <a:gd name="connsiteY137" fmla="*/ 8203 h 10000"/>
                <a:gd name="connsiteX138" fmla="*/ 5944 w 10000"/>
                <a:gd name="connsiteY138" fmla="*/ 8130 h 10000"/>
                <a:gd name="connsiteX139" fmla="*/ 5889 w 10000"/>
                <a:gd name="connsiteY139" fmla="*/ 8115 h 10000"/>
                <a:gd name="connsiteX140" fmla="*/ 5778 w 10000"/>
                <a:gd name="connsiteY140" fmla="*/ 8100 h 10000"/>
                <a:gd name="connsiteX141" fmla="*/ 5667 w 10000"/>
                <a:gd name="connsiteY141" fmla="*/ 8100 h 10000"/>
                <a:gd name="connsiteX142" fmla="*/ 5500 w 10000"/>
                <a:gd name="connsiteY142" fmla="*/ 8115 h 10000"/>
                <a:gd name="connsiteX143" fmla="*/ 5500 w 10000"/>
                <a:gd name="connsiteY143" fmla="*/ 8115 h 10000"/>
                <a:gd name="connsiteX144" fmla="*/ 4889 w 10000"/>
                <a:gd name="connsiteY144" fmla="*/ 8218 h 10000"/>
                <a:gd name="connsiteX145" fmla="*/ 4611 w 10000"/>
                <a:gd name="connsiteY145" fmla="*/ 8247 h 10000"/>
                <a:gd name="connsiteX146" fmla="*/ 4556 w 10000"/>
                <a:gd name="connsiteY146" fmla="*/ 8262 h 10000"/>
                <a:gd name="connsiteX147" fmla="*/ 4500 w 10000"/>
                <a:gd name="connsiteY147" fmla="*/ 8247 h 10000"/>
                <a:gd name="connsiteX148" fmla="*/ 4500 w 10000"/>
                <a:gd name="connsiteY148" fmla="*/ 8247 h 10000"/>
                <a:gd name="connsiteX149" fmla="*/ 4222 w 10000"/>
                <a:gd name="connsiteY149" fmla="*/ 8100 h 10000"/>
                <a:gd name="connsiteX150" fmla="*/ 4222 w 10000"/>
                <a:gd name="connsiteY150" fmla="*/ 8100 h 10000"/>
                <a:gd name="connsiteX151" fmla="*/ 4111 w 10000"/>
                <a:gd name="connsiteY151" fmla="*/ 8027 h 10000"/>
                <a:gd name="connsiteX152" fmla="*/ 4111 w 10000"/>
                <a:gd name="connsiteY152" fmla="*/ 7982 h 10000"/>
                <a:gd name="connsiteX153" fmla="*/ 4111 w 10000"/>
                <a:gd name="connsiteY153" fmla="*/ 7938 h 10000"/>
                <a:gd name="connsiteX154" fmla="*/ 4111 w 10000"/>
                <a:gd name="connsiteY154" fmla="*/ 7938 h 10000"/>
                <a:gd name="connsiteX155" fmla="*/ 4278 w 10000"/>
                <a:gd name="connsiteY155" fmla="*/ 7894 h 10000"/>
                <a:gd name="connsiteX156" fmla="*/ 4389 w 10000"/>
                <a:gd name="connsiteY156" fmla="*/ 7879 h 10000"/>
                <a:gd name="connsiteX157" fmla="*/ 4389 w 10000"/>
                <a:gd name="connsiteY157" fmla="*/ 7879 h 10000"/>
                <a:gd name="connsiteX158" fmla="*/ 4000 w 10000"/>
                <a:gd name="connsiteY158" fmla="*/ 7879 h 10000"/>
                <a:gd name="connsiteX159" fmla="*/ 3722 w 10000"/>
                <a:gd name="connsiteY159" fmla="*/ 7894 h 10000"/>
                <a:gd name="connsiteX160" fmla="*/ 3611 w 10000"/>
                <a:gd name="connsiteY160" fmla="*/ 7909 h 10000"/>
                <a:gd name="connsiteX161" fmla="*/ 3556 w 10000"/>
                <a:gd name="connsiteY161" fmla="*/ 7923 h 10000"/>
                <a:gd name="connsiteX162" fmla="*/ 3556 w 10000"/>
                <a:gd name="connsiteY162" fmla="*/ 7923 h 10000"/>
                <a:gd name="connsiteX163" fmla="*/ 3444 w 10000"/>
                <a:gd name="connsiteY163" fmla="*/ 7982 h 10000"/>
                <a:gd name="connsiteX164" fmla="*/ 3278 w 10000"/>
                <a:gd name="connsiteY164" fmla="*/ 8071 h 10000"/>
                <a:gd name="connsiteX165" fmla="*/ 3000 w 10000"/>
                <a:gd name="connsiteY165" fmla="*/ 8174 h 10000"/>
                <a:gd name="connsiteX166" fmla="*/ 2667 w 10000"/>
                <a:gd name="connsiteY166" fmla="*/ 8247 h 10000"/>
                <a:gd name="connsiteX167" fmla="*/ 2667 w 10000"/>
                <a:gd name="connsiteY167" fmla="*/ 8247 h 10000"/>
                <a:gd name="connsiteX168" fmla="*/ 2333 w 10000"/>
                <a:gd name="connsiteY168" fmla="*/ 8306 h 10000"/>
                <a:gd name="connsiteX169" fmla="*/ 1833 w 10000"/>
                <a:gd name="connsiteY169" fmla="*/ 8365 h 10000"/>
                <a:gd name="connsiteX170" fmla="*/ 1389 w 10000"/>
                <a:gd name="connsiteY170" fmla="*/ 8395 h 10000"/>
                <a:gd name="connsiteX171" fmla="*/ 889 w 10000"/>
                <a:gd name="connsiteY171" fmla="*/ 8409 h 10000"/>
                <a:gd name="connsiteX172" fmla="*/ 889 w 10000"/>
                <a:gd name="connsiteY172" fmla="*/ 8409 h 10000"/>
                <a:gd name="connsiteX173" fmla="*/ 500 w 10000"/>
                <a:gd name="connsiteY173" fmla="*/ 8424 h 10000"/>
                <a:gd name="connsiteX174" fmla="*/ 222 w 10000"/>
                <a:gd name="connsiteY174" fmla="*/ 8439 h 10000"/>
                <a:gd name="connsiteX175" fmla="*/ 0 w 10000"/>
                <a:gd name="connsiteY175" fmla="*/ 8454 h 10000"/>
                <a:gd name="connsiteX176" fmla="*/ 0 w 10000"/>
                <a:gd name="connsiteY176" fmla="*/ 8454 h 10000"/>
                <a:gd name="connsiteX177" fmla="*/ 278 w 10000"/>
                <a:gd name="connsiteY177" fmla="*/ 8689 h 10000"/>
                <a:gd name="connsiteX178" fmla="*/ 500 w 10000"/>
                <a:gd name="connsiteY178" fmla="*/ 8866 h 10000"/>
                <a:gd name="connsiteX179" fmla="*/ 722 w 10000"/>
                <a:gd name="connsiteY179" fmla="*/ 9013 h 10000"/>
                <a:gd name="connsiteX180" fmla="*/ 722 w 10000"/>
                <a:gd name="connsiteY180" fmla="*/ 9013 h 10000"/>
                <a:gd name="connsiteX181" fmla="*/ 889 w 10000"/>
                <a:gd name="connsiteY181" fmla="*/ 9102 h 10000"/>
                <a:gd name="connsiteX182" fmla="*/ 944 w 10000"/>
                <a:gd name="connsiteY182" fmla="*/ 9175 h 10000"/>
                <a:gd name="connsiteX183" fmla="*/ 1111 w 10000"/>
                <a:gd name="connsiteY183" fmla="*/ 9249 h 10000"/>
                <a:gd name="connsiteX184" fmla="*/ 1333 w 10000"/>
                <a:gd name="connsiteY184" fmla="*/ 9367 h 10000"/>
                <a:gd name="connsiteX185" fmla="*/ 1333 w 10000"/>
                <a:gd name="connsiteY185" fmla="*/ 9367 h 10000"/>
                <a:gd name="connsiteX186" fmla="*/ 1444 w 10000"/>
                <a:gd name="connsiteY186" fmla="*/ 9426 h 10000"/>
                <a:gd name="connsiteX187" fmla="*/ 1500 w 10000"/>
                <a:gd name="connsiteY187" fmla="*/ 9470 h 10000"/>
                <a:gd name="connsiteX188" fmla="*/ 1500 w 10000"/>
                <a:gd name="connsiteY188" fmla="*/ 9514 h 10000"/>
                <a:gd name="connsiteX189" fmla="*/ 1556 w 10000"/>
                <a:gd name="connsiteY189" fmla="*/ 9529 h 10000"/>
                <a:gd name="connsiteX190" fmla="*/ 1722 w 10000"/>
                <a:gd name="connsiteY190" fmla="*/ 9543 h 10000"/>
                <a:gd name="connsiteX191" fmla="*/ 1944 w 10000"/>
                <a:gd name="connsiteY191" fmla="*/ 9558 h 10000"/>
                <a:gd name="connsiteX192" fmla="*/ 2944 w 10000"/>
                <a:gd name="connsiteY192" fmla="*/ 9573 h 10000"/>
                <a:gd name="connsiteX193" fmla="*/ 2944 w 10000"/>
                <a:gd name="connsiteY193" fmla="*/ 9573 h 10000"/>
                <a:gd name="connsiteX194" fmla="*/ 4167 w 10000"/>
                <a:gd name="connsiteY194" fmla="*/ 9602 h 10000"/>
                <a:gd name="connsiteX195" fmla="*/ 4889 w 10000"/>
                <a:gd name="connsiteY195" fmla="*/ 9647 h 10000"/>
                <a:gd name="connsiteX196" fmla="*/ 5278 w 10000"/>
                <a:gd name="connsiteY196" fmla="*/ 9691 h 10000"/>
                <a:gd name="connsiteX197" fmla="*/ 5444 w 10000"/>
                <a:gd name="connsiteY197" fmla="*/ 9705 h 10000"/>
                <a:gd name="connsiteX198" fmla="*/ 5444 w 10000"/>
                <a:gd name="connsiteY198" fmla="*/ 9705 h 10000"/>
                <a:gd name="connsiteX199" fmla="*/ 5722 w 10000"/>
                <a:gd name="connsiteY199" fmla="*/ 9735 h 10000"/>
                <a:gd name="connsiteX200" fmla="*/ 5833 w 10000"/>
                <a:gd name="connsiteY200" fmla="*/ 9750 h 10000"/>
                <a:gd name="connsiteX201" fmla="*/ 5833 w 10000"/>
                <a:gd name="connsiteY201" fmla="*/ 9750 h 10000"/>
                <a:gd name="connsiteX202" fmla="*/ 5833 w 10000"/>
                <a:gd name="connsiteY202" fmla="*/ 9735 h 10000"/>
                <a:gd name="connsiteX203" fmla="*/ 5889 w 10000"/>
                <a:gd name="connsiteY203" fmla="*/ 9720 h 10000"/>
                <a:gd name="connsiteX204" fmla="*/ 6000 w 10000"/>
                <a:gd name="connsiteY204" fmla="*/ 9705 h 10000"/>
                <a:gd name="connsiteX205" fmla="*/ 6167 w 10000"/>
                <a:gd name="connsiteY205" fmla="*/ 9691 h 10000"/>
                <a:gd name="connsiteX206" fmla="*/ 6444 w 10000"/>
                <a:gd name="connsiteY206" fmla="*/ 9691 h 10000"/>
                <a:gd name="connsiteX207" fmla="*/ 6833 w 10000"/>
                <a:gd name="connsiteY207" fmla="*/ 9705 h 10000"/>
                <a:gd name="connsiteX208" fmla="*/ 7278 w 10000"/>
                <a:gd name="connsiteY208" fmla="*/ 9750 h 10000"/>
                <a:gd name="connsiteX209" fmla="*/ 7278 w 10000"/>
                <a:gd name="connsiteY209" fmla="*/ 9750 h 10000"/>
                <a:gd name="connsiteX210" fmla="*/ 8722 w 10000"/>
                <a:gd name="connsiteY210" fmla="*/ 9882 h 10000"/>
                <a:gd name="connsiteX211" fmla="*/ 10000 w 10000"/>
                <a:gd name="connsiteY211"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389 w 10000"/>
                <a:gd name="connsiteY71" fmla="*/ 3505 h 10000"/>
                <a:gd name="connsiteX72" fmla="*/ 2380 w 10000"/>
                <a:gd name="connsiteY72" fmla="*/ 3396 h 10000"/>
                <a:gd name="connsiteX73" fmla="*/ 2167 w 10000"/>
                <a:gd name="connsiteY73" fmla="*/ 3225 h 10000"/>
                <a:gd name="connsiteX74" fmla="*/ 1889 w 10000"/>
                <a:gd name="connsiteY74" fmla="*/ 2946 h 10000"/>
                <a:gd name="connsiteX75" fmla="*/ 1667 w 10000"/>
                <a:gd name="connsiteY75" fmla="*/ 2695 h 10000"/>
                <a:gd name="connsiteX76" fmla="*/ 1611 w 10000"/>
                <a:gd name="connsiteY76" fmla="*/ 2622 h 10000"/>
                <a:gd name="connsiteX77" fmla="*/ 1611 w 10000"/>
                <a:gd name="connsiteY77" fmla="*/ 2592 h 10000"/>
                <a:gd name="connsiteX78" fmla="*/ 1667 w 10000"/>
                <a:gd name="connsiteY78" fmla="*/ 2577 h 10000"/>
                <a:gd name="connsiteX79" fmla="*/ 1667 w 10000"/>
                <a:gd name="connsiteY79" fmla="*/ 2577 h 10000"/>
                <a:gd name="connsiteX80" fmla="*/ 2000 w 10000"/>
                <a:gd name="connsiteY80" fmla="*/ 2563 h 10000"/>
                <a:gd name="connsiteX81" fmla="*/ 2222 w 10000"/>
                <a:gd name="connsiteY81" fmla="*/ 2563 h 10000"/>
                <a:gd name="connsiteX82" fmla="*/ 2389 w 10000"/>
                <a:gd name="connsiteY82" fmla="*/ 2577 h 10000"/>
                <a:gd name="connsiteX83" fmla="*/ 2389 w 10000"/>
                <a:gd name="connsiteY83" fmla="*/ 2577 h 10000"/>
                <a:gd name="connsiteX84" fmla="*/ 2444 w 10000"/>
                <a:gd name="connsiteY84" fmla="*/ 2577 h 10000"/>
                <a:gd name="connsiteX85" fmla="*/ 2500 w 10000"/>
                <a:gd name="connsiteY85" fmla="*/ 2548 h 10000"/>
                <a:gd name="connsiteX86" fmla="*/ 2778 w 10000"/>
                <a:gd name="connsiteY86" fmla="*/ 2459 h 10000"/>
                <a:gd name="connsiteX87" fmla="*/ 3500 w 10000"/>
                <a:gd name="connsiteY87" fmla="*/ 2165 h 10000"/>
                <a:gd name="connsiteX88" fmla="*/ 4444 w 10000"/>
                <a:gd name="connsiteY88" fmla="*/ 1738 h 10000"/>
                <a:gd name="connsiteX89" fmla="*/ 4444 w 10000"/>
                <a:gd name="connsiteY89" fmla="*/ 1738 h 10000"/>
                <a:gd name="connsiteX90" fmla="*/ 4444 w 10000"/>
                <a:gd name="connsiteY90" fmla="*/ 1679 h 10000"/>
                <a:gd name="connsiteX91" fmla="*/ 4444 w 10000"/>
                <a:gd name="connsiteY91" fmla="*/ 1546 h 10000"/>
                <a:gd name="connsiteX92" fmla="*/ 4500 w 10000"/>
                <a:gd name="connsiteY92" fmla="*/ 1458 h 10000"/>
                <a:gd name="connsiteX93" fmla="*/ 4611 w 10000"/>
                <a:gd name="connsiteY93" fmla="*/ 1384 h 10000"/>
                <a:gd name="connsiteX94" fmla="*/ 4778 w 10000"/>
                <a:gd name="connsiteY94" fmla="*/ 1296 h 10000"/>
                <a:gd name="connsiteX95" fmla="*/ 5000 w 10000"/>
                <a:gd name="connsiteY95" fmla="*/ 1222 h 10000"/>
                <a:gd name="connsiteX96" fmla="*/ 5000 w 10000"/>
                <a:gd name="connsiteY96" fmla="*/ 1222 h 10000"/>
                <a:gd name="connsiteX97" fmla="*/ 5556 w 10000"/>
                <a:gd name="connsiteY97" fmla="*/ 1075 h 10000"/>
                <a:gd name="connsiteX98" fmla="*/ 6111 w 10000"/>
                <a:gd name="connsiteY98" fmla="*/ 884 h 10000"/>
                <a:gd name="connsiteX99" fmla="*/ 6667 w 10000"/>
                <a:gd name="connsiteY99" fmla="*/ 707 h 10000"/>
                <a:gd name="connsiteX100" fmla="*/ 7056 w 10000"/>
                <a:gd name="connsiteY100" fmla="*/ 545 h 10000"/>
                <a:gd name="connsiteX101" fmla="*/ 7056 w 10000"/>
                <a:gd name="connsiteY101" fmla="*/ 545 h 10000"/>
                <a:gd name="connsiteX102" fmla="*/ 7333 w 10000"/>
                <a:gd name="connsiteY102" fmla="*/ 398 h 10000"/>
                <a:gd name="connsiteX103" fmla="*/ 7667 w 10000"/>
                <a:gd name="connsiteY103" fmla="*/ 221 h 10000"/>
                <a:gd name="connsiteX104" fmla="*/ 8000 w 10000"/>
                <a:gd name="connsiteY104" fmla="*/ 88 h 10000"/>
                <a:gd name="connsiteX105" fmla="*/ 8167 w 10000"/>
                <a:gd name="connsiteY105" fmla="*/ 29 h 10000"/>
                <a:gd name="connsiteX106" fmla="*/ 8333 w 10000"/>
                <a:gd name="connsiteY106" fmla="*/ 15 h 10000"/>
                <a:gd name="connsiteX107" fmla="*/ 8333 w 10000"/>
                <a:gd name="connsiteY107" fmla="*/ 15 h 10000"/>
                <a:gd name="connsiteX108" fmla="*/ 8667 w 10000"/>
                <a:gd name="connsiteY108" fmla="*/ 0 h 10000"/>
                <a:gd name="connsiteX109" fmla="*/ 9111 w 10000"/>
                <a:gd name="connsiteY109" fmla="*/ 0 h 10000"/>
                <a:gd name="connsiteX110" fmla="*/ 10000 w 10000"/>
                <a:gd name="connsiteY110" fmla="*/ 15 h 10000"/>
                <a:gd name="connsiteX111" fmla="*/ 10000 w 10000"/>
                <a:gd name="connsiteY111" fmla="*/ 9013 h 10000"/>
                <a:gd name="connsiteX112" fmla="*/ 10000 w 10000"/>
                <a:gd name="connsiteY112" fmla="*/ 9013 h 10000"/>
                <a:gd name="connsiteX113" fmla="*/ 9722 w 10000"/>
                <a:gd name="connsiteY113" fmla="*/ 8999 h 10000"/>
                <a:gd name="connsiteX114" fmla="*/ 9389 w 10000"/>
                <a:gd name="connsiteY114" fmla="*/ 9013 h 10000"/>
                <a:gd name="connsiteX115" fmla="*/ 9389 w 10000"/>
                <a:gd name="connsiteY115" fmla="*/ 9013 h 10000"/>
                <a:gd name="connsiteX116" fmla="*/ 9278 w 10000"/>
                <a:gd name="connsiteY116" fmla="*/ 9028 h 10000"/>
                <a:gd name="connsiteX117" fmla="*/ 9056 w 10000"/>
                <a:gd name="connsiteY117" fmla="*/ 9013 h 10000"/>
                <a:gd name="connsiteX118" fmla="*/ 8889 w 10000"/>
                <a:gd name="connsiteY118" fmla="*/ 8999 h 10000"/>
                <a:gd name="connsiteX119" fmla="*/ 8722 w 10000"/>
                <a:gd name="connsiteY119" fmla="*/ 8969 h 10000"/>
                <a:gd name="connsiteX120" fmla="*/ 8611 w 10000"/>
                <a:gd name="connsiteY120" fmla="*/ 8925 h 10000"/>
                <a:gd name="connsiteX121" fmla="*/ 8444 w 10000"/>
                <a:gd name="connsiteY121" fmla="*/ 8851 h 10000"/>
                <a:gd name="connsiteX122" fmla="*/ 8444 w 10000"/>
                <a:gd name="connsiteY122" fmla="*/ 8851 h 10000"/>
                <a:gd name="connsiteX123" fmla="*/ 8222 w 10000"/>
                <a:gd name="connsiteY123" fmla="*/ 8719 h 10000"/>
                <a:gd name="connsiteX124" fmla="*/ 8111 w 10000"/>
                <a:gd name="connsiteY124" fmla="*/ 8660 h 10000"/>
                <a:gd name="connsiteX125" fmla="*/ 7944 w 10000"/>
                <a:gd name="connsiteY125" fmla="*/ 8616 h 10000"/>
                <a:gd name="connsiteX126" fmla="*/ 7778 w 10000"/>
                <a:gd name="connsiteY126" fmla="*/ 8586 h 10000"/>
                <a:gd name="connsiteX127" fmla="*/ 7556 w 10000"/>
                <a:gd name="connsiteY127" fmla="*/ 8571 h 10000"/>
                <a:gd name="connsiteX128" fmla="*/ 7333 w 10000"/>
                <a:gd name="connsiteY128" fmla="*/ 8557 h 10000"/>
                <a:gd name="connsiteX129" fmla="*/ 7000 w 10000"/>
                <a:gd name="connsiteY129" fmla="*/ 8542 h 10000"/>
                <a:gd name="connsiteX130" fmla="*/ 7000 w 10000"/>
                <a:gd name="connsiteY130" fmla="*/ 8542 h 10000"/>
                <a:gd name="connsiteX131" fmla="*/ 6556 w 10000"/>
                <a:gd name="connsiteY131" fmla="*/ 8557 h 10000"/>
                <a:gd name="connsiteX132" fmla="*/ 6222 w 10000"/>
                <a:gd name="connsiteY132" fmla="*/ 8557 h 10000"/>
                <a:gd name="connsiteX133" fmla="*/ 6111 w 10000"/>
                <a:gd name="connsiteY133" fmla="*/ 8542 h 10000"/>
                <a:gd name="connsiteX134" fmla="*/ 6056 w 10000"/>
                <a:gd name="connsiteY134" fmla="*/ 8527 h 10000"/>
                <a:gd name="connsiteX135" fmla="*/ 6056 w 10000"/>
                <a:gd name="connsiteY135" fmla="*/ 8527 h 10000"/>
                <a:gd name="connsiteX136" fmla="*/ 6056 w 10000"/>
                <a:gd name="connsiteY136" fmla="*/ 8262 h 10000"/>
                <a:gd name="connsiteX137" fmla="*/ 6056 w 10000"/>
                <a:gd name="connsiteY137" fmla="*/ 8262 h 10000"/>
                <a:gd name="connsiteX138" fmla="*/ 6056 w 10000"/>
                <a:gd name="connsiteY138" fmla="*/ 8203 h 10000"/>
                <a:gd name="connsiteX139" fmla="*/ 5944 w 10000"/>
                <a:gd name="connsiteY139" fmla="*/ 8130 h 10000"/>
                <a:gd name="connsiteX140" fmla="*/ 5889 w 10000"/>
                <a:gd name="connsiteY140" fmla="*/ 8115 h 10000"/>
                <a:gd name="connsiteX141" fmla="*/ 5778 w 10000"/>
                <a:gd name="connsiteY141" fmla="*/ 8100 h 10000"/>
                <a:gd name="connsiteX142" fmla="*/ 5667 w 10000"/>
                <a:gd name="connsiteY142" fmla="*/ 8100 h 10000"/>
                <a:gd name="connsiteX143" fmla="*/ 5500 w 10000"/>
                <a:gd name="connsiteY143" fmla="*/ 8115 h 10000"/>
                <a:gd name="connsiteX144" fmla="*/ 5500 w 10000"/>
                <a:gd name="connsiteY144" fmla="*/ 8115 h 10000"/>
                <a:gd name="connsiteX145" fmla="*/ 4889 w 10000"/>
                <a:gd name="connsiteY145" fmla="*/ 8218 h 10000"/>
                <a:gd name="connsiteX146" fmla="*/ 4611 w 10000"/>
                <a:gd name="connsiteY146" fmla="*/ 8247 h 10000"/>
                <a:gd name="connsiteX147" fmla="*/ 4556 w 10000"/>
                <a:gd name="connsiteY147" fmla="*/ 8262 h 10000"/>
                <a:gd name="connsiteX148" fmla="*/ 4500 w 10000"/>
                <a:gd name="connsiteY148" fmla="*/ 8247 h 10000"/>
                <a:gd name="connsiteX149" fmla="*/ 4500 w 10000"/>
                <a:gd name="connsiteY149" fmla="*/ 8247 h 10000"/>
                <a:gd name="connsiteX150" fmla="*/ 4222 w 10000"/>
                <a:gd name="connsiteY150" fmla="*/ 8100 h 10000"/>
                <a:gd name="connsiteX151" fmla="*/ 4222 w 10000"/>
                <a:gd name="connsiteY151" fmla="*/ 8100 h 10000"/>
                <a:gd name="connsiteX152" fmla="*/ 4111 w 10000"/>
                <a:gd name="connsiteY152" fmla="*/ 8027 h 10000"/>
                <a:gd name="connsiteX153" fmla="*/ 4111 w 10000"/>
                <a:gd name="connsiteY153" fmla="*/ 7982 h 10000"/>
                <a:gd name="connsiteX154" fmla="*/ 4111 w 10000"/>
                <a:gd name="connsiteY154" fmla="*/ 7938 h 10000"/>
                <a:gd name="connsiteX155" fmla="*/ 4111 w 10000"/>
                <a:gd name="connsiteY155" fmla="*/ 7938 h 10000"/>
                <a:gd name="connsiteX156" fmla="*/ 4278 w 10000"/>
                <a:gd name="connsiteY156" fmla="*/ 7894 h 10000"/>
                <a:gd name="connsiteX157" fmla="*/ 4389 w 10000"/>
                <a:gd name="connsiteY157" fmla="*/ 7879 h 10000"/>
                <a:gd name="connsiteX158" fmla="*/ 4389 w 10000"/>
                <a:gd name="connsiteY158" fmla="*/ 7879 h 10000"/>
                <a:gd name="connsiteX159" fmla="*/ 4000 w 10000"/>
                <a:gd name="connsiteY159" fmla="*/ 7879 h 10000"/>
                <a:gd name="connsiteX160" fmla="*/ 3722 w 10000"/>
                <a:gd name="connsiteY160" fmla="*/ 7894 h 10000"/>
                <a:gd name="connsiteX161" fmla="*/ 3611 w 10000"/>
                <a:gd name="connsiteY161" fmla="*/ 7909 h 10000"/>
                <a:gd name="connsiteX162" fmla="*/ 3556 w 10000"/>
                <a:gd name="connsiteY162" fmla="*/ 7923 h 10000"/>
                <a:gd name="connsiteX163" fmla="*/ 3556 w 10000"/>
                <a:gd name="connsiteY163" fmla="*/ 7923 h 10000"/>
                <a:gd name="connsiteX164" fmla="*/ 3444 w 10000"/>
                <a:gd name="connsiteY164" fmla="*/ 7982 h 10000"/>
                <a:gd name="connsiteX165" fmla="*/ 3278 w 10000"/>
                <a:gd name="connsiteY165" fmla="*/ 8071 h 10000"/>
                <a:gd name="connsiteX166" fmla="*/ 3000 w 10000"/>
                <a:gd name="connsiteY166" fmla="*/ 8174 h 10000"/>
                <a:gd name="connsiteX167" fmla="*/ 2667 w 10000"/>
                <a:gd name="connsiteY167" fmla="*/ 8247 h 10000"/>
                <a:gd name="connsiteX168" fmla="*/ 2667 w 10000"/>
                <a:gd name="connsiteY168" fmla="*/ 8247 h 10000"/>
                <a:gd name="connsiteX169" fmla="*/ 2333 w 10000"/>
                <a:gd name="connsiteY169" fmla="*/ 8306 h 10000"/>
                <a:gd name="connsiteX170" fmla="*/ 1833 w 10000"/>
                <a:gd name="connsiteY170" fmla="*/ 8365 h 10000"/>
                <a:gd name="connsiteX171" fmla="*/ 1389 w 10000"/>
                <a:gd name="connsiteY171" fmla="*/ 8395 h 10000"/>
                <a:gd name="connsiteX172" fmla="*/ 889 w 10000"/>
                <a:gd name="connsiteY172" fmla="*/ 8409 h 10000"/>
                <a:gd name="connsiteX173" fmla="*/ 889 w 10000"/>
                <a:gd name="connsiteY173" fmla="*/ 8409 h 10000"/>
                <a:gd name="connsiteX174" fmla="*/ 500 w 10000"/>
                <a:gd name="connsiteY174" fmla="*/ 8424 h 10000"/>
                <a:gd name="connsiteX175" fmla="*/ 222 w 10000"/>
                <a:gd name="connsiteY175" fmla="*/ 8439 h 10000"/>
                <a:gd name="connsiteX176" fmla="*/ 0 w 10000"/>
                <a:gd name="connsiteY176" fmla="*/ 8454 h 10000"/>
                <a:gd name="connsiteX177" fmla="*/ 0 w 10000"/>
                <a:gd name="connsiteY177" fmla="*/ 8454 h 10000"/>
                <a:gd name="connsiteX178" fmla="*/ 278 w 10000"/>
                <a:gd name="connsiteY178" fmla="*/ 8689 h 10000"/>
                <a:gd name="connsiteX179" fmla="*/ 500 w 10000"/>
                <a:gd name="connsiteY179" fmla="*/ 8866 h 10000"/>
                <a:gd name="connsiteX180" fmla="*/ 722 w 10000"/>
                <a:gd name="connsiteY180" fmla="*/ 9013 h 10000"/>
                <a:gd name="connsiteX181" fmla="*/ 722 w 10000"/>
                <a:gd name="connsiteY181" fmla="*/ 9013 h 10000"/>
                <a:gd name="connsiteX182" fmla="*/ 889 w 10000"/>
                <a:gd name="connsiteY182" fmla="*/ 9102 h 10000"/>
                <a:gd name="connsiteX183" fmla="*/ 944 w 10000"/>
                <a:gd name="connsiteY183" fmla="*/ 9175 h 10000"/>
                <a:gd name="connsiteX184" fmla="*/ 1111 w 10000"/>
                <a:gd name="connsiteY184" fmla="*/ 9249 h 10000"/>
                <a:gd name="connsiteX185" fmla="*/ 1333 w 10000"/>
                <a:gd name="connsiteY185" fmla="*/ 9367 h 10000"/>
                <a:gd name="connsiteX186" fmla="*/ 1333 w 10000"/>
                <a:gd name="connsiteY186" fmla="*/ 9367 h 10000"/>
                <a:gd name="connsiteX187" fmla="*/ 1444 w 10000"/>
                <a:gd name="connsiteY187" fmla="*/ 9426 h 10000"/>
                <a:gd name="connsiteX188" fmla="*/ 1500 w 10000"/>
                <a:gd name="connsiteY188" fmla="*/ 9470 h 10000"/>
                <a:gd name="connsiteX189" fmla="*/ 1500 w 10000"/>
                <a:gd name="connsiteY189" fmla="*/ 9514 h 10000"/>
                <a:gd name="connsiteX190" fmla="*/ 1556 w 10000"/>
                <a:gd name="connsiteY190" fmla="*/ 9529 h 10000"/>
                <a:gd name="connsiteX191" fmla="*/ 1722 w 10000"/>
                <a:gd name="connsiteY191" fmla="*/ 9543 h 10000"/>
                <a:gd name="connsiteX192" fmla="*/ 1944 w 10000"/>
                <a:gd name="connsiteY192" fmla="*/ 9558 h 10000"/>
                <a:gd name="connsiteX193" fmla="*/ 2944 w 10000"/>
                <a:gd name="connsiteY193" fmla="*/ 9573 h 10000"/>
                <a:gd name="connsiteX194" fmla="*/ 2944 w 10000"/>
                <a:gd name="connsiteY194" fmla="*/ 9573 h 10000"/>
                <a:gd name="connsiteX195" fmla="*/ 4167 w 10000"/>
                <a:gd name="connsiteY195" fmla="*/ 9602 h 10000"/>
                <a:gd name="connsiteX196" fmla="*/ 4889 w 10000"/>
                <a:gd name="connsiteY196" fmla="*/ 9647 h 10000"/>
                <a:gd name="connsiteX197" fmla="*/ 5278 w 10000"/>
                <a:gd name="connsiteY197" fmla="*/ 9691 h 10000"/>
                <a:gd name="connsiteX198" fmla="*/ 5444 w 10000"/>
                <a:gd name="connsiteY198" fmla="*/ 9705 h 10000"/>
                <a:gd name="connsiteX199" fmla="*/ 5444 w 10000"/>
                <a:gd name="connsiteY199" fmla="*/ 9705 h 10000"/>
                <a:gd name="connsiteX200" fmla="*/ 5722 w 10000"/>
                <a:gd name="connsiteY200" fmla="*/ 9735 h 10000"/>
                <a:gd name="connsiteX201" fmla="*/ 5833 w 10000"/>
                <a:gd name="connsiteY201" fmla="*/ 9750 h 10000"/>
                <a:gd name="connsiteX202" fmla="*/ 5833 w 10000"/>
                <a:gd name="connsiteY202" fmla="*/ 9750 h 10000"/>
                <a:gd name="connsiteX203" fmla="*/ 5833 w 10000"/>
                <a:gd name="connsiteY203" fmla="*/ 9735 h 10000"/>
                <a:gd name="connsiteX204" fmla="*/ 5889 w 10000"/>
                <a:gd name="connsiteY204" fmla="*/ 9720 h 10000"/>
                <a:gd name="connsiteX205" fmla="*/ 6000 w 10000"/>
                <a:gd name="connsiteY205" fmla="*/ 9705 h 10000"/>
                <a:gd name="connsiteX206" fmla="*/ 6167 w 10000"/>
                <a:gd name="connsiteY206" fmla="*/ 9691 h 10000"/>
                <a:gd name="connsiteX207" fmla="*/ 6444 w 10000"/>
                <a:gd name="connsiteY207" fmla="*/ 9691 h 10000"/>
                <a:gd name="connsiteX208" fmla="*/ 6833 w 10000"/>
                <a:gd name="connsiteY208" fmla="*/ 9705 h 10000"/>
                <a:gd name="connsiteX209" fmla="*/ 7278 w 10000"/>
                <a:gd name="connsiteY209" fmla="*/ 9750 h 10000"/>
                <a:gd name="connsiteX210" fmla="*/ 7278 w 10000"/>
                <a:gd name="connsiteY210" fmla="*/ 9750 h 10000"/>
                <a:gd name="connsiteX211" fmla="*/ 8722 w 10000"/>
                <a:gd name="connsiteY211" fmla="*/ 9882 h 10000"/>
                <a:gd name="connsiteX212" fmla="*/ 10000 w 10000"/>
                <a:gd name="connsiteY212"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389 w 10000"/>
                <a:gd name="connsiteY71" fmla="*/ 3505 h 10000"/>
                <a:gd name="connsiteX72" fmla="*/ 2167 w 10000"/>
                <a:gd name="connsiteY72" fmla="*/ 3225 h 10000"/>
                <a:gd name="connsiteX73" fmla="*/ 1889 w 10000"/>
                <a:gd name="connsiteY73" fmla="*/ 2946 h 10000"/>
                <a:gd name="connsiteX74" fmla="*/ 1667 w 10000"/>
                <a:gd name="connsiteY74" fmla="*/ 2695 h 10000"/>
                <a:gd name="connsiteX75" fmla="*/ 1611 w 10000"/>
                <a:gd name="connsiteY75" fmla="*/ 2622 h 10000"/>
                <a:gd name="connsiteX76" fmla="*/ 1611 w 10000"/>
                <a:gd name="connsiteY76" fmla="*/ 2592 h 10000"/>
                <a:gd name="connsiteX77" fmla="*/ 1667 w 10000"/>
                <a:gd name="connsiteY77" fmla="*/ 2577 h 10000"/>
                <a:gd name="connsiteX78" fmla="*/ 1667 w 10000"/>
                <a:gd name="connsiteY78" fmla="*/ 2577 h 10000"/>
                <a:gd name="connsiteX79" fmla="*/ 2000 w 10000"/>
                <a:gd name="connsiteY79" fmla="*/ 2563 h 10000"/>
                <a:gd name="connsiteX80" fmla="*/ 2222 w 10000"/>
                <a:gd name="connsiteY80" fmla="*/ 2563 h 10000"/>
                <a:gd name="connsiteX81" fmla="*/ 2389 w 10000"/>
                <a:gd name="connsiteY81" fmla="*/ 2577 h 10000"/>
                <a:gd name="connsiteX82" fmla="*/ 2389 w 10000"/>
                <a:gd name="connsiteY82" fmla="*/ 2577 h 10000"/>
                <a:gd name="connsiteX83" fmla="*/ 2444 w 10000"/>
                <a:gd name="connsiteY83" fmla="*/ 2577 h 10000"/>
                <a:gd name="connsiteX84" fmla="*/ 2500 w 10000"/>
                <a:gd name="connsiteY84" fmla="*/ 2548 h 10000"/>
                <a:gd name="connsiteX85" fmla="*/ 2778 w 10000"/>
                <a:gd name="connsiteY85" fmla="*/ 2459 h 10000"/>
                <a:gd name="connsiteX86" fmla="*/ 3500 w 10000"/>
                <a:gd name="connsiteY86" fmla="*/ 2165 h 10000"/>
                <a:gd name="connsiteX87" fmla="*/ 4444 w 10000"/>
                <a:gd name="connsiteY87" fmla="*/ 1738 h 10000"/>
                <a:gd name="connsiteX88" fmla="*/ 4444 w 10000"/>
                <a:gd name="connsiteY88" fmla="*/ 1738 h 10000"/>
                <a:gd name="connsiteX89" fmla="*/ 4444 w 10000"/>
                <a:gd name="connsiteY89" fmla="*/ 1679 h 10000"/>
                <a:gd name="connsiteX90" fmla="*/ 4444 w 10000"/>
                <a:gd name="connsiteY90" fmla="*/ 1546 h 10000"/>
                <a:gd name="connsiteX91" fmla="*/ 4500 w 10000"/>
                <a:gd name="connsiteY91" fmla="*/ 1458 h 10000"/>
                <a:gd name="connsiteX92" fmla="*/ 4611 w 10000"/>
                <a:gd name="connsiteY92" fmla="*/ 1384 h 10000"/>
                <a:gd name="connsiteX93" fmla="*/ 4778 w 10000"/>
                <a:gd name="connsiteY93" fmla="*/ 1296 h 10000"/>
                <a:gd name="connsiteX94" fmla="*/ 5000 w 10000"/>
                <a:gd name="connsiteY94" fmla="*/ 1222 h 10000"/>
                <a:gd name="connsiteX95" fmla="*/ 5000 w 10000"/>
                <a:gd name="connsiteY95" fmla="*/ 1222 h 10000"/>
                <a:gd name="connsiteX96" fmla="*/ 5556 w 10000"/>
                <a:gd name="connsiteY96" fmla="*/ 1075 h 10000"/>
                <a:gd name="connsiteX97" fmla="*/ 6111 w 10000"/>
                <a:gd name="connsiteY97" fmla="*/ 884 h 10000"/>
                <a:gd name="connsiteX98" fmla="*/ 6667 w 10000"/>
                <a:gd name="connsiteY98" fmla="*/ 707 h 10000"/>
                <a:gd name="connsiteX99" fmla="*/ 7056 w 10000"/>
                <a:gd name="connsiteY99" fmla="*/ 545 h 10000"/>
                <a:gd name="connsiteX100" fmla="*/ 7056 w 10000"/>
                <a:gd name="connsiteY100" fmla="*/ 545 h 10000"/>
                <a:gd name="connsiteX101" fmla="*/ 7333 w 10000"/>
                <a:gd name="connsiteY101" fmla="*/ 398 h 10000"/>
                <a:gd name="connsiteX102" fmla="*/ 7667 w 10000"/>
                <a:gd name="connsiteY102" fmla="*/ 221 h 10000"/>
                <a:gd name="connsiteX103" fmla="*/ 8000 w 10000"/>
                <a:gd name="connsiteY103" fmla="*/ 88 h 10000"/>
                <a:gd name="connsiteX104" fmla="*/ 8167 w 10000"/>
                <a:gd name="connsiteY104" fmla="*/ 29 h 10000"/>
                <a:gd name="connsiteX105" fmla="*/ 8333 w 10000"/>
                <a:gd name="connsiteY105" fmla="*/ 15 h 10000"/>
                <a:gd name="connsiteX106" fmla="*/ 8333 w 10000"/>
                <a:gd name="connsiteY106" fmla="*/ 15 h 10000"/>
                <a:gd name="connsiteX107" fmla="*/ 8667 w 10000"/>
                <a:gd name="connsiteY107" fmla="*/ 0 h 10000"/>
                <a:gd name="connsiteX108" fmla="*/ 9111 w 10000"/>
                <a:gd name="connsiteY108" fmla="*/ 0 h 10000"/>
                <a:gd name="connsiteX109" fmla="*/ 10000 w 10000"/>
                <a:gd name="connsiteY109" fmla="*/ 15 h 10000"/>
                <a:gd name="connsiteX110" fmla="*/ 10000 w 10000"/>
                <a:gd name="connsiteY110" fmla="*/ 9013 h 10000"/>
                <a:gd name="connsiteX111" fmla="*/ 10000 w 10000"/>
                <a:gd name="connsiteY111" fmla="*/ 9013 h 10000"/>
                <a:gd name="connsiteX112" fmla="*/ 9722 w 10000"/>
                <a:gd name="connsiteY112" fmla="*/ 8999 h 10000"/>
                <a:gd name="connsiteX113" fmla="*/ 9389 w 10000"/>
                <a:gd name="connsiteY113" fmla="*/ 9013 h 10000"/>
                <a:gd name="connsiteX114" fmla="*/ 9389 w 10000"/>
                <a:gd name="connsiteY114" fmla="*/ 9013 h 10000"/>
                <a:gd name="connsiteX115" fmla="*/ 9278 w 10000"/>
                <a:gd name="connsiteY115" fmla="*/ 9028 h 10000"/>
                <a:gd name="connsiteX116" fmla="*/ 9056 w 10000"/>
                <a:gd name="connsiteY116" fmla="*/ 9013 h 10000"/>
                <a:gd name="connsiteX117" fmla="*/ 8889 w 10000"/>
                <a:gd name="connsiteY117" fmla="*/ 8999 h 10000"/>
                <a:gd name="connsiteX118" fmla="*/ 8722 w 10000"/>
                <a:gd name="connsiteY118" fmla="*/ 8969 h 10000"/>
                <a:gd name="connsiteX119" fmla="*/ 8611 w 10000"/>
                <a:gd name="connsiteY119" fmla="*/ 8925 h 10000"/>
                <a:gd name="connsiteX120" fmla="*/ 8444 w 10000"/>
                <a:gd name="connsiteY120" fmla="*/ 8851 h 10000"/>
                <a:gd name="connsiteX121" fmla="*/ 8444 w 10000"/>
                <a:gd name="connsiteY121" fmla="*/ 8851 h 10000"/>
                <a:gd name="connsiteX122" fmla="*/ 8222 w 10000"/>
                <a:gd name="connsiteY122" fmla="*/ 8719 h 10000"/>
                <a:gd name="connsiteX123" fmla="*/ 8111 w 10000"/>
                <a:gd name="connsiteY123" fmla="*/ 8660 h 10000"/>
                <a:gd name="connsiteX124" fmla="*/ 7944 w 10000"/>
                <a:gd name="connsiteY124" fmla="*/ 8616 h 10000"/>
                <a:gd name="connsiteX125" fmla="*/ 7778 w 10000"/>
                <a:gd name="connsiteY125" fmla="*/ 8586 h 10000"/>
                <a:gd name="connsiteX126" fmla="*/ 7556 w 10000"/>
                <a:gd name="connsiteY126" fmla="*/ 8571 h 10000"/>
                <a:gd name="connsiteX127" fmla="*/ 7333 w 10000"/>
                <a:gd name="connsiteY127" fmla="*/ 8557 h 10000"/>
                <a:gd name="connsiteX128" fmla="*/ 7000 w 10000"/>
                <a:gd name="connsiteY128" fmla="*/ 8542 h 10000"/>
                <a:gd name="connsiteX129" fmla="*/ 7000 w 10000"/>
                <a:gd name="connsiteY129" fmla="*/ 8542 h 10000"/>
                <a:gd name="connsiteX130" fmla="*/ 6556 w 10000"/>
                <a:gd name="connsiteY130" fmla="*/ 8557 h 10000"/>
                <a:gd name="connsiteX131" fmla="*/ 6222 w 10000"/>
                <a:gd name="connsiteY131" fmla="*/ 8557 h 10000"/>
                <a:gd name="connsiteX132" fmla="*/ 6111 w 10000"/>
                <a:gd name="connsiteY132" fmla="*/ 8542 h 10000"/>
                <a:gd name="connsiteX133" fmla="*/ 6056 w 10000"/>
                <a:gd name="connsiteY133" fmla="*/ 8527 h 10000"/>
                <a:gd name="connsiteX134" fmla="*/ 6056 w 10000"/>
                <a:gd name="connsiteY134" fmla="*/ 8527 h 10000"/>
                <a:gd name="connsiteX135" fmla="*/ 6056 w 10000"/>
                <a:gd name="connsiteY135" fmla="*/ 8262 h 10000"/>
                <a:gd name="connsiteX136" fmla="*/ 6056 w 10000"/>
                <a:gd name="connsiteY136" fmla="*/ 8262 h 10000"/>
                <a:gd name="connsiteX137" fmla="*/ 6056 w 10000"/>
                <a:gd name="connsiteY137" fmla="*/ 8203 h 10000"/>
                <a:gd name="connsiteX138" fmla="*/ 5944 w 10000"/>
                <a:gd name="connsiteY138" fmla="*/ 8130 h 10000"/>
                <a:gd name="connsiteX139" fmla="*/ 5889 w 10000"/>
                <a:gd name="connsiteY139" fmla="*/ 8115 h 10000"/>
                <a:gd name="connsiteX140" fmla="*/ 5778 w 10000"/>
                <a:gd name="connsiteY140" fmla="*/ 8100 h 10000"/>
                <a:gd name="connsiteX141" fmla="*/ 5667 w 10000"/>
                <a:gd name="connsiteY141" fmla="*/ 8100 h 10000"/>
                <a:gd name="connsiteX142" fmla="*/ 5500 w 10000"/>
                <a:gd name="connsiteY142" fmla="*/ 8115 h 10000"/>
                <a:gd name="connsiteX143" fmla="*/ 5500 w 10000"/>
                <a:gd name="connsiteY143" fmla="*/ 8115 h 10000"/>
                <a:gd name="connsiteX144" fmla="*/ 4889 w 10000"/>
                <a:gd name="connsiteY144" fmla="*/ 8218 h 10000"/>
                <a:gd name="connsiteX145" fmla="*/ 4611 w 10000"/>
                <a:gd name="connsiteY145" fmla="*/ 8247 h 10000"/>
                <a:gd name="connsiteX146" fmla="*/ 4556 w 10000"/>
                <a:gd name="connsiteY146" fmla="*/ 8262 h 10000"/>
                <a:gd name="connsiteX147" fmla="*/ 4500 w 10000"/>
                <a:gd name="connsiteY147" fmla="*/ 8247 h 10000"/>
                <a:gd name="connsiteX148" fmla="*/ 4500 w 10000"/>
                <a:gd name="connsiteY148" fmla="*/ 8247 h 10000"/>
                <a:gd name="connsiteX149" fmla="*/ 4222 w 10000"/>
                <a:gd name="connsiteY149" fmla="*/ 8100 h 10000"/>
                <a:gd name="connsiteX150" fmla="*/ 4222 w 10000"/>
                <a:gd name="connsiteY150" fmla="*/ 8100 h 10000"/>
                <a:gd name="connsiteX151" fmla="*/ 4111 w 10000"/>
                <a:gd name="connsiteY151" fmla="*/ 8027 h 10000"/>
                <a:gd name="connsiteX152" fmla="*/ 4111 w 10000"/>
                <a:gd name="connsiteY152" fmla="*/ 7982 h 10000"/>
                <a:gd name="connsiteX153" fmla="*/ 4111 w 10000"/>
                <a:gd name="connsiteY153" fmla="*/ 7938 h 10000"/>
                <a:gd name="connsiteX154" fmla="*/ 4111 w 10000"/>
                <a:gd name="connsiteY154" fmla="*/ 7938 h 10000"/>
                <a:gd name="connsiteX155" fmla="*/ 4278 w 10000"/>
                <a:gd name="connsiteY155" fmla="*/ 7894 h 10000"/>
                <a:gd name="connsiteX156" fmla="*/ 4389 w 10000"/>
                <a:gd name="connsiteY156" fmla="*/ 7879 h 10000"/>
                <a:gd name="connsiteX157" fmla="*/ 4389 w 10000"/>
                <a:gd name="connsiteY157" fmla="*/ 7879 h 10000"/>
                <a:gd name="connsiteX158" fmla="*/ 4000 w 10000"/>
                <a:gd name="connsiteY158" fmla="*/ 7879 h 10000"/>
                <a:gd name="connsiteX159" fmla="*/ 3722 w 10000"/>
                <a:gd name="connsiteY159" fmla="*/ 7894 h 10000"/>
                <a:gd name="connsiteX160" fmla="*/ 3611 w 10000"/>
                <a:gd name="connsiteY160" fmla="*/ 7909 h 10000"/>
                <a:gd name="connsiteX161" fmla="*/ 3556 w 10000"/>
                <a:gd name="connsiteY161" fmla="*/ 7923 h 10000"/>
                <a:gd name="connsiteX162" fmla="*/ 3556 w 10000"/>
                <a:gd name="connsiteY162" fmla="*/ 7923 h 10000"/>
                <a:gd name="connsiteX163" fmla="*/ 3444 w 10000"/>
                <a:gd name="connsiteY163" fmla="*/ 7982 h 10000"/>
                <a:gd name="connsiteX164" fmla="*/ 3278 w 10000"/>
                <a:gd name="connsiteY164" fmla="*/ 8071 h 10000"/>
                <a:gd name="connsiteX165" fmla="*/ 3000 w 10000"/>
                <a:gd name="connsiteY165" fmla="*/ 8174 h 10000"/>
                <a:gd name="connsiteX166" fmla="*/ 2667 w 10000"/>
                <a:gd name="connsiteY166" fmla="*/ 8247 h 10000"/>
                <a:gd name="connsiteX167" fmla="*/ 2667 w 10000"/>
                <a:gd name="connsiteY167" fmla="*/ 8247 h 10000"/>
                <a:gd name="connsiteX168" fmla="*/ 2333 w 10000"/>
                <a:gd name="connsiteY168" fmla="*/ 8306 h 10000"/>
                <a:gd name="connsiteX169" fmla="*/ 1833 w 10000"/>
                <a:gd name="connsiteY169" fmla="*/ 8365 h 10000"/>
                <a:gd name="connsiteX170" fmla="*/ 1389 w 10000"/>
                <a:gd name="connsiteY170" fmla="*/ 8395 h 10000"/>
                <a:gd name="connsiteX171" fmla="*/ 889 w 10000"/>
                <a:gd name="connsiteY171" fmla="*/ 8409 h 10000"/>
                <a:gd name="connsiteX172" fmla="*/ 889 w 10000"/>
                <a:gd name="connsiteY172" fmla="*/ 8409 h 10000"/>
                <a:gd name="connsiteX173" fmla="*/ 500 w 10000"/>
                <a:gd name="connsiteY173" fmla="*/ 8424 h 10000"/>
                <a:gd name="connsiteX174" fmla="*/ 222 w 10000"/>
                <a:gd name="connsiteY174" fmla="*/ 8439 h 10000"/>
                <a:gd name="connsiteX175" fmla="*/ 0 w 10000"/>
                <a:gd name="connsiteY175" fmla="*/ 8454 h 10000"/>
                <a:gd name="connsiteX176" fmla="*/ 0 w 10000"/>
                <a:gd name="connsiteY176" fmla="*/ 8454 h 10000"/>
                <a:gd name="connsiteX177" fmla="*/ 278 w 10000"/>
                <a:gd name="connsiteY177" fmla="*/ 8689 h 10000"/>
                <a:gd name="connsiteX178" fmla="*/ 500 w 10000"/>
                <a:gd name="connsiteY178" fmla="*/ 8866 h 10000"/>
                <a:gd name="connsiteX179" fmla="*/ 722 w 10000"/>
                <a:gd name="connsiteY179" fmla="*/ 9013 h 10000"/>
                <a:gd name="connsiteX180" fmla="*/ 722 w 10000"/>
                <a:gd name="connsiteY180" fmla="*/ 9013 h 10000"/>
                <a:gd name="connsiteX181" fmla="*/ 889 w 10000"/>
                <a:gd name="connsiteY181" fmla="*/ 9102 h 10000"/>
                <a:gd name="connsiteX182" fmla="*/ 944 w 10000"/>
                <a:gd name="connsiteY182" fmla="*/ 9175 h 10000"/>
                <a:gd name="connsiteX183" fmla="*/ 1111 w 10000"/>
                <a:gd name="connsiteY183" fmla="*/ 9249 h 10000"/>
                <a:gd name="connsiteX184" fmla="*/ 1333 w 10000"/>
                <a:gd name="connsiteY184" fmla="*/ 9367 h 10000"/>
                <a:gd name="connsiteX185" fmla="*/ 1333 w 10000"/>
                <a:gd name="connsiteY185" fmla="*/ 9367 h 10000"/>
                <a:gd name="connsiteX186" fmla="*/ 1444 w 10000"/>
                <a:gd name="connsiteY186" fmla="*/ 9426 h 10000"/>
                <a:gd name="connsiteX187" fmla="*/ 1500 w 10000"/>
                <a:gd name="connsiteY187" fmla="*/ 9470 h 10000"/>
                <a:gd name="connsiteX188" fmla="*/ 1500 w 10000"/>
                <a:gd name="connsiteY188" fmla="*/ 9514 h 10000"/>
                <a:gd name="connsiteX189" fmla="*/ 1556 w 10000"/>
                <a:gd name="connsiteY189" fmla="*/ 9529 h 10000"/>
                <a:gd name="connsiteX190" fmla="*/ 1722 w 10000"/>
                <a:gd name="connsiteY190" fmla="*/ 9543 h 10000"/>
                <a:gd name="connsiteX191" fmla="*/ 1944 w 10000"/>
                <a:gd name="connsiteY191" fmla="*/ 9558 h 10000"/>
                <a:gd name="connsiteX192" fmla="*/ 2944 w 10000"/>
                <a:gd name="connsiteY192" fmla="*/ 9573 h 10000"/>
                <a:gd name="connsiteX193" fmla="*/ 2944 w 10000"/>
                <a:gd name="connsiteY193" fmla="*/ 9573 h 10000"/>
                <a:gd name="connsiteX194" fmla="*/ 4167 w 10000"/>
                <a:gd name="connsiteY194" fmla="*/ 9602 h 10000"/>
                <a:gd name="connsiteX195" fmla="*/ 4889 w 10000"/>
                <a:gd name="connsiteY195" fmla="*/ 9647 h 10000"/>
                <a:gd name="connsiteX196" fmla="*/ 5278 w 10000"/>
                <a:gd name="connsiteY196" fmla="*/ 9691 h 10000"/>
                <a:gd name="connsiteX197" fmla="*/ 5444 w 10000"/>
                <a:gd name="connsiteY197" fmla="*/ 9705 h 10000"/>
                <a:gd name="connsiteX198" fmla="*/ 5444 w 10000"/>
                <a:gd name="connsiteY198" fmla="*/ 9705 h 10000"/>
                <a:gd name="connsiteX199" fmla="*/ 5722 w 10000"/>
                <a:gd name="connsiteY199" fmla="*/ 9735 h 10000"/>
                <a:gd name="connsiteX200" fmla="*/ 5833 w 10000"/>
                <a:gd name="connsiteY200" fmla="*/ 9750 h 10000"/>
                <a:gd name="connsiteX201" fmla="*/ 5833 w 10000"/>
                <a:gd name="connsiteY201" fmla="*/ 9750 h 10000"/>
                <a:gd name="connsiteX202" fmla="*/ 5833 w 10000"/>
                <a:gd name="connsiteY202" fmla="*/ 9735 h 10000"/>
                <a:gd name="connsiteX203" fmla="*/ 5889 w 10000"/>
                <a:gd name="connsiteY203" fmla="*/ 9720 h 10000"/>
                <a:gd name="connsiteX204" fmla="*/ 6000 w 10000"/>
                <a:gd name="connsiteY204" fmla="*/ 9705 h 10000"/>
                <a:gd name="connsiteX205" fmla="*/ 6167 w 10000"/>
                <a:gd name="connsiteY205" fmla="*/ 9691 h 10000"/>
                <a:gd name="connsiteX206" fmla="*/ 6444 w 10000"/>
                <a:gd name="connsiteY206" fmla="*/ 9691 h 10000"/>
                <a:gd name="connsiteX207" fmla="*/ 6833 w 10000"/>
                <a:gd name="connsiteY207" fmla="*/ 9705 h 10000"/>
                <a:gd name="connsiteX208" fmla="*/ 7278 w 10000"/>
                <a:gd name="connsiteY208" fmla="*/ 9750 h 10000"/>
                <a:gd name="connsiteX209" fmla="*/ 7278 w 10000"/>
                <a:gd name="connsiteY209" fmla="*/ 9750 h 10000"/>
                <a:gd name="connsiteX210" fmla="*/ 8722 w 10000"/>
                <a:gd name="connsiteY210" fmla="*/ 9882 h 10000"/>
                <a:gd name="connsiteX211" fmla="*/ 10000 w 10000"/>
                <a:gd name="connsiteY211"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167 w 10000"/>
                <a:gd name="connsiteY71" fmla="*/ 3225 h 10000"/>
                <a:gd name="connsiteX72" fmla="*/ 1889 w 10000"/>
                <a:gd name="connsiteY72" fmla="*/ 2946 h 10000"/>
                <a:gd name="connsiteX73" fmla="*/ 1667 w 10000"/>
                <a:gd name="connsiteY73" fmla="*/ 2695 h 10000"/>
                <a:gd name="connsiteX74" fmla="*/ 1611 w 10000"/>
                <a:gd name="connsiteY74" fmla="*/ 2622 h 10000"/>
                <a:gd name="connsiteX75" fmla="*/ 1611 w 10000"/>
                <a:gd name="connsiteY75" fmla="*/ 2592 h 10000"/>
                <a:gd name="connsiteX76" fmla="*/ 1667 w 10000"/>
                <a:gd name="connsiteY76" fmla="*/ 2577 h 10000"/>
                <a:gd name="connsiteX77" fmla="*/ 1667 w 10000"/>
                <a:gd name="connsiteY77" fmla="*/ 2577 h 10000"/>
                <a:gd name="connsiteX78" fmla="*/ 2000 w 10000"/>
                <a:gd name="connsiteY78" fmla="*/ 2563 h 10000"/>
                <a:gd name="connsiteX79" fmla="*/ 2222 w 10000"/>
                <a:gd name="connsiteY79" fmla="*/ 2563 h 10000"/>
                <a:gd name="connsiteX80" fmla="*/ 2389 w 10000"/>
                <a:gd name="connsiteY80" fmla="*/ 2577 h 10000"/>
                <a:gd name="connsiteX81" fmla="*/ 2389 w 10000"/>
                <a:gd name="connsiteY81" fmla="*/ 2577 h 10000"/>
                <a:gd name="connsiteX82" fmla="*/ 2444 w 10000"/>
                <a:gd name="connsiteY82" fmla="*/ 2577 h 10000"/>
                <a:gd name="connsiteX83" fmla="*/ 2500 w 10000"/>
                <a:gd name="connsiteY83" fmla="*/ 2548 h 10000"/>
                <a:gd name="connsiteX84" fmla="*/ 2778 w 10000"/>
                <a:gd name="connsiteY84" fmla="*/ 2459 h 10000"/>
                <a:gd name="connsiteX85" fmla="*/ 3500 w 10000"/>
                <a:gd name="connsiteY85" fmla="*/ 2165 h 10000"/>
                <a:gd name="connsiteX86" fmla="*/ 4444 w 10000"/>
                <a:gd name="connsiteY86" fmla="*/ 1738 h 10000"/>
                <a:gd name="connsiteX87" fmla="*/ 4444 w 10000"/>
                <a:gd name="connsiteY87" fmla="*/ 1738 h 10000"/>
                <a:gd name="connsiteX88" fmla="*/ 4444 w 10000"/>
                <a:gd name="connsiteY88" fmla="*/ 1679 h 10000"/>
                <a:gd name="connsiteX89" fmla="*/ 4444 w 10000"/>
                <a:gd name="connsiteY89" fmla="*/ 1546 h 10000"/>
                <a:gd name="connsiteX90" fmla="*/ 4500 w 10000"/>
                <a:gd name="connsiteY90" fmla="*/ 1458 h 10000"/>
                <a:gd name="connsiteX91" fmla="*/ 4611 w 10000"/>
                <a:gd name="connsiteY91" fmla="*/ 1384 h 10000"/>
                <a:gd name="connsiteX92" fmla="*/ 4778 w 10000"/>
                <a:gd name="connsiteY92" fmla="*/ 1296 h 10000"/>
                <a:gd name="connsiteX93" fmla="*/ 5000 w 10000"/>
                <a:gd name="connsiteY93" fmla="*/ 1222 h 10000"/>
                <a:gd name="connsiteX94" fmla="*/ 5000 w 10000"/>
                <a:gd name="connsiteY94" fmla="*/ 1222 h 10000"/>
                <a:gd name="connsiteX95" fmla="*/ 5556 w 10000"/>
                <a:gd name="connsiteY95" fmla="*/ 1075 h 10000"/>
                <a:gd name="connsiteX96" fmla="*/ 6111 w 10000"/>
                <a:gd name="connsiteY96" fmla="*/ 884 h 10000"/>
                <a:gd name="connsiteX97" fmla="*/ 6667 w 10000"/>
                <a:gd name="connsiteY97" fmla="*/ 707 h 10000"/>
                <a:gd name="connsiteX98" fmla="*/ 7056 w 10000"/>
                <a:gd name="connsiteY98" fmla="*/ 545 h 10000"/>
                <a:gd name="connsiteX99" fmla="*/ 7056 w 10000"/>
                <a:gd name="connsiteY99" fmla="*/ 545 h 10000"/>
                <a:gd name="connsiteX100" fmla="*/ 7333 w 10000"/>
                <a:gd name="connsiteY100" fmla="*/ 398 h 10000"/>
                <a:gd name="connsiteX101" fmla="*/ 7667 w 10000"/>
                <a:gd name="connsiteY101" fmla="*/ 221 h 10000"/>
                <a:gd name="connsiteX102" fmla="*/ 8000 w 10000"/>
                <a:gd name="connsiteY102" fmla="*/ 88 h 10000"/>
                <a:gd name="connsiteX103" fmla="*/ 8167 w 10000"/>
                <a:gd name="connsiteY103" fmla="*/ 29 h 10000"/>
                <a:gd name="connsiteX104" fmla="*/ 8333 w 10000"/>
                <a:gd name="connsiteY104" fmla="*/ 15 h 10000"/>
                <a:gd name="connsiteX105" fmla="*/ 8333 w 10000"/>
                <a:gd name="connsiteY105" fmla="*/ 15 h 10000"/>
                <a:gd name="connsiteX106" fmla="*/ 8667 w 10000"/>
                <a:gd name="connsiteY106" fmla="*/ 0 h 10000"/>
                <a:gd name="connsiteX107" fmla="*/ 9111 w 10000"/>
                <a:gd name="connsiteY107" fmla="*/ 0 h 10000"/>
                <a:gd name="connsiteX108" fmla="*/ 10000 w 10000"/>
                <a:gd name="connsiteY108" fmla="*/ 15 h 10000"/>
                <a:gd name="connsiteX109" fmla="*/ 10000 w 10000"/>
                <a:gd name="connsiteY109" fmla="*/ 9013 h 10000"/>
                <a:gd name="connsiteX110" fmla="*/ 10000 w 10000"/>
                <a:gd name="connsiteY110" fmla="*/ 9013 h 10000"/>
                <a:gd name="connsiteX111" fmla="*/ 9722 w 10000"/>
                <a:gd name="connsiteY111" fmla="*/ 8999 h 10000"/>
                <a:gd name="connsiteX112" fmla="*/ 9389 w 10000"/>
                <a:gd name="connsiteY112" fmla="*/ 9013 h 10000"/>
                <a:gd name="connsiteX113" fmla="*/ 9389 w 10000"/>
                <a:gd name="connsiteY113" fmla="*/ 9013 h 10000"/>
                <a:gd name="connsiteX114" fmla="*/ 9278 w 10000"/>
                <a:gd name="connsiteY114" fmla="*/ 9028 h 10000"/>
                <a:gd name="connsiteX115" fmla="*/ 9056 w 10000"/>
                <a:gd name="connsiteY115" fmla="*/ 9013 h 10000"/>
                <a:gd name="connsiteX116" fmla="*/ 8889 w 10000"/>
                <a:gd name="connsiteY116" fmla="*/ 8999 h 10000"/>
                <a:gd name="connsiteX117" fmla="*/ 8722 w 10000"/>
                <a:gd name="connsiteY117" fmla="*/ 8969 h 10000"/>
                <a:gd name="connsiteX118" fmla="*/ 8611 w 10000"/>
                <a:gd name="connsiteY118" fmla="*/ 8925 h 10000"/>
                <a:gd name="connsiteX119" fmla="*/ 8444 w 10000"/>
                <a:gd name="connsiteY119" fmla="*/ 8851 h 10000"/>
                <a:gd name="connsiteX120" fmla="*/ 8444 w 10000"/>
                <a:gd name="connsiteY120" fmla="*/ 8851 h 10000"/>
                <a:gd name="connsiteX121" fmla="*/ 8222 w 10000"/>
                <a:gd name="connsiteY121" fmla="*/ 8719 h 10000"/>
                <a:gd name="connsiteX122" fmla="*/ 8111 w 10000"/>
                <a:gd name="connsiteY122" fmla="*/ 8660 h 10000"/>
                <a:gd name="connsiteX123" fmla="*/ 7944 w 10000"/>
                <a:gd name="connsiteY123" fmla="*/ 8616 h 10000"/>
                <a:gd name="connsiteX124" fmla="*/ 7778 w 10000"/>
                <a:gd name="connsiteY124" fmla="*/ 8586 h 10000"/>
                <a:gd name="connsiteX125" fmla="*/ 7556 w 10000"/>
                <a:gd name="connsiteY125" fmla="*/ 8571 h 10000"/>
                <a:gd name="connsiteX126" fmla="*/ 7333 w 10000"/>
                <a:gd name="connsiteY126" fmla="*/ 8557 h 10000"/>
                <a:gd name="connsiteX127" fmla="*/ 7000 w 10000"/>
                <a:gd name="connsiteY127" fmla="*/ 8542 h 10000"/>
                <a:gd name="connsiteX128" fmla="*/ 7000 w 10000"/>
                <a:gd name="connsiteY128" fmla="*/ 8542 h 10000"/>
                <a:gd name="connsiteX129" fmla="*/ 6556 w 10000"/>
                <a:gd name="connsiteY129" fmla="*/ 8557 h 10000"/>
                <a:gd name="connsiteX130" fmla="*/ 6222 w 10000"/>
                <a:gd name="connsiteY130" fmla="*/ 8557 h 10000"/>
                <a:gd name="connsiteX131" fmla="*/ 6111 w 10000"/>
                <a:gd name="connsiteY131" fmla="*/ 8542 h 10000"/>
                <a:gd name="connsiteX132" fmla="*/ 6056 w 10000"/>
                <a:gd name="connsiteY132" fmla="*/ 8527 h 10000"/>
                <a:gd name="connsiteX133" fmla="*/ 6056 w 10000"/>
                <a:gd name="connsiteY133" fmla="*/ 8527 h 10000"/>
                <a:gd name="connsiteX134" fmla="*/ 6056 w 10000"/>
                <a:gd name="connsiteY134" fmla="*/ 8262 h 10000"/>
                <a:gd name="connsiteX135" fmla="*/ 6056 w 10000"/>
                <a:gd name="connsiteY135" fmla="*/ 8262 h 10000"/>
                <a:gd name="connsiteX136" fmla="*/ 6056 w 10000"/>
                <a:gd name="connsiteY136" fmla="*/ 8203 h 10000"/>
                <a:gd name="connsiteX137" fmla="*/ 5944 w 10000"/>
                <a:gd name="connsiteY137" fmla="*/ 8130 h 10000"/>
                <a:gd name="connsiteX138" fmla="*/ 5889 w 10000"/>
                <a:gd name="connsiteY138" fmla="*/ 8115 h 10000"/>
                <a:gd name="connsiteX139" fmla="*/ 5778 w 10000"/>
                <a:gd name="connsiteY139" fmla="*/ 8100 h 10000"/>
                <a:gd name="connsiteX140" fmla="*/ 5667 w 10000"/>
                <a:gd name="connsiteY140" fmla="*/ 8100 h 10000"/>
                <a:gd name="connsiteX141" fmla="*/ 5500 w 10000"/>
                <a:gd name="connsiteY141" fmla="*/ 8115 h 10000"/>
                <a:gd name="connsiteX142" fmla="*/ 5500 w 10000"/>
                <a:gd name="connsiteY142" fmla="*/ 8115 h 10000"/>
                <a:gd name="connsiteX143" fmla="*/ 4889 w 10000"/>
                <a:gd name="connsiteY143" fmla="*/ 8218 h 10000"/>
                <a:gd name="connsiteX144" fmla="*/ 4611 w 10000"/>
                <a:gd name="connsiteY144" fmla="*/ 8247 h 10000"/>
                <a:gd name="connsiteX145" fmla="*/ 4556 w 10000"/>
                <a:gd name="connsiteY145" fmla="*/ 8262 h 10000"/>
                <a:gd name="connsiteX146" fmla="*/ 4500 w 10000"/>
                <a:gd name="connsiteY146" fmla="*/ 8247 h 10000"/>
                <a:gd name="connsiteX147" fmla="*/ 4500 w 10000"/>
                <a:gd name="connsiteY147" fmla="*/ 8247 h 10000"/>
                <a:gd name="connsiteX148" fmla="*/ 4222 w 10000"/>
                <a:gd name="connsiteY148" fmla="*/ 8100 h 10000"/>
                <a:gd name="connsiteX149" fmla="*/ 4222 w 10000"/>
                <a:gd name="connsiteY149" fmla="*/ 8100 h 10000"/>
                <a:gd name="connsiteX150" fmla="*/ 4111 w 10000"/>
                <a:gd name="connsiteY150" fmla="*/ 8027 h 10000"/>
                <a:gd name="connsiteX151" fmla="*/ 4111 w 10000"/>
                <a:gd name="connsiteY151" fmla="*/ 7982 h 10000"/>
                <a:gd name="connsiteX152" fmla="*/ 4111 w 10000"/>
                <a:gd name="connsiteY152" fmla="*/ 7938 h 10000"/>
                <a:gd name="connsiteX153" fmla="*/ 4111 w 10000"/>
                <a:gd name="connsiteY153" fmla="*/ 7938 h 10000"/>
                <a:gd name="connsiteX154" fmla="*/ 4278 w 10000"/>
                <a:gd name="connsiteY154" fmla="*/ 7894 h 10000"/>
                <a:gd name="connsiteX155" fmla="*/ 4389 w 10000"/>
                <a:gd name="connsiteY155" fmla="*/ 7879 h 10000"/>
                <a:gd name="connsiteX156" fmla="*/ 4389 w 10000"/>
                <a:gd name="connsiteY156" fmla="*/ 7879 h 10000"/>
                <a:gd name="connsiteX157" fmla="*/ 4000 w 10000"/>
                <a:gd name="connsiteY157" fmla="*/ 7879 h 10000"/>
                <a:gd name="connsiteX158" fmla="*/ 3722 w 10000"/>
                <a:gd name="connsiteY158" fmla="*/ 7894 h 10000"/>
                <a:gd name="connsiteX159" fmla="*/ 3611 w 10000"/>
                <a:gd name="connsiteY159" fmla="*/ 7909 h 10000"/>
                <a:gd name="connsiteX160" fmla="*/ 3556 w 10000"/>
                <a:gd name="connsiteY160" fmla="*/ 7923 h 10000"/>
                <a:gd name="connsiteX161" fmla="*/ 3556 w 10000"/>
                <a:gd name="connsiteY161" fmla="*/ 7923 h 10000"/>
                <a:gd name="connsiteX162" fmla="*/ 3444 w 10000"/>
                <a:gd name="connsiteY162" fmla="*/ 7982 h 10000"/>
                <a:gd name="connsiteX163" fmla="*/ 3278 w 10000"/>
                <a:gd name="connsiteY163" fmla="*/ 8071 h 10000"/>
                <a:gd name="connsiteX164" fmla="*/ 3000 w 10000"/>
                <a:gd name="connsiteY164" fmla="*/ 8174 h 10000"/>
                <a:gd name="connsiteX165" fmla="*/ 2667 w 10000"/>
                <a:gd name="connsiteY165" fmla="*/ 8247 h 10000"/>
                <a:gd name="connsiteX166" fmla="*/ 2667 w 10000"/>
                <a:gd name="connsiteY166" fmla="*/ 8247 h 10000"/>
                <a:gd name="connsiteX167" fmla="*/ 2333 w 10000"/>
                <a:gd name="connsiteY167" fmla="*/ 8306 h 10000"/>
                <a:gd name="connsiteX168" fmla="*/ 1833 w 10000"/>
                <a:gd name="connsiteY168" fmla="*/ 8365 h 10000"/>
                <a:gd name="connsiteX169" fmla="*/ 1389 w 10000"/>
                <a:gd name="connsiteY169" fmla="*/ 8395 h 10000"/>
                <a:gd name="connsiteX170" fmla="*/ 889 w 10000"/>
                <a:gd name="connsiteY170" fmla="*/ 8409 h 10000"/>
                <a:gd name="connsiteX171" fmla="*/ 889 w 10000"/>
                <a:gd name="connsiteY171" fmla="*/ 8409 h 10000"/>
                <a:gd name="connsiteX172" fmla="*/ 500 w 10000"/>
                <a:gd name="connsiteY172" fmla="*/ 8424 h 10000"/>
                <a:gd name="connsiteX173" fmla="*/ 222 w 10000"/>
                <a:gd name="connsiteY173" fmla="*/ 8439 h 10000"/>
                <a:gd name="connsiteX174" fmla="*/ 0 w 10000"/>
                <a:gd name="connsiteY174" fmla="*/ 8454 h 10000"/>
                <a:gd name="connsiteX175" fmla="*/ 0 w 10000"/>
                <a:gd name="connsiteY175" fmla="*/ 8454 h 10000"/>
                <a:gd name="connsiteX176" fmla="*/ 278 w 10000"/>
                <a:gd name="connsiteY176" fmla="*/ 8689 h 10000"/>
                <a:gd name="connsiteX177" fmla="*/ 500 w 10000"/>
                <a:gd name="connsiteY177" fmla="*/ 8866 h 10000"/>
                <a:gd name="connsiteX178" fmla="*/ 722 w 10000"/>
                <a:gd name="connsiteY178" fmla="*/ 9013 h 10000"/>
                <a:gd name="connsiteX179" fmla="*/ 722 w 10000"/>
                <a:gd name="connsiteY179" fmla="*/ 9013 h 10000"/>
                <a:gd name="connsiteX180" fmla="*/ 889 w 10000"/>
                <a:gd name="connsiteY180" fmla="*/ 9102 h 10000"/>
                <a:gd name="connsiteX181" fmla="*/ 944 w 10000"/>
                <a:gd name="connsiteY181" fmla="*/ 9175 h 10000"/>
                <a:gd name="connsiteX182" fmla="*/ 1111 w 10000"/>
                <a:gd name="connsiteY182" fmla="*/ 9249 h 10000"/>
                <a:gd name="connsiteX183" fmla="*/ 1333 w 10000"/>
                <a:gd name="connsiteY183" fmla="*/ 9367 h 10000"/>
                <a:gd name="connsiteX184" fmla="*/ 1333 w 10000"/>
                <a:gd name="connsiteY184" fmla="*/ 9367 h 10000"/>
                <a:gd name="connsiteX185" fmla="*/ 1444 w 10000"/>
                <a:gd name="connsiteY185" fmla="*/ 9426 h 10000"/>
                <a:gd name="connsiteX186" fmla="*/ 1500 w 10000"/>
                <a:gd name="connsiteY186" fmla="*/ 9470 h 10000"/>
                <a:gd name="connsiteX187" fmla="*/ 1500 w 10000"/>
                <a:gd name="connsiteY187" fmla="*/ 9514 h 10000"/>
                <a:gd name="connsiteX188" fmla="*/ 1556 w 10000"/>
                <a:gd name="connsiteY188" fmla="*/ 9529 h 10000"/>
                <a:gd name="connsiteX189" fmla="*/ 1722 w 10000"/>
                <a:gd name="connsiteY189" fmla="*/ 9543 h 10000"/>
                <a:gd name="connsiteX190" fmla="*/ 1944 w 10000"/>
                <a:gd name="connsiteY190" fmla="*/ 9558 h 10000"/>
                <a:gd name="connsiteX191" fmla="*/ 2944 w 10000"/>
                <a:gd name="connsiteY191" fmla="*/ 9573 h 10000"/>
                <a:gd name="connsiteX192" fmla="*/ 2944 w 10000"/>
                <a:gd name="connsiteY192" fmla="*/ 9573 h 10000"/>
                <a:gd name="connsiteX193" fmla="*/ 4167 w 10000"/>
                <a:gd name="connsiteY193" fmla="*/ 9602 h 10000"/>
                <a:gd name="connsiteX194" fmla="*/ 4889 w 10000"/>
                <a:gd name="connsiteY194" fmla="*/ 9647 h 10000"/>
                <a:gd name="connsiteX195" fmla="*/ 5278 w 10000"/>
                <a:gd name="connsiteY195" fmla="*/ 9691 h 10000"/>
                <a:gd name="connsiteX196" fmla="*/ 5444 w 10000"/>
                <a:gd name="connsiteY196" fmla="*/ 9705 h 10000"/>
                <a:gd name="connsiteX197" fmla="*/ 5444 w 10000"/>
                <a:gd name="connsiteY197" fmla="*/ 9705 h 10000"/>
                <a:gd name="connsiteX198" fmla="*/ 5722 w 10000"/>
                <a:gd name="connsiteY198" fmla="*/ 9735 h 10000"/>
                <a:gd name="connsiteX199" fmla="*/ 5833 w 10000"/>
                <a:gd name="connsiteY199" fmla="*/ 9750 h 10000"/>
                <a:gd name="connsiteX200" fmla="*/ 5833 w 10000"/>
                <a:gd name="connsiteY200" fmla="*/ 9750 h 10000"/>
                <a:gd name="connsiteX201" fmla="*/ 5833 w 10000"/>
                <a:gd name="connsiteY201" fmla="*/ 9735 h 10000"/>
                <a:gd name="connsiteX202" fmla="*/ 5889 w 10000"/>
                <a:gd name="connsiteY202" fmla="*/ 9720 h 10000"/>
                <a:gd name="connsiteX203" fmla="*/ 6000 w 10000"/>
                <a:gd name="connsiteY203" fmla="*/ 9705 h 10000"/>
                <a:gd name="connsiteX204" fmla="*/ 6167 w 10000"/>
                <a:gd name="connsiteY204" fmla="*/ 9691 h 10000"/>
                <a:gd name="connsiteX205" fmla="*/ 6444 w 10000"/>
                <a:gd name="connsiteY205" fmla="*/ 9691 h 10000"/>
                <a:gd name="connsiteX206" fmla="*/ 6833 w 10000"/>
                <a:gd name="connsiteY206" fmla="*/ 9705 h 10000"/>
                <a:gd name="connsiteX207" fmla="*/ 7278 w 10000"/>
                <a:gd name="connsiteY207" fmla="*/ 9750 h 10000"/>
                <a:gd name="connsiteX208" fmla="*/ 7278 w 10000"/>
                <a:gd name="connsiteY208" fmla="*/ 9750 h 10000"/>
                <a:gd name="connsiteX209" fmla="*/ 8722 w 10000"/>
                <a:gd name="connsiteY209" fmla="*/ 9882 h 10000"/>
                <a:gd name="connsiteX210" fmla="*/ 10000 w 10000"/>
                <a:gd name="connsiteY210"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889 w 10000"/>
                <a:gd name="connsiteY71" fmla="*/ 2946 h 10000"/>
                <a:gd name="connsiteX72" fmla="*/ 1667 w 10000"/>
                <a:gd name="connsiteY72" fmla="*/ 2695 h 10000"/>
                <a:gd name="connsiteX73" fmla="*/ 1611 w 10000"/>
                <a:gd name="connsiteY73" fmla="*/ 2622 h 10000"/>
                <a:gd name="connsiteX74" fmla="*/ 1611 w 10000"/>
                <a:gd name="connsiteY74" fmla="*/ 2592 h 10000"/>
                <a:gd name="connsiteX75" fmla="*/ 1667 w 10000"/>
                <a:gd name="connsiteY75" fmla="*/ 2577 h 10000"/>
                <a:gd name="connsiteX76" fmla="*/ 1667 w 10000"/>
                <a:gd name="connsiteY76" fmla="*/ 2577 h 10000"/>
                <a:gd name="connsiteX77" fmla="*/ 2000 w 10000"/>
                <a:gd name="connsiteY77" fmla="*/ 2563 h 10000"/>
                <a:gd name="connsiteX78" fmla="*/ 2222 w 10000"/>
                <a:gd name="connsiteY78" fmla="*/ 2563 h 10000"/>
                <a:gd name="connsiteX79" fmla="*/ 2389 w 10000"/>
                <a:gd name="connsiteY79" fmla="*/ 2577 h 10000"/>
                <a:gd name="connsiteX80" fmla="*/ 2389 w 10000"/>
                <a:gd name="connsiteY80" fmla="*/ 2577 h 10000"/>
                <a:gd name="connsiteX81" fmla="*/ 2444 w 10000"/>
                <a:gd name="connsiteY81" fmla="*/ 2577 h 10000"/>
                <a:gd name="connsiteX82" fmla="*/ 2500 w 10000"/>
                <a:gd name="connsiteY82" fmla="*/ 2548 h 10000"/>
                <a:gd name="connsiteX83" fmla="*/ 2778 w 10000"/>
                <a:gd name="connsiteY83" fmla="*/ 2459 h 10000"/>
                <a:gd name="connsiteX84" fmla="*/ 3500 w 10000"/>
                <a:gd name="connsiteY84" fmla="*/ 2165 h 10000"/>
                <a:gd name="connsiteX85" fmla="*/ 4444 w 10000"/>
                <a:gd name="connsiteY85" fmla="*/ 1738 h 10000"/>
                <a:gd name="connsiteX86" fmla="*/ 4444 w 10000"/>
                <a:gd name="connsiteY86" fmla="*/ 1738 h 10000"/>
                <a:gd name="connsiteX87" fmla="*/ 4444 w 10000"/>
                <a:gd name="connsiteY87" fmla="*/ 1679 h 10000"/>
                <a:gd name="connsiteX88" fmla="*/ 4444 w 10000"/>
                <a:gd name="connsiteY88" fmla="*/ 1546 h 10000"/>
                <a:gd name="connsiteX89" fmla="*/ 4500 w 10000"/>
                <a:gd name="connsiteY89" fmla="*/ 1458 h 10000"/>
                <a:gd name="connsiteX90" fmla="*/ 4611 w 10000"/>
                <a:gd name="connsiteY90" fmla="*/ 1384 h 10000"/>
                <a:gd name="connsiteX91" fmla="*/ 4778 w 10000"/>
                <a:gd name="connsiteY91" fmla="*/ 1296 h 10000"/>
                <a:gd name="connsiteX92" fmla="*/ 5000 w 10000"/>
                <a:gd name="connsiteY92" fmla="*/ 1222 h 10000"/>
                <a:gd name="connsiteX93" fmla="*/ 5000 w 10000"/>
                <a:gd name="connsiteY93" fmla="*/ 1222 h 10000"/>
                <a:gd name="connsiteX94" fmla="*/ 5556 w 10000"/>
                <a:gd name="connsiteY94" fmla="*/ 1075 h 10000"/>
                <a:gd name="connsiteX95" fmla="*/ 6111 w 10000"/>
                <a:gd name="connsiteY95" fmla="*/ 884 h 10000"/>
                <a:gd name="connsiteX96" fmla="*/ 6667 w 10000"/>
                <a:gd name="connsiteY96" fmla="*/ 707 h 10000"/>
                <a:gd name="connsiteX97" fmla="*/ 7056 w 10000"/>
                <a:gd name="connsiteY97" fmla="*/ 545 h 10000"/>
                <a:gd name="connsiteX98" fmla="*/ 7056 w 10000"/>
                <a:gd name="connsiteY98" fmla="*/ 545 h 10000"/>
                <a:gd name="connsiteX99" fmla="*/ 7333 w 10000"/>
                <a:gd name="connsiteY99" fmla="*/ 398 h 10000"/>
                <a:gd name="connsiteX100" fmla="*/ 7667 w 10000"/>
                <a:gd name="connsiteY100" fmla="*/ 221 h 10000"/>
                <a:gd name="connsiteX101" fmla="*/ 8000 w 10000"/>
                <a:gd name="connsiteY101" fmla="*/ 88 h 10000"/>
                <a:gd name="connsiteX102" fmla="*/ 8167 w 10000"/>
                <a:gd name="connsiteY102" fmla="*/ 29 h 10000"/>
                <a:gd name="connsiteX103" fmla="*/ 8333 w 10000"/>
                <a:gd name="connsiteY103" fmla="*/ 15 h 10000"/>
                <a:gd name="connsiteX104" fmla="*/ 8333 w 10000"/>
                <a:gd name="connsiteY104" fmla="*/ 15 h 10000"/>
                <a:gd name="connsiteX105" fmla="*/ 8667 w 10000"/>
                <a:gd name="connsiteY105" fmla="*/ 0 h 10000"/>
                <a:gd name="connsiteX106" fmla="*/ 9111 w 10000"/>
                <a:gd name="connsiteY106" fmla="*/ 0 h 10000"/>
                <a:gd name="connsiteX107" fmla="*/ 10000 w 10000"/>
                <a:gd name="connsiteY107" fmla="*/ 15 h 10000"/>
                <a:gd name="connsiteX108" fmla="*/ 10000 w 10000"/>
                <a:gd name="connsiteY108" fmla="*/ 9013 h 10000"/>
                <a:gd name="connsiteX109" fmla="*/ 10000 w 10000"/>
                <a:gd name="connsiteY109" fmla="*/ 9013 h 10000"/>
                <a:gd name="connsiteX110" fmla="*/ 9722 w 10000"/>
                <a:gd name="connsiteY110" fmla="*/ 8999 h 10000"/>
                <a:gd name="connsiteX111" fmla="*/ 9389 w 10000"/>
                <a:gd name="connsiteY111" fmla="*/ 9013 h 10000"/>
                <a:gd name="connsiteX112" fmla="*/ 9389 w 10000"/>
                <a:gd name="connsiteY112" fmla="*/ 9013 h 10000"/>
                <a:gd name="connsiteX113" fmla="*/ 9278 w 10000"/>
                <a:gd name="connsiteY113" fmla="*/ 9028 h 10000"/>
                <a:gd name="connsiteX114" fmla="*/ 9056 w 10000"/>
                <a:gd name="connsiteY114" fmla="*/ 9013 h 10000"/>
                <a:gd name="connsiteX115" fmla="*/ 8889 w 10000"/>
                <a:gd name="connsiteY115" fmla="*/ 8999 h 10000"/>
                <a:gd name="connsiteX116" fmla="*/ 8722 w 10000"/>
                <a:gd name="connsiteY116" fmla="*/ 8969 h 10000"/>
                <a:gd name="connsiteX117" fmla="*/ 8611 w 10000"/>
                <a:gd name="connsiteY117" fmla="*/ 8925 h 10000"/>
                <a:gd name="connsiteX118" fmla="*/ 8444 w 10000"/>
                <a:gd name="connsiteY118" fmla="*/ 8851 h 10000"/>
                <a:gd name="connsiteX119" fmla="*/ 8444 w 10000"/>
                <a:gd name="connsiteY119" fmla="*/ 8851 h 10000"/>
                <a:gd name="connsiteX120" fmla="*/ 8222 w 10000"/>
                <a:gd name="connsiteY120" fmla="*/ 8719 h 10000"/>
                <a:gd name="connsiteX121" fmla="*/ 8111 w 10000"/>
                <a:gd name="connsiteY121" fmla="*/ 8660 h 10000"/>
                <a:gd name="connsiteX122" fmla="*/ 7944 w 10000"/>
                <a:gd name="connsiteY122" fmla="*/ 8616 h 10000"/>
                <a:gd name="connsiteX123" fmla="*/ 7778 w 10000"/>
                <a:gd name="connsiteY123" fmla="*/ 8586 h 10000"/>
                <a:gd name="connsiteX124" fmla="*/ 7556 w 10000"/>
                <a:gd name="connsiteY124" fmla="*/ 8571 h 10000"/>
                <a:gd name="connsiteX125" fmla="*/ 7333 w 10000"/>
                <a:gd name="connsiteY125" fmla="*/ 8557 h 10000"/>
                <a:gd name="connsiteX126" fmla="*/ 7000 w 10000"/>
                <a:gd name="connsiteY126" fmla="*/ 8542 h 10000"/>
                <a:gd name="connsiteX127" fmla="*/ 7000 w 10000"/>
                <a:gd name="connsiteY127" fmla="*/ 8542 h 10000"/>
                <a:gd name="connsiteX128" fmla="*/ 6556 w 10000"/>
                <a:gd name="connsiteY128" fmla="*/ 8557 h 10000"/>
                <a:gd name="connsiteX129" fmla="*/ 6222 w 10000"/>
                <a:gd name="connsiteY129" fmla="*/ 8557 h 10000"/>
                <a:gd name="connsiteX130" fmla="*/ 6111 w 10000"/>
                <a:gd name="connsiteY130" fmla="*/ 8542 h 10000"/>
                <a:gd name="connsiteX131" fmla="*/ 6056 w 10000"/>
                <a:gd name="connsiteY131" fmla="*/ 8527 h 10000"/>
                <a:gd name="connsiteX132" fmla="*/ 6056 w 10000"/>
                <a:gd name="connsiteY132" fmla="*/ 8527 h 10000"/>
                <a:gd name="connsiteX133" fmla="*/ 6056 w 10000"/>
                <a:gd name="connsiteY133" fmla="*/ 8262 h 10000"/>
                <a:gd name="connsiteX134" fmla="*/ 6056 w 10000"/>
                <a:gd name="connsiteY134" fmla="*/ 8262 h 10000"/>
                <a:gd name="connsiteX135" fmla="*/ 6056 w 10000"/>
                <a:gd name="connsiteY135" fmla="*/ 8203 h 10000"/>
                <a:gd name="connsiteX136" fmla="*/ 5944 w 10000"/>
                <a:gd name="connsiteY136" fmla="*/ 8130 h 10000"/>
                <a:gd name="connsiteX137" fmla="*/ 5889 w 10000"/>
                <a:gd name="connsiteY137" fmla="*/ 8115 h 10000"/>
                <a:gd name="connsiteX138" fmla="*/ 5778 w 10000"/>
                <a:gd name="connsiteY138" fmla="*/ 8100 h 10000"/>
                <a:gd name="connsiteX139" fmla="*/ 5667 w 10000"/>
                <a:gd name="connsiteY139" fmla="*/ 8100 h 10000"/>
                <a:gd name="connsiteX140" fmla="*/ 5500 w 10000"/>
                <a:gd name="connsiteY140" fmla="*/ 8115 h 10000"/>
                <a:gd name="connsiteX141" fmla="*/ 5500 w 10000"/>
                <a:gd name="connsiteY141" fmla="*/ 8115 h 10000"/>
                <a:gd name="connsiteX142" fmla="*/ 4889 w 10000"/>
                <a:gd name="connsiteY142" fmla="*/ 8218 h 10000"/>
                <a:gd name="connsiteX143" fmla="*/ 4611 w 10000"/>
                <a:gd name="connsiteY143" fmla="*/ 8247 h 10000"/>
                <a:gd name="connsiteX144" fmla="*/ 4556 w 10000"/>
                <a:gd name="connsiteY144" fmla="*/ 8262 h 10000"/>
                <a:gd name="connsiteX145" fmla="*/ 4500 w 10000"/>
                <a:gd name="connsiteY145" fmla="*/ 8247 h 10000"/>
                <a:gd name="connsiteX146" fmla="*/ 4500 w 10000"/>
                <a:gd name="connsiteY146" fmla="*/ 8247 h 10000"/>
                <a:gd name="connsiteX147" fmla="*/ 4222 w 10000"/>
                <a:gd name="connsiteY147" fmla="*/ 8100 h 10000"/>
                <a:gd name="connsiteX148" fmla="*/ 4222 w 10000"/>
                <a:gd name="connsiteY148" fmla="*/ 8100 h 10000"/>
                <a:gd name="connsiteX149" fmla="*/ 4111 w 10000"/>
                <a:gd name="connsiteY149" fmla="*/ 8027 h 10000"/>
                <a:gd name="connsiteX150" fmla="*/ 4111 w 10000"/>
                <a:gd name="connsiteY150" fmla="*/ 7982 h 10000"/>
                <a:gd name="connsiteX151" fmla="*/ 4111 w 10000"/>
                <a:gd name="connsiteY151" fmla="*/ 7938 h 10000"/>
                <a:gd name="connsiteX152" fmla="*/ 4111 w 10000"/>
                <a:gd name="connsiteY152" fmla="*/ 7938 h 10000"/>
                <a:gd name="connsiteX153" fmla="*/ 4278 w 10000"/>
                <a:gd name="connsiteY153" fmla="*/ 7894 h 10000"/>
                <a:gd name="connsiteX154" fmla="*/ 4389 w 10000"/>
                <a:gd name="connsiteY154" fmla="*/ 7879 h 10000"/>
                <a:gd name="connsiteX155" fmla="*/ 4389 w 10000"/>
                <a:gd name="connsiteY155" fmla="*/ 7879 h 10000"/>
                <a:gd name="connsiteX156" fmla="*/ 4000 w 10000"/>
                <a:gd name="connsiteY156" fmla="*/ 7879 h 10000"/>
                <a:gd name="connsiteX157" fmla="*/ 3722 w 10000"/>
                <a:gd name="connsiteY157" fmla="*/ 7894 h 10000"/>
                <a:gd name="connsiteX158" fmla="*/ 3611 w 10000"/>
                <a:gd name="connsiteY158" fmla="*/ 7909 h 10000"/>
                <a:gd name="connsiteX159" fmla="*/ 3556 w 10000"/>
                <a:gd name="connsiteY159" fmla="*/ 7923 h 10000"/>
                <a:gd name="connsiteX160" fmla="*/ 3556 w 10000"/>
                <a:gd name="connsiteY160" fmla="*/ 7923 h 10000"/>
                <a:gd name="connsiteX161" fmla="*/ 3444 w 10000"/>
                <a:gd name="connsiteY161" fmla="*/ 7982 h 10000"/>
                <a:gd name="connsiteX162" fmla="*/ 3278 w 10000"/>
                <a:gd name="connsiteY162" fmla="*/ 8071 h 10000"/>
                <a:gd name="connsiteX163" fmla="*/ 3000 w 10000"/>
                <a:gd name="connsiteY163" fmla="*/ 8174 h 10000"/>
                <a:gd name="connsiteX164" fmla="*/ 2667 w 10000"/>
                <a:gd name="connsiteY164" fmla="*/ 8247 h 10000"/>
                <a:gd name="connsiteX165" fmla="*/ 2667 w 10000"/>
                <a:gd name="connsiteY165" fmla="*/ 8247 h 10000"/>
                <a:gd name="connsiteX166" fmla="*/ 2333 w 10000"/>
                <a:gd name="connsiteY166" fmla="*/ 8306 h 10000"/>
                <a:gd name="connsiteX167" fmla="*/ 1833 w 10000"/>
                <a:gd name="connsiteY167" fmla="*/ 8365 h 10000"/>
                <a:gd name="connsiteX168" fmla="*/ 1389 w 10000"/>
                <a:gd name="connsiteY168" fmla="*/ 8395 h 10000"/>
                <a:gd name="connsiteX169" fmla="*/ 889 w 10000"/>
                <a:gd name="connsiteY169" fmla="*/ 8409 h 10000"/>
                <a:gd name="connsiteX170" fmla="*/ 889 w 10000"/>
                <a:gd name="connsiteY170" fmla="*/ 8409 h 10000"/>
                <a:gd name="connsiteX171" fmla="*/ 500 w 10000"/>
                <a:gd name="connsiteY171" fmla="*/ 8424 h 10000"/>
                <a:gd name="connsiteX172" fmla="*/ 222 w 10000"/>
                <a:gd name="connsiteY172" fmla="*/ 8439 h 10000"/>
                <a:gd name="connsiteX173" fmla="*/ 0 w 10000"/>
                <a:gd name="connsiteY173" fmla="*/ 8454 h 10000"/>
                <a:gd name="connsiteX174" fmla="*/ 0 w 10000"/>
                <a:gd name="connsiteY174" fmla="*/ 8454 h 10000"/>
                <a:gd name="connsiteX175" fmla="*/ 278 w 10000"/>
                <a:gd name="connsiteY175" fmla="*/ 8689 h 10000"/>
                <a:gd name="connsiteX176" fmla="*/ 500 w 10000"/>
                <a:gd name="connsiteY176" fmla="*/ 8866 h 10000"/>
                <a:gd name="connsiteX177" fmla="*/ 722 w 10000"/>
                <a:gd name="connsiteY177" fmla="*/ 9013 h 10000"/>
                <a:gd name="connsiteX178" fmla="*/ 722 w 10000"/>
                <a:gd name="connsiteY178" fmla="*/ 9013 h 10000"/>
                <a:gd name="connsiteX179" fmla="*/ 889 w 10000"/>
                <a:gd name="connsiteY179" fmla="*/ 9102 h 10000"/>
                <a:gd name="connsiteX180" fmla="*/ 944 w 10000"/>
                <a:gd name="connsiteY180" fmla="*/ 9175 h 10000"/>
                <a:gd name="connsiteX181" fmla="*/ 1111 w 10000"/>
                <a:gd name="connsiteY181" fmla="*/ 9249 h 10000"/>
                <a:gd name="connsiteX182" fmla="*/ 1333 w 10000"/>
                <a:gd name="connsiteY182" fmla="*/ 9367 h 10000"/>
                <a:gd name="connsiteX183" fmla="*/ 1333 w 10000"/>
                <a:gd name="connsiteY183" fmla="*/ 9367 h 10000"/>
                <a:gd name="connsiteX184" fmla="*/ 1444 w 10000"/>
                <a:gd name="connsiteY184" fmla="*/ 9426 h 10000"/>
                <a:gd name="connsiteX185" fmla="*/ 1500 w 10000"/>
                <a:gd name="connsiteY185" fmla="*/ 9470 h 10000"/>
                <a:gd name="connsiteX186" fmla="*/ 1500 w 10000"/>
                <a:gd name="connsiteY186" fmla="*/ 9514 h 10000"/>
                <a:gd name="connsiteX187" fmla="*/ 1556 w 10000"/>
                <a:gd name="connsiteY187" fmla="*/ 9529 h 10000"/>
                <a:gd name="connsiteX188" fmla="*/ 1722 w 10000"/>
                <a:gd name="connsiteY188" fmla="*/ 9543 h 10000"/>
                <a:gd name="connsiteX189" fmla="*/ 1944 w 10000"/>
                <a:gd name="connsiteY189" fmla="*/ 9558 h 10000"/>
                <a:gd name="connsiteX190" fmla="*/ 2944 w 10000"/>
                <a:gd name="connsiteY190" fmla="*/ 9573 h 10000"/>
                <a:gd name="connsiteX191" fmla="*/ 2944 w 10000"/>
                <a:gd name="connsiteY191" fmla="*/ 9573 h 10000"/>
                <a:gd name="connsiteX192" fmla="*/ 4167 w 10000"/>
                <a:gd name="connsiteY192" fmla="*/ 9602 h 10000"/>
                <a:gd name="connsiteX193" fmla="*/ 4889 w 10000"/>
                <a:gd name="connsiteY193" fmla="*/ 9647 h 10000"/>
                <a:gd name="connsiteX194" fmla="*/ 5278 w 10000"/>
                <a:gd name="connsiteY194" fmla="*/ 9691 h 10000"/>
                <a:gd name="connsiteX195" fmla="*/ 5444 w 10000"/>
                <a:gd name="connsiteY195" fmla="*/ 9705 h 10000"/>
                <a:gd name="connsiteX196" fmla="*/ 5444 w 10000"/>
                <a:gd name="connsiteY196" fmla="*/ 9705 h 10000"/>
                <a:gd name="connsiteX197" fmla="*/ 5722 w 10000"/>
                <a:gd name="connsiteY197" fmla="*/ 9735 h 10000"/>
                <a:gd name="connsiteX198" fmla="*/ 5833 w 10000"/>
                <a:gd name="connsiteY198" fmla="*/ 9750 h 10000"/>
                <a:gd name="connsiteX199" fmla="*/ 5833 w 10000"/>
                <a:gd name="connsiteY199" fmla="*/ 9750 h 10000"/>
                <a:gd name="connsiteX200" fmla="*/ 5833 w 10000"/>
                <a:gd name="connsiteY200" fmla="*/ 9735 h 10000"/>
                <a:gd name="connsiteX201" fmla="*/ 5889 w 10000"/>
                <a:gd name="connsiteY201" fmla="*/ 9720 h 10000"/>
                <a:gd name="connsiteX202" fmla="*/ 6000 w 10000"/>
                <a:gd name="connsiteY202" fmla="*/ 9705 h 10000"/>
                <a:gd name="connsiteX203" fmla="*/ 6167 w 10000"/>
                <a:gd name="connsiteY203" fmla="*/ 9691 h 10000"/>
                <a:gd name="connsiteX204" fmla="*/ 6444 w 10000"/>
                <a:gd name="connsiteY204" fmla="*/ 9691 h 10000"/>
                <a:gd name="connsiteX205" fmla="*/ 6833 w 10000"/>
                <a:gd name="connsiteY205" fmla="*/ 9705 h 10000"/>
                <a:gd name="connsiteX206" fmla="*/ 7278 w 10000"/>
                <a:gd name="connsiteY206" fmla="*/ 9750 h 10000"/>
                <a:gd name="connsiteX207" fmla="*/ 7278 w 10000"/>
                <a:gd name="connsiteY207" fmla="*/ 9750 h 10000"/>
                <a:gd name="connsiteX208" fmla="*/ 8722 w 10000"/>
                <a:gd name="connsiteY208" fmla="*/ 9882 h 10000"/>
                <a:gd name="connsiteX209" fmla="*/ 10000 w 10000"/>
                <a:gd name="connsiteY209"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667 w 10000"/>
                <a:gd name="connsiteY71" fmla="*/ 2695 h 10000"/>
                <a:gd name="connsiteX72" fmla="*/ 1611 w 10000"/>
                <a:gd name="connsiteY72" fmla="*/ 2622 h 10000"/>
                <a:gd name="connsiteX73" fmla="*/ 1611 w 10000"/>
                <a:gd name="connsiteY73" fmla="*/ 2592 h 10000"/>
                <a:gd name="connsiteX74" fmla="*/ 1667 w 10000"/>
                <a:gd name="connsiteY74" fmla="*/ 2577 h 10000"/>
                <a:gd name="connsiteX75" fmla="*/ 1667 w 10000"/>
                <a:gd name="connsiteY75" fmla="*/ 2577 h 10000"/>
                <a:gd name="connsiteX76" fmla="*/ 2000 w 10000"/>
                <a:gd name="connsiteY76" fmla="*/ 2563 h 10000"/>
                <a:gd name="connsiteX77" fmla="*/ 2222 w 10000"/>
                <a:gd name="connsiteY77" fmla="*/ 2563 h 10000"/>
                <a:gd name="connsiteX78" fmla="*/ 2389 w 10000"/>
                <a:gd name="connsiteY78" fmla="*/ 2577 h 10000"/>
                <a:gd name="connsiteX79" fmla="*/ 2389 w 10000"/>
                <a:gd name="connsiteY79" fmla="*/ 2577 h 10000"/>
                <a:gd name="connsiteX80" fmla="*/ 2444 w 10000"/>
                <a:gd name="connsiteY80" fmla="*/ 2577 h 10000"/>
                <a:gd name="connsiteX81" fmla="*/ 2500 w 10000"/>
                <a:gd name="connsiteY81" fmla="*/ 2548 h 10000"/>
                <a:gd name="connsiteX82" fmla="*/ 2778 w 10000"/>
                <a:gd name="connsiteY82" fmla="*/ 2459 h 10000"/>
                <a:gd name="connsiteX83" fmla="*/ 3500 w 10000"/>
                <a:gd name="connsiteY83" fmla="*/ 2165 h 10000"/>
                <a:gd name="connsiteX84" fmla="*/ 4444 w 10000"/>
                <a:gd name="connsiteY84" fmla="*/ 1738 h 10000"/>
                <a:gd name="connsiteX85" fmla="*/ 4444 w 10000"/>
                <a:gd name="connsiteY85" fmla="*/ 1738 h 10000"/>
                <a:gd name="connsiteX86" fmla="*/ 4444 w 10000"/>
                <a:gd name="connsiteY86" fmla="*/ 1679 h 10000"/>
                <a:gd name="connsiteX87" fmla="*/ 4444 w 10000"/>
                <a:gd name="connsiteY87" fmla="*/ 1546 h 10000"/>
                <a:gd name="connsiteX88" fmla="*/ 4500 w 10000"/>
                <a:gd name="connsiteY88" fmla="*/ 1458 h 10000"/>
                <a:gd name="connsiteX89" fmla="*/ 4611 w 10000"/>
                <a:gd name="connsiteY89" fmla="*/ 1384 h 10000"/>
                <a:gd name="connsiteX90" fmla="*/ 4778 w 10000"/>
                <a:gd name="connsiteY90" fmla="*/ 1296 h 10000"/>
                <a:gd name="connsiteX91" fmla="*/ 5000 w 10000"/>
                <a:gd name="connsiteY91" fmla="*/ 1222 h 10000"/>
                <a:gd name="connsiteX92" fmla="*/ 5000 w 10000"/>
                <a:gd name="connsiteY92" fmla="*/ 1222 h 10000"/>
                <a:gd name="connsiteX93" fmla="*/ 5556 w 10000"/>
                <a:gd name="connsiteY93" fmla="*/ 1075 h 10000"/>
                <a:gd name="connsiteX94" fmla="*/ 6111 w 10000"/>
                <a:gd name="connsiteY94" fmla="*/ 884 h 10000"/>
                <a:gd name="connsiteX95" fmla="*/ 6667 w 10000"/>
                <a:gd name="connsiteY95" fmla="*/ 707 h 10000"/>
                <a:gd name="connsiteX96" fmla="*/ 7056 w 10000"/>
                <a:gd name="connsiteY96" fmla="*/ 545 h 10000"/>
                <a:gd name="connsiteX97" fmla="*/ 7056 w 10000"/>
                <a:gd name="connsiteY97" fmla="*/ 545 h 10000"/>
                <a:gd name="connsiteX98" fmla="*/ 7333 w 10000"/>
                <a:gd name="connsiteY98" fmla="*/ 398 h 10000"/>
                <a:gd name="connsiteX99" fmla="*/ 7667 w 10000"/>
                <a:gd name="connsiteY99" fmla="*/ 221 h 10000"/>
                <a:gd name="connsiteX100" fmla="*/ 8000 w 10000"/>
                <a:gd name="connsiteY100" fmla="*/ 88 h 10000"/>
                <a:gd name="connsiteX101" fmla="*/ 8167 w 10000"/>
                <a:gd name="connsiteY101" fmla="*/ 29 h 10000"/>
                <a:gd name="connsiteX102" fmla="*/ 8333 w 10000"/>
                <a:gd name="connsiteY102" fmla="*/ 15 h 10000"/>
                <a:gd name="connsiteX103" fmla="*/ 8333 w 10000"/>
                <a:gd name="connsiteY103" fmla="*/ 15 h 10000"/>
                <a:gd name="connsiteX104" fmla="*/ 8667 w 10000"/>
                <a:gd name="connsiteY104" fmla="*/ 0 h 10000"/>
                <a:gd name="connsiteX105" fmla="*/ 9111 w 10000"/>
                <a:gd name="connsiteY105" fmla="*/ 0 h 10000"/>
                <a:gd name="connsiteX106" fmla="*/ 10000 w 10000"/>
                <a:gd name="connsiteY106" fmla="*/ 15 h 10000"/>
                <a:gd name="connsiteX107" fmla="*/ 10000 w 10000"/>
                <a:gd name="connsiteY107" fmla="*/ 9013 h 10000"/>
                <a:gd name="connsiteX108" fmla="*/ 10000 w 10000"/>
                <a:gd name="connsiteY108" fmla="*/ 9013 h 10000"/>
                <a:gd name="connsiteX109" fmla="*/ 9722 w 10000"/>
                <a:gd name="connsiteY109" fmla="*/ 8999 h 10000"/>
                <a:gd name="connsiteX110" fmla="*/ 9389 w 10000"/>
                <a:gd name="connsiteY110" fmla="*/ 9013 h 10000"/>
                <a:gd name="connsiteX111" fmla="*/ 9389 w 10000"/>
                <a:gd name="connsiteY111" fmla="*/ 9013 h 10000"/>
                <a:gd name="connsiteX112" fmla="*/ 9278 w 10000"/>
                <a:gd name="connsiteY112" fmla="*/ 9028 h 10000"/>
                <a:gd name="connsiteX113" fmla="*/ 9056 w 10000"/>
                <a:gd name="connsiteY113" fmla="*/ 9013 h 10000"/>
                <a:gd name="connsiteX114" fmla="*/ 8889 w 10000"/>
                <a:gd name="connsiteY114" fmla="*/ 8999 h 10000"/>
                <a:gd name="connsiteX115" fmla="*/ 8722 w 10000"/>
                <a:gd name="connsiteY115" fmla="*/ 8969 h 10000"/>
                <a:gd name="connsiteX116" fmla="*/ 8611 w 10000"/>
                <a:gd name="connsiteY116" fmla="*/ 8925 h 10000"/>
                <a:gd name="connsiteX117" fmla="*/ 8444 w 10000"/>
                <a:gd name="connsiteY117" fmla="*/ 8851 h 10000"/>
                <a:gd name="connsiteX118" fmla="*/ 8444 w 10000"/>
                <a:gd name="connsiteY118" fmla="*/ 8851 h 10000"/>
                <a:gd name="connsiteX119" fmla="*/ 8222 w 10000"/>
                <a:gd name="connsiteY119" fmla="*/ 8719 h 10000"/>
                <a:gd name="connsiteX120" fmla="*/ 8111 w 10000"/>
                <a:gd name="connsiteY120" fmla="*/ 8660 h 10000"/>
                <a:gd name="connsiteX121" fmla="*/ 7944 w 10000"/>
                <a:gd name="connsiteY121" fmla="*/ 8616 h 10000"/>
                <a:gd name="connsiteX122" fmla="*/ 7778 w 10000"/>
                <a:gd name="connsiteY122" fmla="*/ 8586 h 10000"/>
                <a:gd name="connsiteX123" fmla="*/ 7556 w 10000"/>
                <a:gd name="connsiteY123" fmla="*/ 8571 h 10000"/>
                <a:gd name="connsiteX124" fmla="*/ 7333 w 10000"/>
                <a:gd name="connsiteY124" fmla="*/ 8557 h 10000"/>
                <a:gd name="connsiteX125" fmla="*/ 7000 w 10000"/>
                <a:gd name="connsiteY125" fmla="*/ 8542 h 10000"/>
                <a:gd name="connsiteX126" fmla="*/ 7000 w 10000"/>
                <a:gd name="connsiteY126" fmla="*/ 8542 h 10000"/>
                <a:gd name="connsiteX127" fmla="*/ 6556 w 10000"/>
                <a:gd name="connsiteY127" fmla="*/ 8557 h 10000"/>
                <a:gd name="connsiteX128" fmla="*/ 6222 w 10000"/>
                <a:gd name="connsiteY128" fmla="*/ 8557 h 10000"/>
                <a:gd name="connsiteX129" fmla="*/ 6111 w 10000"/>
                <a:gd name="connsiteY129" fmla="*/ 8542 h 10000"/>
                <a:gd name="connsiteX130" fmla="*/ 6056 w 10000"/>
                <a:gd name="connsiteY130" fmla="*/ 8527 h 10000"/>
                <a:gd name="connsiteX131" fmla="*/ 6056 w 10000"/>
                <a:gd name="connsiteY131" fmla="*/ 8527 h 10000"/>
                <a:gd name="connsiteX132" fmla="*/ 6056 w 10000"/>
                <a:gd name="connsiteY132" fmla="*/ 8262 h 10000"/>
                <a:gd name="connsiteX133" fmla="*/ 6056 w 10000"/>
                <a:gd name="connsiteY133" fmla="*/ 8262 h 10000"/>
                <a:gd name="connsiteX134" fmla="*/ 6056 w 10000"/>
                <a:gd name="connsiteY134" fmla="*/ 8203 h 10000"/>
                <a:gd name="connsiteX135" fmla="*/ 5944 w 10000"/>
                <a:gd name="connsiteY135" fmla="*/ 8130 h 10000"/>
                <a:gd name="connsiteX136" fmla="*/ 5889 w 10000"/>
                <a:gd name="connsiteY136" fmla="*/ 8115 h 10000"/>
                <a:gd name="connsiteX137" fmla="*/ 5778 w 10000"/>
                <a:gd name="connsiteY137" fmla="*/ 8100 h 10000"/>
                <a:gd name="connsiteX138" fmla="*/ 5667 w 10000"/>
                <a:gd name="connsiteY138" fmla="*/ 8100 h 10000"/>
                <a:gd name="connsiteX139" fmla="*/ 5500 w 10000"/>
                <a:gd name="connsiteY139" fmla="*/ 8115 h 10000"/>
                <a:gd name="connsiteX140" fmla="*/ 5500 w 10000"/>
                <a:gd name="connsiteY140" fmla="*/ 8115 h 10000"/>
                <a:gd name="connsiteX141" fmla="*/ 4889 w 10000"/>
                <a:gd name="connsiteY141" fmla="*/ 8218 h 10000"/>
                <a:gd name="connsiteX142" fmla="*/ 4611 w 10000"/>
                <a:gd name="connsiteY142" fmla="*/ 8247 h 10000"/>
                <a:gd name="connsiteX143" fmla="*/ 4556 w 10000"/>
                <a:gd name="connsiteY143" fmla="*/ 8262 h 10000"/>
                <a:gd name="connsiteX144" fmla="*/ 4500 w 10000"/>
                <a:gd name="connsiteY144" fmla="*/ 8247 h 10000"/>
                <a:gd name="connsiteX145" fmla="*/ 4500 w 10000"/>
                <a:gd name="connsiteY145" fmla="*/ 8247 h 10000"/>
                <a:gd name="connsiteX146" fmla="*/ 4222 w 10000"/>
                <a:gd name="connsiteY146" fmla="*/ 8100 h 10000"/>
                <a:gd name="connsiteX147" fmla="*/ 4222 w 10000"/>
                <a:gd name="connsiteY147" fmla="*/ 8100 h 10000"/>
                <a:gd name="connsiteX148" fmla="*/ 4111 w 10000"/>
                <a:gd name="connsiteY148" fmla="*/ 8027 h 10000"/>
                <a:gd name="connsiteX149" fmla="*/ 4111 w 10000"/>
                <a:gd name="connsiteY149" fmla="*/ 7982 h 10000"/>
                <a:gd name="connsiteX150" fmla="*/ 4111 w 10000"/>
                <a:gd name="connsiteY150" fmla="*/ 7938 h 10000"/>
                <a:gd name="connsiteX151" fmla="*/ 4111 w 10000"/>
                <a:gd name="connsiteY151" fmla="*/ 7938 h 10000"/>
                <a:gd name="connsiteX152" fmla="*/ 4278 w 10000"/>
                <a:gd name="connsiteY152" fmla="*/ 7894 h 10000"/>
                <a:gd name="connsiteX153" fmla="*/ 4389 w 10000"/>
                <a:gd name="connsiteY153" fmla="*/ 7879 h 10000"/>
                <a:gd name="connsiteX154" fmla="*/ 4389 w 10000"/>
                <a:gd name="connsiteY154" fmla="*/ 7879 h 10000"/>
                <a:gd name="connsiteX155" fmla="*/ 4000 w 10000"/>
                <a:gd name="connsiteY155" fmla="*/ 7879 h 10000"/>
                <a:gd name="connsiteX156" fmla="*/ 3722 w 10000"/>
                <a:gd name="connsiteY156" fmla="*/ 7894 h 10000"/>
                <a:gd name="connsiteX157" fmla="*/ 3611 w 10000"/>
                <a:gd name="connsiteY157" fmla="*/ 7909 h 10000"/>
                <a:gd name="connsiteX158" fmla="*/ 3556 w 10000"/>
                <a:gd name="connsiteY158" fmla="*/ 7923 h 10000"/>
                <a:gd name="connsiteX159" fmla="*/ 3556 w 10000"/>
                <a:gd name="connsiteY159" fmla="*/ 7923 h 10000"/>
                <a:gd name="connsiteX160" fmla="*/ 3444 w 10000"/>
                <a:gd name="connsiteY160" fmla="*/ 7982 h 10000"/>
                <a:gd name="connsiteX161" fmla="*/ 3278 w 10000"/>
                <a:gd name="connsiteY161" fmla="*/ 8071 h 10000"/>
                <a:gd name="connsiteX162" fmla="*/ 3000 w 10000"/>
                <a:gd name="connsiteY162" fmla="*/ 8174 h 10000"/>
                <a:gd name="connsiteX163" fmla="*/ 2667 w 10000"/>
                <a:gd name="connsiteY163" fmla="*/ 8247 h 10000"/>
                <a:gd name="connsiteX164" fmla="*/ 2667 w 10000"/>
                <a:gd name="connsiteY164" fmla="*/ 8247 h 10000"/>
                <a:gd name="connsiteX165" fmla="*/ 2333 w 10000"/>
                <a:gd name="connsiteY165" fmla="*/ 8306 h 10000"/>
                <a:gd name="connsiteX166" fmla="*/ 1833 w 10000"/>
                <a:gd name="connsiteY166" fmla="*/ 8365 h 10000"/>
                <a:gd name="connsiteX167" fmla="*/ 1389 w 10000"/>
                <a:gd name="connsiteY167" fmla="*/ 8395 h 10000"/>
                <a:gd name="connsiteX168" fmla="*/ 889 w 10000"/>
                <a:gd name="connsiteY168" fmla="*/ 8409 h 10000"/>
                <a:gd name="connsiteX169" fmla="*/ 889 w 10000"/>
                <a:gd name="connsiteY169" fmla="*/ 8409 h 10000"/>
                <a:gd name="connsiteX170" fmla="*/ 500 w 10000"/>
                <a:gd name="connsiteY170" fmla="*/ 8424 h 10000"/>
                <a:gd name="connsiteX171" fmla="*/ 222 w 10000"/>
                <a:gd name="connsiteY171" fmla="*/ 8439 h 10000"/>
                <a:gd name="connsiteX172" fmla="*/ 0 w 10000"/>
                <a:gd name="connsiteY172" fmla="*/ 8454 h 10000"/>
                <a:gd name="connsiteX173" fmla="*/ 0 w 10000"/>
                <a:gd name="connsiteY173" fmla="*/ 8454 h 10000"/>
                <a:gd name="connsiteX174" fmla="*/ 278 w 10000"/>
                <a:gd name="connsiteY174" fmla="*/ 8689 h 10000"/>
                <a:gd name="connsiteX175" fmla="*/ 500 w 10000"/>
                <a:gd name="connsiteY175" fmla="*/ 8866 h 10000"/>
                <a:gd name="connsiteX176" fmla="*/ 722 w 10000"/>
                <a:gd name="connsiteY176" fmla="*/ 9013 h 10000"/>
                <a:gd name="connsiteX177" fmla="*/ 722 w 10000"/>
                <a:gd name="connsiteY177" fmla="*/ 9013 h 10000"/>
                <a:gd name="connsiteX178" fmla="*/ 889 w 10000"/>
                <a:gd name="connsiteY178" fmla="*/ 9102 h 10000"/>
                <a:gd name="connsiteX179" fmla="*/ 944 w 10000"/>
                <a:gd name="connsiteY179" fmla="*/ 9175 h 10000"/>
                <a:gd name="connsiteX180" fmla="*/ 1111 w 10000"/>
                <a:gd name="connsiteY180" fmla="*/ 9249 h 10000"/>
                <a:gd name="connsiteX181" fmla="*/ 1333 w 10000"/>
                <a:gd name="connsiteY181" fmla="*/ 9367 h 10000"/>
                <a:gd name="connsiteX182" fmla="*/ 1333 w 10000"/>
                <a:gd name="connsiteY182" fmla="*/ 9367 h 10000"/>
                <a:gd name="connsiteX183" fmla="*/ 1444 w 10000"/>
                <a:gd name="connsiteY183" fmla="*/ 9426 h 10000"/>
                <a:gd name="connsiteX184" fmla="*/ 1500 w 10000"/>
                <a:gd name="connsiteY184" fmla="*/ 9470 h 10000"/>
                <a:gd name="connsiteX185" fmla="*/ 1500 w 10000"/>
                <a:gd name="connsiteY185" fmla="*/ 9514 h 10000"/>
                <a:gd name="connsiteX186" fmla="*/ 1556 w 10000"/>
                <a:gd name="connsiteY186" fmla="*/ 9529 h 10000"/>
                <a:gd name="connsiteX187" fmla="*/ 1722 w 10000"/>
                <a:gd name="connsiteY187" fmla="*/ 9543 h 10000"/>
                <a:gd name="connsiteX188" fmla="*/ 1944 w 10000"/>
                <a:gd name="connsiteY188" fmla="*/ 9558 h 10000"/>
                <a:gd name="connsiteX189" fmla="*/ 2944 w 10000"/>
                <a:gd name="connsiteY189" fmla="*/ 9573 h 10000"/>
                <a:gd name="connsiteX190" fmla="*/ 2944 w 10000"/>
                <a:gd name="connsiteY190" fmla="*/ 9573 h 10000"/>
                <a:gd name="connsiteX191" fmla="*/ 4167 w 10000"/>
                <a:gd name="connsiteY191" fmla="*/ 9602 h 10000"/>
                <a:gd name="connsiteX192" fmla="*/ 4889 w 10000"/>
                <a:gd name="connsiteY192" fmla="*/ 9647 h 10000"/>
                <a:gd name="connsiteX193" fmla="*/ 5278 w 10000"/>
                <a:gd name="connsiteY193" fmla="*/ 9691 h 10000"/>
                <a:gd name="connsiteX194" fmla="*/ 5444 w 10000"/>
                <a:gd name="connsiteY194" fmla="*/ 9705 h 10000"/>
                <a:gd name="connsiteX195" fmla="*/ 5444 w 10000"/>
                <a:gd name="connsiteY195" fmla="*/ 9705 h 10000"/>
                <a:gd name="connsiteX196" fmla="*/ 5722 w 10000"/>
                <a:gd name="connsiteY196" fmla="*/ 9735 h 10000"/>
                <a:gd name="connsiteX197" fmla="*/ 5833 w 10000"/>
                <a:gd name="connsiteY197" fmla="*/ 9750 h 10000"/>
                <a:gd name="connsiteX198" fmla="*/ 5833 w 10000"/>
                <a:gd name="connsiteY198" fmla="*/ 9750 h 10000"/>
                <a:gd name="connsiteX199" fmla="*/ 5833 w 10000"/>
                <a:gd name="connsiteY199" fmla="*/ 9735 h 10000"/>
                <a:gd name="connsiteX200" fmla="*/ 5889 w 10000"/>
                <a:gd name="connsiteY200" fmla="*/ 9720 h 10000"/>
                <a:gd name="connsiteX201" fmla="*/ 6000 w 10000"/>
                <a:gd name="connsiteY201" fmla="*/ 9705 h 10000"/>
                <a:gd name="connsiteX202" fmla="*/ 6167 w 10000"/>
                <a:gd name="connsiteY202" fmla="*/ 9691 h 10000"/>
                <a:gd name="connsiteX203" fmla="*/ 6444 w 10000"/>
                <a:gd name="connsiteY203" fmla="*/ 9691 h 10000"/>
                <a:gd name="connsiteX204" fmla="*/ 6833 w 10000"/>
                <a:gd name="connsiteY204" fmla="*/ 9705 h 10000"/>
                <a:gd name="connsiteX205" fmla="*/ 7278 w 10000"/>
                <a:gd name="connsiteY205" fmla="*/ 9750 h 10000"/>
                <a:gd name="connsiteX206" fmla="*/ 7278 w 10000"/>
                <a:gd name="connsiteY206" fmla="*/ 9750 h 10000"/>
                <a:gd name="connsiteX207" fmla="*/ 8722 w 10000"/>
                <a:gd name="connsiteY207" fmla="*/ 9882 h 10000"/>
                <a:gd name="connsiteX208" fmla="*/ 10000 w 10000"/>
                <a:gd name="connsiteY208"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611 w 10000"/>
                <a:gd name="connsiteY71" fmla="*/ 2622 h 10000"/>
                <a:gd name="connsiteX72" fmla="*/ 1611 w 10000"/>
                <a:gd name="connsiteY72" fmla="*/ 2592 h 10000"/>
                <a:gd name="connsiteX73" fmla="*/ 1667 w 10000"/>
                <a:gd name="connsiteY73" fmla="*/ 2577 h 10000"/>
                <a:gd name="connsiteX74" fmla="*/ 1667 w 10000"/>
                <a:gd name="connsiteY74" fmla="*/ 2577 h 10000"/>
                <a:gd name="connsiteX75" fmla="*/ 2000 w 10000"/>
                <a:gd name="connsiteY75" fmla="*/ 2563 h 10000"/>
                <a:gd name="connsiteX76" fmla="*/ 2222 w 10000"/>
                <a:gd name="connsiteY76" fmla="*/ 2563 h 10000"/>
                <a:gd name="connsiteX77" fmla="*/ 2389 w 10000"/>
                <a:gd name="connsiteY77" fmla="*/ 2577 h 10000"/>
                <a:gd name="connsiteX78" fmla="*/ 2389 w 10000"/>
                <a:gd name="connsiteY78" fmla="*/ 2577 h 10000"/>
                <a:gd name="connsiteX79" fmla="*/ 2444 w 10000"/>
                <a:gd name="connsiteY79" fmla="*/ 2577 h 10000"/>
                <a:gd name="connsiteX80" fmla="*/ 2500 w 10000"/>
                <a:gd name="connsiteY80" fmla="*/ 2548 h 10000"/>
                <a:gd name="connsiteX81" fmla="*/ 2778 w 10000"/>
                <a:gd name="connsiteY81" fmla="*/ 2459 h 10000"/>
                <a:gd name="connsiteX82" fmla="*/ 3500 w 10000"/>
                <a:gd name="connsiteY82" fmla="*/ 2165 h 10000"/>
                <a:gd name="connsiteX83" fmla="*/ 4444 w 10000"/>
                <a:gd name="connsiteY83" fmla="*/ 1738 h 10000"/>
                <a:gd name="connsiteX84" fmla="*/ 4444 w 10000"/>
                <a:gd name="connsiteY84" fmla="*/ 1738 h 10000"/>
                <a:gd name="connsiteX85" fmla="*/ 4444 w 10000"/>
                <a:gd name="connsiteY85" fmla="*/ 1679 h 10000"/>
                <a:gd name="connsiteX86" fmla="*/ 4444 w 10000"/>
                <a:gd name="connsiteY86" fmla="*/ 1546 h 10000"/>
                <a:gd name="connsiteX87" fmla="*/ 4500 w 10000"/>
                <a:gd name="connsiteY87" fmla="*/ 1458 h 10000"/>
                <a:gd name="connsiteX88" fmla="*/ 4611 w 10000"/>
                <a:gd name="connsiteY88" fmla="*/ 1384 h 10000"/>
                <a:gd name="connsiteX89" fmla="*/ 4778 w 10000"/>
                <a:gd name="connsiteY89" fmla="*/ 1296 h 10000"/>
                <a:gd name="connsiteX90" fmla="*/ 5000 w 10000"/>
                <a:gd name="connsiteY90" fmla="*/ 1222 h 10000"/>
                <a:gd name="connsiteX91" fmla="*/ 5000 w 10000"/>
                <a:gd name="connsiteY91" fmla="*/ 1222 h 10000"/>
                <a:gd name="connsiteX92" fmla="*/ 5556 w 10000"/>
                <a:gd name="connsiteY92" fmla="*/ 1075 h 10000"/>
                <a:gd name="connsiteX93" fmla="*/ 6111 w 10000"/>
                <a:gd name="connsiteY93" fmla="*/ 884 h 10000"/>
                <a:gd name="connsiteX94" fmla="*/ 6667 w 10000"/>
                <a:gd name="connsiteY94" fmla="*/ 707 h 10000"/>
                <a:gd name="connsiteX95" fmla="*/ 7056 w 10000"/>
                <a:gd name="connsiteY95" fmla="*/ 545 h 10000"/>
                <a:gd name="connsiteX96" fmla="*/ 7056 w 10000"/>
                <a:gd name="connsiteY96" fmla="*/ 545 h 10000"/>
                <a:gd name="connsiteX97" fmla="*/ 7333 w 10000"/>
                <a:gd name="connsiteY97" fmla="*/ 398 h 10000"/>
                <a:gd name="connsiteX98" fmla="*/ 7667 w 10000"/>
                <a:gd name="connsiteY98" fmla="*/ 221 h 10000"/>
                <a:gd name="connsiteX99" fmla="*/ 8000 w 10000"/>
                <a:gd name="connsiteY99" fmla="*/ 88 h 10000"/>
                <a:gd name="connsiteX100" fmla="*/ 8167 w 10000"/>
                <a:gd name="connsiteY100" fmla="*/ 29 h 10000"/>
                <a:gd name="connsiteX101" fmla="*/ 8333 w 10000"/>
                <a:gd name="connsiteY101" fmla="*/ 15 h 10000"/>
                <a:gd name="connsiteX102" fmla="*/ 8333 w 10000"/>
                <a:gd name="connsiteY102" fmla="*/ 15 h 10000"/>
                <a:gd name="connsiteX103" fmla="*/ 8667 w 10000"/>
                <a:gd name="connsiteY103" fmla="*/ 0 h 10000"/>
                <a:gd name="connsiteX104" fmla="*/ 9111 w 10000"/>
                <a:gd name="connsiteY104" fmla="*/ 0 h 10000"/>
                <a:gd name="connsiteX105" fmla="*/ 10000 w 10000"/>
                <a:gd name="connsiteY105" fmla="*/ 15 h 10000"/>
                <a:gd name="connsiteX106" fmla="*/ 10000 w 10000"/>
                <a:gd name="connsiteY106" fmla="*/ 9013 h 10000"/>
                <a:gd name="connsiteX107" fmla="*/ 10000 w 10000"/>
                <a:gd name="connsiteY107" fmla="*/ 9013 h 10000"/>
                <a:gd name="connsiteX108" fmla="*/ 9722 w 10000"/>
                <a:gd name="connsiteY108" fmla="*/ 8999 h 10000"/>
                <a:gd name="connsiteX109" fmla="*/ 9389 w 10000"/>
                <a:gd name="connsiteY109" fmla="*/ 9013 h 10000"/>
                <a:gd name="connsiteX110" fmla="*/ 9389 w 10000"/>
                <a:gd name="connsiteY110" fmla="*/ 9013 h 10000"/>
                <a:gd name="connsiteX111" fmla="*/ 9278 w 10000"/>
                <a:gd name="connsiteY111" fmla="*/ 9028 h 10000"/>
                <a:gd name="connsiteX112" fmla="*/ 9056 w 10000"/>
                <a:gd name="connsiteY112" fmla="*/ 9013 h 10000"/>
                <a:gd name="connsiteX113" fmla="*/ 8889 w 10000"/>
                <a:gd name="connsiteY113" fmla="*/ 8999 h 10000"/>
                <a:gd name="connsiteX114" fmla="*/ 8722 w 10000"/>
                <a:gd name="connsiteY114" fmla="*/ 8969 h 10000"/>
                <a:gd name="connsiteX115" fmla="*/ 8611 w 10000"/>
                <a:gd name="connsiteY115" fmla="*/ 8925 h 10000"/>
                <a:gd name="connsiteX116" fmla="*/ 8444 w 10000"/>
                <a:gd name="connsiteY116" fmla="*/ 8851 h 10000"/>
                <a:gd name="connsiteX117" fmla="*/ 8444 w 10000"/>
                <a:gd name="connsiteY117" fmla="*/ 8851 h 10000"/>
                <a:gd name="connsiteX118" fmla="*/ 8222 w 10000"/>
                <a:gd name="connsiteY118" fmla="*/ 8719 h 10000"/>
                <a:gd name="connsiteX119" fmla="*/ 8111 w 10000"/>
                <a:gd name="connsiteY119" fmla="*/ 8660 h 10000"/>
                <a:gd name="connsiteX120" fmla="*/ 7944 w 10000"/>
                <a:gd name="connsiteY120" fmla="*/ 8616 h 10000"/>
                <a:gd name="connsiteX121" fmla="*/ 7778 w 10000"/>
                <a:gd name="connsiteY121" fmla="*/ 8586 h 10000"/>
                <a:gd name="connsiteX122" fmla="*/ 7556 w 10000"/>
                <a:gd name="connsiteY122" fmla="*/ 8571 h 10000"/>
                <a:gd name="connsiteX123" fmla="*/ 7333 w 10000"/>
                <a:gd name="connsiteY123" fmla="*/ 8557 h 10000"/>
                <a:gd name="connsiteX124" fmla="*/ 7000 w 10000"/>
                <a:gd name="connsiteY124" fmla="*/ 8542 h 10000"/>
                <a:gd name="connsiteX125" fmla="*/ 7000 w 10000"/>
                <a:gd name="connsiteY125" fmla="*/ 8542 h 10000"/>
                <a:gd name="connsiteX126" fmla="*/ 6556 w 10000"/>
                <a:gd name="connsiteY126" fmla="*/ 8557 h 10000"/>
                <a:gd name="connsiteX127" fmla="*/ 6222 w 10000"/>
                <a:gd name="connsiteY127" fmla="*/ 8557 h 10000"/>
                <a:gd name="connsiteX128" fmla="*/ 6111 w 10000"/>
                <a:gd name="connsiteY128" fmla="*/ 8542 h 10000"/>
                <a:gd name="connsiteX129" fmla="*/ 6056 w 10000"/>
                <a:gd name="connsiteY129" fmla="*/ 8527 h 10000"/>
                <a:gd name="connsiteX130" fmla="*/ 6056 w 10000"/>
                <a:gd name="connsiteY130" fmla="*/ 8527 h 10000"/>
                <a:gd name="connsiteX131" fmla="*/ 6056 w 10000"/>
                <a:gd name="connsiteY131" fmla="*/ 8262 h 10000"/>
                <a:gd name="connsiteX132" fmla="*/ 6056 w 10000"/>
                <a:gd name="connsiteY132" fmla="*/ 8262 h 10000"/>
                <a:gd name="connsiteX133" fmla="*/ 6056 w 10000"/>
                <a:gd name="connsiteY133" fmla="*/ 8203 h 10000"/>
                <a:gd name="connsiteX134" fmla="*/ 5944 w 10000"/>
                <a:gd name="connsiteY134" fmla="*/ 8130 h 10000"/>
                <a:gd name="connsiteX135" fmla="*/ 5889 w 10000"/>
                <a:gd name="connsiteY135" fmla="*/ 8115 h 10000"/>
                <a:gd name="connsiteX136" fmla="*/ 5778 w 10000"/>
                <a:gd name="connsiteY136" fmla="*/ 8100 h 10000"/>
                <a:gd name="connsiteX137" fmla="*/ 5667 w 10000"/>
                <a:gd name="connsiteY137" fmla="*/ 8100 h 10000"/>
                <a:gd name="connsiteX138" fmla="*/ 5500 w 10000"/>
                <a:gd name="connsiteY138" fmla="*/ 8115 h 10000"/>
                <a:gd name="connsiteX139" fmla="*/ 5500 w 10000"/>
                <a:gd name="connsiteY139" fmla="*/ 8115 h 10000"/>
                <a:gd name="connsiteX140" fmla="*/ 4889 w 10000"/>
                <a:gd name="connsiteY140" fmla="*/ 8218 h 10000"/>
                <a:gd name="connsiteX141" fmla="*/ 4611 w 10000"/>
                <a:gd name="connsiteY141" fmla="*/ 8247 h 10000"/>
                <a:gd name="connsiteX142" fmla="*/ 4556 w 10000"/>
                <a:gd name="connsiteY142" fmla="*/ 8262 h 10000"/>
                <a:gd name="connsiteX143" fmla="*/ 4500 w 10000"/>
                <a:gd name="connsiteY143" fmla="*/ 8247 h 10000"/>
                <a:gd name="connsiteX144" fmla="*/ 4500 w 10000"/>
                <a:gd name="connsiteY144" fmla="*/ 8247 h 10000"/>
                <a:gd name="connsiteX145" fmla="*/ 4222 w 10000"/>
                <a:gd name="connsiteY145" fmla="*/ 8100 h 10000"/>
                <a:gd name="connsiteX146" fmla="*/ 4222 w 10000"/>
                <a:gd name="connsiteY146" fmla="*/ 8100 h 10000"/>
                <a:gd name="connsiteX147" fmla="*/ 4111 w 10000"/>
                <a:gd name="connsiteY147" fmla="*/ 8027 h 10000"/>
                <a:gd name="connsiteX148" fmla="*/ 4111 w 10000"/>
                <a:gd name="connsiteY148" fmla="*/ 7982 h 10000"/>
                <a:gd name="connsiteX149" fmla="*/ 4111 w 10000"/>
                <a:gd name="connsiteY149" fmla="*/ 7938 h 10000"/>
                <a:gd name="connsiteX150" fmla="*/ 4111 w 10000"/>
                <a:gd name="connsiteY150" fmla="*/ 7938 h 10000"/>
                <a:gd name="connsiteX151" fmla="*/ 4278 w 10000"/>
                <a:gd name="connsiteY151" fmla="*/ 7894 h 10000"/>
                <a:gd name="connsiteX152" fmla="*/ 4389 w 10000"/>
                <a:gd name="connsiteY152" fmla="*/ 7879 h 10000"/>
                <a:gd name="connsiteX153" fmla="*/ 4389 w 10000"/>
                <a:gd name="connsiteY153" fmla="*/ 7879 h 10000"/>
                <a:gd name="connsiteX154" fmla="*/ 4000 w 10000"/>
                <a:gd name="connsiteY154" fmla="*/ 7879 h 10000"/>
                <a:gd name="connsiteX155" fmla="*/ 3722 w 10000"/>
                <a:gd name="connsiteY155" fmla="*/ 7894 h 10000"/>
                <a:gd name="connsiteX156" fmla="*/ 3611 w 10000"/>
                <a:gd name="connsiteY156" fmla="*/ 7909 h 10000"/>
                <a:gd name="connsiteX157" fmla="*/ 3556 w 10000"/>
                <a:gd name="connsiteY157" fmla="*/ 7923 h 10000"/>
                <a:gd name="connsiteX158" fmla="*/ 3556 w 10000"/>
                <a:gd name="connsiteY158" fmla="*/ 7923 h 10000"/>
                <a:gd name="connsiteX159" fmla="*/ 3444 w 10000"/>
                <a:gd name="connsiteY159" fmla="*/ 7982 h 10000"/>
                <a:gd name="connsiteX160" fmla="*/ 3278 w 10000"/>
                <a:gd name="connsiteY160" fmla="*/ 8071 h 10000"/>
                <a:gd name="connsiteX161" fmla="*/ 3000 w 10000"/>
                <a:gd name="connsiteY161" fmla="*/ 8174 h 10000"/>
                <a:gd name="connsiteX162" fmla="*/ 2667 w 10000"/>
                <a:gd name="connsiteY162" fmla="*/ 8247 h 10000"/>
                <a:gd name="connsiteX163" fmla="*/ 2667 w 10000"/>
                <a:gd name="connsiteY163" fmla="*/ 8247 h 10000"/>
                <a:gd name="connsiteX164" fmla="*/ 2333 w 10000"/>
                <a:gd name="connsiteY164" fmla="*/ 8306 h 10000"/>
                <a:gd name="connsiteX165" fmla="*/ 1833 w 10000"/>
                <a:gd name="connsiteY165" fmla="*/ 8365 h 10000"/>
                <a:gd name="connsiteX166" fmla="*/ 1389 w 10000"/>
                <a:gd name="connsiteY166" fmla="*/ 8395 h 10000"/>
                <a:gd name="connsiteX167" fmla="*/ 889 w 10000"/>
                <a:gd name="connsiteY167" fmla="*/ 8409 h 10000"/>
                <a:gd name="connsiteX168" fmla="*/ 889 w 10000"/>
                <a:gd name="connsiteY168" fmla="*/ 8409 h 10000"/>
                <a:gd name="connsiteX169" fmla="*/ 500 w 10000"/>
                <a:gd name="connsiteY169" fmla="*/ 8424 h 10000"/>
                <a:gd name="connsiteX170" fmla="*/ 222 w 10000"/>
                <a:gd name="connsiteY170" fmla="*/ 8439 h 10000"/>
                <a:gd name="connsiteX171" fmla="*/ 0 w 10000"/>
                <a:gd name="connsiteY171" fmla="*/ 8454 h 10000"/>
                <a:gd name="connsiteX172" fmla="*/ 0 w 10000"/>
                <a:gd name="connsiteY172" fmla="*/ 8454 h 10000"/>
                <a:gd name="connsiteX173" fmla="*/ 278 w 10000"/>
                <a:gd name="connsiteY173" fmla="*/ 8689 h 10000"/>
                <a:gd name="connsiteX174" fmla="*/ 500 w 10000"/>
                <a:gd name="connsiteY174" fmla="*/ 8866 h 10000"/>
                <a:gd name="connsiteX175" fmla="*/ 722 w 10000"/>
                <a:gd name="connsiteY175" fmla="*/ 9013 h 10000"/>
                <a:gd name="connsiteX176" fmla="*/ 722 w 10000"/>
                <a:gd name="connsiteY176" fmla="*/ 9013 h 10000"/>
                <a:gd name="connsiteX177" fmla="*/ 889 w 10000"/>
                <a:gd name="connsiteY177" fmla="*/ 9102 h 10000"/>
                <a:gd name="connsiteX178" fmla="*/ 944 w 10000"/>
                <a:gd name="connsiteY178" fmla="*/ 9175 h 10000"/>
                <a:gd name="connsiteX179" fmla="*/ 1111 w 10000"/>
                <a:gd name="connsiteY179" fmla="*/ 9249 h 10000"/>
                <a:gd name="connsiteX180" fmla="*/ 1333 w 10000"/>
                <a:gd name="connsiteY180" fmla="*/ 9367 h 10000"/>
                <a:gd name="connsiteX181" fmla="*/ 1333 w 10000"/>
                <a:gd name="connsiteY181" fmla="*/ 9367 h 10000"/>
                <a:gd name="connsiteX182" fmla="*/ 1444 w 10000"/>
                <a:gd name="connsiteY182" fmla="*/ 9426 h 10000"/>
                <a:gd name="connsiteX183" fmla="*/ 1500 w 10000"/>
                <a:gd name="connsiteY183" fmla="*/ 9470 h 10000"/>
                <a:gd name="connsiteX184" fmla="*/ 1500 w 10000"/>
                <a:gd name="connsiteY184" fmla="*/ 9514 h 10000"/>
                <a:gd name="connsiteX185" fmla="*/ 1556 w 10000"/>
                <a:gd name="connsiteY185" fmla="*/ 9529 h 10000"/>
                <a:gd name="connsiteX186" fmla="*/ 1722 w 10000"/>
                <a:gd name="connsiteY186" fmla="*/ 9543 h 10000"/>
                <a:gd name="connsiteX187" fmla="*/ 1944 w 10000"/>
                <a:gd name="connsiteY187" fmla="*/ 9558 h 10000"/>
                <a:gd name="connsiteX188" fmla="*/ 2944 w 10000"/>
                <a:gd name="connsiteY188" fmla="*/ 9573 h 10000"/>
                <a:gd name="connsiteX189" fmla="*/ 2944 w 10000"/>
                <a:gd name="connsiteY189" fmla="*/ 9573 h 10000"/>
                <a:gd name="connsiteX190" fmla="*/ 4167 w 10000"/>
                <a:gd name="connsiteY190" fmla="*/ 9602 h 10000"/>
                <a:gd name="connsiteX191" fmla="*/ 4889 w 10000"/>
                <a:gd name="connsiteY191" fmla="*/ 9647 h 10000"/>
                <a:gd name="connsiteX192" fmla="*/ 5278 w 10000"/>
                <a:gd name="connsiteY192" fmla="*/ 9691 h 10000"/>
                <a:gd name="connsiteX193" fmla="*/ 5444 w 10000"/>
                <a:gd name="connsiteY193" fmla="*/ 9705 h 10000"/>
                <a:gd name="connsiteX194" fmla="*/ 5444 w 10000"/>
                <a:gd name="connsiteY194" fmla="*/ 9705 h 10000"/>
                <a:gd name="connsiteX195" fmla="*/ 5722 w 10000"/>
                <a:gd name="connsiteY195" fmla="*/ 9735 h 10000"/>
                <a:gd name="connsiteX196" fmla="*/ 5833 w 10000"/>
                <a:gd name="connsiteY196" fmla="*/ 9750 h 10000"/>
                <a:gd name="connsiteX197" fmla="*/ 5833 w 10000"/>
                <a:gd name="connsiteY197" fmla="*/ 9750 h 10000"/>
                <a:gd name="connsiteX198" fmla="*/ 5833 w 10000"/>
                <a:gd name="connsiteY198" fmla="*/ 9735 h 10000"/>
                <a:gd name="connsiteX199" fmla="*/ 5889 w 10000"/>
                <a:gd name="connsiteY199" fmla="*/ 9720 h 10000"/>
                <a:gd name="connsiteX200" fmla="*/ 6000 w 10000"/>
                <a:gd name="connsiteY200" fmla="*/ 9705 h 10000"/>
                <a:gd name="connsiteX201" fmla="*/ 6167 w 10000"/>
                <a:gd name="connsiteY201" fmla="*/ 9691 h 10000"/>
                <a:gd name="connsiteX202" fmla="*/ 6444 w 10000"/>
                <a:gd name="connsiteY202" fmla="*/ 9691 h 10000"/>
                <a:gd name="connsiteX203" fmla="*/ 6833 w 10000"/>
                <a:gd name="connsiteY203" fmla="*/ 9705 h 10000"/>
                <a:gd name="connsiteX204" fmla="*/ 7278 w 10000"/>
                <a:gd name="connsiteY204" fmla="*/ 9750 h 10000"/>
                <a:gd name="connsiteX205" fmla="*/ 7278 w 10000"/>
                <a:gd name="connsiteY205" fmla="*/ 9750 h 10000"/>
                <a:gd name="connsiteX206" fmla="*/ 8722 w 10000"/>
                <a:gd name="connsiteY206" fmla="*/ 9882 h 10000"/>
                <a:gd name="connsiteX207" fmla="*/ 10000 w 10000"/>
                <a:gd name="connsiteY207"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611 w 10000"/>
                <a:gd name="connsiteY71" fmla="*/ 2622 h 10000"/>
                <a:gd name="connsiteX72" fmla="*/ 1611 w 10000"/>
                <a:gd name="connsiteY72" fmla="*/ 2592 h 10000"/>
                <a:gd name="connsiteX73" fmla="*/ 1667 w 10000"/>
                <a:gd name="connsiteY73" fmla="*/ 2577 h 10000"/>
                <a:gd name="connsiteX74" fmla="*/ 1667 w 10000"/>
                <a:gd name="connsiteY74" fmla="*/ 2577 h 10000"/>
                <a:gd name="connsiteX75" fmla="*/ 2222 w 10000"/>
                <a:gd name="connsiteY75" fmla="*/ 2563 h 10000"/>
                <a:gd name="connsiteX76" fmla="*/ 2389 w 10000"/>
                <a:gd name="connsiteY76" fmla="*/ 2577 h 10000"/>
                <a:gd name="connsiteX77" fmla="*/ 2389 w 10000"/>
                <a:gd name="connsiteY77" fmla="*/ 2577 h 10000"/>
                <a:gd name="connsiteX78" fmla="*/ 2444 w 10000"/>
                <a:gd name="connsiteY78" fmla="*/ 2577 h 10000"/>
                <a:gd name="connsiteX79" fmla="*/ 2500 w 10000"/>
                <a:gd name="connsiteY79" fmla="*/ 2548 h 10000"/>
                <a:gd name="connsiteX80" fmla="*/ 2778 w 10000"/>
                <a:gd name="connsiteY80" fmla="*/ 2459 h 10000"/>
                <a:gd name="connsiteX81" fmla="*/ 3500 w 10000"/>
                <a:gd name="connsiteY81" fmla="*/ 2165 h 10000"/>
                <a:gd name="connsiteX82" fmla="*/ 4444 w 10000"/>
                <a:gd name="connsiteY82" fmla="*/ 1738 h 10000"/>
                <a:gd name="connsiteX83" fmla="*/ 4444 w 10000"/>
                <a:gd name="connsiteY83" fmla="*/ 1738 h 10000"/>
                <a:gd name="connsiteX84" fmla="*/ 4444 w 10000"/>
                <a:gd name="connsiteY84" fmla="*/ 1679 h 10000"/>
                <a:gd name="connsiteX85" fmla="*/ 4444 w 10000"/>
                <a:gd name="connsiteY85" fmla="*/ 1546 h 10000"/>
                <a:gd name="connsiteX86" fmla="*/ 4500 w 10000"/>
                <a:gd name="connsiteY86" fmla="*/ 1458 h 10000"/>
                <a:gd name="connsiteX87" fmla="*/ 4611 w 10000"/>
                <a:gd name="connsiteY87" fmla="*/ 1384 h 10000"/>
                <a:gd name="connsiteX88" fmla="*/ 4778 w 10000"/>
                <a:gd name="connsiteY88" fmla="*/ 1296 h 10000"/>
                <a:gd name="connsiteX89" fmla="*/ 5000 w 10000"/>
                <a:gd name="connsiteY89" fmla="*/ 1222 h 10000"/>
                <a:gd name="connsiteX90" fmla="*/ 5000 w 10000"/>
                <a:gd name="connsiteY90" fmla="*/ 1222 h 10000"/>
                <a:gd name="connsiteX91" fmla="*/ 5556 w 10000"/>
                <a:gd name="connsiteY91" fmla="*/ 1075 h 10000"/>
                <a:gd name="connsiteX92" fmla="*/ 6111 w 10000"/>
                <a:gd name="connsiteY92" fmla="*/ 884 h 10000"/>
                <a:gd name="connsiteX93" fmla="*/ 6667 w 10000"/>
                <a:gd name="connsiteY93" fmla="*/ 707 h 10000"/>
                <a:gd name="connsiteX94" fmla="*/ 7056 w 10000"/>
                <a:gd name="connsiteY94" fmla="*/ 545 h 10000"/>
                <a:gd name="connsiteX95" fmla="*/ 7056 w 10000"/>
                <a:gd name="connsiteY95" fmla="*/ 545 h 10000"/>
                <a:gd name="connsiteX96" fmla="*/ 7333 w 10000"/>
                <a:gd name="connsiteY96" fmla="*/ 398 h 10000"/>
                <a:gd name="connsiteX97" fmla="*/ 7667 w 10000"/>
                <a:gd name="connsiteY97" fmla="*/ 221 h 10000"/>
                <a:gd name="connsiteX98" fmla="*/ 8000 w 10000"/>
                <a:gd name="connsiteY98" fmla="*/ 88 h 10000"/>
                <a:gd name="connsiteX99" fmla="*/ 8167 w 10000"/>
                <a:gd name="connsiteY99" fmla="*/ 29 h 10000"/>
                <a:gd name="connsiteX100" fmla="*/ 8333 w 10000"/>
                <a:gd name="connsiteY100" fmla="*/ 15 h 10000"/>
                <a:gd name="connsiteX101" fmla="*/ 8333 w 10000"/>
                <a:gd name="connsiteY101" fmla="*/ 15 h 10000"/>
                <a:gd name="connsiteX102" fmla="*/ 8667 w 10000"/>
                <a:gd name="connsiteY102" fmla="*/ 0 h 10000"/>
                <a:gd name="connsiteX103" fmla="*/ 9111 w 10000"/>
                <a:gd name="connsiteY103" fmla="*/ 0 h 10000"/>
                <a:gd name="connsiteX104" fmla="*/ 10000 w 10000"/>
                <a:gd name="connsiteY104" fmla="*/ 15 h 10000"/>
                <a:gd name="connsiteX105" fmla="*/ 10000 w 10000"/>
                <a:gd name="connsiteY105" fmla="*/ 9013 h 10000"/>
                <a:gd name="connsiteX106" fmla="*/ 10000 w 10000"/>
                <a:gd name="connsiteY106" fmla="*/ 9013 h 10000"/>
                <a:gd name="connsiteX107" fmla="*/ 9722 w 10000"/>
                <a:gd name="connsiteY107" fmla="*/ 8999 h 10000"/>
                <a:gd name="connsiteX108" fmla="*/ 9389 w 10000"/>
                <a:gd name="connsiteY108" fmla="*/ 9013 h 10000"/>
                <a:gd name="connsiteX109" fmla="*/ 9389 w 10000"/>
                <a:gd name="connsiteY109" fmla="*/ 9013 h 10000"/>
                <a:gd name="connsiteX110" fmla="*/ 9278 w 10000"/>
                <a:gd name="connsiteY110" fmla="*/ 9028 h 10000"/>
                <a:gd name="connsiteX111" fmla="*/ 9056 w 10000"/>
                <a:gd name="connsiteY111" fmla="*/ 9013 h 10000"/>
                <a:gd name="connsiteX112" fmla="*/ 8889 w 10000"/>
                <a:gd name="connsiteY112" fmla="*/ 8999 h 10000"/>
                <a:gd name="connsiteX113" fmla="*/ 8722 w 10000"/>
                <a:gd name="connsiteY113" fmla="*/ 8969 h 10000"/>
                <a:gd name="connsiteX114" fmla="*/ 8611 w 10000"/>
                <a:gd name="connsiteY114" fmla="*/ 8925 h 10000"/>
                <a:gd name="connsiteX115" fmla="*/ 8444 w 10000"/>
                <a:gd name="connsiteY115" fmla="*/ 8851 h 10000"/>
                <a:gd name="connsiteX116" fmla="*/ 8444 w 10000"/>
                <a:gd name="connsiteY116" fmla="*/ 8851 h 10000"/>
                <a:gd name="connsiteX117" fmla="*/ 8222 w 10000"/>
                <a:gd name="connsiteY117" fmla="*/ 8719 h 10000"/>
                <a:gd name="connsiteX118" fmla="*/ 8111 w 10000"/>
                <a:gd name="connsiteY118" fmla="*/ 8660 h 10000"/>
                <a:gd name="connsiteX119" fmla="*/ 7944 w 10000"/>
                <a:gd name="connsiteY119" fmla="*/ 8616 h 10000"/>
                <a:gd name="connsiteX120" fmla="*/ 7778 w 10000"/>
                <a:gd name="connsiteY120" fmla="*/ 8586 h 10000"/>
                <a:gd name="connsiteX121" fmla="*/ 7556 w 10000"/>
                <a:gd name="connsiteY121" fmla="*/ 8571 h 10000"/>
                <a:gd name="connsiteX122" fmla="*/ 7333 w 10000"/>
                <a:gd name="connsiteY122" fmla="*/ 8557 h 10000"/>
                <a:gd name="connsiteX123" fmla="*/ 7000 w 10000"/>
                <a:gd name="connsiteY123" fmla="*/ 8542 h 10000"/>
                <a:gd name="connsiteX124" fmla="*/ 7000 w 10000"/>
                <a:gd name="connsiteY124" fmla="*/ 8542 h 10000"/>
                <a:gd name="connsiteX125" fmla="*/ 6556 w 10000"/>
                <a:gd name="connsiteY125" fmla="*/ 8557 h 10000"/>
                <a:gd name="connsiteX126" fmla="*/ 6222 w 10000"/>
                <a:gd name="connsiteY126" fmla="*/ 8557 h 10000"/>
                <a:gd name="connsiteX127" fmla="*/ 6111 w 10000"/>
                <a:gd name="connsiteY127" fmla="*/ 8542 h 10000"/>
                <a:gd name="connsiteX128" fmla="*/ 6056 w 10000"/>
                <a:gd name="connsiteY128" fmla="*/ 8527 h 10000"/>
                <a:gd name="connsiteX129" fmla="*/ 6056 w 10000"/>
                <a:gd name="connsiteY129" fmla="*/ 8527 h 10000"/>
                <a:gd name="connsiteX130" fmla="*/ 6056 w 10000"/>
                <a:gd name="connsiteY130" fmla="*/ 8262 h 10000"/>
                <a:gd name="connsiteX131" fmla="*/ 6056 w 10000"/>
                <a:gd name="connsiteY131" fmla="*/ 8262 h 10000"/>
                <a:gd name="connsiteX132" fmla="*/ 6056 w 10000"/>
                <a:gd name="connsiteY132" fmla="*/ 8203 h 10000"/>
                <a:gd name="connsiteX133" fmla="*/ 5944 w 10000"/>
                <a:gd name="connsiteY133" fmla="*/ 8130 h 10000"/>
                <a:gd name="connsiteX134" fmla="*/ 5889 w 10000"/>
                <a:gd name="connsiteY134" fmla="*/ 8115 h 10000"/>
                <a:gd name="connsiteX135" fmla="*/ 5778 w 10000"/>
                <a:gd name="connsiteY135" fmla="*/ 8100 h 10000"/>
                <a:gd name="connsiteX136" fmla="*/ 5667 w 10000"/>
                <a:gd name="connsiteY136" fmla="*/ 8100 h 10000"/>
                <a:gd name="connsiteX137" fmla="*/ 5500 w 10000"/>
                <a:gd name="connsiteY137" fmla="*/ 8115 h 10000"/>
                <a:gd name="connsiteX138" fmla="*/ 5500 w 10000"/>
                <a:gd name="connsiteY138" fmla="*/ 8115 h 10000"/>
                <a:gd name="connsiteX139" fmla="*/ 4889 w 10000"/>
                <a:gd name="connsiteY139" fmla="*/ 8218 h 10000"/>
                <a:gd name="connsiteX140" fmla="*/ 4611 w 10000"/>
                <a:gd name="connsiteY140" fmla="*/ 8247 h 10000"/>
                <a:gd name="connsiteX141" fmla="*/ 4556 w 10000"/>
                <a:gd name="connsiteY141" fmla="*/ 8262 h 10000"/>
                <a:gd name="connsiteX142" fmla="*/ 4500 w 10000"/>
                <a:gd name="connsiteY142" fmla="*/ 8247 h 10000"/>
                <a:gd name="connsiteX143" fmla="*/ 4500 w 10000"/>
                <a:gd name="connsiteY143" fmla="*/ 8247 h 10000"/>
                <a:gd name="connsiteX144" fmla="*/ 4222 w 10000"/>
                <a:gd name="connsiteY144" fmla="*/ 8100 h 10000"/>
                <a:gd name="connsiteX145" fmla="*/ 4222 w 10000"/>
                <a:gd name="connsiteY145" fmla="*/ 8100 h 10000"/>
                <a:gd name="connsiteX146" fmla="*/ 4111 w 10000"/>
                <a:gd name="connsiteY146" fmla="*/ 8027 h 10000"/>
                <a:gd name="connsiteX147" fmla="*/ 4111 w 10000"/>
                <a:gd name="connsiteY147" fmla="*/ 7982 h 10000"/>
                <a:gd name="connsiteX148" fmla="*/ 4111 w 10000"/>
                <a:gd name="connsiteY148" fmla="*/ 7938 h 10000"/>
                <a:gd name="connsiteX149" fmla="*/ 4111 w 10000"/>
                <a:gd name="connsiteY149" fmla="*/ 7938 h 10000"/>
                <a:gd name="connsiteX150" fmla="*/ 4278 w 10000"/>
                <a:gd name="connsiteY150" fmla="*/ 7894 h 10000"/>
                <a:gd name="connsiteX151" fmla="*/ 4389 w 10000"/>
                <a:gd name="connsiteY151" fmla="*/ 7879 h 10000"/>
                <a:gd name="connsiteX152" fmla="*/ 4389 w 10000"/>
                <a:gd name="connsiteY152" fmla="*/ 7879 h 10000"/>
                <a:gd name="connsiteX153" fmla="*/ 4000 w 10000"/>
                <a:gd name="connsiteY153" fmla="*/ 7879 h 10000"/>
                <a:gd name="connsiteX154" fmla="*/ 3722 w 10000"/>
                <a:gd name="connsiteY154" fmla="*/ 7894 h 10000"/>
                <a:gd name="connsiteX155" fmla="*/ 3611 w 10000"/>
                <a:gd name="connsiteY155" fmla="*/ 7909 h 10000"/>
                <a:gd name="connsiteX156" fmla="*/ 3556 w 10000"/>
                <a:gd name="connsiteY156" fmla="*/ 7923 h 10000"/>
                <a:gd name="connsiteX157" fmla="*/ 3556 w 10000"/>
                <a:gd name="connsiteY157" fmla="*/ 7923 h 10000"/>
                <a:gd name="connsiteX158" fmla="*/ 3444 w 10000"/>
                <a:gd name="connsiteY158" fmla="*/ 7982 h 10000"/>
                <a:gd name="connsiteX159" fmla="*/ 3278 w 10000"/>
                <a:gd name="connsiteY159" fmla="*/ 8071 h 10000"/>
                <a:gd name="connsiteX160" fmla="*/ 3000 w 10000"/>
                <a:gd name="connsiteY160" fmla="*/ 8174 h 10000"/>
                <a:gd name="connsiteX161" fmla="*/ 2667 w 10000"/>
                <a:gd name="connsiteY161" fmla="*/ 8247 h 10000"/>
                <a:gd name="connsiteX162" fmla="*/ 2667 w 10000"/>
                <a:gd name="connsiteY162" fmla="*/ 8247 h 10000"/>
                <a:gd name="connsiteX163" fmla="*/ 2333 w 10000"/>
                <a:gd name="connsiteY163" fmla="*/ 8306 h 10000"/>
                <a:gd name="connsiteX164" fmla="*/ 1833 w 10000"/>
                <a:gd name="connsiteY164" fmla="*/ 8365 h 10000"/>
                <a:gd name="connsiteX165" fmla="*/ 1389 w 10000"/>
                <a:gd name="connsiteY165" fmla="*/ 8395 h 10000"/>
                <a:gd name="connsiteX166" fmla="*/ 889 w 10000"/>
                <a:gd name="connsiteY166" fmla="*/ 8409 h 10000"/>
                <a:gd name="connsiteX167" fmla="*/ 889 w 10000"/>
                <a:gd name="connsiteY167" fmla="*/ 8409 h 10000"/>
                <a:gd name="connsiteX168" fmla="*/ 500 w 10000"/>
                <a:gd name="connsiteY168" fmla="*/ 8424 h 10000"/>
                <a:gd name="connsiteX169" fmla="*/ 222 w 10000"/>
                <a:gd name="connsiteY169" fmla="*/ 8439 h 10000"/>
                <a:gd name="connsiteX170" fmla="*/ 0 w 10000"/>
                <a:gd name="connsiteY170" fmla="*/ 8454 h 10000"/>
                <a:gd name="connsiteX171" fmla="*/ 0 w 10000"/>
                <a:gd name="connsiteY171" fmla="*/ 8454 h 10000"/>
                <a:gd name="connsiteX172" fmla="*/ 278 w 10000"/>
                <a:gd name="connsiteY172" fmla="*/ 8689 h 10000"/>
                <a:gd name="connsiteX173" fmla="*/ 500 w 10000"/>
                <a:gd name="connsiteY173" fmla="*/ 8866 h 10000"/>
                <a:gd name="connsiteX174" fmla="*/ 722 w 10000"/>
                <a:gd name="connsiteY174" fmla="*/ 9013 h 10000"/>
                <a:gd name="connsiteX175" fmla="*/ 722 w 10000"/>
                <a:gd name="connsiteY175" fmla="*/ 9013 h 10000"/>
                <a:gd name="connsiteX176" fmla="*/ 889 w 10000"/>
                <a:gd name="connsiteY176" fmla="*/ 9102 h 10000"/>
                <a:gd name="connsiteX177" fmla="*/ 944 w 10000"/>
                <a:gd name="connsiteY177" fmla="*/ 9175 h 10000"/>
                <a:gd name="connsiteX178" fmla="*/ 1111 w 10000"/>
                <a:gd name="connsiteY178" fmla="*/ 9249 h 10000"/>
                <a:gd name="connsiteX179" fmla="*/ 1333 w 10000"/>
                <a:gd name="connsiteY179" fmla="*/ 9367 h 10000"/>
                <a:gd name="connsiteX180" fmla="*/ 1333 w 10000"/>
                <a:gd name="connsiteY180" fmla="*/ 9367 h 10000"/>
                <a:gd name="connsiteX181" fmla="*/ 1444 w 10000"/>
                <a:gd name="connsiteY181" fmla="*/ 9426 h 10000"/>
                <a:gd name="connsiteX182" fmla="*/ 1500 w 10000"/>
                <a:gd name="connsiteY182" fmla="*/ 9470 h 10000"/>
                <a:gd name="connsiteX183" fmla="*/ 1500 w 10000"/>
                <a:gd name="connsiteY183" fmla="*/ 9514 h 10000"/>
                <a:gd name="connsiteX184" fmla="*/ 1556 w 10000"/>
                <a:gd name="connsiteY184" fmla="*/ 9529 h 10000"/>
                <a:gd name="connsiteX185" fmla="*/ 1722 w 10000"/>
                <a:gd name="connsiteY185" fmla="*/ 9543 h 10000"/>
                <a:gd name="connsiteX186" fmla="*/ 1944 w 10000"/>
                <a:gd name="connsiteY186" fmla="*/ 9558 h 10000"/>
                <a:gd name="connsiteX187" fmla="*/ 2944 w 10000"/>
                <a:gd name="connsiteY187" fmla="*/ 9573 h 10000"/>
                <a:gd name="connsiteX188" fmla="*/ 2944 w 10000"/>
                <a:gd name="connsiteY188" fmla="*/ 9573 h 10000"/>
                <a:gd name="connsiteX189" fmla="*/ 4167 w 10000"/>
                <a:gd name="connsiteY189" fmla="*/ 9602 h 10000"/>
                <a:gd name="connsiteX190" fmla="*/ 4889 w 10000"/>
                <a:gd name="connsiteY190" fmla="*/ 9647 h 10000"/>
                <a:gd name="connsiteX191" fmla="*/ 5278 w 10000"/>
                <a:gd name="connsiteY191" fmla="*/ 9691 h 10000"/>
                <a:gd name="connsiteX192" fmla="*/ 5444 w 10000"/>
                <a:gd name="connsiteY192" fmla="*/ 9705 h 10000"/>
                <a:gd name="connsiteX193" fmla="*/ 5444 w 10000"/>
                <a:gd name="connsiteY193" fmla="*/ 9705 h 10000"/>
                <a:gd name="connsiteX194" fmla="*/ 5722 w 10000"/>
                <a:gd name="connsiteY194" fmla="*/ 9735 h 10000"/>
                <a:gd name="connsiteX195" fmla="*/ 5833 w 10000"/>
                <a:gd name="connsiteY195" fmla="*/ 9750 h 10000"/>
                <a:gd name="connsiteX196" fmla="*/ 5833 w 10000"/>
                <a:gd name="connsiteY196" fmla="*/ 9750 h 10000"/>
                <a:gd name="connsiteX197" fmla="*/ 5833 w 10000"/>
                <a:gd name="connsiteY197" fmla="*/ 9735 h 10000"/>
                <a:gd name="connsiteX198" fmla="*/ 5889 w 10000"/>
                <a:gd name="connsiteY198" fmla="*/ 9720 h 10000"/>
                <a:gd name="connsiteX199" fmla="*/ 6000 w 10000"/>
                <a:gd name="connsiteY199" fmla="*/ 9705 h 10000"/>
                <a:gd name="connsiteX200" fmla="*/ 6167 w 10000"/>
                <a:gd name="connsiteY200" fmla="*/ 9691 h 10000"/>
                <a:gd name="connsiteX201" fmla="*/ 6444 w 10000"/>
                <a:gd name="connsiteY201" fmla="*/ 9691 h 10000"/>
                <a:gd name="connsiteX202" fmla="*/ 6833 w 10000"/>
                <a:gd name="connsiteY202" fmla="*/ 9705 h 10000"/>
                <a:gd name="connsiteX203" fmla="*/ 7278 w 10000"/>
                <a:gd name="connsiteY203" fmla="*/ 9750 h 10000"/>
                <a:gd name="connsiteX204" fmla="*/ 7278 w 10000"/>
                <a:gd name="connsiteY204" fmla="*/ 9750 h 10000"/>
                <a:gd name="connsiteX205" fmla="*/ 8722 w 10000"/>
                <a:gd name="connsiteY205" fmla="*/ 9882 h 10000"/>
                <a:gd name="connsiteX206" fmla="*/ 10000 w 10000"/>
                <a:gd name="connsiteY206"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611 w 10000"/>
                <a:gd name="connsiteY71" fmla="*/ 2622 h 10000"/>
                <a:gd name="connsiteX72" fmla="*/ 1611 w 10000"/>
                <a:gd name="connsiteY72" fmla="*/ 2592 h 10000"/>
                <a:gd name="connsiteX73" fmla="*/ 1667 w 10000"/>
                <a:gd name="connsiteY73" fmla="*/ 2577 h 10000"/>
                <a:gd name="connsiteX74" fmla="*/ 2222 w 10000"/>
                <a:gd name="connsiteY74" fmla="*/ 2563 h 10000"/>
                <a:gd name="connsiteX75" fmla="*/ 2389 w 10000"/>
                <a:gd name="connsiteY75" fmla="*/ 2577 h 10000"/>
                <a:gd name="connsiteX76" fmla="*/ 2389 w 10000"/>
                <a:gd name="connsiteY76" fmla="*/ 2577 h 10000"/>
                <a:gd name="connsiteX77" fmla="*/ 2444 w 10000"/>
                <a:gd name="connsiteY77" fmla="*/ 2577 h 10000"/>
                <a:gd name="connsiteX78" fmla="*/ 2500 w 10000"/>
                <a:gd name="connsiteY78" fmla="*/ 2548 h 10000"/>
                <a:gd name="connsiteX79" fmla="*/ 2778 w 10000"/>
                <a:gd name="connsiteY79" fmla="*/ 2459 h 10000"/>
                <a:gd name="connsiteX80" fmla="*/ 3500 w 10000"/>
                <a:gd name="connsiteY80" fmla="*/ 2165 h 10000"/>
                <a:gd name="connsiteX81" fmla="*/ 4444 w 10000"/>
                <a:gd name="connsiteY81" fmla="*/ 1738 h 10000"/>
                <a:gd name="connsiteX82" fmla="*/ 4444 w 10000"/>
                <a:gd name="connsiteY82" fmla="*/ 1738 h 10000"/>
                <a:gd name="connsiteX83" fmla="*/ 4444 w 10000"/>
                <a:gd name="connsiteY83" fmla="*/ 1679 h 10000"/>
                <a:gd name="connsiteX84" fmla="*/ 4444 w 10000"/>
                <a:gd name="connsiteY84" fmla="*/ 1546 h 10000"/>
                <a:gd name="connsiteX85" fmla="*/ 4500 w 10000"/>
                <a:gd name="connsiteY85" fmla="*/ 1458 h 10000"/>
                <a:gd name="connsiteX86" fmla="*/ 4611 w 10000"/>
                <a:gd name="connsiteY86" fmla="*/ 1384 h 10000"/>
                <a:gd name="connsiteX87" fmla="*/ 4778 w 10000"/>
                <a:gd name="connsiteY87" fmla="*/ 1296 h 10000"/>
                <a:gd name="connsiteX88" fmla="*/ 5000 w 10000"/>
                <a:gd name="connsiteY88" fmla="*/ 1222 h 10000"/>
                <a:gd name="connsiteX89" fmla="*/ 5000 w 10000"/>
                <a:gd name="connsiteY89" fmla="*/ 1222 h 10000"/>
                <a:gd name="connsiteX90" fmla="*/ 5556 w 10000"/>
                <a:gd name="connsiteY90" fmla="*/ 1075 h 10000"/>
                <a:gd name="connsiteX91" fmla="*/ 6111 w 10000"/>
                <a:gd name="connsiteY91" fmla="*/ 884 h 10000"/>
                <a:gd name="connsiteX92" fmla="*/ 6667 w 10000"/>
                <a:gd name="connsiteY92" fmla="*/ 707 h 10000"/>
                <a:gd name="connsiteX93" fmla="*/ 7056 w 10000"/>
                <a:gd name="connsiteY93" fmla="*/ 545 h 10000"/>
                <a:gd name="connsiteX94" fmla="*/ 7056 w 10000"/>
                <a:gd name="connsiteY94" fmla="*/ 545 h 10000"/>
                <a:gd name="connsiteX95" fmla="*/ 7333 w 10000"/>
                <a:gd name="connsiteY95" fmla="*/ 398 h 10000"/>
                <a:gd name="connsiteX96" fmla="*/ 7667 w 10000"/>
                <a:gd name="connsiteY96" fmla="*/ 221 h 10000"/>
                <a:gd name="connsiteX97" fmla="*/ 8000 w 10000"/>
                <a:gd name="connsiteY97" fmla="*/ 88 h 10000"/>
                <a:gd name="connsiteX98" fmla="*/ 8167 w 10000"/>
                <a:gd name="connsiteY98" fmla="*/ 29 h 10000"/>
                <a:gd name="connsiteX99" fmla="*/ 8333 w 10000"/>
                <a:gd name="connsiteY99" fmla="*/ 15 h 10000"/>
                <a:gd name="connsiteX100" fmla="*/ 8333 w 10000"/>
                <a:gd name="connsiteY100" fmla="*/ 15 h 10000"/>
                <a:gd name="connsiteX101" fmla="*/ 8667 w 10000"/>
                <a:gd name="connsiteY101" fmla="*/ 0 h 10000"/>
                <a:gd name="connsiteX102" fmla="*/ 9111 w 10000"/>
                <a:gd name="connsiteY102" fmla="*/ 0 h 10000"/>
                <a:gd name="connsiteX103" fmla="*/ 10000 w 10000"/>
                <a:gd name="connsiteY103" fmla="*/ 15 h 10000"/>
                <a:gd name="connsiteX104" fmla="*/ 10000 w 10000"/>
                <a:gd name="connsiteY104" fmla="*/ 9013 h 10000"/>
                <a:gd name="connsiteX105" fmla="*/ 10000 w 10000"/>
                <a:gd name="connsiteY105" fmla="*/ 9013 h 10000"/>
                <a:gd name="connsiteX106" fmla="*/ 9722 w 10000"/>
                <a:gd name="connsiteY106" fmla="*/ 8999 h 10000"/>
                <a:gd name="connsiteX107" fmla="*/ 9389 w 10000"/>
                <a:gd name="connsiteY107" fmla="*/ 9013 h 10000"/>
                <a:gd name="connsiteX108" fmla="*/ 9389 w 10000"/>
                <a:gd name="connsiteY108" fmla="*/ 9013 h 10000"/>
                <a:gd name="connsiteX109" fmla="*/ 9278 w 10000"/>
                <a:gd name="connsiteY109" fmla="*/ 9028 h 10000"/>
                <a:gd name="connsiteX110" fmla="*/ 9056 w 10000"/>
                <a:gd name="connsiteY110" fmla="*/ 9013 h 10000"/>
                <a:gd name="connsiteX111" fmla="*/ 8889 w 10000"/>
                <a:gd name="connsiteY111" fmla="*/ 8999 h 10000"/>
                <a:gd name="connsiteX112" fmla="*/ 8722 w 10000"/>
                <a:gd name="connsiteY112" fmla="*/ 8969 h 10000"/>
                <a:gd name="connsiteX113" fmla="*/ 8611 w 10000"/>
                <a:gd name="connsiteY113" fmla="*/ 8925 h 10000"/>
                <a:gd name="connsiteX114" fmla="*/ 8444 w 10000"/>
                <a:gd name="connsiteY114" fmla="*/ 8851 h 10000"/>
                <a:gd name="connsiteX115" fmla="*/ 8444 w 10000"/>
                <a:gd name="connsiteY115" fmla="*/ 8851 h 10000"/>
                <a:gd name="connsiteX116" fmla="*/ 8222 w 10000"/>
                <a:gd name="connsiteY116" fmla="*/ 8719 h 10000"/>
                <a:gd name="connsiteX117" fmla="*/ 8111 w 10000"/>
                <a:gd name="connsiteY117" fmla="*/ 8660 h 10000"/>
                <a:gd name="connsiteX118" fmla="*/ 7944 w 10000"/>
                <a:gd name="connsiteY118" fmla="*/ 8616 h 10000"/>
                <a:gd name="connsiteX119" fmla="*/ 7778 w 10000"/>
                <a:gd name="connsiteY119" fmla="*/ 8586 h 10000"/>
                <a:gd name="connsiteX120" fmla="*/ 7556 w 10000"/>
                <a:gd name="connsiteY120" fmla="*/ 8571 h 10000"/>
                <a:gd name="connsiteX121" fmla="*/ 7333 w 10000"/>
                <a:gd name="connsiteY121" fmla="*/ 8557 h 10000"/>
                <a:gd name="connsiteX122" fmla="*/ 7000 w 10000"/>
                <a:gd name="connsiteY122" fmla="*/ 8542 h 10000"/>
                <a:gd name="connsiteX123" fmla="*/ 7000 w 10000"/>
                <a:gd name="connsiteY123" fmla="*/ 8542 h 10000"/>
                <a:gd name="connsiteX124" fmla="*/ 6556 w 10000"/>
                <a:gd name="connsiteY124" fmla="*/ 8557 h 10000"/>
                <a:gd name="connsiteX125" fmla="*/ 6222 w 10000"/>
                <a:gd name="connsiteY125" fmla="*/ 8557 h 10000"/>
                <a:gd name="connsiteX126" fmla="*/ 6111 w 10000"/>
                <a:gd name="connsiteY126" fmla="*/ 8542 h 10000"/>
                <a:gd name="connsiteX127" fmla="*/ 6056 w 10000"/>
                <a:gd name="connsiteY127" fmla="*/ 8527 h 10000"/>
                <a:gd name="connsiteX128" fmla="*/ 6056 w 10000"/>
                <a:gd name="connsiteY128" fmla="*/ 8527 h 10000"/>
                <a:gd name="connsiteX129" fmla="*/ 6056 w 10000"/>
                <a:gd name="connsiteY129" fmla="*/ 8262 h 10000"/>
                <a:gd name="connsiteX130" fmla="*/ 6056 w 10000"/>
                <a:gd name="connsiteY130" fmla="*/ 8262 h 10000"/>
                <a:gd name="connsiteX131" fmla="*/ 6056 w 10000"/>
                <a:gd name="connsiteY131" fmla="*/ 8203 h 10000"/>
                <a:gd name="connsiteX132" fmla="*/ 5944 w 10000"/>
                <a:gd name="connsiteY132" fmla="*/ 8130 h 10000"/>
                <a:gd name="connsiteX133" fmla="*/ 5889 w 10000"/>
                <a:gd name="connsiteY133" fmla="*/ 8115 h 10000"/>
                <a:gd name="connsiteX134" fmla="*/ 5778 w 10000"/>
                <a:gd name="connsiteY134" fmla="*/ 8100 h 10000"/>
                <a:gd name="connsiteX135" fmla="*/ 5667 w 10000"/>
                <a:gd name="connsiteY135" fmla="*/ 8100 h 10000"/>
                <a:gd name="connsiteX136" fmla="*/ 5500 w 10000"/>
                <a:gd name="connsiteY136" fmla="*/ 8115 h 10000"/>
                <a:gd name="connsiteX137" fmla="*/ 5500 w 10000"/>
                <a:gd name="connsiteY137" fmla="*/ 8115 h 10000"/>
                <a:gd name="connsiteX138" fmla="*/ 4889 w 10000"/>
                <a:gd name="connsiteY138" fmla="*/ 8218 h 10000"/>
                <a:gd name="connsiteX139" fmla="*/ 4611 w 10000"/>
                <a:gd name="connsiteY139" fmla="*/ 8247 h 10000"/>
                <a:gd name="connsiteX140" fmla="*/ 4556 w 10000"/>
                <a:gd name="connsiteY140" fmla="*/ 8262 h 10000"/>
                <a:gd name="connsiteX141" fmla="*/ 4500 w 10000"/>
                <a:gd name="connsiteY141" fmla="*/ 8247 h 10000"/>
                <a:gd name="connsiteX142" fmla="*/ 4500 w 10000"/>
                <a:gd name="connsiteY142" fmla="*/ 8247 h 10000"/>
                <a:gd name="connsiteX143" fmla="*/ 4222 w 10000"/>
                <a:gd name="connsiteY143" fmla="*/ 8100 h 10000"/>
                <a:gd name="connsiteX144" fmla="*/ 4222 w 10000"/>
                <a:gd name="connsiteY144" fmla="*/ 8100 h 10000"/>
                <a:gd name="connsiteX145" fmla="*/ 4111 w 10000"/>
                <a:gd name="connsiteY145" fmla="*/ 8027 h 10000"/>
                <a:gd name="connsiteX146" fmla="*/ 4111 w 10000"/>
                <a:gd name="connsiteY146" fmla="*/ 7982 h 10000"/>
                <a:gd name="connsiteX147" fmla="*/ 4111 w 10000"/>
                <a:gd name="connsiteY147" fmla="*/ 7938 h 10000"/>
                <a:gd name="connsiteX148" fmla="*/ 4111 w 10000"/>
                <a:gd name="connsiteY148" fmla="*/ 7938 h 10000"/>
                <a:gd name="connsiteX149" fmla="*/ 4278 w 10000"/>
                <a:gd name="connsiteY149" fmla="*/ 7894 h 10000"/>
                <a:gd name="connsiteX150" fmla="*/ 4389 w 10000"/>
                <a:gd name="connsiteY150" fmla="*/ 7879 h 10000"/>
                <a:gd name="connsiteX151" fmla="*/ 4389 w 10000"/>
                <a:gd name="connsiteY151" fmla="*/ 7879 h 10000"/>
                <a:gd name="connsiteX152" fmla="*/ 4000 w 10000"/>
                <a:gd name="connsiteY152" fmla="*/ 7879 h 10000"/>
                <a:gd name="connsiteX153" fmla="*/ 3722 w 10000"/>
                <a:gd name="connsiteY153" fmla="*/ 7894 h 10000"/>
                <a:gd name="connsiteX154" fmla="*/ 3611 w 10000"/>
                <a:gd name="connsiteY154" fmla="*/ 7909 h 10000"/>
                <a:gd name="connsiteX155" fmla="*/ 3556 w 10000"/>
                <a:gd name="connsiteY155" fmla="*/ 7923 h 10000"/>
                <a:gd name="connsiteX156" fmla="*/ 3556 w 10000"/>
                <a:gd name="connsiteY156" fmla="*/ 7923 h 10000"/>
                <a:gd name="connsiteX157" fmla="*/ 3444 w 10000"/>
                <a:gd name="connsiteY157" fmla="*/ 7982 h 10000"/>
                <a:gd name="connsiteX158" fmla="*/ 3278 w 10000"/>
                <a:gd name="connsiteY158" fmla="*/ 8071 h 10000"/>
                <a:gd name="connsiteX159" fmla="*/ 3000 w 10000"/>
                <a:gd name="connsiteY159" fmla="*/ 8174 h 10000"/>
                <a:gd name="connsiteX160" fmla="*/ 2667 w 10000"/>
                <a:gd name="connsiteY160" fmla="*/ 8247 h 10000"/>
                <a:gd name="connsiteX161" fmla="*/ 2667 w 10000"/>
                <a:gd name="connsiteY161" fmla="*/ 8247 h 10000"/>
                <a:gd name="connsiteX162" fmla="*/ 2333 w 10000"/>
                <a:gd name="connsiteY162" fmla="*/ 8306 h 10000"/>
                <a:gd name="connsiteX163" fmla="*/ 1833 w 10000"/>
                <a:gd name="connsiteY163" fmla="*/ 8365 h 10000"/>
                <a:gd name="connsiteX164" fmla="*/ 1389 w 10000"/>
                <a:gd name="connsiteY164" fmla="*/ 8395 h 10000"/>
                <a:gd name="connsiteX165" fmla="*/ 889 w 10000"/>
                <a:gd name="connsiteY165" fmla="*/ 8409 h 10000"/>
                <a:gd name="connsiteX166" fmla="*/ 889 w 10000"/>
                <a:gd name="connsiteY166" fmla="*/ 8409 h 10000"/>
                <a:gd name="connsiteX167" fmla="*/ 500 w 10000"/>
                <a:gd name="connsiteY167" fmla="*/ 8424 h 10000"/>
                <a:gd name="connsiteX168" fmla="*/ 222 w 10000"/>
                <a:gd name="connsiteY168" fmla="*/ 8439 h 10000"/>
                <a:gd name="connsiteX169" fmla="*/ 0 w 10000"/>
                <a:gd name="connsiteY169" fmla="*/ 8454 h 10000"/>
                <a:gd name="connsiteX170" fmla="*/ 0 w 10000"/>
                <a:gd name="connsiteY170" fmla="*/ 8454 h 10000"/>
                <a:gd name="connsiteX171" fmla="*/ 278 w 10000"/>
                <a:gd name="connsiteY171" fmla="*/ 8689 h 10000"/>
                <a:gd name="connsiteX172" fmla="*/ 500 w 10000"/>
                <a:gd name="connsiteY172" fmla="*/ 8866 h 10000"/>
                <a:gd name="connsiteX173" fmla="*/ 722 w 10000"/>
                <a:gd name="connsiteY173" fmla="*/ 9013 h 10000"/>
                <a:gd name="connsiteX174" fmla="*/ 722 w 10000"/>
                <a:gd name="connsiteY174" fmla="*/ 9013 h 10000"/>
                <a:gd name="connsiteX175" fmla="*/ 889 w 10000"/>
                <a:gd name="connsiteY175" fmla="*/ 9102 h 10000"/>
                <a:gd name="connsiteX176" fmla="*/ 944 w 10000"/>
                <a:gd name="connsiteY176" fmla="*/ 9175 h 10000"/>
                <a:gd name="connsiteX177" fmla="*/ 1111 w 10000"/>
                <a:gd name="connsiteY177" fmla="*/ 9249 h 10000"/>
                <a:gd name="connsiteX178" fmla="*/ 1333 w 10000"/>
                <a:gd name="connsiteY178" fmla="*/ 9367 h 10000"/>
                <a:gd name="connsiteX179" fmla="*/ 1333 w 10000"/>
                <a:gd name="connsiteY179" fmla="*/ 9367 h 10000"/>
                <a:gd name="connsiteX180" fmla="*/ 1444 w 10000"/>
                <a:gd name="connsiteY180" fmla="*/ 9426 h 10000"/>
                <a:gd name="connsiteX181" fmla="*/ 1500 w 10000"/>
                <a:gd name="connsiteY181" fmla="*/ 9470 h 10000"/>
                <a:gd name="connsiteX182" fmla="*/ 1500 w 10000"/>
                <a:gd name="connsiteY182" fmla="*/ 9514 h 10000"/>
                <a:gd name="connsiteX183" fmla="*/ 1556 w 10000"/>
                <a:gd name="connsiteY183" fmla="*/ 9529 h 10000"/>
                <a:gd name="connsiteX184" fmla="*/ 1722 w 10000"/>
                <a:gd name="connsiteY184" fmla="*/ 9543 h 10000"/>
                <a:gd name="connsiteX185" fmla="*/ 1944 w 10000"/>
                <a:gd name="connsiteY185" fmla="*/ 9558 h 10000"/>
                <a:gd name="connsiteX186" fmla="*/ 2944 w 10000"/>
                <a:gd name="connsiteY186" fmla="*/ 9573 h 10000"/>
                <a:gd name="connsiteX187" fmla="*/ 2944 w 10000"/>
                <a:gd name="connsiteY187" fmla="*/ 9573 h 10000"/>
                <a:gd name="connsiteX188" fmla="*/ 4167 w 10000"/>
                <a:gd name="connsiteY188" fmla="*/ 9602 h 10000"/>
                <a:gd name="connsiteX189" fmla="*/ 4889 w 10000"/>
                <a:gd name="connsiteY189" fmla="*/ 9647 h 10000"/>
                <a:gd name="connsiteX190" fmla="*/ 5278 w 10000"/>
                <a:gd name="connsiteY190" fmla="*/ 9691 h 10000"/>
                <a:gd name="connsiteX191" fmla="*/ 5444 w 10000"/>
                <a:gd name="connsiteY191" fmla="*/ 9705 h 10000"/>
                <a:gd name="connsiteX192" fmla="*/ 5444 w 10000"/>
                <a:gd name="connsiteY192" fmla="*/ 9705 h 10000"/>
                <a:gd name="connsiteX193" fmla="*/ 5722 w 10000"/>
                <a:gd name="connsiteY193" fmla="*/ 9735 h 10000"/>
                <a:gd name="connsiteX194" fmla="*/ 5833 w 10000"/>
                <a:gd name="connsiteY194" fmla="*/ 9750 h 10000"/>
                <a:gd name="connsiteX195" fmla="*/ 5833 w 10000"/>
                <a:gd name="connsiteY195" fmla="*/ 9750 h 10000"/>
                <a:gd name="connsiteX196" fmla="*/ 5833 w 10000"/>
                <a:gd name="connsiteY196" fmla="*/ 9735 h 10000"/>
                <a:gd name="connsiteX197" fmla="*/ 5889 w 10000"/>
                <a:gd name="connsiteY197" fmla="*/ 9720 h 10000"/>
                <a:gd name="connsiteX198" fmla="*/ 6000 w 10000"/>
                <a:gd name="connsiteY198" fmla="*/ 9705 h 10000"/>
                <a:gd name="connsiteX199" fmla="*/ 6167 w 10000"/>
                <a:gd name="connsiteY199" fmla="*/ 9691 h 10000"/>
                <a:gd name="connsiteX200" fmla="*/ 6444 w 10000"/>
                <a:gd name="connsiteY200" fmla="*/ 9691 h 10000"/>
                <a:gd name="connsiteX201" fmla="*/ 6833 w 10000"/>
                <a:gd name="connsiteY201" fmla="*/ 9705 h 10000"/>
                <a:gd name="connsiteX202" fmla="*/ 7278 w 10000"/>
                <a:gd name="connsiteY202" fmla="*/ 9750 h 10000"/>
                <a:gd name="connsiteX203" fmla="*/ 7278 w 10000"/>
                <a:gd name="connsiteY203" fmla="*/ 9750 h 10000"/>
                <a:gd name="connsiteX204" fmla="*/ 8722 w 10000"/>
                <a:gd name="connsiteY204" fmla="*/ 9882 h 10000"/>
                <a:gd name="connsiteX205" fmla="*/ 10000 w 10000"/>
                <a:gd name="connsiteY205"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611 w 10000"/>
                <a:gd name="connsiteY71" fmla="*/ 2622 h 10000"/>
                <a:gd name="connsiteX72" fmla="*/ 1611 w 10000"/>
                <a:gd name="connsiteY72" fmla="*/ 2592 h 10000"/>
                <a:gd name="connsiteX73" fmla="*/ 1667 w 10000"/>
                <a:gd name="connsiteY73" fmla="*/ 2577 h 10000"/>
                <a:gd name="connsiteX74" fmla="*/ 2222 w 10000"/>
                <a:gd name="connsiteY74" fmla="*/ 2563 h 10000"/>
                <a:gd name="connsiteX75" fmla="*/ 2389 w 10000"/>
                <a:gd name="connsiteY75" fmla="*/ 2577 h 10000"/>
                <a:gd name="connsiteX76" fmla="*/ 2389 w 10000"/>
                <a:gd name="connsiteY76" fmla="*/ 2577 h 10000"/>
                <a:gd name="connsiteX77" fmla="*/ 2444 w 10000"/>
                <a:gd name="connsiteY77" fmla="*/ 2577 h 10000"/>
                <a:gd name="connsiteX78" fmla="*/ 2778 w 10000"/>
                <a:gd name="connsiteY78" fmla="*/ 2459 h 10000"/>
                <a:gd name="connsiteX79" fmla="*/ 3500 w 10000"/>
                <a:gd name="connsiteY79" fmla="*/ 2165 h 10000"/>
                <a:gd name="connsiteX80" fmla="*/ 4444 w 10000"/>
                <a:gd name="connsiteY80" fmla="*/ 1738 h 10000"/>
                <a:gd name="connsiteX81" fmla="*/ 4444 w 10000"/>
                <a:gd name="connsiteY81" fmla="*/ 1738 h 10000"/>
                <a:gd name="connsiteX82" fmla="*/ 4444 w 10000"/>
                <a:gd name="connsiteY82" fmla="*/ 1679 h 10000"/>
                <a:gd name="connsiteX83" fmla="*/ 4444 w 10000"/>
                <a:gd name="connsiteY83" fmla="*/ 1546 h 10000"/>
                <a:gd name="connsiteX84" fmla="*/ 4500 w 10000"/>
                <a:gd name="connsiteY84" fmla="*/ 1458 h 10000"/>
                <a:gd name="connsiteX85" fmla="*/ 4611 w 10000"/>
                <a:gd name="connsiteY85" fmla="*/ 1384 h 10000"/>
                <a:gd name="connsiteX86" fmla="*/ 4778 w 10000"/>
                <a:gd name="connsiteY86" fmla="*/ 1296 h 10000"/>
                <a:gd name="connsiteX87" fmla="*/ 5000 w 10000"/>
                <a:gd name="connsiteY87" fmla="*/ 1222 h 10000"/>
                <a:gd name="connsiteX88" fmla="*/ 5000 w 10000"/>
                <a:gd name="connsiteY88" fmla="*/ 1222 h 10000"/>
                <a:gd name="connsiteX89" fmla="*/ 5556 w 10000"/>
                <a:gd name="connsiteY89" fmla="*/ 1075 h 10000"/>
                <a:gd name="connsiteX90" fmla="*/ 6111 w 10000"/>
                <a:gd name="connsiteY90" fmla="*/ 884 h 10000"/>
                <a:gd name="connsiteX91" fmla="*/ 6667 w 10000"/>
                <a:gd name="connsiteY91" fmla="*/ 707 h 10000"/>
                <a:gd name="connsiteX92" fmla="*/ 7056 w 10000"/>
                <a:gd name="connsiteY92" fmla="*/ 545 h 10000"/>
                <a:gd name="connsiteX93" fmla="*/ 7056 w 10000"/>
                <a:gd name="connsiteY93" fmla="*/ 545 h 10000"/>
                <a:gd name="connsiteX94" fmla="*/ 7333 w 10000"/>
                <a:gd name="connsiteY94" fmla="*/ 398 h 10000"/>
                <a:gd name="connsiteX95" fmla="*/ 7667 w 10000"/>
                <a:gd name="connsiteY95" fmla="*/ 221 h 10000"/>
                <a:gd name="connsiteX96" fmla="*/ 8000 w 10000"/>
                <a:gd name="connsiteY96" fmla="*/ 88 h 10000"/>
                <a:gd name="connsiteX97" fmla="*/ 8167 w 10000"/>
                <a:gd name="connsiteY97" fmla="*/ 29 h 10000"/>
                <a:gd name="connsiteX98" fmla="*/ 8333 w 10000"/>
                <a:gd name="connsiteY98" fmla="*/ 15 h 10000"/>
                <a:gd name="connsiteX99" fmla="*/ 8333 w 10000"/>
                <a:gd name="connsiteY99" fmla="*/ 15 h 10000"/>
                <a:gd name="connsiteX100" fmla="*/ 8667 w 10000"/>
                <a:gd name="connsiteY100" fmla="*/ 0 h 10000"/>
                <a:gd name="connsiteX101" fmla="*/ 9111 w 10000"/>
                <a:gd name="connsiteY101" fmla="*/ 0 h 10000"/>
                <a:gd name="connsiteX102" fmla="*/ 10000 w 10000"/>
                <a:gd name="connsiteY102" fmla="*/ 15 h 10000"/>
                <a:gd name="connsiteX103" fmla="*/ 10000 w 10000"/>
                <a:gd name="connsiteY103" fmla="*/ 9013 h 10000"/>
                <a:gd name="connsiteX104" fmla="*/ 10000 w 10000"/>
                <a:gd name="connsiteY104" fmla="*/ 9013 h 10000"/>
                <a:gd name="connsiteX105" fmla="*/ 9722 w 10000"/>
                <a:gd name="connsiteY105" fmla="*/ 8999 h 10000"/>
                <a:gd name="connsiteX106" fmla="*/ 9389 w 10000"/>
                <a:gd name="connsiteY106" fmla="*/ 9013 h 10000"/>
                <a:gd name="connsiteX107" fmla="*/ 9389 w 10000"/>
                <a:gd name="connsiteY107" fmla="*/ 9013 h 10000"/>
                <a:gd name="connsiteX108" fmla="*/ 9278 w 10000"/>
                <a:gd name="connsiteY108" fmla="*/ 9028 h 10000"/>
                <a:gd name="connsiteX109" fmla="*/ 9056 w 10000"/>
                <a:gd name="connsiteY109" fmla="*/ 9013 h 10000"/>
                <a:gd name="connsiteX110" fmla="*/ 8889 w 10000"/>
                <a:gd name="connsiteY110" fmla="*/ 8999 h 10000"/>
                <a:gd name="connsiteX111" fmla="*/ 8722 w 10000"/>
                <a:gd name="connsiteY111" fmla="*/ 8969 h 10000"/>
                <a:gd name="connsiteX112" fmla="*/ 8611 w 10000"/>
                <a:gd name="connsiteY112" fmla="*/ 8925 h 10000"/>
                <a:gd name="connsiteX113" fmla="*/ 8444 w 10000"/>
                <a:gd name="connsiteY113" fmla="*/ 8851 h 10000"/>
                <a:gd name="connsiteX114" fmla="*/ 8444 w 10000"/>
                <a:gd name="connsiteY114" fmla="*/ 8851 h 10000"/>
                <a:gd name="connsiteX115" fmla="*/ 8222 w 10000"/>
                <a:gd name="connsiteY115" fmla="*/ 8719 h 10000"/>
                <a:gd name="connsiteX116" fmla="*/ 8111 w 10000"/>
                <a:gd name="connsiteY116" fmla="*/ 8660 h 10000"/>
                <a:gd name="connsiteX117" fmla="*/ 7944 w 10000"/>
                <a:gd name="connsiteY117" fmla="*/ 8616 h 10000"/>
                <a:gd name="connsiteX118" fmla="*/ 7778 w 10000"/>
                <a:gd name="connsiteY118" fmla="*/ 8586 h 10000"/>
                <a:gd name="connsiteX119" fmla="*/ 7556 w 10000"/>
                <a:gd name="connsiteY119" fmla="*/ 8571 h 10000"/>
                <a:gd name="connsiteX120" fmla="*/ 7333 w 10000"/>
                <a:gd name="connsiteY120" fmla="*/ 8557 h 10000"/>
                <a:gd name="connsiteX121" fmla="*/ 7000 w 10000"/>
                <a:gd name="connsiteY121" fmla="*/ 8542 h 10000"/>
                <a:gd name="connsiteX122" fmla="*/ 7000 w 10000"/>
                <a:gd name="connsiteY122" fmla="*/ 8542 h 10000"/>
                <a:gd name="connsiteX123" fmla="*/ 6556 w 10000"/>
                <a:gd name="connsiteY123" fmla="*/ 8557 h 10000"/>
                <a:gd name="connsiteX124" fmla="*/ 6222 w 10000"/>
                <a:gd name="connsiteY124" fmla="*/ 8557 h 10000"/>
                <a:gd name="connsiteX125" fmla="*/ 6111 w 10000"/>
                <a:gd name="connsiteY125" fmla="*/ 8542 h 10000"/>
                <a:gd name="connsiteX126" fmla="*/ 6056 w 10000"/>
                <a:gd name="connsiteY126" fmla="*/ 8527 h 10000"/>
                <a:gd name="connsiteX127" fmla="*/ 6056 w 10000"/>
                <a:gd name="connsiteY127" fmla="*/ 8527 h 10000"/>
                <a:gd name="connsiteX128" fmla="*/ 6056 w 10000"/>
                <a:gd name="connsiteY128" fmla="*/ 8262 h 10000"/>
                <a:gd name="connsiteX129" fmla="*/ 6056 w 10000"/>
                <a:gd name="connsiteY129" fmla="*/ 8262 h 10000"/>
                <a:gd name="connsiteX130" fmla="*/ 6056 w 10000"/>
                <a:gd name="connsiteY130" fmla="*/ 8203 h 10000"/>
                <a:gd name="connsiteX131" fmla="*/ 5944 w 10000"/>
                <a:gd name="connsiteY131" fmla="*/ 8130 h 10000"/>
                <a:gd name="connsiteX132" fmla="*/ 5889 w 10000"/>
                <a:gd name="connsiteY132" fmla="*/ 8115 h 10000"/>
                <a:gd name="connsiteX133" fmla="*/ 5778 w 10000"/>
                <a:gd name="connsiteY133" fmla="*/ 8100 h 10000"/>
                <a:gd name="connsiteX134" fmla="*/ 5667 w 10000"/>
                <a:gd name="connsiteY134" fmla="*/ 8100 h 10000"/>
                <a:gd name="connsiteX135" fmla="*/ 5500 w 10000"/>
                <a:gd name="connsiteY135" fmla="*/ 8115 h 10000"/>
                <a:gd name="connsiteX136" fmla="*/ 5500 w 10000"/>
                <a:gd name="connsiteY136" fmla="*/ 8115 h 10000"/>
                <a:gd name="connsiteX137" fmla="*/ 4889 w 10000"/>
                <a:gd name="connsiteY137" fmla="*/ 8218 h 10000"/>
                <a:gd name="connsiteX138" fmla="*/ 4611 w 10000"/>
                <a:gd name="connsiteY138" fmla="*/ 8247 h 10000"/>
                <a:gd name="connsiteX139" fmla="*/ 4556 w 10000"/>
                <a:gd name="connsiteY139" fmla="*/ 8262 h 10000"/>
                <a:gd name="connsiteX140" fmla="*/ 4500 w 10000"/>
                <a:gd name="connsiteY140" fmla="*/ 8247 h 10000"/>
                <a:gd name="connsiteX141" fmla="*/ 4500 w 10000"/>
                <a:gd name="connsiteY141" fmla="*/ 8247 h 10000"/>
                <a:gd name="connsiteX142" fmla="*/ 4222 w 10000"/>
                <a:gd name="connsiteY142" fmla="*/ 8100 h 10000"/>
                <a:gd name="connsiteX143" fmla="*/ 4222 w 10000"/>
                <a:gd name="connsiteY143" fmla="*/ 8100 h 10000"/>
                <a:gd name="connsiteX144" fmla="*/ 4111 w 10000"/>
                <a:gd name="connsiteY144" fmla="*/ 8027 h 10000"/>
                <a:gd name="connsiteX145" fmla="*/ 4111 w 10000"/>
                <a:gd name="connsiteY145" fmla="*/ 7982 h 10000"/>
                <a:gd name="connsiteX146" fmla="*/ 4111 w 10000"/>
                <a:gd name="connsiteY146" fmla="*/ 7938 h 10000"/>
                <a:gd name="connsiteX147" fmla="*/ 4111 w 10000"/>
                <a:gd name="connsiteY147" fmla="*/ 7938 h 10000"/>
                <a:gd name="connsiteX148" fmla="*/ 4278 w 10000"/>
                <a:gd name="connsiteY148" fmla="*/ 7894 h 10000"/>
                <a:gd name="connsiteX149" fmla="*/ 4389 w 10000"/>
                <a:gd name="connsiteY149" fmla="*/ 7879 h 10000"/>
                <a:gd name="connsiteX150" fmla="*/ 4389 w 10000"/>
                <a:gd name="connsiteY150" fmla="*/ 7879 h 10000"/>
                <a:gd name="connsiteX151" fmla="*/ 4000 w 10000"/>
                <a:gd name="connsiteY151" fmla="*/ 7879 h 10000"/>
                <a:gd name="connsiteX152" fmla="*/ 3722 w 10000"/>
                <a:gd name="connsiteY152" fmla="*/ 7894 h 10000"/>
                <a:gd name="connsiteX153" fmla="*/ 3611 w 10000"/>
                <a:gd name="connsiteY153" fmla="*/ 7909 h 10000"/>
                <a:gd name="connsiteX154" fmla="*/ 3556 w 10000"/>
                <a:gd name="connsiteY154" fmla="*/ 7923 h 10000"/>
                <a:gd name="connsiteX155" fmla="*/ 3556 w 10000"/>
                <a:gd name="connsiteY155" fmla="*/ 7923 h 10000"/>
                <a:gd name="connsiteX156" fmla="*/ 3444 w 10000"/>
                <a:gd name="connsiteY156" fmla="*/ 7982 h 10000"/>
                <a:gd name="connsiteX157" fmla="*/ 3278 w 10000"/>
                <a:gd name="connsiteY157" fmla="*/ 8071 h 10000"/>
                <a:gd name="connsiteX158" fmla="*/ 3000 w 10000"/>
                <a:gd name="connsiteY158" fmla="*/ 8174 h 10000"/>
                <a:gd name="connsiteX159" fmla="*/ 2667 w 10000"/>
                <a:gd name="connsiteY159" fmla="*/ 8247 h 10000"/>
                <a:gd name="connsiteX160" fmla="*/ 2667 w 10000"/>
                <a:gd name="connsiteY160" fmla="*/ 8247 h 10000"/>
                <a:gd name="connsiteX161" fmla="*/ 2333 w 10000"/>
                <a:gd name="connsiteY161" fmla="*/ 8306 h 10000"/>
                <a:gd name="connsiteX162" fmla="*/ 1833 w 10000"/>
                <a:gd name="connsiteY162" fmla="*/ 8365 h 10000"/>
                <a:gd name="connsiteX163" fmla="*/ 1389 w 10000"/>
                <a:gd name="connsiteY163" fmla="*/ 8395 h 10000"/>
                <a:gd name="connsiteX164" fmla="*/ 889 w 10000"/>
                <a:gd name="connsiteY164" fmla="*/ 8409 h 10000"/>
                <a:gd name="connsiteX165" fmla="*/ 889 w 10000"/>
                <a:gd name="connsiteY165" fmla="*/ 8409 h 10000"/>
                <a:gd name="connsiteX166" fmla="*/ 500 w 10000"/>
                <a:gd name="connsiteY166" fmla="*/ 8424 h 10000"/>
                <a:gd name="connsiteX167" fmla="*/ 222 w 10000"/>
                <a:gd name="connsiteY167" fmla="*/ 8439 h 10000"/>
                <a:gd name="connsiteX168" fmla="*/ 0 w 10000"/>
                <a:gd name="connsiteY168" fmla="*/ 8454 h 10000"/>
                <a:gd name="connsiteX169" fmla="*/ 0 w 10000"/>
                <a:gd name="connsiteY169" fmla="*/ 8454 h 10000"/>
                <a:gd name="connsiteX170" fmla="*/ 278 w 10000"/>
                <a:gd name="connsiteY170" fmla="*/ 8689 h 10000"/>
                <a:gd name="connsiteX171" fmla="*/ 500 w 10000"/>
                <a:gd name="connsiteY171" fmla="*/ 8866 h 10000"/>
                <a:gd name="connsiteX172" fmla="*/ 722 w 10000"/>
                <a:gd name="connsiteY172" fmla="*/ 9013 h 10000"/>
                <a:gd name="connsiteX173" fmla="*/ 722 w 10000"/>
                <a:gd name="connsiteY173" fmla="*/ 9013 h 10000"/>
                <a:gd name="connsiteX174" fmla="*/ 889 w 10000"/>
                <a:gd name="connsiteY174" fmla="*/ 9102 h 10000"/>
                <a:gd name="connsiteX175" fmla="*/ 944 w 10000"/>
                <a:gd name="connsiteY175" fmla="*/ 9175 h 10000"/>
                <a:gd name="connsiteX176" fmla="*/ 1111 w 10000"/>
                <a:gd name="connsiteY176" fmla="*/ 9249 h 10000"/>
                <a:gd name="connsiteX177" fmla="*/ 1333 w 10000"/>
                <a:gd name="connsiteY177" fmla="*/ 9367 h 10000"/>
                <a:gd name="connsiteX178" fmla="*/ 1333 w 10000"/>
                <a:gd name="connsiteY178" fmla="*/ 9367 h 10000"/>
                <a:gd name="connsiteX179" fmla="*/ 1444 w 10000"/>
                <a:gd name="connsiteY179" fmla="*/ 9426 h 10000"/>
                <a:gd name="connsiteX180" fmla="*/ 1500 w 10000"/>
                <a:gd name="connsiteY180" fmla="*/ 9470 h 10000"/>
                <a:gd name="connsiteX181" fmla="*/ 1500 w 10000"/>
                <a:gd name="connsiteY181" fmla="*/ 9514 h 10000"/>
                <a:gd name="connsiteX182" fmla="*/ 1556 w 10000"/>
                <a:gd name="connsiteY182" fmla="*/ 9529 h 10000"/>
                <a:gd name="connsiteX183" fmla="*/ 1722 w 10000"/>
                <a:gd name="connsiteY183" fmla="*/ 9543 h 10000"/>
                <a:gd name="connsiteX184" fmla="*/ 1944 w 10000"/>
                <a:gd name="connsiteY184" fmla="*/ 9558 h 10000"/>
                <a:gd name="connsiteX185" fmla="*/ 2944 w 10000"/>
                <a:gd name="connsiteY185" fmla="*/ 9573 h 10000"/>
                <a:gd name="connsiteX186" fmla="*/ 2944 w 10000"/>
                <a:gd name="connsiteY186" fmla="*/ 9573 h 10000"/>
                <a:gd name="connsiteX187" fmla="*/ 4167 w 10000"/>
                <a:gd name="connsiteY187" fmla="*/ 9602 h 10000"/>
                <a:gd name="connsiteX188" fmla="*/ 4889 w 10000"/>
                <a:gd name="connsiteY188" fmla="*/ 9647 h 10000"/>
                <a:gd name="connsiteX189" fmla="*/ 5278 w 10000"/>
                <a:gd name="connsiteY189" fmla="*/ 9691 h 10000"/>
                <a:gd name="connsiteX190" fmla="*/ 5444 w 10000"/>
                <a:gd name="connsiteY190" fmla="*/ 9705 h 10000"/>
                <a:gd name="connsiteX191" fmla="*/ 5444 w 10000"/>
                <a:gd name="connsiteY191" fmla="*/ 9705 h 10000"/>
                <a:gd name="connsiteX192" fmla="*/ 5722 w 10000"/>
                <a:gd name="connsiteY192" fmla="*/ 9735 h 10000"/>
                <a:gd name="connsiteX193" fmla="*/ 5833 w 10000"/>
                <a:gd name="connsiteY193" fmla="*/ 9750 h 10000"/>
                <a:gd name="connsiteX194" fmla="*/ 5833 w 10000"/>
                <a:gd name="connsiteY194" fmla="*/ 9750 h 10000"/>
                <a:gd name="connsiteX195" fmla="*/ 5833 w 10000"/>
                <a:gd name="connsiteY195" fmla="*/ 9735 h 10000"/>
                <a:gd name="connsiteX196" fmla="*/ 5889 w 10000"/>
                <a:gd name="connsiteY196" fmla="*/ 9720 h 10000"/>
                <a:gd name="connsiteX197" fmla="*/ 6000 w 10000"/>
                <a:gd name="connsiteY197" fmla="*/ 9705 h 10000"/>
                <a:gd name="connsiteX198" fmla="*/ 6167 w 10000"/>
                <a:gd name="connsiteY198" fmla="*/ 9691 h 10000"/>
                <a:gd name="connsiteX199" fmla="*/ 6444 w 10000"/>
                <a:gd name="connsiteY199" fmla="*/ 9691 h 10000"/>
                <a:gd name="connsiteX200" fmla="*/ 6833 w 10000"/>
                <a:gd name="connsiteY200" fmla="*/ 9705 h 10000"/>
                <a:gd name="connsiteX201" fmla="*/ 7278 w 10000"/>
                <a:gd name="connsiteY201" fmla="*/ 9750 h 10000"/>
                <a:gd name="connsiteX202" fmla="*/ 7278 w 10000"/>
                <a:gd name="connsiteY202" fmla="*/ 9750 h 10000"/>
                <a:gd name="connsiteX203" fmla="*/ 8722 w 10000"/>
                <a:gd name="connsiteY203" fmla="*/ 9882 h 10000"/>
                <a:gd name="connsiteX204" fmla="*/ 10000 w 10000"/>
                <a:gd name="connsiteY204"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611 w 10000"/>
                <a:gd name="connsiteY71" fmla="*/ 2622 h 10000"/>
                <a:gd name="connsiteX72" fmla="*/ 1611 w 10000"/>
                <a:gd name="connsiteY72" fmla="*/ 2592 h 10000"/>
                <a:gd name="connsiteX73" fmla="*/ 1667 w 10000"/>
                <a:gd name="connsiteY73" fmla="*/ 2577 h 10000"/>
                <a:gd name="connsiteX74" fmla="*/ 2222 w 10000"/>
                <a:gd name="connsiteY74" fmla="*/ 2563 h 10000"/>
                <a:gd name="connsiteX75" fmla="*/ 2389 w 10000"/>
                <a:gd name="connsiteY75" fmla="*/ 2577 h 10000"/>
                <a:gd name="connsiteX76" fmla="*/ 2389 w 10000"/>
                <a:gd name="connsiteY76" fmla="*/ 2577 h 10000"/>
                <a:gd name="connsiteX77" fmla="*/ 2444 w 10000"/>
                <a:gd name="connsiteY77" fmla="*/ 2577 h 10000"/>
                <a:gd name="connsiteX78" fmla="*/ 3500 w 10000"/>
                <a:gd name="connsiteY78" fmla="*/ 2165 h 10000"/>
                <a:gd name="connsiteX79" fmla="*/ 4444 w 10000"/>
                <a:gd name="connsiteY79" fmla="*/ 1738 h 10000"/>
                <a:gd name="connsiteX80" fmla="*/ 4444 w 10000"/>
                <a:gd name="connsiteY80" fmla="*/ 1738 h 10000"/>
                <a:gd name="connsiteX81" fmla="*/ 4444 w 10000"/>
                <a:gd name="connsiteY81" fmla="*/ 1679 h 10000"/>
                <a:gd name="connsiteX82" fmla="*/ 4444 w 10000"/>
                <a:gd name="connsiteY82" fmla="*/ 1546 h 10000"/>
                <a:gd name="connsiteX83" fmla="*/ 4500 w 10000"/>
                <a:gd name="connsiteY83" fmla="*/ 1458 h 10000"/>
                <a:gd name="connsiteX84" fmla="*/ 4611 w 10000"/>
                <a:gd name="connsiteY84" fmla="*/ 1384 h 10000"/>
                <a:gd name="connsiteX85" fmla="*/ 4778 w 10000"/>
                <a:gd name="connsiteY85" fmla="*/ 1296 h 10000"/>
                <a:gd name="connsiteX86" fmla="*/ 5000 w 10000"/>
                <a:gd name="connsiteY86" fmla="*/ 1222 h 10000"/>
                <a:gd name="connsiteX87" fmla="*/ 5000 w 10000"/>
                <a:gd name="connsiteY87" fmla="*/ 1222 h 10000"/>
                <a:gd name="connsiteX88" fmla="*/ 5556 w 10000"/>
                <a:gd name="connsiteY88" fmla="*/ 1075 h 10000"/>
                <a:gd name="connsiteX89" fmla="*/ 6111 w 10000"/>
                <a:gd name="connsiteY89" fmla="*/ 884 h 10000"/>
                <a:gd name="connsiteX90" fmla="*/ 6667 w 10000"/>
                <a:gd name="connsiteY90" fmla="*/ 707 h 10000"/>
                <a:gd name="connsiteX91" fmla="*/ 7056 w 10000"/>
                <a:gd name="connsiteY91" fmla="*/ 545 h 10000"/>
                <a:gd name="connsiteX92" fmla="*/ 7056 w 10000"/>
                <a:gd name="connsiteY92" fmla="*/ 545 h 10000"/>
                <a:gd name="connsiteX93" fmla="*/ 7333 w 10000"/>
                <a:gd name="connsiteY93" fmla="*/ 398 h 10000"/>
                <a:gd name="connsiteX94" fmla="*/ 7667 w 10000"/>
                <a:gd name="connsiteY94" fmla="*/ 221 h 10000"/>
                <a:gd name="connsiteX95" fmla="*/ 8000 w 10000"/>
                <a:gd name="connsiteY95" fmla="*/ 88 h 10000"/>
                <a:gd name="connsiteX96" fmla="*/ 8167 w 10000"/>
                <a:gd name="connsiteY96" fmla="*/ 29 h 10000"/>
                <a:gd name="connsiteX97" fmla="*/ 8333 w 10000"/>
                <a:gd name="connsiteY97" fmla="*/ 15 h 10000"/>
                <a:gd name="connsiteX98" fmla="*/ 8333 w 10000"/>
                <a:gd name="connsiteY98" fmla="*/ 15 h 10000"/>
                <a:gd name="connsiteX99" fmla="*/ 8667 w 10000"/>
                <a:gd name="connsiteY99" fmla="*/ 0 h 10000"/>
                <a:gd name="connsiteX100" fmla="*/ 9111 w 10000"/>
                <a:gd name="connsiteY100" fmla="*/ 0 h 10000"/>
                <a:gd name="connsiteX101" fmla="*/ 10000 w 10000"/>
                <a:gd name="connsiteY101" fmla="*/ 15 h 10000"/>
                <a:gd name="connsiteX102" fmla="*/ 10000 w 10000"/>
                <a:gd name="connsiteY102" fmla="*/ 9013 h 10000"/>
                <a:gd name="connsiteX103" fmla="*/ 10000 w 10000"/>
                <a:gd name="connsiteY103" fmla="*/ 9013 h 10000"/>
                <a:gd name="connsiteX104" fmla="*/ 9722 w 10000"/>
                <a:gd name="connsiteY104" fmla="*/ 8999 h 10000"/>
                <a:gd name="connsiteX105" fmla="*/ 9389 w 10000"/>
                <a:gd name="connsiteY105" fmla="*/ 9013 h 10000"/>
                <a:gd name="connsiteX106" fmla="*/ 9389 w 10000"/>
                <a:gd name="connsiteY106" fmla="*/ 9013 h 10000"/>
                <a:gd name="connsiteX107" fmla="*/ 9278 w 10000"/>
                <a:gd name="connsiteY107" fmla="*/ 9028 h 10000"/>
                <a:gd name="connsiteX108" fmla="*/ 9056 w 10000"/>
                <a:gd name="connsiteY108" fmla="*/ 9013 h 10000"/>
                <a:gd name="connsiteX109" fmla="*/ 8889 w 10000"/>
                <a:gd name="connsiteY109" fmla="*/ 8999 h 10000"/>
                <a:gd name="connsiteX110" fmla="*/ 8722 w 10000"/>
                <a:gd name="connsiteY110" fmla="*/ 8969 h 10000"/>
                <a:gd name="connsiteX111" fmla="*/ 8611 w 10000"/>
                <a:gd name="connsiteY111" fmla="*/ 8925 h 10000"/>
                <a:gd name="connsiteX112" fmla="*/ 8444 w 10000"/>
                <a:gd name="connsiteY112" fmla="*/ 8851 h 10000"/>
                <a:gd name="connsiteX113" fmla="*/ 8444 w 10000"/>
                <a:gd name="connsiteY113" fmla="*/ 8851 h 10000"/>
                <a:gd name="connsiteX114" fmla="*/ 8222 w 10000"/>
                <a:gd name="connsiteY114" fmla="*/ 8719 h 10000"/>
                <a:gd name="connsiteX115" fmla="*/ 8111 w 10000"/>
                <a:gd name="connsiteY115" fmla="*/ 8660 h 10000"/>
                <a:gd name="connsiteX116" fmla="*/ 7944 w 10000"/>
                <a:gd name="connsiteY116" fmla="*/ 8616 h 10000"/>
                <a:gd name="connsiteX117" fmla="*/ 7778 w 10000"/>
                <a:gd name="connsiteY117" fmla="*/ 8586 h 10000"/>
                <a:gd name="connsiteX118" fmla="*/ 7556 w 10000"/>
                <a:gd name="connsiteY118" fmla="*/ 8571 h 10000"/>
                <a:gd name="connsiteX119" fmla="*/ 7333 w 10000"/>
                <a:gd name="connsiteY119" fmla="*/ 8557 h 10000"/>
                <a:gd name="connsiteX120" fmla="*/ 7000 w 10000"/>
                <a:gd name="connsiteY120" fmla="*/ 8542 h 10000"/>
                <a:gd name="connsiteX121" fmla="*/ 7000 w 10000"/>
                <a:gd name="connsiteY121" fmla="*/ 8542 h 10000"/>
                <a:gd name="connsiteX122" fmla="*/ 6556 w 10000"/>
                <a:gd name="connsiteY122" fmla="*/ 8557 h 10000"/>
                <a:gd name="connsiteX123" fmla="*/ 6222 w 10000"/>
                <a:gd name="connsiteY123" fmla="*/ 8557 h 10000"/>
                <a:gd name="connsiteX124" fmla="*/ 6111 w 10000"/>
                <a:gd name="connsiteY124" fmla="*/ 8542 h 10000"/>
                <a:gd name="connsiteX125" fmla="*/ 6056 w 10000"/>
                <a:gd name="connsiteY125" fmla="*/ 8527 h 10000"/>
                <a:gd name="connsiteX126" fmla="*/ 6056 w 10000"/>
                <a:gd name="connsiteY126" fmla="*/ 8527 h 10000"/>
                <a:gd name="connsiteX127" fmla="*/ 6056 w 10000"/>
                <a:gd name="connsiteY127" fmla="*/ 8262 h 10000"/>
                <a:gd name="connsiteX128" fmla="*/ 6056 w 10000"/>
                <a:gd name="connsiteY128" fmla="*/ 8262 h 10000"/>
                <a:gd name="connsiteX129" fmla="*/ 6056 w 10000"/>
                <a:gd name="connsiteY129" fmla="*/ 8203 h 10000"/>
                <a:gd name="connsiteX130" fmla="*/ 5944 w 10000"/>
                <a:gd name="connsiteY130" fmla="*/ 8130 h 10000"/>
                <a:gd name="connsiteX131" fmla="*/ 5889 w 10000"/>
                <a:gd name="connsiteY131" fmla="*/ 8115 h 10000"/>
                <a:gd name="connsiteX132" fmla="*/ 5778 w 10000"/>
                <a:gd name="connsiteY132" fmla="*/ 8100 h 10000"/>
                <a:gd name="connsiteX133" fmla="*/ 5667 w 10000"/>
                <a:gd name="connsiteY133" fmla="*/ 8100 h 10000"/>
                <a:gd name="connsiteX134" fmla="*/ 5500 w 10000"/>
                <a:gd name="connsiteY134" fmla="*/ 8115 h 10000"/>
                <a:gd name="connsiteX135" fmla="*/ 5500 w 10000"/>
                <a:gd name="connsiteY135" fmla="*/ 8115 h 10000"/>
                <a:gd name="connsiteX136" fmla="*/ 4889 w 10000"/>
                <a:gd name="connsiteY136" fmla="*/ 8218 h 10000"/>
                <a:gd name="connsiteX137" fmla="*/ 4611 w 10000"/>
                <a:gd name="connsiteY137" fmla="*/ 8247 h 10000"/>
                <a:gd name="connsiteX138" fmla="*/ 4556 w 10000"/>
                <a:gd name="connsiteY138" fmla="*/ 8262 h 10000"/>
                <a:gd name="connsiteX139" fmla="*/ 4500 w 10000"/>
                <a:gd name="connsiteY139" fmla="*/ 8247 h 10000"/>
                <a:gd name="connsiteX140" fmla="*/ 4500 w 10000"/>
                <a:gd name="connsiteY140" fmla="*/ 8247 h 10000"/>
                <a:gd name="connsiteX141" fmla="*/ 4222 w 10000"/>
                <a:gd name="connsiteY141" fmla="*/ 8100 h 10000"/>
                <a:gd name="connsiteX142" fmla="*/ 4222 w 10000"/>
                <a:gd name="connsiteY142" fmla="*/ 8100 h 10000"/>
                <a:gd name="connsiteX143" fmla="*/ 4111 w 10000"/>
                <a:gd name="connsiteY143" fmla="*/ 8027 h 10000"/>
                <a:gd name="connsiteX144" fmla="*/ 4111 w 10000"/>
                <a:gd name="connsiteY144" fmla="*/ 7982 h 10000"/>
                <a:gd name="connsiteX145" fmla="*/ 4111 w 10000"/>
                <a:gd name="connsiteY145" fmla="*/ 7938 h 10000"/>
                <a:gd name="connsiteX146" fmla="*/ 4111 w 10000"/>
                <a:gd name="connsiteY146" fmla="*/ 7938 h 10000"/>
                <a:gd name="connsiteX147" fmla="*/ 4278 w 10000"/>
                <a:gd name="connsiteY147" fmla="*/ 7894 h 10000"/>
                <a:gd name="connsiteX148" fmla="*/ 4389 w 10000"/>
                <a:gd name="connsiteY148" fmla="*/ 7879 h 10000"/>
                <a:gd name="connsiteX149" fmla="*/ 4389 w 10000"/>
                <a:gd name="connsiteY149" fmla="*/ 7879 h 10000"/>
                <a:gd name="connsiteX150" fmla="*/ 4000 w 10000"/>
                <a:gd name="connsiteY150" fmla="*/ 7879 h 10000"/>
                <a:gd name="connsiteX151" fmla="*/ 3722 w 10000"/>
                <a:gd name="connsiteY151" fmla="*/ 7894 h 10000"/>
                <a:gd name="connsiteX152" fmla="*/ 3611 w 10000"/>
                <a:gd name="connsiteY152" fmla="*/ 7909 h 10000"/>
                <a:gd name="connsiteX153" fmla="*/ 3556 w 10000"/>
                <a:gd name="connsiteY153" fmla="*/ 7923 h 10000"/>
                <a:gd name="connsiteX154" fmla="*/ 3556 w 10000"/>
                <a:gd name="connsiteY154" fmla="*/ 7923 h 10000"/>
                <a:gd name="connsiteX155" fmla="*/ 3444 w 10000"/>
                <a:gd name="connsiteY155" fmla="*/ 7982 h 10000"/>
                <a:gd name="connsiteX156" fmla="*/ 3278 w 10000"/>
                <a:gd name="connsiteY156" fmla="*/ 8071 h 10000"/>
                <a:gd name="connsiteX157" fmla="*/ 3000 w 10000"/>
                <a:gd name="connsiteY157" fmla="*/ 8174 h 10000"/>
                <a:gd name="connsiteX158" fmla="*/ 2667 w 10000"/>
                <a:gd name="connsiteY158" fmla="*/ 8247 h 10000"/>
                <a:gd name="connsiteX159" fmla="*/ 2667 w 10000"/>
                <a:gd name="connsiteY159" fmla="*/ 8247 h 10000"/>
                <a:gd name="connsiteX160" fmla="*/ 2333 w 10000"/>
                <a:gd name="connsiteY160" fmla="*/ 8306 h 10000"/>
                <a:gd name="connsiteX161" fmla="*/ 1833 w 10000"/>
                <a:gd name="connsiteY161" fmla="*/ 8365 h 10000"/>
                <a:gd name="connsiteX162" fmla="*/ 1389 w 10000"/>
                <a:gd name="connsiteY162" fmla="*/ 8395 h 10000"/>
                <a:gd name="connsiteX163" fmla="*/ 889 w 10000"/>
                <a:gd name="connsiteY163" fmla="*/ 8409 h 10000"/>
                <a:gd name="connsiteX164" fmla="*/ 889 w 10000"/>
                <a:gd name="connsiteY164" fmla="*/ 8409 h 10000"/>
                <a:gd name="connsiteX165" fmla="*/ 500 w 10000"/>
                <a:gd name="connsiteY165" fmla="*/ 8424 h 10000"/>
                <a:gd name="connsiteX166" fmla="*/ 222 w 10000"/>
                <a:gd name="connsiteY166" fmla="*/ 8439 h 10000"/>
                <a:gd name="connsiteX167" fmla="*/ 0 w 10000"/>
                <a:gd name="connsiteY167" fmla="*/ 8454 h 10000"/>
                <a:gd name="connsiteX168" fmla="*/ 0 w 10000"/>
                <a:gd name="connsiteY168" fmla="*/ 8454 h 10000"/>
                <a:gd name="connsiteX169" fmla="*/ 278 w 10000"/>
                <a:gd name="connsiteY169" fmla="*/ 8689 h 10000"/>
                <a:gd name="connsiteX170" fmla="*/ 500 w 10000"/>
                <a:gd name="connsiteY170" fmla="*/ 8866 h 10000"/>
                <a:gd name="connsiteX171" fmla="*/ 722 w 10000"/>
                <a:gd name="connsiteY171" fmla="*/ 9013 h 10000"/>
                <a:gd name="connsiteX172" fmla="*/ 722 w 10000"/>
                <a:gd name="connsiteY172" fmla="*/ 9013 h 10000"/>
                <a:gd name="connsiteX173" fmla="*/ 889 w 10000"/>
                <a:gd name="connsiteY173" fmla="*/ 9102 h 10000"/>
                <a:gd name="connsiteX174" fmla="*/ 944 w 10000"/>
                <a:gd name="connsiteY174" fmla="*/ 9175 h 10000"/>
                <a:gd name="connsiteX175" fmla="*/ 1111 w 10000"/>
                <a:gd name="connsiteY175" fmla="*/ 9249 h 10000"/>
                <a:gd name="connsiteX176" fmla="*/ 1333 w 10000"/>
                <a:gd name="connsiteY176" fmla="*/ 9367 h 10000"/>
                <a:gd name="connsiteX177" fmla="*/ 1333 w 10000"/>
                <a:gd name="connsiteY177" fmla="*/ 9367 h 10000"/>
                <a:gd name="connsiteX178" fmla="*/ 1444 w 10000"/>
                <a:gd name="connsiteY178" fmla="*/ 9426 h 10000"/>
                <a:gd name="connsiteX179" fmla="*/ 1500 w 10000"/>
                <a:gd name="connsiteY179" fmla="*/ 9470 h 10000"/>
                <a:gd name="connsiteX180" fmla="*/ 1500 w 10000"/>
                <a:gd name="connsiteY180" fmla="*/ 9514 h 10000"/>
                <a:gd name="connsiteX181" fmla="*/ 1556 w 10000"/>
                <a:gd name="connsiteY181" fmla="*/ 9529 h 10000"/>
                <a:gd name="connsiteX182" fmla="*/ 1722 w 10000"/>
                <a:gd name="connsiteY182" fmla="*/ 9543 h 10000"/>
                <a:gd name="connsiteX183" fmla="*/ 1944 w 10000"/>
                <a:gd name="connsiteY183" fmla="*/ 9558 h 10000"/>
                <a:gd name="connsiteX184" fmla="*/ 2944 w 10000"/>
                <a:gd name="connsiteY184" fmla="*/ 9573 h 10000"/>
                <a:gd name="connsiteX185" fmla="*/ 2944 w 10000"/>
                <a:gd name="connsiteY185" fmla="*/ 9573 h 10000"/>
                <a:gd name="connsiteX186" fmla="*/ 4167 w 10000"/>
                <a:gd name="connsiteY186" fmla="*/ 9602 h 10000"/>
                <a:gd name="connsiteX187" fmla="*/ 4889 w 10000"/>
                <a:gd name="connsiteY187" fmla="*/ 9647 h 10000"/>
                <a:gd name="connsiteX188" fmla="*/ 5278 w 10000"/>
                <a:gd name="connsiteY188" fmla="*/ 9691 h 10000"/>
                <a:gd name="connsiteX189" fmla="*/ 5444 w 10000"/>
                <a:gd name="connsiteY189" fmla="*/ 9705 h 10000"/>
                <a:gd name="connsiteX190" fmla="*/ 5444 w 10000"/>
                <a:gd name="connsiteY190" fmla="*/ 9705 h 10000"/>
                <a:gd name="connsiteX191" fmla="*/ 5722 w 10000"/>
                <a:gd name="connsiteY191" fmla="*/ 9735 h 10000"/>
                <a:gd name="connsiteX192" fmla="*/ 5833 w 10000"/>
                <a:gd name="connsiteY192" fmla="*/ 9750 h 10000"/>
                <a:gd name="connsiteX193" fmla="*/ 5833 w 10000"/>
                <a:gd name="connsiteY193" fmla="*/ 9750 h 10000"/>
                <a:gd name="connsiteX194" fmla="*/ 5833 w 10000"/>
                <a:gd name="connsiteY194" fmla="*/ 9735 h 10000"/>
                <a:gd name="connsiteX195" fmla="*/ 5889 w 10000"/>
                <a:gd name="connsiteY195" fmla="*/ 9720 h 10000"/>
                <a:gd name="connsiteX196" fmla="*/ 6000 w 10000"/>
                <a:gd name="connsiteY196" fmla="*/ 9705 h 10000"/>
                <a:gd name="connsiteX197" fmla="*/ 6167 w 10000"/>
                <a:gd name="connsiteY197" fmla="*/ 9691 h 10000"/>
                <a:gd name="connsiteX198" fmla="*/ 6444 w 10000"/>
                <a:gd name="connsiteY198" fmla="*/ 9691 h 10000"/>
                <a:gd name="connsiteX199" fmla="*/ 6833 w 10000"/>
                <a:gd name="connsiteY199" fmla="*/ 9705 h 10000"/>
                <a:gd name="connsiteX200" fmla="*/ 7278 w 10000"/>
                <a:gd name="connsiteY200" fmla="*/ 9750 h 10000"/>
                <a:gd name="connsiteX201" fmla="*/ 7278 w 10000"/>
                <a:gd name="connsiteY201" fmla="*/ 9750 h 10000"/>
                <a:gd name="connsiteX202" fmla="*/ 8722 w 10000"/>
                <a:gd name="connsiteY202" fmla="*/ 9882 h 10000"/>
                <a:gd name="connsiteX203" fmla="*/ 10000 w 10000"/>
                <a:gd name="connsiteY203"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611 w 10000"/>
                <a:gd name="connsiteY71" fmla="*/ 2622 h 10000"/>
                <a:gd name="connsiteX72" fmla="*/ 1611 w 10000"/>
                <a:gd name="connsiteY72" fmla="*/ 2592 h 10000"/>
                <a:gd name="connsiteX73" fmla="*/ 1667 w 10000"/>
                <a:gd name="connsiteY73" fmla="*/ 2577 h 10000"/>
                <a:gd name="connsiteX74" fmla="*/ 2222 w 10000"/>
                <a:gd name="connsiteY74" fmla="*/ 2563 h 10000"/>
                <a:gd name="connsiteX75" fmla="*/ 2389 w 10000"/>
                <a:gd name="connsiteY75" fmla="*/ 2577 h 10000"/>
                <a:gd name="connsiteX76" fmla="*/ 2389 w 10000"/>
                <a:gd name="connsiteY76" fmla="*/ 2577 h 10000"/>
                <a:gd name="connsiteX77" fmla="*/ 3500 w 10000"/>
                <a:gd name="connsiteY77" fmla="*/ 2165 h 10000"/>
                <a:gd name="connsiteX78" fmla="*/ 4444 w 10000"/>
                <a:gd name="connsiteY78" fmla="*/ 1738 h 10000"/>
                <a:gd name="connsiteX79" fmla="*/ 4444 w 10000"/>
                <a:gd name="connsiteY79" fmla="*/ 1738 h 10000"/>
                <a:gd name="connsiteX80" fmla="*/ 4444 w 10000"/>
                <a:gd name="connsiteY80" fmla="*/ 1679 h 10000"/>
                <a:gd name="connsiteX81" fmla="*/ 4444 w 10000"/>
                <a:gd name="connsiteY81" fmla="*/ 1546 h 10000"/>
                <a:gd name="connsiteX82" fmla="*/ 4500 w 10000"/>
                <a:gd name="connsiteY82" fmla="*/ 1458 h 10000"/>
                <a:gd name="connsiteX83" fmla="*/ 4611 w 10000"/>
                <a:gd name="connsiteY83" fmla="*/ 1384 h 10000"/>
                <a:gd name="connsiteX84" fmla="*/ 4778 w 10000"/>
                <a:gd name="connsiteY84" fmla="*/ 1296 h 10000"/>
                <a:gd name="connsiteX85" fmla="*/ 5000 w 10000"/>
                <a:gd name="connsiteY85" fmla="*/ 1222 h 10000"/>
                <a:gd name="connsiteX86" fmla="*/ 5000 w 10000"/>
                <a:gd name="connsiteY86" fmla="*/ 1222 h 10000"/>
                <a:gd name="connsiteX87" fmla="*/ 5556 w 10000"/>
                <a:gd name="connsiteY87" fmla="*/ 1075 h 10000"/>
                <a:gd name="connsiteX88" fmla="*/ 6111 w 10000"/>
                <a:gd name="connsiteY88" fmla="*/ 884 h 10000"/>
                <a:gd name="connsiteX89" fmla="*/ 6667 w 10000"/>
                <a:gd name="connsiteY89" fmla="*/ 707 h 10000"/>
                <a:gd name="connsiteX90" fmla="*/ 7056 w 10000"/>
                <a:gd name="connsiteY90" fmla="*/ 545 h 10000"/>
                <a:gd name="connsiteX91" fmla="*/ 7056 w 10000"/>
                <a:gd name="connsiteY91" fmla="*/ 545 h 10000"/>
                <a:gd name="connsiteX92" fmla="*/ 7333 w 10000"/>
                <a:gd name="connsiteY92" fmla="*/ 398 h 10000"/>
                <a:gd name="connsiteX93" fmla="*/ 7667 w 10000"/>
                <a:gd name="connsiteY93" fmla="*/ 221 h 10000"/>
                <a:gd name="connsiteX94" fmla="*/ 8000 w 10000"/>
                <a:gd name="connsiteY94" fmla="*/ 88 h 10000"/>
                <a:gd name="connsiteX95" fmla="*/ 8167 w 10000"/>
                <a:gd name="connsiteY95" fmla="*/ 29 h 10000"/>
                <a:gd name="connsiteX96" fmla="*/ 8333 w 10000"/>
                <a:gd name="connsiteY96" fmla="*/ 15 h 10000"/>
                <a:gd name="connsiteX97" fmla="*/ 8333 w 10000"/>
                <a:gd name="connsiteY97" fmla="*/ 15 h 10000"/>
                <a:gd name="connsiteX98" fmla="*/ 8667 w 10000"/>
                <a:gd name="connsiteY98" fmla="*/ 0 h 10000"/>
                <a:gd name="connsiteX99" fmla="*/ 9111 w 10000"/>
                <a:gd name="connsiteY99" fmla="*/ 0 h 10000"/>
                <a:gd name="connsiteX100" fmla="*/ 10000 w 10000"/>
                <a:gd name="connsiteY100" fmla="*/ 15 h 10000"/>
                <a:gd name="connsiteX101" fmla="*/ 10000 w 10000"/>
                <a:gd name="connsiteY101" fmla="*/ 9013 h 10000"/>
                <a:gd name="connsiteX102" fmla="*/ 10000 w 10000"/>
                <a:gd name="connsiteY102" fmla="*/ 9013 h 10000"/>
                <a:gd name="connsiteX103" fmla="*/ 9722 w 10000"/>
                <a:gd name="connsiteY103" fmla="*/ 8999 h 10000"/>
                <a:gd name="connsiteX104" fmla="*/ 9389 w 10000"/>
                <a:gd name="connsiteY104" fmla="*/ 9013 h 10000"/>
                <a:gd name="connsiteX105" fmla="*/ 9389 w 10000"/>
                <a:gd name="connsiteY105" fmla="*/ 9013 h 10000"/>
                <a:gd name="connsiteX106" fmla="*/ 9278 w 10000"/>
                <a:gd name="connsiteY106" fmla="*/ 9028 h 10000"/>
                <a:gd name="connsiteX107" fmla="*/ 9056 w 10000"/>
                <a:gd name="connsiteY107" fmla="*/ 9013 h 10000"/>
                <a:gd name="connsiteX108" fmla="*/ 8889 w 10000"/>
                <a:gd name="connsiteY108" fmla="*/ 8999 h 10000"/>
                <a:gd name="connsiteX109" fmla="*/ 8722 w 10000"/>
                <a:gd name="connsiteY109" fmla="*/ 8969 h 10000"/>
                <a:gd name="connsiteX110" fmla="*/ 8611 w 10000"/>
                <a:gd name="connsiteY110" fmla="*/ 8925 h 10000"/>
                <a:gd name="connsiteX111" fmla="*/ 8444 w 10000"/>
                <a:gd name="connsiteY111" fmla="*/ 8851 h 10000"/>
                <a:gd name="connsiteX112" fmla="*/ 8444 w 10000"/>
                <a:gd name="connsiteY112" fmla="*/ 8851 h 10000"/>
                <a:gd name="connsiteX113" fmla="*/ 8222 w 10000"/>
                <a:gd name="connsiteY113" fmla="*/ 8719 h 10000"/>
                <a:gd name="connsiteX114" fmla="*/ 8111 w 10000"/>
                <a:gd name="connsiteY114" fmla="*/ 8660 h 10000"/>
                <a:gd name="connsiteX115" fmla="*/ 7944 w 10000"/>
                <a:gd name="connsiteY115" fmla="*/ 8616 h 10000"/>
                <a:gd name="connsiteX116" fmla="*/ 7778 w 10000"/>
                <a:gd name="connsiteY116" fmla="*/ 8586 h 10000"/>
                <a:gd name="connsiteX117" fmla="*/ 7556 w 10000"/>
                <a:gd name="connsiteY117" fmla="*/ 8571 h 10000"/>
                <a:gd name="connsiteX118" fmla="*/ 7333 w 10000"/>
                <a:gd name="connsiteY118" fmla="*/ 8557 h 10000"/>
                <a:gd name="connsiteX119" fmla="*/ 7000 w 10000"/>
                <a:gd name="connsiteY119" fmla="*/ 8542 h 10000"/>
                <a:gd name="connsiteX120" fmla="*/ 7000 w 10000"/>
                <a:gd name="connsiteY120" fmla="*/ 8542 h 10000"/>
                <a:gd name="connsiteX121" fmla="*/ 6556 w 10000"/>
                <a:gd name="connsiteY121" fmla="*/ 8557 h 10000"/>
                <a:gd name="connsiteX122" fmla="*/ 6222 w 10000"/>
                <a:gd name="connsiteY122" fmla="*/ 8557 h 10000"/>
                <a:gd name="connsiteX123" fmla="*/ 6111 w 10000"/>
                <a:gd name="connsiteY123" fmla="*/ 8542 h 10000"/>
                <a:gd name="connsiteX124" fmla="*/ 6056 w 10000"/>
                <a:gd name="connsiteY124" fmla="*/ 8527 h 10000"/>
                <a:gd name="connsiteX125" fmla="*/ 6056 w 10000"/>
                <a:gd name="connsiteY125" fmla="*/ 8527 h 10000"/>
                <a:gd name="connsiteX126" fmla="*/ 6056 w 10000"/>
                <a:gd name="connsiteY126" fmla="*/ 8262 h 10000"/>
                <a:gd name="connsiteX127" fmla="*/ 6056 w 10000"/>
                <a:gd name="connsiteY127" fmla="*/ 8262 h 10000"/>
                <a:gd name="connsiteX128" fmla="*/ 6056 w 10000"/>
                <a:gd name="connsiteY128" fmla="*/ 8203 h 10000"/>
                <a:gd name="connsiteX129" fmla="*/ 5944 w 10000"/>
                <a:gd name="connsiteY129" fmla="*/ 8130 h 10000"/>
                <a:gd name="connsiteX130" fmla="*/ 5889 w 10000"/>
                <a:gd name="connsiteY130" fmla="*/ 8115 h 10000"/>
                <a:gd name="connsiteX131" fmla="*/ 5778 w 10000"/>
                <a:gd name="connsiteY131" fmla="*/ 8100 h 10000"/>
                <a:gd name="connsiteX132" fmla="*/ 5667 w 10000"/>
                <a:gd name="connsiteY132" fmla="*/ 8100 h 10000"/>
                <a:gd name="connsiteX133" fmla="*/ 5500 w 10000"/>
                <a:gd name="connsiteY133" fmla="*/ 8115 h 10000"/>
                <a:gd name="connsiteX134" fmla="*/ 5500 w 10000"/>
                <a:gd name="connsiteY134" fmla="*/ 8115 h 10000"/>
                <a:gd name="connsiteX135" fmla="*/ 4889 w 10000"/>
                <a:gd name="connsiteY135" fmla="*/ 8218 h 10000"/>
                <a:gd name="connsiteX136" fmla="*/ 4611 w 10000"/>
                <a:gd name="connsiteY136" fmla="*/ 8247 h 10000"/>
                <a:gd name="connsiteX137" fmla="*/ 4556 w 10000"/>
                <a:gd name="connsiteY137" fmla="*/ 8262 h 10000"/>
                <a:gd name="connsiteX138" fmla="*/ 4500 w 10000"/>
                <a:gd name="connsiteY138" fmla="*/ 8247 h 10000"/>
                <a:gd name="connsiteX139" fmla="*/ 4500 w 10000"/>
                <a:gd name="connsiteY139" fmla="*/ 8247 h 10000"/>
                <a:gd name="connsiteX140" fmla="*/ 4222 w 10000"/>
                <a:gd name="connsiteY140" fmla="*/ 8100 h 10000"/>
                <a:gd name="connsiteX141" fmla="*/ 4222 w 10000"/>
                <a:gd name="connsiteY141" fmla="*/ 8100 h 10000"/>
                <a:gd name="connsiteX142" fmla="*/ 4111 w 10000"/>
                <a:gd name="connsiteY142" fmla="*/ 8027 h 10000"/>
                <a:gd name="connsiteX143" fmla="*/ 4111 w 10000"/>
                <a:gd name="connsiteY143" fmla="*/ 7982 h 10000"/>
                <a:gd name="connsiteX144" fmla="*/ 4111 w 10000"/>
                <a:gd name="connsiteY144" fmla="*/ 7938 h 10000"/>
                <a:gd name="connsiteX145" fmla="*/ 4111 w 10000"/>
                <a:gd name="connsiteY145" fmla="*/ 7938 h 10000"/>
                <a:gd name="connsiteX146" fmla="*/ 4278 w 10000"/>
                <a:gd name="connsiteY146" fmla="*/ 7894 h 10000"/>
                <a:gd name="connsiteX147" fmla="*/ 4389 w 10000"/>
                <a:gd name="connsiteY147" fmla="*/ 7879 h 10000"/>
                <a:gd name="connsiteX148" fmla="*/ 4389 w 10000"/>
                <a:gd name="connsiteY148" fmla="*/ 7879 h 10000"/>
                <a:gd name="connsiteX149" fmla="*/ 4000 w 10000"/>
                <a:gd name="connsiteY149" fmla="*/ 7879 h 10000"/>
                <a:gd name="connsiteX150" fmla="*/ 3722 w 10000"/>
                <a:gd name="connsiteY150" fmla="*/ 7894 h 10000"/>
                <a:gd name="connsiteX151" fmla="*/ 3611 w 10000"/>
                <a:gd name="connsiteY151" fmla="*/ 7909 h 10000"/>
                <a:gd name="connsiteX152" fmla="*/ 3556 w 10000"/>
                <a:gd name="connsiteY152" fmla="*/ 7923 h 10000"/>
                <a:gd name="connsiteX153" fmla="*/ 3556 w 10000"/>
                <a:gd name="connsiteY153" fmla="*/ 7923 h 10000"/>
                <a:gd name="connsiteX154" fmla="*/ 3444 w 10000"/>
                <a:gd name="connsiteY154" fmla="*/ 7982 h 10000"/>
                <a:gd name="connsiteX155" fmla="*/ 3278 w 10000"/>
                <a:gd name="connsiteY155" fmla="*/ 8071 h 10000"/>
                <a:gd name="connsiteX156" fmla="*/ 3000 w 10000"/>
                <a:gd name="connsiteY156" fmla="*/ 8174 h 10000"/>
                <a:gd name="connsiteX157" fmla="*/ 2667 w 10000"/>
                <a:gd name="connsiteY157" fmla="*/ 8247 h 10000"/>
                <a:gd name="connsiteX158" fmla="*/ 2667 w 10000"/>
                <a:gd name="connsiteY158" fmla="*/ 8247 h 10000"/>
                <a:gd name="connsiteX159" fmla="*/ 2333 w 10000"/>
                <a:gd name="connsiteY159" fmla="*/ 8306 h 10000"/>
                <a:gd name="connsiteX160" fmla="*/ 1833 w 10000"/>
                <a:gd name="connsiteY160" fmla="*/ 8365 h 10000"/>
                <a:gd name="connsiteX161" fmla="*/ 1389 w 10000"/>
                <a:gd name="connsiteY161" fmla="*/ 8395 h 10000"/>
                <a:gd name="connsiteX162" fmla="*/ 889 w 10000"/>
                <a:gd name="connsiteY162" fmla="*/ 8409 h 10000"/>
                <a:gd name="connsiteX163" fmla="*/ 889 w 10000"/>
                <a:gd name="connsiteY163" fmla="*/ 8409 h 10000"/>
                <a:gd name="connsiteX164" fmla="*/ 500 w 10000"/>
                <a:gd name="connsiteY164" fmla="*/ 8424 h 10000"/>
                <a:gd name="connsiteX165" fmla="*/ 222 w 10000"/>
                <a:gd name="connsiteY165" fmla="*/ 8439 h 10000"/>
                <a:gd name="connsiteX166" fmla="*/ 0 w 10000"/>
                <a:gd name="connsiteY166" fmla="*/ 8454 h 10000"/>
                <a:gd name="connsiteX167" fmla="*/ 0 w 10000"/>
                <a:gd name="connsiteY167" fmla="*/ 8454 h 10000"/>
                <a:gd name="connsiteX168" fmla="*/ 278 w 10000"/>
                <a:gd name="connsiteY168" fmla="*/ 8689 h 10000"/>
                <a:gd name="connsiteX169" fmla="*/ 500 w 10000"/>
                <a:gd name="connsiteY169" fmla="*/ 8866 h 10000"/>
                <a:gd name="connsiteX170" fmla="*/ 722 w 10000"/>
                <a:gd name="connsiteY170" fmla="*/ 9013 h 10000"/>
                <a:gd name="connsiteX171" fmla="*/ 722 w 10000"/>
                <a:gd name="connsiteY171" fmla="*/ 9013 h 10000"/>
                <a:gd name="connsiteX172" fmla="*/ 889 w 10000"/>
                <a:gd name="connsiteY172" fmla="*/ 9102 h 10000"/>
                <a:gd name="connsiteX173" fmla="*/ 944 w 10000"/>
                <a:gd name="connsiteY173" fmla="*/ 9175 h 10000"/>
                <a:gd name="connsiteX174" fmla="*/ 1111 w 10000"/>
                <a:gd name="connsiteY174" fmla="*/ 9249 h 10000"/>
                <a:gd name="connsiteX175" fmla="*/ 1333 w 10000"/>
                <a:gd name="connsiteY175" fmla="*/ 9367 h 10000"/>
                <a:gd name="connsiteX176" fmla="*/ 1333 w 10000"/>
                <a:gd name="connsiteY176" fmla="*/ 9367 h 10000"/>
                <a:gd name="connsiteX177" fmla="*/ 1444 w 10000"/>
                <a:gd name="connsiteY177" fmla="*/ 9426 h 10000"/>
                <a:gd name="connsiteX178" fmla="*/ 1500 w 10000"/>
                <a:gd name="connsiteY178" fmla="*/ 9470 h 10000"/>
                <a:gd name="connsiteX179" fmla="*/ 1500 w 10000"/>
                <a:gd name="connsiteY179" fmla="*/ 9514 h 10000"/>
                <a:gd name="connsiteX180" fmla="*/ 1556 w 10000"/>
                <a:gd name="connsiteY180" fmla="*/ 9529 h 10000"/>
                <a:gd name="connsiteX181" fmla="*/ 1722 w 10000"/>
                <a:gd name="connsiteY181" fmla="*/ 9543 h 10000"/>
                <a:gd name="connsiteX182" fmla="*/ 1944 w 10000"/>
                <a:gd name="connsiteY182" fmla="*/ 9558 h 10000"/>
                <a:gd name="connsiteX183" fmla="*/ 2944 w 10000"/>
                <a:gd name="connsiteY183" fmla="*/ 9573 h 10000"/>
                <a:gd name="connsiteX184" fmla="*/ 2944 w 10000"/>
                <a:gd name="connsiteY184" fmla="*/ 9573 h 10000"/>
                <a:gd name="connsiteX185" fmla="*/ 4167 w 10000"/>
                <a:gd name="connsiteY185" fmla="*/ 9602 h 10000"/>
                <a:gd name="connsiteX186" fmla="*/ 4889 w 10000"/>
                <a:gd name="connsiteY186" fmla="*/ 9647 h 10000"/>
                <a:gd name="connsiteX187" fmla="*/ 5278 w 10000"/>
                <a:gd name="connsiteY187" fmla="*/ 9691 h 10000"/>
                <a:gd name="connsiteX188" fmla="*/ 5444 w 10000"/>
                <a:gd name="connsiteY188" fmla="*/ 9705 h 10000"/>
                <a:gd name="connsiteX189" fmla="*/ 5444 w 10000"/>
                <a:gd name="connsiteY189" fmla="*/ 9705 h 10000"/>
                <a:gd name="connsiteX190" fmla="*/ 5722 w 10000"/>
                <a:gd name="connsiteY190" fmla="*/ 9735 h 10000"/>
                <a:gd name="connsiteX191" fmla="*/ 5833 w 10000"/>
                <a:gd name="connsiteY191" fmla="*/ 9750 h 10000"/>
                <a:gd name="connsiteX192" fmla="*/ 5833 w 10000"/>
                <a:gd name="connsiteY192" fmla="*/ 9750 h 10000"/>
                <a:gd name="connsiteX193" fmla="*/ 5833 w 10000"/>
                <a:gd name="connsiteY193" fmla="*/ 9735 h 10000"/>
                <a:gd name="connsiteX194" fmla="*/ 5889 w 10000"/>
                <a:gd name="connsiteY194" fmla="*/ 9720 h 10000"/>
                <a:gd name="connsiteX195" fmla="*/ 6000 w 10000"/>
                <a:gd name="connsiteY195" fmla="*/ 9705 h 10000"/>
                <a:gd name="connsiteX196" fmla="*/ 6167 w 10000"/>
                <a:gd name="connsiteY196" fmla="*/ 9691 h 10000"/>
                <a:gd name="connsiteX197" fmla="*/ 6444 w 10000"/>
                <a:gd name="connsiteY197" fmla="*/ 9691 h 10000"/>
                <a:gd name="connsiteX198" fmla="*/ 6833 w 10000"/>
                <a:gd name="connsiteY198" fmla="*/ 9705 h 10000"/>
                <a:gd name="connsiteX199" fmla="*/ 7278 w 10000"/>
                <a:gd name="connsiteY199" fmla="*/ 9750 h 10000"/>
                <a:gd name="connsiteX200" fmla="*/ 7278 w 10000"/>
                <a:gd name="connsiteY200" fmla="*/ 9750 h 10000"/>
                <a:gd name="connsiteX201" fmla="*/ 8722 w 10000"/>
                <a:gd name="connsiteY201" fmla="*/ 9882 h 10000"/>
                <a:gd name="connsiteX202" fmla="*/ 10000 w 10000"/>
                <a:gd name="connsiteY202"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611 w 10000"/>
                <a:gd name="connsiteY71" fmla="*/ 2622 h 10000"/>
                <a:gd name="connsiteX72" fmla="*/ 1611 w 10000"/>
                <a:gd name="connsiteY72" fmla="*/ 2592 h 10000"/>
                <a:gd name="connsiteX73" fmla="*/ 2222 w 10000"/>
                <a:gd name="connsiteY73" fmla="*/ 2563 h 10000"/>
                <a:gd name="connsiteX74" fmla="*/ 2389 w 10000"/>
                <a:gd name="connsiteY74" fmla="*/ 2577 h 10000"/>
                <a:gd name="connsiteX75" fmla="*/ 2389 w 10000"/>
                <a:gd name="connsiteY75" fmla="*/ 2577 h 10000"/>
                <a:gd name="connsiteX76" fmla="*/ 3500 w 10000"/>
                <a:gd name="connsiteY76" fmla="*/ 2165 h 10000"/>
                <a:gd name="connsiteX77" fmla="*/ 4444 w 10000"/>
                <a:gd name="connsiteY77" fmla="*/ 1738 h 10000"/>
                <a:gd name="connsiteX78" fmla="*/ 4444 w 10000"/>
                <a:gd name="connsiteY78" fmla="*/ 1738 h 10000"/>
                <a:gd name="connsiteX79" fmla="*/ 4444 w 10000"/>
                <a:gd name="connsiteY79" fmla="*/ 1679 h 10000"/>
                <a:gd name="connsiteX80" fmla="*/ 4444 w 10000"/>
                <a:gd name="connsiteY80" fmla="*/ 1546 h 10000"/>
                <a:gd name="connsiteX81" fmla="*/ 4500 w 10000"/>
                <a:gd name="connsiteY81" fmla="*/ 1458 h 10000"/>
                <a:gd name="connsiteX82" fmla="*/ 4611 w 10000"/>
                <a:gd name="connsiteY82" fmla="*/ 1384 h 10000"/>
                <a:gd name="connsiteX83" fmla="*/ 4778 w 10000"/>
                <a:gd name="connsiteY83" fmla="*/ 1296 h 10000"/>
                <a:gd name="connsiteX84" fmla="*/ 5000 w 10000"/>
                <a:gd name="connsiteY84" fmla="*/ 1222 h 10000"/>
                <a:gd name="connsiteX85" fmla="*/ 5000 w 10000"/>
                <a:gd name="connsiteY85" fmla="*/ 1222 h 10000"/>
                <a:gd name="connsiteX86" fmla="*/ 5556 w 10000"/>
                <a:gd name="connsiteY86" fmla="*/ 1075 h 10000"/>
                <a:gd name="connsiteX87" fmla="*/ 6111 w 10000"/>
                <a:gd name="connsiteY87" fmla="*/ 884 h 10000"/>
                <a:gd name="connsiteX88" fmla="*/ 6667 w 10000"/>
                <a:gd name="connsiteY88" fmla="*/ 707 h 10000"/>
                <a:gd name="connsiteX89" fmla="*/ 7056 w 10000"/>
                <a:gd name="connsiteY89" fmla="*/ 545 h 10000"/>
                <a:gd name="connsiteX90" fmla="*/ 7056 w 10000"/>
                <a:gd name="connsiteY90" fmla="*/ 545 h 10000"/>
                <a:gd name="connsiteX91" fmla="*/ 7333 w 10000"/>
                <a:gd name="connsiteY91" fmla="*/ 398 h 10000"/>
                <a:gd name="connsiteX92" fmla="*/ 7667 w 10000"/>
                <a:gd name="connsiteY92" fmla="*/ 221 h 10000"/>
                <a:gd name="connsiteX93" fmla="*/ 8000 w 10000"/>
                <a:gd name="connsiteY93" fmla="*/ 88 h 10000"/>
                <a:gd name="connsiteX94" fmla="*/ 8167 w 10000"/>
                <a:gd name="connsiteY94" fmla="*/ 29 h 10000"/>
                <a:gd name="connsiteX95" fmla="*/ 8333 w 10000"/>
                <a:gd name="connsiteY95" fmla="*/ 15 h 10000"/>
                <a:gd name="connsiteX96" fmla="*/ 8333 w 10000"/>
                <a:gd name="connsiteY96" fmla="*/ 15 h 10000"/>
                <a:gd name="connsiteX97" fmla="*/ 8667 w 10000"/>
                <a:gd name="connsiteY97" fmla="*/ 0 h 10000"/>
                <a:gd name="connsiteX98" fmla="*/ 9111 w 10000"/>
                <a:gd name="connsiteY98" fmla="*/ 0 h 10000"/>
                <a:gd name="connsiteX99" fmla="*/ 10000 w 10000"/>
                <a:gd name="connsiteY99" fmla="*/ 15 h 10000"/>
                <a:gd name="connsiteX100" fmla="*/ 10000 w 10000"/>
                <a:gd name="connsiteY100" fmla="*/ 9013 h 10000"/>
                <a:gd name="connsiteX101" fmla="*/ 10000 w 10000"/>
                <a:gd name="connsiteY101" fmla="*/ 9013 h 10000"/>
                <a:gd name="connsiteX102" fmla="*/ 9722 w 10000"/>
                <a:gd name="connsiteY102" fmla="*/ 8999 h 10000"/>
                <a:gd name="connsiteX103" fmla="*/ 9389 w 10000"/>
                <a:gd name="connsiteY103" fmla="*/ 9013 h 10000"/>
                <a:gd name="connsiteX104" fmla="*/ 9389 w 10000"/>
                <a:gd name="connsiteY104" fmla="*/ 9013 h 10000"/>
                <a:gd name="connsiteX105" fmla="*/ 9278 w 10000"/>
                <a:gd name="connsiteY105" fmla="*/ 9028 h 10000"/>
                <a:gd name="connsiteX106" fmla="*/ 9056 w 10000"/>
                <a:gd name="connsiteY106" fmla="*/ 9013 h 10000"/>
                <a:gd name="connsiteX107" fmla="*/ 8889 w 10000"/>
                <a:gd name="connsiteY107" fmla="*/ 8999 h 10000"/>
                <a:gd name="connsiteX108" fmla="*/ 8722 w 10000"/>
                <a:gd name="connsiteY108" fmla="*/ 8969 h 10000"/>
                <a:gd name="connsiteX109" fmla="*/ 8611 w 10000"/>
                <a:gd name="connsiteY109" fmla="*/ 8925 h 10000"/>
                <a:gd name="connsiteX110" fmla="*/ 8444 w 10000"/>
                <a:gd name="connsiteY110" fmla="*/ 8851 h 10000"/>
                <a:gd name="connsiteX111" fmla="*/ 8444 w 10000"/>
                <a:gd name="connsiteY111" fmla="*/ 8851 h 10000"/>
                <a:gd name="connsiteX112" fmla="*/ 8222 w 10000"/>
                <a:gd name="connsiteY112" fmla="*/ 8719 h 10000"/>
                <a:gd name="connsiteX113" fmla="*/ 8111 w 10000"/>
                <a:gd name="connsiteY113" fmla="*/ 8660 h 10000"/>
                <a:gd name="connsiteX114" fmla="*/ 7944 w 10000"/>
                <a:gd name="connsiteY114" fmla="*/ 8616 h 10000"/>
                <a:gd name="connsiteX115" fmla="*/ 7778 w 10000"/>
                <a:gd name="connsiteY115" fmla="*/ 8586 h 10000"/>
                <a:gd name="connsiteX116" fmla="*/ 7556 w 10000"/>
                <a:gd name="connsiteY116" fmla="*/ 8571 h 10000"/>
                <a:gd name="connsiteX117" fmla="*/ 7333 w 10000"/>
                <a:gd name="connsiteY117" fmla="*/ 8557 h 10000"/>
                <a:gd name="connsiteX118" fmla="*/ 7000 w 10000"/>
                <a:gd name="connsiteY118" fmla="*/ 8542 h 10000"/>
                <a:gd name="connsiteX119" fmla="*/ 7000 w 10000"/>
                <a:gd name="connsiteY119" fmla="*/ 8542 h 10000"/>
                <a:gd name="connsiteX120" fmla="*/ 6556 w 10000"/>
                <a:gd name="connsiteY120" fmla="*/ 8557 h 10000"/>
                <a:gd name="connsiteX121" fmla="*/ 6222 w 10000"/>
                <a:gd name="connsiteY121" fmla="*/ 8557 h 10000"/>
                <a:gd name="connsiteX122" fmla="*/ 6111 w 10000"/>
                <a:gd name="connsiteY122" fmla="*/ 8542 h 10000"/>
                <a:gd name="connsiteX123" fmla="*/ 6056 w 10000"/>
                <a:gd name="connsiteY123" fmla="*/ 8527 h 10000"/>
                <a:gd name="connsiteX124" fmla="*/ 6056 w 10000"/>
                <a:gd name="connsiteY124" fmla="*/ 8527 h 10000"/>
                <a:gd name="connsiteX125" fmla="*/ 6056 w 10000"/>
                <a:gd name="connsiteY125" fmla="*/ 8262 h 10000"/>
                <a:gd name="connsiteX126" fmla="*/ 6056 w 10000"/>
                <a:gd name="connsiteY126" fmla="*/ 8262 h 10000"/>
                <a:gd name="connsiteX127" fmla="*/ 6056 w 10000"/>
                <a:gd name="connsiteY127" fmla="*/ 8203 h 10000"/>
                <a:gd name="connsiteX128" fmla="*/ 5944 w 10000"/>
                <a:gd name="connsiteY128" fmla="*/ 8130 h 10000"/>
                <a:gd name="connsiteX129" fmla="*/ 5889 w 10000"/>
                <a:gd name="connsiteY129" fmla="*/ 8115 h 10000"/>
                <a:gd name="connsiteX130" fmla="*/ 5778 w 10000"/>
                <a:gd name="connsiteY130" fmla="*/ 8100 h 10000"/>
                <a:gd name="connsiteX131" fmla="*/ 5667 w 10000"/>
                <a:gd name="connsiteY131" fmla="*/ 8100 h 10000"/>
                <a:gd name="connsiteX132" fmla="*/ 5500 w 10000"/>
                <a:gd name="connsiteY132" fmla="*/ 8115 h 10000"/>
                <a:gd name="connsiteX133" fmla="*/ 5500 w 10000"/>
                <a:gd name="connsiteY133" fmla="*/ 8115 h 10000"/>
                <a:gd name="connsiteX134" fmla="*/ 4889 w 10000"/>
                <a:gd name="connsiteY134" fmla="*/ 8218 h 10000"/>
                <a:gd name="connsiteX135" fmla="*/ 4611 w 10000"/>
                <a:gd name="connsiteY135" fmla="*/ 8247 h 10000"/>
                <a:gd name="connsiteX136" fmla="*/ 4556 w 10000"/>
                <a:gd name="connsiteY136" fmla="*/ 8262 h 10000"/>
                <a:gd name="connsiteX137" fmla="*/ 4500 w 10000"/>
                <a:gd name="connsiteY137" fmla="*/ 8247 h 10000"/>
                <a:gd name="connsiteX138" fmla="*/ 4500 w 10000"/>
                <a:gd name="connsiteY138" fmla="*/ 8247 h 10000"/>
                <a:gd name="connsiteX139" fmla="*/ 4222 w 10000"/>
                <a:gd name="connsiteY139" fmla="*/ 8100 h 10000"/>
                <a:gd name="connsiteX140" fmla="*/ 4222 w 10000"/>
                <a:gd name="connsiteY140" fmla="*/ 8100 h 10000"/>
                <a:gd name="connsiteX141" fmla="*/ 4111 w 10000"/>
                <a:gd name="connsiteY141" fmla="*/ 8027 h 10000"/>
                <a:gd name="connsiteX142" fmla="*/ 4111 w 10000"/>
                <a:gd name="connsiteY142" fmla="*/ 7982 h 10000"/>
                <a:gd name="connsiteX143" fmla="*/ 4111 w 10000"/>
                <a:gd name="connsiteY143" fmla="*/ 7938 h 10000"/>
                <a:gd name="connsiteX144" fmla="*/ 4111 w 10000"/>
                <a:gd name="connsiteY144" fmla="*/ 7938 h 10000"/>
                <a:gd name="connsiteX145" fmla="*/ 4278 w 10000"/>
                <a:gd name="connsiteY145" fmla="*/ 7894 h 10000"/>
                <a:gd name="connsiteX146" fmla="*/ 4389 w 10000"/>
                <a:gd name="connsiteY146" fmla="*/ 7879 h 10000"/>
                <a:gd name="connsiteX147" fmla="*/ 4389 w 10000"/>
                <a:gd name="connsiteY147" fmla="*/ 7879 h 10000"/>
                <a:gd name="connsiteX148" fmla="*/ 4000 w 10000"/>
                <a:gd name="connsiteY148" fmla="*/ 7879 h 10000"/>
                <a:gd name="connsiteX149" fmla="*/ 3722 w 10000"/>
                <a:gd name="connsiteY149" fmla="*/ 7894 h 10000"/>
                <a:gd name="connsiteX150" fmla="*/ 3611 w 10000"/>
                <a:gd name="connsiteY150" fmla="*/ 7909 h 10000"/>
                <a:gd name="connsiteX151" fmla="*/ 3556 w 10000"/>
                <a:gd name="connsiteY151" fmla="*/ 7923 h 10000"/>
                <a:gd name="connsiteX152" fmla="*/ 3556 w 10000"/>
                <a:gd name="connsiteY152" fmla="*/ 7923 h 10000"/>
                <a:gd name="connsiteX153" fmla="*/ 3444 w 10000"/>
                <a:gd name="connsiteY153" fmla="*/ 7982 h 10000"/>
                <a:gd name="connsiteX154" fmla="*/ 3278 w 10000"/>
                <a:gd name="connsiteY154" fmla="*/ 8071 h 10000"/>
                <a:gd name="connsiteX155" fmla="*/ 3000 w 10000"/>
                <a:gd name="connsiteY155" fmla="*/ 8174 h 10000"/>
                <a:gd name="connsiteX156" fmla="*/ 2667 w 10000"/>
                <a:gd name="connsiteY156" fmla="*/ 8247 h 10000"/>
                <a:gd name="connsiteX157" fmla="*/ 2667 w 10000"/>
                <a:gd name="connsiteY157" fmla="*/ 8247 h 10000"/>
                <a:gd name="connsiteX158" fmla="*/ 2333 w 10000"/>
                <a:gd name="connsiteY158" fmla="*/ 8306 h 10000"/>
                <a:gd name="connsiteX159" fmla="*/ 1833 w 10000"/>
                <a:gd name="connsiteY159" fmla="*/ 8365 h 10000"/>
                <a:gd name="connsiteX160" fmla="*/ 1389 w 10000"/>
                <a:gd name="connsiteY160" fmla="*/ 8395 h 10000"/>
                <a:gd name="connsiteX161" fmla="*/ 889 w 10000"/>
                <a:gd name="connsiteY161" fmla="*/ 8409 h 10000"/>
                <a:gd name="connsiteX162" fmla="*/ 889 w 10000"/>
                <a:gd name="connsiteY162" fmla="*/ 8409 h 10000"/>
                <a:gd name="connsiteX163" fmla="*/ 500 w 10000"/>
                <a:gd name="connsiteY163" fmla="*/ 8424 h 10000"/>
                <a:gd name="connsiteX164" fmla="*/ 222 w 10000"/>
                <a:gd name="connsiteY164" fmla="*/ 8439 h 10000"/>
                <a:gd name="connsiteX165" fmla="*/ 0 w 10000"/>
                <a:gd name="connsiteY165" fmla="*/ 8454 h 10000"/>
                <a:gd name="connsiteX166" fmla="*/ 0 w 10000"/>
                <a:gd name="connsiteY166" fmla="*/ 8454 h 10000"/>
                <a:gd name="connsiteX167" fmla="*/ 278 w 10000"/>
                <a:gd name="connsiteY167" fmla="*/ 8689 h 10000"/>
                <a:gd name="connsiteX168" fmla="*/ 500 w 10000"/>
                <a:gd name="connsiteY168" fmla="*/ 8866 h 10000"/>
                <a:gd name="connsiteX169" fmla="*/ 722 w 10000"/>
                <a:gd name="connsiteY169" fmla="*/ 9013 h 10000"/>
                <a:gd name="connsiteX170" fmla="*/ 722 w 10000"/>
                <a:gd name="connsiteY170" fmla="*/ 9013 h 10000"/>
                <a:gd name="connsiteX171" fmla="*/ 889 w 10000"/>
                <a:gd name="connsiteY171" fmla="*/ 9102 h 10000"/>
                <a:gd name="connsiteX172" fmla="*/ 944 w 10000"/>
                <a:gd name="connsiteY172" fmla="*/ 9175 h 10000"/>
                <a:gd name="connsiteX173" fmla="*/ 1111 w 10000"/>
                <a:gd name="connsiteY173" fmla="*/ 9249 h 10000"/>
                <a:gd name="connsiteX174" fmla="*/ 1333 w 10000"/>
                <a:gd name="connsiteY174" fmla="*/ 9367 h 10000"/>
                <a:gd name="connsiteX175" fmla="*/ 1333 w 10000"/>
                <a:gd name="connsiteY175" fmla="*/ 9367 h 10000"/>
                <a:gd name="connsiteX176" fmla="*/ 1444 w 10000"/>
                <a:gd name="connsiteY176" fmla="*/ 9426 h 10000"/>
                <a:gd name="connsiteX177" fmla="*/ 1500 w 10000"/>
                <a:gd name="connsiteY177" fmla="*/ 9470 h 10000"/>
                <a:gd name="connsiteX178" fmla="*/ 1500 w 10000"/>
                <a:gd name="connsiteY178" fmla="*/ 9514 h 10000"/>
                <a:gd name="connsiteX179" fmla="*/ 1556 w 10000"/>
                <a:gd name="connsiteY179" fmla="*/ 9529 h 10000"/>
                <a:gd name="connsiteX180" fmla="*/ 1722 w 10000"/>
                <a:gd name="connsiteY180" fmla="*/ 9543 h 10000"/>
                <a:gd name="connsiteX181" fmla="*/ 1944 w 10000"/>
                <a:gd name="connsiteY181" fmla="*/ 9558 h 10000"/>
                <a:gd name="connsiteX182" fmla="*/ 2944 w 10000"/>
                <a:gd name="connsiteY182" fmla="*/ 9573 h 10000"/>
                <a:gd name="connsiteX183" fmla="*/ 2944 w 10000"/>
                <a:gd name="connsiteY183" fmla="*/ 9573 h 10000"/>
                <a:gd name="connsiteX184" fmla="*/ 4167 w 10000"/>
                <a:gd name="connsiteY184" fmla="*/ 9602 h 10000"/>
                <a:gd name="connsiteX185" fmla="*/ 4889 w 10000"/>
                <a:gd name="connsiteY185" fmla="*/ 9647 h 10000"/>
                <a:gd name="connsiteX186" fmla="*/ 5278 w 10000"/>
                <a:gd name="connsiteY186" fmla="*/ 9691 h 10000"/>
                <a:gd name="connsiteX187" fmla="*/ 5444 w 10000"/>
                <a:gd name="connsiteY187" fmla="*/ 9705 h 10000"/>
                <a:gd name="connsiteX188" fmla="*/ 5444 w 10000"/>
                <a:gd name="connsiteY188" fmla="*/ 9705 h 10000"/>
                <a:gd name="connsiteX189" fmla="*/ 5722 w 10000"/>
                <a:gd name="connsiteY189" fmla="*/ 9735 h 10000"/>
                <a:gd name="connsiteX190" fmla="*/ 5833 w 10000"/>
                <a:gd name="connsiteY190" fmla="*/ 9750 h 10000"/>
                <a:gd name="connsiteX191" fmla="*/ 5833 w 10000"/>
                <a:gd name="connsiteY191" fmla="*/ 9750 h 10000"/>
                <a:gd name="connsiteX192" fmla="*/ 5833 w 10000"/>
                <a:gd name="connsiteY192" fmla="*/ 9735 h 10000"/>
                <a:gd name="connsiteX193" fmla="*/ 5889 w 10000"/>
                <a:gd name="connsiteY193" fmla="*/ 9720 h 10000"/>
                <a:gd name="connsiteX194" fmla="*/ 6000 w 10000"/>
                <a:gd name="connsiteY194" fmla="*/ 9705 h 10000"/>
                <a:gd name="connsiteX195" fmla="*/ 6167 w 10000"/>
                <a:gd name="connsiteY195" fmla="*/ 9691 h 10000"/>
                <a:gd name="connsiteX196" fmla="*/ 6444 w 10000"/>
                <a:gd name="connsiteY196" fmla="*/ 9691 h 10000"/>
                <a:gd name="connsiteX197" fmla="*/ 6833 w 10000"/>
                <a:gd name="connsiteY197" fmla="*/ 9705 h 10000"/>
                <a:gd name="connsiteX198" fmla="*/ 7278 w 10000"/>
                <a:gd name="connsiteY198" fmla="*/ 9750 h 10000"/>
                <a:gd name="connsiteX199" fmla="*/ 7278 w 10000"/>
                <a:gd name="connsiteY199" fmla="*/ 9750 h 10000"/>
                <a:gd name="connsiteX200" fmla="*/ 8722 w 10000"/>
                <a:gd name="connsiteY200" fmla="*/ 9882 h 10000"/>
                <a:gd name="connsiteX201" fmla="*/ 10000 w 10000"/>
                <a:gd name="connsiteY201"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611 w 10000"/>
                <a:gd name="connsiteY71" fmla="*/ 2622 h 10000"/>
                <a:gd name="connsiteX72" fmla="*/ 2222 w 10000"/>
                <a:gd name="connsiteY72" fmla="*/ 2563 h 10000"/>
                <a:gd name="connsiteX73" fmla="*/ 2389 w 10000"/>
                <a:gd name="connsiteY73" fmla="*/ 2577 h 10000"/>
                <a:gd name="connsiteX74" fmla="*/ 2389 w 10000"/>
                <a:gd name="connsiteY74" fmla="*/ 2577 h 10000"/>
                <a:gd name="connsiteX75" fmla="*/ 3500 w 10000"/>
                <a:gd name="connsiteY75" fmla="*/ 2165 h 10000"/>
                <a:gd name="connsiteX76" fmla="*/ 4444 w 10000"/>
                <a:gd name="connsiteY76" fmla="*/ 1738 h 10000"/>
                <a:gd name="connsiteX77" fmla="*/ 4444 w 10000"/>
                <a:gd name="connsiteY77" fmla="*/ 1738 h 10000"/>
                <a:gd name="connsiteX78" fmla="*/ 4444 w 10000"/>
                <a:gd name="connsiteY78" fmla="*/ 1679 h 10000"/>
                <a:gd name="connsiteX79" fmla="*/ 4444 w 10000"/>
                <a:gd name="connsiteY79" fmla="*/ 1546 h 10000"/>
                <a:gd name="connsiteX80" fmla="*/ 4500 w 10000"/>
                <a:gd name="connsiteY80" fmla="*/ 1458 h 10000"/>
                <a:gd name="connsiteX81" fmla="*/ 4611 w 10000"/>
                <a:gd name="connsiteY81" fmla="*/ 1384 h 10000"/>
                <a:gd name="connsiteX82" fmla="*/ 4778 w 10000"/>
                <a:gd name="connsiteY82" fmla="*/ 1296 h 10000"/>
                <a:gd name="connsiteX83" fmla="*/ 5000 w 10000"/>
                <a:gd name="connsiteY83" fmla="*/ 1222 h 10000"/>
                <a:gd name="connsiteX84" fmla="*/ 5000 w 10000"/>
                <a:gd name="connsiteY84" fmla="*/ 1222 h 10000"/>
                <a:gd name="connsiteX85" fmla="*/ 5556 w 10000"/>
                <a:gd name="connsiteY85" fmla="*/ 1075 h 10000"/>
                <a:gd name="connsiteX86" fmla="*/ 6111 w 10000"/>
                <a:gd name="connsiteY86" fmla="*/ 884 h 10000"/>
                <a:gd name="connsiteX87" fmla="*/ 6667 w 10000"/>
                <a:gd name="connsiteY87" fmla="*/ 707 h 10000"/>
                <a:gd name="connsiteX88" fmla="*/ 7056 w 10000"/>
                <a:gd name="connsiteY88" fmla="*/ 545 h 10000"/>
                <a:gd name="connsiteX89" fmla="*/ 7056 w 10000"/>
                <a:gd name="connsiteY89" fmla="*/ 545 h 10000"/>
                <a:gd name="connsiteX90" fmla="*/ 7333 w 10000"/>
                <a:gd name="connsiteY90" fmla="*/ 398 h 10000"/>
                <a:gd name="connsiteX91" fmla="*/ 7667 w 10000"/>
                <a:gd name="connsiteY91" fmla="*/ 221 h 10000"/>
                <a:gd name="connsiteX92" fmla="*/ 8000 w 10000"/>
                <a:gd name="connsiteY92" fmla="*/ 88 h 10000"/>
                <a:gd name="connsiteX93" fmla="*/ 8167 w 10000"/>
                <a:gd name="connsiteY93" fmla="*/ 29 h 10000"/>
                <a:gd name="connsiteX94" fmla="*/ 8333 w 10000"/>
                <a:gd name="connsiteY94" fmla="*/ 15 h 10000"/>
                <a:gd name="connsiteX95" fmla="*/ 8333 w 10000"/>
                <a:gd name="connsiteY95" fmla="*/ 15 h 10000"/>
                <a:gd name="connsiteX96" fmla="*/ 8667 w 10000"/>
                <a:gd name="connsiteY96" fmla="*/ 0 h 10000"/>
                <a:gd name="connsiteX97" fmla="*/ 9111 w 10000"/>
                <a:gd name="connsiteY97" fmla="*/ 0 h 10000"/>
                <a:gd name="connsiteX98" fmla="*/ 10000 w 10000"/>
                <a:gd name="connsiteY98" fmla="*/ 15 h 10000"/>
                <a:gd name="connsiteX99" fmla="*/ 10000 w 10000"/>
                <a:gd name="connsiteY99" fmla="*/ 9013 h 10000"/>
                <a:gd name="connsiteX100" fmla="*/ 10000 w 10000"/>
                <a:gd name="connsiteY100" fmla="*/ 9013 h 10000"/>
                <a:gd name="connsiteX101" fmla="*/ 9722 w 10000"/>
                <a:gd name="connsiteY101" fmla="*/ 8999 h 10000"/>
                <a:gd name="connsiteX102" fmla="*/ 9389 w 10000"/>
                <a:gd name="connsiteY102" fmla="*/ 9013 h 10000"/>
                <a:gd name="connsiteX103" fmla="*/ 9389 w 10000"/>
                <a:gd name="connsiteY103" fmla="*/ 9013 h 10000"/>
                <a:gd name="connsiteX104" fmla="*/ 9278 w 10000"/>
                <a:gd name="connsiteY104" fmla="*/ 9028 h 10000"/>
                <a:gd name="connsiteX105" fmla="*/ 9056 w 10000"/>
                <a:gd name="connsiteY105" fmla="*/ 9013 h 10000"/>
                <a:gd name="connsiteX106" fmla="*/ 8889 w 10000"/>
                <a:gd name="connsiteY106" fmla="*/ 8999 h 10000"/>
                <a:gd name="connsiteX107" fmla="*/ 8722 w 10000"/>
                <a:gd name="connsiteY107" fmla="*/ 8969 h 10000"/>
                <a:gd name="connsiteX108" fmla="*/ 8611 w 10000"/>
                <a:gd name="connsiteY108" fmla="*/ 8925 h 10000"/>
                <a:gd name="connsiteX109" fmla="*/ 8444 w 10000"/>
                <a:gd name="connsiteY109" fmla="*/ 8851 h 10000"/>
                <a:gd name="connsiteX110" fmla="*/ 8444 w 10000"/>
                <a:gd name="connsiteY110" fmla="*/ 8851 h 10000"/>
                <a:gd name="connsiteX111" fmla="*/ 8222 w 10000"/>
                <a:gd name="connsiteY111" fmla="*/ 8719 h 10000"/>
                <a:gd name="connsiteX112" fmla="*/ 8111 w 10000"/>
                <a:gd name="connsiteY112" fmla="*/ 8660 h 10000"/>
                <a:gd name="connsiteX113" fmla="*/ 7944 w 10000"/>
                <a:gd name="connsiteY113" fmla="*/ 8616 h 10000"/>
                <a:gd name="connsiteX114" fmla="*/ 7778 w 10000"/>
                <a:gd name="connsiteY114" fmla="*/ 8586 h 10000"/>
                <a:gd name="connsiteX115" fmla="*/ 7556 w 10000"/>
                <a:gd name="connsiteY115" fmla="*/ 8571 h 10000"/>
                <a:gd name="connsiteX116" fmla="*/ 7333 w 10000"/>
                <a:gd name="connsiteY116" fmla="*/ 8557 h 10000"/>
                <a:gd name="connsiteX117" fmla="*/ 7000 w 10000"/>
                <a:gd name="connsiteY117" fmla="*/ 8542 h 10000"/>
                <a:gd name="connsiteX118" fmla="*/ 7000 w 10000"/>
                <a:gd name="connsiteY118" fmla="*/ 8542 h 10000"/>
                <a:gd name="connsiteX119" fmla="*/ 6556 w 10000"/>
                <a:gd name="connsiteY119" fmla="*/ 8557 h 10000"/>
                <a:gd name="connsiteX120" fmla="*/ 6222 w 10000"/>
                <a:gd name="connsiteY120" fmla="*/ 8557 h 10000"/>
                <a:gd name="connsiteX121" fmla="*/ 6111 w 10000"/>
                <a:gd name="connsiteY121" fmla="*/ 8542 h 10000"/>
                <a:gd name="connsiteX122" fmla="*/ 6056 w 10000"/>
                <a:gd name="connsiteY122" fmla="*/ 8527 h 10000"/>
                <a:gd name="connsiteX123" fmla="*/ 6056 w 10000"/>
                <a:gd name="connsiteY123" fmla="*/ 8527 h 10000"/>
                <a:gd name="connsiteX124" fmla="*/ 6056 w 10000"/>
                <a:gd name="connsiteY124" fmla="*/ 8262 h 10000"/>
                <a:gd name="connsiteX125" fmla="*/ 6056 w 10000"/>
                <a:gd name="connsiteY125" fmla="*/ 8262 h 10000"/>
                <a:gd name="connsiteX126" fmla="*/ 6056 w 10000"/>
                <a:gd name="connsiteY126" fmla="*/ 8203 h 10000"/>
                <a:gd name="connsiteX127" fmla="*/ 5944 w 10000"/>
                <a:gd name="connsiteY127" fmla="*/ 8130 h 10000"/>
                <a:gd name="connsiteX128" fmla="*/ 5889 w 10000"/>
                <a:gd name="connsiteY128" fmla="*/ 8115 h 10000"/>
                <a:gd name="connsiteX129" fmla="*/ 5778 w 10000"/>
                <a:gd name="connsiteY129" fmla="*/ 8100 h 10000"/>
                <a:gd name="connsiteX130" fmla="*/ 5667 w 10000"/>
                <a:gd name="connsiteY130" fmla="*/ 8100 h 10000"/>
                <a:gd name="connsiteX131" fmla="*/ 5500 w 10000"/>
                <a:gd name="connsiteY131" fmla="*/ 8115 h 10000"/>
                <a:gd name="connsiteX132" fmla="*/ 5500 w 10000"/>
                <a:gd name="connsiteY132" fmla="*/ 8115 h 10000"/>
                <a:gd name="connsiteX133" fmla="*/ 4889 w 10000"/>
                <a:gd name="connsiteY133" fmla="*/ 8218 h 10000"/>
                <a:gd name="connsiteX134" fmla="*/ 4611 w 10000"/>
                <a:gd name="connsiteY134" fmla="*/ 8247 h 10000"/>
                <a:gd name="connsiteX135" fmla="*/ 4556 w 10000"/>
                <a:gd name="connsiteY135" fmla="*/ 8262 h 10000"/>
                <a:gd name="connsiteX136" fmla="*/ 4500 w 10000"/>
                <a:gd name="connsiteY136" fmla="*/ 8247 h 10000"/>
                <a:gd name="connsiteX137" fmla="*/ 4500 w 10000"/>
                <a:gd name="connsiteY137" fmla="*/ 8247 h 10000"/>
                <a:gd name="connsiteX138" fmla="*/ 4222 w 10000"/>
                <a:gd name="connsiteY138" fmla="*/ 8100 h 10000"/>
                <a:gd name="connsiteX139" fmla="*/ 4222 w 10000"/>
                <a:gd name="connsiteY139" fmla="*/ 8100 h 10000"/>
                <a:gd name="connsiteX140" fmla="*/ 4111 w 10000"/>
                <a:gd name="connsiteY140" fmla="*/ 8027 h 10000"/>
                <a:gd name="connsiteX141" fmla="*/ 4111 w 10000"/>
                <a:gd name="connsiteY141" fmla="*/ 7982 h 10000"/>
                <a:gd name="connsiteX142" fmla="*/ 4111 w 10000"/>
                <a:gd name="connsiteY142" fmla="*/ 7938 h 10000"/>
                <a:gd name="connsiteX143" fmla="*/ 4111 w 10000"/>
                <a:gd name="connsiteY143" fmla="*/ 7938 h 10000"/>
                <a:gd name="connsiteX144" fmla="*/ 4278 w 10000"/>
                <a:gd name="connsiteY144" fmla="*/ 7894 h 10000"/>
                <a:gd name="connsiteX145" fmla="*/ 4389 w 10000"/>
                <a:gd name="connsiteY145" fmla="*/ 7879 h 10000"/>
                <a:gd name="connsiteX146" fmla="*/ 4389 w 10000"/>
                <a:gd name="connsiteY146" fmla="*/ 7879 h 10000"/>
                <a:gd name="connsiteX147" fmla="*/ 4000 w 10000"/>
                <a:gd name="connsiteY147" fmla="*/ 7879 h 10000"/>
                <a:gd name="connsiteX148" fmla="*/ 3722 w 10000"/>
                <a:gd name="connsiteY148" fmla="*/ 7894 h 10000"/>
                <a:gd name="connsiteX149" fmla="*/ 3611 w 10000"/>
                <a:gd name="connsiteY149" fmla="*/ 7909 h 10000"/>
                <a:gd name="connsiteX150" fmla="*/ 3556 w 10000"/>
                <a:gd name="connsiteY150" fmla="*/ 7923 h 10000"/>
                <a:gd name="connsiteX151" fmla="*/ 3556 w 10000"/>
                <a:gd name="connsiteY151" fmla="*/ 7923 h 10000"/>
                <a:gd name="connsiteX152" fmla="*/ 3444 w 10000"/>
                <a:gd name="connsiteY152" fmla="*/ 7982 h 10000"/>
                <a:gd name="connsiteX153" fmla="*/ 3278 w 10000"/>
                <a:gd name="connsiteY153" fmla="*/ 8071 h 10000"/>
                <a:gd name="connsiteX154" fmla="*/ 3000 w 10000"/>
                <a:gd name="connsiteY154" fmla="*/ 8174 h 10000"/>
                <a:gd name="connsiteX155" fmla="*/ 2667 w 10000"/>
                <a:gd name="connsiteY155" fmla="*/ 8247 h 10000"/>
                <a:gd name="connsiteX156" fmla="*/ 2667 w 10000"/>
                <a:gd name="connsiteY156" fmla="*/ 8247 h 10000"/>
                <a:gd name="connsiteX157" fmla="*/ 2333 w 10000"/>
                <a:gd name="connsiteY157" fmla="*/ 8306 h 10000"/>
                <a:gd name="connsiteX158" fmla="*/ 1833 w 10000"/>
                <a:gd name="connsiteY158" fmla="*/ 8365 h 10000"/>
                <a:gd name="connsiteX159" fmla="*/ 1389 w 10000"/>
                <a:gd name="connsiteY159" fmla="*/ 8395 h 10000"/>
                <a:gd name="connsiteX160" fmla="*/ 889 w 10000"/>
                <a:gd name="connsiteY160" fmla="*/ 8409 h 10000"/>
                <a:gd name="connsiteX161" fmla="*/ 889 w 10000"/>
                <a:gd name="connsiteY161" fmla="*/ 8409 h 10000"/>
                <a:gd name="connsiteX162" fmla="*/ 500 w 10000"/>
                <a:gd name="connsiteY162" fmla="*/ 8424 h 10000"/>
                <a:gd name="connsiteX163" fmla="*/ 222 w 10000"/>
                <a:gd name="connsiteY163" fmla="*/ 8439 h 10000"/>
                <a:gd name="connsiteX164" fmla="*/ 0 w 10000"/>
                <a:gd name="connsiteY164" fmla="*/ 8454 h 10000"/>
                <a:gd name="connsiteX165" fmla="*/ 0 w 10000"/>
                <a:gd name="connsiteY165" fmla="*/ 8454 h 10000"/>
                <a:gd name="connsiteX166" fmla="*/ 278 w 10000"/>
                <a:gd name="connsiteY166" fmla="*/ 8689 h 10000"/>
                <a:gd name="connsiteX167" fmla="*/ 500 w 10000"/>
                <a:gd name="connsiteY167" fmla="*/ 8866 h 10000"/>
                <a:gd name="connsiteX168" fmla="*/ 722 w 10000"/>
                <a:gd name="connsiteY168" fmla="*/ 9013 h 10000"/>
                <a:gd name="connsiteX169" fmla="*/ 722 w 10000"/>
                <a:gd name="connsiteY169" fmla="*/ 9013 h 10000"/>
                <a:gd name="connsiteX170" fmla="*/ 889 w 10000"/>
                <a:gd name="connsiteY170" fmla="*/ 9102 h 10000"/>
                <a:gd name="connsiteX171" fmla="*/ 944 w 10000"/>
                <a:gd name="connsiteY171" fmla="*/ 9175 h 10000"/>
                <a:gd name="connsiteX172" fmla="*/ 1111 w 10000"/>
                <a:gd name="connsiteY172" fmla="*/ 9249 h 10000"/>
                <a:gd name="connsiteX173" fmla="*/ 1333 w 10000"/>
                <a:gd name="connsiteY173" fmla="*/ 9367 h 10000"/>
                <a:gd name="connsiteX174" fmla="*/ 1333 w 10000"/>
                <a:gd name="connsiteY174" fmla="*/ 9367 h 10000"/>
                <a:gd name="connsiteX175" fmla="*/ 1444 w 10000"/>
                <a:gd name="connsiteY175" fmla="*/ 9426 h 10000"/>
                <a:gd name="connsiteX176" fmla="*/ 1500 w 10000"/>
                <a:gd name="connsiteY176" fmla="*/ 9470 h 10000"/>
                <a:gd name="connsiteX177" fmla="*/ 1500 w 10000"/>
                <a:gd name="connsiteY177" fmla="*/ 9514 h 10000"/>
                <a:gd name="connsiteX178" fmla="*/ 1556 w 10000"/>
                <a:gd name="connsiteY178" fmla="*/ 9529 h 10000"/>
                <a:gd name="connsiteX179" fmla="*/ 1722 w 10000"/>
                <a:gd name="connsiteY179" fmla="*/ 9543 h 10000"/>
                <a:gd name="connsiteX180" fmla="*/ 1944 w 10000"/>
                <a:gd name="connsiteY180" fmla="*/ 9558 h 10000"/>
                <a:gd name="connsiteX181" fmla="*/ 2944 w 10000"/>
                <a:gd name="connsiteY181" fmla="*/ 9573 h 10000"/>
                <a:gd name="connsiteX182" fmla="*/ 2944 w 10000"/>
                <a:gd name="connsiteY182" fmla="*/ 9573 h 10000"/>
                <a:gd name="connsiteX183" fmla="*/ 4167 w 10000"/>
                <a:gd name="connsiteY183" fmla="*/ 9602 h 10000"/>
                <a:gd name="connsiteX184" fmla="*/ 4889 w 10000"/>
                <a:gd name="connsiteY184" fmla="*/ 9647 h 10000"/>
                <a:gd name="connsiteX185" fmla="*/ 5278 w 10000"/>
                <a:gd name="connsiteY185" fmla="*/ 9691 h 10000"/>
                <a:gd name="connsiteX186" fmla="*/ 5444 w 10000"/>
                <a:gd name="connsiteY186" fmla="*/ 9705 h 10000"/>
                <a:gd name="connsiteX187" fmla="*/ 5444 w 10000"/>
                <a:gd name="connsiteY187" fmla="*/ 9705 h 10000"/>
                <a:gd name="connsiteX188" fmla="*/ 5722 w 10000"/>
                <a:gd name="connsiteY188" fmla="*/ 9735 h 10000"/>
                <a:gd name="connsiteX189" fmla="*/ 5833 w 10000"/>
                <a:gd name="connsiteY189" fmla="*/ 9750 h 10000"/>
                <a:gd name="connsiteX190" fmla="*/ 5833 w 10000"/>
                <a:gd name="connsiteY190" fmla="*/ 9750 h 10000"/>
                <a:gd name="connsiteX191" fmla="*/ 5833 w 10000"/>
                <a:gd name="connsiteY191" fmla="*/ 9735 h 10000"/>
                <a:gd name="connsiteX192" fmla="*/ 5889 w 10000"/>
                <a:gd name="connsiteY192" fmla="*/ 9720 h 10000"/>
                <a:gd name="connsiteX193" fmla="*/ 6000 w 10000"/>
                <a:gd name="connsiteY193" fmla="*/ 9705 h 10000"/>
                <a:gd name="connsiteX194" fmla="*/ 6167 w 10000"/>
                <a:gd name="connsiteY194" fmla="*/ 9691 h 10000"/>
                <a:gd name="connsiteX195" fmla="*/ 6444 w 10000"/>
                <a:gd name="connsiteY195" fmla="*/ 9691 h 10000"/>
                <a:gd name="connsiteX196" fmla="*/ 6833 w 10000"/>
                <a:gd name="connsiteY196" fmla="*/ 9705 h 10000"/>
                <a:gd name="connsiteX197" fmla="*/ 7278 w 10000"/>
                <a:gd name="connsiteY197" fmla="*/ 9750 h 10000"/>
                <a:gd name="connsiteX198" fmla="*/ 7278 w 10000"/>
                <a:gd name="connsiteY198" fmla="*/ 9750 h 10000"/>
                <a:gd name="connsiteX199" fmla="*/ 8722 w 10000"/>
                <a:gd name="connsiteY199" fmla="*/ 9882 h 10000"/>
                <a:gd name="connsiteX200" fmla="*/ 10000 w 10000"/>
                <a:gd name="connsiteY200"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611 w 10000"/>
                <a:gd name="connsiteY71" fmla="*/ 2622 h 10000"/>
                <a:gd name="connsiteX72" fmla="*/ 2222 w 10000"/>
                <a:gd name="connsiteY72" fmla="*/ 2563 h 10000"/>
                <a:gd name="connsiteX73" fmla="*/ 2389 w 10000"/>
                <a:gd name="connsiteY73" fmla="*/ 2577 h 10000"/>
                <a:gd name="connsiteX74" fmla="*/ 3500 w 10000"/>
                <a:gd name="connsiteY74" fmla="*/ 2165 h 10000"/>
                <a:gd name="connsiteX75" fmla="*/ 4444 w 10000"/>
                <a:gd name="connsiteY75" fmla="*/ 1738 h 10000"/>
                <a:gd name="connsiteX76" fmla="*/ 4444 w 10000"/>
                <a:gd name="connsiteY76" fmla="*/ 1738 h 10000"/>
                <a:gd name="connsiteX77" fmla="*/ 4444 w 10000"/>
                <a:gd name="connsiteY77" fmla="*/ 1679 h 10000"/>
                <a:gd name="connsiteX78" fmla="*/ 4444 w 10000"/>
                <a:gd name="connsiteY78" fmla="*/ 1546 h 10000"/>
                <a:gd name="connsiteX79" fmla="*/ 4500 w 10000"/>
                <a:gd name="connsiteY79" fmla="*/ 1458 h 10000"/>
                <a:gd name="connsiteX80" fmla="*/ 4611 w 10000"/>
                <a:gd name="connsiteY80" fmla="*/ 1384 h 10000"/>
                <a:gd name="connsiteX81" fmla="*/ 4778 w 10000"/>
                <a:gd name="connsiteY81" fmla="*/ 1296 h 10000"/>
                <a:gd name="connsiteX82" fmla="*/ 5000 w 10000"/>
                <a:gd name="connsiteY82" fmla="*/ 1222 h 10000"/>
                <a:gd name="connsiteX83" fmla="*/ 5000 w 10000"/>
                <a:gd name="connsiteY83" fmla="*/ 1222 h 10000"/>
                <a:gd name="connsiteX84" fmla="*/ 5556 w 10000"/>
                <a:gd name="connsiteY84" fmla="*/ 1075 h 10000"/>
                <a:gd name="connsiteX85" fmla="*/ 6111 w 10000"/>
                <a:gd name="connsiteY85" fmla="*/ 884 h 10000"/>
                <a:gd name="connsiteX86" fmla="*/ 6667 w 10000"/>
                <a:gd name="connsiteY86" fmla="*/ 707 h 10000"/>
                <a:gd name="connsiteX87" fmla="*/ 7056 w 10000"/>
                <a:gd name="connsiteY87" fmla="*/ 545 h 10000"/>
                <a:gd name="connsiteX88" fmla="*/ 7056 w 10000"/>
                <a:gd name="connsiteY88" fmla="*/ 545 h 10000"/>
                <a:gd name="connsiteX89" fmla="*/ 7333 w 10000"/>
                <a:gd name="connsiteY89" fmla="*/ 398 h 10000"/>
                <a:gd name="connsiteX90" fmla="*/ 7667 w 10000"/>
                <a:gd name="connsiteY90" fmla="*/ 221 h 10000"/>
                <a:gd name="connsiteX91" fmla="*/ 8000 w 10000"/>
                <a:gd name="connsiteY91" fmla="*/ 88 h 10000"/>
                <a:gd name="connsiteX92" fmla="*/ 8167 w 10000"/>
                <a:gd name="connsiteY92" fmla="*/ 29 h 10000"/>
                <a:gd name="connsiteX93" fmla="*/ 8333 w 10000"/>
                <a:gd name="connsiteY93" fmla="*/ 15 h 10000"/>
                <a:gd name="connsiteX94" fmla="*/ 8333 w 10000"/>
                <a:gd name="connsiteY94" fmla="*/ 15 h 10000"/>
                <a:gd name="connsiteX95" fmla="*/ 8667 w 10000"/>
                <a:gd name="connsiteY95" fmla="*/ 0 h 10000"/>
                <a:gd name="connsiteX96" fmla="*/ 9111 w 10000"/>
                <a:gd name="connsiteY96" fmla="*/ 0 h 10000"/>
                <a:gd name="connsiteX97" fmla="*/ 10000 w 10000"/>
                <a:gd name="connsiteY97" fmla="*/ 15 h 10000"/>
                <a:gd name="connsiteX98" fmla="*/ 10000 w 10000"/>
                <a:gd name="connsiteY98" fmla="*/ 9013 h 10000"/>
                <a:gd name="connsiteX99" fmla="*/ 10000 w 10000"/>
                <a:gd name="connsiteY99" fmla="*/ 9013 h 10000"/>
                <a:gd name="connsiteX100" fmla="*/ 9722 w 10000"/>
                <a:gd name="connsiteY100" fmla="*/ 8999 h 10000"/>
                <a:gd name="connsiteX101" fmla="*/ 9389 w 10000"/>
                <a:gd name="connsiteY101" fmla="*/ 9013 h 10000"/>
                <a:gd name="connsiteX102" fmla="*/ 9389 w 10000"/>
                <a:gd name="connsiteY102" fmla="*/ 9013 h 10000"/>
                <a:gd name="connsiteX103" fmla="*/ 9278 w 10000"/>
                <a:gd name="connsiteY103" fmla="*/ 9028 h 10000"/>
                <a:gd name="connsiteX104" fmla="*/ 9056 w 10000"/>
                <a:gd name="connsiteY104" fmla="*/ 9013 h 10000"/>
                <a:gd name="connsiteX105" fmla="*/ 8889 w 10000"/>
                <a:gd name="connsiteY105" fmla="*/ 8999 h 10000"/>
                <a:gd name="connsiteX106" fmla="*/ 8722 w 10000"/>
                <a:gd name="connsiteY106" fmla="*/ 8969 h 10000"/>
                <a:gd name="connsiteX107" fmla="*/ 8611 w 10000"/>
                <a:gd name="connsiteY107" fmla="*/ 8925 h 10000"/>
                <a:gd name="connsiteX108" fmla="*/ 8444 w 10000"/>
                <a:gd name="connsiteY108" fmla="*/ 8851 h 10000"/>
                <a:gd name="connsiteX109" fmla="*/ 8444 w 10000"/>
                <a:gd name="connsiteY109" fmla="*/ 8851 h 10000"/>
                <a:gd name="connsiteX110" fmla="*/ 8222 w 10000"/>
                <a:gd name="connsiteY110" fmla="*/ 8719 h 10000"/>
                <a:gd name="connsiteX111" fmla="*/ 8111 w 10000"/>
                <a:gd name="connsiteY111" fmla="*/ 8660 h 10000"/>
                <a:gd name="connsiteX112" fmla="*/ 7944 w 10000"/>
                <a:gd name="connsiteY112" fmla="*/ 8616 h 10000"/>
                <a:gd name="connsiteX113" fmla="*/ 7778 w 10000"/>
                <a:gd name="connsiteY113" fmla="*/ 8586 h 10000"/>
                <a:gd name="connsiteX114" fmla="*/ 7556 w 10000"/>
                <a:gd name="connsiteY114" fmla="*/ 8571 h 10000"/>
                <a:gd name="connsiteX115" fmla="*/ 7333 w 10000"/>
                <a:gd name="connsiteY115" fmla="*/ 8557 h 10000"/>
                <a:gd name="connsiteX116" fmla="*/ 7000 w 10000"/>
                <a:gd name="connsiteY116" fmla="*/ 8542 h 10000"/>
                <a:gd name="connsiteX117" fmla="*/ 7000 w 10000"/>
                <a:gd name="connsiteY117" fmla="*/ 8542 h 10000"/>
                <a:gd name="connsiteX118" fmla="*/ 6556 w 10000"/>
                <a:gd name="connsiteY118" fmla="*/ 8557 h 10000"/>
                <a:gd name="connsiteX119" fmla="*/ 6222 w 10000"/>
                <a:gd name="connsiteY119" fmla="*/ 8557 h 10000"/>
                <a:gd name="connsiteX120" fmla="*/ 6111 w 10000"/>
                <a:gd name="connsiteY120" fmla="*/ 8542 h 10000"/>
                <a:gd name="connsiteX121" fmla="*/ 6056 w 10000"/>
                <a:gd name="connsiteY121" fmla="*/ 8527 h 10000"/>
                <a:gd name="connsiteX122" fmla="*/ 6056 w 10000"/>
                <a:gd name="connsiteY122" fmla="*/ 8527 h 10000"/>
                <a:gd name="connsiteX123" fmla="*/ 6056 w 10000"/>
                <a:gd name="connsiteY123" fmla="*/ 8262 h 10000"/>
                <a:gd name="connsiteX124" fmla="*/ 6056 w 10000"/>
                <a:gd name="connsiteY124" fmla="*/ 8262 h 10000"/>
                <a:gd name="connsiteX125" fmla="*/ 6056 w 10000"/>
                <a:gd name="connsiteY125" fmla="*/ 8203 h 10000"/>
                <a:gd name="connsiteX126" fmla="*/ 5944 w 10000"/>
                <a:gd name="connsiteY126" fmla="*/ 8130 h 10000"/>
                <a:gd name="connsiteX127" fmla="*/ 5889 w 10000"/>
                <a:gd name="connsiteY127" fmla="*/ 8115 h 10000"/>
                <a:gd name="connsiteX128" fmla="*/ 5778 w 10000"/>
                <a:gd name="connsiteY128" fmla="*/ 8100 h 10000"/>
                <a:gd name="connsiteX129" fmla="*/ 5667 w 10000"/>
                <a:gd name="connsiteY129" fmla="*/ 8100 h 10000"/>
                <a:gd name="connsiteX130" fmla="*/ 5500 w 10000"/>
                <a:gd name="connsiteY130" fmla="*/ 8115 h 10000"/>
                <a:gd name="connsiteX131" fmla="*/ 5500 w 10000"/>
                <a:gd name="connsiteY131" fmla="*/ 8115 h 10000"/>
                <a:gd name="connsiteX132" fmla="*/ 4889 w 10000"/>
                <a:gd name="connsiteY132" fmla="*/ 8218 h 10000"/>
                <a:gd name="connsiteX133" fmla="*/ 4611 w 10000"/>
                <a:gd name="connsiteY133" fmla="*/ 8247 h 10000"/>
                <a:gd name="connsiteX134" fmla="*/ 4556 w 10000"/>
                <a:gd name="connsiteY134" fmla="*/ 8262 h 10000"/>
                <a:gd name="connsiteX135" fmla="*/ 4500 w 10000"/>
                <a:gd name="connsiteY135" fmla="*/ 8247 h 10000"/>
                <a:gd name="connsiteX136" fmla="*/ 4500 w 10000"/>
                <a:gd name="connsiteY136" fmla="*/ 8247 h 10000"/>
                <a:gd name="connsiteX137" fmla="*/ 4222 w 10000"/>
                <a:gd name="connsiteY137" fmla="*/ 8100 h 10000"/>
                <a:gd name="connsiteX138" fmla="*/ 4222 w 10000"/>
                <a:gd name="connsiteY138" fmla="*/ 8100 h 10000"/>
                <a:gd name="connsiteX139" fmla="*/ 4111 w 10000"/>
                <a:gd name="connsiteY139" fmla="*/ 8027 h 10000"/>
                <a:gd name="connsiteX140" fmla="*/ 4111 w 10000"/>
                <a:gd name="connsiteY140" fmla="*/ 7982 h 10000"/>
                <a:gd name="connsiteX141" fmla="*/ 4111 w 10000"/>
                <a:gd name="connsiteY141" fmla="*/ 7938 h 10000"/>
                <a:gd name="connsiteX142" fmla="*/ 4111 w 10000"/>
                <a:gd name="connsiteY142" fmla="*/ 7938 h 10000"/>
                <a:gd name="connsiteX143" fmla="*/ 4278 w 10000"/>
                <a:gd name="connsiteY143" fmla="*/ 7894 h 10000"/>
                <a:gd name="connsiteX144" fmla="*/ 4389 w 10000"/>
                <a:gd name="connsiteY144" fmla="*/ 7879 h 10000"/>
                <a:gd name="connsiteX145" fmla="*/ 4389 w 10000"/>
                <a:gd name="connsiteY145" fmla="*/ 7879 h 10000"/>
                <a:gd name="connsiteX146" fmla="*/ 4000 w 10000"/>
                <a:gd name="connsiteY146" fmla="*/ 7879 h 10000"/>
                <a:gd name="connsiteX147" fmla="*/ 3722 w 10000"/>
                <a:gd name="connsiteY147" fmla="*/ 7894 h 10000"/>
                <a:gd name="connsiteX148" fmla="*/ 3611 w 10000"/>
                <a:gd name="connsiteY148" fmla="*/ 7909 h 10000"/>
                <a:gd name="connsiteX149" fmla="*/ 3556 w 10000"/>
                <a:gd name="connsiteY149" fmla="*/ 7923 h 10000"/>
                <a:gd name="connsiteX150" fmla="*/ 3556 w 10000"/>
                <a:gd name="connsiteY150" fmla="*/ 7923 h 10000"/>
                <a:gd name="connsiteX151" fmla="*/ 3444 w 10000"/>
                <a:gd name="connsiteY151" fmla="*/ 7982 h 10000"/>
                <a:gd name="connsiteX152" fmla="*/ 3278 w 10000"/>
                <a:gd name="connsiteY152" fmla="*/ 8071 h 10000"/>
                <a:gd name="connsiteX153" fmla="*/ 3000 w 10000"/>
                <a:gd name="connsiteY153" fmla="*/ 8174 h 10000"/>
                <a:gd name="connsiteX154" fmla="*/ 2667 w 10000"/>
                <a:gd name="connsiteY154" fmla="*/ 8247 h 10000"/>
                <a:gd name="connsiteX155" fmla="*/ 2667 w 10000"/>
                <a:gd name="connsiteY155" fmla="*/ 8247 h 10000"/>
                <a:gd name="connsiteX156" fmla="*/ 2333 w 10000"/>
                <a:gd name="connsiteY156" fmla="*/ 8306 h 10000"/>
                <a:gd name="connsiteX157" fmla="*/ 1833 w 10000"/>
                <a:gd name="connsiteY157" fmla="*/ 8365 h 10000"/>
                <a:gd name="connsiteX158" fmla="*/ 1389 w 10000"/>
                <a:gd name="connsiteY158" fmla="*/ 8395 h 10000"/>
                <a:gd name="connsiteX159" fmla="*/ 889 w 10000"/>
                <a:gd name="connsiteY159" fmla="*/ 8409 h 10000"/>
                <a:gd name="connsiteX160" fmla="*/ 889 w 10000"/>
                <a:gd name="connsiteY160" fmla="*/ 8409 h 10000"/>
                <a:gd name="connsiteX161" fmla="*/ 500 w 10000"/>
                <a:gd name="connsiteY161" fmla="*/ 8424 h 10000"/>
                <a:gd name="connsiteX162" fmla="*/ 222 w 10000"/>
                <a:gd name="connsiteY162" fmla="*/ 8439 h 10000"/>
                <a:gd name="connsiteX163" fmla="*/ 0 w 10000"/>
                <a:gd name="connsiteY163" fmla="*/ 8454 h 10000"/>
                <a:gd name="connsiteX164" fmla="*/ 0 w 10000"/>
                <a:gd name="connsiteY164" fmla="*/ 8454 h 10000"/>
                <a:gd name="connsiteX165" fmla="*/ 278 w 10000"/>
                <a:gd name="connsiteY165" fmla="*/ 8689 h 10000"/>
                <a:gd name="connsiteX166" fmla="*/ 500 w 10000"/>
                <a:gd name="connsiteY166" fmla="*/ 8866 h 10000"/>
                <a:gd name="connsiteX167" fmla="*/ 722 w 10000"/>
                <a:gd name="connsiteY167" fmla="*/ 9013 h 10000"/>
                <a:gd name="connsiteX168" fmla="*/ 722 w 10000"/>
                <a:gd name="connsiteY168" fmla="*/ 9013 h 10000"/>
                <a:gd name="connsiteX169" fmla="*/ 889 w 10000"/>
                <a:gd name="connsiteY169" fmla="*/ 9102 h 10000"/>
                <a:gd name="connsiteX170" fmla="*/ 944 w 10000"/>
                <a:gd name="connsiteY170" fmla="*/ 9175 h 10000"/>
                <a:gd name="connsiteX171" fmla="*/ 1111 w 10000"/>
                <a:gd name="connsiteY171" fmla="*/ 9249 h 10000"/>
                <a:gd name="connsiteX172" fmla="*/ 1333 w 10000"/>
                <a:gd name="connsiteY172" fmla="*/ 9367 h 10000"/>
                <a:gd name="connsiteX173" fmla="*/ 1333 w 10000"/>
                <a:gd name="connsiteY173" fmla="*/ 9367 h 10000"/>
                <a:gd name="connsiteX174" fmla="*/ 1444 w 10000"/>
                <a:gd name="connsiteY174" fmla="*/ 9426 h 10000"/>
                <a:gd name="connsiteX175" fmla="*/ 1500 w 10000"/>
                <a:gd name="connsiteY175" fmla="*/ 9470 h 10000"/>
                <a:gd name="connsiteX176" fmla="*/ 1500 w 10000"/>
                <a:gd name="connsiteY176" fmla="*/ 9514 h 10000"/>
                <a:gd name="connsiteX177" fmla="*/ 1556 w 10000"/>
                <a:gd name="connsiteY177" fmla="*/ 9529 h 10000"/>
                <a:gd name="connsiteX178" fmla="*/ 1722 w 10000"/>
                <a:gd name="connsiteY178" fmla="*/ 9543 h 10000"/>
                <a:gd name="connsiteX179" fmla="*/ 1944 w 10000"/>
                <a:gd name="connsiteY179" fmla="*/ 9558 h 10000"/>
                <a:gd name="connsiteX180" fmla="*/ 2944 w 10000"/>
                <a:gd name="connsiteY180" fmla="*/ 9573 h 10000"/>
                <a:gd name="connsiteX181" fmla="*/ 2944 w 10000"/>
                <a:gd name="connsiteY181" fmla="*/ 9573 h 10000"/>
                <a:gd name="connsiteX182" fmla="*/ 4167 w 10000"/>
                <a:gd name="connsiteY182" fmla="*/ 9602 h 10000"/>
                <a:gd name="connsiteX183" fmla="*/ 4889 w 10000"/>
                <a:gd name="connsiteY183" fmla="*/ 9647 h 10000"/>
                <a:gd name="connsiteX184" fmla="*/ 5278 w 10000"/>
                <a:gd name="connsiteY184" fmla="*/ 9691 h 10000"/>
                <a:gd name="connsiteX185" fmla="*/ 5444 w 10000"/>
                <a:gd name="connsiteY185" fmla="*/ 9705 h 10000"/>
                <a:gd name="connsiteX186" fmla="*/ 5444 w 10000"/>
                <a:gd name="connsiteY186" fmla="*/ 9705 h 10000"/>
                <a:gd name="connsiteX187" fmla="*/ 5722 w 10000"/>
                <a:gd name="connsiteY187" fmla="*/ 9735 h 10000"/>
                <a:gd name="connsiteX188" fmla="*/ 5833 w 10000"/>
                <a:gd name="connsiteY188" fmla="*/ 9750 h 10000"/>
                <a:gd name="connsiteX189" fmla="*/ 5833 w 10000"/>
                <a:gd name="connsiteY189" fmla="*/ 9750 h 10000"/>
                <a:gd name="connsiteX190" fmla="*/ 5833 w 10000"/>
                <a:gd name="connsiteY190" fmla="*/ 9735 h 10000"/>
                <a:gd name="connsiteX191" fmla="*/ 5889 w 10000"/>
                <a:gd name="connsiteY191" fmla="*/ 9720 h 10000"/>
                <a:gd name="connsiteX192" fmla="*/ 6000 w 10000"/>
                <a:gd name="connsiteY192" fmla="*/ 9705 h 10000"/>
                <a:gd name="connsiteX193" fmla="*/ 6167 w 10000"/>
                <a:gd name="connsiteY193" fmla="*/ 9691 h 10000"/>
                <a:gd name="connsiteX194" fmla="*/ 6444 w 10000"/>
                <a:gd name="connsiteY194" fmla="*/ 9691 h 10000"/>
                <a:gd name="connsiteX195" fmla="*/ 6833 w 10000"/>
                <a:gd name="connsiteY195" fmla="*/ 9705 h 10000"/>
                <a:gd name="connsiteX196" fmla="*/ 7278 w 10000"/>
                <a:gd name="connsiteY196" fmla="*/ 9750 h 10000"/>
                <a:gd name="connsiteX197" fmla="*/ 7278 w 10000"/>
                <a:gd name="connsiteY197" fmla="*/ 9750 h 10000"/>
                <a:gd name="connsiteX198" fmla="*/ 8722 w 10000"/>
                <a:gd name="connsiteY198" fmla="*/ 9882 h 10000"/>
                <a:gd name="connsiteX199" fmla="*/ 10000 w 10000"/>
                <a:gd name="connsiteY199"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1611 w 10000"/>
                <a:gd name="connsiteY71" fmla="*/ 2622 h 10000"/>
                <a:gd name="connsiteX72" fmla="*/ 2222 w 10000"/>
                <a:gd name="connsiteY72" fmla="*/ 2563 h 10000"/>
                <a:gd name="connsiteX73" fmla="*/ 3500 w 10000"/>
                <a:gd name="connsiteY73" fmla="*/ 2165 h 10000"/>
                <a:gd name="connsiteX74" fmla="*/ 4444 w 10000"/>
                <a:gd name="connsiteY74" fmla="*/ 1738 h 10000"/>
                <a:gd name="connsiteX75" fmla="*/ 4444 w 10000"/>
                <a:gd name="connsiteY75" fmla="*/ 1738 h 10000"/>
                <a:gd name="connsiteX76" fmla="*/ 4444 w 10000"/>
                <a:gd name="connsiteY76" fmla="*/ 1679 h 10000"/>
                <a:gd name="connsiteX77" fmla="*/ 4444 w 10000"/>
                <a:gd name="connsiteY77" fmla="*/ 1546 h 10000"/>
                <a:gd name="connsiteX78" fmla="*/ 4500 w 10000"/>
                <a:gd name="connsiteY78" fmla="*/ 1458 h 10000"/>
                <a:gd name="connsiteX79" fmla="*/ 4611 w 10000"/>
                <a:gd name="connsiteY79" fmla="*/ 1384 h 10000"/>
                <a:gd name="connsiteX80" fmla="*/ 4778 w 10000"/>
                <a:gd name="connsiteY80" fmla="*/ 1296 h 10000"/>
                <a:gd name="connsiteX81" fmla="*/ 5000 w 10000"/>
                <a:gd name="connsiteY81" fmla="*/ 1222 h 10000"/>
                <a:gd name="connsiteX82" fmla="*/ 5000 w 10000"/>
                <a:gd name="connsiteY82" fmla="*/ 1222 h 10000"/>
                <a:gd name="connsiteX83" fmla="*/ 5556 w 10000"/>
                <a:gd name="connsiteY83" fmla="*/ 1075 h 10000"/>
                <a:gd name="connsiteX84" fmla="*/ 6111 w 10000"/>
                <a:gd name="connsiteY84" fmla="*/ 884 h 10000"/>
                <a:gd name="connsiteX85" fmla="*/ 6667 w 10000"/>
                <a:gd name="connsiteY85" fmla="*/ 707 h 10000"/>
                <a:gd name="connsiteX86" fmla="*/ 7056 w 10000"/>
                <a:gd name="connsiteY86" fmla="*/ 545 h 10000"/>
                <a:gd name="connsiteX87" fmla="*/ 7056 w 10000"/>
                <a:gd name="connsiteY87" fmla="*/ 545 h 10000"/>
                <a:gd name="connsiteX88" fmla="*/ 7333 w 10000"/>
                <a:gd name="connsiteY88" fmla="*/ 398 h 10000"/>
                <a:gd name="connsiteX89" fmla="*/ 7667 w 10000"/>
                <a:gd name="connsiteY89" fmla="*/ 221 h 10000"/>
                <a:gd name="connsiteX90" fmla="*/ 8000 w 10000"/>
                <a:gd name="connsiteY90" fmla="*/ 88 h 10000"/>
                <a:gd name="connsiteX91" fmla="*/ 8167 w 10000"/>
                <a:gd name="connsiteY91" fmla="*/ 29 h 10000"/>
                <a:gd name="connsiteX92" fmla="*/ 8333 w 10000"/>
                <a:gd name="connsiteY92" fmla="*/ 15 h 10000"/>
                <a:gd name="connsiteX93" fmla="*/ 8333 w 10000"/>
                <a:gd name="connsiteY93" fmla="*/ 15 h 10000"/>
                <a:gd name="connsiteX94" fmla="*/ 8667 w 10000"/>
                <a:gd name="connsiteY94" fmla="*/ 0 h 10000"/>
                <a:gd name="connsiteX95" fmla="*/ 9111 w 10000"/>
                <a:gd name="connsiteY95" fmla="*/ 0 h 10000"/>
                <a:gd name="connsiteX96" fmla="*/ 10000 w 10000"/>
                <a:gd name="connsiteY96" fmla="*/ 15 h 10000"/>
                <a:gd name="connsiteX97" fmla="*/ 10000 w 10000"/>
                <a:gd name="connsiteY97" fmla="*/ 9013 h 10000"/>
                <a:gd name="connsiteX98" fmla="*/ 10000 w 10000"/>
                <a:gd name="connsiteY98" fmla="*/ 9013 h 10000"/>
                <a:gd name="connsiteX99" fmla="*/ 9722 w 10000"/>
                <a:gd name="connsiteY99" fmla="*/ 8999 h 10000"/>
                <a:gd name="connsiteX100" fmla="*/ 9389 w 10000"/>
                <a:gd name="connsiteY100" fmla="*/ 9013 h 10000"/>
                <a:gd name="connsiteX101" fmla="*/ 9389 w 10000"/>
                <a:gd name="connsiteY101" fmla="*/ 9013 h 10000"/>
                <a:gd name="connsiteX102" fmla="*/ 9278 w 10000"/>
                <a:gd name="connsiteY102" fmla="*/ 9028 h 10000"/>
                <a:gd name="connsiteX103" fmla="*/ 9056 w 10000"/>
                <a:gd name="connsiteY103" fmla="*/ 9013 h 10000"/>
                <a:gd name="connsiteX104" fmla="*/ 8889 w 10000"/>
                <a:gd name="connsiteY104" fmla="*/ 8999 h 10000"/>
                <a:gd name="connsiteX105" fmla="*/ 8722 w 10000"/>
                <a:gd name="connsiteY105" fmla="*/ 8969 h 10000"/>
                <a:gd name="connsiteX106" fmla="*/ 8611 w 10000"/>
                <a:gd name="connsiteY106" fmla="*/ 8925 h 10000"/>
                <a:gd name="connsiteX107" fmla="*/ 8444 w 10000"/>
                <a:gd name="connsiteY107" fmla="*/ 8851 h 10000"/>
                <a:gd name="connsiteX108" fmla="*/ 8444 w 10000"/>
                <a:gd name="connsiteY108" fmla="*/ 8851 h 10000"/>
                <a:gd name="connsiteX109" fmla="*/ 8222 w 10000"/>
                <a:gd name="connsiteY109" fmla="*/ 8719 h 10000"/>
                <a:gd name="connsiteX110" fmla="*/ 8111 w 10000"/>
                <a:gd name="connsiteY110" fmla="*/ 8660 h 10000"/>
                <a:gd name="connsiteX111" fmla="*/ 7944 w 10000"/>
                <a:gd name="connsiteY111" fmla="*/ 8616 h 10000"/>
                <a:gd name="connsiteX112" fmla="*/ 7778 w 10000"/>
                <a:gd name="connsiteY112" fmla="*/ 8586 h 10000"/>
                <a:gd name="connsiteX113" fmla="*/ 7556 w 10000"/>
                <a:gd name="connsiteY113" fmla="*/ 8571 h 10000"/>
                <a:gd name="connsiteX114" fmla="*/ 7333 w 10000"/>
                <a:gd name="connsiteY114" fmla="*/ 8557 h 10000"/>
                <a:gd name="connsiteX115" fmla="*/ 7000 w 10000"/>
                <a:gd name="connsiteY115" fmla="*/ 8542 h 10000"/>
                <a:gd name="connsiteX116" fmla="*/ 7000 w 10000"/>
                <a:gd name="connsiteY116" fmla="*/ 8542 h 10000"/>
                <a:gd name="connsiteX117" fmla="*/ 6556 w 10000"/>
                <a:gd name="connsiteY117" fmla="*/ 8557 h 10000"/>
                <a:gd name="connsiteX118" fmla="*/ 6222 w 10000"/>
                <a:gd name="connsiteY118" fmla="*/ 8557 h 10000"/>
                <a:gd name="connsiteX119" fmla="*/ 6111 w 10000"/>
                <a:gd name="connsiteY119" fmla="*/ 8542 h 10000"/>
                <a:gd name="connsiteX120" fmla="*/ 6056 w 10000"/>
                <a:gd name="connsiteY120" fmla="*/ 8527 h 10000"/>
                <a:gd name="connsiteX121" fmla="*/ 6056 w 10000"/>
                <a:gd name="connsiteY121" fmla="*/ 8527 h 10000"/>
                <a:gd name="connsiteX122" fmla="*/ 6056 w 10000"/>
                <a:gd name="connsiteY122" fmla="*/ 8262 h 10000"/>
                <a:gd name="connsiteX123" fmla="*/ 6056 w 10000"/>
                <a:gd name="connsiteY123" fmla="*/ 8262 h 10000"/>
                <a:gd name="connsiteX124" fmla="*/ 6056 w 10000"/>
                <a:gd name="connsiteY124" fmla="*/ 8203 h 10000"/>
                <a:gd name="connsiteX125" fmla="*/ 5944 w 10000"/>
                <a:gd name="connsiteY125" fmla="*/ 8130 h 10000"/>
                <a:gd name="connsiteX126" fmla="*/ 5889 w 10000"/>
                <a:gd name="connsiteY126" fmla="*/ 8115 h 10000"/>
                <a:gd name="connsiteX127" fmla="*/ 5778 w 10000"/>
                <a:gd name="connsiteY127" fmla="*/ 8100 h 10000"/>
                <a:gd name="connsiteX128" fmla="*/ 5667 w 10000"/>
                <a:gd name="connsiteY128" fmla="*/ 8100 h 10000"/>
                <a:gd name="connsiteX129" fmla="*/ 5500 w 10000"/>
                <a:gd name="connsiteY129" fmla="*/ 8115 h 10000"/>
                <a:gd name="connsiteX130" fmla="*/ 5500 w 10000"/>
                <a:gd name="connsiteY130" fmla="*/ 8115 h 10000"/>
                <a:gd name="connsiteX131" fmla="*/ 4889 w 10000"/>
                <a:gd name="connsiteY131" fmla="*/ 8218 h 10000"/>
                <a:gd name="connsiteX132" fmla="*/ 4611 w 10000"/>
                <a:gd name="connsiteY132" fmla="*/ 8247 h 10000"/>
                <a:gd name="connsiteX133" fmla="*/ 4556 w 10000"/>
                <a:gd name="connsiteY133" fmla="*/ 8262 h 10000"/>
                <a:gd name="connsiteX134" fmla="*/ 4500 w 10000"/>
                <a:gd name="connsiteY134" fmla="*/ 8247 h 10000"/>
                <a:gd name="connsiteX135" fmla="*/ 4500 w 10000"/>
                <a:gd name="connsiteY135" fmla="*/ 8247 h 10000"/>
                <a:gd name="connsiteX136" fmla="*/ 4222 w 10000"/>
                <a:gd name="connsiteY136" fmla="*/ 8100 h 10000"/>
                <a:gd name="connsiteX137" fmla="*/ 4222 w 10000"/>
                <a:gd name="connsiteY137" fmla="*/ 8100 h 10000"/>
                <a:gd name="connsiteX138" fmla="*/ 4111 w 10000"/>
                <a:gd name="connsiteY138" fmla="*/ 8027 h 10000"/>
                <a:gd name="connsiteX139" fmla="*/ 4111 w 10000"/>
                <a:gd name="connsiteY139" fmla="*/ 7982 h 10000"/>
                <a:gd name="connsiteX140" fmla="*/ 4111 w 10000"/>
                <a:gd name="connsiteY140" fmla="*/ 7938 h 10000"/>
                <a:gd name="connsiteX141" fmla="*/ 4111 w 10000"/>
                <a:gd name="connsiteY141" fmla="*/ 7938 h 10000"/>
                <a:gd name="connsiteX142" fmla="*/ 4278 w 10000"/>
                <a:gd name="connsiteY142" fmla="*/ 7894 h 10000"/>
                <a:gd name="connsiteX143" fmla="*/ 4389 w 10000"/>
                <a:gd name="connsiteY143" fmla="*/ 7879 h 10000"/>
                <a:gd name="connsiteX144" fmla="*/ 4389 w 10000"/>
                <a:gd name="connsiteY144" fmla="*/ 7879 h 10000"/>
                <a:gd name="connsiteX145" fmla="*/ 4000 w 10000"/>
                <a:gd name="connsiteY145" fmla="*/ 7879 h 10000"/>
                <a:gd name="connsiteX146" fmla="*/ 3722 w 10000"/>
                <a:gd name="connsiteY146" fmla="*/ 7894 h 10000"/>
                <a:gd name="connsiteX147" fmla="*/ 3611 w 10000"/>
                <a:gd name="connsiteY147" fmla="*/ 7909 h 10000"/>
                <a:gd name="connsiteX148" fmla="*/ 3556 w 10000"/>
                <a:gd name="connsiteY148" fmla="*/ 7923 h 10000"/>
                <a:gd name="connsiteX149" fmla="*/ 3556 w 10000"/>
                <a:gd name="connsiteY149" fmla="*/ 7923 h 10000"/>
                <a:gd name="connsiteX150" fmla="*/ 3444 w 10000"/>
                <a:gd name="connsiteY150" fmla="*/ 7982 h 10000"/>
                <a:gd name="connsiteX151" fmla="*/ 3278 w 10000"/>
                <a:gd name="connsiteY151" fmla="*/ 8071 h 10000"/>
                <a:gd name="connsiteX152" fmla="*/ 3000 w 10000"/>
                <a:gd name="connsiteY152" fmla="*/ 8174 h 10000"/>
                <a:gd name="connsiteX153" fmla="*/ 2667 w 10000"/>
                <a:gd name="connsiteY153" fmla="*/ 8247 h 10000"/>
                <a:gd name="connsiteX154" fmla="*/ 2667 w 10000"/>
                <a:gd name="connsiteY154" fmla="*/ 8247 h 10000"/>
                <a:gd name="connsiteX155" fmla="*/ 2333 w 10000"/>
                <a:gd name="connsiteY155" fmla="*/ 8306 h 10000"/>
                <a:gd name="connsiteX156" fmla="*/ 1833 w 10000"/>
                <a:gd name="connsiteY156" fmla="*/ 8365 h 10000"/>
                <a:gd name="connsiteX157" fmla="*/ 1389 w 10000"/>
                <a:gd name="connsiteY157" fmla="*/ 8395 h 10000"/>
                <a:gd name="connsiteX158" fmla="*/ 889 w 10000"/>
                <a:gd name="connsiteY158" fmla="*/ 8409 h 10000"/>
                <a:gd name="connsiteX159" fmla="*/ 889 w 10000"/>
                <a:gd name="connsiteY159" fmla="*/ 8409 h 10000"/>
                <a:gd name="connsiteX160" fmla="*/ 500 w 10000"/>
                <a:gd name="connsiteY160" fmla="*/ 8424 h 10000"/>
                <a:gd name="connsiteX161" fmla="*/ 222 w 10000"/>
                <a:gd name="connsiteY161" fmla="*/ 8439 h 10000"/>
                <a:gd name="connsiteX162" fmla="*/ 0 w 10000"/>
                <a:gd name="connsiteY162" fmla="*/ 8454 h 10000"/>
                <a:gd name="connsiteX163" fmla="*/ 0 w 10000"/>
                <a:gd name="connsiteY163" fmla="*/ 8454 h 10000"/>
                <a:gd name="connsiteX164" fmla="*/ 278 w 10000"/>
                <a:gd name="connsiteY164" fmla="*/ 8689 h 10000"/>
                <a:gd name="connsiteX165" fmla="*/ 500 w 10000"/>
                <a:gd name="connsiteY165" fmla="*/ 8866 h 10000"/>
                <a:gd name="connsiteX166" fmla="*/ 722 w 10000"/>
                <a:gd name="connsiteY166" fmla="*/ 9013 h 10000"/>
                <a:gd name="connsiteX167" fmla="*/ 722 w 10000"/>
                <a:gd name="connsiteY167" fmla="*/ 9013 h 10000"/>
                <a:gd name="connsiteX168" fmla="*/ 889 w 10000"/>
                <a:gd name="connsiteY168" fmla="*/ 9102 h 10000"/>
                <a:gd name="connsiteX169" fmla="*/ 944 w 10000"/>
                <a:gd name="connsiteY169" fmla="*/ 9175 h 10000"/>
                <a:gd name="connsiteX170" fmla="*/ 1111 w 10000"/>
                <a:gd name="connsiteY170" fmla="*/ 9249 h 10000"/>
                <a:gd name="connsiteX171" fmla="*/ 1333 w 10000"/>
                <a:gd name="connsiteY171" fmla="*/ 9367 h 10000"/>
                <a:gd name="connsiteX172" fmla="*/ 1333 w 10000"/>
                <a:gd name="connsiteY172" fmla="*/ 9367 h 10000"/>
                <a:gd name="connsiteX173" fmla="*/ 1444 w 10000"/>
                <a:gd name="connsiteY173" fmla="*/ 9426 h 10000"/>
                <a:gd name="connsiteX174" fmla="*/ 1500 w 10000"/>
                <a:gd name="connsiteY174" fmla="*/ 9470 h 10000"/>
                <a:gd name="connsiteX175" fmla="*/ 1500 w 10000"/>
                <a:gd name="connsiteY175" fmla="*/ 9514 h 10000"/>
                <a:gd name="connsiteX176" fmla="*/ 1556 w 10000"/>
                <a:gd name="connsiteY176" fmla="*/ 9529 h 10000"/>
                <a:gd name="connsiteX177" fmla="*/ 1722 w 10000"/>
                <a:gd name="connsiteY177" fmla="*/ 9543 h 10000"/>
                <a:gd name="connsiteX178" fmla="*/ 1944 w 10000"/>
                <a:gd name="connsiteY178" fmla="*/ 9558 h 10000"/>
                <a:gd name="connsiteX179" fmla="*/ 2944 w 10000"/>
                <a:gd name="connsiteY179" fmla="*/ 9573 h 10000"/>
                <a:gd name="connsiteX180" fmla="*/ 2944 w 10000"/>
                <a:gd name="connsiteY180" fmla="*/ 9573 h 10000"/>
                <a:gd name="connsiteX181" fmla="*/ 4167 w 10000"/>
                <a:gd name="connsiteY181" fmla="*/ 9602 h 10000"/>
                <a:gd name="connsiteX182" fmla="*/ 4889 w 10000"/>
                <a:gd name="connsiteY182" fmla="*/ 9647 h 10000"/>
                <a:gd name="connsiteX183" fmla="*/ 5278 w 10000"/>
                <a:gd name="connsiteY183" fmla="*/ 9691 h 10000"/>
                <a:gd name="connsiteX184" fmla="*/ 5444 w 10000"/>
                <a:gd name="connsiteY184" fmla="*/ 9705 h 10000"/>
                <a:gd name="connsiteX185" fmla="*/ 5444 w 10000"/>
                <a:gd name="connsiteY185" fmla="*/ 9705 h 10000"/>
                <a:gd name="connsiteX186" fmla="*/ 5722 w 10000"/>
                <a:gd name="connsiteY186" fmla="*/ 9735 h 10000"/>
                <a:gd name="connsiteX187" fmla="*/ 5833 w 10000"/>
                <a:gd name="connsiteY187" fmla="*/ 9750 h 10000"/>
                <a:gd name="connsiteX188" fmla="*/ 5833 w 10000"/>
                <a:gd name="connsiteY188" fmla="*/ 9750 h 10000"/>
                <a:gd name="connsiteX189" fmla="*/ 5833 w 10000"/>
                <a:gd name="connsiteY189" fmla="*/ 9735 h 10000"/>
                <a:gd name="connsiteX190" fmla="*/ 5889 w 10000"/>
                <a:gd name="connsiteY190" fmla="*/ 9720 h 10000"/>
                <a:gd name="connsiteX191" fmla="*/ 6000 w 10000"/>
                <a:gd name="connsiteY191" fmla="*/ 9705 h 10000"/>
                <a:gd name="connsiteX192" fmla="*/ 6167 w 10000"/>
                <a:gd name="connsiteY192" fmla="*/ 9691 h 10000"/>
                <a:gd name="connsiteX193" fmla="*/ 6444 w 10000"/>
                <a:gd name="connsiteY193" fmla="*/ 9691 h 10000"/>
                <a:gd name="connsiteX194" fmla="*/ 6833 w 10000"/>
                <a:gd name="connsiteY194" fmla="*/ 9705 h 10000"/>
                <a:gd name="connsiteX195" fmla="*/ 7278 w 10000"/>
                <a:gd name="connsiteY195" fmla="*/ 9750 h 10000"/>
                <a:gd name="connsiteX196" fmla="*/ 7278 w 10000"/>
                <a:gd name="connsiteY196" fmla="*/ 9750 h 10000"/>
                <a:gd name="connsiteX197" fmla="*/ 8722 w 10000"/>
                <a:gd name="connsiteY197" fmla="*/ 9882 h 10000"/>
                <a:gd name="connsiteX198" fmla="*/ 10000 w 10000"/>
                <a:gd name="connsiteY198"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2222 w 10000"/>
                <a:gd name="connsiteY71" fmla="*/ 2563 h 10000"/>
                <a:gd name="connsiteX72" fmla="*/ 3500 w 10000"/>
                <a:gd name="connsiteY72" fmla="*/ 2165 h 10000"/>
                <a:gd name="connsiteX73" fmla="*/ 4444 w 10000"/>
                <a:gd name="connsiteY73" fmla="*/ 1738 h 10000"/>
                <a:gd name="connsiteX74" fmla="*/ 4444 w 10000"/>
                <a:gd name="connsiteY74" fmla="*/ 1738 h 10000"/>
                <a:gd name="connsiteX75" fmla="*/ 4444 w 10000"/>
                <a:gd name="connsiteY75" fmla="*/ 1679 h 10000"/>
                <a:gd name="connsiteX76" fmla="*/ 4444 w 10000"/>
                <a:gd name="connsiteY76" fmla="*/ 1546 h 10000"/>
                <a:gd name="connsiteX77" fmla="*/ 4500 w 10000"/>
                <a:gd name="connsiteY77" fmla="*/ 1458 h 10000"/>
                <a:gd name="connsiteX78" fmla="*/ 4611 w 10000"/>
                <a:gd name="connsiteY78" fmla="*/ 1384 h 10000"/>
                <a:gd name="connsiteX79" fmla="*/ 4778 w 10000"/>
                <a:gd name="connsiteY79" fmla="*/ 1296 h 10000"/>
                <a:gd name="connsiteX80" fmla="*/ 5000 w 10000"/>
                <a:gd name="connsiteY80" fmla="*/ 1222 h 10000"/>
                <a:gd name="connsiteX81" fmla="*/ 5000 w 10000"/>
                <a:gd name="connsiteY81" fmla="*/ 1222 h 10000"/>
                <a:gd name="connsiteX82" fmla="*/ 5556 w 10000"/>
                <a:gd name="connsiteY82" fmla="*/ 1075 h 10000"/>
                <a:gd name="connsiteX83" fmla="*/ 6111 w 10000"/>
                <a:gd name="connsiteY83" fmla="*/ 884 h 10000"/>
                <a:gd name="connsiteX84" fmla="*/ 6667 w 10000"/>
                <a:gd name="connsiteY84" fmla="*/ 707 h 10000"/>
                <a:gd name="connsiteX85" fmla="*/ 7056 w 10000"/>
                <a:gd name="connsiteY85" fmla="*/ 545 h 10000"/>
                <a:gd name="connsiteX86" fmla="*/ 7056 w 10000"/>
                <a:gd name="connsiteY86" fmla="*/ 545 h 10000"/>
                <a:gd name="connsiteX87" fmla="*/ 7333 w 10000"/>
                <a:gd name="connsiteY87" fmla="*/ 398 h 10000"/>
                <a:gd name="connsiteX88" fmla="*/ 7667 w 10000"/>
                <a:gd name="connsiteY88" fmla="*/ 221 h 10000"/>
                <a:gd name="connsiteX89" fmla="*/ 8000 w 10000"/>
                <a:gd name="connsiteY89" fmla="*/ 88 h 10000"/>
                <a:gd name="connsiteX90" fmla="*/ 8167 w 10000"/>
                <a:gd name="connsiteY90" fmla="*/ 29 h 10000"/>
                <a:gd name="connsiteX91" fmla="*/ 8333 w 10000"/>
                <a:gd name="connsiteY91" fmla="*/ 15 h 10000"/>
                <a:gd name="connsiteX92" fmla="*/ 8333 w 10000"/>
                <a:gd name="connsiteY92" fmla="*/ 15 h 10000"/>
                <a:gd name="connsiteX93" fmla="*/ 8667 w 10000"/>
                <a:gd name="connsiteY93" fmla="*/ 0 h 10000"/>
                <a:gd name="connsiteX94" fmla="*/ 9111 w 10000"/>
                <a:gd name="connsiteY94" fmla="*/ 0 h 10000"/>
                <a:gd name="connsiteX95" fmla="*/ 10000 w 10000"/>
                <a:gd name="connsiteY95" fmla="*/ 15 h 10000"/>
                <a:gd name="connsiteX96" fmla="*/ 10000 w 10000"/>
                <a:gd name="connsiteY96" fmla="*/ 9013 h 10000"/>
                <a:gd name="connsiteX97" fmla="*/ 10000 w 10000"/>
                <a:gd name="connsiteY97" fmla="*/ 9013 h 10000"/>
                <a:gd name="connsiteX98" fmla="*/ 9722 w 10000"/>
                <a:gd name="connsiteY98" fmla="*/ 8999 h 10000"/>
                <a:gd name="connsiteX99" fmla="*/ 9389 w 10000"/>
                <a:gd name="connsiteY99" fmla="*/ 9013 h 10000"/>
                <a:gd name="connsiteX100" fmla="*/ 9389 w 10000"/>
                <a:gd name="connsiteY100" fmla="*/ 9013 h 10000"/>
                <a:gd name="connsiteX101" fmla="*/ 9278 w 10000"/>
                <a:gd name="connsiteY101" fmla="*/ 9028 h 10000"/>
                <a:gd name="connsiteX102" fmla="*/ 9056 w 10000"/>
                <a:gd name="connsiteY102" fmla="*/ 9013 h 10000"/>
                <a:gd name="connsiteX103" fmla="*/ 8889 w 10000"/>
                <a:gd name="connsiteY103" fmla="*/ 8999 h 10000"/>
                <a:gd name="connsiteX104" fmla="*/ 8722 w 10000"/>
                <a:gd name="connsiteY104" fmla="*/ 8969 h 10000"/>
                <a:gd name="connsiteX105" fmla="*/ 8611 w 10000"/>
                <a:gd name="connsiteY105" fmla="*/ 8925 h 10000"/>
                <a:gd name="connsiteX106" fmla="*/ 8444 w 10000"/>
                <a:gd name="connsiteY106" fmla="*/ 8851 h 10000"/>
                <a:gd name="connsiteX107" fmla="*/ 8444 w 10000"/>
                <a:gd name="connsiteY107" fmla="*/ 8851 h 10000"/>
                <a:gd name="connsiteX108" fmla="*/ 8222 w 10000"/>
                <a:gd name="connsiteY108" fmla="*/ 8719 h 10000"/>
                <a:gd name="connsiteX109" fmla="*/ 8111 w 10000"/>
                <a:gd name="connsiteY109" fmla="*/ 8660 h 10000"/>
                <a:gd name="connsiteX110" fmla="*/ 7944 w 10000"/>
                <a:gd name="connsiteY110" fmla="*/ 8616 h 10000"/>
                <a:gd name="connsiteX111" fmla="*/ 7778 w 10000"/>
                <a:gd name="connsiteY111" fmla="*/ 8586 h 10000"/>
                <a:gd name="connsiteX112" fmla="*/ 7556 w 10000"/>
                <a:gd name="connsiteY112" fmla="*/ 8571 h 10000"/>
                <a:gd name="connsiteX113" fmla="*/ 7333 w 10000"/>
                <a:gd name="connsiteY113" fmla="*/ 8557 h 10000"/>
                <a:gd name="connsiteX114" fmla="*/ 7000 w 10000"/>
                <a:gd name="connsiteY114" fmla="*/ 8542 h 10000"/>
                <a:gd name="connsiteX115" fmla="*/ 7000 w 10000"/>
                <a:gd name="connsiteY115" fmla="*/ 8542 h 10000"/>
                <a:gd name="connsiteX116" fmla="*/ 6556 w 10000"/>
                <a:gd name="connsiteY116" fmla="*/ 8557 h 10000"/>
                <a:gd name="connsiteX117" fmla="*/ 6222 w 10000"/>
                <a:gd name="connsiteY117" fmla="*/ 8557 h 10000"/>
                <a:gd name="connsiteX118" fmla="*/ 6111 w 10000"/>
                <a:gd name="connsiteY118" fmla="*/ 8542 h 10000"/>
                <a:gd name="connsiteX119" fmla="*/ 6056 w 10000"/>
                <a:gd name="connsiteY119" fmla="*/ 8527 h 10000"/>
                <a:gd name="connsiteX120" fmla="*/ 6056 w 10000"/>
                <a:gd name="connsiteY120" fmla="*/ 8527 h 10000"/>
                <a:gd name="connsiteX121" fmla="*/ 6056 w 10000"/>
                <a:gd name="connsiteY121" fmla="*/ 8262 h 10000"/>
                <a:gd name="connsiteX122" fmla="*/ 6056 w 10000"/>
                <a:gd name="connsiteY122" fmla="*/ 8262 h 10000"/>
                <a:gd name="connsiteX123" fmla="*/ 6056 w 10000"/>
                <a:gd name="connsiteY123" fmla="*/ 8203 h 10000"/>
                <a:gd name="connsiteX124" fmla="*/ 5944 w 10000"/>
                <a:gd name="connsiteY124" fmla="*/ 8130 h 10000"/>
                <a:gd name="connsiteX125" fmla="*/ 5889 w 10000"/>
                <a:gd name="connsiteY125" fmla="*/ 8115 h 10000"/>
                <a:gd name="connsiteX126" fmla="*/ 5778 w 10000"/>
                <a:gd name="connsiteY126" fmla="*/ 8100 h 10000"/>
                <a:gd name="connsiteX127" fmla="*/ 5667 w 10000"/>
                <a:gd name="connsiteY127" fmla="*/ 8100 h 10000"/>
                <a:gd name="connsiteX128" fmla="*/ 5500 w 10000"/>
                <a:gd name="connsiteY128" fmla="*/ 8115 h 10000"/>
                <a:gd name="connsiteX129" fmla="*/ 5500 w 10000"/>
                <a:gd name="connsiteY129" fmla="*/ 8115 h 10000"/>
                <a:gd name="connsiteX130" fmla="*/ 4889 w 10000"/>
                <a:gd name="connsiteY130" fmla="*/ 8218 h 10000"/>
                <a:gd name="connsiteX131" fmla="*/ 4611 w 10000"/>
                <a:gd name="connsiteY131" fmla="*/ 8247 h 10000"/>
                <a:gd name="connsiteX132" fmla="*/ 4556 w 10000"/>
                <a:gd name="connsiteY132" fmla="*/ 8262 h 10000"/>
                <a:gd name="connsiteX133" fmla="*/ 4500 w 10000"/>
                <a:gd name="connsiteY133" fmla="*/ 8247 h 10000"/>
                <a:gd name="connsiteX134" fmla="*/ 4500 w 10000"/>
                <a:gd name="connsiteY134" fmla="*/ 8247 h 10000"/>
                <a:gd name="connsiteX135" fmla="*/ 4222 w 10000"/>
                <a:gd name="connsiteY135" fmla="*/ 8100 h 10000"/>
                <a:gd name="connsiteX136" fmla="*/ 4222 w 10000"/>
                <a:gd name="connsiteY136" fmla="*/ 8100 h 10000"/>
                <a:gd name="connsiteX137" fmla="*/ 4111 w 10000"/>
                <a:gd name="connsiteY137" fmla="*/ 8027 h 10000"/>
                <a:gd name="connsiteX138" fmla="*/ 4111 w 10000"/>
                <a:gd name="connsiteY138" fmla="*/ 7982 h 10000"/>
                <a:gd name="connsiteX139" fmla="*/ 4111 w 10000"/>
                <a:gd name="connsiteY139" fmla="*/ 7938 h 10000"/>
                <a:gd name="connsiteX140" fmla="*/ 4111 w 10000"/>
                <a:gd name="connsiteY140" fmla="*/ 7938 h 10000"/>
                <a:gd name="connsiteX141" fmla="*/ 4278 w 10000"/>
                <a:gd name="connsiteY141" fmla="*/ 7894 h 10000"/>
                <a:gd name="connsiteX142" fmla="*/ 4389 w 10000"/>
                <a:gd name="connsiteY142" fmla="*/ 7879 h 10000"/>
                <a:gd name="connsiteX143" fmla="*/ 4389 w 10000"/>
                <a:gd name="connsiteY143" fmla="*/ 7879 h 10000"/>
                <a:gd name="connsiteX144" fmla="*/ 4000 w 10000"/>
                <a:gd name="connsiteY144" fmla="*/ 7879 h 10000"/>
                <a:gd name="connsiteX145" fmla="*/ 3722 w 10000"/>
                <a:gd name="connsiteY145" fmla="*/ 7894 h 10000"/>
                <a:gd name="connsiteX146" fmla="*/ 3611 w 10000"/>
                <a:gd name="connsiteY146" fmla="*/ 7909 h 10000"/>
                <a:gd name="connsiteX147" fmla="*/ 3556 w 10000"/>
                <a:gd name="connsiteY147" fmla="*/ 7923 h 10000"/>
                <a:gd name="connsiteX148" fmla="*/ 3556 w 10000"/>
                <a:gd name="connsiteY148" fmla="*/ 7923 h 10000"/>
                <a:gd name="connsiteX149" fmla="*/ 3444 w 10000"/>
                <a:gd name="connsiteY149" fmla="*/ 7982 h 10000"/>
                <a:gd name="connsiteX150" fmla="*/ 3278 w 10000"/>
                <a:gd name="connsiteY150" fmla="*/ 8071 h 10000"/>
                <a:gd name="connsiteX151" fmla="*/ 3000 w 10000"/>
                <a:gd name="connsiteY151" fmla="*/ 8174 h 10000"/>
                <a:gd name="connsiteX152" fmla="*/ 2667 w 10000"/>
                <a:gd name="connsiteY152" fmla="*/ 8247 h 10000"/>
                <a:gd name="connsiteX153" fmla="*/ 2667 w 10000"/>
                <a:gd name="connsiteY153" fmla="*/ 8247 h 10000"/>
                <a:gd name="connsiteX154" fmla="*/ 2333 w 10000"/>
                <a:gd name="connsiteY154" fmla="*/ 8306 h 10000"/>
                <a:gd name="connsiteX155" fmla="*/ 1833 w 10000"/>
                <a:gd name="connsiteY155" fmla="*/ 8365 h 10000"/>
                <a:gd name="connsiteX156" fmla="*/ 1389 w 10000"/>
                <a:gd name="connsiteY156" fmla="*/ 8395 h 10000"/>
                <a:gd name="connsiteX157" fmla="*/ 889 w 10000"/>
                <a:gd name="connsiteY157" fmla="*/ 8409 h 10000"/>
                <a:gd name="connsiteX158" fmla="*/ 889 w 10000"/>
                <a:gd name="connsiteY158" fmla="*/ 8409 h 10000"/>
                <a:gd name="connsiteX159" fmla="*/ 500 w 10000"/>
                <a:gd name="connsiteY159" fmla="*/ 8424 h 10000"/>
                <a:gd name="connsiteX160" fmla="*/ 222 w 10000"/>
                <a:gd name="connsiteY160" fmla="*/ 8439 h 10000"/>
                <a:gd name="connsiteX161" fmla="*/ 0 w 10000"/>
                <a:gd name="connsiteY161" fmla="*/ 8454 h 10000"/>
                <a:gd name="connsiteX162" fmla="*/ 0 w 10000"/>
                <a:gd name="connsiteY162" fmla="*/ 8454 h 10000"/>
                <a:gd name="connsiteX163" fmla="*/ 278 w 10000"/>
                <a:gd name="connsiteY163" fmla="*/ 8689 h 10000"/>
                <a:gd name="connsiteX164" fmla="*/ 500 w 10000"/>
                <a:gd name="connsiteY164" fmla="*/ 8866 h 10000"/>
                <a:gd name="connsiteX165" fmla="*/ 722 w 10000"/>
                <a:gd name="connsiteY165" fmla="*/ 9013 h 10000"/>
                <a:gd name="connsiteX166" fmla="*/ 722 w 10000"/>
                <a:gd name="connsiteY166" fmla="*/ 9013 h 10000"/>
                <a:gd name="connsiteX167" fmla="*/ 889 w 10000"/>
                <a:gd name="connsiteY167" fmla="*/ 9102 h 10000"/>
                <a:gd name="connsiteX168" fmla="*/ 944 w 10000"/>
                <a:gd name="connsiteY168" fmla="*/ 9175 h 10000"/>
                <a:gd name="connsiteX169" fmla="*/ 1111 w 10000"/>
                <a:gd name="connsiteY169" fmla="*/ 9249 h 10000"/>
                <a:gd name="connsiteX170" fmla="*/ 1333 w 10000"/>
                <a:gd name="connsiteY170" fmla="*/ 9367 h 10000"/>
                <a:gd name="connsiteX171" fmla="*/ 1333 w 10000"/>
                <a:gd name="connsiteY171" fmla="*/ 9367 h 10000"/>
                <a:gd name="connsiteX172" fmla="*/ 1444 w 10000"/>
                <a:gd name="connsiteY172" fmla="*/ 9426 h 10000"/>
                <a:gd name="connsiteX173" fmla="*/ 1500 w 10000"/>
                <a:gd name="connsiteY173" fmla="*/ 9470 h 10000"/>
                <a:gd name="connsiteX174" fmla="*/ 1500 w 10000"/>
                <a:gd name="connsiteY174" fmla="*/ 9514 h 10000"/>
                <a:gd name="connsiteX175" fmla="*/ 1556 w 10000"/>
                <a:gd name="connsiteY175" fmla="*/ 9529 h 10000"/>
                <a:gd name="connsiteX176" fmla="*/ 1722 w 10000"/>
                <a:gd name="connsiteY176" fmla="*/ 9543 h 10000"/>
                <a:gd name="connsiteX177" fmla="*/ 1944 w 10000"/>
                <a:gd name="connsiteY177" fmla="*/ 9558 h 10000"/>
                <a:gd name="connsiteX178" fmla="*/ 2944 w 10000"/>
                <a:gd name="connsiteY178" fmla="*/ 9573 h 10000"/>
                <a:gd name="connsiteX179" fmla="*/ 2944 w 10000"/>
                <a:gd name="connsiteY179" fmla="*/ 9573 h 10000"/>
                <a:gd name="connsiteX180" fmla="*/ 4167 w 10000"/>
                <a:gd name="connsiteY180" fmla="*/ 9602 h 10000"/>
                <a:gd name="connsiteX181" fmla="*/ 4889 w 10000"/>
                <a:gd name="connsiteY181" fmla="*/ 9647 h 10000"/>
                <a:gd name="connsiteX182" fmla="*/ 5278 w 10000"/>
                <a:gd name="connsiteY182" fmla="*/ 9691 h 10000"/>
                <a:gd name="connsiteX183" fmla="*/ 5444 w 10000"/>
                <a:gd name="connsiteY183" fmla="*/ 9705 h 10000"/>
                <a:gd name="connsiteX184" fmla="*/ 5444 w 10000"/>
                <a:gd name="connsiteY184" fmla="*/ 9705 h 10000"/>
                <a:gd name="connsiteX185" fmla="*/ 5722 w 10000"/>
                <a:gd name="connsiteY185" fmla="*/ 9735 h 10000"/>
                <a:gd name="connsiteX186" fmla="*/ 5833 w 10000"/>
                <a:gd name="connsiteY186" fmla="*/ 9750 h 10000"/>
                <a:gd name="connsiteX187" fmla="*/ 5833 w 10000"/>
                <a:gd name="connsiteY187" fmla="*/ 9750 h 10000"/>
                <a:gd name="connsiteX188" fmla="*/ 5833 w 10000"/>
                <a:gd name="connsiteY188" fmla="*/ 9735 h 10000"/>
                <a:gd name="connsiteX189" fmla="*/ 5889 w 10000"/>
                <a:gd name="connsiteY189" fmla="*/ 9720 h 10000"/>
                <a:gd name="connsiteX190" fmla="*/ 6000 w 10000"/>
                <a:gd name="connsiteY190" fmla="*/ 9705 h 10000"/>
                <a:gd name="connsiteX191" fmla="*/ 6167 w 10000"/>
                <a:gd name="connsiteY191" fmla="*/ 9691 h 10000"/>
                <a:gd name="connsiteX192" fmla="*/ 6444 w 10000"/>
                <a:gd name="connsiteY192" fmla="*/ 9691 h 10000"/>
                <a:gd name="connsiteX193" fmla="*/ 6833 w 10000"/>
                <a:gd name="connsiteY193" fmla="*/ 9705 h 10000"/>
                <a:gd name="connsiteX194" fmla="*/ 7278 w 10000"/>
                <a:gd name="connsiteY194" fmla="*/ 9750 h 10000"/>
                <a:gd name="connsiteX195" fmla="*/ 7278 w 10000"/>
                <a:gd name="connsiteY195" fmla="*/ 9750 h 10000"/>
                <a:gd name="connsiteX196" fmla="*/ 8722 w 10000"/>
                <a:gd name="connsiteY196" fmla="*/ 9882 h 10000"/>
                <a:gd name="connsiteX197" fmla="*/ 10000 w 10000"/>
                <a:gd name="connsiteY197"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3500 w 10000"/>
                <a:gd name="connsiteY71" fmla="*/ 2165 h 10000"/>
                <a:gd name="connsiteX72" fmla="*/ 4444 w 10000"/>
                <a:gd name="connsiteY72" fmla="*/ 1738 h 10000"/>
                <a:gd name="connsiteX73" fmla="*/ 4444 w 10000"/>
                <a:gd name="connsiteY73" fmla="*/ 1738 h 10000"/>
                <a:gd name="connsiteX74" fmla="*/ 4444 w 10000"/>
                <a:gd name="connsiteY74" fmla="*/ 1679 h 10000"/>
                <a:gd name="connsiteX75" fmla="*/ 4444 w 10000"/>
                <a:gd name="connsiteY75" fmla="*/ 1546 h 10000"/>
                <a:gd name="connsiteX76" fmla="*/ 4500 w 10000"/>
                <a:gd name="connsiteY76" fmla="*/ 1458 h 10000"/>
                <a:gd name="connsiteX77" fmla="*/ 4611 w 10000"/>
                <a:gd name="connsiteY77" fmla="*/ 1384 h 10000"/>
                <a:gd name="connsiteX78" fmla="*/ 4778 w 10000"/>
                <a:gd name="connsiteY78" fmla="*/ 1296 h 10000"/>
                <a:gd name="connsiteX79" fmla="*/ 5000 w 10000"/>
                <a:gd name="connsiteY79" fmla="*/ 1222 h 10000"/>
                <a:gd name="connsiteX80" fmla="*/ 5000 w 10000"/>
                <a:gd name="connsiteY80" fmla="*/ 1222 h 10000"/>
                <a:gd name="connsiteX81" fmla="*/ 5556 w 10000"/>
                <a:gd name="connsiteY81" fmla="*/ 1075 h 10000"/>
                <a:gd name="connsiteX82" fmla="*/ 6111 w 10000"/>
                <a:gd name="connsiteY82" fmla="*/ 884 h 10000"/>
                <a:gd name="connsiteX83" fmla="*/ 6667 w 10000"/>
                <a:gd name="connsiteY83" fmla="*/ 707 h 10000"/>
                <a:gd name="connsiteX84" fmla="*/ 7056 w 10000"/>
                <a:gd name="connsiteY84" fmla="*/ 545 h 10000"/>
                <a:gd name="connsiteX85" fmla="*/ 7056 w 10000"/>
                <a:gd name="connsiteY85" fmla="*/ 545 h 10000"/>
                <a:gd name="connsiteX86" fmla="*/ 7333 w 10000"/>
                <a:gd name="connsiteY86" fmla="*/ 398 h 10000"/>
                <a:gd name="connsiteX87" fmla="*/ 7667 w 10000"/>
                <a:gd name="connsiteY87" fmla="*/ 221 h 10000"/>
                <a:gd name="connsiteX88" fmla="*/ 8000 w 10000"/>
                <a:gd name="connsiteY88" fmla="*/ 88 h 10000"/>
                <a:gd name="connsiteX89" fmla="*/ 8167 w 10000"/>
                <a:gd name="connsiteY89" fmla="*/ 29 h 10000"/>
                <a:gd name="connsiteX90" fmla="*/ 8333 w 10000"/>
                <a:gd name="connsiteY90" fmla="*/ 15 h 10000"/>
                <a:gd name="connsiteX91" fmla="*/ 8333 w 10000"/>
                <a:gd name="connsiteY91" fmla="*/ 15 h 10000"/>
                <a:gd name="connsiteX92" fmla="*/ 8667 w 10000"/>
                <a:gd name="connsiteY92" fmla="*/ 0 h 10000"/>
                <a:gd name="connsiteX93" fmla="*/ 9111 w 10000"/>
                <a:gd name="connsiteY93" fmla="*/ 0 h 10000"/>
                <a:gd name="connsiteX94" fmla="*/ 10000 w 10000"/>
                <a:gd name="connsiteY94" fmla="*/ 15 h 10000"/>
                <a:gd name="connsiteX95" fmla="*/ 10000 w 10000"/>
                <a:gd name="connsiteY95" fmla="*/ 9013 h 10000"/>
                <a:gd name="connsiteX96" fmla="*/ 10000 w 10000"/>
                <a:gd name="connsiteY96" fmla="*/ 9013 h 10000"/>
                <a:gd name="connsiteX97" fmla="*/ 9722 w 10000"/>
                <a:gd name="connsiteY97" fmla="*/ 8999 h 10000"/>
                <a:gd name="connsiteX98" fmla="*/ 9389 w 10000"/>
                <a:gd name="connsiteY98" fmla="*/ 9013 h 10000"/>
                <a:gd name="connsiteX99" fmla="*/ 9389 w 10000"/>
                <a:gd name="connsiteY99" fmla="*/ 9013 h 10000"/>
                <a:gd name="connsiteX100" fmla="*/ 9278 w 10000"/>
                <a:gd name="connsiteY100" fmla="*/ 9028 h 10000"/>
                <a:gd name="connsiteX101" fmla="*/ 9056 w 10000"/>
                <a:gd name="connsiteY101" fmla="*/ 9013 h 10000"/>
                <a:gd name="connsiteX102" fmla="*/ 8889 w 10000"/>
                <a:gd name="connsiteY102" fmla="*/ 8999 h 10000"/>
                <a:gd name="connsiteX103" fmla="*/ 8722 w 10000"/>
                <a:gd name="connsiteY103" fmla="*/ 8969 h 10000"/>
                <a:gd name="connsiteX104" fmla="*/ 8611 w 10000"/>
                <a:gd name="connsiteY104" fmla="*/ 8925 h 10000"/>
                <a:gd name="connsiteX105" fmla="*/ 8444 w 10000"/>
                <a:gd name="connsiteY105" fmla="*/ 8851 h 10000"/>
                <a:gd name="connsiteX106" fmla="*/ 8444 w 10000"/>
                <a:gd name="connsiteY106" fmla="*/ 8851 h 10000"/>
                <a:gd name="connsiteX107" fmla="*/ 8222 w 10000"/>
                <a:gd name="connsiteY107" fmla="*/ 8719 h 10000"/>
                <a:gd name="connsiteX108" fmla="*/ 8111 w 10000"/>
                <a:gd name="connsiteY108" fmla="*/ 8660 h 10000"/>
                <a:gd name="connsiteX109" fmla="*/ 7944 w 10000"/>
                <a:gd name="connsiteY109" fmla="*/ 8616 h 10000"/>
                <a:gd name="connsiteX110" fmla="*/ 7778 w 10000"/>
                <a:gd name="connsiteY110" fmla="*/ 8586 h 10000"/>
                <a:gd name="connsiteX111" fmla="*/ 7556 w 10000"/>
                <a:gd name="connsiteY111" fmla="*/ 8571 h 10000"/>
                <a:gd name="connsiteX112" fmla="*/ 7333 w 10000"/>
                <a:gd name="connsiteY112" fmla="*/ 8557 h 10000"/>
                <a:gd name="connsiteX113" fmla="*/ 7000 w 10000"/>
                <a:gd name="connsiteY113" fmla="*/ 8542 h 10000"/>
                <a:gd name="connsiteX114" fmla="*/ 7000 w 10000"/>
                <a:gd name="connsiteY114" fmla="*/ 8542 h 10000"/>
                <a:gd name="connsiteX115" fmla="*/ 6556 w 10000"/>
                <a:gd name="connsiteY115" fmla="*/ 8557 h 10000"/>
                <a:gd name="connsiteX116" fmla="*/ 6222 w 10000"/>
                <a:gd name="connsiteY116" fmla="*/ 8557 h 10000"/>
                <a:gd name="connsiteX117" fmla="*/ 6111 w 10000"/>
                <a:gd name="connsiteY117" fmla="*/ 8542 h 10000"/>
                <a:gd name="connsiteX118" fmla="*/ 6056 w 10000"/>
                <a:gd name="connsiteY118" fmla="*/ 8527 h 10000"/>
                <a:gd name="connsiteX119" fmla="*/ 6056 w 10000"/>
                <a:gd name="connsiteY119" fmla="*/ 8527 h 10000"/>
                <a:gd name="connsiteX120" fmla="*/ 6056 w 10000"/>
                <a:gd name="connsiteY120" fmla="*/ 8262 h 10000"/>
                <a:gd name="connsiteX121" fmla="*/ 6056 w 10000"/>
                <a:gd name="connsiteY121" fmla="*/ 8262 h 10000"/>
                <a:gd name="connsiteX122" fmla="*/ 6056 w 10000"/>
                <a:gd name="connsiteY122" fmla="*/ 8203 h 10000"/>
                <a:gd name="connsiteX123" fmla="*/ 5944 w 10000"/>
                <a:gd name="connsiteY123" fmla="*/ 8130 h 10000"/>
                <a:gd name="connsiteX124" fmla="*/ 5889 w 10000"/>
                <a:gd name="connsiteY124" fmla="*/ 8115 h 10000"/>
                <a:gd name="connsiteX125" fmla="*/ 5778 w 10000"/>
                <a:gd name="connsiteY125" fmla="*/ 8100 h 10000"/>
                <a:gd name="connsiteX126" fmla="*/ 5667 w 10000"/>
                <a:gd name="connsiteY126" fmla="*/ 8100 h 10000"/>
                <a:gd name="connsiteX127" fmla="*/ 5500 w 10000"/>
                <a:gd name="connsiteY127" fmla="*/ 8115 h 10000"/>
                <a:gd name="connsiteX128" fmla="*/ 5500 w 10000"/>
                <a:gd name="connsiteY128" fmla="*/ 8115 h 10000"/>
                <a:gd name="connsiteX129" fmla="*/ 4889 w 10000"/>
                <a:gd name="connsiteY129" fmla="*/ 8218 h 10000"/>
                <a:gd name="connsiteX130" fmla="*/ 4611 w 10000"/>
                <a:gd name="connsiteY130" fmla="*/ 8247 h 10000"/>
                <a:gd name="connsiteX131" fmla="*/ 4556 w 10000"/>
                <a:gd name="connsiteY131" fmla="*/ 8262 h 10000"/>
                <a:gd name="connsiteX132" fmla="*/ 4500 w 10000"/>
                <a:gd name="connsiteY132" fmla="*/ 8247 h 10000"/>
                <a:gd name="connsiteX133" fmla="*/ 4500 w 10000"/>
                <a:gd name="connsiteY133" fmla="*/ 8247 h 10000"/>
                <a:gd name="connsiteX134" fmla="*/ 4222 w 10000"/>
                <a:gd name="connsiteY134" fmla="*/ 8100 h 10000"/>
                <a:gd name="connsiteX135" fmla="*/ 4222 w 10000"/>
                <a:gd name="connsiteY135" fmla="*/ 8100 h 10000"/>
                <a:gd name="connsiteX136" fmla="*/ 4111 w 10000"/>
                <a:gd name="connsiteY136" fmla="*/ 8027 h 10000"/>
                <a:gd name="connsiteX137" fmla="*/ 4111 w 10000"/>
                <a:gd name="connsiteY137" fmla="*/ 7982 h 10000"/>
                <a:gd name="connsiteX138" fmla="*/ 4111 w 10000"/>
                <a:gd name="connsiteY138" fmla="*/ 7938 h 10000"/>
                <a:gd name="connsiteX139" fmla="*/ 4111 w 10000"/>
                <a:gd name="connsiteY139" fmla="*/ 7938 h 10000"/>
                <a:gd name="connsiteX140" fmla="*/ 4278 w 10000"/>
                <a:gd name="connsiteY140" fmla="*/ 7894 h 10000"/>
                <a:gd name="connsiteX141" fmla="*/ 4389 w 10000"/>
                <a:gd name="connsiteY141" fmla="*/ 7879 h 10000"/>
                <a:gd name="connsiteX142" fmla="*/ 4389 w 10000"/>
                <a:gd name="connsiteY142" fmla="*/ 7879 h 10000"/>
                <a:gd name="connsiteX143" fmla="*/ 4000 w 10000"/>
                <a:gd name="connsiteY143" fmla="*/ 7879 h 10000"/>
                <a:gd name="connsiteX144" fmla="*/ 3722 w 10000"/>
                <a:gd name="connsiteY144" fmla="*/ 7894 h 10000"/>
                <a:gd name="connsiteX145" fmla="*/ 3611 w 10000"/>
                <a:gd name="connsiteY145" fmla="*/ 7909 h 10000"/>
                <a:gd name="connsiteX146" fmla="*/ 3556 w 10000"/>
                <a:gd name="connsiteY146" fmla="*/ 7923 h 10000"/>
                <a:gd name="connsiteX147" fmla="*/ 3556 w 10000"/>
                <a:gd name="connsiteY147" fmla="*/ 7923 h 10000"/>
                <a:gd name="connsiteX148" fmla="*/ 3444 w 10000"/>
                <a:gd name="connsiteY148" fmla="*/ 7982 h 10000"/>
                <a:gd name="connsiteX149" fmla="*/ 3278 w 10000"/>
                <a:gd name="connsiteY149" fmla="*/ 8071 h 10000"/>
                <a:gd name="connsiteX150" fmla="*/ 3000 w 10000"/>
                <a:gd name="connsiteY150" fmla="*/ 8174 h 10000"/>
                <a:gd name="connsiteX151" fmla="*/ 2667 w 10000"/>
                <a:gd name="connsiteY151" fmla="*/ 8247 h 10000"/>
                <a:gd name="connsiteX152" fmla="*/ 2667 w 10000"/>
                <a:gd name="connsiteY152" fmla="*/ 8247 h 10000"/>
                <a:gd name="connsiteX153" fmla="*/ 2333 w 10000"/>
                <a:gd name="connsiteY153" fmla="*/ 8306 h 10000"/>
                <a:gd name="connsiteX154" fmla="*/ 1833 w 10000"/>
                <a:gd name="connsiteY154" fmla="*/ 8365 h 10000"/>
                <a:gd name="connsiteX155" fmla="*/ 1389 w 10000"/>
                <a:gd name="connsiteY155" fmla="*/ 8395 h 10000"/>
                <a:gd name="connsiteX156" fmla="*/ 889 w 10000"/>
                <a:gd name="connsiteY156" fmla="*/ 8409 h 10000"/>
                <a:gd name="connsiteX157" fmla="*/ 889 w 10000"/>
                <a:gd name="connsiteY157" fmla="*/ 8409 h 10000"/>
                <a:gd name="connsiteX158" fmla="*/ 500 w 10000"/>
                <a:gd name="connsiteY158" fmla="*/ 8424 h 10000"/>
                <a:gd name="connsiteX159" fmla="*/ 222 w 10000"/>
                <a:gd name="connsiteY159" fmla="*/ 8439 h 10000"/>
                <a:gd name="connsiteX160" fmla="*/ 0 w 10000"/>
                <a:gd name="connsiteY160" fmla="*/ 8454 h 10000"/>
                <a:gd name="connsiteX161" fmla="*/ 0 w 10000"/>
                <a:gd name="connsiteY161" fmla="*/ 8454 h 10000"/>
                <a:gd name="connsiteX162" fmla="*/ 278 w 10000"/>
                <a:gd name="connsiteY162" fmla="*/ 8689 h 10000"/>
                <a:gd name="connsiteX163" fmla="*/ 500 w 10000"/>
                <a:gd name="connsiteY163" fmla="*/ 8866 h 10000"/>
                <a:gd name="connsiteX164" fmla="*/ 722 w 10000"/>
                <a:gd name="connsiteY164" fmla="*/ 9013 h 10000"/>
                <a:gd name="connsiteX165" fmla="*/ 722 w 10000"/>
                <a:gd name="connsiteY165" fmla="*/ 9013 h 10000"/>
                <a:gd name="connsiteX166" fmla="*/ 889 w 10000"/>
                <a:gd name="connsiteY166" fmla="*/ 9102 h 10000"/>
                <a:gd name="connsiteX167" fmla="*/ 944 w 10000"/>
                <a:gd name="connsiteY167" fmla="*/ 9175 h 10000"/>
                <a:gd name="connsiteX168" fmla="*/ 1111 w 10000"/>
                <a:gd name="connsiteY168" fmla="*/ 9249 h 10000"/>
                <a:gd name="connsiteX169" fmla="*/ 1333 w 10000"/>
                <a:gd name="connsiteY169" fmla="*/ 9367 h 10000"/>
                <a:gd name="connsiteX170" fmla="*/ 1333 w 10000"/>
                <a:gd name="connsiteY170" fmla="*/ 9367 h 10000"/>
                <a:gd name="connsiteX171" fmla="*/ 1444 w 10000"/>
                <a:gd name="connsiteY171" fmla="*/ 9426 h 10000"/>
                <a:gd name="connsiteX172" fmla="*/ 1500 w 10000"/>
                <a:gd name="connsiteY172" fmla="*/ 9470 h 10000"/>
                <a:gd name="connsiteX173" fmla="*/ 1500 w 10000"/>
                <a:gd name="connsiteY173" fmla="*/ 9514 h 10000"/>
                <a:gd name="connsiteX174" fmla="*/ 1556 w 10000"/>
                <a:gd name="connsiteY174" fmla="*/ 9529 h 10000"/>
                <a:gd name="connsiteX175" fmla="*/ 1722 w 10000"/>
                <a:gd name="connsiteY175" fmla="*/ 9543 h 10000"/>
                <a:gd name="connsiteX176" fmla="*/ 1944 w 10000"/>
                <a:gd name="connsiteY176" fmla="*/ 9558 h 10000"/>
                <a:gd name="connsiteX177" fmla="*/ 2944 w 10000"/>
                <a:gd name="connsiteY177" fmla="*/ 9573 h 10000"/>
                <a:gd name="connsiteX178" fmla="*/ 2944 w 10000"/>
                <a:gd name="connsiteY178" fmla="*/ 9573 h 10000"/>
                <a:gd name="connsiteX179" fmla="*/ 4167 w 10000"/>
                <a:gd name="connsiteY179" fmla="*/ 9602 h 10000"/>
                <a:gd name="connsiteX180" fmla="*/ 4889 w 10000"/>
                <a:gd name="connsiteY180" fmla="*/ 9647 h 10000"/>
                <a:gd name="connsiteX181" fmla="*/ 5278 w 10000"/>
                <a:gd name="connsiteY181" fmla="*/ 9691 h 10000"/>
                <a:gd name="connsiteX182" fmla="*/ 5444 w 10000"/>
                <a:gd name="connsiteY182" fmla="*/ 9705 h 10000"/>
                <a:gd name="connsiteX183" fmla="*/ 5444 w 10000"/>
                <a:gd name="connsiteY183" fmla="*/ 9705 h 10000"/>
                <a:gd name="connsiteX184" fmla="*/ 5722 w 10000"/>
                <a:gd name="connsiteY184" fmla="*/ 9735 h 10000"/>
                <a:gd name="connsiteX185" fmla="*/ 5833 w 10000"/>
                <a:gd name="connsiteY185" fmla="*/ 9750 h 10000"/>
                <a:gd name="connsiteX186" fmla="*/ 5833 w 10000"/>
                <a:gd name="connsiteY186" fmla="*/ 9750 h 10000"/>
                <a:gd name="connsiteX187" fmla="*/ 5833 w 10000"/>
                <a:gd name="connsiteY187" fmla="*/ 9735 h 10000"/>
                <a:gd name="connsiteX188" fmla="*/ 5889 w 10000"/>
                <a:gd name="connsiteY188" fmla="*/ 9720 h 10000"/>
                <a:gd name="connsiteX189" fmla="*/ 6000 w 10000"/>
                <a:gd name="connsiteY189" fmla="*/ 9705 h 10000"/>
                <a:gd name="connsiteX190" fmla="*/ 6167 w 10000"/>
                <a:gd name="connsiteY190" fmla="*/ 9691 h 10000"/>
                <a:gd name="connsiteX191" fmla="*/ 6444 w 10000"/>
                <a:gd name="connsiteY191" fmla="*/ 9691 h 10000"/>
                <a:gd name="connsiteX192" fmla="*/ 6833 w 10000"/>
                <a:gd name="connsiteY192" fmla="*/ 9705 h 10000"/>
                <a:gd name="connsiteX193" fmla="*/ 7278 w 10000"/>
                <a:gd name="connsiteY193" fmla="*/ 9750 h 10000"/>
                <a:gd name="connsiteX194" fmla="*/ 7278 w 10000"/>
                <a:gd name="connsiteY194" fmla="*/ 9750 h 10000"/>
                <a:gd name="connsiteX195" fmla="*/ 8722 w 10000"/>
                <a:gd name="connsiteY195" fmla="*/ 9882 h 10000"/>
                <a:gd name="connsiteX196" fmla="*/ 10000 w 10000"/>
                <a:gd name="connsiteY196"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4444 w 10000"/>
                <a:gd name="connsiteY71" fmla="*/ 1738 h 10000"/>
                <a:gd name="connsiteX72" fmla="*/ 4444 w 10000"/>
                <a:gd name="connsiteY72" fmla="*/ 1738 h 10000"/>
                <a:gd name="connsiteX73" fmla="*/ 4444 w 10000"/>
                <a:gd name="connsiteY73" fmla="*/ 1679 h 10000"/>
                <a:gd name="connsiteX74" fmla="*/ 4444 w 10000"/>
                <a:gd name="connsiteY74" fmla="*/ 1546 h 10000"/>
                <a:gd name="connsiteX75" fmla="*/ 4500 w 10000"/>
                <a:gd name="connsiteY75" fmla="*/ 1458 h 10000"/>
                <a:gd name="connsiteX76" fmla="*/ 4611 w 10000"/>
                <a:gd name="connsiteY76" fmla="*/ 1384 h 10000"/>
                <a:gd name="connsiteX77" fmla="*/ 4778 w 10000"/>
                <a:gd name="connsiteY77" fmla="*/ 1296 h 10000"/>
                <a:gd name="connsiteX78" fmla="*/ 5000 w 10000"/>
                <a:gd name="connsiteY78" fmla="*/ 1222 h 10000"/>
                <a:gd name="connsiteX79" fmla="*/ 5000 w 10000"/>
                <a:gd name="connsiteY79" fmla="*/ 1222 h 10000"/>
                <a:gd name="connsiteX80" fmla="*/ 5556 w 10000"/>
                <a:gd name="connsiteY80" fmla="*/ 1075 h 10000"/>
                <a:gd name="connsiteX81" fmla="*/ 6111 w 10000"/>
                <a:gd name="connsiteY81" fmla="*/ 884 h 10000"/>
                <a:gd name="connsiteX82" fmla="*/ 6667 w 10000"/>
                <a:gd name="connsiteY82" fmla="*/ 707 h 10000"/>
                <a:gd name="connsiteX83" fmla="*/ 7056 w 10000"/>
                <a:gd name="connsiteY83" fmla="*/ 545 h 10000"/>
                <a:gd name="connsiteX84" fmla="*/ 7056 w 10000"/>
                <a:gd name="connsiteY84" fmla="*/ 545 h 10000"/>
                <a:gd name="connsiteX85" fmla="*/ 7333 w 10000"/>
                <a:gd name="connsiteY85" fmla="*/ 398 h 10000"/>
                <a:gd name="connsiteX86" fmla="*/ 7667 w 10000"/>
                <a:gd name="connsiteY86" fmla="*/ 221 h 10000"/>
                <a:gd name="connsiteX87" fmla="*/ 8000 w 10000"/>
                <a:gd name="connsiteY87" fmla="*/ 88 h 10000"/>
                <a:gd name="connsiteX88" fmla="*/ 8167 w 10000"/>
                <a:gd name="connsiteY88" fmla="*/ 29 h 10000"/>
                <a:gd name="connsiteX89" fmla="*/ 8333 w 10000"/>
                <a:gd name="connsiteY89" fmla="*/ 15 h 10000"/>
                <a:gd name="connsiteX90" fmla="*/ 8333 w 10000"/>
                <a:gd name="connsiteY90" fmla="*/ 15 h 10000"/>
                <a:gd name="connsiteX91" fmla="*/ 8667 w 10000"/>
                <a:gd name="connsiteY91" fmla="*/ 0 h 10000"/>
                <a:gd name="connsiteX92" fmla="*/ 9111 w 10000"/>
                <a:gd name="connsiteY92" fmla="*/ 0 h 10000"/>
                <a:gd name="connsiteX93" fmla="*/ 10000 w 10000"/>
                <a:gd name="connsiteY93" fmla="*/ 15 h 10000"/>
                <a:gd name="connsiteX94" fmla="*/ 10000 w 10000"/>
                <a:gd name="connsiteY94" fmla="*/ 9013 h 10000"/>
                <a:gd name="connsiteX95" fmla="*/ 10000 w 10000"/>
                <a:gd name="connsiteY95" fmla="*/ 9013 h 10000"/>
                <a:gd name="connsiteX96" fmla="*/ 9722 w 10000"/>
                <a:gd name="connsiteY96" fmla="*/ 8999 h 10000"/>
                <a:gd name="connsiteX97" fmla="*/ 9389 w 10000"/>
                <a:gd name="connsiteY97" fmla="*/ 9013 h 10000"/>
                <a:gd name="connsiteX98" fmla="*/ 9389 w 10000"/>
                <a:gd name="connsiteY98" fmla="*/ 9013 h 10000"/>
                <a:gd name="connsiteX99" fmla="*/ 9278 w 10000"/>
                <a:gd name="connsiteY99" fmla="*/ 9028 h 10000"/>
                <a:gd name="connsiteX100" fmla="*/ 9056 w 10000"/>
                <a:gd name="connsiteY100" fmla="*/ 9013 h 10000"/>
                <a:gd name="connsiteX101" fmla="*/ 8889 w 10000"/>
                <a:gd name="connsiteY101" fmla="*/ 8999 h 10000"/>
                <a:gd name="connsiteX102" fmla="*/ 8722 w 10000"/>
                <a:gd name="connsiteY102" fmla="*/ 8969 h 10000"/>
                <a:gd name="connsiteX103" fmla="*/ 8611 w 10000"/>
                <a:gd name="connsiteY103" fmla="*/ 8925 h 10000"/>
                <a:gd name="connsiteX104" fmla="*/ 8444 w 10000"/>
                <a:gd name="connsiteY104" fmla="*/ 8851 h 10000"/>
                <a:gd name="connsiteX105" fmla="*/ 8444 w 10000"/>
                <a:gd name="connsiteY105" fmla="*/ 8851 h 10000"/>
                <a:gd name="connsiteX106" fmla="*/ 8222 w 10000"/>
                <a:gd name="connsiteY106" fmla="*/ 8719 h 10000"/>
                <a:gd name="connsiteX107" fmla="*/ 8111 w 10000"/>
                <a:gd name="connsiteY107" fmla="*/ 8660 h 10000"/>
                <a:gd name="connsiteX108" fmla="*/ 7944 w 10000"/>
                <a:gd name="connsiteY108" fmla="*/ 8616 h 10000"/>
                <a:gd name="connsiteX109" fmla="*/ 7778 w 10000"/>
                <a:gd name="connsiteY109" fmla="*/ 8586 h 10000"/>
                <a:gd name="connsiteX110" fmla="*/ 7556 w 10000"/>
                <a:gd name="connsiteY110" fmla="*/ 8571 h 10000"/>
                <a:gd name="connsiteX111" fmla="*/ 7333 w 10000"/>
                <a:gd name="connsiteY111" fmla="*/ 8557 h 10000"/>
                <a:gd name="connsiteX112" fmla="*/ 7000 w 10000"/>
                <a:gd name="connsiteY112" fmla="*/ 8542 h 10000"/>
                <a:gd name="connsiteX113" fmla="*/ 7000 w 10000"/>
                <a:gd name="connsiteY113" fmla="*/ 8542 h 10000"/>
                <a:gd name="connsiteX114" fmla="*/ 6556 w 10000"/>
                <a:gd name="connsiteY114" fmla="*/ 8557 h 10000"/>
                <a:gd name="connsiteX115" fmla="*/ 6222 w 10000"/>
                <a:gd name="connsiteY115" fmla="*/ 8557 h 10000"/>
                <a:gd name="connsiteX116" fmla="*/ 6111 w 10000"/>
                <a:gd name="connsiteY116" fmla="*/ 8542 h 10000"/>
                <a:gd name="connsiteX117" fmla="*/ 6056 w 10000"/>
                <a:gd name="connsiteY117" fmla="*/ 8527 h 10000"/>
                <a:gd name="connsiteX118" fmla="*/ 6056 w 10000"/>
                <a:gd name="connsiteY118" fmla="*/ 8527 h 10000"/>
                <a:gd name="connsiteX119" fmla="*/ 6056 w 10000"/>
                <a:gd name="connsiteY119" fmla="*/ 8262 h 10000"/>
                <a:gd name="connsiteX120" fmla="*/ 6056 w 10000"/>
                <a:gd name="connsiteY120" fmla="*/ 8262 h 10000"/>
                <a:gd name="connsiteX121" fmla="*/ 6056 w 10000"/>
                <a:gd name="connsiteY121" fmla="*/ 8203 h 10000"/>
                <a:gd name="connsiteX122" fmla="*/ 5944 w 10000"/>
                <a:gd name="connsiteY122" fmla="*/ 8130 h 10000"/>
                <a:gd name="connsiteX123" fmla="*/ 5889 w 10000"/>
                <a:gd name="connsiteY123" fmla="*/ 8115 h 10000"/>
                <a:gd name="connsiteX124" fmla="*/ 5778 w 10000"/>
                <a:gd name="connsiteY124" fmla="*/ 8100 h 10000"/>
                <a:gd name="connsiteX125" fmla="*/ 5667 w 10000"/>
                <a:gd name="connsiteY125" fmla="*/ 8100 h 10000"/>
                <a:gd name="connsiteX126" fmla="*/ 5500 w 10000"/>
                <a:gd name="connsiteY126" fmla="*/ 8115 h 10000"/>
                <a:gd name="connsiteX127" fmla="*/ 5500 w 10000"/>
                <a:gd name="connsiteY127" fmla="*/ 8115 h 10000"/>
                <a:gd name="connsiteX128" fmla="*/ 4889 w 10000"/>
                <a:gd name="connsiteY128" fmla="*/ 8218 h 10000"/>
                <a:gd name="connsiteX129" fmla="*/ 4611 w 10000"/>
                <a:gd name="connsiteY129" fmla="*/ 8247 h 10000"/>
                <a:gd name="connsiteX130" fmla="*/ 4556 w 10000"/>
                <a:gd name="connsiteY130" fmla="*/ 8262 h 10000"/>
                <a:gd name="connsiteX131" fmla="*/ 4500 w 10000"/>
                <a:gd name="connsiteY131" fmla="*/ 8247 h 10000"/>
                <a:gd name="connsiteX132" fmla="*/ 4500 w 10000"/>
                <a:gd name="connsiteY132" fmla="*/ 8247 h 10000"/>
                <a:gd name="connsiteX133" fmla="*/ 4222 w 10000"/>
                <a:gd name="connsiteY133" fmla="*/ 8100 h 10000"/>
                <a:gd name="connsiteX134" fmla="*/ 4222 w 10000"/>
                <a:gd name="connsiteY134" fmla="*/ 8100 h 10000"/>
                <a:gd name="connsiteX135" fmla="*/ 4111 w 10000"/>
                <a:gd name="connsiteY135" fmla="*/ 8027 h 10000"/>
                <a:gd name="connsiteX136" fmla="*/ 4111 w 10000"/>
                <a:gd name="connsiteY136" fmla="*/ 7982 h 10000"/>
                <a:gd name="connsiteX137" fmla="*/ 4111 w 10000"/>
                <a:gd name="connsiteY137" fmla="*/ 7938 h 10000"/>
                <a:gd name="connsiteX138" fmla="*/ 4111 w 10000"/>
                <a:gd name="connsiteY138" fmla="*/ 7938 h 10000"/>
                <a:gd name="connsiteX139" fmla="*/ 4278 w 10000"/>
                <a:gd name="connsiteY139" fmla="*/ 7894 h 10000"/>
                <a:gd name="connsiteX140" fmla="*/ 4389 w 10000"/>
                <a:gd name="connsiteY140" fmla="*/ 7879 h 10000"/>
                <a:gd name="connsiteX141" fmla="*/ 4389 w 10000"/>
                <a:gd name="connsiteY141" fmla="*/ 7879 h 10000"/>
                <a:gd name="connsiteX142" fmla="*/ 4000 w 10000"/>
                <a:gd name="connsiteY142" fmla="*/ 7879 h 10000"/>
                <a:gd name="connsiteX143" fmla="*/ 3722 w 10000"/>
                <a:gd name="connsiteY143" fmla="*/ 7894 h 10000"/>
                <a:gd name="connsiteX144" fmla="*/ 3611 w 10000"/>
                <a:gd name="connsiteY144" fmla="*/ 7909 h 10000"/>
                <a:gd name="connsiteX145" fmla="*/ 3556 w 10000"/>
                <a:gd name="connsiteY145" fmla="*/ 7923 h 10000"/>
                <a:gd name="connsiteX146" fmla="*/ 3556 w 10000"/>
                <a:gd name="connsiteY146" fmla="*/ 7923 h 10000"/>
                <a:gd name="connsiteX147" fmla="*/ 3444 w 10000"/>
                <a:gd name="connsiteY147" fmla="*/ 7982 h 10000"/>
                <a:gd name="connsiteX148" fmla="*/ 3278 w 10000"/>
                <a:gd name="connsiteY148" fmla="*/ 8071 h 10000"/>
                <a:gd name="connsiteX149" fmla="*/ 3000 w 10000"/>
                <a:gd name="connsiteY149" fmla="*/ 8174 h 10000"/>
                <a:gd name="connsiteX150" fmla="*/ 2667 w 10000"/>
                <a:gd name="connsiteY150" fmla="*/ 8247 h 10000"/>
                <a:gd name="connsiteX151" fmla="*/ 2667 w 10000"/>
                <a:gd name="connsiteY151" fmla="*/ 8247 h 10000"/>
                <a:gd name="connsiteX152" fmla="*/ 2333 w 10000"/>
                <a:gd name="connsiteY152" fmla="*/ 8306 h 10000"/>
                <a:gd name="connsiteX153" fmla="*/ 1833 w 10000"/>
                <a:gd name="connsiteY153" fmla="*/ 8365 h 10000"/>
                <a:gd name="connsiteX154" fmla="*/ 1389 w 10000"/>
                <a:gd name="connsiteY154" fmla="*/ 8395 h 10000"/>
                <a:gd name="connsiteX155" fmla="*/ 889 w 10000"/>
                <a:gd name="connsiteY155" fmla="*/ 8409 h 10000"/>
                <a:gd name="connsiteX156" fmla="*/ 889 w 10000"/>
                <a:gd name="connsiteY156" fmla="*/ 8409 h 10000"/>
                <a:gd name="connsiteX157" fmla="*/ 500 w 10000"/>
                <a:gd name="connsiteY157" fmla="*/ 8424 h 10000"/>
                <a:gd name="connsiteX158" fmla="*/ 222 w 10000"/>
                <a:gd name="connsiteY158" fmla="*/ 8439 h 10000"/>
                <a:gd name="connsiteX159" fmla="*/ 0 w 10000"/>
                <a:gd name="connsiteY159" fmla="*/ 8454 h 10000"/>
                <a:gd name="connsiteX160" fmla="*/ 0 w 10000"/>
                <a:gd name="connsiteY160" fmla="*/ 8454 h 10000"/>
                <a:gd name="connsiteX161" fmla="*/ 278 w 10000"/>
                <a:gd name="connsiteY161" fmla="*/ 8689 h 10000"/>
                <a:gd name="connsiteX162" fmla="*/ 500 w 10000"/>
                <a:gd name="connsiteY162" fmla="*/ 8866 h 10000"/>
                <a:gd name="connsiteX163" fmla="*/ 722 w 10000"/>
                <a:gd name="connsiteY163" fmla="*/ 9013 h 10000"/>
                <a:gd name="connsiteX164" fmla="*/ 722 w 10000"/>
                <a:gd name="connsiteY164" fmla="*/ 9013 h 10000"/>
                <a:gd name="connsiteX165" fmla="*/ 889 w 10000"/>
                <a:gd name="connsiteY165" fmla="*/ 9102 h 10000"/>
                <a:gd name="connsiteX166" fmla="*/ 944 w 10000"/>
                <a:gd name="connsiteY166" fmla="*/ 9175 h 10000"/>
                <a:gd name="connsiteX167" fmla="*/ 1111 w 10000"/>
                <a:gd name="connsiteY167" fmla="*/ 9249 h 10000"/>
                <a:gd name="connsiteX168" fmla="*/ 1333 w 10000"/>
                <a:gd name="connsiteY168" fmla="*/ 9367 h 10000"/>
                <a:gd name="connsiteX169" fmla="*/ 1333 w 10000"/>
                <a:gd name="connsiteY169" fmla="*/ 9367 h 10000"/>
                <a:gd name="connsiteX170" fmla="*/ 1444 w 10000"/>
                <a:gd name="connsiteY170" fmla="*/ 9426 h 10000"/>
                <a:gd name="connsiteX171" fmla="*/ 1500 w 10000"/>
                <a:gd name="connsiteY171" fmla="*/ 9470 h 10000"/>
                <a:gd name="connsiteX172" fmla="*/ 1500 w 10000"/>
                <a:gd name="connsiteY172" fmla="*/ 9514 h 10000"/>
                <a:gd name="connsiteX173" fmla="*/ 1556 w 10000"/>
                <a:gd name="connsiteY173" fmla="*/ 9529 h 10000"/>
                <a:gd name="connsiteX174" fmla="*/ 1722 w 10000"/>
                <a:gd name="connsiteY174" fmla="*/ 9543 h 10000"/>
                <a:gd name="connsiteX175" fmla="*/ 1944 w 10000"/>
                <a:gd name="connsiteY175" fmla="*/ 9558 h 10000"/>
                <a:gd name="connsiteX176" fmla="*/ 2944 w 10000"/>
                <a:gd name="connsiteY176" fmla="*/ 9573 h 10000"/>
                <a:gd name="connsiteX177" fmla="*/ 2944 w 10000"/>
                <a:gd name="connsiteY177" fmla="*/ 9573 h 10000"/>
                <a:gd name="connsiteX178" fmla="*/ 4167 w 10000"/>
                <a:gd name="connsiteY178" fmla="*/ 9602 h 10000"/>
                <a:gd name="connsiteX179" fmla="*/ 4889 w 10000"/>
                <a:gd name="connsiteY179" fmla="*/ 9647 h 10000"/>
                <a:gd name="connsiteX180" fmla="*/ 5278 w 10000"/>
                <a:gd name="connsiteY180" fmla="*/ 9691 h 10000"/>
                <a:gd name="connsiteX181" fmla="*/ 5444 w 10000"/>
                <a:gd name="connsiteY181" fmla="*/ 9705 h 10000"/>
                <a:gd name="connsiteX182" fmla="*/ 5444 w 10000"/>
                <a:gd name="connsiteY182" fmla="*/ 9705 h 10000"/>
                <a:gd name="connsiteX183" fmla="*/ 5722 w 10000"/>
                <a:gd name="connsiteY183" fmla="*/ 9735 h 10000"/>
                <a:gd name="connsiteX184" fmla="*/ 5833 w 10000"/>
                <a:gd name="connsiteY184" fmla="*/ 9750 h 10000"/>
                <a:gd name="connsiteX185" fmla="*/ 5833 w 10000"/>
                <a:gd name="connsiteY185" fmla="*/ 9750 h 10000"/>
                <a:gd name="connsiteX186" fmla="*/ 5833 w 10000"/>
                <a:gd name="connsiteY186" fmla="*/ 9735 h 10000"/>
                <a:gd name="connsiteX187" fmla="*/ 5889 w 10000"/>
                <a:gd name="connsiteY187" fmla="*/ 9720 h 10000"/>
                <a:gd name="connsiteX188" fmla="*/ 6000 w 10000"/>
                <a:gd name="connsiteY188" fmla="*/ 9705 h 10000"/>
                <a:gd name="connsiteX189" fmla="*/ 6167 w 10000"/>
                <a:gd name="connsiteY189" fmla="*/ 9691 h 10000"/>
                <a:gd name="connsiteX190" fmla="*/ 6444 w 10000"/>
                <a:gd name="connsiteY190" fmla="*/ 9691 h 10000"/>
                <a:gd name="connsiteX191" fmla="*/ 6833 w 10000"/>
                <a:gd name="connsiteY191" fmla="*/ 9705 h 10000"/>
                <a:gd name="connsiteX192" fmla="*/ 7278 w 10000"/>
                <a:gd name="connsiteY192" fmla="*/ 9750 h 10000"/>
                <a:gd name="connsiteX193" fmla="*/ 7278 w 10000"/>
                <a:gd name="connsiteY193" fmla="*/ 9750 h 10000"/>
                <a:gd name="connsiteX194" fmla="*/ 8722 w 10000"/>
                <a:gd name="connsiteY194" fmla="*/ 9882 h 10000"/>
                <a:gd name="connsiteX195" fmla="*/ 10000 w 10000"/>
                <a:gd name="connsiteY195"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4444 w 10000"/>
                <a:gd name="connsiteY71" fmla="*/ 1738 h 10000"/>
                <a:gd name="connsiteX72" fmla="*/ 4444 w 10000"/>
                <a:gd name="connsiteY72" fmla="*/ 1738 h 10000"/>
                <a:gd name="connsiteX73" fmla="*/ 4444 w 10000"/>
                <a:gd name="connsiteY73" fmla="*/ 1546 h 10000"/>
                <a:gd name="connsiteX74" fmla="*/ 4500 w 10000"/>
                <a:gd name="connsiteY74" fmla="*/ 1458 h 10000"/>
                <a:gd name="connsiteX75" fmla="*/ 4611 w 10000"/>
                <a:gd name="connsiteY75" fmla="*/ 1384 h 10000"/>
                <a:gd name="connsiteX76" fmla="*/ 4778 w 10000"/>
                <a:gd name="connsiteY76" fmla="*/ 1296 h 10000"/>
                <a:gd name="connsiteX77" fmla="*/ 5000 w 10000"/>
                <a:gd name="connsiteY77" fmla="*/ 1222 h 10000"/>
                <a:gd name="connsiteX78" fmla="*/ 5000 w 10000"/>
                <a:gd name="connsiteY78" fmla="*/ 1222 h 10000"/>
                <a:gd name="connsiteX79" fmla="*/ 5556 w 10000"/>
                <a:gd name="connsiteY79" fmla="*/ 1075 h 10000"/>
                <a:gd name="connsiteX80" fmla="*/ 6111 w 10000"/>
                <a:gd name="connsiteY80" fmla="*/ 884 h 10000"/>
                <a:gd name="connsiteX81" fmla="*/ 6667 w 10000"/>
                <a:gd name="connsiteY81" fmla="*/ 707 h 10000"/>
                <a:gd name="connsiteX82" fmla="*/ 7056 w 10000"/>
                <a:gd name="connsiteY82" fmla="*/ 545 h 10000"/>
                <a:gd name="connsiteX83" fmla="*/ 7056 w 10000"/>
                <a:gd name="connsiteY83" fmla="*/ 545 h 10000"/>
                <a:gd name="connsiteX84" fmla="*/ 7333 w 10000"/>
                <a:gd name="connsiteY84" fmla="*/ 398 h 10000"/>
                <a:gd name="connsiteX85" fmla="*/ 7667 w 10000"/>
                <a:gd name="connsiteY85" fmla="*/ 221 h 10000"/>
                <a:gd name="connsiteX86" fmla="*/ 8000 w 10000"/>
                <a:gd name="connsiteY86" fmla="*/ 88 h 10000"/>
                <a:gd name="connsiteX87" fmla="*/ 8167 w 10000"/>
                <a:gd name="connsiteY87" fmla="*/ 29 h 10000"/>
                <a:gd name="connsiteX88" fmla="*/ 8333 w 10000"/>
                <a:gd name="connsiteY88" fmla="*/ 15 h 10000"/>
                <a:gd name="connsiteX89" fmla="*/ 8333 w 10000"/>
                <a:gd name="connsiteY89" fmla="*/ 15 h 10000"/>
                <a:gd name="connsiteX90" fmla="*/ 8667 w 10000"/>
                <a:gd name="connsiteY90" fmla="*/ 0 h 10000"/>
                <a:gd name="connsiteX91" fmla="*/ 9111 w 10000"/>
                <a:gd name="connsiteY91" fmla="*/ 0 h 10000"/>
                <a:gd name="connsiteX92" fmla="*/ 10000 w 10000"/>
                <a:gd name="connsiteY92" fmla="*/ 15 h 10000"/>
                <a:gd name="connsiteX93" fmla="*/ 10000 w 10000"/>
                <a:gd name="connsiteY93" fmla="*/ 9013 h 10000"/>
                <a:gd name="connsiteX94" fmla="*/ 10000 w 10000"/>
                <a:gd name="connsiteY94" fmla="*/ 9013 h 10000"/>
                <a:gd name="connsiteX95" fmla="*/ 9722 w 10000"/>
                <a:gd name="connsiteY95" fmla="*/ 8999 h 10000"/>
                <a:gd name="connsiteX96" fmla="*/ 9389 w 10000"/>
                <a:gd name="connsiteY96" fmla="*/ 9013 h 10000"/>
                <a:gd name="connsiteX97" fmla="*/ 9389 w 10000"/>
                <a:gd name="connsiteY97" fmla="*/ 9013 h 10000"/>
                <a:gd name="connsiteX98" fmla="*/ 9278 w 10000"/>
                <a:gd name="connsiteY98" fmla="*/ 9028 h 10000"/>
                <a:gd name="connsiteX99" fmla="*/ 9056 w 10000"/>
                <a:gd name="connsiteY99" fmla="*/ 9013 h 10000"/>
                <a:gd name="connsiteX100" fmla="*/ 8889 w 10000"/>
                <a:gd name="connsiteY100" fmla="*/ 8999 h 10000"/>
                <a:gd name="connsiteX101" fmla="*/ 8722 w 10000"/>
                <a:gd name="connsiteY101" fmla="*/ 8969 h 10000"/>
                <a:gd name="connsiteX102" fmla="*/ 8611 w 10000"/>
                <a:gd name="connsiteY102" fmla="*/ 8925 h 10000"/>
                <a:gd name="connsiteX103" fmla="*/ 8444 w 10000"/>
                <a:gd name="connsiteY103" fmla="*/ 8851 h 10000"/>
                <a:gd name="connsiteX104" fmla="*/ 8444 w 10000"/>
                <a:gd name="connsiteY104" fmla="*/ 8851 h 10000"/>
                <a:gd name="connsiteX105" fmla="*/ 8222 w 10000"/>
                <a:gd name="connsiteY105" fmla="*/ 8719 h 10000"/>
                <a:gd name="connsiteX106" fmla="*/ 8111 w 10000"/>
                <a:gd name="connsiteY106" fmla="*/ 8660 h 10000"/>
                <a:gd name="connsiteX107" fmla="*/ 7944 w 10000"/>
                <a:gd name="connsiteY107" fmla="*/ 8616 h 10000"/>
                <a:gd name="connsiteX108" fmla="*/ 7778 w 10000"/>
                <a:gd name="connsiteY108" fmla="*/ 8586 h 10000"/>
                <a:gd name="connsiteX109" fmla="*/ 7556 w 10000"/>
                <a:gd name="connsiteY109" fmla="*/ 8571 h 10000"/>
                <a:gd name="connsiteX110" fmla="*/ 7333 w 10000"/>
                <a:gd name="connsiteY110" fmla="*/ 8557 h 10000"/>
                <a:gd name="connsiteX111" fmla="*/ 7000 w 10000"/>
                <a:gd name="connsiteY111" fmla="*/ 8542 h 10000"/>
                <a:gd name="connsiteX112" fmla="*/ 7000 w 10000"/>
                <a:gd name="connsiteY112" fmla="*/ 8542 h 10000"/>
                <a:gd name="connsiteX113" fmla="*/ 6556 w 10000"/>
                <a:gd name="connsiteY113" fmla="*/ 8557 h 10000"/>
                <a:gd name="connsiteX114" fmla="*/ 6222 w 10000"/>
                <a:gd name="connsiteY114" fmla="*/ 8557 h 10000"/>
                <a:gd name="connsiteX115" fmla="*/ 6111 w 10000"/>
                <a:gd name="connsiteY115" fmla="*/ 8542 h 10000"/>
                <a:gd name="connsiteX116" fmla="*/ 6056 w 10000"/>
                <a:gd name="connsiteY116" fmla="*/ 8527 h 10000"/>
                <a:gd name="connsiteX117" fmla="*/ 6056 w 10000"/>
                <a:gd name="connsiteY117" fmla="*/ 8527 h 10000"/>
                <a:gd name="connsiteX118" fmla="*/ 6056 w 10000"/>
                <a:gd name="connsiteY118" fmla="*/ 8262 h 10000"/>
                <a:gd name="connsiteX119" fmla="*/ 6056 w 10000"/>
                <a:gd name="connsiteY119" fmla="*/ 8262 h 10000"/>
                <a:gd name="connsiteX120" fmla="*/ 6056 w 10000"/>
                <a:gd name="connsiteY120" fmla="*/ 8203 h 10000"/>
                <a:gd name="connsiteX121" fmla="*/ 5944 w 10000"/>
                <a:gd name="connsiteY121" fmla="*/ 8130 h 10000"/>
                <a:gd name="connsiteX122" fmla="*/ 5889 w 10000"/>
                <a:gd name="connsiteY122" fmla="*/ 8115 h 10000"/>
                <a:gd name="connsiteX123" fmla="*/ 5778 w 10000"/>
                <a:gd name="connsiteY123" fmla="*/ 8100 h 10000"/>
                <a:gd name="connsiteX124" fmla="*/ 5667 w 10000"/>
                <a:gd name="connsiteY124" fmla="*/ 8100 h 10000"/>
                <a:gd name="connsiteX125" fmla="*/ 5500 w 10000"/>
                <a:gd name="connsiteY125" fmla="*/ 8115 h 10000"/>
                <a:gd name="connsiteX126" fmla="*/ 5500 w 10000"/>
                <a:gd name="connsiteY126" fmla="*/ 8115 h 10000"/>
                <a:gd name="connsiteX127" fmla="*/ 4889 w 10000"/>
                <a:gd name="connsiteY127" fmla="*/ 8218 h 10000"/>
                <a:gd name="connsiteX128" fmla="*/ 4611 w 10000"/>
                <a:gd name="connsiteY128" fmla="*/ 8247 h 10000"/>
                <a:gd name="connsiteX129" fmla="*/ 4556 w 10000"/>
                <a:gd name="connsiteY129" fmla="*/ 8262 h 10000"/>
                <a:gd name="connsiteX130" fmla="*/ 4500 w 10000"/>
                <a:gd name="connsiteY130" fmla="*/ 8247 h 10000"/>
                <a:gd name="connsiteX131" fmla="*/ 4500 w 10000"/>
                <a:gd name="connsiteY131" fmla="*/ 8247 h 10000"/>
                <a:gd name="connsiteX132" fmla="*/ 4222 w 10000"/>
                <a:gd name="connsiteY132" fmla="*/ 8100 h 10000"/>
                <a:gd name="connsiteX133" fmla="*/ 4222 w 10000"/>
                <a:gd name="connsiteY133" fmla="*/ 8100 h 10000"/>
                <a:gd name="connsiteX134" fmla="*/ 4111 w 10000"/>
                <a:gd name="connsiteY134" fmla="*/ 8027 h 10000"/>
                <a:gd name="connsiteX135" fmla="*/ 4111 w 10000"/>
                <a:gd name="connsiteY135" fmla="*/ 7982 h 10000"/>
                <a:gd name="connsiteX136" fmla="*/ 4111 w 10000"/>
                <a:gd name="connsiteY136" fmla="*/ 7938 h 10000"/>
                <a:gd name="connsiteX137" fmla="*/ 4111 w 10000"/>
                <a:gd name="connsiteY137" fmla="*/ 7938 h 10000"/>
                <a:gd name="connsiteX138" fmla="*/ 4278 w 10000"/>
                <a:gd name="connsiteY138" fmla="*/ 7894 h 10000"/>
                <a:gd name="connsiteX139" fmla="*/ 4389 w 10000"/>
                <a:gd name="connsiteY139" fmla="*/ 7879 h 10000"/>
                <a:gd name="connsiteX140" fmla="*/ 4389 w 10000"/>
                <a:gd name="connsiteY140" fmla="*/ 7879 h 10000"/>
                <a:gd name="connsiteX141" fmla="*/ 4000 w 10000"/>
                <a:gd name="connsiteY141" fmla="*/ 7879 h 10000"/>
                <a:gd name="connsiteX142" fmla="*/ 3722 w 10000"/>
                <a:gd name="connsiteY142" fmla="*/ 7894 h 10000"/>
                <a:gd name="connsiteX143" fmla="*/ 3611 w 10000"/>
                <a:gd name="connsiteY143" fmla="*/ 7909 h 10000"/>
                <a:gd name="connsiteX144" fmla="*/ 3556 w 10000"/>
                <a:gd name="connsiteY144" fmla="*/ 7923 h 10000"/>
                <a:gd name="connsiteX145" fmla="*/ 3556 w 10000"/>
                <a:gd name="connsiteY145" fmla="*/ 7923 h 10000"/>
                <a:gd name="connsiteX146" fmla="*/ 3444 w 10000"/>
                <a:gd name="connsiteY146" fmla="*/ 7982 h 10000"/>
                <a:gd name="connsiteX147" fmla="*/ 3278 w 10000"/>
                <a:gd name="connsiteY147" fmla="*/ 8071 h 10000"/>
                <a:gd name="connsiteX148" fmla="*/ 3000 w 10000"/>
                <a:gd name="connsiteY148" fmla="*/ 8174 h 10000"/>
                <a:gd name="connsiteX149" fmla="*/ 2667 w 10000"/>
                <a:gd name="connsiteY149" fmla="*/ 8247 h 10000"/>
                <a:gd name="connsiteX150" fmla="*/ 2667 w 10000"/>
                <a:gd name="connsiteY150" fmla="*/ 8247 h 10000"/>
                <a:gd name="connsiteX151" fmla="*/ 2333 w 10000"/>
                <a:gd name="connsiteY151" fmla="*/ 8306 h 10000"/>
                <a:gd name="connsiteX152" fmla="*/ 1833 w 10000"/>
                <a:gd name="connsiteY152" fmla="*/ 8365 h 10000"/>
                <a:gd name="connsiteX153" fmla="*/ 1389 w 10000"/>
                <a:gd name="connsiteY153" fmla="*/ 8395 h 10000"/>
                <a:gd name="connsiteX154" fmla="*/ 889 w 10000"/>
                <a:gd name="connsiteY154" fmla="*/ 8409 h 10000"/>
                <a:gd name="connsiteX155" fmla="*/ 889 w 10000"/>
                <a:gd name="connsiteY155" fmla="*/ 8409 h 10000"/>
                <a:gd name="connsiteX156" fmla="*/ 500 w 10000"/>
                <a:gd name="connsiteY156" fmla="*/ 8424 h 10000"/>
                <a:gd name="connsiteX157" fmla="*/ 222 w 10000"/>
                <a:gd name="connsiteY157" fmla="*/ 8439 h 10000"/>
                <a:gd name="connsiteX158" fmla="*/ 0 w 10000"/>
                <a:gd name="connsiteY158" fmla="*/ 8454 h 10000"/>
                <a:gd name="connsiteX159" fmla="*/ 0 w 10000"/>
                <a:gd name="connsiteY159" fmla="*/ 8454 h 10000"/>
                <a:gd name="connsiteX160" fmla="*/ 278 w 10000"/>
                <a:gd name="connsiteY160" fmla="*/ 8689 h 10000"/>
                <a:gd name="connsiteX161" fmla="*/ 500 w 10000"/>
                <a:gd name="connsiteY161" fmla="*/ 8866 h 10000"/>
                <a:gd name="connsiteX162" fmla="*/ 722 w 10000"/>
                <a:gd name="connsiteY162" fmla="*/ 9013 h 10000"/>
                <a:gd name="connsiteX163" fmla="*/ 722 w 10000"/>
                <a:gd name="connsiteY163" fmla="*/ 9013 h 10000"/>
                <a:gd name="connsiteX164" fmla="*/ 889 w 10000"/>
                <a:gd name="connsiteY164" fmla="*/ 9102 h 10000"/>
                <a:gd name="connsiteX165" fmla="*/ 944 w 10000"/>
                <a:gd name="connsiteY165" fmla="*/ 9175 h 10000"/>
                <a:gd name="connsiteX166" fmla="*/ 1111 w 10000"/>
                <a:gd name="connsiteY166" fmla="*/ 9249 h 10000"/>
                <a:gd name="connsiteX167" fmla="*/ 1333 w 10000"/>
                <a:gd name="connsiteY167" fmla="*/ 9367 h 10000"/>
                <a:gd name="connsiteX168" fmla="*/ 1333 w 10000"/>
                <a:gd name="connsiteY168" fmla="*/ 9367 h 10000"/>
                <a:gd name="connsiteX169" fmla="*/ 1444 w 10000"/>
                <a:gd name="connsiteY169" fmla="*/ 9426 h 10000"/>
                <a:gd name="connsiteX170" fmla="*/ 1500 w 10000"/>
                <a:gd name="connsiteY170" fmla="*/ 9470 h 10000"/>
                <a:gd name="connsiteX171" fmla="*/ 1500 w 10000"/>
                <a:gd name="connsiteY171" fmla="*/ 9514 h 10000"/>
                <a:gd name="connsiteX172" fmla="*/ 1556 w 10000"/>
                <a:gd name="connsiteY172" fmla="*/ 9529 h 10000"/>
                <a:gd name="connsiteX173" fmla="*/ 1722 w 10000"/>
                <a:gd name="connsiteY173" fmla="*/ 9543 h 10000"/>
                <a:gd name="connsiteX174" fmla="*/ 1944 w 10000"/>
                <a:gd name="connsiteY174" fmla="*/ 9558 h 10000"/>
                <a:gd name="connsiteX175" fmla="*/ 2944 w 10000"/>
                <a:gd name="connsiteY175" fmla="*/ 9573 h 10000"/>
                <a:gd name="connsiteX176" fmla="*/ 2944 w 10000"/>
                <a:gd name="connsiteY176" fmla="*/ 9573 h 10000"/>
                <a:gd name="connsiteX177" fmla="*/ 4167 w 10000"/>
                <a:gd name="connsiteY177" fmla="*/ 9602 h 10000"/>
                <a:gd name="connsiteX178" fmla="*/ 4889 w 10000"/>
                <a:gd name="connsiteY178" fmla="*/ 9647 h 10000"/>
                <a:gd name="connsiteX179" fmla="*/ 5278 w 10000"/>
                <a:gd name="connsiteY179" fmla="*/ 9691 h 10000"/>
                <a:gd name="connsiteX180" fmla="*/ 5444 w 10000"/>
                <a:gd name="connsiteY180" fmla="*/ 9705 h 10000"/>
                <a:gd name="connsiteX181" fmla="*/ 5444 w 10000"/>
                <a:gd name="connsiteY181" fmla="*/ 9705 h 10000"/>
                <a:gd name="connsiteX182" fmla="*/ 5722 w 10000"/>
                <a:gd name="connsiteY182" fmla="*/ 9735 h 10000"/>
                <a:gd name="connsiteX183" fmla="*/ 5833 w 10000"/>
                <a:gd name="connsiteY183" fmla="*/ 9750 h 10000"/>
                <a:gd name="connsiteX184" fmla="*/ 5833 w 10000"/>
                <a:gd name="connsiteY184" fmla="*/ 9750 h 10000"/>
                <a:gd name="connsiteX185" fmla="*/ 5833 w 10000"/>
                <a:gd name="connsiteY185" fmla="*/ 9735 h 10000"/>
                <a:gd name="connsiteX186" fmla="*/ 5889 w 10000"/>
                <a:gd name="connsiteY186" fmla="*/ 9720 h 10000"/>
                <a:gd name="connsiteX187" fmla="*/ 6000 w 10000"/>
                <a:gd name="connsiteY187" fmla="*/ 9705 h 10000"/>
                <a:gd name="connsiteX188" fmla="*/ 6167 w 10000"/>
                <a:gd name="connsiteY188" fmla="*/ 9691 h 10000"/>
                <a:gd name="connsiteX189" fmla="*/ 6444 w 10000"/>
                <a:gd name="connsiteY189" fmla="*/ 9691 h 10000"/>
                <a:gd name="connsiteX190" fmla="*/ 6833 w 10000"/>
                <a:gd name="connsiteY190" fmla="*/ 9705 h 10000"/>
                <a:gd name="connsiteX191" fmla="*/ 7278 w 10000"/>
                <a:gd name="connsiteY191" fmla="*/ 9750 h 10000"/>
                <a:gd name="connsiteX192" fmla="*/ 7278 w 10000"/>
                <a:gd name="connsiteY192" fmla="*/ 9750 h 10000"/>
                <a:gd name="connsiteX193" fmla="*/ 8722 w 10000"/>
                <a:gd name="connsiteY193" fmla="*/ 9882 h 10000"/>
                <a:gd name="connsiteX194" fmla="*/ 10000 w 10000"/>
                <a:gd name="connsiteY194"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4444 w 10000"/>
                <a:gd name="connsiteY71" fmla="*/ 1738 h 10000"/>
                <a:gd name="connsiteX72" fmla="*/ 4444 w 10000"/>
                <a:gd name="connsiteY72" fmla="*/ 1546 h 10000"/>
                <a:gd name="connsiteX73" fmla="*/ 4500 w 10000"/>
                <a:gd name="connsiteY73" fmla="*/ 1458 h 10000"/>
                <a:gd name="connsiteX74" fmla="*/ 4611 w 10000"/>
                <a:gd name="connsiteY74" fmla="*/ 1384 h 10000"/>
                <a:gd name="connsiteX75" fmla="*/ 4778 w 10000"/>
                <a:gd name="connsiteY75" fmla="*/ 1296 h 10000"/>
                <a:gd name="connsiteX76" fmla="*/ 5000 w 10000"/>
                <a:gd name="connsiteY76" fmla="*/ 1222 h 10000"/>
                <a:gd name="connsiteX77" fmla="*/ 5000 w 10000"/>
                <a:gd name="connsiteY77" fmla="*/ 1222 h 10000"/>
                <a:gd name="connsiteX78" fmla="*/ 5556 w 10000"/>
                <a:gd name="connsiteY78" fmla="*/ 1075 h 10000"/>
                <a:gd name="connsiteX79" fmla="*/ 6111 w 10000"/>
                <a:gd name="connsiteY79" fmla="*/ 884 h 10000"/>
                <a:gd name="connsiteX80" fmla="*/ 6667 w 10000"/>
                <a:gd name="connsiteY80" fmla="*/ 707 h 10000"/>
                <a:gd name="connsiteX81" fmla="*/ 7056 w 10000"/>
                <a:gd name="connsiteY81" fmla="*/ 545 h 10000"/>
                <a:gd name="connsiteX82" fmla="*/ 7056 w 10000"/>
                <a:gd name="connsiteY82" fmla="*/ 545 h 10000"/>
                <a:gd name="connsiteX83" fmla="*/ 7333 w 10000"/>
                <a:gd name="connsiteY83" fmla="*/ 398 h 10000"/>
                <a:gd name="connsiteX84" fmla="*/ 7667 w 10000"/>
                <a:gd name="connsiteY84" fmla="*/ 221 h 10000"/>
                <a:gd name="connsiteX85" fmla="*/ 8000 w 10000"/>
                <a:gd name="connsiteY85" fmla="*/ 88 h 10000"/>
                <a:gd name="connsiteX86" fmla="*/ 8167 w 10000"/>
                <a:gd name="connsiteY86" fmla="*/ 29 h 10000"/>
                <a:gd name="connsiteX87" fmla="*/ 8333 w 10000"/>
                <a:gd name="connsiteY87" fmla="*/ 15 h 10000"/>
                <a:gd name="connsiteX88" fmla="*/ 8333 w 10000"/>
                <a:gd name="connsiteY88" fmla="*/ 15 h 10000"/>
                <a:gd name="connsiteX89" fmla="*/ 8667 w 10000"/>
                <a:gd name="connsiteY89" fmla="*/ 0 h 10000"/>
                <a:gd name="connsiteX90" fmla="*/ 9111 w 10000"/>
                <a:gd name="connsiteY90" fmla="*/ 0 h 10000"/>
                <a:gd name="connsiteX91" fmla="*/ 10000 w 10000"/>
                <a:gd name="connsiteY91" fmla="*/ 15 h 10000"/>
                <a:gd name="connsiteX92" fmla="*/ 10000 w 10000"/>
                <a:gd name="connsiteY92" fmla="*/ 9013 h 10000"/>
                <a:gd name="connsiteX93" fmla="*/ 10000 w 10000"/>
                <a:gd name="connsiteY93" fmla="*/ 9013 h 10000"/>
                <a:gd name="connsiteX94" fmla="*/ 9722 w 10000"/>
                <a:gd name="connsiteY94" fmla="*/ 8999 h 10000"/>
                <a:gd name="connsiteX95" fmla="*/ 9389 w 10000"/>
                <a:gd name="connsiteY95" fmla="*/ 9013 h 10000"/>
                <a:gd name="connsiteX96" fmla="*/ 9389 w 10000"/>
                <a:gd name="connsiteY96" fmla="*/ 9013 h 10000"/>
                <a:gd name="connsiteX97" fmla="*/ 9278 w 10000"/>
                <a:gd name="connsiteY97" fmla="*/ 9028 h 10000"/>
                <a:gd name="connsiteX98" fmla="*/ 9056 w 10000"/>
                <a:gd name="connsiteY98" fmla="*/ 9013 h 10000"/>
                <a:gd name="connsiteX99" fmla="*/ 8889 w 10000"/>
                <a:gd name="connsiteY99" fmla="*/ 8999 h 10000"/>
                <a:gd name="connsiteX100" fmla="*/ 8722 w 10000"/>
                <a:gd name="connsiteY100" fmla="*/ 8969 h 10000"/>
                <a:gd name="connsiteX101" fmla="*/ 8611 w 10000"/>
                <a:gd name="connsiteY101" fmla="*/ 8925 h 10000"/>
                <a:gd name="connsiteX102" fmla="*/ 8444 w 10000"/>
                <a:gd name="connsiteY102" fmla="*/ 8851 h 10000"/>
                <a:gd name="connsiteX103" fmla="*/ 8444 w 10000"/>
                <a:gd name="connsiteY103" fmla="*/ 8851 h 10000"/>
                <a:gd name="connsiteX104" fmla="*/ 8222 w 10000"/>
                <a:gd name="connsiteY104" fmla="*/ 8719 h 10000"/>
                <a:gd name="connsiteX105" fmla="*/ 8111 w 10000"/>
                <a:gd name="connsiteY105" fmla="*/ 8660 h 10000"/>
                <a:gd name="connsiteX106" fmla="*/ 7944 w 10000"/>
                <a:gd name="connsiteY106" fmla="*/ 8616 h 10000"/>
                <a:gd name="connsiteX107" fmla="*/ 7778 w 10000"/>
                <a:gd name="connsiteY107" fmla="*/ 8586 h 10000"/>
                <a:gd name="connsiteX108" fmla="*/ 7556 w 10000"/>
                <a:gd name="connsiteY108" fmla="*/ 8571 h 10000"/>
                <a:gd name="connsiteX109" fmla="*/ 7333 w 10000"/>
                <a:gd name="connsiteY109" fmla="*/ 8557 h 10000"/>
                <a:gd name="connsiteX110" fmla="*/ 7000 w 10000"/>
                <a:gd name="connsiteY110" fmla="*/ 8542 h 10000"/>
                <a:gd name="connsiteX111" fmla="*/ 7000 w 10000"/>
                <a:gd name="connsiteY111" fmla="*/ 8542 h 10000"/>
                <a:gd name="connsiteX112" fmla="*/ 6556 w 10000"/>
                <a:gd name="connsiteY112" fmla="*/ 8557 h 10000"/>
                <a:gd name="connsiteX113" fmla="*/ 6222 w 10000"/>
                <a:gd name="connsiteY113" fmla="*/ 8557 h 10000"/>
                <a:gd name="connsiteX114" fmla="*/ 6111 w 10000"/>
                <a:gd name="connsiteY114" fmla="*/ 8542 h 10000"/>
                <a:gd name="connsiteX115" fmla="*/ 6056 w 10000"/>
                <a:gd name="connsiteY115" fmla="*/ 8527 h 10000"/>
                <a:gd name="connsiteX116" fmla="*/ 6056 w 10000"/>
                <a:gd name="connsiteY116" fmla="*/ 8527 h 10000"/>
                <a:gd name="connsiteX117" fmla="*/ 6056 w 10000"/>
                <a:gd name="connsiteY117" fmla="*/ 8262 h 10000"/>
                <a:gd name="connsiteX118" fmla="*/ 6056 w 10000"/>
                <a:gd name="connsiteY118" fmla="*/ 8262 h 10000"/>
                <a:gd name="connsiteX119" fmla="*/ 6056 w 10000"/>
                <a:gd name="connsiteY119" fmla="*/ 8203 h 10000"/>
                <a:gd name="connsiteX120" fmla="*/ 5944 w 10000"/>
                <a:gd name="connsiteY120" fmla="*/ 8130 h 10000"/>
                <a:gd name="connsiteX121" fmla="*/ 5889 w 10000"/>
                <a:gd name="connsiteY121" fmla="*/ 8115 h 10000"/>
                <a:gd name="connsiteX122" fmla="*/ 5778 w 10000"/>
                <a:gd name="connsiteY122" fmla="*/ 8100 h 10000"/>
                <a:gd name="connsiteX123" fmla="*/ 5667 w 10000"/>
                <a:gd name="connsiteY123" fmla="*/ 8100 h 10000"/>
                <a:gd name="connsiteX124" fmla="*/ 5500 w 10000"/>
                <a:gd name="connsiteY124" fmla="*/ 8115 h 10000"/>
                <a:gd name="connsiteX125" fmla="*/ 5500 w 10000"/>
                <a:gd name="connsiteY125" fmla="*/ 8115 h 10000"/>
                <a:gd name="connsiteX126" fmla="*/ 4889 w 10000"/>
                <a:gd name="connsiteY126" fmla="*/ 8218 h 10000"/>
                <a:gd name="connsiteX127" fmla="*/ 4611 w 10000"/>
                <a:gd name="connsiteY127" fmla="*/ 8247 h 10000"/>
                <a:gd name="connsiteX128" fmla="*/ 4556 w 10000"/>
                <a:gd name="connsiteY128" fmla="*/ 8262 h 10000"/>
                <a:gd name="connsiteX129" fmla="*/ 4500 w 10000"/>
                <a:gd name="connsiteY129" fmla="*/ 8247 h 10000"/>
                <a:gd name="connsiteX130" fmla="*/ 4500 w 10000"/>
                <a:gd name="connsiteY130" fmla="*/ 8247 h 10000"/>
                <a:gd name="connsiteX131" fmla="*/ 4222 w 10000"/>
                <a:gd name="connsiteY131" fmla="*/ 8100 h 10000"/>
                <a:gd name="connsiteX132" fmla="*/ 4222 w 10000"/>
                <a:gd name="connsiteY132" fmla="*/ 8100 h 10000"/>
                <a:gd name="connsiteX133" fmla="*/ 4111 w 10000"/>
                <a:gd name="connsiteY133" fmla="*/ 8027 h 10000"/>
                <a:gd name="connsiteX134" fmla="*/ 4111 w 10000"/>
                <a:gd name="connsiteY134" fmla="*/ 7982 h 10000"/>
                <a:gd name="connsiteX135" fmla="*/ 4111 w 10000"/>
                <a:gd name="connsiteY135" fmla="*/ 7938 h 10000"/>
                <a:gd name="connsiteX136" fmla="*/ 4111 w 10000"/>
                <a:gd name="connsiteY136" fmla="*/ 7938 h 10000"/>
                <a:gd name="connsiteX137" fmla="*/ 4278 w 10000"/>
                <a:gd name="connsiteY137" fmla="*/ 7894 h 10000"/>
                <a:gd name="connsiteX138" fmla="*/ 4389 w 10000"/>
                <a:gd name="connsiteY138" fmla="*/ 7879 h 10000"/>
                <a:gd name="connsiteX139" fmla="*/ 4389 w 10000"/>
                <a:gd name="connsiteY139" fmla="*/ 7879 h 10000"/>
                <a:gd name="connsiteX140" fmla="*/ 4000 w 10000"/>
                <a:gd name="connsiteY140" fmla="*/ 7879 h 10000"/>
                <a:gd name="connsiteX141" fmla="*/ 3722 w 10000"/>
                <a:gd name="connsiteY141" fmla="*/ 7894 h 10000"/>
                <a:gd name="connsiteX142" fmla="*/ 3611 w 10000"/>
                <a:gd name="connsiteY142" fmla="*/ 7909 h 10000"/>
                <a:gd name="connsiteX143" fmla="*/ 3556 w 10000"/>
                <a:gd name="connsiteY143" fmla="*/ 7923 h 10000"/>
                <a:gd name="connsiteX144" fmla="*/ 3556 w 10000"/>
                <a:gd name="connsiteY144" fmla="*/ 7923 h 10000"/>
                <a:gd name="connsiteX145" fmla="*/ 3444 w 10000"/>
                <a:gd name="connsiteY145" fmla="*/ 7982 h 10000"/>
                <a:gd name="connsiteX146" fmla="*/ 3278 w 10000"/>
                <a:gd name="connsiteY146" fmla="*/ 8071 h 10000"/>
                <a:gd name="connsiteX147" fmla="*/ 3000 w 10000"/>
                <a:gd name="connsiteY147" fmla="*/ 8174 h 10000"/>
                <a:gd name="connsiteX148" fmla="*/ 2667 w 10000"/>
                <a:gd name="connsiteY148" fmla="*/ 8247 h 10000"/>
                <a:gd name="connsiteX149" fmla="*/ 2667 w 10000"/>
                <a:gd name="connsiteY149" fmla="*/ 8247 h 10000"/>
                <a:gd name="connsiteX150" fmla="*/ 2333 w 10000"/>
                <a:gd name="connsiteY150" fmla="*/ 8306 h 10000"/>
                <a:gd name="connsiteX151" fmla="*/ 1833 w 10000"/>
                <a:gd name="connsiteY151" fmla="*/ 8365 h 10000"/>
                <a:gd name="connsiteX152" fmla="*/ 1389 w 10000"/>
                <a:gd name="connsiteY152" fmla="*/ 8395 h 10000"/>
                <a:gd name="connsiteX153" fmla="*/ 889 w 10000"/>
                <a:gd name="connsiteY153" fmla="*/ 8409 h 10000"/>
                <a:gd name="connsiteX154" fmla="*/ 889 w 10000"/>
                <a:gd name="connsiteY154" fmla="*/ 8409 h 10000"/>
                <a:gd name="connsiteX155" fmla="*/ 500 w 10000"/>
                <a:gd name="connsiteY155" fmla="*/ 8424 h 10000"/>
                <a:gd name="connsiteX156" fmla="*/ 222 w 10000"/>
                <a:gd name="connsiteY156" fmla="*/ 8439 h 10000"/>
                <a:gd name="connsiteX157" fmla="*/ 0 w 10000"/>
                <a:gd name="connsiteY157" fmla="*/ 8454 h 10000"/>
                <a:gd name="connsiteX158" fmla="*/ 0 w 10000"/>
                <a:gd name="connsiteY158" fmla="*/ 8454 h 10000"/>
                <a:gd name="connsiteX159" fmla="*/ 278 w 10000"/>
                <a:gd name="connsiteY159" fmla="*/ 8689 h 10000"/>
                <a:gd name="connsiteX160" fmla="*/ 500 w 10000"/>
                <a:gd name="connsiteY160" fmla="*/ 8866 h 10000"/>
                <a:gd name="connsiteX161" fmla="*/ 722 w 10000"/>
                <a:gd name="connsiteY161" fmla="*/ 9013 h 10000"/>
                <a:gd name="connsiteX162" fmla="*/ 722 w 10000"/>
                <a:gd name="connsiteY162" fmla="*/ 9013 h 10000"/>
                <a:gd name="connsiteX163" fmla="*/ 889 w 10000"/>
                <a:gd name="connsiteY163" fmla="*/ 9102 h 10000"/>
                <a:gd name="connsiteX164" fmla="*/ 944 w 10000"/>
                <a:gd name="connsiteY164" fmla="*/ 9175 h 10000"/>
                <a:gd name="connsiteX165" fmla="*/ 1111 w 10000"/>
                <a:gd name="connsiteY165" fmla="*/ 9249 h 10000"/>
                <a:gd name="connsiteX166" fmla="*/ 1333 w 10000"/>
                <a:gd name="connsiteY166" fmla="*/ 9367 h 10000"/>
                <a:gd name="connsiteX167" fmla="*/ 1333 w 10000"/>
                <a:gd name="connsiteY167" fmla="*/ 9367 h 10000"/>
                <a:gd name="connsiteX168" fmla="*/ 1444 w 10000"/>
                <a:gd name="connsiteY168" fmla="*/ 9426 h 10000"/>
                <a:gd name="connsiteX169" fmla="*/ 1500 w 10000"/>
                <a:gd name="connsiteY169" fmla="*/ 9470 h 10000"/>
                <a:gd name="connsiteX170" fmla="*/ 1500 w 10000"/>
                <a:gd name="connsiteY170" fmla="*/ 9514 h 10000"/>
                <a:gd name="connsiteX171" fmla="*/ 1556 w 10000"/>
                <a:gd name="connsiteY171" fmla="*/ 9529 h 10000"/>
                <a:gd name="connsiteX172" fmla="*/ 1722 w 10000"/>
                <a:gd name="connsiteY172" fmla="*/ 9543 h 10000"/>
                <a:gd name="connsiteX173" fmla="*/ 1944 w 10000"/>
                <a:gd name="connsiteY173" fmla="*/ 9558 h 10000"/>
                <a:gd name="connsiteX174" fmla="*/ 2944 w 10000"/>
                <a:gd name="connsiteY174" fmla="*/ 9573 h 10000"/>
                <a:gd name="connsiteX175" fmla="*/ 2944 w 10000"/>
                <a:gd name="connsiteY175" fmla="*/ 9573 h 10000"/>
                <a:gd name="connsiteX176" fmla="*/ 4167 w 10000"/>
                <a:gd name="connsiteY176" fmla="*/ 9602 h 10000"/>
                <a:gd name="connsiteX177" fmla="*/ 4889 w 10000"/>
                <a:gd name="connsiteY177" fmla="*/ 9647 h 10000"/>
                <a:gd name="connsiteX178" fmla="*/ 5278 w 10000"/>
                <a:gd name="connsiteY178" fmla="*/ 9691 h 10000"/>
                <a:gd name="connsiteX179" fmla="*/ 5444 w 10000"/>
                <a:gd name="connsiteY179" fmla="*/ 9705 h 10000"/>
                <a:gd name="connsiteX180" fmla="*/ 5444 w 10000"/>
                <a:gd name="connsiteY180" fmla="*/ 9705 h 10000"/>
                <a:gd name="connsiteX181" fmla="*/ 5722 w 10000"/>
                <a:gd name="connsiteY181" fmla="*/ 9735 h 10000"/>
                <a:gd name="connsiteX182" fmla="*/ 5833 w 10000"/>
                <a:gd name="connsiteY182" fmla="*/ 9750 h 10000"/>
                <a:gd name="connsiteX183" fmla="*/ 5833 w 10000"/>
                <a:gd name="connsiteY183" fmla="*/ 9750 h 10000"/>
                <a:gd name="connsiteX184" fmla="*/ 5833 w 10000"/>
                <a:gd name="connsiteY184" fmla="*/ 9735 h 10000"/>
                <a:gd name="connsiteX185" fmla="*/ 5889 w 10000"/>
                <a:gd name="connsiteY185" fmla="*/ 9720 h 10000"/>
                <a:gd name="connsiteX186" fmla="*/ 6000 w 10000"/>
                <a:gd name="connsiteY186" fmla="*/ 9705 h 10000"/>
                <a:gd name="connsiteX187" fmla="*/ 6167 w 10000"/>
                <a:gd name="connsiteY187" fmla="*/ 9691 h 10000"/>
                <a:gd name="connsiteX188" fmla="*/ 6444 w 10000"/>
                <a:gd name="connsiteY188" fmla="*/ 9691 h 10000"/>
                <a:gd name="connsiteX189" fmla="*/ 6833 w 10000"/>
                <a:gd name="connsiteY189" fmla="*/ 9705 h 10000"/>
                <a:gd name="connsiteX190" fmla="*/ 7278 w 10000"/>
                <a:gd name="connsiteY190" fmla="*/ 9750 h 10000"/>
                <a:gd name="connsiteX191" fmla="*/ 7278 w 10000"/>
                <a:gd name="connsiteY191" fmla="*/ 9750 h 10000"/>
                <a:gd name="connsiteX192" fmla="*/ 8722 w 10000"/>
                <a:gd name="connsiteY192" fmla="*/ 9882 h 10000"/>
                <a:gd name="connsiteX193" fmla="*/ 10000 w 10000"/>
                <a:gd name="connsiteY193"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4444 w 10000"/>
                <a:gd name="connsiteY71" fmla="*/ 1738 h 10000"/>
                <a:gd name="connsiteX72" fmla="*/ 4444 w 10000"/>
                <a:gd name="connsiteY72" fmla="*/ 1546 h 10000"/>
                <a:gd name="connsiteX73" fmla="*/ 4611 w 10000"/>
                <a:gd name="connsiteY73" fmla="*/ 1384 h 10000"/>
                <a:gd name="connsiteX74" fmla="*/ 4778 w 10000"/>
                <a:gd name="connsiteY74" fmla="*/ 1296 h 10000"/>
                <a:gd name="connsiteX75" fmla="*/ 5000 w 10000"/>
                <a:gd name="connsiteY75" fmla="*/ 1222 h 10000"/>
                <a:gd name="connsiteX76" fmla="*/ 5000 w 10000"/>
                <a:gd name="connsiteY76" fmla="*/ 1222 h 10000"/>
                <a:gd name="connsiteX77" fmla="*/ 5556 w 10000"/>
                <a:gd name="connsiteY77" fmla="*/ 1075 h 10000"/>
                <a:gd name="connsiteX78" fmla="*/ 6111 w 10000"/>
                <a:gd name="connsiteY78" fmla="*/ 884 h 10000"/>
                <a:gd name="connsiteX79" fmla="*/ 6667 w 10000"/>
                <a:gd name="connsiteY79" fmla="*/ 707 h 10000"/>
                <a:gd name="connsiteX80" fmla="*/ 7056 w 10000"/>
                <a:gd name="connsiteY80" fmla="*/ 545 h 10000"/>
                <a:gd name="connsiteX81" fmla="*/ 7056 w 10000"/>
                <a:gd name="connsiteY81" fmla="*/ 545 h 10000"/>
                <a:gd name="connsiteX82" fmla="*/ 7333 w 10000"/>
                <a:gd name="connsiteY82" fmla="*/ 398 h 10000"/>
                <a:gd name="connsiteX83" fmla="*/ 7667 w 10000"/>
                <a:gd name="connsiteY83" fmla="*/ 221 h 10000"/>
                <a:gd name="connsiteX84" fmla="*/ 8000 w 10000"/>
                <a:gd name="connsiteY84" fmla="*/ 88 h 10000"/>
                <a:gd name="connsiteX85" fmla="*/ 8167 w 10000"/>
                <a:gd name="connsiteY85" fmla="*/ 29 h 10000"/>
                <a:gd name="connsiteX86" fmla="*/ 8333 w 10000"/>
                <a:gd name="connsiteY86" fmla="*/ 15 h 10000"/>
                <a:gd name="connsiteX87" fmla="*/ 8333 w 10000"/>
                <a:gd name="connsiteY87" fmla="*/ 15 h 10000"/>
                <a:gd name="connsiteX88" fmla="*/ 8667 w 10000"/>
                <a:gd name="connsiteY88" fmla="*/ 0 h 10000"/>
                <a:gd name="connsiteX89" fmla="*/ 9111 w 10000"/>
                <a:gd name="connsiteY89" fmla="*/ 0 h 10000"/>
                <a:gd name="connsiteX90" fmla="*/ 10000 w 10000"/>
                <a:gd name="connsiteY90" fmla="*/ 15 h 10000"/>
                <a:gd name="connsiteX91" fmla="*/ 10000 w 10000"/>
                <a:gd name="connsiteY91" fmla="*/ 9013 h 10000"/>
                <a:gd name="connsiteX92" fmla="*/ 10000 w 10000"/>
                <a:gd name="connsiteY92" fmla="*/ 9013 h 10000"/>
                <a:gd name="connsiteX93" fmla="*/ 9722 w 10000"/>
                <a:gd name="connsiteY93" fmla="*/ 8999 h 10000"/>
                <a:gd name="connsiteX94" fmla="*/ 9389 w 10000"/>
                <a:gd name="connsiteY94" fmla="*/ 9013 h 10000"/>
                <a:gd name="connsiteX95" fmla="*/ 9389 w 10000"/>
                <a:gd name="connsiteY95" fmla="*/ 9013 h 10000"/>
                <a:gd name="connsiteX96" fmla="*/ 9278 w 10000"/>
                <a:gd name="connsiteY96" fmla="*/ 9028 h 10000"/>
                <a:gd name="connsiteX97" fmla="*/ 9056 w 10000"/>
                <a:gd name="connsiteY97" fmla="*/ 9013 h 10000"/>
                <a:gd name="connsiteX98" fmla="*/ 8889 w 10000"/>
                <a:gd name="connsiteY98" fmla="*/ 8999 h 10000"/>
                <a:gd name="connsiteX99" fmla="*/ 8722 w 10000"/>
                <a:gd name="connsiteY99" fmla="*/ 8969 h 10000"/>
                <a:gd name="connsiteX100" fmla="*/ 8611 w 10000"/>
                <a:gd name="connsiteY100" fmla="*/ 8925 h 10000"/>
                <a:gd name="connsiteX101" fmla="*/ 8444 w 10000"/>
                <a:gd name="connsiteY101" fmla="*/ 8851 h 10000"/>
                <a:gd name="connsiteX102" fmla="*/ 8444 w 10000"/>
                <a:gd name="connsiteY102" fmla="*/ 8851 h 10000"/>
                <a:gd name="connsiteX103" fmla="*/ 8222 w 10000"/>
                <a:gd name="connsiteY103" fmla="*/ 8719 h 10000"/>
                <a:gd name="connsiteX104" fmla="*/ 8111 w 10000"/>
                <a:gd name="connsiteY104" fmla="*/ 8660 h 10000"/>
                <a:gd name="connsiteX105" fmla="*/ 7944 w 10000"/>
                <a:gd name="connsiteY105" fmla="*/ 8616 h 10000"/>
                <a:gd name="connsiteX106" fmla="*/ 7778 w 10000"/>
                <a:gd name="connsiteY106" fmla="*/ 8586 h 10000"/>
                <a:gd name="connsiteX107" fmla="*/ 7556 w 10000"/>
                <a:gd name="connsiteY107" fmla="*/ 8571 h 10000"/>
                <a:gd name="connsiteX108" fmla="*/ 7333 w 10000"/>
                <a:gd name="connsiteY108" fmla="*/ 8557 h 10000"/>
                <a:gd name="connsiteX109" fmla="*/ 7000 w 10000"/>
                <a:gd name="connsiteY109" fmla="*/ 8542 h 10000"/>
                <a:gd name="connsiteX110" fmla="*/ 7000 w 10000"/>
                <a:gd name="connsiteY110" fmla="*/ 8542 h 10000"/>
                <a:gd name="connsiteX111" fmla="*/ 6556 w 10000"/>
                <a:gd name="connsiteY111" fmla="*/ 8557 h 10000"/>
                <a:gd name="connsiteX112" fmla="*/ 6222 w 10000"/>
                <a:gd name="connsiteY112" fmla="*/ 8557 h 10000"/>
                <a:gd name="connsiteX113" fmla="*/ 6111 w 10000"/>
                <a:gd name="connsiteY113" fmla="*/ 8542 h 10000"/>
                <a:gd name="connsiteX114" fmla="*/ 6056 w 10000"/>
                <a:gd name="connsiteY114" fmla="*/ 8527 h 10000"/>
                <a:gd name="connsiteX115" fmla="*/ 6056 w 10000"/>
                <a:gd name="connsiteY115" fmla="*/ 8527 h 10000"/>
                <a:gd name="connsiteX116" fmla="*/ 6056 w 10000"/>
                <a:gd name="connsiteY116" fmla="*/ 8262 h 10000"/>
                <a:gd name="connsiteX117" fmla="*/ 6056 w 10000"/>
                <a:gd name="connsiteY117" fmla="*/ 8262 h 10000"/>
                <a:gd name="connsiteX118" fmla="*/ 6056 w 10000"/>
                <a:gd name="connsiteY118" fmla="*/ 8203 h 10000"/>
                <a:gd name="connsiteX119" fmla="*/ 5944 w 10000"/>
                <a:gd name="connsiteY119" fmla="*/ 8130 h 10000"/>
                <a:gd name="connsiteX120" fmla="*/ 5889 w 10000"/>
                <a:gd name="connsiteY120" fmla="*/ 8115 h 10000"/>
                <a:gd name="connsiteX121" fmla="*/ 5778 w 10000"/>
                <a:gd name="connsiteY121" fmla="*/ 8100 h 10000"/>
                <a:gd name="connsiteX122" fmla="*/ 5667 w 10000"/>
                <a:gd name="connsiteY122" fmla="*/ 8100 h 10000"/>
                <a:gd name="connsiteX123" fmla="*/ 5500 w 10000"/>
                <a:gd name="connsiteY123" fmla="*/ 8115 h 10000"/>
                <a:gd name="connsiteX124" fmla="*/ 5500 w 10000"/>
                <a:gd name="connsiteY124" fmla="*/ 8115 h 10000"/>
                <a:gd name="connsiteX125" fmla="*/ 4889 w 10000"/>
                <a:gd name="connsiteY125" fmla="*/ 8218 h 10000"/>
                <a:gd name="connsiteX126" fmla="*/ 4611 w 10000"/>
                <a:gd name="connsiteY126" fmla="*/ 8247 h 10000"/>
                <a:gd name="connsiteX127" fmla="*/ 4556 w 10000"/>
                <a:gd name="connsiteY127" fmla="*/ 8262 h 10000"/>
                <a:gd name="connsiteX128" fmla="*/ 4500 w 10000"/>
                <a:gd name="connsiteY128" fmla="*/ 8247 h 10000"/>
                <a:gd name="connsiteX129" fmla="*/ 4500 w 10000"/>
                <a:gd name="connsiteY129" fmla="*/ 8247 h 10000"/>
                <a:gd name="connsiteX130" fmla="*/ 4222 w 10000"/>
                <a:gd name="connsiteY130" fmla="*/ 8100 h 10000"/>
                <a:gd name="connsiteX131" fmla="*/ 4222 w 10000"/>
                <a:gd name="connsiteY131" fmla="*/ 8100 h 10000"/>
                <a:gd name="connsiteX132" fmla="*/ 4111 w 10000"/>
                <a:gd name="connsiteY132" fmla="*/ 8027 h 10000"/>
                <a:gd name="connsiteX133" fmla="*/ 4111 w 10000"/>
                <a:gd name="connsiteY133" fmla="*/ 7982 h 10000"/>
                <a:gd name="connsiteX134" fmla="*/ 4111 w 10000"/>
                <a:gd name="connsiteY134" fmla="*/ 7938 h 10000"/>
                <a:gd name="connsiteX135" fmla="*/ 4111 w 10000"/>
                <a:gd name="connsiteY135" fmla="*/ 7938 h 10000"/>
                <a:gd name="connsiteX136" fmla="*/ 4278 w 10000"/>
                <a:gd name="connsiteY136" fmla="*/ 7894 h 10000"/>
                <a:gd name="connsiteX137" fmla="*/ 4389 w 10000"/>
                <a:gd name="connsiteY137" fmla="*/ 7879 h 10000"/>
                <a:gd name="connsiteX138" fmla="*/ 4389 w 10000"/>
                <a:gd name="connsiteY138" fmla="*/ 7879 h 10000"/>
                <a:gd name="connsiteX139" fmla="*/ 4000 w 10000"/>
                <a:gd name="connsiteY139" fmla="*/ 7879 h 10000"/>
                <a:gd name="connsiteX140" fmla="*/ 3722 w 10000"/>
                <a:gd name="connsiteY140" fmla="*/ 7894 h 10000"/>
                <a:gd name="connsiteX141" fmla="*/ 3611 w 10000"/>
                <a:gd name="connsiteY141" fmla="*/ 7909 h 10000"/>
                <a:gd name="connsiteX142" fmla="*/ 3556 w 10000"/>
                <a:gd name="connsiteY142" fmla="*/ 7923 h 10000"/>
                <a:gd name="connsiteX143" fmla="*/ 3556 w 10000"/>
                <a:gd name="connsiteY143" fmla="*/ 7923 h 10000"/>
                <a:gd name="connsiteX144" fmla="*/ 3444 w 10000"/>
                <a:gd name="connsiteY144" fmla="*/ 7982 h 10000"/>
                <a:gd name="connsiteX145" fmla="*/ 3278 w 10000"/>
                <a:gd name="connsiteY145" fmla="*/ 8071 h 10000"/>
                <a:gd name="connsiteX146" fmla="*/ 3000 w 10000"/>
                <a:gd name="connsiteY146" fmla="*/ 8174 h 10000"/>
                <a:gd name="connsiteX147" fmla="*/ 2667 w 10000"/>
                <a:gd name="connsiteY147" fmla="*/ 8247 h 10000"/>
                <a:gd name="connsiteX148" fmla="*/ 2667 w 10000"/>
                <a:gd name="connsiteY148" fmla="*/ 8247 h 10000"/>
                <a:gd name="connsiteX149" fmla="*/ 2333 w 10000"/>
                <a:gd name="connsiteY149" fmla="*/ 8306 h 10000"/>
                <a:gd name="connsiteX150" fmla="*/ 1833 w 10000"/>
                <a:gd name="connsiteY150" fmla="*/ 8365 h 10000"/>
                <a:gd name="connsiteX151" fmla="*/ 1389 w 10000"/>
                <a:gd name="connsiteY151" fmla="*/ 8395 h 10000"/>
                <a:gd name="connsiteX152" fmla="*/ 889 w 10000"/>
                <a:gd name="connsiteY152" fmla="*/ 8409 h 10000"/>
                <a:gd name="connsiteX153" fmla="*/ 889 w 10000"/>
                <a:gd name="connsiteY153" fmla="*/ 8409 h 10000"/>
                <a:gd name="connsiteX154" fmla="*/ 500 w 10000"/>
                <a:gd name="connsiteY154" fmla="*/ 8424 h 10000"/>
                <a:gd name="connsiteX155" fmla="*/ 222 w 10000"/>
                <a:gd name="connsiteY155" fmla="*/ 8439 h 10000"/>
                <a:gd name="connsiteX156" fmla="*/ 0 w 10000"/>
                <a:gd name="connsiteY156" fmla="*/ 8454 h 10000"/>
                <a:gd name="connsiteX157" fmla="*/ 0 w 10000"/>
                <a:gd name="connsiteY157" fmla="*/ 8454 h 10000"/>
                <a:gd name="connsiteX158" fmla="*/ 278 w 10000"/>
                <a:gd name="connsiteY158" fmla="*/ 8689 h 10000"/>
                <a:gd name="connsiteX159" fmla="*/ 500 w 10000"/>
                <a:gd name="connsiteY159" fmla="*/ 8866 h 10000"/>
                <a:gd name="connsiteX160" fmla="*/ 722 w 10000"/>
                <a:gd name="connsiteY160" fmla="*/ 9013 h 10000"/>
                <a:gd name="connsiteX161" fmla="*/ 722 w 10000"/>
                <a:gd name="connsiteY161" fmla="*/ 9013 h 10000"/>
                <a:gd name="connsiteX162" fmla="*/ 889 w 10000"/>
                <a:gd name="connsiteY162" fmla="*/ 9102 h 10000"/>
                <a:gd name="connsiteX163" fmla="*/ 944 w 10000"/>
                <a:gd name="connsiteY163" fmla="*/ 9175 h 10000"/>
                <a:gd name="connsiteX164" fmla="*/ 1111 w 10000"/>
                <a:gd name="connsiteY164" fmla="*/ 9249 h 10000"/>
                <a:gd name="connsiteX165" fmla="*/ 1333 w 10000"/>
                <a:gd name="connsiteY165" fmla="*/ 9367 h 10000"/>
                <a:gd name="connsiteX166" fmla="*/ 1333 w 10000"/>
                <a:gd name="connsiteY166" fmla="*/ 9367 h 10000"/>
                <a:gd name="connsiteX167" fmla="*/ 1444 w 10000"/>
                <a:gd name="connsiteY167" fmla="*/ 9426 h 10000"/>
                <a:gd name="connsiteX168" fmla="*/ 1500 w 10000"/>
                <a:gd name="connsiteY168" fmla="*/ 9470 h 10000"/>
                <a:gd name="connsiteX169" fmla="*/ 1500 w 10000"/>
                <a:gd name="connsiteY169" fmla="*/ 9514 h 10000"/>
                <a:gd name="connsiteX170" fmla="*/ 1556 w 10000"/>
                <a:gd name="connsiteY170" fmla="*/ 9529 h 10000"/>
                <a:gd name="connsiteX171" fmla="*/ 1722 w 10000"/>
                <a:gd name="connsiteY171" fmla="*/ 9543 h 10000"/>
                <a:gd name="connsiteX172" fmla="*/ 1944 w 10000"/>
                <a:gd name="connsiteY172" fmla="*/ 9558 h 10000"/>
                <a:gd name="connsiteX173" fmla="*/ 2944 w 10000"/>
                <a:gd name="connsiteY173" fmla="*/ 9573 h 10000"/>
                <a:gd name="connsiteX174" fmla="*/ 2944 w 10000"/>
                <a:gd name="connsiteY174" fmla="*/ 9573 h 10000"/>
                <a:gd name="connsiteX175" fmla="*/ 4167 w 10000"/>
                <a:gd name="connsiteY175" fmla="*/ 9602 h 10000"/>
                <a:gd name="connsiteX176" fmla="*/ 4889 w 10000"/>
                <a:gd name="connsiteY176" fmla="*/ 9647 h 10000"/>
                <a:gd name="connsiteX177" fmla="*/ 5278 w 10000"/>
                <a:gd name="connsiteY177" fmla="*/ 9691 h 10000"/>
                <a:gd name="connsiteX178" fmla="*/ 5444 w 10000"/>
                <a:gd name="connsiteY178" fmla="*/ 9705 h 10000"/>
                <a:gd name="connsiteX179" fmla="*/ 5444 w 10000"/>
                <a:gd name="connsiteY179" fmla="*/ 9705 h 10000"/>
                <a:gd name="connsiteX180" fmla="*/ 5722 w 10000"/>
                <a:gd name="connsiteY180" fmla="*/ 9735 h 10000"/>
                <a:gd name="connsiteX181" fmla="*/ 5833 w 10000"/>
                <a:gd name="connsiteY181" fmla="*/ 9750 h 10000"/>
                <a:gd name="connsiteX182" fmla="*/ 5833 w 10000"/>
                <a:gd name="connsiteY182" fmla="*/ 9750 h 10000"/>
                <a:gd name="connsiteX183" fmla="*/ 5833 w 10000"/>
                <a:gd name="connsiteY183" fmla="*/ 9735 h 10000"/>
                <a:gd name="connsiteX184" fmla="*/ 5889 w 10000"/>
                <a:gd name="connsiteY184" fmla="*/ 9720 h 10000"/>
                <a:gd name="connsiteX185" fmla="*/ 6000 w 10000"/>
                <a:gd name="connsiteY185" fmla="*/ 9705 h 10000"/>
                <a:gd name="connsiteX186" fmla="*/ 6167 w 10000"/>
                <a:gd name="connsiteY186" fmla="*/ 9691 h 10000"/>
                <a:gd name="connsiteX187" fmla="*/ 6444 w 10000"/>
                <a:gd name="connsiteY187" fmla="*/ 9691 h 10000"/>
                <a:gd name="connsiteX188" fmla="*/ 6833 w 10000"/>
                <a:gd name="connsiteY188" fmla="*/ 9705 h 10000"/>
                <a:gd name="connsiteX189" fmla="*/ 7278 w 10000"/>
                <a:gd name="connsiteY189" fmla="*/ 9750 h 10000"/>
                <a:gd name="connsiteX190" fmla="*/ 7278 w 10000"/>
                <a:gd name="connsiteY190" fmla="*/ 9750 h 10000"/>
                <a:gd name="connsiteX191" fmla="*/ 8722 w 10000"/>
                <a:gd name="connsiteY191" fmla="*/ 9882 h 10000"/>
                <a:gd name="connsiteX192" fmla="*/ 10000 w 10000"/>
                <a:gd name="connsiteY192"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4444 w 10000"/>
                <a:gd name="connsiteY71" fmla="*/ 1738 h 10000"/>
                <a:gd name="connsiteX72" fmla="*/ 4611 w 10000"/>
                <a:gd name="connsiteY72" fmla="*/ 1384 h 10000"/>
                <a:gd name="connsiteX73" fmla="*/ 4778 w 10000"/>
                <a:gd name="connsiteY73" fmla="*/ 1296 h 10000"/>
                <a:gd name="connsiteX74" fmla="*/ 5000 w 10000"/>
                <a:gd name="connsiteY74" fmla="*/ 1222 h 10000"/>
                <a:gd name="connsiteX75" fmla="*/ 5000 w 10000"/>
                <a:gd name="connsiteY75" fmla="*/ 1222 h 10000"/>
                <a:gd name="connsiteX76" fmla="*/ 5556 w 10000"/>
                <a:gd name="connsiteY76" fmla="*/ 1075 h 10000"/>
                <a:gd name="connsiteX77" fmla="*/ 6111 w 10000"/>
                <a:gd name="connsiteY77" fmla="*/ 884 h 10000"/>
                <a:gd name="connsiteX78" fmla="*/ 6667 w 10000"/>
                <a:gd name="connsiteY78" fmla="*/ 707 h 10000"/>
                <a:gd name="connsiteX79" fmla="*/ 7056 w 10000"/>
                <a:gd name="connsiteY79" fmla="*/ 545 h 10000"/>
                <a:gd name="connsiteX80" fmla="*/ 7056 w 10000"/>
                <a:gd name="connsiteY80" fmla="*/ 545 h 10000"/>
                <a:gd name="connsiteX81" fmla="*/ 7333 w 10000"/>
                <a:gd name="connsiteY81" fmla="*/ 398 h 10000"/>
                <a:gd name="connsiteX82" fmla="*/ 7667 w 10000"/>
                <a:gd name="connsiteY82" fmla="*/ 221 h 10000"/>
                <a:gd name="connsiteX83" fmla="*/ 8000 w 10000"/>
                <a:gd name="connsiteY83" fmla="*/ 88 h 10000"/>
                <a:gd name="connsiteX84" fmla="*/ 8167 w 10000"/>
                <a:gd name="connsiteY84" fmla="*/ 29 h 10000"/>
                <a:gd name="connsiteX85" fmla="*/ 8333 w 10000"/>
                <a:gd name="connsiteY85" fmla="*/ 15 h 10000"/>
                <a:gd name="connsiteX86" fmla="*/ 8333 w 10000"/>
                <a:gd name="connsiteY86" fmla="*/ 15 h 10000"/>
                <a:gd name="connsiteX87" fmla="*/ 8667 w 10000"/>
                <a:gd name="connsiteY87" fmla="*/ 0 h 10000"/>
                <a:gd name="connsiteX88" fmla="*/ 9111 w 10000"/>
                <a:gd name="connsiteY88" fmla="*/ 0 h 10000"/>
                <a:gd name="connsiteX89" fmla="*/ 10000 w 10000"/>
                <a:gd name="connsiteY89" fmla="*/ 15 h 10000"/>
                <a:gd name="connsiteX90" fmla="*/ 10000 w 10000"/>
                <a:gd name="connsiteY90" fmla="*/ 9013 h 10000"/>
                <a:gd name="connsiteX91" fmla="*/ 10000 w 10000"/>
                <a:gd name="connsiteY91" fmla="*/ 9013 h 10000"/>
                <a:gd name="connsiteX92" fmla="*/ 9722 w 10000"/>
                <a:gd name="connsiteY92" fmla="*/ 8999 h 10000"/>
                <a:gd name="connsiteX93" fmla="*/ 9389 w 10000"/>
                <a:gd name="connsiteY93" fmla="*/ 9013 h 10000"/>
                <a:gd name="connsiteX94" fmla="*/ 9389 w 10000"/>
                <a:gd name="connsiteY94" fmla="*/ 9013 h 10000"/>
                <a:gd name="connsiteX95" fmla="*/ 9278 w 10000"/>
                <a:gd name="connsiteY95" fmla="*/ 9028 h 10000"/>
                <a:gd name="connsiteX96" fmla="*/ 9056 w 10000"/>
                <a:gd name="connsiteY96" fmla="*/ 9013 h 10000"/>
                <a:gd name="connsiteX97" fmla="*/ 8889 w 10000"/>
                <a:gd name="connsiteY97" fmla="*/ 8999 h 10000"/>
                <a:gd name="connsiteX98" fmla="*/ 8722 w 10000"/>
                <a:gd name="connsiteY98" fmla="*/ 8969 h 10000"/>
                <a:gd name="connsiteX99" fmla="*/ 8611 w 10000"/>
                <a:gd name="connsiteY99" fmla="*/ 8925 h 10000"/>
                <a:gd name="connsiteX100" fmla="*/ 8444 w 10000"/>
                <a:gd name="connsiteY100" fmla="*/ 8851 h 10000"/>
                <a:gd name="connsiteX101" fmla="*/ 8444 w 10000"/>
                <a:gd name="connsiteY101" fmla="*/ 8851 h 10000"/>
                <a:gd name="connsiteX102" fmla="*/ 8222 w 10000"/>
                <a:gd name="connsiteY102" fmla="*/ 8719 h 10000"/>
                <a:gd name="connsiteX103" fmla="*/ 8111 w 10000"/>
                <a:gd name="connsiteY103" fmla="*/ 8660 h 10000"/>
                <a:gd name="connsiteX104" fmla="*/ 7944 w 10000"/>
                <a:gd name="connsiteY104" fmla="*/ 8616 h 10000"/>
                <a:gd name="connsiteX105" fmla="*/ 7778 w 10000"/>
                <a:gd name="connsiteY105" fmla="*/ 8586 h 10000"/>
                <a:gd name="connsiteX106" fmla="*/ 7556 w 10000"/>
                <a:gd name="connsiteY106" fmla="*/ 8571 h 10000"/>
                <a:gd name="connsiteX107" fmla="*/ 7333 w 10000"/>
                <a:gd name="connsiteY107" fmla="*/ 8557 h 10000"/>
                <a:gd name="connsiteX108" fmla="*/ 7000 w 10000"/>
                <a:gd name="connsiteY108" fmla="*/ 8542 h 10000"/>
                <a:gd name="connsiteX109" fmla="*/ 7000 w 10000"/>
                <a:gd name="connsiteY109" fmla="*/ 8542 h 10000"/>
                <a:gd name="connsiteX110" fmla="*/ 6556 w 10000"/>
                <a:gd name="connsiteY110" fmla="*/ 8557 h 10000"/>
                <a:gd name="connsiteX111" fmla="*/ 6222 w 10000"/>
                <a:gd name="connsiteY111" fmla="*/ 8557 h 10000"/>
                <a:gd name="connsiteX112" fmla="*/ 6111 w 10000"/>
                <a:gd name="connsiteY112" fmla="*/ 8542 h 10000"/>
                <a:gd name="connsiteX113" fmla="*/ 6056 w 10000"/>
                <a:gd name="connsiteY113" fmla="*/ 8527 h 10000"/>
                <a:gd name="connsiteX114" fmla="*/ 6056 w 10000"/>
                <a:gd name="connsiteY114" fmla="*/ 8527 h 10000"/>
                <a:gd name="connsiteX115" fmla="*/ 6056 w 10000"/>
                <a:gd name="connsiteY115" fmla="*/ 8262 h 10000"/>
                <a:gd name="connsiteX116" fmla="*/ 6056 w 10000"/>
                <a:gd name="connsiteY116" fmla="*/ 8262 h 10000"/>
                <a:gd name="connsiteX117" fmla="*/ 6056 w 10000"/>
                <a:gd name="connsiteY117" fmla="*/ 8203 h 10000"/>
                <a:gd name="connsiteX118" fmla="*/ 5944 w 10000"/>
                <a:gd name="connsiteY118" fmla="*/ 8130 h 10000"/>
                <a:gd name="connsiteX119" fmla="*/ 5889 w 10000"/>
                <a:gd name="connsiteY119" fmla="*/ 8115 h 10000"/>
                <a:gd name="connsiteX120" fmla="*/ 5778 w 10000"/>
                <a:gd name="connsiteY120" fmla="*/ 8100 h 10000"/>
                <a:gd name="connsiteX121" fmla="*/ 5667 w 10000"/>
                <a:gd name="connsiteY121" fmla="*/ 8100 h 10000"/>
                <a:gd name="connsiteX122" fmla="*/ 5500 w 10000"/>
                <a:gd name="connsiteY122" fmla="*/ 8115 h 10000"/>
                <a:gd name="connsiteX123" fmla="*/ 5500 w 10000"/>
                <a:gd name="connsiteY123" fmla="*/ 8115 h 10000"/>
                <a:gd name="connsiteX124" fmla="*/ 4889 w 10000"/>
                <a:gd name="connsiteY124" fmla="*/ 8218 h 10000"/>
                <a:gd name="connsiteX125" fmla="*/ 4611 w 10000"/>
                <a:gd name="connsiteY125" fmla="*/ 8247 h 10000"/>
                <a:gd name="connsiteX126" fmla="*/ 4556 w 10000"/>
                <a:gd name="connsiteY126" fmla="*/ 8262 h 10000"/>
                <a:gd name="connsiteX127" fmla="*/ 4500 w 10000"/>
                <a:gd name="connsiteY127" fmla="*/ 8247 h 10000"/>
                <a:gd name="connsiteX128" fmla="*/ 4500 w 10000"/>
                <a:gd name="connsiteY128" fmla="*/ 8247 h 10000"/>
                <a:gd name="connsiteX129" fmla="*/ 4222 w 10000"/>
                <a:gd name="connsiteY129" fmla="*/ 8100 h 10000"/>
                <a:gd name="connsiteX130" fmla="*/ 4222 w 10000"/>
                <a:gd name="connsiteY130" fmla="*/ 8100 h 10000"/>
                <a:gd name="connsiteX131" fmla="*/ 4111 w 10000"/>
                <a:gd name="connsiteY131" fmla="*/ 8027 h 10000"/>
                <a:gd name="connsiteX132" fmla="*/ 4111 w 10000"/>
                <a:gd name="connsiteY132" fmla="*/ 7982 h 10000"/>
                <a:gd name="connsiteX133" fmla="*/ 4111 w 10000"/>
                <a:gd name="connsiteY133" fmla="*/ 7938 h 10000"/>
                <a:gd name="connsiteX134" fmla="*/ 4111 w 10000"/>
                <a:gd name="connsiteY134" fmla="*/ 7938 h 10000"/>
                <a:gd name="connsiteX135" fmla="*/ 4278 w 10000"/>
                <a:gd name="connsiteY135" fmla="*/ 7894 h 10000"/>
                <a:gd name="connsiteX136" fmla="*/ 4389 w 10000"/>
                <a:gd name="connsiteY136" fmla="*/ 7879 h 10000"/>
                <a:gd name="connsiteX137" fmla="*/ 4389 w 10000"/>
                <a:gd name="connsiteY137" fmla="*/ 7879 h 10000"/>
                <a:gd name="connsiteX138" fmla="*/ 4000 w 10000"/>
                <a:gd name="connsiteY138" fmla="*/ 7879 h 10000"/>
                <a:gd name="connsiteX139" fmla="*/ 3722 w 10000"/>
                <a:gd name="connsiteY139" fmla="*/ 7894 h 10000"/>
                <a:gd name="connsiteX140" fmla="*/ 3611 w 10000"/>
                <a:gd name="connsiteY140" fmla="*/ 7909 h 10000"/>
                <a:gd name="connsiteX141" fmla="*/ 3556 w 10000"/>
                <a:gd name="connsiteY141" fmla="*/ 7923 h 10000"/>
                <a:gd name="connsiteX142" fmla="*/ 3556 w 10000"/>
                <a:gd name="connsiteY142" fmla="*/ 7923 h 10000"/>
                <a:gd name="connsiteX143" fmla="*/ 3444 w 10000"/>
                <a:gd name="connsiteY143" fmla="*/ 7982 h 10000"/>
                <a:gd name="connsiteX144" fmla="*/ 3278 w 10000"/>
                <a:gd name="connsiteY144" fmla="*/ 8071 h 10000"/>
                <a:gd name="connsiteX145" fmla="*/ 3000 w 10000"/>
                <a:gd name="connsiteY145" fmla="*/ 8174 h 10000"/>
                <a:gd name="connsiteX146" fmla="*/ 2667 w 10000"/>
                <a:gd name="connsiteY146" fmla="*/ 8247 h 10000"/>
                <a:gd name="connsiteX147" fmla="*/ 2667 w 10000"/>
                <a:gd name="connsiteY147" fmla="*/ 8247 h 10000"/>
                <a:gd name="connsiteX148" fmla="*/ 2333 w 10000"/>
                <a:gd name="connsiteY148" fmla="*/ 8306 h 10000"/>
                <a:gd name="connsiteX149" fmla="*/ 1833 w 10000"/>
                <a:gd name="connsiteY149" fmla="*/ 8365 h 10000"/>
                <a:gd name="connsiteX150" fmla="*/ 1389 w 10000"/>
                <a:gd name="connsiteY150" fmla="*/ 8395 h 10000"/>
                <a:gd name="connsiteX151" fmla="*/ 889 w 10000"/>
                <a:gd name="connsiteY151" fmla="*/ 8409 h 10000"/>
                <a:gd name="connsiteX152" fmla="*/ 889 w 10000"/>
                <a:gd name="connsiteY152" fmla="*/ 8409 h 10000"/>
                <a:gd name="connsiteX153" fmla="*/ 500 w 10000"/>
                <a:gd name="connsiteY153" fmla="*/ 8424 h 10000"/>
                <a:gd name="connsiteX154" fmla="*/ 222 w 10000"/>
                <a:gd name="connsiteY154" fmla="*/ 8439 h 10000"/>
                <a:gd name="connsiteX155" fmla="*/ 0 w 10000"/>
                <a:gd name="connsiteY155" fmla="*/ 8454 h 10000"/>
                <a:gd name="connsiteX156" fmla="*/ 0 w 10000"/>
                <a:gd name="connsiteY156" fmla="*/ 8454 h 10000"/>
                <a:gd name="connsiteX157" fmla="*/ 278 w 10000"/>
                <a:gd name="connsiteY157" fmla="*/ 8689 h 10000"/>
                <a:gd name="connsiteX158" fmla="*/ 500 w 10000"/>
                <a:gd name="connsiteY158" fmla="*/ 8866 h 10000"/>
                <a:gd name="connsiteX159" fmla="*/ 722 w 10000"/>
                <a:gd name="connsiteY159" fmla="*/ 9013 h 10000"/>
                <a:gd name="connsiteX160" fmla="*/ 722 w 10000"/>
                <a:gd name="connsiteY160" fmla="*/ 9013 h 10000"/>
                <a:gd name="connsiteX161" fmla="*/ 889 w 10000"/>
                <a:gd name="connsiteY161" fmla="*/ 9102 h 10000"/>
                <a:gd name="connsiteX162" fmla="*/ 944 w 10000"/>
                <a:gd name="connsiteY162" fmla="*/ 9175 h 10000"/>
                <a:gd name="connsiteX163" fmla="*/ 1111 w 10000"/>
                <a:gd name="connsiteY163" fmla="*/ 9249 h 10000"/>
                <a:gd name="connsiteX164" fmla="*/ 1333 w 10000"/>
                <a:gd name="connsiteY164" fmla="*/ 9367 h 10000"/>
                <a:gd name="connsiteX165" fmla="*/ 1333 w 10000"/>
                <a:gd name="connsiteY165" fmla="*/ 9367 h 10000"/>
                <a:gd name="connsiteX166" fmla="*/ 1444 w 10000"/>
                <a:gd name="connsiteY166" fmla="*/ 9426 h 10000"/>
                <a:gd name="connsiteX167" fmla="*/ 1500 w 10000"/>
                <a:gd name="connsiteY167" fmla="*/ 9470 h 10000"/>
                <a:gd name="connsiteX168" fmla="*/ 1500 w 10000"/>
                <a:gd name="connsiteY168" fmla="*/ 9514 h 10000"/>
                <a:gd name="connsiteX169" fmla="*/ 1556 w 10000"/>
                <a:gd name="connsiteY169" fmla="*/ 9529 h 10000"/>
                <a:gd name="connsiteX170" fmla="*/ 1722 w 10000"/>
                <a:gd name="connsiteY170" fmla="*/ 9543 h 10000"/>
                <a:gd name="connsiteX171" fmla="*/ 1944 w 10000"/>
                <a:gd name="connsiteY171" fmla="*/ 9558 h 10000"/>
                <a:gd name="connsiteX172" fmla="*/ 2944 w 10000"/>
                <a:gd name="connsiteY172" fmla="*/ 9573 h 10000"/>
                <a:gd name="connsiteX173" fmla="*/ 2944 w 10000"/>
                <a:gd name="connsiteY173" fmla="*/ 9573 h 10000"/>
                <a:gd name="connsiteX174" fmla="*/ 4167 w 10000"/>
                <a:gd name="connsiteY174" fmla="*/ 9602 h 10000"/>
                <a:gd name="connsiteX175" fmla="*/ 4889 w 10000"/>
                <a:gd name="connsiteY175" fmla="*/ 9647 h 10000"/>
                <a:gd name="connsiteX176" fmla="*/ 5278 w 10000"/>
                <a:gd name="connsiteY176" fmla="*/ 9691 h 10000"/>
                <a:gd name="connsiteX177" fmla="*/ 5444 w 10000"/>
                <a:gd name="connsiteY177" fmla="*/ 9705 h 10000"/>
                <a:gd name="connsiteX178" fmla="*/ 5444 w 10000"/>
                <a:gd name="connsiteY178" fmla="*/ 9705 h 10000"/>
                <a:gd name="connsiteX179" fmla="*/ 5722 w 10000"/>
                <a:gd name="connsiteY179" fmla="*/ 9735 h 10000"/>
                <a:gd name="connsiteX180" fmla="*/ 5833 w 10000"/>
                <a:gd name="connsiteY180" fmla="*/ 9750 h 10000"/>
                <a:gd name="connsiteX181" fmla="*/ 5833 w 10000"/>
                <a:gd name="connsiteY181" fmla="*/ 9750 h 10000"/>
                <a:gd name="connsiteX182" fmla="*/ 5833 w 10000"/>
                <a:gd name="connsiteY182" fmla="*/ 9735 h 10000"/>
                <a:gd name="connsiteX183" fmla="*/ 5889 w 10000"/>
                <a:gd name="connsiteY183" fmla="*/ 9720 h 10000"/>
                <a:gd name="connsiteX184" fmla="*/ 6000 w 10000"/>
                <a:gd name="connsiteY184" fmla="*/ 9705 h 10000"/>
                <a:gd name="connsiteX185" fmla="*/ 6167 w 10000"/>
                <a:gd name="connsiteY185" fmla="*/ 9691 h 10000"/>
                <a:gd name="connsiteX186" fmla="*/ 6444 w 10000"/>
                <a:gd name="connsiteY186" fmla="*/ 9691 h 10000"/>
                <a:gd name="connsiteX187" fmla="*/ 6833 w 10000"/>
                <a:gd name="connsiteY187" fmla="*/ 9705 h 10000"/>
                <a:gd name="connsiteX188" fmla="*/ 7278 w 10000"/>
                <a:gd name="connsiteY188" fmla="*/ 9750 h 10000"/>
                <a:gd name="connsiteX189" fmla="*/ 7278 w 10000"/>
                <a:gd name="connsiteY189" fmla="*/ 9750 h 10000"/>
                <a:gd name="connsiteX190" fmla="*/ 8722 w 10000"/>
                <a:gd name="connsiteY190" fmla="*/ 9882 h 10000"/>
                <a:gd name="connsiteX191" fmla="*/ 10000 w 10000"/>
                <a:gd name="connsiteY191"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4611 w 10000"/>
                <a:gd name="connsiteY71" fmla="*/ 1384 h 10000"/>
                <a:gd name="connsiteX72" fmla="*/ 4778 w 10000"/>
                <a:gd name="connsiteY72" fmla="*/ 1296 h 10000"/>
                <a:gd name="connsiteX73" fmla="*/ 5000 w 10000"/>
                <a:gd name="connsiteY73" fmla="*/ 1222 h 10000"/>
                <a:gd name="connsiteX74" fmla="*/ 5000 w 10000"/>
                <a:gd name="connsiteY74" fmla="*/ 1222 h 10000"/>
                <a:gd name="connsiteX75" fmla="*/ 5556 w 10000"/>
                <a:gd name="connsiteY75" fmla="*/ 1075 h 10000"/>
                <a:gd name="connsiteX76" fmla="*/ 6111 w 10000"/>
                <a:gd name="connsiteY76" fmla="*/ 884 h 10000"/>
                <a:gd name="connsiteX77" fmla="*/ 6667 w 10000"/>
                <a:gd name="connsiteY77" fmla="*/ 707 h 10000"/>
                <a:gd name="connsiteX78" fmla="*/ 7056 w 10000"/>
                <a:gd name="connsiteY78" fmla="*/ 545 h 10000"/>
                <a:gd name="connsiteX79" fmla="*/ 7056 w 10000"/>
                <a:gd name="connsiteY79" fmla="*/ 545 h 10000"/>
                <a:gd name="connsiteX80" fmla="*/ 7333 w 10000"/>
                <a:gd name="connsiteY80" fmla="*/ 398 h 10000"/>
                <a:gd name="connsiteX81" fmla="*/ 7667 w 10000"/>
                <a:gd name="connsiteY81" fmla="*/ 221 h 10000"/>
                <a:gd name="connsiteX82" fmla="*/ 8000 w 10000"/>
                <a:gd name="connsiteY82" fmla="*/ 88 h 10000"/>
                <a:gd name="connsiteX83" fmla="*/ 8167 w 10000"/>
                <a:gd name="connsiteY83" fmla="*/ 29 h 10000"/>
                <a:gd name="connsiteX84" fmla="*/ 8333 w 10000"/>
                <a:gd name="connsiteY84" fmla="*/ 15 h 10000"/>
                <a:gd name="connsiteX85" fmla="*/ 8333 w 10000"/>
                <a:gd name="connsiteY85" fmla="*/ 15 h 10000"/>
                <a:gd name="connsiteX86" fmla="*/ 8667 w 10000"/>
                <a:gd name="connsiteY86" fmla="*/ 0 h 10000"/>
                <a:gd name="connsiteX87" fmla="*/ 9111 w 10000"/>
                <a:gd name="connsiteY87" fmla="*/ 0 h 10000"/>
                <a:gd name="connsiteX88" fmla="*/ 10000 w 10000"/>
                <a:gd name="connsiteY88" fmla="*/ 15 h 10000"/>
                <a:gd name="connsiteX89" fmla="*/ 10000 w 10000"/>
                <a:gd name="connsiteY89" fmla="*/ 9013 h 10000"/>
                <a:gd name="connsiteX90" fmla="*/ 10000 w 10000"/>
                <a:gd name="connsiteY90" fmla="*/ 9013 h 10000"/>
                <a:gd name="connsiteX91" fmla="*/ 9722 w 10000"/>
                <a:gd name="connsiteY91" fmla="*/ 8999 h 10000"/>
                <a:gd name="connsiteX92" fmla="*/ 9389 w 10000"/>
                <a:gd name="connsiteY92" fmla="*/ 9013 h 10000"/>
                <a:gd name="connsiteX93" fmla="*/ 9389 w 10000"/>
                <a:gd name="connsiteY93" fmla="*/ 9013 h 10000"/>
                <a:gd name="connsiteX94" fmla="*/ 9278 w 10000"/>
                <a:gd name="connsiteY94" fmla="*/ 9028 h 10000"/>
                <a:gd name="connsiteX95" fmla="*/ 9056 w 10000"/>
                <a:gd name="connsiteY95" fmla="*/ 9013 h 10000"/>
                <a:gd name="connsiteX96" fmla="*/ 8889 w 10000"/>
                <a:gd name="connsiteY96" fmla="*/ 8999 h 10000"/>
                <a:gd name="connsiteX97" fmla="*/ 8722 w 10000"/>
                <a:gd name="connsiteY97" fmla="*/ 8969 h 10000"/>
                <a:gd name="connsiteX98" fmla="*/ 8611 w 10000"/>
                <a:gd name="connsiteY98" fmla="*/ 8925 h 10000"/>
                <a:gd name="connsiteX99" fmla="*/ 8444 w 10000"/>
                <a:gd name="connsiteY99" fmla="*/ 8851 h 10000"/>
                <a:gd name="connsiteX100" fmla="*/ 8444 w 10000"/>
                <a:gd name="connsiteY100" fmla="*/ 8851 h 10000"/>
                <a:gd name="connsiteX101" fmla="*/ 8222 w 10000"/>
                <a:gd name="connsiteY101" fmla="*/ 8719 h 10000"/>
                <a:gd name="connsiteX102" fmla="*/ 8111 w 10000"/>
                <a:gd name="connsiteY102" fmla="*/ 8660 h 10000"/>
                <a:gd name="connsiteX103" fmla="*/ 7944 w 10000"/>
                <a:gd name="connsiteY103" fmla="*/ 8616 h 10000"/>
                <a:gd name="connsiteX104" fmla="*/ 7778 w 10000"/>
                <a:gd name="connsiteY104" fmla="*/ 8586 h 10000"/>
                <a:gd name="connsiteX105" fmla="*/ 7556 w 10000"/>
                <a:gd name="connsiteY105" fmla="*/ 8571 h 10000"/>
                <a:gd name="connsiteX106" fmla="*/ 7333 w 10000"/>
                <a:gd name="connsiteY106" fmla="*/ 8557 h 10000"/>
                <a:gd name="connsiteX107" fmla="*/ 7000 w 10000"/>
                <a:gd name="connsiteY107" fmla="*/ 8542 h 10000"/>
                <a:gd name="connsiteX108" fmla="*/ 7000 w 10000"/>
                <a:gd name="connsiteY108" fmla="*/ 8542 h 10000"/>
                <a:gd name="connsiteX109" fmla="*/ 6556 w 10000"/>
                <a:gd name="connsiteY109" fmla="*/ 8557 h 10000"/>
                <a:gd name="connsiteX110" fmla="*/ 6222 w 10000"/>
                <a:gd name="connsiteY110" fmla="*/ 8557 h 10000"/>
                <a:gd name="connsiteX111" fmla="*/ 6111 w 10000"/>
                <a:gd name="connsiteY111" fmla="*/ 8542 h 10000"/>
                <a:gd name="connsiteX112" fmla="*/ 6056 w 10000"/>
                <a:gd name="connsiteY112" fmla="*/ 8527 h 10000"/>
                <a:gd name="connsiteX113" fmla="*/ 6056 w 10000"/>
                <a:gd name="connsiteY113" fmla="*/ 8527 h 10000"/>
                <a:gd name="connsiteX114" fmla="*/ 6056 w 10000"/>
                <a:gd name="connsiteY114" fmla="*/ 8262 h 10000"/>
                <a:gd name="connsiteX115" fmla="*/ 6056 w 10000"/>
                <a:gd name="connsiteY115" fmla="*/ 8262 h 10000"/>
                <a:gd name="connsiteX116" fmla="*/ 6056 w 10000"/>
                <a:gd name="connsiteY116" fmla="*/ 8203 h 10000"/>
                <a:gd name="connsiteX117" fmla="*/ 5944 w 10000"/>
                <a:gd name="connsiteY117" fmla="*/ 8130 h 10000"/>
                <a:gd name="connsiteX118" fmla="*/ 5889 w 10000"/>
                <a:gd name="connsiteY118" fmla="*/ 8115 h 10000"/>
                <a:gd name="connsiteX119" fmla="*/ 5778 w 10000"/>
                <a:gd name="connsiteY119" fmla="*/ 8100 h 10000"/>
                <a:gd name="connsiteX120" fmla="*/ 5667 w 10000"/>
                <a:gd name="connsiteY120" fmla="*/ 8100 h 10000"/>
                <a:gd name="connsiteX121" fmla="*/ 5500 w 10000"/>
                <a:gd name="connsiteY121" fmla="*/ 8115 h 10000"/>
                <a:gd name="connsiteX122" fmla="*/ 5500 w 10000"/>
                <a:gd name="connsiteY122" fmla="*/ 8115 h 10000"/>
                <a:gd name="connsiteX123" fmla="*/ 4889 w 10000"/>
                <a:gd name="connsiteY123" fmla="*/ 8218 h 10000"/>
                <a:gd name="connsiteX124" fmla="*/ 4611 w 10000"/>
                <a:gd name="connsiteY124" fmla="*/ 8247 h 10000"/>
                <a:gd name="connsiteX125" fmla="*/ 4556 w 10000"/>
                <a:gd name="connsiteY125" fmla="*/ 8262 h 10000"/>
                <a:gd name="connsiteX126" fmla="*/ 4500 w 10000"/>
                <a:gd name="connsiteY126" fmla="*/ 8247 h 10000"/>
                <a:gd name="connsiteX127" fmla="*/ 4500 w 10000"/>
                <a:gd name="connsiteY127" fmla="*/ 8247 h 10000"/>
                <a:gd name="connsiteX128" fmla="*/ 4222 w 10000"/>
                <a:gd name="connsiteY128" fmla="*/ 8100 h 10000"/>
                <a:gd name="connsiteX129" fmla="*/ 4222 w 10000"/>
                <a:gd name="connsiteY129" fmla="*/ 8100 h 10000"/>
                <a:gd name="connsiteX130" fmla="*/ 4111 w 10000"/>
                <a:gd name="connsiteY130" fmla="*/ 8027 h 10000"/>
                <a:gd name="connsiteX131" fmla="*/ 4111 w 10000"/>
                <a:gd name="connsiteY131" fmla="*/ 7982 h 10000"/>
                <a:gd name="connsiteX132" fmla="*/ 4111 w 10000"/>
                <a:gd name="connsiteY132" fmla="*/ 7938 h 10000"/>
                <a:gd name="connsiteX133" fmla="*/ 4111 w 10000"/>
                <a:gd name="connsiteY133" fmla="*/ 7938 h 10000"/>
                <a:gd name="connsiteX134" fmla="*/ 4278 w 10000"/>
                <a:gd name="connsiteY134" fmla="*/ 7894 h 10000"/>
                <a:gd name="connsiteX135" fmla="*/ 4389 w 10000"/>
                <a:gd name="connsiteY135" fmla="*/ 7879 h 10000"/>
                <a:gd name="connsiteX136" fmla="*/ 4389 w 10000"/>
                <a:gd name="connsiteY136" fmla="*/ 7879 h 10000"/>
                <a:gd name="connsiteX137" fmla="*/ 4000 w 10000"/>
                <a:gd name="connsiteY137" fmla="*/ 7879 h 10000"/>
                <a:gd name="connsiteX138" fmla="*/ 3722 w 10000"/>
                <a:gd name="connsiteY138" fmla="*/ 7894 h 10000"/>
                <a:gd name="connsiteX139" fmla="*/ 3611 w 10000"/>
                <a:gd name="connsiteY139" fmla="*/ 7909 h 10000"/>
                <a:gd name="connsiteX140" fmla="*/ 3556 w 10000"/>
                <a:gd name="connsiteY140" fmla="*/ 7923 h 10000"/>
                <a:gd name="connsiteX141" fmla="*/ 3556 w 10000"/>
                <a:gd name="connsiteY141" fmla="*/ 7923 h 10000"/>
                <a:gd name="connsiteX142" fmla="*/ 3444 w 10000"/>
                <a:gd name="connsiteY142" fmla="*/ 7982 h 10000"/>
                <a:gd name="connsiteX143" fmla="*/ 3278 w 10000"/>
                <a:gd name="connsiteY143" fmla="*/ 8071 h 10000"/>
                <a:gd name="connsiteX144" fmla="*/ 3000 w 10000"/>
                <a:gd name="connsiteY144" fmla="*/ 8174 h 10000"/>
                <a:gd name="connsiteX145" fmla="*/ 2667 w 10000"/>
                <a:gd name="connsiteY145" fmla="*/ 8247 h 10000"/>
                <a:gd name="connsiteX146" fmla="*/ 2667 w 10000"/>
                <a:gd name="connsiteY146" fmla="*/ 8247 h 10000"/>
                <a:gd name="connsiteX147" fmla="*/ 2333 w 10000"/>
                <a:gd name="connsiteY147" fmla="*/ 8306 h 10000"/>
                <a:gd name="connsiteX148" fmla="*/ 1833 w 10000"/>
                <a:gd name="connsiteY148" fmla="*/ 8365 h 10000"/>
                <a:gd name="connsiteX149" fmla="*/ 1389 w 10000"/>
                <a:gd name="connsiteY149" fmla="*/ 8395 h 10000"/>
                <a:gd name="connsiteX150" fmla="*/ 889 w 10000"/>
                <a:gd name="connsiteY150" fmla="*/ 8409 h 10000"/>
                <a:gd name="connsiteX151" fmla="*/ 889 w 10000"/>
                <a:gd name="connsiteY151" fmla="*/ 8409 h 10000"/>
                <a:gd name="connsiteX152" fmla="*/ 500 w 10000"/>
                <a:gd name="connsiteY152" fmla="*/ 8424 h 10000"/>
                <a:gd name="connsiteX153" fmla="*/ 222 w 10000"/>
                <a:gd name="connsiteY153" fmla="*/ 8439 h 10000"/>
                <a:gd name="connsiteX154" fmla="*/ 0 w 10000"/>
                <a:gd name="connsiteY154" fmla="*/ 8454 h 10000"/>
                <a:gd name="connsiteX155" fmla="*/ 0 w 10000"/>
                <a:gd name="connsiteY155" fmla="*/ 8454 h 10000"/>
                <a:gd name="connsiteX156" fmla="*/ 278 w 10000"/>
                <a:gd name="connsiteY156" fmla="*/ 8689 h 10000"/>
                <a:gd name="connsiteX157" fmla="*/ 500 w 10000"/>
                <a:gd name="connsiteY157" fmla="*/ 8866 h 10000"/>
                <a:gd name="connsiteX158" fmla="*/ 722 w 10000"/>
                <a:gd name="connsiteY158" fmla="*/ 9013 h 10000"/>
                <a:gd name="connsiteX159" fmla="*/ 722 w 10000"/>
                <a:gd name="connsiteY159" fmla="*/ 9013 h 10000"/>
                <a:gd name="connsiteX160" fmla="*/ 889 w 10000"/>
                <a:gd name="connsiteY160" fmla="*/ 9102 h 10000"/>
                <a:gd name="connsiteX161" fmla="*/ 944 w 10000"/>
                <a:gd name="connsiteY161" fmla="*/ 9175 h 10000"/>
                <a:gd name="connsiteX162" fmla="*/ 1111 w 10000"/>
                <a:gd name="connsiteY162" fmla="*/ 9249 h 10000"/>
                <a:gd name="connsiteX163" fmla="*/ 1333 w 10000"/>
                <a:gd name="connsiteY163" fmla="*/ 9367 h 10000"/>
                <a:gd name="connsiteX164" fmla="*/ 1333 w 10000"/>
                <a:gd name="connsiteY164" fmla="*/ 9367 h 10000"/>
                <a:gd name="connsiteX165" fmla="*/ 1444 w 10000"/>
                <a:gd name="connsiteY165" fmla="*/ 9426 h 10000"/>
                <a:gd name="connsiteX166" fmla="*/ 1500 w 10000"/>
                <a:gd name="connsiteY166" fmla="*/ 9470 h 10000"/>
                <a:gd name="connsiteX167" fmla="*/ 1500 w 10000"/>
                <a:gd name="connsiteY167" fmla="*/ 9514 h 10000"/>
                <a:gd name="connsiteX168" fmla="*/ 1556 w 10000"/>
                <a:gd name="connsiteY168" fmla="*/ 9529 h 10000"/>
                <a:gd name="connsiteX169" fmla="*/ 1722 w 10000"/>
                <a:gd name="connsiteY169" fmla="*/ 9543 h 10000"/>
                <a:gd name="connsiteX170" fmla="*/ 1944 w 10000"/>
                <a:gd name="connsiteY170" fmla="*/ 9558 h 10000"/>
                <a:gd name="connsiteX171" fmla="*/ 2944 w 10000"/>
                <a:gd name="connsiteY171" fmla="*/ 9573 h 10000"/>
                <a:gd name="connsiteX172" fmla="*/ 2944 w 10000"/>
                <a:gd name="connsiteY172" fmla="*/ 9573 h 10000"/>
                <a:gd name="connsiteX173" fmla="*/ 4167 w 10000"/>
                <a:gd name="connsiteY173" fmla="*/ 9602 h 10000"/>
                <a:gd name="connsiteX174" fmla="*/ 4889 w 10000"/>
                <a:gd name="connsiteY174" fmla="*/ 9647 h 10000"/>
                <a:gd name="connsiteX175" fmla="*/ 5278 w 10000"/>
                <a:gd name="connsiteY175" fmla="*/ 9691 h 10000"/>
                <a:gd name="connsiteX176" fmla="*/ 5444 w 10000"/>
                <a:gd name="connsiteY176" fmla="*/ 9705 h 10000"/>
                <a:gd name="connsiteX177" fmla="*/ 5444 w 10000"/>
                <a:gd name="connsiteY177" fmla="*/ 9705 h 10000"/>
                <a:gd name="connsiteX178" fmla="*/ 5722 w 10000"/>
                <a:gd name="connsiteY178" fmla="*/ 9735 h 10000"/>
                <a:gd name="connsiteX179" fmla="*/ 5833 w 10000"/>
                <a:gd name="connsiteY179" fmla="*/ 9750 h 10000"/>
                <a:gd name="connsiteX180" fmla="*/ 5833 w 10000"/>
                <a:gd name="connsiteY180" fmla="*/ 9750 h 10000"/>
                <a:gd name="connsiteX181" fmla="*/ 5833 w 10000"/>
                <a:gd name="connsiteY181" fmla="*/ 9735 h 10000"/>
                <a:gd name="connsiteX182" fmla="*/ 5889 w 10000"/>
                <a:gd name="connsiteY182" fmla="*/ 9720 h 10000"/>
                <a:gd name="connsiteX183" fmla="*/ 6000 w 10000"/>
                <a:gd name="connsiteY183" fmla="*/ 9705 h 10000"/>
                <a:gd name="connsiteX184" fmla="*/ 6167 w 10000"/>
                <a:gd name="connsiteY184" fmla="*/ 9691 h 10000"/>
                <a:gd name="connsiteX185" fmla="*/ 6444 w 10000"/>
                <a:gd name="connsiteY185" fmla="*/ 9691 h 10000"/>
                <a:gd name="connsiteX186" fmla="*/ 6833 w 10000"/>
                <a:gd name="connsiteY186" fmla="*/ 9705 h 10000"/>
                <a:gd name="connsiteX187" fmla="*/ 7278 w 10000"/>
                <a:gd name="connsiteY187" fmla="*/ 9750 h 10000"/>
                <a:gd name="connsiteX188" fmla="*/ 7278 w 10000"/>
                <a:gd name="connsiteY188" fmla="*/ 9750 h 10000"/>
                <a:gd name="connsiteX189" fmla="*/ 8722 w 10000"/>
                <a:gd name="connsiteY189" fmla="*/ 9882 h 10000"/>
                <a:gd name="connsiteX190" fmla="*/ 10000 w 10000"/>
                <a:gd name="connsiteY190"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4778 w 10000"/>
                <a:gd name="connsiteY71" fmla="*/ 1296 h 10000"/>
                <a:gd name="connsiteX72" fmla="*/ 5000 w 10000"/>
                <a:gd name="connsiteY72" fmla="*/ 1222 h 10000"/>
                <a:gd name="connsiteX73" fmla="*/ 5000 w 10000"/>
                <a:gd name="connsiteY73" fmla="*/ 1222 h 10000"/>
                <a:gd name="connsiteX74" fmla="*/ 5556 w 10000"/>
                <a:gd name="connsiteY74" fmla="*/ 1075 h 10000"/>
                <a:gd name="connsiteX75" fmla="*/ 6111 w 10000"/>
                <a:gd name="connsiteY75" fmla="*/ 884 h 10000"/>
                <a:gd name="connsiteX76" fmla="*/ 6667 w 10000"/>
                <a:gd name="connsiteY76" fmla="*/ 707 h 10000"/>
                <a:gd name="connsiteX77" fmla="*/ 7056 w 10000"/>
                <a:gd name="connsiteY77" fmla="*/ 545 h 10000"/>
                <a:gd name="connsiteX78" fmla="*/ 7056 w 10000"/>
                <a:gd name="connsiteY78" fmla="*/ 545 h 10000"/>
                <a:gd name="connsiteX79" fmla="*/ 7333 w 10000"/>
                <a:gd name="connsiteY79" fmla="*/ 398 h 10000"/>
                <a:gd name="connsiteX80" fmla="*/ 7667 w 10000"/>
                <a:gd name="connsiteY80" fmla="*/ 221 h 10000"/>
                <a:gd name="connsiteX81" fmla="*/ 8000 w 10000"/>
                <a:gd name="connsiteY81" fmla="*/ 88 h 10000"/>
                <a:gd name="connsiteX82" fmla="*/ 8167 w 10000"/>
                <a:gd name="connsiteY82" fmla="*/ 29 h 10000"/>
                <a:gd name="connsiteX83" fmla="*/ 8333 w 10000"/>
                <a:gd name="connsiteY83" fmla="*/ 15 h 10000"/>
                <a:gd name="connsiteX84" fmla="*/ 8333 w 10000"/>
                <a:gd name="connsiteY84" fmla="*/ 15 h 10000"/>
                <a:gd name="connsiteX85" fmla="*/ 8667 w 10000"/>
                <a:gd name="connsiteY85" fmla="*/ 0 h 10000"/>
                <a:gd name="connsiteX86" fmla="*/ 9111 w 10000"/>
                <a:gd name="connsiteY86" fmla="*/ 0 h 10000"/>
                <a:gd name="connsiteX87" fmla="*/ 10000 w 10000"/>
                <a:gd name="connsiteY87" fmla="*/ 15 h 10000"/>
                <a:gd name="connsiteX88" fmla="*/ 10000 w 10000"/>
                <a:gd name="connsiteY88" fmla="*/ 9013 h 10000"/>
                <a:gd name="connsiteX89" fmla="*/ 10000 w 10000"/>
                <a:gd name="connsiteY89" fmla="*/ 9013 h 10000"/>
                <a:gd name="connsiteX90" fmla="*/ 9722 w 10000"/>
                <a:gd name="connsiteY90" fmla="*/ 8999 h 10000"/>
                <a:gd name="connsiteX91" fmla="*/ 9389 w 10000"/>
                <a:gd name="connsiteY91" fmla="*/ 9013 h 10000"/>
                <a:gd name="connsiteX92" fmla="*/ 9389 w 10000"/>
                <a:gd name="connsiteY92" fmla="*/ 9013 h 10000"/>
                <a:gd name="connsiteX93" fmla="*/ 9278 w 10000"/>
                <a:gd name="connsiteY93" fmla="*/ 9028 h 10000"/>
                <a:gd name="connsiteX94" fmla="*/ 9056 w 10000"/>
                <a:gd name="connsiteY94" fmla="*/ 9013 h 10000"/>
                <a:gd name="connsiteX95" fmla="*/ 8889 w 10000"/>
                <a:gd name="connsiteY95" fmla="*/ 8999 h 10000"/>
                <a:gd name="connsiteX96" fmla="*/ 8722 w 10000"/>
                <a:gd name="connsiteY96" fmla="*/ 8969 h 10000"/>
                <a:gd name="connsiteX97" fmla="*/ 8611 w 10000"/>
                <a:gd name="connsiteY97" fmla="*/ 8925 h 10000"/>
                <a:gd name="connsiteX98" fmla="*/ 8444 w 10000"/>
                <a:gd name="connsiteY98" fmla="*/ 8851 h 10000"/>
                <a:gd name="connsiteX99" fmla="*/ 8444 w 10000"/>
                <a:gd name="connsiteY99" fmla="*/ 8851 h 10000"/>
                <a:gd name="connsiteX100" fmla="*/ 8222 w 10000"/>
                <a:gd name="connsiteY100" fmla="*/ 8719 h 10000"/>
                <a:gd name="connsiteX101" fmla="*/ 8111 w 10000"/>
                <a:gd name="connsiteY101" fmla="*/ 8660 h 10000"/>
                <a:gd name="connsiteX102" fmla="*/ 7944 w 10000"/>
                <a:gd name="connsiteY102" fmla="*/ 8616 h 10000"/>
                <a:gd name="connsiteX103" fmla="*/ 7778 w 10000"/>
                <a:gd name="connsiteY103" fmla="*/ 8586 h 10000"/>
                <a:gd name="connsiteX104" fmla="*/ 7556 w 10000"/>
                <a:gd name="connsiteY104" fmla="*/ 8571 h 10000"/>
                <a:gd name="connsiteX105" fmla="*/ 7333 w 10000"/>
                <a:gd name="connsiteY105" fmla="*/ 8557 h 10000"/>
                <a:gd name="connsiteX106" fmla="*/ 7000 w 10000"/>
                <a:gd name="connsiteY106" fmla="*/ 8542 h 10000"/>
                <a:gd name="connsiteX107" fmla="*/ 7000 w 10000"/>
                <a:gd name="connsiteY107" fmla="*/ 8542 h 10000"/>
                <a:gd name="connsiteX108" fmla="*/ 6556 w 10000"/>
                <a:gd name="connsiteY108" fmla="*/ 8557 h 10000"/>
                <a:gd name="connsiteX109" fmla="*/ 6222 w 10000"/>
                <a:gd name="connsiteY109" fmla="*/ 8557 h 10000"/>
                <a:gd name="connsiteX110" fmla="*/ 6111 w 10000"/>
                <a:gd name="connsiteY110" fmla="*/ 8542 h 10000"/>
                <a:gd name="connsiteX111" fmla="*/ 6056 w 10000"/>
                <a:gd name="connsiteY111" fmla="*/ 8527 h 10000"/>
                <a:gd name="connsiteX112" fmla="*/ 6056 w 10000"/>
                <a:gd name="connsiteY112" fmla="*/ 8527 h 10000"/>
                <a:gd name="connsiteX113" fmla="*/ 6056 w 10000"/>
                <a:gd name="connsiteY113" fmla="*/ 8262 h 10000"/>
                <a:gd name="connsiteX114" fmla="*/ 6056 w 10000"/>
                <a:gd name="connsiteY114" fmla="*/ 8262 h 10000"/>
                <a:gd name="connsiteX115" fmla="*/ 6056 w 10000"/>
                <a:gd name="connsiteY115" fmla="*/ 8203 h 10000"/>
                <a:gd name="connsiteX116" fmla="*/ 5944 w 10000"/>
                <a:gd name="connsiteY116" fmla="*/ 8130 h 10000"/>
                <a:gd name="connsiteX117" fmla="*/ 5889 w 10000"/>
                <a:gd name="connsiteY117" fmla="*/ 8115 h 10000"/>
                <a:gd name="connsiteX118" fmla="*/ 5778 w 10000"/>
                <a:gd name="connsiteY118" fmla="*/ 8100 h 10000"/>
                <a:gd name="connsiteX119" fmla="*/ 5667 w 10000"/>
                <a:gd name="connsiteY119" fmla="*/ 8100 h 10000"/>
                <a:gd name="connsiteX120" fmla="*/ 5500 w 10000"/>
                <a:gd name="connsiteY120" fmla="*/ 8115 h 10000"/>
                <a:gd name="connsiteX121" fmla="*/ 5500 w 10000"/>
                <a:gd name="connsiteY121" fmla="*/ 8115 h 10000"/>
                <a:gd name="connsiteX122" fmla="*/ 4889 w 10000"/>
                <a:gd name="connsiteY122" fmla="*/ 8218 h 10000"/>
                <a:gd name="connsiteX123" fmla="*/ 4611 w 10000"/>
                <a:gd name="connsiteY123" fmla="*/ 8247 h 10000"/>
                <a:gd name="connsiteX124" fmla="*/ 4556 w 10000"/>
                <a:gd name="connsiteY124" fmla="*/ 8262 h 10000"/>
                <a:gd name="connsiteX125" fmla="*/ 4500 w 10000"/>
                <a:gd name="connsiteY125" fmla="*/ 8247 h 10000"/>
                <a:gd name="connsiteX126" fmla="*/ 4500 w 10000"/>
                <a:gd name="connsiteY126" fmla="*/ 8247 h 10000"/>
                <a:gd name="connsiteX127" fmla="*/ 4222 w 10000"/>
                <a:gd name="connsiteY127" fmla="*/ 8100 h 10000"/>
                <a:gd name="connsiteX128" fmla="*/ 4222 w 10000"/>
                <a:gd name="connsiteY128" fmla="*/ 8100 h 10000"/>
                <a:gd name="connsiteX129" fmla="*/ 4111 w 10000"/>
                <a:gd name="connsiteY129" fmla="*/ 8027 h 10000"/>
                <a:gd name="connsiteX130" fmla="*/ 4111 w 10000"/>
                <a:gd name="connsiteY130" fmla="*/ 7982 h 10000"/>
                <a:gd name="connsiteX131" fmla="*/ 4111 w 10000"/>
                <a:gd name="connsiteY131" fmla="*/ 7938 h 10000"/>
                <a:gd name="connsiteX132" fmla="*/ 4111 w 10000"/>
                <a:gd name="connsiteY132" fmla="*/ 7938 h 10000"/>
                <a:gd name="connsiteX133" fmla="*/ 4278 w 10000"/>
                <a:gd name="connsiteY133" fmla="*/ 7894 h 10000"/>
                <a:gd name="connsiteX134" fmla="*/ 4389 w 10000"/>
                <a:gd name="connsiteY134" fmla="*/ 7879 h 10000"/>
                <a:gd name="connsiteX135" fmla="*/ 4389 w 10000"/>
                <a:gd name="connsiteY135" fmla="*/ 7879 h 10000"/>
                <a:gd name="connsiteX136" fmla="*/ 4000 w 10000"/>
                <a:gd name="connsiteY136" fmla="*/ 7879 h 10000"/>
                <a:gd name="connsiteX137" fmla="*/ 3722 w 10000"/>
                <a:gd name="connsiteY137" fmla="*/ 7894 h 10000"/>
                <a:gd name="connsiteX138" fmla="*/ 3611 w 10000"/>
                <a:gd name="connsiteY138" fmla="*/ 7909 h 10000"/>
                <a:gd name="connsiteX139" fmla="*/ 3556 w 10000"/>
                <a:gd name="connsiteY139" fmla="*/ 7923 h 10000"/>
                <a:gd name="connsiteX140" fmla="*/ 3556 w 10000"/>
                <a:gd name="connsiteY140" fmla="*/ 7923 h 10000"/>
                <a:gd name="connsiteX141" fmla="*/ 3444 w 10000"/>
                <a:gd name="connsiteY141" fmla="*/ 7982 h 10000"/>
                <a:gd name="connsiteX142" fmla="*/ 3278 w 10000"/>
                <a:gd name="connsiteY142" fmla="*/ 8071 h 10000"/>
                <a:gd name="connsiteX143" fmla="*/ 3000 w 10000"/>
                <a:gd name="connsiteY143" fmla="*/ 8174 h 10000"/>
                <a:gd name="connsiteX144" fmla="*/ 2667 w 10000"/>
                <a:gd name="connsiteY144" fmla="*/ 8247 h 10000"/>
                <a:gd name="connsiteX145" fmla="*/ 2667 w 10000"/>
                <a:gd name="connsiteY145" fmla="*/ 8247 h 10000"/>
                <a:gd name="connsiteX146" fmla="*/ 2333 w 10000"/>
                <a:gd name="connsiteY146" fmla="*/ 8306 h 10000"/>
                <a:gd name="connsiteX147" fmla="*/ 1833 w 10000"/>
                <a:gd name="connsiteY147" fmla="*/ 8365 h 10000"/>
                <a:gd name="connsiteX148" fmla="*/ 1389 w 10000"/>
                <a:gd name="connsiteY148" fmla="*/ 8395 h 10000"/>
                <a:gd name="connsiteX149" fmla="*/ 889 w 10000"/>
                <a:gd name="connsiteY149" fmla="*/ 8409 h 10000"/>
                <a:gd name="connsiteX150" fmla="*/ 889 w 10000"/>
                <a:gd name="connsiteY150" fmla="*/ 8409 h 10000"/>
                <a:gd name="connsiteX151" fmla="*/ 500 w 10000"/>
                <a:gd name="connsiteY151" fmla="*/ 8424 h 10000"/>
                <a:gd name="connsiteX152" fmla="*/ 222 w 10000"/>
                <a:gd name="connsiteY152" fmla="*/ 8439 h 10000"/>
                <a:gd name="connsiteX153" fmla="*/ 0 w 10000"/>
                <a:gd name="connsiteY153" fmla="*/ 8454 h 10000"/>
                <a:gd name="connsiteX154" fmla="*/ 0 w 10000"/>
                <a:gd name="connsiteY154" fmla="*/ 8454 h 10000"/>
                <a:gd name="connsiteX155" fmla="*/ 278 w 10000"/>
                <a:gd name="connsiteY155" fmla="*/ 8689 h 10000"/>
                <a:gd name="connsiteX156" fmla="*/ 500 w 10000"/>
                <a:gd name="connsiteY156" fmla="*/ 8866 h 10000"/>
                <a:gd name="connsiteX157" fmla="*/ 722 w 10000"/>
                <a:gd name="connsiteY157" fmla="*/ 9013 h 10000"/>
                <a:gd name="connsiteX158" fmla="*/ 722 w 10000"/>
                <a:gd name="connsiteY158" fmla="*/ 9013 h 10000"/>
                <a:gd name="connsiteX159" fmla="*/ 889 w 10000"/>
                <a:gd name="connsiteY159" fmla="*/ 9102 h 10000"/>
                <a:gd name="connsiteX160" fmla="*/ 944 w 10000"/>
                <a:gd name="connsiteY160" fmla="*/ 9175 h 10000"/>
                <a:gd name="connsiteX161" fmla="*/ 1111 w 10000"/>
                <a:gd name="connsiteY161" fmla="*/ 9249 h 10000"/>
                <a:gd name="connsiteX162" fmla="*/ 1333 w 10000"/>
                <a:gd name="connsiteY162" fmla="*/ 9367 h 10000"/>
                <a:gd name="connsiteX163" fmla="*/ 1333 w 10000"/>
                <a:gd name="connsiteY163" fmla="*/ 9367 h 10000"/>
                <a:gd name="connsiteX164" fmla="*/ 1444 w 10000"/>
                <a:gd name="connsiteY164" fmla="*/ 9426 h 10000"/>
                <a:gd name="connsiteX165" fmla="*/ 1500 w 10000"/>
                <a:gd name="connsiteY165" fmla="*/ 9470 h 10000"/>
                <a:gd name="connsiteX166" fmla="*/ 1500 w 10000"/>
                <a:gd name="connsiteY166" fmla="*/ 9514 h 10000"/>
                <a:gd name="connsiteX167" fmla="*/ 1556 w 10000"/>
                <a:gd name="connsiteY167" fmla="*/ 9529 h 10000"/>
                <a:gd name="connsiteX168" fmla="*/ 1722 w 10000"/>
                <a:gd name="connsiteY168" fmla="*/ 9543 h 10000"/>
                <a:gd name="connsiteX169" fmla="*/ 1944 w 10000"/>
                <a:gd name="connsiteY169" fmla="*/ 9558 h 10000"/>
                <a:gd name="connsiteX170" fmla="*/ 2944 w 10000"/>
                <a:gd name="connsiteY170" fmla="*/ 9573 h 10000"/>
                <a:gd name="connsiteX171" fmla="*/ 2944 w 10000"/>
                <a:gd name="connsiteY171" fmla="*/ 9573 h 10000"/>
                <a:gd name="connsiteX172" fmla="*/ 4167 w 10000"/>
                <a:gd name="connsiteY172" fmla="*/ 9602 h 10000"/>
                <a:gd name="connsiteX173" fmla="*/ 4889 w 10000"/>
                <a:gd name="connsiteY173" fmla="*/ 9647 h 10000"/>
                <a:gd name="connsiteX174" fmla="*/ 5278 w 10000"/>
                <a:gd name="connsiteY174" fmla="*/ 9691 h 10000"/>
                <a:gd name="connsiteX175" fmla="*/ 5444 w 10000"/>
                <a:gd name="connsiteY175" fmla="*/ 9705 h 10000"/>
                <a:gd name="connsiteX176" fmla="*/ 5444 w 10000"/>
                <a:gd name="connsiteY176" fmla="*/ 9705 h 10000"/>
                <a:gd name="connsiteX177" fmla="*/ 5722 w 10000"/>
                <a:gd name="connsiteY177" fmla="*/ 9735 h 10000"/>
                <a:gd name="connsiteX178" fmla="*/ 5833 w 10000"/>
                <a:gd name="connsiteY178" fmla="*/ 9750 h 10000"/>
                <a:gd name="connsiteX179" fmla="*/ 5833 w 10000"/>
                <a:gd name="connsiteY179" fmla="*/ 9750 h 10000"/>
                <a:gd name="connsiteX180" fmla="*/ 5833 w 10000"/>
                <a:gd name="connsiteY180" fmla="*/ 9735 h 10000"/>
                <a:gd name="connsiteX181" fmla="*/ 5889 w 10000"/>
                <a:gd name="connsiteY181" fmla="*/ 9720 h 10000"/>
                <a:gd name="connsiteX182" fmla="*/ 6000 w 10000"/>
                <a:gd name="connsiteY182" fmla="*/ 9705 h 10000"/>
                <a:gd name="connsiteX183" fmla="*/ 6167 w 10000"/>
                <a:gd name="connsiteY183" fmla="*/ 9691 h 10000"/>
                <a:gd name="connsiteX184" fmla="*/ 6444 w 10000"/>
                <a:gd name="connsiteY184" fmla="*/ 9691 h 10000"/>
                <a:gd name="connsiteX185" fmla="*/ 6833 w 10000"/>
                <a:gd name="connsiteY185" fmla="*/ 9705 h 10000"/>
                <a:gd name="connsiteX186" fmla="*/ 7278 w 10000"/>
                <a:gd name="connsiteY186" fmla="*/ 9750 h 10000"/>
                <a:gd name="connsiteX187" fmla="*/ 7278 w 10000"/>
                <a:gd name="connsiteY187" fmla="*/ 9750 h 10000"/>
                <a:gd name="connsiteX188" fmla="*/ 8722 w 10000"/>
                <a:gd name="connsiteY188" fmla="*/ 9882 h 10000"/>
                <a:gd name="connsiteX189" fmla="*/ 10000 w 10000"/>
                <a:gd name="connsiteY189"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5000 w 10000"/>
                <a:gd name="connsiteY71" fmla="*/ 1222 h 10000"/>
                <a:gd name="connsiteX72" fmla="*/ 5000 w 10000"/>
                <a:gd name="connsiteY72" fmla="*/ 1222 h 10000"/>
                <a:gd name="connsiteX73" fmla="*/ 5556 w 10000"/>
                <a:gd name="connsiteY73" fmla="*/ 1075 h 10000"/>
                <a:gd name="connsiteX74" fmla="*/ 6111 w 10000"/>
                <a:gd name="connsiteY74" fmla="*/ 884 h 10000"/>
                <a:gd name="connsiteX75" fmla="*/ 6667 w 10000"/>
                <a:gd name="connsiteY75" fmla="*/ 707 h 10000"/>
                <a:gd name="connsiteX76" fmla="*/ 7056 w 10000"/>
                <a:gd name="connsiteY76" fmla="*/ 545 h 10000"/>
                <a:gd name="connsiteX77" fmla="*/ 7056 w 10000"/>
                <a:gd name="connsiteY77" fmla="*/ 545 h 10000"/>
                <a:gd name="connsiteX78" fmla="*/ 7333 w 10000"/>
                <a:gd name="connsiteY78" fmla="*/ 398 h 10000"/>
                <a:gd name="connsiteX79" fmla="*/ 7667 w 10000"/>
                <a:gd name="connsiteY79" fmla="*/ 221 h 10000"/>
                <a:gd name="connsiteX80" fmla="*/ 8000 w 10000"/>
                <a:gd name="connsiteY80" fmla="*/ 88 h 10000"/>
                <a:gd name="connsiteX81" fmla="*/ 8167 w 10000"/>
                <a:gd name="connsiteY81" fmla="*/ 29 h 10000"/>
                <a:gd name="connsiteX82" fmla="*/ 8333 w 10000"/>
                <a:gd name="connsiteY82" fmla="*/ 15 h 10000"/>
                <a:gd name="connsiteX83" fmla="*/ 8333 w 10000"/>
                <a:gd name="connsiteY83" fmla="*/ 15 h 10000"/>
                <a:gd name="connsiteX84" fmla="*/ 8667 w 10000"/>
                <a:gd name="connsiteY84" fmla="*/ 0 h 10000"/>
                <a:gd name="connsiteX85" fmla="*/ 9111 w 10000"/>
                <a:gd name="connsiteY85" fmla="*/ 0 h 10000"/>
                <a:gd name="connsiteX86" fmla="*/ 10000 w 10000"/>
                <a:gd name="connsiteY86" fmla="*/ 15 h 10000"/>
                <a:gd name="connsiteX87" fmla="*/ 10000 w 10000"/>
                <a:gd name="connsiteY87" fmla="*/ 9013 h 10000"/>
                <a:gd name="connsiteX88" fmla="*/ 10000 w 10000"/>
                <a:gd name="connsiteY88" fmla="*/ 9013 h 10000"/>
                <a:gd name="connsiteX89" fmla="*/ 9722 w 10000"/>
                <a:gd name="connsiteY89" fmla="*/ 8999 h 10000"/>
                <a:gd name="connsiteX90" fmla="*/ 9389 w 10000"/>
                <a:gd name="connsiteY90" fmla="*/ 9013 h 10000"/>
                <a:gd name="connsiteX91" fmla="*/ 9389 w 10000"/>
                <a:gd name="connsiteY91" fmla="*/ 9013 h 10000"/>
                <a:gd name="connsiteX92" fmla="*/ 9278 w 10000"/>
                <a:gd name="connsiteY92" fmla="*/ 9028 h 10000"/>
                <a:gd name="connsiteX93" fmla="*/ 9056 w 10000"/>
                <a:gd name="connsiteY93" fmla="*/ 9013 h 10000"/>
                <a:gd name="connsiteX94" fmla="*/ 8889 w 10000"/>
                <a:gd name="connsiteY94" fmla="*/ 8999 h 10000"/>
                <a:gd name="connsiteX95" fmla="*/ 8722 w 10000"/>
                <a:gd name="connsiteY95" fmla="*/ 8969 h 10000"/>
                <a:gd name="connsiteX96" fmla="*/ 8611 w 10000"/>
                <a:gd name="connsiteY96" fmla="*/ 8925 h 10000"/>
                <a:gd name="connsiteX97" fmla="*/ 8444 w 10000"/>
                <a:gd name="connsiteY97" fmla="*/ 8851 h 10000"/>
                <a:gd name="connsiteX98" fmla="*/ 8444 w 10000"/>
                <a:gd name="connsiteY98" fmla="*/ 8851 h 10000"/>
                <a:gd name="connsiteX99" fmla="*/ 8222 w 10000"/>
                <a:gd name="connsiteY99" fmla="*/ 8719 h 10000"/>
                <a:gd name="connsiteX100" fmla="*/ 8111 w 10000"/>
                <a:gd name="connsiteY100" fmla="*/ 8660 h 10000"/>
                <a:gd name="connsiteX101" fmla="*/ 7944 w 10000"/>
                <a:gd name="connsiteY101" fmla="*/ 8616 h 10000"/>
                <a:gd name="connsiteX102" fmla="*/ 7778 w 10000"/>
                <a:gd name="connsiteY102" fmla="*/ 8586 h 10000"/>
                <a:gd name="connsiteX103" fmla="*/ 7556 w 10000"/>
                <a:gd name="connsiteY103" fmla="*/ 8571 h 10000"/>
                <a:gd name="connsiteX104" fmla="*/ 7333 w 10000"/>
                <a:gd name="connsiteY104" fmla="*/ 8557 h 10000"/>
                <a:gd name="connsiteX105" fmla="*/ 7000 w 10000"/>
                <a:gd name="connsiteY105" fmla="*/ 8542 h 10000"/>
                <a:gd name="connsiteX106" fmla="*/ 7000 w 10000"/>
                <a:gd name="connsiteY106" fmla="*/ 8542 h 10000"/>
                <a:gd name="connsiteX107" fmla="*/ 6556 w 10000"/>
                <a:gd name="connsiteY107" fmla="*/ 8557 h 10000"/>
                <a:gd name="connsiteX108" fmla="*/ 6222 w 10000"/>
                <a:gd name="connsiteY108" fmla="*/ 8557 h 10000"/>
                <a:gd name="connsiteX109" fmla="*/ 6111 w 10000"/>
                <a:gd name="connsiteY109" fmla="*/ 8542 h 10000"/>
                <a:gd name="connsiteX110" fmla="*/ 6056 w 10000"/>
                <a:gd name="connsiteY110" fmla="*/ 8527 h 10000"/>
                <a:gd name="connsiteX111" fmla="*/ 6056 w 10000"/>
                <a:gd name="connsiteY111" fmla="*/ 8527 h 10000"/>
                <a:gd name="connsiteX112" fmla="*/ 6056 w 10000"/>
                <a:gd name="connsiteY112" fmla="*/ 8262 h 10000"/>
                <a:gd name="connsiteX113" fmla="*/ 6056 w 10000"/>
                <a:gd name="connsiteY113" fmla="*/ 8262 h 10000"/>
                <a:gd name="connsiteX114" fmla="*/ 6056 w 10000"/>
                <a:gd name="connsiteY114" fmla="*/ 8203 h 10000"/>
                <a:gd name="connsiteX115" fmla="*/ 5944 w 10000"/>
                <a:gd name="connsiteY115" fmla="*/ 8130 h 10000"/>
                <a:gd name="connsiteX116" fmla="*/ 5889 w 10000"/>
                <a:gd name="connsiteY116" fmla="*/ 8115 h 10000"/>
                <a:gd name="connsiteX117" fmla="*/ 5778 w 10000"/>
                <a:gd name="connsiteY117" fmla="*/ 8100 h 10000"/>
                <a:gd name="connsiteX118" fmla="*/ 5667 w 10000"/>
                <a:gd name="connsiteY118" fmla="*/ 8100 h 10000"/>
                <a:gd name="connsiteX119" fmla="*/ 5500 w 10000"/>
                <a:gd name="connsiteY119" fmla="*/ 8115 h 10000"/>
                <a:gd name="connsiteX120" fmla="*/ 5500 w 10000"/>
                <a:gd name="connsiteY120" fmla="*/ 8115 h 10000"/>
                <a:gd name="connsiteX121" fmla="*/ 4889 w 10000"/>
                <a:gd name="connsiteY121" fmla="*/ 8218 h 10000"/>
                <a:gd name="connsiteX122" fmla="*/ 4611 w 10000"/>
                <a:gd name="connsiteY122" fmla="*/ 8247 h 10000"/>
                <a:gd name="connsiteX123" fmla="*/ 4556 w 10000"/>
                <a:gd name="connsiteY123" fmla="*/ 8262 h 10000"/>
                <a:gd name="connsiteX124" fmla="*/ 4500 w 10000"/>
                <a:gd name="connsiteY124" fmla="*/ 8247 h 10000"/>
                <a:gd name="connsiteX125" fmla="*/ 4500 w 10000"/>
                <a:gd name="connsiteY125" fmla="*/ 8247 h 10000"/>
                <a:gd name="connsiteX126" fmla="*/ 4222 w 10000"/>
                <a:gd name="connsiteY126" fmla="*/ 8100 h 10000"/>
                <a:gd name="connsiteX127" fmla="*/ 4222 w 10000"/>
                <a:gd name="connsiteY127" fmla="*/ 8100 h 10000"/>
                <a:gd name="connsiteX128" fmla="*/ 4111 w 10000"/>
                <a:gd name="connsiteY128" fmla="*/ 8027 h 10000"/>
                <a:gd name="connsiteX129" fmla="*/ 4111 w 10000"/>
                <a:gd name="connsiteY129" fmla="*/ 7982 h 10000"/>
                <a:gd name="connsiteX130" fmla="*/ 4111 w 10000"/>
                <a:gd name="connsiteY130" fmla="*/ 7938 h 10000"/>
                <a:gd name="connsiteX131" fmla="*/ 4111 w 10000"/>
                <a:gd name="connsiteY131" fmla="*/ 7938 h 10000"/>
                <a:gd name="connsiteX132" fmla="*/ 4278 w 10000"/>
                <a:gd name="connsiteY132" fmla="*/ 7894 h 10000"/>
                <a:gd name="connsiteX133" fmla="*/ 4389 w 10000"/>
                <a:gd name="connsiteY133" fmla="*/ 7879 h 10000"/>
                <a:gd name="connsiteX134" fmla="*/ 4389 w 10000"/>
                <a:gd name="connsiteY134" fmla="*/ 7879 h 10000"/>
                <a:gd name="connsiteX135" fmla="*/ 4000 w 10000"/>
                <a:gd name="connsiteY135" fmla="*/ 7879 h 10000"/>
                <a:gd name="connsiteX136" fmla="*/ 3722 w 10000"/>
                <a:gd name="connsiteY136" fmla="*/ 7894 h 10000"/>
                <a:gd name="connsiteX137" fmla="*/ 3611 w 10000"/>
                <a:gd name="connsiteY137" fmla="*/ 7909 h 10000"/>
                <a:gd name="connsiteX138" fmla="*/ 3556 w 10000"/>
                <a:gd name="connsiteY138" fmla="*/ 7923 h 10000"/>
                <a:gd name="connsiteX139" fmla="*/ 3556 w 10000"/>
                <a:gd name="connsiteY139" fmla="*/ 7923 h 10000"/>
                <a:gd name="connsiteX140" fmla="*/ 3444 w 10000"/>
                <a:gd name="connsiteY140" fmla="*/ 7982 h 10000"/>
                <a:gd name="connsiteX141" fmla="*/ 3278 w 10000"/>
                <a:gd name="connsiteY141" fmla="*/ 8071 h 10000"/>
                <a:gd name="connsiteX142" fmla="*/ 3000 w 10000"/>
                <a:gd name="connsiteY142" fmla="*/ 8174 h 10000"/>
                <a:gd name="connsiteX143" fmla="*/ 2667 w 10000"/>
                <a:gd name="connsiteY143" fmla="*/ 8247 h 10000"/>
                <a:gd name="connsiteX144" fmla="*/ 2667 w 10000"/>
                <a:gd name="connsiteY144" fmla="*/ 8247 h 10000"/>
                <a:gd name="connsiteX145" fmla="*/ 2333 w 10000"/>
                <a:gd name="connsiteY145" fmla="*/ 8306 h 10000"/>
                <a:gd name="connsiteX146" fmla="*/ 1833 w 10000"/>
                <a:gd name="connsiteY146" fmla="*/ 8365 h 10000"/>
                <a:gd name="connsiteX147" fmla="*/ 1389 w 10000"/>
                <a:gd name="connsiteY147" fmla="*/ 8395 h 10000"/>
                <a:gd name="connsiteX148" fmla="*/ 889 w 10000"/>
                <a:gd name="connsiteY148" fmla="*/ 8409 h 10000"/>
                <a:gd name="connsiteX149" fmla="*/ 889 w 10000"/>
                <a:gd name="connsiteY149" fmla="*/ 8409 h 10000"/>
                <a:gd name="connsiteX150" fmla="*/ 500 w 10000"/>
                <a:gd name="connsiteY150" fmla="*/ 8424 h 10000"/>
                <a:gd name="connsiteX151" fmla="*/ 222 w 10000"/>
                <a:gd name="connsiteY151" fmla="*/ 8439 h 10000"/>
                <a:gd name="connsiteX152" fmla="*/ 0 w 10000"/>
                <a:gd name="connsiteY152" fmla="*/ 8454 h 10000"/>
                <a:gd name="connsiteX153" fmla="*/ 0 w 10000"/>
                <a:gd name="connsiteY153" fmla="*/ 8454 h 10000"/>
                <a:gd name="connsiteX154" fmla="*/ 278 w 10000"/>
                <a:gd name="connsiteY154" fmla="*/ 8689 h 10000"/>
                <a:gd name="connsiteX155" fmla="*/ 500 w 10000"/>
                <a:gd name="connsiteY155" fmla="*/ 8866 h 10000"/>
                <a:gd name="connsiteX156" fmla="*/ 722 w 10000"/>
                <a:gd name="connsiteY156" fmla="*/ 9013 h 10000"/>
                <a:gd name="connsiteX157" fmla="*/ 722 w 10000"/>
                <a:gd name="connsiteY157" fmla="*/ 9013 h 10000"/>
                <a:gd name="connsiteX158" fmla="*/ 889 w 10000"/>
                <a:gd name="connsiteY158" fmla="*/ 9102 h 10000"/>
                <a:gd name="connsiteX159" fmla="*/ 944 w 10000"/>
                <a:gd name="connsiteY159" fmla="*/ 9175 h 10000"/>
                <a:gd name="connsiteX160" fmla="*/ 1111 w 10000"/>
                <a:gd name="connsiteY160" fmla="*/ 9249 h 10000"/>
                <a:gd name="connsiteX161" fmla="*/ 1333 w 10000"/>
                <a:gd name="connsiteY161" fmla="*/ 9367 h 10000"/>
                <a:gd name="connsiteX162" fmla="*/ 1333 w 10000"/>
                <a:gd name="connsiteY162" fmla="*/ 9367 h 10000"/>
                <a:gd name="connsiteX163" fmla="*/ 1444 w 10000"/>
                <a:gd name="connsiteY163" fmla="*/ 9426 h 10000"/>
                <a:gd name="connsiteX164" fmla="*/ 1500 w 10000"/>
                <a:gd name="connsiteY164" fmla="*/ 9470 h 10000"/>
                <a:gd name="connsiteX165" fmla="*/ 1500 w 10000"/>
                <a:gd name="connsiteY165" fmla="*/ 9514 h 10000"/>
                <a:gd name="connsiteX166" fmla="*/ 1556 w 10000"/>
                <a:gd name="connsiteY166" fmla="*/ 9529 h 10000"/>
                <a:gd name="connsiteX167" fmla="*/ 1722 w 10000"/>
                <a:gd name="connsiteY167" fmla="*/ 9543 h 10000"/>
                <a:gd name="connsiteX168" fmla="*/ 1944 w 10000"/>
                <a:gd name="connsiteY168" fmla="*/ 9558 h 10000"/>
                <a:gd name="connsiteX169" fmla="*/ 2944 w 10000"/>
                <a:gd name="connsiteY169" fmla="*/ 9573 h 10000"/>
                <a:gd name="connsiteX170" fmla="*/ 2944 w 10000"/>
                <a:gd name="connsiteY170" fmla="*/ 9573 h 10000"/>
                <a:gd name="connsiteX171" fmla="*/ 4167 w 10000"/>
                <a:gd name="connsiteY171" fmla="*/ 9602 h 10000"/>
                <a:gd name="connsiteX172" fmla="*/ 4889 w 10000"/>
                <a:gd name="connsiteY172" fmla="*/ 9647 h 10000"/>
                <a:gd name="connsiteX173" fmla="*/ 5278 w 10000"/>
                <a:gd name="connsiteY173" fmla="*/ 9691 h 10000"/>
                <a:gd name="connsiteX174" fmla="*/ 5444 w 10000"/>
                <a:gd name="connsiteY174" fmla="*/ 9705 h 10000"/>
                <a:gd name="connsiteX175" fmla="*/ 5444 w 10000"/>
                <a:gd name="connsiteY175" fmla="*/ 9705 h 10000"/>
                <a:gd name="connsiteX176" fmla="*/ 5722 w 10000"/>
                <a:gd name="connsiteY176" fmla="*/ 9735 h 10000"/>
                <a:gd name="connsiteX177" fmla="*/ 5833 w 10000"/>
                <a:gd name="connsiteY177" fmla="*/ 9750 h 10000"/>
                <a:gd name="connsiteX178" fmla="*/ 5833 w 10000"/>
                <a:gd name="connsiteY178" fmla="*/ 9750 h 10000"/>
                <a:gd name="connsiteX179" fmla="*/ 5833 w 10000"/>
                <a:gd name="connsiteY179" fmla="*/ 9735 h 10000"/>
                <a:gd name="connsiteX180" fmla="*/ 5889 w 10000"/>
                <a:gd name="connsiteY180" fmla="*/ 9720 h 10000"/>
                <a:gd name="connsiteX181" fmla="*/ 6000 w 10000"/>
                <a:gd name="connsiteY181" fmla="*/ 9705 h 10000"/>
                <a:gd name="connsiteX182" fmla="*/ 6167 w 10000"/>
                <a:gd name="connsiteY182" fmla="*/ 9691 h 10000"/>
                <a:gd name="connsiteX183" fmla="*/ 6444 w 10000"/>
                <a:gd name="connsiteY183" fmla="*/ 9691 h 10000"/>
                <a:gd name="connsiteX184" fmla="*/ 6833 w 10000"/>
                <a:gd name="connsiteY184" fmla="*/ 9705 h 10000"/>
                <a:gd name="connsiteX185" fmla="*/ 7278 w 10000"/>
                <a:gd name="connsiteY185" fmla="*/ 9750 h 10000"/>
                <a:gd name="connsiteX186" fmla="*/ 7278 w 10000"/>
                <a:gd name="connsiteY186" fmla="*/ 9750 h 10000"/>
                <a:gd name="connsiteX187" fmla="*/ 8722 w 10000"/>
                <a:gd name="connsiteY187" fmla="*/ 9882 h 10000"/>
                <a:gd name="connsiteX188" fmla="*/ 10000 w 10000"/>
                <a:gd name="connsiteY188"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5000 w 10000"/>
                <a:gd name="connsiteY71" fmla="*/ 1222 h 10000"/>
                <a:gd name="connsiteX72" fmla="*/ 5556 w 10000"/>
                <a:gd name="connsiteY72" fmla="*/ 1075 h 10000"/>
                <a:gd name="connsiteX73" fmla="*/ 6111 w 10000"/>
                <a:gd name="connsiteY73" fmla="*/ 884 h 10000"/>
                <a:gd name="connsiteX74" fmla="*/ 6667 w 10000"/>
                <a:gd name="connsiteY74" fmla="*/ 707 h 10000"/>
                <a:gd name="connsiteX75" fmla="*/ 7056 w 10000"/>
                <a:gd name="connsiteY75" fmla="*/ 545 h 10000"/>
                <a:gd name="connsiteX76" fmla="*/ 7056 w 10000"/>
                <a:gd name="connsiteY76" fmla="*/ 545 h 10000"/>
                <a:gd name="connsiteX77" fmla="*/ 7333 w 10000"/>
                <a:gd name="connsiteY77" fmla="*/ 398 h 10000"/>
                <a:gd name="connsiteX78" fmla="*/ 7667 w 10000"/>
                <a:gd name="connsiteY78" fmla="*/ 221 h 10000"/>
                <a:gd name="connsiteX79" fmla="*/ 8000 w 10000"/>
                <a:gd name="connsiteY79" fmla="*/ 88 h 10000"/>
                <a:gd name="connsiteX80" fmla="*/ 8167 w 10000"/>
                <a:gd name="connsiteY80" fmla="*/ 29 h 10000"/>
                <a:gd name="connsiteX81" fmla="*/ 8333 w 10000"/>
                <a:gd name="connsiteY81" fmla="*/ 15 h 10000"/>
                <a:gd name="connsiteX82" fmla="*/ 8333 w 10000"/>
                <a:gd name="connsiteY82" fmla="*/ 15 h 10000"/>
                <a:gd name="connsiteX83" fmla="*/ 8667 w 10000"/>
                <a:gd name="connsiteY83" fmla="*/ 0 h 10000"/>
                <a:gd name="connsiteX84" fmla="*/ 9111 w 10000"/>
                <a:gd name="connsiteY84" fmla="*/ 0 h 10000"/>
                <a:gd name="connsiteX85" fmla="*/ 10000 w 10000"/>
                <a:gd name="connsiteY85" fmla="*/ 15 h 10000"/>
                <a:gd name="connsiteX86" fmla="*/ 10000 w 10000"/>
                <a:gd name="connsiteY86" fmla="*/ 9013 h 10000"/>
                <a:gd name="connsiteX87" fmla="*/ 10000 w 10000"/>
                <a:gd name="connsiteY87" fmla="*/ 9013 h 10000"/>
                <a:gd name="connsiteX88" fmla="*/ 9722 w 10000"/>
                <a:gd name="connsiteY88" fmla="*/ 8999 h 10000"/>
                <a:gd name="connsiteX89" fmla="*/ 9389 w 10000"/>
                <a:gd name="connsiteY89" fmla="*/ 9013 h 10000"/>
                <a:gd name="connsiteX90" fmla="*/ 9389 w 10000"/>
                <a:gd name="connsiteY90" fmla="*/ 9013 h 10000"/>
                <a:gd name="connsiteX91" fmla="*/ 9278 w 10000"/>
                <a:gd name="connsiteY91" fmla="*/ 9028 h 10000"/>
                <a:gd name="connsiteX92" fmla="*/ 9056 w 10000"/>
                <a:gd name="connsiteY92" fmla="*/ 9013 h 10000"/>
                <a:gd name="connsiteX93" fmla="*/ 8889 w 10000"/>
                <a:gd name="connsiteY93" fmla="*/ 8999 h 10000"/>
                <a:gd name="connsiteX94" fmla="*/ 8722 w 10000"/>
                <a:gd name="connsiteY94" fmla="*/ 8969 h 10000"/>
                <a:gd name="connsiteX95" fmla="*/ 8611 w 10000"/>
                <a:gd name="connsiteY95" fmla="*/ 8925 h 10000"/>
                <a:gd name="connsiteX96" fmla="*/ 8444 w 10000"/>
                <a:gd name="connsiteY96" fmla="*/ 8851 h 10000"/>
                <a:gd name="connsiteX97" fmla="*/ 8444 w 10000"/>
                <a:gd name="connsiteY97" fmla="*/ 8851 h 10000"/>
                <a:gd name="connsiteX98" fmla="*/ 8222 w 10000"/>
                <a:gd name="connsiteY98" fmla="*/ 8719 h 10000"/>
                <a:gd name="connsiteX99" fmla="*/ 8111 w 10000"/>
                <a:gd name="connsiteY99" fmla="*/ 8660 h 10000"/>
                <a:gd name="connsiteX100" fmla="*/ 7944 w 10000"/>
                <a:gd name="connsiteY100" fmla="*/ 8616 h 10000"/>
                <a:gd name="connsiteX101" fmla="*/ 7778 w 10000"/>
                <a:gd name="connsiteY101" fmla="*/ 8586 h 10000"/>
                <a:gd name="connsiteX102" fmla="*/ 7556 w 10000"/>
                <a:gd name="connsiteY102" fmla="*/ 8571 h 10000"/>
                <a:gd name="connsiteX103" fmla="*/ 7333 w 10000"/>
                <a:gd name="connsiteY103" fmla="*/ 8557 h 10000"/>
                <a:gd name="connsiteX104" fmla="*/ 7000 w 10000"/>
                <a:gd name="connsiteY104" fmla="*/ 8542 h 10000"/>
                <a:gd name="connsiteX105" fmla="*/ 7000 w 10000"/>
                <a:gd name="connsiteY105" fmla="*/ 8542 h 10000"/>
                <a:gd name="connsiteX106" fmla="*/ 6556 w 10000"/>
                <a:gd name="connsiteY106" fmla="*/ 8557 h 10000"/>
                <a:gd name="connsiteX107" fmla="*/ 6222 w 10000"/>
                <a:gd name="connsiteY107" fmla="*/ 8557 h 10000"/>
                <a:gd name="connsiteX108" fmla="*/ 6111 w 10000"/>
                <a:gd name="connsiteY108" fmla="*/ 8542 h 10000"/>
                <a:gd name="connsiteX109" fmla="*/ 6056 w 10000"/>
                <a:gd name="connsiteY109" fmla="*/ 8527 h 10000"/>
                <a:gd name="connsiteX110" fmla="*/ 6056 w 10000"/>
                <a:gd name="connsiteY110" fmla="*/ 8527 h 10000"/>
                <a:gd name="connsiteX111" fmla="*/ 6056 w 10000"/>
                <a:gd name="connsiteY111" fmla="*/ 8262 h 10000"/>
                <a:gd name="connsiteX112" fmla="*/ 6056 w 10000"/>
                <a:gd name="connsiteY112" fmla="*/ 8262 h 10000"/>
                <a:gd name="connsiteX113" fmla="*/ 6056 w 10000"/>
                <a:gd name="connsiteY113" fmla="*/ 8203 h 10000"/>
                <a:gd name="connsiteX114" fmla="*/ 5944 w 10000"/>
                <a:gd name="connsiteY114" fmla="*/ 8130 h 10000"/>
                <a:gd name="connsiteX115" fmla="*/ 5889 w 10000"/>
                <a:gd name="connsiteY115" fmla="*/ 8115 h 10000"/>
                <a:gd name="connsiteX116" fmla="*/ 5778 w 10000"/>
                <a:gd name="connsiteY116" fmla="*/ 8100 h 10000"/>
                <a:gd name="connsiteX117" fmla="*/ 5667 w 10000"/>
                <a:gd name="connsiteY117" fmla="*/ 8100 h 10000"/>
                <a:gd name="connsiteX118" fmla="*/ 5500 w 10000"/>
                <a:gd name="connsiteY118" fmla="*/ 8115 h 10000"/>
                <a:gd name="connsiteX119" fmla="*/ 5500 w 10000"/>
                <a:gd name="connsiteY119" fmla="*/ 8115 h 10000"/>
                <a:gd name="connsiteX120" fmla="*/ 4889 w 10000"/>
                <a:gd name="connsiteY120" fmla="*/ 8218 h 10000"/>
                <a:gd name="connsiteX121" fmla="*/ 4611 w 10000"/>
                <a:gd name="connsiteY121" fmla="*/ 8247 h 10000"/>
                <a:gd name="connsiteX122" fmla="*/ 4556 w 10000"/>
                <a:gd name="connsiteY122" fmla="*/ 8262 h 10000"/>
                <a:gd name="connsiteX123" fmla="*/ 4500 w 10000"/>
                <a:gd name="connsiteY123" fmla="*/ 8247 h 10000"/>
                <a:gd name="connsiteX124" fmla="*/ 4500 w 10000"/>
                <a:gd name="connsiteY124" fmla="*/ 8247 h 10000"/>
                <a:gd name="connsiteX125" fmla="*/ 4222 w 10000"/>
                <a:gd name="connsiteY125" fmla="*/ 8100 h 10000"/>
                <a:gd name="connsiteX126" fmla="*/ 4222 w 10000"/>
                <a:gd name="connsiteY126" fmla="*/ 8100 h 10000"/>
                <a:gd name="connsiteX127" fmla="*/ 4111 w 10000"/>
                <a:gd name="connsiteY127" fmla="*/ 8027 h 10000"/>
                <a:gd name="connsiteX128" fmla="*/ 4111 w 10000"/>
                <a:gd name="connsiteY128" fmla="*/ 7982 h 10000"/>
                <a:gd name="connsiteX129" fmla="*/ 4111 w 10000"/>
                <a:gd name="connsiteY129" fmla="*/ 7938 h 10000"/>
                <a:gd name="connsiteX130" fmla="*/ 4111 w 10000"/>
                <a:gd name="connsiteY130" fmla="*/ 7938 h 10000"/>
                <a:gd name="connsiteX131" fmla="*/ 4278 w 10000"/>
                <a:gd name="connsiteY131" fmla="*/ 7894 h 10000"/>
                <a:gd name="connsiteX132" fmla="*/ 4389 w 10000"/>
                <a:gd name="connsiteY132" fmla="*/ 7879 h 10000"/>
                <a:gd name="connsiteX133" fmla="*/ 4389 w 10000"/>
                <a:gd name="connsiteY133" fmla="*/ 7879 h 10000"/>
                <a:gd name="connsiteX134" fmla="*/ 4000 w 10000"/>
                <a:gd name="connsiteY134" fmla="*/ 7879 h 10000"/>
                <a:gd name="connsiteX135" fmla="*/ 3722 w 10000"/>
                <a:gd name="connsiteY135" fmla="*/ 7894 h 10000"/>
                <a:gd name="connsiteX136" fmla="*/ 3611 w 10000"/>
                <a:gd name="connsiteY136" fmla="*/ 7909 h 10000"/>
                <a:gd name="connsiteX137" fmla="*/ 3556 w 10000"/>
                <a:gd name="connsiteY137" fmla="*/ 7923 h 10000"/>
                <a:gd name="connsiteX138" fmla="*/ 3556 w 10000"/>
                <a:gd name="connsiteY138" fmla="*/ 7923 h 10000"/>
                <a:gd name="connsiteX139" fmla="*/ 3444 w 10000"/>
                <a:gd name="connsiteY139" fmla="*/ 7982 h 10000"/>
                <a:gd name="connsiteX140" fmla="*/ 3278 w 10000"/>
                <a:gd name="connsiteY140" fmla="*/ 8071 h 10000"/>
                <a:gd name="connsiteX141" fmla="*/ 3000 w 10000"/>
                <a:gd name="connsiteY141" fmla="*/ 8174 h 10000"/>
                <a:gd name="connsiteX142" fmla="*/ 2667 w 10000"/>
                <a:gd name="connsiteY142" fmla="*/ 8247 h 10000"/>
                <a:gd name="connsiteX143" fmla="*/ 2667 w 10000"/>
                <a:gd name="connsiteY143" fmla="*/ 8247 h 10000"/>
                <a:gd name="connsiteX144" fmla="*/ 2333 w 10000"/>
                <a:gd name="connsiteY144" fmla="*/ 8306 h 10000"/>
                <a:gd name="connsiteX145" fmla="*/ 1833 w 10000"/>
                <a:gd name="connsiteY145" fmla="*/ 8365 h 10000"/>
                <a:gd name="connsiteX146" fmla="*/ 1389 w 10000"/>
                <a:gd name="connsiteY146" fmla="*/ 8395 h 10000"/>
                <a:gd name="connsiteX147" fmla="*/ 889 w 10000"/>
                <a:gd name="connsiteY147" fmla="*/ 8409 h 10000"/>
                <a:gd name="connsiteX148" fmla="*/ 889 w 10000"/>
                <a:gd name="connsiteY148" fmla="*/ 8409 h 10000"/>
                <a:gd name="connsiteX149" fmla="*/ 500 w 10000"/>
                <a:gd name="connsiteY149" fmla="*/ 8424 h 10000"/>
                <a:gd name="connsiteX150" fmla="*/ 222 w 10000"/>
                <a:gd name="connsiteY150" fmla="*/ 8439 h 10000"/>
                <a:gd name="connsiteX151" fmla="*/ 0 w 10000"/>
                <a:gd name="connsiteY151" fmla="*/ 8454 h 10000"/>
                <a:gd name="connsiteX152" fmla="*/ 0 w 10000"/>
                <a:gd name="connsiteY152" fmla="*/ 8454 h 10000"/>
                <a:gd name="connsiteX153" fmla="*/ 278 w 10000"/>
                <a:gd name="connsiteY153" fmla="*/ 8689 h 10000"/>
                <a:gd name="connsiteX154" fmla="*/ 500 w 10000"/>
                <a:gd name="connsiteY154" fmla="*/ 8866 h 10000"/>
                <a:gd name="connsiteX155" fmla="*/ 722 w 10000"/>
                <a:gd name="connsiteY155" fmla="*/ 9013 h 10000"/>
                <a:gd name="connsiteX156" fmla="*/ 722 w 10000"/>
                <a:gd name="connsiteY156" fmla="*/ 9013 h 10000"/>
                <a:gd name="connsiteX157" fmla="*/ 889 w 10000"/>
                <a:gd name="connsiteY157" fmla="*/ 9102 h 10000"/>
                <a:gd name="connsiteX158" fmla="*/ 944 w 10000"/>
                <a:gd name="connsiteY158" fmla="*/ 9175 h 10000"/>
                <a:gd name="connsiteX159" fmla="*/ 1111 w 10000"/>
                <a:gd name="connsiteY159" fmla="*/ 9249 h 10000"/>
                <a:gd name="connsiteX160" fmla="*/ 1333 w 10000"/>
                <a:gd name="connsiteY160" fmla="*/ 9367 h 10000"/>
                <a:gd name="connsiteX161" fmla="*/ 1333 w 10000"/>
                <a:gd name="connsiteY161" fmla="*/ 9367 h 10000"/>
                <a:gd name="connsiteX162" fmla="*/ 1444 w 10000"/>
                <a:gd name="connsiteY162" fmla="*/ 9426 h 10000"/>
                <a:gd name="connsiteX163" fmla="*/ 1500 w 10000"/>
                <a:gd name="connsiteY163" fmla="*/ 9470 h 10000"/>
                <a:gd name="connsiteX164" fmla="*/ 1500 w 10000"/>
                <a:gd name="connsiteY164" fmla="*/ 9514 h 10000"/>
                <a:gd name="connsiteX165" fmla="*/ 1556 w 10000"/>
                <a:gd name="connsiteY165" fmla="*/ 9529 h 10000"/>
                <a:gd name="connsiteX166" fmla="*/ 1722 w 10000"/>
                <a:gd name="connsiteY166" fmla="*/ 9543 h 10000"/>
                <a:gd name="connsiteX167" fmla="*/ 1944 w 10000"/>
                <a:gd name="connsiteY167" fmla="*/ 9558 h 10000"/>
                <a:gd name="connsiteX168" fmla="*/ 2944 w 10000"/>
                <a:gd name="connsiteY168" fmla="*/ 9573 h 10000"/>
                <a:gd name="connsiteX169" fmla="*/ 2944 w 10000"/>
                <a:gd name="connsiteY169" fmla="*/ 9573 h 10000"/>
                <a:gd name="connsiteX170" fmla="*/ 4167 w 10000"/>
                <a:gd name="connsiteY170" fmla="*/ 9602 h 10000"/>
                <a:gd name="connsiteX171" fmla="*/ 4889 w 10000"/>
                <a:gd name="connsiteY171" fmla="*/ 9647 h 10000"/>
                <a:gd name="connsiteX172" fmla="*/ 5278 w 10000"/>
                <a:gd name="connsiteY172" fmla="*/ 9691 h 10000"/>
                <a:gd name="connsiteX173" fmla="*/ 5444 w 10000"/>
                <a:gd name="connsiteY173" fmla="*/ 9705 h 10000"/>
                <a:gd name="connsiteX174" fmla="*/ 5444 w 10000"/>
                <a:gd name="connsiteY174" fmla="*/ 9705 h 10000"/>
                <a:gd name="connsiteX175" fmla="*/ 5722 w 10000"/>
                <a:gd name="connsiteY175" fmla="*/ 9735 h 10000"/>
                <a:gd name="connsiteX176" fmla="*/ 5833 w 10000"/>
                <a:gd name="connsiteY176" fmla="*/ 9750 h 10000"/>
                <a:gd name="connsiteX177" fmla="*/ 5833 w 10000"/>
                <a:gd name="connsiteY177" fmla="*/ 9750 h 10000"/>
                <a:gd name="connsiteX178" fmla="*/ 5833 w 10000"/>
                <a:gd name="connsiteY178" fmla="*/ 9735 h 10000"/>
                <a:gd name="connsiteX179" fmla="*/ 5889 w 10000"/>
                <a:gd name="connsiteY179" fmla="*/ 9720 h 10000"/>
                <a:gd name="connsiteX180" fmla="*/ 6000 w 10000"/>
                <a:gd name="connsiteY180" fmla="*/ 9705 h 10000"/>
                <a:gd name="connsiteX181" fmla="*/ 6167 w 10000"/>
                <a:gd name="connsiteY181" fmla="*/ 9691 h 10000"/>
                <a:gd name="connsiteX182" fmla="*/ 6444 w 10000"/>
                <a:gd name="connsiteY182" fmla="*/ 9691 h 10000"/>
                <a:gd name="connsiteX183" fmla="*/ 6833 w 10000"/>
                <a:gd name="connsiteY183" fmla="*/ 9705 h 10000"/>
                <a:gd name="connsiteX184" fmla="*/ 7278 w 10000"/>
                <a:gd name="connsiteY184" fmla="*/ 9750 h 10000"/>
                <a:gd name="connsiteX185" fmla="*/ 7278 w 10000"/>
                <a:gd name="connsiteY185" fmla="*/ 9750 h 10000"/>
                <a:gd name="connsiteX186" fmla="*/ 8722 w 10000"/>
                <a:gd name="connsiteY186" fmla="*/ 9882 h 10000"/>
                <a:gd name="connsiteX187" fmla="*/ 10000 w 10000"/>
                <a:gd name="connsiteY187"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5000 w 10000"/>
                <a:gd name="connsiteY71" fmla="*/ 1222 h 10000"/>
                <a:gd name="connsiteX72" fmla="*/ 6111 w 10000"/>
                <a:gd name="connsiteY72" fmla="*/ 884 h 10000"/>
                <a:gd name="connsiteX73" fmla="*/ 6667 w 10000"/>
                <a:gd name="connsiteY73" fmla="*/ 707 h 10000"/>
                <a:gd name="connsiteX74" fmla="*/ 7056 w 10000"/>
                <a:gd name="connsiteY74" fmla="*/ 545 h 10000"/>
                <a:gd name="connsiteX75" fmla="*/ 7056 w 10000"/>
                <a:gd name="connsiteY75" fmla="*/ 545 h 10000"/>
                <a:gd name="connsiteX76" fmla="*/ 7333 w 10000"/>
                <a:gd name="connsiteY76" fmla="*/ 398 h 10000"/>
                <a:gd name="connsiteX77" fmla="*/ 7667 w 10000"/>
                <a:gd name="connsiteY77" fmla="*/ 221 h 10000"/>
                <a:gd name="connsiteX78" fmla="*/ 8000 w 10000"/>
                <a:gd name="connsiteY78" fmla="*/ 88 h 10000"/>
                <a:gd name="connsiteX79" fmla="*/ 8167 w 10000"/>
                <a:gd name="connsiteY79" fmla="*/ 29 h 10000"/>
                <a:gd name="connsiteX80" fmla="*/ 8333 w 10000"/>
                <a:gd name="connsiteY80" fmla="*/ 15 h 10000"/>
                <a:gd name="connsiteX81" fmla="*/ 8333 w 10000"/>
                <a:gd name="connsiteY81" fmla="*/ 15 h 10000"/>
                <a:gd name="connsiteX82" fmla="*/ 8667 w 10000"/>
                <a:gd name="connsiteY82" fmla="*/ 0 h 10000"/>
                <a:gd name="connsiteX83" fmla="*/ 9111 w 10000"/>
                <a:gd name="connsiteY83" fmla="*/ 0 h 10000"/>
                <a:gd name="connsiteX84" fmla="*/ 10000 w 10000"/>
                <a:gd name="connsiteY84" fmla="*/ 15 h 10000"/>
                <a:gd name="connsiteX85" fmla="*/ 10000 w 10000"/>
                <a:gd name="connsiteY85" fmla="*/ 9013 h 10000"/>
                <a:gd name="connsiteX86" fmla="*/ 10000 w 10000"/>
                <a:gd name="connsiteY86" fmla="*/ 9013 h 10000"/>
                <a:gd name="connsiteX87" fmla="*/ 9722 w 10000"/>
                <a:gd name="connsiteY87" fmla="*/ 8999 h 10000"/>
                <a:gd name="connsiteX88" fmla="*/ 9389 w 10000"/>
                <a:gd name="connsiteY88" fmla="*/ 9013 h 10000"/>
                <a:gd name="connsiteX89" fmla="*/ 9389 w 10000"/>
                <a:gd name="connsiteY89" fmla="*/ 9013 h 10000"/>
                <a:gd name="connsiteX90" fmla="*/ 9278 w 10000"/>
                <a:gd name="connsiteY90" fmla="*/ 9028 h 10000"/>
                <a:gd name="connsiteX91" fmla="*/ 9056 w 10000"/>
                <a:gd name="connsiteY91" fmla="*/ 9013 h 10000"/>
                <a:gd name="connsiteX92" fmla="*/ 8889 w 10000"/>
                <a:gd name="connsiteY92" fmla="*/ 8999 h 10000"/>
                <a:gd name="connsiteX93" fmla="*/ 8722 w 10000"/>
                <a:gd name="connsiteY93" fmla="*/ 8969 h 10000"/>
                <a:gd name="connsiteX94" fmla="*/ 8611 w 10000"/>
                <a:gd name="connsiteY94" fmla="*/ 8925 h 10000"/>
                <a:gd name="connsiteX95" fmla="*/ 8444 w 10000"/>
                <a:gd name="connsiteY95" fmla="*/ 8851 h 10000"/>
                <a:gd name="connsiteX96" fmla="*/ 8444 w 10000"/>
                <a:gd name="connsiteY96" fmla="*/ 8851 h 10000"/>
                <a:gd name="connsiteX97" fmla="*/ 8222 w 10000"/>
                <a:gd name="connsiteY97" fmla="*/ 8719 h 10000"/>
                <a:gd name="connsiteX98" fmla="*/ 8111 w 10000"/>
                <a:gd name="connsiteY98" fmla="*/ 8660 h 10000"/>
                <a:gd name="connsiteX99" fmla="*/ 7944 w 10000"/>
                <a:gd name="connsiteY99" fmla="*/ 8616 h 10000"/>
                <a:gd name="connsiteX100" fmla="*/ 7778 w 10000"/>
                <a:gd name="connsiteY100" fmla="*/ 8586 h 10000"/>
                <a:gd name="connsiteX101" fmla="*/ 7556 w 10000"/>
                <a:gd name="connsiteY101" fmla="*/ 8571 h 10000"/>
                <a:gd name="connsiteX102" fmla="*/ 7333 w 10000"/>
                <a:gd name="connsiteY102" fmla="*/ 8557 h 10000"/>
                <a:gd name="connsiteX103" fmla="*/ 7000 w 10000"/>
                <a:gd name="connsiteY103" fmla="*/ 8542 h 10000"/>
                <a:gd name="connsiteX104" fmla="*/ 7000 w 10000"/>
                <a:gd name="connsiteY104" fmla="*/ 8542 h 10000"/>
                <a:gd name="connsiteX105" fmla="*/ 6556 w 10000"/>
                <a:gd name="connsiteY105" fmla="*/ 8557 h 10000"/>
                <a:gd name="connsiteX106" fmla="*/ 6222 w 10000"/>
                <a:gd name="connsiteY106" fmla="*/ 8557 h 10000"/>
                <a:gd name="connsiteX107" fmla="*/ 6111 w 10000"/>
                <a:gd name="connsiteY107" fmla="*/ 8542 h 10000"/>
                <a:gd name="connsiteX108" fmla="*/ 6056 w 10000"/>
                <a:gd name="connsiteY108" fmla="*/ 8527 h 10000"/>
                <a:gd name="connsiteX109" fmla="*/ 6056 w 10000"/>
                <a:gd name="connsiteY109" fmla="*/ 8527 h 10000"/>
                <a:gd name="connsiteX110" fmla="*/ 6056 w 10000"/>
                <a:gd name="connsiteY110" fmla="*/ 8262 h 10000"/>
                <a:gd name="connsiteX111" fmla="*/ 6056 w 10000"/>
                <a:gd name="connsiteY111" fmla="*/ 8262 h 10000"/>
                <a:gd name="connsiteX112" fmla="*/ 6056 w 10000"/>
                <a:gd name="connsiteY112" fmla="*/ 8203 h 10000"/>
                <a:gd name="connsiteX113" fmla="*/ 5944 w 10000"/>
                <a:gd name="connsiteY113" fmla="*/ 8130 h 10000"/>
                <a:gd name="connsiteX114" fmla="*/ 5889 w 10000"/>
                <a:gd name="connsiteY114" fmla="*/ 8115 h 10000"/>
                <a:gd name="connsiteX115" fmla="*/ 5778 w 10000"/>
                <a:gd name="connsiteY115" fmla="*/ 8100 h 10000"/>
                <a:gd name="connsiteX116" fmla="*/ 5667 w 10000"/>
                <a:gd name="connsiteY116" fmla="*/ 8100 h 10000"/>
                <a:gd name="connsiteX117" fmla="*/ 5500 w 10000"/>
                <a:gd name="connsiteY117" fmla="*/ 8115 h 10000"/>
                <a:gd name="connsiteX118" fmla="*/ 5500 w 10000"/>
                <a:gd name="connsiteY118" fmla="*/ 8115 h 10000"/>
                <a:gd name="connsiteX119" fmla="*/ 4889 w 10000"/>
                <a:gd name="connsiteY119" fmla="*/ 8218 h 10000"/>
                <a:gd name="connsiteX120" fmla="*/ 4611 w 10000"/>
                <a:gd name="connsiteY120" fmla="*/ 8247 h 10000"/>
                <a:gd name="connsiteX121" fmla="*/ 4556 w 10000"/>
                <a:gd name="connsiteY121" fmla="*/ 8262 h 10000"/>
                <a:gd name="connsiteX122" fmla="*/ 4500 w 10000"/>
                <a:gd name="connsiteY122" fmla="*/ 8247 h 10000"/>
                <a:gd name="connsiteX123" fmla="*/ 4500 w 10000"/>
                <a:gd name="connsiteY123" fmla="*/ 8247 h 10000"/>
                <a:gd name="connsiteX124" fmla="*/ 4222 w 10000"/>
                <a:gd name="connsiteY124" fmla="*/ 8100 h 10000"/>
                <a:gd name="connsiteX125" fmla="*/ 4222 w 10000"/>
                <a:gd name="connsiteY125" fmla="*/ 8100 h 10000"/>
                <a:gd name="connsiteX126" fmla="*/ 4111 w 10000"/>
                <a:gd name="connsiteY126" fmla="*/ 8027 h 10000"/>
                <a:gd name="connsiteX127" fmla="*/ 4111 w 10000"/>
                <a:gd name="connsiteY127" fmla="*/ 7982 h 10000"/>
                <a:gd name="connsiteX128" fmla="*/ 4111 w 10000"/>
                <a:gd name="connsiteY128" fmla="*/ 7938 h 10000"/>
                <a:gd name="connsiteX129" fmla="*/ 4111 w 10000"/>
                <a:gd name="connsiteY129" fmla="*/ 7938 h 10000"/>
                <a:gd name="connsiteX130" fmla="*/ 4278 w 10000"/>
                <a:gd name="connsiteY130" fmla="*/ 7894 h 10000"/>
                <a:gd name="connsiteX131" fmla="*/ 4389 w 10000"/>
                <a:gd name="connsiteY131" fmla="*/ 7879 h 10000"/>
                <a:gd name="connsiteX132" fmla="*/ 4389 w 10000"/>
                <a:gd name="connsiteY132" fmla="*/ 7879 h 10000"/>
                <a:gd name="connsiteX133" fmla="*/ 4000 w 10000"/>
                <a:gd name="connsiteY133" fmla="*/ 7879 h 10000"/>
                <a:gd name="connsiteX134" fmla="*/ 3722 w 10000"/>
                <a:gd name="connsiteY134" fmla="*/ 7894 h 10000"/>
                <a:gd name="connsiteX135" fmla="*/ 3611 w 10000"/>
                <a:gd name="connsiteY135" fmla="*/ 7909 h 10000"/>
                <a:gd name="connsiteX136" fmla="*/ 3556 w 10000"/>
                <a:gd name="connsiteY136" fmla="*/ 7923 h 10000"/>
                <a:gd name="connsiteX137" fmla="*/ 3556 w 10000"/>
                <a:gd name="connsiteY137" fmla="*/ 7923 h 10000"/>
                <a:gd name="connsiteX138" fmla="*/ 3444 w 10000"/>
                <a:gd name="connsiteY138" fmla="*/ 7982 h 10000"/>
                <a:gd name="connsiteX139" fmla="*/ 3278 w 10000"/>
                <a:gd name="connsiteY139" fmla="*/ 8071 h 10000"/>
                <a:gd name="connsiteX140" fmla="*/ 3000 w 10000"/>
                <a:gd name="connsiteY140" fmla="*/ 8174 h 10000"/>
                <a:gd name="connsiteX141" fmla="*/ 2667 w 10000"/>
                <a:gd name="connsiteY141" fmla="*/ 8247 h 10000"/>
                <a:gd name="connsiteX142" fmla="*/ 2667 w 10000"/>
                <a:gd name="connsiteY142" fmla="*/ 8247 h 10000"/>
                <a:gd name="connsiteX143" fmla="*/ 2333 w 10000"/>
                <a:gd name="connsiteY143" fmla="*/ 8306 h 10000"/>
                <a:gd name="connsiteX144" fmla="*/ 1833 w 10000"/>
                <a:gd name="connsiteY144" fmla="*/ 8365 h 10000"/>
                <a:gd name="connsiteX145" fmla="*/ 1389 w 10000"/>
                <a:gd name="connsiteY145" fmla="*/ 8395 h 10000"/>
                <a:gd name="connsiteX146" fmla="*/ 889 w 10000"/>
                <a:gd name="connsiteY146" fmla="*/ 8409 h 10000"/>
                <a:gd name="connsiteX147" fmla="*/ 889 w 10000"/>
                <a:gd name="connsiteY147" fmla="*/ 8409 h 10000"/>
                <a:gd name="connsiteX148" fmla="*/ 500 w 10000"/>
                <a:gd name="connsiteY148" fmla="*/ 8424 h 10000"/>
                <a:gd name="connsiteX149" fmla="*/ 222 w 10000"/>
                <a:gd name="connsiteY149" fmla="*/ 8439 h 10000"/>
                <a:gd name="connsiteX150" fmla="*/ 0 w 10000"/>
                <a:gd name="connsiteY150" fmla="*/ 8454 h 10000"/>
                <a:gd name="connsiteX151" fmla="*/ 0 w 10000"/>
                <a:gd name="connsiteY151" fmla="*/ 8454 h 10000"/>
                <a:gd name="connsiteX152" fmla="*/ 278 w 10000"/>
                <a:gd name="connsiteY152" fmla="*/ 8689 h 10000"/>
                <a:gd name="connsiteX153" fmla="*/ 500 w 10000"/>
                <a:gd name="connsiteY153" fmla="*/ 8866 h 10000"/>
                <a:gd name="connsiteX154" fmla="*/ 722 w 10000"/>
                <a:gd name="connsiteY154" fmla="*/ 9013 h 10000"/>
                <a:gd name="connsiteX155" fmla="*/ 722 w 10000"/>
                <a:gd name="connsiteY155" fmla="*/ 9013 h 10000"/>
                <a:gd name="connsiteX156" fmla="*/ 889 w 10000"/>
                <a:gd name="connsiteY156" fmla="*/ 9102 h 10000"/>
                <a:gd name="connsiteX157" fmla="*/ 944 w 10000"/>
                <a:gd name="connsiteY157" fmla="*/ 9175 h 10000"/>
                <a:gd name="connsiteX158" fmla="*/ 1111 w 10000"/>
                <a:gd name="connsiteY158" fmla="*/ 9249 h 10000"/>
                <a:gd name="connsiteX159" fmla="*/ 1333 w 10000"/>
                <a:gd name="connsiteY159" fmla="*/ 9367 h 10000"/>
                <a:gd name="connsiteX160" fmla="*/ 1333 w 10000"/>
                <a:gd name="connsiteY160" fmla="*/ 9367 h 10000"/>
                <a:gd name="connsiteX161" fmla="*/ 1444 w 10000"/>
                <a:gd name="connsiteY161" fmla="*/ 9426 h 10000"/>
                <a:gd name="connsiteX162" fmla="*/ 1500 w 10000"/>
                <a:gd name="connsiteY162" fmla="*/ 9470 h 10000"/>
                <a:gd name="connsiteX163" fmla="*/ 1500 w 10000"/>
                <a:gd name="connsiteY163" fmla="*/ 9514 h 10000"/>
                <a:gd name="connsiteX164" fmla="*/ 1556 w 10000"/>
                <a:gd name="connsiteY164" fmla="*/ 9529 h 10000"/>
                <a:gd name="connsiteX165" fmla="*/ 1722 w 10000"/>
                <a:gd name="connsiteY165" fmla="*/ 9543 h 10000"/>
                <a:gd name="connsiteX166" fmla="*/ 1944 w 10000"/>
                <a:gd name="connsiteY166" fmla="*/ 9558 h 10000"/>
                <a:gd name="connsiteX167" fmla="*/ 2944 w 10000"/>
                <a:gd name="connsiteY167" fmla="*/ 9573 h 10000"/>
                <a:gd name="connsiteX168" fmla="*/ 2944 w 10000"/>
                <a:gd name="connsiteY168" fmla="*/ 9573 h 10000"/>
                <a:gd name="connsiteX169" fmla="*/ 4167 w 10000"/>
                <a:gd name="connsiteY169" fmla="*/ 9602 h 10000"/>
                <a:gd name="connsiteX170" fmla="*/ 4889 w 10000"/>
                <a:gd name="connsiteY170" fmla="*/ 9647 h 10000"/>
                <a:gd name="connsiteX171" fmla="*/ 5278 w 10000"/>
                <a:gd name="connsiteY171" fmla="*/ 9691 h 10000"/>
                <a:gd name="connsiteX172" fmla="*/ 5444 w 10000"/>
                <a:gd name="connsiteY172" fmla="*/ 9705 h 10000"/>
                <a:gd name="connsiteX173" fmla="*/ 5444 w 10000"/>
                <a:gd name="connsiteY173" fmla="*/ 9705 h 10000"/>
                <a:gd name="connsiteX174" fmla="*/ 5722 w 10000"/>
                <a:gd name="connsiteY174" fmla="*/ 9735 h 10000"/>
                <a:gd name="connsiteX175" fmla="*/ 5833 w 10000"/>
                <a:gd name="connsiteY175" fmla="*/ 9750 h 10000"/>
                <a:gd name="connsiteX176" fmla="*/ 5833 w 10000"/>
                <a:gd name="connsiteY176" fmla="*/ 9750 h 10000"/>
                <a:gd name="connsiteX177" fmla="*/ 5833 w 10000"/>
                <a:gd name="connsiteY177" fmla="*/ 9735 h 10000"/>
                <a:gd name="connsiteX178" fmla="*/ 5889 w 10000"/>
                <a:gd name="connsiteY178" fmla="*/ 9720 h 10000"/>
                <a:gd name="connsiteX179" fmla="*/ 6000 w 10000"/>
                <a:gd name="connsiteY179" fmla="*/ 9705 h 10000"/>
                <a:gd name="connsiteX180" fmla="*/ 6167 w 10000"/>
                <a:gd name="connsiteY180" fmla="*/ 9691 h 10000"/>
                <a:gd name="connsiteX181" fmla="*/ 6444 w 10000"/>
                <a:gd name="connsiteY181" fmla="*/ 9691 h 10000"/>
                <a:gd name="connsiteX182" fmla="*/ 6833 w 10000"/>
                <a:gd name="connsiteY182" fmla="*/ 9705 h 10000"/>
                <a:gd name="connsiteX183" fmla="*/ 7278 w 10000"/>
                <a:gd name="connsiteY183" fmla="*/ 9750 h 10000"/>
                <a:gd name="connsiteX184" fmla="*/ 7278 w 10000"/>
                <a:gd name="connsiteY184" fmla="*/ 9750 h 10000"/>
                <a:gd name="connsiteX185" fmla="*/ 8722 w 10000"/>
                <a:gd name="connsiteY185" fmla="*/ 9882 h 10000"/>
                <a:gd name="connsiteX186" fmla="*/ 10000 w 10000"/>
                <a:gd name="connsiteY186"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5000 w 10000"/>
                <a:gd name="connsiteY71" fmla="*/ 1222 h 10000"/>
                <a:gd name="connsiteX72" fmla="*/ 6667 w 10000"/>
                <a:gd name="connsiteY72" fmla="*/ 707 h 10000"/>
                <a:gd name="connsiteX73" fmla="*/ 7056 w 10000"/>
                <a:gd name="connsiteY73" fmla="*/ 545 h 10000"/>
                <a:gd name="connsiteX74" fmla="*/ 7056 w 10000"/>
                <a:gd name="connsiteY74" fmla="*/ 545 h 10000"/>
                <a:gd name="connsiteX75" fmla="*/ 7333 w 10000"/>
                <a:gd name="connsiteY75" fmla="*/ 398 h 10000"/>
                <a:gd name="connsiteX76" fmla="*/ 7667 w 10000"/>
                <a:gd name="connsiteY76" fmla="*/ 221 h 10000"/>
                <a:gd name="connsiteX77" fmla="*/ 8000 w 10000"/>
                <a:gd name="connsiteY77" fmla="*/ 88 h 10000"/>
                <a:gd name="connsiteX78" fmla="*/ 8167 w 10000"/>
                <a:gd name="connsiteY78" fmla="*/ 29 h 10000"/>
                <a:gd name="connsiteX79" fmla="*/ 8333 w 10000"/>
                <a:gd name="connsiteY79" fmla="*/ 15 h 10000"/>
                <a:gd name="connsiteX80" fmla="*/ 8333 w 10000"/>
                <a:gd name="connsiteY80" fmla="*/ 15 h 10000"/>
                <a:gd name="connsiteX81" fmla="*/ 8667 w 10000"/>
                <a:gd name="connsiteY81" fmla="*/ 0 h 10000"/>
                <a:gd name="connsiteX82" fmla="*/ 9111 w 10000"/>
                <a:gd name="connsiteY82" fmla="*/ 0 h 10000"/>
                <a:gd name="connsiteX83" fmla="*/ 10000 w 10000"/>
                <a:gd name="connsiteY83" fmla="*/ 15 h 10000"/>
                <a:gd name="connsiteX84" fmla="*/ 10000 w 10000"/>
                <a:gd name="connsiteY84" fmla="*/ 9013 h 10000"/>
                <a:gd name="connsiteX85" fmla="*/ 10000 w 10000"/>
                <a:gd name="connsiteY85" fmla="*/ 9013 h 10000"/>
                <a:gd name="connsiteX86" fmla="*/ 9722 w 10000"/>
                <a:gd name="connsiteY86" fmla="*/ 8999 h 10000"/>
                <a:gd name="connsiteX87" fmla="*/ 9389 w 10000"/>
                <a:gd name="connsiteY87" fmla="*/ 9013 h 10000"/>
                <a:gd name="connsiteX88" fmla="*/ 9389 w 10000"/>
                <a:gd name="connsiteY88" fmla="*/ 9013 h 10000"/>
                <a:gd name="connsiteX89" fmla="*/ 9278 w 10000"/>
                <a:gd name="connsiteY89" fmla="*/ 9028 h 10000"/>
                <a:gd name="connsiteX90" fmla="*/ 9056 w 10000"/>
                <a:gd name="connsiteY90" fmla="*/ 9013 h 10000"/>
                <a:gd name="connsiteX91" fmla="*/ 8889 w 10000"/>
                <a:gd name="connsiteY91" fmla="*/ 8999 h 10000"/>
                <a:gd name="connsiteX92" fmla="*/ 8722 w 10000"/>
                <a:gd name="connsiteY92" fmla="*/ 8969 h 10000"/>
                <a:gd name="connsiteX93" fmla="*/ 8611 w 10000"/>
                <a:gd name="connsiteY93" fmla="*/ 8925 h 10000"/>
                <a:gd name="connsiteX94" fmla="*/ 8444 w 10000"/>
                <a:gd name="connsiteY94" fmla="*/ 8851 h 10000"/>
                <a:gd name="connsiteX95" fmla="*/ 8444 w 10000"/>
                <a:gd name="connsiteY95" fmla="*/ 8851 h 10000"/>
                <a:gd name="connsiteX96" fmla="*/ 8222 w 10000"/>
                <a:gd name="connsiteY96" fmla="*/ 8719 h 10000"/>
                <a:gd name="connsiteX97" fmla="*/ 8111 w 10000"/>
                <a:gd name="connsiteY97" fmla="*/ 8660 h 10000"/>
                <a:gd name="connsiteX98" fmla="*/ 7944 w 10000"/>
                <a:gd name="connsiteY98" fmla="*/ 8616 h 10000"/>
                <a:gd name="connsiteX99" fmla="*/ 7778 w 10000"/>
                <a:gd name="connsiteY99" fmla="*/ 8586 h 10000"/>
                <a:gd name="connsiteX100" fmla="*/ 7556 w 10000"/>
                <a:gd name="connsiteY100" fmla="*/ 8571 h 10000"/>
                <a:gd name="connsiteX101" fmla="*/ 7333 w 10000"/>
                <a:gd name="connsiteY101" fmla="*/ 8557 h 10000"/>
                <a:gd name="connsiteX102" fmla="*/ 7000 w 10000"/>
                <a:gd name="connsiteY102" fmla="*/ 8542 h 10000"/>
                <a:gd name="connsiteX103" fmla="*/ 7000 w 10000"/>
                <a:gd name="connsiteY103" fmla="*/ 8542 h 10000"/>
                <a:gd name="connsiteX104" fmla="*/ 6556 w 10000"/>
                <a:gd name="connsiteY104" fmla="*/ 8557 h 10000"/>
                <a:gd name="connsiteX105" fmla="*/ 6222 w 10000"/>
                <a:gd name="connsiteY105" fmla="*/ 8557 h 10000"/>
                <a:gd name="connsiteX106" fmla="*/ 6111 w 10000"/>
                <a:gd name="connsiteY106" fmla="*/ 8542 h 10000"/>
                <a:gd name="connsiteX107" fmla="*/ 6056 w 10000"/>
                <a:gd name="connsiteY107" fmla="*/ 8527 h 10000"/>
                <a:gd name="connsiteX108" fmla="*/ 6056 w 10000"/>
                <a:gd name="connsiteY108" fmla="*/ 8527 h 10000"/>
                <a:gd name="connsiteX109" fmla="*/ 6056 w 10000"/>
                <a:gd name="connsiteY109" fmla="*/ 8262 h 10000"/>
                <a:gd name="connsiteX110" fmla="*/ 6056 w 10000"/>
                <a:gd name="connsiteY110" fmla="*/ 8262 h 10000"/>
                <a:gd name="connsiteX111" fmla="*/ 6056 w 10000"/>
                <a:gd name="connsiteY111" fmla="*/ 8203 h 10000"/>
                <a:gd name="connsiteX112" fmla="*/ 5944 w 10000"/>
                <a:gd name="connsiteY112" fmla="*/ 8130 h 10000"/>
                <a:gd name="connsiteX113" fmla="*/ 5889 w 10000"/>
                <a:gd name="connsiteY113" fmla="*/ 8115 h 10000"/>
                <a:gd name="connsiteX114" fmla="*/ 5778 w 10000"/>
                <a:gd name="connsiteY114" fmla="*/ 8100 h 10000"/>
                <a:gd name="connsiteX115" fmla="*/ 5667 w 10000"/>
                <a:gd name="connsiteY115" fmla="*/ 8100 h 10000"/>
                <a:gd name="connsiteX116" fmla="*/ 5500 w 10000"/>
                <a:gd name="connsiteY116" fmla="*/ 8115 h 10000"/>
                <a:gd name="connsiteX117" fmla="*/ 5500 w 10000"/>
                <a:gd name="connsiteY117" fmla="*/ 8115 h 10000"/>
                <a:gd name="connsiteX118" fmla="*/ 4889 w 10000"/>
                <a:gd name="connsiteY118" fmla="*/ 8218 h 10000"/>
                <a:gd name="connsiteX119" fmla="*/ 4611 w 10000"/>
                <a:gd name="connsiteY119" fmla="*/ 8247 h 10000"/>
                <a:gd name="connsiteX120" fmla="*/ 4556 w 10000"/>
                <a:gd name="connsiteY120" fmla="*/ 8262 h 10000"/>
                <a:gd name="connsiteX121" fmla="*/ 4500 w 10000"/>
                <a:gd name="connsiteY121" fmla="*/ 8247 h 10000"/>
                <a:gd name="connsiteX122" fmla="*/ 4500 w 10000"/>
                <a:gd name="connsiteY122" fmla="*/ 8247 h 10000"/>
                <a:gd name="connsiteX123" fmla="*/ 4222 w 10000"/>
                <a:gd name="connsiteY123" fmla="*/ 8100 h 10000"/>
                <a:gd name="connsiteX124" fmla="*/ 4222 w 10000"/>
                <a:gd name="connsiteY124" fmla="*/ 8100 h 10000"/>
                <a:gd name="connsiteX125" fmla="*/ 4111 w 10000"/>
                <a:gd name="connsiteY125" fmla="*/ 8027 h 10000"/>
                <a:gd name="connsiteX126" fmla="*/ 4111 w 10000"/>
                <a:gd name="connsiteY126" fmla="*/ 7982 h 10000"/>
                <a:gd name="connsiteX127" fmla="*/ 4111 w 10000"/>
                <a:gd name="connsiteY127" fmla="*/ 7938 h 10000"/>
                <a:gd name="connsiteX128" fmla="*/ 4111 w 10000"/>
                <a:gd name="connsiteY128" fmla="*/ 7938 h 10000"/>
                <a:gd name="connsiteX129" fmla="*/ 4278 w 10000"/>
                <a:gd name="connsiteY129" fmla="*/ 7894 h 10000"/>
                <a:gd name="connsiteX130" fmla="*/ 4389 w 10000"/>
                <a:gd name="connsiteY130" fmla="*/ 7879 h 10000"/>
                <a:gd name="connsiteX131" fmla="*/ 4389 w 10000"/>
                <a:gd name="connsiteY131" fmla="*/ 7879 h 10000"/>
                <a:gd name="connsiteX132" fmla="*/ 4000 w 10000"/>
                <a:gd name="connsiteY132" fmla="*/ 7879 h 10000"/>
                <a:gd name="connsiteX133" fmla="*/ 3722 w 10000"/>
                <a:gd name="connsiteY133" fmla="*/ 7894 h 10000"/>
                <a:gd name="connsiteX134" fmla="*/ 3611 w 10000"/>
                <a:gd name="connsiteY134" fmla="*/ 7909 h 10000"/>
                <a:gd name="connsiteX135" fmla="*/ 3556 w 10000"/>
                <a:gd name="connsiteY135" fmla="*/ 7923 h 10000"/>
                <a:gd name="connsiteX136" fmla="*/ 3556 w 10000"/>
                <a:gd name="connsiteY136" fmla="*/ 7923 h 10000"/>
                <a:gd name="connsiteX137" fmla="*/ 3444 w 10000"/>
                <a:gd name="connsiteY137" fmla="*/ 7982 h 10000"/>
                <a:gd name="connsiteX138" fmla="*/ 3278 w 10000"/>
                <a:gd name="connsiteY138" fmla="*/ 8071 h 10000"/>
                <a:gd name="connsiteX139" fmla="*/ 3000 w 10000"/>
                <a:gd name="connsiteY139" fmla="*/ 8174 h 10000"/>
                <a:gd name="connsiteX140" fmla="*/ 2667 w 10000"/>
                <a:gd name="connsiteY140" fmla="*/ 8247 h 10000"/>
                <a:gd name="connsiteX141" fmla="*/ 2667 w 10000"/>
                <a:gd name="connsiteY141" fmla="*/ 8247 h 10000"/>
                <a:gd name="connsiteX142" fmla="*/ 2333 w 10000"/>
                <a:gd name="connsiteY142" fmla="*/ 8306 h 10000"/>
                <a:gd name="connsiteX143" fmla="*/ 1833 w 10000"/>
                <a:gd name="connsiteY143" fmla="*/ 8365 h 10000"/>
                <a:gd name="connsiteX144" fmla="*/ 1389 w 10000"/>
                <a:gd name="connsiteY144" fmla="*/ 8395 h 10000"/>
                <a:gd name="connsiteX145" fmla="*/ 889 w 10000"/>
                <a:gd name="connsiteY145" fmla="*/ 8409 h 10000"/>
                <a:gd name="connsiteX146" fmla="*/ 889 w 10000"/>
                <a:gd name="connsiteY146" fmla="*/ 8409 h 10000"/>
                <a:gd name="connsiteX147" fmla="*/ 500 w 10000"/>
                <a:gd name="connsiteY147" fmla="*/ 8424 h 10000"/>
                <a:gd name="connsiteX148" fmla="*/ 222 w 10000"/>
                <a:gd name="connsiteY148" fmla="*/ 8439 h 10000"/>
                <a:gd name="connsiteX149" fmla="*/ 0 w 10000"/>
                <a:gd name="connsiteY149" fmla="*/ 8454 h 10000"/>
                <a:gd name="connsiteX150" fmla="*/ 0 w 10000"/>
                <a:gd name="connsiteY150" fmla="*/ 8454 h 10000"/>
                <a:gd name="connsiteX151" fmla="*/ 278 w 10000"/>
                <a:gd name="connsiteY151" fmla="*/ 8689 h 10000"/>
                <a:gd name="connsiteX152" fmla="*/ 500 w 10000"/>
                <a:gd name="connsiteY152" fmla="*/ 8866 h 10000"/>
                <a:gd name="connsiteX153" fmla="*/ 722 w 10000"/>
                <a:gd name="connsiteY153" fmla="*/ 9013 h 10000"/>
                <a:gd name="connsiteX154" fmla="*/ 722 w 10000"/>
                <a:gd name="connsiteY154" fmla="*/ 9013 h 10000"/>
                <a:gd name="connsiteX155" fmla="*/ 889 w 10000"/>
                <a:gd name="connsiteY155" fmla="*/ 9102 h 10000"/>
                <a:gd name="connsiteX156" fmla="*/ 944 w 10000"/>
                <a:gd name="connsiteY156" fmla="*/ 9175 h 10000"/>
                <a:gd name="connsiteX157" fmla="*/ 1111 w 10000"/>
                <a:gd name="connsiteY157" fmla="*/ 9249 h 10000"/>
                <a:gd name="connsiteX158" fmla="*/ 1333 w 10000"/>
                <a:gd name="connsiteY158" fmla="*/ 9367 h 10000"/>
                <a:gd name="connsiteX159" fmla="*/ 1333 w 10000"/>
                <a:gd name="connsiteY159" fmla="*/ 9367 h 10000"/>
                <a:gd name="connsiteX160" fmla="*/ 1444 w 10000"/>
                <a:gd name="connsiteY160" fmla="*/ 9426 h 10000"/>
                <a:gd name="connsiteX161" fmla="*/ 1500 w 10000"/>
                <a:gd name="connsiteY161" fmla="*/ 9470 h 10000"/>
                <a:gd name="connsiteX162" fmla="*/ 1500 w 10000"/>
                <a:gd name="connsiteY162" fmla="*/ 9514 h 10000"/>
                <a:gd name="connsiteX163" fmla="*/ 1556 w 10000"/>
                <a:gd name="connsiteY163" fmla="*/ 9529 h 10000"/>
                <a:gd name="connsiteX164" fmla="*/ 1722 w 10000"/>
                <a:gd name="connsiteY164" fmla="*/ 9543 h 10000"/>
                <a:gd name="connsiteX165" fmla="*/ 1944 w 10000"/>
                <a:gd name="connsiteY165" fmla="*/ 9558 h 10000"/>
                <a:gd name="connsiteX166" fmla="*/ 2944 w 10000"/>
                <a:gd name="connsiteY166" fmla="*/ 9573 h 10000"/>
                <a:gd name="connsiteX167" fmla="*/ 2944 w 10000"/>
                <a:gd name="connsiteY167" fmla="*/ 9573 h 10000"/>
                <a:gd name="connsiteX168" fmla="*/ 4167 w 10000"/>
                <a:gd name="connsiteY168" fmla="*/ 9602 h 10000"/>
                <a:gd name="connsiteX169" fmla="*/ 4889 w 10000"/>
                <a:gd name="connsiteY169" fmla="*/ 9647 h 10000"/>
                <a:gd name="connsiteX170" fmla="*/ 5278 w 10000"/>
                <a:gd name="connsiteY170" fmla="*/ 9691 h 10000"/>
                <a:gd name="connsiteX171" fmla="*/ 5444 w 10000"/>
                <a:gd name="connsiteY171" fmla="*/ 9705 h 10000"/>
                <a:gd name="connsiteX172" fmla="*/ 5444 w 10000"/>
                <a:gd name="connsiteY172" fmla="*/ 9705 h 10000"/>
                <a:gd name="connsiteX173" fmla="*/ 5722 w 10000"/>
                <a:gd name="connsiteY173" fmla="*/ 9735 h 10000"/>
                <a:gd name="connsiteX174" fmla="*/ 5833 w 10000"/>
                <a:gd name="connsiteY174" fmla="*/ 9750 h 10000"/>
                <a:gd name="connsiteX175" fmla="*/ 5833 w 10000"/>
                <a:gd name="connsiteY175" fmla="*/ 9750 h 10000"/>
                <a:gd name="connsiteX176" fmla="*/ 5833 w 10000"/>
                <a:gd name="connsiteY176" fmla="*/ 9735 h 10000"/>
                <a:gd name="connsiteX177" fmla="*/ 5889 w 10000"/>
                <a:gd name="connsiteY177" fmla="*/ 9720 h 10000"/>
                <a:gd name="connsiteX178" fmla="*/ 6000 w 10000"/>
                <a:gd name="connsiteY178" fmla="*/ 9705 h 10000"/>
                <a:gd name="connsiteX179" fmla="*/ 6167 w 10000"/>
                <a:gd name="connsiteY179" fmla="*/ 9691 h 10000"/>
                <a:gd name="connsiteX180" fmla="*/ 6444 w 10000"/>
                <a:gd name="connsiteY180" fmla="*/ 9691 h 10000"/>
                <a:gd name="connsiteX181" fmla="*/ 6833 w 10000"/>
                <a:gd name="connsiteY181" fmla="*/ 9705 h 10000"/>
                <a:gd name="connsiteX182" fmla="*/ 7278 w 10000"/>
                <a:gd name="connsiteY182" fmla="*/ 9750 h 10000"/>
                <a:gd name="connsiteX183" fmla="*/ 7278 w 10000"/>
                <a:gd name="connsiteY183" fmla="*/ 9750 h 10000"/>
                <a:gd name="connsiteX184" fmla="*/ 8722 w 10000"/>
                <a:gd name="connsiteY184" fmla="*/ 9882 h 10000"/>
                <a:gd name="connsiteX185" fmla="*/ 10000 w 10000"/>
                <a:gd name="connsiteY185"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6667 w 10000"/>
                <a:gd name="connsiteY71" fmla="*/ 707 h 10000"/>
                <a:gd name="connsiteX72" fmla="*/ 7056 w 10000"/>
                <a:gd name="connsiteY72" fmla="*/ 545 h 10000"/>
                <a:gd name="connsiteX73" fmla="*/ 7056 w 10000"/>
                <a:gd name="connsiteY73" fmla="*/ 545 h 10000"/>
                <a:gd name="connsiteX74" fmla="*/ 7333 w 10000"/>
                <a:gd name="connsiteY74" fmla="*/ 398 h 10000"/>
                <a:gd name="connsiteX75" fmla="*/ 7667 w 10000"/>
                <a:gd name="connsiteY75" fmla="*/ 221 h 10000"/>
                <a:gd name="connsiteX76" fmla="*/ 8000 w 10000"/>
                <a:gd name="connsiteY76" fmla="*/ 88 h 10000"/>
                <a:gd name="connsiteX77" fmla="*/ 8167 w 10000"/>
                <a:gd name="connsiteY77" fmla="*/ 29 h 10000"/>
                <a:gd name="connsiteX78" fmla="*/ 8333 w 10000"/>
                <a:gd name="connsiteY78" fmla="*/ 15 h 10000"/>
                <a:gd name="connsiteX79" fmla="*/ 8333 w 10000"/>
                <a:gd name="connsiteY79" fmla="*/ 15 h 10000"/>
                <a:gd name="connsiteX80" fmla="*/ 8667 w 10000"/>
                <a:gd name="connsiteY80" fmla="*/ 0 h 10000"/>
                <a:gd name="connsiteX81" fmla="*/ 9111 w 10000"/>
                <a:gd name="connsiteY81" fmla="*/ 0 h 10000"/>
                <a:gd name="connsiteX82" fmla="*/ 10000 w 10000"/>
                <a:gd name="connsiteY82" fmla="*/ 15 h 10000"/>
                <a:gd name="connsiteX83" fmla="*/ 10000 w 10000"/>
                <a:gd name="connsiteY83" fmla="*/ 9013 h 10000"/>
                <a:gd name="connsiteX84" fmla="*/ 10000 w 10000"/>
                <a:gd name="connsiteY84" fmla="*/ 9013 h 10000"/>
                <a:gd name="connsiteX85" fmla="*/ 9722 w 10000"/>
                <a:gd name="connsiteY85" fmla="*/ 8999 h 10000"/>
                <a:gd name="connsiteX86" fmla="*/ 9389 w 10000"/>
                <a:gd name="connsiteY86" fmla="*/ 9013 h 10000"/>
                <a:gd name="connsiteX87" fmla="*/ 9389 w 10000"/>
                <a:gd name="connsiteY87" fmla="*/ 9013 h 10000"/>
                <a:gd name="connsiteX88" fmla="*/ 9278 w 10000"/>
                <a:gd name="connsiteY88" fmla="*/ 9028 h 10000"/>
                <a:gd name="connsiteX89" fmla="*/ 9056 w 10000"/>
                <a:gd name="connsiteY89" fmla="*/ 9013 h 10000"/>
                <a:gd name="connsiteX90" fmla="*/ 8889 w 10000"/>
                <a:gd name="connsiteY90" fmla="*/ 8999 h 10000"/>
                <a:gd name="connsiteX91" fmla="*/ 8722 w 10000"/>
                <a:gd name="connsiteY91" fmla="*/ 8969 h 10000"/>
                <a:gd name="connsiteX92" fmla="*/ 8611 w 10000"/>
                <a:gd name="connsiteY92" fmla="*/ 8925 h 10000"/>
                <a:gd name="connsiteX93" fmla="*/ 8444 w 10000"/>
                <a:gd name="connsiteY93" fmla="*/ 8851 h 10000"/>
                <a:gd name="connsiteX94" fmla="*/ 8444 w 10000"/>
                <a:gd name="connsiteY94" fmla="*/ 8851 h 10000"/>
                <a:gd name="connsiteX95" fmla="*/ 8222 w 10000"/>
                <a:gd name="connsiteY95" fmla="*/ 8719 h 10000"/>
                <a:gd name="connsiteX96" fmla="*/ 8111 w 10000"/>
                <a:gd name="connsiteY96" fmla="*/ 8660 h 10000"/>
                <a:gd name="connsiteX97" fmla="*/ 7944 w 10000"/>
                <a:gd name="connsiteY97" fmla="*/ 8616 h 10000"/>
                <a:gd name="connsiteX98" fmla="*/ 7778 w 10000"/>
                <a:gd name="connsiteY98" fmla="*/ 8586 h 10000"/>
                <a:gd name="connsiteX99" fmla="*/ 7556 w 10000"/>
                <a:gd name="connsiteY99" fmla="*/ 8571 h 10000"/>
                <a:gd name="connsiteX100" fmla="*/ 7333 w 10000"/>
                <a:gd name="connsiteY100" fmla="*/ 8557 h 10000"/>
                <a:gd name="connsiteX101" fmla="*/ 7000 w 10000"/>
                <a:gd name="connsiteY101" fmla="*/ 8542 h 10000"/>
                <a:gd name="connsiteX102" fmla="*/ 7000 w 10000"/>
                <a:gd name="connsiteY102" fmla="*/ 8542 h 10000"/>
                <a:gd name="connsiteX103" fmla="*/ 6556 w 10000"/>
                <a:gd name="connsiteY103" fmla="*/ 8557 h 10000"/>
                <a:gd name="connsiteX104" fmla="*/ 6222 w 10000"/>
                <a:gd name="connsiteY104" fmla="*/ 8557 h 10000"/>
                <a:gd name="connsiteX105" fmla="*/ 6111 w 10000"/>
                <a:gd name="connsiteY105" fmla="*/ 8542 h 10000"/>
                <a:gd name="connsiteX106" fmla="*/ 6056 w 10000"/>
                <a:gd name="connsiteY106" fmla="*/ 8527 h 10000"/>
                <a:gd name="connsiteX107" fmla="*/ 6056 w 10000"/>
                <a:gd name="connsiteY107" fmla="*/ 8527 h 10000"/>
                <a:gd name="connsiteX108" fmla="*/ 6056 w 10000"/>
                <a:gd name="connsiteY108" fmla="*/ 8262 h 10000"/>
                <a:gd name="connsiteX109" fmla="*/ 6056 w 10000"/>
                <a:gd name="connsiteY109" fmla="*/ 8262 h 10000"/>
                <a:gd name="connsiteX110" fmla="*/ 6056 w 10000"/>
                <a:gd name="connsiteY110" fmla="*/ 8203 h 10000"/>
                <a:gd name="connsiteX111" fmla="*/ 5944 w 10000"/>
                <a:gd name="connsiteY111" fmla="*/ 8130 h 10000"/>
                <a:gd name="connsiteX112" fmla="*/ 5889 w 10000"/>
                <a:gd name="connsiteY112" fmla="*/ 8115 h 10000"/>
                <a:gd name="connsiteX113" fmla="*/ 5778 w 10000"/>
                <a:gd name="connsiteY113" fmla="*/ 8100 h 10000"/>
                <a:gd name="connsiteX114" fmla="*/ 5667 w 10000"/>
                <a:gd name="connsiteY114" fmla="*/ 8100 h 10000"/>
                <a:gd name="connsiteX115" fmla="*/ 5500 w 10000"/>
                <a:gd name="connsiteY115" fmla="*/ 8115 h 10000"/>
                <a:gd name="connsiteX116" fmla="*/ 5500 w 10000"/>
                <a:gd name="connsiteY116" fmla="*/ 8115 h 10000"/>
                <a:gd name="connsiteX117" fmla="*/ 4889 w 10000"/>
                <a:gd name="connsiteY117" fmla="*/ 8218 h 10000"/>
                <a:gd name="connsiteX118" fmla="*/ 4611 w 10000"/>
                <a:gd name="connsiteY118" fmla="*/ 8247 h 10000"/>
                <a:gd name="connsiteX119" fmla="*/ 4556 w 10000"/>
                <a:gd name="connsiteY119" fmla="*/ 8262 h 10000"/>
                <a:gd name="connsiteX120" fmla="*/ 4500 w 10000"/>
                <a:gd name="connsiteY120" fmla="*/ 8247 h 10000"/>
                <a:gd name="connsiteX121" fmla="*/ 4500 w 10000"/>
                <a:gd name="connsiteY121" fmla="*/ 8247 h 10000"/>
                <a:gd name="connsiteX122" fmla="*/ 4222 w 10000"/>
                <a:gd name="connsiteY122" fmla="*/ 8100 h 10000"/>
                <a:gd name="connsiteX123" fmla="*/ 4222 w 10000"/>
                <a:gd name="connsiteY123" fmla="*/ 8100 h 10000"/>
                <a:gd name="connsiteX124" fmla="*/ 4111 w 10000"/>
                <a:gd name="connsiteY124" fmla="*/ 8027 h 10000"/>
                <a:gd name="connsiteX125" fmla="*/ 4111 w 10000"/>
                <a:gd name="connsiteY125" fmla="*/ 7982 h 10000"/>
                <a:gd name="connsiteX126" fmla="*/ 4111 w 10000"/>
                <a:gd name="connsiteY126" fmla="*/ 7938 h 10000"/>
                <a:gd name="connsiteX127" fmla="*/ 4111 w 10000"/>
                <a:gd name="connsiteY127" fmla="*/ 7938 h 10000"/>
                <a:gd name="connsiteX128" fmla="*/ 4278 w 10000"/>
                <a:gd name="connsiteY128" fmla="*/ 7894 h 10000"/>
                <a:gd name="connsiteX129" fmla="*/ 4389 w 10000"/>
                <a:gd name="connsiteY129" fmla="*/ 7879 h 10000"/>
                <a:gd name="connsiteX130" fmla="*/ 4389 w 10000"/>
                <a:gd name="connsiteY130" fmla="*/ 7879 h 10000"/>
                <a:gd name="connsiteX131" fmla="*/ 4000 w 10000"/>
                <a:gd name="connsiteY131" fmla="*/ 7879 h 10000"/>
                <a:gd name="connsiteX132" fmla="*/ 3722 w 10000"/>
                <a:gd name="connsiteY132" fmla="*/ 7894 h 10000"/>
                <a:gd name="connsiteX133" fmla="*/ 3611 w 10000"/>
                <a:gd name="connsiteY133" fmla="*/ 7909 h 10000"/>
                <a:gd name="connsiteX134" fmla="*/ 3556 w 10000"/>
                <a:gd name="connsiteY134" fmla="*/ 7923 h 10000"/>
                <a:gd name="connsiteX135" fmla="*/ 3556 w 10000"/>
                <a:gd name="connsiteY135" fmla="*/ 7923 h 10000"/>
                <a:gd name="connsiteX136" fmla="*/ 3444 w 10000"/>
                <a:gd name="connsiteY136" fmla="*/ 7982 h 10000"/>
                <a:gd name="connsiteX137" fmla="*/ 3278 w 10000"/>
                <a:gd name="connsiteY137" fmla="*/ 8071 h 10000"/>
                <a:gd name="connsiteX138" fmla="*/ 3000 w 10000"/>
                <a:gd name="connsiteY138" fmla="*/ 8174 h 10000"/>
                <a:gd name="connsiteX139" fmla="*/ 2667 w 10000"/>
                <a:gd name="connsiteY139" fmla="*/ 8247 h 10000"/>
                <a:gd name="connsiteX140" fmla="*/ 2667 w 10000"/>
                <a:gd name="connsiteY140" fmla="*/ 8247 h 10000"/>
                <a:gd name="connsiteX141" fmla="*/ 2333 w 10000"/>
                <a:gd name="connsiteY141" fmla="*/ 8306 h 10000"/>
                <a:gd name="connsiteX142" fmla="*/ 1833 w 10000"/>
                <a:gd name="connsiteY142" fmla="*/ 8365 h 10000"/>
                <a:gd name="connsiteX143" fmla="*/ 1389 w 10000"/>
                <a:gd name="connsiteY143" fmla="*/ 8395 h 10000"/>
                <a:gd name="connsiteX144" fmla="*/ 889 w 10000"/>
                <a:gd name="connsiteY144" fmla="*/ 8409 h 10000"/>
                <a:gd name="connsiteX145" fmla="*/ 889 w 10000"/>
                <a:gd name="connsiteY145" fmla="*/ 8409 h 10000"/>
                <a:gd name="connsiteX146" fmla="*/ 500 w 10000"/>
                <a:gd name="connsiteY146" fmla="*/ 8424 h 10000"/>
                <a:gd name="connsiteX147" fmla="*/ 222 w 10000"/>
                <a:gd name="connsiteY147" fmla="*/ 8439 h 10000"/>
                <a:gd name="connsiteX148" fmla="*/ 0 w 10000"/>
                <a:gd name="connsiteY148" fmla="*/ 8454 h 10000"/>
                <a:gd name="connsiteX149" fmla="*/ 0 w 10000"/>
                <a:gd name="connsiteY149" fmla="*/ 8454 h 10000"/>
                <a:gd name="connsiteX150" fmla="*/ 278 w 10000"/>
                <a:gd name="connsiteY150" fmla="*/ 8689 h 10000"/>
                <a:gd name="connsiteX151" fmla="*/ 500 w 10000"/>
                <a:gd name="connsiteY151" fmla="*/ 8866 h 10000"/>
                <a:gd name="connsiteX152" fmla="*/ 722 w 10000"/>
                <a:gd name="connsiteY152" fmla="*/ 9013 h 10000"/>
                <a:gd name="connsiteX153" fmla="*/ 722 w 10000"/>
                <a:gd name="connsiteY153" fmla="*/ 9013 h 10000"/>
                <a:gd name="connsiteX154" fmla="*/ 889 w 10000"/>
                <a:gd name="connsiteY154" fmla="*/ 9102 h 10000"/>
                <a:gd name="connsiteX155" fmla="*/ 944 w 10000"/>
                <a:gd name="connsiteY155" fmla="*/ 9175 h 10000"/>
                <a:gd name="connsiteX156" fmla="*/ 1111 w 10000"/>
                <a:gd name="connsiteY156" fmla="*/ 9249 h 10000"/>
                <a:gd name="connsiteX157" fmla="*/ 1333 w 10000"/>
                <a:gd name="connsiteY157" fmla="*/ 9367 h 10000"/>
                <a:gd name="connsiteX158" fmla="*/ 1333 w 10000"/>
                <a:gd name="connsiteY158" fmla="*/ 9367 h 10000"/>
                <a:gd name="connsiteX159" fmla="*/ 1444 w 10000"/>
                <a:gd name="connsiteY159" fmla="*/ 9426 h 10000"/>
                <a:gd name="connsiteX160" fmla="*/ 1500 w 10000"/>
                <a:gd name="connsiteY160" fmla="*/ 9470 h 10000"/>
                <a:gd name="connsiteX161" fmla="*/ 1500 w 10000"/>
                <a:gd name="connsiteY161" fmla="*/ 9514 h 10000"/>
                <a:gd name="connsiteX162" fmla="*/ 1556 w 10000"/>
                <a:gd name="connsiteY162" fmla="*/ 9529 h 10000"/>
                <a:gd name="connsiteX163" fmla="*/ 1722 w 10000"/>
                <a:gd name="connsiteY163" fmla="*/ 9543 h 10000"/>
                <a:gd name="connsiteX164" fmla="*/ 1944 w 10000"/>
                <a:gd name="connsiteY164" fmla="*/ 9558 h 10000"/>
                <a:gd name="connsiteX165" fmla="*/ 2944 w 10000"/>
                <a:gd name="connsiteY165" fmla="*/ 9573 h 10000"/>
                <a:gd name="connsiteX166" fmla="*/ 2944 w 10000"/>
                <a:gd name="connsiteY166" fmla="*/ 9573 h 10000"/>
                <a:gd name="connsiteX167" fmla="*/ 4167 w 10000"/>
                <a:gd name="connsiteY167" fmla="*/ 9602 h 10000"/>
                <a:gd name="connsiteX168" fmla="*/ 4889 w 10000"/>
                <a:gd name="connsiteY168" fmla="*/ 9647 h 10000"/>
                <a:gd name="connsiteX169" fmla="*/ 5278 w 10000"/>
                <a:gd name="connsiteY169" fmla="*/ 9691 h 10000"/>
                <a:gd name="connsiteX170" fmla="*/ 5444 w 10000"/>
                <a:gd name="connsiteY170" fmla="*/ 9705 h 10000"/>
                <a:gd name="connsiteX171" fmla="*/ 5444 w 10000"/>
                <a:gd name="connsiteY171" fmla="*/ 9705 h 10000"/>
                <a:gd name="connsiteX172" fmla="*/ 5722 w 10000"/>
                <a:gd name="connsiteY172" fmla="*/ 9735 h 10000"/>
                <a:gd name="connsiteX173" fmla="*/ 5833 w 10000"/>
                <a:gd name="connsiteY173" fmla="*/ 9750 h 10000"/>
                <a:gd name="connsiteX174" fmla="*/ 5833 w 10000"/>
                <a:gd name="connsiteY174" fmla="*/ 9750 h 10000"/>
                <a:gd name="connsiteX175" fmla="*/ 5833 w 10000"/>
                <a:gd name="connsiteY175" fmla="*/ 9735 h 10000"/>
                <a:gd name="connsiteX176" fmla="*/ 5889 w 10000"/>
                <a:gd name="connsiteY176" fmla="*/ 9720 h 10000"/>
                <a:gd name="connsiteX177" fmla="*/ 6000 w 10000"/>
                <a:gd name="connsiteY177" fmla="*/ 9705 h 10000"/>
                <a:gd name="connsiteX178" fmla="*/ 6167 w 10000"/>
                <a:gd name="connsiteY178" fmla="*/ 9691 h 10000"/>
                <a:gd name="connsiteX179" fmla="*/ 6444 w 10000"/>
                <a:gd name="connsiteY179" fmla="*/ 9691 h 10000"/>
                <a:gd name="connsiteX180" fmla="*/ 6833 w 10000"/>
                <a:gd name="connsiteY180" fmla="*/ 9705 h 10000"/>
                <a:gd name="connsiteX181" fmla="*/ 7278 w 10000"/>
                <a:gd name="connsiteY181" fmla="*/ 9750 h 10000"/>
                <a:gd name="connsiteX182" fmla="*/ 7278 w 10000"/>
                <a:gd name="connsiteY182" fmla="*/ 9750 h 10000"/>
                <a:gd name="connsiteX183" fmla="*/ 8722 w 10000"/>
                <a:gd name="connsiteY183" fmla="*/ 9882 h 10000"/>
                <a:gd name="connsiteX184" fmla="*/ 10000 w 10000"/>
                <a:gd name="connsiteY184"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056 w 10000"/>
                <a:gd name="connsiteY71" fmla="*/ 545 h 10000"/>
                <a:gd name="connsiteX72" fmla="*/ 7056 w 10000"/>
                <a:gd name="connsiteY72" fmla="*/ 545 h 10000"/>
                <a:gd name="connsiteX73" fmla="*/ 7333 w 10000"/>
                <a:gd name="connsiteY73" fmla="*/ 398 h 10000"/>
                <a:gd name="connsiteX74" fmla="*/ 7667 w 10000"/>
                <a:gd name="connsiteY74" fmla="*/ 221 h 10000"/>
                <a:gd name="connsiteX75" fmla="*/ 8000 w 10000"/>
                <a:gd name="connsiteY75" fmla="*/ 88 h 10000"/>
                <a:gd name="connsiteX76" fmla="*/ 8167 w 10000"/>
                <a:gd name="connsiteY76" fmla="*/ 29 h 10000"/>
                <a:gd name="connsiteX77" fmla="*/ 8333 w 10000"/>
                <a:gd name="connsiteY77" fmla="*/ 15 h 10000"/>
                <a:gd name="connsiteX78" fmla="*/ 8333 w 10000"/>
                <a:gd name="connsiteY78" fmla="*/ 15 h 10000"/>
                <a:gd name="connsiteX79" fmla="*/ 8667 w 10000"/>
                <a:gd name="connsiteY79" fmla="*/ 0 h 10000"/>
                <a:gd name="connsiteX80" fmla="*/ 9111 w 10000"/>
                <a:gd name="connsiteY80" fmla="*/ 0 h 10000"/>
                <a:gd name="connsiteX81" fmla="*/ 10000 w 10000"/>
                <a:gd name="connsiteY81" fmla="*/ 15 h 10000"/>
                <a:gd name="connsiteX82" fmla="*/ 10000 w 10000"/>
                <a:gd name="connsiteY82" fmla="*/ 9013 h 10000"/>
                <a:gd name="connsiteX83" fmla="*/ 10000 w 10000"/>
                <a:gd name="connsiteY83" fmla="*/ 9013 h 10000"/>
                <a:gd name="connsiteX84" fmla="*/ 9722 w 10000"/>
                <a:gd name="connsiteY84" fmla="*/ 8999 h 10000"/>
                <a:gd name="connsiteX85" fmla="*/ 9389 w 10000"/>
                <a:gd name="connsiteY85" fmla="*/ 9013 h 10000"/>
                <a:gd name="connsiteX86" fmla="*/ 9389 w 10000"/>
                <a:gd name="connsiteY86" fmla="*/ 9013 h 10000"/>
                <a:gd name="connsiteX87" fmla="*/ 9278 w 10000"/>
                <a:gd name="connsiteY87" fmla="*/ 9028 h 10000"/>
                <a:gd name="connsiteX88" fmla="*/ 9056 w 10000"/>
                <a:gd name="connsiteY88" fmla="*/ 9013 h 10000"/>
                <a:gd name="connsiteX89" fmla="*/ 8889 w 10000"/>
                <a:gd name="connsiteY89" fmla="*/ 8999 h 10000"/>
                <a:gd name="connsiteX90" fmla="*/ 8722 w 10000"/>
                <a:gd name="connsiteY90" fmla="*/ 8969 h 10000"/>
                <a:gd name="connsiteX91" fmla="*/ 8611 w 10000"/>
                <a:gd name="connsiteY91" fmla="*/ 8925 h 10000"/>
                <a:gd name="connsiteX92" fmla="*/ 8444 w 10000"/>
                <a:gd name="connsiteY92" fmla="*/ 8851 h 10000"/>
                <a:gd name="connsiteX93" fmla="*/ 8444 w 10000"/>
                <a:gd name="connsiteY93" fmla="*/ 8851 h 10000"/>
                <a:gd name="connsiteX94" fmla="*/ 8222 w 10000"/>
                <a:gd name="connsiteY94" fmla="*/ 8719 h 10000"/>
                <a:gd name="connsiteX95" fmla="*/ 8111 w 10000"/>
                <a:gd name="connsiteY95" fmla="*/ 8660 h 10000"/>
                <a:gd name="connsiteX96" fmla="*/ 7944 w 10000"/>
                <a:gd name="connsiteY96" fmla="*/ 8616 h 10000"/>
                <a:gd name="connsiteX97" fmla="*/ 7778 w 10000"/>
                <a:gd name="connsiteY97" fmla="*/ 8586 h 10000"/>
                <a:gd name="connsiteX98" fmla="*/ 7556 w 10000"/>
                <a:gd name="connsiteY98" fmla="*/ 8571 h 10000"/>
                <a:gd name="connsiteX99" fmla="*/ 7333 w 10000"/>
                <a:gd name="connsiteY99" fmla="*/ 8557 h 10000"/>
                <a:gd name="connsiteX100" fmla="*/ 7000 w 10000"/>
                <a:gd name="connsiteY100" fmla="*/ 8542 h 10000"/>
                <a:gd name="connsiteX101" fmla="*/ 7000 w 10000"/>
                <a:gd name="connsiteY101" fmla="*/ 8542 h 10000"/>
                <a:gd name="connsiteX102" fmla="*/ 6556 w 10000"/>
                <a:gd name="connsiteY102" fmla="*/ 8557 h 10000"/>
                <a:gd name="connsiteX103" fmla="*/ 6222 w 10000"/>
                <a:gd name="connsiteY103" fmla="*/ 8557 h 10000"/>
                <a:gd name="connsiteX104" fmla="*/ 6111 w 10000"/>
                <a:gd name="connsiteY104" fmla="*/ 8542 h 10000"/>
                <a:gd name="connsiteX105" fmla="*/ 6056 w 10000"/>
                <a:gd name="connsiteY105" fmla="*/ 8527 h 10000"/>
                <a:gd name="connsiteX106" fmla="*/ 6056 w 10000"/>
                <a:gd name="connsiteY106" fmla="*/ 8527 h 10000"/>
                <a:gd name="connsiteX107" fmla="*/ 6056 w 10000"/>
                <a:gd name="connsiteY107" fmla="*/ 8262 h 10000"/>
                <a:gd name="connsiteX108" fmla="*/ 6056 w 10000"/>
                <a:gd name="connsiteY108" fmla="*/ 8262 h 10000"/>
                <a:gd name="connsiteX109" fmla="*/ 6056 w 10000"/>
                <a:gd name="connsiteY109" fmla="*/ 8203 h 10000"/>
                <a:gd name="connsiteX110" fmla="*/ 5944 w 10000"/>
                <a:gd name="connsiteY110" fmla="*/ 8130 h 10000"/>
                <a:gd name="connsiteX111" fmla="*/ 5889 w 10000"/>
                <a:gd name="connsiteY111" fmla="*/ 8115 h 10000"/>
                <a:gd name="connsiteX112" fmla="*/ 5778 w 10000"/>
                <a:gd name="connsiteY112" fmla="*/ 8100 h 10000"/>
                <a:gd name="connsiteX113" fmla="*/ 5667 w 10000"/>
                <a:gd name="connsiteY113" fmla="*/ 8100 h 10000"/>
                <a:gd name="connsiteX114" fmla="*/ 5500 w 10000"/>
                <a:gd name="connsiteY114" fmla="*/ 8115 h 10000"/>
                <a:gd name="connsiteX115" fmla="*/ 5500 w 10000"/>
                <a:gd name="connsiteY115" fmla="*/ 8115 h 10000"/>
                <a:gd name="connsiteX116" fmla="*/ 4889 w 10000"/>
                <a:gd name="connsiteY116" fmla="*/ 8218 h 10000"/>
                <a:gd name="connsiteX117" fmla="*/ 4611 w 10000"/>
                <a:gd name="connsiteY117" fmla="*/ 8247 h 10000"/>
                <a:gd name="connsiteX118" fmla="*/ 4556 w 10000"/>
                <a:gd name="connsiteY118" fmla="*/ 8262 h 10000"/>
                <a:gd name="connsiteX119" fmla="*/ 4500 w 10000"/>
                <a:gd name="connsiteY119" fmla="*/ 8247 h 10000"/>
                <a:gd name="connsiteX120" fmla="*/ 4500 w 10000"/>
                <a:gd name="connsiteY120" fmla="*/ 8247 h 10000"/>
                <a:gd name="connsiteX121" fmla="*/ 4222 w 10000"/>
                <a:gd name="connsiteY121" fmla="*/ 8100 h 10000"/>
                <a:gd name="connsiteX122" fmla="*/ 4222 w 10000"/>
                <a:gd name="connsiteY122" fmla="*/ 8100 h 10000"/>
                <a:gd name="connsiteX123" fmla="*/ 4111 w 10000"/>
                <a:gd name="connsiteY123" fmla="*/ 8027 h 10000"/>
                <a:gd name="connsiteX124" fmla="*/ 4111 w 10000"/>
                <a:gd name="connsiteY124" fmla="*/ 7982 h 10000"/>
                <a:gd name="connsiteX125" fmla="*/ 4111 w 10000"/>
                <a:gd name="connsiteY125" fmla="*/ 7938 h 10000"/>
                <a:gd name="connsiteX126" fmla="*/ 4111 w 10000"/>
                <a:gd name="connsiteY126" fmla="*/ 7938 h 10000"/>
                <a:gd name="connsiteX127" fmla="*/ 4278 w 10000"/>
                <a:gd name="connsiteY127" fmla="*/ 7894 h 10000"/>
                <a:gd name="connsiteX128" fmla="*/ 4389 w 10000"/>
                <a:gd name="connsiteY128" fmla="*/ 7879 h 10000"/>
                <a:gd name="connsiteX129" fmla="*/ 4389 w 10000"/>
                <a:gd name="connsiteY129" fmla="*/ 7879 h 10000"/>
                <a:gd name="connsiteX130" fmla="*/ 4000 w 10000"/>
                <a:gd name="connsiteY130" fmla="*/ 7879 h 10000"/>
                <a:gd name="connsiteX131" fmla="*/ 3722 w 10000"/>
                <a:gd name="connsiteY131" fmla="*/ 7894 h 10000"/>
                <a:gd name="connsiteX132" fmla="*/ 3611 w 10000"/>
                <a:gd name="connsiteY132" fmla="*/ 7909 h 10000"/>
                <a:gd name="connsiteX133" fmla="*/ 3556 w 10000"/>
                <a:gd name="connsiteY133" fmla="*/ 7923 h 10000"/>
                <a:gd name="connsiteX134" fmla="*/ 3556 w 10000"/>
                <a:gd name="connsiteY134" fmla="*/ 7923 h 10000"/>
                <a:gd name="connsiteX135" fmla="*/ 3444 w 10000"/>
                <a:gd name="connsiteY135" fmla="*/ 7982 h 10000"/>
                <a:gd name="connsiteX136" fmla="*/ 3278 w 10000"/>
                <a:gd name="connsiteY136" fmla="*/ 8071 h 10000"/>
                <a:gd name="connsiteX137" fmla="*/ 3000 w 10000"/>
                <a:gd name="connsiteY137" fmla="*/ 8174 h 10000"/>
                <a:gd name="connsiteX138" fmla="*/ 2667 w 10000"/>
                <a:gd name="connsiteY138" fmla="*/ 8247 h 10000"/>
                <a:gd name="connsiteX139" fmla="*/ 2667 w 10000"/>
                <a:gd name="connsiteY139" fmla="*/ 8247 h 10000"/>
                <a:gd name="connsiteX140" fmla="*/ 2333 w 10000"/>
                <a:gd name="connsiteY140" fmla="*/ 8306 h 10000"/>
                <a:gd name="connsiteX141" fmla="*/ 1833 w 10000"/>
                <a:gd name="connsiteY141" fmla="*/ 8365 h 10000"/>
                <a:gd name="connsiteX142" fmla="*/ 1389 w 10000"/>
                <a:gd name="connsiteY142" fmla="*/ 8395 h 10000"/>
                <a:gd name="connsiteX143" fmla="*/ 889 w 10000"/>
                <a:gd name="connsiteY143" fmla="*/ 8409 h 10000"/>
                <a:gd name="connsiteX144" fmla="*/ 889 w 10000"/>
                <a:gd name="connsiteY144" fmla="*/ 8409 h 10000"/>
                <a:gd name="connsiteX145" fmla="*/ 500 w 10000"/>
                <a:gd name="connsiteY145" fmla="*/ 8424 h 10000"/>
                <a:gd name="connsiteX146" fmla="*/ 222 w 10000"/>
                <a:gd name="connsiteY146" fmla="*/ 8439 h 10000"/>
                <a:gd name="connsiteX147" fmla="*/ 0 w 10000"/>
                <a:gd name="connsiteY147" fmla="*/ 8454 h 10000"/>
                <a:gd name="connsiteX148" fmla="*/ 0 w 10000"/>
                <a:gd name="connsiteY148" fmla="*/ 8454 h 10000"/>
                <a:gd name="connsiteX149" fmla="*/ 278 w 10000"/>
                <a:gd name="connsiteY149" fmla="*/ 8689 h 10000"/>
                <a:gd name="connsiteX150" fmla="*/ 500 w 10000"/>
                <a:gd name="connsiteY150" fmla="*/ 8866 h 10000"/>
                <a:gd name="connsiteX151" fmla="*/ 722 w 10000"/>
                <a:gd name="connsiteY151" fmla="*/ 9013 h 10000"/>
                <a:gd name="connsiteX152" fmla="*/ 722 w 10000"/>
                <a:gd name="connsiteY152" fmla="*/ 9013 h 10000"/>
                <a:gd name="connsiteX153" fmla="*/ 889 w 10000"/>
                <a:gd name="connsiteY153" fmla="*/ 9102 h 10000"/>
                <a:gd name="connsiteX154" fmla="*/ 944 w 10000"/>
                <a:gd name="connsiteY154" fmla="*/ 9175 h 10000"/>
                <a:gd name="connsiteX155" fmla="*/ 1111 w 10000"/>
                <a:gd name="connsiteY155" fmla="*/ 9249 h 10000"/>
                <a:gd name="connsiteX156" fmla="*/ 1333 w 10000"/>
                <a:gd name="connsiteY156" fmla="*/ 9367 h 10000"/>
                <a:gd name="connsiteX157" fmla="*/ 1333 w 10000"/>
                <a:gd name="connsiteY157" fmla="*/ 9367 h 10000"/>
                <a:gd name="connsiteX158" fmla="*/ 1444 w 10000"/>
                <a:gd name="connsiteY158" fmla="*/ 9426 h 10000"/>
                <a:gd name="connsiteX159" fmla="*/ 1500 w 10000"/>
                <a:gd name="connsiteY159" fmla="*/ 9470 h 10000"/>
                <a:gd name="connsiteX160" fmla="*/ 1500 w 10000"/>
                <a:gd name="connsiteY160" fmla="*/ 9514 h 10000"/>
                <a:gd name="connsiteX161" fmla="*/ 1556 w 10000"/>
                <a:gd name="connsiteY161" fmla="*/ 9529 h 10000"/>
                <a:gd name="connsiteX162" fmla="*/ 1722 w 10000"/>
                <a:gd name="connsiteY162" fmla="*/ 9543 h 10000"/>
                <a:gd name="connsiteX163" fmla="*/ 1944 w 10000"/>
                <a:gd name="connsiteY163" fmla="*/ 9558 h 10000"/>
                <a:gd name="connsiteX164" fmla="*/ 2944 w 10000"/>
                <a:gd name="connsiteY164" fmla="*/ 9573 h 10000"/>
                <a:gd name="connsiteX165" fmla="*/ 2944 w 10000"/>
                <a:gd name="connsiteY165" fmla="*/ 9573 h 10000"/>
                <a:gd name="connsiteX166" fmla="*/ 4167 w 10000"/>
                <a:gd name="connsiteY166" fmla="*/ 9602 h 10000"/>
                <a:gd name="connsiteX167" fmla="*/ 4889 w 10000"/>
                <a:gd name="connsiteY167" fmla="*/ 9647 h 10000"/>
                <a:gd name="connsiteX168" fmla="*/ 5278 w 10000"/>
                <a:gd name="connsiteY168" fmla="*/ 9691 h 10000"/>
                <a:gd name="connsiteX169" fmla="*/ 5444 w 10000"/>
                <a:gd name="connsiteY169" fmla="*/ 9705 h 10000"/>
                <a:gd name="connsiteX170" fmla="*/ 5444 w 10000"/>
                <a:gd name="connsiteY170" fmla="*/ 9705 h 10000"/>
                <a:gd name="connsiteX171" fmla="*/ 5722 w 10000"/>
                <a:gd name="connsiteY171" fmla="*/ 9735 h 10000"/>
                <a:gd name="connsiteX172" fmla="*/ 5833 w 10000"/>
                <a:gd name="connsiteY172" fmla="*/ 9750 h 10000"/>
                <a:gd name="connsiteX173" fmla="*/ 5833 w 10000"/>
                <a:gd name="connsiteY173" fmla="*/ 9750 h 10000"/>
                <a:gd name="connsiteX174" fmla="*/ 5833 w 10000"/>
                <a:gd name="connsiteY174" fmla="*/ 9735 h 10000"/>
                <a:gd name="connsiteX175" fmla="*/ 5889 w 10000"/>
                <a:gd name="connsiteY175" fmla="*/ 9720 h 10000"/>
                <a:gd name="connsiteX176" fmla="*/ 6000 w 10000"/>
                <a:gd name="connsiteY176" fmla="*/ 9705 h 10000"/>
                <a:gd name="connsiteX177" fmla="*/ 6167 w 10000"/>
                <a:gd name="connsiteY177" fmla="*/ 9691 h 10000"/>
                <a:gd name="connsiteX178" fmla="*/ 6444 w 10000"/>
                <a:gd name="connsiteY178" fmla="*/ 9691 h 10000"/>
                <a:gd name="connsiteX179" fmla="*/ 6833 w 10000"/>
                <a:gd name="connsiteY179" fmla="*/ 9705 h 10000"/>
                <a:gd name="connsiteX180" fmla="*/ 7278 w 10000"/>
                <a:gd name="connsiteY180" fmla="*/ 9750 h 10000"/>
                <a:gd name="connsiteX181" fmla="*/ 7278 w 10000"/>
                <a:gd name="connsiteY181" fmla="*/ 9750 h 10000"/>
                <a:gd name="connsiteX182" fmla="*/ 8722 w 10000"/>
                <a:gd name="connsiteY182" fmla="*/ 9882 h 10000"/>
                <a:gd name="connsiteX183" fmla="*/ 10000 w 10000"/>
                <a:gd name="connsiteY183"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056 w 10000"/>
                <a:gd name="connsiteY71" fmla="*/ 545 h 10000"/>
                <a:gd name="connsiteX72" fmla="*/ 7333 w 10000"/>
                <a:gd name="connsiteY72" fmla="*/ 398 h 10000"/>
                <a:gd name="connsiteX73" fmla="*/ 7667 w 10000"/>
                <a:gd name="connsiteY73" fmla="*/ 221 h 10000"/>
                <a:gd name="connsiteX74" fmla="*/ 8000 w 10000"/>
                <a:gd name="connsiteY74" fmla="*/ 88 h 10000"/>
                <a:gd name="connsiteX75" fmla="*/ 8167 w 10000"/>
                <a:gd name="connsiteY75" fmla="*/ 29 h 10000"/>
                <a:gd name="connsiteX76" fmla="*/ 8333 w 10000"/>
                <a:gd name="connsiteY76" fmla="*/ 15 h 10000"/>
                <a:gd name="connsiteX77" fmla="*/ 8333 w 10000"/>
                <a:gd name="connsiteY77" fmla="*/ 15 h 10000"/>
                <a:gd name="connsiteX78" fmla="*/ 8667 w 10000"/>
                <a:gd name="connsiteY78" fmla="*/ 0 h 10000"/>
                <a:gd name="connsiteX79" fmla="*/ 9111 w 10000"/>
                <a:gd name="connsiteY79" fmla="*/ 0 h 10000"/>
                <a:gd name="connsiteX80" fmla="*/ 10000 w 10000"/>
                <a:gd name="connsiteY80" fmla="*/ 15 h 10000"/>
                <a:gd name="connsiteX81" fmla="*/ 10000 w 10000"/>
                <a:gd name="connsiteY81" fmla="*/ 9013 h 10000"/>
                <a:gd name="connsiteX82" fmla="*/ 10000 w 10000"/>
                <a:gd name="connsiteY82" fmla="*/ 9013 h 10000"/>
                <a:gd name="connsiteX83" fmla="*/ 9722 w 10000"/>
                <a:gd name="connsiteY83" fmla="*/ 8999 h 10000"/>
                <a:gd name="connsiteX84" fmla="*/ 9389 w 10000"/>
                <a:gd name="connsiteY84" fmla="*/ 9013 h 10000"/>
                <a:gd name="connsiteX85" fmla="*/ 9389 w 10000"/>
                <a:gd name="connsiteY85" fmla="*/ 9013 h 10000"/>
                <a:gd name="connsiteX86" fmla="*/ 9278 w 10000"/>
                <a:gd name="connsiteY86" fmla="*/ 9028 h 10000"/>
                <a:gd name="connsiteX87" fmla="*/ 9056 w 10000"/>
                <a:gd name="connsiteY87" fmla="*/ 9013 h 10000"/>
                <a:gd name="connsiteX88" fmla="*/ 8889 w 10000"/>
                <a:gd name="connsiteY88" fmla="*/ 8999 h 10000"/>
                <a:gd name="connsiteX89" fmla="*/ 8722 w 10000"/>
                <a:gd name="connsiteY89" fmla="*/ 8969 h 10000"/>
                <a:gd name="connsiteX90" fmla="*/ 8611 w 10000"/>
                <a:gd name="connsiteY90" fmla="*/ 8925 h 10000"/>
                <a:gd name="connsiteX91" fmla="*/ 8444 w 10000"/>
                <a:gd name="connsiteY91" fmla="*/ 8851 h 10000"/>
                <a:gd name="connsiteX92" fmla="*/ 8444 w 10000"/>
                <a:gd name="connsiteY92" fmla="*/ 8851 h 10000"/>
                <a:gd name="connsiteX93" fmla="*/ 8222 w 10000"/>
                <a:gd name="connsiteY93" fmla="*/ 8719 h 10000"/>
                <a:gd name="connsiteX94" fmla="*/ 8111 w 10000"/>
                <a:gd name="connsiteY94" fmla="*/ 8660 h 10000"/>
                <a:gd name="connsiteX95" fmla="*/ 7944 w 10000"/>
                <a:gd name="connsiteY95" fmla="*/ 8616 h 10000"/>
                <a:gd name="connsiteX96" fmla="*/ 7778 w 10000"/>
                <a:gd name="connsiteY96" fmla="*/ 8586 h 10000"/>
                <a:gd name="connsiteX97" fmla="*/ 7556 w 10000"/>
                <a:gd name="connsiteY97" fmla="*/ 8571 h 10000"/>
                <a:gd name="connsiteX98" fmla="*/ 7333 w 10000"/>
                <a:gd name="connsiteY98" fmla="*/ 8557 h 10000"/>
                <a:gd name="connsiteX99" fmla="*/ 7000 w 10000"/>
                <a:gd name="connsiteY99" fmla="*/ 8542 h 10000"/>
                <a:gd name="connsiteX100" fmla="*/ 7000 w 10000"/>
                <a:gd name="connsiteY100" fmla="*/ 8542 h 10000"/>
                <a:gd name="connsiteX101" fmla="*/ 6556 w 10000"/>
                <a:gd name="connsiteY101" fmla="*/ 8557 h 10000"/>
                <a:gd name="connsiteX102" fmla="*/ 6222 w 10000"/>
                <a:gd name="connsiteY102" fmla="*/ 8557 h 10000"/>
                <a:gd name="connsiteX103" fmla="*/ 6111 w 10000"/>
                <a:gd name="connsiteY103" fmla="*/ 8542 h 10000"/>
                <a:gd name="connsiteX104" fmla="*/ 6056 w 10000"/>
                <a:gd name="connsiteY104" fmla="*/ 8527 h 10000"/>
                <a:gd name="connsiteX105" fmla="*/ 6056 w 10000"/>
                <a:gd name="connsiteY105" fmla="*/ 8527 h 10000"/>
                <a:gd name="connsiteX106" fmla="*/ 6056 w 10000"/>
                <a:gd name="connsiteY106" fmla="*/ 8262 h 10000"/>
                <a:gd name="connsiteX107" fmla="*/ 6056 w 10000"/>
                <a:gd name="connsiteY107" fmla="*/ 8262 h 10000"/>
                <a:gd name="connsiteX108" fmla="*/ 6056 w 10000"/>
                <a:gd name="connsiteY108" fmla="*/ 8203 h 10000"/>
                <a:gd name="connsiteX109" fmla="*/ 5944 w 10000"/>
                <a:gd name="connsiteY109" fmla="*/ 8130 h 10000"/>
                <a:gd name="connsiteX110" fmla="*/ 5889 w 10000"/>
                <a:gd name="connsiteY110" fmla="*/ 8115 h 10000"/>
                <a:gd name="connsiteX111" fmla="*/ 5778 w 10000"/>
                <a:gd name="connsiteY111" fmla="*/ 8100 h 10000"/>
                <a:gd name="connsiteX112" fmla="*/ 5667 w 10000"/>
                <a:gd name="connsiteY112" fmla="*/ 8100 h 10000"/>
                <a:gd name="connsiteX113" fmla="*/ 5500 w 10000"/>
                <a:gd name="connsiteY113" fmla="*/ 8115 h 10000"/>
                <a:gd name="connsiteX114" fmla="*/ 5500 w 10000"/>
                <a:gd name="connsiteY114" fmla="*/ 8115 h 10000"/>
                <a:gd name="connsiteX115" fmla="*/ 4889 w 10000"/>
                <a:gd name="connsiteY115" fmla="*/ 8218 h 10000"/>
                <a:gd name="connsiteX116" fmla="*/ 4611 w 10000"/>
                <a:gd name="connsiteY116" fmla="*/ 8247 h 10000"/>
                <a:gd name="connsiteX117" fmla="*/ 4556 w 10000"/>
                <a:gd name="connsiteY117" fmla="*/ 8262 h 10000"/>
                <a:gd name="connsiteX118" fmla="*/ 4500 w 10000"/>
                <a:gd name="connsiteY118" fmla="*/ 8247 h 10000"/>
                <a:gd name="connsiteX119" fmla="*/ 4500 w 10000"/>
                <a:gd name="connsiteY119" fmla="*/ 8247 h 10000"/>
                <a:gd name="connsiteX120" fmla="*/ 4222 w 10000"/>
                <a:gd name="connsiteY120" fmla="*/ 8100 h 10000"/>
                <a:gd name="connsiteX121" fmla="*/ 4222 w 10000"/>
                <a:gd name="connsiteY121" fmla="*/ 8100 h 10000"/>
                <a:gd name="connsiteX122" fmla="*/ 4111 w 10000"/>
                <a:gd name="connsiteY122" fmla="*/ 8027 h 10000"/>
                <a:gd name="connsiteX123" fmla="*/ 4111 w 10000"/>
                <a:gd name="connsiteY123" fmla="*/ 7982 h 10000"/>
                <a:gd name="connsiteX124" fmla="*/ 4111 w 10000"/>
                <a:gd name="connsiteY124" fmla="*/ 7938 h 10000"/>
                <a:gd name="connsiteX125" fmla="*/ 4111 w 10000"/>
                <a:gd name="connsiteY125" fmla="*/ 7938 h 10000"/>
                <a:gd name="connsiteX126" fmla="*/ 4278 w 10000"/>
                <a:gd name="connsiteY126" fmla="*/ 7894 h 10000"/>
                <a:gd name="connsiteX127" fmla="*/ 4389 w 10000"/>
                <a:gd name="connsiteY127" fmla="*/ 7879 h 10000"/>
                <a:gd name="connsiteX128" fmla="*/ 4389 w 10000"/>
                <a:gd name="connsiteY128" fmla="*/ 7879 h 10000"/>
                <a:gd name="connsiteX129" fmla="*/ 4000 w 10000"/>
                <a:gd name="connsiteY129" fmla="*/ 7879 h 10000"/>
                <a:gd name="connsiteX130" fmla="*/ 3722 w 10000"/>
                <a:gd name="connsiteY130" fmla="*/ 7894 h 10000"/>
                <a:gd name="connsiteX131" fmla="*/ 3611 w 10000"/>
                <a:gd name="connsiteY131" fmla="*/ 7909 h 10000"/>
                <a:gd name="connsiteX132" fmla="*/ 3556 w 10000"/>
                <a:gd name="connsiteY132" fmla="*/ 7923 h 10000"/>
                <a:gd name="connsiteX133" fmla="*/ 3556 w 10000"/>
                <a:gd name="connsiteY133" fmla="*/ 7923 h 10000"/>
                <a:gd name="connsiteX134" fmla="*/ 3444 w 10000"/>
                <a:gd name="connsiteY134" fmla="*/ 7982 h 10000"/>
                <a:gd name="connsiteX135" fmla="*/ 3278 w 10000"/>
                <a:gd name="connsiteY135" fmla="*/ 8071 h 10000"/>
                <a:gd name="connsiteX136" fmla="*/ 3000 w 10000"/>
                <a:gd name="connsiteY136" fmla="*/ 8174 h 10000"/>
                <a:gd name="connsiteX137" fmla="*/ 2667 w 10000"/>
                <a:gd name="connsiteY137" fmla="*/ 8247 h 10000"/>
                <a:gd name="connsiteX138" fmla="*/ 2667 w 10000"/>
                <a:gd name="connsiteY138" fmla="*/ 8247 h 10000"/>
                <a:gd name="connsiteX139" fmla="*/ 2333 w 10000"/>
                <a:gd name="connsiteY139" fmla="*/ 8306 h 10000"/>
                <a:gd name="connsiteX140" fmla="*/ 1833 w 10000"/>
                <a:gd name="connsiteY140" fmla="*/ 8365 h 10000"/>
                <a:gd name="connsiteX141" fmla="*/ 1389 w 10000"/>
                <a:gd name="connsiteY141" fmla="*/ 8395 h 10000"/>
                <a:gd name="connsiteX142" fmla="*/ 889 w 10000"/>
                <a:gd name="connsiteY142" fmla="*/ 8409 h 10000"/>
                <a:gd name="connsiteX143" fmla="*/ 889 w 10000"/>
                <a:gd name="connsiteY143" fmla="*/ 8409 h 10000"/>
                <a:gd name="connsiteX144" fmla="*/ 500 w 10000"/>
                <a:gd name="connsiteY144" fmla="*/ 8424 h 10000"/>
                <a:gd name="connsiteX145" fmla="*/ 222 w 10000"/>
                <a:gd name="connsiteY145" fmla="*/ 8439 h 10000"/>
                <a:gd name="connsiteX146" fmla="*/ 0 w 10000"/>
                <a:gd name="connsiteY146" fmla="*/ 8454 h 10000"/>
                <a:gd name="connsiteX147" fmla="*/ 0 w 10000"/>
                <a:gd name="connsiteY147" fmla="*/ 8454 h 10000"/>
                <a:gd name="connsiteX148" fmla="*/ 278 w 10000"/>
                <a:gd name="connsiteY148" fmla="*/ 8689 h 10000"/>
                <a:gd name="connsiteX149" fmla="*/ 500 w 10000"/>
                <a:gd name="connsiteY149" fmla="*/ 8866 h 10000"/>
                <a:gd name="connsiteX150" fmla="*/ 722 w 10000"/>
                <a:gd name="connsiteY150" fmla="*/ 9013 h 10000"/>
                <a:gd name="connsiteX151" fmla="*/ 722 w 10000"/>
                <a:gd name="connsiteY151" fmla="*/ 9013 h 10000"/>
                <a:gd name="connsiteX152" fmla="*/ 889 w 10000"/>
                <a:gd name="connsiteY152" fmla="*/ 9102 h 10000"/>
                <a:gd name="connsiteX153" fmla="*/ 944 w 10000"/>
                <a:gd name="connsiteY153" fmla="*/ 9175 h 10000"/>
                <a:gd name="connsiteX154" fmla="*/ 1111 w 10000"/>
                <a:gd name="connsiteY154" fmla="*/ 9249 h 10000"/>
                <a:gd name="connsiteX155" fmla="*/ 1333 w 10000"/>
                <a:gd name="connsiteY155" fmla="*/ 9367 h 10000"/>
                <a:gd name="connsiteX156" fmla="*/ 1333 w 10000"/>
                <a:gd name="connsiteY156" fmla="*/ 9367 h 10000"/>
                <a:gd name="connsiteX157" fmla="*/ 1444 w 10000"/>
                <a:gd name="connsiteY157" fmla="*/ 9426 h 10000"/>
                <a:gd name="connsiteX158" fmla="*/ 1500 w 10000"/>
                <a:gd name="connsiteY158" fmla="*/ 9470 h 10000"/>
                <a:gd name="connsiteX159" fmla="*/ 1500 w 10000"/>
                <a:gd name="connsiteY159" fmla="*/ 9514 h 10000"/>
                <a:gd name="connsiteX160" fmla="*/ 1556 w 10000"/>
                <a:gd name="connsiteY160" fmla="*/ 9529 h 10000"/>
                <a:gd name="connsiteX161" fmla="*/ 1722 w 10000"/>
                <a:gd name="connsiteY161" fmla="*/ 9543 h 10000"/>
                <a:gd name="connsiteX162" fmla="*/ 1944 w 10000"/>
                <a:gd name="connsiteY162" fmla="*/ 9558 h 10000"/>
                <a:gd name="connsiteX163" fmla="*/ 2944 w 10000"/>
                <a:gd name="connsiteY163" fmla="*/ 9573 h 10000"/>
                <a:gd name="connsiteX164" fmla="*/ 2944 w 10000"/>
                <a:gd name="connsiteY164" fmla="*/ 9573 h 10000"/>
                <a:gd name="connsiteX165" fmla="*/ 4167 w 10000"/>
                <a:gd name="connsiteY165" fmla="*/ 9602 h 10000"/>
                <a:gd name="connsiteX166" fmla="*/ 4889 w 10000"/>
                <a:gd name="connsiteY166" fmla="*/ 9647 h 10000"/>
                <a:gd name="connsiteX167" fmla="*/ 5278 w 10000"/>
                <a:gd name="connsiteY167" fmla="*/ 9691 h 10000"/>
                <a:gd name="connsiteX168" fmla="*/ 5444 w 10000"/>
                <a:gd name="connsiteY168" fmla="*/ 9705 h 10000"/>
                <a:gd name="connsiteX169" fmla="*/ 5444 w 10000"/>
                <a:gd name="connsiteY169" fmla="*/ 9705 h 10000"/>
                <a:gd name="connsiteX170" fmla="*/ 5722 w 10000"/>
                <a:gd name="connsiteY170" fmla="*/ 9735 h 10000"/>
                <a:gd name="connsiteX171" fmla="*/ 5833 w 10000"/>
                <a:gd name="connsiteY171" fmla="*/ 9750 h 10000"/>
                <a:gd name="connsiteX172" fmla="*/ 5833 w 10000"/>
                <a:gd name="connsiteY172" fmla="*/ 9750 h 10000"/>
                <a:gd name="connsiteX173" fmla="*/ 5833 w 10000"/>
                <a:gd name="connsiteY173" fmla="*/ 9735 h 10000"/>
                <a:gd name="connsiteX174" fmla="*/ 5889 w 10000"/>
                <a:gd name="connsiteY174" fmla="*/ 9720 h 10000"/>
                <a:gd name="connsiteX175" fmla="*/ 6000 w 10000"/>
                <a:gd name="connsiteY175" fmla="*/ 9705 h 10000"/>
                <a:gd name="connsiteX176" fmla="*/ 6167 w 10000"/>
                <a:gd name="connsiteY176" fmla="*/ 9691 h 10000"/>
                <a:gd name="connsiteX177" fmla="*/ 6444 w 10000"/>
                <a:gd name="connsiteY177" fmla="*/ 9691 h 10000"/>
                <a:gd name="connsiteX178" fmla="*/ 6833 w 10000"/>
                <a:gd name="connsiteY178" fmla="*/ 9705 h 10000"/>
                <a:gd name="connsiteX179" fmla="*/ 7278 w 10000"/>
                <a:gd name="connsiteY179" fmla="*/ 9750 h 10000"/>
                <a:gd name="connsiteX180" fmla="*/ 7278 w 10000"/>
                <a:gd name="connsiteY180" fmla="*/ 9750 h 10000"/>
                <a:gd name="connsiteX181" fmla="*/ 8722 w 10000"/>
                <a:gd name="connsiteY181" fmla="*/ 9882 h 10000"/>
                <a:gd name="connsiteX182" fmla="*/ 10000 w 10000"/>
                <a:gd name="connsiteY182"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333 w 10000"/>
                <a:gd name="connsiteY71" fmla="*/ 398 h 10000"/>
                <a:gd name="connsiteX72" fmla="*/ 7667 w 10000"/>
                <a:gd name="connsiteY72" fmla="*/ 221 h 10000"/>
                <a:gd name="connsiteX73" fmla="*/ 8000 w 10000"/>
                <a:gd name="connsiteY73" fmla="*/ 88 h 10000"/>
                <a:gd name="connsiteX74" fmla="*/ 8167 w 10000"/>
                <a:gd name="connsiteY74" fmla="*/ 29 h 10000"/>
                <a:gd name="connsiteX75" fmla="*/ 8333 w 10000"/>
                <a:gd name="connsiteY75" fmla="*/ 15 h 10000"/>
                <a:gd name="connsiteX76" fmla="*/ 8333 w 10000"/>
                <a:gd name="connsiteY76" fmla="*/ 15 h 10000"/>
                <a:gd name="connsiteX77" fmla="*/ 8667 w 10000"/>
                <a:gd name="connsiteY77" fmla="*/ 0 h 10000"/>
                <a:gd name="connsiteX78" fmla="*/ 9111 w 10000"/>
                <a:gd name="connsiteY78" fmla="*/ 0 h 10000"/>
                <a:gd name="connsiteX79" fmla="*/ 10000 w 10000"/>
                <a:gd name="connsiteY79" fmla="*/ 15 h 10000"/>
                <a:gd name="connsiteX80" fmla="*/ 10000 w 10000"/>
                <a:gd name="connsiteY80" fmla="*/ 9013 h 10000"/>
                <a:gd name="connsiteX81" fmla="*/ 10000 w 10000"/>
                <a:gd name="connsiteY81" fmla="*/ 9013 h 10000"/>
                <a:gd name="connsiteX82" fmla="*/ 9722 w 10000"/>
                <a:gd name="connsiteY82" fmla="*/ 8999 h 10000"/>
                <a:gd name="connsiteX83" fmla="*/ 9389 w 10000"/>
                <a:gd name="connsiteY83" fmla="*/ 9013 h 10000"/>
                <a:gd name="connsiteX84" fmla="*/ 9389 w 10000"/>
                <a:gd name="connsiteY84" fmla="*/ 9013 h 10000"/>
                <a:gd name="connsiteX85" fmla="*/ 9278 w 10000"/>
                <a:gd name="connsiteY85" fmla="*/ 9028 h 10000"/>
                <a:gd name="connsiteX86" fmla="*/ 9056 w 10000"/>
                <a:gd name="connsiteY86" fmla="*/ 9013 h 10000"/>
                <a:gd name="connsiteX87" fmla="*/ 8889 w 10000"/>
                <a:gd name="connsiteY87" fmla="*/ 8999 h 10000"/>
                <a:gd name="connsiteX88" fmla="*/ 8722 w 10000"/>
                <a:gd name="connsiteY88" fmla="*/ 8969 h 10000"/>
                <a:gd name="connsiteX89" fmla="*/ 8611 w 10000"/>
                <a:gd name="connsiteY89" fmla="*/ 8925 h 10000"/>
                <a:gd name="connsiteX90" fmla="*/ 8444 w 10000"/>
                <a:gd name="connsiteY90" fmla="*/ 8851 h 10000"/>
                <a:gd name="connsiteX91" fmla="*/ 8444 w 10000"/>
                <a:gd name="connsiteY91" fmla="*/ 8851 h 10000"/>
                <a:gd name="connsiteX92" fmla="*/ 8222 w 10000"/>
                <a:gd name="connsiteY92" fmla="*/ 8719 h 10000"/>
                <a:gd name="connsiteX93" fmla="*/ 8111 w 10000"/>
                <a:gd name="connsiteY93" fmla="*/ 8660 h 10000"/>
                <a:gd name="connsiteX94" fmla="*/ 7944 w 10000"/>
                <a:gd name="connsiteY94" fmla="*/ 8616 h 10000"/>
                <a:gd name="connsiteX95" fmla="*/ 7778 w 10000"/>
                <a:gd name="connsiteY95" fmla="*/ 8586 h 10000"/>
                <a:gd name="connsiteX96" fmla="*/ 7556 w 10000"/>
                <a:gd name="connsiteY96" fmla="*/ 8571 h 10000"/>
                <a:gd name="connsiteX97" fmla="*/ 7333 w 10000"/>
                <a:gd name="connsiteY97" fmla="*/ 8557 h 10000"/>
                <a:gd name="connsiteX98" fmla="*/ 7000 w 10000"/>
                <a:gd name="connsiteY98" fmla="*/ 8542 h 10000"/>
                <a:gd name="connsiteX99" fmla="*/ 7000 w 10000"/>
                <a:gd name="connsiteY99" fmla="*/ 8542 h 10000"/>
                <a:gd name="connsiteX100" fmla="*/ 6556 w 10000"/>
                <a:gd name="connsiteY100" fmla="*/ 8557 h 10000"/>
                <a:gd name="connsiteX101" fmla="*/ 6222 w 10000"/>
                <a:gd name="connsiteY101" fmla="*/ 8557 h 10000"/>
                <a:gd name="connsiteX102" fmla="*/ 6111 w 10000"/>
                <a:gd name="connsiteY102" fmla="*/ 8542 h 10000"/>
                <a:gd name="connsiteX103" fmla="*/ 6056 w 10000"/>
                <a:gd name="connsiteY103" fmla="*/ 8527 h 10000"/>
                <a:gd name="connsiteX104" fmla="*/ 6056 w 10000"/>
                <a:gd name="connsiteY104" fmla="*/ 8527 h 10000"/>
                <a:gd name="connsiteX105" fmla="*/ 6056 w 10000"/>
                <a:gd name="connsiteY105" fmla="*/ 8262 h 10000"/>
                <a:gd name="connsiteX106" fmla="*/ 6056 w 10000"/>
                <a:gd name="connsiteY106" fmla="*/ 8262 h 10000"/>
                <a:gd name="connsiteX107" fmla="*/ 6056 w 10000"/>
                <a:gd name="connsiteY107" fmla="*/ 8203 h 10000"/>
                <a:gd name="connsiteX108" fmla="*/ 5944 w 10000"/>
                <a:gd name="connsiteY108" fmla="*/ 8130 h 10000"/>
                <a:gd name="connsiteX109" fmla="*/ 5889 w 10000"/>
                <a:gd name="connsiteY109" fmla="*/ 8115 h 10000"/>
                <a:gd name="connsiteX110" fmla="*/ 5778 w 10000"/>
                <a:gd name="connsiteY110" fmla="*/ 8100 h 10000"/>
                <a:gd name="connsiteX111" fmla="*/ 5667 w 10000"/>
                <a:gd name="connsiteY111" fmla="*/ 8100 h 10000"/>
                <a:gd name="connsiteX112" fmla="*/ 5500 w 10000"/>
                <a:gd name="connsiteY112" fmla="*/ 8115 h 10000"/>
                <a:gd name="connsiteX113" fmla="*/ 5500 w 10000"/>
                <a:gd name="connsiteY113" fmla="*/ 8115 h 10000"/>
                <a:gd name="connsiteX114" fmla="*/ 4889 w 10000"/>
                <a:gd name="connsiteY114" fmla="*/ 8218 h 10000"/>
                <a:gd name="connsiteX115" fmla="*/ 4611 w 10000"/>
                <a:gd name="connsiteY115" fmla="*/ 8247 h 10000"/>
                <a:gd name="connsiteX116" fmla="*/ 4556 w 10000"/>
                <a:gd name="connsiteY116" fmla="*/ 8262 h 10000"/>
                <a:gd name="connsiteX117" fmla="*/ 4500 w 10000"/>
                <a:gd name="connsiteY117" fmla="*/ 8247 h 10000"/>
                <a:gd name="connsiteX118" fmla="*/ 4500 w 10000"/>
                <a:gd name="connsiteY118" fmla="*/ 8247 h 10000"/>
                <a:gd name="connsiteX119" fmla="*/ 4222 w 10000"/>
                <a:gd name="connsiteY119" fmla="*/ 8100 h 10000"/>
                <a:gd name="connsiteX120" fmla="*/ 4222 w 10000"/>
                <a:gd name="connsiteY120" fmla="*/ 8100 h 10000"/>
                <a:gd name="connsiteX121" fmla="*/ 4111 w 10000"/>
                <a:gd name="connsiteY121" fmla="*/ 8027 h 10000"/>
                <a:gd name="connsiteX122" fmla="*/ 4111 w 10000"/>
                <a:gd name="connsiteY122" fmla="*/ 7982 h 10000"/>
                <a:gd name="connsiteX123" fmla="*/ 4111 w 10000"/>
                <a:gd name="connsiteY123" fmla="*/ 7938 h 10000"/>
                <a:gd name="connsiteX124" fmla="*/ 4111 w 10000"/>
                <a:gd name="connsiteY124" fmla="*/ 7938 h 10000"/>
                <a:gd name="connsiteX125" fmla="*/ 4278 w 10000"/>
                <a:gd name="connsiteY125" fmla="*/ 7894 h 10000"/>
                <a:gd name="connsiteX126" fmla="*/ 4389 w 10000"/>
                <a:gd name="connsiteY126" fmla="*/ 7879 h 10000"/>
                <a:gd name="connsiteX127" fmla="*/ 4389 w 10000"/>
                <a:gd name="connsiteY127" fmla="*/ 7879 h 10000"/>
                <a:gd name="connsiteX128" fmla="*/ 4000 w 10000"/>
                <a:gd name="connsiteY128" fmla="*/ 7879 h 10000"/>
                <a:gd name="connsiteX129" fmla="*/ 3722 w 10000"/>
                <a:gd name="connsiteY129" fmla="*/ 7894 h 10000"/>
                <a:gd name="connsiteX130" fmla="*/ 3611 w 10000"/>
                <a:gd name="connsiteY130" fmla="*/ 7909 h 10000"/>
                <a:gd name="connsiteX131" fmla="*/ 3556 w 10000"/>
                <a:gd name="connsiteY131" fmla="*/ 7923 h 10000"/>
                <a:gd name="connsiteX132" fmla="*/ 3556 w 10000"/>
                <a:gd name="connsiteY132" fmla="*/ 7923 h 10000"/>
                <a:gd name="connsiteX133" fmla="*/ 3444 w 10000"/>
                <a:gd name="connsiteY133" fmla="*/ 7982 h 10000"/>
                <a:gd name="connsiteX134" fmla="*/ 3278 w 10000"/>
                <a:gd name="connsiteY134" fmla="*/ 8071 h 10000"/>
                <a:gd name="connsiteX135" fmla="*/ 3000 w 10000"/>
                <a:gd name="connsiteY135" fmla="*/ 8174 h 10000"/>
                <a:gd name="connsiteX136" fmla="*/ 2667 w 10000"/>
                <a:gd name="connsiteY136" fmla="*/ 8247 h 10000"/>
                <a:gd name="connsiteX137" fmla="*/ 2667 w 10000"/>
                <a:gd name="connsiteY137" fmla="*/ 8247 h 10000"/>
                <a:gd name="connsiteX138" fmla="*/ 2333 w 10000"/>
                <a:gd name="connsiteY138" fmla="*/ 8306 h 10000"/>
                <a:gd name="connsiteX139" fmla="*/ 1833 w 10000"/>
                <a:gd name="connsiteY139" fmla="*/ 8365 h 10000"/>
                <a:gd name="connsiteX140" fmla="*/ 1389 w 10000"/>
                <a:gd name="connsiteY140" fmla="*/ 8395 h 10000"/>
                <a:gd name="connsiteX141" fmla="*/ 889 w 10000"/>
                <a:gd name="connsiteY141" fmla="*/ 8409 h 10000"/>
                <a:gd name="connsiteX142" fmla="*/ 889 w 10000"/>
                <a:gd name="connsiteY142" fmla="*/ 8409 h 10000"/>
                <a:gd name="connsiteX143" fmla="*/ 500 w 10000"/>
                <a:gd name="connsiteY143" fmla="*/ 8424 h 10000"/>
                <a:gd name="connsiteX144" fmla="*/ 222 w 10000"/>
                <a:gd name="connsiteY144" fmla="*/ 8439 h 10000"/>
                <a:gd name="connsiteX145" fmla="*/ 0 w 10000"/>
                <a:gd name="connsiteY145" fmla="*/ 8454 h 10000"/>
                <a:gd name="connsiteX146" fmla="*/ 0 w 10000"/>
                <a:gd name="connsiteY146" fmla="*/ 8454 h 10000"/>
                <a:gd name="connsiteX147" fmla="*/ 278 w 10000"/>
                <a:gd name="connsiteY147" fmla="*/ 8689 h 10000"/>
                <a:gd name="connsiteX148" fmla="*/ 500 w 10000"/>
                <a:gd name="connsiteY148" fmla="*/ 8866 h 10000"/>
                <a:gd name="connsiteX149" fmla="*/ 722 w 10000"/>
                <a:gd name="connsiteY149" fmla="*/ 9013 h 10000"/>
                <a:gd name="connsiteX150" fmla="*/ 722 w 10000"/>
                <a:gd name="connsiteY150" fmla="*/ 9013 h 10000"/>
                <a:gd name="connsiteX151" fmla="*/ 889 w 10000"/>
                <a:gd name="connsiteY151" fmla="*/ 9102 h 10000"/>
                <a:gd name="connsiteX152" fmla="*/ 944 w 10000"/>
                <a:gd name="connsiteY152" fmla="*/ 9175 h 10000"/>
                <a:gd name="connsiteX153" fmla="*/ 1111 w 10000"/>
                <a:gd name="connsiteY153" fmla="*/ 9249 h 10000"/>
                <a:gd name="connsiteX154" fmla="*/ 1333 w 10000"/>
                <a:gd name="connsiteY154" fmla="*/ 9367 h 10000"/>
                <a:gd name="connsiteX155" fmla="*/ 1333 w 10000"/>
                <a:gd name="connsiteY155" fmla="*/ 9367 h 10000"/>
                <a:gd name="connsiteX156" fmla="*/ 1444 w 10000"/>
                <a:gd name="connsiteY156" fmla="*/ 9426 h 10000"/>
                <a:gd name="connsiteX157" fmla="*/ 1500 w 10000"/>
                <a:gd name="connsiteY157" fmla="*/ 9470 h 10000"/>
                <a:gd name="connsiteX158" fmla="*/ 1500 w 10000"/>
                <a:gd name="connsiteY158" fmla="*/ 9514 h 10000"/>
                <a:gd name="connsiteX159" fmla="*/ 1556 w 10000"/>
                <a:gd name="connsiteY159" fmla="*/ 9529 h 10000"/>
                <a:gd name="connsiteX160" fmla="*/ 1722 w 10000"/>
                <a:gd name="connsiteY160" fmla="*/ 9543 h 10000"/>
                <a:gd name="connsiteX161" fmla="*/ 1944 w 10000"/>
                <a:gd name="connsiteY161" fmla="*/ 9558 h 10000"/>
                <a:gd name="connsiteX162" fmla="*/ 2944 w 10000"/>
                <a:gd name="connsiteY162" fmla="*/ 9573 h 10000"/>
                <a:gd name="connsiteX163" fmla="*/ 2944 w 10000"/>
                <a:gd name="connsiteY163" fmla="*/ 9573 h 10000"/>
                <a:gd name="connsiteX164" fmla="*/ 4167 w 10000"/>
                <a:gd name="connsiteY164" fmla="*/ 9602 h 10000"/>
                <a:gd name="connsiteX165" fmla="*/ 4889 w 10000"/>
                <a:gd name="connsiteY165" fmla="*/ 9647 h 10000"/>
                <a:gd name="connsiteX166" fmla="*/ 5278 w 10000"/>
                <a:gd name="connsiteY166" fmla="*/ 9691 h 10000"/>
                <a:gd name="connsiteX167" fmla="*/ 5444 w 10000"/>
                <a:gd name="connsiteY167" fmla="*/ 9705 h 10000"/>
                <a:gd name="connsiteX168" fmla="*/ 5444 w 10000"/>
                <a:gd name="connsiteY168" fmla="*/ 9705 h 10000"/>
                <a:gd name="connsiteX169" fmla="*/ 5722 w 10000"/>
                <a:gd name="connsiteY169" fmla="*/ 9735 h 10000"/>
                <a:gd name="connsiteX170" fmla="*/ 5833 w 10000"/>
                <a:gd name="connsiteY170" fmla="*/ 9750 h 10000"/>
                <a:gd name="connsiteX171" fmla="*/ 5833 w 10000"/>
                <a:gd name="connsiteY171" fmla="*/ 9750 h 10000"/>
                <a:gd name="connsiteX172" fmla="*/ 5833 w 10000"/>
                <a:gd name="connsiteY172" fmla="*/ 9735 h 10000"/>
                <a:gd name="connsiteX173" fmla="*/ 5889 w 10000"/>
                <a:gd name="connsiteY173" fmla="*/ 9720 h 10000"/>
                <a:gd name="connsiteX174" fmla="*/ 6000 w 10000"/>
                <a:gd name="connsiteY174" fmla="*/ 9705 h 10000"/>
                <a:gd name="connsiteX175" fmla="*/ 6167 w 10000"/>
                <a:gd name="connsiteY175" fmla="*/ 9691 h 10000"/>
                <a:gd name="connsiteX176" fmla="*/ 6444 w 10000"/>
                <a:gd name="connsiteY176" fmla="*/ 9691 h 10000"/>
                <a:gd name="connsiteX177" fmla="*/ 6833 w 10000"/>
                <a:gd name="connsiteY177" fmla="*/ 9705 h 10000"/>
                <a:gd name="connsiteX178" fmla="*/ 7278 w 10000"/>
                <a:gd name="connsiteY178" fmla="*/ 9750 h 10000"/>
                <a:gd name="connsiteX179" fmla="*/ 7278 w 10000"/>
                <a:gd name="connsiteY179" fmla="*/ 9750 h 10000"/>
                <a:gd name="connsiteX180" fmla="*/ 8722 w 10000"/>
                <a:gd name="connsiteY180" fmla="*/ 9882 h 10000"/>
                <a:gd name="connsiteX181" fmla="*/ 10000 w 10000"/>
                <a:gd name="connsiteY181"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7667 w 10000"/>
                <a:gd name="connsiteY71" fmla="*/ 221 h 10000"/>
                <a:gd name="connsiteX72" fmla="*/ 8000 w 10000"/>
                <a:gd name="connsiteY72" fmla="*/ 88 h 10000"/>
                <a:gd name="connsiteX73" fmla="*/ 8167 w 10000"/>
                <a:gd name="connsiteY73" fmla="*/ 29 h 10000"/>
                <a:gd name="connsiteX74" fmla="*/ 8333 w 10000"/>
                <a:gd name="connsiteY74" fmla="*/ 15 h 10000"/>
                <a:gd name="connsiteX75" fmla="*/ 8333 w 10000"/>
                <a:gd name="connsiteY75" fmla="*/ 15 h 10000"/>
                <a:gd name="connsiteX76" fmla="*/ 8667 w 10000"/>
                <a:gd name="connsiteY76" fmla="*/ 0 h 10000"/>
                <a:gd name="connsiteX77" fmla="*/ 9111 w 10000"/>
                <a:gd name="connsiteY77" fmla="*/ 0 h 10000"/>
                <a:gd name="connsiteX78" fmla="*/ 10000 w 10000"/>
                <a:gd name="connsiteY78" fmla="*/ 15 h 10000"/>
                <a:gd name="connsiteX79" fmla="*/ 10000 w 10000"/>
                <a:gd name="connsiteY79" fmla="*/ 9013 h 10000"/>
                <a:gd name="connsiteX80" fmla="*/ 10000 w 10000"/>
                <a:gd name="connsiteY80" fmla="*/ 9013 h 10000"/>
                <a:gd name="connsiteX81" fmla="*/ 9722 w 10000"/>
                <a:gd name="connsiteY81" fmla="*/ 8999 h 10000"/>
                <a:gd name="connsiteX82" fmla="*/ 9389 w 10000"/>
                <a:gd name="connsiteY82" fmla="*/ 9013 h 10000"/>
                <a:gd name="connsiteX83" fmla="*/ 9389 w 10000"/>
                <a:gd name="connsiteY83" fmla="*/ 9013 h 10000"/>
                <a:gd name="connsiteX84" fmla="*/ 9278 w 10000"/>
                <a:gd name="connsiteY84" fmla="*/ 9028 h 10000"/>
                <a:gd name="connsiteX85" fmla="*/ 9056 w 10000"/>
                <a:gd name="connsiteY85" fmla="*/ 9013 h 10000"/>
                <a:gd name="connsiteX86" fmla="*/ 8889 w 10000"/>
                <a:gd name="connsiteY86" fmla="*/ 8999 h 10000"/>
                <a:gd name="connsiteX87" fmla="*/ 8722 w 10000"/>
                <a:gd name="connsiteY87" fmla="*/ 8969 h 10000"/>
                <a:gd name="connsiteX88" fmla="*/ 8611 w 10000"/>
                <a:gd name="connsiteY88" fmla="*/ 8925 h 10000"/>
                <a:gd name="connsiteX89" fmla="*/ 8444 w 10000"/>
                <a:gd name="connsiteY89" fmla="*/ 8851 h 10000"/>
                <a:gd name="connsiteX90" fmla="*/ 8444 w 10000"/>
                <a:gd name="connsiteY90" fmla="*/ 8851 h 10000"/>
                <a:gd name="connsiteX91" fmla="*/ 8222 w 10000"/>
                <a:gd name="connsiteY91" fmla="*/ 8719 h 10000"/>
                <a:gd name="connsiteX92" fmla="*/ 8111 w 10000"/>
                <a:gd name="connsiteY92" fmla="*/ 8660 h 10000"/>
                <a:gd name="connsiteX93" fmla="*/ 7944 w 10000"/>
                <a:gd name="connsiteY93" fmla="*/ 8616 h 10000"/>
                <a:gd name="connsiteX94" fmla="*/ 7778 w 10000"/>
                <a:gd name="connsiteY94" fmla="*/ 8586 h 10000"/>
                <a:gd name="connsiteX95" fmla="*/ 7556 w 10000"/>
                <a:gd name="connsiteY95" fmla="*/ 8571 h 10000"/>
                <a:gd name="connsiteX96" fmla="*/ 7333 w 10000"/>
                <a:gd name="connsiteY96" fmla="*/ 8557 h 10000"/>
                <a:gd name="connsiteX97" fmla="*/ 7000 w 10000"/>
                <a:gd name="connsiteY97" fmla="*/ 8542 h 10000"/>
                <a:gd name="connsiteX98" fmla="*/ 7000 w 10000"/>
                <a:gd name="connsiteY98" fmla="*/ 8542 h 10000"/>
                <a:gd name="connsiteX99" fmla="*/ 6556 w 10000"/>
                <a:gd name="connsiteY99" fmla="*/ 8557 h 10000"/>
                <a:gd name="connsiteX100" fmla="*/ 6222 w 10000"/>
                <a:gd name="connsiteY100" fmla="*/ 8557 h 10000"/>
                <a:gd name="connsiteX101" fmla="*/ 6111 w 10000"/>
                <a:gd name="connsiteY101" fmla="*/ 8542 h 10000"/>
                <a:gd name="connsiteX102" fmla="*/ 6056 w 10000"/>
                <a:gd name="connsiteY102" fmla="*/ 8527 h 10000"/>
                <a:gd name="connsiteX103" fmla="*/ 6056 w 10000"/>
                <a:gd name="connsiteY103" fmla="*/ 8527 h 10000"/>
                <a:gd name="connsiteX104" fmla="*/ 6056 w 10000"/>
                <a:gd name="connsiteY104" fmla="*/ 8262 h 10000"/>
                <a:gd name="connsiteX105" fmla="*/ 6056 w 10000"/>
                <a:gd name="connsiteY105" fmla="*/ 8262 h 10000"/>
                <a:gd name="connsiteX106" fmla="*/ 6056 w 10000"/>
                <a:gd name="connsiteY106" fmla="*/ 8203 h 10000"/>
                <a:gd name="connsiteX107" fmla="*/ 5944 w 10000"/>
                <a:gd name="connsiteY107" fmla="*/ 8130 h 10000"/>
                <a:gd name="connsiteX108" fmla="*/ 5889 w 10000"/>
                <a:gd name="connsiteY108" fmla="*/ 8115 h 10000"/>
                <a:gd name="connsiteX109" fmla="*/ 5778 w 10000"/>
                <a:gd name="connsiteY109" fmla="*/ 8100 h 10000"/>
                <a:gd name="connsiteX110" fmla="*/ 5667 w 10000"/>
                <a:gd name="connsiteY110" fmla="*/ 8100 h 10000"/>
                <a:gd name="connsiteX111" fmla="*/ 5500 w 10000"/>
                <a:gd name="connsiteY111" fmla="*/ 8115 h 10000"/>
                <a:gd name="connsiteX112" fmla="*/ 5500 w 10000"/>
                <a:gd name="connsiteY112" fmla="*/ 8115 h 10000"/>
                <a:gd name="connsiteX113" fmla="*/ 4889 w 10000"/>
                <a:gd name="connsiteY113" fmla="*/ 8218 h 10000"/>
                <a:gd name="connsiteX114" fmla="*/ 4611 w 10000"/>
                <a:gd name="connsiteY114" fmla="*/ 8247 h 10000"/>
                <a:gd name="connsiteX115" fmla="*/ 4556 w 10000"/>
                <a:gd name="connsiteY115" fmla="*/ 8262 h 10000"/>
                <a:gd name="connsiteX116" fmla="*/ 4500 w 10000"/>
                <a:gd name="connsiteY116" fmla="*/ 8247 h 10000"/>
                <a:gd name="connsiteX117" fmla="*/ 4500 w 10000"/>
                <a:gd name="connsiteY117" fmla="*/ 8247 h 10000"/>
                <a:gd name="connsiteX118" fmla="*/ 4222 w 10000"/>
                <a:gd name="connsiteY118" fmla="*/ 8100 h 10000"/>
                <a:gd name="connsiteX119" fmla="*/ 4222 w 10000"/>
                <a:gd name="connsiteY119" fmla="*/ 8100 h 10000"/>
                <a:gd name="connsiteX120" fmla="*/ 4111 w 10000"/>
                <a:gd name="connsiteY120" fmla="*/ 8027 h 10000"/>
                <a:gd name="connsiteX121" fmla="*/ 4111 w 10000"/>
                <a:gd name="connsiteY121" fmla="*/ 7982 h 10000"/>
                <a:gd name="connsiteX122" fmla="*/ 4111 w 10000"/>
                <a:gd name="connsiteY122" fmla="*/ 7938 h 10000"/>
                <a:gd name="connsiteX123" fmla="*/ 4111 w 10000"/>
                <a:gd name="connsiteY123" fmla="*/ 7938 h 10000"/>
                <a:gd name="connsiteX124" fmla="*/ 4278 w 10000"/>
                <a:gd name="connsiteY124" fmla="*/ 7894 h 10000"/>
                <a:gd name="connsiteX125" fmla="*/ 4389 w 10000"/>
                <a:gd name="connsiteY125" fmla="*/ 7879 h 10000"/>
                <a:gd name="connsiteX126" fmla="*/ 4389 w 10000"/>
                <a:gd name="connsiteY126" fmla="*/ 7879 h 10000"/>
                <a:gd name="connsiteX127" fmla="*/ 4000 w 10000"/>
                <a:gd name="connsiteY127" fmla="*/ 7879 h 10000"/>
                <a:gd name="connsiteX128" fmla="*/ 3722 w 10000"/>
                <a:gd name="connsiteY128" fmla="*/ 7894 h 10000"/>
                <a:gd name="connsiteX129" fmla="*/ 3611 w 10000"/>
                <a:gd name="connsiteY129" fmla="*/ 7909 h 10000"/>
                <a:gd name="connsiteX130" fmla="*/ 3556 w 10000"/>
                <a:gd name="connsiteY130" fmla="*/ 7923 h 10000"/>
                <a:gd name="connsiteX131" fmla="*/ 3556 w 10000"/>
                <a:gd name="connsiteY131" fmla="*/ 7923 h 10000"/>
                <a:gd name="connsiteX132" fmla="*/ 3444 w 10000"/>
                <a:gd name="connsiteY132" fmla="*/ 7982 h 10000"/>
                <a:gd name="connsiteX133" fmla="*/ 3278 w 10000"/>
                <a:gd name="connsiteY133" fmla="*/ 8071 h 10000"/>
                <a:gd name="connsiteX134" fmla="*/ 3000 w 10000"/>
                <a:gd name="connsiteY134" fmla="*/ 8174 h 10000"/>
                <a:gd name="connsiteX135" fmla="*/ 2667 w 10000"/>
                <a:gd name="connsiteY135" fmla="*/ 8247 h 10000"/>
                <a:gd name="connsiteX136" fmla="*/ 2667 w 10000"/>
                <a:gd name="connsiteY136" fmla="*/ 8247 h 10000"/>
                <a:gd name="connsiteX137" fmla="*/ 2333 w 10000"/>
                <a:gd name="connsiteY137" fmla="*/ 8306 h 10000"/>
                <a:gd name="connsiteX138" fmla="*/ 1833 w 10000"/>
                <a:gd name="connsiteY138" fmla="*/ 8365 h 10000"/>
                <a:gd name="connsiteX139" fmla="*/ 1389 w 10000"/>
                <a:gd name="connsiteY139" fmla="*/ 8395 h 10000"/>
                <a:gd name="connsiteX140" fmla="*/ 889 w 10000"/>
                <a:gd name="connsiteY140" fmla="*/ 8409 h 10000"/>
                <a:gd name="connsiteX141" fmla="*/ 889 w 10000"/>
                <a:gd name="connsiteY141" fmla="*/ 8409 h 10000"/>
                <a:gd name="connsiteX142" fmla="*/ 500 w 10000"/>
                <a:gd name="connsiteY142" fmla="*/ 8424 h 10000"/>
                <a:gd name="connsiteX143" fmla="*/ 222 w 10000"/>
                <a:gd name="connsiteY143" fmla="*/ 8439 h 10000"/>
                <a:gd name="connsiteX144" fmla="*/ 0 w 10000"/>
                <a:gd name="connsiteY144" fmla="*/ 8454 h 10000"/>
                <a:gd name="connsiteX145" fmla="*/ 0 w 10000"/>
                <a:gd name="connsiteY145" fmla="*/ 8454 h 10000"/>
                <a:gd name="connsiteX146" fmla="*/ 278 w 10000"/>
                <a:gd name="connsiteY146" fmla="*/ 8689 h 10000"/>
                <a:gd name="connsiteX147" fmla="*/ 500 w 10000"/>
                <a:gd name="connsiteY147" fmla="*/ 8866 h 10000"/>
                <a:gd name="connsiteX148" fmla="*/ 722 w 10000"/>
                <a:gd name="connsiteY148" fmla="*/ 9013 h 10000"/>
                <a:gd name="connsiteX149" fmla="*/ 722 w 10000"/>
                <a:gd name="connsiteY149" fmla="*/ 9013 h 10000"/>
                <a:gd name="connsiteX150" fmla="*/ 889 w 10000"/>
                <a:gd name="connsiteY150" fmla="*/ 9102 h 10000"/>
                <a:gd name="connsiteX151" fmla="*/ 944 w 10000"/>
                <a:gd name="connsiteY151" fmla="*/ 9175 h 10000"/>
                <a:gd name="connsiteX152" fmla="*/ 1111 w 10000"/>
                <a:gd name="connsiteY152" fmla="*/ 9249 h 10000"/>
                <a:gd name="connsiteX153" fmla="*/ 1333 w 10000"/>
                <a:gd name="connsiteY153" fmla="*/ 9367 h 10000"/>
                <a:gd name="connsiteX154" fmla="*/ 1333 w 10000"/>
                <a:gd name="connsiteY154" fmla="*/ 9367 h 10000"/>
                <a:gd name="connsiteX155" fmla="*/ 1444 w 10000"/>
                <a:gd name="connsiteY155" fmla="*/ 9426 h 10000"/>
                <a:gd name="connsiteX156" fmla="*/ 1500 w 10000"/>
                <a:gd name="connsiteY156" fmla="*/ 9470 h 10000"/>
                <a:gd name="connsiteX157" fmla="*/ 1500 w 10000"/>
                <a:gd name="connsiteY157" fmla="*/ 9514 h 10000"/>
                <a:gd name="connsiteX158" fmla="*/ 1556 w 10000"/>
                <a:gd name="connsiteY158" fmla="*/ 9529 h 10000"/>
                <a:gd name="connsiteX159" fmla="*/ 1722 w 10000"/>
                <a:gd name="connsiteY159" fmla="*/ 9543 h 10000"/>
                <a:gd name="connsiteX160" fmla="*/ 1944 w 10000"/>
                <a:gd name="connsiteY160" fmla="*/ 9558 h 10000"/>
                <a:gd name="connsiteX161" fmla="*/ 2944 w 10000"/>
                <a:gd name="connsiteY161" fmla="*/ 9573 h 10000"/>
                <a:gd name="connsiteX162" fmla="*/ 2944 w 10000"/>
                <a:gd name="connsiteY162" fmla="*/ 9573 h 10000"/>
                <a:gd name="connsiteX163" fmla="*/ 4167 w 10000"/>
                <a:gd name="connsiteY163" fmla="*/ 9602 h 10000"/>
                <a:gd name="connsiteX164" fmla="*/ 4889 w 10000"/>
                <a:gd name="connsiteY164" fmla="*/ 9647 h 10000"/>
                <a:gd name="connsiteX165" fmla="*/ 5278 w 10000"/>
                <a:gd name="connsiteY165" fmla="*/ 9691 h 10000"/>
                <a:gd name="connsiteX166" fmla="*/ 5444 w 10000"/>
                <a:gd name="connsiteY166" fmla="*/ 9705 h 10000"/>
                <a:gd name="connsiteX167" fmla="*/ 5444 w 10000"/>
                <a:gd name="connsiteY167" fmla="*/ 9705 h 10000"/>
                <a:gd name="connsiteX168" fmla="*/ 5722 w 10000"/>
                <a:gd name="connsiteY168" fmla="*/ 9735 h 10000"/>
                <a:gd name="connsiteX169" fmla="*/ 5833 w 10000"/>
                <a:gd name="connsiteY169" fmla="*/ 9750 h 10000"/>
                <a:gd name="connsiteX170" fmla="*/ 5833 w 10000"/>
                <a:gd name="connsiteY170" fmla="*/ 9750 h 10000"/>
                <a:gd name="connsiteX171" fmla="*/ 5833 w 10000"/>
                <a:gd name="connsiteY171" fmla="*/ 9735 h 10000"/>
                <a:gd name="connsiteX172" fmla="*/ 5889 w 10000"/>
                <a:gd name="connsiteY172" fmla="*/ 9720 h 10000"/>
                <a:gd name="connsiteX173" fmla="*/ 6000 w 10000"/>
                <a:gd name="connsiteY173" fmla="*/ 9705 h 10000"/>
                <a:gd name="connsiteX174" fmla="*/ 6167 w 10000"/>
                <a:gd name="connsiteY174" fmla="*/ 9691 h 10000"/>
                <a:gd name="connsiteX175" fmla="*/ 6444 w 10000"/>
                <a:gd name="connsiteY175" fmla="*/ 9691 h 10000"/>
                <a:gd name="connsiteX176" fmla="*/ 6833 w 10000"/>
                <a:gd name="connsiteY176" fmla="*/ 9705 h 10000"/>
                <a:gd name="connsiteX177" fmla="*/ 7278 w 10000"/>
                <a:gd name="connsiteY177" fmla="*/ 9750 h 10000"/>
                <a:gd name="connsiteX178" fmla="*/ 7278 w 10000"/>
                <a:gd name="connsiteY178" fmla="*/ 9750 h 10000"/>
                <a:gd name="connsiteX179" fmla="*/ 8722 w 10000"/>
                <a:gd name="connsiteY179" fmla="*/ 9882 h 10000"/>
                <a:gd name="connsiteX180" fmla="*/ 10000 w 10000"/>
                <a:gd name="connsiteY180"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8000 w 10000"/>
                <a:gd name="connsiteY71" fmla="*/ 88 h 10000"/>
                <a:gd name="connsiteX72" fmla="*/ 8167 w 10000"/>
                <a:gd name="connsiteY72" fmla="*/ 29 h 10000"/>
                <a:gd name="connsiteX73" fmla="*/ 8333 w 10000"/>
                <a:gd name="connsiteY73" fmla="*/ 15 h 10000"/>
                <a:gd name="connsiteX74" fmla="*/ 8333 w 10000"/>
                <a:gd name="connsiteY74" fmla="*/ 15 h 10000"/>
                <a:gd name="connsiteX75" fmla="*/ 8667 w 10000"/>
                <a:gd name="connsiteY75" fmla="*/ 0 h 10000"/>
                <a:gd name="connsiteX76" fmla="*/ 9111 w 10000"/>
                <a:gd name="connsiteY76" fmla="*/ 0 h 10000"/>
                <a:gd name="connsiteX77" fmla="*/ 10000 w 10000"/>
                <a:gd name="connsiteY77" fmla="*/ 15 h 10000"/>
                <a:gd name="connsiteX78" fmla="*/ 10000 w 10000"/>
                <a:gd name="connsiteY78" fmla="*/ 9013 h 10000"/>
                <a:gd name="connsiteX79" fmla="*/ 10000 w 10000"/>
                <a:gd name="connsiteY79" fmla="*/ 9013 h 10000"/>
                <a:gd name="connsiteX80" fmla="*/ 9722 w 10000"/>
                <a:gd name="connsiteY80" fmla="*/ 8999 h 10000"/>
                <a:gd name="connsiteX81" fmla="*/ 9389 w 10000"/>
                <a:gd name="connsiteY81" fmla="*/ 9013 h 10000"/>
                <a:gd name="connsiteX82" fmla="*/ 9389 w 10000"/>
                <a:gd name="connsiteY82" fmla="*/ 9013 h 10000"/>
                <a:gd name="connsiteX83" fmla="*/ 9278 w 10000"/>
                <a:gd name="connsiteY83" fmla="*/ 9028 h 10000"/>
                <a:gd name="connsiteX84" fmla="*/ 9056 w 10000"/>
                <a:gd name="connsiteY84" fmla="*/ 9013 h 10000"/>
                <a:gd name="connsiteX85" fmla="*/ 8889 w 10000"/>
                <a:gd name="connsiteY85" fmla="*/ 8999 h 10000"/>
                <a:gd name="connsiteX86" fmla="*/ 8722 w 10000"/>
                <a:gd name="connsiteY86" fmla="*/ 8969 h 10000"/>
                <a:gd name="connsiteX87" fmla="*/ 8611 w 10000"/>
                <a:gd name="connsiteY87" fmla="*/ 8925 h 10000"/>
                <a:gd name="connsiteX88" fmla="*/ 8444 w 10000"/>
                <a:gd name="connsiteY88" fmla="*/ 8851 h 10000"/>
                <a:gd name="connsiteX89" fmla="*/ 8444 w 10000"/>
                <a:gd name="connsiteY89" fmla="*/ 8851 h 10000"/>
                <a:gd name="connsiteX90" fmla="*/ 8222 w 10000"/>
                <a:gd name="connsiteY90" fmla="*/ 8719 h 10000"/>
                <a:gd name="connsiteX91" fmla="*/ 8111 w 10000"/>
                <a:gd name="connsiteY91" fmla="*/ 8660 h 10000"/>
                <a:gd name="connsiteX92" fmla="*/ 7944 w 10000"/>
                <a:gd name="connsiteY92" fmla="*/ 8616 h 10000"/>
                <a:gd name="connsiteX93" fmla="*/ 7778 w 10000"/>
                <a:gd name="connsiteY93" fmla="*/ 8586 h 10000"/>
                <a:gd name="connsiteX94" fmla="*/ 7556 w 10000"/>
                <a:gd name="connsiteY94" fmla="*/ 8571 h 10000"/>
                <a:gd name="connsiteX95" fmla="*/ 7333 w 10000"/>
                <a:gd name="connsiteY95" fmla="*/ 8557 h 10000"/>
                <a:gd name="connsiteX96" fmla="*/ 7000 w 10000"/>
                <a:gd name="connsiteY96" fmla="*/ 8542 h 10000"/>
                <a:gd name="connsiteX97" fmla="*/ 7000 w 10000"/>
                <a:gd name="connsiteY97" fmla="*/ 8542 h 10000"/>
                <a:gd name="connsiteX98" fmla="*/ 6556 w 10000"/>
                <a:gd name="connsiteY98" fmla="*/ 8557 h 10000"/>
                <a:gd name="connsiteX99" fmla="*/ 6222 w 10000"/>
                <a:gd name="connsiteY99" fmla="*/ 8557 h 10000"/>
                <a:gd name="connsiteX100" fmla="*/ 6111 w 10000"/>
                <a:gd name="connsiteY100" fmla="*/ 8542 h 10000"/>
                <a:gd name="connsiteX101" fmla="*/ 6056 w 10000"/>
                <a:gd name="connsiteY101" fmla="*/ 8527 h 10000"/>
                <a:gd name="connsiteX102" fmla="*/ 6056 w 10000"/>
                <a:gd name="connsiteY102" fmla="*/ 8527 h 10000"/>
                <a:gd name="connsiteX103" fmla="*/ 6056 w 10000"/>
                <a:gd name="connsiteY103" fmla="*/ 8262 h 10000"/>
                <a:gd name="connsiteX104" fmla="*/ 6056 w 10000"/>
                <a:gd name="connsiteY104" fmla="*/ 8262 h 10000"/>
                <a:gd name="connsiteX105" fmla="*/ 6056 w 10000"/>
                <a:gd name="connsiteY105" fmla="*/ 8203 h 10000"/>
                <a:gd name="connsiteX106" fmla="*/ 5944 w 10000"/>
                <a:gd name="connsiteY106" fmla="*/ 8130 h 10000"/>
                <a:gd name="connsiteX107" fmla="*/ 5889 w 10000"/>
                <a:gd name="connsiteY107" fmla="*/ 8115 h 10000"/>
                <a:gd name="connsiteX108" fmla="*/ 5778 w 10000"/>
                <a:gd name="connsiteY108" fmla="*/ 8100 h 10000"/>
                <a:gd name="connsiteX109" fmla="*/ 5667 w 10000"/>
                <a:gd name="connsiteY109" fmla="*/ 8100 h 10000"/>
                <a:gd name="connsiteX110" fmla="*/ 5500 w 10000"/>
                <a:gd name="connsiteY110" fmla="*/ 8115 h 10000"/>
                <a:gd name="connsiteX111" fmla="*/ 5500 w 10000"/>
                <a:gd name="connsiteY111" fmla="*/ 8115 h 10000"/>
                <a:gd name="connsiteX112" fmla="*/ 4889 w 10000"/>
                <a:gd name="connsiteY112" fmla="*/ 8218 h 10000"/>
                <a:gd name="connsiteX113" fmla="*/ 4611 w 10000"/>
                <a:gd name="connsiteY113" fmla="*/ 8247 h 10000"/>
                <a:gd name="connsiteX114" fmla="*/ 4556 w 10000"/>
                <a:gd name="connsiteY114" fmla="*/ 8262 h 10000"/>
                <a:gd name="connsiteX115" fmla="*/ 4500 w 10000"/>
                <a:gd name="connsiteY115" fmla="*/ 8247 h 10000"/>
                <a:gd name="connsiteX116" fmla="*/ 4500 w 10000"/>
                <a:gd name="connsiteY116" fmla="*/ 8247 h 10000"/>
                <a:gd name="connsiteX117" fmla="*/ 4222 w 10000"/>
                <a:gd name="connsiteY117" fmla="*/ 8100 h 10000"/>
                <a:gd name="connsiteX118" fmla="*/ 4222 w 10000"/>
                <a:gd name="connsiteY118" fmla="*/ 8100 h 10000"/>
                <a:gd name="connsiteX119" fmla="*/ 4111 w 10000"/>
                <a:gd name="connsiteY119" fmla="*/ 8027 h 10000"/>
                <a:gd name="connsiteX120" fmla="*/ 4111 w 10000"/>
                <a:gd name="connsiteY120" fmla="*/ 7982 h 10000"/>
                <a:gd name="connsiteX121" fmla="*/ 4111 w 10000"/>
                <a:gd name="connsiteY121" fmla="*/ 7938 h 10000"/>
                <a:gd name="connsiteX122" fmla="*/ 4111 w 10000"/>
                <a:gd name="connsiteY122" fmla="*/ 7938 h 10000"/>
                <a:gd name="connsiteX123" fmla="*/ 4278 w 10000"/>
                <a:gd name="connsiteY123" fmla="*/ 7894 h 10000"/>
                <a:gd name="connsiteX124" fmla="*/ 4389 w 10000"/>
                <a:gd name="connsiteY124" fmla="*/ 7879 h 10000"/>
                <a:gd name="connsiteX125" fmla="*/ 4389 w 10000"/>
                <a:gd name="connsiteY125" fmla="*/ 7879 h 10000"/>
                <a:gd name="connsiteX126" fmla="*/ 4000 w 10000"/>
                <a:gd name="connsiteY126" fmla="*/ 7879 h 10000"/>
                <a:gd name="connsiteX127" fmla="*/ 3722 w 10000"/>
                <a:gd name="connsiteY127" fmla="*/ 7894 h 10000"/>
                <a:gd name="connsiteX128" fmla="*/ 3611 w 10000"/>
                <a:gd name="connsiteY128" fmla="*/ 7909 h 10000"/>
                <a:gd name="connsiteX129" fmla="*/ 3556 w 10000"/>
                <a:gd name="connsiteY129" fmla="*/ 7923 h 10000"/>
                <a:gd name="connsiteX130" fmla="*/ 3556 w 10000"/>
                <a:gd name="connsiteY130" fmla="*/ 7923 h 10000"/>
                <a:gd name="connsiteX131" fmla="*/ 3444 w 10000"/>
                <a:gd name="connsiteY131" fmla="*/ 7982 h 10000"/>
                <a:gd name="connsiteX132" fmla="*/ 3278 w 10000"/>
                <a:gd name="connsiteY132" fmla="*/ 8071 h 10000"/>
                <a:gd name="connsiteX133" fmla="*/ 3000 w 10000"/>
                <a:gd name="connsiteY133" fmla="*/ 8174 h 10000"/>
                <a:gd name="connsiteX134" fmla="*/ 2667 w 10000"/>
                <a:gd name="connsiteY134" fmla="*/ 8247 h 10000"/>
                <a:gd name="connsiteX135" fmla="*/ 2667 w 10000"/>
                <a:gd name="connsiteY135" fmla="*/ 8247 h 10000"/>
                <a:gd name="connsiteX136" fmla="*/ 2333 w 10000"/>
                <a:gd name="connsiteY136" fmla="*/ 8306 h 10000"/>
                <a:gd name="connsiteX137" fmla="*/ 1833 w 10000"/>
                <a:gd name="connsiteY137" fmla="*/ 8365 h 10000"/>
                <a:gd name="connsiteX138" fmla="*/ 1389 w 10000"/>
                <a:gd name="connsiteY138" fmla="*/ 8395 h 10000"/>
                <a:gd name="connsiteX139" fmla="*/ 889 w 10000"/>
                <a:gd name="connsiteY139" fmla="*/ 8409 h 10000"/>
                <a:gd name="connsiteX140" fmla="*/ 889 w 10000"/>
                <a:gd name="connsiteY140" fmla="*/ 8409 h 10000"/>
                <a:gd name="connsiteX141" fmla="*/ 500 w 10000"/>
                <a:gd name="connsiteY141" fmla="*/ 8424 h 10000"/>
                <a:gd name="connsiteX142" fmla="*/ 222 w 10000"/>
                <a:gd name="connsiteY142" fmla="*/ 8439 h 10000"/>
                <a:gd name="connsiteX143" fmla="*/ 0 w 10000"/>
                <a:gd name="connsiteY143" fmla="*/ 8454 h 10000"/>
                <a:gd name="connsiteX144" fmla="*/ 0 w 10000"/>
                <a:gd name="connsiteY144" fmla="*/ 8454 h 10000"/>
                <a:gd name="connsiteX145" fmla="*/ 278 w 10000"/>
                <a:gd name="connsiteY145" fmla="*/ 8689 h 10000"/>
                <a:gd name="connsiteX146" fmla="*/ 500 w 10000"/>
                <a:gd name="connsiteY146" fmla="*/ 8866 h 10000"/>
                <a:gd name="connsiteX147" fmla="*/ 722 w 10000"/>
                <a:gd name="connsiteY147" fmla="*/ 9013 h 10000"/>
                <a:gd name="connsiteX148" fmla="*/ 722 w 10000"/>
                <a:gd name="connsiteY148" fmla="*/ 9013 h 10000"/>
                <a:gd name="connsiteX149" fmla="*/ 889 w 10000"/>
                <a:gd name="connsiteY149" fmla="*/ 9102 h 10000"/>
                <a:gd name="connsiteX150" fmla="*/ 944 w 10000"/>
                <a:gd name="connsiteY150" fmla="*/ 9175 h 10000"/>
                <a:gd name="connsiteX151" fmla="*/ 1111 w 10000"/>
                <a:gd name="connsiteY151" fmla="*/ 9249 h 10000"/>
                <a:gd name="connsiteX152" fmla="*/ 1333 w 10000"/>
                <a:gd name="connsiteY152" fmla="*/ 9367 h 10000"/>
                <a:gd name="connsiteX153" fmla="*/ 1333 w 10000"/>
                <a:gd name="connsiteY153" fmla="*/ 9367 h 10000"/>
                <a:gd name="connsiteX154" fmla="*/ 1444 w 10000"/>
                <a:gd name="connsiteY154" fmla="*/ 9426 h 10000"/>
                <a:gd name="connsiteX155" fmla="*/ 1500 w 10000"/>
                <a:gd name="connsiteY155" fmla="*/ 9470 h 10000"/>
                <a:gd name="connsiteX156" fmla="*/ 1500 w 10000"/>
                <a:gd name="connsiteY156" fmla="*/ 9514 h 10000"/>
                <a:gd name="connsiteX157" fmla="*/ 1556 w 10000"/>
                <a:gd name="connsiteY157" fmla="*/ 9529 h 10000"/>
                <a:gd name="connsiteX158" fmla="*/ 1722 w 10000"/>
                <a:gd name="connsiteY158" fmla="*/ 9543 h 10000"/>
                <a:gd name="connsiteX159" fmla="*/ 1944 w 10000"/>
                <a:gd name="connsiteY159" fmla="*/ 9558 h 10000"/>
                <a:gd name="connsiteX160" fmla="*/ 2944 w 10000"/>
                <a:gd name="connsiteY160" fmla="*/ 9573 h 10000"/>
                <a:gd name="connsiteX161" fmla="*/ 2944 w 10000"/>
                <a:gd name="connsiteY161" fmla="*/ 9573 h 10000"/>
                <a:gd name="connsiteX162" fmla="*/ 4167 w 10000"/>
                <a:gd name="connsiteY162" fmla="*/ 9602 h 10000"/>
                <a:gd name="connsiteX163" fmla="*/ 4889 w 10000"/>
                <a:gd name="connsiteY163" fmla="*/ 9647 h 10000"/>
                <a:gd name="connsiteX164" fmla="*/ 5278 w 10000"/>
                <a:gd name="connsiteY164" fmla="*/ 9691 h 10000"/>
                <a:gd name="connsiteX165" fmla="*/ 5444 w 10000"/>
                <a:gd name="connsiteY165" fmla="*/ 9705 h 10000"/>
                <a:gd name="connsiteX166" fmla="*/ 5444 w 10000"/>
                <a:gd name="connsiteY166" fmla="*/ 9705 h 10000"/>
                <a:gd name="connsiteX167" fmla="*/ 5722 w 10000"/>
                <a:gd name="connsiteY167" fmla="*/ 9735 h 10000"/>
                <a:gd name="connsiteX168" fmla="*/ 5833 w 10000"/>
                <a:gd name="connsiteY168" fmla="*/ 9750 h 10000"/>
                <a:gd name="connsiteX169" fmla="*/ 5833 w 10000"/>
                <a:gd name="connsiteY169" fmla="*/ 9750 h 10000"/>
                <a:gd name="connsiteX170" fmla="*/ 5833 w 10000"/>
                <a:gd name="connsiteY170" fmla="*/ 9735 h 10000"/>
                <a:gd name="connsiteX171" fmla="*/ 5889 w 10000"/>
                <a:gd name="connsiteY171" fmla="*/ 9720 h 10000"/>
                <a:gd name="connsiteX172" fmla="*/ 6000 w 10000"/>
                <a:gd name="connsiteY172" fmla="*/ 9705 h 10000"/>
                <a:gd name="connsiteX173" fmla="*/ 6167 w 10000"/>
                <a:gd name="connsiteY173" fmla="*/ 9691 h 10000"/>
                <a:gd name="connsiteX174" fmla="*/ 6444 w 10000"/>
                <a:gd name="connsiteY174" fmla="*/ 9691 h 10000"/>
                <a:gd name="connsiteX175" fmla="*/ 6833 w 10000"/>
                <a:gd name="connsiteY175" fmla="*/ 9705 h 10000"/>
                <a:gd name="connsiteX176" fmla="*/ 7278 w 10000"/>
                <a:gd name="connsiteY176" fmla="*/ 9750 h 10000"/>
                <a:gd name="connsiteX177" fmla="*/ 7278 w 10000"/>
                <a:gd name="connsiteY177" fmla="*/ 9750 h 10000"/>
                <a:gd name="connsiteX178" fmla="*/ 8722 w 10000"/>
                <a:gd name="connsiteY178" fmla="*/ 9882 h 10000"/>
                <a:gd name="connsiteX179" fmla="*/ 10000 w 10000"/>
                <a:gd name="connsiteY179"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8000 w 10000"/>
                <a:gd name="connsiteY71" fmla="*/ 88 h 10000"/>
                <a:gd name="connsiteX72" fmla="*/ 8333 w 10000"/>
                <a:gd name="connsiteY72" fmla="*/ 15 h 10000"/>
                <a:gd name="connsiteX73" fmla="*/ 8333 w 10000"/>
                <a:gd name="connsiteY73" fmla="*/ 15 h 10000"/>
                <a:gd name="connsiteX74" fmla="*/ 8667 w 10000"/>
                <a:gd name="connsiteY74" fmla="*/ 0 h 10000"/>
                <a:gd name="connsiteX75" fmla="*/ 9111 w 10000"/>
                <a:gd name="connsiteY75" fmla="*/ 0 h 10000"/>
                <a:gd name="connsiteX76" fmla="*/ 10000 w 10000"/>
                <a:gd name="connsiteY76" fmla="*/ 15 h 10000"/>
                <a:gd name="connsiteX77" fmla="*/ 10000 w 10000"/>
                <a:gd name="connsiteY77" fmla="*/ 9013 h 10000"/>
                <a:gd name="connsiteX78" fmla="*/ 10000 w 10000"/>
                <a:gd name="connsiteY78" fmla="*/ 9013 h 10000"/>
                <a:gd name="connsiteX79" fmla="*/ 9722 w 10000"/>
                <a:gd name="connsiteY79" fmla="*/ 8999 h 10000"/>
                <a:gd name="connsiteX80" fmla="*/ 9389 w 10000"/>
                <a:gd name="connsiteY80" fmla="*/ 9013 h 10000"/>
                <a:gd name="connsiteX81" fmla="*/ 9389 w 10000"/>
                <a:gd name="connsiteY81" fmla="*/ 9013 h 10000"/>
                <a:gd name="connsiteX82" fmla="*/ 9278 w 10000"/>
                <a:gd name="connsiteY82" fmla="*/ 9028 h 10000"/>
                <a:gd name="connsiteX83" fmla="*/ 9056 w 10000"/>
                <a:gd name="connsiteY83" fmla="*/ 9013 h 10000"/>
                <a:gd name="connsiteX84" fmla="*/ 8889 w 10000"/>
                <a:gd name="connsiteY84" fmla="*/ 8999 h 10000"/>
                <a:gd name="connsiteX85" fmla="*/ 8722 w 10000"/>
                <a:gd name="connsiteY85" fmla="*/ 8969 h 10000"/>
                <a:gd name="connsiteX86" fmla="*/ 8611 w 10000"/>
                <a:gd name="connsiteY86" fmla="*/ 8925 h 10000"/>
                <a:gd name="connsiteX87" fmla="*/ 8444 w 10000"/>
                <a:gd name="connsiteY87" fmla="*/ 8851 h 10000"/>
                <a:gd name="connsiteX88" fmla="*/ 8444 w 10000"/>
                <a:gd name="connsiteY88" fmla="*/ 8851 h 10000"/>
                <a:gd name="connsiteX89" fmla="*/ 8222 w 10000"/>
                <a:gd name="connsiteY89" fmla="*/ 8719 h 10000"/>
                <a:gd name="connsiteX90" fmla="*/ 8111 w 10000"/>
                <a:gd name="connsiteY90" fmla="*/ 8660 h 10000"/>
                <a:gd name="connsiteX91" fmla="*/ 7944 w 10000"/>
                <a:gd name="connsiteY91" fmla="*/ 8616 h 10000"/>
                <a:gd name="connsiteX92" fmla="*/ 7778 w 10000"/>
                <a:gd name="connsiteY92" fmla="*/ 8586 h 10000"/>
                <a:gd name="connsiteX93" fmla="*/ 7556 w 10000"/>
                <a:gd name="connsiteY93" fmla="*/ 8571 h 10000"/>
                <a:gd name="connsiteX94" fmla="*/ 7333 w 10000"/>
                <a:gd name="connsiteY94" fmla="*/ 8557 h 10000"/>
                <a:gd name="connsiteX95" fmla="*/ 7000 w 10000"/>
                <a:gd name="connsiteY95" fmla="*/ 8542 h 10000"/>
                <a:gd name="connsiteX96" fmla="*/ 7000 w 10000"/>
                <a:gd name="connsiteY96" fmla="*/ 8542 h 10000"/>
                <a:gd name="connsiteX97" fmla="*/ 6556 w 10000"/>
                <a:gd name="connsiteY97" fmla="*/ 8557 h 10000"/>
                <a:gd name="connsiteX98" fmla="*/ 6222 w 10000"/>
                <a:gd name="connsiteY98" fmla="*/ 8557 h 10000"/>
                <a:gd name="connsiteX99" fmla="*/ 6111 w 10000"/>
                <a:gd name="connsiteY99" fmla="*/ 8542 h 10000"/>
                <a:gd name="connsiteX100" fmla="*/ 6056 w 10000"/>
                <a:gd name="connsiteY100" fmla="*/ 8527 h 10000"/>
                <a:gd name="connsiteX101" fmla="*/ 6056 w 10000"/>
                <a:gd name="connsiteY101" fmla="*/ 8527 h 10000"/>
                <a:gd name="connsiteX102" fmla="*/ 6056 w 10000"/>
                <a:gd name="connsiteY102" fmla="*/ 8262 h 10000"/>
                <a:gd name="connsiteX103" fmla="*/ 6056 w 10000"/>
                <a:gd name="connsiteY103" fmla="*/ 8262 h 10000"/>
                <a:gd name="connsiteX104" fmla="*/ 6056 w 10000"/>
                <a:gd name="connsiteY104" fmla="*/ 8203 h 10000"/>
                <a:gd name="connsiteX105" fmla="*/ 5944 w 10000"/>
                <a:gd name="connsiteY105" fmla="*/ 8130 h 10000"/>
                <a:gd name="connsiteX106" fmla="*/ 5889 w 10000"/>
                <a:gd name="connsiteY106" fmla="*/ 8115 h 10000"/>
                <a:gd name="connsiteX107" fmla="*/ 5778 w 10000"/>
                <a:gd name="connsiteY107" fmla="*/ 8100 h 10000"/>
                <a:gd name="connsiteX108" fmla="*/ 5667 w 10000"/>
                <a:gd name="connsiteY108" fmla="*/ 8100 h 10000"/>
                <a:gd name="connsiteX109" fmla="*/ 5500 w 10000"/>
                <a:gd name="connsiteY109" fmla="*/ 8115 h 10000"/>
                <a:gd name="connsiteX110" fmla="*/ 5500 w 10000"/>
                <a:gd name="connsiteY110" fmla="*/ 8115 h 10000"/>
                <a:gd name="connsiteX111" fmla="*/ 4889 w 10000"/>
                <a:gd name="connsiteY111" fmla="*/ 8218 h 10000"/>
                <a:gd name="connsiteX112" fmla="*/ 4611 w 10000"/>
                <a:gd name="connsiteY112" fmla="*/ 8247 h 10000"/>
                <a:gd name="connsiteX113" fmla="*/ 4556 w 10000"/>
                <a:gd name="connsiteY113" fmla="*/ 8262 h 10000"/>
                <a:gd name="connsiteX114" fmla="*/ 4500 w 10000"/>
                <a:gd name="connsiteY114" fmla="*/ 8247 h 10000"/>
                <a:gd name="connsiteX115" fmla="*/ 4500 w 10000"/>
                <a:gd name="connsiteY115" fmla="*/ 8247 h 10000"/>
                <a:gd name="connsiteX116" fmla="*/ 4222 w 10000"/>
                <a:gd name="connsiteY116" fmla="*/ 8100 h 10000"/>
                <a:gd name="connsiteX117" fmla="*/ 4222 w 10000"/>
                <a:gd name="connsiteY117" fmla="*/ 8100 h 10000"/>
                <a:gd name="connsiteX118" fmla="*/ 4111 w 10000"/>
                <a:gd name="connsiteY118" fmla="*/ 8027 h 10000"/>
                <a:gd name="connsiteX119" fmla="*/ 4111 w 10000"/>
                <a:gd name="connsiteY119" fmla="*/ 7982 h 10000"/>
                <a:gd name="connsiteX120" fmla="*/ 4111 w 10000"/>
                <a:gd name="connsiteY120" fmla="*/ 7938 h 10000"/>
                <a:gd name="connsiteX121" fmla="*/ 4111 w 10000"/>
                <a:gd name="connsiteY121" fmla="*/ 7938 h 10000"/>
                <a:gd name="connsiteX122" fmla="*/ 4278 w 10000"/>
                <a:gd name="connsiteY122" fmla="*/ 7894 h 10000"/>
                <a:gd name="connsiteX123" fmla="*/ 4389 w 10000"/>
                <a:gd name="connsiteY123" fmla="*/ 7879 h 10000"/>
                <a:gd name="connsiteX124" fmla="*/ 4389 w 10000"/>
                <a:gd name="connsiteY124" fmla="*/ 7879 h 10000"/>
                <a:gd name="connsiteX125" fmla="*/ 4000 w 10000"/>
                <a:gd name="connsiteY125" fmla="*/ 7879 h 10000"/>
                <a:gd name="connsiteX126" fmla="*/ 3722 w 10000"/>
                <a:gd name="connsiteY126" fmla="*/ 7894 h 10000"/>
                <a:gd name="connsiteX127" fmla="*/ 3611 w 10000"/>
                <a:gd name="connsiteY127" fmla="*/ 7909 h 10000"/>
                <a:gd name="connsiteX128" fmla="*/ 3556 w 10000"/>
                <a:gd name="connsiteY128" fmla="*/ 7923 h 10000"/>
                <a:gd name="connsiteX129" fmla="*/ 3556 w 10000"/>
                <a:gd name="connsiteY129" fmla="*/ 7923 h 10000"/>
                <a:gd name="connsiteX130" fmla="*/ 3444 w 10000"/>
                <a:gd name="connsiteY130" fmla="*/ 7982 h 10000"/>
                <a:gd name="connsiteX131" fmla="*/ 3278 w 10000"/>
                <a:gd name="connsiteY131" fmla="*/ 8071 h 10000"/>
                <a:gd name="connsiteX132" fmla="*/ 3000 w 10000"/>
                <a:gd name="connsiteY132" fmla="*/ 8174 h 10000"/>
                <a:gd name="connsiteX133" fmla="*/ 2667 w 10000"/>
                <a:gd name="connsiteY133" fmla="*/ 8247 h 10000"/>
                <a:gd name="connsiteX134" fmla="*/ 2667 w 10000"/>
                <a:gd name="connsiteY134" fmla="*/ 8247 h 10000"/>
                <a:gd name="connsiteX135" fmla="*/ 2333 w 10000"/>
                <a:gd name="connsiteY135" fmla="*/ 8306 h 10000"/>
                <a:gd name="connsiteX136" fmla="*/ 1833 w 10000"/>
                <a:gd name="connsiteY136" fmla="*/ 8365 h 10000"/>
                <a:gd name="connsiteX137" fmla="*/ 1389 w 10000"/>
                <a:gd name="connsiteY137" fmla="*/ 8395 h 10000"/>
                <a:gd name="connsiteX138" fmla="*/ 889 w 10000"/>
                <a:gd name="connsiteY138" fmla="*/ 8409 h 10000"/>
                <a:gd name="connsiteX139" fmla="*/ 889 w 10000"/>
                <a:gd name="connsiteY139" fmla="*/ 8409 h 10000"/>
                <a:gd name="connsiteX140" fmla="*/ 500 w 10000"/>
                <a:gd name="connsiteY140" fmla="*/ 8424 h 10000"/>
                <a:gd name="connsiteX141" fmla="*/ 222 w 10000"/>
                <a:gd name="connsiteY141" fmla="*/ 8439 h 10000"/>
                <a:gd name="connsiteX142" fmla="*/ 0 w 10000"/>
                <a:gd name="connsiteY142" fmla="*/ 8454 h 10000"/>
                <a:gd name="connsiteX143" fmla="*/ 0 w 10000"/>
                <a:gd name="connsiteY143" fmla="*/ 8454 h 10000"/>
                <a:gd name="connsiteX144" fmla="*/ 278 w 10000"/>
                <a:gd name="connsiteY144" fmla="*/ 8689 h 10000"/>
                <a:gd name="connsiteX145" fmla="*/ 500 w 10000"/>
                <a:gd name="connsiteY145" fmla="*/ 8866 h 10000"/>
                <a:gd name="connsiteX146" fmla="*/ 722 w 10000"/>
                <a:gd name="connsiteY146" fmla="*/ 9013 h 10000"/>
                <a:gd name="connsiteX147" fmla="*/ 722 w 10000"/>
                <a:gd name="connsiteY147" fmla="*/ 9013 h 10000"/>
                <a:gd name="connsiteX148" fmla="*/ 889 w 10000"/>
                <a:gd name="connsiteY148" fmla="*/ 9102 h 10000"/>
                <a:gd name="connsiteX149" fmla="*/ 944 w 10000"/>
                <a:gd name="connsiteY149" fmla="*/ 9175 h 10000"/>
                <a:gd name="connsiteX150" fmla="*/ 1111 w 10000"/>
                <a:gd name="connsiteY150" fmla="*/ 9249 h 10000"/>
                <a:gd name="connsiteX151" fmla="*/ 1333 w 10000"/>
                <a:gd name="connsiteY151" fmla="*/ 9367 h 10000"/>
                <a:gd name="connsiteX152" fmla="*/ 1333 w 10000"/>
                <a:gd name="connsiteY152" fmla="*/ 9367 h 10000"/>
                <a:gd name="connsiteX153" fmla="*/ 1444 w 10000"/>
                <a:gd name="connsiteY153" fmla="*/ 9426 h 10000"/>
                <a:gd name="connsiteX154" fmla="*/ 1500 w 10000"/>
                <a:gd name="connsiteY154" fmla="*/ 9470 h 10000"/>
                <a:gd name="connsiteX155" fmla="*/ 1500 w 10000"/>
                <a:gd name="connsiteY155" fmla="*/ 9514 h 10000"/>
                <a:gd name="connsiteX156" fmla="*/ 1556 w 10000"/>
                <a:gd name="connsiteY156" fmla="*/ 9529 h 10000"/>
                <a:gd name="connsiteX157" fmla="*/ 1722 w 10000"/>
                <a:gd name="connsiteY157" fmla="*/ 9543 h 10000"/>
                <a:gd name="connsiteX158" fmla="*/ 1944 w 10000"/>
                <a:gd name="connsiteY158" fmla="*/ 9558 h 10000"/>
                <a:gd name="connsiteX159" fmla="*/ 2944 w 10000"/>
                <a:gd name="connsiteY159" fmla="*/ 9573 h 10000"/>
                <a:gd name="connsiteX160" fmla="*/ 2944 w 10000"/>
                <a:gd name="connsiteY160" fmla="*/ 9573 h 10000"/>
                <a:gd name="connsiteX161" fmla="*/ 4167 w 10000"/>
                <a:gd name="connsiteY161" fmla="*/ 9602 h 10000"/>
                <a:gd name="connsiteX162" fmla="*/ 4889 w 10000"/>
                <a:gd name="connsiteY162" fmla="*/ 9647 h 10000"/>
                <a:gd name="connsiteX163" fmla="*/ 5278 w 10000"/>
                <a:gd name="connsiteY163" fmla="*/ 9691 h 10000"/>
                <a:gd name="connsiteX164" fmla="*/ 5444 w 10000"/>
                <a:gd name="connsiteY164" fmla="*/ 9705 h 10000"/>
                <a:gd name="connsiteX165" fmla="*/ 5444 w 10000"/>
                <a:gd name="connsiteY165" fmla="*/ 9705 h 10000"/>
                <a:gd name="connsiteX166" fmla="*/ 5722 w 10000"/>
                <a:gd name="connsiteY166" fmla="*/ 9735 h 10000"/>
                <a:gd name="connsiteX167" fmla="*/ 5833 w 10000"/>
                <a:gd name="connsiteY167" fmla="*/ 9750 h 10000"/>
                <a:gd name="connsiteX168" fmla="*/ 5833 w 10000"/>
                <a:gd name="connsiteY168" fmla="*/ 9750 h 10000"/>
                <a:gd name="connsiteX169" fmla="*/ 5833 w 10000"/>
                <a:gd name="connsiteY169" fmla="*/ 9735 h 10000"/>
                <a:gd name="connsiteX170" fmla="*/ 5889 w 10000"/>
                <a:gd name="connsiteY170" fmla="*/ 9720 h 10000"/>
                <a:gd name="connsiteX171" fmla="*/ 6000 w 10000"/>
                <a:gd name="connsiteY171" fmla="*/ 9705 h 10000"/>
                <a:gd name="connsiteX172" fmla="*/ 6167 w 10000"/>
                <a:gd name="connsiteY172" fmla="*/ 9691 h 10000"/>
                <a:gd name="connsiteX173" fmla="*/ 6444 w 10000"/>
                <a:gd name="connsiteY173" fmla="*/ 9691 h 10000"/>
                <a:gd name="connsiteX174" fmla="*/ 6833 w 10000"/>
                <a:gd name="connsiteY174" fmla="*/ 9705 h 10000"/>
                <a:gd name="connsiteX175" fmla="*/ 7278 w 10000"/>
                <a:gd name="connsiteY175" fmla="*/ 9750 h 10000"/>
                <a:gd name="connsiteX176" fmla="*/ 7278 w 10000"/>
                <a:gd name="connsiteY176" fmla="*/ 9750 h 10000"/>
                <a:gd name="connsiteX177" fmla="*/ 8722 w 10000"/>
                <a:gd name="connsiteY177" fmla="*/ 9882 h 10000"/>
                <a:gd name="connsiteX178" fmla="*/ 10000 w 10000"/>
                <a:gd name="connsiteY178"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8000 w 10000"/>
                <a:gd name="connsiteY71" fmla="*/ 88 h 10000"/>
                <a:gd name="connsiteX72" fmla="*/ 8333 w 10000"/>
                <a:gd name="connsiteY72" fmla="*/ 15 h 10000"/>
                <a:gd name="connsiteX73" fmla="*/ 8667 w 10000"/>
                <a:gd name="connsiteY73" fmla="*/ 0 h 10000"/>
                <a:gd name="connsiteX74" fmla="*/ 9111 w 10000"/>
                <a:gd name="connsiteY74" fmla="*/ 0 h 10000"/>
                <a:gd name="connsiteX75" fmla="*/ 10000 w 10000"/>
                <a:gd name="connsiteY75" fmla="*/ 15 h 10000"/>
                <a:gd name="connsiteX76" fmla="*/ 10000 w 10000"/>
                <a:gd name="connsiteY76" fmla="*/ 9013 h 10000"/>
                <a:gd name="connsiteX77" fmla="*/ 10000 w 10000"/>
                <a:gd name="connsiteY77" fmla="*/ 9013 h 10000"/>
                <a:gd name="connsiteX78" fmla="*/ 9722 w 10000"/>
                <a:gd name="connsiteY78" fmla="*/ 8999 h 10000"/>
                <a:gd name="connsiteX79" fmla="*/ 9389 w 10000"/>
                <a:gd name="connsiteY79" fmla="*/ 9013 h 10000"/>
                <a:gd name="connsiteX80" fmla="*/ 9389 w 10000"/>
                <a:gd name="connsiteY80" fmla="*/ 9013 h 10000"/>
                <a:gd name="connsiteX81" fmla="*/ 9278 w 10000"/>
                <a:gd name="connsiteY81" fmla="*/ 9028 h 10000"/>
                <a:gd name="connsiteX82" fmla="*/ 9056 w 10000"/>
                <a:gd name="connsiteY82" fmla="*/ 9013 h 10000"/>
                <a:gd name="connsiteX83" fmla="*/ 8889 w 10000"/>
                <a:gd name="connsiteY83" fmla="*/ 8999 h 10000"/>
                <a:gd name="connsiteX84" fmla="*/ 8722 w 10000"/>
                <a:gd name="connsiteY84" fmla="*/ 8969 h 10000"/>
                <a:gd name="connsiteX85" fmla="*/ 8611 w 10000"/>
                <a:gd name="connsiteY85" fmla="*/ 8925 h 10000"/>
                <a:gd name="connsiteX86" fmla="*/ 8444 w 10000"/>
                <a:gd name="connsiteY86" fmla="*/ 8851 h 10000"/>
                <a:gd name="connsiteX87" fmla="*/ 8444 w 10000"/>
                <a:gd name="connsiteY87" fmla="*/ 8851 h 10000"/>
                <a:gd name="connsiteX88" fmla="*/ 8222 w 10000"/>
                <a:gd name="connsiteY88" fmla="*/ 8719 h 10000"/>
                <a:gd name="connsiteX89" fmla="*/ 8111 w 10000"/>
                <a:gd name="connsiteY89" fmla="*/ 8660 h 10000"/>
                <a:gd name="connsiteX90" fmla="*/ 7944 w 10000"/>
                <a:gd name="connsiteY90" fmla="*/ 8616 h 10000"/>
                <a:gd name="connsiteX91" fmla="*/ 7778 w 10000"/>
                <a:gd name="connsiteY91" fmla="*/ 8586 h 10000"/>
                <a:gd name="connsiteX92" fmla="*/ 7556 w 10000"/>
                <a:gd name="connsiteY92" fmla="*/ 8571 h 10000"/>
                <a:gd name="connsiteX93" fmla="*/ 7333 w 10000"/>
                <a:gd name="connsiteY93" fmla="*/ 8557 h 10000"/>
                <a:gd name="connsiteX94" fmla="*/ 7000 w 10000"/>
                <a:gd name="connsiteY94" fmla="*/ 8542 h 10000"/>
                <a:gd name="connsiteX95" fmla="*/ 7000 w 10000"/>
                <a:gd name="connsiteY95" fmla="*/ 8542 h 10000"/>
                <a:gd name="connsiteX96" fmla="*/ 6556 w 10000"/>
                <a:gd name="connsiteY96" fmla="*/ 8557 h 10000"/>
                <a:gd name="connsiteX97" fmla="*/ 6222 w 10000"/>
                <a:gd name="connsiteY97" fmla="*/ 8557 h 10000"/>
                <a:gd name="connsiteX98" fmla="*/ 6111 w 10000"/>
                <a:gd name="connsiteY98" fmla="*/ 8542 h 10000"/>
                <a:gd name="connsiteX99" fmla="*/ 6056 w 10000"/>
                <a:gd name="connsiteY99" fmla="*/ 8527 h 10000"/>
                <a:gd name="connsiteX100" fmla="*/ 6056 w 10000"/>
                <a:gd name="connsiteY100" fmla="*/ 8527 h 10000"/>
                <a:gd name="connsiteX101" fmla="*/ 6056 w 10000"/>
                <a:gd name="connsiteY101" fmla="*/ 8262 h 10000"/>
                <a:gd name="connsiteX102" fmla="*/ 6056 w 10000"/>
                <a:gd name="connsiteY102" fmla="*/ 8262 h 10000"/>
                <a:gd name="connsiteX103" fmla="*/ 6056 w 10000"/>
                <a:gd name="connsiteY103" fmla="*/ 8203 h 10000"/>
                <a:gd name="connsiteX104" fmla="*/ 5944 w 10000"/>
                <a:gd name="connsiteY104" fmla="*/ 8130 h 10000"/>
                <a:gd name="connsiteX105" fmla="*/ 5889 w 10000"/>
                <a:gd name="connsiteY105" fmla="*/ 8115 h 10000"/>
                <a:gd name="connsiteX106" fmla="*/ 5778 w 10000"/>
                <a:gd name="connsiteY106" fmla="*/ 8100 h 10000"/>
                <a:gd name="connsiteX107" fmla="*/ 5667 w 10000"/>
                <a:gd name="connsiteY107" fmla="*/ 8100 h 10000"/>
                <a:gd name="connsiteX108" fmla="*/ 5500 w 10000"/>
                <a:gd name="connsiteY108" fmla="*/ 8115 h 10000"/>
                <a:gd name="connsiteX109" fmla="*/ 5500 w 10000"/>
                <a:gd name="connsiteY109" fmla="*/ 8115 h 10000"/>
                <a:gd name="connsiteX110" fmla="*/ 4889 w 10000"/>
                <a:gd name="connsiteY110" fmla="*/ 8218 h 10000"/>
                <a:gd name="connsiteX111" fmla="*/ 4611 w 10000"/>
                <a:gd name="connsiteY111" fmla="*/ 8247 h 10000"/>
                <a:gd name="connsiteX112" fmla="*/ 4556 w 10000"/>
                <a:gd name="connsiteY112" fmla="*/ 8262 h 10000"/>
                <a:gd name="connsiteX113" fmla="*/ 4500 w 10000"/>
                <a:gd name="connsiteY113" fmla="*/ 8247 h 10000"/>
                <a:gd name="connsiteX114" fmla="*/ 4500 w 10000"/>
                <a:gd name="connsiteY114" fmla="*/ 8247 h 10000"/>
                <a:gd name="connsiteX115" fmla="*/ 4222 w 10000"/>
                <a:gd name="connsiteY115" fmla="*/ 8100 h 10000"/>
                <a:gd name="connsiteX116" fmla="*/ 4222 w 10000"/>
                <a:gd name="connsiteY116" fmla="*/ 8100 h 10000"/>
                <a:gd name="connsiteX117" fmla="*/ 4111 w 10000"/>
                <a:gd name="connsiteY117" fmla="*/ 8027 h 10000"/>
                <a:gd name="connsiteX118" fmla="*/ 4111 w 10000"/>
                <a:gd name="connsiteY118" fmla="*/ 7982 h 10000"/>
                <a:gd name="connsiteX119" fmla="*/ 4111 w 10000"/>
                <a:gd name="connsiteY119" fmla="*/ 7938 h 10000"/>
                <a:gd name="connsiteX120" fmla="*/ 4111 w 10000"/>
                <a:gd name="connsiteY120" fmla="*/ 7938 h 10000"/>
                <a:gd name="connsiteX121" fmla="*/ 4278 w 10000"/>
                <a:gd name="connsiteY121" fmla="*/ 7894 h 10000"/>
                <a:gd name="connsiteX122" fmla="*/ 4389 w 10000"/>
                <a:gd name="connsiteY122" fmla="*/ 7879 h 10000"/>
                <a:gd name="connsiteX123" fmla="*/ 4389 w 10000"/>
                <a:gd name="connsiteY123" fmla="*/ 7879 h 10000"/>
                <a:gd name="connsiteX124" fmla="*/ 4000 w 10000"/>
                <a:gd name="connsiteY124" fmla="*/ 7879 h 10000"/>
                <a:gd name="connsiteX125" fmla="*/ 3722 w 10000"/>
                <a:gd name="connsiteY125" fmla="*/ 7894 h 10000"/>
                <a:gd name="connsiteX126" fmla="*/ 3611 w 10000"/>
                <a:gd name="connsiteY126" fmla="*/ 7909 h 10000"/>
                <a:gd name="connsiteX127" fmla="*/ 3556 w 10000"/>
                <a:gd name="connsiteY127" fmla="*/ 7923 h 10000"/>
                <a:gd name="connsiteX128" fmla="*/ 3556 w 10000"/>
                <a:gd name="connsiteY128" fmla="*/ 7923 h 10000"/>
                <a:gd name="connsiteX129" fmla="*/ 3444 w 10000"/>
                <a:gd name="connsiteY129" fmla="*/ 7982 h 10000"/>
                <a:gd name="connsiteX130" fmla="*/ 3278 w 10000"/>
                <a:gd name="connsiteY130" fmla="*/ 8071 h 10000"/>
                <a:gd name="connsiteX131" fmla="*/ 3000 w 10000"/>
                <a:gd name="connsiteY131" fmla="*/ 8174 h 10000"/>
                <a:gd name="connsiteX132" fmla="*/ 2667 w 10000"/>
                <a:gd name="connsiteY132" fmla="*/ 8247 h 10000"/>
                <a:gd name="connsiteX133" fmla="*/ 2667 w 10000"/>
                <a:gd name="connsiteY133" fmla="*/ 8247 h 10000"/>
                <a:gd name="connsiteX134" fmla="*/ 2333 w 10000"/>
                <a:gd name="connsiteY134" fmla="*/ 8306 h 10000"/>
                <a:gd name="connsiteX135" fmla="*/ 1833 w 10000"/>
                <a:gd name="connsiteY135" fmla="*/ 8365 h 10000"/>
                <a:gd name="connsiteX136" fmla="*/ 1389 w 10000"/>
                <a:gd name="connsiteY136" fmla="*/ 8395 h 10000"/>
                <a:gd name="connsiteX137" fmla="*/ 889 w 10000"/>
                <a:gd name="connsiteY137" fmla="*/ 8409 h 10000"/>
                <a:gd name="connsiteX138" fmla="*/ 889 w 10000"/>
                <a:gd name="connsiteY138" fmla="*/ 8409 h 10000"/>
                <a:gd name="connsiteX139" fmla="*/ 500 w 10000"/>
                <a:gd name="connsiteY139" fmla="*/ 8424 h 10000"/>
                <a:gd name="connsiteX140" fmla="*/ 222 w 10000"/>
                <a:gd name="connsiteY140" fmla="*/ 8439 h 10000"/>
                <a:gd name="connsiteX141" fmla="*/ 0 w 10000"/>
                <a:gd name="connsiteY141" fmla="*/ 8454 h 10000"/>
                <a:gd name="connsiteX142" fmla="*/ 0 w 10000"/>
                <a:gd name="connsiteY142" fmla="*/ 8454 h 10000"/>
                <a:gd name="connsiteX143" fmla="*/ 278 w 10000"/>
                <a:gd name="connsiteY143" fmla="*/ 8689 h 10000"/>
                <a:gd name="connsiteX144" fmla="*/ 500 w 10000"/>
                <a:gd name="connsiteY144" fmla="*/ 8866 h 10000"/>
                <a:gd name="connsiteX145" fmla="*/ 722 w 10000"/>
                <a:gd name="connsiteY145" fmla="*/ 9013 h 10000"/>
                <a:gd name="connsiteX146" fmla="*/ 722 w 10000"/>
                <a:gd name="connsiteY146" fmla="*/ 9013 h 10000"/>
                <a:gd name="connsiteX147" fmla="*/ 889 w 10000"/>
                <a:gd name="connsiteY147" fmla="*/ 9102 h 10000"/>
                <a:gd name="connsiteX148" fmla="*/ 944 w 10000"/>
                <a:gd name="connsiteY148" fmla="*/ 9175 h 10000"/>
                <a:gd name="connsiteX149" fmla="*/ 1111 w 10000"/>
                <a:gd name="connsiteY149" fmla="*/ 9249 h 10000"/>
                <a:gd name="connsiteX150" fmla="*/ 1333 w 10000"/>
                <a:gd name="connsiteY150" fmla="*/ 9367 h 10000"/>
                <a:gd name="connsiteX151" fmla="*/ 1333 w 10000"/>
                <a:gd name="connsiteY151" fmla="*/ 9367 h 10000"/>
                <a:gd name="connsiteX152" fmla="*/ 1444 w 10000"/>
                <a:gd name="connsiteY152" fmla="*/ 9426 h 10000"/>
                <a:gd name="connsiteX153" fmla="*/ 1500 w 10000"/>
                <a:gd name="connsiteY153" fmla="*/ 9470 h 10000"/>
                <a:gd name="connsiteX154" fmla="*/ 1500 w 10000"/>
                <a:gd name="connsiteY154" fmla="*/ 9514 h 10000"/>
                <a:gd name="connsiteX155" fmla="*/ 1556 w 10000"/>
                <a:gd name="connsiteY155" fmla="*/ 9529 h 10000"/>
                <a:gd name="connsiteX156" fmla="*/ 1722 w 10000"/>
                <a:gd name="connsiteY156" fmla="*/ 9543 h 10000"/>
                <a:gd name="connsiteX157" fmla="*/ 1944 w 10000"/>
                <a:gd name="connsiteY157" fmla="*/ 9558 h 10000"/>
                <a:gd name="connsiteX158" fmla="*/ 2944 w 10000"/>
                <a:gd name="connsiteY158" fmla="*/ 9573 h 10000"/>
                <a:gd name="connsiteX159" fmla="*/ 2944 w 10000"/>
                <a:gd name="connsiteY159" fmla="*/ 9573 h 10000"/>
                <a:gd name="connsiteX160" fmla="*/ 4167 w 10000"/>
                <a:gd name="connsiteY160" fmla="*/ 9602 h 10000"/>
                <a:gd name="connsiteX161" fmla="*/ 4889 w 10000"/>
                <a:gd name="connsiteY161" fmla="*/ 9647 h 10000"/>
                <a:gd name="connsiteX162" fmla="*/ 5278 w 10000"/>
                <a:gd name="connsiteY162" fmla="*/ 9691 h 10000"/>
                <a:gd name="connsiteX163" fmla="*/ 5444 w 10000"/>
                <a:gd name="connsiteY163" fmla="*/ 9705 h 10000"/>
                <a:gd name="connsiteX164" fmla="*/ 5444 w 10000"/>
                <a:gd name="connsiteY164" fmla="*/ 9705 h 10000"/>
                <a:gd name="connsiteX165" fmla="*/ 5722 w 10000"/>
                <a:gd name="connsiteY165" fmla="*/ 9735 h 10000"/>
                <a:gd name="connsiteX166" fmla="*/ 5833 w 10000"/>
                <a:gd name="connsiteY166" fmla="*/ 9750 h 10000"/>
                <a:gd name="connsiteX167" fmla="*/ 5833 w 10000"/>
                <a:gd name="connsiteY167" fmla="*/ 9750 h 10000"/>
                <a:gd name="connsiteX168" fmla="*/ 5833 w 10000"/>
                <a:gd name="connsiteY168" fmla="*/ 9735 h 10000"/>
                <a:gd name="connsiteX169" fmla="*/ 5889 w 10000"/>
                <a:gd name="connsiteY169" fmla="*/ 9720 h 10000"/>
                <a:gd name="connsiteX170" fmla="*/ 6000 w 10000"/>
                <a:gd name="connsiteY170" fmla="*/ 9705 h 10000"/>
                <a:gd name="connsiteX171" fmla="*/ 6167 w 10000"/>
                <a:gd name="connsiteY171" fmla="*/ 9691 h 10000"/>
                <a:gd name="connsiteX172" fmla="*/ 6444 w 10000"/>
                <a:gd name="connsiteY172" fmla="*/ 9691 h 10000"/>
                <a:gd name="connsiteX173" fmla="*/ 6833 w 10000"/>
                <a:gd name="connsiteY173" fmla="*/ 9705 h 10000"/>
                <a:gd name="connsiteX174" fmla="*/ 7278 w 10000"/>
                <a:gd name="connsiteY174" fmla="*/ 9750 h 10000"/>
                <a:gd name="connsiteX175" fmla="*/ 7278 w 10000"/>
                <a:gd name="connsiteY175" fmla="*/ 9750 h 10000"/>
                <a:gd name="connsiteX176" fmla="*/ 8722 w 10000"/>
                <a:gd name="connsiteY176" fmla="*/ 9882 h 10000"/>
                <a:gd name="connsiteX177" fmla="*/ 10000 w 10000"/>
                <a:gd name="connsiteY177" fmla="*/ 10000 h 10000"/>
                <a:gd name="connsiteX0" fmla="*/ 10000 w 10000"/>
                <a:gd name="connsiteY0" fmla="*/ 8999 h 10000"/>
                <a:gd name="connsiteX1" fmla="*/ 10000 w 10000"/>
                <a:gd name="connsiteY1" fmla="*/ 8999 h 10000"/>
                <a:gd name="connsiteX2" fmla="*/ 9222 w 10000"/>
                <a:gd name="connsiteY2" fmla="*/ 9013 h 10000"/>
                <a:gd name="connsiteX3" fmla="*/ 8944 w 10000"/>
                <a:gd name="connsiteY3" fmla="*/ 9013 h 10000"/>
                <a:gd name="connsiteX4" fmla="*/ 8833 w 10000"/>
                <a:gd name="connsiteY4" fmla="*/ 8999 h 10000"/>
                <a:gd name="connsiteX5" fmla="*/ 8778 w 10000"/>
                <a:gd name="connsiteY5" fmla="*/ 8984 h 10000"/>
                <a:gd name="connsiteX6" fmla="*/ 8778 w 10000"/>
                <a:gd name="connsiteY6" fmla="*/ 8984 h 10000"/>
                <a:gd name="connsiteX7" fmla="*/ 8444 w 10000"/>
                <a:gd name="connsiteY7" fmla="*/ 8807 h 10000"/>
                <a:gd name="connsiteX8" fmla="*/ 8167 w 10000"/>
                <a:gd name="connsiteY8" fmla="*/ 8645 h 10000"/>
                <a:gd name="connsiteX9" fmla="*/ 8167 w 10000"/>
                <a:gd name="connsiteY9" fmla="*/ 8645 h 10000"/>
                <a:gd name="connsiteX10" fmla="*/ 8056 w 10000"/>
                <a:gd name="connsiteY10" fmla="*/ 8616 h 10000"/>
                <a:gd name="connsiteX11" fmla="*/ 7889 w 10000"/>
                <a:gd name="connsiteY11" fmla="*/ 8586 h 10000"/>
                <a:gd name="connsiteX12" fmla="*/ 7444 w 10000"/>
                <a:gd name="connsiteY12" fmla="*/ 8571 h 10000"/>
                <a:gd name="connsiteX13" fmla="*/ 6889 w 10000"/>
                <a:gd name="connsiteY13" fmla="*/ 8557 h 10000"/>
                <a:gd name="connsiteX14" fmla="*/ 6389 w 10000"/>
                <a:gd name="connsiteY14" fmla="*/ 8557 h 10000"/>
                <a:gd name="connsiteX15" fmla="*/ 6389 w 10000"/>
                <a:gd name="connsiteY15" fmla="*/ 8557 h 10000"/>
                <a:gd name="connsiteX16" fmla="*/ 6167 w 10000"/>
                <a:gd name="connsiteY16" fmla="*/ 8542 h 10000"/>
                <a:gd name="connsiteX17" fmla="*/ 6056 w 10000"/>
                <a:gd name="connsiteY17" fmla="*/ 8513 h 10000"/>
                <a:gd name="connsiteX18" fmla="*/ 6000 w 10000"/>
                <a:gd name="connsiteY18" fmla="*/ 8483 h 10000"/>
                <a:gd name="connsiteX19" fmla="*/ 6000 w 10000"/>
                <a:gd name="connsiteY19" fmla="*/ 8424 h 10000"/>
                <a:gd name="connsiteX20" fmla="*/ 6056 w 10000"/>
                <a:gd name="connsiteY20" fmla="*/ 8306 h 10000"/>
                <a:gd name="connsiteX21" fmla="*/ 6111 w 10000"/>
                <a:gd name="connsiteY21" fmla="*/ 8247 h 10000"/>
                <a:gd name="connsiteX22" fmla="*/ 6056 w 10000"/>
                <a:gd name="connsiteY22" fmla="*/ 8174 h 10000"/>
                <a:gd name="connsiteX23" fmla="*/ 6056 w 10000"/>
                <a:gd name="connsiteY23" fmla="*/ 8174 h 10000"/>
                <a:gd name="connsiteX24" fmla="*/ 6000 w 10000"/>
                <a:gd name="connsiteY24" fmla="*/ 8130 h 10000"/>
                <a:gd name="connsiteX25" fmla="*/ 5944 w 10000"/>
                <a:gd name="connsiteY25" fmla="*/ 8100 h 10000"/>
                <a:gd name="connsiteX26" fmla="*/ 5833 w 10000"/>
                <a:gd name="connsiteY26" fmla="*/ 8100 h 10000"/>
                <a:gd name="connsiteX27" fmla="*/ 5667 w 10000"/>
                <a:gd name="connsiteY27" fmla="*/ 8115 h 10000"/>
                <a:gd name="connsiteX28" fmla="*/ 5333 w 10000"/>
                <a:gd name="connsiteY28" fmla="*/ 8159 h 10000"/>
                <a:gd name="connsiteX29" fmla="*/ 4889 w 10000"/>
                <a:gd name="connsiteY29" fmla="*/ 8233 h 10000"/>
                <a:gd name="connsiteX30" fmla="*/ 4889 w 10000"/>
                <a:gd name="connsiteY30" fmla="*/ 8233 h 10000"/>
                <a:gd name="connsiteX31" fmla="*/ 4611 w 10000"/>
                <a:gd name="connsiteY31" fmla="*/ 8247 h 10000"/>
                <a:gd name="connsiteX32" fmla="*/ 4500 w 10000"/>
                <a:gd name="connsiteY32" fmla="*/ 8247 h 10000"/>
                <a:gd name="connsiteX33" fmla="*/ 4444 w 10000"/>
                <a:gd name="connsiteY33" fmla="*/ 8233 h 10000"/>
                <a:gd name="connsiteX34" fmla="*/ 4389 w 10000"/>
                <a:gd name="connsiteY34" fmla="*/ 8174 h 10000"/>
                <a:gd name="connsiteX35" fmla="*/ 4222 w 10000"/>
                <a:gd name="connsiteY35" fmla="*/ 8100 h 10000"/>
                <a:gd name="connsiteX36" fmla="*/ 4222 w 10000"/>
                <a:gd name="connsiteY36" fmla="*/ 8100 h 10000"/>
                <a:gd name="connsiteX37" fmla="*/ 4111 w 10000"/>
                <a:gd name="connsiteY37" fmla="*/ 8056 h 10000"/>
                <a:gd name="connsiteX38" fmla="*/ 4111 w 10000"/>
                <a:gd name="connsiteY38" fmla="*/ 8012 h 10000"/>
                <a:gd name="connsiteX39" fmla="*/ 4111 w 10000"/>
                <a:gd name="connsiteY39" fmla="*/ 7982 h 10000"/>
                <a:gd name="connsiteX40" fmla="*/ 4167 w 10000"/>
                <a:gd name="connsiteY40" fmla="*/ 7953 h 10000"/>
                <a:gd name="connsiteX41" fmla="*/ 4278 w 10000"/>
                <a:gd name="connsiteY41" fmla="*/ 7894 h 10000"/>
                <a:gd name="connsiteX42" fmla="*/ 4389 w 10000"/>
                <a:gd name="connsiteY42" fmla="*/ 7879 h 10000"/>
                <a:gd name="connsiteX43" fmla="*/ 4389 w 10000"/>
                <a:gd name="connsiteY43" fmla="*/ 7879 h 10000"/>
                <a:gd name="connsiteX44" fmla="*/ 4389 w 10000"/>
                <a:gd name="connsiteY44" fmla="*/ 7865 h 10000"/>
                <a:gd name="connsiteX45" fmla="*/ 4444 w 10000"/>
                <a:gd name="connsiteY45" fmla="*/ 7850 h 10000"/>
                <a:gd name="connsiteX46" fmla="*/ 4667 w 10000"/>
                <a:gd name="connsiteY46" fmla="*/ 7835 h 10000"/>
                <a:gd name="connsiteX47" fmla="*/ 5333 w 10000"/>
                <a:gd name="connsiteY47" fmla="*/ 7806 h 10000"/>
                <a:gd name="connsiteX48" fmla="*/ 6500 w 10000"/>
                <a:gd name="connsiteY48" fmla="*/ 7761 h 10000"/>
                <a:gd name="connsiteX49" fmla="*/ 6500 w 10000"/>
                <a:gd name="connsiteY49" fmla="*/ 7761 h 10000"/>
                <a:gd name="connsiteX50" fmla="*/ 7167 w 10000"/>
                <a:gd name="connsiteY50" fmla="*/ 7717 h 10000"/>
                <a:gd name="connsiteX51" fmla="*/ 8389 w 10000"/>
                <a:gd name="connsiteY51" fmla="*/ 7629 h 10000"/>
                <a:gd name="connsiteX52" fmla="*/ 8389 w 10000"/>
                <a:gd name="connsiteY52" fmla="*/ 7629 h 10000"/>
                <a:gd name="connsiteX53" fmla="*/ 8667 w 10000"/>
                <a:gd name="connsiteY53" fmla="*/ 7599 h 10000"/>
                <a:gd name="connsiteX54" fmla="*/ 8778 w 10000"/>
                <a:gd name="connsiteY54" fmla="*/ 7555 h 10000"/>
                <a:gd name="connsiteX55" fmla="*/ 8889 w 10000"/>
                <a:gd name="connsiteY55" fmla="*/ 7526 h 10000"/>
                <a:gd name="connsiteX56" fmla="*/ 8833 w 10000"/>
                <a:gd name="connsiteY56" fmla="*/ 7496 h 10000"/>
                <a:gd name="connsiteX57" fmla="*/ 8833 w 10000"/>
                <a:gd name="connsiteY57" fmla="*/ 7467 h 10000"/>
                <a:gd name="connsiteX58" fmla="*/ 8722 w 10000"/>
                <a:gd name="connsiteY58" fmla="*/ 7437 h 10000"/>
                <a:gd name="connsiteX59" fmla="*/ 8556 w 10000"/>
                <a:gd name="connsiteY59" fmla="*/ 7393 h 10000"/>
                <a:gd name="connsiteX60" fmla="*/ 8556 w 10000"/>
                <a:gd name="connsiteY60" fmla="*/ 7393 h 10000"/>
                <a:gd name="connsiteX61" fmla="*/ 6556 w 10000"/>
                <a:gd name="connsiteY61" fmla="*/ 7128 h 10000"/>
                <a:gd name="connsiteX62" fmla="*/ 6556 w 10000"/>
                <a:gd name="connsiteY62" fmla="*/ 7128 h 10000"/>
                <a:gd name="connsiteX63" fmla="*/ 6333 w 10000"/>
                <a:gd name="connsiteY63" fmla="*/ 7084 h 10000"/>
                <a:gd name="connsiteX64" fmla="*/ 6167 w 10000"/>
                <a:gd name="connsiteY64" fmla="*/ 7040 h 10000"/>
                <a:gd name="connsiteX65" fmla="*/ 6056 w 10000"/>
                <a:gd name="connsiteY65" fmla="*/ 6996 h 10000"/>
                <a:gd name="connsiteX66" fmla="*/ 6056 w 10000"/>
                <a:gd name="connsiteY66" fmla="*/ 6996 h 10000"/>
                <a:gd name="connsiteX67" fmla="*/ 8056 w 10000"/>
                <a:gd name="connsiteY67" fmla="*/ 6981 h 10000"/>
                <a:gd name="connsiteX68" fmla="*/ 10000 w 10000"/>
                <a:gd name="connsiteY68" fmla="*/ 7128 h 10000"/>
                <a:gd name="connsiteX69" fmla="*/ 10000 w 10000"/>
                <a:gd name="connsiteY69" fmla="*/ 5788 h 10000"/>
                <a:gd name="connsiteX70" fmla="*/ 10000 w 10000"/>
                <a:gd name="connsiteY70" fmla="*/ 5788 h 10000"/>
                <a:gd name="connsiteX71" fmla="*/ 8000 w 10000"/>
                <a:gd name="connsiteY71" fmla="*/ 88 h 10000"/>
                <a:gd name="connsiteX72" fmla="*/ 8333 w 10000"/>
                <a:gd name="connsiteY72" fmla="*/ 15 h 10000"/>
                <a:gd name="connsiteX73" fmla="*/ 9111 w 10000"/>
                <a:gd name="connsiteY73" fmla="*/ 0 h 10000"/>
                <a:gd name="connsiteX74" fmla="*/ 10000 w 10000"/>
                <a:gd name="connsiteY74" fmla="*/ 15 h 10000"/>
                <a:gd name="connsiteX75" fmla="*/ 10000 w 10000"/>
                <a:gd name="connsiteY75" fmla="*/ 9013 h 10000"/>
                <a:gd name="connsiteX76" fmla="*/ 10000 w 10000"/>
                <a:gd name="connsiteY76" fmla="*/ 9013 h 10000"/>
                <a:gd name="connsiteX77" fmla="*/ 9722 w 10000"/>
                <a:gd name="connsiteY77" fmla="*/ 8999 h 10000"/>
                <a:gd name="connsiteX78" fmla="*/ 9389 w 10000"/>
                <a:gd name="connsiteY78" fmla="*/ 9013 h 10000"/>
                <a:gd name="connsiteX79" fmla="*/ 9389 w 10000"/>
                <a:gd name="connsiteY79" fmla="*/ 9013 h 10000"/>
                <a:gd name="connsiteX80" fmla="*/ 9278 w 10000"/>
                <a:gd name="connsiteY80" fmla="*/ 9028 h 10000"/>
                <a:gd name="connsiteX81" fmla="*/ 9056 w 10000"/>
                <a:gd name="connsiteY81" fmla="*/ 9013 h 10000"/>
                <a:gd name="connsiteX82" fmla="*/ 8889 w 10000"/>
                <a:gd name="connsiteY82" fmla="*/ 8999 h 10000"/>
                <a:gd name="connsiteX83" fmla="*/ 8722 w 10000"/>
                <a:gd name="connsiteY83" fmla="*/ 8969 h 10000"/>
                <a:gd name="connsiteX84" fmla="*/ 8611 w 10000"/>
                <a:gd name="connsiteY84" fmla="*/ 8925 h 10000"/>
                <a:gd name="connsiteX85" fmla="*/ 8444 w 10000"/>
                <a:gd name="connsiteY85" fmla="*/ 8851 h 10000"/>
                <a:gd name="connsiteX86" fmla="*/ 8444 w 10000"/>
                <a:gd name="connsiteY86" fmla="*/ 8851 h 10000"/>
                <a:gd name="connsiteX87" fmla="*/ 8222 w 10000"/>
                <a:gd name="connsiteY87" fmla="*/ 8719 h 10000"/>
                <a:gd name="connsiteX88" fmla="*/ 8111 w 10000"/>
                <a:gd name="connsiteY88" fmla="*/ 8660 h 10000"/>
                <a:gd name="connsiteX89" fmla="*/ 7944 w 10000"/>
                <a:gd name="connsiteY89" fmla="*/ 8616 h 10000"/>
                <a:gd name="connsiteX90" fmla="*/ 7778 w 10000"/>
                <a:gd name="connsiteY90" fmla="*/ 8586 h 10000"/>
                <a:gd name="connsiteX91" fmla="*/ 7556 w 10000"/>
                <a:gd name="connsiteY91" fmla="*/ 8571 h 10000"/>
                <a:gd name="connsiteX92" fmla="*/ 7333 w 10000"/>
                <a:gd name="connsiteY92" fmla="*/ 8557 h 10000"/>
                <a:gd name="connsiteX93" fmla="*/ 7000 w 10000"/>
                <a:gd name="connsiteY93" fmla="*/ 8542 h 10000"/>
                <a:gd name="connsiteX94" fmla="*/ 7000 w 10000"/>
                <a:gd name="connsiteY94" fmla="*/ 8542 h 10000"/>
                <a:gd name="connsiteX95" fmla="*/ 6556 w 10000"/>
                <a:gd name="connsiteY95" fmla="*/ 8557 h 10000"/>
                <a:gd name="connsiteX96" fmla="*/ 6222 w 10000"/>
                <a:gd name="connsiteY96" fmla="*/ 8557 h 10000"/>
                <a:gd name="connsiteX97" fmla="*/ 6111 w 10000"/>
                <a:gd name="connsiteY97" fmla="*/ 8542 h 10000"/>
                <a:gd name="connsiteX98" fmla="*/ 6056 w 10000"/>
                <a:gd name="connsiteY98" fmla="*/ 8527 h 10000"/>
                <a:gd name="connsiteX99" fmla="*/ 6056 w 10000"/>
                <a:gd name="connsiteY99" fmla="*/ 8527 h 10000"/>
                <a:gd name="connsiteX100" fmla="*/ 6056 w 10000"/>
                <a:gd name="connsiteY100" fmla="*/ 8262 h 10000"/>
                <a:gd name="connsiteX101" fmla="*/ 6056 w 10000"/>
                <a:gd name="connsiteY101" fmla="*/ 8262 h 10000"/>
                <a:gd name="connsiteX102" fmla="*/ 6056 w 10000"/>
                <a:gd name="connsiteY102" fmla="*/ 8203 h 10000"/>
                <a:gd name="connsiteX103" fmla="*/ 5944 w 10000"/>
                <a:gd name="connsiteY103" fmla="*/ 8130 h 10000"/>
                <a:gd name="connsiteX104" fmla="*/ 5889 w 10000"/>
                <a:gd name="connsiteY104" fmla="*/ 8115 h 10000"/>
                <a:gd name="connsiteX105" fmla="*/ 5778 w 10000"/>
                <a:gd name="connsiteY105" fmla="*/ 8100 h 10000"/>
                <a:gd name="connsiteX106" fmla="*/ 5667 w 10000"/>
                <a:gd name="connsiteY106" fmla="*/ 8100 h 10000"/>
                <a:gd name="connsiteX107" fmla="*/ 5500 w 10000"/>
                <a:gd name="connsiteY107" fmla="*/ 8115 h 10000"/>
                <a:gd name="connsiteX108" fmla="*/ 5500 w 10000"/>
                <a:gd name="connsiteY108" fmla="*/ 8115 h 10000"/>
                <a:gd name="connsiteX109" fmla="*/ 4889 w 10000"/>
                <a:gd name="connsiteY109" fmla="*/ 8218 h 10000"/>
                <a:gd name="connsiteX110" fmla="*/ 4611 w 10000"/>
                <a:gd name="connsiteY110" fmla="*/ 8247 h 10000"/>
                <a:gd name="connsiteX111" fmla="*/ 4556 w 10000"/>
                <a:gd name="connsiteY111" fmla="*/ 8262 h 10000"/>
                <a:gd name="connsiteX112" fmla="*/ 4500 w 10000"/>
                <a:gd name="connsiteY112" fmla="*/ 8247 h 10000"/>
                <a:gd name="connsiteX113" fmla="*/ 4500 w 10000"/>
                <a:gd name="connsiteY113" fmla="*/ 8247 h 10000"/>
                <a:gd name="connsiteX114" fmla="*/ 4222 w 10000"/>
                <a:gd name="connsiteY114" fmla="*/ 8100 h 10000"/>
                <a:gd name="connsiteX115" fmla="*/ 4222 w 10000"/>
                <a:gd name="connsiteY115" fmla="*/ 8100 h 10000"/>
                <a:gd name="connsiteX116" fmla="*/ 4111 w 10000"/>
                <a:gd name="connsiteY116" fmla="*/ 8027 h 10000"/>
                <a:gd name="connsiteX117" fmla="*/ 4111 w 10000"/>
                <a:gd name="connsiteY117" fmla="*/ 7982 h 10000"/>
                <a:gd name="connsiteX118" fmla="*/ 4111 w 10000"/>
                <a:gd name="connsiteY118" fmla="*/ 7938 h 10000"/>
                <a:gd name="connsiteX119" fmla="*/ 4111 w 10000"/>
                <a:gd name="connsiteY119" fmla="*/ 7938 h 10000"/>
                <a:gd name="connsiteX120" fmla="*/ 4278 w 10000"/>
                <a:gd name="connsiteY120" fmla="*/ 7894 h 10000"/>
                <a:gd name="connsiteX121" fmla="*/ 4389 w 10000"/>
                <a:gd name="connsiteY121" fmla="*/ 7879 h 10000"/>
                <a:gd name="connsiteX122" fmla="*/ 4389 w 10000"/>
                <a:gd name="connsiteY122" fmla="*/ 7879 h 10000"/>
                <a:gd name="connsiteX123" fmla="*/ 4000 w 10000"/>
                <a:gd name="connsiteY123" fmla="*/ 7879 h 10000"/>
                <a:gd name="connsiteX124" fmla="*/ 3722 w 10000"/>
                <a:gd name="connsiteY124" fmla="*/ 7894 h 10000"/>
                <a:gd name="connsiteX125" fmla="*/ 3611 w 10000"/>
                <a:gd name="connsiteY125" fmla="*/ 7909 h 10000"/>
                <a:gd name="connsiteX126" fmla="*/ 3556 w 10000"/>
                <a:gd name="connsiteY126" fmla="*/ 7923 h 10000"/>
                <a:gd name="connsiteX127" fmla="*/ 3556 w 10000"/>
                <a:gd name="connsiteY127" fmla="*/ 7923 h 10000"/>
                <a:gd name="connsiteX128" fmla="*/ 3444 w 10000"/>
                <a:gd name="connsiteY128" fmla="*/ 7982 h 10000"/>
                <a:gd name="connsiteX129" fmla="*/ 3278 w 10000"/>
                <a:gd name="connsiteY129" fmla="*/ 8071 h 10000"/>
                <a:gd name="connsiteX130" fmla="*/ 3000 w 10000"/>
                <a:gd name="connsiteY130" fmla="*/ 8174 h 10000"/>
                <a:gd name="connsiteX131" fmla="*/ 2667 w 10000"/>
                <a:gd name="connsiteY131" fmla="*/ 8247 h 10000"/>
                <a:gd name="connsiteX132" fmla="*/ 2667 w 10000"/>
                <a:gd name="connsiteY132" fmla="*/ 8247 h 10000"/>
                <a:gd name="connsiteX133" fmla="*/ 2333 w 10000"/>
                <a:gd name="connsiteY133" fmla="*/ 8306 h 10000"/>
                <a:gd name="connsiteX134" fmla="*/ 1833 w 10000"/>
                <a:gd name="connsiteY134" fmla="*/ 8365 h 10000"/>
                <a:gd name="connsiteX135" fmla="*/ 1389 w 10000"/>
                <a:gd name="connsiteY135" fmla="*/ 8395 h 10000"/>
                <a:gd name="connsiteX136" fmla="*/ 889 w 10000"/>
                <a:gd name="connsiteY136" fmla="*/ 8409 h 10000"/>
                <a:gd name="connsiteX137" fmla="*/ 889 w 10000"/>
                <a:gd name="connsiteY137" fmla="*/ 8409 h 10000"/>
                <a:gd name="connsiteX138" fmla="*/ 500 w 10000"/>
                <a:gd name="connsiteY138" fmla="*/ 8424 h 10000"/>
                <a:gd name="connsiteX139" fmla="*/ 222 w 10000"/>
                <a:gd name="connsiteY139" fmla="*/ 8439 h 10000"/>
                <a:gd name="connsiteX140" fmla="*/ 0 w 10000"/>
                <a:gd name="connsiteY140" fmla="*/ 8454 h 10000"/>
                <a:gd name="connsiteX141" fmla="*/ 0 w 10000"/>
                <a:gd name="connsiteY141" fmla="*/ 8454 h 10000"/>
                <a:gd name="connsiteX142" fmla="*/ 278 w 10000"/>
                <a:gd name="connsiteY142" fmla="*/ 8689 h 10000"/>
                <a:gd name="connsiteX143" fmla="*/ 500 w 10000"/>
                <a:gd name="connsiteY143" fmla="*/ 8866 h 10000"/>
                <a:gd name="connsiteX144" fmla="*/ 722 w 10000"/>
                <a:gd name="connsiteY144" fmla="*/ 9013 h 10000"/>
                <a:gd name="connsiteX145" fmla="*/ 722 w 10000"/>
                <a:gd name="connsiteY145" fmla="*/ 9013 h 10000"/>
                <a:gd name="connsiteX146" fmla="*/ 889 w 10000"/>
                <a:gd name="connsiteY146" fmla="*/ 9102 h 10000"/>
                <a:gd name="connsiteX147" fmla="*/ 944 w 10000"/>
                <a:gd name="connsiteY147" fmla="*/ 9175 h 10000"/>
                <a:gd name="connsiteX148" fmla="*/ 1111 w 10000"/>
                <a:gd name="connsiteY148" fmla="*/ 9249 h 10000"/>
                <a:gd name="connsiteX149" fmla="*/ 1333 w 10000"/>
                <a:gd name="connsiteY149" fmla="*/ 9367 h 10000"/>
                <a:gd name="connsiteX150" fmla="*/ 1333 w 10000"/>
                <a:gd name="connsiteY150" fmla="*/ 9367 h 10000"/>
                <a:gd name="connsiteX151" fmla="*/ 1444 w 10000"/>
                <a:gd name="connsiteY151" fmla="*/ 9426 h 10000"/>
                <a:gd name="connsiteX152" fmla="*/ 1500 w 10000"/>
                <a:gd name="connsiteY152" fmla="*/ 9470 h 10000"/>
                <a:gd name="connsiteX153" fmla="*/ 1500 w 10000"/>
                <a:gd name="connsiteY153" fmla="*/ 9514 h 10000"/>
                <a:gd name="connsiteX154" fmla="*/ 1556 w 10000"/>
                <a:gd name="connsiteY154" fmla="*/ 9529 h 10000"/>
                <a:gd name="connsiteX155" fmla="*/ 1722 w 10000"/>
                <a:gd name="connsiteY155" fmla="*/ 9543 h 10000"/>
                <a:gd name="connsiteX156" fmla="*/ 1944 w 10000"/>
                <a:gd name="connsiteY156" fmla="*/ 9558 h 10000"/>
                <a:gd name="connsiteX157" fmla="*/ 2944 w 10000"/>
                <a:gd name="connsiteY157" fmla="*/ 9573 h 10000"/>
                <a:gd name="connsiteX158" fmla="*/ 2944 w 10000"/>
                <a:gd name="connsiteY158" fmla="*/ 9573 h 10000"/>
                <a:gd name="connsiteX159" fmla="*/ 4167 w 10000"/>
                <a:gd name="connsiteY159" fmla="*/ 9602 h 10000"/>
                <a:gd name="connsiteX160" fmla="*/ 4889 w 10000"/>
                <a:gd name="connsiteY160" fmla="*/ 9647 h 10000"/>
                <a:gd name="connsiteX161" fmla="*/ 5278 w 10000"/>
                <a:gd name="connsiteY161" fmla="*/ 9691 h 10000"/>
                <a:gd name="connsiteX162" fmla="*/ 5444 w 10000"/>
                <a:gd name="connsiteY162" fmla="*/ 9705 h 10000"/>
                <a:gd name="connsiteX163" fmla="*/ 5444 w 10000"/>
                <a:gd name="connsiteY163" fmla="*/ 9705 h 10000"/>
                <a:gd name="connsiteX164" fmla="*/ 5722 w 10000"/>
                <a:gd name="connsiteY164" fmla="*/ 9735 h 10000"/>
                <a:gd name="connsiteX165" fmla="*/ 5833 w 10000"/>
                <a:gd name="connsiteY165" fmla="*/ 9750 h 10000"/>
                <a:gd name="connsiteX166" fmla="*/ 5833 w 10000"/>
                <a:gd name="connsiteY166" fmla="*/ 9750 h 10000"/>
                <a:gd name="connsiteX167" fmla="*/ 5833 w 10000"/>
                <a:gd name="connsiteY167" fmla="*/ 9735 h 10000"/>
                <a:gd name="connsiteX168" fmla="*/ 5889 w 10000"/>
                <a:gd name="connsiteY168" fmla="*/ 9720 h 10000"/>
                <a:gd name="connsiteX169" fmla="*/ 6000 w 10000"/>
                <a:gd name="connsiteY169" fmla="*/ 9705 h 10000"/>
                <a:gd name="connsiteX170" fmla="*/ 6167 w 10000"/>
                <a:gd name="connsiteY170" fmla="*/ 9691 h 10000"/>
                <a:gd name="connsiteX171" fmla="*/ 6444 w 10000"/>
                <a:gd name="connsiteY171" fmla="*/ 9691 h 10000"/>
                <a:gd name="connsiteX172" fmla="*/ 6833 w 10000"/>
                <a:gd name="connsiteY172" fmla="*/ 9705 h 10000"/>
                <a:gd name="connsiteX173" fmla="*/ 7278 w 10000"/>
                <a:gd name="connsiteY173" fmla="*/ 9750 h 10000"/>
                <a:gd name="connsiteX174" fmla="*/ 7278 w 10000"/>
                <a:gd name="connsiteY174" fmla="*/ 9750 h 10000"/>
                <a:gd name="connsiteX175" fmla="*/ 8722 w 10000"/>
                <a:gd name="connsiteY175" fmla="*/ 9882 h 10000"/>
                <a:gd name="connsiteX176" fmla="*/ 10000 w 10000"/>
                <a:gd name="connsiteY176" fmla="*/ 10000 h 10000"/>
                <a:gd name="connsiteX0" fmla="*/ 10000 w 10000"/>
                <a:gd name="connsiteY0" fmla="*/ 8984 h 9985"/>
                <a:gd name="connsiteX1" fmla="*/ 10000 w 10000"/>
                <a:gd name="connsiteY1" fmla="*/ 8984 h 9985"/>
                <a:gd name="connsiteX2" fmla="*/ 9222 w 10000"/>
                <a:gd name="connsiteY2" fmla="*/ 8998 h 9985"/>
                <a:gd name="connsiteX3" fmla="*/ 8944 w 10000"/>
                <a:gd name="connsiteY3" fmla="*/ 8998 h 9985"/>
                <a:gd name="connsiteX4" fmla="*/ 8833 w 10000"/>
                <a:gd name="connsiteY4" fmla="*/ 8984 h 9985"/>
                <a:gd name="connsiteX5" fmla="*/ 8778 w 10000"/>
                <a:gd name="connsiteY5" fmla="*/ 8969 h 9985"/>
                <a:gd name="connsiteX6" fmla="*/ 8778 w 10000"/>
                <a:gd name="connsiteY6" fmla="*/ 8969 h 9985"/>
                <a:gd name="connsiteX7" fmla="*/ 8444 w 10000"/>
                <a:gd name="connsiteY7" fmla="*/ 8792 h 9985"/>
                <a:gd name="connsiteX8" fmla="*/ 8167 w 10000"/>
                <a:gd name="connsiteY8" fmla="*/ 8630 h 9985"/>
                <a:gd name="connsiteX9" fmla="*/ 8167 w 10000"/>
                <a:gd name="connsiteY9" fmla="*/ 8630 h 9985"/>
                <a:gd name="connsiteX10" fmla="*/ 8056 w 10000"/>
                <a:gd name="connsiteY10" fmla="*/ 8601 h 9985"/>
                <a:gd name="connsiteX11" fmla="*/ 7889 w 10000"/>
                <a:gd name="connsiteY11" fmla="*/ 8571 h 9985"/>
                <a:gd name="connsiteX12" fmla="*/ 7444 w 10000"/>
                <a:gd name="connsiteY12" fmla="*/ 8556 h 9985"/>
                <a:gd name="connsiteX13" fmla="*/ 6889 w 10000"/>
                <a:gd name="connsiteY13" fmla="*/ 8542 h 9985"/>
                <a:gd name="connsiteX14" fmla="*/ 6389 w 10000"/>
                <a:gd name="connsiteY14" fmla="*/ 8542 h 9985"/>
                <a:gd name="connsiteX15" fmla="*/ 6389 w 10000"/>
                <a:gd name="connsiteY15" fmla="*/ 8542 h 9985"/>
                <a:gd name="connsiteX16" fmla="*/ 6167 w 10000"/>
                <a:gd name="connsiteY16" fmla="*/ 8527 h 9985"/>
                <a:gd name="connsiteX17" fmla="*/ 6056 w 10000"/>
                <a:gd name="connsiteY17" fmla="*/ 8498 h 9985"/>
                <a:gd name="connsiteX18" fmla="*/ 6000 w 10000"/>
                <a:gd name="connsiteY18" fmla="*/ 8468 h 9985"/>
                <a:gd name="connsiteX19" fmla="*/ 6000 w 10000"/>
                <a:gd name="connsiteY19" fmla="*/ 8409 h 9985"/>
                <a:gd name="connsiteX20" fmla="*/ 6056 w 10000"/>
                <a:gd name="connsiteY20" fmla="*/ 8291 h 9985"/>
                <a:gd name="connsiteX21" fmla="*/ 6111 w 10000"/>
                <a:gd name="connsiteY21" fmla="*/ 8232 h 9985"/>
                <a:gd name="connsiteX22" fmla="*/ 6056 w 10000"/>
                <a:gd name="connsiteY22" fmla="*/ 8159 h 9985"/>
                <a:gd name="connsiteX23" fmla="*/ 6056 w 10000"/>
                <a:gd name="connsiteY23" fmla="*/ 8159 h 9985"/>
                <a:gd name="connsiteX24" fmla="*/ 6000 w 10000"/>
                <a:gd name="connsiteY24" fmla="*/ 8115 h 9985"/>
                <a:gd name="connsiteX25" fmla="*/ 5944 w 10000"/>
                <a:gd name="connsiteY25" fmla="*/ 8085 h 9985"/>
                <a:gd name="connsiteX26" fmla="*/ 5833 w 10000"/>
                <a:gd name="connsiteY26" fmla="*/ 8085 h 9985"/>
                <a:gd name="connsiteX27" fmla="*/ 5667 w 10000"/>
                <a:gd name="connsiteY27" fmla="*/ 8100 h 9985"/>
                <a:gd name="connsiteX28" fmla="*/ 5333 w 10000"/>
                <a:gd name="connsiteY28" fmla="*/ 8144 h 9985"/>
                <a:gd name="connsiteX29" fmla="*/ 4889 w 10000"/>
                <a:gd name="connsiteY29" fmla="*/ 8218 h 9985"/>
                <a:gd name="connsiteX30" fmla="*/ 4889 w 10000"/>
                <a:gd name="connsiteY30" fmla="*/ 8218 h 9985"/>
                <a:gd name="connsiteX31" fmla="*/ 4611 w 10000"/>
                <a:gd name="connsiteY31" fmla="*/ 8232 h 9985"/>
                <a:gd name="connsiteX32" fmla="*/ 4500 w 10000"/>
                <a:gd name="connsiteY32" fmla="*/ 8232 h 9985"/>
                <a:gd name="connsiteX33" fmla="*/ 4444 w 10000"/>
                <a:gd name="connsiteY33" fmla="*/ 8218 h 9985"/>
                <a:gd name="connsiteX34" fmla="*/ 4389 w 10000"/>
                <a:gd name="connsiteY34" fmla="*/ 8159 h 9985"/>
                <a:gd name="connsiteX35" fmla="*/ 4222 w 10000"/>
                <a:gd name="connsiteY35" fmla="*/ 8085 h 9985"/>
                <a:gd name="connsiteX36" fmla="*/ 4222 w 10000"/>
                <a:gd name="connsiteY36" fmla="*/ 8085 h 9985"/>
                <a:gd name="connsiteX37" fmla="*/ 4111 w 10000"/>
                <a:gd name="connsiteY37" fmla="*/ 8041 h 9985"/>
                <a:gd name="connsiteX38" fmla="*/ 4111 w 10000"/>
                <a:gd name="connsiteY38" fmla="*/ 7997 h 9985"/>
                <a:gd name="connsiteX39" fmla="*/ 4111 w 10000"/>
                <a:gd name="connsiteY39" fmla="*/ 7967 h 9985"/>
                <a:gd name="connsiteX40" fmla="*/ 4167 w 10000"/>
                <a:gd name="connsiteY40" fmla="*/ 7938 h 9985"/>
                <a:gd name="connsiteX41" fmla="*/ 4278 w 10000"/>
                <a:gd name="connsiteY41" fmla="*/ 7879 h 9985"/>
                <a:gd name="connsiteX42" fmla="*/ 4389 w 10000"/>
                <a:gd name="connsiteY42" fmla="*/ 7864 h 9985"/>
                <a:gd name="connsiteX43" fmla="*/ 4389 w 10000"/>
                <a:gd name="connsiteY43" fmla="*/ 7864 h 9985"/>
                <a:gd name="connsiteX44" fmla="*/ 4389 w 10000"/>
                <a:gd name="connsiteY44" fmla="*/ 7850 h 9985"/>
                <a:gd name="connsiteX45" fmla="*/ 4444 w 10000"/>
                <a:gd name="connsiteY45" fmla="*/ 7835 h 9985"/>
                <a:gd name="connsiteX46" fmla="*/ 4667 w 10000"/>
                <a:gd name="connsiteY46" fmla="*/ 7820 h 9985"/>
                <a:gd name="connsiteX47" fmla="*/ 5333 w 10000"/>
                <a:gd name="connsiteY47" fmla="*/ 7791 h 9985"/>
                <a:gd name="connsiteX48" fmla="*/ 6500 w 10000"/>
                <a:gd name="connsiteY48" fmla="*/ 7746 h 9985"/>
                <a:gd name="connsiteX49" fmla="*/ 6500 w 10000"/>
                <a:gd name="connsiteY49" fmla="*/ 7746 h 9985"/>
                <a:gd name="connsiteX50" fmla="*/ 7167 w 10000"/>
                <a:gd name="connsiteY50" fmla="*/ 7702 h 9985"/>
                <a:gd name="connsiteX51" fmla="*/ 8389 w 10000"/>
                <a:gd name="connsiteY51" fmla="*/ 7614 h 9985"/>
                <a:gd name="connsiteX52" fmla="*/ 8389 w 10000"/>
                <a:gd name="connsiteY52" fmla="*/ 7614 h 9985"/>
                <a:gd name="connsiteX53" fmla="*/ 8667 w 10000"/>
                <a:gd name="connsiteY53" fmla="*/ 7584 h 9985"/>
                <a:gd name="connsiteX54" fmla="*/ 8778 w 10000"/>
                <a:gd name="connsiteY54" fmla="*/ 7540 h 9985"/>
                <a:gd name="connsiteX55" fmla="*/ 8889 w 10000"/>
                <a:gd name="connsiteY55" fmla="*/ 7511 h 9985"/>
                <a:gd name="connsiteX56" fmla="*/ 8833 w 10000"/>
                <a:gd name="connsiteY56" fmla="*/ 7481 h 9985"/>
                <a:gd name="connsiteX57" fmla="*/ 8833 w 10000"/>
                <a:gd name="connsiteY57" fmla="*/ 7452 h 9985"/>
                <a:gd name="connsiteX58" fmla="*/ 8722 w 10000"/>
                <a:gd name="connsiteY58" fmla="*/ 7422 h 9985"/>
                <a:gd name="connsiteX59" fmla="*/ 8556 w 10000"/>
                <a:gd name="connsiteY59" fmla="*/ 7378 h 9985"/>
                <a:gd name="connsiteX60" fmla="*/ 8556 w 10000"/>
                <a:gd name="connsiteY60" fmla="*/ 7378 h 9985"/>
                <a:gd name="connsiteX61" fmla="*/ 6556 w 10000"/>
                <a:gd name="connsiteY61" fmla="*/ 7113 h 9985"/>
                <a:gd name="connsiteX62" fmla="*/ 6556 w 10000"/>
                <a:gd name="connsiteY62" fmla="*/ 7113 h 9985"/>
                <a:gd name="connsiteX63" fmla="*/ 6333 w 10000"/>
                <a:gd name="connsiteY63" fmla="*/ 7069 h 9985"/>
                <a:gd name="connsiteX64" fmla="*/ 6167 w 10000"/>
                <a:gd name="connsiteY64" fmla="*/ 7025 h 9985"/>
                <a:gd name="connsiteX65" fmla="*/ 6056 w 10000"/>
                <a:gd name="connsiteY65" fmla="*/ 6981 h 9985"/>
                <a:gd name="connsiteX66" fmla="*/ 6056 w 10000"/>
                <a:gd name="connsiteY66" fmla="*/ 6981 h 9985"/>
                <a:gd name="connsiteX67" fmla="*/ 8056 w 10000"/>
                <a:gd name="connsiteY67" fmla="*/ 6966 h 9985"/>
                <a:gd name="connsiteX68" fmla="*/ 10000 w 10000"/>
                <a:gd name="connsiteY68" fmla="*/ 7113 h 9985"/>
                <a:gd name="connsiteX69" fmla="*/ 10000 w 10000"/>
                <a:gd name="connsiteY69" fmla="*/ 5773 h 9985"/>
                <a:gd name="connsiteX70" fmla="*/ 10000 w 10000"/>
                <a:gd name="connsiteY70" fmla="*/ 5773 h 9985"/>
                <a:gd name="connsiteX71" fmla="*/ 8000 w 10000"/>
                <a:gd name="connsiteY71" fmla="*/ 73 h 9985"/>
                <a:gd name="connsiteX72" fmla="*/ 8333 w 10000"/>
                <a:gd name="connsiteY72" fmla="*/ 0 h 9985"/>
                <a:gd name="connsiteX73" fmla="*/ 10000 w 10000"/>
                <a:gd name="connsiteY73" fmla="*/ 0 h 9985"/>
                <a:gd name="connsiteX74" fmla="*/ 10000 w 10000"/>
                <a:gd name="connsiteY74" fmla="*/ 8998 h 9985"/>
                <a:gd name="connsiteX75" fmla="*/ 10000 w 10000"/>
                <a:gd name="connsiteY75" fmla="*/ 8998 h 9985"/>
                <a:gd name="connsiteX76" fmla="*/ 9722 w 10000"/>
                <a:gd name="connsiteY76" fmla="*/ 8984 h 9985"/>
                <a:gd name="connsiteX77" fmla="*/ 9389 w 10000"/>
                <a:gd name="connsiteY77" fmla="*/ 8998 h 9985"/>
                <a:gd name="connsiteX78" fmla="*/ 9389 w 10000"/>
                <a:gd name="connsiteY78" fmla="*/ 8998 h 9985"/>
                <a:gd name="connsiteX79" fmla="*/ 9278 w 10000"/>
                <a:gd name="connsiteY79" fmla="*/ 9013 h 9985"/>
                <a:gd name="connsiteX80" fmla="*/ 9056 w 10000"/>
                <a:gd name="connsiteY80" fmla="*/ 8998 h 9985"/>
                <a:gd name="connsiteX81" fmla="*/ 8889 w 10000"/>
                <a:gd name="connsiteY81" fmla="*/ 8984 h 9985"/>
                <a:gd name="connsiteX82" fmla="*/ 8722 w 10000"/>
                <a:gd name="connsiteY82" fmla="*/ 8954 h 9985"/>
                <a:gd name="connsiteX83" fmla="*/ 8611 w 10000"/>
                <a:gd name="connsiteY83" fmla="*/ 8910 h 9985"/>
                <a:gd name="connsiteX84" fmla="*/ 8444 w 10000"/>
                <a:gd name="connsiteY84" fmla="*/ 8836 h 9985"/>
                <a:gd name="connsiteX85" fmla="*/ 8444 w 10000"/>
                <a:gd name="connsiteY85" fmla="*/ 8836 h 9985"/>
                <a:gd name="connsiteX86" fmla="*/ 8222 w 10000"/>
                <a:gd name="connsiteY86" fmla="*/ 8704 h 9985"/>
                <a:gd name="connsiteX87" fmla="*/ 8111 w 10000"/>
                <a:gd name="connsiteY87" fmla="*/ 8645 h 9985"/>
                <a:gd name="connsiteX88" fmla="*/ 7944 w 10000"/>
                <a:gd name="connsiteY88" fmla="*/ 8601 h 9985"/>
                <a:gd name="connsiteX89" fmla="*/ 7778 w 10000"/>
                <a:gd name="connsiteY89" fmla="*/ 8571 h 9985"/>
                <a:gd name="connsiteX90" fmla="*/ 7556 w 10000"/>
                <a:gd name="connsiteY90" fmla="*/ 8556 h 9985"/>
                <a:gd name="connsiteX91" fmla="*/ 7333 w 10000"/>
                <a:gd name="connsiteY91" fmla="*/ 8542 h 9985"/>
                <a:gd name="connsiteX92" fmla="*/ 7000 w 10000"/>
                <a:gd name="connsiteY92" fmla="*/ 8527 h 9985"/>
                <a:gd name="connsiteX93" fmla="*/ 7000 w 10000"/>
                <a:gd name="connsiteY93" fmla="*/ 8527 h 9985"/>
                <a:gd name="connsiteX94" fmla="*/ 6556 w 10000"/>
                <a:gd name="connsiteY94" fmla="*/ 8542 h 9985"/>
                <a:gd name="connsiteX95" fmla="*/ 6222 w 10000"/>
                <a:gd name="connsiteY95" fmla="*/ 8542 h 9985"/>
                <a:gd name="connsiteX96" fmla="*/ 6111 w 10000"/>
                <a:gd name="connsiteY96" fmla="*/ 8527 h 9985"/>
                <a:gd name="connsiteX97" fmla="*/ 6056 w 10000"/>
                <a:gd name="connsiteY97" fmla="*/ 8512 h 9985"/>
                <a:gd name="connsiteX98" fmla="*/ 6056 w 10000"/>
                <a:gd name="connsiteY98" fmla="*/ 8512 h 9985"/>
                <a:gd name="connsiteX99" fmla="*/ 6056 w 10000"/>
                <a:gd name="connsiteY99" fmla="*/ 8247 h 9985"/>
                <a:gd name="connsiteX100" fmla="*/ 6056 w 10000"/>
                <a:gd name="connsiteY100" fmla="*/ 8247 h 9985"/>
                <a:gd name="connsiteX101" fmla="*/ 6056 w 10000"/>
                <a:gd name="connsiteY101" fmla="*/ 8188 h 9985"/>
                <a:gd name="connsiteX102" fmla="*/ 5944 w 10000"/>
                <a:gd name="connsiteY102" fmla="*/ 8115 h 9985"/>
                <a:gd name="connsiteX103" fmla="*/ 5889 w 10000"/>
                <a:gd name="connsiteY103" fmla="*/ 8100 h 9985"/>
                <a:gd name="connsiteX104" fmla="*/ 5778 w 10000"/>
                <a:gd name="connsiteY104" fmla="*/ 8085 h 9985"/>
                <a:gd name="connsiteX105" fmla="*/ 5667 w 10000"/>
                <a:gd name="connsiteY105" fmla="*/ 8085 h 9985"/>
                <a:gd name="connsiteX106" fmla="*/ 5500 w 10000"/>
                <a:gd name="connsiteY106" fmla="*/ 8100 h 9985"/>
                <a:gd name="connsiteX107" fmla="*/ 5500 w 10000"/>
                <a:gd name="connsiteY107" fmla="*/ 8100 h 9985"/>
                <a:gd name="connsiteX108" fmla="*/ 4889 w 10000"/>
                <a:gd name="connsiteY108" fmla="*/ 8203 h 9985"/>
                <a:gd name="connsiteX109" fmla="*/ 4611 w 10000"/>
                <a:gd name="connsiteY109" fmla="*/ 8232 h 9985"/>
                <a:gd name="connsiteX110" fmla="*/ 4556 w 10000"/>
                <a:gd name="connsiteY110" fmla="*/ 8247 h 9985"/>
                <a:gd name="connsiteX111" fmla="*/ 4500 w 10000"/>
                <a:gd name="connsiteY111" fmla="*/ 8232 h 9985"/>
                <a:gd name="connsiteX112" fmla="*/ 4500 w 10000"/>
                <a:gd name="connsiteY112" fmla="*/ 8232 h 9985"/>
                <a:gd name="connsiteX113" fmla="*/ 4222 w 10000"/>
                <a:gd name="connsiteY113" fmla="*/ 8085 h 9985"/>
                <a:gd name="connsiteX114" fmla="*/ 4222 w 10000"/>
                <a:gd name="connsiteY114" fmla="*/ 8085 h 9985"/>
                <a:gd name="connsiteX115" fmla="*/ 4111 w 10000"/>
                <a:gd name="connsiteY115" fmla="*/ 8012 h 9985"/>
                <a:gd name="connsiteX116" fmla="*/ 4111 w 10000"/>
                <a:gd name="connsiteY116" fmla="*/ 7967 h 9985"/>
                <a:gd name="connsiteX117" fmla="*/ 4111 w 10000"/>
                <a:gd name="connsiteY117" fmla="*/ 7923 h 9985"/>
                <a:gd name="connsiteX118" fmla="*/ 4111 w 10000"/>
                <a:gd name="connsiteY118" fmla="*/ 7923 h 9985"/>
                <a:gd name="connsiteX119" fmla="*/ 4278 w 10000"/>
                <a:gd name="connsiteY119" fmla="*/ 7879 h 9985"/>
                <a:gd name="connsiteX120" fmla="*/ 4389 w 10000"/>
                <a:gd name="connsiteY120" fmla="*/ 7864 h 9985"/>
                <a:gd name="connsiteX121" fmla="*/ 4389 w 10000"/>
                <a:gd name="connsiteY121" fmla="*/ 7864 h 9985"/>
                <a:gd name="connsiteX122" fmla="*/ 4000 w 10000"/>
                <a:gd name="connsiteY122" fmla="*/ 7864 h 9985"/>
                <a:gd name="connsiteX123" fmla="*/ 3722 w 10000"/>
                <a:gd name="connsiteY123" fmla="*/ 7879 h 9985"/>
                <a:gd name="connsiteX124" fmla="*/ 3611 w 10000"/>
                <a:gd name="connsiteY124" fmla="*/ 7894 h 9985"/>
                <a:gd name="connsiteX125" fmla="*/ 3556 w 10000"/>
                <a:gd name="connsiteY125" fmla="*/ 7908 h 9985"/>
                <a:gd name="connsiteX126" fmla="*/ 3556 w 10000"/>
                <a:gd name="connsiteY126" fmla="*/ 7908 h 9985"/>
                <a:gd name="connsiteX127" fmla="*/ 3444 w 10000"/>
                <a:gd name="connsiteY127" fmla="*/ 7967 h 9985"/>
                <a:gd name="connsiteX128" fmla="*/ 3278 w 10000"/>
                <a:gd name="connsiteY128" fmla="*/ 8056 h 9985"/>
                <a:gd name="connsiteX129" fmla="*/ 3000 w 10000"/>
                <a:gd name="connsiteY129" fmla="*/ 8159 h 9985"/>
                <a:gd name="connsiteX130" fmla="*/ 2667 w 10000"/>
                <a:gd name="connsiteY130" fmla="*/ 8232 h 9985"/>
                <a:gd name="connsiteX131" fmla="*/ 2667 w 10000"/>
                <a:gd name="connsiteY131" fmla="*/ 8232 h 9985"/>
                <a:gd name="connsiteX132" fmla="*/ 2333 w 10000"/>
                <a:gd name="connsiteY132" fmla="*/ 8291 h 9985"/>
                <a:gd name="connsiteX133" fmla="*/ 1833 w 10000"/>
                <a:gd name="connsiteY133" fmla="*/ 8350 h 9985"/>
                <a:gd name="connsiteX134" fmla="*/ 1389 w 10000"/>
                <a:gd name="connsiteY134" fmla="*/ 8380 h 9985"/>
                <a:gd name="connsiteX135" fmla="*/ 889 w 10000"/>
                <a:gd name="connsiteY135" fmla="*/ 8394 h 9985"/>
                <a:gd name="connsiteX136" fmla="*/ 889 w 10000"/>
                <a:gd name="connsiteY136" fmla="*/ 8394 h 9985"/>
                <a:gd name="connsiteX137" fmla="*/ 500 w 10000"/>
                <a:gd name="connsiteY137" fmla="*/ 8409 h 9985"/>
                <a:gd name="connsiteX138" fmla="*/ 222 w 10000"/>
                <a:gd name="connsiteY138" fmla="*/ 8424 h 9985"/>
                <a:gd name="connsiteX139" fmla="*/ 0 w 10000"/>
                <a:gd name="connsiteY139" fmla="*/ 8439 h 9985"/>
                <a:gd name="connsiteX140" fmla="*/ 0 w 10000"/>
                <a:gd name="connsiteY140" fmla="*/ 8439 h 9985"/>
                <a:gd name="connsiteX141" fmla="*/ 278 w 10000"/>
                <a:gd name="connsiteY141" fmla="*/ 8674 h 9985"/>
                <a:gd name="connsiteX142" fmla="*/ 500 w 10000"/>
                <a:gd name="connsiteY142" fmla="*/ 8851 h 9985"/>
                <a:gd name="connsiteX143" fmla="*/ 722 w 10000"/>
                <a:gd name="connsiteY143" fmla="*/ 8998 h 9985"/>
                <a:gd name="connsiteX144" fmla="*/ 722 w 10000"/>
                <a:gd name="connsiteY144" fmla="*/ 8998 h 9985"/>
                <a:gd name="connsiteX145" fmla="*/ 889 w 10000"/>
                <a:gd name="connsiteY145" fmla="*/ 9087 h 9985"/>
                <a:gd name="connsiteX146" fmla="*/ 944 w 10000"/>
                <a:gd name="connsiteY146" fmla="*/ 9160 h 9985"/>
                <a:gd name="connsiteX147" fmla="*/ 1111 w 10000"/>
                <a:gd name="connsiteY147" fmla="*/ 9234 h 9985"/>
                <a:gd name="connsiteX148" fmla="*/ 1333 w 10000"/>
                <a:gd name="connsiteY148" fmla="*/ 9352 h 9985"/>
                <a:gd name="connsiteX149" fmla="*/ 1333 w 10000"/>
                <a:gd name="connsiteY149" fmla="*/ 9352 h 9985"/>
                <a:gd name="connsiteX150" fmla="*/ 1444 w 10000"/>
                <a:gd name="connsiteY150" fmla="*/ 9411 h 9985"/>
                <a:gd name="connsiteX151" fmla="*/ 1500 w 10000"/>
                <a:gd name="connsiteY151" fmla="*/ 9455 h 9985"/>
                <a:gd name="connsiteX152" fmla="*/ 1500 w 10000"/>
                <a:gd name="connsiteY152" fmla="*/ 9499 h 9985"/>
                <a:gd name="connsiteX153" fmla="*/ 1556 w 10000"/>
                <a:gd name="connsiteY153" fmla="*/ 9514 h 9985"/>
                <a:gd name="connsiteX154" fmla="*/ 1722 w 10000"/>
                <a:gd name="connsiteY154" fmla="*/ 9528 h 9985"/>
                <a:gd name="connsiteX155" fmla="*/ 1944 w 10000"/>
                <a:gd name="connsiteY155" fmla="*/ 9543 h 9985"/>
                <a:gd name="connsiteX156" fmla="*/ 2944 w 10000"/>
                <a:gd name="connsiteY156" fmla="*/ 9558 h 9985"/>
                <a:gd name="connsiteX157" fmla="*/ 2944 w 10000"/>
                <a:gd name="connsiteY157" fmla="*/ 9558 h 9985"/>
                <a:gd name="connsiteX158" fmla="*/ 4167 w 10000"/>
                <a:gd name="connsiteY158" fmla="*/ 9587 h 9985"/>
                <a:gd name="connsiteX159" fmla="*/ 4889 w 10000"/>
                <a:gd name="connsiteY159" fmla="*/ 9632 h 9985"/>
                <a:gd name="connsiteX160" fmla="*/ 5278 w 10000"/>
                <a:gd name="connsiteY160" fmla="*/ 9676 h 9985"/>
                <a:gd name="connsiteX161" fmla="*/ 5444 w 10000"/>
                <a:gd name="connsiteY161" fmla="*/ 9690 h 9985"/>
                <a:gd name="connsiteX162" fmla="*/ 5444 w 10000"/>
                <a:gd name="connsiteY162" fmla="*/ 9690 h 9985"/>
                <a:gd name="connsiteX163" fmla="*/ 5722 w 10000"/>
                <a:gd name="connsiteY163" fmla="*/ 9720 h 9985"/>
                <a:gd name="connsiteX164" fmla="*/ 5833 w 10000"/>
                <a:gd name="connsiteY164" fmla="*/ 9735 h 9985"/>
                <a:gd name="connsiteX165" fmla="*/ 5833 w 10000"/>
                <a:gd name="connsiteY165" fmla="*/ 9735 h 9985"/>
                <a:gd name="connsiteX166" fmla="*/ 5833 w 10000"/>
                <a:gd name="connsiteY166" fmla="*/ 9720 h 9985"/>
                <a:gd name="connsiteX167" fmla="*/ 5889 w 10000"/>
                <a:gd name="connsiteY167" fmla="*/ 9705 h 9985"/>
                <a:gd name="connsiteX168" fmla="*/ 6000 w 10000"/>
                <a:gd name="connsiteY168" fmla="*/ 9690 h 9985"/>
                <a:gd name="connsiteX169" fmla="*/ 6167 w 10000"/>
                <a:gd name="connsiteY169" fmla="*/ 9676 h 9985"/>
                <a:gd name="connsiteX170" fmla="*/ 6444 w 10000"/>
                <a:gd name="connsiteY170" fmla="*/ 9676 h 9985"/>
                <a:gd name="connsiteX171" fmla="*/ 6833 w 10000"/>
                <a:gd name="connsiteY171" fmla="*/ 9690 h 9985"/>
                <a:gd name="connsiteX172" fmla="*/ 7278 w 10000"/>
                <a:gd name="connsiteY172" fmla="*/ 9735 h 9985"/>
                <a:gd name="connsiteX173" fmla="*/ 7278 w 10000"/>
                <a:gd name="connsiteY173" fmla="*/ 9735 h 9985"/>
                <a:gd name="connsiteX174" fmla="*/ 8722 w 10000"/>
                <a:gd name="connsiteY174" fmla="*/ 9867 h 9985"/>
                <a:gd name="connsiteX175" fmla="*/ 10000 w 10000"/>
                <a:gd name="connsiteY175" fmla="*/ 9985 h 9985"/>
                <a:gd name="connsiteX0" fmla="*/ 10000 w 10000"/>
                <a:gd name="connsiteY0" fmla="*/ 8997 h 10000"/>
                <a:gd name="connsiteX1" fmla="*/ 10000 w 10000"/>
                <a:gd name="connsiteY1" fmla="*/ 8997 h 10000"/>
                <a:gd name="connsiteX2" fmla="*/ 9222 w 10000"/>
                <a:gd name="connsiteY2" fmla="*/ 9012 h 10000"/>
                <a:gd name="connsiteX3" fmla="*/ 8944 w 10000"/>
                <a:gd name="connsiteY3" fmla="*/ 9012 h 10000"/>
                <a:gd name="connsiteX4" fmla="*/ 8833 w 10000"/>
                <a:gd name="connsiteY4" fmla="*/ 8997 h 10000"/>
                <a:gd name="connsiteX5" fmla="*/ 8778 w 10000"/>
                <a:gd name="connsiteY5" fmla="*/ 8982 h 10000"/>
                <a:gd name="connsiteX6" fmla="*/ 8778 w 10000"/>
                <a:gd name="connsiteY6" fmla="*/ 8982 h 10000"/>
                <a:gd name="connsiteX7" fmla="*/ 8444 w 10000"/>
                <a:gd name="connsiteY7" fmla="*/ 8805 h 10000"/>
                <a:gd name="connsiteX8" fmla="*/ 8167 w 10000"/>
                <a:gd name="connsiteY8" fmla="*/ 8643 h 10000"/>
                <a:gd name="connsiteX9" fmla="*/ 8167 w 10000"/>
                <a:gd name="connsiteY9" fmla="*/ 8643 h 10000"/>
                <a:gd name="connsiteX10" fmla="*/ 8056 w 10000"/>
                <a:gd name="connsiteY10" fmla="*/ 8614 h 10000"/>
                <a:gd name="connsiteX11" fmla="*/ 7889 w 10000"/>
                <a:gd name="connsiteY11" fmla="*/ 8584 h 10000"/>
                <a:gd name="connsiteX12" fmla="*/ 7444 w 10000"/>
                <a:gd name="connsiteY12" fmla="*/ 8569 h 10000"/>
                <a:gd name="connsiteX13" fmla="*/ 6889 w 10000"/>
                <a:gd name="connsiteY13" fmla="*/ 8555 h 10000"/>
                <a:gd name="connsiteX14" fmla="*/ 6389 w 10000"/>
                <a:gd name="connsiteY14" fmla="*/ 8555 h 10000"/>
                <a:gd name="connsiteX15" fmla="*/ 6389 w 10000"/>
                <a:gd name="connsiteY15" fmla="*/ 8555 h 10000"/>
                <a:gd name="connsiteX16" fmla="*/ 6167 w 10000"/>
                <a:gd name="connsiteY16" fmla="*/ 8540 h 10000"/>
                <a:gd name="connsiteX17" fmla="*/ 6056 w 10000"/>
                <a:gd name="connsiteY17" fmla="*/ 8511 h 10000"/>
                <a:gd name="connsiteX18" fmla="*/ 6000 w 10000"/>
                <a:gd name="connsiteY18" fmla="*/ 8481 h 10000"/>
                <a:gd name="connsiteX19" fmla="*/ 6000 w 10000"/>
                <a:gd name="connsiteY19" fmla="*/ 8422 h 10000"/>
                <a:gd name="connsiteX20" fmla="*/ 6056 w 10000"/>
                <a:gd name="connsiteY20" fmla="*/ 8303 h 10000"/>
                <a:gd name="connsiteX21" fmla="*/ 6111 w 10000"/>
                <a:gd name="connsiteY21" fmla="*/ 8244 h 10000"/>
                <a:gd name="connsiteX22" fmla="*/ 6056 w 10000"/>
                <a:gd name="connsiteY22" fmla="*/ 8171 h 10000"/>
                <a:gd name="connsiteX23" fmla="*/ 6056 w 10000"/>
                <a:gd name="connsiteY23" fmla="*/ 8171 h 10000"/>
                <a:gd name="connsiteX24" fmla="*/ 6000 w 10000"/>
                <a:gd name="connsiteY24" fmla="*/ 8127 h 10000"/>
                <a:gd name="connsiteX25" fmla="*/ 5944 w 10000"/>
                <a:gd name="connsiteY25" fmla="*/ 8097 h 10000"/>
                <a:gd name="connsiteX26" fmla="*/ 5833 w 10000"/>
                <a:gd name="connsiteY26" fmla="*/ 8097 h 10000"/>
                <a:gd name="connsiteX27" fmla="*/ 5667 w 10000"/>
                <a:gd name="connsiteY27" fmla="*/ 8112 h 10000"/>
                <a:gd name="connsiteX28" fmla="*/ 5333 w 10000"/>
                <a:gd name="connsiteY28" fmla="*/ 8156 h 10000"/>
                <a:gd name="connsiteX29" fmla="*/ 4889 w 10000"/>
                <a:gd name="connsiteY29" fmla="*/ 8230 h 10000"/>
                <a:gd name="connsiteX30" fmla="*/ 4889 w 10000"/>
                <a:gd name="connsiteY30" fmla="*/ 8230 h 10000"/>
                <a:gd name="connsiteX31" fmla="*/ 4611 w 10000"/>
                <a:gd name="connsiteY31" fmla="*/ 8244 h 10000"/>
                <a:gd name="connsiteX32" fmla="*/ 4500 w 10000"/>
                <a:gd name="connsiteY32" fmla="*/ 8244 h 10000"/>
                <a:gd name="connsiteX33" fmla="*/ 4444 w 10000"/>
                <a:gd name="connsiteY33" fmla="*/ 8230 h 10000"/>
                <a:gd name="connsiteX34" fmla="*/ 4389 w 10000"/>
                <a:gd name="connsiteY34" fmla="*/ 8171 h 10000"/>
                <a:gd name="connsiteX35" fmla="*/ 4222 w 10000"/>
                <a:gd name="connsiteY35" fmla="*/ 8097 h 10000"/>
                <a:gd name="connsiteX36" fmla="*/ 4222 w 10000"/>
                <a:gd name="connsiteY36" fmla="*/ 8097 h 10000"/>
                <a:gd name="connsiteX37" fmla="*/ 4111 w 10000"/>
                <a:gd name="connsiteY37" fmla="*/ 8053 h 10000"/>
                <a:gd name="connsiteX38" fmla="*/ 4111 w 10000"/>
                <a:gd name="connsiteY38" fmla="*/ 8009 h 10000"/>
                <a:gd name="connsiteX39" fmla="*/ 4111 w 10000"/>
                <a:gd name="connsiteY39" fmla="*/ 7979 h 10000"/>
                <a:gd name="connsiteX40" fmla="*/ 4167 w 10000"/>
                <a:gd name="connsiteY40" fmla="*/ 7950 h 10000"/>
                <a:gd name="connsiteX41" fmla="*/ 4278 w 10000"/>
                <a:gd name="connsiteY41" fmla="*/ 7891 h 10000"/>
                <a:gd name="connsiteX42" fmla="*/ 4389 w 10000"/>
                <a:gd name="connsiteY42" fmla="*/ 7876 h 10000"/>
                <a:gd name="connsiteX43" fmla="*/ 4389 w 10000"/>
                <a:gd name="connsiteY43" fmla="*/ 7876 h 10000"/>
                <a:gd name="connsiteX44" fmla="*/ 4389 w 10000"/>
                <a:gd name="connsiteY44" fmla="*/ 7862 h 10000"/>
                <a:gd name="connsiteX45" fmla="*/ 4444 w 10000"/>
                <a:gd name="connsiteY45" fmla="*/ 7847 h 10000"/>
                <a:gd name="connsiteX46" fmla="*/ 4667 w 10000"/>
                <a:gd name="connsiteY46" fmla="*/ 7832 h 10000"/>
                <a:gd name="connsiteX47" fmla="*/ 5333 w 10000"/>
                <a:gd name="connsiteY47" fmla="*/ 7803 h 10000"/>
                <a:gd name="connsiteX48" fmla="*/ 6500 w 10000"/>
                <a:gd name="connsiteY48" fmla="*/ 7758 h 10000"/>
                <a:gd name="connsiteX49" fmla="*/ 6500 w 10000"/>
                <a:gd name="connsiteY49" fmla="*/ 7758 h 10000"/>
                <a:gd name="connsiteX50" fmla="*/ 7167 w 10000"/>
                <a:gd name="connsiteY50" fmla="*/ 7714 h 10000"/>
                <a:gd name="connsiteX51" fmla="*/ 8389 w 10000"/>
                <a:gd name="connsiteY51" fmla="*/ 7625 h 10000"/>
                <a:gd name="connsiteX52" fmla="*/ 8389 w 10000"/>
                <a:gd name="connsiteY52" fmla="*/ 7625 h 10000"/>
                <a:gd name="connsiteX53" fmla="*/ 8667 w 10000"/>
                <a:gd name="connsiteY53" fmla="*/ 7595 h 10000"/>
                <a:gd name="connsiteX54" fmla="*/ 8778 w 10000"/>
                <a:gd name="connsiteY54" fmla="*/ 7551 h 10000"/>
                <a:gd name="connsiteX55" fmla="*/ 8889 w 10000"/>
                <a:gd name="connsiteY55" fmla="*/ 7522 h 10000"/>
                <a:gd name="connsiteX56" fmla="*/ 8833 w 10000"/>
                <a:gd name="connsiteY56" fmla="*/ 7492 h 10000"/>
                <a:gd name="connsiteX57" fmla="*/ 8833 w 10000"/>
                <a:gd name="connsiteY57" fmla="*/ 7463 h 10000"/>
                <a:gd name="connsiteX58" fmla="*/ 8722 w 10000"/>
                <a:gd name="connsiteY58" fmla="*/ 7433 h 10000"/>
                <a:gd name="connsiteX59" fmla="*/ 8556 w 10000"/>
                <a:gd name="connsiteY59" fmla="*/ 7389 h 10000"/>
                <a:gd name="connsiteX60" fmla="*/ 8556 w 10000"/>
                <a:gd name="connsiteY60" fmla="*/ 7389 h 10000"/>
                <a:gd name="connsiteX61" fmla="*/ 6556 w 10000"/>
                <a:gd name="connsiteY61" fmla="*/ 7124 h 10000"/>
                <a:gd name="connsiteX62" fmla="*/ 6556 w 10000"/>
                <a:gd name="connsiteY62" fmla="*/ 7124 h 10000"/>
                <a:gd name="connsiteX63" fmla="*/ 6333 w 10000"/>
                <a:gd name="connsiteY63" fmla="*/ 7080 h 10000"/>
                <a:gd name="connsiteX64" fmla="*/ 6167 w 10000"/>
                <a:gd name="connsiteY64" fmla="*/ 7036 h 10000"/>
                <a:gd name="connsiteX65" fmla="*/ 6056 w 10000"/>
                <a:gd name="connsiteY65" fmla="*/ 6991 h 10000"/>
                <a:gd name="connsiteX66" fmla="*/ 6056 w 10000"/>
                <a:gd name="connsiteY66" fmla="*/ 6991 h 10000"/>
                <a:gd name="connsiteX67" fmla="*/ 8056 w 10000"/>
                <a:gd name="connsiteY67" fmla="*/ 6976 h 10000"/>
                <a:gd name="connsiteX68" fmla="*/ 10000 w 10000"/>
                <a:gd name="connsiteY68" fmla="*/ 7124 h 10000"/>
                <a:gd name="connsiteX69" fmla="*/ 10000 w 10000"/>
                <a:gd name="connsiteY69" fmla="*/ 5782 h 10000"/>
                <a:gd name="connsiteX70" fmla="*/ 10000 w 10000"/>
                <a:gd name="connsiteY70" fmla="*/ 5782 h 10000"/>
                <a:gd name="connsiteX71" fmla="*/ 8000 w 10000"/>
                <a:gd name="connsiteY71" fmla="*/ 73 h 10000"/>
                <a:gd name="connsiteX72" fmla="*/ 8333 w 10000"/>
                <a:gd name="connsiteY72" fmla="*/ 0 h 10000"/>
                <a:gd name="connsiteX73" fmla="*/ 10000 w 10000"/>
                <a:gd name="connsiteY73" fmla="*/ 9012 h 10000"/>
                <a:gd name="connsiteX74" fmla="*/ 10000 w 10000"/>
                <a:gd name="connsiteY74" fmla="*/ 9012 h 10000"/>
                <a:gd name="connsiteX75" fmla="*/ 9722 w 10000"/>
                <a:gd name="connsiteY75" fmla="*/ 8997 h 10000"/>
                <a:gd name="connsiteX76" fmla="*/ 9389 w 10000"/>
                <a:gd name="connsiteY76" fmla="*/ 9012 h 10000"/>
                <a:gd name="connsiteX77" fmla="*/ 9389 w 10000"/>
                <a:gd name="connsiteY77" fmla="*/ 9012 h 10000"/>
                <a:gd name="connsiteX78" fmla="*/ 9278 w 10000"/>
                <a:gd name="connsiteY78" fmla="*/ 9027 h 10000"/>
                <a:gd name="connsiteX79" fmla="*/ 9056 w 10000"/>
                <a:gd name="connsiteY79" fmla="*/ 9012 h 10000"/>
                <a:gd name="connsiteX80" fmla="*/ 8889 w 10000"/>
                <a:gd name="connsiteY80" fmla="*/ 8997 h 10000"/>
                <a:gd name="connsiteX81" fmla="*/ 8722 w 10000"/>
                <a:gd name="connsiteY81" fmla="*/ 8967 h 10000"/>
                <a:gd name="connsiteX82" fmla="*/ 8611 w 10000"/>
                <a:gd name="connsiteY82" fmla="*/ 8923 h 10000"/>
                <a:gd name="connsiteX83" fmla="*/ 8444 w 10000"/>
                <a:gd name="connsiteY83" fmla="*/ 8849 h 10000"/>
                <a:gd name="connsiteX84" fmla="*/ 8444 w 10000"/>
                <a:gd name="connsiteY84" fmla="*/ 8849 h 10000"/>
                <a:gd name="connsiteX85" fmla="*/ 8222 w 10000"/>
                <a:gd name="connsiteY85" fmla="*/ 8717 h 10000"/>
                <a:gd name="connsiteX86" fmla="*/ 8111 w 10000"/>
                <a:gd name="connsiteY86" fmla="*/ 8658 h 10000"/>
                <a:gd name="connsiteX87" fmla="*/ 7944 w 10000"/>
                <a:gd name="connsiteY87" fmla="*/ 8614 h 10000"/>
                <a:gd name="connsiteX88" fmla="*/ 7778 w 10000"/>
                <a:gd name="connsiteY88" fmla="*/ 8584 h 10000"/>
                <a:gd name="connsiteX89" fmla="*/ 7556 w 10000"/>
                <a:gd name="connsiteY89" fmla="*/ 8569 h 10000"/>
                <a:gd name="connsiteX90" fmla="*/ 7333 w 10000"/>
                <a:gd name="connsiteY90" fmla="*/ 8555 h 10000"/>
                <a:gd name="connsiteX91" fmla="*/ 7000 w 10000"/>
                <a:gd name="connsiteY91" fmla="*/ 8540 h 10000"/>
                <a:gd name="connsiteX92" fmla="*/ 7000 w 10000"/>
                <a:gd name="connsiteY92" fmla="*/ 8540 h 10000"/>
                <a:gd name="connsiteX93" fmla="*/ 6556 w 10000"/>
                <a:gd name="connsiteY93" fmla="*/ 8555 h 10000"/>
                <a:gd name="connsiteX94" fmla="*/ 6222 w 10000"/>
                <a:gd name="connsiteY94" fmla="*/ 8555 h 10000"/>
                <a:gd name="connsiteX95" fmla="*/ 6111 w 10000"/>
                <a:gd name="connsiteY95" fmla="*/ 8540 h 10000"/>
                <a:gd name="connsiteX96" fmla="*/ 6056 w 10000"/>
                <a:gd name="connsiteY96" fmla="*/ 8525 h 10000"/>
                <a:gd name="connsiteX97" fmla="*/ 6056 w 10000"/>
                <a:gd name="connsiteY97" fmla="*/ 8525 h 10000"/>
                <a:gd name="connsiteX98" fmla="*/ 6056 w 10000"/>
                <a:gd name="connsiteY98" fmla="*/ 8259 h 10000"/>
                <a:gd name="connsiteX99" fmla="*/ 6056 w 10000"/>
                <a:gd name="connsiteY99" fmla="*/ 8259 h 10000"/>
                <a:gd name="connsiteX100" fmla="*/ 6056 w 10000"/>
                <a:gd name="connsiteY100" fmla="*/ 8200 h 10000"/>
                <a:gd name="connsiteX101" fmla="*/ 5944 w 10000"/>
                <a:gd name="connsiteY101" fmla="*/ 8127 h 10000"/>
                <a:gd name="connsiteX102" fmla="*/ 5889 w 10000"/>
                <a:gd name="connsiteY102" fmla="*/ 8112 h 10000"/>
                <a:gd name="connsiteX103" fmla="*/ 5778 w 10000"/>
                <a:gd name="connsiteY103" fmla="*/ 8097 h 10000"/>
                <a:gd name="connsiteX104" fmla="*/ 5667 w 10000"/>
                <a:gd name="connsiteY104" fmla="*/ 8097 h 10000"/>
                <a:gd name="connsiteX105" fmla="*/ 5500 w 10000"/>
                <a:gd name="connsiteY105" fmla="*/ 8112 h 10000"/>
                <a:gd name="connsiteX106" fmla="*/ 5500 w 10000"/>
                <a:gd name="connsiteY106" fmla="*/ 8112 h 10000"/>
                <a:gd name="connsiteX107" fmla="*/ 4889 w 10000"/>
                <a:gd name="connsiteY107" fmla="*/ 8215 h 10000"/>
                <a:gd name="connsiteX108" fmla="*/ 4611 w 10000"/>
                <a:gd name="connsiteY108" fmla="*/ 8244 h 10000"/>
                <a:gd name="connsiteX109" fmla="*/ 4556 w 10000"/>
                <a:gd name="connsiteY109" fmla="*/ 8259 h 10000"/>
                <a:gd name="connsiteX110" fmla="*/ 4500 w 10000"/>
                <a:gd name="connsiteY110" fmla="*/ 8244 h 10000"/>
                <a:gd name="connsiteX111" fmla="*/ 4500 w 10000"/>
                <a:gd name="connsiteY111" fmla="*/ 8244 h 10000"/>
                <a:gd name="connsiteX112" fmla="*/ 4222 w 10000"/>
                <a:gd name="connsiteY112" fmla="*/ 8097 h 10000"/>
                <a:gd name="connsiteX113" fmla="*/ 4222 w 10000"/>
                <a:gd name="connsiteY113" fmla="*/ 8097 h 10000"/>
                <a:gd name="connsiteX114" fmla="*/ 4111 w 10000"/>
                <a:gd name="connsiteY114" fmla="*/ 8024 h 10000"/>
                <a:gd name="connsiteX115" fmla="*/ 4111 w 10000"/>
                <a:gd name="connsiteY115" fmla="*/ 7979 h 10000"/>
                <a:gd name="connsiteX116" fmla="*/ 4111 w 10000"/>
                <a:gd name="connsiteY116" fmla="*/ 7935 h 10000"/>
                <a:gd name="connsiteX117" fmla="*/ 4111 w 10000"/>
                <a:gd name="connsiteY117" fmla="*/ 7935 h 10000"/>
                <a:gd name="connsiteX118" fmla="*/ 4278 w 10000"/>
                <a:gd name="connsiteY118" fmla="*/ 7891 h 10000"/>
                <a:gd name="connsiteX119" fmla="*/ 4389 w 10000"/>
                <a:gd name="connsiteY119" fmla="*/ 7876 h 10000"/>
                <a:gd name="connsiteX120" fmla="*/ 4389 w 10000"/>
                <a:gd name="connsiteY120" fmla="*/ 7876 h 10000"/>
                <a:gd name="connsiteX121" fmla="*/ 4000 w 10000"/>
                <a:gd name="connsiteY121" fmla="*/ 7876 h 10000"/>
                <a:gd name="connsiteX122" fmla="*/ 3722 w 10000"/>
                <a:gd name="connsiteY122" fmla="*/ 7891 h 10000"/>
                <a:gd name="connsiteX123" fmla="*/ 3611 w 10000"/>
                <a:gd name="connsiteY123" fmla="*/ 7906 h 10000"/>
                <a:gd name="connsiteX124" fmla="*/ 3556 w 10000"/>
                <a:gd name="connsiteY124" fmla="*/ 7920 h 10000"/>
                <a:gd name="connsiteX125" fmla="*/ 3556 w 10000"/>
                <a:gd name="connsiteY125" fmla="*/ 7920 h 10000"/>
                <a:gd name="connsiteX126" fmla="*/ 3444 w 10000"/>
                <a:gd name="connsiteY126" fmla="*/ 7979 h 10000"/>
                <a:gd name="connsiteX127" fmla="*/ 3278 w 10000"/>
                <a:gd name="connsiteY127" fmla="*/ 8068 h 10000"/>
                <a:gd name="connsiteX128" fmla="*/ 3000 w 10000"/>
                <a:gd name="connsiteY128" fmla="*/ 8171 h 10000"/>
                <a:gd name="connsiteX129" fmla="*/ 2667 w 10000"/>
                <a:gd name="connsiteY129" fmla="*/ 8244 h 10000"/>
                <a:gd name="connsiteX130" fmla="*/ 2667 w 10000"/>
                <a:gd name="connsiteY130" fmla="*/ 8244 h 10000"/>
                <a:gd name="connsiteX131" fmla="*/ 2333 w 10000"/>
                <a:gd name="connsiteY131" fmla="*/ 8303 h 10000"/>
                <a:gd name="connsiteX132" fmla="*/ 1833 w 10000"/>
                <a:gd name="connsiteY132" fmla="*/ 8363 h 10000"/>
                <a:gd name="connsiteX133" fmla="*/ 1389 w 10000"/>
                <a:gd name="connsiteY133" fmla="*/ 8393 h 10000"/>
                <a:gd name="connsiteX134" fmla="*/ 889 w 10000"/>
                <a:gd name="connsiteY134" fmla="*/ 8407 h 10000"/>
                <a:gd name="connsiteX135" fmla="*/ 889 w 10000"/>
                <a:gd name="connsiteY135" fmla="*/ 8407 h 10000"/>
                <a:gd name="connsiteX136" fmla="*/ 500 w 10000"/>
                <a:gd name="connsiteY136" fmla="*/ 8422 h 10000"/>
                <a:gd name="connsiteX137" fmla="*/ 222 w 10000"/>
                <a:gd name="connsiteY137" fmla="*/ 8437 h 10000"/>
                <a:gd name="connsiteX138" fmla="*/ 0 w 10000"/>
                <a:gd name="connsiteY138" fmla="*/ 8452 h 10000"/>
                <a:gd name="connsiteX139" fmla="*/ 0 w 10000"/>
                <a:gd name="connsiteY139" fmla="*/ 8452 h 10000"/>
                <a:gd name="connsiteX140" fmla="*/ 278 w 10000"/>
                <a:gd name="connsiteY140" fmla="*/ 8687 h 10000"/>
                <a:gd name="connsiteX141" fmla="*/ 500 w 10000"/>
                <a:gd name="connsiteY141" fmla="*/ 8864 h 10000"/>
                <a:gd name="connsiteX142" fmla="*/ 722 w 10000"/>
                <a:gd name="connsiteY142" fmla="*/ 9012 h 10000"/>
                <a:gd name="connsiteX143" fmla="*/ 722 w 10000"/>
                <a:gd name="connsiteY143" fmla="*/ 9012 h 10000"/>
                <a:gd name="connsiteX144" fmla="*/ 889 w 10000"/>
                <a:gd name="connsiteY144" fmla="*/ 9101 h 10000"/>
                <a:gd name="connsiteX145" fmla="*/ 944 w 10000"/>
                <a:gd name="connsiteY145" fmla="*/ 9174 h 10000"/>
                <a:gd name="connsiteX146" fmla="*/ 1111 w 10000"/>
                <a:gd name="connsiteY146" fmla="*/ 9248 h 10000"/>
                <a:gd name="connsiteX147" fmla="*/ 1333 w 10000"/>
                <a:gd name="connsiteY147" fmla="*/ 9366 h 10000"/>
                <a:gd name="connsiteX148" fmla="*/ 1333 w 10000"/>
                <a:gd name="connsiteY148" fmla="*/ 9366 h 10000"/>
                <a:gd name="connsiteX149" fmla="*/ 1444 w 10000"/>
                <a:gd name="connsiteY149" fmla="*/ 9425 h 10000"/>
                <a:gd name="connsiteX150" fmla="*/ 1500 w 10000"/>
                <a:gd name="connsiteY150" fmla="*/ 9469 h 10000"/>
                <a:gd name="connsiteX151" fmla="*/ 1500 w 10000"/>
                <a:gd name="connsiteY151" fmla="*/ 9513 h 10000"/>
                <a:gd name="connsiteX152" fmla="*/ 1556 w 10000"/>
                <a:gd name="connsiteY152" fmla="*/ 9528 h 10000"/>
                <a:gd name="connsiteX153" fmla="*/ 1722 w 10000"/>
                <a:gd name="connsiteY153" fmla="*/ 9542 h 10000"/>
                <a:gd name="connsiteX154" fmla="*/ 1944 w 10000"/>
                <a:gd name="connsiteY154" fmla="*/ 9557 h 10000"/>
                <a:gd name="connsiteX155" fmla="*/ 2944 w 10000"/>
                <a:gd name="connsiteY155" fmla="*/ 9572 h 10000"/>
                <a:gd name="connsiteX156" fmla="*/ 2944 w 10000"/>
                <a:gd name="connsiteY156" fmla="*/ 9572 h 10000"/>
                <a:gd name="connsiteX157" fmla="*/ 4167 w 10000"/>
                <a:gd name="connsiteY157" fmla="*/ 9601 h 10000"/>
                <a:gd name="connsiteX158" fmla="*/ 4889 w 10000"/>
                <a:gd name="connsiteY158" fmla="*/ 9646 h 10000"/>
                <a:gd name="connsiteX159" fmla="*/ 5278 w 10000"/>
                <a:gd name="connsiteY159" fmla="*/ 9691 h 10000"/>
                <a:gd name="connsiteX160" fmla="*/ 5444 w 10000"/>
                <a:gd name="connsiteY160" fmla="*/ 9705 h 10000"/>
                <a:gd name="connsiteX161" fmla="*/ 5444 w 10000"/>
                <a:gd name="connsiteY161" fmla="*/ 9705 h 10000"/>
                <a:gd name="connsiteX162" fmla="*/ 5722 w 10000"/>
                <a:gd name="connsiteY162" fmla="*/ 9735 h 10000"/>
                <a:gd name="connsiteX163" fmla="*/ 5833 w 10000"/>
                <a:gd name="connsiteY163" fmla="*/ 9750 h 10000"/>
                <a:gd name="connsiteX164" fmla="*/ 5833 w 10000"/>
                <a:gd name="connsiteY164" fmla="*/ 9750 h 10000"/>
                <a:gd name="connsiteX165" fmla="*/ 5833 w 10000"/>
                <a:gd name="connsiteY165" fmla="*/ 9735 h 10000"/>
                <a:gd name="connsiteX166" fmla="*/ 5889 w 10000"/>
                <a:gd name="connsiteY166" fmla="*/ 9720 h 10000"/>
                <a:gd name="connsiteX167" fmla="*/ 6000 w 10000"/>
                <a:gd name="connsiteY167" fmla="*/ 9705 h 10000"/>
                <a:gd name="connsiteX168" fmla="*/ 6167 w 10000"/>
                <a:gd name="connsiteY168" fmla="*/ 9691 h 10000"/>
                <a:gd name="connsiteX169" fmla="*/ 6444 w 10000"/>
                <a:gd name="connsiteY169" fmla="*/ 9691 h 10000"/>
                <a:gd name="connsiteX170" fmla="*/ 6833 w 10000"/>
                <a:gd name="connsiteY170" fmla="*/ 9705 h 10000"/>
                <a:gd name="connsiteX171" fmla="*/ 7278 w 10000"/>
                <a:gd name="connsiteY171" fmla="*/ 9750 h 10000"/>
                <a:gd name="connsiteX172" fmla="*/ 7278 w 10000"/>
                <a:gd name="connsiteY172" fmla="*/ 9750 h 10000"/>
                <a:gd name="connsiteX173" fmla="*/ 8722 w 10000"/>
                <a:gd name="connsiteY173" fmla="*/ 9882 h 10000"/>
                <a:gd name="connsiteX174" fmla="*/ 10000 w 10000"/>
                <a:gd name="connsiteY174" fmla="*/ 10000 h 10000"/>
                <a:gd name="connsiteX0" fmla="*/ 10000 w 10000"/>
                <a:gd name="connsiteY0" fmla="*/ 8924 h 9927"/>
                <a:gd name="connsiteX1" fmla="*/ 10000 w 10000"/>
                <a:gd name="connsiteY1" fmla="*/ 8924 h 9927"/>
                <a:gd name="connsiteX2" fmla="*/ 9222 w 10000"/>
                <a:gd name="connsiteY2" fmla="*/ 8939 h 9927"/>
                <a:gd name="connsiteX3" fmla="*/ 8944 w 10000"/>
                <a:gd name="connsiteY3" fmla="*/ 8939 h 9927"/>
                <a:gd name="connsiteX4" fmla="*/ 8833 w 10000"/>
                <a:gd name="connsiteY4" fmla="*/ 8924 h 9927"/>
                <a:gd name="connsiteX5" fmla="*/ 8778 w 10000"/>
                <a:gd name="connsiteY5" fmla="*/ 8909 h 9927"/>
                <a:gd name="connsiteX6" fmla="*/ 8778 w 10000"/>
                <a:gd name="connsiteY6" fmla="*/ 8909 h 9927"/>
                <a:gd name="connsiteX7" fmla="*/ 8444 w 10000"/>
                <a:gd name="connsiteY7" fmla="*/ 8732 h 9927"/>
                <a:gd name="connsiteX8" fmla="*/ 8167 w 10000"/>
                <a:gd name="connsiteY8" fmla="*/ 8570 h 9927"/>
                <a:gd name="connsiteX9" fmla="*/ 8167 w 10000"/>
                <a:gd name="connsiteY9" fmla="*/ 8570 h 9927"/>
                <a:gd name="connsiteX10" fmla="*/ 8056 w 10000"/>
                <a:gd name="connsiteY10" fmla="*/ 8541 h 9927"/>
                <a:gd name="connsiteX11" fmla="*/ 7889 w 10000"/>
                <a:gd name="connsiteY11" fmla="*/ 8511 h 9927"/>
                <a:gd name="connsiteX12" fmla="*/ 7444 w 10000"/>
                <a:gd name="connsiteY12" fmla="*/ 8496 h 9927"/>
                <a:gd name="connsiteX13" fmla="*/ 6889 w 10000"/>
                <a:gd name="connsiteY13" fmla="*/ 8482 h 9927"/>
                <a:gd name="connsiteX14" fmla="*/ 6389 w 10000"/>
                <a:gd name="connsiteY14" fmla="*/ 8482 h 9927"/>
                <a:gd name="connsiteX15" fmla="*/ 6389 w 10000"/>
                <a:gd name="connsiteY15" fmla="*/ 8482 h 9927"/>
                <a:gd name="connsiteX16" fmla="*/ 6167 w 10000"/>
                <a:gd name="connsiteY16" fmla="*/ 8467 h 9927"/>
                <a:gd name="connsiteX17" fmla="*/ 6056 w 10000"/>
                <a:gd name="connsiteY17" fmla="*/ 8438 h 9927"/>
                <a:gd name="connsiteX18" fmla="*/ 6000 w 10000"/>
                <a:gd name="connsiteY18" fmla="*/ 8408 h 9927"/>
                <a:gd name="connsiteX19" fmla="*/ 6000 w 10000"/>
                <a:gd name="connsiteY19" fmla="*/ 8349 h 9927"/>
                <a:gd name="connsiteX20" fmla="*/ 6056 w 10000"/>
                <a:gd name="connsiteY20" fmla="*/ 8230 h 9927"/>
                <a:gd name="connsiteX21" fmla="*/ 6111 w 10000"/>
                <a:gd name="connsiteY21" fmla="*/ 8171 h 9927"/>
                <a:gd name="connsiteX22" fmla="*/ 6056 w 10000"/>
                <a:gd name="connsiteY22" fmla="*/ 8098 h 9927"/>
                <a:gd name="connsiteX23" fmla="*/ 6056 w 10000"/>
                <a:gd name="connsiteY23" fmla="*/ 8098 h 9927"/>
                <a:gd name="connsiteX24" fmla="*/ 6000 w 10000"/>
                <a:gd name="connsiteY24" fmla="*/ 8054 h 9927"/>
                <a:gd name="connsiteX25" fmla="*/ 5944 w 10000"/>
                <a:gd name="connsiteY25" fmla="*/ 8024 h 9927"/>
                <a:gd name="connsiteX26" fmla="*/ 5833 w 10000"/>
                <a:gd name="connsiteY26" fmla="*/ 8024 h 9927"/>
                <a:gd name="connsiteX27" fmla="*/ 5667 w 10000"/>
                <a:gd name="connsiteY27" fmla="*/ 8039 h 9927"/>
                <a:gd name="connsiteX28" fmla="*/ 5333 w 10000"/>
                <a:gd name="connsiteY28" fmla="*/ 8083 h 9927"/>
                <a:gd name="connsiteX29" fmla="*/ 4889 w 10000"/>
                <a:gd name="connsiteY29" fmla="*/ 8157 h 9927"/>
                <a:gd name="connsiteX30" fmla="*/ 4889 w 10000"/>
                <a:gd name="connsiteY30" fmla="*/ 8157 h 9927"/>
                <a:gd name="connsiteX31" fmla="*/ 4611 w 10000"/>
                <a:gd name="connsiteY31" fmla="*/ 8171 h 9927"/>
                <a:gd name="connsiteX32" fmla="*/ 4500 w 10000"/>
                <a:gd name="connsiteY32" fmla="*/ 8171 h 9927"/>
                <a:gd name="connsiteX33" fmla="*/ 4444 w 10000"/>
                <a:gd name="connsiteY33" fmla="*/ 8157 h 9927"/>
                <a:gd name="connsiteX34" fmla="*/ 4389 w 10000"/>
                <a:gd name="connsiteY34" fmla="*/ 8098 h 9927"/>
                <a:gd name="connsiteX35" fmla="*/ 4222 w 10000"/>
                <a:gd name="connsiteY35" fmla="*/ 8024 h 9927"/>
                <a:gd name="connsiteX36" fmla="*/ 4222 w 10000"/>
                <a:gd name="connsiteY36" fmla="*/ 8024 h 9927"/>
                <a:gd name="connsiteX37" fmla="*/ 4111 w 10000"/>
                <a:gd name="connsiteY37" fmla="*/ 7980 h 9927"/>
                <a:gd name="connsiteX38" fmla="*/ 4111 w 10000"/>
                <a:gd name="connsiteY38" fmla="*/ 7936 h 9927"/>
                <a:gd name="connsiteX39" fmla="*/ 4111 w 10000"/>
                <a:gd name="connsiteY39" fmla="*/ 7906 h 9927"/>
                <a:gd name="connsiteX40" fmla="*/ 4167 w 10000"/>
                <a:gd name="connsiteY40" fmla="*/ 7877 h 9927"/>
                <a:gd name="connsiteX41" fmla="*/ 4278 w 10000"/>
                <a:gd name="connsiteY41" fmla="*/ 7818 h 9927"/>
                <a:gd name="connsiteX42" fmla="*/ 4389 w 10000"/>
                <a:gd name="connsiteY42" fmla="*/ 7803 h 9927"/>
                <a:gd name="connsiteX43" fmla="*/ 4389 w 10000"/>
                <a:gd name="connsiteY43" fmla="*/ 7803 h 9927"/>
                <a:gd name="connsiteX44" fmla="*/ 4389 w 10000"/>
                <a:gd name="connsiteY44" fmla="*/ 7789 h 9927"/>
                <a:gd name="connsiteX45" fmla="*/ 4444 w 10000"/>
                <a:gd name="connsiteY45" fmla="*/ 7774 h 9927"/>
                <a:gd name="connsiteX46" fmla="*/ 4667 w 10000"/>
                <a:gd name="connsiteY46" fmla="*/ 7759 h 9927"/>
                <a:gd name="connsiteX47" fmla="*/ 5333 w 10000"/>
                <a:gd name="connsiteY47" fmla="*/ 7730 h 9927"/>
                <a:gd name="connsiteX48" fmla="*/ 6500 w 10000"/>
                <a:gd name="connsiteY48" fmla="*/ 7685 h 9927"/>
                <a:gd name="connsiteX49" fmla="*/ 6500 w 10000"/>
                <a:gd name="connsiteY49" fmla="*/ 7685 h 9927"/>
                <a:gd name="connsiteX50" fmla="*/ 7167 w 10000"/>
                <a:gd name="connsiteY50" fmla="*/ 7641 h 9927"/>
                <a:gd name="connsiteX51" fmla="*/ 8389 w 10000"/>
                <a:gd name="connsiteY51" fmla="*/ 7552 h 9927"/>
                <a:gd name="connsiteX52" fmla="*/ 8389 w 10000"/>
                <a:gd name="connsiteY52" fmla="*/ 7552 h 9927"/>
                <a:gd name="connsiteX53" fmla="*/ 8667 w 10000"/>
                <a:gd name="connsiteY53" fmla="*/ 7522 h 9927"/>
                <a:gd name="connsiteX54" fmla="*/ 8778 w 10000"/>
                <a:gd name="connsiteY54" fmla="*/ 7478 h 9927"/>
                <a:gd name="connsiteX55" fmla="*/ 8889 w 10000"/>
                <a:gd name="connsiteY55" fmla="*/ 7449 h 9927"/>
                <a:gd name="connsiteX56" fmla="*/ 8833 w 10000"/>
                <a:gd name="connsiteY56" fmla="*/ 7419 h 9927"/>
                <a:gd name="connsiteX57" fmla="*/ 8833 w 10000"/>
                <a:gd name="connsiteY57" fmla="*/ 7390 h 9927"/>
                <a:gd name="connsiteX58" fmla="*/ 8722 w 10000"/>
                <a:gd name="connsiteY58" fmla="*/ 7360 h 9927"/>
                <a:gd name="connsiteX59" fmla="*/ 8556 w 10000"/>
                <a:gd name="connsiteY59" fmla="*/ 7316 h 9927"/>
                <a:gd name="connsiteX60" fmla="*/ 8556 w 10000"/>
                <a:gd name="connsiteY60" fmla="*/ 7316 h 9927"/>
                <a:gd name="connsiteX61" fmla="*/ 6556 w 10000"/>
                <a:gd name="connsiteY61" fmla="*/ 7051 h 9927"/>
                <a:gd name="connsiteX62" fmla="*/ 6556 w 10000"/>
                <a:gd name="connsiteY62" fmla="*/ 7051 h 9927"/>
                <a:gd name="connsiteX63" fmla="*/ 6333 w 10000"/>
                <a:gd name="connsiteY63" fmla="*/ 7007 h 9927"/>
                <a:gd name="connsiteX64" fmla="*/ 6167 w 10000"/>
                <a:gd name="connsiteY64" fmla="*/ 6963 h 9927"/>
                <a:gd name="connsiteX65" fmla="*/ 6056 w 10000"/>
                <a:gd name="connsiteY65" fmla="*/ 6918 h 9927"/>
                <a:gd name="connsiteX66" fmla="*/ 6056 w 10000"/>
                <a:gd name="connsiteY66" fmla="*/ 6918 h 9927"/>
                <a:gd name="connsiteX67" fmla="*/ 8056 w 10000"/>
                <a:gd name="connsiteY67" fmla="*/ 6903 h 9927"/>
                <a:gd name="connsiteX68" fmla="*/ 10000 w 10000"/>
                <a:gd name="connsiteY68" fmla="*/ 7051 h 9927"/>
                <a:gd name="connsiteX69" fmla="*/ 10000 w 10000"/>
                <a:gd name="connsiteY69" fmla="*/ 5709 h 9927"/>
                <a:gd name="connsiteX70" fmla="*/ 10000 w 10000"/>
                <a:gd name="connsiteY70" fmla="*/ 5709 h 9927"/>
                <a:gd name="connsiteX71" fmla="*/ 8000 w 10000"/>
                <a:gd name="connsiteY71" fmla="*/ 0 h 9927"/>
                <a:gd name="connsiteX72" fmla="*/ 10000 w 10000"/>
                <a:gd name="connsiteY72" fmla="*/ 8939 h 9927"/>
                <a:gd name="connsiteX73" fmla="*/ 10000 w 10000"/>
                <a:gd name="connsiteY73" fmla="*/ 8939 h 9927"/>
                <a:gd name="connsiteX74" fmla="*/ 9722 w 10000"/>
                <a:gd name="connsiteY74" fmla="*/ 8924 h 9927"/>
                <a:gd name="connsiteX75" fmla="*/ 9389 w 10000"/>
                <a:gd name="connsiteY75" fmla="*/ 8939 h 9927"/>
                <a:gd name="connsiteX76" fmla="*/ 9389 w 10000"/>
                <a:gd name="connsiteY76" fmla="*/ 8939 h 9927"/>
                <a:gd name="connsiteX77" fmla="*/ 9278 w 10000"/>
                <a:gd name="connsiteY77" fmla="*/ 8954 h 9927"/>
                <a:gd name="connsiteX78" fmla="*/ 9056 w 10000"/>
                <a:gd name="connsiteY78" fmla="*/ 8939 h 9927"/>
                <a:gd name="connsiteX79" fmla="*/ 8889 w 10000"/>
                <a:gd name="connsiteY79" fmla="*/ 8924 h 9927"/>
                <a:gd name="connsiteX80" fmla="*/ 8722 w 10000"/>
                <a:gd name="connsiteY80" fmla="*/ 8894 h 9927"/>
                <a:gd name="connsiteX81" fmla="*/ 8611 w 10000"/>
                <a:gd name="connsiteY81" fmla="*/ 8850 h 9927"/>
                <a:gd name="connsiteX82" fmla="*/ 8444 w 10000"/>
                <a:gd name="connsiteY82" fmla="*/ 8776 h 9927"/>
                <a:gd name="connsiteX83" fmla="*/ 8444 w 10000"/>
                <a:gd name="connsiteY83" fmla="*/ 8776 h 9927"/>
                <a:gd name="connsiteX84" fmla="*/ 8222 w 10000"/>
                <a:gd name="connsiteY84" fmla="*/ 8644 h 9927"/>
                <a:gd name="connsiteX85" fmla="*/ 8111 w 10000"/>
                <a:gd name="connsiteY85" fmla="*/ 8585 h 9927"/>
                <a:gd name="connsiteX86" fmla="*/ 7944 w 10000"/>
                <a:gd name="connsiteY86" fmla="*/ 8541 h 9927"/>
                <a:gd name="connsiteX87" fmla="*/ 7778 w 10000"/>
                <a:gd name="connsiteY87" fmla="*/ 8511 h 9927"/>
                <a:gd name="connsiteX88" fmla="*/ 7556 w 10000"/>
                <a:gd name="connsiteY88" fmla="*/ 8496 h 9927"/>
                <a:gd name="connsiteX89" fmla="*/ 7333 w 10000"/>
                <a:gd name="connsiteY89" fmla="*/ 8482 h 9927"/>
                <a:gd name="connsiteX90" fmla="*/ 7000 w 10000"/>
                <a:gd name="connsiteY90" fmla="*/ 8467 h 9927"/>
                <a:gd name="connsiteX91" fmla="*/ 7000 w 10000"/>
                <a:gd name="connsiteY91" fmla="*/ 8467 h 9927"/>
                <a:gd name="connsiteX92" fmla="*/ 6556 w 10000"/>
                <a:gd name="connsiteY92" fmla="*/ 8482 h 9927"/>
                <a:gd name="connsiteX93" fmla="*/ 6222 w 10000"/>
                <a:gd name="connsiteY93" fmla="*/ 8482 h 9927"/>
                <a:gd name="connsiteX94" fmla="*/ 6111 w 10000"/>
                <a:gd name="connsiteY94" fmla="*/ 8467 h 9927"/>
                <a:gd name="connsiteX95" fmla="*/ 6056 w 10000"/>
                <a:gd name="connsiteY95" fmla="*/ 8452 h 9927"/>
                <a:gd name="connsiteX96" fmla="*/ 6056 w 10000"/>
                <a:gd name="connsiteY96" fmla="*/ 8452 h 9927"/>
                <a:gd name="connsiteX97" fmla="*/ 6056 w 10000"/>
                <a:gd name="connsiteY97" fmla="*/ 8186 h 9927"/>
                <a:gd name="connsiteX98" fmla="*/ 6056 w 10000"/>
                <a:gd name="connsiteY98" fmla="*/ 8186 h 9927"/>
                <a:gd name="connsiteX99" fmla="*/ 6056 w 10000"/>
                <a:gd name="connsiteY99" fmla="*/ 8127 h 9927"/>
                <a:gd name="connsiteX100" fmla="*/ 5944 w 10000"/>
                <a:gd name="connsiteY100" fmla="*/ 8054 h 9927"/>
                <a:gd name="connsiteX101" fmla="*/ 5889 w 10000"/>
                <a:gd name="connsiteY101" fmla="*/ 8039 h 9927"/>
                <a:gd name="connsiteX102" fmla="*/ 5778 w 10000"/>
                <a:gd name="connsiteY102" fmla="*/ 8024 h 9927"/>
                <a:gd name="connsiteX103" fmla="*/ 5667 w 10000"/>
                <a:gd name="connsiteY103" fmla="*/ 8024 h 9927"/>
                <a:gd name="connsiteX104" fmla="*/ 5500 w 10000"/>
                <a:gd name="connsiteY104" fmla="*/ 8039 h 9927"/>
                <a:gd name="connsiteX105" fmla="*/ 5500 w 10000"/>
                <a:gd name="connsiteY105" fmla="*/ 8039 h 9927"/>
                <a:gd name="connsiteX106" fmla="*/ 4889 w 10000"/>
                <a:gd name="connsiteY106" fmla="*/ 8142 h 9927"/>
                <a:gd name="connsiteX107" fmla="*/ 4611 w 10000"/>
                <a:gd name="connsiteY107" fmla="*/ 8171 h 9927"/>
                <a:gd name="connsiteX108" fmla="*/ 4556 w 10000"/>
                <a:gd name="connsiteY108" fmla="*/ 8186 h 9927"/>
                <a:gd name="connsiteX109" fmla="*/ 4500 w 10000"/>
                <a:gd name="connsiteY109" fmla="*/ 8171 h 9927"/>
                <a:gd name="connsiteX110" fmla="*/ 4500 w 10000"/>
                <a:gd name="connsiteY110" fmla="*/ 8171 h 9927"/>
                <a:gd name="connsiteX111" fmla="*/ 4222 w 10000"/>
                <a:gd name="connsiteY111" fmla="*/ 8024 h 9927"/>
                <a:gd name="connsiteX112" fmla="*/ 4222 w 10000"/>
                <a:gd name="connsiteY112" fmla="*/ 8024 h 9927"/>
                <a:gd name="connsiteX113" fmla="*/ 4111 w 10000"/>
                <a:gd name="connsiteY113" fmla="*/ 7951 h 9927"/>
                <a:gd name="connsiteX114" fmla="*/ 4111 w 10000"/>
                <a:gd name="connsiteY114" fmla="*/ 7906 h 9927"/>
                <a:gd name="connsiteX115" fmla="*/ 4111 w 10000"/>
                <a:gd name="connsiteY115" fmla="*/ 7862 h 9927"/>
                <a:gd name="connsiteX116" fmla="*/ 4111 w 10000"/>
                <a:gd name="connsiteY116" fmla="*/ 7862 h 9927"/>
                <a:gd name="connsiteX117" fmla="*/ 4278 w 10000"/>
                <a:gd name="connsiteY117" fmla="*/ 7818 h 9927"/>
                <a:gd name="connsiteX118" fmla="*/ 4389 w 10000"/>
                <a:gd name="connsiteY118" fmla="*/ 7803 h 9927"/>
                <a:gd name="connsiteX119" fmla="*/ 4389 w 10000"/>
                <a:gd name="connsiteY119" fmla="*/ 7803 h 9927"/>
                <a:gd name="connsiteX120" fmla="*/ 4000 w 10000"/>
                <a:gd name="connsiteY120" fmla="*/ 7803 h 9927"/>
                <a:gd name="connsiteX121" fmla="*/ 3722 w 10000"/>
                <a:gd name="connsiteY121" fmla="*/ 7818 h 9927"/>
                <a:gd name="connsiteX122" fmla="*/ 3611 w 10000"/>
                <a:gd name="connsiteY122" fmla="*/ 7833 h 9927"/>
                <a:gd name="connsiteX123" fmla="*/ 3556 w 10000"/>
                <a:gd name="connsiteY123" fmla="*/ 7847 h 9927"/>
                <a:gd name="connsiteX124" fmla="*/ 3556 w 10000"/>
                <a:gd name="connsiteY124" fmla="*/ 7847 h 9927"/>
                <a:gd name="connsiteX125" fmla="*/ 3444 w 10000"/>
                <a:gd name="connsiteY125" fmla="*/ 7906 h 9927"/>
                <a:gd name="connsiteX126" fmla="*/ 3278 w 10000"/>
                <a:gd name="connsiteY126" fmla="*/ 7995 h 9927"/>
                <a:gd name="connsiteX127" fmla="*/ 3000 w 10000"/>
                <a:gd name="connsiteY127" fmla="*/ 8098 h 9927"/>
                <a:gd name="connsiteX128" fmla="*/ 2667 w 10000"/>
                <a:gd name="connsiteY128" fmla="*/ 8171 h 9927"/>
                <a:gd name="connsiteX129" fmla="*/ 2667 w 10000"/>
                <a:gd name="connsiteY129" fmla="*/ 8171 h 9927"/>
                <a:gd name="connsiteX130" fmla="*/ 2333 w 10000"/>
                <a:gd name="connsiteY130" fmla="*/ 8230 h 9927"/>
                <a:gd name="connsiteX131" fmla="*/ 1833 w 10000"/>
                <a:gd name="connsiteY131" fmla="*/ 8290 h 9927"/>
                <a:gd name="connsiteX132" fmla="*/ 1389 w 10000"/>
                <a:gd name="connsiteY132" fmla="*/ 8320 h 9927"/>
                <a:gd name="connsiteX133" fmla="*/ 889 w 10000"/>
                <a:gd name="connsiteY133" fmla="*/ 8334 h 9927"/>
                <a:gd name="connsiteX134" fmla="*/ 889 w 10000"/>
                <a:gd name="connsiteY134" fmla="*/ 8334 h 9927"/>
                <a:gd name="connsiteX135" fmla="*/ 500 w 10000"/>
                <a:gd name="connsiteY135" fmla="*/ 8349 h 9927"/>
                <a:gd name="connsiteX136" fmla="*/ 222 w 10000"/>
                <a:gd name="connsiteY136" fmla="*/ 8364 h 9927"/>
                <a:gd name="connsiteX137" fmla="*/ 0 w 10000"/>
                <a:gd name="connsiteY137" fmla="*/ 8379 h 9927"/>
                <a:gd name="connsiteX138" fmla="*/ 0 w 10000"/>
                <a:gd name="connsiteY138" fmla="*/ 8379 h 9927"/>
                <a:gd name="connsiteX139" fmla="*/ 278 w 10000"/>
                <a:gd name="connsiteY139" fmla="*/ 8614 h 9927"/>
                <a:gd name="connsiteX140" fmla="*/ 500 w 10000"/>
                <a:gd name="connsiteY140" fmla="*/ 8791 h 9927"/>
                <a:gd name="connsiteX141" fmla="*/ 722 w 10000"/>
                <a:gd name="connsiteY141" fmla="*/ 8939 h 9927"/>
                <a:gd name="connsiteX142" fmla="*/ 722 w 10000"/>
                <a:gd name="connsiteY142" fmla="*/ 8939 h 9927"/>
                <a:gd name="connsiteX143" fmla="*/ 889 w 10000"/>
                <a:gd name="connsiteY143" fmla="*/ 9028 h 9927"/>
                <a:gd name="connsiteX144" fmla="*/ 944 w 10000"/>
                <a:gd name="connsiteY144" fmla="*/ 9101 h 9927"/>
                <a:gd name="connsiteX145" fmla="*/ 1111 w 10000"/>
                <a:gd name="connsiteY145" fmla="*/ 9175 h 9927"/>
                <a:gd name="connsiteX146" fmla="*/ 1333 w 10000"/>
                <a:gd name="connsiteY146" fmla="*/ 9293 h 9927"/>
                <a:gd name="connsiteX147" fmla="*/ 1333 w 10000"/>
                <a:gd name="connsiteY147" fmla="*/ 9293 h 9927"/>
                <a:gd name="connsiteX148" fmla="*/ 1444 w 10000"/>
                <a:gd name="connsiteY148" fmla="*/ 9352 h 9927"/>
                <a:gd name="connsiteX149" fmla="*/ 1500 w 10000"/>
                <a:gd name="connsiteY149" fmla="*/ 9396 h 9927"/>
                <a:gd name="connsiteX150" fmla="*/ 1500 w 10000"/>
                <a:gd name="connsiteY150" fmla="*/ 9440 h 9927"/>
                <a:gd name="connsiteX151" fmla="*/ 1556 w 10000"/>
                <a:gd name="connsiteY151" fmla="*/ 9455 h 9927"/>
                <a:gd name="connsiteX152" fmla="*/ 1722 w 10000"/>
                <a:gd name="connsiteY152" fmla="*/ 9469 h 9927"/>
                <a:gd name="connsiteX153" fmla="*/ 1944 w 10000"/>
                <a:gd name="connsiteY153" fmla="*/ 9484 h 9927"/>
                <a:gd name="connsiteX154" fmla="*/ 2944 w 10000"/>
                <a:gd name="connsiteY154" fmla="*/ 9499 h 9927"/>
                <a:gd name="connsiteX155" fmla="*/ 2944 w 10000"/>
                <a:gd name="connsiteY155" fmla="*/ 9499 h 9927"/>
                <a:gd name="connsiteX156" fmla="*/ 4167 w 10000"/>
                <a:gd name="connsiteY156" fmla="*/ 9528 h 9927"/>
                <a:gd name="connsiteX157" fmla="*/ 4889 w 10000"/>
                <a:gd name="connsiteY157" fmla="*/ 9573 h 9927"/>
                <a:gd name="connsiteX158" fmla="*/ 5278 w 10000"/>
                <a:gd name="connsiteY158" fmla="*/ 9618 h 9927"/>
                <a:gd name="connsiteX159" fmla="*/ 5444 w 10000"/>
                <a:gd name="connsiteY159" fmla="*/ 9632 h 9927"/>
                <a:gd name="connsiteX160" fmla="*/ 5444 w 10000"/>
                <a:gd name="connsiteY160" fmla="*/ 9632 h 9927"/>
                <a:gd name="connsiteX161" fmla="*/ 5722 w 10000"/>
                <a:gd name="connsiteY161" fmla="*/ 9662 h 9927"/>
                <a:gd name="connsiteX162" fmla="*/ 5833 w 10000"/>
                <a:gd name="connsiteY162" fmla="*/ 9677 h 9927"/>
                <a:gd name="connsiteX163" fmla="*/ 5833 w 10000"/>
                <a:gd name="connsiteY163" fmla="*/ 9677 h 9927"/>
                <a:gd name="connsiteX164" fmla="*/ 5833 w 10000"/>
                <a:gd name="connsiteY164" fmla="*/ 9662 h 9927"/>
                <a:gd name="connsiteX165" fmla="*/ 5889 w 10000"/>
                <a:gd name="connsiteY165" fmla="*/ 9647 h 9927"/>
                <a:gd name="connsiteX166" fmla="*/ 6000 w 10000"/>
                <a:gd name="connsiteY166" fmla="*/ 9632 h 9927"/>
                <a:gd name="connsiteX167" fmla="*/ 6167 w 10000"/>
                <a:gd name="connsiteY167" fmla="*/ 9618 h 9927"/>
                <a:gd name="connsiteX168" fmla="*/ 6444 w 10000"/>
                <a:gd name="connsiteY168" fmla="*/ 9618 h 9927"/>
                <a:gd name="connsiteX169" fmla="*/ 6833 w 10000"/>
                <a:gd name="connsiteY169" fmla="*/ 9632 h 9927"/>
                <a:gd name="connsiteX170" fmla="*/ 7278 w 10000"/>
                <a:gd name="connsiteY170" fmla="*/ 9677 h 9927"/>
                <a:gd name="connsiteX171" fmla="*/ 7278 w 10000"/>
                <a:gd name="connsiteY171" fmla="*/ 9677 h 9927"/>
                <a:gd name="connsiteX172" fmla="*/ 8722 w 10000"/>
                <a:gd name="connsiteY172" fmla="*/ 9809 h 9927"/>
                <a:gd name="connsiteX173" fmla="*/ 10000 w 10000"/>
                <a:gd name="connsiteY173" fmla="*/ 9927 h 9927"/>
                <a:gd name="connsiteX0" fmla="*/ 10000 w 10000"/>
                <a:gd name="connsiteY0" fmla="*/ 3239 h 4249"/>
                <a:gd name="connsiteX1" fmla="*/ 10000 w 10000"/>
                <a:gd name="connsiteY1" fmla="*/ 3239 h 4249"/>
                <a:gd name="connsiteX2" fmla="*/ 9222 w 10000"/>
                <a:gd name="connsiteY2" fmla="*/ 3254 h 4249"/>
                <a:gd name="connsiteX3" fmla="*/ 8944 w 10000"/>
                <a:gd name="connsiteY3" fmla="*/ 3254 h 4249"/>
                <a:gd name="connsiteX4" fmla="*/ 8833 w 10000"/>
                <a:gd name="connsiteY4" fmla="*/ 3239 h 4249"/>
                <a:gd name="connsiteX5" fmla="*/ 8778 w 10000"/>
                <a:gd name="connsiteY5" fmla="*/ 3224 h 4249"/>
                <a:gd name="connsiteX6" fmla="*/ 8778 w 10000"/>
                <a:gd name="connsiteY6" fmla="*/ 3224 h 4249"/>
                <a:gd name="connsiteX7" fmla="*/ 8444 w 10000"/>
                <a:gd name="connsiteY7" fmla="*/ 3045 h 4249"/>
                <a:gd name="connsiteX8" fmla="*/ 8167 w 10000"/>
                <a:gd name="connsiteY8" fmla="*/ 2882 h 4249"/>
                <a:gd name="connsiteX9" fmla="*/ 8167 w 10000"/>
                <a:gd name="connsiteY9" fmla="*/ 2882 h 4249"/>
                <a:gd name="connsiteX10" fmla="*/ 8056 w 10000"/>
                <a:gd name="connsiteY10" fmla="*/ 2853 h 4249"/>
                <a:gd name="connsiteX11" fmla="*/ 7889 w 10000"/>
                <a:gd name="connsiteY11" fmla="*/ 2823 h 4249"/>
                <a:gd name="connsiteX12" fmla="*/ 7444 w 10000"/>
                <a:gd name="connsiteY12" fmla="*/ 2807 h 4249"/>
                <a:gd name="connsiteX13" fmla="*/ 6889 w 10000"/>
                <a:gd name="connsiteY13" fmla="*/ 2793 h 4249"/>
                <a:gd name="connsiteX14" fmla="*/ 6389 w 10000"/>
                <a:gd name="connsiteY14" fmla="*/ 2793 h 4249"/>
                <a:gd name="connsiteX15" fmla="*/ 6389 w 10000"/>
                <a:gd name="connsiteY15" fmla="*/ 2793 h 4249"/>
                <a:gd name="connsiteX16" fmla="*/ 6167 w 10000"/>
                <a:gd name="connsiteY16" fmla="*/ 2778 h 4249"/>
                <a:gd name="connsiteX17" fmla="*/ 6056 w 10000"/>
                <a:gd name="connsiteY17" fmla="*/ 2749 h 4249"/>
                <a:gd name="connsiteX18" fmla="*/ 6000 w 10000"/>
                <a:gd name="connsiteY18" fmla="*/ 2719 h 4249"/>
                <a:gd name="connsiteX19" fmla="*/ 6000 w 10000"/>
                <a:gd name="connsiteY19" fmla="*/ 2659 h 4249"/>
                <a:gd name="connsiteX20" fmla="*/ 6056 w 10000"/>
                <a:gd name="connsiteY20" fmla="*/ 2540 h 4249"/>
                <a:gd name="connsiteX21" fmla="*/ 6111 w 10000"/>
                <a:gd name="connsiteY21" fmla="*/ 2480 h 4249"/>
                <a:gd name="connsiteX22" fmla="*/ 6056 w 10000"/>
                <a:gd name="connsiteY22" fmla="*/ 2407 h 4249"/>
                <a:gd name="connsiteX23" fmla="*/ 6056 w 10000"/>
                <a:gd name="connsiteY23" fmla="*/ 2407 h 4249"/>
                <a:gd name="connsiteX24" fmla="*/ 6000 w 10000"/>
                <a:gd name="connsiteY24" fmla="*/ 2362 h 4249"/>
                <a:gd name="connsiteX25" fmla="*/ 5944 w 10000"/>
                <a:gd name="connsiteY25" fmla="*/ 2332 h 4249"/>
                <a:gd name="connsiteX26" fmla="*/ 5833 w 10000"/>
                <a:gd name="connsiteY26" fmla="*/ 2332 h 4249"/>
                <a:gd name="connsiteX27" fmla="*/ 5667 w 10000"/>
                <a:gd name="connsiteY27" fmla="*/ 2347 h 4249"/>
                <a:gd name="connsiteX28" fmla="*/ 5333 w 10000"/>
                <a:gd name="connsiteY28" fmla="*/ 2391 h 4249"/>
                <a:gd name="connsiteX29" fmla="*/ 4889 w 10000"/>
                <a:gd name="connsiteY29" fmla="*/ 2466 h 4249"/>
                <a:gd name="connsiteX30" fmla="*/ 4889 w 10000"/>
                <a:gd name="connsiteY30" fmla="*/ 2466 h 4249"/>
                <a:gd name="connsiteX31" fmla="*/ 4611 w 10000"/>
                <a:gd name="connsiteY31" fmla="*/ 2480 h 4249"/>
                <a:gd name="connsiteX32" fmla="*/ 4500 w 10000"/>
                <a:gd name="connsiteY32" fmla="*/ 2480 h 4249"/>
                <a:gd name="connsiteX33" fmla="*/ 4444 w 10000"/>
                <a:gd name="connsiteY33" fmla="*/ 2466 h 4249"/>
                <a:gd name="connsiteX34" fmla="*/ 4389 w 10000"/>
                <a:gd name="connsiteY34" fmla="*/ 2407 h 4249"/>
                <a:gd name="connsiteX35" fmla="*/ 4222 w 10000"/>
                <a:gd name="connsiteY35" fmla="*/ 2332 h 4249"/>
                <a:gd name="connsiteX36" fmla="*/ 4222 w 10000"/>
                <a:gd name="connsiteY36" fmla="*/ 2332 h 4249"/>
                <a:gd name="connsiteX37" fmla="*/ 4111 w 10000"/>
                <a:gd name="connsiteY37" fmla="*/ 2288 h 4249"/>
                <a:gd name="connsiteX38" fmla="*/ 4111 w 10000"/>
                <a:gd name="connsiteY38" fmla="*/ 2243 h 4249"/>
                <a:gd name="connsiteX39" fmla="*/ 4111 w 10000"/>
                <a:gd name="connsiteY39" fmla="*/ 2213 h 4249"/>
                <a:gd name="connsiteX40" fmla="*/ 4167 w 10000"/>
                <a:gd name="connsiteY40" fmla="*/ 2184 h 4249"/>
                <a:gd name="connsiteX41" fmla="*/ 4278 w 10000"/>
                <a:gd name="connsiteY41" fmla="*/ 2124 h 4249"/>
                <a:gd name="connsiteX42" fmla="*/ 4389 w 10000"/>
                <a:gd name="connsiteY42" fmla="*/ 2109 h 4249"/>
                <a:gd name="connsiteX43" fmla="*/ 4389 w 10000"/>
                <a:gd name="connsiteY43" fmla="*/ 2109 h 4249"/>
                <a:gd name="connsiteX44" fmla="*/ 4389 w 10000"/>
                <a:gd name="connsiteY44" fmla="*/ 2095 h 4249"/>
                <a:gd name="connsiteX45" fmla="*/ 4444 w 10000"/>
                <a:gd name="connsiteY45" fmla="*/ 2080 h 4249"/>
                <a:gd name="connsiteX46" fmla="*/ 4667 w 10000"/>
                <a:gd name="connsiteY46" fmla="*/ 2065 h 4249"/>
                <a:gd name="connsiteX47" fmla="*/ 5333 w 10000"/>
                <a:gd name="connsiteY47" fmla="*/ 2036 h 4249"/>
                <a:gd name="connsiteX48" fmla="*/ 6500 w 10000"/>
                <a:gd name="connsiteY48" fmla="*/ 1991 h 4249"/>
                <a:gd name="connsiteX49" fmla="*/ 6500 w 10000"/>
                <a:gd name="connsiteY49" fmla="*/ 1991 h 4249"/>
                <a:gd name="connsiteX50" fmla="*/ 7167 w 10000"/>
                <a:gd name="connsiteY50" fmla="*/ 1946 h 4249"/>
                <a:gd name="connsiteX51" fmla="*/ 8389 w 10000"/>
                <a:gd name="connsiteY51" fmla="*/ 1857 h 4249"/>
                <a:gd name="connsiteX52" fmla="*/ 8389 w 10000"/>
                <a:gd name="connsiteY52" fmla="*/ 1857 h 4249"/>
                <a:gd name="connsiteX53" fmla="*/ 8667 w 10000"/>
                <a:gd name="connsiteY53" fmla="*/ 1826 h 4249"/>
                <a:gd name="connsiteX54" fmla="*/ 8778 w 10000"/>
                <a:gd name="connsiteY54" fmla="*/ 1782 h 4249"/>
                <a:gd name="connsiteX55" fmla="*/ 8889 w 10000"/>
                <a:gd name="connsiteY55" fmla="*/ 1753 h 4249"/>
                <a:gd name="connsiteX56" fmla="*/ 8833 w 10000"/>
                <a:gd name="connsiteY56" fmla="*/ 1723 h 4249"/>
                <a:gd name="connsiteX57" fmla="*/ 8833 w 10000"/>
                <a:gd name="connsiteY57" fmla="*/ 1693 h 4249"/>
                <a:gd name="connsiteX58" fmla="*/ 8722 w 10000"/>
                <a:gd name="connsiteY58" fmla="*/ 1663 h 4249"/>
                <a:gd name="connsiteX59" fmla="*/ 8556 w 10000"/>
                <a:gd name="connsiteY59" fmla="*/ 1619 h 4249"/>
                <a:gd name="connsiteX60" fmla="*/ 8556 w 10000"/>
                <a:gd name="connsiteY60" fmla="*/ 1619 h 4249"/>
                <a:gd name="connsiteX61" fmla="*/ 6556 w 10000"/>
                <a:gd name="connsiteY61" fmla="*/ 1352 h 4249"/>
                <a:gd name="connsiteX62" fmla="*/ 6556 w 10000"/>
                <a:gd name="connsiteY62" fmla="*/ 1352 h 4249"/>
                <a:gd name="connsiteX63" fmla="*/ 6333 w 10000"/>
                <a:gd name="connsiteY63" fmla="*/ 1308 h 4249"/>
                <a:gd name="connsiteX64" fmla="*/ 6167 w 10000"/>
                <a:gd name="connsiteY64" fmla="*/ 1263 h 4249"/>
                <a:gd name="connsiteX65" fmla="*/ 6056 w 10000"/>
                <a:gd name="connsiteY65" fmla="*/ 1218 h 4249"/>
                <a:gd name="connsiteX66" fmla="*/ 6056 w 10000"/>
                <a:gd name="connsiteY66" fmla="*/ 1218 h 4249"/>
                <a:gd name="connsiteX67" fmla="*/ 8056 w 10000"/>
                <a:gd name="connsiteY67" fmla="*/ 1203 h 4249"/>
                <a:gd name="connsiteX68" fmla="*/ 10000 w 10000"/>
                <a:gd name="connsiteY68" fmla="*/ 1352 h 4249"/>
                <a:gd name="connsiteX69" fmla="*/ 10000 w 10000"/>
                <a:gd name="connsiteY69" fmla="*/ 0 h 4249"/>
                <a:gd name="connsiteX70" fmla="*/ 10000 w 10000"/>
                <a:gd name="connsiteY70" fmla="*/ 0 h 4249"/>
                <a:gd name="connsiteX71" fmla="*/ 10000 w 10000"/>
                <a:gd name="connsiteY71" fmla="*/ 3254 h 4249"/>
                <a:gd name="connsiteX72" fmla="*/ 10000 w 10000"/>
                <a:gd name="connsiteY72" fmla="*/ 3254 h 4249"/>
                <a:gd name="connsiteX73" fmla="*/ 9722 w 10000"/>
                <a:gd name="connsiteY73" fmla="*/ 3239 h 4249"/>
                <a:gd name="connsiteX74" fmla="*/ 9389 w 10000"/>
                <a:gd name="connsiteY74" fmla="*/ 3254 h 4249"/>
                <a:gd name="connsiteX75" fmla="*/ 9389 w 10000"/>
                <a:gd name="connsiteY75" fmla="*/ 3254 h 4249"/>
                <a:gd name="connsiteX76" fmla="*/ 9278 w 10000"/>
                <a:gd name="connsiteY76" fmla="*/ 3269 h 4249"/>
                <a:gd name="connsiteX77" fmla="*/ 9056 w 10000"/>
                <a:gd name="connsiteY77" fmla="*/ 3254 h 4249"/>
                <a:gd name="connsiteX78" fmla="*/ 8889 w 10000"/>
                <a:gd name="connsiteY78" fmla="*/ 3239 h 4249"/>
                <a:gd name="connsiteX79" fmla="*/ 8722 w 10000"/>
                <a:gd name="connsiteY79" fmla="*/ 3208 h 4249"/>
                <a:gd name="connsiteX80" fmla="*/ 8611 w 10000"/>
                <a:gd name="connsiteY80" fmla="*/ 3164 h 4249"/>
                <a:gd name="connsiteX81" fmla="*/ 8444 w 10000"/>
                <a:gd name="connsiteY81" fmla="*/ 3090 h 4249"/>
                <a:gd name="connsiteX82" fmla="*/ 8444 w 10000"/>
                <a:gd name="connsiteY82" fmla="*/ 3090 h 4249"/>
                <a:gd name="connsiteX83" fmla="*/ 8222 w 10000"/>
                <a:gd name="connsiteY83" fmla="*/ 2957 h 4249"/>
                <a:gd name="connsiteX84" fmla="*/ 8111 w 10000"/>
                <a:gd name="connsiteY84" fmla="*/ 2897 h 4249"/>
                <a:gd name="connsiteX85" fmla="*/ 7944 w 10000"/>
                <a:gd name="connsiteY85" fmla="*/ 2853 h 4249"/>
                <a:gd name="connsiteX86" fmla="*/ 7778 w 10000"/>
                <a:gd name="connsiteY86" fmla="*/ 2823 h 4249"/>
                <a:gd name="connsiteX87" fmla="*/ 7556 w 10000"/>
                <a:gd name="connsiteY87" fmla="*/ 2807 h 4249"/>
                <a:gd name="connsiteX88" fmla="*/ 7333 w 10000"/>
                <a:gd name="connsiteY88" fmla="*/ 2793 h 4249"/>
                <a:gd name="connsiteX89" fmla="*/ 7000 w 10000"/>
                <a:gd name="connsiteY89" fmla="*/ 2778 h 4249"/>
                <a:gd name="connsiteX90" fmla="*/ 7000 w 10000"/>
                <a:gd name="connsiteY90" fmla="*/ 2778 h 4249"/>
                <a:gd name="connsiteX91" fmla="*/ 6556 w 10000"/>
                <a:gd name="connsiteY91" fmla="*/ 2793 h 4249"/>
                <a:gd name="connsiteX92" fmla="*/ 6222 w 10000"/>
                <a:gd name="connsiteY92" fmla="*/ 2793 h 4249"/>
                <a:gd name="connsiteX93" fmla="*/ 6111 w 10000"/>
                <a:gd name="connsiteY93" fmla="*/ 2778 h 4249"/>
                <a:gd name="connsiteX94" fmla="*/ 6056 w 10000"/>
                <a:gd name="connsiteY94" fmla="*/ 2763 h 4249"/>
                <a:gd name="connsiteX95" fmla="*/ 6056 w 10000"/>
                <a:gd name="connsiteY95" fmla="*/ 2763 h 4249"/>
                <a:gd name="connsiteX96" fmla="*/ 6056 w 10000"/>
                <a:gd name="connsiteY96" fmla="*/ 2495 h 4249"/>
                <a:gd name="connsiteX97" fmla="*/ 6056 w 10000"/>
                <a:gd name="connsiteY97" fmla="*/ 2495 h 4249"/>
                <a:gd name="connsiteX98" fmla="*/ 6056 w 10000"/>
                <a:gd name="connsiteY98" fmla="*/ 2436 h 4249"/>
                <a:gd name="connsiteX99" fmla="*/ 5944 w 10000"/>
                <a:gd name="connsiteY99" fmla="*/ 2362 h 4249"/>
                <a:gd name="connsiteX100" fmla="*/ 5889 w 10000"/>
                <a:gd name="connsiteY100" fmla="*/ 2347 h 4249"/>
                <a:gd name="connsiteX101" fmla="*/ 5778 w 10000"/>
                <a:gd name="connsiteY101" fmla="*/ 2332 h 4249"/>
                <a:gd name="connsiteX102" fmla="*/ 5667 w 10000"/>
                <a:gd name="connsiteY102" fmla="*/ 2332 h 4249"/>
                <a:gd name="connsiteX103" fmla="*/ 5500 w 10000"/>
                <a:gd name="connsiteY103" fmla="*/ 2347 h 4249"/>
                <a:gd name="connsiteX104" fmla="*/ 5500 w 10000"/>
                <a:gd name="connsiteY104" fmla="*/ 2347 h 4249"/>
                <a:gd name="connsiteX105" fmla="*/ 4889 w 10000"/>
                <a:gd name="connsiteY105" fmla="*/ 2451 h 4249"/>
                <a:gd name="connsiteX106" fmla="*/ 4611 w 10000"/>
                <a:gd name="connsiteY106" fmla="*/ 2480 h 4249"/>
                <a:gd name="connsiteX107" fmla="*/ 4556 w 10000"/>
                <a:gd name="connsiteY107" fmla="*/ 2495 h 4249"/>
                <a:gd name="connsiteX108" fmla="*/ 4500 w 10000"/>
                <a:gd name="connsiteY108" fmla="*/ 2480 h 4249"/>
                <a:gd name="connsiteX109" fmla="*/ 4500 w 10000"/>
                <a:gd name="connsiteY109" fmla="*/ 2480 h 4249"/>
                <a:gd name="connsiteX110" fmla="*/ 4222 w 10000"/>
                <a:gd name="connsiteY110" fmla="*/ 2332 h 4249"/>
                <a:gd name="connsiteX111" fmla="*/ 4222 w 10000"/>
                <a:gd name="connsiteY111" fmla="*/ 2332 h 4249"/>
                <a:gd name="connsiteX112" fmla="*/ 4111 w 10000"/>
                <a:gd name="connsiteY112" fmla="*/ 2258 h 4249"/>
                <a:gd name="connsiteX113" fmla="*/ 4111 w 10000"/>
                <a:gd name="connsiteY113" fmla="*/ 2213 h 4249"/>
                <a:gd name="connsiteX114" fmla="*/ 4111 w 10000"/>
                <a:gd name="connsiteY114" fmla="*/ 2169 h 4249"/>
                <a:gd name="connsiteX115" fmla="*/ 4111 w 10000"/>
                <a:gd name="connsiteY115" fmla="*/ 2169 h 4249"/>
                <a:gd name="connsiteX116" fmla="*/ 4278 w 10000"/>
                <a:gd name="connsiteY116" fmla="*/ 2124 h 4249"/>
                <a:gd name="connsiteX117" fmla="*/ 4389 w 10000"/>
                <a:gd name="connsiteY117" fmla="*/ 2109 h 4249"/>
                <a:gd name="connsiteX118" fmla="*/ 4389 w 10000"/>
                <a:gd name="connsiteY118" fmla="*/ 2109 h 4249"/>
                <a:gd name="connsiteX119" fmla="*/ 4000 w 10000"/>
                <a:gd name="connsiteY119" fmla="*/ 2109 h 4249"/>
                <a:gd name="connsiteX120" fmla="*/ 3722 w 10000"/>
                <a:gd name="connsiteY120" fmla="*/ 2124 h 4249"/>
                <a:gd name="connsiteX121" fmla="*/ 3611 w 10000"/>
                <a:gd name="connsiteY121" fmla="*/ 2140 h 4249"/>
                <a:gd name="connsiteX122" fmla="*/ 3556 w 10000"/>
                <a:gd name="connsiteY122" fmla="*/ 2154 h 4249"/>
                <a:gd name="connsiteX123" fmla="*/ 3556 w 10000"/>
                <a:gd name="connsiteY123" fmla="*/ 2154 h 4249"/>
                <a:gd name="connsiteX124" fmla="*/ 3444 w 10000"/>
                <a:gd name="connsiteY124" fmla="*/ 2213 h 4249"/>
                <a:gd name="connsiteX125" fmla="*/ 3278 w 10000"/>
                <a:gd name="connsiteY125" fmla="*/ 2303 h 4249"/>
                <a:gd name="connsiteX126" fmla="*/ 3000 w 10000"/>
                <a:gd name="connsiteY126" fmla="*/ 2407 h 4249"/>
                <a:gd name="connsiteX127" fmla="*/ 2667 w 10000"/>
                <a:gd name="connsiteY127" fmla="*/ 2480 h 4249"/>
                <a:gd name="connsiteX128" fmla="*/ 2667 w 10000"/>
                <a:gd name="connsiteY128" fmla="*/ 2480 h 4249"/>
                <a:gd name="connsiteX129" fmla="*/ 2333 w 10000"/>
                <a:gd name="connsiteY129" fmla="*/ 2540 h 4249"/>
                <a:gd name="connsiteX130" fmla="*/ 1833 w 10000"/>
                <a:gd name="connsiteY130" fmla="*/ 2600 h 4249"/>
                <a:gd name="connsiteX131" fmla="*/ 1389 w 10000"/>
                <a:gd name="connsiteY131" fmla="*/ 2630 h 4249"/>
                <a:gd name="connsiteX132" fmla="*/ 889 w 10000"/>
                <a:gd name="connsiteY132" fmla="*/ 2644 h 4249"/>
                <a:gd name="connsiteX133" fmla="*/ 889 w 10000"/>
                <a:gd name="connsiteY133" fmla="*/ 2644 h 4249"/>
                <a:gd name="connsiteX134" fmla="*/ 500 w 10000"/>
                <a:gd name="connsiteY134" fmla="*/ 2659 h 4249"/>
                <a:gd name="connsiteX135" fmla="*/ 222 w 10000"/>
                <a:gd name="connsiteY135" fmla="*/ 2675 h 4249"/>
                <a:gd name="connsiteX136" fmla="*/ 0 w 10000"/>
                <a:gd name="connsiteY136" fmla="*/ 2690 h 4249"/>
                <a:gd name="connsiteX137" fmla="*/ 0 w 10000"/>
                <a:gd name="connsiteY137" fmla="*/ 2690 h 4249"/>
                <a:gd name="connsiteX138" fmla="*/ 278 w 10000"/>
                <a:gd name="connsiteY138" fmla="*/ 2926 h 4249"/>
                <a:gd name="connsiteX139" fmla="*/ 500 w 10000"/>
                <a:gd name="connsiteY139" fmla="*/ 3105 h 4249"/>
                <a:gd name="connsiteX140" fmla="*/ 722 w 10000"/>
                <a:gd name="connsiteY140" fmla="*/ 3254 h 4249"/>
                <a:gd name="connsiteX141" fmla="*/ 722 w 10000"/>
                <a:gd name="connsiteY141" fmla="*/ 3254 h 4249"/>
                <a:gd name="connsiteX142" fmla="*/ 889 w 10000"/>
                <a:gd name="connsiteY142" fmla="*/ 3343 h 4249"/>
                <a:gd name="connsiteX143" fmla="*/ 944 w 10000"/>
                <a:gd name="connsiteY143" fmla="*/ 3417 h 4249"/>
                <a:gd name="connsiteX144" fmla="*/ 1111 w 10000"/>
                <a:gd name="connsiteY144" fmla="*/ 3491 h 4249"/>
                <a:gd name="connsiteX145" fmla="*/ 1333 w 10000"/>
                <a:gd name="connsiteY145" fmla="*/ 3610 h 4249"/>
                <a:gd name="connsiteX146" fmla="*/ 1333 w 10000"/>
                <a:gd name="connsiteY146" fmla="*/ 3610 h 4249"/>
                <a:gd name="connsiteX147" fmla="*/ 1444 w 10000"/>
                <a:gd name="connsiteY147" fmla="*/ 3670 h 4249"/>
                <a:gd name="connsiteX148" fmla="*/ 1500 w 10000"/>
                <a:gd name="connsiteY148" fmla="*/ 3714 h 4249"/>
                <a:gd name="connsiteX149" fmla="*/ 1500 w 10000"/>
                <a:gd name="connsiteY149" fmla="*/ 3758 h 4249"/>
                <a:gd name="connsiteX150" fmla="*/ 1556 w 10000"/>
                <a:gd name="connsiteY150" fmla="*/ 3774 h 4249"/>
                <a:gd name="connsiteX151" fmla="*/ 1722 w 10000"/>
                <a:gd name="connsiteY151" fmla="*/ 3788 h 4249"/>
                <a:gd name="connsiteX152" fmla="*/ 1944 w 10000"/>
                <a:gd name="connsiteY152" fmla="*/ 3803 h 4249"/>
                <a:gd name="connsiteX153" fmla="*/ 2944 w 10000"/>
                <a:gd name="connsiteY153" fmla="*/ 3818 h 4249"/>
                <a:gd name="connsiteX154" fmla="*/ 2944 w 10000"/>
                <a:gd name="connsiteY154" fmla="*/ 3818 h 4249"/>
                <a:gd name="connsiteX155" fmla="*/ 4167 w 10000"/>
                <a:gd name="connsiteY155" fmla="*/ 3847 h 4249"/>
                <a:gd name="connsiteX156" fmla="*/ 4889 w 10000"/>
                <a:gd name="connsiteY156" fmla="*/ 3892 h 4249"/>
                <a:gd name="connsiteX157" fmla="*/ 5278 w 10000"/>
                <a:gd name="connsiteY157" fmla="*/ 3938 h 4249"/>
                <a:gd name="connsiteX158" fmla="*/ 5444 w 10000"/>
                <a:gd name="connsiteY158" fmla="*/ 3952 h 4249"/>
                <a:gd name="connsiteX159" fmla="*/ 5444 w 10000"/>
                <a:gd name="connsiteY159" fmla="*/ 3952 h 4249"/>
                <a:gd name="connsiteX160" fmla="*/ 5722 w 10000"/>
                <a:gd name="connsiteY160" fmla="*/ 3982 h 4249"/>
                <a:gd name="connsiteX161" fmla="*/ 5833 w 10000"/>
                <a:gd name="connsiteY161" fmla="*/ 3997 h 4249"/>
                <a:gd name="connsiteX162" fmla="*/ 5833 w 10000"/>
                <a:gd name="connsiteY162" fmla="*/ 3997 h 4249"/>
                <a:gd name="connsiteX163" fmla="*/ 5833 w 10000"/>
                <a:gd name="connsiteY163" fmla="*/ 3982 h 4249"/>
                <a:gd name="connsiteX164" fmla="*/ 5889 w 10000"/>
                <a:gd name="connsiteY164" fmla="*/ 3967 h 4249"/>
                <a:gd name="connsiteX165" fmla="*/ 6000 w 10000"/>
                <a:gd name="connsiteY165" fmla="*/ 3952 h 4249"/>
                <a:gd name="connsiteX166" fmla="*/ 6167 w 10000"/>
                <a:gd name="connsiteY166" fmla="*/ 3938 h 4249"/>
                <a:gd name="connsiteX167" fmla="*/ 6444 w 10000"/>
                <a:gd name="connsiteY167" fmla="*/ 3938 h 4249"/>
                <a:gd name="connsiteX168" fmla="*/ 6833 w 10000"/>
                <a:gd name="connsiteY168" fmla="*/ 3952 h 4249"/>
                <a:gd name="connsiteX169" fmla="*/ 7278 w 10000"/>
                <a:gd name="connsiteY169" fmla="*/ 3997 h 4249"/>
                <a:gd name="connsiteX170" fmla="*/ 7278 w 10000"/>
                <a:gd name="connsiteY170" fmla="*/ 3997 h 4249"/>
                <a:gd name="connsiteX171" fmla="*/ 8722 w 10000"/>
                <a:gd name="connsiteY171" fmla="*/ 4130 h 4249"/>
                <a:gd name="connsiteX172" fmla="*/ 10000 w 10000"/>
                <a:gd name="connsiteY172" fmla="*/ 4249 h 4249"/>
                <a:gd name="connsiteX0" fmla="*/ 10000 w 10000"/>
                <a:gd name="connsiteY0" fmla="*/ 7623 h 10000"/>
                <a:gd name="connsiteX1" fmla="*/ 10000 w 10000"/>
                <a:gd name="connsiteY1" fmla="*/ 7623 h 10000"/>
                <a:gd name="connsiteX2" fmla="*/ 9222 w 10000"/>
                <a:gd name="connsiteY2" fmla="*/ 7658 h 10000"/>
                <a:gd name="connsiteX3" fmla="*/ 8944 w 10000"/>
                <a:gd name="connsiteY3" fmla="*/ 7658 h 10000"/>
                <a:gd name="connsiteX4" fmla="*/ 8833 w 10000"/>
                <a:gd name="connsiteY4" fmla="*/ 7623 h 10000"/>
                <a:gd name="connsiteX5" fmla="*/ 8778 w 10000"/>
                <a:gd name="connsiteY5" fmla="*/ 7588 h 10000"/>
                <a:gd name="connsiteX6" fmla="*/ 8778 w 10000"/>
                <a:gd name="connsiteY6" fmla="*/ 7588 h 10000"/>
                <a:gd name="connsiteX7" fmla="*/ 8444 w 10000"/>
                <a:gd name="connsiteY7" fmla="*/ 7166 h 10000"/>
                <a:gd name="connsiteX8" fmla="*/ 8167 w 10000"/>
                <a:gd name="connsiteY8" fmla="*/ 6783 h 10000"/>
                <a:gd name="connsiteX9" fmla="*/ 8167 w 10000"/>
                <a:gd name="connsiteY9" fmla="*/ 6783 h 10000"/>
                <a:gd name="connsiteX10" fmla="*/ 8056 w 10000"/>
                <a:gd name="connsiteY10" fmla="*/ 6715 h 10000"/>
                <a:gd name="connsiteX11" fmla="*/ 7889 w 10000"/>
                <a:gd name="connsiteY11" fmla="*/ 6644 h 10000"/>
                <a:gd name="connsiteX12" fmla="*/ 7444 w 10000"/>
                <a:gd name="connsiteY12" fmla="*/ 6606 h 10000"/>
                <a:gd name="connsiteX13" fmla="*/ 6889 w 10000"/>
                <a:gd name="connsiteY13" fmla="*/ 6573 h 10000"/>
                <a:gd name="connsiteX14" fmla="*/ 6389 w 10000"/>
                <a:gd name="connsiteY14" fmla="*/ 6573 h 10000"/>
                <a:gd name="connsiteX15" fmla="*/ 6389 w 10000"/>
                <a:gd name="connsiteY15" fmla="*/ 6573 h 10000"/>
                <a:gd name="connsiteX16" fmla="*/ 6167 w 10000"/>
                <a:gd name="connsiteY16" fmla="*/ 6538 h 10000"/>
                <a:gd name="connsiteX17" fmla="*/ 6056 w 10000"/>
                <a:gd name="connsiteY17" fmla="*/ 6470 h 10000"/>
                <a:gd name="connsiteX18" fmla="*/ 6000 w 10000"/>
                <a:gd name="connsiteY18" fmla="*/ 6399 h 10000"/>
                <a:gd name="connsiteX19" fmla="*/ 6000 w 10000"/>
                <a:gd name="connsiteY19" fmla="*/ 6258 h 10000"/>
                <a:gd name="connsiteX20" fmla="*/ 6056 w 10000"/>
                <a:gd name="connsiteY20" fmla="*/ 5978 h 10000"/>
                <a:gd name="connsiteX21" fmla="*/ 6111 w 10000"/>
                <a:gd name="connsiteY21" fmla="*/ 5837 h 10000"/>
                <a:gd name="connsiteX22" fmla="*/ 6056 w 10000"/>
                <a:gd name="connsiteY22" fmla="*/ 5665 h 10000"/>
                <a:gd name="connsiteX23" fmla="*/ 6056 w 10000"/>
                <a:gd name="connsiteY23" fmla="*/ 5665 h 10000"/>
                <a:gd name="connsiteX24" fmla="*/ 6000 w 10000"/>
                <a:gd name="connsiteY24" fmla="*/ 5559 h 10000"/>
                <a:gd name="connsiteX25" fmla="*/ 5944 w 10000"/>
                <a:gd name="connsiteY25" fmla="*/ 5488 h 10000"/>
                <a:gd name="connsiteX26" fmla="*/ 5833 w 10000"/>
                <a:gd name="connsiteY26" fmla="*/ 5488 h 10000"/>
                <a:gd name="connsiteX27" fmla="*/ 5667 w 10000"/>
                <a:gd name="connsiteY27" fmla="*/ 5524 h 10000"/>
                <a:gd name="connsiteX28" fmla="*/ 5333 w 10000"/>
                <a:gd name="connsiteY28" fmla="*/ 5627 h 10000"/>
                <a:gd name="connsiteX29" fmla="*/ 4889 w 10000"/>
                <a:gd name="connsiteY29" fmla="*/ 5804 h 10000"/>
                <a:gd name="connsiteX30" fmla="*/ 4889 w 10000"/>
                <a:gd name="connsiteY30" fmla="*/ 5804 h 10000"/>
                <a:gd name="connsiteX31" fmla="*/ 4611 w 10000"/>
                <a:gd name="connsiteY31" fmla="*/ 5837 h 10000"/>
                <a:gd name="connsiteX32" fmla="*/ 4500 w 10000"/>
                <a:gd name="connsiteY32" fmla="*/ 5837 h 10000"/>
                <a:gd name="connsiteX33" fmla="*/ 4444 w 10000"/>
                <a:gd name="connsiteY33" fmla="*/ 5804 h 10000"/>
                <a:gd name="connsiteX34" fmla="*/ 4389 w 10000"/>
                <a:gd name="connsiteY34" fmla="*/ 5665 h 10000"/>
                <a:gd name="connsiteX35" fmla="*/ 4222 w 10000"/>
                <a:gd name="connsiteY35" fmla="*/ 5488 h 10000"/>
                <a:gd name="connsiteX36" fmla="*/ 4222 w 10000"/>
                <a:gd name="connsiteY36" fmla="*/ 5488 h 10000"/>
                <a:gd name="connsiteX37" fmla="*/ 4111 w 10000"/>
                <a:gd name="connsiteY37" fmla="*/ 5385 h 10000"/>
                <a:gd name="connsiteX38" fmla="*/ 4111 w 10000"/>
                <a:gd name="connsiteY38" fmla="*/ 5279 h 10000"/>
                <a:gd name="connsiteX39" fmla="*/ 4111 w 10000"/>
                <a:gd name="connsiteY39" fmla="*/ 5208 h 10000"/>
                <a:gd name="connsiteX40" fmla="*/ 4167 w 10000"/>
                <a:gd name="connsiteY40" fmla="*/ 5140 h 10000"/>
                <a:gd name="connsiteX41" fmla="*/ 4278 w 10000"/>
                <a:gd name="connsiteY41" fmla="*/ 4999 h 10000"/>
                <a:gd name="connsiteX42" fmla="*/ 4389 w 10000"/>
                <a:gd name="connsiteY42" fmla="*/ 4964 h 10000"/>
                <a:gd name="connsiteX43" fmla="*/ 4389 w 10000"/>
                <a:gd name="connsiteY43" fmla="*/ 4964 h 10000"/>
                <a:gd name="connsiteX44" fmla="*/ 4389 w 10000"/>
                <a:gd name="connsiteY44" fmla="*/ 4931 h 10000"/>
                <a:gd name="connsiteX45" fmla="*/ 4444 w 10000"/>
                <a:gd name="connsiteY45" fmla="*/ 4895 h 10000"/>
                <a:gd name="connsiteX46" fmla="*/ 4667 w 10000"/>
                <a:gd name="connsiteY46" fmla="*/ 4860 h 10000"/>
                <a:gd name="connsiteX47" fmla="*/ 5333 w 10000"/>
                <a:gd name="connsiteY47" fmla="*/ 4792 h 10000"/>
                <a:gd name="connsiteX48" fmla="*/ 6500 w 10000"/>
                <a:gd name="connsiteY48" fmla="*/ 4686 h 10000"/>
                <a:gd name="connsiteX49" fmla="*/ 6500 w 10000"/>
                <a:gd name="connsiteY49" fmla="*/ 4686 h 10000"/>
                <a:gd name="connsiteX50" fmla="*/ 7167 w 10000"/>
                <a:gd name="connsiteY50" fmla="*/ 4580 h 10000"/>
                <a:gd name="connsiteX51" fmla="*/ 8389 w 10000"/>
                <a:gd name="connsiteY51" fmla="*/ 4370 h 10000"/>
                <a:gd name="connsiteX52" fmla="*/ 8389 w 10000"/>
                <a:gd name="connsiteY52" fmla="*/ 4370 h 10000"/>
                <a:gd name="connsiteX53" fmla="*/ 8667 w 10000"/>
                <a:gd name="connsiteY53" fmla="*/ 4297 h 10000"/>
                <a:gd name="connsiteX54" fmla="*/ 8778 w 10000"/>
                <a:gd name="connsiteY54" fmla="*/ 4194 h 10000"/>
                <a:gd name="connsiteX55" fmla="*/ 8889 w 10000"/>
                <a:gd name="connsiteY55" fmla="*/ 4126 h 10000"/>
                <a:gd name="connsiteX56" fmla="*/ 8833 w 10000"/>
                <a:gd name="connsiteY56" fmla="*/ 4055 h 10000"/>
                <a:gd name="connsiteX57" fmla="*/ 8833 w 10000"/>
                <a:gd name="connsiteY57" fmla="*/ 3984 h 10000"/>
                <a:gd name="connsiteX58" fmla="*/ 8722 w 10000"/>
                <a:gd name="connsiteY58" fmla="*/ 3914 h 10000"/>
                <a:gd name="connsiteX59" fmla="*/ 8556 w 10000"/>
                <a:gd name="connsiteY59" fmla="*/ 3810 h 10000"/>
                <a:gd name="connsiteX60" fmla="*/ 8556 w 10000"/>
                <a:gd name="connsiteY60" fmla="*/ 3810 h 10000"/>
                <a:gd name="connsiteX61" fmla="*/ 6556 w 10000"/>
                <a:gd name="connsiteY61" fmla="*/ 3182 h 10000"/>
                <a:gd name="connsiteX62" fmla="*/ 6556 w 10000"/>
                <a:gd name="connsiteY62" fmla="*/ 3182 h 10000"/>
                <a:gd name="connsiteX63" fmla="*/ 6333 w 10000"/>
                <a:gd name="connsiteY63" fmla="*/ 3078 h 10000"/>
                <a:gd name="connsiteX64" fmla="*/ 6167 w 10000"/>
                <a:gd name="connsiteY64" fmla="*/ 2972 h 10000"/>
                <a:gd name="connsiteX65" fmla="*/ 6056 w 10000"/>
                <a:gd name="connsiteY65" fmla="*/ 2867 h 10000"/>
                <a:gd name="connsiteX66" fmla="*/ 6056 w 10000"/>
                <a:gd name="connsiteY66" fmla="*/ 2867 h 10000"/>
                <a:gd name="connsiteX67" fmla="*/ 8056 w 10000"/>
                <a:gd name="connsiteY67" fmla="*/ 2831 h 10000"/>
                <a:gd name="connsiteX68" fmla="*/ 10000 w 10000"/>
                <a:gd name="connsiteY68" fmla="*/ 3182 h 10000"/>
                <a:gd name="connsiteX69" fmla="*/ 10000 w 10000"/>
                <a:gd name="connsiteY69" fmla="*/ 0 h 10000"/>
                <a:gd name="connsiteX70" fmla="*/ 10000 w 10000"/>
                <a:gd name="connsiteY70" fmla="*/ 7658 h 10000"/>
                <a:gd name="connsiteX71" fmla="*/ 10000 w 10000"/>
                <a:gd name="connsiteY71" fmla="*/ 7658 h 10000"/>
                <a:gd name="connsiteX72" fmla="*/ 9722 w 10000"/>
                <a:gd name="connsiteY72" fmla="*/ 7623 h 10000"/>
                <a:gd name="connsiteX73" fmla="*/ 9389 w 10000"/>
                <a:gd name="connsiteY73" fmla="*/ 7658 h 10000"/>
                <a:gd name="connsiteX74" fmla="*/ 9389 w 10000"/>
                <a:gd name="connsiteY74" fmla="*/ 7658 h 10000"/>
                <a:gd name="connsiteX75" fmla="*/ 9278 w 10000"/>
                <a:gd name="connsiteY75" fmla="*/ 7694 h 10000"/>
                <a:gd name="connsiteX76" fmla="*/ 9056 w 10000"/>
                <a:gd name="connsiteY76" fmla="*/ 7658 h 10000"/>
                <a:gd name="connsiteX77" fmla="*/ 8889 w 10000"/>
                <a:gd name="connsiteY77" fmla="*/ 7623 h 10000"/>
                <a:gd name="connsiteX78" fmla="*/ 8722 w 10000"/>
                <a:gd name="connsiteY78" fmla="*/ 7550 h 10000"/>
                <a:gd name="connsiteX79" fmla="*/ 8611 w 10000"/>
                <a:gd name="connsiteY79" fmla="*/ 7446 h 10000"/>
                <a:gd name="connsiteX80" fmla="*/ 8444 w 10000"/>
                <a:gd name="connsiteY80" fmla="*/ 7272 h 10000"/>
                <a:gd name="connsiteX81" fmla="*/ 8444 w 10000"/>
                <a:gd name="connsiteY81" fmla="*/ 7272 h 10000"/>
                <a:gd name="connsiteX82" fmla="*/ 8222 w 10000"/>
                <a:gd name="connsiteY82" fmla="*/ 6959 h 10000"/>
                <a:gd name="connsiteX83" fmla="*/ 8111 w 10000"/>
                <a:gd name="connsiteY83" fmla="*/ 6818 h 10000"/>
                <a:gd name="connsiteX84" fmla="*/ 7944 w 10000"/>
                <a:gd name="connsiteY84" fmla="*/ 6715 h 10000"/>
                <a:gd name="connsiteX85" fmla="*/ 7778 w 10000"/>
                <a:gd name="connsiteY85" fmla="*/ 6644 h 10000"/>
                <a:gd name="connsiteX86" fmla="*/ 7556 w 10000"/>
                <a:gd name="connsiteY86" fmla="*/ 6606 h 10000"/>
                <a:gd name="connsiteX87" fmla="*/ 7333 w 10000"/>
                <a:gd name="connsiteY87" fmla="*/ 6573 h 10000"/>
                <a:gd name="connsiteX88" fmla="*/ 7000 w 10000"/>
                <a:gd name="connsiteY88" fmla="*/ 6538 h 10000"/>
                <a:gd name="connsiteX89" fmla="*/ 7000 w 10000"/>
                <a:gd name="connsiteY89" fmla="*/ 6538 h 10000"/>
                <a:gd name="connsiteX90" fmla="*/ 6556 w 10000"/>
                <a:gd name="connsiteY90" fmla="*/ 6573 h 10000"/>
                <a:gd name="connsiteX91" fmla="*/ 6222 w 10000"/>
                <a:gd name="connsiteY91" fmla="*/ 6573 h 10000"/>
                <a:gd name="connsiteX92" fmla="*/ 6111 w 10000"/>
                <a:gd name="connsiteY92" fmla="*/ 6538 h 10000"/>
                <a:gd name="connsiteX93" fmla="*/ 6056 w 10000"/>
                <a:gd name="connsiteY93" fmla="*/ 6503 h 10000"/>
                <a:gd name="connsiteX94" fmla="*/ 6056 w 10000"/>
                <a:gd name="connsiteY94" fmla="*/ 6503 h 10000"/>
                <a:gd name="connsiteX95" fmla="*/ 6056 w 10000"/>
                <a:gd name="connsiteY95" fmla="*/ 5872 h 10000"/>
                <a:gd name="connsiteX96" fmla="*/ 6056 w 10000"/>
                <a:gd name="connsiteY96" fmla="*/ 5872 h 10000"/>
                <a:gd name="connsiteX97" fmla="*/ 6056 w 10000"/>
                <a:gd name="connsiteY97" fmla="*/ 5733 h 10000"/>
                <a:gd name="connsiteX98" fmla="*/ 5944 w 10000"/>
                <a:gd name="connsiteY98" fmla="*/ 5559 h 10000"/>
                <a:gd name="connsiteX99" fmla="*/ 5889 w 10000"/>
                <a:gd name="connsiteY99" fmla="*/ 5524 h 10000"/>
                <a:gd name="connsiteX100" fmla="*/ 5778 w 10000"/>
                <a:gd name="connsiteY100" fmla="*/ 5488 h 10000"/>
                <a:gd name="connsiteX101" fmla="*/ 5667 w 10000"/>
                <a:gd name="connsiteY101" fmla="*/ 5488 h 10000"/>
                <a:gd name="connsiteX102" fmla="*/ 5500 w 10000"/>
                <a:gd name="connsiteY102" fmla="*/ 5524 h 10000"/>
                <a:gd name="connsiteX103" fmla="*/ 5500 w 10000"/>
                <a:gd name="connsiteY103" fmla="*/ 5524 h 10000"/>
                <a:gd name="connsiteX104" fmla="*/ 4889 w 10000"/>
                <a:gd name="connsiteY104" fmla="*/ 5768 h 10000"/>
                <a:gd name="connsiteX105" fmla="*/ 4611 w 10000"/>
                <a:gd name="connsiteY105" fmla="*/ 5837 h 10000"/>
                <a:gd name="connsiteX106" fmla="*/ 4556 w 10000"/>
                <a:gd name="connsiteY106" fmla="*/ 5872 h 10000"/>
                <a:gd name="connsiteX107" fmla="*/ 4500 w 10000"/>
                <a:gd name="connsiteY107" fmla="*/ 5837 h 10000"/>
                <a:gd name="connsiteX108" fmla="*/ 4500 w 10000"/>
                <a:gd name="connsiteY108" fmla="*/ 5837 h 10000"/>
                <a:gd name="connsiteX109" fmla="*/ 4222 w 10000"/>
                <a:gd name="connsiteY109" fmla="*/ 5488 h 10000"/>
                <a:gd name="connsiteX110" fmla="*/ 4222 w 10000"/>
                <a:gd name="connsiteY110" fmla="*/ 5488 h 10000"/>
                <a:gd name="connsiteX111" fmla="*/ 4111 w 10000"/>
                <a:gd name="connsiteY111" fmla="*/ 5314 h 10000"/>
                <a:gd name="connsiteX112" fmla="*/ 4111 w 10000"/>
                <a:gd name="connsiteY112" fmla="*/ 5208 h 10000"/>
                <a:gd name="connsiteX113" fmla="*/ 4111 w 10000"/>
                <a:gd name="connsiteY113" fmla="*/ 5105 h 10000"/>
                <a:gd name="connsiteX114" fmla="*/ 4111 w 10000"/>
                <a:gd name="connsiteY114" fmla="*/ 5105 h 10000"/>
                <a:gd name="connsiteX115" fmla="*/ 4278 w 10000"/>
                <a:gd name="connsiteY115" fmla="*/ 4999 h 10000"/>
                <a:gd name="connsiteX116" fmla="*/ 4389 w 10000"/>
                <a:gd name="connsiteY116" fmla="*/ 4964 h 10000"/>
                <a:gd name="connsiteX117" fmla="*/ 4389 w 10000"/>
                <a:gd name="connsiteY117" fmla="*/ 4964 h 10000"/>
                <a:gd name="connsiteX118" fmla="*/ 4000 w 10000"/>
                <a:gd name="connsiteY118" fmla="*/ 4964 h 10000"/>
                <a:gd name="connsiteX119" fmla="*/ 3722 w 10000"/>
                <a:gd name="connsiteY119" fmla="*/ 4999 h 10000"/>
                <a:gd name="connsiteX120" fmla="*/ 3611 w 10000"/>
                <a:gd name="connsiteY120" fmla="*/ 5036 h 10000"/>
                <a:gd name="connsiteX121" fmla="*/ 3556 w 10000"/>
                <a:gd name="connsiteY121" fmla="*/ 5069 h 10000"/>
                <a:gd name="connsiteX122" fmla="*/ 3556 w 10000"/>
                <a:gd name="connsiteY122" fmla="*/ 5069 h 10000"/>
                <a:gd name="connsiteX123" fmla="*/ 3444 w 10000"/>
                <a:gd name="connsiteY123" fmla="*/ 5208 h 10000"/>
                <a:gd name="connsiteX124" fmla="*/ 3278 w 10000"/>
                <a:gd name="connsiteY124" fmla="*/ 5420 h 10000"/>
                <a:gd name="connsiteX125" fmla="*/ 3000 w 10000"/>
                <a:gd name="connsiteY125" fmla="*/ 5665 h 10000"/>
                <a:gd name="connsiteX126" fmla="*/ 2667 w 10000"/>
                <a:gd name="connsiteY126" fmla="*/ 5837 h 10000"/>
                <a:gd name="connsiteX127" fmla="*/ 2667 w 10000"/>
                <a:gd name="connsiteY127" fmla="*/ 5837 h 10000"/>
                <a:gd name="connsiteX128" fmla="*/ 2333 w 10000"/>
                <a:gd name="connsiteY128" fmla="*/ 5978 h 10000"/>
                <a:gd name="connsiteX129" fmla="*/ 1833 w 10000"/>
                <a:gd name="connsiteY129" fmla="*/ 6119 h 10000"/>
                <a:gd name="connsiteX130" fmla="*/ 1389 w 10000"/>
                <a:gd name="connsiteY130" fmla="*/ 6190 h 10000"/>
                <a:gd name="connsiteX131" fmla="*/ 889 w 10000"/>
                <a:gd name="connsiteY131" fmla="*/ 6223 h 10000"/>
                <a:gd name="connsiteX132" fmla="*/ 889 w 10000"/>
                <a:gd name="connsiteY132" fmla="*/ 6223 h 10000"/>
                <a:gd name="connsiteX133" fmla="*/ 500 w 10000"/>
                <a:gd name="connsiteY133" fmla="*/ 6258 h 10000"/>
                <a:gd name="connsiteX134" fmla="*/ 222 w 10000"/>
                <a:gd name="connsiteY134" fmla="*/ 6296 h 10000"/>
                <a:gd name="connsiteX135" fmla="*/ 0 w 10000"/>
                <a:gd name="connsiteY135" fmla="*/ 6331 h 10000"/>
                <a:gd name="connsiteX136" fmla="*/ 0 w 10000"/>
                <a:gd name="connsiteY136" fmla="*/ 6331 h 10000"/>
                <a:gd name="connsiteX137" fmla="*/ 278 w 10000"/>
                <a:gd name="connsiteY137" fmla="*/ 6886 h 10000"/>
                <a:gd name="connsiteX138" fmla="*/ 500 w 10000"/>
                <a:gd name="connsiteY138" fmla="*/ 7308 h 10000"/>
                <a:gd name="connsiteX139" fmla="*/ 722 w 10000"/>
                <a:gd name="connsiteY139" fmla="*/ 7658 h 10000"/>
                <a:gd name="connsiteX140" fmla="*/ 722 w 10000"/>
                <a:gd name="connsiteY140" fmla="*/ 7658 h 10000"/>
                <a:gd name="connsiteX141" fmla="*/ 889 w 10000"/>
                <a:gd name="connsiteY141" fmla="*/ 7868 h 10000"/>
                <a:gd name="connsiteX142" fmla="*/ 944 w 10000"/>
                <a:gd name="connsiteY142" fmla="*/ 8042 h 10000"/>
                <a:gd name="connsiteX143" fmla="*/ 1111 w 10000"/>
                <a:gd name="connsiteY143" fmla="*/ 8216 h 10000"/>
                <a:gd name="connsiteX144" fmla="*/ 1333 w 10000"/>
                <a:gd name="connsiteY144" fmla="*/ 8496 h 10000"/>
                <a:gd name="connsiteX145" fmla="*/ 1333 w 10000"/>
                <a:gd name="connsiteY145" fmla="*/ 8496 h 10000"/>
                <a:gd name="connsiteX146" fmla="*/ 1444 w 10000"/>
                <a:gd name="connsiteY146" fmla="*/ 8637 h 10000"/>
                <a:gd name="connsiteX147" fmla="*/ 1500 w 10000"/>
                <a:gd name="connsiteY147" fmla="*/ 8741 h 10000"/>
                <a:gd name="connsiteX148" fmla="*/ 1500 w 10000"/>
                <a:gd name="connsiteY148" fmla="*/ 8844 h 10000"/>
                <a:gd name="connsiteX149" fmla="*/ 1556 w 10000"/>
                <a:gd name="connsiteY149" fmla="*/ 8882 h 10000"/>
                <a:gd name="connsiteX150" fmla="*/ 1722 w 10000"/>
                <a:gd name="connsiteY150" fmla="*/ 8915 h 10000"/>
                <a:gd name="connsiteX151" fmla="*/ 1944 w 10000"/>
                <a:gd name="connsiteY151" fmla="*/ 8950 h 10000"/>
                <a:gd name="connsiteX152" fmla="*/ 2944 w 10000"/>
                <a:gd name="connsiteY152" fmla="*/ 8986 h 10000"/>
                <a:gd name="connsiteX153" fmla="*/ 2944 w 10000"/>
                <a:gd name="connsiteY153" fmla="*/ 8986 h 10000"/>
                <a:gd name="connsiteX154" fmla="*/ 4167 w 10000"/>
                <a:gd name="connsiteY154" fmla="*/ 9054 h 10000"/>
                <a:gd name="connsiteX155" fmla="*/ 4889 w 10000"/>
                <a:gd name="connsiteY155" fmla="*/ 9160 h 10000"/>
                <a:gd name="connsiteX156" fmla="*/ 5278 w 10000"/>
                <a:gd name="connsiteY156" fmla="*/ 9268 h 10000"/>
                <a:gd name="connsiteX157" fmla="*/ 5444 w 10000"/>
                <a:gd name="connsiteY157" fmla="*/ 9301 h 10000"/>
                <a:gd name="connsiteX158" fmla="*/ 5444 w 10000"/>
                <a:gd name="connsiteY158" fmla="*/ 9301 h 10000"/>
                <a:gd name="connsiteX159" fmla="*/ 5722 w 10000"/>
                <a:gd name="connsiteY159" fmla="*/ 9372 h 10000"/>
                <a:gd name="connsiteX160" fmla="*/ 5833 w 10000"/>
                <a:gd name="connsiteY160" fmla="*/ 9407 h 10000"/>
                <a:gd name="connsiteX161" fmla="*/ 5833 w 10000"/>
                <a:gd name="connsiteY161" fmla="*/ 9407 h 10000"/>
                <a:gd name="connsiteX162" fmla="*/ 5833 w 10000"/>
                <a:gd name="connsiteY162" fmla="*/ 9372 h 10000"/>
                <a:gd name="connsiteX163" fmla="*/ 5889 w 10000"/>
                <a:gd name="connsiteY163" fmla="*/ 9336 h 10000"/>
                <a:gd name="connsiteX164" fmla="*/ 6000 w 10000"/>
                <a:gd name="connsiteY164" fmla="*/ 9301 h 10000"/>
                <a:gd name="connsiteX165" fmla="*/ 6167 w 10000"/>
                <a:gd name="connsiteY165" fmla="*/ 9268 h 10000"/>
                <a:gd name="connsiteX166" fmla="*/ 6444 w 10000"/>
                <a:gd name="connsiteY166" fmla="*/ 9268 h 10000"/>
                <a:gd name="connsiteX167" fmla="*/ 6833 w 10000"/>
                <a:gd name="connsiteY167" fmla="*/ 9301 h 10000"/>
                <a:gd name="connsiteX168" fmla="*/ 7278 w 10000"/>
                <a:gd name="connsiteY168" fmla="*/ 9407 h 10000"/>
                <a:gd name="connsiteX169" fmla="*/ 7278 w 10000"/>
                <a:gd name="connsiteY169" fmla="*/ 9407 h 10000"/>
                <a:gd name="connsiteX170" fmla="*/ 8722 w 10000"/>
                <a:gd name="connsiteY170" fmla="*/ 9720 h 10000"/>
                <a:gd name="connsiteX171" fmla="*/ 10000 w 10000"/>
                <a:gd name="connsiteY171" fmla="*/ 10000 h 10000"/>
                <a:gd name="connsiteX0" fmla="*/ 10000 w 10000"/>
                <a:gd name="connsiteY0" fmla="*/ 4792 h 7169"/>
                <a:gd name="connsiteX1" fmla="*/ 10000 w 10000"/>
                <a:gd name="connsiteY1" fmla="*/ 4792 h 7169"/>
                <a:gd name="connsiteX2" fmla="*/ 9222 w 10000"/>
                <a:gd name="connsiteY2" fmla="*/ 4827 h 7169"/>
                <a:gd name="connsiteX3" fmla="*/ 8944 w 10000"/>
                <a:gd name="connsiteY3" fmla="*/ 4827 h 7169"/>
                <a:gd name="connsiteX4" fmla="*/ 8833 w 10000"/>
                <a:gd name="connsiteY4" fmla="*/ 4792 h 7169"/>
                <a:gd name="connsiteX5" fmla="*/ 8778 w 10000"/>
                <a:gd name="connsiteY5" fmla="*/ 4757 h 7169"/>
                <a:gd name="connsiteX6" fmla="*/ 8778 w 10000"/>
                <a:gd name="connsiteY6" fmla="*/ 4757 h 7169"/>
                <a:gd name="connsiteX7" fmla="*/ 8444 w 10000"/>
                <a:gd name="connsiteY7" fmla="*/ 4335 h 7169"/>
                <a:gd name="connsiteX8" fmla="*/ 8167 w 10000"/>
                <a:gd name="connsiteY8" fmla="*/ 3952 h 7169"/>
                <a:gd name="connsiteX9" fmla="*/ 8167 w 10000"/>
                <a:gd name="connsiteY9" fmla="*/ 3952 h 7169"/>
                <a:gd name="connsiteX10" fmla="*/ 8056 w 10000"/>
                <a:gd name="connsiteY10" fmla="*/ 3884 h 7169"/>
                <a:gd name="connsiteX11" fmla="*/ 7889 w 10000"/>
                <a:gd name="connsiteY11" fmla="*/ 3813 h 7169"/>
                <a:gd name="connsiteX12" fmla="*/ 7444 w 10000"/>
                <a:gd name="connsiteY12" fmla="*/ 3775 h 7169"/>
                <a:gd name="connsiteX13" fmla="*/ 6889 w 10000"/>
                <a:gd name="connsiteY13" fmla="*/ 3742 h 7169"/>
                <a:gd name="connsiteX14" fmla="*/ 6389 w 10000"/>
                <a:gd name="connsiteY14" fmla="*/ 3742 h 7169"/>
                <a:gd name="connsiteX15" fmla="*/ 6389 w 10000"/>
                <a:gd name="connsiteY15" fmla="*/ 3742 h 7169"/>
                <a:gd name="connsiteX16" fmla="*/ 6167 w 10000"/>
                <a:gd name="connsiteY16" fmla="*/ 3707 h 7169"/>
                <a:gd name="connsiteX17" fmla="*/ 6056 w 10000"/>
                <a:gd name="connsiteY17" fmla="*/ 3639 h 7169"/>
                <a:gd name="connsiteX18" fmla="*/ 6000 w 10000"/>
                <a:gd name="connsiteY18" fmla="*/ 3568 h 7169"/>
                <a:gd name="connsiteX19" fmla="*/ 6000 w 10000"/>
                <a:gd name="connsiteY19" fmla="*/ 3427 h 7169"/>
                <a:gd name="connsiteX20" fmla="*/ 6056 w 10000"/>
                <a:gd name="connsiteY20" fmla="*/ 3147 h 7169"/>
                <a:gd name="connsiteX21" fmla="*/ 6111 w 10000"/>
                <a:gd name="connsiteY21" fmla="*/ 3006 h 7169"/>
                <a:gd name="connsiteX22" fmla="*/ 6056 w 10000"/>
                <a:gd name="connsiteY22" fmla="*/ 2834 h 7169"/>
                <a:gd name="connsiteX23" fmla="*/ 6056 w 10000"/>
                <a:gd name="connsiteY23" fmla="*/ 2834 h 7169"/>
                <a:gd name="connsiteX24" fmla="*/ 6000 w 10000"/>
                <a:gd name="connsiteY24" fmla="*/ 2728 h 7169"/>
                <a:gd name="connsiteX25" fmla="*/ 5944 w 10000"/>
                <a:gd name="connsiteY25" fmla="*/ 2657 h 7169"/>
                <a:gd name="connsiteX26" fmla="*/ 5833 w 10000"/>
                <a:gd name="connsiteY26" fmla="*/ 2657 h 7169"/>
                <a:gd name="connsiteX27" fmla="*/ 5667 w 10000"/>
                <a:gd name="connsiteY27" fmla="*/ 2693 h 7169"/>
                <a:gd name="connsiteX28" fmla="*/ 5333 w 10000"/>
                <a:gd name="connsiteY28" fmla="*/ 2796 h 7169"/>
                <a:gd name="connsiteX29" fmla="*/ 4889 w 10000"/>
                <a:gd name="connsiteY29" fmla="*/ 2973 h 7169"/>
                <a:gd name="connsiteX30" fmla="*/ 4889 w 10000"/>
                <a:gd name="connsiteY30" fmla="*/ 2973 h 7169"/>
                <a:gd name="connsiteX31" fmla="*/ 4611 w 10000"/>
                <a:gd name="connsiteY31" fmla="*/ 3006 h 7169"/>
                <a:gd name="connsiteX32" fmla="*/ 4500 w 10000"/>
                <a:gd name="connsiteY32" fmla="*/ 3006 h 7169"/>
                <a:gd name="connsiteX33" fmla="*/ 4444 w 10000"/>
                <a:gd name="connsiteY33" fmla="*/ 2973 h 7169"/>
                <a:gd name="connsiteX34" fmla="*/ 4389 w 10000"/>
                <a:gd name="connsiteY34" fmla="*/ 2834 h 7169"/>
                <a:gd name="connsiteX35" fmla="*/ 4222 w 10000"/>
                <a:gd name="connsiteY35" fmla="*/ 2657 h 7169"/>
                <a:gd name="connsiteX36" fmla="*/ 4222 w 10000"/>
                <a:gd name="connsiteY36" fmla="*/ 2657 h 7169"/>
                <a:gd name="connsiteX37" fmla="*/ 4111 w 10000"/>
                <a:gd name="connsiteY37" fmla="*/ 2554 h 7169"/>
                <a:gd name="connsiteX38" fmla="*/ 4111 w 10000"/>
                <a:gd name="connsiteY38" fmla="*/ 2448 h 7169"/>
                <a:gd name="connsiteX39" fmla="*/ 4111 w 10000"/>
                <a:gd name="connsiteY39" fmla="*/ 2377 h 7169"/>
                <a:gd name="connsiteX40" fmla="*/ 4167 w 10000"/>
                <a:gd name="connsiteY40" fmla="*/ 2309 h 7169"/>
                <a:gd name="connsiteX41" fmla="*/ 4278 w 10000"/>
                <a:gd name="connsiteY41" fmla="*/ 2168 h 7169"/>
                <a:gd name="connsiteX42" fmla="*/ 4389 w 10000"/>
                <a:gd name="connsiteY42" fmla="*/ 2133 h 7169"/>
                <a:gd name="connsiteX43" fmla="*/ 4389 w 10000"/>
                <a:gd name="connsiteY43" fmla="*/ 2133 h 7169"/>
                <a:gd name="connsiteX44" fmla="*/ 4389 w 10000"/>
                <a:gd name="connsiteY44" fmla="*/ 2100 h 7169"/>
                <a:gd name="connsiteX45" fmla="*/ 4444 w 10000"/>
                <a:gd name="connsiteY45" fmla="*/ 2064 h 7169"/>
                <a:gd name="connsiteX46" fmla="*/ 4667 w 10000"/>
                <a:gd name="connsiteY46" fmla="*/ 2029 h 7169"/>
                <a:gd name="connsiteX47" fmla="*/ 5333 w 10000"/>
                <a:gd name="connsiteY47" fmla="*/ 1961 h 7169"/>
                <a:gd name="connsiteX48" fmla="*/ 6500 w 10000"/>
                <a:gd name="connsiteY48" fmla="*/ 1855 h 7169"/>
                <a:gd name="connsiteX49" fmla="*/ 6500 w 10000"/>
                <a:gd name="connsiteY49" fmla="*/ 1855 h 7169"/>
                <a:gd name="connsiteX50" fmla="*/ 7167 w 10000"/>
                <a:gd name="connsiteY50" fmla="*/ 1749 h 7169"/>
                <a:gd name="connsiteX51" fmla="*/ 8389 w 10000"/>
                <a:gd name="connsiteY51" fmla="*/ 1539 h 7169"/>
                <a:gd name="connsiteX52" fmla="*/ 8389 w 10000"/>
                <a:gd name="connsiteY52" fmla="*/ 1539 h 7169"/>
                <a:gd name="connsiteX53" fmla="*/ 8667 w 10000"/>
                <a:gd name="connsiteY53" fmla="*/ 1466 h 7169"/>
                <a:gd name="connsiteX54" fmla="*/ 8778 w 10000"/>
                <a:gd name="connsiteY54" fmla="*/ 1363 h 7169"/>
                <a:gd name="connsiteX55" fmla="*/ 8889 w 10000"/>
                <a:gd name="connsiteY55" fmla="*/ 1295 h 7169"/>
                <a:gd name="connsiteX56" fmla="*/ 8833 w 10000"/>
                <a:gd name="connsiteY56" fmla="*/ 1224 h 7169"/>
                <a:gd name="connsiteX57" fmla="*/ 8833 w 10000"/>
                <a:gd name="connsiteY57" fmla="*/ 1153 h 7169"/>
                <a:gd name="connsiteX58" fmla="*/ 8722 w 10000"/>
                <a:gd name="connsiteY58" fmla="*/ 1083 h 7169"/>
                <a:gd name="connsiteX59" fmla="*/ 8556 w 10000"/>
                <a:gd name="connsiteY59" fmla="*/ 979 h 7169"/>
                <a:gd name="connsiteX60" fmla="*/ 8556 w 10000"/>
                <a:gd name="connsiteY60" fmla="*/ 979 h 7169"/>
                <a:gd name="connsiteX61" fmla="*/ 6556 w 10000"/>
                <a:gd name="connsiteY61" fmla="*/ 351 h 7169"/>
                <a:gd name="connsiteX62" fmla="*/ 6556 w 10000"/>
                <a:gd name="connsiteY62" fmla="*/ 351 h 7169"/>
                <a:gd name="connsiteX63" fmla="*/ 6333 w 10000"/>
                <a:gd name="connsiteY63" fmla="*/ 247 h 7169"/>
                <a:gd name="connsiteX64" fmla="*/ 6167 w 10000"/>
                <a:gd name="connsiteY64" fmla="*/ 141 h 7169"/>
                <a:gd name="connsiteX65" fmla="*/ 6056 w 10000"/>
                <a:gd name="connsiteY65" fmla="*/ 36 h 7169"/>
                <a:gd name="connsiteX66" fmla="*/ 6056 w 10000"/>
                <a:gd name="connsiteY66" fmla="*/ 36 h 7169"/>
                <a:gd name="connsiteX67" fmla="*/ 8056 w 10000"/>
                <a:gd name="connsiteY67" fmla="*/ 0 h 7169"/>
                <a:gd name="connsiteX68" fmla="*/ 10000 w 10000"/>
                <a:gd name="connsiteY68" fmla="*/ 351 h 7169"/>
                <a:gd name="connsiteX69" fmla="*/ 10000 w 10000"/>
                <a:gd name="connsiteY69" fmla="*/ 4827 h 7169"/>
                <a:gd name="connsiteX70" fmla="*/ 10000 w 10000"/>
                <a:gd name="connsiteY70" fmla="*/ 4827 h 7169"/>
                <a:gd name="connsiteX71" fmla="*/ 9722 w 10000"/>
                <a:gd name="connsiteY71" fmla="*/ 4792 h 7169"/>
                <a:gd name="connsiteX72" fmla="*/ 9389 w 10000"/>
                <a:gd name="connsiteY72" fmla="*/ 4827 h 7169"/>
                <a:gd name="connsiteX73" fmla="*/ 9389 w 10000"/>
                <a:gd name="connsiteY73" fmla="*/ 4827 h 7169"/>
                <a:gd name="connsiteX74" fmla="*/ 9278 w 10000"/>
                <a:gd name="connsiteY74" fmla="*/ 4863 h 7169"/>
                <a:gd name="connsiteX75" fmla="*/ 9056 w 10000"/>
                <a:gd name="connsiteY75" fmla="*/ 4827 h 7169"/>
                <a:gd name="connsiteX76" fmla="*/ 8889 w 10000"/>
                <a:gd name="connsiteY76" fmla="*/ 4792 h 7169"/>
                <a:gd name="connsiteX77" fmla="*/ 8722 w 10000"/>
                <a:gd name="connsiteY77" fmla="*/ 4719 h 7169"/>
                <a:gd name="connsiteX78" fmla="*/ 8611 w 10000"/>
                <a:gd name="connsiteY78" fmla="*/ 4615 h 7169"/>
                <a:gd name="connsiteX79" fmla="*/ 8444 w 10000"/>
                <a:gd name="connsiteY79" fmla="*/ 4441 h 7169"/>
                <a:gd name="connsiteX80" fmla="*/ 8444 w 10000"/>
                <a:gd name="connsiteY80" fmla="*/ 4441 h 7169"/>
                <a:gd name="connsiteX81" fmla="*/ 8222 w 10000"/>
                <a:gd name="connsiteY81" fmla="*/ 4128 h 7169"/>
                <a:gd name="connsiteX82" fmla="*/ 8111 w 10000"/>
                <a:gd name="connsiteY82" fmla="*/ 3987 h 7169"/>
                <a:gd name="connsiteX83" fmla="*/ 7944 w 10000"/>
                <a:gd name="connsiteY83" fmla="*/ 3884 h 7169"/>
                <a:gd name="connsiteX84" fmla="*/ 7778 w 10000"/>
                <a:gd name="connsiteY84" fmla="*/ 3813 h 7169"/>
                <a:gd name="connsiteX85" fmla="*/ 7556 w 10000"/>
                <a:gd name="connsiteY85" fmla="*/ 3775 h 7169"/>
                <a:gd name="connsiteX86" fmla="*/ 7333 w 10000"/>
                <a:gd name="connsiteY86" fmla="*/ 3742 h 7169"/>
                <a:gd name="connsiteX87" fmla="*/ 7000 w 10000"/>
                <a:gd name="connsiteY87" fmla="*/ 3707 h 7169"/>
                <a:gd name="connsiteX88" fmla="*/ 7000 w 10000"/>
                <a:gd name="connsiteY88" fmla="*/ 3707 h 7169"/>
                <a:gd name="connsiteX89" fmla="*/ 6556 w 10000"/>
                <a:gd name="connsiteY89" fmla="*/ 3742 h 7169"/>
                <a:gd name="connsiteX90" fmla="*/ 6222 w 10000"/>
                <a:gd name="connsiteY90" fmla="*/ 3742 h 7169"/>
                <a:gd name="connsiteX91" fmla="*/ 6111 w 10000"/>
                <a:gd name="connsiteY91" fmla="*/ 3707 h 7169"/>
                <a:gd name="connsiteX92" fmla="*/ 6056 w 10000"/>
                <a:gd name="connsiteY92" fmla="*/ 3672 h 7169"/>
                <a:gd name="connsiteX93" fmla="*/ 6056 w 10000"/>
                <a:gd name="connsiteY93" fmla="*/ 3672 h 7169"/>
                <a:gd name="connsiteX94" fmla="*/ 6056 w 10000"/>
                <a:gd name="connsiteY94" fmla="*/ 3041 h 7169"/>
                <a:gd name="connsiteX95" fmla="*/ 6056 w 10000"/>
                <a:gd name="connsiteY95" fmla="*/ 3041 h 7169"/>
                <a:gd name="connsiteX96" fmla="*/ 6056 w 10000"/>
                <a:gd name="connsiteY96" fmla="*/ 2902 h 7169"/>
                <a:gd name="connsiteX97" fmla="*/ 5944 w 10000"/>
                <a:gd name="connsiteY97" fmla="*/ 2728 h 7169"/>
                <a:gd name="connsiteX98" fmla="*/ 5889 w 10000"/>
                <a:gd name="connsiteY98" fmla="*/ 2693 h 7169"/>
                <a:gd name="connsiteX99" fmla="*/ 5778 w 10000"/>
                <a:gd name="connsiteY99" fmla="*/ 2657 h 7169"/>
                <a:gd name="connsiteX100" fmla="*/ 5667 w 10000"/>
                <a:gd name="connsiteY100" fmla="*/ 2657 h 7169"/>
                <a:gd name="connsiteX101" fmla="*/ 5500 w 10000"/>
                <a:gd name="connsiteY101" fmla="*/ 2693 h 7169"/>
                <a:gd name="connsiteX102" fmla="*/ 5500 w 10000"/>
                <a:gd name="connsiteY102" fmla="*/ 2693 h 7169"/>
                <a:gd name="connsiteX103" fmla="*/ 4889 w 10000"/>
                <a:gd name="connsiteY103" fmla="*/ 2937 h 7169"/>
                <a:gd name="connsiteX104" fmla="*/ 4611 w 10000"/>
                <a:gd name="connsiteY104" fmla="*/ 3006 h 7169"/>
                <a:gd name="connsiteX105" fmla="*/ 4556 w 10000"/>
                <a:gd name="connsiteY105" fmla="*/ 3041 h 7169"/>
                <a:gd name="connsiteX106" fmla="*/ 4500 w 10000"/>
                <a:gd name="connsiteY106" fmla="*/ 3006 h 7169"/>
                <a:gd name="connsiteX107" fmla="*/ 4500 w 10000"/>
                <a:gd name="connsiteY107" fmla="*/ 3006 h 7169"/>
                <a:gd name="connsiteX108" fmla="*/ 4222 w 10000"/>
                <a:gd name="connsiteY108" fmla="*/ 2657 h 7169"/>
                <a:gd name="connsiteX109" fmla="*/ 4222 w 10000"/>
                <a:gd name="connsiteY109" fmla="*/ 2657 h 7169"/>
                <a:gd name="connsiteX110" fmla="*/ 4111 w 10000"/>
                <a:gd name="connsiteY110" fmla="*/ 2483 h 7169"/>
                <a:gd name="connsiteX111" fmla="*/ 4111 w 10000"/>
                <a:gd name="connsiteY111" fmla="*/ 2377 h 7169"/>
                <a:gd name="connsiteX112" fmla="*/ 4111 w 10000"/>
                <a:gd name="connsiteY112" fmla="*/ 2274 h 7169"/>
                <a:gd name="connsiteX113" fmla="*/ 4111 w 10000"/>
                <a:gd name="connsiteY113" fmla="*/ 2274 h 7169"/>
                <a:gd name="connsiteX114" fmla="*/ 4278 w 10000"/>
                <a:gd name="connsiteY114" fmla="*/ 2168 h 7169"/>
                <a:gd name="connsiteX115" fmla="*/ 4389 w 10000"/>
                <a:gd name="connsiteY115" fmla="*/ 2133 h 7169"/>
                <a:gd name="connsiteX116" fmla="*/ 4389 w 10000"/>
                <a:gd name="connsiteY116" fmla="*/ 2133 h 7169"/>
                <a:gd name="connsiteX117" fmla="*/ 4000 w 10000"/>
                <a:gd name="connsiteY117" fmla="*/ 2133 h 7169"/>
                <a:gd name="connsiteX118" fmla="*/ 3722 w 10000"/>
                <a:gd name="connsiteY118" fmla="*/ 2168 h 7169"/>
                <a:gd name="connsiteX119" fmla="*/ 3611 w 10000"/>
                <a:gd name="connsiteY119" fmla="*/ 2205 h 7169"/>
                <a:gd name="connsiteX120" fmla="*/ 3556 w 10000"/>
                <a:gd name="connsiteY120" fmla="*/ 2238 h 7169"/>
                <a:gd name="connsiteX121" fmla="*/ 3556 w 10000"/>
                <a:gd name="connsiteY121" fmla="*/ 2238 h 7169"/>
                <a:gd name="connsiteX122" fmla="*/ 3444 w 10000"/>
                <a:gd name="connsiteY122" fmla="*/ 2377 h 7169"/>
                <a:gd name="connsiteX123" fmla="*/ 3278 w 10000"/>
                <a:gd name="connsiteY123" fmla="*/ 2589 h 7169"/>
                <a:gd name="connsiteX124" fmla="*/ 3000 w 10000"/>
                <a:gd name="connsiteY124" fmla="*/ 2834 h 7169"/>
                <a:gd name="connsiteX125" fmla="*/ 2667 w 10000"/>
                <a:gd name="connsiteY125" fmla="*/ 3006 h 7169"/>
                <a:gd name="connsiteX126" fmla="*/ 2667 w 10000"/>
                <a:gd name="connsiteY126" fmla="*/ 3006 h 7169"/>
                <a:gd name="connsiteX127" fmla="*/ 2333 w 10000"/>
                <a:gd name="connsiteY127" fmla="*/ 3147 h 7169"/>
                <a:gd name="connsiteX128" fmla="*/ 1833 w 10000"/>
                <a:gd name="connsiteY128" fmla="*/ 3288 h 7169"/>
                <a:gd name="connsiteX129" fmla="*/ 1389 w 10000"/>
                <a:gd name="connsiteY129" fmla="*/ 3359 h 7169"/>
                <a:gd name="connsiteX130" fmla="*/ 889 w 10000"/>
                <a:gd name="connsiteY130" fmla="*/ 3392 h 7169"/>
                <a:gd name="connsiteX131" fmla="*/ 889 w 10000"/>
                <a:gd name="connsiteY131" fmla="*/ 3392 h 7169"/>
                <a:gd name="connsiteX132" fmla="*/ 500 w 10000"/>
                <a:gd name="connsiteY132" fmla="*/ 3427 h 7169"/>
                <a:gd name="connsiteX133" fmla="*/ 222 w 10000"/>
                <a:gd name="connsiteY133" fmla="*/ 3465 h 7169"/>
                <a:gd name="connsiteX134" fmla="*/ 0 w 10000"/>
                <a:gd name="connsiteY134" fmla="*/ 3500 h 7169"/>
                <a:gd name="connsiteX135" fmla="*/ 0 w 10000"/>
                <a:gd name="connsiteY135" fmla="*/ 3500 h 7169"/>
                <a:gd name="connsiteX136" fmla="*/ 278 w 10000"/>
                <a:gd name="connsiteY136" fmla="*/ 4055 h 7169"/>
                <a:gd name="connsiteX137" fmla="*/ 500 w 10000"/>
                <a:gd name="connsiteY137" fmla="*/ 4477 h 7169"/>
                <a:gd name="connsiteX138" fmla="*/ 722 w 10000"/>
                <a:gd name="connsiteY138" fmla="*/ 4827 h 7169"/>
                <a:gd name="connsiteX139" fmla="*/ 722 w 10000"/>
                <a:gd name="connsiteY139" fmla="*/ 4827 h 7169"/>
                <a:gd name="connsiteX140" fmla="*/ 889 w 10000"/>
                <a:gd name="connsiteY140" fmla="*/ 5037 h 7169"/>
                <a:gd name="connsiteX141" fmla="*/ 944 w 10000"/>
                <a:gd name="connsiteY141" fmla="*/ 5211 h 7169"/>
                <a:gd name="connsiteX142" fmla="*/ 1111 w 10000"/>
                <a:gd name="connsiteY142" fmla="*/ 5385 h 7169"/>
                <a:gd name="connsiteX143" fmla="*/ 1333 w 10000"/>
                <a:gd name="connsiteY143" fmla="*/ 5665 h 7169"/>
                <a:gd name="connsiteX144" fmla="*/ 1333 w 10000"/>
                <a:gd name="connsiteY144" fmla="*/ 5665 h 7169"/>
                <a:gd name="connsiteX145" fmla="*/ 1444 w 10000"/>
                <a:gd name="connsiteY145" fmla="*/ 5806 h 7169"/>
                <a:gd name="connsiteX146" fmla="*/ 1500 w 10000"/>
                <a:gd name="connsiteY146" fmla="*/ 5910 h 7169"/>
                <a:gd name="connsiteX147" fmla="*/ 1500 w 10000"/>
                <a:gd name="connsiteY147" fmla="*/ 6013 h 7169"/>
                <a:gd name="connsiteX148" fmla="*/ 1556 w 10000"/>
                <a:gd name="connsiteY148" fmla="*/ 6051 h 7169"/>
                <a:gd name="connsiteX149" fmla="*/ 1722 w 10000"/>
                <a:gd name="connsiteY149" fmla="*/ 6084 h 7169"/>
                <a:gd name="connsiteX150" fmla="*/ 1944 w 10000"/>
                <a:gd name="connsiteY150" fmla="*/ 6119 h 7169"/>
                <a:gd name="connsiteX151" fmla="*/ 2944 w 10000"/>
                <a:gd name="connsiteY151" fmla="*/ 6155 h 7169"/>
                <a:gd name="connsiteX152" fmla="*/ 2944 w 10000"/>
                <a:gd name="connsiteY152" fmla="*/ 6155 h 7169"/>
                <a:gd name="connsiteX153" fmla="*/ 4167 w 10000"/>
                <a:gd name="connsiteY153" fmla="*/ 6223 h 7169"/>
                <a:gd name="connsiteX154" fmla="*/ 4889 w 10000"/>
                <a:gd name="connsiteY154" fmla="*/ 6329 h 7169"/>
                <a:gd name="connsiteX155" fmla="*/ 5278 w 10000"/>
                <a:gd name="connsiteY155" fmla="*/ 6437 h 7169"/>
                <a:gd name="connsiteX156" fmla="*/ 5444 w 10000"/>
                <a:gd name="connsiteY156" fmla="*/ 6470 h 7169"/>
                <a:gd name="connsiteX157" fmla="*/ 5444 w 10000"/>
                <a:gd name="connsiteY157" fmla="*/ 6470 h 7169"/>
                <a:gd name="connsiteX158" fmla="*/ 5722 w 10000"/>
                <a:gd name="connsiteY158" fmla="*/ 6541 h 7169"/>
                <a:gd name="connsiteX159" fmla="*/ 5833 w 10000"/>
                <a:gd name="connsiteY159" fmla="*/ 6576 h 7169"/>
                <a:gd name="connsiteX160" fmla="*/ 5833 w 10000"/>
                <a:gd name="connsiteY160" fmla="*/ 6576 h 7169"/>
                <a:gd name="connsiteX161" fmla="*/ 5833 w 10000"/>
                <a:gd name="connsiteY161" fmla="*/ 6541 h 7169"/>
                <a:gd name="connsiteX162" fmla="*/ 5889 w 10000"/>
                <a:gd name="connsiteY162" fmla="*/ 6505 h 7169"/>
                <a:gd name="connsiteX163" fmla="*/ 6000 w 10000"/>
                <a:gd name="connsiteY163" fmla="*/ 6470 h 7169"/>
                <a:gd name="connsiteX164" fmla="*/ 6167 w 10000"/>
                <a:gd name="connsiteY164" fmla="*/ 6437 h 7169"/>
                <a:gd name="connsiteX165" fmla="*/ 6444 w 10000"/>
                <a:gd name="connsiteY165" fmla="*/ 6437 h 7169"/>
                <a:gd name="connsiteX166" fmla="*/ 6833 w 10000"/>
                <a:gd name="connsiteY166" fmla="*/ 6470 h 7169"/>
                <a:gd name="connsiteX167" fmla="*/ 7278 w 10000"/>
                <a:gd name="connsiteY167" fmla="*/ 6576 h 7169"/>
                <a:gd name="connsiteX168" fmla="*/ 7278 w 10000"/>
                <a:gd name="connsiteY168" fmla="*/ 6576 h 7169"/>
                <a:gd name="connsiteX169" fmla="*/ 8722 w 10000"/>
                <a:gd name="connsiteY169" fmla="*/ 6889 h 7169"/>
                <a:gd name="connsiteX170" fmla="*/ 10000 w 10000"/>
                <a:gd name="connsiteY170" fmla="*/ 7169 h 7169"/>
                <a:gd name="connsiteX0" fmla="*/ 10000 w 10000"/>
                <a:gd name="connsiteY0" fmla="*/ 6684 h 9609"/>
                <a:gd name="connsiteX1" fmla="*/ 10000 w 10000"/>
                <a:gd name="connsiteY1" fmla="*/ 6684 h 9609"/>
                <a:gd name="connsiteX2" fmla="*/ 9222 w 10000"/>
                <a:gd name="connsiteY2" fmla="*/ 6733 h 9609"/>
                <a:gd name="connsiteX3" fmla="*/ 8944 w 10000"/>
                <a:gd name="connsiteY3" fmla="*/ 6733 h 9609"/>
                <a:gd name="connsiteX4" fmla="*/ 8833 w 10000"/>
                <a:gd name="connsiteY4" fmla="*/ 6684 h 9609"/>
                <a:gd name="connsiteX5" fmla="*/ 8778 w 10000"/>
                <a:gd name="connsiteY5" fmla="*/ 6636 h 9609"/>
                <a:gd name="connsiteX6" fmla="*/ 8778 w 10000"/>
                <a:gd name="connsiteY6" fmla="*/ 6636 h 9609"/>
                <a:gd name="connsiteX7" fmla="*/ 8444 w 10000"/>
                <a:gd name="connsiteY7" fmla="*/ 6047 h 9609"/>
                <a:gd name="connsiteX8" fmla="*/ 8167 w 10000"/>
                <a:gd name="connsiteY8" fmla="*/ 5513 h 9609"/>
                <a:gd name="connsiteX9" fmla="*/ 8167 w 10000"/>
                <a:gd name="connsiteY9" fmla="*/ 5513 h 9609"/>
                <a:gd name="connsiteX10" fmla="*/ 8056 w 10000"/>
                <a:gd name="connsiteY10" fmla="*/ 5418 h 9609"/>
                <a:gd name="connsiteX11" fmla="*/ 7889 w 10000"/>
                <a:gd name="connsiteY11" fmla="*/ 5319 h 9609"/>
                <a:gd name="connsiteX12" fmla="*/ 7444 w 10000"/>
                <a:gd name="connsiteY12" fmla="*/ 5266 h 9609"/>
                <a:gd name="connsiteX13" fmla="*/ 6889 w 10000"/>
                <a:gd name="connsiteY13" fmla="*/ 5220 h 9609"/>
                <a:gd name="connsiteX14" fmla="*/ 6389 w 10000"/>
                <a:gd name="connsiteY14" fmla="*/ 5220 h 9609"/>
                <a:gd name="connsiteX15" fmla="*/ 6389 w 10000"/>
                <a:gd name="connsiteY15" fmla="*/ 5220 h 9609"/>
                <a:gd name="connsiteX16" fmla="*/ 6167 w 10000"/>
                <a:gd name="connsiteY16" fmla="*/ 5171 h 9609"/>
                <a:gd name="connsiteX17" fmla="*/ 6056 w 10000"/>
                <a:gd name="connsiteY17" fmla="*/ 5076 h 9609"/>
                <a:gd name="connsiteX18" fmla="*/ 6000 w 10000"/>
                <a:gd name="connsiteY18" fmla="*/ 4977 h 9609"/>
                <a:gd name="connsiteX19" fmla="*/ 6000 w 10000"/>
                <a:gd name="connsiteY19" fmla="*/ 4780 h 9609"/>
                <a:gd name="connsiteX20" fmla="*/ 6056 w 10000"/>
                <a:gd name="connsiteY20" fmla="*/ 4390 h 9609"/>
                <a:gd name="connsiteX21" fmla="*/ 6111 w 10000"/>
                <a:gd name="connsiteY21" fmla="*/ 4193 h 9609"/>
                <a:gd name="connsiteX22" fmla="*/ 6056 w 10000"/>
                <a:gd name="connsiteY22" fmla="*/ 3953 h 9609"/>
                <a:gd name="connsiteX23" fmla="*/ 6056 w 10000"/>
                <a:gd name="connsiteY23" fmla="*/ 3953 h 9609"/>
                <a:gd name="connsiteX24" fmla="*/ 6000 w 10000"/>
                <a:gd name="connsiteY24" fmla="*/ 3805 h 9609"/>
                <a:gd name="connsiteX25" fmla="*/ 5944 w 10000"/>
                <a:gd name="connsiteY25" fmla="*/ 3706 h 9609"/>
                <a:gd name="connsiteX26" fmla="*/ 5833 w 10000"/>
                <a:gd name="connsiteY26" fmla="*/ 3706 h 9609"/>
                <a:gd name="connsiteX27" fmla="*/ 5667 w 10000"/>
                <a:gd name="connsiteY27" fmla="*/ 3756 h 9609"/>
                <a:gd name="connsiteX28" fmla="*/ 5333 w 10000"/>
                <a:gd name="connsiteY28" fmla="*/ 3900 h 9609"/>
                <a:gd name="connsiteX29" fmla="*/ 4889 w 10000"/>
                <a:gd name="connsiteY29" fmla="*/ 4147 h 9609"/>
                <a:gd name="connsiteX30" fmla="*/ 4889 w 10000"/>
                <a:gd name="connsiteY30" fmla="*/ 4147 h 9609"/>
                <a:gd name="connsiteX31" fmla="*/ 4611 w 10000"/>
                <a:gd name="connsiteY31" fmla="*/ 4193 h 9609"/>
                <a:gd name="connsiteX32" fmla="*/ 4500 w 10000"/>
                <a:gd name="connsiteY32" fmla="*/ 4193 h 9609"/>
                <a:gd name="connsiteX33" fmla="*/ 4444 w 10000"/>
                <a:gd name="connsiteY33" fmla="*/ 4147 h 9609"/>
                <a:gd name="connsiteX34" fmla="*/ 4389 w 10000"/>
                <a:gd name="connsiteY34" fmla="*/ 3953 h 9609"/>
                <a:gd name="connsiteX35" fmla="*/ 4222 w 10000"/>
                <a:gd name="connsiteY35" fmla="*/ 3706 h 9609"/>
                <a:gd name="connsiteX36" fmla="*/ 4222 w 10000"/>
                <a:gd name="connsiteY36" fmla="*/ 3706 h 9609"/>
                <a:gd name="connsiteX37" fmla="*/ 4111 w 10000"/>
                <a:gd name="connsiteY37" fmla="*/ 3563 h 9609"/>
                <a:gd name="connsiteX38" fmla="*/ 4111 w 10000"/>
                <a:gd name="connsiteY38" fmla="*/ 3415 h 9609"/>
                <a:gd name="connsiteX39" fmla="*/ 4111 w 10000"/>
                <a:gd name="connsiteY39" fmla="*/ 3316 h 9609"/>
                <a:gd name="connsiteX40" fmla="*/ 4167 w 10000"/>
                <a:gd name="connsiteY40" fmla="*/ 3221 h 9609"/>
                <a:gd name="connsiteX41" fmla="*/ 4278 w 10000"/>
                <a:gd name="connsiteY41" fmla="*/ 3024 h 9609"/>
                <a:gd name="connsiteX42" fmla="*/ 4389 w 10000"/>
                <a:gd name="connsiteY42" fmla="*/ 2975 h 9609"/>
                <a:gd name="connsiteX43" fmla="*/ 4389 w 10000"/>
                <a:gd name="connsiteY43" fmla="*/ 2975 h 9609"/>
                <a:gd name="connsiteX44" fmla="*/ 4389 w 10000"/>
                <a:gd name="connsiteY44" fmla="*/ 2929 h 9609"/>
                <a:gd name="connsiteX45" fmla="*/ 4444 w 10000"/>
                <a:gd name="connsiteY45" fmla="*/ 2879 h 9609"/>
                <a:gd name="connsiteX46" fmla="*/ 4667 w 10000"/>
                <a:gd name="connsiteY46" fmla="*/ 2830 h 9609"/>
                <a:gd name="connsiteX47" fmla="*/ 5333 w 10000"/>
                <a:gd name="connsiteY47" fmla="*/ 2735 h 9609"/>
                <a:gd name="connsiteX48" fmla="*/ 6500 w 10000"/>
                <a:gd name="connsiteY48" fmla="*/ 2588 h 9609"/>
                <a:gd name="connsiteX49" fmla="*/ 6500 w 10000"/>
                <a:gd name="connsiteY49" fmla="*/ 2588 h 9609"/>
                <a:gd name="connsiteX50" fmla="*/ 7167 w 10000"/>
                <a:gd name="connsiteY50" fmla="*/ 2440 h 9609"/>
                <a:gd name="connsiteX51" fmla="*/ 8389 w 10000"/>
                <a:gd name="connsiteY51" fmla="*/ 2147 h 9609"/>
                <a:gd name="connsiteX52" fmla="*/ 8389 w 10000"/>
                <a:gd name="connsiteY52" fmla="*/ 2147 h 9609"/>
                <a:gd name="connsiteX53" fmla="*/ 8667 w 10000"/>
                <a:gd name="connsiteY53" fmla="*/ 2045 h 9609"/>
                <a:gd name="connsiteX54" fmla="*/ 8778 w 10000"/>
                <a:gd name="connsiteY54" fmla="*/ 1901 h 9609"/>
                <a:gd name="connsiteX55" fmla="*/ 8889 w 10000"/>
                <a:gd name="connsiteY55" fmla="*/ 1806 h 9609"/>
                <a:gd name="connsiteX56" fmla="*/ 8833 w 10000"/>
                <a:gd name="connsiteY56" fmla="*/ 1707 h 9609"/>
                <a:gd name="connsiteX57" fmla="*/ 8833 w 10000"/>
                <a:gd name="connsiteY57" fmla="*/ 1608 h 9609"/>
                <a:gd name="connsiteX58" fmla="*/ 8722 w 10000"/>
                <a:gd name="connsiteY58" fmla="*/ 1511 h 9609"/>
                <a:gd name="connsiteX59" fmla="*/ 8556 w 10000"/>
                <a:gd name="connsiteY59" fmla="*/ 1366 h 9609"/>
                <a:gd name="connsiteX60" fmla="*/ 8556 w 10000"/>
                <a:gd name="connsiteY60" fmla="*/ 1366 h 9609"/>
                <a:gd name="connsiteX61" fmla="*/ 6556 w 10000"/>
                <a:gd name="connsiteY61" fmla="*/ 490 h 9609"/>
                <a:gd name="connsiteX62" fmla="*/ 6556 w 10000"/>
                <a:gd name="connsiteY62" fmla="*/ 490 h 9609"/>
                <a:gd name="connsiteX63" fmla="*/ 6333 w 10000"/>
                <a:gd name="connsiteY63" fmla="*/ 345 h 9609"/>
                <a:gd name="connsiteX64" fmla="*/ 6167 w 10000"/>
                <a:gd name="connsiteY64" fmla="*/ 197 h 9609"/>
                <a:gd name="connsiteX65" fmla="*/ 6056 w 10000"/>
                <a:gd name="connsiteY65" fmla="*/ 50 h 9609"/>
                <a:gd name="connsiteX66" fmla="*/ 6056 w 10000"/>
                <a:gd name="connsiteY66" fmla="*/ 50 h 9609"/>
                <a:gd name="connsiteX67" fmla="*/ 8056 w 10000"/>
                <a:gd name="connsiteY67" fmla="*/ 0 h 9609"/>
                <a:gd name="connsiteX68" fmla="*/ 10000 w 10000"/>
                <a:gd name="connsiteY68" fmla="*/ 490 h 9609"/>
                <a:gd name="connsiteX69" fmla="*/ 10000 w 10000"/>
                <a:gd name="connsiteY69" fmla="*/ 6733 h 9609"/>
                <a:gd name="connsiteX70" fmla="*/ 10000 w 10000"/>
                <a:gd name="connsiteY70" fmla="*/ 6733 h 9609"/>
                <a:gd name="connsiteX71" fmla="*/ 9722 w 10000"/>
                <a:gd name="connsiteY71" fmla="*/ 6684 h 9609"/>
                <a:gd name="connsiteX72" fmla="*/ 9389 w 10000"/>
                <a:gd name="connsiteY72" fmla="*/ 6733 h 9609"/>
                <a:gd name="connsiteX73" fmla="*/ 9389 w 10000"/>
                <a:gd name="connsiteY73" fmla="*/ 6733 h 9609"/>
                <a:gd name="connsiteX74" fmla="*/ 9278 w 10000"/>
                <a:gd name="connsiteY74" fmla="*/ 6783 h 9609"/>
                <a:gd name="connsiteX75" fmla="*/ 9056 w 10000"/>
                <a:gd name="connsiteY75" fmla="*/ 6733 h 9609"/>
                <a:gd name="connsiteX76" fmla="*/ 8889 w 10000"/>
                <a:gd name="connsiteY76" fmla="*/ 6684 h 9609"/>
                <a:gd name="connsiteX77" fmla="*/ 8722 w 10000"/>
                <a:gd name="connsiteY77" fmla="*/ 6583 h 9609"/>
                <a:gd name="connsiteX78" fmla="*/ 8611 w 10000"/>
                <a:gd name="connsiteY78" fmla="*/ 6437 h 9609"/>
                <a:gd name="connsiteX79" fmla="*/ 8444 w 10000"/>
                <a:gd name="connsiteY79" fmla="*/ 6195 h 9609"/>
                <a:gd name="connsiteX80" fmla="*/ 8444 w 10000"/>
                <a:gd name="connsiteY80" fmla="*/ 6195 h 9609"/>
                <a:gd name="connsiteX81" fmla="*/ 8222 w 10000"/>
                <a:gd name="connsiteY81" fmla="*/ 5758 h 9609"/>
                <a:gd name="connsiteX82" fmla="*/ 8111 w 10000"/>
                <a:gd name="connsiteY82" fmla="*/ 5561 h 9609"/>
                <a:gd name="connsiteX83" fmla="*/ 7944 w 10000"/>
                <a:gd name="connsiteY83" fmla="*/ 5418 h 9609"/>
                <a:gd name="connsiteX84" fmla="*/ 7778 w 10000"/>
                <a:gd name="connsiteY84" fmla="*/ 5319 h 9609"/>
                <a:gd name="connsiteX85" fmla="*/ 7556 w 10000"/>
                <a:gd name="connsiteY85" fmla="*/ 5266 h 9609"/>
                <a:gd name="connsiteX86" fmla="*/ 7333 w 10000"/>
                <a:gd name="connsiteY86" fmla="*/ 5220 h 9609"/>
                <a:gd name="connsiteX87" fmla="*/ 7000 w 10000"/>
                <a:gd name="connsiteY87" fmla="*/ 5171 h 9609"/>
                <a:gd name="connsiteX88" fmla="*/ 7000 w 10000"/>
                <a:gd name="connsiteY88" fmla="*/ 5171 h 9609"/>
                <a:gd name="connsiteX89" fmla="*/ 6556 w 10000"/>
                <a:gd name="connsiteY89" fmla="*/ 5220 h 9609"/>
                <a:gd name="connsiteX90" fmla="*/ 6222 w 10000"/>
                <a:gd name="connsiteY90" fmla="*/ 5220 h 9609"/>
                <a:gd name="connsiteX91" fmla="*/ 6111 w 10000"/>
                <a:gd name="connsiteY91" fmla="*/ 5171 h 9609"/>
                <a:gd name="connsiteX92" fmla="*/ 6056 w 10000"/>
                <a:gd name="connsiteY92" fmla="*/ 5122 h 9609"/>
                <a:gd name="connsiteX93" fmla="*/ 6056 w 10000"/>
                <a:gd name="connsiteY93" fmla="*/ 5122 h 9609"/>
                <a:gd name="connsiteX94" fmla="*/ 6056 w 10000"/>
                <a:gd name="connsiteY94" fmla="*/ 4242 h 9609"/>
                <a:gd name="connsiteX95" fmla="*/ 6056 w 10000"/>
                <a:gd name="connsiteY95" fmla="*/ 4242 h 9609"/>
                <a:gd name="connsiteX96" fmla="*/ 6056 w 10000"/>
                <a:gd name="connsiteY96" fmla="*/ 4048 h 9609"/>
                <a:gd name="connsiteX97" fmla="*/ 5944 w 10000"/>
                <a:gd name="connsiteY97" fmla="*/ 3805 h 9609"/>
                <a:gd name="connsiteX98" fmla="*/ 5889 w 10000"/>
                <a:gd name="connsiteY98" fmla="*/ 3756 h 9609"/>
                <a:gd name="connsiteX99" fmla="*/ 5778 w 10000"/>
                <a:gd name="connsiteY99" fmla="*/ 3706 h 9609"/>
                <a:gd name="connsiteX100" fmla="*/ 5667 w 10000"/>
                <a:gd name="connsiteY100" fmla="*/ 3706 h 9609"/>
                <a:gd name="connsiteX101" fmla="*/ 5500 w 10000"/>
                <a:gd name="connsiteY101" fmla="*/ 3756 h 9609"/>
                <a:gd name="connsiteX102" fmla="*/ 5500 w 10000"/>
                <a:gd name="connsiteY102" fmla="*/ 3756 h 9609"/>
                <a:gd name="connsiteX103" fmla="*/ 4889 w 10000"/>
                <a:gd name="connsiteY103" fmla="*/ 4097 h 9609"/>
                <a:gd name="connsiteX104" fmla="*/ 4611 w 10000"/>
                <a:gd name="connsiteY104" fmla="*/ 4193 h 9609"/>
                <a:gd name="connsiteX105" fmla="*/ 4556 w 10000"/>
                <a:gd name="connsiteY105" fmla="*/ 4242 h 9609"/>
                <a:gd name="connsiteX106" fmla="*/ 4500 w 10000"/>
                <a:gd name="connsiteY106" fmla="*/ 4193 h 9609"/>
                <a:gd name="connsiteX107" fmla="*/ 4500 w 10000"/>
                <a:gd name="connsiteY107" fmla="*/ 4193 h 9609"/>
                <a:gd name="connsiteX108" fmla="*/ 4222 w 10000"/>
                <a:gd name="connsiteY108" fmla="*/ 3706 h 9609"/>
                <a:gd name="connsiteX109" fmla="*/ 4222 w 10000"/>
                <a:gd name="connsiteY109" fmla="*/ 3706 h 9609"/>
                <a:gd name="connsiteX110" fmla="*/ 4111 w 10000"/>
                <a:gd name="connsiteY110" fmla="*/ 3464 h 9609"/>
                <a:gd name="connsiteX111" fmla="*/ 4111 w 10000"/>
                <a:gd name="connsiteY111" fmla="*/ 3316 h 9609"/>
                <a:gd name="connsiteX112" fmla="*/ 4111 w 10000"/>
                <a:gd name="connsiteY112" fmla="*/ 3172 h 9609"/>
                <a:gd name="connsiteX113" fmla="*/ 4111 w 10000"/>
                <a:gd name="connsiteY113" fmla="*/ 3172 h 9609"/>
                <a:gd name="connsiteX114" fmla="*/ 4278 w 10000"/>
                <a:gd name="connsiteY114" fmla="*/ 3024 h 9609"/>
                <a:gd name="connsiteX115" fmla="*/ 4389 w 10000"/>
                <a:gd name="connsiteY115" fmla="*/ 2975 h 9609"/>
                <a:gd name="connsiteX116" fmla="*/ 4389 w 10000"/>
                <a:gd name="connsiteY116" fmla="*/ 2975 h 9609"/>
                <a:gd name="connsiteX117" fmla="*/ 4000 w 10000"/>
                <a:gd name="connsiteY117" fmla="*/ 2975 h 9609"/>
                <a:gd name="connsiteX118" fmla="*/ 3722 w 10000"/>
                <a:gd name="connsiteY118" fmla="*/ 3024 h 9609"/>
                <a:gd name="connsiteX119" fmla="*/ 3611 w 10000"/>
                <a:gd name="connsiteY119" fmla="*/ 3076 h 9609"/>
                <a:gd name="connsiteX120" fmla="*/ 3556 w 10000"/>
                <a:gd name="connsiteY120" fmla="*/ 3122 h 9609"/>
                <a:gd name="connsiteX121" fmla="*/ 3556 w 10000"/>
                <a:gd name="connsiteY121" fmla="*/ 3122 h 9609"/>
                <a:gd name="connsiteX122" fmla="*/ 3444 w 10000"/>
                <a:gd name="connsiteY122" fmla="*/ 3316 h 9609"/>
                <a:gd name="connsiteX123" fmla="*/ 3278 w 10000"/>
                <a:gd name="connsiteY123" fmla="*/ 3611 h 9609"/>
                <a:gd name="connsiteX124" fmla="*/ 3000 w 10000"/>
                <a:gd name="connsiteY124" fmla="*/ 3953 h 9609"/>
                <a:gd name="connsiteX125" fmla="*/ 2667 w 10000"/>
                <a:gd name="connsiteY125" fmla="*/ 4193 h 9609"/>
                <a:gd name="connsiteX126" fmla="*/ 2667 w 10000"/>
                <a:gd name="connsiteY126" fmla="*/ 4193 h 9609"/>
                <a:gd name="connsiteX127" fmla="*/ 2333 w 10000"/>
                <a:gd name="connsiteY127" fmla="*/ 4390 h 9609"/>
                <a:gd name="connsiteX128" fmla="*/ 1833 w 10000"/>
                <a:gd name="connsiteY128" fmla="*/ 4586 h 9609"/>
                <a:gd name="connsiteX129" fmla="*/ 1389 w 10000"/>
                <a:gd name="connsiteY129" fmla="*/ 4685 h 9609"/>
                <a:gd name="connsiteX130" fmla="*/ 889 w 10000"/>
                <a:gd name="connsiteY130" fmla="*/ 4731 h 9609"/>
                <a:gd name="connsiteX131" fmla="*/ 889 w 10000"/>
                <a:gd name="connsiteY131" fmla="*/ 4731 h 9609"/>
                <a:gd name="connsiteX132" fmla="*/ 500 w 10000"/>
                <a:gd name="connsiteY132" fmla="*/ 4780 h 9609"/>
                <a:gd name="connsiteX133" fmla="*/ 222 w 10000"/>
                <a:gd name="connsiteY133" fmla="*/ 4833 h 9609"/>
                <a:gd name="connsiteX134" fmla="*/ 0 w 10000"/>
                <a:gd name="connsiteY134" fmla="*/ 4882 h 9609"/>
                <a:gd name="connsiteX135" fmla="*/ 0 w 10000"/>
                <a:gd name="connsiteY135" fmla="*/ 4882 h 9609"/>
                <a:gd name="connsiteX136" fmla="*/ 278 w 10000"/>
                <a:gd name="connsiteY136" fmla="*/ 5656 h 9609"/>
                <a:gd name="connsiteX137" fmla="*/ 500 w 10000"/>
                <a:gd name="connsiteY137" fmla="*/ 6245 h 9609"/>
                <a:gd name="connsiteX138" fmla="*/ 722 w 10000"/>
                <a:gd name="connsiteY138" fmla="*/ 6733 h 9609"/>
                <a:gd name="connsiteX139" fmla="*/ 722 w 10000"/>
                <a:gd name="connsiteY139" fmla="*/ 6733 h 9609"/>
                <a:gd name="connsiteX140" fmla="*/ 889 w 10000"/>
                <a:gd name="connsiteY140" fmla="*/ 7026 h 9609"/>
                <a:gd name="connsiteX141" fmla="*/ 944 w 10000"/>
                <a:gd name="connsiteY141" fmla="*/ 7269 h 9609"/>
                <a:gd name="connsiteX142" fmla="*/ 1111 w 10000"/>
                <a:gd name="connsiteY142" fmla="*/ 7512 h 9609"/>
                <a:gd name="connsiteX143" fmla="*/ 1333 w 10000"/>
                <a:gd name="connsiteY143" fmla="*/ 7902 h 9609"/>
                <a:gd name="connsiteX144" fmla="*/ 1333 w 10000"/>
                <a:gd name="connsiteY144" fmla="*/ 7902 h 9609"/>
                <a:gd name="connsiteX145" fmla="*/ 1444 w 10000"/>
                <a:gd name="connsiteY145" fmla="*/ 8099 h 9609"/>
                <a:gd name="connsiteX146" fmla="*/ 1500 w 10000"/>
                <a:gd name="connsiteY146" fmla="*/ 8244 h 9609"/>
                <a:gd name="connsiteX147" fmla="*/ 1500 w 10000"/>
                <a:gd name="connsiteY147" fmla="*/ 8388 h 9609"/>
                <a:gd name="connsiteX148" fmla="*/ 1556 w 10000"/>
                <a:gd name="connsiteY148" fmla="*/ 8441 h 9609"/>
                <a:gd name="connsiteX149" fmla="*/ 1722 w 10000"/>
                <a:gd name="connsiteY149" fmla="*/ 8487 h 9609"/>
                <a:gd name="connsiteX150" fmla="*/ 1944 w 10000"/>
                <a:gd name="connsiteY150" fmla="*/ 8535 h 9609"/>
                <a:gd name="connsiteX151" fmla="*/ 2944 w 10000"/>
                <a:gd name="connsiteY151" fmla="*/ 8586 h 9609"/>
                <a:gd name="connsiteX152" fmla="*/ 2944 w 10000"/>
                <a:gd name="connsiteY152" fmla="*/ 8586 h 9609"/>
                <a:gd name="connsiteX153" fmla="*/ 4167 w 10000"/>
                <a:gd name="connsiteY153" fmla="*/ 8680 h 9609"/>
                <a:gd name="connsiteX154" fmla="*/ 4889 w 10000"/>
                <a:gd name="connsiteY154" fmla="*/ 8828 h 9609"/>
                <a:gd name="connsiteX155" fmla="*/ 5278 w 10000"/>
                <a:gd name="connsiteY155" fmla="*/ 8979 h 9609"/>
                <a:gd name="connsiteX156" fmla="*/ 5444 w 10000"/>
                <a:gd name="connsiteY156" fmla="*/ 9025 h 9609"/>
                <a:gd name="connsiteX157" fmla="*/ 5444 w 10000"/>
                <a:gd name="connsiteY157" fmla="*/ 9025 h 9609"/>
                <a:gd name="connsiteX158" fmla="*/ 5722 w 10000"/>
                <a:gd name="connsiteY158" fmla="*/ 9124 h 9609"/>
                <a:gd name="connsiteX159" fmla="*/ 5833 w 10000"/>
                <a:gd name="connsiteY159" fmla="*/ 9173 h 9609"/>
                <a:gd name="connsiteX160" fmla="*/ 5833 w 10000"/>
                <a:gd name="connsiteY160" fmla="*/ 9173 h 9609"/>
                <a:gd name="connsiteX161" fmla="*/ 5833 w 10000"/>
                <a:gd name="connsiteY161" fmla="*/ 9124 h 9609"/>
                <a:gd name="connsiteX162" fmla="*/ 5889 w 10000"/>
                <a:gd name="connsiteY162" fmla="*/ 9074 h 9609"/>
                <a:gd name="connsiteX163" fmla="*/ 6000 w 10000"/>
                <a:gd name="connsiteY163" fmla="*/ 9025 h 9609"/>
                <a:gd name="connsiteX164" fmla="*/ 6167 w 10000"/>
                <a:gd name="connsiteY164" fmla="*/ 8979 h 9609"/>
                <a:gd name="connsiteX165" fmla="*/ 6444 w 10000"/>
                <a:gd name="connsiteY165" fmla="*/ 8979 h 9609"/>
                <a:gd name="connsiteX166" fmla="*/ 6833 w 10000"/>
                <a:gd name="connsiteY166" fmla="*/ 9025 h 9609"/>
                <a:gd name="connsiteX167" fmla="*/ 7278 w 10000"/>
                <a:gd name="connsiteY167" fmla="*/ 9173 h 9609"/>
                <a:gd name="connsiteX168" fmla="*/ 7278 w 10000"/>
                <a:gd name="connsiteY168" fmla="*/ 9173 h 9609"/>
                <a:gd name="connsiteX169" fmla="*/ 8722 w 10000"/>
                <a:gd name="connsiteY169" fmla="*/ 9609 h 9609"/>
                <a:gd name="connsiteX0" fmla="*/ 10000 w 10000"/>
                <a:gd name="connsiteY0" fmla="*/ 6956 h 9546"/>
                <a:gd name="connsiteX1" fmla="*/ 10000 w 10000"/>
                <a:gd name="connsiteY1" fmla="*/ 6956 h 9546"/>
                <a:gd name="connsiteX2" fmla="*/ 9222 w 10000"/>
                <a:gd name="connsiteY2" fmla="*/ 7007 h 9546"/>
                <a:gd name="connsiteX3" fmla="*/ 8944 w 10000"/>
                <a:gd name="connsiteY3" fmla="*/ 7007 h 9546"/>
                <a:gd name="connsiteX4" fmla="*/ 8833 w 10000"/>
                <a:gd name="connsiteY4" fmla="*/ 6956 h 9546"/>
                <a:gd name="connsiteX5" fmla="*/ 8778 w 10000"/>
                <a:gd name="connsiteY5" fmla="*/ 6906 h 9546"/>
                <a:gd name="connsiteX6" fmla="*/ 8778 w 10000"/>
                <a:gd name="connsiteY6" fmla="*/ 6906 h 9546"/>
                <a:gd name="connsiteX7" fmla="*/ 8444 w 10000"/>
                <a:gd name="connsiteY7" fmla="*/ 6293 h 9546"/>
                <a:gd name="connsiteX8" fmla="*/ 8167 w 10000"/>
                <a:gd name="connsiteY8" fmla="*/ 5737 h 9546"/>
                <a:gd name="connsiteX9" fmla="*/ 8167 w 10000"/>
                <a:gd name="connsiteY9" fmla="*/ 5737 h 9546"/>
                <a:gd name="connsiteX10" fmla="*/ 8056 w 10000"/>
                <a:gd name="connsiteY10" fmla="*/ 5638 h 9546"/>
                <a:gd name="connsiteX11" fmla="*/ 7889 w 10000"/>
                <a:gd name="connsiteY11" fmla="*/ 5535 h 9546"/>
                <a:gd name="connsiteX12" fmla="*/ 7444 w 10000"/>
                <a:gd name="connsiteY12" fmla="*/ 5480 h 9546"/>
                <a:gd name="connsiteX13" fmla="*/ 6889 w 10000"/>
                <a:gd name="connsiteY13" fmla="*/ 5432 h 9546"/>
                <a:gd name="connsiteX14" fmla="*/ 6389 w 10000"/>
                <a:gd name="connsiteY14" fmla="*/ 5432 h 9546"/>
                <a:gd name="connsiteX15" fmla="*/ 6389 w 10000"/>
                <a:gd name="connsiteY15" fmla="*/ 5432 h 9546"/>
                <a:gd name="connsiteX16" fmla="*/ 6167 w 10000"/>
                <a:gd name="connsiteY16" fmla="*/ 5381 h 9546"/>
                <a:gd name="connsiteX17" fmla="*/ 6056 w 10000"/>
                <a:gd name="connsiteY17" fmla="*/ 5283 h 9546"/>
                <a:gd name="connsiteX18" fmla="*/ 6000 w 10000"/>
                <a:gd name="connsiteY18" fmla="*/ 5180 h 9546"/>
                <a:gd name="connsiteX19" fmla="*/ 6000 w 10000"/>
                <a:gd name="connsiteY19" fmla="*/ 4975 h 9546"/>
                <a:gd name="connsiteX20" fmla="*/ 6056 w 10000"/>
                <a:gd name="connsiteY20" fmla="*/ 4569 h 9546"/>
                <a:gd name="connsiteX21" fmla="*/ 6111 w 10000"/>
                <a:gd name="connsiteY21" fmla="*/ 4364 h 9546"/>
                <a:gd name="connsiteX22" fmla="*/ 6056 w 10000"/>
                <a:gd name="connsiteY22" fmla="*/ 4114 h 9546"/>
                <a:gd name="connsiteX23" fmla="*/ 6056 w 10000"/>
                <a:gd name="connsiteY23" fmla="*/ 4114 h 9546"/>
                <a:gd name="connsiteX24" fmla="*/ 6000 w 10000"/>
                <a:gd name="connsiteY24" fmla="*/ 3960 h 9546"/>
                <a:gd name="connsiteX25" fmla="*/ 5944 w 10000"/>
                <a:gd name="connsiteY25" fmla="*/ 3857 h 9546"/>
                <a:gd name="connsiteX26" fmla="*/ 5833 w 10000"/>
                <a:gd name="connsiteY26" fmla="*/ 3857 h 9546"/>
                <a:gd name="connsiteX27" fmla="*/ 5667 w 10000"/>
                <a:gd name="connsiteY27" fmla="*/ 3909 h 9546"/>
                <a:gd name="connsiteX28" fmla="*/ 5333 w 10000"/>
                <a:gd name="connsiteY28" fmla="*/ 4059 h 9546"/>
                <a:gd name="connsiteX29" fmla="*/ 4889 w 10000"/>
                <a:gd name="connsiteY29" fmla="*/ 4316 h 9546"/>
                <a:gd name="connsiteX30" fmla="*/ 4889 w 10000"/>
                <a:gd name="connsiteY30" fmla="*/ 4316 h 9546"/>
                <a:gd name="connsiteX31" fmla="*/ 4611 w 10000"/>
                <a:gd name="connsiteY31" fmla="*/ 4364 h 9546"/>
                <a:gd name="connsiteX32" fmla="*/ 4500 w 10000"/>
                <a:gd name="connsiteY32" fmla="*/ 4364 h 9546"/>
                <a:gd name="connsiteX33" fmla="*/ 4444 w 10000"/>
                <a:gd name="connsiteY33" fmla="*/ 4316 h 9546"/>
                <a:gd name="connsiteX34" fmla="*/ 4389 w 10000"/>
                <a:gd name="connsiteY34" fmla="*/ 4114 h 9546"/>
                <a:gd name="connsiteX35" fmla="*/ 4222 w 10000"/>
                <a:gd name="connsiteY35" fmla="*/ 3857 h 9546"/>
                <a:gd name="connsiteX36" fmla="*/ 4222 w 10000"/>
                <a:gd name="connsiteY36" fmla="*/ 3857 h 9546"/>
                <a:gd name="connsiteX37" fmla="*/ 4111 w 10000"/>
                <a:gd name="connsiteY37" fmla="*/ 3708 h 9546"/>
                <a:gd name="connsiteX38" fmla="*/ 4111 w 10000"/>
                <a:gd name="connsiteY38" fmla="*/ 3554 h 9546"/>
                <a:gd name="connsiteX39" fmla="*/ 4111 w 10000"/>
                <a:gd name="connsiteY39" fmla="*/ 3451 h 9546"/>
                <a:gd name="connsiteX40" fmla="*/ 4167 w 10000"/>
                <a:gd name="connsiteY40" fmla="*/ 3352 h 9546"/>
                <a:gd name="connsiteX41" fmla="*/ 4278 w 10000"/>
                <a:gd name="connsiteY41" fmla="*/ 3147 h 9546"/>
                <a:gd name="connsiteX42" fmla="*/ 4389 w 10000"/>
                <a:gd name="connsiteY42" fmla="*/ 3096 h 9546"/>
                <a:gd name="connsiteX43" fmla="*/ 4389 w 10000"/>
                <a:gd name="connsiteY43" fmla="*/ 3096 h 9546"/>
                <a:gd name="connsiteX44" fmla="*/ 4389 w 10000"/>
                <a:gd name="connsiteY44" fmla="*/ 3048 h 9546"/>
                <a:gd name="connsiteX45" fmla="*/ 4444 w 10000"/>
                <a:gd name="connsiteY45" fmla="*/ 2996 h 9546"/>
                <a:gd name="connsiteX46" fmla="*/ 4667 w 10000"/>
                <a:gd name="connsiteY46" fmla="*/ 2945 h 9546"/>
                <a:gd name="connsiteX47" fmla="*/ 5333 w 10000"/>
                <a:gd name="connsiteY47" fmla="*/ 2846 h 9546"/>
                <a:gd name="connsiteX48" fmla="*/ 6500 w 10000"/>
                <a:gd name="connsiteY48" fmla="*/ 2693 h 9546"/>
                <a:gd name="connsiteX49" fmla="*/ 6500 w 10000"/>
                <a:gd name="connsiteY49" fmla="*/ 2693 h 9546"/>
                <a:gd name="connsiteX50" fmla="*/ 7167 w 10000"/>
                <a:gd name="connsiteY50" fmla="*/ 2539 h 9546"/>
                <a:gd name="connsiteX51" fmla="*/ 8389 w 10000"/>
                <a:gd name="connsiteY51" fmla="*/ 2234 h 9546"/>
                <a:gd name="connsiteX52" fmla="*/ 8389 w 10000"/>
                <a:gd name="connsiteY52" fmla="*/ 2234 h 9546"/>
                <a:gd name="connsiteX53" fmla="*/ 8667 w 10000"/>
                <a:gd name="connsiteY53" fmla="*/ 2128 h 9546"/>
                <a:gd name="connsiteX54" fmla="*/ 8778 w 10000"/>
                <a:gd name="connsiteY54" fmla="*/ 1978 h 9546"/>
                <a:gd name="connsiteX55" fmla="*/ 8889 w 10000"/>
                <a:gd name="connsiteY55" fmla="*/ 1879 h 9546"/>
                <a:gd name="connsiteX56" fmla="*/ 8833 w 10000"/>
                <a:gd name="connsiteY56" fmla="*/ 1776 h 9546"/>
                <a:gd name="connsiteX57" fmla="*/ 8833 w 10000"/>
                <a:gd name="connsiteY57" fmla="*/ 1673 h 9546"/>
                <a:gd name="connsiteX58" fmla="*/ 8722 w 10000"/>
                <a:gd name="connsiteY58" fmla="*/ 1572 h 9546"/>
                <a:gd name="connsiteX59" fmla="*/ 8556 w 10000"/>
                <a:gd name="connsiteY59" fmla="*/ 1422 h 9546"/>
                <a:gd name="connsiteX60" fmla="*/ 8556 w 10000"/>
                <a:gd name="connsiteY60" fmla="*/ 1422 h 9546"/>
                <a:gd name="connsiteX61" fmla="*/ 6556 w 10000"/>
                <a:gd name="connsiteY61" fmla="*/ 510 h 9546"/>
                <a:gd name="connsiteX62" fmla="*/ 6556 w 10000"/>
                <a:gd name="connsiteY62" fmla="*/ 510 h 9546"/>
                <a:gd name="connsiteX63" fmla="*/ 6333 w 10000"/>
                <a:gd name="connsiteY63" fmla="*/ 359 h 9546"/>
                <a:gd name="connsiteX64" fmla="*/ 6167 w 10000"/>
                <a:gd name="connsiteY64" fmla="*/ 205 h 9546"/>
                <a:gd name="connsiteX65" fmla="*/ 6056 w 10000"/>
                <a:gd name="connsiteY65" fmla="*/ 52 h 9546"/>
                <a:gd name="connsiteX66" fmla="*/ 6056 w 10000"/>
                <a:gd name="connsiteY66" fmla="*/ 52 h 9546"/>
                <a:gd name="connsiteX67" fmla="*/ 8056 w 10000"/>
                <a:gd name="connsiteY67" fmla="*/ 0 h 9546"/>
                <a:gd name="connsiteX68" fmla="*/ 10000 w 10000"/>
                <a:gd name="connsiteY68" fmla="*/ 510 h 9546"/>
                <a:gd name="connsiteX69" fmla="*/ 10000 w 10000"/>
                <a:gd name="connsiteY69" fmla="*/ 7007 h 9546"/>
                <a:gd name="connsiteX70" fmla="*/ 10000 w 10000"/>
                <a:gd name="connsiteY70" fmla="*/ 7007 h 9546"/>
                <a:gd name="connsiteX71" fmla="*/ 9722 w 10000"/>
                <a:gd name="connsiteY71" fmla="*/ 6956 h 9546"/>
                <a:gd name="connsiteX72" fmla="*/ 9389 w 10000"/>
                <a:gd name="connsiteY72" fmla="*/ 7007 h 9546"/>
                <a:gd name="connsiteX73" fmla="*/ 9389 w 10000"/>
                <a:gd name="connsiteY73" fmla="*/ 7007 h 9546"/>
                <a:gd name="connsiteX74" fmla="*/ 9278 w 10000"/>
                <a:gd name="connsiteY74" fmla="*/ 7059 h 9546"/>
                <a:gd name="connsiteX75" fmla="*/ 9056 w 10000"/>
                <a:gd name="connsiteY75" fmla="*/ 7007 h 9546"/>
                <a:gd name="connsiteX76" fmla="*/ 8889 w 10000"/>
                <a:gd name="connsiteY76" fmla="*/ 6956 h 9546"/>
                <a:gd name="connsiteX77" fmla="*/ 8722 w 10000"/>
                <a:gd name="connsiteY77" fmla="*/ 6851 h 9546"/>
                <a:gd name="connsiteX78" fmla="*/ 8611 w 10000"/>
                <a:gd name="connsiteY78" fmla="*/ 6699 h 9546"/>
                <a:gd name="connsiteX79" fmla="*/ 8444 w 10000"/>
                <a:gd name="connsiteY79" fmla="*/ 6447 h 9546"/>
                <a:gd name="connsiteX80" fmla="*/ 8444 w 10000"/>
                <a:gd name="connsiteY80" fmla="*/ 6447 h 9546"/>
                <a:gd name="connsiteX81" fmla="*/ 8222 w 10000"/>
                <a:gd name="connsiteY81" fmla="*/ 5992 h 9546"/>
                <a:gd name="connsiteX82" fmla="*/ 8111 w 10000"/>
                <a:gd name="connsiteY82" fmla="*/ 5787 h 9546"/>
                <a:gd name="connsiteX83" fmla="*/ 7944 w 10000"/>
                <a:gd name="connsiteY83" fmla="*/ 5638 h 9546"/>
                <a:gd name="connsiteX84" fmla="*/ 7778 w 10000"/>
                <a:gd name="connsiteY84" fmla="*/ 5535 h 9546"/>
                <a:gd name="connsiteX85" fmla="*/ 7556 w 10000"/>
                <a:gd name="connsiteY85" fmla="*/ 5480 h 9546"/>
                <a:gd name="connsiteX86" fmla="*/ 7333 w 10000"/>
                <a:gd name="connsiteY86" fmla="*/ 5432 h 9546"/>
                <a:gd name="connsiteX87" fmla="*/ 7000 w 10000"/>
                <a:gd name="connsiteY87" fmla="*/ 5381 h 9546"/>
                <a:gd name="connsiteX88" fmla="*/ 7000 w 10000"/>
                <a:gd name="connsiteY88" fmla="*/ 5381 h 9546"/>
                <a:gd name="connsiteX89" fmla="*/ 6556 w 10000"/>
                <a:gd name="connsiteY89" fmla="*/ 5432 h 9546"/>
                <a:gd name="connsiteX90" fmla="*/ 6222 w 10000"/>
                <a:gd name="connsiteY90" fmla="*/ 5432 h 9546"/>
                <a:gd name="connsiteX91" fmla="*/ 6111 w 10000"/>
                <a:gd name="connsiteY91" fmla="*/ 5381 h 9546"/>
                <a:gd name="connsiteX92" fmla="*/ 6056 w 10000"/>
                <a:gd name="connsiteY92" fmla="*/ 5330 h 9546"/>
                <a:gd name="connsiteX93" fmla="*/ 6056 w 10000"/>
                <a:gd name="connsiteY93" fmla="*/ 5330 h 9546"/>
                <a:gd name="connsiteX94" fmla="*/ 6056 w 10000"/>
                <a:gd name="connsiteY94" fmla="*/ 4415 h 9546"/>
                <a:gd name="connsiteX95" fmla="*/ 6056 w 10000"/>
                <a:gd name="connsiteY95" fmla="*/ 4415 h 9546"/>
                <a:gd name="connsiteX96" fmla="*/ 6056 w 10000"/>
                <a:gd name="connsiteY96" fmla="*/ 4213 h 9546"/>
                <a:gd name="connsiteX97" fmla="*/ 5944 w 10000"/>
                <a:gd name="connsiteY97" fmla="*/ 3960 h 9546"/>
                <a:gd name="connsiteX98" fmla="*/ 5889 w 10000"/>
                <a:gd name="connsiteY98" fmla="*/ 3909 h 9546"/>
                <a:gd name="connsiteX99" fmla="*/ 5778 w 10000"/>
                <a:gd name="connsiteY99" fmla="*/ 3857 h 9546"/>
                <a:gd name="connsiteX100" fmla="*/ 5667 w 10000"/>
                <a:gd name="connsiteY100" fmla="*/ 3857 h 9546"/>
                <a:gd name="connsiteX101" fmla="*/ 5500 w 10000"/>
                <a:gd name="connsiteY101" fmla="*/ 3909 h 9546"/>
                <a:gd name="connsiteX102" fmla="*/ 5500 w 10000"/>
                <a:gd name="connsiteY102" fmla="*/ 3909 h 9546"/>
                <a:gd name="connsiteX103" fmla="*/ 4889 w 10000"/>
                <a:gd name="connsiteY103" fmla="*/ 4264 h 9546"/>
                <a:gd name="connsiteX104" fmla="*/ 4611 w 10000"/>
                <a:gd name="connsiteY104" fmla="*/ 4364 h 9546"/>
                <a:gd name="connsiteX105" fmla="*/ 4556 w 10000"/>
                <a:gd name="connsiteY105" fmla="*/ 4415 h 9546"/>
                <a:gd name="connsiteX106" fmla="*/ 4500 w 10000"/>
                <a:gd name="connsiteY106" fmla="*/ 4364 h 9546"/>
                <a:gd name="connsiteX107" fmla="*/ 4500 w 10000"/>
                <a:gd name="connsiteY107" fmla="*/ 4364 h 9546"/>
                <a:gd name="connsiteX108" fmla="*/ 4222 w 10000"/>
                <a:gd name="connsiteY108" fmla="*/ 3857 h 9546"/>
                <a:gd name="connsiteX109" fmla="*/ 4222 w 10000"/>
                <a:gd name="connsiteY109" fmla="*/ 3857 h 9546"/>
                <a:gd name="connsiteX110" fmla="*/ 4111 w 10000"/>
                <a:gd name="connsiteY110" fmla="*/ 3605 h 9546"/>
                <a:gd name="connsiteX111" fmla="*/ 4111 w 10000"/>
                <a:gd name="connsiteY111" fmla="*/ 3451 h 9546"/>
                <a:gd name="connsiteX112" fmla="*/ 4111 w 10000"/>
                <a:gd name="connsiteY112" fmla="*/ 3301 h 9546"/>
                <a:gd name="connsiteX113" fmla="*/ 4111 w 10000"/>
                <a:gd name="connsiteY113" fmla="*/ 3301 h 9546"/>
                <a:gd name="connsiteX114" fmla="*/ 4278 w 10000"/>
                <a:gd name="connsiteY114" fmla="*/ 3147 h 9546"/>
                <a:gd name="connsiteX115" fmla="*/ 4389 w 10000"/>
                <a:gd name="connsiteY115" fmla="*/ 3096 h 9546"/>
                <a:gd name="connsiteX116" fmla="*/ 4389 w 10000"/>
                <a:gd name="connsiteY116" fmla="*/ 3096 h 9546"/>
                <a:gd name="connsiteX117" fmla="*/ 4000 w 10000"/>
                <a:gd name="connsiteY117" fmla="*/ 3096 h 9546"/>
                <a:gd name="connsiteX118" fmla="*/ 3722 w 10000"/>
                <a:gd name="connsiteY118" fmla="*/ 3147 h 9546"/>
                <a:gd name="connsiteX119" fmla="*/ 3611 w 10000"/>
                <a:gd name="connsiteY119" fmla="*/ 3201 h 9546"/>
                <a:gd name="connsiteX120" fmla="*/ 3556 w 10000"/>
                <a:gd name="connsiteY120" fmla="*/ 3249 h 9546"/>
                <a:gd name="connsiteX121" fmla="*/ 3556 w 10000"/>
                <a:gd name="connsiteY121" fmla="*/ 3249 h 9546"/>
                <a:gd name="connsiteX122" fmla="*/ 3444 w 10000"/>
                <a:gd name="connsiteY122" fmla="*/ 3451 h 9546"/>
                <a:gd name="connsiteX123" fmla="*/ 3278 w 10000"/>
                <a:gd name="connsiteY123" fmla="*/ 3758 h 9546"/>
                <a:gd name="connsiteX124" fmla="*/ 3000 w 10000"/>
                <a:gd name="connsiteY124" fmla="*/ 4114 h 9546"/>
                <a:gd name="connsiteX125" fmla="*/ 2667 w 10000"/>
                <a:gd name="connsiteY125" fmla="*/ 4364 h 9546"/>
                <a:gd name="connsiteX126" fmla="*/ 2667 w 10000"/>
                <a:gd name="connsiteY126" fmla="*/ 4364 h 9546"/>
                <a:gd name="connsiteX127" fmla="*/ 2333 w 10000"/>
                <a:gd name="connsiteY127" fmla="*/ 4569 h 9546"/>
                <a:gd name="connsiteX128" fmla="*/ 1833 w 10000"/>
                <a:gd name="connsiteY128" fmla="*/ 4773 h 9546"/>
                <a:gd name="connsiteX129" fmla="*/ 1389 w 10000"/>
                <a:gd name="connsiteY129" fmla="*/ 4876 h 9546"/>
                <a:gd name="connsiteX130" fmla="*/ 889 w 10000"/>
                <a:gd name="connsiteY130" fmla="*/ 4924 h 9546"/>
                <a:gd name="connsiteX131" fmla="*/ 889 w 10000"/>
                <a:gd name="connsiteY131" fmla="*/ 4924 h 9546"/>
                <a:gd name="connsiteX132" fmla="*/ 500 w 10000"/>
                <a:gd name="connsiteY132" fmla="*/ 4975 h 9546"/>
                <a:gd name="connsiteX133" fmla="*/ 222 w 10000"/>
                <a:gd name="connsiteY133" fmla="*/ 5030 h 9546"/>
                <a:gd name="connsiteX134" fmla="*/ 0 w 10000"/>
                <a:gd name="connsiteY134" fmla="*/ 5081 h 9546"/>
                <a:gd name="connsiteX135" fmla="*/ 0 w 10000"/>
                <a:gd name="connsiteY135" fmla="*/ 5081 h 9546"/>
                <a:gd name="connsiteX136" fmla="*/ 278 w 10000"/>
                <a:gd name="connsiteY136" fmla="*/ 5886 h 9546"/>
                <a:gd name="connsiteX137" fmla="*/ 500 w 10000"/>
                <a:gd name="connsiteY137" fmla="*/ 6499 h 9546"/>
                <a:gd name="connsiteX138" fmla="*/ 722 w 10000"/>
                <a:gd name="connsiteY138" fmla="*/ 7007 h 9546"/>
                <a:gd name="connsiteX139" fmla="*/ 722 w 10000"/>
                <a:gd name="connsiteY139" fmla="*/ 7007 h 9546"/>
                <a:gd name="connsiteX140" fmla="*/ 889 w 10000"/>
                <a:gd name="connsiteY140" fmla="*/ 7312 h 9546"/>
                <a:gd name="connsiteX141" fmla="*/ 944 w 10000"/>
                <a:gd name="connsiteY141" fmla="*/ 7565 h 9546"/>
                <a:gd name="connsiteX142" fmla="*/ 1111 w 10000"/>
                <a:gd name="connsiteY142" fmla="*/ 7818 h 9546"/>
                <a:gd name="connsiteX143" fmla="*/ 1333 w 10000"/>
                <a:gd name="connsiteY143" fmla="*/ 8224 h 9546"/>
                <a:gd name="connsiteX144" fmla="*/ 1333 w 10000"/>
                <a:gd name="connsiteY144" fmla="*/ 8224 h 9546"/>
                <a:gd name="connsiteX145" fmla="*/ 1444 w 10000"/>
                <a:gd name="connsiteY145" fmla="*/ 8429 h 9546"/>
                <a:gd name="connsiteX146" fmla="*/ 1500 w 10000"/>
                <a:gd name="connsiteY146" fmla="*/ 8579 h 9546"/>
                <a:gd name="connsiteX147" fmla="*/ 1500 w 10000"/>
                <a:gd name="connsiteY147" fmla="*/ 8729 h 9546"/>
                <a:gd name="connsiteX148" fmla="*/ 1556 w 10000"/>
                <a:gd name="connsiteY148" fmla="*/ 8784 h 9546"/>
                <a:gd name="connsiteX149" fmla="*/ 1722 w 10000"/>
                <a:gd name="connsiteY149" fmla="*/ 8832 h 9546"/>
                <a:gd name="connsiteX150" fmla="*/ 1944 w 10000"/>
                <a:gd name="connsiteY150" fmla="*/ 8882 h 9546"/>
                <a:gd name="connsiteX151" fmla="*/ 2944 w 10000"/>
                <a:gd name="connsiteY151" fmla="*/ 8935 h 9546"/>
                <a:gd name="connsiteX152" fmla="*/ 2944 w 10000"/>
                <a:gd name="connsiteY152" fmla="*/ 8935 h 9546"/>
                <a:gd name="connsiteX153" fmla="*/ 4167 w 10000"/>
                <a:gd name="connsiteY153" fmla="*/ 9033 h 9546"/>
                <a:gd name="connsiteX154" fmla="*/ 4889 w 10000"/>
                <a:gd name="connsiteY154" fmla="*/ 9187 h 9546"/>
                <a:gd name="connsiteX155" fmla="*/ 5278 w 10000"/>
                <a:gd name="connsiteY155" fmla="*/ 9344 h 9546"/>
                <a:gd name="connsiteX156" fmla="*/ 5444 w 10000"/>
                <a:gd name="connsiteY156" fmla="*/ 9392 h 9546"/>
                <a:gd name="connsiteX157" fmla="*/ 5444 w 10000"/>
                <a:gd name="connsiteY157" fmla="*/ 9392 h 9546"/>
                <a:gd name="connsiteX158" fmla="*/ 5722 w 10000"/>
                <a:gd name="connsiteY158" fmla="*/ 9495 h 9546"/>
                <a:gd name="connsiteX159" fmla="*/ 5833 w 10000"/>
                <a:gd name="connsiteY159" fmla="*/ 9546 h 9546"/>
                <a:gd name="connsiteX160" fmla="*/ 5833 w 10000"/>
                <a:gd name="connsiteY160" fmla="*/ 9546 h 9546"/>
                <a:gd name="connsiteX161" fmla="*/ 5833 w 10000"/>
                <a:gd name="connsiteY161" fmla="*/ 9495 h 9546"/>
                <a:gd name="connsiteX162" fmla="*/ 5889 w 10000"/>
                <a:gd name="connsiteY162" fmla="*/ 9443 h 9546"/>
                <a:gd name="connsiteX163" fmla="*/ 6000 w 10000"/>
                <a:gd name="connsiteY163" fmla="*/ 9392 h 9546"/>
                <a:gd name="connsiteX164" fmla="*/ 6167 w 10000"/>
                <a:gd name="connsiteY164" fmla="*/ 9344 h 9546"/>
                <a:gd name="connsiteX165" fmla="*/ 6444 w 10000"/>
                <a:gd name="connsiteY165" fmla="*/ 9344 h 9546"/>
                <a:gd name="connsiteX166" fmla="*/ 6833 w 10000"/>
                <a:gd name="connsiteY166" fmla="*/ 9392 h 9546"/>
                <a:gd name="connsiteX167" fmla="*/ 7278 w 10000"/>
                <a:gd name="connsiteY167" fmla="*/ 9546 h 9546"/>
                <a:gd name="connsiteX168" fmla="*/ 7278 w 10000"/>
                <a:gd name="connsiteY168" fmla="*/ 9546 h 9546"/>
                <a:gd name="connsiteX0" fmla="*/ 10000 w 10000"/>
                <a:gd name="connsiteY0" fmla="*/ 7287 h 10000"/>
                <a:gd name="connsiteX1" fmla="*/ 10000 w 10000"/>
                <a:gd name="connsiteY1" fmla="*/ 7287 h 10000"/>
                <a:gd name="connsiteX2" fmla="*/ 9222 w 10000"/>
                <a:gd name="connsiteY2" fmla="*/ 7340 h 10000"/>
                <a:gd name="connsiteX3" fmla="*/ 8944 w 10000"/>
                <a:gd name="connsiteY3" fmla="*/ 7340 h 10000"/>
                <a:gd name="connsiteX4" fmla="*/ 8833 w 10000"/>
                <a:gd name="connsiteY4" fmla="*/ 7287 h 10000"/>
                <a:gd name="connsiteX5" fmla="*/ 8778 w 10000"/>
                <a:gd name="connsiteY5" fmla="*/ 7234 h 10000"/>
                <a:gd name="connsiteX6" fmla="*/ 8778 w 10000"/>
                <a:gd name="connsiteY6" fmla="*/ 7234 h 10000"/>
                <a:gd name="connsiteX7" fmla="*/ 8444 w 10000"/>
                <a:gd name="connsiteY7" fmla="*/ 6592 h 10000"/>
                <a:gd name="connsiteX8" fmla="*/ 8167 w 10000"/>
                <a:gd name="connsiteY8" fmla="*/ 6010 h 10000"/>
                <a:gd name="connsiteX9" fmla="*/ 8167 w 10000"/>
                <a:gd name="connsiteY9" fmla="*/ 6010 h 10000"/>
                <a:gd name="connsiteX10" fmla="*/ 8056 w 10000"/>
                <a:gd name="connsiteY10" fmla="*/ 5906 h 10000"/>
                <a:gd name="connsiteX11" fmla="*/ 7889 w 10000"/>
                <a:gd name="connsiteY11" fmla="*/ 5798 h 10000"/>
                <a:gd name="connsiteX12" fmla="*/ 7444 w 10000"/>
                <a:gd name="connsiteY12" fmla="*/ 5741 h 10000"/>
                <a:gd name="connsiteX13" fmla="*/ 6889 w 10000"/>
                <a:gd name="connsiteY13" fmla="*/ 5690 h 10000"/>
                <a:gd name="connsiteX14" fmla="*/ 6389 w 10000"/>
                <a:gd name="connsiteY14" fmla="*/ 5690 h 10000"/>
                <a:gd name="connsiteX15" fmla="*/ 6389 w 10000"/>
                <a:gd name="connsiteY15" fmla="*/ 5690 h 10000"/>
                <a:gd name="connsiteX16" fmla="*/ 6167 w 10000"/>
                <a:gd name="connsiteY16" fmla="*/ 5637 h 10000"/>
                <a:gd name="connsiteX17" fmla="*/ 6056 w 10000"/>
                <a:gd name="connsiteY17" fmla="*/ 5534 h 10000"/>
                <a:gd name="connsiteX18" fmla="*/ 6000 w 10000"/>
                <a:gd name="connsiteY18" fmla="*/ 5426 h 10000"/>
                <a:gd name="connsiteX19" fmla="*/ 6000 w 10000"/>
                <a:gd name="connsiteY19" fmla="*/ 5212 h 10000"/>
                <a:gd name="connsiteX20" fmla="*/ 6056 w 10000"/>
                <a:gd name="connsiteY20" fmla="*/ 4786 h 10000"/>
                <a:gd name="connsiteX21" fmla="*/ 6111 w 10000"/>
                <a:gd name="connsiteY21" fmla="*/ 4572 h 10000"/>
                <a:gd name="connsiteX22" fmla="*/ 6056 w 10000"/>
                <a:gd name="connsiteY22" fmla="*/ 4310 h 10000"/>
                <a:gd name="connsiteX23" fmla="*/ 6056 w 10000"/>
                <a:gd name="connsiteY23" fmla="*/ 4310 h 10000"/>
                <a:gd name="connsiteX24" fmla="*/ 6000 w 10000"/>
                <a:gd name="connsiteY24" fmla="*/ 4148 h 10000"/>
                <a:gd name="connsiteX25" fmla="*/ 5944 w 10000"/>
                <a:gd name="connsiteY25" fmla="*/ 4040 h 10000"/>
                <a:gd name="connsiteX26" fmla="*/ 5833 w 10000"/>
                <a:gd name="connsiteY26" fmla="*/ 4040 h 10000"/>
                <a:gd name="connsiteX27" fmla="*/ 5667 w 10000"/>
                <a:gd name="connsiteY27" fmla="*/ 4095 h 10000"/>
                <a:gd name="connsiteX28" fmla="*/ 5333 w 10000"/>
                <a:gd name="connsiteY28" fmla="*/ 4252 h 10000"/>
                <a:gd name="connsiteX29" fmla="*/ 4889 w 10000"/>
                <a:gd name="connsiteY29" fmla="*/ 4521 h 10000"/>
                <a:gd name="connsiteX30" fmla="*/ 4889 w 10000"/>
                <a:gd name="connsiteY30" fmla="*/ 4521 h 10000"/>
                <a:gd name="connsiteX31" fmla="*/ 4611 w 10000"/>
                <a:gd name="connsiteY31" fmla="*/ 4572 h 10000"/>
                <a:gd name="connsiteX32" fmla="*/ 4500 w 10000"/>
                <a:gd name="connsiteY32" fmla="*/ 4572 h 10000"/>
                <a:gd name="connsiteX33" fmla="*/ 4444 w 10000"/>
                <a:gd name="connsiteY33" fmla="*/ 4521 h 10000"/>
                <a:gd name="connsiteX34" fmla="*/ 4389 w 10000"/>
                <a:gd name="connsiteY34" fmla="*/ 4310 h 10000"/>
                <a:gd name="connsiteX35" fmla="*/ 4222 w 10000"/>
                <a:gd name="connsiteY35" fmla="*/ 4040 h 10000"/>
                <a:gd name="connsiteX36" fmla="*/ 4222 w 10000"/>
                <a:gd name="connsiteY36" fmla="*/ 4040 h 10000"/>
                <a:gd name="connsiteX37" fmla="*/ 4111 w 10000"/>
                <a:gd name="connsiteY37" fmla="*/ 3884 h 10000"/>
                <a:gd name="connsiteX38" fmla="*/ 4111 w 10000"/>
                <a:gd name="connsiteY38" fmla="*/ 3723 h 10000"/>
                <a:gd name="connsiteX39" fmla="*/ 4111 w 10000"/>
                <a:gd name="connsiteY39" fmla="*/ 3615 h 10000"/>
                <a:gd name="connsiteX40" fmla="*/ 4167 w 10000"/>
                <a:gd name="connsiteY40" fmla="*/ 3511 h 10000"/>
                <a:gd name="connsiteX41" fmla="*/ 4278 w 10000"/>
                <a:gd name="connsiteY41" fmla="*/ 3297 h 10000"/>
                <a:gd name="connsiteX42" fmla="*/ 4389 w 10000"/>
                <a:gd name="connsiteY42" fmla="*/ 3243 h 10000"/>
                <a:gd name="connsiteX43" fmla="*/ 4389 w 10000"/>
                <a:gd name="connsiteY43" fmla="*/ 3243 h 10000"/>
                <a:gd name="connsiteX44" fmla="*/ 4389 w 10000"/>
                <a:gd name="connsiteY44" fmla="*/ 3193 h 10000"/>
                <a:gd name="connsiteX45" fmla="*/ 4444 w 10000"/>
                <a:gd name="connsiteY45" fmla="*/ 3138 h 10000"/>
                <a:gd name="connsiteX46" fmla="*/ 4667 w 10000"/>
                <a:gd name="connsiteY46" fmla="*/ 3085 h 10000"/>
                <a:gd name="connsiteX47" fmla="*/ 5333 w 10000"/>
                <a:gd name="connsiteY47" fmla="*/ 2981 h 10000"/>
                <a:gd name="connsiteX48" fmla="*/ 6500 w 10000"/>
                <a:gd name="connsiteY48" fmla="*/ 2821 h 10000"/>
                <a:gd name="connsiteX49" fmla="*/ 6500 w 10000"/>
                <a:gd name="connsiteY49" fmla="*/ 2821 h 10000"/>
                <a:gd name="connsiteX50" fmla="*/ 7167 w 10000"/>
                <a:gd name="connsiteY50" fmla="*/ 2660 h 10000"/>
                <a:gd name="connsiteX51" fmla="*/ 8389 w 10000"/>
                <a:gd name="connsiteY51" fmla="*/ 2340 h 10000"/>
                <a:gd name="connsiteX52" fmla="*/ 8389 w 10000"/>
                <a:gd name="connsiteY52" fmla="*/ 2340 h 10000"/>
                <a:gd name="connsiteX53" fmla="*/ 8667 w 10000"/>
                <a:gd name="connsiteY53" fmla="*/ 2229 h 10000"/>
                <a:gd name="connsiteX54" fmla="*/ 8778 w 10000"/>
                <a:gd name="connsiteY54" fmla="*/ 2072 h 10000"/>
                <a:gd name="connsiteX55" fmla="*/ 8889 w 10000"/>
                <a:gd name="connsiteY55" fmla="*/ 1968 h 10000"/>
                <a:gd name="connsiteX56" fmla="*/ 8833 w 10000"/>
                <a:gd name="connsiteY56" fmla="*/ 1860 h 10000"/>
                <a:gd name="connsiteX57" fmla="*/ 8833 w 10000"/>
                <a:gd name="connsiteY57" fmla="*/ 1753 h 10000"/>
                <a:gd name="connsiteX58" fmla="*/ 8722 w 10000"/>
                <a:gd name="connsiteY58" fmla="*/ 1647 h 10000"/>
                <a:gd name="connsiteX59" fmla="*/ 8556 w 10000"/>
                <a:gd name="connsiteY59" fmla="*/ 1490 h 10000"/>
                <a:gd name="connsiteX60" fmla="*/ 8556 w 10000"/>
                <a:gd name="connsiteY60" fmla="*/ 1490 h 10000"/>
                <a:gd name="connsiteX61" fmla="*/ 6556 w 10000"/>
                <a:gd name="connsiteY61" fmla="*/ 534 h 10000"/>
                <a:gd name="connsiteX62" fmla="*/ 6556 w 10000"/>
                <a:gd name="connsiteY62" fmla="*/ 534 h 10000"/>
                <a:gd name="connsiteX63" fmla="*/ 6333 w 10000"/>
                <a:gd name="connsiteY63" fmla="*/ 376 h 10000"/>
                <a:gd name="connsiteX64" fmla="*/ 6167 w 10000"/>
                <a:gd name="connsiteY64" fmla="*/ 215 h 10000"/>
                <a:gd name="connsiteX65" fmla="*/ 6056 w 10000"/>
                <a:gd name="connsiteY65" fmla="*/ 54 h 10000"/>
                <a:gd name="connsiteX66" fmla="*/ 6056 w 10000"/>
                <a:gd name="connsiteY66" fmla="*/ 54 h 10000"/>
                <a:gd name="connsiteX67" fmla="*/ 8056 w 10000"/>
                <a:gd name="connsiteY67" fmla="*/ 0 h 10000"/>
                <a:gd name="connsiteX68" fmla="*/ 10000 w 10000"/>
                <a:gd name="connsiteY68" fmla="*/ 534 h 10000"/>
                <a:gd name="connsiteX69" fmla="*/ 10000 w 10000"/>
                <a:gd name="connsiteY69" fmla="*/ 7340 h 10000"/>
                <a:gd name="connsiteX70" fmla="*/ 10000 w 10000"/>
                <a:gd name="connsiteY70" fmla="*/ 7340 h 10000"/>
                <a:gd name="connsiteX71" fmla="*/ 9722 w 10000"/>
                <a:gd name="connsiteY71" fmla="*/ 7287 h 10000"/>
                <a:gd name="connsiteX72" fmla="*/ 9389 w 10000"/>
                <a:gd name="connsiteY72" fmla="*/ 7340 h 10000"/>
                <a:gd name="connsiteX73" fmla="*/ 9389 w 10000"/>
                <a:gd name="connsiteY73" fmla="*/ 7340 h 10000"/>
                <a:gd name="connsiteX74" fmla="*/ 9278 w 10000"/>
                <a:gd name="connsiteY74" fmla="*/ 7395 h 10000"/>
                <a:gd name="connsiteX75" fmla="*/ 9056 w 10000"/>
                <a:gd name="connsiteY75" fmla="*/ 7340 h 10000"/>
                <a:gd name="connsiteX76" fmla="*/ 8889 w 10000"/>
                <a:gd name="connsiteY76" fmla="*/ 7287 h 10000"/>
                <a:gd name="connsiteX77" fmla="*/ 8722 w 10000"/>
                <a:gd name="connsiteY77" fmla="*/ 7177 h 10000"/>
                <a:gd name="connsiteX78" fmla="*/ 8611 w 10000"/>
                <a:gd name="connsiteY78" fmla="*/ 7018 h 10000"/>
                <a:gd name="connsiteX79" fmla="*/ 8444 w 10000"/>
                <a:gd name="connsiteY79" fmla="*/ 6754 h 10000"/>
                <a:gd name="connsiteX80" fmla="*/ 8444 w 10000"/>
                <a:gd name="connsiteY80" fmla="*/ 6754 h 10000"/>
                <a:gd name="connsiteX81" fmla="*/ 8222 w 10000"/>
                <a:gd name="connsiteY81" fmla="*/ 6277 h 10000"/>
                <a:gd name="connsiteX82" fmla="*/ 8111 w 10000"/>
                <a:gd name="connsiteY82" fmla="*/ 6062 h 10000"/>
                <a:gd name="connsiteX83" fmla="*/ 7944 w 10000"/>
                <a:gd name="connsiteY83" fmla="*/ 5906 h 10000"/>
                <a:gd name="connsiteX84" fmla="*/ 7778 w 10000"/>
                <a:gd name="connsiteY84" fmla="*/ 5798 h 10000"/>
                <a:gd name="connsiteX85" fmla="*/ 7556 w 10000"/>
                <a:gd name="connsiteY85" fmla="*/ 5741 h 10000"/>
                <a:gd name="connsiteX86" fmla="*/ 7333 w 10000"/>
                <a:gd name="connsiteY86" fmla="*/ 5690 h 10000"/>
                <a:gd name="connsiteX87" fmla="*/ 7000 w 10000"/>
                <a:gd name="connsiteY87" fmla="*/ 5637 h 10000"/>
                <a:gd name="connsiteX88" fmla="*/ 7000 w 10000"/>
                <a:gd name="connsiteY88" fmla="*/ 5637 h 10000"/>
                <a:gd name="connsiteX89" fmla="*/ 6556 w 10000"/>
                <a:gd name="connsiteY89" fmla="*/ 5690 h 10000"/>
                <a:gd name="connsiteX90" fmla="*/ 6222 w 10000"/>
                <a:gd name="connsiteY90" fmla="*/ 5690 h 10000"/>
                <a:gd name="connsiteX91" fmla="*/ 6111 w 10000"/>
                <a:gd name="connsiteY91" fmla="*/ 5637 h 10000"/>
                <a:gd name="connsiteX92" fmla="*/ 6056 w 10000"/>
                <a:gd name="connsiteY92" fmla="*/ 5583 h 10000"/>
                <a:gd name="connsiteX93" fmla="*/ 6056 w 10000"/>
                <a:gd name="connsiteY93" fmla="*/ 5583 h 10000"/>
                <a:gd name="connsiteX94" fmla="*/ 6056 w 10000"/>
                <a:gd name="connsiteY94" fmla="*/ 4625 h 10000"/>
                <a:gd name="connsiteX95" fmla="*/ 6056 w 10000"/>
                <a:gd name="connsiteY95" fmla="*/ 4625 h 10000"/>
                <a:gd name="connsiteX96" fmla="*/ 6056 w 10000"/>
                <a:gd name="connsiteY96" fmla="*/ 4413 h 10000"/>
                <a:gd name="connsiteX97" fmla="*/ 5944 w 10000"/>
                <a:gd name="connsiteY97" fmla="*/ 4148 h 10000"/>
                <a:gd name="connsiteX98" fmla="*/ 5889 w 10000"/>
                <a:gd name="connsiteY98" fmla="*/ 4095 h 10000"/>
                <a:gd name="connsiteX99" fmla="*/ 5778 w 10000"/>
                <a:gd name="connsiteY99" fmla="*/ 4040 h 10000"/>
                <a:gd name="connsiteX100" fmla="*/ 5667 w 10000"/>
                <a:gd name="connsiteY100" fmla="*/ 4040 h 10000"/>
                <a:gd name="connsiteX101" fmla="*/ 5500 w 10000"/>
                <a:gd name="connsiteY101" fmla="*/ 4095 h 10000"/>
                <a:gd name="connsiteX102" fmla="*/ 5500 w 10000"/>
                <a:gd name="connsiteY102" fmla="*/ 4095 h 10000"/>
                <a:gd name="connsiteX103" fmla="*/ 4889 w 10000"/>
                <a:gd name="connsiteY103" fmla="*/ 4467 h 10000"/>
                <a:gd name="connsiteX104" fmla="*/ 4611 w 10000"/>
                <a:gd name="connsiteY104" fmla="*/ 4572 h 10000"/>
                <a:gd name="connsiteX105" fmla="*/ 4556 w 10000"/>
                <a:gd name="connsiteY105" fmla="*/ 4625 h 10000"/>
                <a:gd name="connsiteX106" fmla="*/ 4500 w 10000"/>
                <a:gd name="connsiteY106" fmla="*/ 4572 h 10000"/>
                <a:gd name="connsiteX107" fmla="*/ 4500 w 10000"/>
                <a:gd name="connsiteY107" fmla="*/ 4572 h 10000"/>
                <a:gd name="connsiteX108" fmla="*/ 4222 w 10000"/>
                <a:gd name="connsiteY108" fmla="*/ 4040 h 10000"/>
                <a:gd name="connsiteX109" fmla="*/ 4222 w 10000"/>
                <a:gd name="connsiteY109" fmla="*/ 4040 h 10000"/>
                <a:gd name="connsiteX110" fmla="*/ 4111 w 10000"/>
                <a:gd name="connsiteY110" fmla="*/ 3776 h 10000"/>
                <a:gd name="connsiteX111" fmla="*/ 4111 w 10000"/>
                <a:gd name="connsiteY111" fmla="*/ 3615 h 10000"/>
                <a:gd name="connsiteX112" fmla="*/ 4111 w 10000"/>
                <a:gd name="connsiteY112" fmla="*/ 3458 h 10000"/>
                <a:gd name="connsiteX113" fmla="*/ 4111 w 10000"/>
                <a:gd name="connsiteY113" fmla="*/ 3458 h 10000"/>
                <a:gd name="connsiteX114" fmla="*/ 4278 w 10000"/>
                <a:gd name="connsiteY114" fmla="*/ 3297 h 10000"/>
                <a:gd name="connsiteX115" fmla="*/ 4389 w 10000"/>
                <a:gd name="connsiteY115" fmla="*/ 3243 h 10000"/>
                <a:gd name="connsiteX116" fmla="*/ 4389 w 10000"/>
                <a:gd name="connsiteY116" fmla="*/ 3243 h 10000"/>
                <a:gd name="connsiteX117" fmla="*/ 4000 w 10000"/>
                <a:gd name="connsiteY117" fmla="*/ 3243 h 10000"/>
                <a:gd name="connsiteX118" fmla="*/ 3722 w 10000"/>
                <a:gd name="connsiteY118" fmla="*/ 3297 h 10000"/>
                <a:gd name="connsiteX119" fmla="*/ 3611 w 10000"/>
                <a:gd name="connsiteY119" fmla="*/ 3353 h 10000"/>
                <a:gd name="connsiteX120" fmla="*/ 3556 w 10000"/>
                <a:gd name="connsiteY120" fmla="*/ 3404 h 10000"/>
                <a:gd name="connsiteX121" fmla="*/ 3556 w 10000"/>
                <a:gd name="connsiteY121" fmla="*/ 3404 h 10000"/>
                <a:gd name="connsiteX122" fmla="*/ 3444 w 10000"/>
                <a:gd name="connsiteY122" fmla="*/ 3615 h 10000"/>
                <a:gd name="connsiteX123" fmla="*/ 3278 w 10000"/>
                <a:gd name="connsiteY123" fmla="*/ 3937 h 10000"/>
                <a:gd name="connsiteX124" fmla="*/ 3000 w 10000"/>
                <a:gd name="connsiteY124" fmla="*/ 4310 h 10000"/>
                <a:gd name="connsiteX125" fmla="*/ 2667 w 10000"/>
                <a:gd name="connsiteY125" fmla="*/ 4572 h 10000"/>
                <a:gd name="connsiteX126" fmla="*/ 2667 w 10000"/>
                <a:gd name="connsiteY126" fmla="*/ 4572 h 10000"/>
                <a:gd name="connsiteX127" fmla="*/ 2333 w 10000"/>
                <a:gd name="connsiteY127" fmla="*/ 4786 h 10000"/>
                <a:gd name="connsiteX128" fmla="*/ 1833 w 10000"/>
                <a:gd name="connsiteY128" fmla="*/ 5000 h 10000"/>
                <a:gd name="connsiteX129" fmla="*/ 1389 w 10000"/>
                <a:gd name="connsiteY129" fmla="*/ 5108 h 10000"/>
                <a:gd name="connsiteX130" fmla="*/ 889 w 10000"/>
                <a:gd name="connsiteY130" fmla="*/ 5158 h 10000"/>
                <a:gd name="connsiteX131" fmla="*/ 889 w 10000"/>
                <a:gd name="connsiteY131" fmla="*/ 5158 h 10000"/>
                <a:gd name="connsiteX132" fmla="*/ 500 w 10000"/>
                <a:gd name="connsiteY132" fmla="*/ 5212 h 10000"/>
                <a:gd name="connsiteX133" fmla="*/ 222 w 10000"/>
                <a:gd name="connsiteY133" fmla="*/ 5269 h 10000"/>
                <a:gd name="connsiteX134" fmla="*/ 0 w 10000"/>
                <a:gd name="connsiteY134" fmla="*/ 5323 h 10000"/>
                <a:gd name="connsiteX135" fmla="*/ 0 w 10000"/>
                <a:gd name="connsiteY135" fmla="*/ 5323 h 10000"/>
                <a:gd name="connsiteX136" fmla="*/ 278 w 10000"/>
                <a:gd name="connsiteY136" fmla="*/ 6166 h 10000"/>
                <a:gd name="connsiteX137" fmla="*/ 500 w 10000"/>
                <a:gd name="connsiteY137" fmla="*/ 6808 h 10000"/>
                <a:gd name="connsiteX138" fmla="*/ 722 w 10000"/>
                <a:gd name="connsiteY138" fmla="*/ 7340 h 10000"/>
                <a:gd name="connsiteX139" fmla="*/ 722 w 10000"/>
                <a:gd name="connsiteY139" fmla="*/ 7340 h 10000"/>
                <a:gd name="connsiteX140" fmla="*/ 889 w 10000"/>
                <a:gd name="connsiteY140" fmla="*/ 7660 h 10000"/>
                <a:gd name="connsiteX141" fmla="*/ 944 w 10000"/>
                <a:gd name="connsiteY141" fmla="*/ 7925 h 10000"/>
                <a:gd name="connsiteX142" fmla="*/ 1111 w 10000"/>
                <a:gd name="connsiteY142" fmla="*/ 8190 h 10000"/>
                <a:gd name="connsiteX143" fmla="*/ 1333 w 10000"/>
                <a:gd name="connsiteY143" fmla="*/ 8615 h 10000"/>
                <a:gd name="connsiteX144" fmla="*/ 1333 w 10000"/>
                <a:gd name="connsiteY144" fmla="*/ 8615 h 10000"/>
                <a:gd name="connsiteX145" fmla="*/ 1444 w 10000"/>
                <a:gd name="connsiteY145" fmla="*/ 8830 h 10000"/>
                <a:gd name="connsiteX146" fmla="*/ 1500 w 10000"/>
                <a:gd name="connsiteY146" fmla="*/ 8987 h 10000"/>
                <a:gd name="connsiteX147" fmla="*/ 1500 w 10000"/>
                <a:gd name="connsiteY147" fmla="*/ 9144 h 10000"/>
                <a:gd name="connsiteX148" fmla="*/ 1556 w 10000"/>
                <a:gd name="connsiteY148" fmla="*/ 9202 h 10000"/>
                <a:gd name="connsiteX149" fmla="*/ 1722 w 10000"/>
                <a:gd name="connsiteY149" fmla="*/ 9252 h 10000"/>
                <a:gd name="connsiteX150" fmla="*/ 1944 w 10000"/>
                <a:gd name="connsiteY150" fmla="*/ 9304 h 10000"/>
                <a:gd name="connsiteX151" fmla="*/ 2944 w 10000"/>
                <a:gd name="connsiteY151" fmla="*/ 9360 h 10000"/>
                <a:gd name="connsiteX152" fmla="*/ 2944 w 10000"/>
                <a:gd name="connsiteY152" fmla="*/ 9360 h 10000"/>
                <a:gd name="connsiteX153" fmla="*/ 4167 w 10000"/>
                <a:gd name="connsiteY153" fmla="*/ 9463 h 10000"/>
                <a:gd name="connsiteX154" fmla="*/ 4889 w 10000"/>
                <a:gd name="connsiteY154" fmla="*/ 9624 h 10000"/>
                <a:gd name="connsiteX155" fmla="*/ 5278 w 10000"/>
                <a:gd name="connsiteY155" fmla="*/ 9788 h 10000"/>
                <a:gd name="connsiteX156" fmla="*/ 5444 w 10000"/>
                <a:gd name="connsiteY156" fmla="*/ 9839 h 10000"/>
                <a:gd name="connsiteX157" fmla="*/ 5444 w 10000"/>
                <a:gd name="connsiteY157" fmla="*/ 9839 h 10000"/>
                <a:gd name="connsiteX158" fmla="*/ 5722 w 10000"/>
                <a:gd name="connsiteY158" fmla="*/ 9947 h 10000"/>
                <a:gd name="connsiteX159" fmla="*/ 5833 w 10000"/>
                <a:gd name="connsiteY159" fmla="*/ 10000 h 10000"/>
                <a:gd name="connsiteX160" fmla="*/ 5833 w 10000"/>
                <a:gd name="connsiteY160" fmla="*/ 10000 h 10000"/>
                <a:gd name="connsiteX161" fmla="*/ 5833 w 10000"/>
                <a:gd name="connsiteY161" fmla="*/ 9947 h 10000"/>
                <a:gd name="connsiteX162" fmla="*/ 5889 w 10000"/>
                <a:gd name="connsiteY162" fmla="*/ 9892 h 10000"/>
                <a:gd name="connsiteX163" fmla="*/ 6000 w 10000"/>
                <a:gd name="connsiteY163" fmla="*/ 9839 h 10000"/>
                <a:gd name="connsiteX164" fmla="*/ 6167 w 10000"/>
                <a:gd name="connsiteY164" fmla="*/ 9788 h 10000"/>
                <a:gd name="connsiteX165" fmla="*/ 6444 w 10000"/>
                <a:gd name="connsiteY165" fmla="*/ 9788 h 10000"/>
                <a:gd name="connsiteX166" fmla="*/ 6833 w 10000"/>
                <a:gd name="connsiteY166" fmla="*/ 9839 h 10000"/>
                <a:gd name="connsiteX167" fmla="*/ 7278 w 10000"/>
                <a:gd name="connsiteY167" fmla="*/ 10000 h 10000"/>
                <a:gd name="connsiteX0" fmla="*/ 10000 w 10000"/>
                <a:gd name="connsiteY0" fmla="*/ 7287 h 10000"/>
                <a:gd name="connsiteX1" fmla="*/ 10000 w 10000"/>
                <a:gd name="connsiteY1" fmla="*/ 7287 h 10000"/>
                <a:gd name="connsiteX2" fmla="*/ 9222 w 10000"/>
                <a:gd name="connsiteY2" fmla="*/ 7340 h 10000"/>
                <a:gd name="connsiteX3" fmla="*/ 8944 w 10000"/>
                <a:gd name="connsiteY3" fmla="*/ 7340 h 10000"/>
                <a:gd name="connsiteX4" fmla="*/ 8833 w 10000"/>
                <a:gd name="connsiteY4" fmla="*/ 7287 h 10000"/>
                <a:gd name="connsiteX5" fmla="*/ 8778 w 10000"/>
                <a:gd name="connsiteY5" fmla="*/ 7234 h 10000"/>
                <a:gd name="connsiteX6" fmla="*/ 8778 w 10000"/>
                <a:gd name="connsiteY6" fmla="*/ 7234 h 10000"/>
                <a:gd name="connsiteX7" fmla="*/ 8444 w 10000"/>
                <a:gd name="connsiteY7" fmla="*/ 6592 h 10000"/>
                <a:gd name="connsiteX8" fmla="*/ 8167 w 10000"/>
                <a:gd name="connsiteY8" fmla="*/ 6010 h 10000"/>
                <a:gd name="connsiteX9" fmla="*/ 8167 w 10000"/>
                <a:gd name="connsiteY9" fmla="*/ 6010 h 10000"/>
                <a:gd name="connsiteX10" fmla="*/ 8056 w 10000"/>
                <a:gd name="connsiteY10" fmla="*/ 5906 h 10000"/>
                <a:gd name="connsiteX11" fmla="*/ 7889 w 10000"/>
                <a:gd name="connsiteY11" fmla="*/ 5798 h 10000"/>
                <a:gd name="connsiteX12" fmla="*/ 7444 w 10000"/>
                <a:gd name="connsiteY12" fmla="*/ 5741 h 10000"/>
                <a:gd name="connsiteX13" fmla="*/ 6889 w 10000"/>
                <a:gd name="connsiteY13" fmla="*/ 5690 h 10000"/>
                <a:gd name="connsiteX14" fmla="*/ 6389 w 10000"/>
                <a:gd name="connsiteY14" fmla="*/ 5690 h 10000"/>
                <a:gd name="connsiteX15" fmla="*/ 6389 w 10000"/>
                <a:gd name="connsiteY15" fmla="*/ 5690 h 10000"/>
                <a:gd name="connsiteX16" fmla="*/ 6167 w 10000"/>
                <a:gd name="connsiteY16" fmla="*/ 5637 h 10000"/>
                <a:gd name="connsiteX17" fmla="*/ 6056 w 10000"/>
                <a:gd name="connsiteY17" fmla="*/ 5534 h 10000"/>
                <a:gd name="connsiteX18" fmla="*/ 6000 w 10000"/>
                <a:gd name="connsiteY18" fmla="*/ 5426 h 10000"/>
                <a:gd name="connsiteX19" fmla="*/ 6000 w 10000"/>
                <a:gd name="connsiteY19" fmla="*/ 5212 h 10000"/>
                <a:gd name="connsiteX20" fmla="*/ 6056 w 10000"/>
                <a:gd name="connsiteY20" fmla="*/ 4786 h 10000"/>
                <a:gd name="connsiteX21" fmla="*/ 6111 w 10000"/>
                <a:gd name="connsiteY21" fmla="*/ 4572 h 10000"/>
                <a:gd name="connsiteX22" fmla="*/ 6056 w 10000"/>
                <a:gd name="connsiteY22" fmla="*/ 4310 h 10000"/>
                <a:gd name="connsiteX23" fmla="*/ 6056 w 10000"/>
                <a:gd name="connsiteY23" fmla="*/ 4310 h 10000"/>
                <a:gd name="connsiteX24" fmla="*/ 6000 w 10000"/>
                <a:gd name="connsiteY24" fmla="*/ 4148 h 10000"/>
                <a:gd name="connsiteX25" fmla="*/ 5944 w 10000"/>
                <a:gd name="connsiteY25" fmla="*/ 4040 h 10000"/>
                <a:gd name="connsiteX26" fmla="*/ 5833 w 10000"/>
                <a:gd name="connsiteY26" fmla="*/ 4040 h 10000"/>
                <a:gd name="connsiteX27" fmla="*/ 5667 w 10000"/>
                <a:gd name="connsiteY27" fmla="*/ 4095 h 10000"/>
                <a:gd name="connsiteX28" fmla="*/ 5333 w 10000"/>
                <a:gd name="connsiteY28" fmla="*/ 4252 h 10000"/>
                <a:gd name="connsiteX29" fmla="*/ 4889 w 10000"/>
                <a:gd name="connsiteY29" fmla="*/ 4521 h 10000"/>
                <a:gd name="connsiteX30" fmla="*/ 4889 w 10000"/>
                <a:gd name="connsiteY30" fmla="*/ 4521 h 10000"/>
                <a:gd name="connsiteX31" fmla="*/ 4611 w 10000"/>
                <a:gd name="connsiteY31" fmla="*/ 4572 h 10000"/>
                <a:gd name="connsiteX32" fmla="*/ 4500 w 10000"/>
                <a:gd name="connsiteY32" fmla="*/ 4572 h 10000"/>
                <a:gd name="connsiteX33" fmla="*/ 4444 w 10000"/>
                <a:gd name="connsiteY33" fmla="*/ 4521 h 10000"/>
                <a:gd name="connsiteX34" fmla="*/ 4389 w 10000"/>
                <a:gd name="connsiteY34" fmla="*/ 4310 h 10000"/>
                <a:gd name="connsiteX35" fmla="*/ 4222 w 10000"/>
                <a:gd name="connsiteY35" fmla="*/ 4040 h 10000"/>
                <a:gd name="connsiteX36" fmla="*/ 4222 w 10000"/>
                <a:gd name="connsiteY36" fmla="*/ 4040 h 10000"/>
                <a:gd name="connsiteX37" fmla="*/ 4111 w 10000"/>
                <a:gd name="connsiteY37" fmla="*/ 3884 h 10000"/>
                <a:gd name="connsiteX38" fmla="*/ 4111 w 10000"/>
                <a:gd name="connsiteY38" fmla="*/ 3723 h 10000"/>
                <a:gd name="connsiteX39" fmla="*/ 4111 w 10000"/>
                <a:gd name="connsiteY39" fmla="*/ 3615 h 10000"/>
                <a:gd name="connsiteX40" fmla="*/ 4167 w 10000"/>
                <a:gd name="connsiteY40" fmla="*/ 3511 h 10000"/>
                <a:gd name="connsiteX41" fmla="*/ 4278 w 10000"/>
                <a:gd name="connsiteY41" fmla="*/ 3297 h 10000"/>
                <a:gd name="connsiteX42" fmla="*/ 4389 w 10000"/>
                <a:gd name="connsiteY42" fmla="*/ 3243 h 10000"/>
                <a:gd name="connsiteX43" fmla="*/ 4389 w 10000"/>
                <a:gd name="connsiteY43" fmla="*/ 3243 h 10000"/>
                <a:gd name="connsiteX44" fmla="*/ 4389 w 10000"/>
                <a:gd name="connsiteY44" fmla="*/ 3193 h 10000"/>
                <a:gd name="connsiteX45" fmla="*/ 4444 w 10000"/>
                <a:gd name="connsiteY45" fmla="*/ 3138 h 10000"/>
                <a:gd name="connsiteX46" fmla="*/ 4667 w 10000"/>
                <a:gd name="connsiteY46" fmla="*/ 3085 h 10000"/>
                <a:gd name="connsiteX47" fmla="*/ 5333 w 10000"/>
                <a:gd name="connsiteY47" fmla="*/ 2981 h 10000"/>
                <a:gd name="connsiteX48" fmla="*/ 6500 w 10000"/>
                <a:gd name="connsiteY48" fmla="*/ 2821 h 10000"/>
                <a:gd name="connsiteX49" fmla="*/ 6500 w 10000"/>
                <a:gd name="connsiteY49" fmla="*/ 2821 h 10000"/>
                <a:gd name="connsiteX50" fmla="*/ 7167 w 10000"/>
                <a:gd name="connsiteY50" fmla="*/ 2660 h 10000"/>
                <a:gd name="connsiteX51" fmla="*/ 8389 w 10000"/>
                <a:gd name="connsiteY51" fmla="*/ 2340 h 10000"/>
                <a:gd name="connsiteX52" fmla="*/ 8389 w 10000"/>
                <a:gd name="connsiteY52" fmla="*/ 2340 h 10000"/>
                <a:gd name="connsiteX53" fmla="*/ 8667 w 10000"/>
                <a:gd name="connsiteY53" fmla="*/ 2229 h 10000"/>
                <a:gd name="connsiteX54" fmla="*/ 8778 w 10000"/>
                <a:gd name="connsiteY54" fmla="*/ 2072 h 10000"/>
                <a:gd name="connsiteX55" fmla="*/ 8889 w 10000"/>
                <a:gd name="connsiteY55" fmla="*/ 1968 h 10000"/>
                <a:gd name="connsiteX56" fmla="*/ 8833 w 10000"/>
                <a:gd name="connsiteY56" fmla="*/ 1860 h 10000"/>
                <a:gd name="connsiteX57" fmla="*/ 8833 w 10000"/>
                <a:gd name="connsiteY57" fmla="*/ 1753 h 10000"/>
                <a:gd name="connsiteX58" fmla="*/ 8722 w 10000"/>
                <a:gd name="connsiteY58" fmla="*/ 1647 h 10000"/>
                <a:gd name="connsiteX59" fmla="*/ 8556 w 10000"/>
                <a:gd name="connsiteY59" fmla="*/ 1490 h 10000"/>
                <a:gd name="connsiteX60" fmla="*/ 8556 w 10000"/>
                <a:gd name="connsiteY60" fmla="*/ 1490 h 10000"/>
                <a:gd name="connsiteX61" fmla="*/ 6556 w 10000"/>
                <a:gd name="connsiteY61" fmla="*/ 534 h 10000"/>
                <a:gd name="connsiteX62" fmla="*/ 6556 w 10000"/>
                <a:gd name="connsiteY62" fmla="*/ 534 h 10000"/>
                <a:gd name="connsiteX63" fmla="*/ 6333 w 10000"/>
                <a:gd name="connsiteY63" fmla="*/ 376 h 10000"/>
                <a:gd name="connsiteX64" fmla="*/ 6167 w 10000"/>
                <a:gd name="connsiteY64" fmla="*/ 215 h 10000"/>
                <a:gd name="connsiteX65" fmla="*/ 6056 w 10000"/>
                <a:gd name="connsiteY65" fmla="*/ 54 h 10000"/>
                <a:gd name="connsiteX66" fmla="*/ 6056 w 10000"/>
                <a:gd name="connsiteY66" fmla="*/ 54 h 10000"/>
                <a:gd name="connsiteX67" fmla="*/ 8056 w 10000"/>
                <a:gd name="connsiteY67" fmla="*/ 0 h 10000"/>
                <a:gd name="connsiteX68" fmla="*/ 10000 w 10000"/>
                <a:gd name="connsiteY68" fmla="*/ 534 h 10000"/>
                <a:gd name="connsiteX69" fmla="*/ 10000 w 10000"/>
                <a:gd name="connsiteY69" fmla="*/ 7340 h 10000"/>
                <a:gd name="connsiteX70" fmla="*/ 10000 w 10000"/>
                <a:gd name="connsiteY70" fmla="*/ 7340 h 10000"/>
                <a:gd name="connsiteX71" fmla="*/ 9722 w 10000"/>
                <a:gd name="connsiteY71" fmla="*/ 7287 h 10000"/>
                <a:gd name="connsiteX72" fmla="*/ 9389 w 10000"/>
                <a:gd name="connsiteY72" fmla="*/ 7340 h 10000"/>
                <a:gd name="connsiteX73" fmla="*/ 9389 w 10000"/>
                <a:gd name="connsiteY73" fmla="*/ 7340 h 10000"/>
                <a:gd name="connsiteX74" fmla="*/ 9278 w 10000"/>
                <a:gd name="connsiteY74" fmla="*/ 7395 h 10000"/>
                <a:gd name="connsiteX75" fmla="*/ 9056 w 10000"/>
                <a:gd name="connsiteY75" fmla="*/ 7340 h 10000"/>
                <a:gd name="connsiteX76" fmla="*/ 8889 w 10000"/>
                <a:gd name="connsiteY76" fmla="*/ 7287 h 10000"/>
                <a:gd name="connsiteX77" fmla="*/ 8722 w 10000"/>
                <a:gd name="connsiteY77" fmla="*/ 7177 h 10000"/>
                <a:gd name="connsiteX78" fmla="*/ 8611 w 10000"/>
                <a:gd name="connsiteY78" fmla="*/ 7018 h 10000"/>
                <a:gd name="connsiteX79" fmla="*/ 8444 w 10000"/>
                <a:gd name="connsiteY79" fmla="*/ 6754 h 10000"/>
                <a:gd name="connsiteX80" fmla="*/ 8444 w 10000"/>
                <a:gd name="connsiteY80" fmla="*/ 6754 h 10000"/>
                <a:gd name="connsiteX81" fmla="*/ 8222 w 10000"/>
                <a:gd name="connsiteY81" fmla="*/ 6277 h 10000"/>
                <a:gd name="connsiteX82" fmla="*/ 8111 w 10000"/>
                <a:gd name="connsiteY82" fmla="*/ 6062 h 10000"/>
                <a:gd name="connsiteX83" fmla="*/ 7944 w 10000"/>
                <a:gd name="connsiteY83" fmla="*/ 5906 h 10000"/>
                <a:gd name="connsiteX84" fmla="*/ 7778 w 10000"/>
                <a:gd name="connsiteY84" fmla="*/ 5798 h 10000"/>
                <a:gd name="connsiteX85" fmla="*/ 7556 w 10000"/>
                <a:gd name="connsiteY85" fmla="*/ 5741 h 10000"/>
                <a:gd name="connsiteX86" fmla="*/ 7333 w 10000"/>
                <a:gd name="connsiteY86" fmla="*/ 5690 h 10000"/>
                <a:gd name="connsiteX87" fmla="*/ 7000 w 10000"/>
                <a:gd name="connsiteY87" fmla="*/ 5637 h 10000"/>
                <a:gd name="connsiteX88" fmla="*/ 7000 w 10000"/>
                <a:gd name="connsiteY88" fmla="*/ 5637 h 10000"/>
                <a:gd name="connsiteX89" fmla="*/ 6556 w 10000"/>
                <a:gd name="connsiteY89" fmla="*/ 5690 h 10000"/>
                <a:gd name="connsiteX90" fmla="*/ 6222 w 10000"/>
                <a:gd name="connsiteY90" fmla="*/ 5690 h 10000"/>
                <a:gd name="connsiteX91" fmla="*/ 6111 w 10000"/>
                <a:gd name="connsiteY91" fmla="*/ 5637 h 10000"/>
                <a:gd name="connsiteX92" fmla="*/ 6056 w 10000"/>
                <a:gd name="connsiteY92" fmla="*/ 5583 h 10000"/>
                <a:gd name="connsiteX93" fmla="*/ 6056 w 10000"/>
                <a:gd name="connsiteY93" fmla="*/ 5583 h 10000"/>
                <a:gd name="connsiteX94" fmla="*/ 6056 w 10000"/>
                <a:gd name="connsiteY94" fmla="*/ 4625 h 10000"/>
                <a:gd name="connsiteX95" fmla="*/ 6056 w 10000"/>
                <a:gd name="connsiteY95" fmla="*/ 4625 h 10000"/>
                <a:gd name="connsiteX96" fmla="*/ 6056 w 10000"/>
                <a:gd name="connsiteY96" fmla="*/ 4413 h 10000"/>
                <a:gd name="connsiteX97" fmla="*/ 5944 w 10000"/>
                <a:gd name="connsiteY97" fmla="*/ 4148 h 10000"/>
                <a:gd name="connsiteX98" fmla="*/ 5889 w 10000"/>
                <a:gd name="connsiteY98" fmla="*/ 4095 h 10000"/>
                <a:gd name="connsiteX99" fmla="*/ 5778 w 10000"/>
                <a:gd name="connsiteY99" fmla="*/ 4040 h 10000"/>
                <a:gd name="connsiteX100" fmla="*/ 5667 w 10000"/>
                <a:gd name="connsiteY100" fmla="*/ 4040 h 10000"/>
                <a:gd name="connsiteX101" fmla="*/ 5500 w 10000"/>
                <a:gd name="connsiteY101" fmla="*/ 4095 h 10000"/>
                <a:gd name="connsiteX102" fmla="*/ 5500 w 10000"/>
                <a:gd name="connsiteY102" fmla="*/ 4095 h 10000"/>
                <a:gd name="connsiteX103" fmla="*/ 4889 w 10000"/>
                <a:gd name="connsiteY103" fmla="*/ 4467 h 10000"/>
                <a:gd name="connsiteX104" fmla="*/ 4611 w 10000"/>
                <a:gd name="connsiteY104" fmla="*/ 4572 h 10000"/>
                <a:gd name="connsiteX105" fmla="*/ 4556 w 10000"/>
                <a:gd name="connsiteY105" fmla="*/ 4625 h 10000"/>
                <a:gd name="connsiteX106" fmla="*/ 4500 w 10000"/>
                <a:gd name="connsiteY106" fmla="*/ 4572 h 10000"/>
                <a:gd name="connsiteX107" fmla="*/ 4500 w 10000"/>
                <a:gd name="connsiteY107" fmla="*/ 4572 h 10000"/>
                <a:gd name="connsiteX108" fmla="*/ 4222 w 10000"/>
                <a:gd name="connsiteY108" fmla="*/ 4040 h 10000"/>
                <a:gd name="connsiteX109" fmla="*/ 4222 w 10000"/>
                <a:gd name="connsiteY109" fmla="*/ 4040 h 10000"/>
                <a:gd name="connsiteX110" fmla="*/ 4111 w 10000"/>
                <a:gd name="connsiteY110" fmla="*/ 3776 h 10000"/>
                <a:gd name="connsiteX111" fmla="*/ 4111 w 10000"/>
                <a:gd name="connsiteY111" fmla="*/ 3615 h 10000"/>
                <a:gd name="connsiteX112" fmla="*/ 4111 w 10000"/>
                <a:gd name="connsiteY112" fmla="*/ 3458 h 10000"/>
                <a:gd name="connsiteX113" fmla="*/ 4111 w 10000"/>
                <a:gd name="connsiteY113" fmla="*/ 3458 h 10000"/>
                <a:gd name="connsiteX114" fmla="*/ 4278 w 10000"/>
                <a:gd name="connsiteY114" fmla="*/ 3297 h 10000"/>
                <a:gd name="connsiteX115" fmla="*/ 4389 w 10000"/>
                <a:gd name="connsiteY115" fmla="*/ 3243 h 10000"/>
                <a:gd name="connsiteX116" fmla="*/ 4389 w 10000"/>
                <a:gd name="connsiteY116" fmla="*/ 3243 h 10000"/>
                <a:gd name="connsiteX117" fmla="*/ 4000 w 10000"/>
                <a:gd name="connsiteY117" fmla="*/ 3243 h 10000"/>
                <a:gd name="connsiteX118" fmla="*/ 3722 w 10000"/>
                <a:gd name="connsiteY118" fmla="*/ 3297 h 10000"/>
                <a:gd name="connsiteX119" fmla="*/ 3611 w 10000"/>
                <a:gd name="connsiteY119" fmla="*/ 3353 h 10000"/>
                <a:gd name="connsiteX120" fmla="*/ 3556 w 10000"/>
                <a:gd name="connsiteY120" fmla="*/ 3404 h 10000"/>
                <a:gd name="connsiteX121" fmla="*/ 3556 w 10000"/>
                <a:gd name="connsiteY121" fmla="*/ 3404 h 10000"/>
                <a:gd name="connsiteX122" fmla="*/ 3444 w 10000"/>
                <a:gd name="connsiteY122" fmla="*/ 3615 h 10000"/>
                <a:gd name="connsiteX123" fmla="*/ 3278 w 10000"/>
                <a:gd name="connsiteY123" fmla="*/ 3937 h 10000"/>
                <a:gd name="connsiteX124" fmla="*/ 3000 w 10000"/>
                <a:gd name="connsiteY124" fmla="*/ 4310 h 10000"/>
                <a:gd name="connsiteX125" fmla="*/ 2667 w 10000"/>
                <a:gd name="connsiteY125" fmla="*/ 4572 h 10000"/>
                <a:gd name="connsiteX126" fmla="*/ 2667 w 10000"/>
                <a:gd name="connsiteY126" fmla="*/ 4572 h 10000"/>
                <a:gd name="connsiteX127" fmla="*/ 2333 w 10000"/>
                <a:gd name="connsiteY127" fmla="*/ 4786 h 10000"/>
                <a:gd name="connsiteX128" fmla="*/ 1833 w 10000"/>
                <a:gd name="connsiteY128" fmla="*/ 5000 h 10000"/>
                <a:gd name="connsiteX129" fmla="*/ 1389 w 10000"/>
                <a:gd name="connsiteY129" fmla="*/ 5108 h 10000"/>
                <a:gd name="connsiteX130" fmla="*/ 889 w 10000"/>
                <a:gd name="connsiteY130" fmla="*/ 5158 h 10000"/>
                <a:gd name="connsiteX131" fmla="*/ 889 w 10000"/>
                <a:gd name="connsiteY131" fmla="*/ 5158 h 10000"/>
                <a:gd name="connsiteX132" fmla="*/ 500 w 10000"/>
                <a:gd name="connsiteY132" fmla="*/ 5212 h 10000"/>
                <a:gd name="connsiteX133" fmla="*/ 222 w 10000"/>
                <a:gd name="connsiteY133" fmla="*/ 5269 h 10000"/>
                <a:gd name="connsiteX134" fmla="*/ 0 w 10000"/>
                <a:gd name="connsiteY134" fmla="*/ 5323 h 10000"/>
                <a:gd name="connsiteX135" fmla="*/ 0 w 10000"/>
                <a:gd name="connsiteY135" fmla="*/ 5323 h 10000"/>
                <a:gd name="connsiteX136" fmla="*/ 278 w 10000"/>
                <a:gd name="connsiteY136" fmla="*/ 6166 h 10000"/>
                <a:gd name="connsiteX137" fmla="*/ 500 w 10000"/>
                <a:gd name="connsiteY137" fmla="*/ 6808 h 10000"/>
                <a:gd name="connsiteX138" fmla="*/ 722 w 10000"/>
                <a:gd name="connsiteY138" fmla="*/ 7340 h 10000"/>
                <a:gd name="connsiteX139" fmla="*/ 722 w 10000"/>
                <a:gd name="connsiteY139" fmla="*/ 7340 h 10000"/>
                <a:gd name="connsiteX140" fmla="*/ 889 w 10000"/>
                <a:gd name="connsiteY140" fmla="*/ 7660 h 10000"/>
                <a:gd name="connsiteX141" fmla="*/ 944 w 10000"/>
                <a:gd name="connsiteY141" fmla="*/ 7925 h 10000"/>
                <a:gd name="connsiteX142" fmla="*/ 1111 w 10000"/>
                <a:gd name="connsiteY142" fmla="*/ 8190 h 10000"/>
                <a:gd name="connsiteX143" fmla="*/ 1333 w 10000"/>
                <a:gd name="connsiteY143" fmla="*/ 8615 h 10000"/>
                <a:gd name="connsiteX144" fmla="*/ 1333 w 10000"/>
                <a:gd name="connsiteY144" fmla="*/ 8615 h 10000"/>
                <a:gd name="connsiteX145" fmla="*/ 1444 w 10000"/>
                <a:gd name="connsiteY145" fmla="*/ 8830 h 10000"/>
                <a:gd name="connsiteX146" fmla="*/ 1500 w 10000"/>
                <a:gd name="connsiteY146" fmla="*/ 8987 h 10000"/>
                <a:gd name="connsiteX147" fmla="*/ 1500 w 10000"/>
                <a:gd name="connsiteY147" fmla="*/ 9144 h 10000"/>
                <a:gd name="connsiteX148" fmla="*/ 1556 w 10000"/>
                <a:gd name="connsiteY148" fmla="*/ 9202 h 10000"/>
                <a:gd name="connsiteX149" fmla="*/ 1722 w 10000"/>
                <a:gd name="connsiteY149" fmla="*/ 9252 h 10000"/>
                <a:gd name="connsiteX150" fmla="*/ 1944 w 10000"/>
                <a:gd name="connsiteY150" fmla="*/ 9304 h 10000"/>
                <a:gd name="connsiteX151" fmla="*/ 2944 w 10000"/>
                <a:gd name="connsiteY151" fmla="*/ 9360 h 10000"/>
                <a:gd name="connsiteX152" fmla="*/ 2944 w 10000"/>
                <a:gd name="connsiteY152" fmla="*/ 9360 h 10000"/>
                <a:gd name="connsiteX153" fmla="*/ 4167 w 10000"/>
                <a:gd name="connsiteY153" fmla="*/ 9463 h 10000"/>
                <a:gd name="connsiteX154" fmla="*/ 4889 w 10000"/>
                <a:gd name="connsiteY154" fmla="*/ 9624 h 10000"/>
                <a:gd name="connsiteX155" fmla="*/ 5278 w 10000"/>
                <a:gd name="connsiteY155" fmla="*/ 9788 h 10000"/>
                <a:gd name="connsiteX156" fmla="*/ 5444 w 10000"/>
                <a:gd name="connsiteY156" fmla="*/ 9839 h 10000"/>
                <a:gd name="connsiteX157" fmla="*/ 5444 w 10000"/>
                <a:gd name="connsiteY157" fmla="*/ 9839 h 10000"/>
                <a:gd name="connsiteX158" fmla="*/ 5722 w 10000"/>
                <a:gd name="connsiteY158" fmla="*/ 9947 h 10000"/>
                <a:gd name="connsiteX159" fmla="*/ 5833 w 10000"/>
                <a:gd name="connsiteY159" fmla="*/ 10000 h 10000"/>
                <a:gd name="connsiteX160" fmla="*/ 5833 w 10000"/>
                <a:gd name="connsiteY160" fmla="*/ 10000 h 10000"/>
                <a:gd name="connsiteX161" fmla="*/ 5833 w 10000"/>
                <a:gd name="connsiteY161" fmla="*/ 9947 h 10000"/>
                <a:gd name="connsiteX162" fmla="*/ 5889 w 10000"/>
                <a:gd name="connsiteY162" fmla="*/ 9892 h 10000"/>
                <a:gd name="connsiteX163" fmla="*/ 6000 w 10000"/>
                <a:gd name="connsiteY163" fmla="*/ 9839 h 10000"/>
                <a:gd name="connsiteX164" fmla="*/ 6167 w 10000"/>
                <a:gd name="connsiteY164" fmla="*/ 9788 h 10000"/>
                <a:gd name="connsiteX165" fmla="*/ 6444 w 10000"/>
                <a:gd name="connsiteY165" fmla="*/ 9788 h 10000"/>
                <a:gd name="connsiteX166" fmla="*/ 7278 w 10000"/>
                <a:gd name="connsiteY166" fmla="*/ 10000 h 10000"/>
                <a:gd name="connsiteX0" fmla="*/ 10000 w 10000"/>
                <a:gd name="connsiteY0" fmla="*/ 7287 h 10000"/>
                <a:gd name="connsiteX1" fmla="*/ 10000 w 10000"/>
                <a:gd name="connsiteY1" fmla="*/ 7287 h 10000"/>
                <a:gd name="connsiteX2" fmla="*/ 9222 w 10000"/>
                <a:gd name="connsiteY2" fmla="*/ 7340 h 10000"/>
                <a:gd name="connsiteX3" fmla="*/ 8944 w 10000"/>
                <a:gd name="connsiteY3" fmla="*/ 7340 h 10000"/>
                <a:gd name="connsiteX4" fmla="*/ 8833 w 10000"/>
                <a:gd name="connsiteY4" fmla="*/ 7287 h 10000"/>
                <a:gd name="connsiteX5" fmla="*/ 8778 w 10000"/>
                <a:gd name="connsiteY5" fmla="*/ 7234 h 10000"/>
                <a:gd name="connsiteX6" fmla="*/ 8778 w 10000"/>
                <a:gd name="connsiteY6" fmla="*/ 7234 h 10000"/>
                <a:gd name="connsiteX7" fmla="*/ 8444 w 10000"/>
                <a:gd name="connsiteY7" fmla="*/ 6592 h 10000"/>
                <a:gd name="connsiteX8" fmla="*/ 8167 w 10000"/>
                <a:gd name="connsiteY8" fmla="*/ 6010 h 10000"/>
                <a:gd name="connsiteX9" fmla="*/ 8167 w 10000"/>
                <a:gd name="connsiteY9" fmla="*/ 6010 h 10000"/>
                <a:gd name="connsiteX10" fmla="*/ 8056 w 10000"/>
                <a:gd name="connsiteY10" fmla="*/ 5906 h 10000"/>
                <a:gd name="connsiteX11" fmla="*/ 7889 w 10000"/>
                <a:gd name="connsiteY11" fmla="*/ 5798 h 10000"/>
                <a:gd name="connsiteX12" fmla="*/ 7444 w 10000"/>
                <a:gd name="connsiteY12" fmla="*/ 5741 h 10000"/>
                <a:gd name="connsiteX13" fmla="*/ 6889 w 10000"/>
                <a:gd name="connsiteY13" fmla="*/ 5690 h 10000"/>
                <a:gd name="connsiteX14" fmla="*/ 6389 w 10000"/>
                <a:gd name="connsiteY14" fmla="*/ 5690 h 10000"/>
                <a:gd name="connsiteX15" fmla="*/ 6389 w 10000"/>
                <a:gd name="connsiteY15" fmla="*/ 5690 h 10000"/>
                <a:gd name="connsiteX16" fmla="*/ 6167 w 10000"/>
                <a:gd name="connsiteY16" fmla="*/ 5637 h 10000"/>
                <a:gd name="connsiteX17" fmla="*/ 6056 w 10000"/>
                <a:gd name="connsiteY17" fmla="*/ 5534 h 10000"/>
                <a:gd name="connsiteX18" fmla="*/ 6000 w 10000"/>
                <a:gd name="connsiteY18" fmla="*/ 5426 h 10000"/>
                <a:gd name="connsiteX19" fmla="*/ 6000 w 10000"/>
                <a:gd name="connsiteY19" fmla="*/ 5212 h 10000"/>
                <a:gd name="connsiteX20" fmla="*/ 6056 w 10000"/>
                <a:gd name="connsiteY20" fmla="*/ 4786 h 10000"/>
                <a:gd name="connsiteX21" fmla="*/ 6111 w 10000"/>
                <a:gd name="connsiteY21" fmla="*/ 4572 h 10000"/>
                <a:gd name="connsiteX22" fmla="*/ 6056 w 10000"/>
                <a:gd name="connsiteY22" fmla="*/ 4310 h 10000"/>
                <a:gd name="connsiteX23" fmla="*/ 6056 w 10000"/>
                <a:gd name="connsiteY23" fmla="*/ 4310 h 10000"/>
                <a:gd name="connsiteX24" fmla="*/ 6000 w 10000"/>
                <a:gd name="connsiteY24" fmla="*/ 4148 h 10000"/>
                <a:gd name="connsiteX25" fmla="*/ 5944 w 10000"/>
                <a:gd name="connsiteY25" fmla="*/ 4040 h 10000"/>
                <a:gd name="connsiteX26" fmla="*/ 5833 w 10000"/>
                <a:gd name="connsiteY26" fmla="*/ 4040 h 10000"/>
                <a:gd name="connsiteX27" fmla="*/ 5667 w 10000"/>
                <a:gd name="connsiteY27" fmla="*/ 4095 h 10000"/>
                <a:gd name="connsiteX28" fmla="*/ 5333 w 10000"/>
                <a:gd name="connsiteY28" fmla="*/ 4252 h 10000"/>
                <a:gd name="connsiteX29" fmla="*/ 4889 w 10000"/>
                <a:gd name="connsiteY29" fmla="*/ 4521 h 10000"/>
                <a:gd name="connsiteX30" fmla="*/ 4889 w 10000"/>
                <a:gd name="connsiteY30" fmla="*/ 4521 h 10000"/>
                <a:gd name="connsiteX31" fmla="*/ 4611 w 10000"/>
                <a:gd name="connsiteY31" fmla="*/ 4572 h 10000"/>
                <a:gd name="connsiteX32" fmla="*/ 4500 w 10000"/>
                <a:gd name="connsiteY32" fmla="*/ 4572 h 10000"/>
                <a:gd name="connsiteX33" fmla="*/ 4444 w 10000"/>
                <a:gd name="connsiteY33" fmla="*/ 4521 h 10000"/>
                <a:gd name="connsiteX34" fmla="*/ 4389 w 10000"/>
                <a:gd name="connsiteY34" fmla="*/ 4310 h 10000"/>
                <a:gd name="connsiteX35" fmla="*/ 4222 w 10000"/>
                <a:gd name="connsiteY35" fmla="*/ 4040 h 10000"/>
                <a:gd name="connsiteX36" fmla="*/ 4222 w 10000"/>
                <a:gd name="connsiteY36" fmla="*/ 4040 h 10000"/>
                <a:gd name="connsiteX37" fmla="*/ 4111 w 10000"/>
                <a:gd name="connsiteY37" fmla="*/ 3884 h 10000"/>
                <a:gd name="connsiteX38" fmla="*/ 4111 w 10000"/>
                <a:gd name="connsiteY38" fmla="*/ 3723 h 10000"/>
                <a:gd name="connsiteX39" fmla="*/ 4111 w 10000"/>
                <a:gd name="connsiteY39" fmla="*/ 3615 h 10000"/>
                <a:gd name="connsiteX40" fmla="*/ 4167 w 10000"/>
                <a:gd name="connsiteY40" fmla="*/ 3511 h 10000"/>
                <a:gd name="connsiteX41" fmla="*/ 4278 w 10000"/>
                <a:gd name="connsiteY41" fmla="*/ 3297 h 10000"/>
                <a:gd name="connsiteX42" fmla="*/ 4389 w 10000"/>
                <a:gd name="connsiteY42" fmla="*/ 3243 h 10000"/>
                <a:gd name="connsiteX43" fmla="*/ 4389 w 10000"/>
                <a:gd name="connsiteY43" fmla="*/ 3243 h 10000"/>
                <a:gd name="connsiteX44" fmla="*/ 4389 w 10000"/>
                <a:gd name="connsiteY44" fmla="*/ 3193 h 10000"/>
                <a:gd name="connsiteX45" fmla="*/ 4444 w 10000"/>
                <a:gd name="connsiteY45" fmla="*/ 3138 h 10000"/>
                <a:gd name="connsiteX46" fmla="*/ 4667 w 10000"/>
                <a:gd name="connsiteY46" fmla="*/ 3085 h 10000"/>
                <a:gd name="connsiteX47" fmla="*/ 5333 w 10000"/>
                <a:gd name="connsiteY47" fmla="*/ 2981 h 10000"/>
                <a:gd name="connsiteX48" fmla="*/ 6500 w 10000"/>
                <a:gd name="connsiteY48" fmla="*/ 2821 h 10000"/>
                <a:gd name="connsiteX49" fmla="*/ 6500 w 10000"/>
                <a:gd name="connsiteY49" fmla="*/ 2821 h 10000"/>
                <a:gd name="connsiteX50" fmla="*/ 7167 w 10000"/>
                <a:gd name="connsiteY50" fmla="*/ 2660 h 10000"/>
                <a:gd name="connsiteX51" fmla="*/ 8389 w 10000"/>
                <a:gd name="connsiteY51" fmla="*/ 2340 h 10000"/>
                <a:gd name="connsiteX52" fmla="*/ 8389 w 10000"/>
                <a:gd name="connsiteY52" fmla="*/ 2340 h 10000"/>
                <a:gd name="connsiteX53" fmla="*/ 8667 w 10000"/>
                <a:gd name="connsiteY53" fmla="*/ 2229 h 10000"/>
                <a:gd name="connsiteX54" fmla="*/ 8778 w 10000"/>
                <a:gd name="connsiteY54" fmla="*/ 2072 h 10000"/>
                <a:gd name="connsiteX55" fmla="*/ 8889 w 10000"/>
                <a:gd name="connsiteY55" fmla="*/ 1968 h 10000"/>
                <a:gd name="connsiteX56" fmla="*/ 8833 w 10000"/>
                <a:gd name="connsiteY56" fmla="*/ 1860 h 10000"/>
                <a:gd name="connsiteX57" fmla="*/ 8833 w 10000"/>
                <a:gd name="connsiteY57" fmla="*/ 1753 h 10000"/>
                <a:gd name="connsiteX58" fmla="*/ 8722 w 10000"/>
                <a:gd name="connsiteY58" fmla="*/ 1647 h 10000"/>
                <a:gd name="connsiteX59" fmla="*/ 8556 w 10000"/>
                <a:gd name="connsiteY59" fmla="*/ 1490 h 10000"/>
                <a:gd name="connsiteX60" fmla="*/ 8556 w 10000"/>
                <a:gd name="connsiteY60" fmla="*/ 1490 h 10000"/>
                <a:gd name="connsiteX61" fmla="*/ 6556 w 10000"/>
                <a:gd name="connsiteY61" fmla="*/ 534 h 10000"/>
                <a:gd name="connsiteX62" fmla="*/ 6556 w 10000"/>
                <a:gd name="connsiteY62" fmla="*/ 534 h 10000"/>
                <a:gd name="connsiteX63" fmla="*/ 6333 w 10000"/>
                <a:gd name="connsiteY63" fmla="*/ 376 h 10000"/>
                <a:gd name="connsiteX64" fmla="*/ 6167 w 10000"/>
                <a:gd name="connsiteY64" fmla="*/ 215 h 10000"/>
                <a:gd name="connsiteX65" fmla="*/ 6056 w 10000"/>
                <a:gd name="connsiteY65" fmla="*/ 54 h 10000"/>
                <a:gd name="connsiteX66" fmla="*/ 6056 w 10000"/>
                <a:gd name="connsiteY66" fmla="*/ 54 h 10000"/>
                <a:gd name="connsiteX67" fmla="*/ 8056 w 10000"/>
                <a:gd name="connsiteY67" fmla="*/ 0 h 10000"/>
                <a:gd name="connsiteX68" fmla="*/ 10000 w 10000"/>
                <a:gd name="connsiteY68" fmla="*/ 534 h 10000"/>
                <a:gd name="connsiteX69" fmla="*/ 10000 w 10000"/>
                <a:gd name="connsiteY69" fmla="*/ 7340 h 10000"/>
                <a:gd name="connsiteX70" fmla="*/ 10000 w 10000"/>
                <a:gd name="connsiteY70" fmla="*/ 7340 h 10000"/>
                <a:gd name="connsiteX71" fmla="*/ 9722 w 10000"/>
                <a:gd name="connsiteY71" fmla="*/ 7287 h 10000"/>
                <a:gd name="connsiteX72" fmla="*/ 9389 w 10000"/>
                <a:gd name="connsiteY72" fmla="*/ 7340 h 10000"/>
                <a:gd name="connsiteX73" fmla="*/ 9389 w 10000"/>
                <a:gd name="connsiteY73" fmla="*/ 7340 h 10000"/>
                <a:gd name="connsiteX74" fmla="*/ 9278 w 10000"/>
                <a:gd name="connsiteY74" fmla="*/ 7395 h 10000"/>
                <a:gd name="connsiteX75" fmla="*/ 9056 w 10000"/>
                <a:gd name="connsiteY75" fmla="*/ 7340 h 10000"/>
                <a:gd name="connsiteX76" fmla="*/ 8889 w 10000"/>
                <a:gd name="connsiteY76" fmla="*/ 7287 h 10000"/>
                <a:gd name="connsiteX77" fmla="*/ 8722 w 10000"/>
                <a:gd name="connsiteY77" fmla="*/ 7177 h 10000"/>
                <a:gd name="connsiteX78" fmla="*/ 8611 w 10000"/>
                <a:gd name="connsiteY78" fmla="*/ 7018 h 10000"/>
                <a:gd name="connsiteX79" fmla="*/ 8444 w 10000"/>
                <a:gd name="connsiteY79" fmla="*/ 6754 h 10000"/>
                <a:gd name="connsiteX80" fmla="*/ 8444 w 10000"/>
                <a:gd name="connsiteY80" fmla="*/ 6754 h 10000"/>
                <a:gd name="connsiteX81" fmla="*/ 8222 w 10000"/>
                <a:gd name="connsiteY81" fmla="*/ 6277 h 10000"/>
                <a:gd name="connsiteX82" fmla="*/ 8111 w 10000"/>
                <a:gd name="connsiteY82" fmla="*/ 6062 h 10000"/>
                <a:gd name="connsiteX83" fmla="*/ 7944 w 10000"/>
                <a:gd name="connsiteY83" fmla="*/ 5906 h 10000"/>
                <a:gd name="connsiteX84" fmla="*/ 7778 w 10000"/>
                <a:gd name="connsiteY84" fmla="*/ 5798 h 10000"/>
                <a:gd name="connsiteX85" fmla="*/ 7556 w 10000"/>
                <a:gd name="connsiteY85" fmla="*/ 5741 h 10000"/>
                <a:gd name="connsiteX86" fmla="*/ 7333 w 10000"/>
                <a:gd name="connsiteY86" fmla="*/ 5690 h 10000"/>
                <a:gd name="connsiteX87" fmla="*/ 7000 w 10000"/>
                <a:gd name="connsiteY87" fmla="*/ 5637 h 10000"/>
                <a:gd name="connsiteX88" fmla="*/ 7000 w 10000"/>
                <a:gd name="connsiteY88" fmla="*/ 5637 h 10000"/>
                <a:gd name="connsiteX89" fmla="*/ 6556 w 10000"/>
                <a:gd name="connsiteY89" fmla="*/ 5690 h 10000"/>
                <a:gd name="connsiteX90" fmla="*/ 6222 w 10000"/>
                <a:gd name="connsiteY90" fmla="*/ 5690 h 10000"/>
                <a:gd name="connsiteX91" fmla="*/ 6111 w 10000"/>
                <a:gd name="connsiteY91" fmla="*/ 5637 h 10000"/>
                <a:gd name="connsiteX92" fmla="*/ 6056 w 10000"/>
                <a:gd name="connsiteY92" fmla="*/ 5583 h 10000"/>
                <a:gd name="connsiteX93" fmla="*/ 6056 w 10000"/>
                <a:gd name="connsiteY93" fmla="*/ 5583 h 10000"/>
                <a:gd name="connsiteX94" fmla="*/ 6056 w 10000"/>
                <a:gd name="connsiteY94" fmla="*/ 4625 h 10000"/>
                <a:gd name="connsiteX95" fmla="*/ 6056 w 10000"/>
                <a:gd name="connsiteY95" fmla="*/ 4625 h 10000"/>
                <a:gd name="connsiteX96" fmla="*/ 6056 w 10000"/>
                <a:gd name="connsiteY96" fmla="*/ 4413 h 10000"/>
                <a:gd name="connsiteX97" fmla="*/ 5944 w 10000"/>
                <a:gd name="connsiteY97" fmla="*/ 4148 h 10000"/>
                <a:gd name="connsiteX98" fmla="*/ 5889 w 10000"/>
                <a:gd name="connsiteY98" fmla="*/ 4095 h 10000"/>
                <a:gd name="connsiteX99" fmla="*/ 5778 w 10000"/>
                <a:gd name="connsiteY99" fmla="*/ 4040 h 10000"/>
                <a:gd name="connsiteX100" fmla="*/ 5667 w 10000"/>
                <a:gd name="connsiteY100" fmla="*/ 4040 h 10000"/>
                <a:gd name="connsiteX101" fmla="*/ 5500 w 10000"/>
                <a:gd name="connsiteY101" fmla="*/ 4095 h 10000"/>
                <a:gd name="connsiteX102" fmla="*/ 5500 w 10000"/>
                <a:gd name="connsiteY102" fmla="*/ 4095 h 10000"/>
                <a:gd name="connsiteX103" fmla="*/ 4889 w 10000"/>
                <a:gd name="connsiteY103" fmla="*/ 4467 h 10000"/>
                <a:gd name="connsiteX104" fmla="*/ 4611 w 10000"/>
                <a:gd name="connsiteY104" fmla="*/ 4572 h 10000"/>
                <a:gd name="connsiteX105" fmla="*/ 4556 w 10000"/>
                <a:gd name="connsiteY105" fmla="*/ 4625 h 10000"/>
                <a:gd name="connsiteX106" fmla="*/ 4500 w 10000"/>
                <a:gd name="connsiteY106" fmla="*/ 4572 h 10000"/>
                <a:gd name="connsiteX107" fmla="*/ 4500 w 10000"/>
                <a:gd name="connsiteY107" fmla="*/ 4572 h 10000"/>
                <a:gd name="connsiteX108" fmla="*/ 4222 w 10000"/>
                <a:gd name="connsiteY108" fmla="*/ 4040 h 10000"/>
                <a:gd name="connsiteX109" fmla="*/ 4222 w 10000"/>
                <a:gd name="connsiteY109" fmla="*/ 4040 h 10000"/>
                <a:gd name="connsiteX110" fmla="*/ 4111 w 10000"/>
                <a:gd name="connsiteY110" fmla="*/ 3776 h 10000"/>
                <a:gd name="connsiteX111" fmla="*/ 4111 w 10000"/>
                <a:gd name="connsiteY111" fmla="*/ 3615 h 10000"/>
                <a:gd name="connsiteX112" fmla="*/ 4111 w 10000"/>
                <a:gd name="connsiteY112" fmla="*/ 3458 h 10000"/>
                <a:gd name="connsiteX113" fmla="*/ 4111 w 10000"/>
                <a:gd name="connsiteY113" fmla="*/ 3458 h 10000"/>
                <a:gd name="connsiteX114" fmla="*/ 4278 w 10000"/>
                <a:gd name="connsiteY114" fmla="*/ 3297 h 10000"/>
                <a:gd name="connsiteX115" fmla="*/ 4389 w 10000"/>
                <a:gd name="connsiteY115" fmla="*/ 3243 h 10000"/>
                <a:gd name="connsiteX116" fmla="*/ 4389 w 10000"/>
                <a:gd name="connsiteY116" fmla="*/ 3243 h 10000"/>
                <a:gd name="connsiteX117" fmla="*/ 4000 w 10000"/>
                <a:gd name="connsiteY117" fmla="*/ 3243 h 10000"/>
                <a:gd name="connsiteX118" fmla="*/ 3722 w 10000"/>
                <a:gd name="connsiteY118" fmla="*/ 3297 h 10000"/>
                <a:gd name="connsiteX119" fmla="*/ 3611 w 10000"/>
                <a:gd name="connsiteY119" fmla="*/ 3353 h 10000"/>
                <a:gd name="connsiteX120" fmla="*/ 3556 w 10000"/>
                <a:gd name="connsiteY120" fmla="*/ 3404 h 10000"/>
                <a:gd name="connsiteX121" fmla="*/ 3556 w 10000"/>
                <a:gd name="connsiteY121" fmla="*/ 3404 h 10000"/>
                <a:gd name="connsiteX122" fmla="*/ 3444 w 10000"/>
                <a:gd name="connsiteY122" fmla="*/ 3615 h 10000"/>
                <a:gd name="connsiteX123" fmla="*/ 3278 w 10000"/>
                <a:gd name="connsiteY123" fmla="*/ 3937 h 10000"/>
                <a:gd name="connsiteX124" fmla="*/ 3000 w 10000"/>
                <a:gd name="connsiteY124" fmla="*/ 4310 h 10000"/>
                <a:gd name="connsiteX125" fmla="*/ 2667 w 10000"/>
                <a:gd name="connsiteY125" fmla="*/ 4572 h 10000"/>
                <a:gd name="connsiteX126" fmla="*/ 2667 w 10000"/>
                <a:gd name="connsiteY126" fmla="*/ 4572 h 10000"/>
                <a:gd name="connsiteX127" fmla="*/ 2333 w 10000"/>
                <a:gd name="connsiteY127" fmla="*/ 4786 h 10000"/>
                <a:gd name="connsiteX128" fmla="*/ 1833 w 10000"/>
                <a:gd name="connsiteY128" fmla="*/ 5000 h 10000"/>
                <a:gd name="connsiteX129" fmla="*/ 1389 w 10000"/>
                <a:gd name="connsiteY129" fmla="*/ 5108 h 10000"/>
                <a:gd name="connsiteX130" fmla="*/ 889 w 10000"/>
                <a:gd name="connsiteY130" fmla="*/ 5158 h 10000"/>
                <a:gd name="connsiteX131" fmla="*/ 889 w 10000"/>
                <a:gd name="connsiteY131" fmla="*/ 5158 h 10000"/>
                <a:gd name="connsiteX132" fmla="*/ 500 w 10000"/>
                <a:gd name="connsiteY132" fmla="*/ 5212 h 10000"/>
                <a:gd name="connsiteX133" fmla="*/ 222 w 10000"/>
                <a:gd name="connsiteY133" fmla="*/ 5269 h 10000"/>
                <a:gd name="connsiteX134" fmla="*/ 0 w 10000"/>
                <a:gd name="connsiteY134" fmla="*/ 5323 h 10000"/>
                <a:gd name="connsiteX135" fmla="*/ 0 w 10000"/>
                <a:gd name="connsiteY135" fmla="*/ 5323 h 10000"/>
                <a:gd name="connsiteX136" fmla="*/ 278 w 10000"/>
                <a:gd name="connsiteY136" fmla="*/ 6166 h 10000"/>
                <a:gd name="connsiteX137" fmla="*/ 500 w 10000"/>
                <a:gd name="connsiteY137" fmla="*/ 6808 h 10000"/>
                <a:gd name="connsiteX138" fmla="*/ 722 w 10000"/>
                <a:gd name="connsiteY138" fmla="*/ 7340 h 10000"/>
                <a:gd name="connsiteX139" fmla="*/ 722 w 10000"/>
                <a:gd name="connsiteY139" fmla="*/ 7340 h 10000"/>
                <a:gd name="connsiteX140" fmla="*/ 889 w 10000"/>
                <a:gd name="connsiteY140" fmla="*/ 7660 h 10000"/>
                <a:gd name="connsiteX141" fmla="*/ 944 w 10000"/>
                <a:gd name="connsiteY141" fmla="*/ 7925 h 10000"/>
                <a:gd name="connsiteX142" fmla="*/ 1111 w 10000"/>
                <a:gd name="connsiteY142" fmla="*/ 8190 h 10000"/>
                <a:gd name="connsiteX143" fmla="*/ 1333 w 10000"/>
                <a:gd name="connsiteY143" fmla="*/ 8615 h 10000"/>
                <a:gd name="connsiteX144" fmla="*/ 1333 w 10000"/>
                <a:gd name="connsiteY144" fmla="*/ 8615 h 10000"/>
                <a:gd name="connsiteX145" fmla="*/ 1444 w 10000"/>
                <a:gd name="connsiteY145" fmla="*/ 8830 h 10000"/>
                <a:gd name="connsiteX146" fmla="*/ 1500 w 10000"/>
                <a:gd name="connsiteY146" fmla="*/ 8987 h 10000"/>
                <a:gd name="connsiteX147" fmla="*/ 1500 w 10000"/>
                <a:gd name="connsiteY147" fmla="*/ 9144 h 10000"/>
                <a:gd name="connsiteX148" fmla="*/ 1556 w 10000"/>
                <a:gd name="connsiteY148" fmla="*/ 9202 h 10000"/>
                <a:gd name="connsiteX149" fmla="*/ 1722 w 10000"/>
                <a:gd name="connsiteY149" fmla="*/ 9252 h 10000"/>
                <a:gd name="connsiteX150" fmla="*/ 1944 w 10000"/>
                <a:gd name="connsiteY150" fmla="*/ 9304 h 10000"/>
                <a:gd name="connsiteX151" fmla="*/ 2944 w 10000"/>
                <a:gd name="connsiteY151" fmla="*/ 9360 h 10000"/>
                <a:gd name="connsiteX152" fmla="*/ 2944 w 10000"/>
                <a:gd name="connsiteY152" fmla="*/ 9360 h 10000"/>
                <a:gd name="connsiteX153" fmla="*/ 4167 w 10000"/>
                <a:gd name="connsiteY153" fmla="*/ 9463 h 10000"/>
                <a:gd name="connsiteX154" fmla="*/ 4889 w 10000"/>
                <a:gd name="connsiteY154" fmla="*/ 9624 h 10000"/>
                <a:gd name="connsiteX155" fmla="*/ 5278 w 10000"/>
                <a:gd name="connsiteY155" fmla="*/ 9788 h 10000"/>
                <a:gd name="connsiteX156" fmla="*/ 5444 w 10000"/>
                <a:gd name="connsiteY156" fmla="*/ 9839 h 10000"/>
                <a:gd name="connsiteX157" fmla="*/ 5444 w 10000"/>
                <a:gd name="connsiteY157" fmla="*/ 9839 h 10000"/>
                <a:gd name="connsiteX158" fmla="*/ 5722 w 10000"/>
                <a:gd name="connsiteY158" fmla="*/ 9947 h 10000"/>
                <a:gd name="connsiteX159" fmla="*/ 5833 w 10000"/>
                <a:gd name="connsiteY159" fmla="*/ 10000 h 10000"/>
                <a:gd name="connsiteX160" fmla="*/ 5833 w 10000"/>
                <a:gd name="connsiteY160" fmla="*/ 10000 h 10000"/>
                <a:gd name="connsiteX161" fmla="*/ 5833 w 10000"/>
                <a:gd name="connsiteY161" fmla="*/ 9947 h 10000"/>
                <a:gd name="connsiteX162" fmla="*/ 5889 w 10000"/>
                <a:gd name="connsiteY162" fmla="*/ 9892 h 10000"/>
                <a:gd name="connsiteX163" fmla="*/ 6000 w 10000"/>
                <a:gd name="connsiteY163" fmla="*/ 9839 h 10000"/>
                <a:gd name="connsiteX164" fmla="*/ 6167 w 10000"/>
                <a:gd name="connsiteY164" fmla="*/ 9788 h 10000"/>
                <a:gd name="connsiteX165" fmla="*/ 6444 w 10000"/>
                <a:gd name="connsiteY165" fmla="*/ 9788 h 10000"/>
                <a:gd name="connsiteX0" fmla="*/ 10000 w 10000"/>
                <a:gd name="connsiteY0" fmla="*/ 7287 h 10000"/>
                <a:gd name="connsiteX1" fmla="*/ 10000 w 10000"/>
                <a:gd name="connsiteY1" fmla="*/ 7287 h 10000"/>
                <a:gd name="connsiteX2" fmla="*/ 9222 w 10000"/>
                <a:gd name="connsiteY2" fmla="*/ 7340 h 10000"/>
                <a:gd name="connsiteX3" fmla="*/ 8944 w 10000"/>
                <a:gd name="connsiteY3" fmla="*/ 7340 h 10000"/>
                <a:gd name="connsiteX4" fmla="*/ 8833 w 10000"/>
                <a:gd name="connsiteY4" fmla="*/ 7287 h 10000"/>
                <a:gd name="connsiteX5" fmla="*/ 8778 w 10000"/>
                <a:gd name="connsiteY5" fmla="*/ 7234 h 10000"/>
                <a:gd name="connsiteX6" fmla="*/ 8778 w 10000"/>
                <a:gd name="connsiteY6" fmla="*/ 7234 h 10000"/>
                <a:gd name="connsiteX7" fmla="*/ 8444 w 10000"/>
                <a:gd name="connsiteY7" fmla="*/ 6592 h 10000"/>
                <a:gd name="connsiteX8" fmla="*/ 8167 w 10000"/>
                <a:gd name="connsiteY8" fmla="*/ 6010 h 10000"/>
                <a:gd name="connsiteX9" fmla="*/ 8167 w 10000"/>
                <a:gd name="connsiteY9" fmla="*/ 6010 h 10000"/>
                <a:gd name="connsiteX10" fmla="*/ 8056 w 10000"/>
                <a:gd name="connsiteY10" fmla="*/ 5906 h 10000"/>
                <a:gd name="connsiteX11" fmla="*/ 7889 w 10000"/>
                <a:gd name="connsiteY11" fmla="*/ 5798 h 10000"/>
                <a:gd name="connsiteX12" fmla="*/ 7444 w 10000"/>
                <a:gd name="connsiteY12" fmla="*/ 5741 h 10000"/>
                <a:gd name="connsiteX13" fmla="*/ 6889 w 10000"/>
                <a:gd name="connsiteY13" fmla="*/ 5690 h 10000"/>
                <a:gd name="connsiteX14" fmla="*/ 6389 w 10000"/>
                <a:gd name="connsiteY14" fmla="*/ 5690 h 10000"/>
                <a:gd name="connsiteX15" fmla="*/ 6389 w 10000"/>
                <a:gd name="connsiteY15" fmla="*/ 5690 h 10000"/>
                <a:gd name="connsiteX16" fmla="*/ 6167 w 10000"/>
                <a:gd name="connsiteY16" fmla="*/ 5637 h 10000"/>
                <a:gd name="connsiteX17" fmla="*/ 6056 w 10000"/>
                <a:gd name="connsiteY17" fmla="*/ 5534 h 10000"/>
                <a:gd name="connsiteX18" fmla="*/ 6000 w 10000"/>
                <a:gd name="connsiteY18" fmla="*/ 5426 h 10000"/>
                <a:gd name="connsiteX19" fmla="*/ 6000 w 10000"/>
                <a:gd name="connsiteY19" fmla="*/ 5212 h 10000"/>
                <a:gd name="connsiteX20" fmla="*/ 6056 w 10000"/>
                <a:gd name="connsiteY20" fmla="*/ 4786 h 10000"/>
                <a:gd name="connsiteX21" fmla="*/ 6111 w 10000"/>
                <a:gd name="connsiteY21" fmla="*/ 4572 h 10000"/>
                <a:gd name="connsiteX22" fmla="*/ 6056 w 10000"/>
                <a:gd name="connsiteY22" fmla="*/ 4310 h 10000"/>
                <a:gd name="connsiteX23" fmla="*/ 6056 w 10000"/>
                <a:gd name="connsiteY23" fmla="*/ 4310 h 10000"/>
                <a:gd name="connsiteX24" fmla="*/ 6000 w 10000"/>
                <a:gd name="connsiteY24" fmla="*/ 4148 h 10000"/>
                <a:gd name="connsiteX25" fmla="*/ 5944 w 10000"/>
                <a:gd name="connsiteY25" fmla="*/ 4040 h 10000"/>
                <a:gd name="connsiteX26" fmla="*/ 5833 w 10000"/>
                <a:gd name="connsiteY26" fmla="*/ 4040 h 10000"/>
                <a:gd name="connsiteX27" fmla="*/ 5667 w 10000"/>
                <a:gd name="connsiteY27" fmla="*/ 4095 h 10000"/>
                <a:gd name="connsiteX28" fmla="*/ 5333 w 10000"/>
                <a:gd name="connsiteY28" fmla="*/ 4252 h 10000"/>
                <a:gd name="connsiteX29" fmla="*/ 4889 w 10000"/>
                <a:gd name="connsiteY29" fmla="*/ 4521 h 10000"/>
                <a:gd name="connsiteX30" fmla="*/ 4889 w 10000"/>
                <a:gd name="connsiteY30" fmla="*/ 4521 h 10000"/>
                <a:gd name="connsiteX31" fmla="*/ 4611 w 10000"/>
                <a:gd name="connsiteY31" fmla="*/ 4572 h 10000"/>
                <a:gd name="connsiteX32" fmla="*/ 4500 w 10000"/>
                <a:gd name="connsiteY32" fmla="*/ 4572 h 10000"/>
                <a:gd name="connsiteX33" fmla="*/ 4444 w 10000"/>
                <a:gd name="connsiteY33" fmla="*/ 4521 h 10000"/>
                <a:gd name="connsiteX34" fmla="*/ 4389 w 10000"/>
                <a:gd name="connsiteY34" fmla="*/ 4310 h 10000"/>
                <a:gd name="connsiteX35" fmla="*/ 4222 w 10000"/>
                <a:gd name="connsiteY35" fmla="*/ 4040 h 10000"/>
                <a:gd name="connsiteX36" fmla="*/ 4222 w 10000"/>
                <a:gd name="connsiteY36" fmla="*/ 4040 h 10000"/>
                <a:gd name="connsiteX37" fmla="*/ 4111 w 10000"/>
                <a:gd name="connsiteY37" fmla="*/ 3884 h 10000"/>
                <a:gd name="connsiteX38" fmla="*/ 4111 w 10000"/>
                <a:gd name="connsiteY38" fmla="*/ 3723 h 10000"/>
                <a:gd name="connsiteX39" fmla="*/ 4111 w 10000"/>
                <a:gd name="connsiteY39" fmla="*/ 3615 h 10000"/>
                <a:gd name="connsiteX40" fmla="*/ 4167 w 10000"/>
                <a:gd name="connsiteY40" fmla="*/ 3511 h 10000"/>
                <a:gd name="connsiteX41" fmla="*/ 4278 w 10000"/>
                <a:gd name="connsiteY41" fmla="*/ 3297 h 10000"/>
                <a:gd name="connsiteX42" fmla="*/ 4389 w 10000"/>
                <a:gd name="connsiteY42" fmla="*/ 3243 h 10000"/>
                <a:gd name="connsiteX43" fmla="*/ 4389 w 10000"/>
                <a:gd name="connsiteY43" fmla="*/ 3243 h 10000"/>
                <a:gd name="connsiteX44" fmla="*/ 4389 w 10000"/>
                <a:gd name="connsiteY44" fmla="*/ 3193 h 10000"/>
                <a:gd name="connsiteX45" fmla="*/ 4444 w 10000"/>
                <a:gd name="connsiteY45" fmla="*/ 3138 h 10000"/>
                <a:gd name="connsiteX46" fmla="*/ 4667 w 10000"/>
                <a:gd name="connsiteY46" fmla="*/ 3085 h 10000"/>
                <a:gd name="connsiteX47" fmla="*/ 5333 w 10000"/>
                <a:gd name="connsiteY47" fmla="*/ 2981 h 10000"/>
                <a:gd name="connsiteX48" fmla="*/ 6500 w 10000"/>
                <a:gd name="connsiteY48" fmla="*/ 2821 h 10000"/>
                <a:gd name="connsiteX49" fmla="*/ 6500 w 10000"/>
                <a:gd name="connsiteY49" fmla="*/ 2821 h 10000"/>
                <a:gd name="connsiteX50" fmla="*/ 7167 w 10000"/>
                <a:gd name="connsiteY50" fmla="*/ 2660 h 10000"/>
                <a:gd name="connsiteX51" fmla="*/ 8389 w 10000"/>
                <a:gd name="connsiteY51" fmla="*/ 2340 h 10000"/>
                <a:gd name="connsiteX52" fmla="*/ 8389 w 10000"/>
                <a:gd name="connsiteY52" fmla="*/ 2340 h 10000"/>
                <a:gd name="connsiteX53" fmla="*/ 8667 w 10000"/>
                <a:gd name="connsiteY53" fmla="*/ 2229 h 10000"/>
                <a:gd name="connsiteX54" fmla="*/ 8778 w 10000"/>
                <a:gd name="connsiteY54" fmla="*/ 2072 h 10000"/>
                <a:gd name="connsiteX55" fmla="*/ 8889 w 10000"/>
                <a:gd name="connsiteY55" fmla="*/ 1968 h 10000"/>
                <a:gd name="connsiteX56" fmla="*/ 8833 w 10000"/>
                <a:gd name="connsiteY56" fmla="*/ 1860 h 10000"/>
                <a:gd name="connsiteX57" fmla="*/ 8833 w 10000"/>
                <a:gd name="connsiteY57" fmla="*/ 1753 h 10000"/>
                <a:gd name="connsiteX58" fmla="*/ 8722 w 10000"/>
                <a:gd name="connsiteY58" fmla="*/ 1647 h 10000"/>
                <a:gd name="connsiteX59" fmla="*/ 8556 w 10000"/>
                <a:gd name="connsiteY59" fmla="*/ 1490 h 10000"/>
                <a:gd name="connsiteX60" fmla="*/ 8556 w 10000"/>
                <a:gd name="connsiteY60" fmla="*/ 1490 h 10000"/>
                <a:gd name="connsiteX61" fmla="*/ 6556 w 10000"/>
                <a:gd name="connsiteY61" fmla="*/ 534 h 10000"/>
                <a:gd name="connsiteX62" fmla="*/ 6556 w 10000"/>
                <a:gd name="connsiteY62" fmla="*/ 534 h 10000"/>
                <a:gd name="connsiteX63" fmla="*/ 6333 w 10000"/>
                <a:gd name="connsiteY63" fmla="*/ 376 h 10000"/>
                <a:gd name="connsiteX64" fmla="*/ 6167 w 10000"/>
                <a:gd name="connsiteY64" fmla="*/ 215 h 10000"/>
                <a:gd name="connsiteX65" fmla="*/ 6056 w 10000"/>
                <a:gd name="connsiteY65" fmla="*/ 54 h 10000"/>
                <a:gd name="connsiteX66" fmla="*/ 6056 w 10000"/>
                <a:gd name="connsiteY66" fmla="*/ 54 h 10000"/>
                <a:gd name="connsiteX67" fmla="*/ 8056 w 10000"/>
                <a:gd name="connsiteY67" fmla="*/ 0 h 10000"/>
                <a:gd name="connsiteX68" fmla="*/ 10000 w 10000"/>
                <a:gd name="connsiteY68" fmla="*/ 534 h 10000"/>
                <a:gd name="connsiteX69" fmla="*/ 10000 w 10000"/>
                <a:gd name="connsiteY69" fmla="*/ 7340 h 10000"/>
                <a:gd name="connsiteX70" fmla="*/ 10000 w 10000"/>
                <a:gd name="connsiteY70" fmla="*/ 7340 h 10000"/>
                <a:gd name="connsiteX71" fmla="*/ 9722 w 10000"/>
                <a:gd name="connsiteY71" fmla="*/ 7287 h 10000"/>
                <a:gd name="connsiteX72" fmla="*/ 9389 w 10000"/>
                <a:gd name="connsiteY72" fmla="*/ 7340 h 10000"/>
                <a:gd name="connsiteX73" fmla="*/ 9389 w 10000"/>
                <a:gd name="connsiteY73" fmla="*/ 7340 h 10000"/>
                <a:gd name="connsiteX74" fmla="*/ 9278 w 10000"/>
                <a:gd name="connsiteY74" fmla="*/ 7395 h 10000"/>
                <a:gd name="connsiteX75" fmla="*/ 9056 w 10000"/>
                <a:gd name="connsiteY75" fmla="*/ 7340 h 10000"/>
                <a:gd name="connsiteX76" fmla="*/ 8889 w 10000"/>
                <a:gd name="connsiteY76" fmla="*/ 7287 h 10000"/>
                <a:gd name="connsiteX77" fmla="*/ 8722 w 10000"/>
                <a:gd name="connsiteY77" fmla="*/ 7177 h 10000"/>
                <a:gd name="connsiteX78" fmla="*/ 8611 w 10000"/>
                <a:gd name="connsiteY78" fmla="*/ 7018 h 10000"/>
                <a:gd name="connsiteX79" fmla="*/ 8444 w 10000"/>
                <a:gd name="connsiteY79" fmla="*/ 6754 h 10000"/>
                <a:gd name="connsiteX80" fmla="*/ 8444 w 10000"/>
                <a:gd name="connsiteY80" fmla="*/ 6754 h 10000"/>
                <a:gd name="connsiteX81" fmla="*/ 8222 w 10000"/>
                <a:gd name="connsiteY81" fmla="*/ 6277 h 10000"/>
                <a:gd name="connsiteX82" fmla="*/ 8111 w 10000"/>
                <a:gd name="connsiteY82" fmla="*/ 6062 h 10000"/>
                <a:gd name="connsiteX83" fmla="*/ 7944 w 10000"/>
                <a:gd name="connsiteY83" fmla="*/ 5906 h 10000"/>
                <a:gd name="connsiteX84" fmla="*/ 7778 w 10000"/>
                <a:gd name="connsiteY84" fmla="*/ 5798 h 10000"/>
                <a:gd name="connsiteX85" fmla="*/ 7556 w 10000"/>
                <a:gd name="connsiteY85" fmla="*/ 5741 h 10000"/>
                <a:gd name="connsiteX86" fmla="*/ 7333 w 10000"/>
                <a:gd name="connsiteY86" fmla="*/ 5690 h 10000"/>
                <a:gd name="connsiteX87" fmla="*/ 7000 w 10000"/>
                <a:gd name="connsiteY87" fmla="*/ 5637 h 10000"/>
                <a:gd name="connsiteX88" fmla="*/ 7000 w 10000"/>
                <a:gd name="connsiteY88" fmla="*/ 5637 h 10000"/>
                <a:gd name="connsiteX89" fmla="*/ 6556 w 10000"/>
                <a:gd name="connsiteY89" fmla="*/ 5690 h 10000"/>
                <a:gd name="connsiteX90" fmla="*/ 6222 w 10000"/>
                <a:gd name="connsiteY90" fmla="*/ 5690 h 10000"/>
                <a:gd name="connsiteX91" fmla="*/ 6111 w 10000"/>
                <a:gd name="connsiteY91" fmla="*/ 5637 h 10000"/>
                <a:gd name="connsiteX92" fmla="*/ 6056 w 10000"/>
                <a:gd name="connsiteY92" fmla="*/ 5583 h 10000"/>
                <a:gd name="connsiteX93" fmla="*/ 6056 w 10000"/>
                <a:gd name="connsiteY93" fmla="*/ 5583 h 10000"/>
                <a:gd name="connsiteX94" fmla="*/ 6056 w 10000"/>
                <a:gd name="connsiteY94" fmla="*/ 4625 h 10000"/>
                <a:gd name="connsiteX95" fmla="*/ 6056 w 10000"/>
                <a:gd name="connsiteY95" fmla="*/ 4625 h 10000"/>
                <a:gd name="connsiteX96" fmla="*/ 6056 w 10000"/>
                <a:gd name="connsiteY96" fmla="*/ 4413 h 10000"/>
                <a:gd name="connsiteX97" fmla="*/ 5944 w 10000"/>
                <a:gd name="connsiteY97" fmla="*/ 4148 h 10000"/>
                <a:gd name="connsiteX98" fmla="*/ 5889 w 10000"/>
                <a:gd name="connsiteY98" fmla="*/ 4095 h 10000"/>
                <a:gd name="connsiteX99" fmla="*/ 5778 w 10000"/>
                <a:gd name="connsiteY99" fmla="*/ 4040 h 10000"/>
                <a:gd name="connsiteX100" fmla="*/ 5667 w 10000"/>
                <a:gd name="connsiteY100" fmla="*/ 4040 h 10000"/>
                <a:gd name="connsiteX101" fmla="*/ 5500 w 10000"/>
                <a:gd name="connsiteY101" fmla="*/ 4095 h 10000"/>
                <a:gd name="connsiteX102" fmla="*/ 5500 w 10000"/>
                <a:gd name="connsiteY102" fmla="*/ 4095 h 10000"/>
                <a:gd name="connsiteX103" fmla="*/ 4889 w 10000"/>
                <a:gd name="connsiteY103" fmla="*/ 4467 h 10000"/>
                <a:gd name="connsiteX104" fmla="*/ 4611 w 10000"/>
                <a:gd name="connsiteY104" fmla="*/ 4572 h 10000"/>
                <a:gd name="connsiteX105" fmla="*/ 4556 w 10000"/>
                <a:gd name="connsiteY105" fmla="*/ 4625 h 10000"/>
                <a:gd name="connsiteX106" fmla="*/ 4500 w 10000"/>
                <a:gd name="connsiteY106" fmla="*/ 4572 h 10000"/>
                <a:gd name="connsiteX107" fmla="*/ 4500 w 10000"/>
                <a:gd name="connsiteY107" fmla="*/ 4572 h 10000"/>
                <a:gd name="connsiteX108" fmla="*/ 4222 w 10000"/>
                <a:gd name="connsiteY108" fmla="*/ 4040 h 10000"/>
                <a:gd name="connsiteX109" fmla="*/ 4222 w 10000"/>
                <a:gd name="connsiteY109" fmla="*/ 4040 h 10000"/>
                <a:gd name="connsiteX110" fmla="*/ 4111 w 10000"/>
                <a:gd name="connsiteY110" fmla="*/ 3776 h 10000"/>
                <a:gd name="connsiteX111" fmla="*/ 4111 w 10000"/>
                <a:gd name="connsiteY111" fmla="*/ 3615 h 10000"/>
                <a:gd name="connsiteX112" fmla="*/ 4111 w 10000"/>
                <a:gd name="connsiteY112" fmla="*/ 3458 h 10000"/>
                <a:gd name="connsiteX113" fmla="*/ 4111 w 10000"/>
                <a:gd name="connsiteY113" fmla="*/ 3458 h 10000"/>
                <a:gd name="connsiteX114" fmla="*/ 4278 w 10000"/>
                <a:gd name="connsiteY114" fmla="*/ 3297 h 10000"/>
                <a:gd name="connsiteX115" fmla="*/ 4389 w 10000"/>
                <a:gd name="connsiteY115" fmla="*/ 3243 h 10000"/>
                <a:gd name="connsiteX116" fmla="*/ 4389 w 10000"/>
                <a:gd name="connsiteY116" fmla="*/ 3243 h 10000"/>
                <a:gd name="connsiteX117" fmla="*/ 4000 w 10000"/>
                <a:gd name="connsiteY117" fmla="*/ 3243 h 10000"/>
                <a:gd name="connsiteX118" fmla="*/ 3722 w 10000"/>
                <a:gd name="connsiteY118" fmla="*/ 3297 h 10000"/>
                <a:gd name="connsiteX119" fmla="*/ 3611 w 10000"/>
                <a:gd name="connsiteY119" fmla="*/ 3353 h 10000"/>
                <a:gd name="connsiteX120" fmla="*/ 3556 w 10000"/>
                <a:gd name="connsiteY120" fmla="*/ 3404 h 10000"/>
                <a:gd name="connsiteX121" fmla="*/ 3556 w 10000"/>
                <a:gd name="connsiteY121" fmla="*/ 3404 h 10000"/>
                <a:gd name="connsiteX122" fmla="*/ 3444 w 10000"/>
                <a:gd name="connsiteY122" fmla="*/ 3615 h 10000"/>
                <a:gd name="connsiteX123" fmla="*/ 3278 w 10000"/>
                <a:gd name="connsiteY123" fmla="*/ 3937 h 10000"/>
                <a:gd name="connsiteX124" fmla="*/ 3000 w 10000"/>
                <a:gd name="connsiteY124" fmla="*/ 4310 h 10000"/>
                <a:gd name="connsiteX125" fmla="*/ 2667 w 10000"/>
                <a:gd name="connsiteY125" fmla="*/ 4572 h 10000"/>
                <a:gd name="connsiteX126" fmla="*/ 2667 w 10000"/>
                <a:gd name="connsiteY126" fmla="*/ 4572 h 10000"/>
                <a:gd name="connsiteX127" fmla="*/ 2333 w 10000"/>
                <a:gd name="connsiteY127" fmla="*/ 4786 h 10000"/>
                <a:gd name="connsiteX128" fmla="*/ 1833 w 10000"/>
                <a:gd name="connsiteY128" fmla="*/ 5000 h 10000"/>
                <a:gd name="connsiteX129" fmla="*/ 1389 w 10000"/>
                <a:gd name="connsiteY129" fmla="*/ 5108 h 10000"/>
                <a:gd name="connsiteX130" fmla="*/ 889 w 10000"/>
                <a:gd name="connsiteY130" fmla="*/ 5158 h 10000"/>
                <a:gd name="connsiteX131" fmla="*/ 889 w 10000"/>
                <a:gd name="connsiteY131" fmla="*/ 5158 h 10000"/>
                <a:gd name="connsiteX132" fmla="*/ 500 w 10000"/>
                <a:gd name="connsiteY132" fmla="*/ 5212 h 10000"/>
                <a:gd name="connsiteX133" fmla="*/ 222 w 10000"/>
                <a:gd name="connsiteY133" fmla="*/ 5269 h 10000"/>
                <a:gd name="connsiteX134" fmla="*/ 0 w 10000"/>
                <a:gd name="connsiteY134" fmla="*/ 5323 h 10000"/>
                <a:gd name="connsiteX135" fmla="*/ 0 w 10000"/>
                <a:gd name="connsiteY135" fmla="*/ 5323 h 10000"/>
                <a:gd name="connsiteX136" fmla="*/ 278 w 10000"/>
                <a:gd name="connsiteY136" fmla="*/ 6166 h 10000"/>
                <a:gd name="connsiteX137" fmla="*/ 500 w 10000"/>
                <a:gd name="connsiteY137" fmla="*/ 6808 h 10000"/>
                <a:gd name="connsiteX138" fmla="*/ 722 w 10000"/>
                <a:gd name="connsiteY138" fmla="*/ 7340 h 10000"/>
                <a:gd name="connsiteX139" fmla="*/ 722 w 10000"/>
                <a:gd name="connsiteY139" fmla="*/ 7340 h 10000"/>
                <a:gd name="connsiteX140" fmla="*/ 889 w 10000"/>
                <a:gd name="connsiteY140" fmla="*/ 7660 h 10000"/>
                <a:gd name="connsiteX141" fmla="*/ 944 w 10000"/>
                <a:gd name="connsiteY141" fmla="*/ 7925 h 10000"/>
                <a:gd name="connsiteX142" fmla="*/ 1111 w 10000"/>
                <a:gd name="connsiteY142" fmla="*/ 8190 h 10000"/>
                <a:gd name="connsiteX143" fmla="*/ 1333 w 10000"/>
                <a:gd name="connsiteY143" fmla="*/ 8615 h 10000"/>
                <a:gd name="connsiteX144" fmla="*/ 1333 w 10000"/>
                <a:gd name="connsiteY144" fmla="*/ 8615 h 10000"/>
                <a:gd name="connsiteX145" fmla="*/ 1444 w 10000"/>
                <a:gd name="connsiteY145" fmla="*/ 8830 h 10000"/>
                <a:gd name="connsiteX146" fmla="*/ 1500 w 10000"/>
                <a:gd name="connsiteY146" fmla="*/ 8987 h 10000"/>
                <a:gd name="connsiteX147" fmla="*/ 1500 w 10000"/>
                <a:gd name="connsiteY147" fmla="*/ 9144 h 10000"/>
                <a:gd name="connsiteX148" fmla="*/ 1556 w 10000"/>
                <a:gd name="connsiteY148" fmla="*/ 9202 h 10000"/>
                <a:gd name="connsiteX149" fmla="*/ 1722 w 10000"/>
                <a:gd name="connsiteY149" fmla="*/ 9252 h 10000"/>
                <a:gd name="connsiteX150" fmla="*/ 1944 w 10000"/>
                <a:gd name="connsiteY150" fmla="*/ 9304 h 10000"/>
                <a:gd name="connsiteX151" fmla="*/ 2944 w 10000"/>
                <a:gd name="connsiteY151" fmla="*/ 9360 h 10000"/>
                <a:gd name="connsiteX152" fmla="*/ 2944 w 10000"/>
                <a:gd name="connsiteY152" fmla="*/ 9360 h 10000"/>
                <a:gd name="connsiteX153" fmla="*/ 4167 w 10000"/>
                <a:gd name="connsiteY153" fmla="*/ 9463 h 10000"/>
                <a:gd name="connsiteX154" fmla="*/ 4889 w 10000"/>
                <a:gd name="connsiteY154" fmla="*/ 9624 h 10000"/>
                <a:gd name="connsiteX155" fmla="*/ 5278 w 10000"/>
                <a:gd name="connsiteY155" fmla="*/ 9788 h 10000"/>
                <a:gd name="connsiteX156" fmla="*/ 5444 w 10000"/>
                <a:gd name="connsiteY156" fmla="*/ 9839 h 10000"/>
                <a:gd name="connsiteX157" fmla="*/ 5444 w 10000"/>
                <a:gd name="connsiteY157" fmla="*/ 9839 h 10000"/>
                <a:gd name="connsiteX158" fmla="*/ 5722 w 10000"/>
                <a:gd name="connsiteY158" fmla="*/ 9947 h 10000"/>
                <a:gd name="connsiteX159" fmla="*/ 5833 w 10000"/>
                <a:gd name="connsiteY159" fmla="*/ 10000 h 10000"/>
                <a:gd name="connsiteX160" fmla="*/ 5833 w 10000"/>
                <a:gd name="connsiteY160" fmla="*/ 10000 h 10000"/>
                <a:gd name="connsiteX161" fmla="*/ 5833 w 10000"/>
                <a:gd name="connsiteY161" fmla="*/ 9947 h 10000"/>
                <a:gd name="connsiteX162" fmla="*/ 5889 w 10000"/>
                <a:gd name="connsiteY162" fmla="*/ 9892 h 10000"/>
                <a:gd name="connsiteX163" fmla="*/ 6000 w 10000"/>
                <a:gd name="connsiteY163" fmla="*/ 9839 h 10000"/>
                <a:gd name="connsiteX164" fmla="*/ 6167 w 10000"/>
                <a:gd name="connsiteY164" fmla="*/ 9788 h 10000"/>
                <a:gd name="connsiteX0" fmla="*/ 10000 w 10000"/>
                <a:gd name="connsiteY0" fmla="*/ 7287 h 10000"/>
                <a:gd name="connsiteX1" fmla="*/ 10000 w 10000"/>
                <a:gd name="connsiteY1" fmla="*/ 7287 h 10000"/>
                <a:gd name="connsiteX2" fmla="*/ 9222 w 10000"/>
                <a:gd name="connsiteY2" fmla="*/ 7340 h 10000"/>
                <a:gd name="connsiteX3" fmla="*/ 8944 w 10000"/>
                <a:gd name="connsiteY3" fmla="*/ 7340 h 10000"/>
                <a:gd name="connsiteX4" fmla="*/ 8833 w 10000"/>
                <a:gd name="connsiteY4" fmla="*/ 7287 h 10000"/>
                <a:gd name="connsiteX5" fmla="*/ 8778 w 10000"/>
                <a:gd name="connsiteY5" fmla="*/ 7234 h 10000"/>
                <a:gd name="connsiteX6" fmla="*/ 8778 w 10000"/>
                <a:gd name="connsiteY6" fmla="*/ 7234 h 10000"/>
                <a:gd name="connsiteX7" fmla="*/ 8444 w 10000"/>
                <a:gd name="connsiteY7" fmla="*/ 6592 h 10000"/>
                <a:gd name="connsiteX8" fmla="*/ 8167 w 10000"/>
                <a:gd name="connsiteY8" fmla="*/ 6010 h 10000"/>
                <a:gd name="connsiteX9" fmla="*/ 8167 w 10000"/>
                <a:gd name="connsiteY9" fmla="*/ 6010 h 10000"/>
                <a:gd name="connsiteX10" fmla="*/ 8056 w 10000"/>
                <a:gd name="connsiteY10" fmla="*/ 5906 h 10000"/>
                <a:gd name="connsiteX11" fmla="*/ 7889 w 10000"/>
                <a:gd name="connsiteY11" fmla="*/ 5798 h 10000"/>
                <a:gd name="connsiteX12" fmla="*/ 7444 w 10000"/>
                <a:gd name="connsiteY12" fmla="*/ 5741 h 10000"/>
                <a:gd name="connsiteX13" fmla="*/ 6889 w 10000"/>
                <a:gd name="connsiteY13" fmla="*/ 5690 h 10000"/>
                <a:gd name="connsiteX14" fmla="*/ 6389 w 10000"/>
                <a:gd name="connsiteY14" fmla="*/ 5690 h 10000"/>
                <a:gd name="connsiteX15" fmla="*/ 6389 w 10000"/>
                <a:gd name="connsiteY15" fmla="*/ 5690 h 10000"/>
                <a:gd name="connsiteX16" fmla="*/ 6167 w 10000"/>
                <a:gd name="connsiteY16" fmla="*/ 5637 h 10000"/>
                <a:gd name="connsiteX17" fmla="*/ 6056 w 10000"/>
                <a:gd name="connsiteY17" fmla="*/ 5534 h 10000"/>
                <a:gd name="connsiteX18" fmla="*/ 6000 w 10000"/>
                <a:gd name="connsiteY18" fmla="*/ 5426 h 10000"/>
                <a:gd name="connsiteX19" fmla="*/ 6000 w 10000"/>
                <a:gd name="connsiteY19" fmla="*/ 5212 h 10000"/>
                <a:gd name="connsiteX20" fmla="*/ 6056 w 10000"/>
                <a:gd name="connsiteY20" fmla="*/ 4786 h 10000"/>
                <a:gd name="connsiteX21" fmla="*/ 6111 w 10000"/>
                <a:gd name="connsiteY21" fmla="*/ 4572 h 10000"/>
                <a:gd name="connsiteX22" fmla="*/ 6056 w 10000"/>
                <a:gd name="connsiteY22" fmla="*/ 4310 h 10000"/>
                <a:gd name="connsiteX23" fmla="*/ 6056 w 10000"/>
                <a:gd name="connsiteY23" fmla="*/ 4310 h 10000"/>
                <a:gd name="connsiteX24" fmla="*/ 6000 w 10000"/>
                <a:gd name="connsiteY24" fmla="*/ 4148 h 10000"/>
                <a:gd name="connsiteX25" fmla="*/ 5944 w 10000"/>
                <a:gd name="connsiteY25" fmla="*/ 4040 h 10000"/>
                <a:gd name="connsiteX26" fmla="*/ 5833 w 10000"/>
                <a:gd name="connsiteY26" fmla="*/ 4040 h 10000"/>
                <a:gd name="connsiteX27" fmla="*/ 5667 w 10000"/>
                <a:gd name="connsiteY27" fmla="*/ 4095 h 10000"/>
                <a:gd name="connsiteX28" fmla="*/ 5333 w 10000"/>
                <a:gd name="connsiteY28" fmla="*/ 4252 h 10000"/>
                <a:gd name="connsiteX29" fmla="*/ 4889 w 10000"/>
                <a:gd name="connsiteY29" fmla="*/ 4521 h 10000"/>
                <a:gd name="connsiteX30" fmla="*/ 4889 w 10000"/>
                <a:gd name="connsiteY30" fmla="*/ 4521 h 10000"/>
                <a:gd name="connsiteX31" fmla="*/ 4611 w 10000"/>
                <a:gd name="connsiteY31" fmla="*/ 4572 h 10000"/>
                <a:gd name="connsiteX32" fmla="*/ 4500 w 10000"/>
                <a:gd name="connsiteY32" fmla="*/ 4572 h 10000"/>
                <a:gd name="connsiteX33" fmla="*/ 4444 w 10000"/>
                <a:gd name="connsiteY33" fmla="*/ 4521 h 10000"/>
                <a:gd name="connsiteX34" fmla="*/ 4389 w 10000"/>
                <a:gd name="connsiteY34" fmla="*/ 4310 h 10000"/>
                <a:gd name="connsiteX35" fmla="*/ 4222 w 10000"/>
                <a:gd name="connsiteY35" fmla="*/ 4040 h 10000"/>
                <a:gd name="connsiteX36" fmla="*/ 4222 w 10000"/>
                <a:gd name="connsiteY36" fmla="*/ 4040 h 10000"/>
                <a:gd name="connsiteX37" fmla="*/ 4111 w 10000"/>
                <a:gd name="connsiteY37" fmla="*/ 3884 h 10000"/>
                <a:gd name="connsiteX38" fmla="*/ 4111 w 10000"/>
                <a:gd name="connsiteY38" fmla="*/ 3723 h 10000"/>
                <a:gd name="connsiteX39" fmla="*/ 4111 w 10000"/>
                <a:gd name="connsiteY39" fmla="*/ 3615 h 10000"/>
                <a:gd name="connsiteX40" fmla="*/ 4167 w 10000"/>
                <a:gd name="connsiteY40" fmla="*/ 3511 h 10000"/>
                <a:gd name="connsiteX41" fmla="*/ 4278 w 10000"/>
                <a:gd name="connsiteY41" fmla="*/ 3297 h 10000"/>
                <a:gd name="connsiteX42" fmla="*/ 4389 w 10000"/>
                <a:gd name="connsiteY42" fmla="*/ 3243 h 10000"/>
                <a:gd name="connsiteX43" fmla="*/ 4389 w 10000"/>
                <a:gd name="connsiteY43" fmla="*/ 3243 h 10000"/>
                <a:gd name="connsiteX44" fmla="*/ 4389 w 10000"/>
                <a:gd name="connsiteY44" fmla="*/ 3193 h 10000"/>
                <a:gd name="connsiteX45" fmla="*/ 4444 w 10000"/>
                <a:gd name="connsiteY45" fmla="*/ 3138 h 10000"/>
                <a:gd name="connsiteX46" fmla="*/ 4667 w 10000"/>
                <a:gd name="connsiteY46" fmla="*/ 3085 h 10000"/>
                <a:gd name="connsiteX47" fmla="*/ 5333 w 10000"/>
                <a:gd name="connsiteY47" fmla="*/ 2981 h 10000"/>
                <a:gd name="connsiteX48" fmla="*/ 6500 w 10000"/>
                <a:gd name="connsiteY48" fmla="*/ 2821 h 10000"/>
                <a:gd name="connsiteX49" fmla="*/ 6500 w 10000"/>
                <a:gd name="connsiteY49" fmla="*/ 2821 h 10000"/>
                <a:gd name="connsiteX50" fmla="*/ 7167 w 10000"/>
                <a:gd name="connsiteY50" fmla="*/ 2660 h 10000"/>
                <a:gd name="connsiteX51" fmla="*/ 8389 w 10000"/>
                <a:gd name="connsiteY51" fmla="*/ 2340 h 10000"/>
                <a:gd name="connsiteX52" fmla="*/ 8389 w 10000"/>
                <a:gd name="connsiteY52" fmla="*/ 2340 h 10000"/>
                <a:gd name="connsiteX53" fmla="*/ 8667 w 10000"/>
                <a:gd name="connsiteY53" fmla="*/ 2229 h 10000"/>
                <a:gd name="connsiteX54" fmla="*/ 8778 w 10000"/>
                <a:gd name="connsiteY54" fmla="*/ 2072 h 10000"/>
                <a:gd name="connsiteX55" fmla="*/ 8889 w 10000"/>
                <a:gd name="connsiteY55" fmla="*/ 1968 h 10000"/>
                <a:gd name="connsiteX56" fmla="*/ 8833 w 10000"/>
                <a:gd name="connsiteY56" fmla="*/ 1860 h 10000"/>
                <a:gd name="connsiteX57" fmla="*/ 8833 w 10000"/>
                <a:gd name="connsiteY57" fmla="*/ 1753 h 10000"/>
                <a:gd name="connsiteX58" fmla="*/ 8722 w 10000"/>
                <a:gd name="connsiteY58" fmla="*/ 1647 h 10000"/>
                <a:gd name="connsiteX59" fmla="*/ 8556 w 10000"/>
                <a:gd name="connsiteY59" fmla="*/ 1490 h 10000"/>
                <a:gd name="connsiteX60" fmla="*/ 8556 w 10000"/>
                <a:gd name="connsiteY60" fmla="*/ 1490 h 10000"/>
                <a:gd name="connsiteX61" fmla="*/ 6556 w 10000"/>
                <a:gd name="connsiteY61" fmla="*/ 534 h 10000"/>
                <a:gd name="connsiteX62" fmla="*/ 6556 w 10000"/>
                <a:gd name="connsiteY62" fmla="*/ 534 h 10000"/>
                <a:gd name="connsiteX63" fmla="*/ 6333 w 10000"/>
                <a:gd name="connsiteY63" fmla="*/ 376 h 10000"/>
                <a:gd name="connsiteX64" fmla="*/ 6167 w 10000"/>
                <a:gd name="connsiteY64" fmla="*/ 215 h 10000"/>
                <a:gd name="connsiteX65" fmla="*/ 6056 w 10000"/>
                <a:gd name="connsiteY65" fmla="*/ 54 h 10000"/>
                <a:gd name="connsiteX66" fmla="*/ 6056 w 10000"/>
                <a:gd name="connsiteY66" fmla="*/ 54 h 10000"/>
                <a:gd name="connsiteX67" fmla="*/ 8056 w 10000"/>
                <a:gd name="connsiteY67" fmla="*/ 0 h 10000"/>
                <a:gd name="connsiteX68" fmla="*/ 10000 w 10000"/>
                <a:gd name="connsiteY68" fmla="*/ 534 h 10000"/>
                <a:gd name="connsiteX69" fmla="*/ 10000 w 10000"/>
                <a:gd name="connsiteY69" fmla="*/ 7340 h 10000"/>
                <a:gd name="connsiteX70" fmla="*/ 10000 w 10000"/>
                <a:gd name="connsiteY70" fmla="*/ 7340 h 10000"/>
                <a:gd name="connsiteX71" fmla="*/ 9722 w 10000"/>
                <a:gd name="connsiteY71" fmla="*/ 7287 h 10000"/>
                <a:gd name="connsiteX72" fmla="*/ 9389 w 10000"/>
                <a:gd name="connsiteY72" fmla="*/ 7340 h 10000"/>
                <a:gd name="connsiteX73" fmla="*/ 9389 w 10000"/>
                <a:gd name="connsiteY73" fmla="*/ 7340 h 10000"/>
                <a:gd name="connsiteX74" fmla="*/ 9278 w 10000"/>
                <a:gd name="connsiteY74" fmla="*/ 7395 h 10000"/>
                <a:gd name="connsiteX75" fmla="*/ 9056 w 10000"/>
                <a:gd name="connsiteY75" fmla="*/ 7340 h 10000"/>
                <a:gd name="connsiteX76" fmla="*/ 8889 w 10000"/>
                <a:gd name="connsiteY76" fmla="*/ 7287 h 10000"/>
                <a:gd name="connsiteX77" fmla="*/ 8722 w 10000"/>
                <a:gd name="connsiteY77" fmla="*/ 7177 h 10000"/>
                <a:gd name="connsiteX78" fmla="*/ 8611 w 10000"/>
                <a:gd name="connsiteY78" fmla="*/ 7018 h 10000"/>
                <a:gd name="connsiteX79" fmla="*/ 8444 w 10000"/>
                <a:gd name="connsiteY79" fmla="*/ 6754 h 10000"/>
                <a:gd name="connsiteX80" fmla="*/ 8444 w 10000"/>
                <a:gd name="connsiteY80" fmla="*/ 6754 h 10000"/>
                <a:gd name="connsiteX81" fmla="*/ 8222 w 10000"/>
                <a:gd name="connsiteY81" fmla="*/ 6277 h 10000"/>
                <a:gd name="connsiteX82" fmla="*/ 8111 w 10000"/>
                <a:gd name="connsiteY82" fmla="*/ 6062 h 10000"/>
                <a:gd name="connsiteX83" fmla="*/ 7944 w 10000"/>
                <a:gd name="connsiteY83" fmla="*/ 5906 h 10000"/>
                <a:gd name="connsiteX84" fmla="*/ 7778 w 10000"/>
                <a:gd name="connsiteY84" fmla="*/ 5798 h 10000"/>
                <a:gd name="connsiteX85" fmla="*/ 7556 w 10000"/>
                <a:gd name="connsiteY85" fmla="*/ 5741 h 10000"/>
                <a:gd name="connsiteX86" fmla="*/ 7333 w 10000"/>
                <a:gd name="connsiteY86" fmla="*/ 5690 h 10000"/>
                <a:gd name="connsiteX87" fmla="*/ 7000 w 10000"/>
                <a:gd name="connsiteY87" fmla="*/ 5637 h 10000"/>
                <a:gd name="connsiteX88" fmla="*/ 7000 w 10000"/>
                <a:gd name="connsiteY88" fmla="*/ 5637 h 10000"/>
                <a:gd name="connsiteX89" fmla="*/ 6556 w 10000"/>
                <a:gd name="connsiteY89" fmla="*/ 5690 h 10000"/>
                <a:gd name="connsiteX90" fmla="*/ 6222 w 10000"/>
                <a:gd name="connsiteY90" fmla="*/ 5690 h 10000"/>
                <a:gd name="connsiteX91" fmla="*/ 6111 w 10000"/>
                <a:gd name="connsiteY91" fmla="*/ 5637 h 10000"/>
                <a:gd name="connsiteX92" fmla="*/ 6056 w 10000"/>
                <a:gd name="connsiteY92" fmla="*/ 5583 h 10000"/>
                <a:gd name="connsiteX93" fmla="*/ 6056 w 10000"/>
                <a:gd name="connsiteY93" fmla="*/ 5583 h 10000"/>
                <a:gd name="connsiteX94" fmla="*/ 6056 w 10000"/>
                <a:gd name="connsiteY94" fmla="*/ 4625 h 10000"/>
                <a:gd name="connsiteX95" fmla="*/ 6056 w 10000"/>
                <a:gd name="connsiteY95" fmla="*/ 4625 h 10000"/>
                <a:gd name="connsiteX96" fmla="*/ 6056 w 10000"/>
                <a:gd name="connsiteY96" fmla="*/ 4413 h 10000"/>
                <a:gd name="connsiteX97" fmla="*/ 5944 w 10000"/>
                <a:gd name="connsiteY97" fmla="*/ 4148 h 10000"/>
                <a:gd name="connsiteX98" fmla="*/ 5889 w 10000"/>
                <a:gd name="connsiteY98" fmla="*/ 4095 h 10000"/>
                <a:gd name="connsiteX99" fmla="*/ 5778 w 10000"/>
                <a:gd name="connsiteY99" fmla="*/ 4040 h 10000"/>
                <a:gd name="connsiteX100" fmla="*/ 5667 w 10000"/>
                <a:gd name="connsiteY100" fmla="*/ 4040 h 10000"/>
                <a:gd name="connsiteX101" fmla="*/ 5500 w 10000"/>
                <a:gd name="connsiteY101" fmla="*/ 4095 h 10000"/>
                <a:gd name="connsiteX102" fmla="*/ 5500 w 10000"/>
                <a:gd name="connsiteY102" fmla="*/ 4095 h 10000"/>
                <a:gd name="connsiteX103" fmla="*/ 4889 w 10000"/>
                <a:gd name="connsiteY103" fmla="*/ 4467 h 10000"/>
                <a:gd name="connsiteX104" fmla="*/ 4611 w 10000"/>
                <a:gd name="connsiteY104" fmla="*/ 4572 h 10000"/>
                <a:gd name="connsiteX105" fmla="*/ 4556 w 10000"/>
                <a:gd name="connsiteY105" fmla="*/ 4625 h 10000"/>
                <a:gd name="connsiteX106" fmla="*/ 4500 w 10000"/>
                <a:gd name="connsiteY106" fmla="*/ 4572 h 10000"/>
                <a:gd name="connsiteX107" fmla="*/ 4500 w 10000"/>
                <a:gd name="connsiteY107" fmla="*/ 4572 h 10000"/>
                <a:gd name="connsiteX108" fmla="*/ 4222 w 10000"/>
                <a:gd name="connsiteY108" fmla="*/ 4040 h 10000"/>
                <a:gd name="connsiteX109" fmla="*/ 4222 w 10000"/>
                <a:gd name="connsiteY109" fmla="*/ 4040 h 10000"/>
                <a:gd name="connsiteX110" fmla="*/ 4111 w 10000"/>
                <a:gd name="connsiteY110" fmla="*/ 3776 h 10000"/>
                <a:gd name="connsiteX111" fmla="*/ 4111 w 10000"/>
                <a:gd name="connsiteY111" fmla="*/ 3615 h 10000"/>
                <a:gd name="connsiteX112" fmla="*/ 4111 w 10000"/>
                <a:gd name="connsiteY112" fmla="*/ 3458 h 10000"/>
                <a:gd name="connsiteX113" fmla="*/ 4111 w 10000"/>
                <a:gd name="connsiteY113" fmla="*/ 3458 h 10000"/>
                <a:gd name="connsiteX114" fmla="*/ 4278 w 10000"/>
                <a:gd name="connsiteY114" fmla="*/ 3297 h 10000"/>
                <a:gd name="connsiteX115" fmla="*/ 4389 w 10000"/>
                <a:gd name="connsiteY115" fmla="*/ 3243 h 10000"/>
                <a:gd name="connsiteX116" fmla="*/ 4389 w 10000"/>
                <a:gd name="connsiteY116" fmla="*/ 3243 h 10000"/>
                <a:gd name="connsiteX117" fmla="*/ 4000 w 10000"/>
                <a:gd name="connsiteY117" fmla="*/ 3243 h 10000"/>
                <a:gd name="connsiteX118" fmla="*/ 3722 w 10000"/>
                <a:gd name="connsiteY118" fmla="*/ 3297 h 10000"/>
                <a:gd name="connsiteX119" fmla="*/ 3611 w 10000"/>
                <a:gd name="connsiteY119" fmla="*/ 3353 h 10000"/>
                <a:gd name="connsiteX120" fmla="*/ 3556 w 10000"/>
                <a:gd name="connsiteY120" fmla="*/ 3404 h 10000"/>
                <a:gd name="connsiteX121" fmla="*/ 3556 w 10000"/>
                <a:gd name="connsiteY121" fmla="*/ 3404 h 10000"/>
                <a:gd name="connsiteX122" fmla="*/ 3444 w 10000"/>
                <a:gd name="connsiteY122" fmla="*/ 3615 h 10000"/>
                <a:gd name="connsiteX123" fmla="*/ 3278 w 10000"/>
                <a:gd name="connsiteY123" fmla="*/ 3937 h 10000"/>
                <a:gd name="connsiteX124" fmla="*/ 3000 w 10000"/>
                <a:gd name="connsiteY124" fmla="*/ 4310 h 10000"/>
                <a:gd name="connsiteX125" fmla="*/ 2667 w 10000"/>
                <a:gd name="connsiteY125" fmla="*/ 4572 h 10000"/>
                <a:gd name="connsiteX126" fmla="*/ 2667 w 10000"/>
                <a:gd name="connsiteY126" fmla="*/ 4572 h 10000"/>
                <a:gd name="connsiteX127" fmla="*/ 2333 w 10000"/>
                <a:gd name="connsiteY127" fmla="*/ 4786 h 10000"/>
                <a:gd name="connsiteX128" fmla="*/ 1833 w 10000"/>
                <a:gd name="connsiteY128" fmla="*/ 5000 h 10000"/>
                <a:gd name="connsiteX129" fmla="*/ 1389 w 10000"/>
                <a:gd name="connsiteY129" fmla="*/ 5108 h 10000"/>
                <a:gd name="connsiteX130" fmla="*/ 889 w 10000"/>
                <a:gd name="connsiteY130" fmla="*/ 5158 h 10000"/>
                <a:gd name="connsiteX131" fmla="*/ 889 w 10000"/>
                <a:gd name="connsiteY131" fmla="*/ 5158 h 10000"/>
                <a:gd name="connsiteX132" fmla="*/ 500 w 10000"/>
                <a:gd name="connsiteY132" fmla="*/ 5212 h 10000"/>
                <a:gd name="connsiteX133" fmla="*/ 222 w 10000"/>
                <a:gd name="connsiteY133" fmla="*/ 5269 h 10000"/>
                <a:gd name="connsiteX134" fmla="*/ 0 w 10000"/>
                <a:gd name="connsiteY134" fmla="*/ 5323 h 10000"/>
                <a:gd name="connsiteX135" fmla="*/ 0 w 10000"/>
                <a:gd name="connsiteY135" fmla="*/ 5323 h 10000"/>
                <a:gd name="connsiteX136" fmla="*/ 278 w 10000"/>
                <a:gd name="connsiteY136" fmla="*/ 6166 h 10000"/>
                <a:gd name="connsiteX137" fmla="*/ 500 w 10000"/>
                <a:gd name="connsiteY137" fmla="*/ 6808 h 10000"/>
                <a:gd name="connsiteX138" fmla="*/ 722 w 10000"/>
                <a:gd name="connsiteY138" fmla="*/ 7340 h 10000"/>
                <a:gd name="connsiteX139" fmla="*/ 722 w 10000"/>
                <a:gd name="connsiteY139" fmla="*/ 7340 h 10000"/>
                <a:gd name="connsiteX140" fmla="*/ 889 w 10000"/>
                <a:gd name="connsiteY140" fmla="*/ 7660 h 10000"/>
                <a:gd name="connsiteX141" fmla="*/ 944 w 10000"/>
                <a:gd name="connsiteY141" fmla="*/ 7925 h 10000"/>
                <a:gd name="connsiteX142" fmla="*/ 1111 w 10000"/>
                <a:gd name="connsiteY142" fmla="*/ 8190 h 10000"/>
                <a:gd name="connsiteX143" fmla="*/ 1333 w 10000"/>
                <a:gd name="connsiteY143" fmla="*/ 8615 h 10000"/>
                <a:gd name="connsiteX144" fmla="*/ 1333 w 10000"/>
                <a:gd name="connsiteY144" fmla="*/ 8615 h 10000"/>
                <a:gd name="connsiteX145" fmla="*/ 1444 w 10000"/>
                <a:gd name="connsiteY145" fmla="*/ 8830 h 10000"/>
                <a:gd name="connsiteX146" fmla="*/ 1500 w 10000"/>
                <a:gd name="connsiteY146" fmla="*/ 8987 h 10000"/>
                <a:gd name="connsiteX147" fmla="*/ 1500 w 10000"/>
                <a:gd name="connsiteY147" fmla="*/ 9144 h 10000"/>
                <a:gd name="connsiteX148" fmla="*/ 1556 w 10000"/>
                <a:gd name="connsiteY148" fmla="*/ 9202 h 10000"/>
                <a:gd name="connsiteX149" fmla="*/ 1722 w 10000"/>
                <a:gd name="connsiteY149" fmla="*/ 9252 h 10000"/>
                <a:gd name="connsiteX150" fmla="*/ 1944 w 10000"/>
                <a:gd name="connsiteY150" fmla="*/ 9304 h 10000"/>
                <a:gd name="connsiteX151" fmla="*/ 2944 w 10000"/>
                <a:gd name="connsiteY151" fmla="*/ 9360 h 10000"/>
                <a:gd name="connsiteX152" fmla="*/ 2944 w 10000"/>
                <a:gd name="connsiteY152" fmla="*/ 9360 h 10000"/>
                <a:gd name="connsiteX153" fmla="*/ 4167 w 10000"/>
                <a:gd name="connsiteY153" fmla="*/ 9463 h 10000"/>
                <a:gd name="connsiteX154" fmla="*/ 4889 w 10000"/>
                <a:gd name="connsiteY154" fmla="*/ 9624 h 10000"/>
                <a:gd name="connsiteX155" fmla="*/ 5278 w 10000"/>
                <a:gd name="connsiteY155" fmla="*/ 9788 h 10000"/>
                <a:gd name="connsiteX156" fmla="*/ 5444 w 10000"/>
                <a:gd name="connsiteY156" fmla="*/ 9839 h 10000"/>
                <a:gd name="connsiteX157" fmla="*/ 5444 w 10000"/>
                <a:gd name="connsiteY157" fmla="*/ 9839 h 10000"/>
                <a:gd name="connsiteX158" fmla="*/ 5722 w 10000"/>
                <a:gd name="connsiteY158" fmla="*/ 9947 h 10000"/>
                <a:gd name="connsiteX159" fmla="*/ 5833 w 10000"/>
                <a:gd name="connsiteY159" fmla="*/ 10000 h 10000"/>
                <a:gd name="connsiteX160" fmla="*/ 5833 w 10000"/>
                <a:gd name="connsiteY160" fmla="*/ 10000 h 10000"/>
                <a:gd name="connsiteX161" fmla="*/ 5833 w 10000"/>
                <a:gd name="connsiteY161" fmla="*/ 9947 h 10000"/>
                <a:gd name="connsiteX162" fmla="*/ 5889 w 10000"/>
                <a:gd name="connsiteY162" fmla="*/ 9892 h 10000"/>
                <a:gd name="connsiteX163" fmla="*/ 6000 w 10000"/>
                <a:gd name="connsiteY163" fmla="*/ 9839 h 10000"/>
                <a:gd name="connsiteX0" fmla="*/ 10000 w 10000"/>
                <a:gd name="connsiteY0" fmla="*/ 7287 h 10000"/>
                <a:gd name="connsiteX1" fmla="*/ 10000 w 10000"/>
                <a:gd name="connsiteY1" fmla="*/ 7287 h 10000"/>
                <a:gd name="connsiteX2" fmla="*/ 9222 w 10000"/>
                <a:gd name="connsiteY2" fmla="*/ 7340 h 10000"/>
                <a:gd name="connsiteX3" fmla="*/ 8944 w 10000"/>
                <a:gd name="connsiteY3" fmla="*/ 7340 h 10000"/>
                <a:gd name="connsiteX4" fmla="*/ 8833 w 10000"/>
                <a:gd name="connsiteY4" fmla="*/ 7287 h 10000"/>
                <a:gd name="connsiteX5" fmla="*/ 8778 w 10000"/>
                <a:gd name="connsiteY5" fmla="*/ 7234 h 10000"/>
                <a:gd name="connsiteX6" fmla="*/ 8778 w 10000"/>
                <a:gd name="connsiteY6" fmla="*/ 7234 h 10000"/>
                <a:gd name="connsiteX7" fmla="*/ 8444 w 10000"/>
                <a:gd name="connsiteY7" fmla="*/ 6592 h 10000"/>
                <a:gd name="connsiteX8" fmla="*/ 8167 w 10000"/>
                <a:gd name="connsiteY8" fmla="*/ 6010 h 10000"/>
                <a:gd name="connsiteX9" fmla="*/ 8167 w 10000"/>
                <a:gd name="connsiteY9" fmla="*/ 6010 h 10000"/>
                <a:gd name="connsiteX10" fmla="*/ 8056 w 10000"/>
                <a:gd name="connsiteY10" fmla="*/ 5906 h 10000"/>
                <a:gd name="connsiteX11" fmla="*/ 7889 w 10000"/>
                <a:gd name="connsiteY11" fmla="*/ 5798 h 10000"/>
                <a:gd name="connsiteX12" fmla="*/ 7444 w 10000"/>
                <a:gd name="connsiteY12" fmla="*/ 5741 h 10000"/>
                <a:gd name="connsiteX13" fmla="*/ 6889 w 10000"/>
                <a:gd name="connsiteY13" fmla="*/ 5690 h 10000"/>
                <a:gd name="connsiteX14" fmla="*/ 6389 w 10000"/>
                <a:gd name="connsiteY14" fmla="*/ 5690 h 10000"/>
                <a:gd name="connsiteX15" fmla="*/ 6389 w 10000"/>
                <a:gd name="connsiteY15" fmla="*/ 5690 h 10000"/>
                <a:gd name="connsiteX16" fmla="*/ 6167 w 10000"/>
                <a:gd name="connsiteY16" fmla="*/ 5637 h 10000"/>
                <a:gd name="connsiteX17" fmla="*/ 6056 w 10000"/>
                <a:gd name="connsiteY17" fmla="*/ 5534 h 10000"/>
                <a:gd name="connsiteX18" fmla="*/ 6000 w 10000"/>
                <a:gd name="connsiteY18" fmla="*/ 5426 h 10000"/>
                <a:gd name="connsiteX19" fmla="*/ 6000 w 10000"/>
                <a:gd name="connsiteY19" fmla="*/ 5212 h 10000"/>
                <a:gd name="connsiteX20" fmla="*/ 6056 w 10000"/>
                <a:gd name="connsiteY20" fmla="*/ 4786 h 10000"/>
                <a:gd name="connsiteX21" fmla="*/ 6111 w 10000"/>
                <a:gd name="connsiteY21" fmla="*/ 4572 h 10000"/>
                <a:gd name="connsiteX22" fmla="*/ 6056 w 10000"/>
                <a:gd name="connsiteY22" fmla="*/ 4310 h 10000"/>
                <a:gd name="connsiteX23" fmla="*/ 6056 w 10000"/>
                <a:gd name="connsiteY23" fmla="*/ 4310 h 10000"/>
                <a:gd name="connsiteX24" fmla="*/ 6000 w 10000"/>
                <a:gd name="connsiteY24" fmla="*/ 4148 h 10000"/>
                <a:gd name="connsiteX25" fmla="*/ 5944 w 10000"/>
                <a:gd name="connsiteY25" fmla="*/ 4040 h 10000"/>
                <a:gd name="connsiteX26" fmla="*/ 5833 w 10000"/>
                <a:gd name="connsiteY26" fmla="*/ 4040 h 10000"/>
                <a:gd name="connsiteX27" fmla="*/ 5667 w 10000"/>
                <a:gd name="connsiteY27" fmla="*/ 4095 h 10000"/>
                <a:gd name="connsiteX28" fmla="*/ 5333 w 10000"/>
                <a:gd name="connsiteY28" fmla="*/ 4252 h 10000"/>
                <a:gd name="connsiteX29" fmla="*/ 4889 w 10000"/>
                <a:gd name="connsiteY29" fmla="*/ 4521 h 10000"/>
                <a:gd name="connsiteX30" fmla="*/ 4889 w 10000"/>
                <a:gd name="connsiteY30" fmla="*/ 4521 h 10000"/>
                <a:gd name="connsiteX31" fmla="*/ 4611 w 10000"/>
                <a:gd name="connsiteY31" fmla="*/ 4572 h 10000"/>
                <a:gd name="connsiteX32" fmla="*/ 4500 w 10000"/>
                <a:gd name="connsiteY32" fmla="*/ 4572 h 10000"/>
                <a:gd name="connsiteX33" fmla="*/ 4444 w 10000"/>
                <a:gd name="connsiteY33" fmla="*/ 4521 h 10000"/>
                <a:gd name="connsiteX34" fmla="*/ 4389 w 10000"/>
                <a:gd name="connsiteY34" fmla="*/ 4310 h 10000"/>
                <a:gd name="connsiteX35" fmla="*/ 4222 w 10000"/>
                <a:gd name="connsiteY35" fmla="*/ 4040 h 10000"/>
                <a:gd name="connsiteX36" fmla="*/ 4222 w 10000"/>
                <a:gd name="connsiteY36" fmla="*/ 4040 h 10000"/>
                <a:gd name="connsiteX37" fmla="*/ 4111 w 10000"/>
                <a:gd name="connsiteY37" fmla="*/ 3884 h 10000"/>
                <a:gd name="connsiteX38" fmla="*/ 4111 w 10000"/>
                <a:gd name="connsiteY38" fmla="*/ 3723 h 10000"/>
                <a:gd name="connsiteX39" fmla="*/ 4111 w 10000"/>
                <a:gd name="connsiteY39" fmla="*/ 3615 h 10000"/>
                <a:gd name="connsiteX40" fmla="*/ 4167 w 10000"/>
                <a:gd name="connsiteY40" fmla="*/ 3511 h 10000"/>
                <a:gd name="connsiteX41" fmla="*/ 4278 w 10000"/>
                <a:gd name="connsiteY41" fmla="*/ 3297 h 10000"/>
                <a:gd name="connsiteX42" fmla="*/ 4389 w 10000"/>
                <a:gd name="connsiteY42" fmla="*/ 3243 h 10000"/>
                <a:gd name="connsiteX43" fmla="*/ 4389 w 10000"/>
                <a:gd name="connsiteY43" fmla="*/ 3243 h 10000"/>
                <a:gd name="connsiteX44" fmla="*/ 4389 w 10000"/>
                <a:gd name="connsiteY44" fmla="*/ 3193 h 10000"/>
                <a:gd name="connsiteX45" fmla="*/ 4444 w 10000"/>
                <a:gd name="connsiteY45" fmla="*/ 3138 h 10000"/>
                <a:gd name="connsiteX46" fmla="*/ 4667 w 10000"/>
                <a:gd name="connsiteY46" fmla="*/ 3085 h 10000"/>
                <a:gd name="connsiteX47" fmla="*/ 5333 w 10000"/>
                <a:gd name="connsiteY47" fmla="*/ 2981 h 10000"/>
                <a:gd name="connsiteX48" fmla="*/ 6500 w 10000"/>
                <a:gd name="connsiteY48" fmla="*/ 2821 h 10000"/>
                <a:gd name="connsiteX49" fmla="*/ 6500 w 10000"/>
                <a:gd name="connsiteY49" fmla="*/ 2821 h 10000"/>
                <a:gd name="connsiteX50" fmla="*/ 7167 w 10000"/>
                <a:gd name="connsiteY50" fmla="*/ 2660 h 10000"/>
                <a:gd name="connsiteX51" fmla="*/ 8389 w 10000"/>
                <a:gd name="connsiteY51" fmla="*/ 2340 h 10000"/>
                <a:gd name="connsiteX52" fmla="*/ 8389 w 10000"/>
                <a:gd name="connsiteY52" fmla="*/ 2340 h 10000"/>
                <a:gd name="connsiteX53" fmla="*/ 8667 w 10000"/>
                <a:gd name="connsiteY53" fmla="*/ 2229 h 10000"/>
                <a:gd name="connsiteX54" fmla="*/ 8778 w 10000"/>
                <a:gd name="connsiteY54" fmla="*/ 2072 h 10000"/>
                <a:gd name="connsiteX55" fmla="*/ 8889 w 10000"/>
                <a:gd name="connsiteY55" fmla="*/ 1968 h 10000"/>
                <a:gd name="connsiteX56" fmla="*/ 8833 w 10000"/>
                <a:gd name="connsiteY56" fmla="*/ 1860 h 10000"/>
                <a:gd name="connsiteX57" fmla="*/ 8833 w 10000"/>
                <a:gd name="connsiteY57" fmla="*/ 1753 h 10000"/>
                <a:gd name="connsiteX58" fmla="*/ 8722 w 10000"/>
                <a:gd name="connsiteY58" fmla="*/ 1647 h 10000"/>
                <a:gd name="connsiteX59" fmla="*/ 8556 w 10000"/>
                <a:gd name="connsiteY59" fmla="*/ 1490 h 10000"/>
                <a:gd name="connsiteX60" fmla="*/ 8556 w 10000"/>
                <a:gd name="connsiteY60" fmla="*/ 1490 h 10000"/>
                <a:gd name="connsiteX61" fmla="*/ 6556 w 10000"/>
                <a:gd name="connsiteY61" fmla="*/ 534 h 10000"/>
                <a:gd name="connsiteX62" fmla="*/ 6556 w 10000"/>
                <a:gd name="connsiteY62" fmla="*/ 534 h 10000"/>
                <a:gd name="connsiteX63" fmla="*/ 6333 w 10000"/>
                <a:gd name="connsiteY63" fmla="*/ 376 h 10000"/>
                <a:gd name="connsiteX64" fmla="*/ 6167 w 10000"/>
                <a:gd name="connsiteY64" fmla="*/ 215 h 10000"/>
                <a:gd name="connsiteX65" fmla="*/ 6056 w 10000"/>
                <a:gd name="connsiteY65" fmla="*/ 54 h 10000"/>
                <a:gd name="connsiteX66" fmla="*/ 6056 w 10000"/>
                <a:gd name="connsiteY66" fmla="*/ 54 h 10000"/>
                <a:gd name="connsiteX67" fmla="*/ 8056 w 10000"/>
                <a:gd name="connsiteY67" fmla="*/ 0 h 10000"/>
                <a:gd name="connsiteX68" fmla="*/ 10000 w 10000"/>
                <a:gd name="connsiteY68" fmla="*/ 534 h 10000"/>
                <a:gd name="connsiteX69" fmla="*/ 10000 w 10000"/>
                <a:gd name="connsiteY69" fmla="*/ 7340 h 10000"/>
                <a:gd name="connsiteX70" fmla="*/ 10000 w 10000"/>
                <a:gd name="connsiteY70" fmla="*/ 7340 h 10000"/>
                <a:gd name="connsiteX71" fmla="*/ 9722 w 10000"/>
                <a:gd name="connsiteY71" fmla="*/ 7287 h 10000"/>
                <a:gd name="connsiteX72" fmla="*/ 9389 w 10000"/>
                <a:gd name="connsiteY72" fmla="*/ 7340 h 10000"/>
                <a:gd name="connsiteX73" fmla="*/ 9389 w 10000"/>
                <a:gd name="connsiteY73" fmla="*/ 7340 h 10000"/>
                <a:gd name="connsiteX74" fmla="*/ 9278 w 10000"/>
                <a:gd name="connsiteY74" fmla="*/ 7395 h 10000"/>
                <a:gd name="connsiteX75" fmla="*/ 9056 w 10000"/>
                <a:gd name="connsiteY75" fmla="*/ 7340 h 10000"/>
                <a:gd name="connsiteX76" fmla="*/ 8889 w 10000"/>
                <a:gd name="connsiteY76" fmla="*/ 7287 h 10000"/>
                <a:gd name="connsiteX77" fmla="*/ 8722 w 10000"/>
                <a:gd name="connsiteY77" fmla="*/ 7177 h 10000"/>
                <a:gd name="connsiteX78" fmla="*/ 8611 w 10000"/>
                <a:gd name="connsiteY78" fmla="*/ 7018 h 10000"/>
                <a:gd name="connsiteX79" fmla="*/ 8444 w 10000"/>
                <a:gd name="connsiteY79" fmla="*/ 6754 h 10000"/>
                <a:gd name="connsiteX80" fmla="*/ 8444 w 10000"/>
                <a:gd name="connsiteY80" fmla="*/ 6754 h 10000"/>
                <a:gd name="connsiteX81" fmla="*/ 8222 w 10000"/>
                <a:gd name="connsiteY81" fmla="*/ 6277 h 10000"/>
                <a:gd name="connsiteX82" fmla="*/ 8111 w 10000"/>
                <a:gd name="connsiteY82" fmla="*/ 6062 h 10000"/>
                <a:gd name="connsiteX83" fmla="*/ 7944 w 10000"/>
                <a:gd name="connsiteY83" fmla="*/ 5906 h 10000"/>
                <a:gd name="connsiteX84" fmla="*/ 7778 w 10000"/>
                <a:gd name="connsiteY84" fmla="*/ 5798 h 10000"/>
                <a:gd name="connsiteX85" fmla="*/ 7556 w 10000"/>
                <a:gd name="connsiteY85" fmla="*/ 5741 h 10000"/>
                <a:gd name="connsiteX86" fmla="*/ 7333 w 10000"/>
                <a:gd name="connsiteY86" fmla="*/ 5690 h 10000"/>
                <a:gd name="connsiteX87" fmla="*/ 7000 w 10000"/>
                <a:gd name="connsiteY87" fmla="*/ 5637 h 10000"/>
                <a:gd name="connsiteX88" fmla="*/ 7000 w 10000"/>
                <a:gd name="connsiteY88" fmla="*/ 5637 h 10000"/>
                <a:gd name="connsiteX89" fmla="*/ 6556 w 10000"/>
                <a:gd name="connsiteY89" fmla="*/ 5690 h 10000"/>
                <a:gd name="connsiteX90" fmla="*/ 6222 w 10000"/>
                <a:gd name="connsiteY90" fmla="*/ 5690 h 10000"/>
                <a:gd name="connsiteX91" fmla="*/ 6111 w 10000"/>
                <a:gd name="connsiteY91" fmla="*/ 5637 h 10000"/>
                <a:gd name="connsiteX92" fmla="*/ 6056 w 10000"/>
                <a:gd name="connsiteY92" fmla="*/ 5583 h 10000"/>
                <a:gd name="connsiteX93" fmla="*/ 6056 w 10000"/>
                <a:gd name="connsiteY93" fmla="*/ 5583 h 10000"/>
                <a:gd name="connsiteX94" fmla="*/ 6056 w 10000"/>
                <a:gd name="connsiteY94" fmla="*/ 4625 h 10000"/>
                <a:gd name="connsiteX95" fmla="*/ 6056 w 10000"/>
                <a:gd name="connsiteY95" fmla="*/ 4625 h 10000"/>
                <a:gd name="connsiteX96" fmla="*/ 6056 w 10000"/>
                <a:gd name="connsiteY96" fmla="*/ 4413 h 10000"/>
                <a:gd name="connsiteX97" fmla="*/ 5944 w 10000"/>
                <a:gd name="connsiteY97" fmla="*/ 4148 h 10000"/>
                <a:gd name="connsiteX98" fmla="*/ 5889 w 10000"/>
                <a:gd name="connsiteY98" fmla="*/ 4095 h 10000"/>
                <a:gd name="connsiteX99" fmla="*/ 5778 w 10000"/>
                <a:gd name="connsiteY99" fmla="*/ 4040 h 10000"/>
                <a:gd name="connsiteX100" fmla="*/ 5667 w 10000"/>
                <a:gd name="connsiteY100" fmla="*/ 4040 h 10000"/>
                <a:gd name="connsiteX101" fmla="*/ 5500 w 10000"/>
                <a:gd name="connsiteY101" fmla="*/ 4095 h 10000"/>
                <a:gd name="connsiteX102" fmla="*/ 5500 w 10000"/>
                <a:gd name="connsiteY102" fmla="*/ 4095 h 10000"/>
                <a:gd name="connsiteX103" fmla="*/ 4889 w 10000"/>
                <a:gd name="connsiteY103" fmla="*/ 4467 h 10000"/>
                <a:gd name="connsiteX104" fmla="*/ 4611 w 10000"/>
                <a:gd name="connsiteY104" fmla="*/ 4572 h 10000"/>
                <a:gd name="connsiteX105" fmla="*/ 4556 w 10000"/>
                <a:gd name="connsiteY105" fmla="*/ 4625 h 10000"/>
                <a:gd name="connsiteX106" fmla="*/ 4500 w 10000"/>
                <a:gd name="connsiteY106" fmla="*/ 4572 h 10000"/>
                <a:gd name="connsiteX107" fmla="*/ 4500 w 10000"/>
                <a:gd name="connsiteY107" fmla="*/ 4572 h 10000"/>
                <a:gd name="connsiteX108" fmla="*/ 4222 w 10000"/>
                <a:gd name="connsiteY108" fmla="*/ 4040 h 10000"/>
                <a:gd name="connsiteX109" fmla="*/ 4222 w 10000"/>
                <a:gd name="connsiteY109" fmla="*/ 4040 h 10000"/>
                <a:gd name="connsiteX110" fmla="*/ 4111 w 10000"/>
                <a:gd name="connsiteY110" fmla="*/ 3776 h 10000"/>
                <a:gd name="connsiteX111" fmla="*/ 4111 w 10000"/>
                <a:gd name="connsiteY111" fmla="*/ 3615 h 10000"/>
                <a:gd name="connsiteX112" fmla="*/ 4111 w 10000"/>
                <a:gd name="connsiteY112" fmla="*/ 3458 h 10000"/>
                <a:gd name="connsiteX113" fmla="*/ 4111 w 10000"/>
                <a:gd name="connsiteY113" fmla="*/ 3458 h 10000"/>
                <a:gd name="connsiteX114" fmla="*/ 4278 w 10000"/>
                <a:gd name="connsiteY114" fmla="*/ 3297 h 10000"/>
                <a:gd name="connsiteX115" fmla="*/ 4389 w 10000"/>
                <a:gd name="connsiteY115" fmla="*/ 3243 h 10000"/>
                <a:gd name="connsiteX116" fmla="*/ 4389 w 10000"/>
                <a:gd name="connsiteY116" fmla="*/ 3243 h 10000"/>
                <a:gd name="connsiteX117" fmla="*/ 4000 w 10000"/>
                <a:gd name="connsiteY117" fmla="*/ 3243 h 10000"/>
                <a:gd name="connsiteX118" fmla="*/ 3722 w 10000"/>
                <a:gd name="connsiteY118" fmla="*/ 3297 h 10000"/>
                <a:gd name="connsiteX119" fmla="*/ 3611 w 10000"/>
                <a:gd name="connsiteY119" fmla="*/ 3353 h 10000"/>
                <a:gd name="connsiteX120" fmla="*/ 3556 w 10000"/>
                <a:gd name="connsiteY120" fmla="*/ 3404 h 10000"/>
                <a:gd name="connsiteX121" fmla="*/ 3556 w 10000"/>
                <a:gd name="connsiteY121" fmla="*/ 3404 h 10000"/>
                <a:gd name="connsiteX122" fmla="*/ 3444 w 10000"/>
                <a:gd name="connsiteY122" fmla="*/ 3615 h 10000"/>
                <a:gd name="connsiteX123" fmla="*/ 3278 w 10000"/>
                <a:gd name="connsiteY123" fmla="*/ 3937 h 10000"/>
                <a:gd name="connsiteX124" fmla="*/ 3000 w 10000"/>
                <a:gd name="connsiteY124" fmla="*/ 4310 h 10000"/>
                <a:gd name="connsiteX125" fmla="*/ 2667 w 10000"/>
                <a:gd name="connsiteY125" fmla="*/ 4572 h 10000"/>
                <a:gd name="connsiteX126" fmla="*/ 2667 w 10000"/>
                <a:gd name="connsiteY126" fmla="*/ 4572 h 10000"/>
                <a:gd name="connsiteX127" fmla="*/ 2333 w 10000"/>
                <a:gd name="connsiteY127" fmla="*/ 4786 h 10000"/>
                <a:gd name="connsiteX128" fmla="*/ 1833 w 10000"/>
                <a:gd name="connsiteY128" fmla="*/ 5000 h 10000"/>
                <a:gd name="connsiteX129" fmla="*/ 1389 w 10000"/>
                <a:gd name="connsiteY129" fmla="*/ 5108 h 10000"/>
                <a:gd name="connsiteX130" fmla="*/ 889 w 10000"/>
                <a:gd name="connsiteY130" fmla="*/ 5158 h 10000"/>
                <a:gd name="connsiteX131" fmla="*/ 889 w 10000"/>
                <a:gd name="connsiteY131" fmla="*/ 5158 h 10000"/>
                <a:gd name="connsiteX132" fmla="*/ 500 w 10000"/>
                <a:gd name="connsiteY132" fmla="*/ 5212 h 10000"/>
                <a:gd name="connsiteX133" fmla="*/ 222 w 10000"/>
                <a:gd name="connsiteY133" fmla="*/ 5269 h 10000"/>
                <a:gd name="connsiteX134" fmla="*/ 0 w 10000"/>
                <a:gd name="connsiteY134" fmla="*/ 5323 h 10000"/>
                <a:gd name="connsiteX135" fmla="*/ 0 w 10000"/>
                <a:gd name="connsiteY135" fmla="*/ 5323 h 10000"/>
                <a:gd name="connsiteX136" fmla="*/ 278 w 10000"/>
                <a:gd name="connsiteY136" fmla="*/ 6166 h 10000"/>
                <a:gd name="connsiteX137" fmla="*/ 500 w 10000"/>
                <a:gd name="connsiteY137" fmla="*/ 6808 h 10000"/>
                <a:gd name="connsiteX138" fmla="*/ 722 w 10000"/>
                <a:gd name="connsiteY138" fmla="*/ 7340 h 10000"/>
                <a:gd name="connsiteX139" fmla="*/ 722 w 10000"/>
                <a:gd name="connsiteY139" fmla="*/ 7340 h 10000"/>
                <a:gd name="connsiteX140" fmla="*/ 889 w 10000"/>
                <a:gd name="connsiteY140" fmla="*/ 7660 h 10000"/>
                <a:gd name="connsiteX141" fmla="*/ 944 w 10000"/>
                <a:gd name="connsiteY141" fmla="*/ 7925 h 10000"/>
                <a:gd name="connsiteX142" fmla="*/ 1111 w 10000"/>
                <a:gd name="connsiteY142" fmla="*/ 8190 h 10000"/>
                <a:gd name="connsiteX143" fmla="*/ 1333 w 10000"/>
                <a:gd name="connsiteY143" fmla="*/ 8615 h 10000"/>
                <a:gd name="connsiteX144" fmla="*/ 1333 w 10000"/>
                <a:gd name="connsiteY144" fmla="*/ 8615 h 10000"/>
                <a:gd name="connsiteX145" fmla="*/ 1444 w 10000"/>
                <a:gd name="connsiteY145" fmla="*/ 8830 h 10000"/>
                <a:gd name="connsiteX146" fmla="*/ 1500 w 10000"/>
                <a:gd name="connsiteY146" fmla="*/ 8987 h 10000"/>
                <a:gd name="connsiteX147" fmla="*/ 1500 w 10000"/>
                <a:gd name="connsiteY147" fmla="*/ 9144 h 10000"/>
                <a:gd name="connsiteX148" fmla="*/ 1556 w 10000"/>
                <a:gd name="connsiteY148" fmla="*/ 9202 h 10000"/>
                <a:gd name="connsiteX149" fmla="*/ 1722 w 10000"/>
                <a:gd name="connsiteY149" fmla="*/ 9252 h 10000"/>
                <a:gd name="connsiteX150" fmla="*/ 1944 w 10000"/>
                <a:gd name="connsiteY150" fmla="*/ 9304 h 10000"/>
                <a:gd name="connsiteX151" fmla="*/ 2944 w 10000"/>
                <a:gd name="connsiteY151" fmla="*/ 9360 h 10000"/>
                <a:gd name="connsiteX152" fmla="*/ 2944 w 10000"/>
                <a:gd name="connsiteY152" fmla="*/ 9360 h 10000"/>
                <a:gd name="connsiteX153" fmla="*/ 4167 w 10000"/>
                <a:gd name="connsiteY153" fmla="*/ 9463 h 10000"/>
                <a:gd name="connsiteX154" fmla="*/ 4889 w 10000"/>
                <a:gd name="connsiteY154" fmla="*/ 9624 h 10000"/>
                <a:gd name="connsiteX155" fmla="*/ 5278 w 10000"/>
                <a:gd name="connsiteY155" fmla="*/ 9788 h 10000"/>
                <a:gd name="connsiteX156" fmla="*/ 5444 w 10000"/>
                <a:gd name="connsiteY156" fmla="*/ 9839 h 10000"/>
                <a:gd name="connsiteX157" fmla="*/ 5444 w 10000"/>
                <a:gd name="connsiteY157" fmla="*/ 9839 h 10000"/>
                <a:gd name="connsiteX158" fmla="*/ 5722 w 10000"/>
                <a:gd name="connsiteY158" fmla="*/ 9947 h 10000"/>
                <a:gd name="connsiteX159" fmla="*/ 5833 w 10000"/>
                <a:gd name="connsiteY159" fmla="*/ 10000 h 10000"/>
                <a:gd name="connsiteX160" fmla="*/ 5833 w 10000"/>
                <a:gd name="connsiteY160" fmla="*/ 10000 h 10000"/>
                <a:gd name="connsiteX161" fmla="*/ 5833 w 10000"/>
                <a:gd name="connsiteY161" fmla="*/ 9947 h 10000"/>
                <a:gd name="connsiteX162" fmla="*/ 5889 w 10000"/>
                <a:gd name="connsiteY162" fmla="*/ 9892 h 10000"/>
                <a:gd name="connsiteX0" fmla="*/ 10000 w 10000"/>
                <a:gd name="connsiteY0" fmla="*/ 7287 h 10000"/>
                <a:gd name="connsiteX1" fmla="*/ 10000 w 10000"/>
                <a:gd name="connsiteY1" fmla="*/ 7287 h 10000"/>
                <a:gd name="connsiteX2" fmla="*/ 9222 w 10000"/>
                <a:gd name="connsiteY2" fmla="*/ 7340 h 10000"/>
                <a:gd name="connsiteX3" fmla="*/ 8944 w 10000"/>
                <a:gd name="connsiteY3" fmla="*/ 7340 h 10000"/>
                <a:gd name="connsiteX4" fmla="*/ 8833 w 10000"/>
                <a:gd name="connsiteY4" fmla="*/ 7287 h 10000"/>
                <a:gd name="connsiteX5" fmla="*/ 8778 w 10000"/>
                <a:gd name="connsiteY5" fmla="*/ 7234 h 10000"/>
                <a:gd name="connsiteX6" fmla="*/ 8778 w 10000"/>
                <a:gd name="connsiteY6" fmla="*/ 7234 h 10000"/>
                <a:gd name="connsiteX7" fmla="*/ 8444 w 10000"/>
                <a:gd name="connsiteY7" fmla="*/ 6592 h 10000"/>
                <a:gd name="connsiteX8" fmla="*/ 8167 w 10000"/>
                <a:gd name="connsiteY8" fmla="*/ 6010 h 10000"/>
                <a:gd name="connsiteX9" fmla="*/ 8167 w 10000"/>
                <a:gd name="connsiteY9" fmla="*/ 6010 h 10000"/>
                <a:gd name="connsiteX10" fmla="*/ 8056 w 10000"/>
                <a:gd name="connsiteY10" fmla="*/ 5906 h 10000"/>
                <a:gd name="connsiteX11" fmla="*/ 7889 w 10000"/>
                <a:gd name="connsiteY11" fmla="*/ 5798 h 10000"/>
                <a:gd name="connsiteX12" fmla="*/ 7444 w 10000"/>
                <a:gd name="connsiteY12" fmla="*/ 5741 h 10000"/>
                <a:gd name="connsiteX13" fmla="*/ 6889 w 10000"/>
                <a:gd name="connsiteY13" fmla="*/ 5690 h 10000"/>
                <a:gd name="connsiteX14" fmla="*/ 6389 w 10000"/>
                <a:gd name="connsiteY14" fmla="*/ 5690 h 10000"/>
                <a:gd name="connsiteX15" fmla="*/ 6389 w 10000"/>
                <a:gd name="connsiteY15" fmla="*/ 5690 h 10000"/>
                <a:gd name="connsiteX16" fmla="*/ 6167 w 10000"/>
                <a:gd name="connsiteY16" fmla="*/ 5637 h 10000"/>
                <a:gd name="connsiteX17" fmla="*/ 6056 w 10000"/>
                <a:gd name="connsiteY17" fmla="*/ 5534 h 10000"/>
                <a:gd name="connsiteX18" fmla="*/ 6000 w 10000"/>
                <a:gd name="connsiteY18" fmla="*/ 5426 h 10000"/>
                <a:gd name="connsiteX19" fmla="*/ 6000 w 10000"/>
                <a:gd name="connsiteY19" fmla="*/ 5212 h 10000"/>
                <a:gd name="connsiteX20" fmla="*/ 6056 w 10000"/>
                <a:gd name="connsiteY20" fmla="*/ 4786 h 10000"/>
                <a:gd name="connsiteX21" fmla="*/ 6111 w 10000"/>
                <a:gd name="connsiteY21" fmla="*/ 4572 h 10000"/>
                <a:gd name="connsiteX22" fmla="*/ 6056 w 10000"/>
                <a:gd name="connsiteY22" fmla="*/ 4310 h 10000"/>
                <a:gd name="connsiteX23" fmla="*/ 6056 w 10000"/>
                <a:gd name="connsiteY23" fmla="*/ 4310 h 10000"/>
                <a:gd name="connsiteX24" fmla="*/ 6000 w 10000"/>
                <a:gd name="connsiteY24" fmla="*/ 4148 h 10000"/>
                <a:gd name="connsiteX25" fmla="*/ 5944 w 10000"/>
                <a:gd name="connsiteY25" fmla="*/ 4040 h 10000"/>
                <a:gd name="connsiteX26" fmla="*/ 5833 w 10000"/>
                <a:gd name="connsiteY26" fmla="*/ 4040 h 10000"/>
                <a:gd name="connsiteX27" fmla="*/ 5667 w 10000"/>
                <a:gd name="connsiteY27" fmla="*/ 4095 h 10000"/>
                <a:gd name="connsiteX28" fmla="*/ 5333 w 10000"/>
                <a:gd name="connsiteY28" fmla="*/ 4252 h 10000"/>
                <a:gd name="connsiteX29" fmla="*/ 4889 w 10000"/>
                <a:gd name="connsiteY29" fmla="*/ 4521 h 10000"/>
                <a:gd name="connsiteX30" fmla="*/ 4889 w 10000"/>
                <a:gd name="connsiteY30" fmla="*/ 4521 h 10000"/>
                <a:gd name="connsiteX31" fmla="*/ 4611 w 10000"/>
                <a:gd name="connsiteY31" fmla="*/ 4572 h 10000"/>
                <a:gd name="connsiteX32" fmla="*/ 4500 w 10000"/>
                <a:gd name="connsiteY32" fmla="*/ 4572 h 10000"/>
                <a:gd name="connsiteX33" fmla="*/ 4444 w 10000"/>
                <a:gd name="connsiteY33" fmla="*/ 4521 h 10000"/>
                <a:gd name="connsiteX34" fmla="*/ 4389 w 10000"/>
                <a:gd name="connsiteY34" fmla="*/ 4310 h 10000"/>
                <a:gd name="connsiteX35" fmla="*/ 4222 w 10000"/>
                <a:gd name="connsiteY35" fmla="*/ 4040 h 10000"/>
                <a:gd name="connsiteX36" fmla="*/ 4222 w 10000"/>
                <a:gd name="connsiteY36" fmla="*/ 4040 h 10000"/>
                <a:gd name="connsiteX37" fmla="*/ 4111 w 10000"/>
                <a:gd name="connsiteY37" fmla="*/ 3884 h 10000"/>
                <a:gd name="connsiteX38" fmla="*/ 4111 w 10000"/>
                <a:gd name="connsiteY38" fmla="*/ 3723 h 10000"/>
                <a:gd name="connsiteX39" fmla="*/ 4111 w 10000"/>
                <a:gd name="connsiteY39" fmla="*/ 3615 h 10000"/>
                <a:gd name="connsiteX40" fmla="*/ 4167 w 10000"/>
                <a:gd name="connsiteY40" fmla="*/ 3511 h 10000"/>
                <a:gd name="connsiteX41" fmla="*/ 4278 w 10000"/>
                <a:gd name="connsiteY41" fmla="*/ 3297 h 10000"/>
                <a:gd name="connsiteX42" fmla="*/ 4389 w 10000"/>
                <a:gd name="connsiteY42" fmla="*/ 3243 h 10000"/>
                <a:gd name="connsiteX43" fmla="*/ 4389 w 10000"/>
                <a:gd name="connsiteY43" fmla="*/ 3243 h 10000"/>
                <a:gd name="connsiteX44" fmla="*/ 4389 w 10000"/>
                <a:gd name="connsiteY44" fmla="*/ 3193 h 10000"/>
                <a:gd name="connsiteX45" fmla="*/ 4444 w 10000"/>
                <a:gd name="connsiteY45" fmla="*/ 3138 h 10000"/>
                <a:gd name="connsiteX46" fmla="*/ 4667 w 10000"/>
                <a:gd name="connsiteY46" fmla="*/ 3085 h 10000"/>
                <a:gd name="connsiteX47" fmla="*/ 5333 w 10000"/>
                <a:gd name="connsiteY47" fmla="*/ 2981 h 10000"/>
                <a:gd name="connsiteX48" fmla="*/ 6500 w 10000"/>
                <a:gd name="connsiteY48" fmla="*/ 2821 h 10000"/>
                <a:gd name="connsiteX49" fmla="*/ 6500 w 10000"/>
                <a:gd name="connsiteY49" fmla="*/ 2821 h 10000"/>
                <a:gd name="connsiteX50" fmla="*/ 7167 w 10000"/>
                <a:gd name="connsiteY50" fmla="*/ 2660 h 10000"/>
                <a:gd name="connsiteX51" fmla="*/ 8389 w 10000"/>
                <a:gd name="connsiteY51" fmla="*/ 2340 h 10000"/>
                <a:gd name="connsiteX52" fmla="*/ 8389 w 10000"/>
                <a:gd name="connsiteY52" fmla="*/ 2340 h 10000"/>
                <a:gd name="connsiteX53" fmla="*/ 8667 w 10000"/>
                <a:gd name="connsiteY53" fmla="*/ 2229 h 10000"/>
                <a:gd name="connsiteX54" fmla="*/ 8778 w 10000"/>
                <a:gd name="connsiteY54" fmla="*/ 2072 h 10000"/>
                <a:gd name="connsiteX55" fmla="*/ 8889 w 10000"/>
                <a:gd name="connsiteY55" fmla="*/ 1968 h 10000"/>
                <a:gd name="connsiteX56" fmla="*/ 8833 w 10000"/>
                <a:gd name="connsiteY56" fmla="*/ 1860 h 10000"/>
                <a:gd name="connsiteX57" fmla="*/ 8833 w 10000"/>
                <a:gd name="connsiteY57" fmla="*/ 1753 h 10000"/>
                <a:gd name="connsiteX58" fmla="*/ 8722 w 10000"/>
                <a:gd name="connsiteY58" fmla="*/ 1647 h 10000"/>
                <a:gd name="connsiteX59" fmla="*/ 8556 w 10000"/>
                <a:gd name="connsiteY59" fmla="*/ 1490 h 10000"/>
                <a:gd name="connsiteX60" fmla="*/ 8556 w 10000"/>
                <a:gd name="connsiteY60" fmla="*/ 1490 h 10000"/>
                <a:gd name="connsiteX61" fmla="*/ 6556 w 10000"/>
                <a:gd name="connsiteY61" fmla="*/ 534 h 10000"/>
                <a:gd name="connsiteX62" fmla="*/ 6556 w 10000"/>
                <a:gd name="connsiteY62" fmla="*/ 534 h 10000"/>
                <a:gd name="connsiteX63" fmla="*/ 6333 w 10000"/>
                <a:gd name="connsiteY63" fmla="*/ 376 h 10000"/>
                <a:gd name="connsiteX64" fmla="*/ 6167 w 10000"/>
                <a:gd name="connsiteY64" fmla="*/ 215 h 10000"/>
                <a:gd name="connsiteX65" fmla="*/ 6056 w 10000"/>
                <a:gd name="connsiteY65" fmla="*/ 54 h 10000"/>
                <a:gd name="connsiteX66" fmla="*/ 6056 w 10000"/>
                <a:gd name="connsiteY66" fmla="*/ 54 h 10000"/>
                <a:gd name="connsiteX67" fmla="*/ 8056 w 10000"/>
                <a:gd name="connsiteY67" fmla="*/ 0 h 10000"/>
                <a:gd name="connsiteX68" fmla="*/ 10000 w 10000"/>
                <a:gd name="connsiteY68" fmla="*/ 534 h 10000"/>
                <a:gd name="connsiteX69" fmla="*/ 10000 w 10000"/>
                <a:gd name="connsiteY69" fmla="*/ 7340 h 10000"/>
                <a:gd name="connsiteX70" fmla="*/ 10000 w 10000"/>
                <a:gd name="connsiteY70" fmla="*/ 7340 h 10000"/>
                <a:gd name="connsiteX71" fmla="*/ 9722 w 10000"/>
                <a:gd name="connsiteY71" fmla="*/ 7287 h 10000"/>
                <a:gd name="connsiteX72" fmla="*/ 9389 w 10000"/>
                <a:gd name="connsiteY72" fmla="*/ 7340 h 10000"/>
                <a:gd name="connsiteX73" fmla="*/ 9389 w 10000"/>
                <a:gd name="connsiteY73" fmla="*/ 7340 h 10000"/>
                <a:gd name="connsiteX74" fmla="*/ 9278 w 10000"/>
                <a:gd name="connsiteY74" fmla="*/ 7395 h 10000"/>
                <a:gd name="connsiteX75" fmla="*/ 9056 w 10000"/>
                <a:gd name="connsiteY75" fmla="*/ 7340 h 10000"/>
                <a:gd name="connsiteX76" fmla="*/ 8889 w 10000"/>
                <a:gd name="connsiteY76" fmla="*/ 7287 h 10000"/>
                <a:gd name="connsiteX77" fmla="*/ 8722 w 10000"/>
                <a:gd name="connsiteY77" fmla="*/ 7177 h 10000"/>
                <a:gd name="connsiteX78" fmla="*/ 8611 w 10000"/>
                <a:gd name="connsiteY78" fmla="*/ 7018 h 10000"/>
                <a:gd name="connsiteX79" fmla="*/ 8444 w 10000"/>
                <a:gd name="connsiteY79" fmla="*/ 6754 h 10000"/>
                <a:gd name="connsiteX80" fmla="*/ 8444 w 10000"/>
                <a:gd name="connsiteY80" fmla="*/ 6754 h 10000"/>
                <a:gd name="connsiteX81" fmla="*/ 8222 w 10000"/>
                <a:gd name="connsiteY81" fmla="*/ 6277 h 10000"/>
                <a:gd name="connsiteX82" fmla="*/ 8111 w 10000"/>
                <a:gd name="connsiteY82" fmla="*/ 6062 h 10000"/>
                <a:gd name="connsiteX83" fmla="*/ 7944 w 10000"/>
                <a:gd name="connsiteY83" fmla="*/ 5906 h 10000"/>
                <a:gd name="connsiteX84" fmla="*/ 7778 w 10000"/>
                <a:gd name="connsiteY84" fmla="*/ 5798 h 10000"/>
                <a:gd name="connsiteX85" fmla="*/ 7556 w 10000"/>
                <a:gd name="connsiteY85" fmla="*/ 5741 h 10000"/>
                <a:gd name="connsiteX86" fmla="*/ 7333 w 10000"/>
                <a:gd name="connsiteY86" fmla="*/ 5690 h 10000"/>
                <a:gd name="connsiteX87" fmla="*/ 7000 w 10000"/>
                <a:gd name="connsiteY87" fmla="*/ 5637 h 10000"/>
                <a:gd name="connsiteX88" fmla="*/ 7000 w 10000"/>
                <a:gd name="connsiteY88" fmla="*/ 5637 h 10000"/>
                <a:gd name="connsiteX89" fmla="*/ 6556 w 10000"/>
                <a:gd name="connsiteY89" fmla="*/ 5690 h 10000"/>
                <a:gd name="connsiteX90" fmla="*/ 6222 w 10000"/>
                <a:gd name="connsiteY90" fmla="*/ 5690 h 10000"/>
                <a:gd name="connsiteX91" fmla="*/ 6111 w 10000"/>
                <a:gd name="connsiteY91" fmla="*/ 5637 h 10000"/>
                <a:gd name="connsiteX92" fmla="*/ 6056 w 10000"/>
                <a:gd name="connsiteY92" fmla="*/ 5583 h 10000"/>
                <a:gd name="connsiteX93" fmla="*/ 6056 w 10000"/>
                <a:gd name="connsiteY93" fmla="*/ 5583 h 10000"/>
                <a:gd name="connsiteX94" fmla="*/ 6056 w 10000"/>
                <a:gd name="connsiteY94" fmla="*/ 4625 h 10000"/>
                <a:gd name="connsiteX95" fmla="*/ 6056 w 10000"/>
                <a:gd name="connsiteY95" fmla="*/ 4625 h 10000"/>
                <a:gd name="connsiteX96" fmla="*/ 6056 w 10000"/>
                <a:gd name="connsiteY96" fmla="*/ 4413 h 10000"/>
                <a:gd name="connsiteX97" fmla="*/ 5944 w 10000"/>
                <a:gd name="connsiteY97" fmla="*/ 4148 h 10000"/>
                <a:gd name="connsiteX98" fmla="*/ 5889 w 10000"/>
                <a:gd name="connsiteY98" fmla="*/ 4095 h 10000"/>
                <a:gd name="connsiteX99" fmla="*/ 5778 w 10000"/>
                <a:gd name="connsiteY99" fmla="*/ 4040 h 10000"/>
                <a:gd name="connsiteX100" fmla="*/ 5667 w 10000"/>
                <a:gd name="connsiteY100" fmla="*/ 4040 h 10000"/>
                <a:gd name="connsiteX101" fmla="*/ 5500 w 10000"/>
                <a:gd name="connsiteY101" fmla="*/ 4095 h 10000"/>
                <a:gd name="connsiteX102" fmla="*/ 5500 w 10000"/>
                <a:gd name="connsiteY102" fmla="*/ 4095 h 10000"/>
                <a:gd name="connsiteX103" fmla="*/ 4889 w 10000"/>
                <a:gd name="connsiteY103" fmla="*/ 4467 h 10000"/>
                <a:gd name="connsiteX104" fmla="*/ 4611 w 10000"/>
                <a:gd name="connsiteY104" fmla="*/ 4572 h 10000"/>
                <a:gd name="connsiteX105" fmla="*/ 4556 w 10000"/>
                <a:gd name="connsiteY105" fmla="*/ 4625 h 10000"/>
                <a:gd name="connsiteX106" fmla="*/ 4500 w 10000"/>
                <a:gd name="connsiteY106" fmla="*/ 4572 h 10000"/>
                <a:gd name="connsiteX107" fmla="*/ 4500 w 10000"/>
                <a:gd name="connsiteY107" fmla="*/ 4572 h 10000"/>
                <a:gd name="connsiteX108" fmla="*/ 4222 w 10000"/>
                <a:gd name="connsiteY108" fmla="*/ 4040 h 10000"/>
                <a:gd name="connsiteX109" fmla="*/ 4222 w 10000"/>
                <a:gd name="connsiteY109" fmla="*/ 4040 h 10000"/>
                <a:gd name="connsiteX110" fmla="*/ 4111 w 10000"/>
                <a:gd name="connsiteY110" fmla="*/ 3776 h 10000"/>
                <a:gd name="connsiteX111" fmla="*/ 4111 w 10000"/>
                <a:gd name="connsiteY111" fmla="*/ 3615 h 10000"/>
                <a:gd name="connsiteX112" fmla="*/ 4111 w 10000"/>
                <a:gd name="connsiteY112" fmla="*/ 3458 h 10000"/>
                <a:gd name="connsiteX113" fmla="*/ 4111 w 10000"/>
                <a:gd name="connsiteY113" fmla="*/ 3458 h 10000"/>
                <a:gd name="connsiteX114" fmla="*/ 4278 w 10000"/>
                <a:gd name="connsiteY114" fmla="*/ 3297 h 10000"/>
                <a:gd name="connsiteX115" fmla="*/ 4389 w 10000"/>
                <a:gd name="connsiteY115" fmla="*/ 3243 h 10000"/>
                <a:gd name="connsiteX116" fmla="*/ 4389 w 10000"/>
                <a:gd name="connsiteY116" fmla="*/ 3243 h 10000"/>
                <a:gd name="connsiteX117" fmla="*/ 4000 w 10000"/>
                <a:gd name="connsiteY117" fmla="*/ 3243 h 10000"/>
                <a:gd name="connsiteX118" fmla="*/ 3722 w 10000"/>
                <a:gd name="connsiteY118" fmla="*/ 3297 h 10000"/>
                <a:gd name="connsiteX119" fmla="*/ 3611 w 10000"/>
                <a:gd name="connsiteY119" fmla="*/ 3353 h 10000"/>
                <a:gd name="connsiteX120" fmla="*/ 3556 w 10000"/>
                <a:gd name="connsiteY120" fmla="*/ 3404 h 10000"/>
                <a:gd name="connsiteX121" fmla="*/ 3556 w 10000"/>
                <a:gd name="connsiteY121" fmla="*/ 3404 h 10000"/>
                <a:gd name="connsiteX122" fmla="*/ 3444 w 10000"/>
                <a:gd name="connsiteY122" fmla="*/ 3615 h 10000"/>
                <a:gd name="connsiteX123" fmla="*/ 3278 w 10000"/>
                <a:gd name="connsiteY123" fmla="*/ 3937 h 10000"/>
                <a:gd name="connsiteX124" fmla="*/ 3000 w 10000"/>
                <a:gd name="connsiteY124" fmla="*/ 4310 h 10000"/>
                <a:gd name="connsiteX125" fmla="*/ 2667 w 10000"/>
                <a:gd name="connsiteY125" fmla="*/ 4572 h 10000"/>
                <a:gd name="connsiteX126" fmla="*/ 2667 w 10000"/>
                <a:gd name="connsiteY126" fmla="*/ 4572 h 10000"/>
                <a:gd name="connsiteX127" fmla="*/ 2333 w 10000"/>
                <a:gd name="connsiteY127" fmla="*/ 4786 h 10000"/>
                <a:gd name="connsiteX128" fmla="*/ 1833 w 10000"/>
                <a:gd name="connsiteY128" fmla="*/ 5000 h 10000"/>
                <a:gd name="connsiteX129" fmla="*/ 1389 w 10000"/>
                <a:gd name="connsiteY129" fmla="*/ 5108 h 10000"/>
                <a:gd name="connsiteX130" fmla="*/ 889 w 10000"/>
                <a:gd name="connsiteY130" fmla="*/ 5158 h 10000"/>
                <a:gd name="connsiteX131" fmla="*/ 889 w 10000"/>
                <a:gd name="connsiteY131" fmla="*/ 5158 h 10000"/>
                <a:gd name="connsiteX132" fmla="*/ 500 w 10000"/>
                <a:gd name="connsiteY132" fmla="*/ 5212 h 10000"/>
                <a:gd name="connsiteX133" fmla="*/ 222 w 10000"/>
                <a:gd name="connsiteY133" fmla="*/ 5269 h 10000"/>
                <a:gd name="connsiteX134" fmla="*/ 0 w 10000"/>
                <a:gd name="connsiteY134" fmla="*/ 5323 h 10000"/>
                <a:gd name="connsiteX135" fmla="*/ 0 w 10000"/>
                <a:gd name="connsiteY135" fmla="*/ 5323 h 10000"/>
                <a:gd name="connsiteX136" fmla="*/ 278 w 10000"/>
                <a:gd name="connsiteY136" fmla="*/ 6166 h 10000"/>
                <a:gd name="connsiteX137" fmla="*/ 500 w 10000"/>
                <a:gd name="connsiteY137" fmla="*/ 6808 h 10000"/>
                <a:gd name="connsiteX138" fmla="*/ 722 w 10000"/>
                <a:gd name="connsiteY138" fmla="*/ 7340 h 10000"/>
                <a:gd name="connsiteX139" fmla="*/ 722 w 10000"/>
                <a:gd name="connsiteY139" fmla="*/ 7340 h 10000"/>
                <a:gd name="connsiteX140" fmla="*/ 889 w 10000"/>
                <a:gd name="connsiteY140" fmla="*/ 7660 h 10000"/>
                <a:gd name="connsiteX141" fmla="*/ 944 w 10000"/>
                <a:gd name="connsiteY141" fmla="*/ 7925 h 10000"/>
                <a:gd name="connsiteX142" fmla="*/ 1111 w 10000"/>
                <a:gd name="connsiteY142" fmla="*/ 8190 h 10000"/>
                <a:gd name="connsiteX143" fmla="*/ 1333 w 10000"/>
                <a:gd name="connsiteY143" fmla="*/ 8615 h 10000"/>
                <a:gd name="connsiteX144" fmla="*/ 1333 w 10000"/>
                <a:gd name="connsiteY144" fmla="*/ 8615 h 10000"/>
                <a:gd name="connsiteX145" fmla="*/ 1444 w 10000"/>
                <a:gd name="connsiteY145" fmla="*/ 8830 h 10000"/>
                <a:gd name="connsiteX146" fmla="*/ 1500 w 10000"/>
                <a:gd name="connsiteY146" fmla="*/ 8987 h 10000"/>
                <a:gd name="connsiteX147" fmla="*/ 1500 w 10000"/>
                <a:gd name="connsiteY147" fmla="*/ 9144 h 10000"/>
                <a:gd name="connsiteX148" fmla="*/ 1556 w 10000"/>
                <a:gd name="connsiteY148" fmla="*/ 9202 h 10000"/>
                <a:gd name="connsiteX149" fmla="*/ 1722 w 10000"/>
                <a:gd name="connsiteY149" fmla="*/ 9252 h 10000"/>
                <a:gd name="connsiteX150" fmla="*/ 1944 w 10000"/>
                <a:gd name="connsiteY150" fmla="*/ 9304 h 10000"/>
                <a:gd name="connsiteX151" fmla="*/ 2944 w 10000"/>
                <a:gd name="connsiteY151" fmla="*/ 9360 h 10000"/>
                <a:gd name="connsiteX152" fmla="*/ 2944 w 10000"/>
                <a:gd name="connsiteY152" fmla="*/ 9360 h 10000"/>
                <a:gd name="connsiteX153" fmla="*/ 4167 w 10000"/>
                <a:gd name="connsiteY153" fmla="*/ 9463 h 10000"/>
                <a:gd name="connsiteX154" fmla="*/ 4889 w 10000"/>
                <a:gd name="connsiteY154" fmla="*/ 9624 h 10000"/>
                <a:gd name="connsiteX155" fmla="*/ 5278 w 10000"/>
                <a:gd name="connsiteY155" fmla="*/ 9788 h 10000"/>
                <a:gd name="connsiteX156" fmla="*/ 5444 w 10000"/>
                <a:gd name="connsiteY156" fmla="*/ 9839 h 10000"/>
                <a:gd name="connsiteX157" fmla="*/ 5444 w 10000"/>
                <a:gd name="connsiteY157" fmla="*/ 9839 h 10000"/>
                <a:gd name="connsiteX158" fmla="*/ 5833 w 10000"/>
                <a:gd name="connsiteY158" fmla="*/ 10000 h 10000"/>
                <a:gd name="connsiteX159" fmla="*/ 5833 w 10000"/>
                <a:gd name="connsiteY159" fmla="*/ 10000 h 10000"/>
                <a:gd name="connsiteX160" fmla="*/ 5833 w 10000"/>
                <a:gd name="connsiteY160" fmla="*/ 9947 h 10000"/>
                <a:gd name="connsiteX161" fmla="*/ 5889 w 10000"/>
                <a:gd name="connsiteY161" fmla="*/ 9892 h 10000"/>
                <a:gd name="connsiteX0" fmla="*/ 10000 w 10000"/>
                <a:gd name="connsiteY0" fmla="*/ 7287 h 10000"/>
                <a:gd name="connsiteX1" fmla="*/ 10000 w 10000"/>
                <a:gd name="connsiteY1" fmla="*/ 7287 h 10000"/>
                <a:gd name="connsiteX2" fmla="*/ 9222 w 10000"/>
                <a:gd name="connsiteY2" fmla="*/ 7340 h 10000"/>
                <a:gd name="connsiteX3" fmla="*/ 8944 w 10000"/>
                <a:gd name="connsiteY3" fmla="*/ 7340 h 10000"/>
                <a:gd name="connsiteX4" fmla="*/ 8833 w 10000"/>
                <a:gd name="connsiteY4" fmla="*/ 7287 h 10000"/>
                <a:gd name="connsiteX5" fmla="*/ 8778 w 10000"/>
                <a:gd name="connsiteY5" fmla="*/ 7234 h 10000"/>
                <a:gd name="connsiteX6" fmla="*/ 8778 w 10000"/>
                <a:gd name="connsiteY6" fmla="*/ 7234 h 10000"/>
                <a:gd name="connsiteX7" fmla="*/ 8444 w 10000"/>
                <a:gd name="connsiteY7" fmla="*/ 6592 h 10000"/>
                <a:gd name="connsiteX8" fmla="*/ 8167 w 10000"/>
                <a:gd name="connsiteY8" fmla="*/ 6010 h 10000"/>
                <a:gd name="connsiteX9" fmla="*/ 8167 w 10000"/>
                <a:gd name="connsiteY9" fmla="*/ 6010 h 10000"/>
                <a:gd name="connsiteX10" fmla="*/ 8056 w 10000"/>
                <a:gd name="connsiteY10" fmla="*/ 5906 h 10000"/>
                <a:gd name="connsiteX11" fmla="*/ 7889 w 10000"/>
                <a:gd name="connsiteY11" fmla="*/ 5798 h 10000"/>
                <a:gd name="connsiteX12" fmla="*/ 7444 w 10000"/>
                <a:gd name="connsiteY12" fmla="*/ 5741 h 10000"/>
                <a:gd name="connsiteX13" fmla="*/ 6889 w 10000"/>
                <a:gd name="connsiteY13" fmla="*/ 5690 h 10000"/>
                <a:gd name="connsiteX14" fmla="*/ 6389 w 10000"/>
                <a:gd name="connsiteY14" fmla="*/ 5690 h 10000"/>
                <a:gd name="connsiteX15" fmla="*/ 6389 w 10000"/>
                <a:gd name="connsiteY15" fmla="*/ 5690 h 10000"/>
                <a:gd name="connsiteX16" fmla="*/ 6167 w 10000"/>
                <a:gd name="connsiteY16" fmla="*/ 5637 h 10000"/>
                <a:gd name="connsiteX17" fmla="*/ 6056 w 10000"/>
                <a:gd name="connsiteY17" fmla="*/ 5534 h 10000"/>
                <a:gd name="connsiteX18" fmla="*/ 6000 w 10000"/>
                <a:gd name="connsiteY18" fmla="*/ 5426 h 10000"/>
                <a:gd name="connsiteX19" fmla="*/ 6000 w 10000"/>
                <a:gd name="connsiteY19" fmla="*/ 5212 h 10000"/>
                <a:gd name="connsiteX20" fmla="*/ 6056 w 10000"/>
                <a:gd name="connsiteY20" fmla="*/ 4786 h 10000"/>
                <a:gd name="connsiteX21" fmla="*/ 6111 w 10000"/>
                <a:gd name="connsiteY21" fmla="*/ 4572 h 10000"/>
                <a:gd name="connsiteX22" fmla="*/ 6056 w 10000"/>
                <a:gd name="connsiteY22" fmla="*/ 4310 h 10000"/>
                <a:gd name="connsiteX23" fmla="*/ 6056 w 10000"/>
                <a:gd name="connsiteY23" fmla="*/ 4310 h 10000"/>
                <a:gd name="connsiteX24" fmla="*/ 6000 w 10000"/>
                <a:gd name="connsiteY24" fmla="*/ 4148 h 10000"/>
                <a:gd name="connsiteX25" fmla="*/ 5944 w 10000"/>
                <a:gd name="connsiteY25" fmla="*/ 4040 h 10000"/>
                <a:gd name="connsiteX26" fmla="*/ 5833 w 10000"/>
                <a:gd name="connsiteY26" fmla="*/ 4040 h 10000"/>
                <a:gd name="connsiteX27" fmla="*/ 5667 w 10000"/>
                <a:gd name="connsiteY27" fmla="*/ 4095 h 10000"/>
                <a:gd name="connsiteX28" fmla="*/ 5333 w 10000"/>
                <a:gd name="connsiteY28" fmla="*/ 4252 h 10000"/>
                <a:gd name="connsiteX29" fmla="*/ 4889 w 10000"/>
                <a:gd name="connsiteY29" fmla="*/ 4521 h 10000"/>
                <a:gd name="connsiteX30" fmla="*/ 4889 w 10000"/>
                <a:gd name="connsiteY30" fmla="*/ 4521 h 10000"/>
                <a:gd name="connsiteX31" fmla="*/ 4611 w 10000"/>
                <a:gd name="connsiteY31" fmla="*/ 4572 h 10000"/>
                <a:gd name="connsiteX32" fmla="*/ 4500 w 10000"/>
                <a:gd name="connsiteY32" fmla="*/ 4572 h 10000"/>
                <a:gd name="connsiteX33" fmla="*/ 4444 w 10000"/>
                <a:gd name="connsiteY33" fmla="*/ 4521 h 10000"/>
                <a:gd name="connsiteX34" fmla="*/ 4389 w 10000"/>
                <a:gd name="connsiteY34" fmla="*/ 4310 h 10000"/>
                <a:gd name="connsiteX35" fmla="*/ 4222 w 10000"/>
                <a:gd name="connsiteY35" fmla="*/ 4040 h 10000"/>
                <a:gd name="connsiteX36" fmla="*/ 4222 w 10000"/>
                <a:gd name="connsiteY36" fmla="*/ 4040 h 10000"/>
                <a:gd name="connsiteX37" fmla="*/ 4111 w 10000"/>
                <a:gd name="connsiteY37" fmla="*/ 3884 h 10000"/>
                <a:gd name="connsiteX38" fmla="*/ 4111 w 10000"/>
                <a:gd name="connsiteY38" fmla="*/ 3723 h 10000"/>
                <a:gd name="connsiteX39" fmla="*/ 4111 w 10000"/>
                <a:gd name="connsiteY39" fmla="*/ 3615 h 10000"/>
                <a:gd name="connsiteX40" fmla="*/ 4167 w 10000"/>
                <a:gd name="connsiteY40" fmla="*/ 3511 h 10000"/>
                <a:gd name="connsiteX41" fmla="*/ 4278 w 10000"/>
                <a:gd name="connsiteY41" fmla="*/ 3297 h 10000"/>
                <a:gd name="connsiteX42" fmla="*/ 4389 w 10000"/>
                <a:gd name="connsiteY42" fmla="*/ 3243 h 10000"/>
                <a:gd name="connsiteX43" fmla="*/ 4389 w 10000"/>
                <a:gd name="connsiteY43" fmla="*/ 3243 h 10000"/>
                <a:gd name="connsiteX44" fmla="*/ 4389 w 10000"/>
                <a:gd name="connsiteY44" fmla="*/ 3193 h 10000"/>
                <a:gd name="connsiteX45" fmla="*/ 4444 w 10000"/>
                <a:gd name="connsiteY45" fmla="*/ 3138 h 10000"/>
                <a:gd name="connsiteX46" fmla="*/ 4667 w 10000"/>
                <a:gd name="connsiteY46" fmla="*/ 3085 h 10000"/>
                <a:gd name="connsiteX47" fmla="*/ 5333 w 10000"/>
                <a:gd name="connsiteY47" fmla="*/ 2981 h 10000"/>
                <a:gd name="connsiteX48" fmla="*/ 6500 w 10000"/>
                <a:gd name="connsiteY48" fmla="*/ 2821 h 10000"/>
                <a:gd name="connsiteX49" fmla="*/ 6500 w 10000"/>
                <a:gd name="connsiteY49" fmla="*/ 2821 h 10000"/>
                <a:gd name="connsiteX50" fmla="*/ 7167 w 10000"/>
                <a:gd name="connsiteY50" fmla="*/ 2660 h 10000"/>
                <a:gd name="connsiteX51" fmla="*/ 8389 w 10000"/>
                <a:gd name="connsiteY51" fmla="*/ 2340 h 10000"/>
                <a:gd name="connsiteX52" fmla="*/ 8389 w 10000"/>
                <a:gd name="connsiteY52" fmla="*/ 2340 h 10000"/>
                <a:gd name="connsiteX53" fmla="*/ 8667 w 10000"/>
                <a:gd name="connsiteY53" fmla="*/ 2229 h 10000"/>
                <a:gd name="connsiteX54" fmla="*/ 8778 w 10000"/>
                <a:gd name="connsiteY54" fmla="*/ 2072 h 10000"/>
                <a:gd name="connsiteX55" fmla="*/ 8889 w 10000"/>
                <a:gd name="connsiteY55" fmla="*/ 1968 h 10000"/>
                <a:gd name="connsiteX56" fmla="*/ 8833 w 10000"/>
                <a:gd name="connsiteY56" fmla="*/ 1860 h 10000"/>
                <a:gd name="connsiteX57" fmla="*/ 8833 w 10000"/>
                <a:gd name="connsiteY57" fmla="*/ 1753 h 10000"/>
                <a:gd name="connsiteX58" fmla="*/ 8722 w 10000"/>
                <a:gd name="connsiteY58" fmla="*/ 1647 h 10000"/>
                <a:gd name="connsiteX59" fmla="*/ 8556 w 10000"/>
                <a:gd name="connsiteY59" fmla="*/ 1490 h 10000"/>
                <a:gd name="connsiteX60" fmla="*/ 8556 w 10000"/>
                <a:gd name="connsiteY60" fmla="*/ 1490 h 10000"/>
                <a:gd name="connsiteX61" fmla="*/ 6556 w 10000"/>
                <a:gd name="connsiteY61" fmla="*/ 534 h 10000"/>
                <a:gd name="connsiteX62" fmla="*/ 6556 w 10000"/>
                <a:gd name="connsiteY62" fmla="*/ 534 h 10000"/>
                <a:gd name="connsiteX63" fmla="*/ 6333 w 10000"/>
                <a:gd name="connsiteY63" fmla="*/ 376 h 10000"/>
                <a:gd name="connsiteX64" fmla="*/ 6167 w 10000"/>
                <a:gd name="connsiteY64" fmla="*/ 215 h 10000"/>
                <a:gd name="connsiteX65" fmla="*/ 6056 w 10000"/>
                <a:gd name="connsiteY65" fmla="*/ 54 h 10000"/>
                <a:gd name="connsiteX66" fmla="*/ 6056 w 10000"/>
                <a:gd name="connsiteY66" fmla="*/ 54 h 10000"/>
                <a:gd name="connsiteX67" fmla="*/ 8056 w 10000"/>
                <a:gd name="connsiteY67" fmla="*/ 0 h 10000"/>
                <a:gd name="connsiteX68" fmla="*/ 10000 w 10000"/>
                <a:gd name="connsiteY68" fmla="*/ 534 h 10000"/>
                <a:gd name="connsiteX69" fmla="*/ 10000 w 10000"/>
                <a:gd name="connsiteY69" fmla="*/ 7340 h 10000"/>
                <a:gd name="connsiteX70" fmla="*/ 10000 w 10000"/>
                <a:gd name="connsiteY70" fmla="*/ 7340 h 10000"/>
                <a:gd name="connsiteX71" fmla="*/ 9722 w 10000"/>
                <a:gd name="connsiteY71" fmla="*/ 7287 h 10000"/>
                <a:gd name="connsiteX72" fmla="*/ 9389 w 10000"/>
                <a:gd name="connsiteY72" fmla="*/ 7340 h 10000"/>
                <a:gd name="connsiteX73" fmla="*/ 9389 w 10000"/>
                <a:gd name="connsiteY73" fmla="*/ 7340 h 10000"/>
                <a:gd name="connsiteX74" fmla="*/ 9278 w 10000"/>
                <a:gd name="connsiteY74" fmla="*/ 7395 h 10000"/>
                <a:gd name="connsiteX75" fmla="*/ 9056 w 10000"/>
                <a:gd name="connsiteY75" fmla="*/ 7340 h 10000"/>
                <a:gd name="connsiteX76" fmla="*/ 8889 w 10000"/>
                <a:gd name="connsiteY76" fmla="*/ 7287 h 10000"/>
                <a:gd name="connsiteX77" fmla="*/ 8722 w 10000"/>
                <a:gd name="connsiteY77" fmla="*/ 7177 h 10000"/>
                <a:gd name="connsiteX78" fmla="*/ 8611 w 10000"/>
                <a:gd name="connsiteY78" fmla="*/ 7018 h 10000"/>
                <a:gd name="connsiteX79" fmla="*/ 8444 w 10000"/>
                <a:gd name="connsiteY79" fmla="*/ 6754 h 10000"/>
                <a:gd name="connsiteX80" fmla="*/ 8444 w 10000"/>
                <a:gd name="connsiteY80" fmla="*/ 6754 h 10000"/>
                <a:gd name="connsiteX81" fmla="*/ 8222 w 10000"/>
                <a:gd name="connsiteY81" fmla="*/ 6277 h 10000"/>
                <a:gd name="connsiteX82" fmla="*/ 8111 w 10000"/>
                <a:gd name="connsiteY82" fmla="*/ 6062 h 10000"/>
                <a:gd name="connsiteX83" fmla="*/ 7944 w 10000"/>
                <a:gd name="connsiteY83" fmla="*/ 5906 h 10000"/>
                <a:gd name="connsiteX84" fmla="*/ 7778 w 10000"/>
                <a:gd name="connsiteY84" fmla="*/ 5798 h 10000"/>
                <a:gd name="connsiteX85" fmla="*/ 7556 w 10000"/>
                <a:gd name="connsiteY85" fmla="*/ 5741 h 10000"/>
                <a:gd name="connsiteX86" fmla="*/ 7333 w 10000"/>
                <a:gd name="connsiteY86" fmla="*/ 5690 h 10000"/>
                <a:gd name="connsiteX87" fmla="*/ 7000 w 10000"/>
                <a:gd name="connsiteY87" fmla="*/ 5637 h 10000"/>
                <a:gd name="connsiteX88" fmla="*/ 7000 w 10000"/>
                <a:gd name="connsiteY88" fmla="*/ 5637 h 10000"/>
                <a:gd name="connsiteX89" fmla="*/ 6556 w 10000"/>
                <a:gd name="connsiteY89" fmla="*/ 5690 h 10000"/>
                <a:gd name="connsiteX90" fmla="*/ 6222 w 10000"/>
                <a:gd name="connsiteY90" fmla="*/ 5690 h 10000"/>
                <a:gd name="connsiteX91" fmla="*/ 6111 w 10000"/>
                <a:gd name="connsiteY91" fmla="*/ 5637 h 10000"/>
                <a:gd name="connsiteX92" fmla="*/ 6056 w 10000"/>
                <a:gd name="connsiteY92" fmla="*/ 5583 h 10000"/>
                <a:gd name="connsiteX93" fmla="*/ 6056 w 10000"/>
                <a:gd name="connsiteY93" fmla="*/ 5583 h 10000"/>
                <a:gd name="connsiteX94" fmla="*/ 6056 w 10000"/>
                <a:gd name="connsiteY94" fmla="*/ 4625 h 10000"/>
                <a:gd name="connsiteX95" fmla="*/ 6056 w 10000"/>
                <a:gd name="connsiteY95" fmla="*/ 4625 h 10000"/>
                <a:gd name="connsiteX96" fmla="*/ 6056 w 10000"/>
                <a:gd name="connsiteY96" fmla="*/ 4413 h 10000"/>
                <a:gd name="connsiteX97" fmla="*/ 5944 w 10000"/>
                <a:gd name="connsiteY97" fmla="*/ 4148 h 10000"/>
                <a:gd name="connsiteX98" fmla="*/ 5889 w 10000"/>
                <a:gd name="connsiteY98" fmla="*/ 4095 h 10000"/>
                <a:gd name="connsiteX99" fmla="*/ 5778 w 10000"/>
                <a:gd name="connsiteY99" fmla="*/ 4040 h 10000"/>
                <a:gd name="connsiteX100" fmla="*/ 5667 w 10000"/>
                <a:gd name="connsiteY100" fmla="*/ 4040 h 10000"/>
                <a:gd name="connsiteX101" fmla="*/ 5500 w 10000"/>
                <a:gd name="connsiteY101" fmla="*/ 4095 h 10000"/>
                <a:gd name="connsiteX102" fmla="*/ 5500 w 10000"/>
                <a:gd name="connsiteY102" fmla="*/ 4095 h 10000"/>
                <a:gd name="connsiteX103" fmla="*/ 4889 w 10000"/>
                <a:gd name="connsiteY103" fmla="*/ 4467 h 10000"/>
                <a:gd name="connsiteX104" fmla="*/ 4611 w 10000"/>
                <a:gd name="connsiteY104" fmla="*/ 4572 h 10000"/>
                <a:gd name="connsiteX105" fmla="*/ 4556 w 10000"/>
                <a:gd name="connsiteY105" fmla="*/ 4625 h 10000"/>
                <a:gd name="connsiteX106" fmla="*/ 4500 w 10000"/>
                <a:gd name="connsiteY106" fmla="*/ 4572 h 10000"/>
                <a:gd name="connsiteX107" fmla="*/ 4500 w 10000"/>
                <a:gd name="connsiteY107" fmla="*/ 4572 h 10000"/>
                <a:gd name="connsiteX108" fmla="*/ 4222 w 10000"/>
                <a:gd name="connsiteY108" fmla="*/ 4040 h 10000"/>
                <a:gd name="connsiteX109" fmla="*/ 4222 w 10000"/>
                <a:gd name="connsiteY109" fmla="*/ 4040 h 10000"/>
                <a:gd name="connsiteX110" fmla="*/ 4111 w 10000"/>
                <a:gd name="connsiteY110" fmla="*/ 3776 h 10000"/>
                <a:gd name="connsiteX111" fmla="*/ 4111 w 10000"/>
                <a:gd name="connsiteY111" fmla="*/ 3615 h 10000"/>
                <a:gd name="connsiteX112" fmla="*/ 4111 w 10000"/>
                <a:gd name="connsiteY112" fmla="*/ 3458 h 10000"/>
                <a:gd name="connsiteX113" fmla="*/ 4111 w 10000"/>
                <a:gd name="connsiteY113" fmla="*/ 3458 h 10000"/>
                <a:gd name="connsiteX114" fmla="*/ 4278 w 10000"/>
                <a:gd name="connsiteY114" fmla="*/ 3297 h 10000"/>
                <a:gd name="connsiteX115" fmla="*/ 4389 w 10000"/>
                <a:gd name="connsiteY115" fmla="*/ 3243 h 10000"/>
                <a:gd name="connsiteX116" fmla="*/ 4389 w 10000"/>
                <a:gd name="connsiteY116" fmla="*/ 3243 h 10000"/>
                <a:gd name="connsiteX117" fmla="*/ 4000 w 10000"/>
                <a:gd name="connsiteY117" fmla="*/ 3243 h 10000"/>
                <a:gd name="connsiteX118" fmla="*/ 3722 w 10000"/>
                <a:gd name="connsiteY118" fmla="*/ 3297 h 10000"/>
                <a:gd name="connsiteX119" fmla="*/ 3611 w 10000"/>
                <a:gd name="connsiteY119" fmla="*/ 3353 h 10000"/>
                <a:gd name="connsiteX120" fmla="*/ 3556 w 10000"/>
                <a:gd name="connsiteY120" fmla="*/ 3404 h 10000"/>
                <a:gd name="connsiteX121" fmla="*/ 3556 w 10000"/>
                <a:gd name="connsiteY121" fmla="*/ 3404 h 10000"/>
                <a:gd name="connsiteX122" fmla="*/ 3444 w 10000"/>
                <a:gd name="connsiteY122" fmla="*/ 3615 h 10000"/>
                <a:gd name="connsiteX123" fmla="*/ 3278 w 10000"/>
                <a:gd name="connsiteY123" fmla="*/ 3937 h 10000"/>
                <a:gd name="connsiteX124" fmla="*/ 3000 w 10000"/>
                <a:gd name="connsiteY124" fmla="*/ 4310 h 10000"/>
                <a:gd name="connsiteX125" fmla="*/ 2667 w 10000"/>
                <a:gd name="connsiteY125" fmla="*/ 4572 h 10000"/>
                <a:gd name="connsiteX126" fmla="*/ 2667 w 10000"/>
                <a:gd name="connsiteY126" fmla="*/ 4572 h 10000"/>
                <a:gd name="connsiteX127" fmla="*/ 2333 w 10000"/>
                <a:gd name="connsiteY127" fmla="*/ 4786 h 10000"/>
                <a:gd name="connsiteX128" fmla="*/ 1833 w 10000"/>
                <a:gd name="connsiteY128" fmla="*/ 5000 h 10000"/>
                <a:gd name="connsiteX129" fmla="*/ 1389 w 10000"/>
                <a:gd name="connsiteY129" fmla="*/ 5108 h 10000"/>
                <a:gd name="connsiteX130" fmla="*/ 889 w 10000"/>
                <a:gd name="connsiteY130" fmla="*/ 5158 h 10000"/>
                <a:gd name="connsiteX131" fmla="*/ 889 w 10000"/>
                <a:gd name="connsiteY131" fmla="*/ 5158 h 10000"/>
                <a:gd name="connsiteX132" fmla="*/ 500 w 10000"/>
                <a:gd name="connsiteY132" fmla="*/ 5212 h 10000"/>
                <a:gd name="connsiteX133" fmla="*/ 222 w 10000"/>
                <a:gd name="connsiteY133" fmla="*/ 5269 h 10000"/>
                <a:gd name="connsiteX134" fmla="*/ 0 w 10000"/>
                <a:gd name="connsiteY134" fmla="*/ 5323 h 10000"/>
                <a:gd name="connsiteX135" fmla="*/ 0 w 10000"/>
                <a:gd name="connsiteY135" fmla="*/ 5323 h 10000"/>
                <a:gd name="connsiteX136" fmla="*/ 278 w 10000"/>
                <a:gd name="connsiteY136" fmla="*/ 6166 h 10000"/>
                <a:gd name="connsiteX137" fmla="*/ 500 w 10000"/>
                <a:gd name="connsiteY137" fmla="*/ 6808 h 10000"/>
                <a:gd name="connsiteX138" fmla="*/ 722 w 10000"/>
                <a:gd name="connsiteY138" fmla="*/ 7340 h 10000"/>
                <a:gd name="connsiteX139" fmla="*/ 722 w 10000"/>
                <a:gd name="connsiteY139" fmla="*/ 7340 h 10000"/>
                <a:gd name="connsiteX140" fmla="*/ 889 w 10000"/>
                <a:gd name="connsiteY140" fmla="*/ 7660 h 10000"/>
                <a:gd name="connsiteX141" fmla="*/ 944 w 10000"/>
                <a:gd name="connsiteY141" fmla="*/ 7925 h 10000"/>
                <a:gd name="connsiteX142" fmla="*/ 1111 w 10000"/>
                <a:gd name="connsiteY142" fmla="*/ 8190 h 10000"/>
                <a:gd name="connsiteX143" fmla="*/ 1333 w 10000"/>
                <a:gd name="connsiteY143" fmla="*/ 8615 h 10000"/>
                <a:gd name="connsiteX144" fmla="*/ 1333 w 10000"/>
                <a:gd name="connsiteY144" fmla="*/ 8615 h 10000"/>
                <a:gd name="connsiteX145" fmla="*/ 1444 w 10000"/>
                <a:gd name="connsiteY145" fmla="*/ 8830 h 10000"/>
                <a:gd name="connsiteX146" fmla="*/ 1500 w 10000"/>
                <a:gd name="connsiteY146" fmla="*/ 8987 h 10000"/>
                <a:gd name="connsiteX147" fmla="*/ 1500 w 10000"/>
                <a:gd name="connsiteY147" fmla="*/ 9144 h 10000"/>
                <a:gd name="connsiteX148" fmla="*/ 1556 w 10000"/>
                <a:gd name="connsiteY148" fmla="*/ 9202 h 10000"/>
                <a:gd name="connsiteX149" fmla="*/ 1722 w 10000"/>
                <a:gd name="connsiteY149" fmla="*/ 9252 h 10000"/>
                <a:gd name="connsiteX150" fmla="*/ 1944 w 10000"/>
                <a:gd name="connsiteY150" fmla="*/ 9304 h 10000"/>
                <a:gd name="connsiteX151" fmla="*/ 2944 w 10000"/>
                <a:gd name="connsiteY151" fmla="*/ 9360 h 10000"/>
                <a:gd name="connsiteX152" fmla="*/ 2944 w 10000"/>
                <a:gd name="connsiteY152" fmla="*/ 9360 h 10000"/>
                <a:gd name="connsiteX153" fmla="*/ 4167 w 10000"/>
                <a:gd name="connsiteY153" fmla="*/ 9463 h 10000"/>
                <a:gd name="connsiteX154" fmla="*/ 4889 w 10000"/>
                <a:gd name="connsiteY154" fmla="*/ 9624 h 10000"/>
                <a:gd name="connsiteX155" fmla="*/ 5278 w 10000"/>
                <a:gd name="connsiteY155" fmla="*/ 9788 h 10000"/>
                <a:gd name="connsiteX156" fmla="*/ 5444 w 10000"/>
                <a:gd name="connsiteY156" fmla="*/ 9839 h 10000"/>
                <a:gd name="connsiteX157" fmla="*/ 5444 w 10000"/>
                <a:gd name="connsiteY157" fmla="*/ 9839 h 10000"/>
                <a:gd name="connsiteX158" fmla="*/ 5833 w 10000"/>
                <a:gd name="connsiteY158" fmla="*/ 10000 h 10000"/>
                <a:gd name="connsiteX159" fmla="*/ 5833 w 10000"/>
                <a:gd name="connsiteY159" fmla="*/ 10000 h 10000"/>
                <a:gd name="connsiteX160" fmla="*/ 5833 w 10000"/>
                <a:gd name="connsiteY160" fmla="*/ 9947 h 10000"/>
                <a:gd name="connsiteX0" fmla="*/ 10000 w 10000"/>
                <a:gd name="connsiteY0" fmla="*/ 7287 h 10000"/>
                <a:gd name="connsiteX1" fmla="*/ 10000 w 10000"/>
                <a:gd name="connsiteY1" fmla="*/ 7287 h 10000"/>
                <a:gd name="connsiteX2" fmla="*/ 9222 w 10000"/>
                <a:gd name="connsiteY2" fmla="*/ 7340 h 10000"/>
                <a:gd name="connsiteX3" fmla="*/ 8944 w 10000"/>
                <a:gd name="connsiteY3" fmla="*/ 7340 h 10000"/>
                <a:gd name="connsiteX4" fmla="*/ 8833 w 10000"/>
                <a:gd name="connsiteY4" fmla="*/ 7287 h 10000"/>
                <a:gd name="connsiteX5" fmla="*/ 8778 w 10000"/>
                <a:gd name="connsiteY5" fmla="*/ 7234 h 10000"/>
                <a:gd name="connsiteX6" fmla="*/ 8778 w 10000"/>
                <a:gd name="connsiteY6" fmla="*/ 7234 h 10000"/>
                <a:gd name="connsiteX7" fmla="*/ 8444 w 10000"/>
                <a:gd name="connsiteY7" fmla="*/ 6592 h 10000"/>
                <a:gd name="connsiteX8" fmla="*/ 8167 w 10000"/>
                <a:gd name="connsiteY8" fmla="*/ 6010 h 10000"/>
                <a:gd name="connsiteX9" fmla="*/ 8167 w 10000"/>
                <a:gd name="connsiteY9" fmla="*/ 6010 h 10000"/>
                <a:gd name="connsiteX10" fmla="*/ 8056 w 10000"/>
                <a:gd name="connsiteY10" fmla="*/ 5906 h 10000"/>
                <a:gd name="connsiteX11" fmla="*/ 7889 w 10000"/>
                <a:gd name="connsiteY11" fmla="*/ 5798 h 10000"/>
                <a:gd name="connsiteX12" fmla="*/ 7444 w 10000"/>
                <a:gd name="connsiteY12" fmla="*/ 5741 h 10000"/>
                <a:gd name="connsiteX13" fmla="*/ 6889 w 10000"/>
                <a:gd name="connsiteY13" fmla="*/ 5690 h 10000"/>
                <a:gd name="connsiteX14" fmla="*/ 6389 w 10000"/>
                <a:gd name="connsiteY14" fmla="*/ 5690 h 10000"/>
                <a:gd name="connsiteX15" fmla="*/ 6389 w 10000"/>
                <a:gd name="connsiteY15" fmla="*/ 5690 h 10000"/>
                <a:gd name="connsiteX16" fmla="*/ 6167 w 10000"/>
                <a:gd name="connsiteY16" fmla="*/ 5637 h 10000"/>
                <a:gd name="connsiteX17" fmla="*/ 6056 w 10000"/>
                <a:gd name="connsiteY17" fmla="*/ 5534 h 10000"/>
                <a:gd name="connsiteX18" fmla="*/ 6000 w 10000"/>
                <a:gd name="connsiteY18" fmla="*/ 5426 h 10000"/>
                <a:gd name="connsiteX19" fmla="*/ 6000 w 10000"/>
                <a:gd name="connsiteY19" fmla="*/ 5212 h 10000"/>
                <a:gd name="connsiteX20" fmla="*/ 6056 w 10000"/>
                <a:gd name="connsiteY20" fmla="*/ 4786 h 10000"/>
                <a:gd name="connsiteX21" fmla="*/ 6111 w 10000"/>
                <a:gd name="connsiteY21" fmla="*/ 4572 h 10000"/>
                <a:gd name="connsiteX22" fmla="*/ 6056 w 10000"/>
                <a:gd name="connsiteY22" fmla="*/ 4310 h 10000"/>
                <a:gd name="connsiteX23" fmla="*/ 6056 w 10000"/>
                <a:gd name="connsiteY23" fmla="*/ 4310 h 10000"/>
                <a:gd name="connsiteX24" fmla="*/ 6000 w 10000"/>
                <a:gd name="connsiteY24" fmla="*/ 4148 h 10000"/>
                <a:gd name="connsiteX25" fmla="*/ 5944 w 10000"/>
                <a:gd name="connsiteY25" fmla="*/ 4040 h 10000"/>
                <a:gd name="connsiteX26" fmla="*/ 5833 w 10000"/>
                <a:gd name="connsiteY26" fmla="*/ 4040 h 10000"/>
                <a:gd name="connsiteX27" fmla="*/ 5667 w 10000"/>
                <a:gd name="connsiteY27" fmla="*/ 4095 h 10000"/>
                <a:gd name="connsiteX28" fmla="*/ 5333 w 10000"/>
                <a:gd name="connsiteY28" fmla="*/ 4252 h 10000"/>
                <a:gd name="connsiteX29" fmla="*/ 4889 w 10000"/>
                <a:gd name="connsiteY29" fmla="*/ 4521 h 10000"/>
                <a:gd name="connsiteX30" fmla="*/ 4889 w 10000"/>
                <a:gd name="connsiteY30" fmla="*/ 4521 h 10000"/>
                <a:gd name="connsiteX31" fmla="*/ 4611 w 10000"/>
                <a:gd name="connsiteY31" fmla="*/ 4572 h 10000"/>
                <a:gd name="connsiteX32" fmla="*/ 4500 w 10000"/>
                <a:gd name="connsiteY32" fmla="*/ 4572 h 10000"/>
                <a:gd name="connsiteX33" fmla="*/ 4444 w 10000"/>
                <a:gd name="connsiteY33" fmla="*/ 4521 h 10000"/>
                <a:gd name="connsiteX34" fmla="*/ 4389 w 10000"/>
                <a:gd name="connsiteY34" fmla="*/ 4310 h 10000"/>
                <a:gd name="connsiteX35" fmla="*/ 4222 w 10000"/>
                <a:gd name="connsiteY35" fmla="*/ 4040 h 10000"/>
                <a:gd name="connsiteX36" fmla="*/ 4222 w 10000"/>
                <a:gd name="connsiteY36" fmla="*/ 4040 h 10000"/>
                <a:gd name="connsiteX37" fmla="*/ 4111 w 10000"/>
                <a:gd name="connsiteY37" fmla="*/ 3884 h 10000"/>
                <a:gd name="connsiteX38" fmla="*/ 4111 w 10000"/>
                <a:gd name="connsiteY38" fmla="*/ 3723 h 10000"/>
                <a:gd name="connsiteX39" fmla="*/ 4111 w 10000"/>
                <a:gd name="connsiteY39" fmla="*/ 3615 h 10000"/>
                <a:gd name="connsiteX40" fmla="*/ 4167 w 10000"/>
                <a:gd name="connsiteY40" fmla="*/ 3511 h 10000"/>
                <a:gd name="connsiteX41" fmla="*/ 4278 w 10000"/>
                <a:gd name="connsiteY41" fmla="*/ 3297 h 10000"/>
                <a:gd name="connsiteX42" fmla="*/ 4389 w 10000"/>
                <a:gd name="connsiteY42" fmla="*/ 3243 h 10000"/>
                <a:gd name="connsiteX43" fmla="*/ 4389 w 10000"/>
                <a:gd name="connsiteY43" fmla="*/ 3243 h 10000"/>
                <a:gd name="connsiteX44" fmla="*/ 4389 w 10000"/>
                <a:gd name="connsiteY44" fmla="*/ 3193 h 10000"/>
                <a:gd name="connsiteX45" fmla="*/ 4444 w 10000"/>
                <a:gd name="connsiteY45" fmla="*/ 3138 h 10000"/>
                <a:gd name="connsiteX46" fmla="*/ 4667 w 10000"/>
                <a:gd name="connsiteY46" fmla="*/ 3085 h 10000"/>
                <a:gd name="connsiteX47" fmla="*/ 5333 w 10000"/>
                <a:gd name="connsiteY47" fmla="*/ 2981 h 10000"/>
                <a:gd name="connsiteX48" fmla="*/ 6500 w 10000"/>
                <a:gd name="connsiteY48" fmla="*/ 2821 h 10000"/>
                <a:gd name="connsiteX49" fmla="*/ 6500 w 10000"/>
                <a:gd name="connsiteY49" fmla="*/ 2821 h 10000"/>
                <a:gd name="connsiteX50" fmla="*/ 7167 w 10000"/>
                <a:gd name="connsiteY50" fmla="*/ 2660 h 10000"/>
                <a:gd name="connsiteX51" fmla="*/ 8389 w 10000"/>
                <a:gd name="connsiteY51" fmla="*/ 2340 h 10000"/>
                <a:gd name="connsiteX52" fmla="*/ 8389 w 10000"/>
                <a:gd name="connsiteY52" fmla="*/ 2340 h 10000"/>
                <a:gd name="connsiteX53" fmla="*/ 8667 w 10000"/>
                <a:gd name="connsiteY53" fmla="*/ 2229 h 10000"/>
                <a:gd name="connsiteX54" fmla="*/ 8778 w 10000"/>
                <a:gd name="connsiteY54" fmla="*/ 2072 h 10000"/>
                <a:gd name="connsiteX55" fmla="*/ 8889 w 10000"/>
                <a:gd name="connsiteY55" fmla="*/ 1968 h 10000"/>
                <a:gd name="connsiteX56" fmla="*/ 8833 w 10000"/>
                <a:gd name="connsiteY56" fmla="*/ 1860 h 10000"/>
                <a:gd name="connsiteX57" fmla="*/ 8833 w 10000"/>
                <a:gd name="connsiteY57" fmla="*/ 1753 h 10000"/>
                <a:gd name="connsiteX58" fmla="*/ 8722 w 10000"/>
                <a:gd name="connsiteY58" fmla="*/ 1647 h 10000"/>
                <a:gd name="connsiteX59" fmla="*/ 8556 w 10000"/>
                <a:gd name="connsiteY59" fmla="*/ 1490 h 10000"/>
                <a:gd name="connsiteX60" fmla="*/ 8556 w 10000"/>
                <a:gd name="connsiteY60" fmla="*/ 1490 h 10000"/>
                <a:gd name="connsiteX61" fmla="*/ 6556 w 10000"/>
                <a:gd name="connsiteY61" fmla="*/ 534 h 10000"/>
                <a:gd name="connsiteX62" fmla="*/ 6556 w 10000"/>
                <a:gd name="connsiteY62" fmla="*/ 534 h 10000"/>
                <a:gd name="connsiteX63" fmla="*/ 6333 w 10000"/>
                <a:gd name="connsiteY63" fmla="*/ 376 h 10000"/>
                <a:gd name="connsiteX64" fmla="*/ 6167 w 10000"/>
                <a:gd name="connsiteY64" fmla="*/ 215 h 10000"/>
                <a:gd name="connsiteX65" fmla="*/ 6056 w 10000"/>
                <a:gd name="connsiteY65" fmla="*/ 54 h 10000"/>
                <a:gd name="connsiteX66" fmla="*/ 6056 w 10000"/>
                <a:gd name="connsiteY66" fmla="*/ 54 h 10000"/>
                <a:gd name="connsiteX67" fmla="*/ 8056 w 10000"/>
                <a:gd name="connsiteY67" fmla="*/ 0 h 10000"/>
                <a:gd name="connsiteX68" fmla="*/ 10000 w 10000"/>
                <a:gd name="connsiteY68" fmla="*/ 534 h 10000"/>
                <a:gd name="connsiteX69" fmla="*/ 10000 w 10000"/>
                <a:gd name="connsiteY69" fmla="*/ 7340 h 10000"/>
                <a:gd name="connsiteX70" fmla="*/ 10000 w 10000"/>
                <a:gd name="connsiteY70" fmla="*/ 7340 h 10000"/>
                <a:gd name="connsiteX71" fmla="*/ 9722 w 10000"/>
                <a:gd name="connsiteY71" fmla="*/ 7287 h 10000"/>
                <a:gd name="connsiteX72" fmla="*/ 9389 w 10000"/>
                <a:gd name="connsiteY72" fmla="*/ 7340 h 10000"/>
                <a:gd name="connsiteX73" fmla="*/ 9389 w 10000"/>
                <a:gd name="connsiteY73" fmla="*/ 7340 h 10000"/>
                <a:gd name="connsiteX74" fmla="*/ 9278 w 10000"/>
                <a:gd name="connsiteY74" fmla="*/ 7395 h 10000"/>
                <a:gd name="connsiteX75" fmla="*/ 9056 w 10000"/>
                <a:gd name="connsiteY75" fmla="*/ 7340 h 10000"/>
                <a:gd name="connsiteX76" fmla="*/ 8889 w 10000"/>
                <a:gd name="connsiteY76" fmla="*/ 7287 h 10000"/>
                <a:gd name="connsiteX77" fmla="*/ 8722 w 10000"/>
                <a:gd name="connsiteY77" fmla="*/ 7177 h 10000"/>
                <a:gd name="connsiteX78" fmla="*/ 8611 w 10000"/>
                <a:gd name="connsiteY78" fmla="*/ 7018 h 10000"/>
                <a:gd name="connsiteX79" fmla="*/ 8444 w 10000"/>
                <a:gd name="connsiteY79" fmla="*/ 6754 h 10000"/>
                <a:gd name="connsiteX80" fmla="*/ 8444 w 10000"/>
                <a:gd name="connsiteY80" fmla="*/ 6754 h 10000"/>
                <a:gd name="connsiteX81" fmla="*/ 8222 w 10000"/>
                <a:gd name="connsiteY81" fmla="*/ 6277 h 10000"/>
                <a:gd name="connsiteX82" fmla="*/ 8111 w 10000"/>
                <a:gd name="connsiteY82" fmla="*/ 6062 h 10000"/>
                <a:gd name="connsiteX83" fmla="*/ 7944 w 10000"/>
                <a:gd name="connsiteY83" fmla="*/ 5906 h 10000"/>
                <a:gd name="connsiteX84" fmla="*/ 7778 w 10000"/>
                <a:gd name="connsiteY84" fmla="*/ 5798 h 10000"/>
                <a:gd name="connsiteX85" fmla="*/ 7556 w 10000"/>
                <a:gd name="connsiteY85" fmla="*/ 5741 h 10000"/>
                <a:gd name="connsiteX86" fmla="*/ 7333 w 10000"/>
                <a:gd name="connsiteY86" fmla="*/ 5690 h 10000"/>
                <a:gd name="connsiteX87" fmla="*/ 7000 w 10000"/>
                <a:gd name="connsiteY87" fmla="*/ 5637 h 10000"/>
                <a:gd name="connsiteX88" fmla="*/ 7000 w 10000"/>
                <a:gd name="connsiteY88" fmla="*/ 5637 h 10000"/>
                <a:gd name="connsiteX89" fmla="*/ 6556 w 10000"/>
                <a:gd name="connsiteY89" fmla="*/ 5690 h 10000"/>
                <a:gd name="connsiteX90" fmla="*/ 6222 w 10000"/>
                <a:gd name="connsiteY90" fmla="*/ 5690 h 10000"/>
                <a:gd name="connsiteX91" fmla="*/ 6111 w 10000"/>
                <a:gd name="connsiteY91" fmla="*/ 5637 h 10000"/>
                <a:gd name="connsiteX92" fmla="*/ 6056 w 10000"/>
                <a:gd name="connsiteY92" fmla="*/ 5583 h 10000"/>
                <a:gd name="connsiteX93" fmla="*/ 6056 w 10000"/>
                <a:gd name="connsiteY93" fmla="*/ 5583 h 10000"/>
                <a:gd name="connsiteX94" fmla="*/ 6056 w 10000"/>
                <a:gd name="connsiteY94" fmla="*/ 4625 h 10000"/>
                <a:gd name="connsiteX95" fmla="*/ 6056 w 10000"/>
                <a:gd name="connsiteY95" fmla="*/ 4625 h 10000"/>
                <a:gd name="connsiteX96" fmla="*/ 6056 w 10000"/>
                <a:gd name="connsiteY96" fmla="*/ 4413 h 10000"/>
                <a:gd name="connsiteX97" fmla="*/ 5944 w 10000"/>
                <a:gd name="connsiteY97" fmla="*/ 4148 h 10000"/>
                <a:gd name="connsiteX98" fmla="*/ 5889 w 10000"/>
                <a:gd name="connsiteY98" fmla="*/ 4095 h 10000"/>
                <a:gd name="connsiteX99" fmla="*/ 5778 w 10000"/>
                <a:gd name="connsiteY99" fmla="*/ 4040 h 10000"/>
                <a:gd name="connsiteX100" fmla="*/ 5667 w 10000"/>
                <a:gd name="connsiteY100" fmla="*/ 4040 h 10000"/>
                <a:gd name="connsiteX101" fmla="*/ 5500 w 10000"/>
                <a:gd name="connsiteY101" fmla="*/ 4095 h 10000"/>
                <a:gd name="connsiteX102" fmla="*/ 5500 w 10000"/>
                <a:gd name="connsiteY102" fmla="*/ 4095 h 10000"/>
                <a:gd name="connsiteX103" fmla="*/ 4889 w 10000"/>
                <a:gd name="connsiteY103" fmla="*/ 4467 h 10000"/>
                <a:gd name="connsiteX104" fmla="*/ 4611 w 10000"/>
                <a:gd name="connsiteY104" fmla="*/ 4572 h 10000"/>
                <a:gd name="connsiteX105" fmla="*/ 4556 w 10000"/>
                <a:gd name="connsiteY105" fmla="*/ 4625 h 10000"/>
                <a:gd name="connsiteX106" fmla="*/ 4500 w 10000"/>
                <a:gd name="connsiteY106" fmla="*/ 4572 h 10000"/>
                <a:gd name="connsiteX107" fmla="*/ 4500 w 10000"/>
                <a:gd name="connsiteY107" fmla="*/ 4572 h 10000"/>
                <a:gd name="connsiteX108" fmla="*/ 4222 w 10000"/>
                <a:gd name="connsiteY108" fmla="*/ 4040 h 10000"/>
                <a:gd name="connsiteX109" fmla="*/ 4222 w 10000"/>
                <a:gd name="connsiteY109" fmla="*/ 4040 h 10000"/>
                <a:gd name="connsiteX110" fmla="*/ 4111 w 10000"/>
                <a:gd name="connsiteY110" fmla="*/ 3776 h 10000"/>
                <a:gd name="connsiteX111" fmla="*/ 4111 w 10000"/>
                <a:gd name="connsiteY111" fmla="*/ 3615 h 10000"/>
                <a:gd name="connsiteX112" fmla="*/ 4111 w 10000"/>
                <a:gd name="connsiteY112" fmla="*/ 3458 h 10000"/>
                <a:gd name="connsiteX113" fmla="*/ 4111 w 10000"/>
                <a:gd name="connsiteY113" fmla="*/ 3458 h 10000"/>
                <a:gd name="connsiteX114" fmla="*/ 4278 w 10000"/>
                <a:gd name="connsiteY114" fmla="*/ 3297 h 10000"/>
                <a:gd name="connsiteX115" fmla="*/ 4389 w 10000"/>
                <a:gd name="connsiteY115" fmla="*/ 3243 h 10000"/>
                <a:gd name="connsiteX116" fmla="*/ 4389 w 10000"/>
                <a:gd name="connsiteY116" fmla="*/ 3243 h 10000"/>
                <a:gd name="connsiteX117" fmla="*/ 4000 w 10000"/>
                <a:gd name="connsiteY117" fmla="*/ 3243 h 10000"/>
                <a:gd name="connsiteX118" fmla="*/ 3722 w 10000"/>
                <a:gd name="connsiteY118" fmla="*/ 3297 h 10000"/>
                <a:gd name="connsiteX119" fmla="*/ 3611 w 10000"/>
                <a:gd name="connsiteY119" fmla="*/ 3353 h 10000"/>
                <a:gd name="connsiteX120" fmla="*/ 3556 w 10000"/>
                <a:gd name="connsiteY120" fmla="*/ 3404 h 10000"/>
                <a:gd name="connsiteX121" fmla="*/ 3556 w 10000"/>
                <a:gd name="connsiteY121" fmla="*/ 3404 h 10000"/>
                <a:gd name="connsiteX122" fmla="*/ 3444 w 10000"/>
                <a:gd name="connsiteY122" fmla="*/ 3615 h 10000"/>
                <a:gd name="connsiteX123" fmla="*/ 3278 w 10000"/>
                <a:gd name="connsiteY123" fmla="*/ 3937 h 10000"/>
                <a:gd name="connsiteX124" fmla="*/ 3000 w 10000"/>
                <a:gd name="connsiteY124" fmla="*/ 4310 h 10000"/>
                <a:gd name="connsiteX125" fmla="*/ 2667 w 10000"/>
                <a:gd name="connsiteY125" fmla="*/ 4572 h 10000"/>
                <a:gd name="connsiteX126" fmla="*/ 2667 w 10000"/>
                <a:gd name="connsiteY126" fmla="*/ 4572 h 10000"/>
                <a:gd name="connsiteX127" fmla="*/ 2333 w 10000"/>
                <a:gd name="connsiteY127" fmla="*/ 4786 h 10000"/>
                <a:gd name="connsiteX128" fmla="*/ 1833 w 10000"/>
                <a:gd name="connsiteY128" fmla="*/ 5000 h 10000"/>
                <a:gd name="connsiteX129" fmla="*/ 1389 w 10000"/>
                <a:gd name="connsiteY129" fmla="*/ 5108 h 10000"/>
                <a:gd name="connsiteX130" fmla="*/ 889 w 10000"/>
                <a:gd name="connsiteY130" fmla="*/ 5158 h 10000"/>
                <a:gd name="connsiteX131" fmla="*/ 889 w 10000"/>
                <a:gd name="connsiteY131" fmla="*/ 5158 h 10000"/>
                <a:gd name="connsiteX132" fmla="*/ 500 w 10000"/>
                <a:gd name="connsiteY132" fmla="*/ 5212 h 10000"/>
                <a:gd name="connsiteX133" fmla="*/ 222 w 10000"/>
                <a:gd name="connsiteY133" fmla="*/ 5269 h 10000"/>
                <a:gd name="connsiteX134" fmla="*/ 0 w 10000"/>
                <a:gd name="connsiteY134" fmla="*/ 5323 h 10000"/>
                <a:gd name="connsiteX135" fmla="*/ 0 w 10000"/>
                <a:gd name="connsiteY135" fmla="*/ 5323 h 10000"/>
                <a:gd name="connsiteX136" fmla="*/ 278 w 10000"/>
                <a:gd name="connsiteY136" fmla="*/ 6166 h 10000"/>
                <a:gd name="connsiteX137" fmla="*/ 500 w 10000"/>
                <a:gd name="connsiteY137" fmla="*/ 6808 h 10000"/>
                <a:gd name="connsiteX138" fmla="*/ 722 w 10000"/>
                <a:gd name="connsiteY138" fmla="*/ 7340 h 10000"/>
                <a:gd name="connsiteX139" fmla="*/ 722 w 10000"/>
                <a:gd name="connsiteY139" fmla="*/ 7340 h 10000"/>
                <a:gd name="connsiteX140" fmla="*/ 889 w 10000"/>
                <a:gd name="connsiteY140" fmla="*/ 7660 h 10000"/>
                <a:gd name="connsiteX141" fmla="*/ 944 w 10000"/>
                <a:gd name="connsiteY141" fmla="*/ 7925 h 10000"/>
                <a:gd name="connsiteX142" fmla="*/ 1111 w 10000"/>
                <a:gd name="connsiteY142" fmla="*/ 8190 h 10000"/>
                <a:gd name="connsiteX143" fmla="*/ 1333 w 10000"/>
                <a:gd name="connsiteY143" fmla="*/ 8615 h 10000"/>
                <a:gd name="connsiteX144" fmla="*/ 1333 w 10000"/>
                <a:gd name="connsiteY144" fmla="*/ 8615 h 10000"/>
                <a:gd name="connsiteX145" fmla="*/ 1444 w 10000"/>
                <a:gd name="connsiteY145" fmla="*/ 8830 h 10000"/>
                <a:gd name="connsiteX146" fmla="*/ 1500 w 10000"/>
                <a:gd name="connsiteY146" fmla="*/ 8987 h 10000"/>
                <a:gd name="connsiteX147" fmla="*/ 1500 w 10000"/>
                <a:gd name="connsiteY147" fmla="*/ 9144 h 10000"/>
                <a:gd name="connsiteX148" fmla="*/ 1556 w 10000"/>
                <a:gd name="connsiteY148" fmla="*/ 9202 h 10000"/>
                <a:gd name="connsiteX149" fmla="*/ 1722 w 10000"/>
                <a:gd name="connsiteY149" fmla="*/ 9252 h 10000"/>
                <a:gd name="connsiteX150" fmla="*/ 1944 w 10000"/>
                <a:gd name="connsiteY150" fmla="*/ 9304 h 10000"/>
                <a:gd name="connsiteX151" fmla="*/ 2944 w 10000"/>
                <a:gd name="connsiteY151" fmla="*/ 9360 h 10000"/>
                <a:gd name="connsiteX152" fmla="*/ 2944 w 10000"/>
                <a:gd name="connsiteY152" fmla="*/ 9360 h 10000"/>
                <a:gd name="connsiteX153" fmla="*/ 4167 w 10000"/>
                <a:gd name="connsiteY153" fmla="*/ 9463 h 10000"/>
                <a:gd name="connsiteX154" fmla="*/ 4889 w 10000"/>
                <a:gd name="connsiteY154" fmla="*/ 9624 h 10000"/>
                <a:gd name="connsiteX155" fmla="*/ 5278 w 10000"/>
                <a:gd name="connsiteY155" fmla="*/ 9788 h 10000"/>
                <a:gd name="connsiteX156" fmla="*/ 5444 w 10000"/>
                <a:gd name="connsiteY156" fmla="*/ 9839 h 10000"/>
                <a:gd name="connsiteX157" fmla="*/ 5833 w 10000"/>
                <a:gd name="connsiteY157" fmla="*/ 10000 h 10000"/>
                <a:gd name="connsiteX158" fmla="*/ 5833 w 10000"/>
                <a:gd name="connsiteY158" fmla="*/ 10000 h 10000"/>
                <a:gd name="connsiteX159" fmla="*/ 5833 w 10000"/>
                <a:gd name="connsiteY159" fmla="*/ 9947 h 10000"/>
                <a:gd name="connsiteX0" fmla="*/ 10000 w 10000"/>
                <a:gd name="connsiteY0" fmla="*/ 7287 h 10000"/>
                <a:gd name="connsiteX1" fmla="*/ 10000 w 10000"/>
                <a:gd name="connsiteY1" fmla="*/ 7287 h 10000"/>
                <a:gd name="connsiteX2" fmla="*/ 9222 w 10000"/>
                <a:gd name="connsiteY2" fmla="*/ 7340 h 10000"/>
                <a:gd name="connsiteX3" fmla="*/ 8944 w 10000"/>
                <a:gd name="connsiteY3" fmla="*/ 7340 h 10000"/>
                <a:gd name="connsiteX4" fmla="*/ 8833 w 10000"/>
                <a:gd name="connsiteY4" fmla="*/ 7287 h 10000"/>
                <a:gd name="connsiteX5" fmla="*/ 8778 w 10000"/>
                <a:gd name="connsiteY5" fmla="*/ 7234 h 10000"/>
                <a:gd name="connsiteX6" fmla="*/ 8778 w 10000"/>
                <a:gd name="connsiteY6" fmla="*/ 7234 h 10000"/>
                <a:gd name="connsiteX7" fmla="*/ 8444 w 10000"/>
                <a:gd name="connsiteY7" fmla="*/ 6592 h 10000"/>
                <a:gd name="connsiteX8" fmla="*/ 8167 w 10000"/>
                <a:gd name="connsiteY8" fmla="*/ 6010 h 10000"/>
                <a:gd name="connsiteX9" fmla="*/ 8167 w 10000"/>
                <a:gd name="connsiteY9" fmla="*/ 6010 h 10000"/>
                <a:gd name="connsiteX10" fmla="*/ 8056 w 10000"/>
                <a:gd name="connsiteY10" fmla="*/ 5906 h 10000"/>
                <a:gd name="connsiteX11" fmla="*/ 7889 w 10000"/>
                <a:gd name="connsiteY11" fmla="*/ 5798 h 10000"/>
                <a:gd name="connsiteX12" fmla="*/ 7444 w 10000"/>
                <a:gd name="connsiteY12" fmla="*/ 5741 h 10000"/>
                <a:gd name="connsiteX13" fmla="*/ 6889 w 10000"/>
                <a:gd name="connsiteY13" fmla="*/ 5690 h 10000"/>
                <a:gd name="connsiteX14" fmla="*/ 6389 w 10000"/>
                <a:gd name="connsiteY14" fmla="*/ 5690 h 10000"/>
                <a:gd name="connsiteX15" fmla="*/ 6389 w 10000"/>
                <a:gd name="connsiteY15" fmla="*/ 5690 h 10000"/>
                <a:gd name="connsiteX16" fmla="*/ 6167 w 10000"/>
                <a:gd name="connsiteY16" fmla="*/ 5637 h 10000"/>
                <a:gd name="connsiteX17" fmla="*/ 6056 w 10000"/>
                <a:gd name="connsiteY17" fmla="*/ 5534 h 10000"/>
                <a:gd name="connsiteX18" fmla="*/ 6000 w 10000"/>
                <a:gd name="connsiteY18" fmla="*/ 5426 h 10000"/>
                <a:gd name="connsiteX19" fmla="*/ 6000 w 10000"/>
                <a:gd name="connsiteY19" fmla="*/ 5212 h 10000"/>
                <a:gd name="connsiteX20" fmla="*/ 6056 w 10000"/>
                <a:gd name="connsiteY20" fmla="*/ 4786 h 10000"/>
                <a:gd name="connsiteX21" fmla="*/ 6111 w 10000"/>
                <a:gd name="connsiteY21" fmla="*/ 4572 h 10000"/>
                <a:gd name="connsiteX22" fmla="*/ 6056 w 10000"/>
                <a:gd name="connsiteY22" fmla="*/ 4310 h 10000"/>
                <a:gd name="connsiteX23" fmla="*/ 6056 w 10000"/>
                <a:gd name="connsiteY23" fmla="*/ 4310 h 10000"/>
                <a:gd name="connsiteX24" fmla="*/ 6000 w 10000"/>
                <a:gd name="connsiteY24" fmla="*/ 4148 h 10000"/>
                <a:gd name="connsiteX25" fmla="*/ 5944 w 10000"/>
                <a:gd name="connsiteY25" fmla="*/ 4040 h 10000"/>
                <a:gd name="connsiteX26" fmla="*/ 5833 w 10000"/>
                <a:gd name="connsiteY26" fmla="*/ 4040 h 10000"/>
                <a:gd name="connsiteX27" fmla="*/ 5667 w 10000"/>
                <a:gd name="connsiteY27" fmla="*/ 4095 h 10000"/>
                <a:gd name="connsiteX28" fmla="*/ 5333 w 10000"/>
                <a:gd name="connsiteY28" fmla="*/ 4252 h 10000"/>
                <a:gd name="connsiteX29" fmla="*/ 4889 w 10000"/>
                <a:gd name="connsiteY29" fmla="*/ 4521 h 10000"/>
                <a:gd name="connsiteX30" fmla="*/ 4889 w 10000"/>
                <a:gd name="connsiteY30" fmla="*/ 4521 h 10000"/>
                <a:gd name="connsiteX31" fmla="*/ 4611 w 10000"/>
                <a:gd name="connsiteY31" fmla="*/ 4572 h 10000"/>
                <a:gd name="connsiteX32" fmla="*/ 4500 w 10000"/>
                <a:gd name="connsiteY32" fmla="*/ 4572 h 10000"/>
                <a:gd name="connsiteX33" fmla="*/ 4444 w 10000"/>
                <a:gd name="connsiteY33" fmla="*/ 4521 h 10000"/>
                <a:gd name="connsiteX34" fmla="*/ 4389 w 10000"/>
                <a:gd name="connsiteY34" fmla="*/ 4310 h 10000"/>
                <a:gd name="connsiteX35" fmla="*/ 4222 w 10000"/>
                <a:gd name="connsiteY35" fmla="*/ 4040 h 10000"/>
                <a:gd name="connsiteX36" fmla="*/ 4222 w 10000"/>
                <a:gd name="connsiteY36" fmla="*/ 4040 h 10000"/>
                <a:gd name="connsiteX37" fmla="*/ 4111 w 10000"/>
                <a:gd name="connsiteY37" fmla="*/ 3884 h 10000"/>
                <a:gd name="connsiteX38" fmla="*/ 4111 w 10000"/>
                <a:gd name="connsiteY38" fmla="*/ 3723 h 10000"/>
                <a:gd name="connsiteX39" fmla="*/ 4111 w 10000"/>
                <a:gd name="connsiteY39" fmla="*/ 3615 h 10000"/>
                <a:gd name="connsiteX40" fmla="*/ 4167 w 10000"/>
                <a:gd name="connsiteY40" fmla="*/ 3511 h 10000"/>
                <a:gd name="connsiteX41" fmla="*/ 4278 w 10000"/>
                <a:gd name="connsiteY41" fmla="*/ 3297 h 10000"/>
                <a:gd name="connsiteX42" fmla="*/ 4389 w 10000"/>
                <a:gd name="connsiteY42" fmla="*/ 3243 h 10000"/>
                <a:gd name="connsiteX43" fmla="*/ 4389 w 10000"/>
                <a:gd name="connsiteY43" fmla="*/ 3243 h 10000"/>
                <a:gd name="connsiteX44" fmla="*/ 4389 w 10000"/>
                <a:gd name="connsiteY44" fmla="*/ 3193 h 10000"/>
                <a:gd name="connsiteX45" fmla="*/ 4444 w 10000"/>
                <a:gd name="connsiteY45" fmla="*/ 3138 h 10000"/>
                <a:gd name="connsiteX46" fmla="*/ 4667 w 10000"/>
                <a:gd name="connsiteY46" fmla="*/ 3085 h 10000"/>
                <a:gd name="connsiteX47" fmla="*/ 5333 w 10000"/>
                <a:gd name="connsiteY47" fmla="*/ 2981 h 10000"/>
                <a:gd name="connsiteX48" fmla="*/ 6500 w 10000"/>
                <a:gd name="connsiteY48" fmla="*/ 2821 h 10000"/>
                <a:gd name="connsiteX49" fmla="*/ 6500 w 10000"/>
                <a:gd name="connsiteY49" fmla="*/ 2821 h 10000"/>
                <a:gd name="connsiteX50" fmla="*/ 7167 w 10000"/>
                <a:gd name="connsiteY50" fmla="*/ 2660 h 10000"/>
                <a:gd name="connsiteX51" fmla="*/ 8389 w 10000"/>
                <a:gd name="connsiteY51" fmla="*/ 2340 h 10000"/>
                <a:gd name="connsiteX52" fmla="*/ 8389 w 10000"/>
                <a:gd name="connsiteY52" fmla="*/ 2340 h 10000"/>
                <a:gd name="connsiteX53" fmla="*/ 8667 w 10000"/>
                <a:gd name="connsiteY53" fmla="*/ 2229 h 10000"/>
                <a:gd name="connsiteX54" fmla="*/ 8778 w 10000"/>
                <a:gd name="connsiteY54" fmla="*/ 2072 h 10000"/>
                <a:gd name="connsiteX55" fmla="*/ 8889 w 10000"/>
                <a:gd name="connsiteY55" fmla="*/ 1968 h 10000"/>
                <a:gd name="connsiteX56" fmla="*/ 8833 w 10000"/>
                <a:gd name="connsiteY56" fmla="*/ 1860 h 10000"/>
                <a:gd name="connsiteX57" fmla="*/ 8833 w 10000"/>
                <a:gd name="connsiteY57" fmla="*/ 1753 h 10000"/>
                <a:gd name="connsiteX58" fmla="*/ 8722 w 10000"/>
                <a:gd name="connsiteY58" fmla="*/ 1647 h 10000"/>
                <a:gd name="connsiteX59" fmla="*/ 8556 w 10000"/>
                <a:gd name="connsiteY59" fmla="*/ 1490 h 10000"/>
                <a:gd name="connsiteX60" fmla="*/ 8556 w 10000"/>
                <a:gd name="connsiteY60" fmla="*/ 1490 h 10000"/>
                <a:gd name="connsiteX61" fmla="*/ 6556 w 10000"/>
                <a:gd name="connsiteY61" fmla="*/ 534 h 10000"/>
                <a:gd name="connsiteX62" fmla="*/ 6556 w 10000"/>
                <a:gd name="connsiteY62" fmla="*/ 534 h 10000"/>
                <a:gd name="connsiteX63" fmla="*/ 6333 w 10000"/>
                <a:gd name="connsiteY63" fmla="*/ 376 h 10000"/>
                <a:gd name="connsiteX64" fmla="*/ 6167 w 10000"/>
                <a:gd name="connsiteY64" fmla="*/ 215 h 10000"/>
                <a:gd name="connsiteX65" fmla="*/ 6056 w 10000"/>
                <a:gd name="connsiteY65" fmla="*/ 54 h 10000"/>
                <a:gd name="connsiteX66" fmla="*/ 6056 w 10000"/>
                <a:gd name="connsiteY66" fmla="*/ 54 h 10000"/>
                <a:gd name="connsiteX67" fmla="*/ 8056 w 10000"/>
                <a:gd name="connsiteY67" fmla="*/ 0 h 10000"/>
                <a:gd name="connsiteX68" fmla="*/ 10000 w 10000"/>
                <a:gd name="connsiteY68" fmla="*/ 534 h 10000"/>
                <a:gd name="connsiteX69" fmla="*/ 10000 w 10000"/>
                <a:gd name="connsiteY69" fmla="*/ 7340 h 10000"/>
                <a:gd name="connsiteX70" fmla="*/ 10000 w 10000"/>
                <a:gd name="connsiteY70" fmla="*/ 7340 h 10000"/>
                <a:gd name="connsiteX71" fmla="*/ 9722 w 10000"/>
                <a:gd name="connsiteY71" fmla="*/ 7287 h 10000"/>
                <a:gd name="connsiteX72" fmla="*/ 9389 w 10000"/>
                <a:gd name="connsiteY72" fmla="*/ 7340 h 10000"/>
                <a:gd name="connsiteX73" fmla="*/ 9389 w 10000"/>
                <a:gd name="connsiteY73" fmla="*/ 7340 h 10000"/>
                <a:gd name="connsiteX74" fmla="*/ 9278 w 10000"/>
                <a:gd name="connsiteY74" fmla="*/ 7395 h 10000"/>
                <a:gd name="connsiteX75" fmla="*/ 9056 w 10000"/>
                <a:gd name="connsiteY75" fmla="*/ 7340 h 10000"/>
                <a:gd name="connsiteX76" fmla="*/ 8889 w 10000"/>
                <a:gd name="connsiteY76" fmla="*/ 7287 h 10000"/>
                <a:gd name="connsiteX77" fmla="*/ 8722 w 10000"/>
                <a:gd name="connsiteY77" fmla="*/ 7177 h 10000"/>
                <a:gd name="connsiteX78" fmla="*/ 8611 w 10000"/>
                <a:gd name="connsiteY78" fmla="*/ 7018 h 10000"/>
                <a:gd name="connsiteX79" fmla="*/ 8444 w 10000"/>
                <a:gd name="connsiteY79" fmla="*/ 6754 h 10000"/>
                <a:gd name="connsiteX80" fmla="*/ 8444 w 10000"/>
                <a:gd name="connsiteY80" fmla="*/ 6754 h 10000"/>
                <a:gd name="connsiteX81" fmla="*/ 8222 w 10000"/>
                <a:gd name="connsiteY81" fmla="*/ 6277 h 10000"/>
                <a:gd name="connsiteX82" fmla="*/ 8111 w 10000"/>
                <a:gd name="connsiteY82" fmla="*/ 6062 h 10000"/>
                <a:gd name="connsiteX83" fmla="*/ 7944 w 10000"/>
                <a:gd name="connsiteY83" fmla="*/ 5906 h 10000"/>
                <a:gd name="connsiteX84" fmla="*/ 7778 w 10000"/>
                <a:gd name="connsiteY84" fmla="*/ 5798 h 10000"/>
                <a:gd name="connsiteX85" fmla="*/ 7556 w 10000"/>
                <a:gd name="connsiteY85" fmla="*/ 5741 h 10000"/>
                <a:gd name="connsiteX86" fmla="*/ 7333 w 10000"/>
                <a:gd name="connsiteY86" fmla="*/ 5690 h 10000"/>
                <a:gd name="connsiteX87" fmla="*/ 7000 w 10000"/>
                <a:gd name="connsiteY87" fmla="*/ 5637 h 10000"/>
                <a:gd name="connsiteX88" fmla="*/ 7000 w 10000"/>
                <a:gd name="connsiteY88" fmla="*/ 5637 h 10000"/>
                <a:gd name="connsiteX89" fmla="*/ 6556 w 10000"/>
                <a:gd name="connsiteY89" fmla="*/ 5690 h 10000"/>
                <a:gd name="connsiteX90" fmla="*/ 6222 w 10000"/>
                <a:gd name="connsiteY90" fmla="*/ 5690 h 10000"/>
                <a:gd name="connsiteX91" fmla="*/ 6111 w 10000"/>
                <a:gd name="connsiteY91" fmla="*/ 5637 h 10000"/>
                <a:gd name="connsiteX92" fmla="*/ 6056 w 10000"/>
                <a:gd name="connsiteY92" fmla="*/ 5583 h 10000"/>
                <a:gd name="connsiteX93" fmla="*/ 6056 w 10000"/>
                <a:gd name="connsiteY93" fmla="*/ 5583 h 10000"/>
                <a:gd name="connsiteX94" fmla="*/ 6056 w 10000"/>
                <a:gd name="connsiteY94" fmla="*/ 4625 h 10000"/>
                <a:gd name="connsiteX95" fmla="*/ 6056 w 10000"/>
                <a:gd name="connsiteY95" fmla="*/ 4625 h 10000"/>
                <a:gd name="connsiteX96" fmla="*/ 6056 w 10000"/>
                <a:gd name="connsiteY96" fmla="*/ 4413 h 10000"/>
                <a:gd name="connsiteX97" fmla="*/ 5944 w 10000"/>
                <a:gd name="connsiteY97" fmla="*/ 4148 h 10000"/>
                <a:gd name="connsiteX98" fmla="*/ 5889 w 10000"/>
                <a:gd name="connsiteY98" fmla="*/ 4095 h 10000"/>
                <a:gd name="connsiteX99" fmla="*/ 5778 w 10000"/>
                <a:gd name="connsiteY99" fmla="*/ 4040 h 10000"/>
                <a:gd name="connsiteX100" fmla="*/ 5667 w 10000"/>
                <a:gd name="connsiteY100" fmla="*/ 4040 h 10000"/>
                <a:gd name="connsiteX101" fmla="*/ 5500 w 10000"/>
                <a:gd name="connsiteY101" fmla="*/ 4095 h 10000"/>
                <a:gd name="connsiteX102" fmla="*/ 5500 w 10000"/>
                <a:gd name="connsiteY102" fmla="*/ 4095 h 10000"/>
                <a:gd name="connsiteX103" fmla="*/ 4889 w 10000"/>
                <a:gd name="connsiteY103" fmla="*/ 4467 h 10000"/>
                <a:gd name="connsiteX104" fmla="*/ 4611 w 10000"/>
                <a:gd name="connsiteY104" fmla="*/ 4572 h 10000"/>
                <a:gd name="connsiteX105" fmla="*/ 4556 w 10000"/>
                <a:gd name="connsiteY105" fmla="*/ 4625 h 10000"/>
                <a:gd name="connsiteX106" fmla="*/ 4500 w 10000"/>
                <a:gd name="connsiteY106" fmla="*/ 4572 h 10000"/>
                <a:gd name="connsiteX107" fmla="*/ 4500 w 10000"/>
                <a:gd name="connsiteY107" fmla="*/ 4572 h 10000"/>
                <a:gd name="connsiteX108" fmla="*/ 4222 w 10000"/>
                <a:gd name="connsiteY108" fmla="*/ 4040 h 10000"/>
                <a:gd name="connsiteX109" fmla="*/ 4222 w 10000"/>
                <a:gd name="connsiteY109" fmla="*/ 4040 h 10000"/>
                <a:gd name="connsiteX110" fmla="*/ 4111 w 10000"/>
                <a:gd name="connsiteY110" fmla="*/ 3776 h 10000"/>
                <a:gd name="connsiteX111" fmla="*/ 4111 w 10000"/>
                <a:gd name="connsiteY111" fmla="*/ 3615 h 10000"/>
                <a:gd name="connsiteX112" fmla="*/ 4111 w 10000"/>
                <a:gd name="connsiteY112" fmla="*/ 3458 h 10000"/>
                <a:gd name="connsiteX113" fmla="*/ 4111 w 10000"/>
                <a:gd name="connsiteY113" fmla="*/ 3458 h 10000"/>
                <a:gd name="connsiteX114" fmla="*/ 4278 w 10000"/>
                <a:gd name="connsiteY114" fmla="*/ 3297 h 10000"/>
                <a:gd name="connsiteX115" fmla="*/ 4389 w 10000"/>
                <a:gd name="connsiteY115" fmla="*/ 3243 h 10000"/>
                <a:gd name="connsiteX116" fmla="*/ 4389 w 10000"/>
                <a:gd name="connsiteY116" fmla="*/ 3243 h 10000"/>
                <a:gd name="connsiteX117" fmla="*/ 4000 w 10000"/>
                <a:gd name="connsiteY117" fmla="*/ 3243 h 10000"/>
                <a:gd name="connsiteX118" fmla="*/ 3722 w 10000"/>
                <a:gd name="connsiteY118" fmla="*/ 3297 h 10000"/>
                <a:gd name="connsiteX119" fmla="*/ 3611 w 10000"/>
                <a:gd name="connsiteY119" fmla="*/ 3353 h 10000"/>
                <a:gd name="connsiteX120" fmla="*/ 3556 w 10000"/>
                <a:gd name="connsiteY120" fmla="*/ 3404 h 10000"/>
                <a:gd name="connsiteX121" fmla="*/ 3556 w 10000"/>
                <a:gd name="connsiteY121" fmla="*/ 3404 h 10000"/>
                <a:gd name="connsiteX122" fmla="*/ 3444 w 10000"/>
                <a:gd name="connsiteY122" fmla="*/ 3615 h 10000"/>
                <a:gd name="connsiteX123" fmla="*/ 3278 w 10000"/>
                <a:gd name="connsiteY123" fmla="*/ 3937 h 10000"/>
                <a:gd name="connsiteX124" fmla="*/ 3000 w 10000"/>
                <a:gd name="connsiteY124" fmla="*/ 4310 h 10000"/>
                <a:gd name="connsiteX125" fmla="*/ 2667 w 10000"/>
                <a:gd name="connsiteY125" fmla="*/ 4572 h 10000"/>
                <a:gd name="connsiteX126" fmla="*/ 2667 w 10000"/>
                <a:gd name="connsiteY126" fmla="*/ 4572 h 10000"/>
                <a:gd name="connsiteX127" fmla="*/ 2333 w 10000"/>
                <a:gd name="connsiteY127" fmla="*/ 4786 h 10000"/>
                <a:gd name="connsiteX128" fmla="*/ 1833 w 10000"/>
                <a:gd name="connsiteY128" fmla="*/ 5000 h 10000"/>
                <a:gd name="connsiteX129" fmla="*/ 1389 w 10000"/>
                <a:gd name="connsiteY129" fmla="*/ 5108 h 10000"/>
                <a:gd name="connsiteX130" fmla="*/ 889 w 10000"/>
                <a:gd name="connsiteY130" fmla="*/ 5158 h 10000"/>
                <a:gd name="connsiteX131" fmla="*/ 889 w 10000"/>
                <a:gd name="connsiteY131" fmla="*/ 5158 h 10000"/>
                <a:gd name="connsiteX132" fmla="*/ 500 w 10000"/>
                <a:gd name="connsiteY132" fmla="*/ 5212 h 10000"/>
                <a:gd name="connsiteX133" fmla="*/ 222 w 10000"/>
                <a:gd name="connsiteY133" fmla="*/ 5269 h 10000"/>
                <a:gd name="connsiteX134" fmla="*/ 0 w 10000"/>
                <a:gd name="connsiteY134" fmla="*/ 5323 h 10000"/>
                <a:gd name="connsiteX135" fmla="*/ 0 w 10000"/>
                <a:gd name="connsiteY135" fmla="*/ 5323 h 10000"/>
                <a:gd name="connsiteX136" fmla="*/ 278 w 10000"/>
                <a:gd name="connsiteY136" fmla="*/ 6166 h 10000"/>
                <a:gd name="connsiteX137" fmla="*/ 500 w 10000"/>
                <a:gd name="connsiteY137" fmla="*/ 6808 h 10000"/>
                <a:gd name="connsiteX138" fmla="*/ 722 w 10000"/>
                <a:gd name="connsiteY138" fmla="*/ 7340 h 10000"/>
                <a:gd name="connsiteX139" fmla="*/ 722 w 10000"/>
                <a:gd name="connsiteY139" fmla="*/ 7340 h 10000"/>
                <a:gd name="connsiteX140" fmla="*/ 889 w 10000"/>
                <a:gd name="connsiteY140" fmla="*/ 7660 h 10000"/>
                <a:gd name="connsiteX141" fmla="*/ 944 w 10000"/>
                <a:gd name="connsiteY141" fmla="*/ 7925 h 10000"/>
                <a:gd name="connsiteX142" fmla="*/ 1111 w 10000"/>
                <a:gd name="connsiteY142" fmla="*/ 8190 h 10000"/>
                <a:gd name="connsiteX143" fmla="*/ 1333 w 10000"/>
                <a:gd name="connsiteY143" fmla="*/ 8615 h 10000"/>
                <a:gd name="connsiteX144" fmla="*/ 1333 w 10000"/>
                <a:gd name="connsiteY144" fmla="*/ 8615 h 10000"/>
                <a:gd name="connsiteX145" fmla="*/ 1444 w 10000"/>
                <a:gd name="connsiteY145" fmla="*/ 8830 h 10000"/>
                <a:gd name="connsiteX146" fmla="*/ 1500 w 10000"/>
                <a:gd name="connsiteY146" fmla="*/ 8987 h 10000"/>
                <a:gd name="connsiteX147" fmla="*/ 1500 w 10000"/>
                <a:gd name="connsiteY147" fmla="*/ 9144 h 10000"/>
                <a:gd name="connsiteX148" fmla="*/ 1556 w 10000"/>
                <a:gd name="connsiteY148" fmla="*/ 9202 h 10000"/>
                <a:gd name="connsiteX149" fmla="*/ 1722 w 10000"/>
                <a:gd name="connsiteY149" fmla="*/ 9252 h 10000"/>
                <a:gd name="connsiteX150" fmla="*/ 1944 w 10000"/>
                <a:gd name="connsiteY150" fmla="*/ 9304 h 10000"/>
                <a:gd name="connsiteX151" fmla="*/ 2944 w 10000"/>
                <a:gd name="connsiteY151" fmla="*/ 9360 h 10000"/>
                <a:gd name="connsiteX152" fmla="*/ 2944 w 10000"/>
                <a:gd name="connsiteY152" fmla="*/ 9360 h 10000"/>
                <a:gd name="connsiteX153" fmla="*/ 4167 w 10000"/>
                <a:gd name="connsiteY153" fmla="*/ 9463 h 10000"/>
                <a:gd name="connsiteX154" fmla="*/ 4889 w 10000"/>
                <a:gd name="connsiteY154" fmla="*/ 9624 h 10000"/>
                <a:gd name="connsiteX155" fmla="*/ 5278 w 10000"/>
                <a:gd name="connsiteY155" fmla="*/ 9788 h 10000"/>
                <a:gd name="connsiteX156" fmla="*/ 5444 w 10000"/>
                <a:gd name="connsiteY156" fmla="*/ 9839 h 10000"/>
                <a:gd name="connsiteX157" fmla="*/ 5833 w 10000"/>
                <a:gd name="connsiteY157" fmla="*/ 10000 h 10000"/>
                <a:gd name="connsiteX158" fmla="*/ 5833 w 10000"/>
                <a:gd name="connsiteY158" fmla="*/ 10000 h 10000"/>
                <a:gd name="connsiteX0" fmla="*/ 10000 w 10000"/>
                <a:gd name="connsiteY0" fmla="*/ 7287 h 10000"/>
                <a:gd name="connsiteX1" fmla="*/ 10000 w 10000"/>
                <a:gd name="connsiteY1" fmla="*/ 7287 h 10000"/>
                <a:gd name="connsiteX2" fmla="*/ 9222 w 10000"/>
                <a:gd name="connsiteY2" fmla="*/ 7340 h 10000"/>
                <a:gd name="connsiteX3" fmla="*/ 8944 w 10000"/>
                <a:gd name="connsiteY3" fmla="*/ 7340 h 10000"/>
                <a:gd name="connsiteX4" fmla="*/ 8833 w 10000"/>
                <a:gd name="connsiteY4" fmla="*/ 7287 h 10000"/>
                <a:gd name="connsiteX5" fmla="*/ 8778 w 10000"/>
                <a:gd name="connsiteY5" fmla="*/ 7234 h 10000"/>
                <a:gd name="connsiteX6" fmla="*/ 8778 w 10000"/>
                <a:gd name="connsiteY6" fmla="*/ 7234 h 10000"/>
                <a:gd name="connsiteX7" fmla="*/ 8444 w 10000"/>
                <a:gd name="connsiteY7" fmla="*/ 6592 h 10000"/>
                <a:gd name="connsiteX8" fmla="*/ 8167 w 10000"/>
                <a:gd name="connsiteY8" fmla="*/ 6010 h 10000"/>
                <a:gd name="connsiteX9" fmla="*/ 8167 w 10000"/>
                <a:gd name="connsiteY9" fmla="*/ 6010 h 10000"/>
                <a:gd name="connsiteX10" fmla="*/ 8056 w 10000"/>
                <a:gd name="connsiteY10" fmla="*/ 5906 h 10000"/>
                <a:gd name="connsiteX11" fmla="*/ 7889 w 10000"/>
                <a:gd name="connsiteY11" fmla="*/ 5798 h 10000"/>
                <a:gd name="connsiteX12" fmla="*/ 7444 w 10000"/>
                <a:gd name="connsiteY12" fmla="*/ 5741 h 10000"/>
                <a:gd name="connsiteX13" fmla="*/ 6889 w 10000"/>
                <a:gd name="connsiteY13" fmla="*/ 5690 h 10000"/>
                <a:gd name="connsiteX14" fmla="*/ 6389 w 10000"/>
                <a:gd name="connsiteY14" fmla="*/ 5690 h 10000"/>
                <a:gd name="connsiteX15" fmla="*/ 6389 w 10000"/>
                <a:gd name="connsiteY15" fmla="*/ 5690 h 10000"/>
                <a:gd name="connsiteX16" fmla="*/ 6167 w 10000"/>
                <a:gd name="connsiteY16" fmla="*/ 5637 h 10000"/>
                <a:gd name="connsiteX17" fmla="*/ 6056 w 10000"/>
                <a:gd name="connsiteY17" fmla="*/ 5534 h 10000"/>
                <a:gd name="connsiteX18" fmla="*/ 6000 w 10000"/>
                <a:gd name="connsiteY18" fmla="*/ 5426 h 10000"/>
                <a:gd name="connsiteX19" fmla="*/ 6000 w 10000"/>
                <a:gd name="connsiteY19" fmla="*/ 5212 h 10000"/>
                <a:gd name="connsiteX20" fmla="*/ 6056 w 10000"/>
                <a:gd name="connsiteY20" fmla="*/ 4786 h 10000"/>
                <a:gd name="connsiteX21" fmla="*/ 6111 w 10000"/>
                <a:gd name="connsiteY21" fmla="*/ 4572 h 10000"/>
                <a:gd name="connsiteX22" fmla="*/ 6056 w 10000"/>
                <a:gd name="connsiteY22" fmla="*/ 4310 h 10000"/>
                <a:gd name="connsiteX23" fmla="*/ 6056 w 10000"/>
                <a:gd name="connsiteY23" fmla="*/ 4310 h 10000"/>
                <a:gd name="connsiteX24" fmla="*/ 6000 w 10000"/>
                <a:gd name="connsiteY24" fmla="*/ 4148 h 10000"/>
                <a:gd name="connsiteX25" fmla="*/ 5944 w 10000"/>
                <a:gd name="connsiteY25" fmla="*/ 4040 h 10000"/>
                <a:gd name="connsiteX26" fmla="*/ 5833 w 10000"/>
                <a:gd name="connsiteY26" fmla="*/ 4040 h 10000"/>
                <a:gd name="connsiteX27" fmla="*/ 5667 w 10000"/>
                <a:gd name="connsiteY27" fmla="*/ 4095 h 10000"/>
                <a:gd name="connsiteX28" fmla="*/ 5333 w 10000"/>
                <a:gd name="connsiteY28" fmla="*/ 4252 h 10000"/>
                <a:gd name="connsiteX29" fmla="*/ 4889 w 10000"/>
                <a:gd name="connsiteY29" fmla="*/ 4521 h 10000"/>
                <a:gd name="connsiteX30" fmla="*/ 4889 w 10000"/>
                <a:gd name="connsiteY30" fmla="*/ 4521 h 10000"/>
                <a:gd name="connsiteX31" fmla="*/ 4611 w 10000"/>
                <a:gd name="connsiteY31" fmla="*/ 4572 h 10000"/>
                <a:gd name="connsiteX32" fmla="*/ 4500 w 10000"/>
                <a:gd name="connsiteY32" fmla="*/ 4572 h 10000"/>
                <a:gd name="connsiteX33" fmla="*/ 4444 w 10000"/>
                <a:gd name="connsiteY33" fmla="*/ 4521 h 10000"/>
                <a:gd name="connsiteX34" fmla="*/ 4389 w 10000"/>
                <a:gd name="connsiteY34" fmla="*/ 4310 h 10000"/>
                <a:gd name="connsiteX35" fmla="*/ 4222 w 10000"/>
                <a:gd name="connsiteY35" fmla="*/ 4040 h 10000"/>
                <a:gd name="connsiteX36" fmla="*/ 4222 w 10000"/>
                <a:gd name="connsiteY36" fmla="*/ 4040 h 10000"/>
                <a:gd name="connsiteX37" fmla="*/ 4111 w 10000"/>
                <a:gd name="connsiteY37" fmla="*/ 3884 h 10000"/>
                <a:gd name="connsiteX38" fmla="*/ 4111 w 10000"/>
                <a:gd name="connsiteY38" fmla="*/ 3723 h 10000"/>
                <a:gd name="connsiteX39" fmla="*/ 4111 w 10000"/>
                <a:gd name="connsiteY39" fmla="*/ 3615 h 10000"/>
                <a:gd name="connsiteX40" fmla="*/ 4167 w 10000"/>
                <a:gd name="connsiteY40" fmla="*/ 3511 h 10000"/>
                <a:gd name="connsiteX41" fmla="*/ 4278 w 10000"/>
                <a:gd name="connsiteY41" fmla="*/ 3297 h 10000"/>
                <a:gd name="connsiteX42" fmla="*/ 4389 w 10000"/>
                <a:gd name="connsiteY42" fmla="*/ 3243 h 10000"/>
                <a:gd name="connsiteX43" fmla="*/ 4389 w 10000"/>
                <a:gd name="connsiteY43" fmla="*/ 3243 h 10000"/>
                <a:gd name="connsiteX44" fmla="*/ 4389 w 10000"/>
                <a:gd name="connsiteY44" fmla="*/ 3193 h 10000"/>
                <a:gd name="connsiteX45" fmla="*/ 4444 w 10000"/>
                <a:gd name="connsiteY45" fmla="*/ 3138 h 10000"/>
                <a:gd name="connsiteX46" fmla="*/ 4667 w 10000"/>
                <a:gd name="connsiteY46" fmla="*/ 3085 h 10000"/>
                <a:gd name="connsiteX47" fmla="*/ 5333 w 10000"/>
                <a:gd name="connsiteY47" fmla="*/ 2981 h 10000"/>
                <a:gd name="connsiteX48" fmla="*/ 6500 w 10000"/>
                <a:gd name="connsiteY48" fmla="*/ 2821 h 10000"/>
                <a:gd name="connsiteX49" fmla="*/ 6500 w 10000"/>
                <a:gd name="connsiteY49" fmla="*/ 2821 h 10000"/>
                <a:gd name="connsiteX50" fmla="*/ 7167 w 10000"/>
                <a:gd name="connsiteY50" fmla="*/ 2660 h 10000"/>
                <a:gd name="connsiteX51" fmla="*/ 8389 w 10000"/>
                <a:gd name="connsiteY51" fmla="*/ 2340 h 10000"/>
                <a:gd name="connsiteX52" fmla="*/ 8389 w 10000"/>
                <a:gd name="connsiteY52" fmla="*/ 2340 h 10000"/>
                <a:gd name="connsiteX53" fmla="*/ 8667 w 10000"/>
                <a:gd name="connsiteY53" fmla="*/ 2229 h 10000"/>
                <a:gd name="connsiteX54" fmla="*/ 8778 w 10000"/>
                <a:gd name="connsiteY54" fmla="*/ 2072 h 10000"/>
                <a:gd name="connsiteX55" fmla="*/ 8889 w 10000"/>
                <a:gd name="connsiteY55" fmla="*/ 1968 h 10000"/>
                <a:gd name="connsiteX56" fmla="*/ 8833 w 10000"/>
                <a:gd name="connsiteY56" fmla="*/ 1860 h 10000"/>
                <a:gd name="connsiteX57" fmla="*/ 8833 w 10000"/>
                <a:gd name="connsiteY57" fmla="*/ 1753 h 10000"/>
                <a:gd name="connsiteX58" fmla="*/ 8722 w 10000"/>
                <a:gd name="connsiteY58" fmla="*/ 1647 h 10000"/>
                <a:gd name="connsiteX59" fmla="*/ 8556 w 10000"/>
                <a:gd name="connsiteY59" fmla="*/ 1490 h 10000"/>
                <a:gd name="connsiteX60" fmla="*/ 8556 w 10000"/>
                <a:gd name="connsiteY60" fmla="*/ 1490 h 10000"/>
                <a:gd name="connsiteX61" fmla="*/ 6556 w 10000"/>
                <a:gd name="connsiteY61" fmla="*/ 534 h 10000"/>
                <a:gd name="connsiteX62" fmla="*/ 6556 w 10000"/>
                <a:gd name="connsiteY62" fmla="*/ 534 h 10000"/>
                <a:gd name="connsiteX63" fmla="*/ 6333 w 10000"/>
                <a:gd name="connsiteY63" fmla="*/ 376 h 10000"/>
                <a:gd name="connsiteX64" fmla="*/ 6167 w 10000"/>
                <a:gd name="connsiteY64" fmla="*/ 215 h 10000"/>
                <a:gd name="connsiteX65" fmla="*/ 6056 w 10000"/>
                <a:gd name="connsiteY65" fmla="*/ 54 h 10000"/>
                <a:gd name="connsiteX66" fmla="*/ 6056 w 10000"/>
                <a:gd name="connsiteY66" fmla="*/ 54 h 10000"/>
                <a:gd name="connsiteX67" fmla="*/ 8056 w 10000"/>
                <a:gd name="connsiteY67" fmla="*/ 0 h 10000"/>
                <a:gd name="connsiteX68" fmla="*/ 10000 w 10000"/>
                <a:gd name="connsiteY68" fmla="*/ 534 h 10000"/>
                <a:gd name="connsiteX69" fmla="*/ 10000 w 10000"/>
                <a:gd name="connsiteY69" fmla="*/ 7340 h 10000"/>
                <a:gd name="connsiteX70" fmla="*/ 10000 w 10000"/>
                <a:gd name="connsiteY70" fmla="*/ 7340 h 10000"/>
                <a:gd name="connsiteX71" fmla="*/ 9722 w 10000"/>
                <a:gd name="connsiteY71" fmla="*/ 7287 h 10000"/>
                <a:gd name="connsiteX72" fmla="*/ 9389 w 10000"/>
                <a:gd name="connsiteY72" fmla="*/ 7340 h 10000"/>
                <a:gd name="connsiteX73" fmla="*/ 9389 w 10000"/>
                <a:gd name="connsiteY73" fmla="*/ 7340 h 10000"/>
                <a:gd name="connsiteX74" fmla="*/ 9278 w 10000"/>
                <a:gd name="connsiteY74" fmla="*/ 7395 h 10000"/>
                <a:gd name="connsiteX75" fmla="*/ 9056 w 10000"/>
                <a:gd name="connsiteY75" fmla="*/ 7340 h 10000"/>
                <a:gd name="connsiteX76" fmla="*/ 8889 w 10000"/>
                <a:gd name="connsiteY76" fmla="*/ 7287 h 10000"/>
                <a:gd name="connsiteX77" fmla="*/ 8722 w 10000"/>
                <a:gd name="connsiteY77" fmla="*/ 7177 h 10000"/>
                <a:gd name="connsiteX78" fmla="*/ 8611 w 10000"/>
                <a:gd name="connsiteY78" fmla="*/ 7018 h 10000"/>
                <a:gd name="connsiteX79" fmla="*/ 8444 w 10000"/>
                <a:gd name="connsiteY79" fmla="*/ 6754 h 10000"/>
                <a:gd name="connsiteX80" fmla="*/ 8444 w 10000"/>
                <a:gd name="connsiteY80" fmla="*/ 6754 h 10000"/>
                <a:gd name="connsiteX81" fmla="*/ 8222 w 10000"/>
                <a:gd name="connsiteY81" fmla="*/ 6277 h 10000"/>
                <a:gd name="connsiteX82" fmla="*/ 8111 w 10000"/>
                <a:gd name="connsiteY82" fmla="*/ 6062 h 10000"/>
                <a:gd name="connsiteX83" fmla="*/ 7944 w 10000"/>
                <a:gd name="connsiteY83" fmla="*/ 5906 h 10000"/>
                <a:gd name="connsiteX84" fmla="*/ 7778 w 10000"/>
                <a:gd name="connsiteY84" fmla="*/ 5798 h 10000"/>
                <a:gd name="connsiteX85" fmla="*/ 7556 w 10000"/>
                <a:gd name="connsiteY85" fmla="*/ 5741 h 10000"/>
                <a:gd name="connsiteX86" fmla="*/ 7333 w 10000"/>
                <a:gd name="connsiteY86" fmla="*/ 5690 h 10000"/>
                <a:gd name="connsiteX87" fmla="*/ 7000 w 10000"/>
                <a:gd name="connsiteY87" fmla="*/ 5637 h 10000"/>
                <a:gd name="connsiteX88" fmla="*/ 7000 w 10000"/>
                <a:gd name="connsiteY88" fmla="*/ 5637 h 10000"/>
                <a:gd name="connsiteX89" fmla="*/ 6556 w 10000"/>
                <a:gd name="connsiteY89" fmla="*/ 5690 h 10000"/>
                <a:gd name="connsiteX90" fmla="*/ 6222 w 10000"/>
                <a:gd name="connsiteY90" fmla="*/ 5690 h 10000"/>
                <a:gd name="connsiteX91" fmla="*/ 6111 w 10000"/>
                <a:gd name="connsiteY91" fmla="*/ 5637 h 10000"/>
                <a:gd name="connsiteX92" fmla="*/ 6056 w 10000"/>
                <a:gd name="connsiteY92" fmla="*/ 5583 h 10000"/>
                <a:gd name="connsiteX93" fmla="*/ 6056 w 10000"/>
                <a:gd name="connsiteY93" fmla="*/ 5583 h 10000"/>
                <a:gd name="connsiteX94" fmla="*/ 6056 w 10000"/>
                <a:gd name="connsiteY94" fmla="*/ 4625 h 10000"/>
                <a:gd name="connsiteX95" fmla="*/ 6056 w 10000"/>
                <a:gd name="connsiteY95" fmla="*/ 4625 h 10000"/>
                <a:gd name="connsiteX96" fmla="*/ 6056 w 10000"/>
                <a:gd name="connsiteY96" fmla="*/ 4413 h 10000"/>
                <a:gd name="connsiteX97" fmla="*/ 5944 w 10000"/>
                <a:gd name="connsiteY97" fmla="*/ 4148 h 10000"/>
                <a:gd name="connsiteX98" fmla="*/ 5889 w 10000"/>
                <a:gd name="connsiteY98" fmla="*/ 4095 h 10000"/>
                <a:gd name="connsiteX99" fmla="*/ 5778 w 10000"/>
                <a:gd name="connsiteY99" fmla="*/ 4040 h 10000"/>
                <a:gd name="connsiteX100" fmla="*/ 5667 w 10000"/>
                <a:gd name="connsiteY100" fmla="*/ 4040 h 10000"/>
                <a:gd name="connsiteX101" fmla="*/ 5500 w 10000"/>
                <a:gd name="connsiteY101" fmla="*/ 4095 h 10000"/>
                <a:gd name="connsiteX102" fmla="*/ 5500 w 10000"/>
                <a:gd name="connsiteY102" fmla="*/ 4095 h 10000"/>
                <a:gd name="connsiteX103" fmla="*/ 4889 w 10000"/>
                <a:gd name="connsiteY103" fmla="*/ 4467 h 10000"/>
                <a:gd name="connsiteX104" fmla="*/ 4611 w 10000"/>
                <a:gd name="connsiteY104" fmla="*/ 4572 h 10000"/>
                <a:gd name="connsiteX105" fmla="*/ 4556 w 10000"/>
                <a:gd name="connsiteY105" fmla="*/ 4625 h 10000"/>
                <a:gd name="connsiteX106" fmla="*/ 4500 w 10000"/>
                <a:gd name="connsiteY106" fmla="*/ 4572 h 10000"/>
                <a:gd name="connsiteX107" fmla="*/ 4500 w 10000"/>
                <a:gd name="connsiteY107" fmla="*/ 4572 h 10000"/>
                <a:gd name="connsiteX108" fmla="*/ 4222 w 10000"/>
                <a:gd name="connsiteY108" fmla="*/ 4040 h 10000"/>
                <a:gd name="connsiteX109" fmla="*/ 4222 w 10000"/>
                <a:gd name="connsiteY109" fmla="*/ 4040 h 10000"/>
                <a:gd name="connsiteX110" fmla="*/ 4111 w 10000"/>
                <a:gd name="connsiteY110" fmla="*/ 3776 h 10000"/>
                <a:gd name="connsiteX111" fmla="*/ 4111 w 10000"/>
                <a:gd name="connsiteY111" fmla="*/ 3615 h 10000"/>
                <a:gd name="connsiteX112" fmla="*/ 4111 w 10000"/>
                <a:gd name="connsiteY112" fmla="*/ 3458 h 10000"/>
                <a:gd name="connsiteX113" fmla="*/ 4111 w 10000"/>
                <a:gd name="connsiteY113" fmla="*/ 3458 h 10000"/>
                <a:gd name="connsiteX114" fmla="*/ 4278 w 10000"/>
                <a:gd name="connsiteY114" fmla="*/ 3297 h 10000"/>
                <a:gd name="connsiteX115" fmla="*/ 4389 w 10000"/>
                <a:gd name="connsiteY115" fmla="*/ 3243 h 10000"/>
                <a:gd name="connsiteX116" fmla="*/ 4389 w 10000"/>
                <a:gd name="connsiteY116" fmla="*/ 3243 h 10000"/>
                <a:gd name="connsiteX117" fmla="*/ 4000 w 10000"/>
                <a:gd name="connsiteY117" fmla="*/ 3243 h 10000"/>
                <a:gd name="connsiteX118" fmla="*/ 3722 w 10000"/>
                <a:gd name="connsiteY118" fmla="*/ 3297 h 10000"/>
                <a:gd name="connsiteX119" fmla="*/ 3611 w 10000"/>
                <a:gd name="connsiteY119" fmla="*/ 3353 h 10000"/>
                <a:gd name="connsiteX120" fmla="*/ 3556 w 10000"/>
                <a:gd name="connsiteY120" fmla="*/ 3404 h 10000"/>
                <a:gd name="connsiteX121" fmla="*/ 3556 w 10000"/>
                <a:gd name="connsiteY121" fmla="*/ 3404 h 10000"/>
                <a:gd name="connsiteX122" fmla="*/ 3444 w 10000"/>
                <a:gd name="connsiteY122" fmla="*/ 3615 h 10000"/>
                <a:gd name="connsiteX123" fmla="*/ 3278 w 10000"/>
                <a:gd name="connsiteY123" fmla="*/ 3937 h 10000"/>
                <a:gd name="connsiteX124" fmla="*/ 3000 w 10000"/>
                <a:gd name="connsiteY124" fmla="*/ 4310 h 10000"/>
                <a:gd name="connsiteX125" fmla="*/ 2667 w 10000"/>
                <a:gd name="connsiteY125" fmla="*/ 4572 h 10000"/>
                <a:gd name="connsiteX126" fmla="*/ 2667 w 10000"/>
                <a:gd name="connsiteY126" fmla="*/ 4572 h 10000"/>
                <a:gd name="connsiteX127" fmla="*/ 2333 w 10000"/>
                <a:gd name="connsiteY127" fmla="*/ 4786 h 10000"/>
                <a:gd name="connsiteX128" fmla="*/ 1833 w 10000"/>
                <a:gd name="connsiteY128" fmla="*/ 5000 h 10000"/>
                <a:gd name="connsiteX129" fmla="*/ 1389 w 10000"/>
                <a:gd name="connsiteY129" fmla="*/ 5108 h 10000"/>
                <a:gd name="connsiteX130" fmla="*/ 889 w 10000"/>
                <a:gd name="connsiteY130" fmla="*/ 5158 h 10000"/>
                <a:gd name="connsiteX131" fmla="*/ 889 w 10000"/>
                <a:gd name="connsiteY131" fmla="*/ 5158 h 10000"/>
                <a:gd name="connsiteX132" fmla="*/ 500 w 10000"/>
                <a:gd name="connsiteY132" fmla="*/ 5212 h 10000"/>
                <a:gd name="connsiteX133" fmla="*/ 222 w 10000"/>
                <a:gd name="connsiteY133" fmla="*/ 5269 h 10000"/>
                <a:gd name="connsiteX134" fmla="*/ 0 w 10000"/>
                <a:gd name="connsiteY134" fmla="*/ 5323 h 10000"/>
                <a:gd name="connsiteX135" fmla="*/ 0 w 10000"/>
                <a:gd name="connsiteY135" fmla="*/ 5323 h 10000"/>
                <a:gd name="connsiteX136" fmla="*/ 278 w 10000"/>
                <a:gd name="connsiteY136" fmla="*/ 6166 h 10000"/>
                <a:gd name="connsiteX137" fmla="*/ 500 w 10000"/>
                <a:gd name="connsiteY137" fmla="*/ 6808 h 10000"/>
                <a:gd name="connsiteX138" fmla="*/ 722 w 10000"/>
                <a:gd name="connsiteY138" fmla="*/ 7340 h 10000"/>
                <a:gd name="connsiteX139" fmla="*/ 722 w 10000"/>
                <a:gd name="connsiteY139" fmla="*/ 7340 h 10000"/>
                <a:gd name="connsiteX140" fmla="*/ 889 w 10000"/>
                <a:gd name="connsiteY140" fmla="*/ 7660 h 10000"/>
                <a:gd name="connsiteX141" fmla="*/ 944 w 10000"/>
                <a:gd name="connsiteY141" fmla="*/ 7925 h 10000"/>
                <a:gd name="connsiteX142" fmla="*/ 1111 w 10000"/>
                <a:gd name="connsiteY142" fmla="*/ 8190 h 10000"/>
                <a:gd name="connsiteX143" fmla="*/ 1333 w 10000"/>
                <a:gd name="connsiteY143" fmla="*/ 8615 h 10000"/>
                <a:gd name="connsiteX144" fmla="*/ 1333 w 10000"/>
                <a:gd name="connsiteY144" fmla="*/ 8615 h 10000"/>
                <a:gd name="connsiteX145" fmla="*/ 1444 w 10000"/>
                <a:gd name="connsiteY145" fmla="*/ 8830 h 10000"/>
                <a:gd name="connsiteX146" fmla="*/ 1500 w 10000"/>
                <a:gd name="connsiteY146" fmla="*/ 8987 h 10000"/>
                <a:gd name="connsiteX147" fmla="*/ 1500 w 10000"/>
                <a:gd name="connsiteY147" fmla="*/ 9144 h 10000"/>
                <a:gd name="connsiteX148" fmla="*/ 1556 w 10000"/>
                <a:gd name="connsiteY148" fmla="*/ 9202 h 10000"/>
                <a:gd name="connsiteX149" fmla="*/ 1722 w 10000"/>
                <a:gd name="connsiteY149" fmla="*/ 9252 h 10000"/>
                <a:gd name="connsiteX150" fmla="*/ 1944 w 10000"/>
                <a:gd name="connsiteY150" fmla="*/ 9304 h 10000"/>
                <a:gd name="connsiteX151" fmla="*/ 2944 w 10000"/>
                <a:gd name="connsiteY151" fmla="*/ 9360 h 10000"/>
                <a:gd name="connsiteX152" fmla="*/ 2944 w 10000"/>
                <a:gd name="connsiteY152" fmla="*/ 9360 h 10000"/>
                <a:gd name="connsiteX153" fmla="*/ 4167 w 10000"/>
                <a:gd name="connsiteY153" fmla="*/ 9463 h 10000"/>
                <a:gd name="connsiteX154" fmla="*/ 4889 w 10000"/>
                <a:gd name="connsiteY154" fmla="*/ 9624 h 10000"/>
                <a:gd name="connsiteX155" fmla="*/ 5278 w 10000"/>
                <a:gd name="connsiteY155" fmla="*/ 9788 h 10000"/>
                <a:gd name="connsiteX156" fmla="*/ 5444 w 10000"/>
                <a:gd name="connsiteY156" fmla="*/ 9839 h 10000"/>
                <a:gd name="connsiteX157" fmla="*/ 5833 w 10000"/>
                <a:gd name="connsiteY157" fmla="*/ 10000 h 10000"/>
                <a:gd name="connsiteX0" fmla="*/ 10000 w 10000"/>
                <a:gd name="connsiteY0" fmla="*/ 7287 h 9839"/>
                <a:gd name="connsiteX1" fmla="*/ 10000 w 10000"/>
                <a:gd name="connsiteY1" fmla="*/ 7287 h 9839"/>
                <a:gd name="connsiteX2" fmla="*/ 9222 w 10000"/>
                <a:gd name="connsiteY2" fmla="*/ 7340 h 9839"/>
                <a:gd name="connsiteX3" fmla="*/ 8944 w 10000"/>
                <a:gd name="connsiteY3" fmla="*/ 7340 h 9839"/>
                <a:gd name="connsiteX4" fmla="*/ 8833 w 10000"/>
                <a:gd name="connsiteY4" fmla="*/ 7287 h 9839"/>
                <a:gd name="connsiteX5" fmla="*/ 8778 w 10000"/>
                <a:gd name="connsiteY5" fmla="*/ 7234 h 9839"/>
                <a:gd name="connsiteX6" fmla="*/ 8778 w 10000"/>
                <a:gd name="connsiteY6" fmla="*/ 7234 h 9839"/>
                <a:gd name="connsiteX7" fmla="*/ 8444 w 10000"/>
                <a:gd name="connsiteY7" fmla="*/ 6592 h 9839"/>
                <a:gd name="connsiteX8" fmla="*/ 8167 w 10000"/>
                <a:gd name="connsiteY8" fmla="*/ 6010 h 9839"/>
                <a:gd name="connsiteX9" fmla="*/ 8167 w 10000"/>
                <a:gd name="connsiteY9" fmla="*/ 6010 h 9839"/>
                <a:gd name="connsiteX10" fmla="*/ 8056 w 10000"/>
                <a:gd name="connsiteY10" fmla="*/ 5906 h 9839"/>
                <a:gd name="connsiteX11" fmla="*/ 7889 w 10000"/>
                <a:gd name="connsiteY11" fmla="*/ 5798 h 9839"/>
                <a:gd name="connsiteX12" fmla="*/ 7444 w 10000"/>
                <a:gd name="connsiteY12" fmla="*/ 5741 h 9839"/>
                <a:gd name="connsiteX13" fmla="*/ 6889 w 10000"/>
                <a:gd name="connsiteY13" fmla="*/ 5690 h 9839"/>
                <a:gd name="connsiteX14" fmla="*/ 6389 w 10000"/>
                <a:gd name="connsiteY14" fmla="*/ 5690 h 9839"/>
                <a:gd name="connsiteX15" fmla="*/ 6389 w 10000"/>
                <a:gd name="connsiteY15" fmla="*/ 5690 h 9839"/>
                <a:gd name="connsiteX16" fmla="*/ 6167 w 10000"/>
                <a:gd name="connsiteY16" fmla="*/ 5637 h 9839"/>
                <a:gd name="connsiteX17" fmla="*/ 6056 w 10000"/>
                <a:gd name="connsiteY17" fmla="*/ 5534 h 9839"/>
                <a:gd name="connsiteX18" fmla="*/ 6000 w 10000"/>
                <a:gd name="connsiteY18" fmla="*/ 5426 h 9839"/>
                <a:gd name="connsiteX19" fmla="*/ 6000 w 10000"/>
                <a:gd name="connsiteY19" fmla="*/ 5212 h 9839"/>
                <a:gd name="connsiteX20" fmla="*/ 6056 w 10000"/>
                <a:gd name="connsiteY20" fmla="*/ 4786 h 9839"/>
                <a:gd name="connsiteX21" fmla="*/ 6111 w 10000"/>
                <a:gd name="connsiteY21" fmla="*/ 4572 h 9839"/>
                <a:gd name="connsiteX22" fmla="*/ 6056 w 10000"/>
                <a:gd name="connsiteY22" fmla="*/ 4310 h 9839"/>
                <a:gd name="connsiteX23" fmla="*/ 6056 w 10000"/>
                <a:gd name="connsiteY23" fmla="*/ 4310 h 9839"/>
                <a:gd name="connsiteX24" fmla="*/ 6000 w 10000"/>
                <a:gd name="connsiteY24" fmla="*/ 4148 h 9839"/>
                <a:gd name="connsiteX25" fmla="*/ 5944 w 10000"/>
                <a:gd name="connsiteY25" fmla="*/ 4040 h 9839"/>
                <a:gd name="connsiteX26" fmla="*/ 5833 w 10000"/>
                <a:gd name="connsiteY26" fmla="*/ 4040 h 9839"/>
                <a:gd name="connsiteX27" fmla="*/ 5667 w 10000"/>
                <a:gd name="connsiteY27" fmla="*/ 4095 h 9839"/>
                <a:gd name="connsiteX28" fmla="*/ 5333 w 10000"/>
                <a:gd name="connsiteY28" fmla="*/ 4252 h 9839"/>
                <a:gd name="connsiteX29" fmla="*/ 4889 w 10000"/>
                <a:gd name="connsiteY29" fmla="*/ 4521 h 9839"/>
                <a:gd name="connsiteX30" fmla="*/ 4889 w 10000"/>
                <a:gd name="connsiteY30" fmla="*/ 4521 h 9839"/>
                <a:gd name="connsiteX31" fmla="*/ 4611 w 10000"/>
                <a:gd name="connsiteY31" fmla="*/ 4572 h 9839"/>
                <a:gd name="connsiteX32" fmla="*/ 4500 w 10000"/>
                <a:gd name="connsiteY32" fmla="*/ 4572 h 9839"/>
                <a:gd name="connsiteX33" fmla="*/ 4444 w 10000"/>
                <a:gd name="connsiteY33" fmla="*/ 4521 h 9839"/>
                <a:gd name="connsiteX34" fmla="*/ 4389 w 10000"/>
                <a:gd name="connsiteY34" fmla="*/ 4310 h 9839"/>
                <a:gd name="connsiteX35" fmla="*/ 4222 w 10000"/>
                <a:gd name="connsiteY35" fmla="*/ 4040 h 9839"/>
                <a:gd name="connsiteX36" fmla="*/ 4222 w 10000"/>
                <a:gd name="connsiteY36" fmla="*/ 4040 h 9839"/>
                <a:gd name="connsiteX37" fmla="*/ 4111 w 10000"/>
                <a:gd name="connsiteY37" fmla="*/ 3884 h 9839"/>
                <a:gd name="connsiteX38" fmla="*/ 4111 w 10000"/>
                <a:gd name="connsiteY38" fmla="*/ 3723 h 9839"/>
                <a:gd name="connsiteX39" fmla="*/ 4111 w 10000"/>
                <a:gd name="connsiteY39" fmla="*/ 3615 h 9839"/>
                <a:gd name="connsiteX40" fmla="*/ 4167 w 10000"/>
                <a:gd name="connsiteY40" fmla="*/ 3511 h 9839"/>
                <a:gd name="connsiteX41" fmla="*/ 4278 w 10000"/>
                <a:gd name="connsiteY41" fmla="*/ 3297 h 9839"/>
                <a:gd name="connsiteX42" fmla="*/ 4389 w 10000"/>
                <a:gd name="connsiteY42" fmla="*/ 3243 h 9839"/>
                <a:gd name="connsiteX43" fmla="*/ 4389 w 10000"/>
                <a:gd name="connsiteY43" fmla="*/ 3243 h 9839"/>
                <a:gd name="connsiteX44" fmla="*/ 4389 w 10000"/>
                <a:gd name="connsiteY44" fmla="*/ 3193 h 9839"/>
                <a:gd name="connsiteX45" fmla="*/ 4444 w 10000"/>
                <a:gd name="connsiteY45" fmla="*/ 3138 h 9839"/>
                <a:gd name="connsiteX46" fmla="*/ 4667 w 10000"/>
                <a:gd name="connsiteY46" fmla="*/ 3085 h 9839"/>
                <a:gd name="connsiteX47" fmla="*/ 5333 w 10000"/>
                <a:gd name="connsiteY47" fmla="*/ 2981 h 9839"/>
                <a:gd name="connsiteX48" fmla="*/ 6500 w 10000"/>
                <a:gd name="connsiteY48" fmla="*/ 2821 h 9839"/>
                <a:gd name="connsiteX49" fmla="*/ 6500 w 10000"/>
                <a:gd name="connsiteY49" fmla="*/ 2821 h 9839"/>
                <a:gd name="connsiteX50" fmla="*/ 7167 w 10000"/>
                <a:gd name="connsiteY50" fmla="*/ 2660 h 9839"/>
                <a:gd name="connsiteX51" fmla="*/ 8389 w 10000"/>
                <a:gd name="connsiteY51" fmla="*/ 2340 h 9839"/>
                <a:gd name="connsiteX52" fmla="*/ 8389 w 10000"/>
                <a:gd name="connsiteY52" fmla="*/ 2340 h 9839"/>
                <a:gd name="connsiteX53" fmla="*/ 8667 w 10000"/>
                <a:gd name="connsiteY53" fmla="*/ 2229 h 9839"/>
                <a:gd name="connsiteX54" fmla="*/ 8778 w 10000"/>
                <a:gd name="connsiteY54" fmla="*/ 2072 h 9839"/>
                <a:gd name="connsiteX55" fmla="*/ 8889 w 10000"/>
                <a:gd name="connsiteY55" fmla="*/ 1968 h 9839"/>
                <a:gd name="connsiteX56" fmla="*/ 8833 w 10000"/>
                <a:gd name="connsiteY56" fmla="*/ 1860 h 9839"/>
                <a:gd name="connsiteX57" fmla="*/ 8833 w 10000"/>
                <a:gd name="connsiteY57" fmla="*/ 1753 h 9839"/>
                <a:gd name="connsiteX58" fmla="*/ 8722 w 10000"/>
                <a:gd name="connsiteY58" fmla="*/ 1647 h 9839"/>
                <a:gd name="connsiteX59" fmla="*/ 8556 w 10000"/>
                <a:gd name="connsiteY59" fmla="*/ 1490 h 9839"/>
                <a:gd name="connsiteX60" fmla="*/ 8556 w 10000"/>
                <a:gd name="connsiteY60" fmla="*/ 1490 h 9839"/>
                <a:gd name="connsiteX61" fmla="*/ 6556 w 10000"/>
                <a:gd name="connsiteY61" fmla="*/ 534 h 9839"/>
                <a:gd name="connsiteX62" fmla="*/ 6556 w 10000"/>
                <a:gd name="connsiteY62" fmla="*/ 534 h 9839"/>
                <a:gd name="connsiteX63" fmla="*/ 6333 w 10000"/>
                <a:gd name="connsiteY63" fmla="*/ 376 h 9839"/>
                <a:gd name="connsiteX64" fmla="*/ 6167 w 10000"/>
                <a:gd name="connsiteY64" fmla="*/ 215 h 9839"/>
                <a:gd name="connsiteX65" fmla="*/ 6056 w 10000"/>
                <a:gd name="connsiteY65" fmla="*/ 54 h 9839"/>
                <a:gd name="connsiteX66" fmla="*/ 6056 w 10000"/>
                <a:gd name="connsiteY66" fmla="*/ 54 h 9839"/>
                <a:gd name="connsiteX67" fmla="*/ 8056 w 10000"/>
                <a:gd name="connsiteY67" fmla="*/ 0 h 9839"/>
                <a:gd name="connsiteX68" fmla="*/ 10000 w 10000"/>
                <a:gd name="connsiteY68" fmla="*/ 534 h 9839"/>
                <a:gd name="connsiteX69" fmla="*/ 10000 w 10000"/>
                <a:gd name="connsiteY69" fmla="*/ 7340 h 9839"/>
                <a:gd name="connsiteX70" fmla="*/ 10000 w 10000"/>
                <a:gd name="connsiteY70" fmla="*/ 7340 h 9839"/>
                <a:gd name="connsiteX71" fmla="*/ 9722 w 10000"/>
                <a:gd name="connsiteY71" fmla="*/ 7287 h 9839"/>
                <a:gd name="connsiteX72" fmla="*/ 9389 w 10000"/>
                <a:gd name="connsiteY72" fmla="*/ 7340 h 9839"/>
                <a:gd name="connsiteX73" fmla="*/ 9389 w 10000"/>
                <a:gd name="connsiteY73" fmla="*/ 7340 h 9839"/>
                <a:gd name="connsiteX74" fmla="*/ 9278 w 10000"/>
                <a:gd name="connsiteY74" fmla="*/ 7395 h 9839"/>
                <a:gd name="connsiteX75" fmla="*/ 9056 w 10000"/>
                <a:gd name="connsiteY75" fmla="*/ 7340 h 9839"/>
                <a:gd name="connsiteX76" fmla="*/ 8889 w 10000"/>
                <a:gd name="connsiteY76" fmla="*/ 7287 h 9839"/>
                <a:gd name="connsiteX77" fmla="*/ 8722 w 10000"/>
                <a:gd name="connsiteY77" fmla="*/ 7177 h 9839"/>
                <a:gd name="connsiteX78" fmla="*/ 8611 w 10000"/>
                <a:gd name="connsiteY78" fmla="*/ 7018 h 9839"/>
                <a:gd name="connsiteX79" fmla="*/ 8444 w 10000"/>
                <a:gd name="connsiteY79" fmla="*/ 6754 h 9839"/>
                <a:gd name="connsiteX80" fmla="*/ 8444 w 10000"/>
                <a:gd name="connsiteY80" fmla="*/ 6754 h 9839"/>
                <a:gd name="connsiteX81" fmla="*/ 8222 w 10000"/>
                <a:gd name="connsiteY81" fmla="*/ 6277 h 9839"/>
                <a:gd name="connsiteX82" fmla="*/ 8111 w 10000"/>
                <a:gd name="connsiteY82" fmla="*/ 6062 h 9839"/>
                <a:gd name="connsiteX83" fmla="*/ 7944 w 10000"/>
                <a:gd name="connsiteY83" fmla="*/ 5906 h 9839"/>
                <a:gd name="connsiteX84" fmla="*/ 7778 w 10000"/>
                <a:gd name="connsiteY84" fmla="*/ 5798 h 9839"/>
                <a:gd name="connsiteX85" fmla="*/ 7556 w 10000"/>
                <a:gd name="connsiteY85" fmla="*/ 5741 h 9839"/>
                <a:gd name="connsiteX86" fmla="*/ 7333 w 10000"/>
                <a:gd name="connsiteY86" fmla="*/ 5690 h 9839"/>
                <a:gd name="connsiteX87" fmla="*/ 7000 w 10000"/>
                <a:gd name="connsiteY87" fmla="*/ 5637 h 9839"/>
                <a:gd name="connsiteX88" fmla="*/ 7000 w 10000"/>
                <a:gd name="connsiteY88" fmla="*/ 5637 h 9839"/>
                <a:gd name="connsiteX89" fmla="*/ 6556 w 10000"/>
                <a:gd name="connsiteY89" fmla="*/ 5690 h 9839"/>
                <a:gd name="connsiteX90" fmla="*/ 6222 w 10000"/>
                <a:gd name="connsiteY90" fmla="*/ 5690 h 9839"/>
                <a:gd name="connsiteX91" fmla="*/ 6111 w 10000"/>
                <a:gd name="connsiteY91" fmla="*/ 5637 h 9839"/>
                <a:gd name="connsiteX92" fmla="*/ 6056 w 10000"/>
                <a:gd name="connsiteY92" fmla="*/ 5583 h 9839"/>
                <a:gd name="connsiteX93" fmla="*/ 6056 w 10000"/>
                <a:gd name="connsiteY93" fmla="*/ 5583 h 9839"/>
                <a:gd name="connsiteX94" fmla="*/ 6056 w 10000"/>
                <a:gd name="connsiteY94" fmla="*/ 4625 h 9839"/>
                <a:gd name="connsiteX95" fmla="*/ 6056 w 10000"/>
                <a:gd name="connsiteY95" fmla="*/ 4625 h 9839"/>
                <a:gd name="connsiteX96" fmla="*/ 6056 w 10000"/>
                <a:gd name="connsiteY96" fmla="*/ 4413 h 9839"/>
                <a:gd name="connsiteX97" fmla="*/ 5944 w 10000"/>
                <a:gd name="connsiteY97" fmla="*/ 4148 h 9839"/>
                <a:gd name="connsiteX98" fmla="*/ 5889 w 10000"/>
                <a:gd name="connsiteY98" fmla="*/ 4095 h 9839"/>
                <a:gd name="connsiteX99" fmla="*/ 5778 w 10000"/>
                <a:gd name="connsiteY99" fmla="*/ 4040 h 9839"/>
                <a:gd name="connsiteX100" fmla="*/ 5667 w 10000"/>
                <a:gd name="connsiteY100" fmla="*/ 4040 h 9839"/>
                <a:gd name="connsiteX101" fmla="*/ 5500 w 10000"/>
                <a:gd name="connsiteY101" fmla="*/ 4095 h 9839"/>
                <a:gd name="connsiteX102" fmla="*/ 5500 w 10000"/>
                <a:gd name="connsiteY102" fmla="*/ 4095 h 9839"/>
                <a:gd name="connsiteX103" fmla="*/ 4889 w 10000"/>
                <a:gd name="connsiteY103" fmla="*/ 4467 h 9839"/>
                <a:gd name="connsiteX104" fmla="*/ 4611 w 10000"/>
                <a:gd name="connsiteY104" fmla="*/ 4572 h 9839"/>
                <a:gd name="connsiteX105" fmla="*/ 4556 w 10000"/>
                <a:gd name="connsiteY105" fmla="*/ 4625 h 9839"/>
                <a:gd name="connsiteX106" fmla="*/ 4500 w 10000"/>
                <a:gd name="connsiteY106" fmla="*/ 4572 h 9839"/>
                <a:gd name="connsiteX107" fmla="*/ 4500 w 10000"/>
                <a:gd name="connsiteY107" fmla="*/ 4572 h 9839"/>
                <a:gd name="connsiteX108" fmla="*/ 4222 w 10000"/>
                <a:gd name="connsiteY108" fmla="*/ 4040 h 9839"/>
                <a:gd name="connsiteX109" fmla="*/ 4222 w 10000"/>
                <a:gd name="connsiteY109" fmla="*/ 4040 h 9839"/>
                <a:gd name="connsiteX110" fmla="*/ 4111 w 10000"/>
                <a:gd name="connsiteY110" fmla="*/ 3776 h 9839"/>
                <a:gd name="connsiteX111" fmla="*/ 4111 w 10000"/>
                <a:gd name="connsiteY111" fmla="*/ 3615 h 9839"/>
                <a:gd name="connsiteX112" fmla="*/ 4111 w 10000"/>
                <a:gd name="connsiteY112" fmla="*/ 3458 h 9839"/>
                <a:gd name="connsiteX113" fmla="*/ 4111 w 10000"/>
                <a:gd name="connsiteY113" fmla="*/ 3458 h 9839"/>
                <a:gd name="connsiteX114" fmla="*/ 4278 w 10000"/>
                <a:gd name="connsiteY114" fmla="*/ 3297 h 9839"/>
                <a:gd name="connsiteX115" fmla="*/ 4389 w 10000"/>
                <a:gd name="connsiteY115" fmla="*/ 3243 h 9839"/>
                <a:gd name="connsiteX116" fmla="*/ 4389 w 10000"/>
                <a:gd name="connsiteY116" fmla="*/ 3243 h 9839"/>
                <a:gd name="connsiteX117" fmla="*/ 4000 w 10000"/>
                <a:gd name="connsiteY117" fmla="*/ 3243 h 9839"/>
                <a:gd name="connsiteX118" fmla="*/ 3722 w 10000"/>
                <a:gd name="connsiteY118" fmla="*/ 3297 h 9839"/>
                <a:gd name="connsiteX119" fmla="*/ 3611 w 10000"/>
                <a:gd name="connsiteY119" fmla="*/ 3353 h 9839"/>
                <a:gd name="connsiteX120" fmla="*/ 3556 w 10000"/>
                <a:gd name="connsiteY120" fmla="*/ 3404 h 9839"/>
                <a:gd name="connsiteX121" fmla="*/ 3556 w 10000"/>
                <a:gd name="connsiteY121" fmla="*/ 3404 h 9839"/>
                <a:gd name="connsiteX122" fmla="*/ 3444 w 10000"/>
                <a:gd name="connsiteY122" fmla="*/ 3615 h 9839"/>
                <a:gd name="connsiteX123" fmla="*/ 3278 w 10000"/>
                <a:gd name="connsiteY123" fmla="*/ 3937 h 9839"/>
                <a:gd name="connsiteX124" fmla="*/ 3000 w 10000"/>
                <a:gd name="connsiteY124" fmla="*/ 4310 h 9839"/>
                <a:gd name="connsiteX125" fmla="*/ 2667 w 10000"/>
                <a:gd name="connsiteY125" fmla="*/ 4572 h 9839"/>
                <a:gd name="connsiteX126" fmla="*/ 2667 w 10000"/>
                <a:gd name="connsiteY126" fmla="*/ 4572 h 9839"/>
                <a:gd name="connsiteX127" fmla="*/ 2333 w 10000"/>
                <a:gd name="connsiteY127" fmla="*/ 4786 h 9839"/>
                <a:gd name="connsiteX128" fmla="*/ 1833 w 10000"/>
                <a:gd name="connsiteY128" fmla="*/ 5000 h 9839"/>
                <a:gd name="connsiteX129" fmla="*/ 1389 w 10000"/>
                <a:gd name="connsiteY129" fmla="*/ 5108 h 9839"/>
                <a:gd name="connsiteX130" fmla="*/ 889 w 10000"/>
                <a:gd name="connsiteY130" fmla="*/ 5158 h 9839"/>
                <a:gd name="connsiteX131" fmla="*/ 889 w 10000"/>
                <a:gd name="connsiteY131" fmla="*/ 5158 h 9839"/>
                <a:gd name="connsiteX132" fmla="*/ 500 w 10000"/>
                <a:gd name="connsiteY132" fmla="*/ 5212 h 9839"/>
                <a:gd name="connsiteX133" fmla="*/ 222 w 10000"/>
                <a:gd name="connsiteY133" fmla="*/ 5269 h 9839"/>
                <a:gd name="connsiteX134" fmla="*/ 0 w 10000"/>
                <a:gd name="connsiteY134" fmla="*/ 5323 h 9839"/>
                <a:gd name="connsiteX135" fmla="*/ 0 w 10000"/>
                <a:gd name="connsiteY135" fmla="*/ 5323 h 9839"/>
                <a:gd name="connsiteX136" fmla="*/ 278 w 10000"/>
                <a:gd name="connsiteY136" fmla="*/ 6166 h 9839"/>
                <a:gd name="connsiteX137" fmla="*/ 500 w 10000"/>
                <a:gd name="connsiteY137" fmla="*/ 6808 h 9839"/>
                <a:gd name="connsiteX138" fmla="*/ 722 w 10000"/>
                <a:gd name="connsiteY138" fmla="*/ 7340 h 9839"/>
                <a:gd name="connsiteX139" fmla="*/ 722 w 10000"/>
                <a:gd name="connsiteY139" fmla="*/ 7340 h 9839"/>
                <a:gd name="connsiteX140" fmla="*/ 889 w 10000"/>
                <a:gd name="connsiteY140" fmla="*/ 7660 h 9839"/>
                <a:gd name="connsiteX141" fmla="*/ 944 w 10000"/>
                <a:gd name="connsiteY141" fmla="*/ 7925 h 9839"/>
                <a:gd name="connsiteX142" fmla="*/ 1111 w 10000"/>
                <a:gd name="connsiteY142" fmla="*/ 8190 h 9839"/>
                <a:gd name="connsiteX143" fmla="*/ 1333 w 10000"/>
                <a:gd name="connsiteY143" fmla="*/ 8615 h 9839"/>
                <a:gd name="connsiteX144" fmla="*/ 1333 w 10000"/>
                <a:gd name="connsiteY144" fmla="*/ 8615 h 9839"/>
                <a:gd name="connsiteX145" fmla="*/ 1444 w 10000"/>
                <a:gd name="connsiteY145" fmla="*/ 8830 h 9839"/>
                <a:gd name="connsiteX146" fmla="*/ 1500 w 10000"/>
                <a:gd name="connsiteY146" fmla="*/ 8987 h 9839"/>
                <a:gd name="connsiteX147" fmla="*/ 1500 w 10000"/>
                <a:gd name="connsiteY147" fmla="*/ 9144 h 9839"/>
                <a:gd name="connsiteX148" fmla="*/ 1556 w 10000"/>
                <a:gd name="connsiteY148" fmla="*/ 9202 h 9839"/>
                <a:gd name="connsiteX149" fmla="*/ 1722 w 10000"/>
                <a:gd name="connsiteY149" fmla="*/ 9252 h 9839"/>
                <a:gd name="connsiteX150" fmla="*/ 1944 w 10000"/>
                <a:gd name="connsiteY150" fmla="*/ 9304 h 9839"/>
                <a:gd name="connsiteX151" fmla="*/ 2944 w 10000"/>
                <a:gd name="connsiteY151" fmla="*/ 9360 h 9839"/>
                <a:gd name="connsiteX152" fmla="*/ 2944 w 10000"/>
                <a:gd name="connsiteY152" fmla="*/ 9360 h 9839"/>
                <a:gd name="connsiteX153" fmla="*/ 4167 w 10000"/>
                <a:gd name="connsiteY153" fmla="*/ 9463 h 9839"/>
                <a:gd name="connsiteX154" fmla="*/ 4889 w 10000"/>
                <a:gd name="connsiteY154" fmla="*/ 9624 h 9839"/>
                <a:gd name="connsiteX155" fmla="*/ 5278 w 10000"/>
                <a:gd name="connsiteY155" fmla="*/ 9788 h 9839"/>
                <a:gd name="connsiteX156" fmla="*/ 5444 w 10000"/>
                <a:gd name="connsiteY156" fmla="*/ 9839 h 9839"/>
                <a:gd name="connsiteX0" fmla="*/ 10000 w 10000"/>
                <a:gd name="connsiteY0" fmla="*/ 7406 h 9948"/>
                <a:gd name="connsiteX1" fmla="*/ 10000 w 10000"/>
                <a:gd name="connsiteY1" fmla="*/ 7406 h 9948"/>
                <a:gd name="connsiteX2" fmla="*/ 9222 w 10000"/>
                <a:gd name="connsiteY2" fmla="*/ 7460 h 9948"/>
                <a:gd name="connsiteX3" fmla="*/ 8944 w 10000"/>
                <a:gd name="connsiteY3" fmla="*/ 7460 h 9948"/>
                <a:gd name="connsiteX4" fmla="*/ 8833 w 10000"/>
                <a:gd name="connsiteY4" fmla="*/ 7406 h 9948"/>
                <a:gd name="connsiteX5" fmla="*/ 8778 w 10000"/>
                <a:gd name="connsiteY5" fmla="*/ 7352 h 9948"/>
                <a:gd name="connsiteX6" fmla="*/ 8778 w 10000"/>
                <a:gd name="connsiteY6" fmla="*/ 7352 h 9948"/>
                <a:gd name="connsiteX7" fmla="*/ 8444 w 10000"/>
                <a:gd name="connsiteY7" fmla="*/ 6700 h 9948"/>
                <a:gd name="connsiteX8" fmla="*/ 8167 w 10000"/>
                <a:gd name="connsiteY8" fmla="*/ 6108 h 9948"/>
                <a:gd name="connsiteX9" fmla="*/ 8167 w 10000"/>
                <a:gd name="connsiteY9" fmla="*/ 6108 h 9948"/>
                <a:gd name="connsiteX10" fmla="*/ 8056 w 10000"/>
                <a:gd name="connsiteY10" fmla="*/ 6003 h 9948"/>
                <a:gd name="connsiteX11" fmla="*/ 7889 w 10000"/>
                <a:gd name="connsiteY11" fmla="*/ 5893 h 9948"/>
                <a:gd name="connsiteX12" fmla="*/ 7444 w 10000"/>
                <a:gd name="connsiteY12" fmla="*/ 5835 h 9948"/>
                <a:gd name="connsiteX13" fmla="*/ 6889 w 10000"/>
                <a:gd name="connsiteY13" fmla="*/ 5783 h 9948"/>
                <a:gd name="connsiteX14" fmla="*/ 6389 w 10000"/>
                <a:gd name="connsiteY14" fmla="*/ 5783 h 9948"/>
                <a:gd name="connsiteX15" fmla="*/ 6389 w 10000"/>
                <a:gd name="connsiteY15" fmla="*/ 5783 h 9948"/>
                <a:gd name="connsiteX16" fmla="*/ 6167 w 10000"/>
                <a:gd name="connsiteY16" fmla="*/ 5729 h 9948"/>
                <a:gd name="connsiteX17" fmla="*/ 6056 w 10000"/>
                <a:gd name="connsiteY17" fmla="*/ 5625 h 9948"/>
                <a:gd name="connsiteX18" fmla="*/ 6000 w 10000"/>
                <a:gd name="connsiteY18" fmla="*/ 5515 h 9948"/>
                <a:gd name="connsiteX19" fmla="*/ 6000 w 10000"/>
                <a:gd name="connsiteY19" fmla="*/ 5297 h 9948"/>
                <a:gd name="connsiteX20" fmla="*/ 6056 w 10000"/>
                <a:gd name="connsiteY20" fmla="*/ 4864 h 9948"/>
                <a:gd name="connsiteX21" fmla="*/ 6111 w 10000"/>
                <a:gd name="connsiteY21" fmla="*/ 4647 h 9948"/>
                <a:gd name="connsiteX22" fmla="*/ 6056 w 10000"/>
                <a:gd name="connsiteY22" fmla="*/ 4381 h 9948"/>
                <a:gd name="connsiteX23" fmla="*/ 6056 w 10000"/>
                <a:gd name="connsiteY23" fmla="*/ 4381 h 9948"/>
                <a:gd name="connsiteX24" fmla="*/ 6000 w 10000"/>
                <a:gd name="connsiteY24" fmla="*/ 4216 h 9948"/>
                <a:gd name="connsiteX25" fmla="*/ 5944 w 10000"/>
                <a:gd name="connsiteY25" fmla="*/ 4106 h 9948"/>
                <a:gd name="connsiteX26" fmla="*/ 5833 w 10000"/>
                <a:gd name="connsiteY26" fmla="*/ 4106 h 9948"/>
                <a:gd name="connsiteX27" fmla="*/ 5667 w 10000"/>
                <a:gd name="connsiteY27" fmla="*/ 4162 h 9948"/>
                <a:gd name="connsiteX28" fmla="*/ 5333 w 10000"/>
                <a:gd name="connsiteY28" fmla="*/ 4322 h 9948"/>
                <a:gd name="connsiteX29" fmla="*/ 4889 w 10000"/>
                <a:gd name="connsiteY29" fmla="*/ 4595 h 9948"/>
                <a:gd name="connsiteX30" fmla="*/ 4889 w 10000"/>
                <a:gd name="connsiteY30" fmla="*/ 4595 h 9948"/>
                <a:gd name="connsiteX31" fmla="*/ 4611 w 10000"/>
                <a:gd name="connsiteY31" fmla="*/ 4647 h 9948"/>
                <a:gd name="connsiteX32" fmla="*/ 4500 w 10000"/>
                <a:gd name="connsiteY32" fmla="*/ 4647 h 9948"/>
                <a:gd name="connsiteX33" fmla="*/ 4444 w 10000"/>
                <a:gd name="connsiteY33" fmla="*/ 4595 h 9948"/>
                <a:gd name="connsiteX34" fmla="*/ 4389 w 10000"/>
                <a:gd name="connsiteY34" fmla="*/ 4381 h 9948"/>
                <a:gd name="connsiteX35" fmla="*/ 4222 w 10000"/>
                <a:gd name="connsiteY35" fmla="*/ 4106 h 9948"/>
                <a:gd name="connsiteX36" fmla="*/ 4222 w 10000"/>
                <a:gd name="connsiteY36" fmla="*/ 4106 h 9948"/>
                <a:gd name="connsiteX37" fmla="*/ 4111 w 10000"/>
                <a:gd name="connsiteY37" fmla="*/ 3948 h 9948"/>
                <a:gd name="connsiteX38" fmla="*/ 4111 w 10000"/>
                <a:gd name="connsiteY38" fmla="*/ 3784 h 9948"/>
                <a:gd name="connsiteX39" fmla="*/ 4111 w 10000"/>
                <a:gd name="connsiteY39" fmla="*/ 3674 h 9948"/>
                <a:gd name="connsiteX40" fmla="*/ 4167 w 10000"/>
                <a:gd name="connsiteY40" fmla="*/ 3568 h 9948"/>
                <a:gd name="connsiteX41" fmla="*/ 4278 w 10000"/>
                <a:gd name="connsiteY41" fmla="*/ 3351 h 9948"/>
                <a:gd name="connsiteX42" fmla="*/ 4389 w 10000"/>
                <a:gd name="connsiteY42" fmla="*/ 3296 h 9948"/>
                <a:gd name="connsiteX43" fmla="*/ 4389 w 10000"/>
                <a:gd name="connsiteY43" fmla="*/ 3296 h 9948"/>
                <a:gd name="connsiteX44" fmla="*/ 4389 w 10000"/>
                <a:gd name="connsiteY44" fmla="*/ 3245 h 9948"/>
                <a:gd name="connsiteX45" fmla="*/ 4444 w 10000"/>
                <a:gd name="connsiteY45" fmla="*/ 3189 h 9948"/>
                <a:gd name="connsiteX46" fmla="*/ 4667 w 10000"/>
                <a:gd name="connsiteY46" fmla="*/ 3135 h 9948"/>
                <a:gd name="connsiteX47" fmla="*/ 5333 w 10000"/>
                <a:gd name="connsiteY47" fmla="*/ 3030 h 9948"/>
                <a:gd name="connsiteX48" fmla="*/ 6500 w 10000"/>
                <a:gd name="connsiteY48" fmla="*/ 2867 h 9948"/>
                <a:gd name="connsiteX49" fmla="*/ 6500 w 10000"/>
                <a:gd name="connsiteY49" fmla="*/ 2867 h 9948"/>
                <a:gd name="connsiteX50" fmla="*/ 7167 w 10000"/>
                <a:gd name="connsiteY50" fmla="*/ 2704 h 9948"/>
                <a:gd name="connsiteX51" fmla="*/ 8389 w 10000"/>
                <a:gd name="connsiteY51" fmla="*/ 2378 h 9948"/>
                <a:gd name="connsiteX52" fmla="*/ 8389 w 10000"/>
                <a:gd name="connsiteY52" fmla="*/ 2378 h 9948"/>
                <a:gd name="connsiteX53" fmla="*/ 8667 w 10000"/>
                <a:gd name="connsiteY53" fmla="*/ 2265 h 9948"/>
                <a:gd name="connsiteX54" fmla="*/ 8778 w 10000"/>
                <a:gd name="connsiteY54" fmla="*/ 2106 h 9948"/>
                <a:gd name="connsiteX55" fmla="*/ 8889 w 10000"/>
                <a:gd name="connsiteY55" fmla="*/ 2000 h 9948"/>
                <a:gd name="connsiteX56" fmla="*/ 8833 w 10000"/>
                <a:gd name="connsiteY56" fmla="*/ 1890 h 9948"/>
                <a:gd name="connsiteX57" fmla="*/ 8833 w 10000"/>
                <a:gd name="connsiteY57" fmla="*/ 1782 h 9948"/>
                <a:gd name="connsiteX58" fmla="*/ 8722 w 10000"/>
                <a:gd name="connsiteY58" fmla="*/ 1674 h 9948"/>
                <a:gd name="connsiteX59" fmla="*/ 8556 w 10000"/>
                <a:gd name="connsiteY59" fmla="*/ 1514 h 9948"/>
                <a:gd name="connsiteX60" fmla="*/ 8556 w 10000"/>
                <a:gd name="connsiteY60" fmla="*/ 1514 h 9948"/>
                <a:gd name="connsiteX61" fmla="*/ 6556 w 10000"/>
                <a:gd name="connsiteY61" fmla="*/ 543 h 9948"/>
                <a:gd name="connsiteX62" fmla="*/ 6556 w 10000"/>
                <a:gd name="connsiteY62" fmla="*/ 543 h 9948"/>
                <a:gd name="connsiteX63" fmla="*/ 6333 w 10000"/>
                <a:gd name="connsiteY63" fmla="*/ 382 h 9948"/>
                <a:gd name="connsiteX64" fmla="*/ 6167 w 10000"/>
                <a:gd name="connsiteY64" fmla="*/ 219 h 9948"/>
                <a:gd name="connsiteX65" fmla="*/ 6056 w 10000"/>
                <a:gd name="connsiteY65" fmla="*/ 55 h 9948"/>
                <a:gd name="connsiteX66" fmla="*/ 6056 w 10000"/>
                <a:gd name="connsiteY66" fmla="*/ 55 h 9948"/>
                <a:gd name="connsiteX67" fmla="*/ 8056 w 10000"/>
                <a:gd name="connsiteY67" fmla="*/ 0 h 9948"/>
                <a:gd name="connsiteX68" fmla="*/ 10000 w 10000"/>
                <a:gd name="connsiteY68" fmla="*/ 543 h 9948"/>
                <a:gd name="connsiteX69" fmla="*/ 10000 w 10000"/>
                <a:gd name="connsiteY69" fmla="*/ 7460 h 9948"/>
                <a:gd name="connsiteX70" fmla="*/ 10000 w 10000"/>
                <a:gd name="connsiteY70" fmla="*/ 7460 h 9948"/>
                <a:gd name="connsiteX71" fmla="*/ 9722 w 10000"/>
                <a:gd name="connsiteY71" fmla="*/ 7406 h 9948"/>
                <a:gd name="connsiteX72" fmla="*/ 9389 w 10000"/>
                <a:gd name="connsiteY72" fmla="*/ 7460 h 9948"/>
                <a:gd name="connsiteX73" fmla="*/ 9389 w 10000"/>
                <a:gd name="connsiteY73" fmla="*/ 7460 h 9948"/>
                <a:gd name="connsiteX74" fmla="*/ 9278 w 10000"/>
                <a:gd name="connsiteY74" fmla="*/ 7516 h 9948"/>
                <a:gd name="connsiteX75" fmla="*/ 9056 w 10000"/>
                <a:gd name="connsiteY75" fmla="*/ 7460 h 9948"/>
                <a:gd name="connsiteX76" fmla="*/ 8889 w 10000"/>
                <a:gd name="connsiteY76" fmla="*/ 7406 h 9948"/>
                <a:gd name="connsiteX77" fmla="*/ 8722 w 10000"/>
                <a:gd name="connsiteY77" fmla="*/ 7294 h 9948"/>
                <a:gd name="connsiteX78" fmla="*/ 8611 w 10000"/>
                <a:gd name="connsiteY78" fmla="*/ 7133 h 9948"/>
                <a:gd name="connsiteX79" fmla="*/ 8444 w 10000"/>
                <a:gd name="connsiteY79" fmla="*/ 6865 h 9948"/>
                <a:gd name="connsiteX80" fmla="*/ 8444 w 10000"/>
                <a:gd name="connsiteY80" fmla="*/ 6865 h 9948"/>
                <a:gd name="connsiteX81" fmla="*/ 8222 w 10000"/>
                <a:gd name="connsiteY81" fmla="*/ 6380 h 9948"/>
                <a:gd name="connsiteX82" fmla="*/ 8111 w 10000"/>
                <a:gd name="connsiteY82" fmla="*/ 6161 h 9948"/>
                <a:gd name="connsiteX83" fmla="*/ 7944 w 10000"/>
                <a:gd name="connsiteY83" fmla="*/ 6003 h 9948"/>
                <a:gd name="connsiteX84" fmla="*/ 7778 w 10000"/>
                <a:gd name="connsiteY84" fmla="*/ 5893 h 9948"/>
                <a:gd name="connsiteX85" fmla="*/ 7556 w 10000"/>
                <a:gd name="connsiteY85" fmla="*/ 5835 h 9948"/>
                <a:gd name="connsiteX86" fmla="*/ 7333 w 10000"/>
                <a:gd name="connsiteY86" fmla="*/ 5783 h 9948"/>
                <a:gd name="connsiteX87" fmla="*/ 7000 w 10000"/>
                <a:gd name="connsiteY87" fmla="*/ 5729 h 9948"/>
                <a:gd name="connsiteX88" fmla="*/ 7000 w 10000"/>
                <a:gd name="connsiteY88" fmla="*/ 5729 h 9948"/>
                <a:gd name="connsiteX89" fmla="*/ 6556 w 10000"/>
                <a:gd name="connsiteY89" fmla="*/ 5783 h 9948"/>
                <a:gd name="connsiteX90" fmla="*/ 6222 w 10000"/>
                <a:gd name="connsiteY90" fmla="*/ 5783 h 9948"/>
                <a:gd name="connsiteX91" fmla="*/ 6111 w 10000"/>
                <a:gd name="connsiteY91" fmla="*/ 5729 h 9948"/>
                <a:gd name="connsiteX92" fmla="*/ 6056 w 10000"/>
                <a:gd name="connsiteY92" fmla="*/ 5674 h 9948"/>
                <a:gd name="connsiteX93" fmla="*/ 6056 w 10000"/>
                <a:gd name="connsiteY93" fmla="*/ 5674 h 9948"/>
                <a:gd name="connsiteX94" fmla="*/ 6056 w 10000"/>
                <a:gd name="connsiteY94" fmla="*/ 4701 h 9948"/>
                <a:gd name="connsiteX95" fmla="*/ 6056 w 10000"/>
                <a:gd name="connsiteY95" fmla="*/ 4701 h 9948"/>
                <a:gd name="connsiteX96" fmla="*/ 6056 w 10000"/>
                <a:gd name="connsiteY96" fmla="*/ 4485 h 9948"/>
                <a:gd name="connsiteX97" fmla="*/ 5944 w 10000"/>
                <a:gd name="connsiteY97" fmla="*/ 4216 h 9948"/>
                <a:gd name="connsiteX98" fmla="*/ 5889 w 10000"/>
                <a:gd name="connsiteY98" fmla="*/ 4162 h 9948"/>
                <a:gd name="connsiteX99" fmla="*/ 5778 w 10000"/>
                <a:gd name="connsiteY99" fmla="*/ 4106 h 9948"/>
                <a:gd name="connsiteX100" fmla="*/ 5667 w 10000"/>
                <a:gd name="connsiteY100" fmla="*/ 4106 h 9948"/>
                <a:gd name="connsiteX101" fmla="*/ 5500 w 10000"/>
                <a:gd name="connsiteY101" fmla="*/ 4162 h 9948"/>
                <a:gd name="connsiteX102" fmla="*/ 5500 w 10000"/>
                <a:gd name="connsiteY102" fmla="*/ 4162 h 9948"/>
                <a:gd name="connsiteX103" fmla="*/ 4889 w 10000"/>
                <a:gd name="connsiteY103" fmla="*/ 4540 h 9948"/>
                <a:gd name="connsiteX104" fmla="*/ 4611 w 10000"/>
                <a:gd name="connsiteY104" fmla="*/ 4647 h 9948"/>
                <a:gd name="connsiteX105" fmla="*/ 4556 w 10000"/>
                <a:gd name="connsiteY105" fmla="*/ 4701 h 9948"/>
                <a:gd name="connsiteX106" fmla="*/ 4500 w 10000"/>
                <a:gd name="connsiteY106" fmla="*/ 4647 h 9948"/>
                <a:gd name="connsiteX107" fmla="*/ 4500 w 10000"/>
                <a:gd name="connsiteY107" fmla="*/ 4647 h 9948"/>
                <a:gd name="connsiteX108" fmla="*/ 4222 w 10000"/>
                <a:gd name="connsiteY108" fmla="*/ 4106 h 9948"/>
                <a:gd name="connsiteX109" fmla="*/ 4222 w 10000"/>
                <a:gd name="connsiteY109" fmla="*/ 4106 h 9948"/>
                <a:gd name="connsiteX110" fmla="*/ 4111 w 10000"/>
                <a:gd name="connsiteY110" fmla="*/ 3838 h 9948"/>
                <a:gd name="connsiteX111" fmla="*/ 4111 w 10000"/>
                <a:gd name="connsiteY111" fmla="*/ 3674 h 9948"/>
                <a:gd name="connsiteX112" fmla="*/ 4111 w 10000"/>
                <a:gd name="connsiteY112" fmla="*/ 3515 h 9948"/>
                <a:gd name="connsiteX113" fmla="*/ 4111 w 10000"/>
                <a:gd name="connsiteY113" fmla="*/ 3515 h 9948"/>
                <a:gd name="connsiteX114" fmla="*/ 4278 w 10000"/>
                <a:gd name="connsiteY114" fmla="*/ 3351 h 9948"/>
                <a:gd name="connsiteX115" fmla="*/ 4389 w 10000"/>
                <a:gd name="connsiteY115" fmla="*/ 3296 h 9948"/>
                <a:gd name="connsiteX116" fmla="*/ 4389 w 10000"/>
                <a:gd name="connsiteY116" fmla="*/ 3296 h 9948"/>
                <a:gd name="connsiteX117" fmla="*/ 4000 w 10000"/>
                <a:gd name="connsiteY117" fmla="*/ 3296 h 9948"/>
                <a:gd name="connsiteX118" fmla="*/ 3722 w 10000"/>
                <a:gd name="connsiteY118" fmla="*/ 3351 h 9948"/>
                <a:gd name="connsiteX119" fmla="*/ 3611 w 10000"/>
                <a:gd name="connsiteY119" fmla="*/ 3408 h 9948"/>
                <a:gd name="connsiteX120" fmla="*/ 3556 w 10000"/>
                <a:gd name="connsiteY120" fmla="*/ 3460 h 9948"/>
                <a:gd name="connsiteX121" fmla="*/ 3556 w 10000"/>
                <a:gd name="connsiteY121" fmla="*/ 3460 h 9948"/>
                <a:gd name="connsiteX122" fmla="*/ 3444 w 10000"/>
                <a:gd name="connsiteY122" fmla="*/ 3674 h 9948"/>
                <a:gd name="connsiteX123" fmla="*/ 3278 w 10000"/>
                <a:gd name="connsiteY123" fmla="*/ 4001 h 9948"/>
                <a:gd name="connsiteX124" fmla="*/ 3000 w 10000"/>
                <a:gd name="connsiteY124" fmla="*/ 4381 h 9948"/>
                <a:gd name="connsiteX125" fmla="*/ 2667 w 10000"/>
                <a:gd name="connsiteY125" fmla="*/ 4647 h 9948"/>
                <a:gd name="connsiteX126" fmla="*/ 2667 w 10000"/>
                <a:gd name="connsiteY126" fmla="*/ 4647 h 9948"/>
                <a:gd name="connsiteX127" fmla="*/ 2333 w 10000"/>
                <a:gd name="connsiteY127" fmla="*/ 4864 h 9948"/>
                <a:gd name="connsiteX128" fmla="*/ 1833 w 10000"/>
                <a:gd name="connsiteY128" fmla="*/ 5082 h 9948"/>
                <a:gd name="connsiteX129" fmla="*/ 1389 w 10000"/>
                <a:gd name="connsiteY129" fmla="*/ 5192 h 9948"/>
                <a:gd name="connsiteX130" fmla="*/ 889 w 10000"/>
                <a:gd name="connsiteY130" fmla="*/ 5242 h 9948"/>
                <a:gd name="connsiteX131" fmla="*/ 889 w 10000"/>
                <a:gd name="connsiteY131" fmla="*/ 5242 h 9948"/>
                <a:gd name="connsiteX132" fmla="*/ 500 w 10000"/>
                <a:gd name="connsiteY132" fmla="*/ 5297 h 9948"/>
                <a:gd name="connsiteX133" fmla="*/ 222 w 10000"/>
                <a:gd name="connsiteY133" fmla="*/ 5355 h 9948"/>
                <a:gd name="connsiteX134" fmla="*/ 0 w 10000"/>
                <a:gd name="connsiteY134" fmla="*/ 5410 h 9948"/>
                <a:gd name="connsiteX135" fmla="*/ 0 w 10000"/>
                <a:gd name="connsiteY135" fmla="*/ 5410 h 9948"/>
                <a:gd name="connsiteX136" fmla="*/ 278 w 10000"/>
                <a:gd name="connsiteY136" fmla="*/ 6267 h 9948"/>
                <a:gd name="connsiteX137" fmla="*/ 500 w 10000"/>
                <a:gd name="connsiteY137" fmla="*/ 6919 h 9948"/>
                <a:gd name="connsiteX138" fmla="*/ 722 w 10000"/>
                <a:gd name="connsiteY138" fmla="*/ 7460 h 9948"/>
                <a:gd name="connsiteX139" fmla="*/ 722 w 10000"/>
                <a:gd name="connsiteY139" fmla="*/ 7460 h 9948"/>
                <a:gd name="connsiteX140" fmla="*/ 889 w 10000"/>
                <a:gd name="connsiteY140" fmla="*/ 7785 h 9948"/>
                <a:gd name="connsiteX141" fmla="*/ 944 w 10000"/>
                <a:gd name="connsiteY141" fmla="*/ 8055 h 9948"/>
                <a:gd name="connsiteX142" fmla="*/ 1111 w 10000"/>
                <a:gd name="connsiteY142" fmla="*/ 8324 h 9948"/>
                <a:gd name="connsiteX143" fmla="*/ 1333 w 10000"/>
                <a:gd name="connsiteY143" fmla="*/ 8756 h 9948"/>
                <a:gd name="connsiteX144" fmla="*/ 1333 w 10000"/>
                <a:gd name="connsiteY144" fmla="*/ 8756 h 9948"/>
                <a:gd name="connsiteX145" fmla="*/ 1444 w 10000"/>
                <a:gd name="connsiteY145" fmla="*/ 8974 h 9948"/>
                <a:gd name="connsiteX146" fmla="*/ 1500 w 10000"/>
                <a:gd name="connsiteY146" fmla="*/ 9134 h 9948"/>
                <a:gd name="connsiteX147" fmla="*/ 1500 w 10000"/>
                <a:gd name="connsiteY147" fmla="*/ 9294 h 9948"/>
                <a:gd name="connsiteX148" fmla="*/ 1556 w 10000"/>
                <a:gd name="connsiteY148" fmla="*/ 9353 h 9948"/>
                <a:gd name="connsiteX149" fmla="*/ 1722 w 10000"/>
                <a:gd name="connsiteY149" fmla="*/ 9403 h 9948"/>
                <a:gd name="connsiteX150" fmla="*/ 1944 w 10000"/>
                <a:gd name="connsiteY150" fmla="*/ 9456 h 9948"/>
                <a:gd name="connsiteX151" fmla="*/ 2944 w 10000"/>
                <a:gd name="connsiteY151" fmla="*/ 9513 h 9948"/>
                <a:gd name="connsiteX152" fmla="*/ 2944 w 10000"/>
                <a:gd name="connsiteY152" fmla="*/ 9513 h 9948"/>
                <a:gd name="connsiteX153" fmla="*/ 4167 w 10000"/>
                <a:gd name="connsiteY153" fmla="*/ 9618 h 9948"/>
                <a:gd name="connsiteX154" fmla="*/ 4889 w 10000"/>
                <a:gd name="connsiteY154" fmla="*/ 9781 h 9948"/>
                <a:gd name="connsiteX155" fmla="*/ 5278 w 10000"/>
                <a:gd name="connsiteY155" fmla="*/ 9948 h 9948"/>
                <a:gd name="connsiteX0" fmla="*/ 10000 w 10000"/>
                <a:gd name="connsiteY0" fmla="*/ 7445 h 9832"/>
                <a:gd name="connsiteX1" fmla="*/ 10000 w 10000"/>
                <a:gd name="connsiteY1" fmla="*/ 7445 h 9832"/>
                <a:gd name="connsiteX2" fmla="*/ 9222 w 10000"/>
                <a:gd name="connsiteY2" fmla="*/ 7499 h 9832"/>
                <a:gd name="connsiteX3" fmla="*/ 8944 w 10000"/>
                <a:gd name="connsiteY3" fmla="*/ 7499 h 9832"/>
                <a:gd name="connsiteX4" fmla="*/ 8833 w 10000"/>
                <a:gd name="connsiteY4" fmla="*/ 7445 h 9832"/>
                <a:gd name="connsiteX5" fmla="*/ 8778 w 10000"/>
                <a:gd name="connsiteY5" fmla="*/ 7390 h 9832"/>
                <a:gd name="connsiteX6" fmla="*/ 8778 w 10000"/>
                <a:gd name="connsiteY6" fmla="*/ 7390 h 9832"/>
                <a:gd name="connsiteX7" fmla="*/ 8444 w 10000"/>
                <a:gd name="connsiteY7" fmla="*/ 6735 h 9832"/>
                <a:gd name="connsiteX8" fmla="*/ 8167 w 10000"/>
                <a:gd name="connsiteY8" fmla="*/ 6140 h 9832"/>
                <a:gd name="connsiteX9" fmla="*/ 8167 w 10000"/>
                <a:gd name="connsiteY9" fmla="*/ 6140 h 9832"/>
                <a:gd name="connsiteX10" fmla="*/ 8056 w 10000"/>
                <a:gd name="connsiteY10" fmla="*/ 6034 h 9832"/>
                <a:gd name="connsiteX11" fmla="*/ 7889 w 10000"/>
                <a:gd name="connsiteY11" fmla="*/ 5924 h 9832"/>
                <a:gd name="connsiteX12" fmla="*/ 7444 w 10000"/>
                <a:gd name="connsiteY12" fmla="*/ 5866 h 9832"/>
                <a:gd name="connsiteX13" fmla="*/ 6889 w 10000"/>
                <a:gd name="connsiteY13" fmla="*/ 5813 h 9832"/>
                <a:gd name="connsiteX14" fmla="*/ 6389 w 10000"/>
                <a:gd name="connsiteY14" fmla="*/ 5813 h 9832"/>
                <a:gd name="connsiteX15" fmla="*/ 6389 w 10000"/>
                <a:gd name="connsiteY15" fmla="*/ 5813 h 9832"/>
                <a:gd name="connsiteX16" fmla="*/ 6167 w 10000"/>
                <a:gd name="connsiteY16" fmla="*/ 5759 h 9832"/>
                <a:gd name="connsiteX17" fmla="*/ 6056 w 10000"/>
                <a:gd name="connsiteY17" fmla="*/ 5654 h 9832"/>
                <a:gd name="connsiteX18" fmla="*/ 6000 w 10000"/>
                <a:gd name="connsiteY18" fmla="*/ 5544 h 9832"/>
                <a:gd name="connsiteX19" fmla="*/ 6000 w 10000"/>
                <a:gd name="connsiteY19" fmla="*/ 5325 h 9832"/>
                <a:gd name="connsiteX20" fmla="*/ 6056 w 10000"/>
                <a:gd name="connsiteY20" fmla="*/ 4889 h 9832"/>
                <a:gd name="connsiteX21" fmla="*/ 6111 w 10000"/>
                <a:gd name="connsiteY21" fmla="*/ 4671 h 9832"/>
                <a:gd name="connsiteX22" fmla="*/ 6056 w 10000"/>
                <a:gd name="connsiteY22" fmla="*/ 4404 h 9832"/>
                <a:gd name="connsiteX23" fmla="*/ 6056 w 10000"/>
                <a:gd name="connsiteY23" fmla="*/ 4404 h 9832"/>
                <a:gd name="connsiteX24" fmla="*/ 6000 w 10000"/>
                <a:gd name="connsiteY24" fmla="*/ 4238 h 9832"/>
                <a:gd name="connsiteX25" fmla="*/ 5944 w 10000"/>
                <a:gd name="connsiteY25" fmla="*/ 4127 h 9832"/>
                <a:gd name="connsiteX26" fmla="*/ 5833 w 10000"/>
                <a:gd name="connsiteY26" fmla="*/ 4127 h 9832"/>
                <a:gd name="connsiteX27" fmla="*/ 5667 w 10000"/>
                <a:gd name="connsiteY27" fmla="*/ 4184 h 9832"/>
                <a:gd name="connsiteX28" fmla="*/ 5333 w 10000"/>
                <a:gd name="connsiteY28" fmla="*/ 4345 h 9832"/>
                <a:gd name="connsiteX29" fmla="*/ 4889 w 10000"/>
                <a:gd name="connsiteY29" fmla="*/ 4619 h 9832"/>
                <a:gd name="connsiteX30" fmla="*/ 4889 w 10000"/>
                <a:gd name="connsiteY30" fmla="*/ 4619 h 9832"/>
                <a:gd name="connsiteX31" fmla="*/ 4611 w 10000"/>
                <a:gd name="connsiteY31" fmla="*/ 4671 h 9832"/>
                <a:gd name="connsiteX32" fmla="*/ 4500 w 10000"/>
                <a:gd name="connsiteY32" fmla="*/ 4671 h 9832"/>
                <a:gd name="connsiteX33" fmla="*/ 4444 w 10000"/>
                <a:gd name="connsiteY33" fmla="*/ 4619 h 9832"/>
                <a:gd name="connsiteX34" fmla="*/ 4389 w 10000"/>
                <a:gd name="connsiteY34" fmla="*/ 4404 h 9832"/>
                <a:gd name="connsiteX35" fmla="*/ 4222 w 10000"/>
                <a:gd name="connsiteY35" fmla="*/ 4127 h 9832"/>
                <a:gd name="connsiteX36" fmla="*/ 4222 w 10000"/>
                <a:gd name="connsiteY36" fmla="*/ 4127 h 9832"/>
                <a:gd name="connsiteX37" fmla="*/ 4111 w 10000"/>
                <a:gd name="connsiteY37" fmla="*/ 3969 h 9832"/>
                <a:gd name="connsiteX38" fmla="*/ 4111 w 10000"/>
                <a:gd name="connsiteY38" fmla="*/ 3804 h 9832"/>
                <a:gd name="connsiteX39" fmla="*/ 4111 w 10000"/>
                <a:gd name="connsiteY39" fmla="*/ 3693 h 9832"/>
                <a:gd name="connsiteX40" fmla="*/ 4167 w 10000"/>
                <a:gd name="connsiteY40" fmla="*/ 3587 h 9832"/>
                <a:gd name="connsiteX41" fmla="*/ 4278 w 10000"/>
                <a:gd name="connsiteY41" fmla="*/ 3369 h 9832"/>
                <a:gd name="connsiteX42" fmla="*/ 4389 w 10000"/>
                <a:gd name="connsiteY42" fmla="*/ 3313 h 9832"/>
                <a:gd name="connsiteX43" fmla="*/ 4389 w 10000"/>
                <a:gd name="connsiteY43" fmla="*/ 3313 h 9832"/>
                <a:gd name="connsiteX44" fmla="*/ 4389 w 10000"/>
                <a:gd name="connsiteY44" fmla="*/ 3262 h 9832"/>
                <a:gd name="connsiteX45" fmla="*/ 4444 w 10000"/>
                <a:gd name="connsiteY45" fmla="*/ 3206 h 9832"/>
                <a:gd name="connsiteX46" fmla="*/ 4667 w 10000"/>
                <a:gd name="connsiteY46" fmla="*/ 3151 h 9832"/>
                <a:gd name="connsiteX47" fmla="*/ 5333 w 10000"/>
                <a:gd name="connsiteY47" fmla="*/ 3046 h 9832"/>
                <a:gd name="connsiteX48" fmla="*/ 6500 w 10000"/>
                <a:gd name="connsiteY48" fmla="*/ 2882 h 9832"/>
                <a:gd name="connsiteX49" fmla="*/ 6500 w 10000"/>
                <a:gd name="connsiteY49" fmla="*/ 2882 h 9832"/>
                <a:gd name="connsiteX50" fmla="*/ 7167 w 10000"/>
                <a:gd name="connsiteY50" fmla="*/ 2718 h 9832"/>
                <a:gd name="connsiteX51" fmla="*/ 8389 w 10000"/>
                <a:gd name="connsiteY51" fmla="*/ 2390 h 9832"/>
                <a:gd name="connsiteX52" fmla="*/ 8389 w 10000"/>
                <a:gd name="connsiteY52" fmla="*/ 2390 h 9832"/>
                <a:gd name="connsiteX53" fmla="*/ 8667 w 10000"/>
                <a:gd name="connsiteY53" fmla="*/ 2277 h 9832"/>
                <a:gd name="connsiteX54" fmla="*/ 8778 w 10000"/>
                <a:gd name="connsiteY54" fmla="*/ 2117 h 9832"/>
                <a:gd name="connsiteX55" fmla="*/ 8889 w 10000"/>
                <a:gd name="connsiteY55" fmla="*/ 2010 h 9832"/>
                <a:gd name="connsiteX56" fmla="*/ 8833 w 10000"/>
                <a:gd name="connsiteY56" fmla="*/ 1900 h 9832"/>
                <a:gd name="connsiteX57" fmla="*/ 8833 w 10000"/>
                <a:gd name="connsiteY57" fmla="*/ 1791 h 9832"/>
                <a:gd name="connsiteX58" fmla="*/ 8722 w 10000"/>
                <a:gd name="connsiteY58" fmla="*/ 1683 h 9832"/>
                <a:gd name="connsiteX59" fmla="*/ 8556 w 10000"/>
                <a:gd name="connsiteY59" fmla="*/ 1522 h 9832"/>
                <a:gd name="connsiteX60" fmla="*/ 8556 w 10000"/>
                <a:gd name="connsiteY60" fmla="*/ 1522 h 9832"/>
                <a:gd name="connsiteX61" fmla="*/ 6556 w 10000"/>
                <a:gd name="connsiteY61" fmla="*/ 546 h 9832"/>
                <a:gd name="connsiteX62" fmla="*/ 6556 w 10000"/>
                <a:gd name="connsiteY62" fmla="*/ 546 h 9832"/>
                <a:gd name="connsiteX63" fmla="*/ 6333 w 10000"/>
                <a:gd name="connsiteY63" fmla="*/ 384 h 9832"/>
                <a:gd name="connsiteX64" fmla="*/ 6167 w 10000"/>
                <a:gd name="connsiteY64" fmla="*/ 220 h 9832"/>
                <a:gd name="connsiteX65" fmla="*/ 6056 w 10000"/>
                <a:gd name="connsiteY65" fmla="*/ 55 h 9832"/>
                <a:gd name="connsiteX66" fmla="*/ 6056 w 10000"/>
                <a:gd name="connsiteY66" fmla="*/ 55 h 9832"/>
                <a:gd name="connsiteX67" fmla="*/ 8056 w 10000"/>
                <a:gd name="connsiteY67" fmla="*/ 0 h 9832"/>
                <a:gd name="connsiteX68" fmla="*/ 10000 w 10000"/>
                <a:gd name="connsiteY68" fmla="*/ 546 h 9832"/>
                <a:gd name="connsiteX69" fmla="*/ 10000 w 10000"/>
                <a:gd name="connsiteY69" fmla="*/ 7499 h 9832"/>
                <a:gd name="connsiteX70" fmla="*/ 10000 w 10000"/>
                <a:gd name="connsiteY70" fmla="*/ 7499 h 9832"/>
                <a:gd name="connsiteX71" fmla="*/ 9722 w 10000"/>
                <a:gd name="connsiteY71" fmla="*/ 7445 h 9832"/>
                <a:gd name="connsiteX72" fmla="*/ 9389 w 10000"/>
                <a:gd name="connsiteY72" fmla="*/ 7499 h 9832"/>
                <a:gd name="connsiteX73" fmla="*/ 9389 w 10000"/>
                <a:gd name="connsiteY73" fmla="*/ 7499 h 9832"/>
                <a:gd name="connsiteX74" fmla="*/ 9278 w 10000"/>
                <a:gd name="connsiteY74" fmla="*/ 7555 h 9832"/>
                <a:gd name="connsiteX75" fmla="*/ 9056 w 10000"/>
                <a:gd name="connsiteY75" fmla="*/ 7499 h 9832"/>
                <a:gd name="connsiteX76" fmla="*/ 8889 w 10000"/>
                <a:gd name="connsiteY76" fmla="*/ 7445 h 9832"/>
                <a:gd name="connsiteX77" fmla="*/ 8722 w 10000"/>
                <a:gd name="connsiteY77" fmla="*/ 7332 h 9832"/>
                <a:gd name="connsiteX78" fmla="*/ 8611 w 10000"/>
                <a:gd name="connsiteY78" fmla="*/ 7170 h 9832"/>
                <a:gd name="connsiteX79" fmla="*/ 8444 w 10000"/>
                <a:gd name="connsiteY79" fmla="*/ 6901 h 9832"/>
                <a:gd name="connsiteX80" fmla="*/ 8444 w 10000"/>
                <a:gd name="connsiteY80" fmla="*/ 6901 h 9832"/>
                <a:gd name="connsiteX81" fmla="*/ 8222 w 10000"/>
                <a:gd name="connsiteY81" fmla="*/ 6413 h 9832"/>
                <a:gd name="connsiteX82" fmla="*/ 8111 w 10000"/>
                <a:gd name="connsiteY82" fmla="*/ 6193 h 9832"/>
                <a:gd name="connsiteX83" fmla="*/ 7944 w 10000"/>
                <a:gd name="connsiteY83" fmla="*/ 6034 h 9832"/>
                <a:gd name="connsiteX84" fmla="*/ 7778 w 10000"/>
                <a:gd name="connsiteY84" fmla="*/ 5924 h 9832"/>
                <a:gd name="connsiteX85" fmla="*/ 7556 w 10000"/>
                <a:gd name="connsiteY85" fmla="*/ 5866 h 9832"/>
                <a:gd name="connsiteX86" fmla="*/ 7333 w 10000"/>
                <a:gd name="connsiteY86" fmla="*/ 5813 h 9832"/>
                <a:gd name="connsiteX87" fmla="*/ 7000 w 10000"/>
                <a:gd name="connsiteY87" fmla="*/ 5759 h 9832"/>
                <a:gd name="connsiteX88" fmla="*/ 7000 w 10000"/>
                <a:gd name="connsiteY88" fmla="*/ 5759 h 9832"/>
                <a:gd name="connsiteX89" fmla="*/ 6556 w 10000"/>
                <a:gd name="connsiteY89" fmla="*/ 5813 h 9832"/>
                <a:gd name="connsiteX90" fmla="*/ 6222 w 10000"/>
                <a:gd name="connsiteY90" fmla="*/ 5813 h 9832"/>
                <a:gd name="connsiteX91" fmla="*/ 6111 w 10000"/>
                <a:gd name="connsiteY91" fmla="*/ 5759 h 9832"/>
                <a:gd name="connsiteX92" fmla="*/ 6056 w 10000"/>
                <a:gd name="connsiteY92" fmla="*/ 5704 h 9832"/>
                <a:gd name="connsiteX93" fmla="*/ 6056 w 10000"/>
                <a:gd name="connsiteY93" fmla="*/ 5704 h 9832"/>
                <a:gd name="connsiteX94" fmla="*/ 6056 w 10000"/>
                <a:gd name="connsiteY94" fmla="*/ 4726 h 9832"/>
                <a:gd name="connsiteX95" fmla="*/ 6056 w 10000"/>
                <a:gd name="connsiteY95" fmla="*/ 4726 h 9832"/>
                <a:gd name="connsiteX96" fmla="*/ 6056 w 10000"/>
                <a:gd name="connsiteY96" fmla="*/ 4508 h 9832"/>
                <a:gd name="connsiteX97" fmla="*/ 5944 w 10000"/>
                <a:gd name="connsiteY97" fmla="*/ 4238 h 9832"/>
                <a:gd name="connsiteX98" fmla="*/ 5889 w 10000"/>
                <a:gd name="connsiteY98" fmla="*/ 4184 h 9832"/>
                <a:gd name="connsiteX99" fmla="*/ 5778 w 10000"/>
                <a:gd name="connsiteY99" fmla="*/ 4127 h 9832"/>
                <a:gd name="connsiteX100" fmla="*/ 5667 w 10000"/>
                <a:gd name="connsiteY100" fmla="*/ 4127 h 9832"/>
                <a:gd name="connsiteX101" fmla="*/ 5500 w 10000"/>
                <a:gd name="connsiteY101" fmla="*/ 4184 h 9832"/>
                <a:gd name="connsiteX102" fmla="*/ 5500 w 10000"/>
                <a:gd name="connsiteY102" fmla="*/ 4184 h 9832"/>
                <a:gd name="connsiteX103" fmla="*/ 4889 w 10000"/>
                <a:gd name="connsiteY103" fmla="*/ 4564 h 9832"/>
                <a:gd name="connsiteX104" fmla="*/ 4611 w 10000"/>
                <a:gd name="connsiteY104" fmla="*/ 4671 h 9832"/>
                <a:gd name="connsiteX105" fmla="*/ 4556 w 10000"/>
                <a:gd name="connsiteY105" fmla="*/ 4726 h 9832"/>
                <a:gd name="connsiteX106" fmla="*/ 4500 w 10000"/>
                <a:gd name="connsiteY106" fmla="*/ 4671 h 9832"/>
                <a:gd name="connsiteX107" fmla="*/ 4500 w 10000"/>
                <a:gd name="connsiteY107" fmla="*/ 4671 h 9832"/>
                <a:gd name="connsiteX108" fmla="*/ 4222 w 10000"/>
                <a:gd name="connsiteY108" fmla="*/ 4127 h 9832"/>
                <a:gd name="connsiteX109" fmla="*/ 4222 w 10000"/>
                <a:gd name="connsiteY109" fmla="*/ 4127 h 9832"/>
                <a:gd name="connsiteX110" fmla="*/ 4111 w 10000"/>
                <a:gd name="connsiteY110" fmla="*/ 3858 h 9832"/>
                <a:gd name="connsiteX111" fmla="*/ 4111 w 10000"/>
                <a:gd name="connsiteY111" fmla="*/ 3693 h 9832"/>
                <a:gd name="connsiteX112" fmla="*/ 4111 w 10000"/>
                <a:gd name="connsiteY112" fmla="*/ 3533 h 9832"/>
                <a:gd name="connsiteX113" fmla="*/ 4111 w 10000"/>
                <a:gd name="connsiteY113" fmla="*/ 3533 h 9832"/>
                <a:gd name="connsiteX114" fmla="*/ 4278 w 10000"/>
                <a:gd name="connsiteY114" fmla="*/ 3369 h 9832"/>
                <a:gd name="connsiteX115" fmla="*/ 4389 w 10000"/>
                <a:gd name="connsiteY115" fmla="*/ 3313 h 9832"/>
                <a:gd name="connsiteX116" fmla="*/ 4389 w 10000"/>
                <a:gd name="connsiteY116" fmla="*/ 3313 h 9832"/>
                <a:gd name="connsiteX117" fmla="*/ 4000 w 10000"/>
                <a:gd name="connsiteY117" fmla="*/ 3313 h 9832"/>
                <a:gd name="connsiteX118" fmla="*/ 3722 w 10000"/>
                <a:gd name="connsiteY118" fmla="*/ 3369 h 9832"/>
                <a:gd name="connsiteX119" fmla="*/ 3611 w 10000"/>
                <a:gd name="connsiteY119" fmla="*/ 3426 h 9832"/>
                <a:gd name="connsiteX120" fmla="*/ 3556 w 10000"/>
                <a:gd name="connsiteY120" fmla="*/ 3478 h 9832"/>
                <a:gd name="connsiteX121" fmla="*/ 3556 w 10000"/>
                <a:gd name="connsiteY121" fmla="*/ 3478 h 9832"/>
                <a:gd name="connsiteX122" fmla="*/ 3444 w 10000"/>
                <a:gd name="connsiteY122" fmla="*/ 3693 h 9832"/>
                <a:gd name="connsiteX123" fmla="*/ 3278 w 10000"/>
                <a:gd name="connsiteY123" fmla="*/ 4022 h 9832"/>
                <a:gd name="connsiteX124" fmla="*/ 3000 w 10000"/>
                <a:gd name="connsiteY124" fmla="*/ 4404 h 9832"/>
                <a:gd name="connsiteX125" fmla="*/ 2667 w 10000"/>
                <a:gd name="connsiteY125" fmla="*/ 4671 h 9832"/>
                <a:gd name="connsiteX126" fmla="*/ 2667 w 10000"/>
                <a:gd name="connsiteY126" fmla="*/ 4671 h 9832"/>
                <a:gd name="connsiteX127" fmla="*/ 2333 w 10000"/>
                <a:gd name="connsiteY127" fmla="*/ 4889 h 9832"/>
                <a:gd name="connsiteX128" fmla="*/ 1833 w 10000"/>
                <a:gd name="connsiteY128" fmla="*/ 5109 h 9832"/>
                <a:gd name="connsiteX129" fmla="*/ 1389 w 10000"/>
                <a:gd name="connsiteY129" fmla="*/ 5219 h 9832"/>
                <a:gd name="connsiteX130" fmla="*/ 889 w 10000"/>
                <a:gd name="connsiteY130" fmla="*/ 5269 h 9832"/>
                <a:gd name="connsiteX131" fmla="*/ 889 w 10000"/>
                <a:gd name="connsiteY131" fmla="*/ 5269 h 9832"/>
                <a:gd name="connsiteX132" fmla="*/ 500 w 10000"/>
                <a:gd name="connsiteY132" fmla="*/ 5325 h 9832"/>
                <a:gd name="connsiteX133" fmla="*/ 222 w 10000"/>
                <a:gd name="connsiteY133" fmla="*/ 5383 h 9832"/>
                <a:gd name="connsiteX134" fmla="*/ 0 w 10000"/>
                <a:gd name="connsiteY134" fmla="*/ 5438 h 9832"/>
                <a:gd name="connsiteX135" fmla="*/ 0 w 10000"/>
                <a:gd name="connsiteY135" fmla="*/ 5438 h 9832"/>
                <a:gd name="connsiteX136" fmla="*/ 278 w 10000"/>
                <a:gd name="connsiteY136" fmla="*/ 6300 h 9832"/>
                <a:gd name="connsiteX137" fmla="*/ 500 w 10000"/>
                <a:gd name="connsiteY137" fmla="*/ 6955 h 9832"/>
                <a:gd name="connsiteX138" fmla="*/ 722 w 10000"/>
                <a:gd name="connsiteY138" fmla="*/ 7499 h 9832"/>
                <a:gd name="connsiteX139" fmla="*/ 722 w 10000"/>
                <a:gd name="connsiteY139" fmla="*/ 7499 h 9832"/>
                <a:gd name="connsiteX140" fmla="*/ 889 w 10000"/>
                <a:gd name="connsiteY140" fmla="*/ 7826 h 9832"/>
                <a:gd name="connsiteX141" fmla="*/ 944 w 10000"/>
                <a:gd name="connsiteY141" fmla="*/ 8097 h 9832"/>
                <a:gd name="connsiteX142" fmla="*/ 1111 w 10000"/>
                <a:gd name="connsiteY142" fmla="*/ 8368 h 9832"/>
                <a:gd name="connsiteX143" fmla="*/ 1333 w 10000"/>
                <a:gd name="connsiteY143" fmla="*/ 8802 h 9832"/>
                <a:gd name="connsiteX144" fmla="*/ 1333 w 10000"/>
                <a:gd name="connsiteY144" fmla="*/ 8802 h 9832"/>
                <a:gd name="connsiteX145" fmla="*/ 1444 w 10000"/>
                <a:gd name="connsiteY145" fmla="*/ 9021 h 9832"/>
                <a:gd name="connsiteX146" fmla="*/ 1500 w 10000"/>
                <a:gd name="connsiteY146" fmla="*/ 9182 h 9832"/>
                <a:gd name="connsiteX147" fmla="*/ 1500 w 10000"/>
                <a:gd name="connsiteY147" fmla="*/ 9343 h 9832"/>
                <a:gd name="connsiteX148" fmla="*/ 1556 w 10000"/>
                <a:gd name="connsiteY148" fmla="*/ 9402 h 9832"/>
                <a:gd name="connsiteX149" fmla="*/ 1722 w 10000"/>
                <a:gd name="connsiteY149" fmla="*/ 9452 h 9832"/>
                <a:gd name="connsiteX150" fmla="*/ 1944 w 10000"/>
                <a:gd name="connsiteY150" fmla="*/ 9505 h 9832"/>
                <a:gd name="connsiteX151" fmla="*/ 2944 w 10000"/>
                <a:gd name="connsiteY151" fmla="*/ 9563 h 9832"/>
                <a:gd name="connsiteX152" fmla="*/ 2944 w 10000"/>
                <a:gd name="connsiteY152" fmla="*/ 9563 h 9832"/>
                <a:gd name="connsiteX153" fmla="*/ 4167 w 10000"/>
                <a:gd name="connsiteY153" fmla="*/ 9668 h 9832"/>
                <a:gd name="connsiteX154" fmla="*/ 4889 w 10000"/>
                <a:gd name="connsiteY154" fmla="*/ 9832 h 9832"/>
                <a:gd name="connsiteX0" fmla="*/ 10000 w 10000"/>
                <a:gd name="connsiteY0" fmla="*/ 7572 h 9833"/>
                <a:gd name="connsiteX1" fmla="*/ 10000 w 10000"/>
                <a:gd name="connsiteY1" fmla="*/ 7572 h 9833"/>
                <a:gd name="connsiteX2" fmla="*/ 9222 w 10000"/>
                <a:gd name="connsiteY2" fmla="*/ 7627 h 9833"/>
                <a:gd name="connsiteX3" fmla="*/ 8944 w 10000"/>
                <a:gd name="connsiteY3" fmla="*/ 7627 h 9833"/>
                <a:gd name="connsiteX4" fmla="*/ 8833 w 10000"/>
                <a:gd name="connsiteY4" fmla="*/ 7572 h 9833"/>
                <a:gd name="connsiteX5" fmla="*/ 8778 w 10000"/>
                <a:gd name="connsiteY5" fmla="*/ 7516 h 9833"/>
                <a:gd name="connsiteX6" fmla="*/ 8778 w 10000"/>
                <a:gd name="connsiteY6" fmla="*/ 7516 h 9833"/>
                <a:gd name="connsiteX7" fmla="*/ 8444 w 10000"/>
                <a:gd name="connsiteY7" fmla="*/ 6850 h 9833"/>
                <a:gd name="connsiteX8" fmla="*/ 8167 w 10000"/>
                <a:gd name="connsiteY8" fmla="*/ 6245 h 9833"/>
                <a:gd name="connsiteX9" fmla="*/ 8167 w 10000"/>
                <a:gd name="connsiteY9" fmla="*/ 6245 h 9833"/>
                <a:gd name="connsiteX10" fmla="*/ 8056 w 10000"/>
                <a:gd name="connsiteY10" fmla="*/ 6137 h 9833"/>
                <a:gd name="connsiteX11" fmla="*/ 7889 w 10000"/>
                <a:gd name="connsiteY11" fmla="*/ 6025 h 9833"/>
                <a:gd name="connsiteX12" fmla="*/ 7444 w 10000"/>
                <a:gd name="connsiteY12" fmla="*/ 5966 h 9833"/>
                <a:gd name="connsiteX13" fmla="*/ 6889 w 10000"/>
                <a:gd name="connsiteY13" fmla="*/ 5912 h 9833"/>
                <a:gd name="connsiteX14" fmla="*/ 6389 w 10000"/>
                <a:gd name="connsiteY14" fmla="*/ 5912 h 9833"/>
                <a:gd name="connsiteX15" fmla="*/ 6389 w 10000"/>
                <a:gd name="connsiteY15" fmla="*/ 5912 h 9833"/>
                <a:gd name="connsiteX16" fmla="*/ 6167 w 10000"/>
                <a:gd name="connsiteY16" fmla="*/ 5857 h 9833"/>
                <a:gd name="connsiteX17" fmla="*/ 6056 w 10000"/>
                <a:gd name="connsiteY17" fmla="*/ 5751 h 9833"/>
                <a:gd name="connsiteX18" fmla="*/ 6000 w 10000"/>
                <a:gd name="connsiteY18" fmla="*/ 5639 h 9833"/>
                <a:gd name="connsiteX19" fmla="*/ 6000 w 10000"/>
                <a:gd name="connsiteY19" fmla="*/ 5416 h 9833"/>
                <a:gd name="connsiteX20" fmla="*/ 6056 w 10000"/>
                <a:gd name="connsiteY20" fmla="*/ 4973 h 9833"/>
                <a:gd name="connsiteX21" fmla="*/ 6111 w 10000"/>
                <a:gd name="connsiteY21" fmla="*/ 4751 h 9833"/>
                <a:gd name="connsiteX22" fmla="*/ 6056 w 10000"/>
                <a:gd name="connsiteY22" fmla="*/ 4479 h 9833"/>
                <a:gd name="connsiteX23" fmla="*/ 6056 w 10000"/>
                <a:gd name="connsiteY23" fmla="*/ 4479 h 9833"/>
                <a:gd name="connsiteX24" fmla="*/ 6000 w 10000"/>
                <a:gd name="connsiteY24" fmla="*/ 4310 h 9833"/>
                <a:gd name="connsiteX25" fmla="*/ 5944 w 10000"/>
                <a:gd name="connsiteY25" fmla="*/ 4198 h 9833"/>
                <a:gd name="connsiteX26" fmla="*/ 5833 w 10000"/>
                <a:gd name="connsiteY26" fmla="*/ 4198 h 9833"/>
                <a:gd name="connsiteX27" fmla="*/ 5667 w 10000"/>
                <a:gd name="connsiteY27" fmla="*/ 4255 h 9833"/>
                <a:gd name="connsiteX28" fmla="*/ 5333 w 10000"/>
                <a:gd name="connsiteY28" fmla="*/ 4419 h 9833"/>
                <a:gd name="connsiteX29" fmla="*/ 4889 w 10000"/>
                <a:gd name="connsiteY29" fmla="*/ 4698 h 9833"/>
                <a:gd name="connsiteX30" fmla="*/ 4889 w 10000"/>
                <a:gd name="connsiteY30" fmla="*/ 4698 h 9833"/>
                <a:gd name="connsiteX31" fmla="*/ 4611 w 10000"/>
                <a:gd name="connsiteY31" fmla="*/ 4751 h 9833"/>
                <a:gd name="connsiteX32" fmla="*/ 4500 w 10000"/>
                <a:gd name="connsiteY32" fmla="*/ 4751 h 9833"/>
                <a:gd name="connsiteX33" fmla="*/ 4444 w 10000"/>
                <a:gd name="connsiteY33" fmla="*/ 4698 h 9833"/>
                <a:gd name="connsiteX34" fmla="*/ 4389 w 10000"/>
                <a:gd name="connsiteY34" fmla="*/ 4479 h 9833"/>
                <a:gd name="connsiteX35" fmla="*/ 4222 w 10000"/>
                <a:gd name="connsiteY35" fmla="*/ 4198 h 9833"/>
                <a:gd name="connsiteX36" fmla="*/ 4222 w 10000"/>
                <a:gd name="connsiteY36" fmla="*/ 4198 h 9833"/>
                <a:gd name="connsiteX37" fmla="*/ 4111 w 10000"/>
                <a:gd name="connsiteY37" fmla="*/ 4037 h 9833"/>
                <a:gd name="connsiteX38" fmla="*/ 4111 w 10000"/>
                <a:gd name="connsiteY38" fmla="*/ 3869 h 9833"/>
                <a:gd name="connsiteX39" fmla="*/ 4111 w 10000"/>
                <a:gd name="connsiteY39" fmla="*/ 3756 h 9833"/>
                <a:gd name="connsiteX40" fmla="*/ 4167 w 10000"/>
                <a:gd name="connsiteY40" fmla="*/ 3648 h 9833"/>
                <a:gd name="connsiteX41" fmla="*/ 4278 w 10000"/>
                <a:gd name="connsiteY41" fmla="*/ 3427 h 9833"/>
                <a:gd name="connsiteX42" fmla="*/ 4389 w 10000"/>
                <a:gd name="connsiteY42" fmla="*/ 3370 h 9833"/>
                <a:gd name="connsiteX43" fmla="*/ 4389 w 10000"/>
                <a:gd name="connsiteY43" fmla="*/ 3370 h 9833"/>
                <a:gd name="connsiteX44" fmla="*/ 4389 w 10000"/>
                <a:gd name="connsiteY44" fmla="*/ 3318 h 9833"/>
                <a:gd name="connsiteX45" fmla="*/ 4444 w 10000"/>
                <a:gd name="connsiteY45" fmla="*/ 3261 h 9833"/>
                <a:gd name="connsiteX46" fmla="*/ 4667 w 10000"/>
                <a:gd name="connsiteY46" fmla="*/ 3205 h 9833"/>
                <a:gd name="connsiteX47" fmla="*/ 5333 w 10000"/>
                <a:gd name="connsiteY47" fmla="*/ 3098 h 9833"/>
                <a:gd name="connsiteX48" fmla="*/ 6500 w 10000"/>
                <a:gd name="connsiteY48" fmla="*/ 2931 h 9833"/>
                <a:gd name="connsiteX49" fmla="*/ 6500 w 10000"/>
                <a:gd name="connsiteY49" fmla="*/ 2931 h 9833"/>
                <a:gd name="connsiteX50" fmla="*/ 7167 w 10000"/>
                <a:gd name="connsiteY50" fmla="*/ 2764 h 9833"/>
                <a:gd name="connsiteX51" fmla="*/ 8389 w 10000"/>
                <a:gd name="connsiteY51" fmla="*/ 2431 h 9833"/>
                <a:gd name="connsiteX52" fmla="*/ 8389 w 10000"/>
                <a:gd name="connsiteY52" fmla="*/ 2431 h 9833"/>
                <a:gd name="connsiteX53" fmla="*/ 8667 w 10000"/>
                <a:gd name="connsiteY53" fmla="*/ 2316 h 9833"/>
                <a:gd name="connsiteX54" fmla="*/ 8778 w 10000"/>
                <a:gd name="connsiteY54" fmla="*/ 2153 h 9833"/>
                <a:gd name="connsiteX55" fmla="*/ 8889 w 10000"/>
                <a:gd name="connsiteY55" fmla="*/ 2044 h 9833"/>
                <a:gd name="connsiteX56" fmla="*/ 8833 w 10000"/>
                <a:gd name="connsiteY56" fmla="*/ 1932 h 9833"/>
                <a:gd name="connsiteX57" fmla="*/ 8833 w 10000"/>
                <a:gd name="connsiteY57" fmla="*/ 1822 h 9833"/>
                <a:gd name="connsiteX58" fmla="*/ 8722 w 10000"/>
                <a:gd name="connsiteY58" fmla="*/ 1712 h 9833"/>
                <a:gd name="connsiteX59" fmla="*/ 8556 w 10000"/>
                <a:gd name="connsiteY59" fmla="*/ 1548 h 9833"/>
                <a:gd name="connsiteX60" fmla="*/ 8556 w 10000"/>
                <a:gd name="connsiteY60" fmla="*/ 1548 h 9833"/>
                <a:gd name="connsiteX61" fmla="*/ 6556 w 10000"/>
                <a:gd name="connsiteY61" fmla="*/ 555 h 9833"/>
                <a:gd name="connsiteX62" fmla="*/ 6556 w 10000"/>
                <a:gd name="connsiteY62" fmla="*/ 555 h 9833"/>
                <a:gd name="connsiteX63" fmla="*/ 6333 w 10000"/>
                <a:gd name="connsiteY63" fmla="*/ 391 h 9833"/>
                <a:gd name="connsiteX64" fmla="*/ 6167 w 10000"/>
                <a:gd name="connsiteY64" fmla="*/ 224 h 9833"/>
                <a:gd name="connsiteX65" fmla="*/ 6056 w 10000"/>
                <a:gd name="connsiteY65" fmla="*/ 56 h 9833"/>
                <a:gd name="connsiteX66" fmla="*/ 6056 w 10000"/>
                <a:gd name="connsiteY66" fmla="*/ 56 h 9833"/>
                <a:gd name="connsiteX67" fmla="*/ 8056 w 10000"/>
                <a:gd name="connsiteY67" fmla="*/ 0 h 9833"/>
                <a:gd name="connsiteX68" fmla="*/ 10000 w 10000"/>
                <a:gd name="connsiteY68" fmla="*/ 555 h 9833"/>
                <a:gd name="connsiteX69" fmla="*/ 10000 w 10000"/>
                <a:gd name="connsiteY69" fmla="*/ 7627 h 9833"/>
                <a:gd name="connsiteX70" fmla="*/ 10000 w 10000"/>
                <a:gd name="connsiteY70" fmla="*/ 7627 h 9833"/>
                <a:gd name="connsiteX71" fmla="*/ 9722 w 10000"/>
                <a:gd name="connsiteY71" fmla="*/ 7572 h 9833"/>
                <a:gd name="connsiteX72" fmla="*/ 9389 w 10000"/>
                <a:gd name="connsiteY72" fmla="*/ 7627 h 9833"/>
                <a:gd name="connsiteX73" fmla="*/ 9389 w 10000"/>
                <a:gd name="connsiteY73" fmla="*/ 7627 h 9833"/>
                <a:gd name="connsiteX74" fmla="*/ 9278 w 10000"/>
                <a:gd name="connsiteY74" fmla="*/ 7684 h 9833"/>
                <a:gd name="connsiteX75" fmla="*/ 9056 w 10000"/>
                <a:gd name="connsiteY75" fmla="*/ 7627 h 9833"/>
                <a:gd name="connsiteX76" fmla="*/ 8889 w 10000"/>
                <a:gd name="connsiteY76" fmla="*/ 7572 h 9833"/>
                <a:gd name="connsiteX77" fmla="*/ 8722 w 10000"/>
                <a:gd name="connsiteY77" fmla="*/ 7457 h 9833"/>
                <a:gd name="connsiteX78" fmla="*/ 8611 w 10000"/>
                <a:gd name="connsiteY78" fmla="*/ 7293 h 9833"/>
                <a:gd name="connsiteX79" fmla="*/ 8444 w 10000"/>
                <a:gd name="connsiteY79" fmla="*/ 7019 h 9833"/>
                <a:gd name="connsiteX80" fmla="*/ 8444 w 10000"/>
                <a:gd name="connsiteY80" fmla="*/ 7019 h 9833"/>
                <a:gd name="connsiteX81" fmla="*/ 8222 w 10000"/>
                <a:gd name="connsiteY81" fmla="*/ 6523 h 9833"/>
                <a:gd name="connsiteX82" fmla="*/ 8111 w 10000"/>
                <a:gd name="connsiteY82" fmla="*/ 6299 h 9833"/>
                <a:gd name="connsiteX83" fmla="*/ 7944 w 10000"/>
                <a:gd name="connsiteY83" fmla="*/ 6137 h 9833"/>
                <a:gd name="connsiteX84" fmla="*/ 7778 w 10000"/>
                <a:gd name="connsiteY84" fmla="*/ 6025 h 9833"/>
                <a:gd name="connsiteX85" fmla="*/ 7556 w 10000"/>
                <a:gd name="connsiteY85" fmla="*/ 5966 h 9833"/>
                <a:gd name="connsiteX86" fmla="*/ 7333 w 10000"/>
                <a:gd name="connsiteY86" fmla="*/ 5912 h 9833"/>
                <a:gd name="connsiteX87" fmla="*/ 7000 w 10000"/>
                <a:gd name="connsiteY87" fmla="*/ 5857 h 9833"/>
                <a:gd name="connsiteX88" fmla="*/ 7000 w 10000"/>
                <a:gd name="connsiteY88" fmla="*/ 5857 h 9833"/>
                <a:gd name="connsiteX89" fmla="*/ 6556 w 10000"/>
                <a:gd name="connsiteY89" fmla="*/ 5912 h 9833"/>
                <a:gd name="connsiteX90" fmla="*/ 6222 w 10000"/>
                <a:gd name="connsiteY90" fmla="*/ 5912 h 9833"/>
                <a:gd name="connsiteX91" fmla="*/ 6111 w 10000"/>
                <a:gd name="connsiteY91" fmla="*/ 5857 h 9833"/>
                <a:gd name="connsiteX92" fmla="*/ 6056 w 10000"/>
                <a:gd name="connsiteY92" fmla="*/ 5801 h 9833"/>
                <a:gd name="connsiteX93" fmla="*/ 6056 w 10000"/>
                <a:gd name="connsiteY93" fmla="*/ 5801 h 9833"/>
                <a:gd name="connsiteX94" fmla="*/ 6056 w 10000"/>
                <a:gd name="connsiteY94" fmla="*/ 4807 h 9833"/>
                <a:gd name="connsiteX95" fmla="*/ 6056 w 10000"/>
                <a:gd name="connsiteY95" fmla="*/ 4807 h 9833"/>
                <a:gd name="connsiteX96" fmla="*/ 6056 w 10000"/>
                <a:gd name="connsiteY96" fmla="*/ 4585 h 9833"/>
                <a:gd name="connsiteX97" fmla="*/ 5944 w 10000"/>
                <a:gd name="connsiteY97" fmla="*/ 4310 h 9833"/>
                <a:gd name="connsiteX98" fmla="*/ 5889 w 10000"/>
                <a:gd name="connsiteY98" fmla="*/ 4255 h 9833"/>
                <a:gd name="connsiteX99" fmla="*/ 5778 w 10000"/>
                <a:gd name="connsiteY99" fmla="*/ 4198 h 9833"/>
                <a:gd name="connsiteX100" fmla="*/ 5667 w 10000"/>
                <a:gd name="connsiteY100" fmla="*/ 4198 h 9833"/>
                <a:gd name="connsiteX101" fmla="*/ 5500 w 10000"/>
                <a:gd name="connsiteY101" fmla="*/ 4255 h 9833"/>
                <a:gd name="connsiteX102" fmla="*/ 5500 w 10000"/>
                <a:gd name="connsiteY102" fmla="*/ 4255 h 9833"/>
                <a:gd name="connsiteX103" fmla="*/ 4889 w 10000"/>
                <a:gd name="connsiteY103" fmla="*/ 4642 h 9833"/>
                <a:gd name="connsiteX104" fmla="*/ 4611 w 10000"/>
                <a:gd name="connsiteY104" fmla="*/ 4751 h 9833"/>
                <a:gd name="connsiteX105" fmla="*/ 4556 w 10000"/>
                <a:gd name="connsiteY105" fmla="*/ 4807 h 9833"/>
                <a:gd name="connsiteX106" fmla="*/ 4500 w 10000"/>
                <a:gd name="connsiteY106" fmla="*/ 4751 h 9833"/>
                <a:gd name="connsiteX107" fmla="*/ 4500 w 10000"/>
                <a:gd name="connsiteY107" fmla="*/ 4751 h 9833"/>
                <a:gd name="connsiteX108" fmla="*/ 4222 w 10000"/>
                <a:gd name="connsiteY108" fmla="*/ 4198 h 9833"/>
                <a:gd name="connsiteX109" fmla="*/ 4222 w 10000"/>
                <a:gd name="connsiteY109" fmla="*/ 4198 h 9833"/>
                <a:gd name="connsiteX110" fmla="*/ 4111 w 10000"/>
                <a:gd name="connsiteY110" fmla="*/ 3924 h 9833"/>
                <a:gd name="connsiteX111" fmla="*/ 4111 w 10000"/>
                <a:gd name="connsiteY111" fmla="*/ 3756 h 9833"/>
                <a:gd name="connsiteX112" fmla="*/ 4111 w 10000"/>
                <a:gd name="connsiteY112" fmla="*/ 3593 h 9833"/>
                <a:gd name="connsiteX113" fmla="*/ 4111 w 10000"/>
                <a:gd name="connsiteY113" fmla="*/ 3593 h 9833"/>
                <a:gd name="connsiteX114" fmla="*/ 4278 w 10000"/>
                <a:gd name="connsiteY114" fmla="*/ 3427 h 9833"/>
                <a:gd name="connsiteX115" fmla="*/ 4389 w 10000"/>
                <a:gd name="connsiteY115" fmla="*/ 3370 h 9833"/>
                <a:gd name="connsiteX116" fmla="*/ 4389 w 10000"/>
                <a:gd name="connsiteY116" fmla="*/ 3370 h 9833"/>
                <a:gd name="connsiteX117" fmla="*/ 4000 w 10000"/>
                <a:gd name="connsiteY117" fmla="*/ 3370 h 9833"/>
                <a:gd name="connsiteX118" fmla="*/ 3722 w 10000"/>
                <a:gd name="connsiteY118" fmla="*/ 3427 h 9833"/>
                <a:gd name="connsiteX119" fmla="*/ 3611 w 10000"/>
                <a:gd name="connsiteY119" fmla="*/ 3485 h 9833"/>
                <a:gd name="connsiteX120" fmla="*/ 3556 w 10000"/>
                <a:gd name="connsiteY120" fmla="*/ 3537 h 9833"/>
                <a:gd name="connsiteX121" fmla="*/ 3556 w 10000"/>
                <a:gd name="connsiteY121" fmla="*/ 3537 h 9833"/>
                <a:gd name="connsiteX122" fmla="*/ 3444 w 10000"/>
                <a:gd name="connsiteY122" fmla="*/ 3756 h 9833"/>
                <a:gd name="connsiteX123" fmla="*/ 3278 w 10000"/>
                <a:gd name="connsiteY123" fmla="*/ 4091 h 9833"/>
                <a:gd name="connsiteX124" fmla="*/ 3000 w 10000"/>
                <a:gd name="connsiteY124" fmla="*/ 4479 h 9833"/>
                <a:gd name="connsiteX125" fmla="*/ 2667 w 10000"/>
                <a:gd name="connsiteY125" fmla="*/ 4751 h 9833"/>
                <a:gd name="connsiteX126" fmla="*/ 2667 w 10000"/>
                <a:gd name="connsiteY126" fmla="*/ 4751 h 9833"/>
                <a:gd name="connsiteX127" fmla="*/ 2333 w 10000"/>
                <a:gd name="connsiteY127" fmla="*/ 4973 h 9833"/>
                <a:gd name="connsiteX128" fmla="*/ 1833 w 10000"/>
                <a:gd name="connsiteY128" fmla="*/ 5196 h 9833"/>
                <a:gd name="connsiteX129" fmla="*/ 1389 w 10000"/>
                <a:gd name="connsiteY129" fmla="*/ 5308 h 9833"/>
                <a:gd name="connsiteX130" fmla="*/ 889 w 10000"/>
                <a:gd name="connsiteY130" fmla="*/ 5359 h 9833"/>
                <a:gd name="connsiteX131" fmla="*/ 889 w 10000"/>
                <a:gd name="connsiteY131" fmla="*/ 5359 h 9833"/>
                <a:gd name="connsiteX132" fmla="*/ 500 w 10000"/>
                <a:gd name="connsiteY132" fmla="*/ 5416 h 9833"/>
                <a:gd name="connsiteX133" fmla="*/ 222 w 10000"/>
                <a:gd name="connsiteY133" fmla="*/ 5475 h 9833"/>
                <a:gd name="connsiteX134" fmla="*/ 0 w 10000"/>
                <a:gd name="connsiteY134" fmla="*/ 5531 h 9833"/>
                <a:gd name="connsiteX135" fmla="*/ 0 w 10000"/>
                <a:gd name="connsiteY135" fmla="*/ 5531 h 9833"/>
                <a:gd name="connsiteX136" fmla="*/ 278 w 10000"/>
                <a:gd name="connsiteY136" fmla="*/ 6408 h 9833"/>
                <a:gd name="connsiteX137" fmla="*/ 500 w 10000"/>
                <a:gd name="connsiteY137" fmla="*/ 7074 h 9833"/>
                <a:gd name="connsiteX138" fmla="*/ 722 w 10000"/>
                <a:gd name="connsiteY138" fmla="*/ 7627 h 9833"/>
                <a:gd name="connsiteX139" fmla="*/ 722 w 10000"/>
                <a:gd name="connsiteY139" fmla="*/ 7627 h 9833"/>
                <a:gd name="connsiteX140" fmla="*/ 889 w 10000"/>
                <a:gd name="connsiteY140" fmla="*/ 7960 h 9833"/>
                <a:gd name="connsiteX141" fmla="*/ 944 w 10000"/>
                <a:gd name="connsiteY141" fmla="*/ 8235 h 9833"/>
                <a:gd name="connsiteX142" fmla="*/ 1111 w 10000"/>
                <a:gd name="connsiteY142" fmla="*/ 8511 h 9833"/>
                <a:gd name="connsiteX143" fmla="*/ 1333 w 10000"/>
                <a:gd name="connsiteY143" fmla="*/ 8952 h 9833"/>
                <a:gd name="connsiteX144" fmla="*/ 1333 w 10000"/>
                <a:gd name="connsiteY144" fmla="*/ 8952 h 9833"/>
                <a:gd name="connsiteX145" fmla="*/ 1444 w 10000"/>
                <a:gd name="connsiteY145" fmla="*/ 9175 h 9833"/>
                <a:gd name="connsiteX146" fmla="*/ 1500 w 10000"/>
                <a:gd name="connsiteY146" fmla="*/ 9339 h 9833"/>
                <a:gd name="connsiteX147" fmla="*/ 1500 w 10000"/>
                <a:gd name="connsiteY147" fmla="*/ 9503 h 9833"/>
                <a:gd name="connsiteX148" fmla="*/ 1556 w 10000"/>
                <a:gd name="connsiteY148" fmla="*/ 9563 h 9833"/>
                <a:gd name="connsiteX149" fmla="*/ 1722 w 10000"/>
                <a:gd name="connsiteY149" fmla="*/ 9614 h 9833"/>
                <a:gd name="connsiteX150" fmla="*/ 1944 w 10000"/>
                <a:gd name="connsiteY150" fmla="*/ 9667 h 9833"/>
                <a:gd name="connsiteX151" fmla="*/ 2944 w 10000"/>
                <a:gd name="connsiteY151" fmla="*/ 9726 h 9833"/>
                <a:gd name="connsiteX152" fmla="*/ 2944 w 10000"/>
                <a:gd name="connsiteY152" fmla="*/ 9726 h 9833"/>
                <a:gd name="connsiteX153" fmla="*/ 4167 w 10000"/>
                <a:gd name="connsiteY153" fmla="*/ 9833 h 9833"/>
                <a:gd name="connsiteX0" fmla="*/ 10000 w 10000"/>
                <a:gd name="connsiteY0" fmla="*/ 7701 h 9891"/>
                <a:gd name="connsiteX1" fmla="*/ 10000 w 10000"/>
                <a:gd name="connsiteY1" fmla="*/ 7701 h 9891"/>
                <a:gd name="connsiteX2" fmla="*/ 9222 w 10000"/>
                <a:gd name="connsiteY2" fmla="*/ 7757 h 9891"/>
                <a:gd name="connsiteX3" fmla="*/ 8944 w 10000"/>
                <a:gd name="connsiteY3" fmla="*/ 7757 h 9891"/>
                <a:gd name="connsiteX4" fmla="*/ 8833 w 10000"/>
                <a:gd name="connsiteY4" fmla="*/ 7701 h 9891"/>
                <a:gd name="connsiteX5" fmla="*/ 8778 w 10000"/>
                <a:gd name="connsiteY5" fmla="*/ 7644 h 9891"/>
                <a:gd name="connsiteX6" fmla="*/ 8778 w 10000"/>
                <a:gd name="connsiteY6" fmla="*/ 7644 h 9891"/>
                <a:gd name="connsiteX7" fmla="*/ 8444 w 10000"/>
                <a:gd name="connsiteY7" fmla="*/ 6966 h 9891"/>
                <a:gd name="connsiteX8" fmla="*/ 8167 w 10000"/>
                <a:gd name="connsiteY8" fmla="*/ 6351 h 9891"/>
                <a:gd name="connsiteX9" fmla="*/ 8167 w 10000"/>
                <a:gd name="connsiteY9" fmla="*/ 6351 h 9891"/>
                <a:gd name="connsiteX10" fmla="*/ 8056 w 10000"/>
                <a:gd name="connsiteY10" fmla="*/ 6241 h 9891"/>
                <a:gd name="connsiteX11" fmla="*/ 7889 w 10000"/>
                <a:gd name="connsiteY11" fmla="*/ 6127 h 9891"/>
                <a:gd name="connsiteX12" fmla="*/ 7444 w 10000"/>
                <a:gd name="connsiteY12" fmla="*/ 6067 h 9891"/>
                <a:gd name="connsiteX13" fmla="*/ 6889 w 10000"/>
                <a:gd name="connsiteY13" fmla="*/ 6012 h 9891"/>
                <a:gd name="connsiteX14" fmla="*/ 6389 w 10000"/>
                <a:gd name="connsiteY14" fmla="*/ 6012 h 9891"/>
                <a:gd name="connsiteX15" fmla="*/ 6389 w 10000"/>
                <a:gd name="connsiteY15" fmla="*/ 6012 h 9891"/>
                <a:gd name="connsiteX16" fmla="*/ 6167 w 10000"/>
                <a:gd name="connsiteY16" fmla="*/ 5956 h 9891"/>
                <a:gd name="connsiteX17" fmla="*/ 6056 w 10000"/>
                <a:gd name="connsiteY17" fmla="*/ 5849 h 9891"/>
                <a:gd name="connsiteX18" fmla="*/ 6000 w 10000"/>
                <a:gd name="connsiteY18" fmla="*/ 5735 h 9891"/>
                <a:gd name="connsiteX19" fmla="*/ 6000 w 10000"/>
                <a:gd name="connsiteY19" fmla="*/ 5508 h 9891"/>
                <a:gd name="connsiteX20" fmla="*/ 6056 w 10000"/>
                <a:gd name="connsiteY20" fmla="*/ 5057 h 9891"/>
                <a:gd name="connsiteX21" fmla="*/ 6111 w 10000"/>
                <a:gd name="connsiteY21" fmla="*/ 4832 h 9891"/>
                <a:gd name="connsiteX22" fmla="*/ 6056 w 10000"/>
                <a:gd name="connsiteY22" fmla="*/ 4555 h 9891"/>
                <a:gd name="connsiteX23" fmla="*/ 6056 w 10000"/>
                <a:gd name="connsiteY23" fmla="*/ 4555 h 9891"/>
                <a:gd name="connsiteX24" fmla="*/ 6000 w 10000"/>
                <a:gd name="connsiteY24" fmla="*/ 4383 h 9891"/>
                <a:gd name="connsiteX25" fmla="*/ 5944 w 10000"/>
                <a:gd name="connsiteY25" fmla="*/ 4269 h 9891"/>
                <a:gd name="connsiteX26" fmla="*/ 5833 w 10000"/>
                <a:gd name="connsiteY26" fmla="*/ 4269 h 9891"/>
                <a:gd name="connsiteX27" fmla="*/ 5667 w 10000"/>
                <a:gd name="connsiteY27" fmla="*/ 4327 h 9891"/>
                <a:gd name="connsiteX28" fmla="*/ 5333 w 10000"/>
                <a:gd name="connsiteY28" fmla="*/ 4494 h 9891"/>
                <a:gd name="connsiteX29" fmla="*/ 4889 w 10000"/>
                <a:gd name="connsiteY29" fmla="*/ 4778 h 9891"/>
                <a:gd name="connsiteX30" fmla="*/ 4889 w 10000"/>
                <a:gd name="connsiteY30" fmla="*/ 4778 h 9891"/>
                <a:gd name="connsiteX31" fmla="*/ 4611 w 10000"/>
                <a:gd name="connsiteY31" fmla="*/ 4832 h 9891"/>
                <a:gd name="connsiteX32" fmla="*/ 4500 w 10000"/>
                <a:gd name="connsiteY32" fmla="*/ 4832 h 9891"/>
                <a:gd name="connsiteX33" fmla="*/ 4444 w 10000"/>
                <a:gd name="connsiteY33" fmla="*/ 4778 h 9891"/>
                <a:gd name="connsiteX34" fmla="*/ 4389 w 10000"/>
                <a:gd name="connsiteY34" fmla="*/ 4555 h 9891"/>
                <a:gd name="connsiteX35" fmla="*/ 4222 w 10000"/>
                <a:gd name="connsiteY35" fmla="*/ 4269 h 9891"/>
                <a:gd name="connsiteX36" fmla="*/ 4222 w 10000"/>
                <a:gd name="connsiteY36" fmla="*/ 4269 h 9891"/>
                <a:gd name="connsiteX37" fmla="*/ 4111 w 10000"/>
                <a:gd name="connsiteY37" fmla="*/ 4106 h 9891"/>
                <a:gd name="connsiteX38" fmla="*/ 4111 w 10000"/>
                <a:gd name="connsiteY38" fmla="*/ 3935 h 9891"/>
                <a:gd name="connsiteX39" fmla="*/ 4111 w 10000"/>
                <a:gd name="connsiteY39" fmla="*/ 3820 h 9891"/>
                <a:gd name="connsiteX40" fmla="*/ 4167 w 10000"/>
                <a:gd name="connsiteY40" fmla="*/ 3710 h 9891"/>
                <a:gd name="connsiteX41" fmla="*/ 4278 w 10000"/>
                <a:gd name="connsiteY41" fmla="*/ 3485 h 9891"/>
                <a:gd name="connsiteX42" fmla="*/ 4389 w 10000"/>
                <a:gd name="connsiteY42" fmla="*/ 3427 h 9891"/>
                <a:gd name="connsiteX43" fmla="*/ 4389 w 10000"/>
                <a:gd name="connsiteY43" fmla="*/ 3427 h 9891"/>
                <a:gd name="connsiteX44" fmla="*/ 4389 w 10000"/>
                <a:gd name="connsiteY44" fmla="*/ 3374 h 9891"/>
                <a:gd name="connsiteX45" fmla="*/ 4444 w 10000"/>
                <a:gd name="connsiteY45" fmla="*/ 3316 h 9891"/>
                <a:gd name="connsiteX46" fmla="*/ 4667 w 10000"/>
                <a:gd name="connsiteY46" fmla="*/ 3259 h 9891"/>
                <a:gd name="connsiteX47" fmla="*/ 5333 w 10000"/>
                <a:gd name="connsiteY47" fmla="*/ 3151 h 9891"/>
                <a:gd name="connsiteX48" fmla="*/ 6500 w 10000"/>
                <a:gd name="connsiteY48" fmla="*/ 2981 h 9891"/>
                <a:gd name="connsiteX49" fmla="*/ 6500 w 10000"/>
                <a:gd name="connsiteY49" fmla="*/ 2981 h 9891"/>
                <a:gd name="connsiteX50" fmla="*/ 7167 w 10000"/>
                <a:gd name="connsiteY50" fmla="*/ 2811 h 9891"/>
                <a:gd name="connsiteX51" fmla="*/ 8389 w 10000"/>
                <a:gd name="connsiteY51" fmla="*/ 2472 h 9891"/>
                <a:gd name="connsiteX52" fmla="*/ 8389 w 10000"/>
                <a:gd name="connsiteY52" fmla="*/ 2472 h 9891"/>
                <a:gd name="connsiteX53" fmla="*/ 8667 w 10000"/>
                <a:gd name="connsiteY53" fmla="*/ 2355 h 9891"/>
                <a:gd name="connsiteX54" fmla="*/ 8778 w 10000"/>
                <a:gd name="connsiteY54" fmla="*/ 2190 h 9891"/>
                <a:gd name="connsiteX55" fmla="*/ 8889 w 10000"/>
                <a:gd name="connsiteY55" fmla="*/ 2079 h 9891"/>
                <a:gd name="connsiteX56" fmla="*/ 8833 w 10000"/>
                <a:gd name="connsiteY56" fmla="*/ 1965 h 9891"/>
                <a:gd name="connsiteX57" fmla="*/ 8833 w 10000"/>
                <a:gd name="connsiteY57" fmla="*/ 1853 h 9891"/>
                <a:gd name="connsiteX58" fmla="*/ 8722 w 10000"/>
                <a:gd name="connsiteY58" fmla="*/ 1741 h 9891"/>
                <a:gd name="connsiteX59" fmla="*/ 8556 w 10000"/>
                <a:gd name="connsiteY59" fmla="*/ 1574 h 9891"/>
                <a:gd name="connsiteX60" fmla="*/ 8556 w 10000"/>
                <a:gd name="connsiteY60" fmla="*/ 1574 h 9891"/>
                <a:gd name="connsiteX61" fmla="*/ 6556 w 10000"/>
                <a:gd name="connsiteY61" fmla="*/ 564 h 9891"/>
                <a:gd name="connsiteX62" fmla="*/ 6556 w 10000"/>
                <a:gd name="connsiteY62" fmla="*/ 564 h 9891"/>
                <a:gd name="connsiteX63" fmla="*/ 6333 w 10000"/>
                <a:gd name="connsiteY63" fmla="*/ 398 h 9891"/>
                <a:gd name="connsiteX64" fmla="*/ 6167 w 10000"/>
                <a:gd name="connsiteY64" fmla="*/ 228 h 9891"/>
                <a:gd name="connsiteX65" fmla="*/ 6056 w 10000"/>
                <a:gd name="connsiteY65" fmla="*/ 57 h 9891"/>
                <a:gd name="connsiteX66" fmla="*/ 6056 w 10000"/>
                <a:gd name="connsiteY66" fmla="*/ 57 h 9891"/>
                <a:gd name="connsiteX67" fmla="*/ 8056 w 10000"/>
                <a:gd name="connsiteY67" fmla="*/ 0 h 9891"/>
                <a:gd name="connsiteX68" fmla="*/ 10000 w 10000"/>
                <a:gd name="connsiteY68" fmla="*/ 564 h 9891"/>
                <a:gd name="connsiteX69" fmla="*/ 10000 w 10000"/>
                <a:gd name="connsiteY69" fmla="*/ 7757 h 9891"/>
                <a:gd name="connsiteX70" fmla="*/ 10000 w 10000"/>
                <a:gd name="connsiteY70" fmla="*/ 7757 h 9891"/>
                <a:gd name="connsiteX71" fmla="*/ 9722 w 10000"/>
                <a:gd name="connsiteY71" fmla="*/ 7701 h 9891"/>
                <a:gd name="connsiteX72" fmla="*/ 9389 w 10000"/>
                <a:gd name="connsiteY72" fmla="*/ 7757 h 9891"/>
                <a:gd name="connsiteX73" fmla="*/ 9389 w 10000"/>
                <a:gd name="connsiteY73" fmla="*/ 7757 h 9891"/>
                <a:gd name="connsiteX74" fmla="*/ 9278 w 10000"/>
                <a:gd name="connsiteY74" fmla="*/ 7815 h 9891"/>
                <a:gd name="connsiteX75" fmla="*/ 9056 w 10000"/>
                <a:gd name="connsiteY75" fmla="*/ 7757 h 9891"/>
                <a:gd name="connsiteX76" fmla="*/ 8889 w 10000"/>
                <a:gd name="connsiteY76" fmla="*/ 7701 h 9891"/>
                <a:gd name="connsiteX77" fmla="*/ 8722 w 10000"/>
                <a:gd name="connsiteY77" fmla="*/ 7584 h 9891"/>
                <a:gd name="connsiteX78" fmla="*/ 8611 w 10000"/>
                <a:gd name="connsiteY78" fmla="*/ 7417 h 9891"/>
                <a:gd name="connsiteX79" fmla="*/ 8444 w 10000"/>
                <a:gd name="connsiteY79" fmla="*/ 7138 h 9891"/>
                <a:gd name="connsiteX80" fmla="*/ 8444 w 10000"/>
                <a:gd name="connsiteY80" fmla="*/ 7138 h 9891"/>
                <a:gd name="connsiteX81" fmla="*/ 8222 w 10000"/>
                <a:gd name="connsiteY81" fmla="*/ 6634 h 9891"/>
                <a:gd name="connsiteX82" fmla="*/ 8111 w 10000"/>
                <a:gd name="connsiteY82" fmla="*/ 6406 h 9891"/>
                <a:gd name="connsiteX83" fmla="*/ 7944 w 10000"/>
                <a:gd name="connsiteY83" fmla="*/ 6241 h 9891"/>
                <a:gd name="connsiteX84" fmla="*/ 7778 w 10000"/>
                <a:gd name="connsiteY84" fmla="*/ 6127 h 9891"/>
                <a:gd name="connsiteX85" fmla="*/ 7556 w 10000"/>
                <a:gd name="connsiteY85" fmla="*/ 6067 h 9891"/>
                <a:gd name="connsiteX86" fmla="*/ 7333 w 10000"/>
                <a:gd name="connsiteY86" fmla="*/ 6012 h 9891"/>
                <a:gd name="connsiteX87" fmla="*/ 7000 w 10000"/>
                <a:gd name="connsiteY87" fmla="*/ 5956 h 9891"/>
                <a:gd name="connsiteX88" fmla="*/ 7000 w 10000"/>
                <a:gd name="connsiteY88" fmla="*/ 5956 h 9891"/>
                <a:gd name="connsiteX89" fmla="*/ 6556 w 10000"/>
                <a:gd name="connsiteY89" fmla="*/ 6012 h 9891"/>
                <a:gd name="connsiteX90" fmla="*/ 6222 w 10000"/>
                <a:gd name="connsiteY90" fmla="*/ 6012 h 9891"/>
                <a:gd name="connsiteX91" fmla="*/ 6111 w 10000"/>
                <a:gd name="connsiteY91" fmla="*/ 5956 h 9891"/>
                <a:gd name="connsiteX92" fmla="*/ 6056 w 10000"/>
                <a:gd name="connsiteY92" fmla="*/ 5900 h 9891"/>
                <a:gd name="connsiteX93" fmla="*/ 6056 w 10000"/>
                <a:gd name="connsiteY93" fmla="*/ 5900 h 9891"/>
                <a:gd name="connsiteX94" fmla="*/ 6056 w 10000"/>
                <a:gd name="connsiteY94" fmla="*/ 4889 h 9891"/>
                <a:gd name="connsiteX95" fmla="*/ 6056 w 10000"/>
                <a:gd name="connsiteY95" fmla="*/ 4889 h 9891"/>
                <a:gd name="connsiteX96" fmla="*/ 6056 w 10000"/>
                <a:gd name="connsiteY96" fmla="*/ 4663 h 9891"/>
                <a:gd name="connsiteX97" fmla="*/ 5944 w 10000"/>
                <a:gd name="connsiteY97" fmla="*/ 4383 h 9891"/>
                <a:gd name="connsiteX98" fmla="*/ 5889 w 10000"/>
                <a:gd name="connsiteY98" fmla="*/ 4327 h 9891"/>
                <a:gd name="connsiteX99" fmla="*/ 5778 w 10000"/>
                <a:gd name="connsiteY99" fmla="*/ 4269 h 9891"/>
                <a:gd name="connsiteX100" fmla="*/ 5667 w 10000"/>
                <a:gd name="connsiteY100" fmla="*/ 4269 h 9891"/>
                <a:gd name="connsiteX101" fmla="*/ 5500 w 10000"/>
                <a:gd name="connsiteY101" fmla="*/ 4327 h 9891"/>
                <a:gd name="connsiteX102" fmla="*/ 5500 w 10000"/>
                <a:gd name="connsiteY102" fmla="*/ 4327 h 9891"/>
                <a:gd name="connsiteX103" fmla="*/ 4889 w 10000"/>
                <a:gd name="connsiteY103" fmla="*/ 4721 h 9891"/>
                <a:gd name="connsiteX104" fmla="*/ 4611 w 10000"/>
                <a:gd name="connsiteY104" fmla="*/ 4832 h 9891"/>
                <a:gd name="connsiteX105" fmla="*/ 4556 w 10000"/>
                <a:gd name="connsiteY105" fmla="*/ 4889 h 9891"/>
                <a:gd name="connsiteX106" fmla="*/ 4500 w 10000"/>
                <a:gd name="connsiteY106" fmla="*/ 4832 h 9891"/>
                <a:gd name="connsiteX107" fmla="*/ 4500 w 10000"/>
                <a:gd name="connsiteY107" fmla="*/ 4832 h 9891"/>
                <a:gd name="connsiteX108" fmla="*/ 4222 w 10000"/>
                <a:gd name="connsiteY108" fmla="*/ 4269 h 9891"/>
                <a:gd name="connsiteX109" fmla="*/ 4222 w 10000"/>
                <a:gd name="connsiteY109" fmla="*/ 4269 h 9891"/>
                <a:gd name="connsiteX110" fmla="*/ 4111 w 10000"/>
                <a:gd name="connsiteY110" fmla="*/ 3991 h 9891"/>
                <a:gd name="connsiteX111" fmla="*/ 4111 w 10000"/>
                <a:gd name="connsiteY111" fmla="*/ 3820 h 9891"/>
                <a:gd name="connsiteX112" fmla="*/ 4111 w 10000"/>
                <a:gd name="connsiteY112" fmla="*/ 3654 h 9891"/>
                <a:gd name="connsiteX113" fmla="*/ 4111 w 10000"/>
                <a:gd name="connsiteY113" fmla="*/ 3654 h 9891"/>
                <a:gd name="connsiteX114" fmla="*/ 4278 w 10000"/>
                <a:gd name="connsiteY114" fmla="*/ 3485 h 9891"/>
                <a:gd name="connsiteX115" fmla="*/ 4389 w 10000"/>
                <a:gd name="connsiteY115" fmla="*/ 3427 h 9891"/>
                <a:gd name="connsiteX116" fmla="*/ 4389 w 10000"/>
                <a:gd name="connsiteY116" fmla="*/ 3427 h 9891"/>
                <a:gd name="connsiteX117" fmla="*/ 4000 w 10000"/>
                <a:gd name="connsiteY117" fmla="*/ 3427 h 9891"/>
                <a:gd name="connsiteX118" fmla="*/ 3722 w 10000"/>
                <a:gd name="connsiteY118" fmla="*/ 3485 h 9891"/>
                <a:gd name="connsiteX119" fmla="*/ 3611 w 10000"/>
                <a:gd name="connsiteY119" fmla="*/ 3544 h 9891"/>
                <a:gd name="connsiteX120" fmla="*/ 3556 w 10000"/>
                <a:gd name="connsiteY120" fmla="*/ 3597 h 9891"/>
                <a:gd name="connsiteX121" fmla="*/ 3556 w 10000"/>
                <a:gd name="connsiteY121" fmla="*/ 3597 h 9891"/>
                <a:gd name="connsiteX122" fmla="*/ 3444 w 10000"/>
                <a:gd name="connsiteY122" fmla="*/ 3820 h 9891"/>
                <a:gd name="connsiteX123" fmla="*/ 3278 w 10000"/>
                <a:gd name="connsiteY123" fmla="*/ 4160 h 9891"/>
                <a:gd name="connsiteX124" fmla="*/ 3000 w 10000"/>
                <a:gd name="connsiteY124" fmla="*/ 4555 h 9891"/>
                <a:gd name="connsiteX125" fmla="*/ 2667 w 10000"/>
                <a:gd name="connsiteY125" fmla="*/ 4832 h 9891"/>
                <a:gd name="connsiteX126" fmla="*/ 2667 w 10000"/>
                <a:gd name="connsiteY126" fmla="*/ 4832 h 9891"/>
                <a:gd name="connsiteX127" fmla="*/ 2333 w 10000"/>
                <a:gd name="connsiteY127" fmla="*/ 5057 h 9891"/>
                <a:gd name="connsiteX128" fmla="*/ 1833 w 10000"/>
                <a:gd name="connsiteY128" fmla="*/ 5284 h 9891"/>
                <a:gd name="connsiteX129" fmla="*/ 1389 w 10000"/>
                <a:gd name="connsiteY129" fmla="*/ 5398 h 9891"/>
                <a:gd name="connsiteX130" fmla="*/ 889 w 10000"/>
                <a:gd name="connsiteY130" fmla="*/ 5450 h 9891"/>
                <a:gd name="connsiteX131" fmla="*/ 889 w 10000"/>
                <a:gd name="connsiteY131" fmla="*/ 5450 h 9891"/>
                <a:gd name="connsiteX132" fmla="*/ 500 w 10000"/>
                <a:gd name="connsiteY132" fmla="*/ 5508 h 9891"/>
                <a:gd name="connsiteX133" fmla="*/ 222 w 10000"/>
                <a:gd name="connsiteY133" fmla="*/ 5568 h 9891"/>
                <a:gd name="connsiteX134" fmla="*/ 0 w 10000"/>
                <a:gd name="connsiteY134" fmla="*/ 5625 h 9891"/>
                <a:gd name="connsiteX135" fmla="*/ 0 w 10000"/>
                <a:gd name="connsiteY135" fmla="*/ 5625 h 9891"/>
                <a:gd name="connsiteX136" fmla="*/ 278 w 10000"/>
                <a:gd name="connsiteY136" fmla="*/ 6517 h 9891"/>
                <a:gd name="connsiteX137" fmla="*/ 500 w 10000"/>
                <a:gd name="connsiteY137" fmla="*/ 7194 h 9891"/>
                <a:gd name="connsiteX138" fmla="*/ 722 w 10000"/>
                <a:gd name="connsiteY138" fmla="*/ 7757 h 9891"/>
                <a:gd name="connsiteX139" fmla="*/ 722 w 10000"/>
                <a:gd name="connsiteY139" fmla="*/ 7757 h 9891"/>
                <a:gd name="connsiteX140" fmla="*/ 889 w 10000"/>
                <a:gd name="connsiteY140" fmla="*/ 8095 h 9891"/>
                <a:gd name="connsiteX141" fmla="*/ 944 w 10000"/>
                <a:gd name="connsiteY141" fmla="*/ 8375 h 9891"/>
                <a:gd name="connsiteX142" fmla="*/ 1111 w 10000"/>
                <a:gd name="connsiteY142" fmla="*/ 8656 h 9891"/>
                <a:gd name="connsiteX143" fmla="*/ 1333 w 10000"/>
                <a:gd name="connsiteY143" fmla="*/ 9104 h 9891"/>
                <a:gd name="connsiteX144" fmla="*/ 1333 w 10000"/>
                <a:gd name="connsiteY144" fmla="*/ 9104 h 9891"/>
                <a:gd name="connsiteX145" fmla="*/ 1444 w 10000"/>
                <a:gd name="connsiteY145" fmla="*/ 9331 h 9891"/>
                <a:gd name="connsiteX146" fmla="*/ 1500 w 10000"/>
                <a:gd name="connsiteY146" fmla="*/ 9498 h 9891"/>
                <a:gd name="connsiteX147" fmla="*/ 1500 w 10000"/>
                <a:gd name="connsiteY147" fmla="*/ 9664 h 9891"/>
                <a:gd name="connsiteX148" fmla="*/ 1556 w 10000"/>
                <a:gd name="connsiteY148" fmla="*/ 9725 h 9891"/>
                <a:gd name="connsiteX149" fmla="*/ 1722 w 10000"/>
                <a:gd name="connsiteY149" fmla="*/ 9777 h 9891"/>
                <a:gd name="connsiteX150" fmla="*/ 1944 w 10000"/>
                <a:gd name="connsiteY150" fmla="*/ 9831 h 9891"/>
                <a:gd name="connsiteX151" fmla="*/ 2944 w 10000"/>
                <a:gd name="connsiteY151" fmla="*/ 9891 h 9891"/>
                <a:gd name="connsiteX152" fmla="*/ 2944 w 10000"/>
                <a:gd name="connsiteY152" fmla="*/ 9891 h 9891"/>
                <a:gd name="connsiteX0" fmla="*/ 10000 w 10000"/>
                <a:gd name="connsiteY0" fmla="*/ 7786 h 10000"/>
                <a:gd name="connsiteX1" fmla="*/ 10000 w 10000"/>
                <a:gd name="connsiteY1" fmla="*/ 7786 h 10000"/>
                <a:gd name="connsiteX2" fmla="*/ 9222 w 10000"/>
                <a:gd name="connsiteY2" fmla="*/ 7842 h 10000"/>
                <a:gd name="connsiteX3" fmla="*/ 8944 w 10000"/>
                <a:gd name="connsiteY3" fmla="*/ 7842 h 10000"/>
                <a:gd name="connsiteX4" fmla="*/ 8833 w 10000"/>
                <a:gd name="connsiteY4" fmla="*/ 7786 h 10000"/>
                <a:gd name="connsiteX5" fmla="*/ 8778 w 10000"/>
                <a:gd name="connsiteY5" fmla="*/ 7728 h 10000"/>
                <a:gd name="connsiteX6" fmla="*/ 8778 w 10000"/>
                <a:gd name="connsiteY6" fmla="*/ 7728 h 10000"/>
                <a:gd name="connsiteX7" fmla="*/ 8444 w 10000"/>
                <a:gd name="connsiteY7" fmla="*/ 7043 h 10000"/>
                <a:gd name="connsiteX8" fmla="*/ 8167 w 10000"/>
                <a:gd name="connsiteY8" fmla="*/ 6421 h 10000"/>
                <a:gd name="connsiteX9" fmla="*/ 8167 w 10000"/>
                <a:gd name="connsiteY9" fmla="*/ 6421 h 10000"/>
                <a:gd name="connsiteX10" fmla="*/ 8056 w 10000"/>
                <a:gd name="connsiteY10" fmla="*/ 6310 h 10000"/>
                <a:gd name="connsiteX11" fmla="*/ 7889 w 10000"/>
                <a:gd name="connsiteY11" fmla="*/ 6195 h 10000"/>
                <a:gd name="connsiteX12" fmla="*/ 7444 w 10000"/>
                <a:gd name="connsiteY12" fmla="*/ 6134 h 10000"/>
                <a:gd name="connsiteX13" fmla="*/ 6889 w 10000"/>
                <a:gd name="connsiteY13" fmla="*/ 6078 h 10000"/>
                <a:gd name="connsiteX14" fmla="*/ 6389 w 10000"/>
                <a:gd name="connsiteY14" fmla="*/ 6078 h 10000"/>
                <a:gd name="connsiteX15" fmla="*/ 6389 w 10000"/>
                <a:gd name="connsiteY15" fmla="*/ 6078 h 10000"/>
                <a:gd name="connsiteX16" fmla="*/ 6167 w 10000"/>
                <a:gd name="connsiteY16" fmla="*/ 6022 h 10000"/>
                <a:gd name="connsiteX17" fmla="*/ 6056 w 10000"/>
                <a:gd name="connsiteY17" fmla="*/ 5913 h 10000"/>
                <a:gd name="connsiteX18" fmla="*/ 6000 w 10000"/>
                <a:gd name="connsiteY18" fmla="*/ 5798 h 10000"/>
                <a:gd name="connsiteX19" fmla="*/ 6000 w 10000"/>
                <a:gd name="connsiteY19" fmla="*/ 5569 h 10000"/>
                <a:gd name="connsiteX20" fmla="*/ 6056 w 10000"/>
                <a:gd name="connsiteY20" fmla="*/ 5113 h 10000"/>
                <a:gd name="connsiteX21" fmla="*/ 6111 w 10000"/>
                <a:gd name="connsiteY21" fmla="*/ 4885 h 10000"/>
                <a:gd name="connsiteX22" fmla="*/ 6056 w 10000"/>
                <a:gd name="connsiteY22" fmla="*/ 4605 h 10000"/>
                <a:gd name="connsiteX23" fmla="*/ 6056 w 10000"/>
                <a:gd name="connsiteY23" fmla="*/ 4605 h 10000"/>
                <a:gd name="connsiteX24" fmla="*/ 6000 w 10000"/>
                <a:gd name="connsiteY24" fmla="*/ 4431 h 10000"/>
                <a:gd name="connsiteX25" fmla="*/ 5944 w 10000"/>
                <a:gd name="connsiteY25" fmla="*/ 4316 h 10000"/>
                <a:gd name="connsiteX26" fmla="*/ 5833 w 10000"/>
                <a:gd name="connsiteY26" fmla="*/ 4316 h 10000"/>
                <a:gd name="connsiteX27" fmla="*/ 5667 w 10000"/>
                <a:gd name="connsiteY27" fmla="*/ 4375 h 10000"/>
                <a:gd name="connsiteX28" fmla="*/ 5333 w 10000"/>
                <a:gd name="connsiteY28" fmla="*/ 4544 h 10000"/>
                <a:gd name="connsiteX29" fmla="*/ 4889 w 10000"/>
                <a:gd name="connsiteY29" fmla="*/ 4831 h 10000"/>
                <a:gd name="connsiteX30" fmla="*/ 4889 w 10000"/>
                <a:gd name="connsiteY30" fmla="*/ 4831 h 10000"/>
                <a:gd name="connsiteX31" fmla="*/ 4611 w 10000"/>
                <a:gd name="connsiteY31" fmla="*/ 4885 h 10000"/>
                <a:gd name="connsiteX32" fmla="*/ 4500 w 10000"/>
                <a:gd name="connsiteY32" fmla="*/ 4885 h 10000"/>
                <a:gd name="connsiteX33" fmla="*/ 4444 w 10000"/>
                <a:gd name="connsiteY33" fmla="*/ 4831 h 10000"/>
                <a:gd name="connsiteX34" fmla="*/ 4389 w 10000"/>
                <a:gd name="connsiteY34" fmla="*/ 4605 h 10000"/>
                <a:gd name="connsiteX35" fmla="*/ 4222 w 10000"/>
                <a:gd name="connsiteY35" fmla="*/ 4316 h 10000"/>
                <a:gd name="connsiteX36" fmla="*/ 4222 w 10000"/>
                <a:gd name="connsiteY36" fmla="*/ 4316 h 10000"/>
                <a:gd name="connsiteX37" fmla="*/ 4111 w 10000"/>
                <a:gd name="connsiteY37" fmla="*/ 4151 h 10000"/>
                <a:gd name="connsiteX38" fmla="*/ 4111 w 10000"/>
                <a:gd name="connsiteY38" fmla="*/ 3978 h 10000"/>
                <a:gd name="connsiteX39" fmla="*/ 4111 w 10000"/>
                <a:gd name="connsiteY39" fmla="*/ 3862 h 10000"/>
                <a:gd name="connsiteX40" fmla="*/ 4167 w 10000"/>
                <a:gd name="connsiteY40" fmla="*/ 3751 h 10000"/>
                <a:gd name="connsiteX41" fmla="*/ 4278 w 10000"/>
                <a:gd name="connsiteY41" fmla="*/ 3523 h 10000"/>
                <a:gd name="connsiteX42" fmla="*/ 4389 w 10000"/>
                <a:gd name="connsiteY42" fmla="*/ 3465 h 10000"/>
                <a:gd name="connsiteX43" fmla="*/ 4389 w 10000"/>
                <a:gd name="connsiteY43" fmla="*/ 3465 h 10000"/>
                <a:gd name="connsiteX44" fmla="*/ 4389 w 10000"/>
                <a:gd name="connsiteY44" fmla="*/ 3411 h 10000"/>
                <a:gd name="connsiteX45" fmla="*/ 4444 w 10000"/>
                <a:gd name="connsiteY45" fmla="*/ 3353 h 10000"/>
                <a:gd name="connsiteX46" fmla="*/ 4667 w 10000"/>
                <a:gd name="connsiteY46" fmla="*/ 3295 h 10000"/>
                <a:gd name="connsiteX47" fmla="*/ 5333 w 10000"/>
                <a:gd name="connsiteY47" fmla="*/ 3186 h 10000"/>
                <a:gd name="connsiteX48" fmla="*/ 6500 w 10000"/>
                <a:gd name="connsiteY48" fmla="*/ 3014 h 10000"/>
                <a:gd name="connsiteX49" fmla="*/ 6500 w 10000"/>
                <a:gd name="connsiteY49" fmla="*/ 3014 h 10000"/>
                <a:gd name="connsiteX50" fmla="*/ 7167 w 10000"/>
                <a:gd name="connsiteY50" fmla="*/ 2842 h 10000"/>
                <a:gd name="connsiteX51" fmla="*/ 8389 w 10000"/>
                <a:gd name="connsiteY51" fmla="*/ 2499 h 10000"/>
                <a:gd name="connsiteX52" fmla="*/ 8389 w 10000"/>
                <a:gd name="connsiteY52" fmla="*/ 2499 h 10000"/>
                <a:gd name="connsiteX53" fmla="*/ 8667 w 10000"/>
                <a:gd name="connsiteY53" fmla="*/ 2381 h 10000"/>
                <a:gd name="connsiteX54" fmla="*/ 8778 w 10000"/>
                <a:gd name="connsiteY54" fmla="*/ 2214 h 10000"/>
                <a:gd name="connsiteX55" fmla="*/ 8889 w 10000"/>
                <a:gd name="connsiteY55" fmla="*/ 2102 h 10000"/>
                <a:gd name="connsiteX56" fmla="*/ 8833 w 10000"/>
                <a:gd name="connsiteY56" fmla="*/ 1987 h 10000"/>
                <a:gd name="connsiteX57" fmla="*/ 8833 w 10000"/>
                <a:gd name="connsiteY57" fmla="*/ 1873 h 10000"/>
                <a:gd name="connsiteX58" fmla="*/ 8722 w 10000"/>
                <a:gd name="connsiteY58" fmla="*/ 1760 h 10000"/>
                <a:gd name="connsiteX59" fmla="*/ 8556 w 10000"/>
                <a:gd name="connsiteY59" fmla="*/ 1591 h 10000"/>
                <a:gd name="connsiteX60" fmla="*/ 8556 w 10000"/>
                <a:gd name="connsiteY60" fmla="*/ 1591 h 10000"/>
                <a:gd name="connsiteX61" fmla="*/ 6556 w 10000"/>
                <a:gd name="connsiteY61" fmla="*/ 570 h 10000"/>
                <a:gd name="connsiteX62" fmla="*/ 6556 w 10000"/>
                <a:gd name="connsiteY62" fmla="*/ 570 h 10000"/>
                <a:gd name="connsiteX63" fmla="*/ 6333 w 10000"/>
                <a:gd name="connsiteY63" fmla="*/ 402 h 10000"/>
                <a:gd name="connsiteX64" fmla="*/ 6167 w 10000"/>
                <a:gd name="connsiteY64" fmla="*/ 231 h 10000"/>
                <a:gd name="connsiteX65" fmla="*/ 6056 w 10000"/>
                <a:gd name="connsiteY65" fmla="*/ 58 h 10000"/>
                <a:gd name="connsiteX66" fmla="*/ 6056 w 10000"/>
                <a:gd name="connsiteY66" fmla="*/ 58 h 10000"/>
                <a:gd name="connsiteX67" fmla="*/ 8056 w 10000"/>
                <a:gd name="connsiteY67" fmla="*/ 0 h 10000"/>
                <a:gd name="connsiteX68" fmla="*/ 10000 w 10000"/>
                <a:gd name="connsiteY68" fmla="*/ 570 h 10000"/>
                <a:gd name="connsiteX69" fmla="*/ 10000 w 10000"/>
                <a:gd name="connsiteY69" fmla="*/ 7842 h 10000"/>
                <a:gd name="connsiteX70" fmla="*/ 10000 w 10000"/>
                <a:gd name="connsiteY70" fmla="*/ 7842 h 10000"/>
                <a:gd name="connsiteX71" fmla="*/ 9722 w 10000"/>
                <a:gd name="connsiteY71" fmla="*/ 7786 h 10000"/>
                <a:gd name="connsiteX72" fmla="*/ 9389 w 10000"/>
                <a:gd name="connsiteY72" fmla="*/ 7842 h 10000"/>
                <a:gd name="connsiteX73" fmla="*/ 9389 w 10000"/>
                <a:gd name="connsiteY73" fmla="*/ 7842 h 10000"/>
                <a:gd name="connsiteX74" fmla="*/ 9278 w 10000"/>
                <a:gd name="connsiteY74" fmla="*/ 7901 h 10000"/>
                <a:gd name="connsiteX75" fmla="*/ 9056 w 10000"/>
                <a:gd name="connsiteY75" fmla="*/ 7842 h 10000"/>
                <a:gd name="connsiteX76" fmla="*/ 8889 w 10000"/>
                <a:gd name="connsiteY76" fmla="*/ 7786 h 10000"/>
                <a:gd name="connsiteX77" fmla="*/ 8722 w 10000"/>
                <a:gd name="connsiteY77" fmla="*/ 7668 h 10000"/>
                <a:gd name="connsiteX78" fmla="*/ 8611 w 10000"/>
                <a:gd name="connsiteY78" fmla="*/ 7499 h 10000"/>
                <a:gd name="connsiteX79" fmla="*/ 8444 w 10000"/>
                <a:gd name="connsiteY79" fmla="*/ 7217 h 10000"/>
                <a:gd name="connsiteX80" fmla="*/ 8444 w 10000"/>
                <a:gd name="connsiteY80" fmla="*/ 7217 h 10000"/>
                <a:gd name="connsiteX81" fmla="*/ 8222 w 10000"/>
                <a:gd name="connsiteY81" fmla="*/ 6707 h 10000"/>
                <a:gd name="connsiteX82" fmla="*/ 8111 w 10000"/>
                <a:gd name="connsiteY82" fmla="*/ 6477 h 10000"/>
                <a:gd name="connsiteX83" fmla="*/ 7944 w 10000"/>
                <a:gd name="connsiteY83" fmla="*/ 6310 h 10000"/>
                <a:gd name="connsiteX84" fmla="*/ 7778 w 10000"/>
                <a:gd name="connsiteY84" fmla="*/ 6195 h 10000"/>
                <a:gd name="connsiteX85" fmla="*/ 7556 w 10000"/>
                <a:gd name="connsiteY85" fmla="*/ 6134 h 10000"/>
                <a:gd name="connsiteX86" fmla="*/ 7333 w 10000"/>
                <a:gd name="connsiteY86" fmla="*/ 6078 h 10000"/>
                <a:gd name="connsiteX87" fmla="*/ 7000 w 10000"/>
                <a:gd name="connsiteY87" fmla="*/ 6022 h 10000"/>
                <a:gd name="connsiteX88" fmla="*/ 7000 w 10000"/>
                <a:gd name="connsiteY88" fmla="*/ 6022 h 10000"/>
                <a:gd name="connsiteX89" fmla="*/ 6556 w 10000"/>
                <a:gd name="connsiteY89" fmla="*/ 6078 h 10000"/>
                <a:gd name="connsiteX90" fmla="*/ 6222 w 10000"/>
                <a:gd name="connsiteY90" fmla="*/ 6078 h 10000"/>
                <a:gd name="connsiteX91" fmla="*/ 6111 w 10000"/>
                <a:gd name="connsiteY91" fmla="*/ 6022 h 10000"/>
                <a:gd name="connsiteX92" fmla="*/ 6056 w 10000"/>
                <a:gd name="connsiteY92" fmla="*/ 5965 h 10000"/>
                <a:gd name="connsiteX93" fmla="*/ 6056 w 10000"/>
                <a:gd name="connsiteY93" fmla="*/ 5965 h 10000"/>
                <a:gd name="connsiteX94" fmla="*/ 6056 w 10000"/>
                <a:gd name="connsiteY94" fmla="*/ 4943 h 10000"/>
                <a:gd name="connsiteX95" fmla="*/ 6056 w 10000"/>
                <a:gd name="connsiteY95" fmla="*/ 4943 h 10000"/>
                <a:gd name="connsiteX96" fmla="*/ 6056 w 10000"/>
                <a:gd name="connsiteY96" fmla="*/ 4714 h 10000"/>
                <a:gd name="connsiteX97" fmla="*/ 5944 w 10000"/>
                <a:gd name="connsiteY97" fmla="*/ 4431 h 10000"/>
                <a:gd name="connsiteX98" fmla="*/ 5889 w 10000"/>
                <a:gd name="connsiteY98" fmla="*/ 4375 h 10000"/>
                <a:gd name="connsiteX99" fmla="*/ 5778 w 10000"/>
                <a:gd name="connsiteY99" fmla="*/ 4316 h 10000"/>
                <a:gd name="connsiteX100" fmla="*/ 5667 w 10000"/>
                <a:gd name="connsiteY100" fmla="*/ 4316 h 10000"/>
                <a:gd name="connsiteX101" fmla="*/ 5500 w 10000"/>
                <a:gd name="connsiteY101" fmla="*/ 4375 h 10000"/>
                <a:gd name="connsiteX102" fmla="*/ 5500 w 10000"/>
                <a:gd name="connsiteY102" fmla="*/ 4375 h 10000"/>
                <a:gd name="connsiteX103" fmla="*/ 4889 w 10000"/>
                <a:gd name="connsiteY103" fmla="*/ 4773 h 10000"/>
                <a:gd name="connsiteX104" fmla="*/ 4611 w 10000"/>
                <a:gd name="connsiteY104" fmla="*/ 4885 h 10000"/>
                <a:gd name="connsiteX105" fmla="*/ 4556 w 10000"/>
                <a:gd name="connsiteY105" fmla="*/ 4943 h 10000"/>
                <a:gd name="connsiteX106" fmla="*/ 4500 w 10000"/>
                <a:gd name="connsiteY106" fmla="*/ 4885 h 10000"/>
                <a:gd name="connsiteX107" fmla="*/ 4500 w 10000"/>
                <a:gd name="connsiteY107" fmla="*/ 4885 h 10000"/>
                <a:gd name="connsiteX108" fmla="*/ 4222 w 10000"/>
                <a:gd name="connsiteY108" fmla="*/ 4316 h 10000"/>
                <a:gd name="connsiteX109" fmla="*/ 4222 w 10000"/>
                <a:gd name="connsiteY109" fmla="*/ 4316 h 10000"/>
                <a:gd name="connsiteX110" fmla="*/ 4111 w 10000"/>
                <a:gd name="connsiteY110" fmla="*/ 4035 h 10000"/>
                <a:gd name="connsiteX111" fmla="*/ 4111 w 10000"/>
                <a:gd name="connsiteY111" fmla="*/ 3862 h 10000"/>
                <a:gd name="connsiteX112" fmla="*/ 4111 w 10000"/>
                <a:gd name="connsiteY112" fmla="*/ 3694 h 10000"/>
                <a:gd name="connsiteX113" fmla="*/ 4111 w 10000"/>
                <a:gd name="connsiteY113" fmla="*/ 3694 h 10000"/>
                <a:gd name="connsiteX114" fmla="*/ 4278 w 10000"/>
                <a:gd name="connsiteY114" fmla="*/ 3523 h 10000"/>
                <a:gd name="connsiteX115" fmla="*/ 4389 w 10000"/>
                <a:gd name="connsiteY115" fmla="*/ 3465 h 10000"/>
                <a:gd name="connsiteX116" fmla="*/ 4389 w 10000"/>
                <a:gd name="connsiteY116" fmla="*/ 3465 h 10000"/>
                <a:gd name="connsiteX117" fmla="*/ 4000 w 10000"/>
                <a:gd name="connsiteY117" fmla="*/ 3465 h 10000"/>
                <a:gd name="connsiteX118" fmla="*/ 3722 w 10000"/>
                <a:gd name="connsiteY118" fmla="*/ 3523 h 10000"/>
                <a:gd name="connsiteX119" fmla="*/ 3611 w 10000"/>
                <a:gd name="connsiteY119" fmla="*/ 3583 h 10000"/>
                <a:gd name="connsiteX120" fmla="*/ 3556 w 10000"/>
                <a:gd name="connsiteY120" fmla="*/ 3637 h 10000"/>
                <a:gd name="connsiteX121" fmla="*/ 3556 w 10000"/>
                <a:gd name="connsiteY121" fmla="*/ 3637 h 10000"/>
                <a:gd name="connsiteX122" fmla="*/ 3444 w 10000"/>
                <a:gd name="connsiteY122" fmla="*/ 3862 h 10000"/>
                <a:gd name="connsiteX123" fmla="*/ 3278 w 10000"/>
                <a:gd name="connsiteY123" fmla="*/ 4206 h 10000"/>
                <a:gd name="connsiteX124" fmla="*/ 3000 w 10000"/>
                <a:gd name="connsiteY124" fmla="*/ 4605 h 10000"/>
                <a:gd name="connsiteX125" fmla="*/ 2667 w 10000"/>
                <a:gd name="connsiteY125" fmla="*/ 4885 h 10000"/>
                <a:gd name="connsiteX126" fmla="*/ 2667 w 10000"/>
                <a:gd name="connsiteY126" fmla="*/ 4885 h 10000"/>
                <a:gd name="connsiteX127" fmla="*/ 2333 w 10000"/>
                <a:gd name="connsiteY127" fmla="*/ 5113 h 10000"/>
                <a:gd name="connsiteX128" fmla="*/ 1833 w 10000"/>
                <a:gd name="connsiteY128" fmla="*/ 5342 h 10000"/>
                <a:gd name="connsiteX129" fmla="*/ 1389 w 10000"/>
                <a:gd name="connsiteY129" fmla="*/ 5457 h 10000"/>
                <a:gd name="connsiteX130" fmla="*/ 889 w 10000"/>
                <a:gd name="connsiteY130" fmla="*/ 5510 h 10000"/>
                <a:gd name="connsiteX131" fmla="*/ 889 w 10000"/>
                <a:gd name="connsiteY131" fmla="*/ 5510 h 10000"/>
                <a:gd name="connsiteX132" fmla="*/ 500 w 10000"/>
                <a:gd name="connsiteY132" fmla="*/ 5569 h 10000"/>
                <a:gd name="connsiteX133" fmla="*/ 222 w 10000"/>
                <a:gd name="connsiteY133" fmla="*/ 5629 h 10000"/>
                <a:gd name="connsiteX134" fmla="*/ 0 w 10000"/>
                <a:gd name="connsiteY134" fmla="*/ 5687 h 10000"/>
                <a:gd name="connsiteX135" fmla="*/ 0 w 10000"/>
                <a:gd name="connsiteY135" fmla="*/ 5687 h 10000"/>
                <a:gd name="connsiteX136" fmla="*/ 278 w 10000"/>
                <a:gd name="connsiteY136" fmla="*/ 6589 h 10000"/>
                <a:gd name="connsiteX137" fmla="*/ 500 w 10000"/>
                <a:gd name="connsiteY137" fmla="*/ 7273 h 10000"/>
                <a:gd name="connsiteX138" fmla="*/ 722 w 10000"/>
                <a:gd name="connsiteY138" fmla="*/ 7842 h 10000"/>
                <a:gd name="connsiteX139" fmla="*/ 722 w 10000"/>
                <a:gd name="connsiteY139" fmla="*/ 7842 h 10000"/>
                <a:gd name="connsiteX140" fmla="*/ 889 w 10000"/>
                <a:gd name="connsiteY140" fmla="*/ 8184 h 10000"/>
                <a:gd name="connsiteX141" fmla="*/ 944 w 10000"/>
                <a:gd name="connsiteY141" fmla="*/ 8467 h 10000"/>
                <a:gd name="connsiteX142" fmla="*/ 1111 w 10000"/>
                <a:gd name="connsiteY142" fmla="*/ 8751 h 10000"/>
                <a:gd name="connsiteX143" fmla="*/ 1333 w 10000"/>
                <a:gd name="connsiteY143" fmla="*/ 9204 h 10000"/>
                <a:gd name="connsiteX144" fmla="*/ 1333 w 10000"/>
                <a:gd name="connsiteY144" fmla="*/ 9204 h 10000"/>
                <a:gd name="connsiteX145" fmla="*/ 1444 w 10000"/>
                <a:gd name="connsiteY145" fmla="*/ 9434 h 10000"/>
                <a:gd name="connsiteX146" fmla="*/ 1500 w 10000"/>
                <a:gd name="connsiteY146" fmla="*/ 9603 h 10000"/>
                <a:gd name="connsiteX147" fmla="*/ 1500 w 10000"/>
                <a:gd name="connsiteY147" fmla="*/ 9770 h 10000"/>
                <a:gd name="connsiteX148" fmla="*/ 1556 w 10000"/>
                <a:gd name="connsiteY148" fmla="*/ 9832 h 10000"/>
                <a:gd name="connsiteX149" fmla="*/ 1722 w 10000"/>
                <a:gd name="connsiteY149" fmla="*/ 9885 h 10000"/>
                <a:gd name="connsiteX150" fmla="*/ 1944 w 10000"/>
                <a:gd name="connsiteY150" fmla="*/ 9939 h 10000"/>
                <a:gd name="connsiteX151" fmla="*/ 2944 w 10000"/>
                <a:gd name="connsiteY151" fmla="*/ 10000 h 10000"/>
                <a:gd name="connsiteX0" fmla="*/ 10000 w 10000"/>
                <a:gd name="connsiteY0" fmla="*/ 7786 h 10000"/>
                <a:gd name="connsiteX1" fmla="*/ 10000 w 10000"/>
                <a:gd name="connsiteY1" fmla="*/ 7786 h 10000"/>
                <a:gd name="connsiteX2" fmla="*/ 9222 w 10000"/>
                <a:gd name="connsiteY2" fmla="*/ 7842 h 10000"/>
                <a:gd name="connsiteX3" fmla="*/ 8944 w 10000"/>
                <a:gd name="connsiteY3" fmla="*/ 7842 h 10000"/>
                <a:gd name="connsiteX4" fmla="*/ 8833 w 10000"/>
                <a:gd name="connsiteY4" fmla="*/ 7786 h 10000"/>
                <a:gd name="connsiteX5" fmla="*/ 8778 w 10000"/>
                <a:gd name="connsiteY5" fmla="*/ 7728 h 10000"/>
                <a:gd name="connsiteX6" fmla="*/ 8778 w 10000"/>
                <a:gd name="connsiteY6" fmla="*/ 7728 h 10000"/>
                <a:gd name="connsiteX7" fmla="*/ 8444 w 10000"/>
                <a:gd name="connsiteY7" fmla="*/ 7043 h 10000"/>
                <a:gd name="connsiteX8" fmla="*/ 8167 w 10000"/>
                <a:gd name="connsiteY8" fmla="*/ 6421 h 10000"/>
                <a:gd name="connsiteX9" fmla="*/ 8167 w 10000"/>
                <a:gd name="connsiteY9" fmla="*/ 6421 h 10000"/>
                <a:gd name="connsiteX10" fmla="*/ 8056 w 10000"/>
                <a:gd name="connsiteY10" fmla="*/ 6310 h 10000"/>
                <a:gd name="connsiteX11" fmla="*/ 7889 w 10000"/>
                <a:gd name="connsiteY11" fmla="*/ 6195 h 10000"/>
                <a:gd name="connsiteX12" fmla="*/ 7444 w 10000"/>
                <a:gd name="connsiteY12" fmla="*/ 6134 h 10000"/>
                <a:gd name="connsiteX13" fmla="*/ 6889 w 10000"/>
                <a:gd name="connsiteY13" fmla="*/ 6078 h 10000"/>
                <a:gd name="connsiteX14" fmla="*/ 6389 w 10000"/>
                <a:gd name="connsiteY14" fmla="*/ 6078 h 10000"/>
                <a:gd name="connsiteX15" fmla="*/ 6389 w 10000"/>
                <a:gd name="connsiteY15" fmla="*/ 6078 h 10000"/>
                <a:gd name="connsiteX16" fmla="*/ 6167 w 10000"/>
                <a:gd name="connsiteY16" fmla="*/ 6022 h 10000"/>
                <a:gd name="connsiteX17" fmla="*/ 6056 w 10000"/>
                <a:gd name="connsiteY17" fmla="*/ 5913 h 10000"/>
                <a:gd name="connsiteX18" fmla="*/ 6000 w 10000"/>
                <a:gd name="connsiteY18" fmla="*/ 5798 h 10000"/>
                <a:gd name="connsiteX19" fmla="*/ 6000 w 10000"/>
                <a:gd name="connsiteY19" fmla="*/ 5569 h 10000"/>
                <a:gd name="connsiteX20" fmla="*/ 6056 w 10000"/>
                <a:gd name="connsiteY20" fmla="*/ 5113 h 10000"/>
                <a:gd name="connsiteX21" fmla="*/ 6111 w 10000"/>
                <a:gd name="connsiteY21" fmla="*/ 4885 h 10000"/>
                <a:gd name="connsiteX22" fmla="*/ 6056 w 10000"/>
                <a:gd name="connsiteY22" fmla="*/ 4605 h 10000"/>
                <a:gd name="connsiteX23" fmla="*/ 6056 w 10000"/>
                <a:gd name="connsiteY23" fmla="*/ 4605 h 10000"/>
                <a:gd name="connsiteX24" fmla="*/ 6000 w 10000"/>
                <a:gd name="connsiteY24" fmla="*/ 4431 h 10000"/>
                <a:gd name="connsiteX25" fmla="*/ 5944 w 10000"/>
                <a:gd name="connsiteY25" fmla="*/ 4316 h 10000"/>
                <a:gd name="connsiteX26" fmla="*/ 5833 w 10000"/>
                <a:gd name="connsiteY26" fmla="*/ 4316 h 10000"/>
                <a:gd name="connsiteX27" fmla="*/ 5667 w 10000"/>
                <a:gd name="connsiteY27" fmla="*/ 4375 h 10000"/>
                <a:gd name="connsiteX28" fmla="*/ 5333 w 10000"/>
                <a:gd name="connsiteY28" fmla="*/ 4544 h 10000"/>
                <a:gd name="connsiteX29" fmla="*/ 4889 w 10000"/>
                <a:gd name="connsiteY29" fmla="*/ 4831 h 10000"/>
                <a:gd name="connsiteX30" fmla="*/ 4889 w 10000"/>
                <a:gd name="connsiteY30" fmla="*/ 4831 h 10000"/>
                <a:gd name="connsiteX31" fmla="*/ 4611 w 10000"/>
                <a:gd name="connsiteY31" fmla="*/ 4885 h 10000"/>
                <a:gd name="connsiteX32" fmla="*/ 4500 w 10000"/>
                <a:gd name="connsiteY32" fmla="*/ 4885 h 10000"/>
                <a:gd name="connsiteX33" fmla="*/ 4444 w 10000"/>
                <a:gd name="connsiteY33" fmla="*/ 4831 h 10000"/>
                <a:gd name="connsiteX34" fmla="*/ 4389 w 10000"/>
                <a:gd name="connsiteY34" fmla="*/ 4605 h 10000"/>
                <a:gd name="connsiteX35" fmla="*/ 4222 w 10000"/>
                <a:gd name="connsiteY35" fmla="*/ 4316 h 10000"/>
                <a:gd name="connsiteX36" fmla="*/ 4222 w 10000"/>
                <a:gd name="connsiteY36" fmla="*/ 4316 h 10000"/>
                <a:gd name="connsiteX37" fmla="*/ 4111 w 10000"/>
                <a:gd name="connsiteY37" fmla="*/ 4151 h 10000"/>
                <a:gd name="connsiteX38" fmla="*/ 4111 w 10000"/>
                <a:gd name="connsiteY38" fmla="*/ 3978 h 10000"/>
                <a:gd name="connsiteX39" fmla="*/ 4111 w 10000"/>
                <a:gd name="connsiteY39" fmla="*/ 3862 h 10000"/>
                <a:gd name="connsiteX40" fmla="*/ 4167 w 10000"/>
                <a:gd name="connsiteY40" fmla="*/ 3751 h 10000"/>
                <a:gd name="connsiteX41" fmla="*/ 4278 w 10000"/>
                <a:gd name="connsiteY41" fmla="*/ 3523 h 10000"/>
                <a:gd name="connsiteX42" fmla="*/ 4389 w 10000"/>
                <a:gd name="connsiteY42" fmla="*/ 3465 h 10000"/>
                <a:gd name="connsiteX43" fmla="*/ 4389 w 10000"/>
                <a:gd name="connsiteY43" fmla="*/ 3465 h 10000"/>
                <a:gd name="connsiteX44" fmla="*/ 4389 w 10000"/>
                <a:gd name="connsiteY44" fmla="*/ 3411 h 10000"/>
                <a:gd name="connsiteX45" fmla="*/ 4444 w 10000"/>
                <a:gd name="connsiteY45" fmla="*/ 3353 h 10000"/>
                <a:gd name="connsiteX46" fmla="*/ 4667 w 10000"/>
                <a:gd name="connsiteY46" fmla="*/ 3295 h 10000"/>
                <a:gd name="connsiteX47" fmla="*/ 5333 w 10000"/>
                <a:gd name="connsiteY47" fmla="*/ 3186 h 10000"/>
                <a:gd name="connsiteX48" fmla="*/ 6500 w 10000"/>
                <a:gd name="connsiteY48" fmla="*/ 3014 h 10000"/>
                <a:gd name="connsiteX49" fmla="*/ 6500 w 10000"/>
                <a:gd name="connsiteY49" fmla="*/ 3014 h 10000"/>
                <a:gd name="connsiteX50" fmla="*/ 7167 w 10000"/>
                <a:gd name="connsiteY50" fmla="*/ 2842 h 10000"/>
                <a:gd name="connsiteX51" fmla="*/ 8389 w 10000"/>
                <a:gd name="connsiteY51" fmla="*/ 2499 h 10000"/>
                <a:gd name="connsiteX52" fmla="*/ 8389 w 10000"/>
                <a:gd name="connsiteY52" fmla="*/ 2499 h 10000"/>
                <a:gd name="connsiteX53" fmla="*/ 8667 w 10000"/>
                <a:gd name="connsiteY53" fmla="*/ 2381 h 10000"/>
                <a:gd name="connsiteX54" fmla="*/ 8778 w 10000"/>
                <a:gd name="connsiteY54" fmla="*/ 2214 h 10000"/>
                <a:gd name="connsiteX55" fmla="*/ 8889 w 10000"/>
                <a:gd name="connsiteY55" fmla="*/ 2102 h 10000"/>
                <a:gd name="connsiteX56" fmla="*/ 8833 w 10000"/>
                <a:gd name="connsiteY56" fmla="*/ 1987 h 10000"/>
                <a:gd name="connsiteX57" fmla="*/ 8833 w 10000"/>
                <a:gd name="connsiteY57" fmla="*/ 1873 h 10000"/>
                <a:gd name="connsiteX58" fmla="*/ 8722 w 10000"/>
                <a:gd name="connsiteY58" fmla="*/ 1760 h 10000"/>
                <a:gd name="connsiteX59" fmla="*/ 8556 w 10000"/>
                <a:gd name="connsiteY59" fmla="*/ 1591 h 10000"/>
                <a:gd name="connsiteX60" fmla="*/ 8556 w 10000"/>
                <a:gd name="connsiteY60" fmla="*/ 1591 h 10000"/>
                <a:gd name="connsiteX61" fmla="*/ 6556 w 10000"/>
                <a:gd name="connsiteY61" fmla="*/ 570 h 10000"/>
                <a:gd name="connsiteX62" fmla="*/ 6556 w 10000"/>
                <a:gd name="connsiteY62" fmla="*/ 570 h 10000"/>
                <a:gd name="connsiteX63" fmla="*/ 6333 w 10000"/>
                <a:gd name="connsiteY63" fmla="*/ 402 h 10000"/>
                <a:gd name="connsiteX64" fmla="*/ 6167 w 10000"/>
                <a:gd name="connsiteY64" fmla="*/ 231 h 10000"/>
                <a:gd name="connsiteX65" fmla="*/ 6056 w 10000"/>
                <a:gd name="connsiteY65" fmla="*/ 58 h 10000"/>
                <a:gd name="connsiteX66" fmla="*/ 6056 w 10000"/>
                <a:gd name="connsiteY66" fmla="*/ 58 h 10000"/>
                <a:gd name="connsiteX67" fmla="*/ 8056 w 10000"/>
                <a:gd name="connsiteY67" fmla="*/ 0 h 10000"/>
                <a:gd name="connsiteX68" fmla="*/ 10000 w 10000"/>
                <a:gd name="connsiteY68" fmla="*/ 570 h 10000"/>
                <a:gd name="connsiteX69" fmla="*/ 10000 w 10000"/>
                <a:gd name="connsiteY69" fmla="*/ 7842 h 10000"/>
                <a:gd name="connsiteX70" fmla="*/ 10000 w 10000"/>
                <a:gd name="connsiteY70" fmla="*/ 7842 h 10000"/>
                <a:gd name="connsiteX71" fmla="*/ 9722 w 10000"/>
                <a:gd name="connsiteY71" fmla="*/ 7786 h 10000"/>
                <a:gd name="connsiteX72" fmla="*/ 9389 w 10000"/>
                <a:gd name="connsiteY72" fmla="*/ 7842 h 10000"/>
                <a:gd name="connsiteX73" fmla="*/ 9389 w 10000"/>
                <a:gd name="connsiteY73" fmla="*/ 7842 h 10000"/>
                <a:gd name="connsiteX74" fmla="*/ 9278 w 10000"/>
                <a:gd name="connsiteY74" fmla="*/ 7901 h 10000"/>
                <a:gd name="connsiteX75" fmla="*/ 9056 w 10000"/>
                <a:gd name="connsiteY75" fmla="*/ 7842 h 10000"/>
                <a:gd name="connsiteX76" fmla="*/ 8889 w 10000"/>
                <a:gd name="connsiteY76" fmla="*/ 7786 h 10000"/>
                <a:gd name="connsiteX77" fmla="*/ 8722 w 10000"/>
                <a:gd name="connsiteY77" fmla="*/ 7668 h 10000"/>
                <a:gd name="connsiteX78" fmla="*/ 8611 w 10000"/>
                <a:gd name="connsiteY78" fmla="*/ 7499 h 10000"/>
                <a:gd name="connsiteX79" fmla="*/ 8444 w 10000"/>
                <a:gd name="connsiteY79" fmla="*/ 7217 h 10000"/>
                <a:gd name="connsiteX80" fmla="*/ 8444 w 10000"/>
                <a:gd name="connsiteY80" fmla="*/ 7217 h 10000"/>
                <a:gd name="connsiteX81" fmla="*/ 8222 w 10000"/>
                <a:gd name="connsiteY81" fmla="*/ 6707 h 10000"/>
                <a:gd name="connsiteX82" fmla="*/ 8111 w 10000"/>
                <a:gd name="connsiteY82" fmla="*/ 6477 h 10000"/>
                <a:gd name="connsiteX83" fmla="*/ 7944 w 10000"/>
                <a:gd name="connsiteY83" fmla="*/ 6310 h 10000"/>
                <a:gd name="connsiteX84" fmla="*/ 7778 w 10000"/>
                <a:gd name="connsiteY84" fmla="*/ 6195 h 10000"/>
                <a:gd name="connsiteX85" fmla="*/ 7556 w 10000"/>
                <a:gd name="connsiteY85" fmla="*/ 6134 h 10000"/>
                <a:gd name="connsiteX86" fmla="*/ 7333 w 10000"/>
                <a:gd name="connsiteY86" fmla="*/ 6078 h 10000"/>
                <a:gd name="connsiteX87" fmla="*/ 7000 w 10000"/>
                <a:gd name="connsiteY87" fmla="*/ 6022 h 10000"/>
                <a:gd name="connsiteX88" fmla="*/ 7000 w 10000"/>
                <a:gd name="connsiteY88" fmla="*/ 6022 h 10000"/>
                <a:gd name="connsiteX89" fmla="*/ 6556 w 10000"/>
                <a:gd name="connsiteY89" fmla="*/ 6078 h 10000"/>
                <a:gd name="connsiteX90" fmla="*/ 6222 w 10000"/>
                <a:gd name="connsiteY90" fmla="*/ 6078 h 10000"/>
                <a:gd name="connsiteX91" fmla="*/ 6111 w 10000"/>
                <a:gd name="connsiteY91" fmla="*/ 6022 h 10000"/>
                <a:gd name="connsiteX92" fmla="*/ 6056 w 10000"/>
                <a:gd name="connsiteY92" fmla="*/ 5965 h 10000"/>
                <a:gd name="connsiteX93" fmla="*/ 6056 w 10000"/>
                <a:gd name="connsiteY93" fmla="*/ 5965 h 10000"/>
                <a:gd name="connsiteX94" fmla="*/ 6056 w 10000"/>
                <a:gd name="connsiteY94" fmla="*/ 4943 h 10000"/>
                <a:gd name="connsiteX95" fmla="*/ 6056 w 10000"/>
                <a:gd name="connsiteY95" fmla="*/ 4943 h 10000"/>
                <a:gd name="connsiteX96" fmla="*/ 6056 w 10000"/>
                <a:gd name="connsiteY96" fmla="*/ 4714 h 10000"/>
                <a:gd name="connsiteX97" fmla="*/ 5944 w 10000"/>
                <a:gd name="connsiteY97" fmla="*/ 4431 h 10000"/>
                <a:gd name="connsiteX98" fmla="*/ 5889 w 10000"/>
                <a:gd name="connsiteY98" fmla="*/ 4375 h 10000"/>
                <a:gd name="connsiteX99" fmla="*/ 5778 w 10000"/>
                <a:gd name="connsiteY99" fmla="*/ 4316 h 10000"/>
                <a:gd name="connsiteX100" fmla="*/ 5667 w 10000"/>
                <a:gd name="connsiteY100" fmla="*/ 4316 h 10000"/>
                <a:gd name="connsiteX101" fmla="*/ 5500 w 10000"/>
                <a:gd name="connsiteY101" fmla="*/ 4375 h 10000"/>
                <a:gd name="connsiteX102" fmla="*/ 5500 w 10000"/>
                <a:gd name="connsiteY102" fmla="*/ 4375 h 10000"/>
                <a:gd name="connsiteX103" fmla="*/ 4889 w 10000"/>
                <a:gd name="connsiteY103" fmla="*/ 4773 h 10000"/>
                <a:gd name="connsiteX104" fmla="*/ 4611 w 10000"/>
                <a:gd name="connsiteY104" fmla="*/ 4885 h 10000"/>
                <a:gd name="connsiteX105" fmla="*/ 4556 w 10000"/>
                <a:gd name="connsiteY105" fmla="*/ 4943 h 10000"/>
                <a:gd name="connsiteX106" fmla="*/ 4500 w 10000"/>
                <a:gd name="connsiteY106" fmla="*/ 4885 h 10000"/>
                <a:gd name="connsiteX107" fmla="*/ 4500 w 10000"/>
                <a:gd name="connsiteY107" fmla="*/ 4885 h 10000"/>
                <a:gd name="connsiteX108" fmla="*/ 4222 w 10000"/>
                <a:gd name="connsiteY108" fmla="*/ 4316 h 10000"/>
                <a:gd name="connsiteX109" fmla="*/ 4222 w 10000"/>
                <a:gd name="connsiteY109" fmla="*/ 4316 h 10000"/>
                <a:gd name="connsiteX110" fmla="*/ 4111 w 10000"/>
                <a:gd name="connsiteY110" fmla="*/ 4035 h 10000"/>
                <a:gd name="connsiteX111" fmla="*/ 4111 w 10000"/>
                <a:gd name="connsiteY111" fmla="*/ 3862 h 10000"/>
                <a:gd name="connsiteX112" fmla="*/ 4111 w 10000"/>
                <a:gd name="connsiteY112" fmla="*/ 3694 h 10000"/>
                <a:gd name="connsiteX113" fmla="*/ 4111 w 10000"/>
                <a:gd name="connsiteY113" fmla="*/ 3694 h 10000"/>
                <a:gd name="connsiteX114" fmla="*/ 4278 w 10000"/>
                <a:gd name="connsiteY114" fmla="*/ 3523 h 10000"/>
                <a:gd name="connsiteX115" fmla="*/ 4389 w 10000"/>
                <a:gd name="connsiteY115" fmla="*/ 3465 h 10000"/>
                <a:gd name="connsiteX116" fmla="*/ 4389 w 10000"/>
                <a:gd name="connsiteY116" fmla="*/ 3465 h 10000"/>
                <a:gd name="connsiteX117" fmla="*/ 4000 w 10000"/>
                <a:gd name="connsiteY117" fmla="*/ 3465 h 10000"/>
                <a:gd name="connsiteX118" fmla="*/ 3722 w 10000"/>
                <a:gd name="connsiteY118" fmla="*/ 3523 h 10000"/>
                <a:gd name="connsiteX119" fmla="*/ 3611 w 10000"/>
                <a:gd name="connsiteY119" fmla="*/ 3583 h 10000"/>
                <a:gd name="connsiteX120" fmla="*/ 3556 w 10000"/>
                <a:gd name="connsiteY120" fmla="*/ 3637 h 10000"/>
                <a:gd name="connsiteX121" fmla="*/ 3556 w 10000"/>
                <a:gd name="connsiteY121" fmla="*/ 3637 h 10000"/>
                <a:gd name="connsiteX122" fmla="*/ 3444 w 10000"/>
                <a:gd name="connsiteY122" fmla="*/ 3862 h 10000"/>
                <a:gd name="connsiteX123" fmla="*/ 3278 w 10000"/>
                <a:gd name="connsiteY123" fmla="*/ 4206 h 10000"/>
                <a:gd name="connsiteX124" fmla="*/ 3000 w 10000"/>
                <a:gd name="connsiteY124" fmla="*/ 4605 h 10000"/>
                <a:gd name="connsiteX125" fmla="*/ 2667 w 10000"/>
                <a:gd name="connsiteY125" fmla="*/ 4885 h 10000"/>
                <a:gd name="connsiteX126" fmla="*/ 2667 w 10000"/>
                <a:gd name="connsiteY126" fmla="*/ 4885 h 10000"/>
                <a:gd name="connsiteX127" fmla="*/ 2333 w 10000"/>
                <a:gd name="connsiteY127" fmla="*/ 5113 h 10000"/>
                <a:gd name="connsiteX128" fmla="*/ 1833 w 10000"/>
                <a:gd name="connsiteY128" fmla="*/ 5342 h 10000"/>
                <a:gd name="connsiteX129" fmla="*/ 1389 w 10000"/>
                <a:gd name="connsiteY129" fmla="*/ 5457 h 10000"/>
                <a:gd name="connsiteX130" fmla="*/ 889 w 10000"/>
                <a:gd name="connsiteY130" fmla="*/ 5510 h 10000"/>
                <a:gd name="connsiteX131" fmla="*/ 889 w 10000"/>
                <a:gd name="connsiteY131" fmla="*/ 5510 h 10000"/>
                <a:gd name="connsiteX132" fmla="*/ 500 w 10000"/>
                <a:gd name="connsiteY132" fmla="*/ 5569 h 10000"/>
                <a:gd name="connsiteX133" fmla="*/ 222 w 10000"/>
                <a:gd name="connsiteY133" fmla="*/ 5629 h 10000"/>
                <a:gd name="connsiteX134" fmla="*/ 0 w 10000"/>
                <a:gd name="connsiteY134" fmla="*/ 5687 h 10000"/>
                <a:gd name="connsiteX135" fmla="*/ 0 w 10000"/>
                <a:gd name="connsiteY135" fmla="*/ 5687 h 10000"/>
                <a:gd name="connsiteX136" fmla="*/ 278 w 10000"/>
                <a:gd name="connsiteY136" fmla="*/ 6589 h 10000"/>
                <a:gd name="connsiteX137" fmla="*/ 500 w 10000"/>
                <a:gd name="connsiteY137" fmla="*/ 7273 h 10000"/>
                <a:gd name="connsiteX138" fmla="*/ 722 w 10000"/>
                <a:gd name="connsiteY138" fmla="*/ 7842 h 10000"/>
                <a:gd name="connsiteX139" fmla="*/ 722 w 10000"/>
                <a:gd name="connsiteY139" fmla="*/ 7842 h 10000"/>
                <a:gd name="connsiteX140" fmla="*/ 889 w 10000"/>
                <a:gd name="connsiteY140" fmla="*/ 8184 h 10000"/>
                <a:gd name="connsiteX141" fmla="*/ 944 w 10000"/>
                <a:gd name="connsiteY141" fmla="*/ 8467 h 10000"/>
                <a:gd name="connsiteX142" fmla="*/ 1111 w 10000"/>
                <a:gd name="connsiteY142" fmla="*/ 8751 h 10000"/>
                <a:gd name="connsiteX143" fmla="*/ 1333 w 10000"/>
                <a:gd name="connsiteY143" fmla="*/ 9204 h 10000"/>
                <a:gd name="connsiteX144" fmla="*/ 1333 w 10000"/>
                <a:gd name="connsiteY144" fmla="*/ 9204 h 10000"/>
                <a:gd name="connsiteX145" fmla="*/ 1444 w 10000"/>
                <a:gd name="connsiteY145" fmla="*/ 9434 h 10000"/>
                <a:gd name="connsiteX146" fmla="*/ 1500 w 10000"/>
                <a:gd name="connsiteY146" fmla="*/ 9603 h 10000"/>
                <a:gd name="connsiteX147" fmla="*/ 1500 w 10000"/>
                <a:gd name="connsiteY147" fmla="*/ 9770 h 10000"/>
                <a:gd name="connsiteX148" fmla="*/ 1556 w 10000"/>
                <a:gd name="connsiteY148" fmla="*/ 9832 h 10000"/>
                <a:gd name="connsiteX149" fmla="*/ 1722 w 10000"/>
                <a:gd name="connsiteY149" fmla="*/ 9885 h 10000"/>
                <a:gd name="connsiteX150" fmla="*/ 2944 w 10000"/>
                <a:gd name="connsiteY150" fmla="*/ 10000 h 10000"/>
                <a:gd name="connsiteX0" fmla="*/ 10000 w 10000"/>
                <a:gd name="connsiteY0" fmla="*/ 7786 h 9885"/>
                <a:gd name="connsiteX1" fmla="*/ 10000 w 10000"/>
                <a:gd name="connsiteY1" fmla="*/ 7786 h 9885"/>
                <a:gd name="connsiteX2" fmla="*/ 9222 w 10000"/>
                <a:gd name="connsiteY2" fmla="*/ 7842 h 9885"/>
                <a:gd name="connsiteX3" fmla="*/ 8944 w 10000"/>
                <a:gd name="connsiteY3" fmla="*/ 7842 h 9885"/>
                <a:gd name="connsiteX4" fmla="*/ 8833 w 10000"/>
                <a:gd name="connsiteY4" fmla="*/ 7786 h 9885"/>
                <a:gd name="connsiteX5" fmla="*/ 8778 w 10000"/>
                <a:gd name="connsiteY5" fmla="*/ 7728 h 9885"/>
                <a:gd name="connsiteX6" fmla="*/ 8778 w 10000"/>
                <a:gd name="connsiteY6" fmla="*/ 7728 h 9885"/>
                <a:gd name="connsiteX7" fmla="*/ 8444 w 10000"/>
                <a:gd name="connsiteY7" fmla="*/ 7043 h 9885"/>
                <a:gd name="connsiteX8" fmla="*/ 8167 w 10000"/>
                <a:gd name="connsiteY8" fmla="*/ 6421 h 9885"/>
                <a:gd name="connsiteX9" fmla="*/ 8167 w 10000"/>
                <a:gd name="connsiteY9" fmla="*/ 6421 h 9885"/>
                <a:gd name="connsiteX10" fmla="*/ 8056 w 10000"/>
                <a:gd name="connsiteY10" fmla="*/ 6310 h 9885"/>
                <a:gd name="connsiteX11" fmla="*/ 7889 w 10000"/>
                <a:gd name="connsiteY11" fmla="*/ 6195 h 9885"/>
                <a:gd name="connsiteX12" fmla="*/ 7444 w 10000"/>
                <a:gd name="connsiteY12" fmla="*/ 6134 h 9885"/>
                <a:gd name="connsiteX13" fmla="*/ 6889 w 10000"/>
                <a:gd name="connsiteY13" fmla="*/ 6078 h 9885"/>
                <a:gd name="connsiteX14" fmla="*/ 6389 w 10000"/>
                <a:gd name="connsiteY14" fmla="*/ 6078 h 9885"/>
                <a:gd name="connsiteX15" fmla="*/ 6389 w 10000"/>
                <a:gd name="connsiteY15" fmla="*/ 6078 h 9885"/>
                <a:gd name="connsiteX16" fmla="*/ 6167 w 10000"/>
                <a:gd name="connsiteY16" fmla="*/ 6022 h 9885"/>
                <a:gd name="connsiteX17" fmla="*/ 6056 w 10000"/>
                <a:gd name="connsiteY17" fmla="*/ 5913 h 9885"/>
                <a:gd name="connsiteX18" fmla="*/ 6000 w 10000"/>
                <a:gd name="connsiteY18" fmla="*/ 5798 h 9885"/>
                <a:gd name="connsiteX19" fmla="*/ 6000 w 10000"/>
                <a:gd name="connsiteY19" fmla="*/ 5569 h 9885"/>
                <a:gd name="connsiteX20" fmla="*/ 6056 w 10000"/>
                <a:gd name="connsiteY20" fmla="*/ 5113 h 9885"/>
                <a:gd name="connsiteX21" fmla="*/ 6111 w 10000"/>
                <a:gd name="connsiteY21" fmla="*/ 4885 h 9885"/>
                <a:gd name="connsiteX22" fmla="*/ 6056 w 10000"/>
                <a:gd name="connsiteY22" fmla="*/ 4605 h 9885"/>
                <a:gd name="connsiteX23" fmla="*/ 6056 w 10000"/>
                <a:gd name="connsiteY23" fmla="*/ 4605 h 9885"/>
                <a:gd name="connsiteX24" fmla="*/ 6000 w 10000"/>
                <a:gd name="connsiteY24" fmla="*/ 4431 h 9885"/>
                <a:gd name="connsiteX25" fmla="*/ 5944 w 10000"/>
                <a:gd name="connsiteY25" fmla="*/ 4316 h 9885"/>
                <a:gd name="connsiteX26" fmla="*/ 5833 w 10000"/>
                <a:gd name="connsiteY26" fmla="*/ 4316 h 9885"/>
                <a:gd name="connsiteX27" fmla="*/ 5667 w 10000"/>
                <a:gd name="connsiteY27" fmla="*/ 4375 h 9885"/>
                <a:gd name="connsiteX28" fmla="*/ 5333 w 10000"/>
                <a:gd name="connsiteY28" fmla="*/ 4544 h 9885"/>
                <a:gd name="connsiteX29" fmla="*/ 4889 w 10000"/>
                <a:gd name="connsiteY29" fmla="*/ 4831 h 9885"/>
                <a:gd name="connsiteX30" fmla="*/ 4889 w 10000"/>
                <a:gd name="connsiteY30" fmla="*/ 4831 h 9885"/>
                <a:gd name="connsiteX31" fmla="*/ 4611 w 10000"/>
                <a:gd name="connsiteY31" fmla="*/ 4885 h 9885"/>
                <a:gd name="connsiteX32" fmla="*/ 4500 w 10000"/>
                <a:gd name="connsiteY32" fmla="*/ 4885 h 9885"/>
                <a:gd name="connsiteX33" fmla="*/ 4444 w 10000"/>
                <a:gd name="connsiteY33" fmla="*/ 4831 h 9885"/>
                <a:gd name="connsiteX34" fmla="*/ 4389 w 10000"/>
                <a:gd name="connsiteY34" fmla="*/ 4605 h 9885"/>
                <a:gd name="connsiteX35" fmla="*/ 4222 w 10000"/>
                <a:gd name="connsiteY35" fmla="*/ 4316 h 9885"/>
                <a:gd name="connsiteX36" fmla="*/ 4222 w 10000"/>
                <a:gd name="connsiteY36" fmla="*/ 4316 h 9885"/>
                <a:gd name="connsiteX37" fmla="*/ 4111 w 10000"/>
                <a:gd name="connsiteY37" fmla="*/ 4151 h 9885"/>
                <a:gd name="connsiteX38" fmla="*/ 4111 w 10000"/>
                <a:gd name="connsiteY38" fmla="*/ 3978 h 9885"/>
                <a:gd name="connsiteX39" fmla="*/ 4111 w 10000"/>
                <a:gd name="connsiteY39" fmla="*/ 3862 h 9885"/>
                <a:gd name="connsiteX40" fmla="*/ 4167 w 10000"/>
                <a:gd name="connsiteY40" fmla="*/ 3751 h 9885"/>
                <a:gd name="connsiteX41" fmla="*/ 4278 w 10000"/>
                <a:gd name="connsiteY41" fmla="*/ 3523 h 9885"/>
                <a:gd name="connsiteX42" fmla="*/ 4389 w 10000"/>
                <a:gd name="connsiteY42" fmla="*/ 3465 h 9885"/>
                <a:gd name="connsiteX43" fmla="*/ 4389 w 10000"/>
                <a:gd name="connsiteY43" fmla="*/ 3465 h 9885"/>
                <a:gd name="connsiteX44" fmla="*/ 4389 w 10000"/>
                <a:gd name="connsiteY44" fmla="*/ 3411 h 9885"/>
                <a:gd name="connsiteX45" fmla="*/ 4444 w 10000"/>
                <a:gd name="connsiteY45" fmla="*/ 3353 h 9885"/>
                <a:gd name="connsiteX46" fmla="*/ 4667 w 10000"/>
                <a:gd name="connsiteY46" fmla="*/ 3295 h 9885"/>
                <a:gd name="connsiteX47" fmla="*/ 5333 w 10000"/>
                <a:gd name="connsiteY47" fmla="*/ 3186 h 9885"/>
                <a:gd name="connsiteX48" fmla="*/ 6500 w 10000"/>
                <a:gd name="connsiteY48" fmla="*/ 3014 h 9885"/>
                <a:gd name="connsiteX49" fmla="*/ 6500 w 10000"/>
                <a:gd name="connsiteY49" fmla="*/ 3014 h 9885"/>
                <a:gd name="connsiteX50" fmla="*/ 7167 w 10000"/>
                <a:gd name="connsiteY50" fmla="*/ 2842 h 9885"/>
                <a:gd name="connsiteX51" fmla="*/ 8389 w 10000"/>
                <a:gd name="connsiteY51" fmla="*/ 2499 h 9885"/>
                <a:gd name="connsiteX52" fmla="*/ 8389 w 10000"/>
                <a:gd name="connsiteY52" fmla="*/ 2499 h 9885"/>
                <a:gd name="connsiteX53" fmla="*/ 8667 w 10000"/>
                <a:gd name="connsiteY53" fmla="*/ 2381 h 9885"/>
                <a:gd name="connsiteX54" fmla="*/ 8778 w 10000"/>
                <a:gd name="connsiteY54" fmla="*/ 2214 h 9885"/>
                <a:gd name="connsiteX55" fmla="*/ 8889 w 10000"/>
                <a:gd name="connsiteY55" fmla="*/ 2102 h 9885"/>
                <a:gd name="connsiteX56" fmla="*/ 8833 w 10000"/>
                <a:gd name="connsiteY56" fmla="*/ 1987 h 9885"/>
                <a:gd name="connsiteX57" fmla="*/ 8833 w 10000"/>
                <a:gd name="connsiteY57" fmla="*/ 1873 h 9885"/>
                <a:gd name="connsiteX58" fmla="*/ 8722 w 10000"/>
                <a:gd name="connsiteY58" fmla="*/ 1760 h 9885"/>
                <a:gd name="connsiteX59" fmla="*/ 8556 w 10000"/>
                <a:gd name="connsiteY59" fmla="*/ 1591 h 9885"/>
                <a:gd name="connsiteX60" fmla="*/ 8556 w 10000"/>
                <a:gd name="connsiteY60" fmla="*/ 1591 h 9885"/>
                <a:gd name="connsiteX61" fmla="*/ 6556 w 10000"/>
                <a:gd name="connsiteY61" fmla="*/ 570 h 9885"/>
                <a:gd name="connsiteX62" fmla="*/ 6556 w 10000"/>
                <a:gd name="connsiteY62" fmla="*/ 570 h 9885"/>
                <a:gd name="connsiteX63" fmla="*/ 6333 w 10000"/>
                <a:gd name="connsiteY63" fmla="*/ 402 h 9885"/>
                <a:gd name="connsiteX64" fmla="*/ 6167 w 10000"/>
                <a:gd name="connsiteY64" fmla="*/ 231 h 9885"/>
                <a:gd name="connsiteX65" fmla="*/ 6056 w 10000"/>
                <a:gd name="connsiteY65" fmla="*/ 58 h 9885"/>
                <a:gd name="connsiteX66" fmla="*/ 6056 w 10000"/>
                <a:gd name="connsiteY66" fmla="*/ 58 h 9885"/>
                <a:gd name="connsiteX67" fmla="*/ 8056 w 10000"/>
                <a:gd name="connsiteY67" fmla="*/ 0 h 9885"/>
                <a:gd name="connsiteX68" fmla="*/ 10000 w 10000"/>
                <a:gd name="connsiteY68" fmla="*/ 570 h 9885"/>
                <a:gd name="connsiteX69" fmla="*/ 10000 w 10000"/>
                <a:gd name="connsiteY69" fmla="*/ 7842 h 9885"/>
                <a:gd name="connsiteX70" fmla="*/ 10000 w 10000"/>
                <a:gd name="connsiteY70" fmla="*/ 7842 h 9885"/>
                <a:gd name="connsiteX71" fmla="*/ 9722 w 10000"/>
                <a:gd name="connsiteY71" fmla="*/ 7786 h 9885"/>
                <a:gd name="connsiteX72" fmla="*/ 9389 w 10000"/>
                <a:gd name="connsiteY72" fmla="*/ 7842 h 9885"/>
                <a:gd name="connsiteX73" fmla="*/ 9389 w 10000"/>
                <a:gd name="connsiteY73" fmla="*/ 7842 h 9885"/>
                <a:gd name="connsiteX74" fmla="*/ 9278 w 10000"/>
                <a:gd name="connsiteY74" fmla="*/ 7901 h 9885"/>
                <a:gd name="connsiteX75" fmla="*/ 9056 w 10000"/>
                <a:gd name="connsiteY75" fmla="*/ 7842 h 9885"/>
                <a:gd name="connsiteX76" fmla="*/ 8889 w 10000"/>
                <a:gd name="connsiteY76" fmla="*/ 7786 h 9885"/>
                <a:gd name="connsiteX77" fmla="*/ 8722 w 10000"/>
                <a:gd name="connsiteY77" fmla="*/ 7668 h 9885"/>
                <a:gd name="connsiteX78" fmla="*/ 8611 w 10000"/>
                <a:gd name="connsiteY78" fmla="*/ 7499 h 9885"/>
                <a:gd name="connsiteX79" fmla="*/ 8444 w 10000"/>
                <a:gd name="connsiteY79" fmla="*/ 7217 h 9885"/>
                <a:gd name="connsiteX80" fmla="*/ 8444 w 10000"/>
                <a:gd name="connsiteY80" fmla="*/ 7217 h 9885"/>
                <a:gd name="connsiteX81" fmla="*/ 8222 w 10000"/>
                <a:gd name="connsiteY81" fmla="*/ 6707 h 9885"/>
                <a:gd name="connsiteX82" fmla="*/ 8111 w 10000"/>
                <a:gd name="connsiteY82" fmla="*/ 6477 h 9885"/>
                <a:gd name="connsiteX83" fmla="*/ 7944 w 10000"/>
                <a:gd name="connsiteY83" fmla="*/ 6310 h 9885"/>
                <a:gd name="connsiteX84" fmla="*/ 7778 w 10000"/>
                <a:gd name="connsiteY84" fmla="*/ 6195 h 9885"/>
                <a:gd name="connsiteX85" fmla="*/ 7556 w 10000"/>
                <a:gd name="connsiteY85" fmla="*/ 6134 h 9885"/>
                <a:gd name="connsiteX86" fmla="*/ 7333 w 10000"/>
                <a:gd name="connsiteY86" fmla="*/ 6078 h 9885"/>
                <a:gd name="connsiteX87" fmla="*/ 7000 w 10000"/>
                <a:gd name="connsiteY87" fmla="*/ 6022 h 9885"/>
                <a:gd name="connsiteX88" fmla="*/ 7000 w 10000"/>
                <a:gd name="connsiteY88" fmla="*/ 6022 h 9885"/>
                <a:gd name="connsiteX89" fmla="*/ 6556 w 10000"/>
                <a:gd name="connsiteY89" fmla="*/ 6078 h 9885"/>
                <a:gd name="connsiteX90" fmla="*/ 6222 w 10000"/>
                <a:gd name="connsiteY90" fmla="*/ 6078 h 9885"/>
                <a:gd name="connsiteX91" fmla="*/ 6111 w 10000"/>
                <a:gd name="connsiteY91" fmla="*/ 6022 h 9885"/>
                <a:gd name="connsiteX92" fmla="*/ 6056 w 10000"/>
                <a:gd name="connsiteY92" fmla="*/ 5965 h 9885"/>
                <a:gd name="connsiteX93" fmla="*/ 6056 w 10000"/>
                <a:gd name="connsiteY93" fmla="*/ 5965 h 9885"/>
                <a:gd name="connsiteX94" fmla="*/ 6056 w 10000"/>
                <a:gd name="connsiteY94" fmla="*/ 4943 h 9885"/>
                <a:gd name="connsiteX95" fmla="*/ 6056 w 10000"/>
                <a:gd name="connsiteY95" fmla="*/ 4943 h 9885"/>
                <a:gd name="connsiteX96" fmla="*/ 6056 w 10000"/>
                <a:gd name="connsiteY96" fmla="*/ 4714 h 9885"/>
                <a:gd name="connsiteX97" fmla="*/ 5944 w 10000"/>
                <a:gd name="connsiteY97" fmla="*/ 4431 h 9885"/>
                <a:gd name="connsiteX98" fmla="*/ 5889 w 10000"/>
                <a:gd name="connsiteY98" fmla="*/ 4375 h 9885"/>
                <a:gd name="connsiteX99" fmla="*/ 5778 w 10000"/>
                <a:gd name="connsiteY99" fmla="*/ 4316 h 9885"/>
                <a:gd name="connsiteX100" fmla="*/ 5667 w 10000"/>
                <a:gd name="connsiteY100" fmla="*/ 4316 h 9885"/>
                <a:gd name="connsiteX101" fmla="*/ 5500 w 10000"/>
                <a:gd name="connsiteY101" fmla="*/ 4375 h 9885"/>
                <a:gd name="connsiteX102" fmla="*/ 5500 w 10000"/>
                <a:gd name="connsiteY102" fmla="*/ 4375 h 9885"/>
                <a:gd name="connsiteX103" fmla="*/ 4889 w 10000"/>
                <a:gd name="connsiteY103" fmla="*/ 4773 h 9885"/>
                <a:gd name="connsiteX104" fmla="*/ 4611 w 10000"/>
                <a:gd name="connsiteY104" fmla="*/ 4885 h 9885"/>
                <a:gd name="connsiteX105" fmla="*/ 4556 w 10000"/>
                <a:gd name="connsiteY105" fmla="*/ 4943 h 9885"/>
                <a:gd name="connsiteX106" fmla="*/ 4500 w 10000"/>
                <a:gd name="connsiteY106" fmla="*/ 4885 h 9885"/>
                <a:gd name="connsiteX107" fmla="*/ 4500 w 10000"/>
                <a:gd name="connsiteY107" fmla="*/ 4885 h 9885"/>
                <a:gd name="connsiteX108" fmla="*/ 4222 w 10000"/>
                <a:gd name="connsiteY108" fmla="*/ 4316 h 9885"/>
                <a:gd name="connsiteX109" fmla="*/ 4222 w 10000"/>
                <a:gd name="connsiteY109" fmla="*/ 4316 h 9885"/>
                <a:gd name="connsiteX110" fmla="*/ 4111 w 10000"/>
                <a:gd name="connsiteY110" fmla="*/ 4035 h 9885"/>
                <a:gd name="connsiteX111" fmla="*/ 4111 w 10000"/>
                <a:gd name="connsiteY111" fmla="*/ 3862 h 9885"/>
                <a:gd name="connsiteX112" fmla="*/ 4111 w 10000"/>
                <a:gd name="connsiteY112" fmla="*/ 3694 h 9885"/>
                <a:gd name="connsiteX113" fmla="*/ 4111 w 10000"/>
                <a:gd name="connsiteY113" fmla="*/ 3694 h 9885"/>
                <a:gd name="connsiteX114" fmla="*/ 4278 w 10000"/>
                <a:gd name="connsiteY114" fmla="*/ 3523 h 9885"/>
                <a:gd name="connsiteX115" fmla="*/ 4389 w 10000"/>
                <a:gd name="connsiteY115" fmla="*/ 3465 h 9885"/>
                <a:gd name="connsiteX116" fmla="*/ 4389 w 10000"/>
                <a:gd name="connsiteY116" fmla="*/ 3465 h 9885"/>
                <a:gd name="connsiteX117" fmla="*/ 4000 w 10000"/>
                <a:gd name="connsiteY117" fmla="*/ 3465 h 9885"/>
                <a:gd name="connsiteX118" fmla="*/ 3722 w 10000"/>
                <a:gd name="connsiteY118" fmla="*/ 3523 h 9885"/>
                <a:gd name="connsiteX119" fmla="*/ 3611 w 10000"/>
                <a:gd name="connsiteY119" fmla="*/ 3583 h 9885"/>
                <a:gd name="connsiteX120" fmla="*/ 3556 w 10000"/>
                <a:gd name="connsiteY120" fmla="*/ 3637 h 9885"/>
                <a:gd name="connsiteX121" fmla="*/ 3556 w 10000"/>
                <a:gd name="connsiteY121" fmla="*/ 3637 h 9885"/>
                <a:gd name="connsiteX122" fmla="*/ 3444 w 10000"/>
                <a:gd name="connsiteY122" fmla="*/ 3862 h 9885"/>
                <a:gd name="connsiteX123" fmla="*/ 3278 w 10000"/>
                <a:gd name="connsiteY123" fmla="*/ 4206 h 9885"/>
                <a:gd name="connsiteX124" fmla="*/ 3000 w 10000"/>
                <a:gd name="connsiteY124" fmla="*/ 4605 h 9885"/>
                <a:gd name="connsiteX125" fmla="*/ 2667 w 10000"/>
                <a:gd name="connsiteY125" fmla="*/ 4885 h 9885"/>
                <a:gd name="connsiteX126" fmla="*/ 2667 w 10000"/>
                <a:gd name="connsiteY126" fmla="*/ 4885 h 9885"/>
                <a:gd name="connsiteX127" fmla="*/ 2333 w 10000"/>
                <a:gd name="connsiteY127" fmla="*/ 5113 h 9885"/>
                <a:gd name="connsiteX128" fmla="*/ 1833 w 10000"/>
                <a:gd name="connsiteY128" fmla="*/ 5342 h 9885"/>
                <a:gd name="connsiteX129" fmla="*/ 1389 w 10000"/>
                <a:gd name="connsiteY129" fmla="*/ 5457 h 9885"/>
                <a:gd name="connsiteX130" fmla="*/ 889 w 10000"/>
                <a:gd name="connsiteY130" fmla="*/ 5510 h 9885"/>
                <a:gd name="connsiteX131" fmla="*/ 889 w 10000"/>
                <a:gd name="connsiteY131" fmla="*/ 5510 h 9885"/>
                <a:gd name="connsiteX132" fmla="*/ 500 w 10000"/>
                <a:gd name="connsiteY132" fmla="*/ 5569 h 9885"/>
                <a:gd name="connsiteX133" fmla="*/ 222 w 10000"/>
                <a:gd name="connsiteY133" fmla="*/ 5629 h 9885"/>
                <a:gd name="connsiteX134" fmla="*/ 0 w 10000"/>
                <a:gd name="connsiteY134" fmla="*/ 5687 h 9885"/>
                <a:gd name="connsiteX135" fmla="*/ 0 w 10000"/>
                <a:gd name="connsiteY135" fmla="*/ 5687 h 9885"/>
                <a:gd name="connsiteX136" fmla="*/ 278 w 10000"/>
                <a:gd name="connsiteY136" fmla="*/ 6589 h 9885"/>
                <a:gd name="connsiteX137" fmla="*/ 500 w 10000"/>
                <a:gd name="connsiteY137" fmla="*/ 7273 h 9885"/>
                <a:gd name="connsiteX138" fmla="*/ 722 w 10000"/>
                <a:gd name="connsiteY138" fmla="*/ 7842 h 9885"/>
                <a:gd name="connsiteX139" fmla="*/ 722 w 10000"/>
                <a:gd name="connsiteY139" fmla="*/ 7842 h 9885"/>
                <a:gd name="connsiteX140" fmla="*/ 889 w 10000"/>
                <a:gd name="connsiteY140" fmla="*/ 8184 h 9885"/>
                <a:gd name="connsiteX141" fmla="*/ 944 w 10000"/>
                <a:gd name="connsiteY141" fmla="*/ 8467 h 9885"/>
                <a:gd name="connsiteX142" fmla="*/ 1111 w 10000"/>
                <a:gd name="connsiteY142" fmla="*/ 8751 h 9885"/>
                <a:gd name="connsiteX143" fmla="*/ 1333 w 10000"/>
                <a:gd name="connsiteY143" fmla="*/ 9204 h 9885"/>
                <a:gd name="connsiteX144" fmla="*/ 1333 w 10000"/>
                <a:gd name="connsiteY144" fmla="*/ 9204 h 9885"/>
                <a:gd name="connsiteX145" fmla="*/ 1444 w 10000"/>
                <a:gd name="connsiteY145" fmla="*/ 9434 h 9885"/>
                <a:gd name="connsiteX146" fmla="*/ 1500 w 10000"/>
                <a:gd name="connsiteY146" fmla="*/ 9603 h 9885"/>
                <a:gd name="connsiteX147" fmla="*/ 1500 w 10000"/>
                <a:gd name="connsiteY147" fmla="*/ 9770 h 9885"/>
                <a:gd name="connsiteX148" fmla="*/ 1556 w 10000"/>
                <a:gd name="connsiteY148" fmla="*/ 9832 h 9885"/>
                <a:gd name="connsiteX149" fmla="*/ 1722 w 10000"/>
                <a:gd name="connsiteY149" fmla="*/ 9885 h 9885"/>
                <a:gd name="connsiteX0" fmla="*/ 10000 w 10000"/>
                <a:gd name="connsiteY0" fmla="*/ 7877 h 9946"/>
                <a:gd name="connsiteX1" fmla="*/ 10000 w 10000"/>
                <a:gd name="connsiteY1" fmla="*/ 7877 h 9946"/>
                <a:gd name="connsiteX2" fmla="*/ 9222 w 10000"/>
                <a:gd name="connsiteY2" fmla="*/ 7933 h 9946"/>
                <a:gd name="connsiteX3" fmla="*/ 8944 w 10000"/>
                <a:gd name="connsiteY3" fmla="*/ 7933 h 9946"/>
                <a:gd name="connsiteX4" fmla="*/ 8833 w 10000"/>
                <a:gd name="connsiteY4" fmla="*/ 7877 h 9946"/>
                <a:gd name="connsiteX5" fmla="*/ 8778 w 10000"/>
                <a:gd name="connsiteY5" fmla="*/ 7818 h 9946"/>
                <a:gd name="connsiteX6" fmla="*/ 8778 w 10000"/>
                <a:gd name="connsiteY6" fmla="*/ 7818 h 9946"/>
                <a:gd name="connsiteX7" fmla="*/ 8444 w 10000"/>
                <a:gd name="connsiteY7" fmla="*/ 7125 h 9946"/>
                <a:gd name="connsiteX8" fmla="*/ 8167 w 10000"/>
                <a:gd name="connsiteY8" fmla="*/ 6496 h 9946"/>
                <a:gd name="connsiteX9" fmla="*/ 8167 w 10000"/>
                <a:gd name="connsiteY9" fmla="*/ 6496 h 9946"/>
                <a:gd name="connsiteX10" fmla="*/ 8056 w 10000"/>
                <a:gd name="connsiteY10" fmla="*/ 6383 h 9946"/>
                <a:gd name="connsiteX11" fmla="*/ 7889 w 10000"/>
                <a:gd name="connsiteY11" fmla="*/ 6267 h 9946"/>
                <a:gd name="connsiteX12" fmla="*/ 7444 w 10000"/>
                <a:gd name="connsiteY12" fmla="*/ 6205 h 9946"/>
                <a:gd name="connsiteX13" fmla="*/ 6889 w 10000"/>
                <a:gd name="connsiteY13" fmla="*/ 6149 h 9946"/>
                <a:gd name="connsiteX14" fmla="*/ 6389 w 10000"/>
                <a:gd name="connsiteY14" fmla="*/ 6149 h 9946"/>
                <a:gd name="connsiteX15" fmla="*/ 6389 w 10000"/>
                <a:gd name="connsiteY15" fmla="*/ 6149 h 9946"/>
                <a:gd name="connsiteX16" fmla="*/ 6167 w 10000"/>
                <a:gd name="connsiteY16" fmla="*/ 6092 h 9946"/>
                <a:gd name="connsiteX17" fmla="*/ 6056 w 10000"/>
                <a:gd name="connsiteY17" fmla="*/ 5982 h 9946"/>
                <a:gd name="connsiteX18" fmla="*/ 6000 w 10000"/>
                <a:gd name="connsiteY18" fmla="*/ 5865 h 9946"/>
                <a:gd name="connsiteX19" fmla="*/ 6000 w 10000"/>
                <a:gd name="connsiteY19" fmla="*/ 5634 h 9946"/>
                <a:gd name="connsiteX20" fmla="*/ 6056 w 10000"/>
                <a:gd name="connsiteY20" fmla="*/ 5172 h 9946"/>
                <a:gd name="connsiteX21" fmla="*/ 6111 w 10000"/>
                <a:gd name="connsiteY21" fmla="*/ 4942 h 9946"/>
                <a:gd name="connsiteX22" fmla="*/ 6056 w 10000"/>
                <a:gd name="connsiteY22" fmla="*/ 4659 h 9946"/>
                <a:gd name="connsiteX23" fmla="*/ 6056 w 10000"/>
                <a:gd name="connsiteY23" fmla="*/ 4659 h 9946"/>
                <a:gd name="connsiteX24" fmla="*/ 6000 w 10000"/>
                <a:gd name="connsiteY24" fmla="*/ 4483 h 9946"/>
                <a:gd name="connsiteX25" fmla="*/ 5944 w 10000"/>
                <a:gd name="connsiteY25" fmla="*/ 4366 h 9946"/>
                <a:gd name="connsiteX26" fmla="*/ 5833 w 10000"/>
                <a:gd name="connsiteY26" fmla="*/ 4366 h 9946"/>
                <a:gd name="connsiteX27" fmla="*/ 5667 w 10000"/>
                <a:gd name="connsiteY27" fmla="*/ 4426 h 9946"/>
                <a:gd name="connsiteX28" fmla="*/ 5333 w 10000"/>
                <a:gd name="connsiteY28" fmla="*/ 4597 h 9946"/>
                <a:gd name="connsiteX29" fmla="*/ 4889 w 10000"/>
                <a:gd name="connsiteY29" fmla="*/ 4887 h 9946"/>
                <a:gd name="connsiteX30" fmla="*/ 4889 w 10000"/>
                <a:gd name="connsiteY30" fmla="*/ 4887 h 9946"/>
                <a:gd name="connsiteX31" fmla="*/ 4611 w 10000"/>
                <a:gd name="connsiteY31" fmla="*/ 4942 h 9946"/>
                <a:gd name="connsiteX32" fmla="*/ 4500 w 10000"/>
                <a:gd name="connsiteY32" fmla="*/ 4942 h 9946"/>
                <a:gd name="connsiteX33" fmla="*/ 4444 w 10000"/>
                <a:gd name="connsiteY33" fmla="*/ 4887 h 9946"/>
                <a:gd name="connsiteX34" fmla="*/ 4389 w 10000"/>
                <a:gd name="connsiteY34" fmla="*/ 4659 h 9946"/>
                <a:gd name="connsiteX35" fmla="*/ 4222 w 10000"/>
                <a:gd name="connsiteY35" fmla="*/ 4366 h 9946"/>
                <a:gd name="connsiteX36" fmla="*/ 4222 w 10000"/>
                <a:gd name="connsiteY36" fmla="*/ 4366 h 9946"/>
                <a:gd name="connsiteX37" fmla="*/ 4111 w 10000"/>
                <a:gd name="connsiteY37" fmla="*/ 4199 h 9946"/>
                <a:gd name="connsiteX38" fmla="*/ 4111 w 10000"/>
                <a:gd name="connsiteY38" fmla="*/ 4024 h 9946"/>
                <a:gd name="connsiteX39" fmla="*/ 4111 w 10000"/>
                <a:gd name="connsiteY39" fmla="*/ 3907 h 9946"/>
                <a:gd name="connsiteX40" fmla="*/ 4167 w 10000"/>
                <a:gd name="connsiteY40" fmla="*/ 3795 h 9946"/>
                <a:gd name="connsiteX41" fmla="*/ 4278 w 10000"/>
                <a:gd name="connsiteY41" fmla="*/ 3564 h 9946"/>
                <a:gd name="connsiteX42" fmla="*/ 4389 w 10000"/>
                <a:gd name="connsiteY42" fmla="*/ 3505 h 9946"/>
                <a:gd name="connsiteX43" fmla="*/ 4389 w 10000"/>
                <a:gd name="connsiteY43" fmla="*/ 3505 h 9946"/>
                <a:gd name="connsiteX44" fmla="*/ 4389 w 10000"/>
                <a:gd name="connsiteY44" fmla="*/ 3451 h 9946"/>
                <a:gd name="connsiteX45" fmla="*/ 4444 w 10000"/>
                <a:gd name="connsiteY45" fmla="*/ 3392 h 9946"/>
                <a:gd name="connsiteX46" fmla="*/ 4667 w 10000"/>
                <a:gd name="connsiteY46" fmla="*/ 3333 h 9946"/>
                <a:gd name="connsiteX47" fmla="*/ 5333 w 10000"/>
                <a:gd name="connsiteY47" fmla="*/ 3223 h 9946"/>
                <a:gd name="connsiteX48" fmla="*/ 6500 w 10000"/>
                <a:gd name="connsiteY48" fmla="*/ 3049 h 9946"/>
                <a:gd name="connsiteX49" fmla="*/ 6500 w 10000"/>
                <a:gd name="connsiteY49" fmla="*/ 3049 h 9946"/>
                <a:gd name="connsiteX50" fmla="*/ 7167 w 10000"/>
                <a:gd name="connsiteY50" fmla="*/ 2875 h 9946"/>
                <a:gd name="connsiteX51" fmla="*/ 8389 w 10000"/>
                <a:gd name="connsiteY51" fmla="*/ 2528 h 9946"/>
                <a:gd name="connsiteX52" fmla="*/ 8389 w 10000"/>
                <a:gd name="connsiteY52" fmla="*/ 2528 h 9946"/>
                <a:gd name="connsiteX53" fmla="*/ 8667 w 10000"/>
                <a:gd name="connsiteY53" fmla="*/ 2409 h 9946"/>
                <a:gd name="connsiteX54" fmla="*/ 8778 w 10000"/>
                <a:gd name="connsiteY54" fmla="*/ 2240 h 9946"/>
                <a:gd name="connsiteX55" fmla="*/ 8889 w 10000"/>
                <a:gd name="connsiteY55" fmla="*/ 2126 h 9946"/>
                <a:gd name="connsiteX56" fmla="*/ 8833 w 10000"/>
                <a:gd name="connsiteY56" fmla="*/ 2010 h 9946"/>
                <a:gd name="connsiteX57" fmla="*/ 8833 w 10000"/>
                <a:gd name="connsiteY57" fmla="*/ 1895 h 9946"/>
                <a:gd name="connsiteX58" fmla="*/ 8722 w 10000"/>
                <a:gd name="connsiteY58" fmla="*/ 1780 h 9946"/>
                <a:gd name="connsiteX59" fmla="*/ 8556 w 10000"/>
                <a:gd name="connsiteY59" fmla="*/ 1610 h 9946"/>
                <a:gd name="connsiteX60" fmla="*/ 8556 w 10000"/>
                <a:gd name="connsiteY60" fmla="*/ 1610 h 9946"/>
                <a:gd name="connsiteX61" fmla="*/ 6556 w 10000"/>
                <a:gd name="connsiteY61" fmla="*/ 577 h 9946"/>
                <a:gd name="connsiteX62" fmla="*/ 6556 w 10000"/>
                <a:gd name="connsiteY62" fmla="*/ 577 h 9946"/>
                <a:gd name="connsiteX63" fmla="*/ 6333 w 10000"/>
                <a:gd name="connsiteY63" fmla="*/ 407 h 9946"/>
                <a:gd name="connsiteX64" fmla="*/ 6167 w 10000"/>
                <a:gd name="connsiteY64" fmla="*/ 234 h 9946"/>
                <a:gd name="connsiteX65" fmla="*/ 6056 w 10000"/>
                <a:gd name="connsiteY65" fmla="*/ 59 h 9946"/>
                <a:gd name="connsiteX66" fmla="*/ 6056 w 10000"/>
                <a:gd name="connsiteY66" fmla="*/ 59 h 9946"/>
                <a:gd name="connsiteX67" fmla="*/ 8056 w 10000"/>
                <a:gd name="connsiteY67" fmla="*/ 0 h 9946"/>
                <a:gd name="connsiteX68" fmla="*/ 10000 w 10000"/>
                <a:gd name="connsiteY68" fmla="*/ 577 h 9946"/>
                <a:gd name="connsiteX69" fmla="*/ 10000 w 10000"/>
                <a:gd name="connsiteY69" fmla="*/ 7933 h 9946"/>
                <a:gd name="connsiteX70" fmla="*/ 10000 w 10000"/>
                <a:gd name="connsiteY70" fmla="*/ 7933 h 9946"/>
                <a:gd name="connsiteX71" fmla="*/ 9722 w 10000"/>
                <a:gd name="connsiteY71" fmla="*/ 7877 h 9946"/>
                <a:gd name="connsiteX72" fmla="*/ 9389 w 10000"/>
                <a:gd name="connsiteY72" fmla="*/ 7933 h 9946"/>
                <a:gd name="connsiteX73" fmla="*/ 9389 w 10000"/>
                <a:gd name="connsiteY73" fmla="*/ 7933 h 9946"/>
                <a:gd name="connsiteX74" fmla="*/ 9278 w 10000"/>
                <a:gd name="connsiteY74" fmla="*/ 7993 h 9946"/>
                <a:gd name="connsiteX75" fmla="*/ 9056 w 10000"/>
                <a:gd name="connsiteY75" fmla="*/ 7933 h 9946"/>
                <a:gd name="connsiteX76" fmla="*/ 8889 w 10000"/>
                <a:gd name="connsiteY76" fmla="*/ 7877 h 9946"/>
                <a:gd name="connsiteX77" fmla="*/ 8722 w 10000"/>
                <a:gd name="connsiteY77" fmla="*/ 7757 h 9946"/>
                <a:gd name="connsiteX78" fmla="*/ 8611 w 10000"/>
                <a:gd name="connsiteY78" fmla="*/ 7586 h 9946"/>
                <a:gd name="connsiteX79" fmla="*/ 8444 w 10000"/>
                <a:gd name="connsiteY79" fmla="*/ 7301 h 9946"/>
                <a:gd name="connsiteX80" fmla="*/ 8444 w 10000"/>
                <a:gd name="connsiteY80" fmla="*/ 7301 h 9946"/>
                <a:gd name="connsiteX81" fmla="*/ 8222 w 10000"/>
                <a:gd name="connsiteY81" fmla="*/ 6785 h 9946"/>
                <a:gd name="connsiteX82" fmla="*/ 8111 w 10000"/>
                <a:gd name="connsiteY82" fmla="*/ 6552 h 9946"/>
                <a:gd name="connsiteX83" fmla="*/ 7944 w 10000"/>
                <a:gd name="connsiteY83" fmla="*/ 6383 h 9946"/>
                <a:gd name="connsiteX84" fmla="*/ 7778 w 10000"/>
                <a:gd name="connsiteY84" fmla="*/ 6267 h 9946"/>
                <a:gd name="connsiteX85" fmla="*/ 7556 w 10000"/>
                <a:gd name="connsiteY85" fmla="*/ 6205 h 9946"/>
                <a:gd name="connsiteX86" fmla="*/ 7333 w 10000"/>
                <a:gd name="connsiteY86" fmla="*/ 6149 h 9946"/>
                <a:gd name="connsiteX87" fmla="*/ 7000 w 10000"/>
                <a:gd name="connsiteY87" fmla="*/ 6092 h 9946"/>
                <a:gd name="connsiteX88" fmla="*/ 7000 w 10000"/>
                <a:gd name="connsiteY88" fmla="*/ 6092 h 9946"/>
                <a:gd name="connsiteX89" fmla="*/ 6556 w 10000"/>
                <a:gd name="connsiteY89" fmla="*/ 6149 h 9946"/>
                <a:gd name="connsiteX90" fmla="*/ 6222 w 10000"/>
                <a:gd name="connsiteY90" fmla="*/ 6149 h 9946"/>
                <a:gd name="connsiteX91" fmla="*/ 6111 w 10000"/>
                <a:gd name="connsiteY91" fmla="*/ 6092 h 9946"/>
                <a:gd name="connsiteX92" fmla="*/ 6056 w 10000"/>
                <a:gd name="connsiteY92" fmla="*/ 6034 h 9946"/>
                <a:gd name="connsiteX93" fmla="*/ 6056 w 10000"/>
                <a:gd name="connsiteY93" fmla="*/ 6034 h 9946"/>
                <a:gd name="connsiteX94" fmla="*/ 6056 w 10000"/>
                <a:gd name="connsiteY94" fmla="*/ 5001 h 9946"/>
                <a:gd name="connsiteX95" fmla="*/ 6056 w 10000"/>
                <a:gd name="connsiteY95" fmla="*/ 5001 h 9946"/>
                <a:gd name="connsiteX96" fmla="*/ 6056 w 10000"/>
                <a:gd name="connsiteY96" fmla="*/ 4769 h 9946"/>
                <a:gd name="connsiteX97" fmla="*/ 5944 w 10000"/>
                <a:gd name="connsiteY97" fmla="*/ 4483 h 9946"/>
                <a:gd name="connsiteX98" fmla="*/ 5889 w 10000"/>
                <a:gd name="connsiteY98" fmla="*/ 4426 h 9946"/>
                <a:gd name="connsiteX99" fmla="*/ 5778 w 10000"/>
                <a:gd name="connsiteY99" fmla="*/ 4366 h 9946"/>
                <a:gd name="connsiteX100" fmla="*/ 5667 w 10000"/>
                <a:gd name="connsiteY100" fmla="*/ 4366 h 9946"/>
                <a:gd name="connsiteX101" fmla="*/ 5500 w 10000"/>
                <a:gd name="connsiteY101" fmla="*/ 4426 h 9946"/>
                <a:gd name="connsiteX102" fmla="*/ 5500 w 10000"/>
                <a:gd name="connsiteY102" fmla="*/ 4426 h 9946"/>
                <a:gd name="connsiteX103" fmla="*/ 4889 w 10000"/>
                <a:gd name="connsiteY103" fmla="*/ 4829 h 9946"/>
                <a:gd name="connsiteX104" fmla="*/ 4611 w 10000"/>
                <a:gd name="connsiteY104" fmla="*/ 4942 h 9946"/>
                <a:gd name="connsiteX105" fmla="*/ 4556 w 10000"/>
                <a:gd name="connsiteY105" fmla="*/ 5001 h 9946"/>
                <a:gd name="connsiteX106" fmla="*/ 4500 w 10000"/>
                <a:gd name="connsiteY106" fmla="*/ 4942 h 9946"/>
                <a:gd name="connsiteX107" fmla="*/ 4500 w 10000"/>
                <a:gd name="connsiteY107" fmla="*/ 4942 h 9946"/>
                <a:gd name="connsiteX108" fmla="*/ 4222 w 10000"/>
                <a:gd name="connsiteY108" fmla="*/ 4366 h 9946"/>
                <a:gd name="connsiteX109" fmla="*/ 4222 w 10000"/>
                <a:gd name="connsiteY109" fmla="*/ 4366 h 9946"/>
                <a:gd name="connsiteX110" fmla="*/ 4111 w 10000"/>
                <a:gd name="connsiteY110" fmla="*/ 4082 h 9946"/>
                <a:gd name="connsiteX111" fmla="*/ 4111 w 10000"/>
                <a:gd name="connsiteY111" fmla="*/ 3907 h 9946"/>
                <a:gd name="connsiteX112" fmla="*/ 4111 w 10000"/>
                <a:gd name="connsiteY112" fmla="*/ 3737 h 9946"/>
                <a:gd name="connsiteX113" fmla="*/ 4111 w 10000"/>
                <a:gd name="connsiteY113" fmla="*/ 3737 h 9946"/>
                <a:gd name="connsiteX114" fmla="*/ 4278 w 10000"/>
                <a:gd name="connsiteY114" fmla="*/ 3564 h 9946"/>
                <a:gd name="connsiteX115" fmla="*/ 4389 w 10000"/>
                <a:gd name="connsiteY115" fmla="*/ 3505 h 9946"/>
                <a:gd name="connsiteX116" fmla="*/ 4389 w 10000"/>
                <a:gd name="connsiteY116" fmla="*/ 3505 h 9946"/>
                <a:gd name="connsiteX117" fmla="*/ 4000 w 10000"/>
                <a:gd name="connsiteY117" fmla="*/ 3505 h 9946"/>
                <a:gd name="connsiteX118" fmla="*/ 3722 w 10000"/>
                <a:gd name="connsiteY118" fmla="*/ 3564 h 9946"/>
                <a:gd name="connsiteX119" fmla="*/ 3611 w 10000"/>
                <a:gd name="connsiteY119" fmla="*/ 3625 h 9946"/>
                <a:gd name="connsiteX120" fmla="*/ 3556 w 10000"/>
                <a:gd name="connsiteY120" fmla="*/ 3679 h 9946"/>
                <a:gd name="connsiteX121" fmla="*/ 3556 w 10000"/>
                <a:gd name="connsiteY121" fmla="*/ 3679 h 9946"/>
                <a:gd name="connsiteX122" fmla="*/ 3444 w 10000"/>
                <a:gd name="connsiteY122" fmla="*/ 3907 h 9946"/>
                <a:gd name="connsiteX123" fmla="*/ 3278 w 10000"/>
                <a:gd name="connsiteY123" fmla="*/ 4255 h 9946"/>
                <a:gd name="connsiteX124" fmla="*/ 3000 w 10000"/>
                <a:gd name="connsiteY124" fmla="*/ 4659 h 9946"/>
                <a:gd name="connsiteX125" fmla="*/ 2667 w 10000"/>
                <a:gd name="connsiteY125" fmla="*/ 4942 h 9946"/>
                <a:gd name="connsiteX126" fmla="*/ 2667 w 10000"/>
                <a:gd name="connsiteY126" fmla="*/ 4942 h 9946"/>
                <a:gd name="connsiteX127" fmla="*/ 2333 w 10000"/>
                <a:gd name="connsiteY127" fmla="*/ 5172 h 9946"/>
                <a:gd name="connsiteX128" fmla="*/ 1833 w 10000"/>
                <a:gd name="connsiteY128" fmla="*/ 5404 h 9946"/>
                <a:gd name="connsiteX129" fmla="*/ 1389 w 10000"/>
                <a:gd name="connsiteY129" fmla="*/ 5520 h 9946"/>
                <a:gd name="connsiteX130" fmla="*/ 889 w 10000"/>
                <a:gd name="connsiteY130" fmla="*/ 5574 h 9946"/>
                <a:gd name="connsiteX131" fmla="*/ 889 w 10000"/>
                <a:gd name="connsiteY131" fmla="*/ 5574 h 9946"/>
                <a:gd name="connsiteX132" fmla="*/ 500 w 10000"/>
                <a:gd name="connsiteY132" fmla="*/ 5634 h 9946"/>
                <a:gd name="connsiteX133" fmla="*/ 222 w 10000"/>
                <a:gd name="connsiteY133" fmla="*/ 5694 h 9946"/>
                <a:gd name="connsiteX134" fmla="*/ 0 w 10000"/>
                <a:gd name="connsiteY134" fmla="*/ 5753 h 9946"/>
                <a:gd name="connsiteX135" fmla="*/ 0 w 10000"/>
                <a:gd name="connsiteY135" fmla="*/ 5753 h 9946"/>
                <a:gd name="connsiteX136" fmla="*/ 278 w 10000"/>
                <a:gd name="connsiteY136" fmla="*/ 6666 h 9946"/>
                <a:gd name="connsiteX137" fmla="*/ 500 w 10000"/>
                <a:gd name="connsiteY137" fmla="*/ 7358 h 9946"/>
                <a:gd name="connsiteX138" fmla="*/ 722 w 10000"/>
                <a:gd name="connsiteY138" fmla="*/ 7933 h 9946"/>
                <a:gd name="connsiteX139" fmla="*/ 722 w 10000"/>
                <a:gd name="connsiteY139" fmla="*/ 7933 h 9946"/>
                <a:gd name="connsiteX140" fmla="*/ 889 w 10000"/>
                <a:gd name="connsiteY140" fmla="*/ 8279 h 9946"/>
                <a:gd name="connsiteX141" fmla="*/ 944 w 10000"/>
                <a:gd name="connsiteY141" fmla="*/ 8566 h 9946"/>
                <a:gd name="connsiteX142" fmla="*/ 1111 w 10000"/>
                <a:gd name="connsiteY142" fmla="*/ 8853 h 9946"/>
                <a:gd name="connsiteX143" fmla="*/ 1333 w 10000"/>
                <a:gd name="connsiteY143" fmla="*/ 9311 h 9946"/>
                <a:gd name="connsiteX144" fmla="*/ 1333 w 10000"/>
                <a:gd name="connsiteY144" fmla="*/ 9311 h 9946"/>
                <a:gd name="connsiteX145" fmla="*/ 1444 w 10000"/>
                <a:gd name="connsiteY145" fmla="*/ 9544 h 9946"/>
                <a:gd name="connsiteX146" fmla="*/ 1500 w 10000"/>
                <a:gd name="connsiteY146" fmla="*/ 9715 h 9946"/>
                <a:gd name="connsiteX147" fmla="*/ 1500 w 10000"/>
                <a:gd name="connsiteY147" fmla="*/ 9884 h 9946"/>
                <a:gd name="connsiteX148" fmla="*/ 1556 w 10000"/>
                <a:gd name="connsiteY148" fmla="*/ 9946 h 9946"/>
                <a:gd name="connsiteX0" fmla="*/ 10000 w 10000"/>
                <a:gd name="connsiteY0" fmla="*/ 7920 h 9938"/>
                <a:gd name="connsiteX1" fmla="*/ 10000 w 10000"/>
                <a:gd name="connsiteY1" fmla="*/ 7920 h 9938"/>
                <a:gd name="connsiteX2" fmla="*/ 9222 w 10000"/>
                <a:gd name="connsiteY2" fmla="*/ 7976 h 9938"/>
                <a:gd name="connsiteX3" fmla="*/ 8944 w 10000"/>
                <a:gd name="connsiteY3" fmla="*/ 7976 h 9938"/>
                <a:gd name="connsiteX4" fmla="*/ 8833 w 10000"/>
                <a:gd name="connsiteY4" fmla="*/ 7920 h 9938"/>
                <a:gd name="connsiteX5" fmla="*/ 8778 w 10000"/>
                <a:gd name="connsiteY5" fmla="*/ 7860 h 9938"/>
                <a:gd name="connsiteX6" fmla="*/ 8778 w 10000"/>
                <a:gd name="connsiteY6" fmla="*/ 7860 h 9938"/>
                <a:gd name="connsiteX7" fmla="*/ 8444 w 10000"/>
                <a:gd name="connsiteY7" fmla="*/ 7164 h 9938"/>
                <a:gd name="connsiteX8" fmla="*/ 8167 w 10000"/>
                <a:gd name="connsiteY8" fmla="*/ 6531 h 9938"/>
                <a:gd name="connsiteX9" fmla="*/ 8167 w 10000"/>
                <a:gd name="connsiteY9" fmla="*/ 6531 h 9938"/>
                <a:gd name="connsiteX10" fmla="*/ 8056 w 10000"/>
                <a:gd name="connsiteY10" fmla="*/ 6418 h 9938"/>
                <a:gd name="connsiteX11" fmla="*/ 7889 w 10000"/>
                <a:gd name="connsiteY11" fmla="*/ 6301 h 9938"/>
                <a:gd name="connsiteX12" fmla="*/ 7444 w 10000"/>
                <a:gd name="connsiteY12" fmla="*/ 6239 h 9938"/>
                <a:gd name="connsiteX13" fmla="*/ 6889 w 10000"/>
                <a:gd name="connsiteY13" fmla="*/ 6182 h 9938"/>
                <a:gd name="connsiteX14" fmla="*/ 6389 w 10000"/>
                <a:gd name="connsiteY14" fmla="*/ 6182 h 9938"/>
                <a:gd name="connsiteX15" fmla="*/ 6389 w 10000"/>
                <a:gd name="connsiteY15" fmla="*/ 6182 h 9938"/>
                <a:gd name="connsiteX16" fmla="*/ 6167 w 10000"/>
                <a:gd name="connsiteY16" fmla="*/ 6125 h 9938"/>
                <a:gd name="connsiteX17" fmla="*/ 6056 w 10000"/>
                <a:gd name="connsiteY17" fmla="*/ 6014 h 9938"/>
                <a:gd name="connsiteX18" fmla="*/ 6000 w 10000"/>
                <a:gd name="connsiteY18" fmla="*/ 5897 h 9938"/>
                <a:gd name="connsiteX19" fmla="*/ 6000 w 10000"/>
                <a:gd name="connsiteY19" fmla="*/ 5665 h 9938"/>
                <a:gd name="connsiteX20" fmla="*/ 6056 w 10000"/>
                <a:gd name="connsiteY20" fmla="*/ 5200 h 9938"/>
                <a:gd name="connsiteX21" fmla="*/ 6111 w 10000"/>
                <a:gd name="connsiteY21" fmla="*/ 4969 h 9938"/>
                <a:gd name="connsiteX22" fmla="*/ 6056 w 10000"/>
                <a:gd name="connsiteY22" fmla="*/ 4684 h 9938"/>
                <a:gd name="connsiteX23" fmla="*/ 6056 w 10000"/>
                <a:gd name="connsiteY23" fmla="*/ 4684 h 9938"/>
                <a:gd name="connsiteX24" fmla="*/ 6000 w 10000"/>
                <a:gd name="connsiteY24" fmla="*/ 4507 h 9938"/>
                <a:gd name="connsiteX25" fmla="*/ 5944 w 10000"/>
                <a:gd name="connsiteY25" fmla="*/ 4390 h 9938"/>
                <a:gd name="connsiteX26" fmla="*/ 5833 w 10000"/>
                <a:gd name="connsiteY26" fmla="*/ 4390 h 9938"/>
                <a:gd name="connsiteX27" fmla="*/ 5667 w 10000"/>
                <a:gd name="connsiteY27" fmla="*/ 4450 h 9938"/>
                <a:gd name="connsiteX28" fmla="*/ 5333 w 10000"/>
                <a:gd name="connsiteY28" fmla="*/ 4622 h 9938"/>
                <a:gd name="connsiteX29" fmla="*/ 4889 w 10000"/>
                <a:gd name="connsiteY29" fmla="*/ 4914 h 9938"/>
                <a:gd name="connsiteX30" fmla="*/ 4889 w 10000"/>
                <a:gd name="connsiteY30" fmla="*/ 4914 h 9938"/>
                <a:gd name="connsiteX31" fmla="*/ 4611 w 10000"/>
                <a:gd name="connsiteY31" fmla="*/ 4969 h 9938"/>
                <a:gd name="connsiteX32" fmla="*/ 4500 w 10000"/>
                <a:gd name="connsiteY32" fmla="*/ 4969 h 9938"/>
                <a:gd name="connsiteX33" fmla="*/ 4444 w 10000"/>
                <a:gd name="connsiteY33" fmla="*/ 4914 h 9938"/>
                <a:gd name="connsiteX34" fmla="*/ 4389 w 10000"/>
                <a:gd name="connsiteY34" fmla="*/ 4684 h 9938"/>
                <a:gd name="connsiteX35" fmla="*/ 4222 w 10000"/>
                <a:gd name="connsiteY35" fmla="*/ 4390 h 9938"/>
                <a:gd name="connsiteX36" fmla="*/ 4222 w 10000"/>
                <a:gd name="connsiteY36" fmla="*/ 4390 h 9938"/>
                <a:gd name="connsiteX37" fmla="*/ 4111 w 10000"/>
                <a:gd name="connsiteY37" fmla="*/ 4222 h 9938"/>
                <a:gd name="connsiteX38" fmla="*/ 4111 w 10000"/>
                <a:gd name="connsiteY38" fmla="*/ 4046 h 9938"/>
                <a:gd name="connsiteX39" fmla="*/ 4111 w 10000"/>
                <a:gd name="connsiteY39" fmla="*/ 3928 h 9938"/>
                <a:gd name="connsiteX40" fmla="*/ 4167 w 10000"/>
                <a:gd name="connsiteY40" fmla="*/ 3816 h 9938"/>
                <a:gd name="connsiteX41" fmla="*/ 4278 w 10000"/>
                <a:gd name="connsiteY41" fmla="*/ 3583 h 9938"/>
                <a:gd name="connsiteX42" fmla="*/ 4389 w 10000"/>
                <a:gd name="connsiteY42" fmla="*/ 3524 h 9938"/>
                <a:gd name="connsiteX43" fmla="*/ 4389 w 10000"/>
                <a:gd name="connsiteY43" fmla="*/ 3524 h 9938"/>
                <a:gd name="connsiteX44" fmla="*/ 4389 w 10000"/>
                <a:gd name="connsiteY44" fmla="*/ 3470 h 9938"/>
                <a:gd name="connsiteX45" fmla="*/ 4444 w 10000"/>
                <a:gd name="connsiteY45" fmla="*/ 3410 h 9938"/>
                <a:gd name="connsiteX46" fmla="*/ 4667 w 10000"/>
                <a:gd name="connsiteY46" fmla="*/ 3351 h 9938"/>
                <a:gd name="connsiteX47" fmla="*/ 5333 w 10000"/>
                <a:gd name="connsiteY47" fmla="*/ 3240 h 9938"/>
                <a:gd name="connsiteX48" fmla="*/ 6500 w 10000"/>
                <a:gd name="connsiteY48" fmla="*/ 3066 h 9938"/>
                <a:gd name="connsiteX49" fmla="*/ 6500 w 10000"/>
                <a:gd name="connsiteY49" fmla="*/ 3066 h 9938"/>
                <a:gd name="connsiteX50" fmla="*/ 7167 w 10000"/>
                <a:gd name="connsiteY50" fmla="*/ 2891 h 9938"/>
                <a:gd name="connsiteX51" fmla="*/ 8389 w 10000"/>
                <a:gd name="connsiteY51" fmla="*/ 2542 h 9938"/>
                <a:gd name="connsiteX52" fmla="*/ 8389 w 10000"/>
                <a:gd name="connsiteY52" fmla="*/ 2542 h 9938"/>
                <a:gd name="connsiteX53" fmla="*/ 8667 w 10000"/>
                <a:gd name="connsiteY53" fmla="*/ 2422 h 9938"/>
                <a:gd name="connsiteX54" fmla="*/ 8778 w 10000"/>
                <a:gd name="connsiteY54" fmla="*/ 2252 h 9938"/>
                <a:gd name="connsiteX55" fmla="*/ 8889 w 10000"/>
                <a:gd name="connsiteY55" fmla="*/ 2138 h 9938"/>
                <a:gd name="connsiteX56" fmla="*/ 8833 w 10000"/>
                <a:gd name="connsiteY56" fmla="*/ 2021 h 9938"/>
                <a:gd name="connsiteX57" fmla="*/ 8833 w 10000"/>
                <a:gd name="connsiteY57" fmla="*/ 1905 h 9938"/>
                <a:gd name="connsiteX58" fmla="*/ 8722 w 10000"/>
                <a:gd name="connsiteY58" fmla="*/ 1790 h 9938"/>
                <a:gd name="connsiteX59" fmla="*/ 8556 w 10000"/>
                <a:gd name="connsiteY59" fmla="*/ 1619 h 9938"/>
                <a:gd name="connsiteX60" fmla="*/ 8556 w 10000"/>
                <a:gd name="connsiteY60" fmla="*/ 1619 h 9938"/>
                <a:gd name="connsiteX61" fmla="*/ 6556 w 10000"/>
                <a:gd name="connsiteY61" fmla="*/ 580 h 9938"/>
                <a:gd name="connsiteX62" fmla="*/ 6556 w 10000"/>
                <a:gd name="connsiteY62" fmla="*/ 580 h 9938"/>
                <a:gd name="connsiteX63" fmla="*/ 6333 w 10000"/>
                <a:gd name="connsiteY63" fmla="*/ 409 h 9938"/>
                <a:gd name="connsiteX64" fmla="*/ 6167 w 10000"/>
                <a:gd name="connsiteY64" fmla="*/ 235 h 9938"/>
                <a:gd name="connsiteX65" fmla="*/ 6056 w 10000"/>
                <a:gd name="connsiteY65" fmla="*/ 59 h 9938"/>
                <a:gd name="connsiteX66" fmla="*/ 6056 w 10000"/>
                <a:gd name="connsiteY66" fmla="*/ 59 h 9938"/>
                <a:gd name="connsiteX67" fmla="*/ 8056 w 10000"/>
                <a:gd name="connsiteY67" fmla="*/ 0 h 9938"/>
                <a:gd name="connsiteX68" fmla="*/ 10000 w 10000"/>
                <a:gd name="connsiteY68" fmla="*/ 580 h 9938"/>
                <a:gd name="connsiteX69" fmla="*/ 10000 w 10000"/>
                <a:gd name="connsiteY69" fmla="*/ 7976 h 9938"/>
                <a:gd name="connsiteX70" fmla="*/ 10000 w 10000"/>
                <a:gd name="connsiteY70" fmla="*/ 7976 h 9938"/>
                <a:gd name="connsiteX71" fmla="*/ 9722 w 10000"/>
                <a:gd name="connsiteY71" fmla="*/ 7920 h 9938"/>
                <a:gd name="connsiteX72" fmla="*/ 9389 w 10000"/>
                <a:gd name="connsiteY72" fmla="*/ 7976 h 9938"/>
                <a:gd name="connsiteX73" fmla="*/ 9389 w 10000"/>
                <a:gd name="connsiteY73" fmla="*/ 7976 h 9938"/>
                <a:gd name="connsiteX74" fmla="*/ 9278 w 10000"/>
                <a:gd name="connsiteY74" fmla="*/ 8036 h 9938"/>
                <a:gd name="connsiteX75" fmla="*/ 9056 w 10000"/>
                <a:gd name="connsiteY75" fmla="*/ 7976 h 9938"/>
                <a:gd name="connsiteX76" fmla="*/ 8889 w 10000"/>
                <a:gd name="connsiteY76" fmla="*/ 7920 h 9938"/>
                <a:gd name="connsiteX77" fmla="*/ 8722 w 10000"/>
                <a:gd name="connsiteY77" fmla="*/ 7799 h 9938"/>
                <a:gd name="connsiteX78" fmla="*/ 8611 w 10000"/>
                <a:gd name="connsiteY78" fmla="*/ 7627 h 9938"/>
                <a:gd name="connsiteX79" fmla="*/ 8444 w 10000"/>
                <a:gd name="connsiteY79" fmla="*/ 7341 h 9938"/>
                <a:gd name="connsiteX80" fmla="*/ 8444 w 10000"/>
                <a:gd name="connsiteY80" fmla="*/ 7341 h 9938"/>
                <a:gd name="connsiteX81" fmla="*/ 8222 w 10000"/>
                <a:gd name="connsiteY81" fmla="*/ 6822 h 9938"/>
                <a:gd name="connsiteX82" fmla="*/ 8111 w 10000"/>
                <a:gd name="connsiteY82" fmla="*/ 6588 h 9938"/>
                <a:gd name="connsiteX83" fmla="*/ 7944 w 10000"/>
                <a:gd name="connsiteY83" fmla="*/ 6418 h 9938"/>
                <a:gd name="connsiteX84" fmla="*/ 7778 w 10000"/>
                <a:gd name="connsiteY84" fmla="*/ 6301 h 9938"/>
                <a:gd name="connsiteX85" fmla="*/ 7556 w 10000"/>
                <a:gd name="connsiteY85" fmla="*/ 6239 h 9938"/>
                <a:gd name="connsiteX86" fmla="*/ 7333 w 10000"/>
                <a:gd name="connsiteY86" fmla="*/ 6182 h 9938"/>
                <a:gd name="connsiteX87" fmla="*/ 7000 w 10000"/>
                <a:gd name="connsiteY87" fmla="*/ 6125 h 9938"/>
                <a:gd name="connsiteX88" fmla="*/ 7000 w 10000"/>
                <a:gd name="connsiteY88" fmla="*/ 6125 h 9938"/>
                <a:gd name="connsiteX89" fmla="*/ 6556 w 10000"/>
                <a:gd name="connsiteY89" fmla="*/ 6182 h 9938"/>
                <a:gd name="connsiteX90" fmla="*/ 6222 w 10000"/>
                <a:gd name="connsiteY90" fmla="*/ 6182 h 9938"/>
                <a:gd name="connsiteX91" fmla="*/ 6111 w 10000"/>
                <a:gd name="connsiteY91" fmla="*/ 6125 h 9938"/>
                <a:gd name="connsiteX92" fmla="*/ 6056 w 10000"/>
                <a:gd name="connsiteY92" fmla="*/ 6067 h 9938"/>
                <a:gd name="connsiteX93" fmla="*/ 6056 w 10000"/>
                <a:gd name="connsiteY93" fmla="*/ 6067 h 9938"/>
                <a:gd name="connsiteX94" fmla="*/ 6056 w 10000"/>
                <a:gd name="connsiteY94" fmla="*/ 5028 h 9938"/>
                <a:gd name="connsiteX95" fmla="*/ 6056 w 10000"/>
                <a:gd name="connsiteY95" fmla="*/ 5028 h 9938"/>
                <a:gd name="connsiteX96" fmla="*/ 6056 w 10000"/>
                <a:gd name="connsiteY96" fmla="*/ 4795 h 9938"/>
                <a:gd name="connsiteX97" fmla="*/ 5944 w 10000"/>
                <a:gd name="connsiteY97" fmla="*/ 4507 h 9938"/>
                <a:gd name="connsiteX98" fmla="*/ 5889 w 10000"/>
                <a:gd name="connsiteY98" fmla="*/ 4450 h 9938"/>
                <a:gd name="connsiteX99" fmla="*/ 5778 w 10000"/>
                <a:gd name="connsiteY99" fmla="*/ 4390 h 9938"/>
                <a:gd name="connsiteX100" fmla="*/ 5667 w 10000"/>
                <a:gd name="connsiteY100" fmla="*/ 4390 h 9938"/>
                <a:gd name="connsiteX101" fmla="*/ 5500 w 10000"/>
                <a:gd name="connsiteY101" fmla="*/ 4450 h 9938"/>
                <a:gd name="connsiteX102" fmla="*/ 5500 w 10000"/>
                <a:gd name="connsiteY102" fmla="*/ 4450 h 9938"/>
                <a:gd name="connsiteX103" fmla="*/ 4889 w 10000"/>
                <a:gd name="connsiteY103" fmla="*/ 4855 h 9938"/>
                <a:gd name="connsiteX104" fmla="*/ 4611 w 10000"/>
                <a:gd name="connsiteY104" fmla="*/ 4969 h 9938"/>
                <a:gd name="connsiteX105" fmla="*/ 4556 w 10000"/>
                <a:gd name="connsiteY105" fmla="*/ 5028 h 9938"/>
                <a:gd name="connsiteX106" fmla="*/ 4500 w 10000"/>
                <a:gd name="connsiteY106" fmla="*/ 4969 h 9938"/>
                <a:gd name="connsiteX107" fmla="*/ 4500 w 10000"/>
                <a:gd name="connsiteY107" fmla="*/ 4969 h 9938"/>
                <a:gd name="connsiteX108" fmla="*/ 4222 w 10000"/>
                <a:gd name="connsiteY108" fmla="*/ 4390 h 9938"/>
                <a:gd name="connsiteX109" fmla="*/ 4222 w 10000"/>
                <a:gd name="connsiteY109" fmla="*/ 4390 h 9938"/>
                <a:gd name="connsiteX110" fmla="*/ 4111 w 10000"/>
                <a:gd name="connsiteY110" fmla="*/ 4104 h 9938"/>
                <a:gd name="connsiteX111" fmla="*/ 4111 w 10000"/>
                <a:gd name="connsiteY111" fmla="*/ 3928 h 9938"/>
                <a:gd name="connsiteX112" fmla="*/ 4111 w 10000"/>
                <a:gd name="connsiteY112" fmla="*/ 3757 h 9938"/>
                <a:gd name="connsiteX113" fmla="*/ 4111 w 10000"/>
                <a:gd name="connsiteY113" fmla="*/ 3757 h 9938"/>
                <a:gd name="connsiteX114" fmla="*/ 4278 w 10000"/>
                <a:gd name="connsiteY114" fmla="*/ 3583 h 9938"/>
                <a:gd name="connsiteX115" fmla="*/ 4389 w 10000"/>
                <a:gd name="connsiteY115" fmla="*/ 3524 h 9938"/>
                <a:gd name="connsiteX116" fmla="*/ 4389 w 10000"/>
                <a:gd name="connsiteY116" fmla="*/ 3524 h 9938"/>
                <a:gd name="connsiteX117" fmla="*/ 4000 w 10000"/>
                <a:gd name="connsiteY117" fmla="*/ 3524 h 9938"/>
                <a:gd name="connsiteX118" fmla="*/ 3722 w 10000"/>
                <a:gd name="connsiteY118" fmla="*/ 3583 h 9938"/>
                <a:gd name="connsiteX119" fmla="*/ 3611 w 10000"/>
                <a:gd name="connsiteY119" fmla="*/ 3645 h 9938"/>
                <a:gd name="connsiteX120" fmla="*/ 3556 w 10000"/>
                <a:gd name="connsiteY120" fmla="*/ 3699 h 9938"/>
                <a:gd name="connsiteX121" fmla="*/ 3556 w 10000"/>
                <a:gd name="connsiteY121" fmla="*/ 3699 h 9938"/>
                <a:gd name="connsiteX122" fmla="*/ 3444 w 10000"/>
                <a:gd name="connsiteY122" fmla="*/ 3928 h 9938"/>
                <a:gd name="connsiteX123" fmla="*/ 3278 w 10000"/>
                <a:gd name="connsiteY123" fmla="*/ 4278 h 9938"/>
                <a:gd name="connsiteX124" fmla="*/ 3000 w 10000"/>
                <a:gd name="connsiteY124" fmla="*/ 4684 h 9938"/>
                <a:gd name="connsiteX125" fmla="*/ 2667 w 10000"/>
                <a:gd name="connsiteY125" fmla="*/ 4969 h 9938"/>
                <a:gd name="connsiteX126" fmla="*/ 2667 w 10000"/>
                <a:gd name="connsiteY126" fmla="*/ 4969 h 9938"/>
                <a:gd name="connsiteX127" fmla="*/ 2333 w 10000"/>
                <a:gd name="connsiteY127" fmla="*/ 5200 h 9938"/>
                <a:gd name="connsiteX128" fmla="*/ 1833 w 10000"/>
                <a:gd name="connsiteY128" fmla="*/ 5433 h 9938"/>
                <a:gd name="connsiteX129" fmla="*/ 1389 w 10000"/>
                <a:gd name="connsiteY129" fmla="*/ 5550 h 9938"/>
                <a:gd name="connsiteX130" fmla="*/ 889 w 10000"/>
                <a:gd name="connsiteY130" fmla="*/ 5604 h 9938"/>
                <a:gd name="connsiteX131" fmla="*/ 889 w 10000"/>
                <a:gd name="connsiteY131" fmla="*/ 5604 h 9938"/>
                <a:gd name="connsiteX132" fmla="*/ 500 w 10000"/>
                <a:gd name="connsiteY132" fmla="*/ 5665 h 9938"/>
                <a:gd name="connsiteX133" fmla="*/ 222 w 10000"/>
                <a:gd name="connsiteY133" fmla="*/ 5725 h 9938"/>
                <a:gd name="connsiteX134" fmla="*/ 0 w 10000"/>
                <a:gd name="connsiteY134" fmla="*/ 5784 h 9938"/>
                <a:gd name="connsiteX135" fmla="*/ 0 w 10000"/>
                <a:gd name="connsiteY135" fmla="*/ 5784 h 9938"/>
                <a:gd name="connsiteX136" fmla="*/ 278 w 10000"/>
                <a:gd name="connsiteY136" fmla="*/ 6702 h 9938"/>
                <a:gd name="connsiteX137" fmla="*/ 500 w 10000"/>
                <a:gd name="connsiteY137" fmla="*/ 7398 h 9938"/>
                <a:gd name="connsiteX138" fmla="*/ 722 w 10000"/>
                <a:gd name="connsiteY138" fmla="*/ 7976 h 9938"/>
                <a:gd name="connsiteX139" fmla="*/ 722 w 10000"/>
                <a:gd name="connsiteY139" fmla="*/ 7976 h 9938"/>
                <a:gd name="connsiteX140" fmla="*/ 889 w 10000"/>
                <a:gd name="connsiteY140" fmla="*/ 8324 h 9938"/>
                <a:gd name="connsiteX141" fmla="*/ 944 w 10000"/>
                <a:gd name="connsiteY141" fmla="*/ 8613 h 9938"/>
                <a:gd name="connsiteX142" fmla="*/ 1111 w 10000"/>
                <a:gd name="connsiteY142" fmla="*/ 8901 h 9938"/>
                <a:gd name="connsiteX143" fmla="*/ 1333 w 10000"/>
                <a:gd name="connsiteY143" fmla="*/ 9362 h 9938"/>
                <a:gd name="connsiteX144" fmla="*/ 1333 w 10000"/>
                <a:gd name="connsiteY144" fmla="*/ 9362 h 9938"/>
                <a:gd name="connsiteX145" fmla="*/ 1444 w 10000"/>
                <a:gd name="connsiteY145" fmla="*/ 9596 h 9938"/>
                <a:gd name="connsiteX146" fmla="*/ 1500 w 10000"/>
                <a:gd name="connsiteY146" fmla="*/ 9768 h 9938"/>
                <a:gd name="connsiteX147" fmla="*/ 1500 w 10000"/>
                <a:gd name="connsiteY147" fmla="*/ 9938 h 9938"/>
                <a:gd name="connsiteX0" fmla="*/ 10000 w 10000"/>
                <a:gd name="connsiteY0" fmla="*/ 7969 h 9829"/>
                <a:gd name="connsiteX1" fmla="*/ 10000 w 10000"/>
                <a:gd name="connsiteY1" fmla="*/ 7969 h 9829"/>
                <a:gd name="connsiteX2" fmla="*/ 9222 w 10000"/>
                <a:gd name="connsiteY2" fmla="*/ 8026 h 9829"/>
                <a:gd name="connsiteX3" fmla="*/ 8944 w 10000"/>
                <a:gd name="connsiteY3" fmla="*/ 8026 h 9829"/>
                <a:gd name="connsiteX4" fmla="*/ 8833 w 10000"/>
                <a:gd name="connsiteY4" fmla="*/ 7969 h 9829"/>
                <a:gd name="connsiteX5" fmla="*/ 8778 w 10000"/>
                <a:gd name="connsiteY5" fmla="*/ 7909 h 9829"/>
                <a:gd name="connsiteX6" fmla="*/ 8778 w 10000"/>
                <a:gd name="connsiteY6" fmla="*/ 7909 h 9829"/>
                <a:gd name="connsiteX7" fmla="*/ 8444 w 10000"/>
                <a:gd name="connsiteY7" fmla="*/ 7209 h 9829"/>
                <a:gd name="connsiteX8" fmla="*/ 8167 w 10000"/>
                <a:gd name="connsiteY8" fmla="*/ 6572 h 9829"/>
                <a:gd name="connsiteX9" fmla="*/ 8167 w 10000"/>
                <a:gd name="connsiteY9" fmla="*/ 6572 h 9829"/>
                <a:gd name="connsiteX10" fmla="*/ 8056 w 10000"/>
                <a:gd name="connsiteY10" fmla="*/ 6458 h 9829"/>
                <a:gd name="connsiteX11" fmla="*/ 7889 w 10000"/>
                <a:gd name="connsiteY11" fmla="*/ 6340 h 9829"/>
                <a:gd name="connsiteX12" fmla="*/ 7444 w 10000"/>
                <a:gd name="connsiteY12" fmla="*/ 6278 h 9829"/>
                <a:gd name="connsiteX13" fmla="*/ 6889 w 10000"/>
                <a:gd name="connsiteY13" fmla="*/ 6221 h 9829"/>
                <a:gd name="connsiteX14" fmla="*/ 6389 w 10000"/>
                <a:gd name="connsiteY14" fmla="*/ 6221 h 9829"/>
                <a:gd name="connsiteX15" fmla="*/ 6389 w 10000"/>
                <a:gd name="connsiteY15" fmla="*/ 6221 h 9829"/>
                <a:gd name="connsiteX16" fmla="*/ 6167 w 10000"/>
                <a:gd name="connsiteY16" fmla="*/ 6163 h 9829"/>
                <a:gd name="connsiteX17" fmla="*/ 6056 w 10000"/>
                <a:gd name="connsiteY17" fmla="*/ 6052 h 9829"/>
                <a:gd name="connsiteX18" fmla="*/ 6000 w 10000"/>
                <a:gd name="connsiteY18" fmla="*/ 5934 h 9829"/>
                <a:gd name="connsiteX19" fmla="*/ 6000 w 10000"/>
                <a:gd name="connsiteY19" fmla="*/ 5700 h 9829"/>
                <a:gd name="connsiteX20" fmla="*/ 6056 w 10000"/>
                <a:gd name="connsiteY20" fmla="*/ 5232 h 9829"/>
                <a:gd name="connsiteX21" fmla="*/ 6111 w 10000"/>
                <a:gd name="connsiteY21" fmla="*/ 5000 h 9829"/>
                <a:gd name="connsiteX22" fmla="*/ 6056 w 10000"/>
                <a:gd name="connsiteY22" fmla="*/ 4713 h 9829"/>
                <a:gd name="connsiteX23" fmla="*/ 6056 w 10000"/>
                <a:gd name="connsiteY23" fmla="*/ 4713 h 9829"/>
                <a:gd name="connsiteX24" fmla="*/ 6000 w 10000"/>
                <a:gd name="connsiteY24" fmla="*/ 4535 h 9829"/>
                <a:gd name="connsiteX25" fmla="*/ 5944 w 10000"/>
                <a:gd name="connsiteY25" fmla="*/ 4417 h 9829"/>
                <a:gd name="connsiteX26" fmla="*/ 5833 w 10000"/>
                <a:gd name="connsiteY26" fmla="*/ 4417 h 9829"/>
                <a:gd name="connsiteX27" fmla="*/ 5667 w 10000"/>
                <a:gd name="connsiteY27" fmla="*/ 4478 h 9829"/>
                <a:gd name="connsiteX28" fmla="*/ 5333 w 10000"/>
                <a:gd name="connsiteY28" fmla="*/ 4651 h 9829"/>
                <a:gd name="connsiteX29" fmla="*/ 4889 w 10000"/>
                <a:gd name="connsiteY29" fmla="*/ 4945 h 9829"/>
                <a:gd name="connsiteX30" fmla="*/ 4889 w 10000"/>
                <a:gd name="connsiteY30" fmla="*/ 4945 h 9829"/>
                <a:gd name="connsiteX31" fmla="*/ 4611 w 10000"/>
                <a:gd name="connsiteY31" fmla="*/ 5000 h 9829"/>
                <a:gd name="connsiteX32" fmla="*/ 4500 w 10000"/>
                <a:gd name="connsiteY32" fmla="*/ 5000 h 9829"/>
                <a:gd name="connsiteX33" fmla="*/ 4444 w 10000"/>
                <a:gd name="connsiteY33" fmla="*/ 4945 h 9829"/>
                <a:gd name="connsiteX34" fmla="*/ 4389 w 10000"/>
                <a:gd name="connsiteY34" fmla="*/ 4713 h 9829"/>
                <a:gd name="connsiteX35" fmla="*/ 4222 w 10000"/>
                <a:gd name="connsiteY35" fmla="*/ 4417 h 9829"/>
                <a:gd name="connsiteX36" fmla="*/ 4222 w 10000"/>
                <a:gd name="connsiteY36" fmla="*/ 4417 h 9829"/>
                <a:gd name="connsiteX37" fmla="*/ 4111 w 10000"/>
                <a:gd name="connsiteY37" fmla="*/ 4248 h 9829"/>
                <a:gd name="connsiteX38" fmla="*/ 4111 w 10000"/>
                <a:gd name="connsiteY38" fmla="*/ 4071 h 9829"/>
                <a:gd name="connsiteX39" fmla="*/ 4111 w 10000"/>
                <a:gd name="connsiteY39" fmla="*/ 3953 h 9829"/>
                <a:gd name="connsiteX40" fmla="*/ 4167 w 10000"/>
                <a:gd name="connsiteY40" fmla="*/ 3840 h 9829"/>
                <a:gd name="connsiteX41" fmla="*/ 4278 w 10000"/>
                <a:gd name="connsiteY41" fmla="*/ 3605 h 9829"/>
                <a:gd name="connsiteX42" fmla="*/ 4389 w 10000"/>
                <a:gd name="connsiteY42" fmla="*/ 3546 h 9829"/>
                <a:gd name="connsiteX43" fmla="*/ 4389 w 10000"/>
                <a:gd name="connsiteY43" fmla="*/ 3546 h 9829"/>
                <a:gd name="connsiteX44" fmla="*/ 4389 w 10000"/>
                <a:gd name="connsiteY44" fmla="*/ 3492 h 9829"/>
                <a:gd name="connsiteX45" fmla="*/ 4444 w 10000"/>
                <a:gd name="connsiteY45" fmla="*/ 3431 h 9829"/>
                <a:gd name="connsiteX46" fmla="*/ 4667 w 10000"/>
                <a:gd name="connsiteY46" fmla="*/ 3372 h 9829"/>
                <a:gd name="connsiteX47" fmla="*/ 5333 w 10000"/>
                <a:gd name="connsiteY47" fmla="*/ 3260 h 9829"/>
                <a:gd name="connsiteX48" fmla="*/ 6500 w 10000"/>
                <a:gd name="connsiteY48" fmla="*/ 3085 h 9829"/>
                <a:gd name="connsiteX49" fmla="*/ 6500 w 10000"/>
                <a:gd name="connsiteY49" fmla="*/ 3085 h 9829"/>
                <a:gd name="connsiteX50" fmla="*/ 7167 w 10000"/>
                <a:gd name="connsiteY50" fmla="*/ 2909 h 9829"/>
                <a:gd name="connsiteX51" fmla="*/ 8389 w 10000"/>
                <a:gd name="connsiteY51" fmla="*/ 2558 h 9829"/>
                <a:gd name="connsiteX52" fmla="*/ 8389 w 10000"/>
                <a:gd name="connsiteY52" fmla="*/ 2558 h 9829"/>
                <a:gd name="connsiteX53" fmla="*/ 8667 w 10000"/>
                <a:gd name="connsiteY53" fmla="*/ 2437 h 9829"/>
                <a:gd name="connsiteX54" fmla="*/ 8778 w 10000"/>
                <a:gd name="connsiteY54" fmla="*/ 2266 h 9829"/>
                <a:gd name="connsiteX55" fmla="*/ 8889 w 10000"/>
                <a:gd name="connsiteY55" fmla="*/ 2151 h 9829"/>
                <a:gd name="connsiteX56" fmla="*/ 8833 w 10000"/>
                <a:gd name="connsiteY56" fmla="*/ 2034 h 9829"/>
                <a:gd name="connsiteX57" fmla="*/ 8833 w 10000"/>
                <a:gd name="connsiteY57" fmla="*/ 1917 h 9829"/>
                <a:gd name="connsiteX58" fmla="*/ 8722 w 10000"/>
                <a:gd name="connsiteY58" fmla="*/ 1801 h 9829"/>
                <a:gd name="connsiteX59" fmla="*/ 8556 w 10000"/>
                <a:gd name="connsiteY59" fmla="*/ 1629 h 9829"/>
                <a:gd name="connsiteX60" fmla="*/ 8556 w 10000"/>
                <a:gd name="connsiteY60" fmla="*/ 1629 h 9829"/>
                <a:gd name="connsiteX61" fmla="*/ 6556 w 10000"/>
                <a:gd name="connsiteY61" fmla="*/ 584 h 9829"/>
                <a:gd name="connsiteX62" fmla="*/ 6556 w 10000"/>
                <a:gd name="connsiteY62" fmla="*/ 584 h 9829"/>
                <a:gd name="connsiteX63" fmla="*/ 6333 w 10000"/>
                <a:gd name="connsiteY63" fmla="*/ 412 h 9829"/>
                <a:gd name="connsiteX64" fmla="*/ 6167 w 10000"/>
                <a:gd name="connsiteY64" fmla="*/ 236 h 9829"/>
                <a:gd name="connsiteX65" fmla="*/ 6056 w 10000"/>
                <a:gd name="connsiteY65" fmla="*/ 59 h 9829"/>
                <a:gd name="connsiteX66" fmla="*/ 6056 w 10000"/>
                <a:gd name="connsiteY66" fmla="*/ 59 h 9829"/>
                <a:gd name="connsiteX67" fmla="*/ 8056 w 10000"/>
                <a:gd name="connsiteY67" fmla="*/ 0 h 9829"/>
                <a:gd name="connsiteX68" fmla="*/ 10000 w 10000"/>
                <a:gd name="connsiteY68" fmla="*/ 584 h 9829"/>
                <a:gd name="connsiteX69" fmla="*/ 10000 w 10000"/>
                <a:gd name="connsiteY69" fmla="*/ 8026 h 9829"/>
                <a:gd name="connsiteX70" fmla="*/ 10000 w 10000"/>
                <a:gd name="connsiteY70" fmla="*/ 8026 h 9829"/>
                <a:gd name="connsiteX71" fmla="*/ 9722 w 10000"/>
                <a:gd name="connsiteY71" fmla="*/ 7969 h 9829"/>
                <a:gd name="connsiteX72" fmla="*/ 9389 w 10000"/>
                <a:gd name="connsiteY72" fmla="*/ 8026 h 9829"/>
                <a:gd name="connsiteX73" fmla="*/ 9389 w 10000"/>
                <a:gd name="connsiteY73" fmla="*/ 8026 h 9829"/>
                <a:gd name="connsiteX74" fmla="*/ 9278 w 10000"/>
                <a:gd name="connsiteY74" fmla="*/ 8086 h 9829"/>
                <a:gd name="connsiteX75" fmla="*/ 9056 w 10000"/>
                <a:gd name="connsiteY75" fmla="*/ 8026 h 9829"/>
                <a:gd name="connsiteX76" fmla="*/ 8889 w 10000"/>
                <a:gd name="connsiteY76" fmla="*/ 7969 h 9829"/>
                <a:gd name="connsiteX77" fmla="*/ 8722 w 10000"/>
                <a:gd name="connsiteY77" fmla="*/ 7848 h 9829"/>
                <a:gd name="connsiteX78" fmla="*/ 8611 w 10000"/>
                <a:gd name="connsiteY78" fmla="*/ 7675 h 9829"/>
                <a:gd name="connsiteX79" fmla="*/ 8444 w 10000"/>
                <a:gd name="connsiteY79" fmla="*/ 7387 h 9829"/>
                <a:gd name="connsiteX80" fmla="*/ 8444 w 10000"/>
                <a:gd name="connsiteY80" fmla="*/ 7387 h 9829"/>
                <a:gd name="connsiteX81" fmla="*/ 8222 w 10000"/>
                <a:gd name="connsiteY81" fmla="*/ 6865 h 9829"/>
                <a:gd name="connsiteX82" fmla="*/ 8111 w 10000"/>
                <a:gd name="connsiteY82" fmla="*/ 6629 h 9829"/>
                <a:gd name="connsiteX83" fmla="*/ 7944 w 10000"/>
                <a:gd name="connsiteY83" fmla="*/ 6458 h 9829"/>
                <a:gd name="connsiteX84" fmla="*/ 7778 w 10000"/>
                <a:gd name="connsiteY84" fmla="*/ 6340 h 9829"/>
                <a:gd name="connsiteX85" fmla="*/ 7556 w 10000"/>
                <a:gd name="connsiteY85" fmla="*/ 6278 h 9829"/>
                <a:gd name="connsiteX86" fmla="*/ 7333 w 10000"/>
                <a:gd name="connsiteY86" fmla="*/ 6221 h 9829"/>
                <a:gd name="connsiteX87" fmla="*/ 7000 w 10000"/>
                <a:gd name="connsiteY87" fmla="*/ 6163 h 9829"/>
                <a:gd name="connsiteX88" fmla="*/ 7000 w 10000"/>
                <a:gd name="connsiteY88" fmla="*/ 6163 h 9829"/>
                <a:gd name="connsiteX89" fmla="*/ 6556 w 10000"/>
                <a:gd name="connsiteY89" fmla="*/ 6221 h 9829"/>
                <a:gd name="connsiteX90" fmla="*/ 6222 w 10000"/>
                <a:gd name="connsiteY90" fmla="*/ 6221 h 9829"/>
                <a:gd name="connsiteX91" fmla="*/ 6111 w 10000"/>
                <a:gd name="connsiteY91" fmla="*/ 6163 h 9829"/>
                <a:gd name="connsiteX92" fmla="*/ 6056 w 10000"/>
                <a:gd name="connsiteY92" fmla="*/ 6105 h 9829"/>
                <a:gd name="connsiteX93" fmla="*/ 6056 w 10000"/>
                <a:gd name="connsiteY93" fmla="*/ 6105 h 9829"/>
                <a:gd name="connsiteX94" fmla="*/ 6056 w 10000"/>
                <a:gd name="connsiteY94" fmla="*/ 5059 h 9829"/>
                <a:gd name="connsiteX95" fmla="*/ 6056 w 10000"/>
                <a:gd name="connsiteY95" fmla="*/ 5059 h 9829"/>
                <a:gd name="connsiteX96" fmla="*/ 6056 w 10000"/>
                <a:gd name="connsiteY96" fmla="*/ 4825 h 9829"/>
                <a:gd name="connsiteX97" fmla="*/ 5944 w 10000"/>
                <a:gd name="connsiteY97" fmla="*/ 4535 h 9829"/>
                <a:gd name="connsiteX98" fmla="*/ 5889 w 10000"/>
                <a:gd name="connsiteY98" fmla="*/ 4478 h 9829"/>
                <a:gd name="connsiteX99" fmla="*/ 5778 w 10000"/>
                <a:gd name="connsiteY99" fmla="*/ 4417 h 9829"/>
                <a:gd name="connsiteX100" fmla="*/ 5667 w 10000"/>
                <a:gd name="connsiteY100" fmla="*/ 4417 h 9829"/>
                <a:gd name="connsiteX101" fmla="*/ 5500 w 10000"/>
                <a:gd name="connsiteY101" fmla="*/ 4478 h 9829"/>
                <a:gd name="connsiteX102" fmla="*/ 5500 w 10000"/>
                <a:gd name="connsiteY102" fmla="*/ 4478 h 9829"/>
                <a:gd name="connsiteX103" fmla="*/ 4889 w 10000"/>
                <a:gd name="connsiteY103" fmla="*/ 4885 h 9829"/>
                <a:gd name="connsiteX104" fmla="*/ 4611 w 10000"/>
                <a:gd name="connsiteY104" fmla="*/ 5000 h 9829"/>
                <a:gd name="connsiteX105" fmla="*/ 4556 w 10000"/>
                <a:gd name="connsiteY105" fmla="*/ 5059 h 9829"/>
                <a:gd name="connsiteX106" fmla="*/ 4500 w 10000"/>
                <a:gd name="connsiteY106" fmla="*/ 5000 h 9829"/>
                <a:gd name="connsiteX107" fmla="*/ 4500 w 10000"/>
                <a:gd name="connsiteY107" fmla="*/ 5000 h 9829"/>
                <a:gd name="connsiteX108" fmla="*/ 4222 w 10000"/>
                <a:gd name="connsiteY108" fmla="*/ 4417 h 9829"/>
                <a:gd name="connsiteX109" fmla="*/ 4222 w 10000"/>
                <a:gd name="connsiteY109" fmla="*/ 4417 h 9829"/>
                <a:gd name="connsiteX110" fmla="*/ 4111 w 10000"/>
                <a:gd name="connsiteY110" fmla="*/ 4130 h 9829"/>
                <a:gd name="connsiteX111" fmla="*/ 4111 w 10000"/>
                <a:gd name="connsiteY111" fmla="*/ 3953 h 9829"/>
                <a:gd name="connsiteX112" fmla="*/ 4111 w 10000"/>
                <a:gd name="connsiteY112" fmla="*/ 3780 h 9829"/>
                <a:gd name="connsiteX113" fmla="*/ 4111 w 10000"/>
                <a:gd name="connsiteY113" fmla="*/ 3780 h 9829"/>
                <a:gd name="connsiteX114" fmla="*/ 4278 w 10000"/>
                <a:gd name="connsiteY114" fmla="*/ 3605 h 9829"/>
                <a:gd name="connsiteX115" fmla="*/ 4389 w 10000"/>
                <a:gd name="connsiteY115" fmla="*/ 3546 h 9829"/>
                <a:gd name="connsiteX116" fmla="*/ 4389 w 10000"/>
                <a:gd name="connsiteY116" fmla="*/ 3546 h 9829"/>
                <a:gd name="connsiteX117" fmla="*/ 4000 w 10000"/>
                <a:gd name="connsiteY117" fmla="*/ 3546 h 9829"/>
                <a:gd name="connsiteX118" fmla="*/ 3722 w 10000"/>
                <a:gd name="connsiteY118" fmla="*/ 3605 h 9829"/>
                <a:gd name="connsiteX119" fmla="*/ 3611 w 10000"/>
                <a:gd name="connsiteY119" fmla="*/ 3668 h 9829"/>
                <a:gd name="connsiteX120" fmla="*/ 3556 w 10000"/>
                <a:gd name="connsiteY120" fmla="*/ 3722 h 9829"/>
                <a:gd name="connsiteX121" fmla="*/ 3556 w 10000"/>
                <a:gd name="connsiteY121" fmla="*/ 3722 h 9829"/>
                <a:gd name="connsiteX122" fmla="*/ 3444 w 10000"/>
                <a:gd name="connsiteY122" fmla="*/ 3953 h 9829"/>
                <a:gd name="connsiteX123" fmla="*/ 3278 w 10000"/>
                <a:gd name="connsiteY123" fmla="*/ 4305 h 9829"/>
                <a:gd name="connsiteX124" fmla="*/ 3000 w 10000"/>
                <a:gd name="connsiteY124" fmla="*/ 4713 h 9829"/>
                <a:gd name="connsiteX125" fmla="*/ 2667 w 10000"/>
                <a:gd name="connsiteY125" fmla="*/ 5000 h 9829"/>
                <a:gd name="connsiteX126" fmla="*/ 2667 w 10000"/>
                <a:gd name="connsiteY126" fmla="*/ 5000 h 9829"/>
                <a:gd name="connsiteX127" fmla="*/ 2333 w 10000"/>
                <a:gd name="connsiteY127" fmla="*/ 5232 h 9829"/>
                <a:gd name="connsiteX128" fmla="*/ 1833 w 10000"/>
                <a:gd name="connsiteY128" fmla="*/ 5467 h 9829"/>
                <a:gd name="connsiteX129" fmla="*/ 1389 w 10000"/>
                <a:gd name="connsiteY129" fmla="*/ 5585 h 9829"/>
                <a:gd name="connsiteX130" fmla="*/ 889 w 10000"/>
                <a:gd name="connsiteY130" fmla="*/ 5639 h 9829"/>
                <a:gd name="connsiteX131" fmla="*/ 889 w 10000"/>
                <a:gd name="connsiteY131" fmla="*/ 5639 h 9829"/>
                <a:gd name="connsiteX132" fmla="*/ 500 w 10000"/>
                <a:gd name="connsiteY132" fmla="*/ 5700 h 9829"/>
                <a:gd name="connsiteX133" fmla="*/ 222 w 10000"/>
                <a:gd name="connsiteY133" fmla="*/ 5761 h 9829"/>
                <a:gd name="connsiteX134" fmla="*/ 0 w 10000"/>
                <a:gd name="connsiteY134" fmla="*/ 5820 h 9829"/>
                <a:gd name="connsiteX135" fmla="*/ 0 w 10000"/>
                <a:gd name="connsiteY135" fmla="*/ 5820 h 9829"/>
                <a:gd name="connsiteX136" fmla="*/ 278 w 10000"/>
                <a:gd name="connsiteY136" fmla="*/ 6744 h 9829"/>
                <a:gd name="connsiteX137" fmla="*/ 500 w 10000"/>
                <a:gd name="connsiteY137" fmla="*/ 7444 h 9829"/>
                <a:gd name="connsiteX138" fmla="*/ 722 w 10000"/>
                <a:gd name="connsiteY138" fmla="*/ 8026 h 9829"/>
                <a:gd name="connsiteX139" fmla="*/ 722 w 10000"/>
                <a:gd name="connsiteY139" fmla="*/ 8026 h 9829"/>
                <a:gd name="connsiteX140" fmla="*/ 889 w 10000"/>
                <a:gd name="connsiteY140" fmla="*/ 8376 h 9829"/>
                <a:gd name="connsiteX141" fmla="*/ 944 w 10000"/>
                <a:gd name="connsiteY141" fmla="*/ 8667 h 9829"/>
                <a:gd name="connsiteX142" fmla="*/ 1111 w 10000"/>
                <a:gd name="connsiteY142" fmla="*/ 8957 h 9829"/>
                <a:gd name="connsiteX143" fmla="*/ 1333 w 10000"/>
                <a:gd name="connsiteY143" fmla="*/ 9420 h 9829"/>
                <a:gd name="connsiteX144" fmla="*/ 1333 w 10000"/>
                <a:gd name="connsiteY144" fmla="*/ 9420 h 9829"/>
                <a:gd name="connsiteX145" fmla="*/ 1444 w 10000"/>
                <a:gd name="connsiteY145" fmla="*/ 9656 h 9829"/>
                <a:gd name="connsiteX146" fmla="*/ 1500 w 10000"/>
                <a:gd name="connsiteY146" fmla="*/ 9829 h 9829"/>
                <a:gd name="connsiteX0" fmla="*/ 10000 w 10000"/>
                <a:gd name="connsiteY0" fmla="*/ 8108 h 9824"/>
                <a:gd name="connsiteX1" fmla="*/ 10000 w 10000"/>
                <a:gd name="connsiteY1" fmla="*/ 8108 h 9824"/>
                <a:gd name="connsiteX2" fmla="*/ 9222 w 10000"/>
                <a:gd name="connsiteY2" fmla="*/ 8166 h 9824"/>
                <a:gd name="connsiteX3" fmla="*/ 8944 w 10000"/>
                <a:gd name="connsiteY3" fmla="*/ 8166 h 9824"/>
                <a:gd name="connsiteX4" fmla="*/ 8833 w 10000"/>
                <a:gd name="connsiteY4" fmla="*/ 8108 h 9824"/>
                <a:gd name="connsiteX5" fmla="*/ 8778 w 10000"/>
                <a:gd name="connsiteY5" fmla="*/ 8047 h 9824"/>
                <a:gd name="connsiteX6" fmla="*/ 8778 w 10000"/>
                <a:gd name="connsiteY6" fmla="*/ 8047 h 9824"/>
                <a:gd name="connsiteX7" fmla="*/ 8444 w 10000"/>
                <a:gd name="connsiteY7" fmla="*/ 7334 h 9824"/>
                <a:gd name="connsiteX8" fmla="*/ 8167 w 10000"/>
                <a:gd name="connsiteY8" fmla="*/ 6686 h 9824"/>
                <a:gd name="connsiteX9" fmla="*/ 8167 w 10000"/>
                <a:gd name="connsiteY9" fmla="*/ 6686 h 9824"/>
                <a:gd name="connsiteX10" fmla="*/ 8056 w 10000"/>
                <a:gd name="connsiteY10" fmla="*/ 6570 h 9824"/>
                <a:gd name="connsiteX11" fmla="*/ 7889 w 10000"/>
                <a:gd name="connsiteY11" fmla="*/ 6450 h 9824"/>
                <a:gd name="connsiteX12" fmla="*/ 7444 w 10000"/>
                <a:gd name="connsiteY12" fmla="*/ 6387 h 9824"/>
                <a:gd name="connsiteX13" fmla="*/ 6889 w 10000"/>
                <a:gd name="connsiteY13" fmla="*/ 6329 h 9824"/>
                <a:gd name="connsiteX14" fmla="*/ 6389 w 10000"/>
                <a:gd name="connsiteY14" fmla="*/ 6329 h 9824"/>
                <a:gd name="connsiteX15" fmla="*/ 6389 w 10000"/>
                <a:gd name="connsiteY15" fmla="*/ 6329 h 9824"/>
                <a:gd name="connsiteX16" fmla="*/ 6167 w 10000"/>
                <a:gd name="connsiteY16" fmla="*/ 6270 h 9824"/>
                <a:gd name="connsiteX17" fmla="*/ 6056 w 10000"/>
                <a:gd name="connsiteY17" fmla="*/ 6157 h 9824"/>
                <a:gd name="connsiteX18" fmla="*/ 6000 w 10000"/>
                <a:gd name="connsiteY18" fmla="*/ 6037 h 9824"/>
                <a:gd name="connsiteX19" fmla="*/ 6000 w 10000"/>
                <a:gd name="connsiteY19" fmla="*/ 5799 h 9824"/>
                <a:gd name="connsiteX20" fmla="*/ 6056 w 10000"/>
                <a:gd name="connsiteY20" fmla="*/ 5323 h 9824"/>
                <a:gd name="connsiteX21" fmla="*/ 6111 w 10000"/>
                <a:gd name="connsiteY21" fmla="*/ 5087 h 9824"/>
                <a:gd name="connsiteX22" fmla="*/ 6056 w 10000"/>
                <a:gd name="connsiteY22" fmla="*/ 4795 h 9824"/>
                <a:gd name="connsiteX23" fmla="*/ 6056 w 10000"/>
                <a:gd name="connsiteY23" fmla="*/ 4795 h 9824"/>
                <a:gd name="connsiteX24" fmla="*/ 6000 w 10000"/>
                <a:gd name="connsiteY24" fmla="*/ 4614 h 9824"/>
                <a:gd name="connsiteX25" fmla="*/ 5944 w 10000"/>
                <a:gd name="connsiteY25" fmla="*/ 4494 h 9824"/>
                <a:gd name="connsiteX26" fmla="*/ 5833 w 10000"/>
                <a:gd name="connsiteY26" fmla="*/ 4494 h 9824"/>
                <a:gd name="connsiteX27" fmla="*/ 5667 w 10000"/>
                <a:gd name="connsiteY27" fmla="*/ 4556 h 9824"/>
                <a:gd name="connsiteX28" fmla="*/ 5333 w 10000"/>
                <a:gd name="connsiteY28" fmla="*/ 4732 h 9824"/>
                <a:gd name="connsiteX29" fmla="*/ 4889 w 10000"/>
                <a:gd name="connsiteY29" fmla="*/ 5031 h 9824"/>
                <a:gd name="connsiteX30" fmla="*/ 4889 w 10000"/>
                <a:gd name="connsiteY30" fmla="*/ 5031 h 9824"/>
                <a:gd name="connsiteX31" fmla="*/ 4611 w 10000"/>
                <a:gd name="connsiteY31" fmla="*/ 5087 h 9824"/>
                <a:gd name="connsiteX32" fmla="*/ 4500 w 10000"/>
                <a:gd name="connsiteY32" fmla="*/ 5087 h 9824"/>
                <a:gd name="connsiteX33" fmla="*/ 4444 w 10000"/>
                <a:gd name="connsiteY33" fmla="*/ 5031 h 9824"/>
                <a:gd name="connsiteX34" fmla="*/ 4389 w 10000"/>
                <a:gd name="connsiteY34" fmla="*/ 4795 h 9824"/>
                <a:gd name="connsiteX35" fmla="*/ 4222 w 10000"/>
                <a:gd name="connsiteY35" fmla="*/ 4494 h 9824"/>
                <a:gd name="connsiteX36" fmla="*/ 4222 w 10000"/>
                <a:gd name="connsiteY36" fmla="*/ 4494 h 9824"/>
                <a:gd name="connsiteX37" fmla="*/ 4111 w 10000"/>
                <a:gd name="connsiteY37" fmla="*/ 4322 h 9824"/>
                <a:gd name="connsiteX38" fmla="*/ 4111 w 10000"/>
                <a:gd name="connsiteY38" fmla="*/ 4142 h 9824"/>
                <a:gd name="connsiteX39" fmla="*/ 4111 w 10000"/>
                <a:gd name="connsiteY39" fmla="*/ 4022 h 9824"/>
                <a:gd name="connsiteX40" fmla="*/ 4167 w 10000"/>
                <a:gd name="connsiteY40" fmla="*/ 3907 h 9824"/>
                <a:gd name="connsiteX41" fmla="*/ 4278 w 10000"/>
                <a:gd name="connsiteY41" fmla="*/ 3668 h 9824"/>
                <a:gd name="connsiteX42" fmla="*/ 4389 w 10000"/>
                <a:gd name="connsiteY42" fmla="*/ 3608 h 9824"/>
                <a:gd name="connsiteX43" fmla="*/ 4389 w 10000"/>
                <a:gd name="connsiteY43" fmla="*/ 3608 h 9824"/>
                <a:gd name="connsiteX44" fmla="*/ 4389 w 10000"/>
                <a:gd name="connsiteY44" fmla="*/ 3553 h 9824"/>
                <a:gd name="connsiteX45" fmla="*/ 4444 w 10000"/>
                <a:gd name="connsiteY45" fmla="*/ 3491 h 9824"/>
                <a:gd name="connsiteX46" fmla="*/ 4667 w 10000"/>
                <a:gd name="connsiteY46" fmla="*/ 3431 h 9824"/>
                <a:gd name="connsiteX47" fmla="*/ 5333 w 10000"/>
                <a:gd name="connsiteY47" fmla="*/ 3317 h 9824"/>
                <a:gd name="connsiteX48" fmla="*/ 6500 w 10000"/>
                <a:gd name="connsiteY48" fmla="*/ 3139 h 9824"/>
                <a:gd name="connsiteX49" fmla="*/ 6500 w 10000"/>
                <a:gd name="connsiteY49" fmla="*/ 3139 h 9824"/>
                <a:gd name="connsiteX50" fmla="*/ 7167 w 10000"/>
                <a:gd name="connsiteY50" fmla="*/ 2960 h 9824"/>
                <a:gd name="connsiteX51" fmla="*/ 8389 w 10000"/>
                <a:gd name="connsiteY51" fmla="*/ 2603 h 9824"/>
                <a:gd name="connsiteX52" fmla="*/ 8389 w 10000"/>
                <a:gd name="connsiteY52" fmla="*/ 2603 h 9824"/>
                <a:gd name="connsiteX53" fmla="*/ 8667 w 10000"/>
                <a:gd name="connsiteY53" fmla="*/ 2479 h 9824"/>
                <a:gd name="connsiteX54" fmla="*/ 8778 w 10000"/>
                <a:gd name="connsiteY54" fmla="*/ 2305 h 9824"/>
                <a:gd name="connsiteX55" fmla="*/ 8889 w 10000"/>
                <a:gd name="connsiteY55" fmla="*/ 2188 h 9824"/>
                <a:gd name="connsiteX56" fmla="*/ 8833 w 10000"/>
                <a:gd name="connsiteY56" fmla="*/ 2069 h 9824"/>
                <a:gd name="connsiteX57" fmla="*/ 8833 w 10000"/>
                <a:gd name="connsiteY57" fmla="*/ 1950 h 9824"/>
                <a:gd name="connsiteX58" fmla="*/ 8722 w 10000"/>
                <a:gd name="connsiteY58" fmla="*/ 1832 h 9824"/>
                <a:gd name="connsiteX59" fmla="*/ 8556 w 10000"/>
                <a:gd name="connsiteY59" fmla="*/ 1657 h 9824"/>
                <a:gd name="connsiteX60" fmla="*/ 8556 w 10000"/>
                <a:gd name="connsiteY60" fmla="*/ 1657 h 9824"/>
                <a:gd name="connsiteX61" fmla="*/ 6556 w 10000"/>
                <a:gd name="connsiteY61" fmla="*/ 594 h 9824"/>
                <a:gd name="connsiteX62" fmla="*/ 6556 w 10000"/>
                <a:gd name="connsiteY62" fmla="*/ 594 h 9824"/>
                <a:gd name="connsiteX63" fmla="*/ 6333 w 10000"/>
                <a:gd name="connsiteY63" fmla="*/ 419 h 9824"/>
                <a:gd name="connsiteX64" fmla="*/ 6167 w 10000"/>
                <a:gd name="connsiteY64" fmla="*/ 240 h 9824"/>
                <a:gd name="connsiteX65" fmla="*/ 6056 w 10000"/>
                <a:gd name="connsiteY65" fmla="*/ 60 h 9824"/>
                <a:gd name="connsiteX66" fmla="*/ 6056 w 10000"/>
                <a:gd name="connsiteY66" fmla="*/ 60 h 9824"/>
                <a:gd name="connsiteX67" fmla="*/ 8056 w 10000"/>
                <a:gd name="connsiteY67" fmla="*/ 0 h 9824"/>
                <a:gd name="connsiteX68" fmla="*/ 10000 w 10000"/>
                <a:gd name="connsiteY68" fmla="*/ 594 h 9824"/>
                <a:gd name="connsiteX69" fmla="*/ 10000 w 10000"/>
                <a:gd name="connsiteY69" fmla="*/ 8166 h 9824"/>
                <a:gd name="connsiteX70" fmla="*/ 10000 w 10000"/>
                <a:gd name="connsiteY70" fmla="*/ 8166 h 9824"/>
                <a:gd name="connsiteX71" fmla="*/ 9722 w 10000"/>
                <a:gd name="connsiteY71" fmla="*/ 8108 h 9824"/>
                <a:gd name="connsiteX72" fmla="*/ 9389 w 10000"/>
                <a:gd name="connsiteY72" fmla="*/ 8166 h 9824"/>
                <a:gd name="connsiteX73" fmla="*/ 9389 w 10000"/>
                <a:gd name="connsiteY73" fmla="*/ 8166 h 9824"/>
                <a:gd name="connsiteX74" fmla="*/ 9278 w 10000"/>
                <a:gd name="connsiteY74" fmla="*/ 8227 h 9824"/>
                <a:gd name="connsiteX75" fmla="*/ 9056 w 10000"/>
                <a:gd name="connsiteY75" fmla="*/ 8166 h 9824"/>
                <a:gd name="connsiteX76" fmla="*/ 8889 w 10000"/>
                <a:gd name="connsiteY76" fmla="*/ 8108 h 9824"/>
                <a:gd name="connsiteX77" fmla="*/ 8722 w 10000"/>
                <a:gd name="connsiteY77" fmla="*/ 7985 h 9824"/>
                <a:gd name="connsiteX78" fmla="*/ 8611 w 10000"/>
                <a:gd name="connsiteY78" fmla="*/ 7809 h 9824"/>
                <a:gd name="connsiteX79" fmla="*/ 8444 w 10000"/>
                <a:gd name="connsiteY79" fmla="*/ 7516 h 9824"/>
                <a:gd name="connsiteX80" fmla="*/ 8444 w 10000"/>
                <a:gd name="connsiteY80" fmla="*/ 7516 h 9824"/>
                <a:gd name="connsiteX81" fmla="*/ 8222 w 10000"/>
                <a:gd name="connsiteY81" fmla="*/ 6984 h 9824"/>
                <a:gd name="connsiteX82" fmla="*/ 8111 w 10000"/>
                <a:gd name="connsiteY82" fmla="*/ 6744 h 9824"/>
                <a:gd name="connsiteX83" fmla="*/ 7944 w 10000"/>
                <a:gd name="connsiteY83" fmla="*/ 6570 h 9824"/>
                <a:gd name="connsiteX84" fmla="*/ 7778 w 10000"/>
                <a:gd name="connsiteY84" fmla="*/ 6450 h 9824"/>
                <a:gd name="connsiteX85" fmla="*/ 7556 w 10000"/>
                <a:gd name="connsiteY85" fmla="*/ 6387 h 9824"/>
                <a:gd name="connsiteX86" fmla="*/ 7333 w 10000"/>
                <a:gd name="connsiteY86" fmla="*/ 6329 h 9824"/>
                <a:gd name="connsiteX87" fmla="*/ 7000 w 10000"/>
                <a:gd name="connsiteY87" fmla="*/ 6270 h 9824"/>
                <a:gd name="connsiteX88" fmla="*/ 7000 w 10000"/>
                <a:gd name="connsiteY88" fmla="*/ 6270 h 9824"/>
                <a:gd name="connsiteX89" fmla="*/ 6556 w 10000"/>
                <a:gd name="connsiteY89" fmla="*/ 6329 h 9824"/>
                <a:gd name="connsiteX90" fmla="*/ 6222 w 10000"/>
                <a:gd name="connsiteY90" fmla="*/ 6329 h 9824"/>
                <a:gd name="connsiteX91" fmla="*/ 6111 w 10000"/>
                <a:gd name="connsiteY91" fmla="*/ 6270 h 9824"/>
                <a:gd name="connsiteX92" fmla="*/ 6056 w 10000"/>
                <a:gd name="connsiteY92" fmla="*/ 6211 h 9824"/>
                <a:gd name="connsiteX93" fmla="*/ 6056 w 10000"/>
                <a:gd name="connsiteY93" fmla="*/ 6211 h 9824"/>
                <a:gd name="connsiteX94" fmla="*/ 6056 w 10000"/>
                <a:gd name="connsiteY94" fmla="*/ 5147 h 9824"/>
                <a:gd name="connsiteX95" fmla="*/ 6056 w 10000"/>
                <a:gd name="connsiteY95" fmla="*/ 5147 h 9824"/>
                <a:gd name="connsiteX96" fmla="*/ 6056 w 10000"/>
                <a:gd name="connsiteY96" fmla="*/ 4909 h 9824"/>
                <a:gd name="connsiteX97" fmla="*/ 5944 w 10000"/>
                <a:gd name="connsiteY97" fmla="*/ 4614 h 9824"/>
                <a:gd name="connsiteX98" fmla="*/ 5889 w 10000"/>
                <a:gd name="connsiteY98" fmla="*/ 4556 h 9824"/>
                <a:gd name="connsiteX99" fmla="*/ 5778 w 10000"/>
                <a:gd name="connsiteY99" fmla="*/ 4494 h 9824"/>
                <a:gd name="connsiteX100" fmla="*/ 5667 w 10000"/>
                <a:gd name="connsiteY100" fmla="*/ 4494 h 9824"/>
                <a:gd name="connsiteX101" fmla="*/ 5500 w 10000"/>
                <a:gd name="connsiteY101" fmla="*/ 4556 h 9824"/>
                <a:gd name="connsiteX102" fmla="*/ 5500 w 10000"/>
                <a:gd name="connsiteY102" fmla="*/ 4556 h 9824"/>
                <a:gd name="connsiteX103" fmla="*/ 4889 w 10000"/>
                <a:gd name="connsiteY103" fmla="*/ 4970 h 9824"/>
                <a:gd name="connsiteX104" fmla="*/ 4611 w 10000"/>
                <a:gd name="connsiteY104" fmla="*/ 5087 h 9824"/>
                <a:gd name="connsiteX105" fmla="*/ 4556 w 10000"/>
                <a:gd name="connsiteY105" fmla="*/ 5147 h 9824"/>
                <a:gd name="connsiteX106" fmla="*/ 4500 w 10000"/>
                <a:gd name="connsiteY106" fmla="*/ 5087 h 9824"/>
                <a:gd name="connsiteX107" fmla="*/ 4500 w 10000"/>
                <a:gd name="connsiteY107" fmla="*/ 5087 h 9824"/>
                <a:gd name="connsiteX108" fmla="*/ 4222 w 10000"/>
                <a:gd name="connsiteY108" fmla="*/ 4494 h 9824"/>
                <a:gd name="connsiteX109" fmla="*/ 4222 w 10000"/>
                <a:gd name="connsiteY109" fmla="*/ 4494 h 9824"/>
                <a:gd name="connsiteX110" fmla="*/ 4111 w 10000"/>
                <a:gd name="connsiteY110" fmla="*/ 4202 h 9824"/>
                <a:gd name="connsiteX111" fmla="*/ 4111 w 10000"/>
                <a:gd name="connsiteY111" fmla="*/ 4022 h 9824"/>
                <a:gd name="connsiteX112" fmla="*/ 4111 w 10000"/>
                <a:gd name="connsiteY112" fmla="*/ 3846 h 9824"/>
                <a:gd name="connsiteX113" fmla="*/ 4111 w 10000"/>
                <a:gd name="connsiteY113" fmla="*/ 3846 h 9824"/>
                <a:gd name="connsiteX114" fmla="*/ 4278 w 10000"/>
                <a:gd name="connsiteY114" fmla="*/ 3668 h 9824"/>
                <a:gd name="connsiteX115" fmla="*/ 4389 w 10000"/>
                <a:gd name="connsiteY115" fmla="*/ 3608 h 9824"/>
                <a:gd name="connsiteX116" fmla="*/ 4389 w 10000"/>
                <a:gd name="connsiteY116" fmla="*/ 3608 h 9824"/>
                <a:gd name="connsiteX117" fmla="*/ 4000 w 10000"/>
                <a:gd name="connsiteY117" fmla="*/ 3608 h 9824"/>
                <a:gd name="connsiteX118" fmla="*/ 3722 w 10000"/>
                <a:gd name="connsiteY118" fmla="*/ 3668 h 9824"/>
                <a:gd name="connsiteX119" fmla="*/ 3611 w 10000"/>
                <a:gd name="connsiteY119" fmla="*/ 3732 h 9824"/>
                <a:gd name="connsiteX120" fmla="*/ 3556 w 10000"/>
                <a:gd name="connsiteY120" fmla="*/ 3787 h 9824"/>
                <a:gd name="connsiteX121" fmla="*/ 3556 w 10000"/>
                <a:gd name="connsiteY121" fmla="*/ 3787 h 9824"/>
                <a:gd name="connsiteX122" fmla="*/ 3444 w 10000"/>
                <a:gd name="connsiteY122" fmla="*/ 4022 h 9824"/>
                <a:gd name="connsiteX123" fmla="*/ 3278 w 10000"/>
                <a:gd name="connsiteY123" fmla="*/ 4380 h 9824"/>
                <a:gd name="connsiteX124" fmla="*/ 3000 w 10000"/>
                <a:gd name="connsiteY124" fmla="*/ 4795 h 9824"/>
                <a:gd name="connsiteX125" fmla="*/ 2667 w 10000"/>
                <a:gd name="connsiteY125" fmla="*/ 5087 h 9824"/>
                <a:gd name="connsiteX126" fmla="*/ 2667 w 10000"/>
                <a:gd name="connsiteY126" fmla="*/ 5087 h 9824"/>
                <a:gd name="connsiteX127" fmla="*/ 2333 w 10000"/>
                <a:gd name="connsiteY127" fmla="*/ 5323 h 9824"/>
                <a:gd name="connsiteX128" fmla="*/ 1833 w 10000"/>
                <a:gd name="connsiteY128" fmla="*/ 5562 h 9824"/>
                <a:gd name="connsiteX129" fmla="*/ 1389 w 10000"/>
                <a:gd name="connsiteY129" fmla="*/ 5682 h 9824"/>
                <a:gd name="connsiteX130" fmla="*/ 889 w 10000"/>
                <a:gd name="connsiteY130" fmla="*/ 5737 h 9824"/>
                <a:gd name="connsiteX131" fmla="*/ 889 w 10000"/>
                <a:gd name="connsiteY131" fmla="*/ 5737 h 9824"/>
                <a:gd name="connsiteX132" fmla="*/ 500 w 10000"/>
                <a:gd name="connsiteY132" fmla="*/ 5799 h 9824"/>
                <a:gd name="connsiteX133" fmla="*/ 222 w 10000"/>
                <a:gd name="connsiteY133" fmla="*/ 5861 h 9824"/>
                <a:gd name="connsiteX134" fmla="*/ 0 w 10000"/>
                <a:gd name="connsiteY134" fmla="*/ 5921 h 9824"/>
                <a:gd name="connsiteX135" fmla="*/ 0 w 10000"/>
                <a:gd name="connsiteY135" fmla="*/ 5921 h 9824"/>
                <a:gd name="connsiteX136" fmla="*/ 278 w 10000"/>
                <a:gd name="connsiteY136" fmla="*/ 6861 h 9824"/>
                <a:gd name="connsiteX137" fmla="*/ 500 w 10000"/>
                <a:gd name="connsiteY137" fmla="*/ 7574 h 9824"/>
                <a:gd name="connsiteX138" fmla="*/ 722 w 10000"/>
                <a:gd name="connsiteY138" fmla="*/ 8166 h 9824"/>
                <a:gd name="connsiteX139" fmla="*/ 722 w 10000"/>
                <a:gd name="connsiteY139" fmla="*/ 8166 h 9824"/>
                <a:gd name="connsiteX140" fmla="*/ 889 w 10000"/>
                <a:gd name="connsiteY140" fmla="*/ 8522 h 9824"/>
                <a:gd name="connsiteX141" fmla="*/ 944 w 10000"/>
                <a:gd name="connsiteY141" fmla="*/ 8818 h 9824"/>
                <a:gd name="connsiteX142" fmla="*/ 1111 w 10000"/>
                <a:gd name="connsiteY142" fmla="*/ 9113 h 9824"/>
                <a:gd name="connsiteX143" fmla="*/ 1333 w 10000"/>
                <a:gd name="connsiteY143" fmla="*/ 9584 h 9824"/>
                <a:gd name="connsiteX144" fmla="*/ 1333 w 10000"/>
                <a:gd name="connsiteY144" fmla="*/ 9584 h 9824"/>
                <a:gd name="connsiteX145" fmla="*/ 1444 w 10000"/>
                <a:gd name="connsiteY145" fmla="*/ 9824 h 9824"/>
                <a:gd name="connsiteX0" fmla="*/ 10000 w 10000"/>
                <a:gd name="connsiteY0" fmla="*/ 8253 h 9756"/>
                <a:gd name="connsiteX1" fmla="*/ 10000 w 10000"/>
                <a:gd name="connsiteY1" fmla="*/ 8253 h 9756"/>
                <a:gd name="connsiteX2" fmla="*/ 9222 w 10000"/>
                <a:gd name="connsiteY2" fmla="*/ 8312 h 9756"/>
                <a:gd name="connsiteX3" fmla="*/ 8944 w 10000"/>
                <a:gd name="connsiteY3" fmla="*/ 8312 h 9756"/>
                <a:gd name="connsiteX4" fmla="*/ 8833 w 10000"/>
                <a:gd name="connsiteY4" fmla="*/ 8253 h 9756"/>
                <a:gd name="connsiteX5" fmla="*/ 8778 w 10000"/>
                <a:gd name="connsiteY5" fmla="*/ 8191 h 9756"/>
                <a:gd name="connsiteX6" fmla="*/ 8778 w 10000"/>
                <a:gd name="connsiteY6" fmla="*/ 8191 h 9756"/>
                <a:gd name="connsiteX7" fmla="*/ 8444 w 10000"/>
                <a:gd name="connsiteY7" fmla="*/ 7465 h 9756"/>
                <a:gd name="connsiteX8" fmla="*/ 8167 w 10000"/>
                <a:gd name="connsiteY8" fmla="*/ 6806 h 9756"/>
                <a:gd name="connsiteX9" fmla="*/ 8167 w 10000"/>
                <a:gd name="connsiteY9" fmla="*/ 6806 h 9756"/>
                <a:gd name="connsiteX10" fmla="*/ 8056 w 10000"/>
                <a:gd name="connsiteY10" fmla="*/ 6688 h 9756"/>
                <a:gd name="connsiteX11" fmla="*/ 7889 w 10000"/>
                <a:gd name="connsiteY11" fmla="*/ 6566 h 9756"/>
                <a:gd name="connsiteX12" fmla="*/ 7444 w 10000"/>
                <a:gd name="connsiteY12" fmla="*/ 6501 h 9756"/>
                <a:gd name="connsiteX13" fmla="*/ 6889 w 10000"/>
                <a:gd name="connsiteY13" fmla="*/ 6442 h 9756"/>
                <a:gd name="connsiteX14" fmla="*/ 6389 w 10000"/>
                <a:gd name="connsiteY14" fmla="*/ 6442 h 9756"/>
                <a:gd name="connsiteX15" fmla="*/ 6389 w 10000"/>
                <a:gd name="connsiteY15" fmla="*/ 6442 h 9756"/>
                <a:gd name="connsiteX16" fmla="*/ 6167 w 10000"/>
                <a:gd name="connsiteY16" fmla="*/ 6382 h 9756"/>
                <a:gd name="connsiteX17" fmla="*/ 6056 w 10000"/>
                <a:gd name="connsiteY17" fmla="*/ 6267 h 9756"/>
                <a:gd name="connsiteX18" fmla="*/ 6000 w 10000"/>
                <a:gd name="connsiteY18" fmla="*/ 6145 h 9756"/>
                <a:gd name="connsiteX19" fmla="*/ 6000 w 10000"/>
                <a:gd name="connsiteY19" fmla="*/ 5903 h 9756"/>
                <a:gd name="connsiteX20" fmla="*/ 6056 w 10000"/>
                <a:gd name="connsiteY20" fmla="*/ 5418 h 9756"/>
                <a:gd name="connsiteX21" fmla="*/ 6111 w 10000"/>
                <a:gd name="connsiteY21" fmla="*/ 5178 h 9756"/>
                <a:gd name="connsiteX22" fmla="*/ 6056 w 10000"/>
                <a:gd name="connsiteY22" fmla="*/ 4881 h 9756"/>
                <a:gd name="connsiteX23" fmla="*/ 6056 w 10000"/>
                <a:gd name="connsiteY23" fmla="*/ 4881 h 9756"/>
                <a:gd name="connsiteX24" fmla="*/ 6000 w 10000"/>
                <a:gd name="connsiteY24" fmla="*/ 4697 h 9756"/>
                <a:gd name="connsiteX25" fmla="*/ 5944 w 10000"/>
                <a:gd name="connsiteY25" fmla="*/ 4575 h 9756"/>
                <a:gd name="connsiteX26" fmla="*/ 5833 w 10000"/>
                <a:gd name="connsiteY26" fmla="*/ 4575 h 9756"/>
                <a:gd name="connsiteX27" fmla="*/ 5667 w 10000"/>
                <a:gd name="connsiteY27" fmla="*/ 4638 h 9756"/>
                <a:gd name="connsiteX28" fmla="*/ 5333 w 10000"/>
                <a:gd name="connsiteY28" fmla="*/ 4817 h 9756"/>
                <a:gd name="connsiteX29" fmla="*/ 4889 w 10000"/>
                <a:gd name="connsiteY29" fmla="*/ 5121 h 9756"/>
                <a:gd name="connsiteX30" fmla="*/ 4889 w 10000"/>
                <a:gd name="connsiteY30" fmla="*/ 5121 h 9756"/>
                <a:gd name="connsiteX31" fmla="*/ 4611 w 10000"/>
                <a:gd name="connsiteY31" fmla="*/ 5178 h 9756"/>
                <a:gd name="connsiteX32" fmla="*/ 4500 w 10000"/>
                <a:gd name="connsiteY32" fmla="*/ 5178 h 9756"/>
                <a:gd name="connsiteX33" fmla="*/ 4444 w 10000"/>
                <a:gd name="connsiteY33" fmla="*/ 5121 h 9756"/>
                <a:gd name="connsiteX34" fmla="*/ 4389 w 10000"/>
                <a:gd name="connsiteY34" fmla="*/ 4881 h 9756"/>
                <a:gd name="connsiteX35" fmla="*/ 4222 w 10000"/>
                <a:gd name="connsiteY35" fmla="*/ 4575 h 9756"/>
                <a:gd name="connsiteX36" fmla="*/ 4222 w 10000"/>
                <a:gd name="connsiteY36" fmla="*/ 4575 h 9756"/>
                <a:gd name="connsiteX37" fmla="*/ 4111 w 10000"/>
                <a:gd name="connsiteY37" fmla="*/ 4399 h 9756"/>
                <a:gd name="connsiteX38" fmla="*/ 4111 w 10000"/>
                <a:gd name="connsiteY38" fmla="*/ 4216 h 9756"/>
                <a:gd name="connsiteX39" fmla="*/ 4111 w 10000"/>
                <a:gd name="connsiteY39" fmla="*/ 4094 h 9756"/>
                <a:gd name="connsiteX40" fmla="*/ 4167 w 10000"/>
                <a:gd name="connsiteY40" fmla="*/ 3977 h 9756"/>
                <a:gd name="connsiteX41" fmla="*/ 4278 w 10000"/>
                <a:gd name="connsiteY41" fmla="*/ 3734 h 9756"/>
                <a:gd name="connsiteX42" fmla="*/ 4389 w 10000"/>
                <a:gd name="connsiteY42" fmla="*/ 3673 h 9756"/>
                <a:gd name="connsiteX43" fmla="*/ 4389 w 10000"/>
                <a:gd name="connsiteY43" fmla="*/ 3673 h 9756"/>
                <a:gd name="connsiteX44" fmla="*/ 4389 w 10000"/>
                <a:gd name="connsiteY44" fmla="*/ 3617 h 9756"/>
                <a:gd name="connsiteX45" fmla="*/ 4444 w 10000"/>
                <a:gd name="connsiteY45" fmla="*/ 3554 h 9756"/>
                <a:gd name="connsiteX46" fmla="*/ 4667 w 10000"/>
                <a:gd name="connsiteY46" fmla="*/ 3492 h 9756"/>
                <a:gd name="connsiteX47" fmla="*/ 5333 w 10000"/>
                <a:gd name="connsiteY47" fmla="*/ 3376 h 9756"/>
                <a:gd name="connsiteX48" fmla="*/ 6500 w 10000"/>
                <a:gd name="connsiteY48" fmla="*/ 3195 h 9756"/>
                <a:gd name="connsiteX49" fmla="*/ 6500 w 10000"/>
                <a:gd name="connsiteY49" fmla="*/ 3195 h 9756"/>
                <a:gd name="connsiteX50" fmla="*/ 7167 w 10000"/>
                <a:gd name="connsiteY50" fmla="*/ 3013 h 9756"/>
                <a:gd name="connsiteX51" fmla="*/ 8389 w 10000"/>
                <a:gd name="connsiteY51" fmla="*/ 2650 h 9756"/>
                <a:gd name="connsiteX52" fmla="*/ 8389 w 10000"/>
                <a:gd name="connsiteY52" fmla="*/ 2650 h 9756"/>
                <a:gd name="connsiteX53" fmla="*/ 8667 w 10000"/>
                <a:gd name="connsiteY53" fmla="*/ 2523 h 9756"/>
                <a:gd name="connsiteX54" fmla="*/ 8778 w 10000"/>
                <a:gd name="connsiteY54" fmla="*/ 2346 h 9756"/>
                <a:gd name="connsiteX55" fmla="*/ 8889 w 10000"/>
                <a:gd name="connsiteY55" fmla="*/ 2227 h 9756"/>
                <a:gd name="connsiteX56" fmla="*/ 8833 w 10000"/>
                <a:gd name="connsiteY56" fmla="*/ 2106 h 9756"/>
                <a:gd name="connsiteX57" fmla="*/ 8833 w 10000"/>
                <a:gd name="connsiteY57" fmla="*/ 1985 h 9756"/>
                <a:gd name="connsiteX58" fmla="*/ 8722 w 10000"/>
                <a:gd name="connsiteY58" fmla="*/ 1865 h 9756"/>
                <a:gd name="connsiteX59" fmla="*/ 8556 w 10000"/>
                <a:gd name="connsiteY59" fmla="*/ 1687 h 9756"/>
                <a:gd name="connsiteX60" fmla="*/ 8556 w 10000"/>
                <a:gd name="connsiteY60" fmla="*/ 1687 h 9756"/>
                <a:gd name="connsiteX61" fmla="*/ 6556 w 10000"/>
                <a:gd name="connsiteY61" fmla="*/ 605 h 9756"/>
                <a:gd name="connsiteX62" fmla="*/ 6556 w 10000"/>
                <a:gd name="connsiteY62" fmla="*/ 605 h 9756"/>
                <a:gd name="connsiteX63" fmla="*/ 6333 w 10000"/>
                <a:gd name="connsiteY63" fmla="*/ 427 h 9756"/>
                <a:gd name="connsiteX64" fmla="*/ 6167 w 10000"/>
                <a:gd name="connsiteY64" fmla="*/ 244 h 9756"/>
                <a:gd name="connsiteX65" fmla="*/ 6056 w 10000"/>
                <a:gd name="connsiteY65" fmla="*/ 61 h 9756"/>
                <a:gd name="connsiteX66" fmla="*/ 6056 w 10000"/>
                <a:gd name="connsiteY66" fmla="*/ 61 h 9756"/>
                <a:gd name="connsiteX67" fmla="*/ 8056 w 10000"/>
                <a:gd name="connsiteY67" fmla="*/ 0 h 9756"/>
                <a:gd name="connsiteX68" fmla="*/ 10000 w 10000"/>
                <a:gd name="connsiteY68" fmla="*/ 605 h 9756"/>
                <a:gd name="connsiteX69" fmla="*/ 10000 w 10000"/>
                <a:gd name="connsiteY69" fmla="*/ 8312 h 9756"/>
                <a:gd name="connsiteX70" fmla="*/ 10000 w 10000"/>
                <a:gd name="connsiteY70" fmla="*/ 8312 h 9756"/>
                <a:gd name="connsiteX71" fmla="*/ 9722 w 10000"/>
                <a:gd name="connsiteY71" fmla="*/ 8253 h 9756"/>
                <a:gd name="connsiteX72" fmla="*/ 9389 w 10000"/>
                <a:gd name="connsiteY72" fmla="*/ 8312 h 9756"/>
                <a:gd name="connsiteX73" fmla="*/ 9389 w 10000"/>
                <a:gd name="connsiteY73" fmla="*/ 8312 h 9756"/>
                <a:gd name="connsiteX74" fmla="*/ 9278 w 10000"/>
                <a:gd name="connsiteY74" fmla="*/ 8374 h 9756"/>
                <a:gd name="connsiteX75" fmla="*/ 9056 w 10000"/>
                <a:gd name="connsiteY75" fmla="*/ 8312 h 9756"/>
                <a:gd name="connsiteX76" fmla="*/ 8889 w 10000"/>
                <a:gd name="connsiteY76" fmla="*/ 8253 h 9756"/>
                <a:gd name="connsiteX77" fmla="*/ 8722 w 10000"/>
                <a:gd name="connsiteY77" fmla="*/ 8128 h 9756"/>
                <a:gd name="connsiteX78" fmla="*/ 8611 w 10000"/>
                <a:gd name="connsiteY78" fmla="*/ 7949 h 9756"/>
                <a:gd name="connsiteX79" fmla="*/ 8444 w 10000"/>
                <a:gd name="connsiteY79" fmla="*/ 7651 h 9756"/>
                <a:gd name="connsiteX80" fmla="*/ 8444 w 10000"/>
                <a:gd name="connsiteY80" fmla="*/ 7651 h 9756"/>
                <a:gd name="connsiteX81" fmla="*/ 8222 w 10000"/>
                <a:gd name="connsiteY81" fmla="*/ 7109 h 9756"/>
                <a:gd name="connsiteX82" fmla="*/ 8111 w 10000"/>
                <a:gd name="connsiteY82" fmla="*/ 6865 h 9756"/>
                <a:gd name="connsiteX83" fmla="*/ 7944 w 10000"/>
                <a:gd name="connsiteY83" fmla="*/ 6688 h 9756"/>
                <a:gd name="connsiteX84" fmla="*/ 7778 w 10000"/>
                <a:gd name="connsiteY84" fmla="*/ 6566 h 9756"/>
                <a:gd name="connsiteX85" fmla="*/ 7556 w 10000"/>
                <a:gd name="connsiteY85" fmla="*/ 6501 h 9756"/>
                <a:gd name="connsiteX86" fmla="*/ 7333 w 10000"/>
                <a:gd name="connsiteY86" fmla="*/ 6442 h 9756"/>
                <a:gd name="connsiteX87" fmla="*/ 7000 w 10000"/>
                <a:gd name="connsiteY87" fmla="*/ 6382 h 9756"/>
                <a:gd name="connsiteX88" fmla="*/ 7000 w 10000"/>
                <a:gd name="connsiteY88" fmla="*/ 6382 h 9756"/>
                <a:gd name="connsiteX89" fmla="*/ 6556 w 10000"/>
                <a:gd name="connsiteY89" fmla="*/ 6442 h 9756"/>
                <a:gd name="connsiteX90" fmla="*/ 6222 w 10000"/>
                <a:gd name="connsiteY90" fmla="*/ 6442 h 9756"/>
                <a:gd name="connsiteX91" fmla="*/ 6111 w 10000"/>
                <a:gd name="connsiteY91" fmla="*/ 6382 h 9756"/>
                <a:gd name="connsiteX92" fmla="*/ 6056 w 10000"/>
                <a:gd name="connsiteY92" fmla="*/ 6322 h 9756"/>
                <a:gd name="connsiteX93" fmla="*/ 6056 w 10000"/>
                <a:gd name="connsiteY93" fmla="*/ 6322 h 9756"/>
                <a:gd name="connsiteX94" fmla="*/ 6056 w 10000"/>
                <a:gd name="connsiteY94" fmla="*/ 5239 h 9756"/>
                <a:gd name="connsiteX95" fmla="*/ 6056 w 10000"/>
                <a:gd name="connsiteY95" fmla="*/ 5239 h 9756"/>
                <a:gd name="connsiteX96" fmla="*/ 6056 w 10000"/>
                <a:gd name="connsiteY96" fmla="*/ 4997 h 9756"/>
                <a:gd name="connsiteX97" fmla="*/ 5944 w 10000"/>
                <a:gd name="connsiteY97" fmla="*/ 4697 h 9756"/>
                <a:gd name="connsiteX98" fmla="*/ 5889 w 10000"/>
                <a:gd name="connsiteY98" fmla="*/ 4638 h 9756"/>
                <a:gd name="connsiteX99" fmla="*/ 5778 w 10000"/>
                <a:gd name="connsiteY99" fmla="*/ 4575 h 9756"/>
                <a:gd name="connsiteX100" fmla="*/ 5667 w 10000"/>
                <a:gd name="connsiteY100" fmla="*/ 4575 h 9756"/>
                <a:gd name="connsiteX101" fmla="*/ 5500 w 10000"/>
                <a:gd name="connsiteY101" fmla="*/ 4638 h 9756"/>
                <a:gd name="connsiteX102" fmla="*/ 5500 w 10000"/>
                <a:gd name="connsiteY102" fmla="*/ 4638 h 9756"/>
                <a:gd name="connsiteX103" fmla="*/ 4889 w 10000"/>
                <a:gd name="connsiteY103" fmla="*/ 5059 h 9756"/>
                <a:gd name="connsiteX104" fmla="*/ 4611 w 10000"/>
                <a:gd name="connsiteY104" fmla="*/ 5178 h 9756"/>
                <a:gd name="connsiteX105" fmla="*/ 4556 w 10000"/>
                <a:gd name="connsiteY105" fmla="*/ 5239 h 9756"/>
                <a:gd name="connsiteX106" fmla="*/ 4500 w 10000"/>
                <a:gd name="connsiteY106" fmla="*/ 5178 h 9756"/>
                <a:gd name="connsiteX107" fmla="*/ 4500 w 10000"/>
                <a:gd name="connsiteY107" fmla="*/ 5178 h 9756"/>
                <a:gd name="connsiteX108" fmla="*/ 4222 w 10000"/>
                <a:gd name="connsiteY108" fmla="*/ 4575 h 9756"/>
                <a:gd name="connsiteX109" fmla="*/ 4222 w 10000"/>
                <a:gd name="connsiteY109" fmla="*/ 4575 h 9756"/>
                <a:gd name="connsiteX110" fmla="*/ 4111 w 10000"/>
                <a:gd name="connsiteY110" fmla="*/ 4277 h 9756"/>
                <a:gd name="connsiteX111" fmla="*/ 4111 w 10000"/>
                <a:gd name="connsiteY111" fmla="*/ 4094 h 9756"/>
                <a:gd name="connsiteX112" fmla="*/ 4111 w 10000"/>
                <a:gd name="connsiteY112" fmla="*/ 3915 h 9756"/>
                <a:gd name="connsiteX113" fmla="*/ 4111 w 10000"/>
                <a:gd name="connsiteY113" fmla="*/ 3915 h 9756"/>
                <a:gd name="connsiteX114" fmla="*/ 4278 w 10000"/>
                <a:gd name="connsiteY114" fmla="*/ 3734 h 9756"/>
                <a:gd name="connsiteX115" fmla="*/ 4389 w 10000"/>
                <a:gd name="connsiteY115" fmla="*/ 3673 h 9756"/>
                <a:gd name="connsiteX116" fmla="*/ 4389 w 10000"/>
                <a:gd name="connsiteY116" fmla="*/ 3673 h 9756"/>
                <a:gd name="connsiteX117" fmla="*/ 4000 w 10000"/>
                <a:gd name="connsiteY117" fmla="*/ 3673 h 9756"/>
                <a:gd name="connsiteX118" fmla="*/ 3722 w 10000"/>
                <a:gd name="connsiteY118" fmla="*/ 3734 h 9756"/>
                <a:gd name="connsiteX119" fmla="*/ 3611 w 10000"/>
                <a:gd name="connsiteY119" fmla="*/ 3799 h 9756"/>
                <a:gd name="connsiteX120" fmla="*/ 3556 w 10000"/>
                <a:gd name="connsiteY120" fmla="*/ 3855 h 9756"/>
                <a:gd name="connsiteX121" fmla="*/ 3556 w 10000"/>
                <a:gd name="connsiteY121" fmla="*/ 3855 h 9756"/>
                <a:gd name="connsiteX122" fmla="*/ 3444 w 10000"/>
                <a:gd name="connsiteY122" fmla="*/ 4094 h 9756"/>
                <a:gd name="connsiteX123" fmla="*/ 3278 w 10000"/>
                <a:gd name="connsiteY123" fmla="*/ 4458 h 9756"/>
                <a:gd name="connsiteX124" fmla="*/ 3000 w 10000"/>
                <a:gd name="connsiteY124" fmla="*/ 4881 h 9756"/>
                <a:gd name="connsiteX125" fmla="*/ 2667 w 10000"/>
                <a:gd name="connsiteY125" fmla="*/ 5178 h 9756"/>
                <a:gd name="connsiteX126" fmla="*/ 2667 w 10000"/>
                <a:gd name="connsiteY126" fmla="*/ 5178 h 9756"/>
                <a:gd name="connsiteX127" fmla="*/ 2333 w 10000"/>
                <a:gd name="connsiteY127" fmla="*/ 5418 h 9756"/>
                <a:gd name="connsiteX128" fmla="*/ 1833 w 10000"/>
                <a:gd name="connsiteY128" fmla="*/ 5662 h 9756"/>
                <a:gd name="connsiteX129" fmla="*/ 1389 w 10000"/>
                <a:gd name="connsiteY129" fmla="*/ 5784 h 9756"/>
                <a:gd name="connsiteX130" fmla="*/ 889 w 10000"/>
                <a:gd name="connsiteY130" fmla="*/ 5840 h 9756"/>
                <a:gd name="connsiteX131" fmla="*/ 889 w 10000"/>
                <a:gd name="connsiteY131" fmla="*/ 5840 h 9756"/>
                <a:gd name="connsiteX132" fmla="*/ 500 w 10000"/>
                <a:gd name="connsiteY132" fmla="*/ 5903 h 9756"/>
                <a:gd name="connsiteX133" fmla="*/ 222 w 10000"/>
                <a:gd name="connsiteY133" fmla="*/ 5966 h 9756"/>
                <a:gd name="connsiteX134" fmla="*/ 0 w 10000"/>
                <a:gd name="connsiteY134" fmla="*/ 6027 h 9756"/>
                <a:gd name="connsiteX135" fmla="*/ 0 w 10000"/>
                <a:gd name="connsiteY135" fmla="*/ 6027 h 9756"/>
                <a:gd name="connsiteX136" fmla="*/ 278 w 10000"/>
                <a:gd name="connsiteY136" fmla="*/ 6984 h 9756"/>
                <a:gd name="connsiteX137" fmla="*/ 500 w 10000"/>
                <a:gd name="connsiteY137" fmla="*/ 7710 h 9756"/>
                <a:gd name="connsiteX138" fmla="*/ 722 w 10000"/>
                <a:gd name="connsiteY138" fmla="*/ 8312 h 9756"/>
                <a:gd name="connsiteX139" fmla="*/ 722 w 10000"/>
                <a:gd name="connsiteY139" fmla="*/ 8312 h 9756"/>
                <a:gd name="connsiteX140" fmla="*/ 889 w 10000"/>
                <a:gd name="connsiteY140" fmla="*/ 8675 h 9756"/>
                <a:gd name="connsiteX141" fmla="*/ 944 w 10000"/>
                <a:gd name="connsiteY141" fmla="*/ 8976 h 9756"/>
                <a:gd name="connsiteX142" fmla="*/ 1111 w 10000"/>
                <a:gd name="connsiteY142" fmla="*/ 9276 h 9756"/>
                <a:gd name="connsiteX143" fmla="*/ 1333 w 10000"/>
                <a:gd name="connsiteY143" fmla="*/ 9756 h 9756"/>
                <a:gd name="connsiteX144" fmla="*/ 1333 w 10000"/>
                <a:gd name="connsiteY144" fmla="*/ 9756 h 9756"/>
                <a:gd name="connsiteX0" fmla="*/ 10000 w 10000"/>
                <a:gd name="connsiteY0" fmla="*/ 8459 h 10000"/>
                <a:gd name="connsiteX1" fmla="*/ 10000 w 10000"/>
                <a:gd name="connsiteY1" fmla="*/ 8459 h 10000"/>
                <a:gd name="connsiteX2" fmla="*/ 9222 w 10000"/>
                <a:gd name="connsiteY2" fmla="*/ 8520 h 10000"/>
                <a:gd name="connsiteX3" fmla="*/ 8944 w 10000"/>
                <a:gd name="connsiteY3" fmla="*/ 8520 h 10000"/>
                <a:gd name="connsiteX4" fmla="*/ 8833 w 10000"/>
                <a:gd name="connsiteY4" fmla="*/ 8459 h 10000"/>
                <a:gd name="connsiteX5" fmla="*/ 8778 w 10000"/>
                <a:gd name="connsiteY5" fmla="*/ 8396 h 10000"/>
                <a:gd name="connsiteX6" fmla="*/ 8778 w 10000"/>
                <a:gd name="connsiteY6" fmla="*/ 8396 h 10000"/>
                <a:gd name="connsiteX7" fmla="*/ 8444 w 10000"/>
                <a:gd name="connsiteY7" fmla="*/ 7652 h 10000"/>
                <a:gd name="connsiteX8" fmla="*/ 8167 w 10000"/>
                <a:gd name="connsiteY8" fmla="*/ 6976 h 10000"/>
                <a:gd name="connsiteX9" fmla="*/ 8167 w 10000"/>
                <a:gd name="connsiteY9" fmla="*/ 6976 h 10000"/>
                <a:gd name="connsiteX10" fmla="*/ 8056 w 10000"/>
                <a:gd name="connsiteY10" fmla="*/ 6855 h 10000"/>
                <a:gd name="connsiteX11" fmla="*/ 7889 w 10000"/>
                <a:gd name="connsiteY11" fmla="*/ 6730 h 10000"/>
                <a:gd name="connsiteX12" fmla="*/ 7444 w 10000"/>
                <a:gd name="connsiteY12" fmla="*/ 6664 h 10000"/>
                <a:gd name="connsiteX13" fmla="*/ 6889 w 10000"/>
                <a:gd name="connsiteY13" fmla="*/ 6603 h 10000"/>
                <a:gd name="connsiteX14" fmla="*/ 6389 w 10000"/>
                <a:gd name="connsiteY14" fmla="*/ 6603 h 10000"/>
                <a:gd name="connsiteX15" fmla="*/ 6389 w 10000"/>
                <a:gd name="connsiteY15" fmla="*/ 6603 h 10000"/>
                <a:gd name="connsiteX16" fmla="*/ 6167 w 10000"/>
                <a:gd name="connsiteY16" fmla="*/ 6542 h 10000"/>
                <a:gd name="connsiteX17" fmla="*/ 6056 w 10000"/>
                <a:gd name="connsiteY17" fmla="*/ 6424 h 10000"/>
                <a:gd name="connsiteX18" fmla="*/ 6000 w 10000"/>
                <a:gd name="connsiteY18" fmla="*/ 6299 h 10000"/>
                <a:gd name="connsiteX19" fmla="*/ 6000 w 10000"/>
                <a:gd name="connsiteY19" fmla="*/ 6051 h 10000"/>
                <a:gd name="connsiteX20" fmla="*/ 6056 w 10000"/>
                <a:gd name="connsiteY20" fmla="*/ 5554 h 10000"/>
                <a:gd name="connsiteX21" fmla="*/ 6111 w 10000"/>
                <a:gd name="connsiteY21" fmla="*/ 5308 h 10000"/>
                <a:gd name="connsiteX22" fmla="*/ 6056 w 10000"/>
                <a:gd name="connsiteY22" fmla="*/ 5003 h 10000"/>
                <a:gd name="connsiteX23" fmla="*/ 6056 w 10000"/>
                <a:gd name="connsiteY23" fmla="*/ 5003 h 10000"/>
                <a:gd name="connsiteX24" fmla="*/ 6000 w 10000"/>
                <a:gd name="connsiteY24" fmla="*/ 4814 h 10000"/>
                <a:gd name="connsiteX25" fmla="*/ 5944 w 10000"/>
                <a:gd name="connsiteY25" fmla="*/ 4689 h 10000"/>
                <a:gd name="connsiteX26" fmla="*/ 5833 w 10000"/>
                <a:gd name="connsiteY26" fmla="*/ 4689 h 10000"/>
                <a:gd name="connsiteX27" fmla="*/ 5667 w 10000"/>
                <a:gd name="connsiteY27" fmla="*/ 4754 h 10000"/>
                <a:gd name="connsiteX28" fmla="*/ 5333 w 10000"/>
                <a:gd name="connsiteY28" fmla="*/ 4937 h 10000"/>
                <a:gd name="connsiteX29" fmla="*/ 4889 w 10000"/>
                <a:gd name="connsiteY29" fmla="*/ 5249 h 10000"/>
                <a:gd name="connsiteX30" fmla="*/ 4889 w 10000"/>
                <a:gd name="connsiteY30" fmla="*/ 5249 h 10000"/>
                <a:gd name="connsiteX31" fmla="*/ 4611 w 10000"/>
                <a:gd name="connsiteY31" fmla="*/ 5308 h 10000"/>
                <a:gd name="connsiteX32" fmla="*/ 4500 w 10000"/>
                <a:gd name="connsiteY32" fmla="*/ 5308 h 10000"/>
                <a:gd name="connsiteX33" fmla="*/ 4444 w 10000"/>
                <a:gd name="connsiteY33" fmla="*/ 5249 h 10000"/>
                <a:gd name="connsiteX34" fmla="*/ 4389 w 10000"/>
                <a:gd name="connsiteY34" fmla="*/ 5003 h 10000"/>
                <a:gd name="connsiteX35" fmla="*/ 4222 w 10000"/>
                <a:gd name="connsiteY35" fmla="*/ 4689 h 10000"/>
                <a:gd name="connsiteX36" fmla="*/ 4222 w 10000"/>
                <a:gd name="connsiteY36" fmla="*/ 4689 h 10000"/>
                <a:gd name="connsiteX37" fmla="*/ 4111 w 10000"/>
                <a:gd name="connsiteY37" fmla="*/ 4509 h 10000"/>
                <a:gd name="connsiteX38" fmla="*/ 4111 w 10000"/>
                <a:gd name="connsiteY38" fmla="*/ 4321 h 10000"/>
                <a:gd name="connsiteX39" fmla="*/ 4111 w 10000"/>
                <a:gd name="connsiteY39" fmla="*/ 4196 h 10000"/>
                <a:gd name="connsiteX40" fmla="*/ 4167 w 10000"/>
                <a:gd name="connsiteY40" fmla="*/ 4076 h 10000"/>
                <a:gd name="connsiteX41" fmla="*/ 4278 w 10000"/>
                <a:gd name="connsiteY41" fmla="*/ 3827 h 10000"/>
                <a:gd name="connsiteX42" fmla="*/ 4389 w 10000"/>
                <a:gd name="connsiteY42" fmla="*/ 3765 h 10000"/>
                <a:gd name="connsiteX43" fmla="*/ 4389 w 10000"/>
                <a:gd name="connsiteY43" fmla="*/ 3765 h 10000"/>
                <a:gd name="connsiteX44" fmla="*/ 4389 w 10000"/>
                <a:gd name="connsiteY44" fmla="*/ 3707 h 10000"/>
                <a:gd name="connsiteX45" fmla="*/ 4444 w 10000"/>
                <a:gd name="connsiteY45" fmla="*/ 3643 h 10000"/>
                <a:gd name="connsiteX46" fmla="*/ 4667 w 10000"/>
                <a:gd name="connsiteY46" fmla="*/ 3579 h 10000"/>
                <a:gd name="connsiteX47" fmla="*/ 5333 w 10000"/>
                <a:gd name="connsiteY47" fmla="*/ 3460 h 10000"/>
                <a:gd name="connsiteX48" fmla="*/ 6500 w 10000"/>
                <a:gd name="connsiteY48" fmla="*/ 3275 h 10000"/>
                <a:gd name="connsiteX49" fmla="*/ 6500 w 10000"/>
                <a:gd name="connsiteY49" fmla="*/ 3275 h 10000"/>
                <a:gd name="connsiteX50" fmla="*/ 7167 w 10000"/>
                <a:gd name="connsiteY50" fmla="*/ 3088 h 10000"/>
                <a:gd name="connsiteX51" fmla="*/ 8389 w 10000"/>
                <a:gd name="connsiteY51" fmla="*/ 2716 h 10000"/>
                <a:gd name="connsiteX52" fmla="*/ 8389 w 10000"/>
                <a:gd name="connsiteY52" fmla="*/ 2716 h 10000"/>
                <a:gd name="connsiteX53" fmla="*/ 8667 w 10000"/>
                <a:gd name="connsiteY53" fmla="*/ 2586 h 10000"/>
                <a:gd name="connsiteX54" fmla="*/ 8778 w 10000"/>
                <a:gd name="connsiteY54" fmla="*/ 2405 h 10000"/>
                <a:gd name="connsiteX55" fmla="*/ 8889 w 10000"/>
                <a:gd name="connsiteY55" fmla="*/ 2283 h 10000"/>
                <a:gd name="connsiteX56" fmla="*/ 8833 w 10000"/>
                <a:gd name="connsiteY56" fmla="*/ 2159 h 10000"/>
                <a:gd name="connsiteX57" fmla="*/ 8833 w 10000"/>
                <a:gd name="connsiteY57" fmla="*/ 2035 h 10000"/>
                <a:gd name="connsiteX58" fmla="*/ 8722 w 10000"/>
                <a:gd name="connsiteY58" fmla="*/ 1912 h 10000"/>
                <a:gd name="connsiteX59" fmla="*/ 8556 w 10000"/>
                <a:gd name="connsiteY59" fmla="*/ 1729 h 10000"/>
                <a:gd name="connsiteX60" fmla="*/ 8556 w 10000"/>
                <a:gd name="connsiteY60" fmla="*/ 1729 h 10000"/>
                <a:gd name="connsiteX61" fmla="*/ 6556 w 10000"/>
                <a:gd name="connsiteY61" fmla="*/ 620 h 10000"/>
                <a:gd name="connsiteX62" fmla="*/ 6556 w 10000"/>
                <a:gd name="connsiteY62" fmla="*/ 620 h 10000"/>
                <a:gd name="connsiteX63" fmla="*/ 6333 w 10000"/>
                <a:gd name="connsiteY63" fmla="*/ 438 h 10000"/>
                <a:gd name="connsiteX64" fmla="*/ 6167 w 10000"/>
                <a:gd name="connsiteY64" fmla="*/ 250 h 10000"/>
                <a:gd name="connsiteX65" fmla="*/ 6056 w 10000"/>
                <a:gd name="connsiteY65" fmla="*/ 63 h 10000"/>
                <a:gd name="connsiteX66" fmla="*/ 6056 w 10000"/>
                <a:gd name="connsiteY66" fmla="*/ 63 h 10000"/>
                <a:gd name="connsiteX67" fmla="*/ 8056 w 10000"/>
                <a:gd name="connsiteY67" fmla="*/ 0 h 10000"/>
                <a:gd name="connsiteX68" fmla="*/ 10000 w 10000"/>
                <a:gd name="connsiteY68" fmla="*/ 620 h 10000"/>
                <a:gd name="connsiteX69" fmla="*/ 10000 w 10000"/>
                <a:gd name="connsiteY69" fmla="*/ 8520 h 10000"/>
                <a:gd name="connsiteX70" fmla="*/ 10000 w 10000"/>
                <a:gd name="connsiteY70" fmla="*/ 8520 h 10000"/>
                <a:gd name="connsiteX71" fmla="*/ 9722 w 10000"/>
                <a:gd name="connsiteY71" fmla="*/ 8459 h 10000"/>
                <a:gd name="connsiteX72" fmla="*/ 9389 w 10000"/>
                <a:gd name="connsiteY72" fmla="*/ 8520 h 10000"/>
                <a:gd name="connsiteX73" fmla="*/ 9389 w 10000"/>
                <a:gd name="connsiteY73" fmla="*/ 8520 h 10000"/>
                <a:gd name="connsiteX74" fmla="*/ 9278 w 10000"/>
                <a:gd name="connsiteY74" fmla="*/ 8583 h 10000"/>
                <a:gd name="connsiteX75" fmla="*/ 9056 w 10000"/>
                <a:gd name="connsiteY75" fmla="*/ 8520 h 10000"/>
                <a:gd name="connsiteX76" fmla="*/ 8889 w 10000"/>
                <a:gd name="connsiteY76" fmla="*/ 8459 h 10000"/>
                <a:gd name="connsiteX77" fmla="*/ 8722 w 10000"/>
                <a:gd name="connsiteY77" fmla="*/ 8331 h 10000"/>
                <a:gd name="connsiteX78" fmla="*/ 8611 w 10000"/>
                <a:gd name="connsiteY78" fmla="*/ 8148 h 10000"/>
                <a:gd name="connsiteX79" fmla="*/ 8444 w 10000"/>
                <a:gd name="connsiteY79" fmla="*/ 7842 h 10000"/>
                <a:gd name="connsiteX80" fmla="*/ 8444 w 10000"/>
                <a:gd name="connsiteY80" fmla="*/ 7842 h 10000"/>
                <a:gd name="connsiteX81" fmla="*/ 8222 w 10000"/>
                <a:gd name="connsiteY81" fmla="*/ 7287 h 10000"/>
                <a:gd name="connsiteX82" fmla="*/ 8111 w 10000"/>
                <a:gd name="connsiteY82" fmla="*/ 7037 h 10000"/>
                <a:gd name="connsiteX83" fmla="*/ 7944 w 10000"/>
                <a:gd name="connsiteY83" fmla="*/ 6855 h 10000"/>
                <a:gd name="connsiteX84" fmla="*/ 7778 w 10000"/>
                <a:gd name="connsiteY84" fmla="*/ 6730 h 10000"/>
                <a:gd name="connsiteX85" fmla="*/ 7556 w 10000"/>
                <a:gd name="connsiteY85" fmla="*/ 6664 h 10000"/>
                <a:gd name="connsiteX86" fmla="*/ 7333 w 10000"/>
                <a:gd name="connsiteY86" fmla="*/ 6603 h 10000"/>
                <a:gd name="connsiteX87" fmla="*/ 7000 w 10000"/>
                <a:gd name="connsiteY87" fmla="*/ 6542 h 10000"/>
                <a:gd name="connsiteX88" fmla="*/ 7000 w 10000"/>
                <a:gd name="connsiteY88" fmla="*/ 6542 h 10000"/>
                <a:gd name="connsiteX89" fmla="*/ 6556 w 10000"/>
                <a:gd name="connsiteY89" fmla="*/ 6603 h 10000"/>
                <a:gd name="connsiteX90" fmla="*/ 6222 w 10000"/>
                <a:gd name="connsiteY90" fmla="*/ 6603 h 10000"/>
                <a:gd name="connsiteX91" fmla="*/ 6111 w 10000"/>
                <a:gd name="connsiteY91" fmla="*/ 6542 h 10000"/>
                <a:gd name="connsiteX92" fmla="*/ 6056 w 10000"/>
                <a:gd name="connsiteY92" fmla="*/ 6480 h 10000"/>
                <a:gd name="connsiteX93" fmla="*/ 6056 w 10000"/>
                <a:gd name="connsiteY93" fmla="*/ 6480 h 10000"/>
                <a:gd name="connsiteX94" fmla="*/ 6056 w 10000"/>
                <a:gd name="connsiteY94" fmla="*/ 5370 h 10000"/>
                <a:gd name="connsiteX95" fmla="*/ 6056 w 10000"/>
                <a:gd name="connsiteY95" fmla="*/ 5370 h 10000"/>
                <a:gd name="connsiteX96" fmla="*/ 6056 w 10000"/>
                <a:gd name="connsiteY96" fmla="*/ 5122 h 10000"/>
                <a:gd name="connsiteX97" fmla="*/ 5944 w 10000"/>
                <a:gd name="connsiteY97" fmla="*/ 4814 h 10000"/>
                <a:gd name="connsiteX98" fmla="*/ 5889 w 10000"/>
                <a:gd name="connsiteY98" fmla="*/ 4754 h 10000"/>
                <a:gd name="connsiteX99" fmla="*/ 5778 w 10000"/>
                <a:gd name="connsiteY99" fmla="*/ 4689 h 10000"/>
                <a:gd name="connsiteX100" fmla="*/ 5667 w 10000"/>
                <a:gd name="connsiteY100" fmla="*/ 4689 h 10000"/>
                <a:gd name="connsiteX101" fmla="*/ 5500 w 10000"/>
                <a:gd name="connsiteY101" fmla="*/ 4754 h 10000"/>
                <a:gd name="connsiteX102" fmla="*/ 5500 w 10000"/>
                <a:gd name="connsiteY102" fmla="*/ 4754 h 10000"/>
                <a:gd name="connsiteX103" fmla="*/ 4889 w 10000"/>
                <a:gd name="connsiteY103" fmla="*/ 5186 h 10000"/>
                <a:gd name="connsiteX104" fmla="*/ 4611 w 10000"/>
                <a:gd name="connsiteY104" fmla="*/ 5308 h 10000"/>
                <a:gd name="connsiteX105" fmla="*/ 4556 w 10000"/>
                <a:gd name="connsiteY105" fmla="*/ 5370 h 10000"/>
                <a:gd name="connsiteX106" fmla="*/ 4500 w 10000"/>
                <a:gd name="connsiteY106" fmla="*/ 5308 h 10000"/>
                <a:gd name="connsiteX107" fmla="*/ 4500 w 10000"/>
                <a:gd name="connsiteY107" fmla="*/ 5308 h 10000"/>
                <a:gd name="connsiteX108" fmla="*/ 4222 w 10000"/>
                <a:gd name="connsiteY108" fmla="*/ 4689 h 10000"/>
                <a:gd name="connsiteX109" fmla="*/ 4222 w 10000"/>
                <a:gd name="connsiteY109" fmla="*/ 4689 h 10000"/>
                <a:gd name="connsiteX110" fmla="*/ 4111 w 10000"/>
                <a:gd name="connsiteY110" fmla="*/ 4384 h 10000"/>
                <a:gd name="connsiteX111" fmla="*/ 4111 w 10000"/>
                <a:gd name="connsiteY111" fmla="*/ 4196 h 10000"/>
                <a:gd name="connsiteX112" fmla="*/ 4111 w 10000"/>
                <a:gd name="connsiteY112" fmla="*/ 4013 h 10000"/>
                <a:gd name="connsiteX113" fmla="*/ 4111 w 10000"/>
                <a:gd name="connsiteY113" fmla="*/ 4013 h 10000"/>
                <a:gd name="connsiteX114" fmla="*/ 4278 w 10000"/>
                <a:gd name="connsiteY114" fmla="*/ 3827 h 10000"/>
                <a:gd name="connsiteX115" fmla="*/ 4389 w 10000"/>
                <a:gd name="connsiteY115" fmla="*/ 3765 h 10000"/>
                <a:gd name="connsiteX116" fmla="*/ 4389 w 10000"/>
                <a:gd name="connsiteY116" fmla="*/ 3765 h 10000"/>
                <a:gd name="connsiteX117" fmla="*/ 4000 w 10000"/>
                <a:gd name="connsiteY117" fmla="*/ 3765 h 10000"/>
                <a:gd name="connsiteX118" fmla="*/ 3722 w 10000"/>
                <a:gd name="connsiteY118" fmla="*/ 3827 h 10000"/>
                <a:gd name="connsiteX119" fmla="*/ 3611 w 10000"/>
                <a:gd name="connsiteY119" fmla="*/ 3894 h 10000"/>
                <a:gd name="connsiteX120" fmla="*/ 3556 w 10000"/>
                <a:gd name="connsiteY120" fmla="*/ 3951 h 10000"/>
                <a:gd name="connsiteX121" fmla="*/ 3556 w 10000"/>
                <a:gd name="connsiteY121" fmla="*/ 3951 h 10000"/>
                <a:gd name="connsiteX122" fmla="*/ 3444 w 10000"/>
                <a:gd name="connsiteY122" fmla="*/ 4196 h 10000"/>
                <a:gd name="connsiteX123" fmla="*/ 3278 w 10000"/>
                <a:gd name="connsiteY123" fmla="*/ 4569 h 10000"/>
                <a:gd name="connsiteX124" fmla="*/ 3000 w 10000"/>
                <a:gd name="connsiteY124" fmla="*/ 5003 h 10000"/>
                <a:gd name="connsiteX125" fmla="*/ 2667 w 10000"/>
                <a:gd name="connsiteY125" fmla="*/ 5308 h 10000"/>
                <a:gd name="connsiteX126" fmla="*/ 2667 w 10000"/>
                <a:gd name="connsiteY126" fmla="*/ 5308 h 10000"/>
                <a:gd name="connsiteX127" fmla="*/ 2333 w 10000"/>
                <a:gd name="connsiteY127" fmla="*/ 5554 h 10000"/>
                <a:gd name="connsiteX128" fmla="*/ 1833 w 10000"/>
                <a:gd name="connsiteY128" fmla="*/ 5804 h 10000"/>
                <a:gd name="connsiteX129" fmla="*/ 1389 w 10000"/>
                <a:gd name="connsiteY129" fmla="*/ 5929 h 10000"/>
                <a:gd name="connsiteX130" fmla="*/ 889 w 10000"/>
                <a:gd name="connsiteY130" fmla="*/ 5986 h 10000"/>
                <a:gd name="connsiteX131" fmla="*/ 889 w 10000"/>
                <a:gd name="connsiteY131" fmla="*/ 5986 h 10000"/>
                <a:gd name="connsiteX132" fmla="*/ 500 w 10000"/>
                <a:gd name="connsiteY132" fmla="*/ 6051 h 10000"/>
                <a:gd name="connsiteX133" fmla="*/ 222 w 10000"/>
                <a:gd name="connsiteY133" fmla="*/ 6115 h 10000"/>
                <a:gd name="connsiteX134" fmla="*/ 0 w 10000"/>
                <a:gd name="connsiteY134" fmla="*/ 6178 h 10000"/>
                <a:gd name="connsiteX135" fmla="*/ 0 w 10000"/>
                <a:gd name="connsiteY135" fmla="*/ 6178 h 10000"/>
                <a:gd name="connsiteX136" fmla="*/ 278 w 10000"/>
                <a:gd name="connsiteY136" fmla="*/ 7159 h 10000"/>
                <a:gd name="connsiteX137" fmla="*/ 500 w 10000"/>
                <a:gd name="connsiteY137" fmla="*/ 7903 h 10000"/>
                <a:gd name="connsiteX138" fmla="*/ 722 w 10000"/>
                <a:gd name="connsiteY138" fmla="*/ 8520 h 10000"/>
                <a:gd name="connsiteX139" fmla="*/ 722 w 10000"/>
                <a:gd name="connsiteY139" fmla="*/ 8520 h 10000"/>
                <a:gd name="connsiteX140" fmla="*/ 889 w 10000"/>
                <a:gd name="connsiteY140" fmla="*/ 8892 h 10000"/>
                <a:gd name="connsiteX141" fmla="*/ 944 w 10000"/>
                <a:gd name="connsiteY141" fmla="*/ 9200 h 10000"/>
                <a:gd name="connsiteX142" fmla="*/ 1111 w 10000"/>
                <a:gd name="connsiteY142" fmla="*/ 9508 h 10000"/>
                <a:gd name="connsiteX143" fmla="*/ 1333 w 10000"/>
                <a:gd name="connsiteY143" fmla="*/ 10000 h 10000"/>
                <a:gd name="connsiteX0" fmla="*/ 10000 w 10000"/>
                <a:gd name="connsiteY0" fmla="*/ 8459 h 9508"/>
                <a:gd name="connsiteX1" fmla="*/ 10000 w 10000"/>
                <a:gd name="connsiteY1" fmla="*/ 8459 h 9508"/>
                <a:gd name="connsiteX2" fmla="*/ 9222 w 10000"/>
                <a:gd name="connsiteY2" fmla="*/ 8520 h 9508"/>
                <a:gd name="connsiteX3" fmla="*/ 8944 w 10000"/>
                <a:gd name="connsiteY3" fmla="*/ 8520 h 9508"/>
                <a:gd name="connsiteX4" fmla="*/ 8833 w 10000"/>
                <a:gd name="connsiteY4" fmla="*/ 8459 h 9508"/>
                <a:gd name="connsiteX5" fmla="*/ 8778 w 10000"/>
                <a:gd name="connsiteY5" fmla="*/ 8396 h 9508"/>
                <a:gd name="connsiteX6" fmla="*/ 8778 w 10000"/>
                <a:gd name="connsiteY6" fmla="*/ 8396 h 9508"/>
                <a:gd name="connsiteX7" fmla="*/ 8444 w 10000"/>
                <a:gd name="connsiteY7" fmla="*/ 7652 h 9508"/>
                <a:gd name="connsiteX8" fmla="*/ 8167 w 10000"/>
                <a:gd name="connsiteY8" fmla="*/ 6976 h 9508"/>
                <a:gd name="connsiteX9" fmla="*/ 8167 w 10000"/>
                <a:gd name="connsiteY9" fmla="*/ 6976 h 9508"/>
                <a:gd name="connsiteX10" fmla="*/ 8056 w 10000"/>
                <a:gd name="connsiteY10" fmla="*/ 6855 h 9508"/>
                <a:gd name="connsiteX11" fmla="*/ 7889 w 10000"/>
                <a:gd name="connsiteY11" fmla="*/ 6730 h 9508"/>
                <a:gd name="connsiteX12" fmla="*/ 7444 w 10000"/>
                <a:gd name="connsiteY12" fmla="*/ 6664 h 9508"/>
                <a:gd name="connsiteX13" fmla="*/ 6889 w 10000"/>
                <a:gd name="connsiteY13" fmla="*/ 6603 h 9508"/>
                <a:gd name="connsiteX14" fmla="*/ 6389 w 10000"/>
                <a:gd name="connsiteY14" fmla="*/ 6603 h 9508"/>
                <a:gd name="connsiteX15" fmla="*/ 6389 w 10000"/>
                <a:gd name="connsiteY15" fmla="*/ 6603 h 9508"/>
                <a:gd name="connsiteX16" fmla="*/ 6167 w 10000"/>
                <a:gd name="connsiteY16" fmla="*/ 6542 h 9508"/>
                <a:gd name="connsiteX17" fmla="*/ 6056 w 10000"/>
                <a:gd name="connsiteY17" fmla="*/ 6424 h 9508"/>
                <a:gd name="connsiteX18" fmla="*/ 6000 w 10000"/>
                <a:gd name="connsiteY18" fmla="*/ 6299 h 9508"/>
                <a:gd name="connsiteX19" fmla="*/ 6000 w 10000"/>
                <a:gd name="connsiteY19" fmla="*/ 6051 h 9508"/>
                <a:gd name="connsiteX20" fmla="*/ 6056 w 10000"/>
                <a:gd name="connsiteY20" fmla="*/ 5554 h 9508"/>
                <a:gd name="connsiteX21" fmla="*/ 6111 w 10000"/>
                <a:gd name="connsiteY21" fmla="*/ 5308 h 9508"/>
                <a:gd name="connsiteX22" fmla="*/ 6056 w 10000"/>
                <a:gd name="connsiteY22" fmla="*/ 5003 h 9508"/>
                <a:gd name="connsiteX23" fmla="*/ 6056 w 10000"/>
                <a:gd name="connsiteY23" fmla="*/ 5003 h 9508"/>
                <a:gd name="connsiteX24" fmla="*/ 6000 w 10000"/>
                <a:gd name="connsiteY24" fmla="*/ 4814 h 9508"/>
                <a:gd name="connsiteX25" fmla="*/ 5944 w 10000"/>
                <a:gd name="connsiteY25" fmla="*/ 4689 h 9508"/>
                <a:gd name="connsiteX26" fmla="*/ 5833 w 10000"/>
                <a:gd name="connsiteY26" fmla="*/ 4689 h 9508"/>
                <a:gd name="connsiteX27" fmla="*/ 5667 w 10000"/>
                <a:gd name="connsiteY27" fmla="*/ 4754 h 9508"/>
                <a:gd name="connsiteX28" fmla="*/ 5333 w 10000"/>
                <a:gd name="connsiteY28" fmla="*/ 4937 h 9508"/>
                <a:gd name="connsiteX29" fmla="*/ 4889 w 10000"/>
                <a:gd name="connsiteY29" fmla="*/ 5249 h 9508"/>
                <a:gd name="connsiteX30" fmla="*/ 4889 w 10000"/>
                <a:gd name="connsiteY30" fmla="*/ 5249 h 9508"/>
                <a:gd name="connsiteX31" fmla="*/ 4611 w 10000"/>
                <a:gd name="connsiteY31" fmla="*/ 5308 h 9508"/>
                <a:gd name="connsiteX32" fmla="*/ 4500 w 10000"/>
                <a:gd name="connsiteY32" fmla="*/ 5308 h 9508"/>
                <a:gd name="connsiteX33" fmla="*/ 4444 w 10000"/>
                <a:gd name="connsiteY33" fmla="*/ 5249 h 9508"/>
                <a:gd name="connsiteX34" fmla="*/ 4389 w 10000"/>
                <a:gd name="connsiteY34" fmla="*/ 5003 h 9508"/>
                <a:gd name="connsiteX35" fmla="*/ 4222 w 10000"/>
                <a:gd name="connsiteY35" fmla="*/ 4689 h 9508"/>
                <a:gd name="connsiteX36" fmla="*/ 4222 w 10000"/>
                <a:gd name="connsiteY36" fmla="*/ 4689 h 9508"/>
                <a:gd name="connsiteX37" fmla="*/ 4111 w 10000"/>
                <a:gd name="connsiteY37" fmla="*/ 4509 h 9508"/>
                <a:gd name="connsiteX38" fmla="*/ 4111 w 10000"/>
                <a:gd name="connsiteY38" fmla="*/ 4321 h 9508"/>
                <a:gd name="connsiteX39" fmla="*/ 4111 w 10000"/>
                <a:gd name="connsiteY39" fmla="*/ 4196 h 9508"/>
                <a:gd name="connsiteX40" fmla="*/ 4167 w 10000"/>
                <a:gd name="connsiteY40" fmla="*/ 4076 h 9508"/>
                <a:gd name="connsiteX41" fmla="*/ 4278 w 10000"/>
                <a:gd name="connsiteY41" fmla="*/ 3827 h 9508"/>
                <a:gd name="connsiteX42" fmla="*/ 4389 w 10000"/>
                <a:gd name="connsiteY42" fmla="*/ 3765 h 9508"/>
                <a:gd name="connsiteX43" fmla="*/ 4389 w 10000"/>
                <a:gd name="connsiteY43" fmla="*/ 3765 h 9508"/>
                <a:gd name="connsiteX44" fmla="*/ 4389 w 10000"/>
                <a:gd name="connsiteY44" fmla="*/ 3707 h 9508"/>
                <a:gd name="connsiteX45" fmla="*/ 4444 w 10000"/>
                <a:gd name="connsiteY45" fmla="*/ 3643 h 9508"/>
                <a:gd name="connsiteX46" fmla="*/ 4667 w 10000"/>
                <a:gd name="connsiteY46" fmla="*/ 3579 h 9508"/>
                <a:gd name="connsiteX47" fmla="*/ 5333 w 10000"/>
                <a:gd name="connsiteY47" fmla="*/ 3460 h 9508"/>
                <a:gd name="connsiteX48" fmla="*/ 6500 w 10000"/>
                <a:gd name="connsiteY48" fmla="*/ 3275 h 9508"/>
                <a:gd name="connsiteX49" fmla="*/ 6500 w 10000"/>
                <a:gd name="connsiteY49" fmla="*/ 3275 h 9508"/>
                <a:gd name="connsiteX50" fmla="*/ 7167 w 10000"/>
                <a:gd name="connsiteY50" fmla="*/ 3088 h 9508"/>
                <a:gd name="connsiteX51" fmla="*/ 8389 w 10000"/>
                <a:gd name="connsiteY51" fmla="*/ 2716 h 9508"/>
                <a:gd name="connsiteX52" fmla="*/ 8389 w 10000"/>
                <a:gd name="connsiteY52" fmla="*/ 2716 h 9508"/>
                <a:gd name="connsiteX53" fmla="*/ 8667 w 10000"/>
                <a:gd name="connsiteY53" fmla="*/ 2586 h 9508"/>
                <a:gd name="connsiteX54" fmla="*/ 8778 w 10000"/>
                <a:gd name="connsiteY54" fmla="*/ 2405 h 9508"/>
                <a:gd name="connsiteX55" fmla="*/ 8889 w 10000"/>
                <a:gd name="connsiteY55" fmla="*/ 2283 h 9508"/>
                <a:gd name="connsiteX56" fmla="*/ 8833 w 10000"/>
                <a:gd name="connsiteY56" fmla="*/ 2159 h 9508"/>
                <a:gd name="connsiteX57" fmla="*/ 8833 w 10000"/>
                <a:gd name="connsiteY57" fmla="*/ 2035 h 9508"/>
                <a:gd name="connsiteX58" fmla="*/ 8722 w 10000"/>
                <a:gd name="connsiteY58" fmla="*/ 1912 h 9508"/>
                <a:gd name="connsiteX59" fmla="*/ 8556 w 10000"/>
                <a:gd name="connsiteY59" fmla="*/ 1729 h 9508"/>
                <a:gd name="connsiteX60" fmla="*/ 8556 w 10000"/>
                <a:gd name="connsiteY60" fmla="*/ 1729 h 9508"/>
                <a:gd name="connsiteX61" fmla="*/ 6556 w 10000"/>
                <a:gd name="connsiteY61" fmla="*/ 620 h 9508"/>
                <a:gd name="connsiteX62" fmla="*/ 6556 w 10000"/>
                <a:gd name="connsiteY62" fmla="*/ 620 h 9508"/>
                <a:gd name="connsiteX63" fmla="*/ 6333 w 10000"/>
                <a:gd name="connsiteY63" fmla="*/ 438 h 9508"/>
                <a:gd name="connsiteX64" fmla="*/ 6167 w 10000"/>
                <a:gd name="connsiteY64" fmla="*/ 250 h 9508"/>
                <a:gd name="connsiteX65" fmla="*/ 6056 w 10000"/>
                <a:gd name="connsiteY65" fmla="*/ 63 h 9508"/>
                <a:gd name="connsiteX66" fmla="*/ 6056 w 10000"/>
                <a:gd name="connsiteY66" fmla="*/ 63 h 9508"/>
                <a:gd name="connsiteX67" fmla="*/ 8056 w 10000"/>
                <a:gd name="connsiteY67" fmla="*/ 0 h 9508"/>
                <a:gd name="connsiteX68" fmla="*/ 10000 w 10000"/>
                <a:gd name="connsiteY68" fmla="*/ 620 h 9508"/>
                <a:gd name="connsiteX69" fmla="*/ 10000 w 10000"/>
                <a:gd name="connsiteY69" fmla="*/ 8520 h 9508"/>
                <a:gd name="connsiteX70" fmla="*/ 10000 w 10000"/>
                <a:gd name="connsiteY70" fmla="*/ 8520 h 9508"/>
                <a:gd name="connsiteX71" fmla="*/ 9722 w 10000"/>
                <a:gd name="connsiteY71" fmla="*/ 8459 h 9508"/>
                <a:gd name="connsiteX72" fmla="*/ 9389 w 10000"/>
                <a:gd name="connsiteY72" fmla="*/ 8520 h 9508"/>
                <a:gd name="connsiteX73" fmla="*/ 9389 w 10000"/>
                <a:gd name="connsiteY73" fmla="*/ 8520 h 9508"/>
                <a:gd name="connsiteX74" fmla="*/ 9278 w 10000"/>
                <a:gd name="connsiteY74" fmla="*/ 8583 h 9508"/>
                <a:gd name="connsiteX75" fmla="*/ 9056 w 10000"/>
                <a:gd name="connsiteY75" fmla="*/ 8520 h 9508"/>
                <a:gd name="connsiteX76" fmla="*/ 8889 w 10000"/>
                <a:gd name="connsiteY76" fmla="*/ 8459 h 9508"/>
                <a:gd name="connsiteX77" fmla="*/ 8722 w 10000"/>
                <a:gd name="connsiteY77" fmla="*/ 8331 h 9508"/>
                <a:gd name="connsiteX78" fmla="*/ 8611 w 10000"/>
                <a:gd name="connsiteY78" fmla="*/ 8148 h 9508"/>
                <a:gd name="connsiteX79" fmla="*/ 8444 w 10000"/>
                <a:gd name="connsiteY79" fmla="*/ 7842 h 9508"/>
                <a:gd name="connsiteX80" fmla="*/ 8444 w 10000"/>
                <a:gd name="connsiteY80" fmla="*/ 7842 h 9508"/>
                <a:gd name="connsiteX81" fmla="*/ 8222 w 10000"/>
                <a:gd name="connsiteY81" fmla="*/ 7287 h 9508"/>
                <a:gd name="connsiteX82" fmla="*/ 8111 w 10000"/>
                <a:gd name="connsiteY82" fmla="*/ 7037 h 9508"/>
                <a:gd name="connsiteX83" fmla="*/ 7944 w 10000"/>
                <a:gd name="connsiteY83" fmla="*/ 6855 h 9508"/>
                <a:gd name="connsiteX84" fmla="*/ 7778 w 10000"/>
                <a:gd name="connsiteY84" fmla="*/ 6730 h 9508"/>
                <a:gd name="connsiteX85" fmla="*/ 7556 w 10000"/>
                <a:gd name="connsiteY85" fmla="*/ 6664 h 9508"/>
                <a:gd name="connsiteX86" fmla="*/ 7333 w 10000"/>
                <a:gd name="connsiteY86" fmla="*/ 6603 h 9508"/>
                <a:gd name="connsiteX87" fmla="*/ 7000 w 10000"/>
                <a:gd name="connsiteY87" fmla="*/ 6542 h 9508"/>
                <a:gd name="connsiteX88" fmla="*/ 7000 w 10000"/>
                <a:gd name="connsiteY88" fmla="*/ 6542 h 9508"/>
                <a:gd name="connsiteX89" fmla="*/ 6556 w 10000"/>
                <a:gd name="connsiteY89" fmla="*/ 6603 h 9508"/>
                <a:gd name="connsiteX90" fmla="*/ 6222 w 10000"/>
                <a:gd name="connsiteY90" fmla="*/ 6603 h 9508"/>
                <a:gd name="connsiteX91" fmla="*/ 6111 w 10000"/>
                <a:gd name="connsiteY91" fmla="*/ 6542 h 9508"/>
                <a:gd name="connsiteX92" fmla="*/ 6056 w 10000"/>
                <a:gd name="connsiteY92" fmla="*/ 6480 h 9508"/>
                <a:gd name="connsiteX93" fmla="*/ 6056 w 10000"/>
                <a:gd name="connsiteY93" fmla="*/ 6480 h 9508"/>
                <a:gd name="connsiteX94" fmla="*/ 6056 w 10000"/>
                <a:gd name="connsiteY94" fmla="*/ 5370 h 9508"/>
                <a:gd name="connsiteX95" fmla="*/ 6056 w 10000"/>
                <a:gd name="connsiteY95" fmla="*/ 5370 h 9508"/>
                <a:gd name="connsiteX96" fmla="*/ 6056 w 10000"/>
                <a:gd name="connsiteY96" fmla="*/ 5122 h 9508"/>
                <a:gd name="connsiteX97" fmla="*/ 5944 w 10000"/>
                <a:gd name="connsiteY97" fmla="*/ 4814 h 9508"/>
                <a:gd name="connsiteX98" fmla="*/ 5889 w 10000"/>
                <a:gd name="connsiteY98" fmla="*/ 4754 h 9508"/>
                <a:gd name="connsiteX99" fmla="*/ 5778 w 10000"/>
                <a:gd name="connsiteY99" fmla="*/ 4689 h 9508"/>
                <a:gd name="connsiteX100" fmla="*/ 5667 w 10000"/>
                <a:gd name="connsiteY100" fmla="*/ 4689 h 9508"/>
                <a:gd name="connsiteX101" fmla="*/ 5500 w 10000"/>
                <a:gd name="connsiteY101" fmla="*/ 4754 h 9508"/>
                <a:gd name="connsiteX102" fmla="*/ 5500 w 10000"/>
                <a:gd name="connsiteY102" fmla="*/ 4754 h 9508"/>
                <a:gd name="connsiteX103" fmla="*/ 4889 w 10000"/>
                <a:gd name="connsiteY103" fmla="*/ 5186 h 9508"/>
                <a:gd name="connsiteX104" fmla="*/ 4611 w 10000"/>
                <a:gd name="connsiteY104" fmla="*/ 5308 h 9508"/>
                <a:gd name="connsiteX105" fmla="*/ 4556 w 10000"/>
                <a:gd name="connsiteY105" fmla="*/ 5370 h 9508"/>
                <a:gd name="connsiteX106" fmla="*/ 4500 w 10000"/>
                <a:gd name="connsiteY106" fmla="*/ 5308 h 9508"/>
                <a:gd name="connsiteX107" fmla="*/ 4500 w 10000"/>
                <a:gd name="connsiteY107" fmla="*/ 5308 h 9508"/>
                <a:gd name="connsiteX108" fmla="*/ 4222 w 10000"/>
                <a:gd name="connsiteY108" fmla="*/ 4689 h 9508"/>
                <a:gd name="connsiteX109" fmla="*/ 4222 w 10000"/>
                <a:gd name="connsiteY109" fmla="*/ 4689 h 9508"/>
                <a:gd name="connsiteX110" fmla="*/ 4111 w 10000"/>
                <a:gd name="connsiteY110" fmla="*/ 4384 h 9508"/>
                <a:gd name="connsiteX111" fmla="*/ 4111 w 10000"/>
                <a:gd name="connsiteY111" fmla="*/ 4196 h 9508"/>
                <a:gd name="connsiteX112" fmla="*/ 4111 w 10000"/>
                <a:gd name="connsiteY112" fmla="*/ 4013 h 9508"/>
                <a:gd name="connsiteX113" fmla="*/ 4111 w 10000"/>
                <a:gd name="connsiteY113" fmla="*/ 4013 h 9508"/>
                <a:gd name="connsiteX114" fmla="*/ 4278 w 10000"/>
                <a:gd name="connsiteY114" fmla="*/ 3827 h 9508"/>
                <a:gd name="connsiteX115" fmla="*/ 4389 w 10000"/>
                <a:gd name="connsiteY115" fmla="*/ 3765 h 9508"/>
                <a:gd name="connsiteX116" fmla="*/ 4389 w 10000"/>
                <a:gd name="connsiteY116" fmla="*/ 3765 h 9508"/>
                <a:gd name="connsiteX117" fmla="*/ 4000 w 10000"/>
                <a:gd name="connsiteY117" fmla="*/ 3765 h 9508"/>
                <a:gd name="connsiteX118" fmla="*/ 3722 w 10000"/>
                <a:gd name="connsiteY118" fmla="*/ 3827 h 9508"/>
                <a:gd name="connsiteX119" fmla="*/ 3611 w 10000"/>
                <a:gd name="connsiteY119" fmla="*/ 3894 h 9508"/>
                <a:gd name="connsiteX120" fmla="*/ 3556 w 10000"/>
                <a:gd name="connsiteY120" fmla="*/ 3951 h 9508"/>
                <a:gd name="connsiteX121" fmla="*/ 3556 w 10000"/>
                <a:gd name="connsiteY121" fmla="*/ 3951 h 9508"/>
                <a:gd name="connsiteX122" fmla="*/ 3444 w 10000"/>
                <a:gd name="connsiteY122" fmla="*/ 4196 h 9508"/>
                <a:gd name="connsiteX123" fmla="*/ 3278 w 10000"/>
                <a:gd name="connsiteY123" fmla="*/ 4569 h 9508"/>
                <a:gd name="connsiteX124" fmla="*/ 3000 w 10000"/>
                <a:gd name="connsiteY124" fmla="*/ 5003 h 9508"/>
                <a:gd name="connsiteX125" fmla="*/ 2667 w 10000"/>
                <a:gd name="connsiteY125" fmla="*/ 5308 h 9508"/>
                <a:gd name="connsiteX126" fmla="*/ 2667 w 10000"/>
                <a:gd name="connsiteY126" fmla="*/ 5308 h 9508"/>
                <a:gd name="connsiteX127" fmla="*/ 2333 w 10000"/>
                <a:gd name="connsiteY127" fmla="*/ 5554 h 9508"/>
                <a:gd name="connsiteX128" fmla="*/ 1833 w 10000"/>
                <a:gd name="connsiteY128" fmla="*/ 5804 h 9508"/>
                <a:gd name="connsiteX129" fmla="*/ 1389 w 10000"/>
                <a:gd name="connsiteY129" fmla="*/ 5929 h 9508"/>
                <a:gd name="connsiteX130" fmla="*/ 889 w 10000"/>
                <a:gd name="connsiteY130" fmla="*/ 5986 h 9508"/>
                <a:gd name="connsiteX131" fmla="*/ 889 w 10000"/>
                <a:gd name="connsiteY131" fmla="*/ 5986 h 9508"/>
                <a:gd name="connsiteX132" fmla="*/ 500 w 10000"/>
                <a:gd name="connsiteY132" fmla="*/ 6051 h 9508"/>
                <a:gd name="connsiteX133" fmla="*/ 222 w 10000"/>
                <a:gd name="connsiteY133" fmla="*/ 6115 h 9508"/>
                <a:gd name="connsiteX134" fmla="*/ 0 w 10000"/>
                <a:gd name="connsiteY134" fmla="*/ 6178 h 9508"/>
                <a:gd name="connsiteX135" fmla="*/ 0 w 10000"/>
                <a:gd name="connsiteY135" fmla="*/ 6178 h 9508"/>
                <a:gd name="connsiteX136" fmla="*/ 278 w 10000"/>
                <a:gd name="connsiteY136" fmla="*/ 7159 h 9508"/>
                <a:gd name="connsiteX137" fmla="*/ 500 w 10000"/>
                <a:gd name="connsiteY137" fmla="*/ 7903 h 9508"/>
                <a:gd name="connsiteX138" fmla="*/ 722 w 10000"/>
                <a:gd name="connsiteY138" fmla="*/ 8520 h 9508"/>
                <a:gd name="connsiteX139" fmla="*/ 722 w 10000"/>
                <a:gd name="connsiteY139" fmla="*/ 8520 h 9508"/>
                <a:gd name="connsiteX140" fmla="*/ 889 w 10000"/>
                <a:gd name="connsiteY140" fmla="*/ 8892 h 9508"/>
                <a:gd name="connsiteX141" fmla="*/ 944 w 10000"/>
                <a:gd name="connsiteY141" fmla="*/ 9200 h 9508"/>
                <a:gd name="connsiteX142" fmla="*/ 1111 w 10000"/>
                <a:gd name="connsiteY142" fmla="*/ 9508 h 9508"/>
                <a:gd name="connsiteX0" fmla="*/ 10000 w 10000"/>
                <a:gd name="connsiteY0" fmla="*/ 8897 h 9676"/>
                <a:gd name="connsiteX1" fmla="*/ 10000 w 10000"/>
                <a:gd name="connsiteY1" fmla="*/ 8897 h 9676"/>
                <a:gd name="connsiteX2" fmla="*/ 9222 w 10000"/>
                <a:gd name="connsiteY2" fmla="*/ 8961 h 9676"/>
                <a:gd name="connsiteX3" fmla="*/ 8944 w 10000"/>
                <a:gd name="connsiteY3" fmla="*/ 8961 h 9676"/>
                <a:gd name="connsiteX4" fmla="*/ 8833 w 10000"/>
                <a:gd name="connsiteY4" fmla="*/ 8897 h 9676"/>
                <a:gd name="connsiteX5" fmla="*/ 8778 w 10000"/>
                <a:gd name="connsiteY5" fmla="*/ 8830 h 9676"/>
                <a:gd name="connsiteX6" fmla="*/ 8778 w 10000"/>
                <a:gd name="connsiteY6" fmla="*/ 8830 h 9676"/>
                <a:gd name="connsiteX7" fmla="*/ 8444 w 10000"/>
                <a:gd name="connsiteY7" fmla="*/ 8048 h 9676"/>
                <a:gd name="connsiteX8" fmla="*/ 8167 w 10000"/>
                <a:gd name="connsiteY8" fmla="*/ 7337 h 9676"/>
                <a:gd name="connsiteX9" fmla="*/ 8167 w 10000"/>
                <a:gd name="connsiteY9" fmla="*/ 7337 h 9676"/>
                <a:gd name="connsiteX10" fmla="*/ 8056 w 10000"/>
                <a:gd name="connsiteY10" fmla="*/ 7210 h 9676"/>
                <a:gd name="connsiteX11" fmla="*/ 7889 w 10000"/>
                <a:gd name="connsiteY11" fmla="*/ 7078 h 9676"/>
                <a:gd name="connsiteX12" fmla="*/ 7444 w 10000"/>
                <a:gd name="connsiteY12" fmla="*/ 7009 h 9676"/>
                <a:gd name="connsiteX13" fmla="*/ 6889 w 10000"/>
                <a:gd name="connsiteY13" fmla="*/ 6945 h 9676"/>
                <a:gd name="connsiteX14" fmla="*/ 6389 w 10000"/>
                <a:gd name="connsiteY14" fmla="*/ 6945 h 9676"/>
                <a:gd name="connsiteX15" fmla="*/ 6389 w 10000"/>
                <a:gd name="connsiteY15" fmla="*/ 6945 h 9676"/>
                <a:gd name="connsiteX16" fmla="*/ 6167 w 10000"/>
                <a:gd name="connsiteY16" fmla="*/ 6881 h 9676"/>
                <a:gd name="connsiteX17" fmla="*/ 6056 w 10000"/>
                <a:gd name="connsiteY17" fmla="*/ 6756 h 9676"/>
                <a:gd name="connsiteX18" fmla="*/ 6000 w 10000"/>
                <a:gd name="connsiteY18" fmla="*/ 6625 h 9676"/>
                <a:gd name="connsiteX19" fmla="*/ 6000 w 10000"/>
                <a:gd name="connsiteY19" fmla="*/ 6364 h 9676"/>
                <a:gd name="connsiteX20" fmla="*/ 6056 w 10000"/>
                <a:gd name="connsiteY20" fmla="*/ 5841 h 9676"/>
                <a:gd name="connsiteX21" fmla="*/ 6111 w 10000"/>
                <a:gd name="connsiteY21" fmla="*/ 5583 h 9676"/>
                <a:gd name="connsiteX22" fmla="*/ 6056 w 10000"/>
                <a:gd name="connsiteY22" fmla="*/ 5262 h 9676"/>
                <a:gd name="connsiteX23" fmla="*/ 6056 w 10000"/>
                <a:gd name="connsiteY23" fmla="*/ 5262 h 9676"/>
                <a:gd name="connsiteX24" fmla="*/ 6000 w 10000"/>
                <a:gd name="connsiteY24" fmla="*/ 5063 h 9676"/>
                <a:gd name="connsiteX25" fmla="*/ 5944 w 10000"/>
                <a:gd name="connsiteY25" fmla="*/ 4932 h 9676"/>
                <a:gd name="connsiteX26" fmla="*/ 5833 w 10000"/>
                <a:gd name="connsiteY26" fmla="*/ 4932 h 9676"/>
                <a:gd name="connsiteX27" fmla="*/ 5667 w 10000"/>
                <a:gd name="connsiteY27" fmla="*/ 5000 h 9676"/>
                <a:gd name="connsiteX28" fmla="*/ 5333 w 10000"/>
                <a:gd name="connsiteY28" fmla="*/ 5192 h 9676"/>
                <a:gd name="connsiteX29" fmla="*/ 4889 w 10000"/>
                <a:gd name="connsiteY29" fmla="*/ 5521 h 9676"/>
                <a:gd name="connsiteX30" fmla="*/ 4889 w 10000"/>
                <a:gd name="connsiteY30" fmla="*/ 5521 h 9676"/>
                <a:gd name="connsiteX31" fmla="*/ 4611 w 10000"/>
                <a:gd name="connsiteY31" fmla="*/ 5583 h 9676"/>
                <a:gd name="connsiteX32" fmla="*/ 4500 w 10000"/>
                <a:gd name="connsiteY32" fmla="*/ 5583 h 9676"/>
                <a:gd name="connsiteX33" fmla="*/ 4444 w 10000"/>
                <a:gd name="connsiteY33" fmla="*/ 5521 h 9676"/>
                <a:gd name="connsiteX34" fmla="*/ 4389 w 10000"/>
                <a:gd name="connsiteY34" fmla="*/ 5262 h 9676"/>
                <a:gd name="connsiteX35" fmla="*/ 4222 w 10000"/>
                <a:gd name="connsiteY35" fmla="*/ 4932 h 9676"/>
                <a:gd name="connsiteX36" fmla="*/ 4222 w 10000"/>
                <a:gd name="connsiteY36" fmla="*/ 4932 h 9676"/>
                <a:gd name="connsiteX37" fmla="*/ 4111 w 10000"/>
                <a:gd name="connsiteY37" fmla="*/ 4742 h 9676"/>
                <a:gd name="connsiteX38" fmla="*/ 4111 w 10000"/>
                <a:gd name="connsiteY38" fmla="*/ 4545 h 9676"/>
                <a:gd name="connsiteX39" fmla="*/ 4111 w 10000"/>
                <a:gd name="connsiteY39" fmla="*/ 4413 h 9676"/>
                <a:gd name="connsiteX40" fmla="*/ 4167 w 10000"/>
                <a:gd name="connsiteY40" fmla="*/ 4287 h 9676"/>
                <a:gd name="connsiteX41" fmla="*/ 4278 w 10000"/>
                <a:gd name="connsiteY41" fmla="*/ 4025 h 9676"/>
                <a:gd name="connsiteX42" fmla="*/ 4389 w 10000"/>
                <a:gd name="connsiteY42" fmla="*/ 3960 h 9676"/>
                <a:gd name="connsiteX43" fmla="*/ 4389 w 10000"/>
                <a:gd name="connsiteY43" fmla="*/ 3960 h 9676"/>
                <a:gd name="connsiteX44" fmla="*/ 4389 w 10000"/>
                <a:gd name="connsiteY44" fmla="*/ 3899 h 9676"/>
                <a:gd name="connsiteX45" fmla="*/ 4444 w 10000"/>
                <a:gd name="connsiteY45" fmla="*/ 3832 h 9676"/>
                <a:gd name="connsiteX46" fmla="*/ 4667 w 10000"/>
                <a:gd name="connsiteY46" fmla="*/ 3764 h 9676"/>
                <a:gd name="connsiteX47" fmla="*/ 5333 w 10000"/>
                <a:gd name="connsiteY47" fmla="*/ 3639 h 9676"/>
                <a:gd name="connsiteX48" fmla="*/ 6500 w 10000"/>
                <a:gd name="connsiteY48" fmla="*/ 3444 h 9676"/>
                <a:gd name="connsiteX49" fmla="*/ 6500 w 10000"/>
                <a:gd name="connsiteY49" fmla="*/ 3444 h 9676"/>
                <a:gd name="connsiteX50" fmla="*/ 7167 w 10000"/>
                <a:gd name="connsiteY50" fmla="*/ 3248 h 9676"/>
                <a:gd name="connsiteX51" fmla="*/ 8389 w 10000"/>
                <a:gd name="connsiteY51" fmla="*/ 2857 h 9676"/>
                <a:gd name="connsiteX52" fmla="*/ 8389 w 10000"/>
                <a:gd name="connsiteY52" fmla="*/ 2857 h 9676"/>
                <a:gd name="connsiteX53" fmla="*/ 8667 w 10000"/>
                <a:gd name="connsiteY53" fmla="*/ 2720 h 9676"/>
                <a:gd name="connsiteX54" fmla="*/ 8778 w 10000"/>
                <a:gd name="connsiteY54" fmla="*/ 2529 h 9676"/>
                <a:gd name="connsiteX55" fmla="*/ 8889 w 10000"/>
                <a:gd name="connsiteY55" fmla="*/ 2401 h 9676"/>
                <a:gd name="connsiteX56" fmla="*/ 8833 w 10000"/>
                <a:gd name="connsiteY56" fmla="*/ 2271 h 9676"/>
                <a:gd name="connsiteX57" fmla="*/ 8833 w 10000"/>
                <a:gd name="connsiteY57" fmla="*/ 2140 h 9676"/>
                <a:gd name="connsiteX58" fmla="*/ 8722 w 10000"/>
                <a:gd name="connsiteY58" fmla="*/ 2011 h 9676"/>
                <a:gd name="connsiteX59" fmla="*/ 8556 w 10000"/>
                <a:gd name="connsiteY59" fmla="*/ 1818 h 9676"/>
                <a:gd name="connsiteX60" fmla="*/ 8556 w 10000"/>
                <a:gd name="connsiteY60" fmla="*/ 1818 h 9676"/>
                <a:gd name="connsiteX61" fmla="*/ 6556 w 10000"/>
                <a:gd name="connsiteY61" fmla="*/ 652 h 9676"/>
                <a:gd name="connsiteX62" fmla="*/ 6556 w 10000"/>
                <a:gd name="connsiteY62" fmla="*/ 652 h 9676"/>
                <a:gd name="connsiteX63" fmla="*/ 6333 w 10000"/>
                <a:gd name="connsiteY63" fmla="*/ 461 h 9676"/>
                <a:gd name="connsiteX64" fmla="*/ 6167 w 10000"/>
                <a:gd name="connsiteY64" fmla="*/ 263 h 9676"/>
                <a:gd name="connsiteX65" fmla="*/ 6056 w 10000"/>
                <a:gd name="connsiteY65" fmla="*/ 66 h 9676"/>
                <a:gd name="connsiteX66" fmla="*/ 6056 w 10000"/>
                <a:gd name="connsiteY66" fmla="*/ 66 h 9676"/>
                <a:gd name="connsiteX67" fmla="*/ 8056 w 10000"/>
                <a:gd name="connsiteY67" fmla="*/ 0 h 9676"/>
                <a:gd name="connsiteX68" fmla="*/ 10000 w 10000"/>
                <a:gd name="connsiteY68" fmla="*/ 652 h 9676"/>
                <a:gd name="connsiteX69" fmla="*/ 10000 w 10000"/>
                <a:gd name="connsiteY69" fmla="*/ 8961 h 9676"/>
                <a:gd name="connsiteX70" fmla="*/ 10000 w 10000"/>
                <a:gd name="connsiteY70" fmla="*/ 8961 h 9676"/>
                <a:gd name="connsiteX71" fmla="*/ 9722 w 10000"/>
                <a:gd name="connsiteY71" fmla="*/ 8897 h 9676"/>
                <a:gd name="connsiteX72" fmla="*/ 9389 w 10000"/>
                <a:gd name="connsiteY72" fmla="*/ 8961 h 9676"/>
                <a:gd name="connsiteX73" fmla="*/ 9389 w 10000"/>
                <a:gd name="connsiteY73" fmla="*/ 8961 h 9676"/>
                <a:gd name="connsiteX74" fmla="*/ 9278 w 10000"/>
                <a:gd name="connsiteY74" fmla="*/ 9027 h 9676"/>
                <a:gd name="connsiteX75" fmla="*/ 9056 w 10000"/>
                <a:gd name="connsiteY75" fmla="*/ 8961 h 9676"/>
                <a:gd name="connsiteX76" fmla="*/ 8889 w 10000"/>
                <a:gd name="connsiteY76" fmla="*/ 8897 h 9676"/>
                <a:gd name="connsiteX77" fmla="*/ 8722 w 10000"/>
                <a:gd name="connsiteY77" fmla="*/ 8762 h 9676"/>
                <a:gd name="connsiteX78" fmla="*/ 8611 w 10000"/>
                <a:gd name="connsiteY78" fmla="*/ 8570 h 9676"/>
                <a:gd name="connsiteX79" fmla="*/ 8444 w 10000"/>
                <a:gd name="connsiteY79" fmla="*/ 8248 h 9676"/>
                <a:gd name="connsiteX80" fmla="*/ 8444 w 10000"/>
                <a:gd name="connsiteY80" fmla="*/ 8248 h 9676"/>
                <a:gd name="connsiteX81" fmla="*/ 8222 w 10000"/>
                <a:gd name="connsiteY81" fmla="*/ 7664 h 9676"/>
                <a:gd name="connsiteX82" fmla="*/ 8111 w 10000"/>
                <a:gd name="connsiteY82" fmla="*/ 7401 h 9676"/>
                <a:gd name="connsiteX83" fmla="*/ 7944 w 10000"/>
                <a:gd name="connsiteY83" fmla="*/ 7210 h 9676"/>
                <a:gd name="connsiteX84" fmla="*/ 7778 w 10000"/>
                <a:gd name="connsiteY84" fmla="*/ 7078 h 9676"/>
                <a:gd name="connsiteX85" fmla="*/ 7556 w 10000"/>
                <a:gd name="connsiteY85" fmla="*/ 7009 h 9676"/>
                <a:gd name="connsiteX86" fmla="*/ 7333 w 10000"/>
                <a:gd name="connsiteY86" fmla="*/ 6945 h 9676"/>
                <a:gd name="connsiteX87" fmla="*/ 7000 w 10000"/>
                <a:gd name="connsiteY87" fmla="*/ 6881 h 9676"/>
                <a:gd name="connsiteX88" fmla="*/ 7000 w 10000"/>
                <a:gd name="connsiteY88" fmla="*/ 6881 h 9676"/>
                <a:gd name="connsiteX89" fmla="*/ 6556 w 10000"/>
                <a:gd name="connsiteY89" fmla="*/ 6945 h 9676"/>
                <a:gd name="connsiteX90" fmla="*/ 6222 w 10000"/>
                <a:gd name="connsiteY90" fmla="*/ 6945 h 9676"/>
                <a:gd name="connsiteX91" fmla="*/ 6111 w 10000"/>
                <a:gd name="connsiteY91" fmla="*/ 6881 h 9676"/>
                <a:gd name="connsiteX92" fmla="*/ 6056 w 10000"/>
                <a:gd name="connsiteY92" fmla="*/ 6815 h 9676"/>
                <a:gd name="connsiteX93" fmla="*/ 6056 w 10000"/>
                <a:gd name="connsiteY93" fmla="*/ 6815 h 9676"/>
                <a:gd name="connsiteX94" fmla="*/ 6056 w 10000"/>
                <a:gd name="connsiteY94" fmla="*/ 5648 h 9676"/>
                <a:gd name="connsiteX95" fmla="*/ 6056 w 10000"/>
                <a:gd name="connsiteY95" fmla="*/ 5648 h 9676"/>
                <a:gd name="connsiteX96" fmla="*/ 6056 w 10000"/>
                <a:gd name="connsiteY96" fmla="*/ 5387 h 9676"/>
                <a:gd name="connsiteX97" fmla="*/ 5944 w 10000"/>
                <a:gd name="connsiteY97" fmla="*/ 5063 h 9676"/>
                <a:gd name="connsiteX98" fmla="*/ 5889 w 10000"/>
                <a:gd name="connsiteY98" fmla="*/ 5000 h 9676"/>
                <a:gd name="connsiteX99" fmla="*/ 5778 w 10000"/>
                <a:gd name="connsiteY99" fmla="*/ 4932 h 9676"/>
                <a:gd name="connsiteX100" fmla="*/ 5667 w 10000"/>
                <a:gd name="connsiteY100" fmla="*/ 4932 h 9676"/>
                <a:gd name="connsiteX101" fmla="*/ 5500 w 10000"/>
                <a:gd name="connsiteY101" fmla="*/ 5000 h 9676"/>
                <a:gd name="connsiteX102" fmla="*/ 5500 w 10000"/>
                <a:gd name="connsiteY102" fmla="*/ 5000 h 9676"/>
                <a:gd name="connsiteX103" fmla="*/ 4889 w 10000"/>
                <a:gd name="connsiteY103" fmla="*/ 5454 h 9676"/>
                <a:gd name="connsiteX104" fmla="*/ 4611 w 10000"/>
                <a:gd name="connsiteY104" fmla="*/ 5583 h 9676"/>
                <a:gd name="connsiteX105" fmla="*/ 4556 w 10000"/>
                <a:gd name="connsiteY105" fmla="*/ 5648 h 9676"/>
                <a:gd name="connsiteX106" fmla="*/ 4500 w 10000"/>
                <a:gd name="connsiteY106" fmla="*/ 5583 h 9676"/>
                <a:gd name="connsiteX107" fmla="*/ 4500 w 10000"/>
                <a:gd name="connsiteY107" fmla="*/ 5583 h 9676"/>
                <a:gd name="connsiteX108" fmla="*/ 4222 w 10000"/>
                <a:gd name="connsiteY108" fmla="*/ 4932 h 9676"/>
                <a:gd name="connsiteX109" fmla="*/ 4222 w 10000"/>
                <a:gd name="connsiteY109" fmla="*/ 4932 h 9676"/>
                <a:gd name="connsiteX110" fmla="*/ 4111 w 10000"/>
                <a:gd name="connsiteY110" fmla="*/ 4611 h 9676"/>
                <a:gd name="connsiteX111" fmla="*/ 4111 w 10000"/>
                <a:gd name="connsiteY111" fmla="*/ 4413 h 9676"/>
                <a:gd name="connsiteX112" fmla="*/ 4111 w 10000"/>
                <a:gd name="connsiteY112" fmla="*/ 4221 h 9676"/>
                <a:gd name="connsiteX113" fmla="*/ 4111 w 10000"/>
                <a:gd name="connsiteY113" fmla="*/ 4221 h 9676"/>
                <a:gd name="connsiteX114" fmla="*/ 4278 w 10000"/>
                <a:gd name="connsiteY114" fmla="*/ 4025 h 9676"/>
                <a:gd name="connsiteX115" fmla="*/ 4389 w 10000"/>
                <a:gd name="connsiteY115" fmla="*/ 3960 h 9676"/>
                <a:gd name="connsiteX116" fmla="*/ 4389 w 10000"/>
                <a:gd name="connsiteY116" fmla="*/ 3960 h 9676"/>
                <a:gd name="connsiteX117" fmla="*/ 4000 w 10000"/>
                <a:gd name="connsiteY117" fmla="*/ 3960 h 9676"/>
                <a:gd name="connsiteX118" fmla="*/ 3722 w 10000"/>
                <a:gd name="connsiteY118" fmla="*/ 4025 h 9676"/>
                <a:gd name="connsiteX119" fmla="*/ 3611 w 10000"/>
                <a:gd name="connsiteY119" fmla="*/ 4095 h 9676"/>
                <a:gd name="connsiteX120" fmla="*/ 3556 w 10000"/>
                <a:gd name="connsiteY120" fmla="*/ 4155 h 9676"/>
                <a:gd name="connsiteX121" fmla="*/ 3556 w 10000"/>
                <a:gd name="connsiteY121" fmla="*/ 4155 h 9676"/>
                <a:gd name="connsiteX122" fmla="*/ 3444 w 10000"/>
                <a:gd name="connsiteY122" fmla="*/ 4413 h 9676"/>
                <a:gd name="connsiteX123" fmla="*/ 3278 w 10000"/>
                <a:gd name="connsiteY123" fmla="*/ 4805 h 9676"/>
                <a:gd name="connsiteX124" fmla="*/ 3000 w 10000"/>
                <a:gd name="connsiteY124" fmla="*/ 5262 h 9676"/>
                <a:gd name="connsiteX125" fmla="*/ 2667 w 10000"/>
                <a:gd name="connsiteY125" fmla="*/ 5583 h 9676"/>
                <a:gd name="connsiteX126" fmla="*/ 2667 w 10000"/>
                <a:gd name="connsiteY126" fmla="*/ 5583 h 9676"/>
                <a:gd name="connsiteX127" fmla="*/ 2333 w 10000"/>
                <a:gd name="connsiteY127" fmla="*/ 5841 h 9676"/>
                <a:gd name="connsiteX128" fmla="*/ 1833 w 10000"/>
                <a:gd name="connsiteY128" fmla="*/ 6104 h 9676"/>
                <a:gd name="connsiteX129" fmla="*/ 1389 w 10000"/>
                <a:gd name="connsiteY129" fmla="*/ 6236 h 9676"/>
                <a:gd name="connsiteX130" fmla="*/ 889 w 10000"/>
                <a:gd name="connsiteY130" fmla="*/ 6296 h 9676"/>
                <a:gd name="connsiteX131" fmla="*/ 889 w 10000"/>
                <a:gd name="connsiteY131" fmla="*/ 6296 h 9676"/>
                <a:gd name="connsiteX132" fmla="*/ 500 w 10000"/>
                <a:gd name="connsiteY132" fmla="*/ 6364 h 9676"/>
                <a:gd name="connsiteX133" fmla="*/ 222 w 10000"/>
                <a:gd name="connsiteY133" fmla="*/ 6431 h 9676"/>
                <a:gd name="connsiteX134" fmla="*/ 0 w 10000"/>
                <a:gd name="connsiteY134" fmla="*/ 6498 h 9676"/>
                <a:gd name="connsiteX135" fmla="*/ 0 w 10000"/>
                <a:gd name="connsiteY135" fmla="*/ 6498 h 9676"/>
                <a:gd name="connsiteX136" fmla="*/ 278 w 10000"/>
                <a:gd name="connsiteY136" fmla="*/ 7529 h 9676"/>
                <a:gd name="connsiteX137" fmla="*/ 500 w 10000"/>
                <a:gd name="connsiteY137" fmla="*/ 8312 h 9676"/>
                <a:gd name="connsiteX138" fmla="*/ 722 w 10000"/>
                <a:gd name="connsiteY138" fmla="*/ 8961 h 9676"/>
                <a:gd name="connsiteX139" fmla="*/ 722 w 10000"/>
                <a:gd name="connsiteY139" fmla="*/ 8961 h 9676"/>
                <a:gd name="connsiteX140" fmla="*/ 889 w 10000"/>
                <a:gd name="connsiteY140" fmla="*/ 9352 h 9676"/>
                <a:gd name="connsiteX141" fmla="*/ 944 w 10000"/>
                <a:gd name="connsiteY141" fmla="*/ 9676 h 9676"/>
                <a:gd name="connsiteX0" fmla="*/ 10000 w 10000"/>
                <a:gd name="connsiteY0" fmla="*/ 9195 h 9665"/>
                <a:gd name="connsiteX1" fmla="*/ 10000 w 10000"/>
                <a:gd name="connsiteY1" fmla="*/ 9195 h 9665"/>
                <a:gd name="connsiteX2" fmla="*/ 9222 w 10000"/>
                <a:gd name="connsiteY2" fmla="*/ 9261 h 9665"/>
                <a:gd name="connsiteX3" fmla="*/ 8944 w 10000"/>
                <a:gd name="connsiteY3" fmla="*/ 9261 h 9665"/>
                <a:gd name="connsiteX4" fmla="*/ 8833 w 10000"/>
                <a:gd name="connsiteY4" fmla="*/ 9195 h 9665"/>
                <a:gd name="connsiteX5" fmla="*/ 8778 w 10000"/>
                <a:gd name="connsiteY5" fmla="*/ 9126 h 9665"/>
                <a:gd name="connsiteX6" fmla="*/ 8778 w 10000"/>
                <a:gd name="connsiteY6" fmla="*/ 9126 h 9665"/>
                <a:gd name="connsiteX7" fmla="*/ 8444 w 10000"/>
                <a:gd name="connsiteY7" fmla="*/ 8317 h 9665"/>
                <a:gd name="connsiteX8" fmla="*/ 8167 w 10000"/>
                <a:gd name="connsiteY8" fmla="*/ 7583 h 9665"/>
                <a:gd name="connsiteX9" fmla="*/ 8167 w 10000"/>
                <a:gd name="connsiteY9" fmla="*/ 7583 h 9665"/>
                <a:gd name="connsiteX10" fmla="*/ 8056 w 10000"/>
                <a:gd name="connsiteY10" fmla="*/ 7451 h 9665"/>
                <a:gd name="connsiteX11" fmla="*/ 7889 w 10000"/>
                <a:gd name="connsiteY11" fmla="*/ 7315 h 9665"/>
                <a:gd name="connsiteX12" fmla="*/ 7444 w 10000"/>
                <a:gd name="connsiteY12" fmla="*/ 7244 h 9665"/>
                <a:gd name="connsiteX13" fmla="*/ 6889 w 10000"/>
                <a:gd name="connsiteY13" fmla="*/ 7178 h 9665"/>
                <a:gd name="connsiteX14" fmla="*/ 6389 w 10000"/>
                <a:gd name="connsiteY14" fmla="*/ 7178 h 9665"/>
                <a:gd name="connsiteX15" fmla="*/ 6389 w 10000"/>
                <a:gd name="connsiteY15" fmla="*/ 7178 h 9665"/>
                <a:gd name="connsiteX16" fmla="*/ 6167 w 10000"/>
                <a:gd name="connsiteY16" fmla="*/ 7111 h 9665"/>
                <a:gd name="connsiteX17" fmla="*/ 6056 w 10000"/>
                <a:gd name="connsiteY17" fmla="*/ 6982 h 9665"/>
                <a:gd name="connsiteX18" fmla="*/ 6000 w 10000"/>
                <a:gd name="connsiteY18" fmla="*/ 6847 h 9665"/>
                <a:gd name="connsiteX19" fmla="*/ 6000 w 10000"/>
                <a:gd name="connsiteY19" fmla="*/ 6577 h 9665"/>
                <a:gd name="connsiteX20" fmla="*/ 6056 w 10000"/>
                <a:gd name="connsiteY20" fmla="*/ 6037 h 9665"/>
                <a:gd name="connsiteX21" fmla="*/ 6111 w 10000"/>
                <a:gd name="connsiteY21" fmla="*/ 5770 h 9665"/>
                <a:gd name="connsiteX22" fmla="*/ 6056 w 10000"/>
                <a:gd name="connsiteY22" fmla="*/ 5438 h 9665"/>
                <a:gd name="connsiteX23" fmla="*/ 6056 w 10000"/>
                <a:gd name="connsiteY23" fmla="*/ 5438 h 9665"/>
                <a:gd name="connsiteX24" fmla="*/ 6000 w 10000"/>
                <a:gd name="connsiteY24" fmla="*/ 5233 h 9665"/>
                <a:gd name="connsiteX25" fmla="*/ 5944 w 10000"/>
                <a:gd name="connsiteY25" fmla="*/ 5097 h 9665"/>
                <a:gd name="connsiteX26" fmla="*/ 5833 w 10000"/>
                <a:gd name="connsiteY26" fmla="*/ 5097 h 9665"/>
                <a:gd name="connsiteX27" fmla="*/ 5667 w 10000"/>
                <a:gd name="connsiteY27" fmla="*/ 5167 h 9665"/>
                <a:gd name="connsiteX28" fmla="*/ 5333 w 10000"/>
                <a:gd name="connsiteY28" fmla="*/ 5366 h 9665"/>
                <a:gd name="connsiteX29" fmla="*/ 4889 w 10000"/>
                <a:gd name="connsiteY29" fmla="*/ 5706 h 9665"/>
                <a:gd name="connsiteX30" fmla="*/ 4889 w 10000"/>
                <a:gd name="connsiteY30" fmla="*/ 5706 h 9665"/>
                <a:gd name="connsiteX31" fmla="*/ 4611 w 10000"/>
                <a:gd name="connsiteY31" fmla="*/ 5770 h 9665"/>
                <a:gd name="connsiteX32" fmla="*/ 4500 w 10000"/>
                <a:gd name="connsiteY32" fmla="*/ 5770 h 9665"/>
                <a:gd name="connsiteX33" fmla="*/ 4444 w 10000"/>
                <a:gd name="connsiteY33" fmla="*/ 5706 h 9665"/>
                <a:gd name="connsiteX34" fmla="*/ 4389 w 10000"/>
                <a:gd name="connsiteY34" fmla="*/ 5438 h 9665"/>
                <a:gd name="connsiteX35" fmla="*/ 4222 w 10000"/>
                <a:gd name="connsiteY35" fmla="*/ 5097 h 9665"/>
                <a:gd name="connsiteX36" fmla="*/ 4222 w 10000"/>
                <a:gd name="connsiteY36" fmla="*/ 5097 h 9665"/>
                <a:gd name="connsiteX37" fmla="*/ 4111 w 10000"/>
                <a:gd name="connsiteY37" fmla="*/ 4901 h 9665"/>
                <a:gd name="connsiteX38" fmla="*/ 4111 w 10000"/>
                <a:gd name="connsiteY38" fmla="*/ 4697 h 9665"/>
                <a:gd name="connsiteX39" fmla="*/ 4111 w 10000"/>
                <a:gd name="connsiteY39" fmla="*/ 4561 h 9665"/>
                <a:gd name="connsiteX40" fmla="*/ 4167 w 10000"/>
                <a:gd name="connsiteY40" fmla="*/ 4431 h 9665"/>
                <a:gd name="connsiteX41" fmla="*/ 4278 w 10000"/>
                <a:gd name="connsiteY41" fmla="*/ 4160 h 9665"/>
                <a:gd name="connsiteX42" fmla="*/ 4389 w 10000"/>
                <a:gd name="connsiteY42" fmla="*/ 4093 h 9665"/>
                <a:gd name="connsiteX43" fmla="*/ 4389 w 10000"/>
                <a:gd name="connsiteY43" fmla="*/ 4093 h 9665"/>
                <a:gd name="connsiteX44" fmla="*/ 4389 w 10000"/>
                <a:gd name="connsiteY44" fmla="*/ 4030 h 9665"/>
                <a:gd name="connsiteX45" fmla="*/ 4444 w 10000"/>
                <a:gd name="connsiteY45" fmla="*/ 3960 h 9665"/>
                <a:gd name="connsiteX46" fmla="*/ 4667 w 10000"/>
                <a:gd name="connsiteY46" fmla="*/ 3890 h 9665"/>
                <a:gd name="connsiteX47" fmla="*/ 5333 w 10000"/>
                <a:gd name="connsiteY47" fmla="*/ 3761 h 9665"/>
                <a:gd name="connsiteX48" fmla="*/ 6500 w 10000"/>
                <a:gd name="connsiteY48" fmla="*/ 3559 h 9665"/>
                <a:gd name="connsiteX49" fmla="*/ 6500 w 10000"/>
                <a:gd name="connsiteY49" fmla="*/ 3559 h 9665"/>
                <a:gd name="connsiteX50" fmla="*/ 7167 w 10000"/>
                <a:gd name="connsiteY50" fmla="*/ 3357 h 9665"/>
                <a:gd name="connsiteX51" fmla="*/ 8389 w 10000"/>
                <a:gd name="connsiteY51" fmla="*/ 2953 h 9665"/>
                <a:gd name="connsiteX52" fmla="*/ 8389 w 10000"/>
                <a:gd name="connsiteY52" fmla="*/ 2953 h 9665"/>
                <a:gd name="connsiteX53" fmla="*/ 8667 w 10000"/>
                <a:gd name="connsiteY53" fmla="*/ 2811 h 9665"/>
                <a:gd name="connsiteX54" fmla="*/ 8778 w 10000"/>
                <a:gd name="connsiteY54" fmla="*/ 2614 h 9665"/>
                <a:gd name="connsiteX55" fmla="*/ 8889 w 10000"/>
                <a:gd name="connsiteY55" fmla="*/ 2481 h 9665"/>
                <a:gd name="connsiteX56" fmla="*/ 8833 w 10000"/>
                <a:gd name="connsiteY56" fmla="*/ 2347 h 9665"/>
                <a:gd name="connsiteX57" fmla="*/ 8833 w 10000"/>
                <a:gd name="connsiteY57" fmla="*/ 2212 h 9665"/>
                <a:gd name="connsiteX58" fmla="*/ 8722 w 10000"/>
                <a:gd name="connsiteY58" fmla="*/ 2078 h 9665"/>
                <a:gd name="connsiteX59" fmla="*/ 8556 w 10000"/>
                <a:gd name="connsiteY59" fmla="*/ 1879 h 9665"/>
                <a:gd name="connsiteX60" fmla="*/ 8556 w 10000"/>
                <a:gd name="connsiteY60" fmla="*/ 1879 h 9665"/>
                <a:gd name="connsiteX61" fmla="*/ 6556 w 10000"/>
                <a:gd name="connsiteY61" fmla="*/ 674 h 9665"/>
                <a:gd name="connsiteX62" fmla="*/ 6556 w 10000"/>
                <a:gd name="connsiteY62" fmla="*/ 674 h 9665"/>
                <a:gd name="connsiteX63" fmla="*/ 6333 w 10000"/>
                <a:gd name="connsiteY63" fmla="*/ 476 h 9665"/>
                <a:gd name="connsiteX64" fmla="*/ 6167 w 10000"/>
                <a:gd name="connsiteY64" fmla="*/ 272 h 9665"/>
                <a:gd name="connsiteX65" fmla="*/ 6056 w 10000"/>
                <a:gd name="connsiteY65" fmla="*/ 68 h 9665"/>
                <a:gd name="connsiteX66" fmla="*/ 6056 w 10000"/>
                <a:gd name="connsiteY66" fmla="*/ 68 h 9665"/>
                <a:gd name="connsiteX67" fmla="*/ 8056 w 10000"/>
                <a:gd name="connsiteY67" fmla="*/ 0 h 9665"/>
                <a:gd name="connsiteX68" fmla="*/ 10000 w 10000"/>
                <a:gd name="connsiteY68" fmla="*/ 674 h 9665"/>
                <a:gd name="connsiteX69" fmla="*/ 10000 w 10000"/>
                <a:gd name="connsiteY69" fmla="*/ 9261 h 9665"/>
                <a:gd name="connsiteX70" fmla="*/ 10000 w 10000"/>
                <a:gd name="connsiteY70" fmla="*/ 9261 h 9665"/>
                <a:gd name="connsiteX71" fmla="*/ 9722 w 10000"/>
                <a:gd name="connsiteY71" fmla="*/ 9195 h 9665"/>
                <a:gd name="connsiteX72" fmla="*/ 9389 w 10000"/>
                <a:gd name="connsiteY72" fmla="*/ 9261 h 9665"/>
                <a:gd name="connsiteX73" fmla="*/ 9389 w 10000"/>
                <a:gd name="connsiteY73" fmla="*/ 9261 h 9665"/>
                <a:gd name="connsiteX74" fmla="*/ 9278 w 10000"/>
                <a:gd name="connsiteY74" fmla="*/ 9329 h 9665"/>
                <a:gd name="connsiteX75" fmla="*/ 9056 w 10000"/>
                <a:gd name="connsiteY75" fmla="*/ 9261 h 9665"/>
                <a:gd name="connsiteX76" fmla="*/ 8889 w 10000"/>
                <a:gd name="connsiteY76" fmla="*/ 9195 h 9665"/>
                <a:gd name="connsiteX77" fmla="*/ 8722 w 10000"/>
                <a:gd name="connsiteY77" fmla="*/ 9055 h 9665"/>
                <a:gd name="connsiteX78" fmla="*/ 8611 w 10000"/>
                <a:gd name="connsiteY78" fmla="*/ 8857 h 9665"/>
                <a:gd name="connsiteX79" fmla="*/ 8444 w 10000"/>
                <a:gd name="connsiteY79" fmla="*/ 8524 h 9665"/>
                <a:gd name="connsiteX80" fmla="*/ 8444 w 10000"/>
                <a:gd name="connsiteY80" fmla="*/ 8524 h 9665"/>
                <a:gd name="connsiteX81" fmla="*/ 8222 w 10000"/>
                <a:gd name="connsiteY81" fmla="*/ 7921 h 9665"/>
                <a:gd name="connsiteX82" fmla="*/ 8111 w 10000"/>
                <a:gd name="connsiteY82" fmla="*/ 7649 h 9665"/>
                <a:gd name="connsiteX83" fmla="*/ 7944 w 10000"/>
                <a:gd name="connsiteY83" fmla="*/ 7451 h 9665"/>
                <a:gd name="connsiteX84" fmla="*/ 7778 w 10000"/>
                <a:gd name="connsiteY84" fmla="*/ 7315 h 9665"/>
                <a:gd name="connsiteX85" fmla="*/ 7556 w 10000"/>
                <a:gd name="connsiteY85" fmla="*/ 7244 h 9665"/>
                <a:gd name="connsiteX86" fmla="*/ 7333 w 10000"/>
                <a:gd name="connsiteY86" fmla="*/ 7178 h 9665"/>
                <a:gd name="connsiteX87" fmla="*/ 7000 w 10000"/>
                <a:gd name="connsiteY87" fmla="*/ 7111 h 9665"/>
                <a:gd name="connsiteX88" fmla="*/ 7000 w 10000"/>
                <a:gd name="connsiteY88" fmla="*/ 7111 h 9665"/>
                <a:gd name="connsiteX89" fmla="*/ 6556 w 10000"/>
                <a:gd name="connsiteY89" fmla="*/ 7178 h 9665"/>
                <a:gd name="connsiteX90" fmla="*/ 6222 w 10000"/>
                <a:gd name="connsiteY90" fmla="*/ 7178 h 9665"/>
                <a:gd name="connsiteX91" fmla="*/ 6111 w 10000"/>
                <a:gd name="connsiteY91" fmla="*/ 7111 h 9665"/>
                <a:gd name="connsiteX92" fmla="*/ 6056 w 10000"/>
                <a:gd name="connsiteY92" fmla="*/ 7043 h 9665"/>
                <a:gd name="connsiteX93" fmla="*/ 6056 w 10000"/>
                <a:gd name="connsiteY93" fmla="*/ 7043 h 9665"/>
                <a:gd name="connsiteX94" fmla="*/ 6056 w 10000"/>
                <a:gd name="connsiteY94" fmla="*/ 5837 h 9665"/>
                <a:gd name="connsiteX95" fmla="*/ 6056 w 10000"/>
                <a:gd name="connsiteY95" fmla="*/ 5837 h 9665"/>
                <a:gd name="connsiteX96" fmla="*/ 6056 w 10000"/>
                <a:gd name="connsiteY96" fmla="*/ 5567 h 9665"/>
                <a:gd name="connsiteX97" fmla="*/ 5944 w 10000"/>
                <a:gd name="connsiteY97" fmla="*/ 5233 h 9665"/>
                <a:gd name="connsiteX98" fmla="*/ 5889 w 10000"/>
                <a:gd name="connsiteY98" fmla="*/ 5167 h 9665"/>
                <a:gd name="connsiteX99" fmla="*/ 5778 w 10000"/>
                <a:gd name="connsiteY99" fmla="*/ 5097 h 9665"/>
                <a:gd name="connsiteX100" fmla="*/ 5667 w 10000"/>
                <a:gd name="connsiteY100" fmla="*/ 5097 h 9665"/>
                <a:gd name="connsiteX101" fmla="*/ 5500 w 10000"/>
                <a:gd name="connsiteY101" fmla="*/ 5167 h 9665"/>
                <a:gd name="connsiteX102" fmla="*/ 5500 w 10000"/>
                <a:gd name="connsiteY102" fmla="*/ 5167 h 9665"/>
                <a:gd name="connsiteX103" fmla="*/ 4889 w 10000"/>
                <a:gd name="connsiteY103" fmla="*/ 5637 h 9665"/>
                <a:gd name="connsiteX104" fmla="*/ 4611 w 10000"/>
                <a:gd name="connsiteY104" fmla="*/ 5770 h 9665"/>
                <a:gd name="connsiteX105" fmla="*/ 4556 w 10000"/>
                <a:gd name="connsiteY105" fmla="*/ 5837 h 9665"/>
                <a:gd name="connsiteX106" fmla="*/ 4500 w 10000"/>
                <a:gd name="connsiteY106" fmla="*/ 5770 h 9665"/>
                <a:gd name="connsiteX107" fmla="*/ 4500 w 10000"/>
                <a:gd name="connsiteY107" fmla="*/ 5770 h 9665"/>
                <a:gd name="connsiteX108" fmla="*/ 4222 w 10000"/>
                <a:gd name="connsiteY108" fmla="*/ 5097 h 9665"/>
                <a:gd name="connsiteX109" fmla="*/ 4222 w 10000"/>
                <a:gd name="connsiteY109" fmla="*/ 5097 h 9665"/>
                <a:gd name="connsiteX110" fmla="*/ 4111 w 10000"/>
                <a:gd name="connsiteY110" fmla="*/ 4765 h 9665"/>
                <a:gd name="connsiteX111" fmla="*/ 4111 w 10000"/>
                <a:gd name="connsiteY111" fmla="*/ 4561 h 9665"/>
                <a:gd name="connsiteX112" fmla="*/ 4111 w 10000"/>
                <a:gd name="connsiteY112" fmla="*/ 4362 h 9665"/>
                <a:gd name="connsiteX113" fmla="*/ 4111 w 10000"/>
                <a:gd name="connsiteY113" fmla="*/ 4362 h 9665"/>
                <a:gd name="connsiteX114" fmla="*/ 4278 w 10000"/>
                <a:gd name="connsiteY114" fmla="*/ 4160 h 9665"/>
                <a:gd name="connsiteX115" fmla="*/ 4389 w 10000"/>
                <a:gd name="connsiteY115" fmla="*/ 4093 h 9665"/>
                <a:gd name="connsiteX116" fmla="*/ 4389 w 10000"/>
                <a:gd name="connsiteY116" fmla="*/ 4093 h 9665"/>
                <a:gd name="connsiteX117" fmla="*/ 4000 w 10000"/>
                <a:gd name="connsiteY117" fmla="*/ 4093 h 9665"/>
                <a:gd name="connsiteX118" fmla="*/ 3722 w 10000"/>
                <a:gd name="connsiteY118" fmla="*/ 4160 h 9665"/>
                <a:gd name="connsiteX119" fmla="*/ 3611 w 10000"/>
                <a:gd name="connsiteY119" fmla="*/ 4232 h 9665"/>
                <a:gd name="connsiteX120" fmla="*/ 3556 w 10000"/>
                <a:gd name="connsiteY120" fmla="*/ 4294 h 9665"/>
                <a:gd name="connsiteX121" fmla="*/ 3556 w 10000"/>
                <a:gd name="connsiteY121" fmla="*/ 4294 h 9665"/>
                <a:gd name="connsiteX122" fmla="*/ 3444 w 10000"/>
                <a:gd name="connsiteY122" fmla="*/ 4561 h 9665"/>
                <a:gd name="connsiteX123" fmla="*/ 3278 w 10000"/>
                <a:gd name="connsiteY123" fmla="*/ 4966 h 9665"/>
                <a:gd name="connsiteX124" fmla="*/ 3000 w 10000"/>
                <a:gd name="connsiteY124" fmla="*/ 5438 h 9665"/>
                <a:gd name="connsiteX125" fmla="*/ 2667 w 10000"/>
                <a:gd name="connsiteY125" fmla="*/ 5770 h 9665"/>
                <a:gd name="connsiteX126" fmla="*/ 2667 w 10000"/>
                <a:gd name="connsiteY126" fmla="*/ 5770 h 9665"/>
                <a:gd name="connsiteX127" fmla="*/ 2333 w 10000"/>
                <a:gd name="connsiteY127" fmla="*/ 6037 h 9665"/>
                <a:gd name="connsiteX128" fmla="*/ 1833 w 10000"/>
                <a:gd name="connsiteY128" fmla="*/ 6308 h 9665"/>
                <a:gd name="connsiteX129" fmla="*/ 1389 w 10000"/>
                <a:gd name="connsiteY129" fmla="*/ 6445 h 9665"/>
                <a:gd name="connsiteX130" fmla="*/ 889 w 10000"/>
                <a:gd name="connsiteY130" fmla="*/ 6507 h 9665"/>
                <a:gd name="connsiteX131" fmla="*/ 889 w 10000"/>
                <a:gd name="connsiteY131" fmla="*/ 6507 h 9665"/>
                <a:gd name="connsiteX132" fmla="*/ 500 w 10000"/>
                <a:gd name="connsiteY132" fmla="*/ 6577 h 9665"/>
                <a:gd name="connsiteX133" fmla="*/ 222 w 10000"/>
                <a:gd name="connsiteY133" fmla="*/ 6646 h 9665"/>
                <a:gd name="connsiteX134" fmla="*/ 0 w 10000"/>
                <a:gd name="connsiteY134" fmla="*/ 6716 h 9665"/>
                <a:gd name="connsiteX135" fmla="*/ 0 w 10000"/>
                <a:gd name="connsiteY135" fmla="*/ 6716 h 9665"/>
                <a:gd name="connsiteX136" fmla="*/ 278 w 10000"/>
                <a:gd name="connsiteY136" fmla="*/ 7781 h 9665"/>
                <a:gd name="connsiteX137" fmla="*/ 500 w 10000"/>
                <a:gd name="connsiteY137" fmla="*/ 8590 h 9665"/>
                <a:gd name="connsiteX138" fmla="*/ 722 w 10000"/>
                <a:gd name="connsiteY138" fmla="*/ 9261 h 9665"/>
                <a:gd name="connsiteX139" fmla="*/ 722 w 10000"/>
                <a:gd name="connsiteY139" fmla="*/ 9261 h 9665"/>
                <a:gd name="connsiteX140" fmla="*/ 889 w 10000"/>
                <a:gd name="connsiteY140" fmla="*/ 9665 h 9665"/>
                <a:gd name="connsiteX0" fmla="*/ 10000 w 10000"/>
                <a:gd name="connsiteY0" fmla="*/ 9514 h 9652"/>
                <a:gd name="connsiteX1" fmla="*/ 10000 w 10000"/>
                <a:gd name="connsiteY1" fmla="*/ 9514 h 9652"/>
                <a:gd name="connsiteX2" fmla="*/ 9222 w 10000"/>
                <a:gd name="connsiteY2" fmla="*/ 9582 h 9652"/>
                <a:gd name="connsiteX3" fmla="*/ 8944 w 10000"/>
                <a:gd name="connsiteY3" fmla="*/ 9582 h 9652"/>
                <a:gd name="connsiteX4" fmla="*/ 8833 w 10000"/>
                <a:gd name="connsiteY4" fmla="*/ 9514 h 9652"/>
                <a:gd name="connsiteX5" fmla="*/ 8778 w 10000"/>
                <a:gd name="connsiteY5" fmla="*/ 9442 h 9652"/>
                <a:gd name="connsiteX6" fmla="*/ 8778 w 10000"/>
                <a:gd name="connsiteY6" fmla="*/ 9442 h 9652"/>
                <a:gd name="connsiteX7" fmla="*/ 8444 w 10000"/>
                <a:gd name="connsiteY7" fmla="*/ 8605 h 9652"/>
                <a:gd name="connsiteX8" fmla="*/ 8167 w 10000"/>
                <a:gd name="connsiteY8" fmla="*/ 7846 h 9652"/>
                <a:gd name="connsiteX9" fmla="*/ 8167 w 10000"/>
                <a:gd name="connsiteY9" fmla="*/ 7846 h 9652"/>
                <a:gd name="connsiteX10" fmla="*/ 8056 w 10000"/>
                <a:gd name="connsiteY10" fmla="*/ 7709 h 9652"/>
                <a:gd name="connsiteX11" fmla="*/ 7889 w 10000"/>
                <a:gd name="connsiteY11" fmla="*/ 7569 h 9652"/>
                <a:gd name="connsiteX12" fmla="*/ 7444 w 10000"/>
                <a:gd name="connsiteY12" fmla="*/ 7495 h 9652"/>
                <a:gd name="connsiteX13" fmla="*/ 6889 w 10000"/>
                <a:gd name="connsiteY13" fmla="*/ 7427 h 9652"/>
                <a:gd name="connsiteX14" fmla="*/ 6389 w 10000"/>
                <a:gd name="connsiteY14" fmla="*/ 7427 h 9652"/>
                <a:gd name="connsiteX15" fmla="*/ 6389 w 10000"/>
                <a:gd name="connsiteY15" fmla="*/ 7427 h 9652"/>
                <a:gd name="connsiteX16" fmla="*/ 6167 w 10000"/>
                <a:gd name="connsiteY16" fmla="*/ 7357 h 9652"/>
                <a:gd name="connsiteX17" fmla="*/ 6056 w 10000"/>
                <a:gd name="connsiteY17" fmla="*/ 7224 h 9652"/>
                <a:gd name="connsiteX18" fmla="*/ 6000 w 10000"/>
                <a:gd name="connsiteY18" fmla="*/ 7084 h 9652"/>
                <a:gd name="connsiteX19" fmla="*/ 6000 w 10000"/>
                <a:gd name="connsiteY19" fmla="*/ 6805 h 9652"/>
                <a:gd name="connsiteX20" fmla="*/ 6056 w 10000"/>
                <a:gd name="connsiteY20" fmla="*/ 6246 h 9652"/>
                <a:gd name="connsiteX21" fmla="*/ 6111 w 10000"/>
                <a:gd name="connsiteY21" fmla="*/ 5970 h 9652"/>
                <a:gd name="connsiteX22" fmla="*/ 6056 w 10000"/>
                <a:gd name="connsiteY22" fmla="*/ 5626 h 9652"/>
                <a:gd name="connsiteX23" fmla="*/ 6056 w 10000"/>
                <a:gd name="connsiteY23" fmla="*/ 5626 h 9652"/>
                <a:gd name="connsiteX24" fmla="*/ 6000 w 10000"/>
                <a:gd name="connsiteY24" fmla="*/ 5414 h 9652"/>
                <a:gd name="connsiteX25" fmla="*/ 5944 w 10000"/>
                <a:gd name="connsiteY25" fmla="*/ 5274 h 9652"/>
                <a:gd name="connsiteX26" fmla="*/ 5833 w 10000"/>
                <a:gd name="connsiteY26" fmla="*/ 5274 h 9652"/>
                <a:gd name="connsiteX27" fmla="*/ 5667 w 10000"/>
                <a:gd name="connsiteY27" fmla="*/ 5346 h 9652"/>
                <a:gd name="connsiteX28" fmla="*/ 5333 w 10000"/>
                <a:gd name="connsiteY28" fmla="*/ 5552 h 9652"/>
                <a:gd name="connsiteX29" fmla="*/ 4889 w 10000"/>
                <a:gd name="connsiteY29" fmla="*/ 5904 h 9652"/>
                <a:gd name="connsiteX30" fmla="*/ 4889 w 10000"/>
                <a:gd name="connsiteY30" fmla="*/ 5904 h 9652"/>
                <a:gd name="connsiteX31" fmla="*/ 4611 w 10000"/>
                <a:gd name="connsiteY31" fmla="*/ 5970 h 9652"/>
                <a:gd name="connsiteX32" fmla="*/ 4500 w 10000"/>
                <a:gd name="connsiteY32" fmla="*/ 5970 h 9652"/>
                <a:gd name="connsiteX33" fmla="*/ 4444 w 10000"/>
                <a:gd name="connsiteY33" fmla="*/ 5904 h 9652"/>
                <a:gd name="connsiteX34" fmla="*/ 4389 w 10000"/>
                <a:gd name="connsiteY34" fmla="*/ 5626 h 9652"/>
                <a:gd name="connsiteX35" fmla="*/ 4222 w 10000"/>
                <a:gd name="connsiteY35" fmla="*/ 5274 h 9652"/>
                <a:gd name="connsiteX36" fmla="*/ 4222 w 10000"/>
                <a:gd name="connsiteY36" fmla="*/ 5274 h 9652"/>
                <a:gd name="connsiteX37" fmla="*/ 4111 w 10000"/>
                <a:gd name="connsiteY37" fmla="*/ 5071 h 9652"/>
                <a:gd name="connsiteX38" fmla="*/ 4111 w 10000"/>
                <a:gd name="connsiteY38" fmla="*/ 4860 h 9652"/>
                <a:gd name="connsiteX39" fmla="*/ 4111 w 10000"/>
                <a:gd name="connsiteY39" fmla="*/ 4719 h 9652"/>
                <a:gd name="connsiteX40" fmla="*/ 4167 w 10000"/>
                <a:gd name="connsiteY40" fmla="*/ 4585 h 9652"/>
                <a:gd name="connsiteX41" fmla="*/ 4278 w 10000"/>
                <a:gd name="connsiteY41" fmla="*/ 4304 h 9652"/>
                <a:gd name="connsiteX42" fmla="*/ 4389 w 10000"/>
                <a:gd name="connsiteY42" fmla="*/ 4235 h 9652"/>
                <a:gd name="connsiteX43" fmla="*/ 4389 w 10000"/>
                <a:gd name="connsiteY43" fmla="*/ 4235 h 9652"/>
                <a:gd name="connsiteX44" fmla="*/ 4389 w 10000"/>
                <a:gd name="connsiteY44" fmla="*/ 4170 h 9652"/>
                <a:gd name="connsiteX45" fmla="*/ 4444 w 10000"/>
                <a:gd name="connsiteY45" fmla="*/ 4097 h 9652"/>
                <a:gd name="connsiteX46" fmla="*/ 4667 w 10000"/>
                <a:gd name="connsiteY46" fmla="*/ 4025 h 9652"/>
                <a:gd name="connsiteX47" fmla="*/ 5333 w 10000"/>
                <a:gd name="connsiteY47" fmla="*/ 3891 h 9652"/>
                <a:gd name="connsiteX48" fmla="*/ 6500 w 10000"/>
                <a:gd name="connsiteY48" fmla="*/ 3682 h 9652"/>
                <a:gd name="connsiteX49" fmla="*/ 6500 w 10000"/>
                <a:gd name="connsiteY49" fmla="*/ 3682 h 9652"/>
                <a:gd name="connsiteX50" fmla="*/ 7167 w 10000"/>
                <a:gd name="connsiteY50" fmla="*/ 3473 h 9652"/>
                <a:gd name="connsiteX51" fmla="*/ 8389 w 10000"/>
                <a:gd name="connsiteY51" fmla="*/ 3055 h 9652"/>
                <a:gd name="connsiteX52" fmla="*/ 8389 w 10000"/>
                <a:gd name="connsiteY52" fmla="*/ 3055 h 9652"/>
                <a:gd name="connsiteX53" fmla="*/ 8667 w 10000"/>
                <a:gd name="connsiteY53" fmla="*/ 2908 h 9652"/>
                <a:gd name="connsiteX54" fmla="*/ 8778 w 10000"/>
                <a:gd name="connsiteY54" fmla="*/ 2705 h 9652"/>
                <a:gd name="connsiteX55" fmla="*/ 8889 w 10000"/>
                <a:gd name="connsiteY55" fmla="*/ 2567 h 9652"/>
                <a:gd name="connsiteX56" fmla="*/ 8833 w 10000"/>
                <a:gd name="connsiteY56" fmla="*/ 2428 h 9652"/>
                <a:gd name="connsiteX57" fmla="*/ 8833 w 10000"/>
                <a:gd name="connsiteY57" fmla="*/ 2289 h 9652"/>
                <a:gd name="connsiteX58" fmla="*/ 8722 w 10000"/>
                <a:gd name="connsiteY58" fmla="*/ 2150 h 9652"/>
                <a:gd name="connsiteX59" fmla="*/ 8556 w 10000"/>
                <a:gd name="connsiteY59" fmla="*/ 1944 h 9652"/>
                <a:gd name="connsiteX60" fmla="*/ 8556 w 10000"/>
                <a:gd name="connsiteY60" fmla="*/ 1944 h 9652"/>
                <a:gd name="connsiteX61" fmla="*/ 6556 w 10000"/>
                <a:gd name="connsiteY61" fmla="*/ 697 h 9652"/>
                <a:gd name="connsiteX62" fmla="*/ 6556 w 10000"/>
                <a:gd name="connsiteY62" fmla="*/ 697 h 9652"/>
                <a:gd name="connsiteX63" fmla="*/ 6333 w 10000"/>
                <a:gd name="connsiteY63" fmla="*/ 492 h 9652"/>
                <a:gd name="connsiteX64" fmla="*/ 6167 w 10000"/>
                <a:gd name="connsiteY64" fmla="*/ 281 h 9652"/>
                <a:gd name="connsiteX65" fmla="*/ 6056 w 10000"/>
                <a:gd name="connsiteY65" fmla="*/ 70 h 9652"/>
                <a:gd name="connsiteX66" fmla="*/ 6056 w 10000"/>
                <a:gd name="connsiteY66" fmla="*/ 70 h 9652"/>
                <a:gd name="connsiteX67" fmla="*/ 8056 w 10000"/>
                <a:gd name="connsiteY67" fmla="*/ 0 h 9652"/>
                <a:gd name="connsiteX68" fmla="*/ 10000 w 10000"/>
                <a:gd name="connsiteY68" fmla="*/ 697 h 9652"/>
                <a:gd name="connsiteX69" fmla="*/ 10000 w 10000"/>
                <a:gd name="connsiteY69" fmla="*/ 9582 h 9652"/>
                <a:gd name="connsiteX70" fmla="*/ 10000 w 10000"/>
                <a:gd name="connsiteY70" fmla="*/ 9582 h 9652"/>
                <a:gd name="connsiteX71" fmla="*/ 9722 w 10000"/>
                <a:gd name="connsiteY71" fmla="*/ 9514 h 9652"/>
                <a:gd name="connsiteX72" fmla="*/ 9389 w 10000"/>
                <a:gd name="connsiteY72" fmla="*/ 9582 h 9652"/>
                <a:gd name="connsiteX73" fmla="*/ 9389 w 10000"/>
                <a:gd name="connsiteY73" fmla="*/ 9582 h 9652"/>
                <a:gd name="connsiteX74" fmla="*/ 9278 w 10000"/>
                <a:gd name="connsiteY74" fmla="*/ 9652 h 9652"/>
                <a:gd name="connsiteX75" fmla="*/ 9056 w 10000"/>
                <a:gd name="connsiteY75" fmla="*/ 9582 h 9652"/>
                <a:gd name="connsiteX76" fmla="*/ 8889 w 10000"/>
                <a:gd name="connsiteY76" fmla="*/ 9514 h 9652"/>
                <a:gd name="connsiteX77" fmla="*/ 8722 w 10000"/>
                <a:gd name="connsiteY77" fmla="*/ 9369 h 9652"/>
                <a:gd name="connsiteX78" fmla="*/ 8611 w 10000"/>
                <a:gd name="connsiteY78" fmla="*/ 9164 h 9652"/>
                <a:gd name="connsiteX79" fmla="*/ 8444 w 10000"/>
                <a:gd name="connsiteY79" fmla="*/ 8819 h 9652"/>
                <a:gd name="connsiteX80" fmla="*/ 8444 w 10000"/>
                <a:gd name="connsiteY80" fmla="*/ 8819 h 9652"/>
                <a:gd name="connsiteX81" fmla="*/ 8222 w 10000"/>
                <a:gd name="connsiteY81" fmla="*/ 8196 h 9652"/>
                <a:gd name="connsiteX82" fmla="*/ 8111 w 10000"/>
                <a:gd name="connsiteY82" fmla="*/ 7914 h 9652"/>
                <a:gd name="connsiteX83" fmla="*/ 7944 w 10000"/>
                <a:gd name="connsiteY83" fmla="*/ 7709 h 9652"/>
                <a:gd name="connsiteX84" fmla="*/ 7778 w 10000"/>
                <a:gd name="connsiteY84" fmla="*/ 7569 h 9652"/>
                <a:gd name="connsiteX85" fmla="*/ 7556 w 10000"/>
                <a:gd name="connsiteY85" fmla="*/ 7495 h 9652"/>
                <a:gd name="connsiteX86" fmla="*/ 7333 w 10000"/>
                <a:gd name="connsiteY86" fmla="*/ 7427 h 9652"/>
                <a:gd name="connsiteX87" fmla="*/ 7000 w 10000"/>
                <a:gd name="connsiteY87" fmla="*/ 7357 h 9652"/>
                <a:gd name="connsiteX88" fmla="*/ 7000 w 10000"/>
                <a:gd name="connsiteY88" fmla="*/ 7357 h 9652"/>
                <a:gd name="connsiteX89" fmla="*/ 6556 w 10000"/>
                <a:gd name="connsiteY89" fmla="*/ 7427 h 9652"/>
                <a:gd name="connsiteX90" fmla="*/ 6222 w 10000"/>
                <a:gd name="connsiteY90" fmla="*/ 7427 h 9652"/>
                <a:gd name="connsiteX91" fmla="*/ 6111 w 10000"/>
                <a:gd name="connsiteY91" fmla="*/ 7357 h 9652"/>
                <a:gd name="connsiteX92" fmla="*/ 6056 w 10000"/>
                <a:gd name="connsiteY92" fmla="*/ 7287 h 9652"/>
                <a:gd name="connsiteX93" fmla="*/ 6056 w 10000"/>
                <a:gd name="connsiteY93" fmla="*/ 7287 h 9652"/>
                <a:gd name="connsiteX94" fmla="*/ 6056 w 10000"/>
                <a:gd name="connsiteY94" fmla="*/ 6039 h 9652"/>
                <a:gd name="connsiteX95" fmla="*/ 6056 w 10000"/>
                <a:gd name="connsiteY95" fmla="*/ 6039 h 9652"/>
                <a:gd name="connsiteX96" fmla="*/ 6056 w 10000"/>
                <a:gd name="connsiteY96" fmla="*/ 5760 h 9652"/>
                <a:gd name="connsiteX97" fmla="*/ 5944 w 10000"/>
                <a:gd name="connsiteY97" fmla="*/ 5414 h 9652"/>
                <a:gd name="connsiteX98" fmla="*/ 5889 w 10000"/>
                <a:gd name="connsiteY98" fmla="*/ 5346 h 9652"/>
                <a:gd name="connsiteX99" fmla="*/ 5778 w 10000"/>
                <a:gd name="connsiteY99" fmla="*/ 5274 h 9652"/>
                <a:gd name="connsiteX100" fmla="*/ 5667 w 10000"/>
                <a:gd name="connsiteY100" fmla="*/ 5274 h 9652"/>
                <a:gd name="connsiteX101" fmla="*/ 5500 w 10000"/>
                <a:gd name="connsiteY101" fmla="*/ 5346 h 9652"/>
                <a:gd name="connsiteX102" fmla="*/ 5500 w 10000"/>
                <a:gd name="connsiteY102" fmla="*/ 5346 h 9652"/>
                <a:gd name="connsiteX103" fmla="*/ 4889 w 10000"/>
                <a:gd name="connsiteY103" fmla="*/ 5832 h 9652"/>
                <a:gd name="connsiteX104" fmla="*/ 4611 w 10000"/>
                <a:gd name="connsiteY104" fmla="*/ 5970 h 9652"/>
                <a:gd name="connsiteX105" fmla="*/ 4556 w 10000"/>
                <a:gd name="connsiteY105" fmla="*/ 6039 h 9652"/>
                <a:gd name="connsiteX106" fmla="*/ 4500 w 10000"/>
                <a:gd name="connsiteY106" fmla="*/ 5970 h 9652"/>
                <a:gd name="connsiteX107" fmla="*/ 4500 w 10000"/>
                <a:gd name="connsiteY107" fmla="*/ 5970 h 9652"/>
                <a:gd name="connsiteX108" fmla="*/ 4222 w 10000"/>
                <a:gd name="connsiteY108" fmla="*/ 5274 h 9652"/>
                <a:gd name="connsiteX109" fmla="*/ 4222 w 10000"/>
                <a:gd name="connsiteY109" fmla="*/ 5274 h 9652"/>
                <a:gd name="connsiteX110" fmla="*/ 4111 w 10000"/>
                <a:gd name="connsiteY110" fmla="*/ 4930 h 9652"/>
                <a:gd name="connsiteX111" fmla="*/ 4111 w 10000"/>
                <a:gd name="connsiteY111" fmla="*/ 4719 h 9652"/>
                <a:gd name="connsiteX112" fmla="*/ 4111 w 10000"/>
                <a:gd name="connsiteY112" fmla="*/ 4513 h 9652"/>
                <a:gd name="connsiteX113" fmla="*/ 4111 w 10000"/>
                <a:gd name="connsiteY113" fmla="*/ 4513 h 9652"/>
                <a:gd name="connsiteX114" fmla="*/ 4278 w 10000"/>
                <a:gd name="connsiteY114" fmla="*/ 4304 h 9652"/>
                <a:gd name="connsiteX115" fmla="*/ 4389 w 10000"/>
                <a:gd name="connsiteY115" fmla="*/ 4235 h 9652"/>
                <a:gd name="connsiteX116" fmla="*/ 4389 w 10000"/>
                <a:gd name="connsiteY116" fmla="*/ 4235 h 9652"/>
                <a:gd name="connsiteX117" fmla="*/ 4000 w 10000"/>
                <a:gd name="connsiteY117" fmla="*/ 4235 h 9652"/>
                <a:gd name="connsiteX118" fmla="*/ 3722 w 10000"/>
                <a:gd name="connsiteY118" fmla="*/ 4304 h 9652"/>
                <a:gd name="connsiteX119" fmla="*/ 3611 w 10000"/>
                <a:gd name="connsiteY119" fmla="*/ 4379 h 9652"/>
                <a:gd name="connsiteX120" fmla="*/ 3556 w 10000"/>
                <a:gd name="connsiteY120" fmla="*/ 4443 h 9652"/>
                <a:gd name="connsiteX121" fmla="*/ 3556 w 10000"/>
                <a:gd name="connsiteY121" fmla="*/ 4443 h 9652"/>
                <a:gd name="connsiteX122" fmla="*/ 3444 w 10000"/>
                <a:gd name="connsiteY122" fmla="*/ 4719 h 9652"/>
                <a:gd name="connsiteX123" fmla="*/ 3278 w 10000"/>
                <a:gd name="connsiteY123" fmla="*/ 5138 h 9652"/>
                <a:gd name="connsiteX124" fmla="*/ 3000 w 10000"/>
                <a:gd name="connsiteY124" fmla="*/ 5626 h 9652"/>
                <a:gd name="connsiteX125" fmla="*/ 2667 w 10000"/>
                <a:gd name="connsiteY125" fmla="*/ 5970 h 9652"/>
                <a:gd name="connsiteX126" fmla="*/ 2667 w 10000"/>
                <a:gd name="connsiteY126" fmla="*/ 5970 h 9652"/>
                <a:gd name="connsiteX127" fmla="*/ 2333 w 10000"/>
                <a:gd name="connsiteY127" fmla="*/ 6246 h 9652"/>
                <a:gd name="connsiteX128" fmla="*/ 1833 w 10000"/>
                <a:gd name="connsiteY128" fmla="*/ 6527 h 9652"/>
                <a:gd name="connsiteX129" fmla="*/ 1389 w 10000"/>
                <a:gd name="connsiteY129" fmla="*/ 6668 h 9652"/>
                <a:gd name="connsiteX130" fmla="*/ 889 w 10000"/>
                <a:gd name="connsiteY130" fmla="*/ 6733 h 9652"/>
                <a:gd name="connsiteX131" fmla="*/ 889 w 10000"/>
                <a:gd name="connsiteY131" fmla="*/ 6733 h 9652"/>
                <a:gd name="connsiteX132" fmla="*/ 500 w 10000"/>
                <a:gd name="connsiteY132" fmla="*/ 6805 h 9652"/>
                <a:gd name="connsiteX133" fmla="*/ 222 w 10000"/>
                <a:gd name="connsiteY133" fmla="*/ 6876 h 9652"/>
                <a:gd name="connsiteX134" fmla="*/ 0 w 10000"/>
                <a:gd name="connsiteY134" fmla="*/ 6949 h 9652"/>
                <a:gd name="connsiteX135" fmla="*/ 0 w 10000"/>
                <a:gd name="connsiteY135" fmla="*/ 6949 h 9652"/>
                <a:gd name="connsiteX136" fmla="*/ 278 w 10000"/>
                <a:gd name="connsiteY136" fmla="*/ 8051 h 9652"/>
                <a:gd name="connsiteX137" fmla="*/ 500 w 10000"/>
                <a:gd name="connsiteY137" fmla="*/ 8888 h 9652"/>
                <a:gd name="connsiteX138" fmla="*/ 722 w 10000"/>
                <a:gd name="connsiteY138" fmla="*/ 9582 h 9652"/>
                <a:gd name="connsiteX139" fmla="*/ 722 w 10000"/>
                <a:gd name="connsiteY139" fmla="*/ 9582 h 9652"/>
                <a:gd name="connsiteX0" fmla="*/ 10000 w 10000"/>
                <a:gd name="connsiteY0" fmla="*/ 9857 h 10000"/>
                <a:gd name="connsiteX1" fmla="*/ 10000 w 10000"/>
                <a:gd name="connsiteY1" fmla="*/ 9857 h 10000"/>
                <a:gd name="connsiteX2" fmla="*/ 9222 w 10000"/>
                <a:gd name="connsiteY2" fmla="*/ 9927 h 10000"/>
                <a:gd name="connsiteX3" fmla="*/ 8944 w 10000"/>
                <a:gd name="connsiteY3" fmla="*/ 9927 h 10000"/>
                <a:gd name="connsiteX4" fmla="*/ 8833 w 10000"/>
                <a:gd name="connsiteY4" fmla="*/ 9857 h 10000"/>
                <a:gd name="connsiteX5" fmla="*/ 8778 w 10000"/>
                <a:gd name="connsiteY5" fmla="*/ 9782 h 10000"/>
                <a:gd name="connsiteX6" fmla="*/ 8778 w 10000"/>
                <a:gd name="connsiteY6" fmla="*/ 9782 h 10000"/>
                <a:gd name="connsiteX7" fmla="*/ 8444 w 10000"/>
                <a:gd name="connsiteY7" fmla="*/ 8915 h 10000"/>
                <a:gd name="connsiteX8" fmla="*/ 8167 w 10000"/>
                <a:gd name="connsiteY8" fmla="*/ 8129 h 10000"/>
                <a:gd name="connsiteX9" fmla="*/ 8167 w 10000"/>
                <a:gd name="connsiteY9" fmla="*/ 8129 h 10000"/>
                <a:gd name="connsiteX10" fmla="*/ 8056 w 10000"/>
                <a:gd name="connsiteY10" fmla="*/ 7987 h 10000"/>
                <a:gd name="connsiteX11" fmla="*/ 7889 w 10000"/>
                <a:gd name="connsiteY11" fmla="*/ 7842 h 10000"/>
                <a:gd name="connsiteX12" fmla="*/ 7444 w 10000"/>
                <a:gd name="connsiteY12" fmla="*/ 7765 h 10000"/>
                <a:gd name="connsiteX13" fmla="*/ 6889 w 10000"/>
                <a:gd name="connsiteY13" fmla="*/ 7695 h 10000"/>
                <a:gd name="connsiteX14" fmla="*/ 6389 w 10000"/>
                <a:gd name="connsiteY14" fmla="*/ 7695 h 10000"/>
                <a:gd name="connsiteX15" fmla="*/ 6389 w 10000"/>
                <a:gd name="connsiteY15" fmla="*/ 7695 h 10000"/>
                <a:gd name="connsiteX16" fmla="*/ 6167 w 10000"/>
                <a:gd name="connsiteY16" fmla="*/ 7622 h 10000"/>
                <a:gd name="connsiteX17" fmla="*/ 6056 w 10000"/>
                <a:gd name="connsiteY17" fmla="*/ 7484 h 10000"/>
                <a:gd name="connsiteX18" fmla="*/ 6000 w 10000"/>
                <a:gd name="connsiteY18" fmla="*/ 7339 h 10000"/>
                <a:gd name="connsiteX19" fmla="*/ 6000 w 10000"/>
                <a:gd name="connsiteY19" fmla="*/ 7050 h 10000"/>
                <a:gd name="connsiteX20" fmla="*/ 6056 w 10000"/>
                <a:gd name="connsiteY20" fmla="*/ 6471 h 10000"/>
                <a:gd name="connsiteX21" fmla="*/ 6111 w 10000"/>
                <a:gd name="connsiteY21" fmla="*/ 6185 h 10000"/>
                <a:gd name="connsiteX22" fmla="*/ 6056 w 10000"/>
                <a:gd name="connsiteY22" fmla="*/ 5829 h 10000"/>
                <a:gd name="connsiteX23" fmla="*/ 6056 w 10000"/>
                <a:gd name="connsiteY23" fmla="*/ 5829 h 10000"/>
                <a:gd name="connsiteX24" fmla="*/ 6000 w 10000"/>
                <a:gd name="connsiteY24" fmla="*/ 5609 h 10000"/>
                <a:gd name="connsiteX25" fmla="*/ 5944 w 10000"/>
                <a:gd name="connsiteY25" fmla="*/ 5464 h 10000"/>
                <a:gd name="connsiteX26" fmla="*/ 5833 w 10000"/>
                <a:gd name="connsiteY26" fmla="*/ 5464 h 10000"/>
                <a:gd name="connsiteX27" fmla="*/ 5667 w 10000"/>
                <a:gd name="connsiteY27" fmla="*/ 5539 h 10000"/>
                <a:gd name="connsiteX28" fmla="*/ 5333 w 10000"/>
                <a:gd name="connsiteY28" fmla="*/ 5752 h 10000"/>
                <a:gd name="connsiteX29" fmla="*/ 4889 w 10000"/>
                <a:gd name="connsiteY29" fmla="*/ 6117 h 10000"/>
                <a:gd name="connsiteX30" fmla="*/ 4889 w 10000"/>
                <a:gd name="connsiteY30" fmla="*/ 6117 h 10000"/>
                <a:gd name="connsiteX31" fmla="*/ 4611 w 10000"/>
                <a:gd name="connsiteY31" fmla="*/ 6185 h 10000"/>
                <a:gd name="connsiteX32" fmla="*/ 4500 w 10000"/>
                <a:gd name="connsiteY32" fmla="*/ 6185 h 10000"/>
                <a:gd name="connsiteX33" fmla="*/ 4444 w 10000"/>
                <a:gd name="connsiteY33" fmla="*/ 6117 h 10000"/>
                <a:gd name="connsiteX34" fmla="*/ 4389 w 10000"/>
                <a:gd name="connsiteY34" fmla="*/ 5829 h 10000"/>
                <a:gd name="connsiteX35" fmla="*/ 4222 w 10000"/>
                <a:gd name="connsiteY35" fmla="*/ 5464 h 10000"/>
                <a:gd name="connsiteX36" fmla="*/ 4222 w 10000"/>
                <a:gd name="connsiteY36" fmla="*/ 5464 h 10000"/>
                <a:gd name="connsiteX37" fmla="*/ 4111 w 10000"/>
                <a:gd name="connsiteY37" fmla="*/ 5254 h 10000"/>
                <a:gd name="connsiteX38" fmla="*/ 4111 w 10000"/>
                <a:gd name="connsiteY38" fmla="*/ 5035 h 10000"/>
                <a:gd name="connsiteX39" fmla="*/ 4111 w 10000"/>
                <a:gd name="connsiteY39" fmla="*/ 4889 h 10000"/>
                <a:gd name="connsiteX40" fmla="*/ 4167 w 10000"/>
                <a:gd name="connsiteY40" fmla="*/ 4750 h 10000"/>
                <a:gd name="connsiteX41" fmla="*/ 4278 w 10000"/>
                <a:gd name="connsiteY41" fmla="*/ 4459 h 10000"/>
                <a:gd name="connsiteX42" fmla="*/ 4389 w 10000"/>
                <a:gd name="connsiteY42" fmla="*/ 4388 h 10000"/>
                <a:gd name="connsiteX43" fmla="*/ 4389 w 10000"/>
                <a:gd name="connsiteY43" fmla="*/ 4388 h 10000"/>
                <a:gd name="connsiteX44" fmla="*/ 4389 w 10000"/>
                <a:gd name="connsiteY44" fmla="*/ 4320 h 10000"/>
                <a:gd name="connsiteX45" fmla="*/ 4444 w 10000"/>
                <a:gd name="connsiteY45" fmla="*/ 4245 h 10000"/>
                <a:gd name="connsiteX46" fmla="*/ 4667 w 10000"/>
                <a:gd name="connsiteY46" fmla="*/ 4170 h 10000"/>
                <a:gd name="connsiteX47" fmla="*/ 5333 w 10000"/>
                <a:gd name="connsiteY47" fmla="*/ 4031 h 10000"/>
                <a:gd name="connsiteX48" fmla="*/ 6500 w 10000"/>
                <a:gd name="connsiteY48" fmla="*/ 3815 h 10000"/>
                <a:gd name="connsiteX49" fmla="*/ 6500 w 10000"/>
                <a:gd name="connsiteY49" fmla="*/ 3815 h 10000"/>
                <a:gd name="connsiteX50" fmla="*/ 7167 w 10000"/>
                <a:gd name="connsiteY50" fmla="*/ 3598 h 10000"/>
                <a:gd name="connsiteX51" fmla="*/ 8389 w 10000"/>
                <a:gd name="connsiteY51" fmla="*/ 3165 h 10000"/>
                <a:gd name="connsiteX52" fmla="*/ 8389 w 10000"/>
                <a:gd name="connsiteY52" fmla="*/ 3165 h 10000"/>
                <a:gd name="connsiteX53" fmla="*/ 8667 w 10000"/>
                <a:gd name="connsiteY53" fmla="*/ 3013 h 10000"/>
                <a:gd name="connsiteX54" fmla="*/ 8778 w 10000"/>
                <a:gd name="connsiteY54" fmla="*/ 2803 h 10000"/>
                <a:gd name="connsiteX55" fmla="*/ 8889 w 10000"/>
                <a:gd name="connsiteY55" fmla="*/ 2660 h 10000"/>
                <a:gd name="connsiteX56" fmla="*/ 8833 w 10000"/>
                <a:gd name="connsiteY56" fmla="*/ 2516 h 10000"/>
                <a:gd name="connsiteX57" fmla="*/ 8833 w 10000"/>
                <a:gd name="connsiteY57" fmla="*/ 2372 h 10000"/>
                <a:gd name="connsiteX58" fmla="*/ 8722 w 10000"/>
                <a:gd name="connsiteY58" fmla="*/ 2228 h 10000"/>
                <a:gd name="connsiteX59" fmla="*/ 8556 w 10000"/>
                <a:gd name="connsiteY59" fmla="*/ 2014 h 10000"/>
                <a:gd name="connsiteX60" fmla="*/ 8556 w 10000"/>
                <a:gd name="connsiteY60" fmla="*/ 2014 h 10000"/>
                <a:gd name="connsiteX61" fmla="*/ 6556 w 10000"/>
                <a:gd name="connsiteY61" fmla="*/ 722 h 10000"/>
                <a:gd name="connsiteX62" fmla="*/ 6556 w 10000"/>
                <a:gd name="connsiteY62" fmla="*/ 722 h 10000"/>
                <a:gd name="connsiteX63" fmla="*/ 6333 w 10000"/>
                <a:gd name="connsiteY63" fmla="*/ 510 h 10000"/>
                <a:gd name="connsiteX64" fmla="*/ 6167 w 10000"/>
                <a:gd name="connsiteY64" fmla="*/ 291 h 10000"/>
                <a:gd name="connsiteX65" fmla="*/ 6056 w 10000"/>
                <a:gd name="connsiteY65" fmla="*/ 73 h 10000"/>
                <a:gd name="connsiteX66" fmla="*/ 6056 w 10000"/>
                <a:gd name="connsiteY66" fmla="*/ 73 h 10000"/>
                <a:gd name="connsiteX67" fmla="*/ 8056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722 w 10000"/>
                <a:gd name="connsiteY71" fmla="*/ 9857 h 10000"/>
                <a:gd name="connsiteX72" fmla="*/ 9389 w 10000"/>
                <a:gd name="connsiteY72" fmla="*/ 9927 h 10000"/>
                <a:gd name="connsiteX73" fmla="*/ 9389 w 10000"/>
                <a:gd name="connsiteY73" fmla="*/ 9927 h 10000"/>
                <a:gd name="connsiteX74" fmla="*/ 9278 w 10000"/>
                <a:gd name="connsiteY74" fmla="*/ 10000 h 10000"/>
                <a:gd name="connsiteX75" fmla="*/ 9056 w 10000"/>
                <a:gd name="connsiteY75" fmla="*/ 9927 h 10000"/>
                <a:gd name="connsiteX76" fmla="*/ 8889 w 10000"/>
                <a:gd name="connsiteY76" fmla="*/ 9857 h 10000"/>
                <a:gd name="connsiteX77" fmla="*/ 8722 w 10000"/>
                <a:gd name="connsiteY77" fmla="*/ 9707 h 10000"/>
                <a:gd name="connsiteX78" fmla="*/ 8611 w 10000"/>
                <a:gd name="connsiteY78" fmla="*/ 9494 h 10000"/>
                <a:gd name="connsiteX79" fmla="*/ 8444 w 10000"/>
                <a:gd name="connsiteY79" fmla="*/ 9137 h 10000"/>
                <a:gd name="connsiteX80" fmla="*/ 8444 w 10000"/>
                <a:gd name="connsiteY80" fmla="*/ 9137 h 10000"/>
                <a:gd name="connsiteX81" fmla="*/ 8222 w 10000"/>
                <a:gd name="connsiteY81" fmla="*/ 8492 h 10000"/>
                <a:gd name="connsiteX82" fmla="*/ 8111 w 10000"/>
                <a:gd name="connsiteY82" fmla="*/ 8199 h 10000"/>
                <a:gd name="connsiteX83" fmla="*/ 7944 w 10000"/>
                <a:gd name="connsiteY83" fmla="*/ 7987 h 10000"/>
                <a:gd name="connsiteX84" fmla="*/ 7778 w 10000"/>
                <a:gd name="connsiteY84" fmla="*/ 7842 h 10000"/>
                <a:gd name="connsiteX85" fmla="*/ 7556 w 10000"/>
                <a:gd name="connsiteY85" fmla="*/ 7765 h 10000"/>
                <a:gd name="connsiteX86" fmla="*/ 7333 w 10000"/>
                <a:gd name="connsiteY86" fmla="*/ 7695 h 10000"/>
                <a:gd name="connsiteX87" fmla="*/ 7000 w 10000"/>
                <a:gd name="connsiteY87" fmla="*/ 7622 h 10000"/>
                <a:gd name="connsiteX88" fmla="*/ 7000 w 10000"/>
                <a:gd name="connsiteY88" fmla="*/ 7622 h 10000"/>
                <a:gd name="connsiteX89" fmla="*/ 6556 w 10000"/>
                <a:gd name="connsiteY89" fmla="*/ 7695 h 10000"/>
                <a:gd name="connsiteX90" fmla="*/ 6222 w 10000"/>
                <a:gd name="connsiteY90" fmla="*/ 7695 h 10000"/>
                <a:gd name="connsiteX91" fmla="*/ 6111 w 10000"/>
                <a:gd name="connsiteY91" fmla="*/ 7622 h 10000"/>
                <a:gd name="connsiteX92" fmla="*/ 6056 w 10000"/>
                <a:gd name="connsiteY92" fmla="*/ 7550 h 10000"/>
                <a:gd name="connsiteX93" fmla="*/ 6056 w 10000"/>
                <a:gd name="connsiteY93" fmla="*/ 7550 h 10000"/>
                <a:gd name="connsiteX94" fmla="*/ 6056 w 10000"/>
                <a:gd name="connsiteY94" fmla="*/ 6257 h 10000"/>
                <a:gd name="connsiteX95" fmla="*/ 6056 w 10000"/>
                <a:gd name="connsiteY95" fmla="*/ 6257 h 10000"/>
                <a:gd name="connsiteX96" fmla="*/ 6056 w 10000"/>
                <a:gd name="connsiteY96" fmla="*/ 5968 h 10000"/>
                <a:gd name="connsiteX97" fmla="*/ 5944 w 10000"/>
                <a:gd name="connsiteY97" fmla="*/ 5609 h 10000"/>
                <a:gd name="connsiteX98" fmla="*/ 5889 w 10000"/>
                <a:gd name="connsiteY98" fmla="*/ 5539 h 10000"/>
                <a:gd name="connsiteX99" fmla="*/ 5778 w 10000"/>
                <a:gd name="connsiteY99" fmla="*/ 5464 h 10000"/>
                <a:gd name="connsiteX100" fmla="*/ 5667 w 10000"/>
                <a:gd name="connsiteY100" fmla="*/ 5464 h 10000"/>
                <a:gd name="connsiteX101" fmla="*/ 5500 w 10000"/>
                <a:gd name="connsiteY101" fmla="*/ 5539 h 10000"/>
                <a:gd name="connsiteX102" fmla="*/ 5500 w 10000"/>
                <a:gd name="connsiteY102" fmla="*/ 5539 h 10000"/>
                <a:gd name="connsiteX103" fmla="*/ 4889 w 10000"/>
                <a:gd name="connsiteY103" fmla="*/ 6042 h 10000"/>
                <a:gd name="connsiteX104" fmla="*/ 4611 w 10000"/>
                <a:gd name="connsiteY104" fmla="*/ 6185 h 10000"/>
                <a:gd name="connsiteX105" fmla="*/ 4556 w 10000"/>
                <a:gd name="connsiteY105" fmla="*/ 6257 h 10000"/>
                <a:gd name="connsiteX106" fmla="*/ 4500 w 10000"/>
                <a:gd name="connsiteY106" fmla="*/ 6185 h 10000"/>
                <a:gd name="connsiteX107" fmla="*/ 4500 w 10000"/>
                <a:gd name="connsiteY107" fmla="*/ 6185 h 10000"/>
                <a:gd name="connsiteX108" fmla="*/ 4222 w 10000"/>
                <a:gd name="connsiteY108" fmla="*/ 5464 h 10000"/>
                <a:gd name="connsiteX109" fmla="*/ 4222 w 10000"/>
                <a:gd name="connsiteY109" fmla="*/ 5464 h 10000"/>
                <a:gd name="connsiteX110" fmla="*/ 4111 w 10000"/>
                <a:gd name="connsiteY110" fmla="*/ 5108 h 10000"/>
                <a:gd name="connsiteX111" fmla="*/ 4111 w 10000"/>
                <a:gd name="connsiteY111" fmla="*/ 4889 h 10000"/>
                <a:gd name="connsiteX112" fmla="*/ 4111 w 10000"/>
                <a:gd name="connsiteY112" fmla="*/ 4676 h 10000"/>
                <a:gd name="connsiteX113" fmla="*/ 4111 w 10000"/>
                <a:gd name="connsiteY113" fmla="*/ 4676 h 10000"/>
                <a:gd name="connsiteX114" fmla="*/ 4278 w 10000"/>
                <a:gd name="connsiteY114" fmla="*/ 4459 h 10000"/>
                <a:gd name="connsiteX115" fmla="*/ 4389 w 10000"/>
                <a:gd name="connsiteY115" fmla="*/ 4388 h 10000"/>
                <a:gd name="connsiteX116" fmla="*/ 4389 w 10000"/>
                <a:gd name="connsiteY116" fmla="*/ 4388 h 10000"/>
                <a:gd name="connsiteX117" fmla="*/ 4000 w 10000"/>
                <a:gd name="connsiteY117" fmla="*/ 4388 h 10000"/>
                <a:gd name="connsiteX118" fmla="*/ 3722 w 10000"/>
                <a:gd name="connsiteY118" fmla="*/ 4459 h 10000"/>
                <a:gd name="connsiteX119" fmla="*/ 3611 w 10000"/>
                <a:gd name="connsiteY119" fmla="*/ 4537 h 10000"/>
                <a:gd name="connsiteX120" fmla="*/ 3556 w 10000"/>
                <a:gd name="connsiteY120" fmla="*/ 4603 h 10000"/>
                <a:gd name="connsiteX121" fmla="*/ 3556 w 10000"/>
                <a:gd name="connsiteY121" fmla="*/ 4603 h 10000"/>
                <a:gd name="connsiteX122" fmla="*/ 3444 w 10000"/>
                <a:gd name="connsiteY122" fmla="*/ 4889 h 10000"/>
                <a:gd name="connsiteX123" fmla="*/ 3278 w 10000"/>
                <a:gd name="connsiteY123" fmla="*/ 5323 h 10000"/>
                <a:gd name="connsiteX124" fmla="*/ 3000 w 10000"/>
                <a:gd name="connsiteY124" fmla="*/ 5829 h 10000"/>
                <a:gd name="connsiteX125" fmla="*/ 2667 w 10000"/>
                <a:gd name="connsiteY125" fmla="*/ 6185 h 10000"/>
                <a:gd name="connsiteX126" fmla="*/ 2667 w 10000"/>
                <a:gd name="connsiteY126" fmla="*/ 6185 h 10000"/>
                <a:gd name="connsiteX127" fmla="*/ 2333 w 10000"/>
                <a:gd name="connsiteY127" fmla="*/ 6471 h 10000"/>
                <a:gd name="connsiteX128" fmla="*/ 1833 w 10000"/>
                <a:gd name="connsiteY128" fmla="*/ 6762 h 10000"/>
                <a:gd name="connsiteX129" fmla="*/ 1389 w 10000"/>
                <a:gd name="connsiteY129" fmla="*/ 6908 h 10000"/>
                <a:gd name="connsiteX130" fmla="*/ 889 w 10000"/>
                <a:gd name="connsiteY130" fmla="*/ 6976 h 10000"/>
                <a:gd name="connsiteX131" fmla="*/ 889 w 10000"/>
                <a:gd name="connsiteY131" fmla="*/ 6976 h 10000"/>
                <a:gd name="connsiteX132" fmla="*/ 500 w 10000"/>
                <a:gd name="connsiteY132" fmla="*/ 7050 h 10000"/>
                <a:gd name="connsiteX133" fmla="*/ 222 w 10000"/>
                <a:gd name="connsiteY133" fmla="*/ 7124 h 10000"/>
                <a:gd name="connsiteX134" fmla="*/ 0 w 10000"/>
                <a:gd name="connsiteY134" fmla="*/ 7200 h 10000"/>
                <a:gd name="connsiteX135" fmla="*/ 0 w 10000"/>
                <a:gd name="connsiteY135" fmla="*/ 7200 h 10000"/>
                <a:gd name="connsiteX136" fmla="*/ 278 w 10000"/>
                <a:gd name="connsiteY136" fmla="*/ 8341 h 10000"/>
                <a:gd name="connsiteX137" fmla="*/ 500 w 10000"/>
                <a:gd name="connsiteY137" fmla="*/ 9208 h 10000"/>
                <a:gd name="connsiteX138" fmla="*/ 722 w 10000"/>
                <a:gd name="connsiteY138" fmla="*/ 9927 h 10000"/>
                <a:gd name="connsiteX0" fmla="*/ 10000 w 10000"/>
                <a:gd name="connsiteY0" fmla="*/ 9857 h 10000"/>
                <a:gd name="connsiteX1" fmla="*/ 10000 w 10000"/>
                <a:gd name="connsiteY1" fmla="*/ 9857 h 10000"/>
                <a:gd name="connsiteX2" fmla="*/ 9222 w 10000"/>
                <a:gd name="connsiteY2" fmla="*/ 9927 h 10000"/>
                <a:gd name="connsiteX3" fmla="*/ 8944 w 10000"/>
                <a:gd name="connsiteY3" fmla="*/ 9927 h 10000"/>
                <a:gd name="connsiteX4" fmla="*/ 8833 w 10000"/>
                <a:gd name="connsiteY4" fmla="*/ 9857 h 10000"/>
                <a:gd name="connsiteX5" fmla="*/ 8778 w 10000"/>
                <a:gd name="connsiteY5" fmla="*/ 9782 h 10000"/>
                <a:gd name="connsiteX6" fmla="*/ 8778 w 10000"/>
                <a:gd name="connsiteY6" fmla="*/ 9782 h 10000"/>
                <a:gd name="connsiteX7" fmla="*/ 8444 w 10000"/>
                <a:gd name="connsiteY7" fmla="*/ 8915 h 10000"/>
                <a:gd name="connsiteX8" fmla="*/ 8167 w 10000"/>
                <a:gd name="connsiteY8" fmla="*/ 8129 h 10000"/>
                <a:gd name="connsiteX9" fmla="*/ 8167 w 10000"/>
                <a:gd name="connsiteY9" fmla="*/ 8129 h 10000"/>
                <a:gd name="connsiteX10" fmla="*/ 8056 w 10000"/>
                <a:gd name="connsiteY10" fmla="*/ 7987 h 10000"/>
                <a:gd name="connsiteX11" fmla="*/ 7889 w 10000"/>
                <a:gd name="connsiteY11" fmla="*/ 7842 h 10000"/>
                <a:gd name="connsiteX12" fmla="*/ 7444 w 10000"/>
                <a:gd name="connsiteY12" fmla="*/ 7765 h 10000"/>
                <a:gd name="connsiteX13" fmla="*/ 6889 w 10000"/>
                <a:gd name="connsiteY13" fmla="*/ 7695 h 10000"/>
                <a:gd name="connsiteX14" fmla="*/ 6389 w 10000"/>
                <a:gd name="connsiteY14" fmla="*/ 7695 h 10000"/>
                <a:gd name="connsiteX15" fmla="*/ 6389 w 10000"/>
                <a:gd name="connsiteY15" fmla="*/ 7695 h 10000"/>
                <a:gd name="connsiteX16" fmla="*/ 6167 w 10000"/>
                <a:gd name="connsiteY16" fmla="*/ 7622 h 10000"/>
                <a:gd name="connsiteX17" fmla="*/ 6056 w 10000"/>
                <a:gd name="connsiteY17" fmla="*/ 7484 h 10000"/>
                <a:gd name="connsiteX18" fmla="*/ 6000 w 10000"/>
                <a:gd name="connsiteY18" fmla="*/ 7339 h 10000"/>
                <a:gd name="connsiteX19" fmla="*/ 6000 w 10000"/>
                <a:gd name="connsiteY19" fmla="*/ 7050 h 10000"/>
                <a:gd name="connsiteX20" fmla="*/ 6056 w 10000"/>
                <a:gd name="connsiteY20" fmla="*/ 6471 h 10000"/>
                <a:gd name="connsiteX21" fmla="*/ 6111 w 10000"/>
                <a:gd name="connsiteY21" fmla="*/ 6185 h 10000"/>
                <a:gd name="connsiteX22" fmla="*/ 6056 w 10000"/>
                <a:gd name="connsiteY22" fmla="*/ 5829 h 10000"/>
                <a:gd name="connsiteX23" fmla="*/ 6056 w 10000"/>
                <a:gd name="connsiteY23" fmla="*/ 5829 h 10000"/>
                <a:gd name="connsiteX24" fmla="*/ 6000 w 10000"/>
                <a:gd name="connsiteY24" fmla="*/ 5609 h 10000"/>
                <a:gd name="connsiteX25" fmla="*/ 5944 w 10000"/>
                <a:gd name="connsiteY25" fmla="*/ 5464 h 10000"/>
                <a:gd name="connsiteX26" fmla="*/ 5833 w 10000"/>
                <a:gd name="connsiteY26" fmla="*/ 5464 h 10000"/>
                <a:gd name="connsiteX27" fmla="*/ 5667 w 10000"/>
                <a:gd name="connsiteY27" fmla="*/ 5539 h 10000"/>
                <a:gd name="connsiteX28" fmla="*/ 5333 w 10000"/>
                <a:gd name="connsiteY28" fmla="*/ 5752 h 10000"/>
                <a:gd name="connsiteX29" fmla="*/ 4889 w 10000"/>
                <a:gd name="connsiteY29" fmla="*/ 6117 h 10000"/>
                <a:gd name="connsiteX30" fmla="*/ 4889 w 10000"/>
                <a:gd name="connsiteY30" fmla="*/ 6117 h 10000"/>
                <a:gd name="connsiteX31" fmla="*/ 4611 w 10000"/>
                <a:gd name="connsiteY31" fmla="*/ 6185 h 10000"/>
                <a:gd name="connsiteX32" fmla="*/ 4500 w 10000"/>
                <a:gd name="connsiteY32" fmla="*/ 6185 h 10000"/>
                <a:gd name="connsiteX33" fmla="*/ 4444 w 10000"/>
                <a:gd name="connsiteY33" fmla="*/ 6117 h 10000"/>
                <a:gd name="connsiteX34" fmla="*/ 4389 w 10000"/>
                <a:gd name="connsiteY34" fmla="*/ 5829 h 10000"/>
                <a:gd name="connsiteX35" fmla="*/ 4222 w 10000"/>
                <a:gd name="connsiteY35" fmla="*/ 5464 h 10000"/>
                <a:gd name="connsiteX36" fmla="*/ 4222 w 10000"/>
                <a:gd name="connsiteY36" fmla="*/ 5464 h 10000"/>
                <a:gd name="connsiteX37" fmla="*/ 4111 w 10000"/>
                <a:gd name="connsiteY37" fmla="*/ 5254 h 10000"/>
                <a:gd name="connsiteX38" fmla="*/ 4111 w 10000"/>
                <a:gd name="connsiteY38" fmla="*/ 5035 h 10000"/>
                <a:gd name="connsiteX39" fmla="*/ 4111 w 10000"/>
                <a:gd name="connsiteY39" fmla="*/ 4889 h 10000"/>
                <a:gd name="connsiteX40" fmla="*/ 4167 w 10000"/>
                <a:gd name="connsiteY40" fmla="*/ 4750 h 10000"/>
                <a:gd name="connsiteX41" fmla="*/ 4278 w 10000"/>
                <a:gd name="connsiteY41" fmla="*/ 4459 h 10000"/>
                <a:gd name="connsiteX42" fmla="*/ 4389 w 10000"/>
                <a:gd name="connsiteY42" fmla="*/ 4388 h 10000"/>
                <a:gd name="connsiteX43" fmla="*/ 4389 w 10000"/>
                <a:gd name="connsiteY43" fmla="*/ 4388 h 10000"/>
                <a:gd name="connsiteX44" fmla="*/ 4389 w 10000"/>
                <a:gd name="connsiteY44" fmla="*/ 4320 h 10000"/>
                <a:gd name="connsiteX45" fmla="*/ 4444 w 10000"/>
                <a:gd name="connsiteY45" fmla="*/ 4245 h 10000"/>
                <a:gd name="connsiteX46" fmla="*/ 4667 w 10000"/>
                <a:gd name="connsiteY46" fmla="*/ 4170 h 10000"/>
                <a:gd name="connsiteX47" fmla="*/ 5333 w 10000"/>
                <a:gd name="connsiteY47" fmla="*/ 4031 h 10000"/>
                <a:gd name="connsiteX48" fmla="*/ 6500 w 10000"/>
                <a:gd name="connsiteY48" fmla="*/ 3815 h 10000"/>
                <a:gd name="connsiteX49" fmla="*/ 6500 w 10000"/>
                <a:gd name="connsiteY49" fmla="*/ 3815 h 10000"/>
                <a:gd name="connsiteX50" fmla="*/ 7167 w 10000"/>
                <a:gd name="connsiteY50" fmla="*/ 3598 h 10000"/>
                <a:gd name="connsiteX51" fmla="*/ 8389 w 10000"/>
                <a:gd name="connsiteY51" fmla="*/ 3165 h 10000"/>
                <a:gd name="connsiteX52" fmla="*/ 8389 w 10000"/>
                <a:gd name="connsiteY52" fmla="*/ 3165 h 10000"/>
                <a:gd name="connsiteX53" fmla="*/ 8667 w 10000"/>
                <a:gd name="connsiteY53" fmla="*/ 3013 h 10000"/>
                <a:gd name="connsiteX54" fmla="*/ 8778 w 10000"/>
                <a:gd name="connsiteY54" fmla="*/ 2803 h 10000"/>
                <a:gd name="connsiteX55" fmla="*/ 8889 w 10000"/>
                <a:gd name="connsiteY55" fmla="*/ 2660 h 10000"/>
                <a:gd name="connsiteX56" fmla="*/ 8833 w 10000"/>
                <a:gd name="connsiteY56" fmla="*/ 2516 h 10000"/>
                <a:gd name="connsiteX57" fmla="*/ 8833 w 10000"/>
                <a:gd name="connsiteY57" fmla="*/ 2372 h 10000"/>
                <a:gd name="connsiteX58" fmla="*/ 8722 w 10000"/>
                <a:gd name="connsiteY58" fmla="*/ 2228 h 10000"/>
                <a:gd name="connsiteX59" fmla="*/ 8556 w 10000"/>
                <a:gd name="connsiteY59" fmla="*/ 2014 h 10000"/>
                <a:gd name="connsiteX60" fmla="*/ 8556 w 10000"/>
                <a:gd name="connsiteY60" fmla="*/ 2014 h 10000"/>
                <a:gd name="connsiteX61" fmla="*/ 6556 w 10000"/>
                <a:gd name="connsiteY61" fmla="*/ 722 h 10000"/>
                <a:gd name="connsiteX62" fmla="*/ 6556 w 10000"/>
                <a:gd name="connsiteY62" fmla="*/ 722 h 10000"/>
                <a:gd name="connsiteX63" fmla="*/ 6333 w 10000"/>
                <a:gd name="connsiteY63" fmla="*/ 510 h 10000"/>
                <a:gd name="connsiteX64" fmla="*/ 6167 w 10000"/>
                <a:gd name="connsiteY64" fmla="*/ 291 h 10000"/>
                <a:gd name="connsiteX65" fmla="*/ 6056 w 10000"/>
                <a:gd name="connsiteY65" fmla="*/ 73 h 10000"/>
                <a:gd name="connsiteX66" fmla="*/ 6056 w 10000"/>
                <a:gd name="connsiteY66" fmla="*/ 73 h 10000"/>
                <a:gd name="connsiteX67" fmla="*/ 8056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722 w 10000"/>
                <a:gd name="connsiteY71" fmla="*/ 9857 h 10000"/>
                <a:gd name="connsiteX72" fmla="*/ 9389 w 10000"/>
                <a:gd name="connsiteY72" fmla="*/ 9927 h 10000"/>
                <a:gd name="connsiteX73" fmla="*/ 9389 w 10000"/>
                <a:gd name="connsiteY73" fmla="*/ 9927 h 10000"/>
                <a:gd name="connsiteX74" fmla="*/ 9278 w 10000"/>
                <a:gd name="connsiteY74" fmla="*/ 10000 h 10000"/>
                <a:gd name="connsiteX75" fmla="*/ 9056 w 10000"/>
                <a:gd name="connsiteY75" fmla="*/ 9927 h 10000"/>
                <a:gd name="connsiteX76" fmla="*/ 8889 w 10000"/>
                <a:gd name="connsiteY76" fmla="*/ 9857 h 10000"/>
                <a:gd name="connsiteX77" fmla="*/ 8722 w 10000"/>
                <a:gd name="connsiteY77" fmla="*/ 9707 h 10000"/>
                <a:gd name="connsiteX78" fmla="*/ 8611 w 10000"/>
                <a:gd name="connsiteY78" fmla="*/ 9494 h 10000"/>
                <a:gd name="connsiteX79" fmla="*/ 8444 w 10000"/>
                <a:gd name="connsiteY79" fmla="*/ 9137 h 10000"/>
                <a:gd name="connsiteX80" fmla="*/ 8444 w 10000"/>
                <a:gd name="connsiteY80" fmla="*/ 9137 h 10000"/>
                <a:gd name="connsiteX81" fmla="*/ 8222 w 10000"/>
                <a:gd name="connsiteY81" fmla="*/ 8492 h 10000"/>
                <a:gd name="connsiteX82" fmla="*/ 8111 w 10000"/>
                <a:gd name="connsiteY82" fmla="*/ 8199 h 10000"/>
                <a:gd name="connsiteX83" fmla="*/ 7944 w 10000"/>
                <a:gd name="connsiteY83" fmla="*/ 7987 h 10000"/>
                <a:gd name="connsiteX84" fmla="*/ 7778 w 10000"/>
                <a:gd name="connsiteY84" fmla="*/ 7842 h 10000"/>
                <a:gd name="connsiteX85" fmla="*/ 7556 w 10000"/>
                <a:gd name="connsiteY85" fmla="*/ 7765 h 10000"/>
                <a:gd name="connsiteX86" fmla="*/ 7333 w 10000"/>
                <a:gd name="connsiteY86" fmla="*/ 7695 h 10000"/>
                <a:gd name="connsiteX87" fmla="*/ 7000 w 10000"/>
                <a:gd name="connsiteY87" fmla="*/ 7622 h 10000"/>
                <a:gd name="connsiteX88" fmla="*/ 7000 w 10000"/>
                <a:gd name="connsiteY88" fmla="*/ 7622 h 10000"/>
                <a:gd name="connsiteX89" fmla="*/ 6556 w 10000"/>
                <a:gd name="connsiteY89" fmla="*/ 7695 h 10000"/>
                <a:gd name="connsiteX90" fmla="*/ 6222 w 10000"/>
                <a:gd name="connsiteY90" fmla="*/ 7695 h 10000"/>
                <a:gd name="connsiteX91" fmla="*/ 6111 w 10000"/>
                <a:gd name="connsiteY91" fmla="*/ 7622 h 10000"/>
                <a:gd name="connsiteX92" fmla="*/ 6056 w 10000"/>
                <a:gd name="connsiteY92" fmla="*/ 7550 h 10000"/>
                <a:gd name="connsiteX93" fmla="*/ 6056 w 10000"/>
                <a:gd name="connsiteY93" fmla="*/ 7550 h 10000"/>
                <a:gd name="connsiteX94" fmla="*/ 6056 w 10000"/>
                <a:gd name="connsiteY94" fmla="*/ 6257 h 10000"/>
                <a:gd name="connsiteX95" fmla="*/ 6056 w 10000"/>
                <a:gd name="connsiteY95" fmla="*/ 6257 h 10000"/>
                <a:gd name="connsiteX96" fmla="*/ 6056 w 10000"/>
                <a:gd name="connsiteY96" fmla="*/ 5968 h 10000"/>
                <a:gd name="connsiteX97" fmla="*/ 5944 w 10000"/>
                <a:gd name="connsiteY97" fmla="*/ 5609 h 10000"/>
                <a:gd name="connsiteX98" fmla="*/ 5889 w 10000"/>
                <a:gd name="connsiteY98" fmla="*/ 5539 h 10000"/>
                <a:gd name="connsiteX99" fmla="*/ 5778 w 10000"/>
                <a:gd name="connsiteY99" fmla="*/ 5464 h 10000"/>
                <a:gd name="connsiteX100" fmla="*/ 5667 w 10000"/>
                <a:gd name="connsiteY100" fmla="*/ 5464 h 10000"/>
                <a:gd name="connsiteX101" fmla="*/ 5500 w 10000"/>
                <a:gd name="connsiteY101" fmla="*/ 5539 h 10000"/>
                <a:gd name="connsiteX102" fmla="*/ 5500 w 10000"/>
                <a:gd name="connsiteY102" fmla="*/ 5539 h 10000"/>
                <a:gd name="connsiteX103" fmla="*/ 4889 w 10000"/>
                <a:gd name="connsiteY103" fmla="*/ 6042 h 10000"/>
                <a:gd name="connsiteX104" fmla="*/ 4611 w 10000"/>
                <a:gd name="connsiteY104" fmla="*/ 6185 h 10000"/>
                <a:gd name="connsiteX105" fmla="*/ 4556 w 10000"/>
                <a:gd name="connsiteY105" fmla="*/ 6257 h 10000"/>
                <a:gd name="connsiteX106" fmla="*/ 4500 w 10000"/>
                <a:gd name="connsiteY106" fmla="*/ 6185 h 10000"/>
                <a:gd name="connsiteX107" fmla="*/ 4500 w 10000"/>
                <a:gd name="connsiteY107" fmla="*/ 6185 h 10000"/>
                <a:gd name="connsiteX108" fmla="*/ 4222 w 10000"/>
                <a:gd name="connsiteY108" fmla="*/ 5464 h 10000"/>
                <a:gd name="connsiteX109" fmla="*/ 4222 w 10000"/>
                <a:gd name="connsiteY109" fmla="*/ 5464 h 10000"/>
                <a:gd name="connsiteX110" fmla="*/ 4111 w 10000"/>
                <a:gd name="connsiteY110" fmla="*/ 5108 h 10000"/>
                <a:gd name="connsiteX111" fmla="*/ 4111 w 10000"/>
                <a:gd name="connsiteY111" fmla="*/ 4889 h 10000"/>
                <a:gd name="connsiteX112" fmla="*/ 4111 w 10000"/>
                <a:gd name="connsiteY112" fmla="*/ 4676 h 10000"/>
                <a:gd name="connsiteX113" fmla="*/ 4111 w 10000"/>
                <a:gd name="connsiteY113" fmla="*/ 4676 h 10000"/>
                <a:gd name="connsiteX114" fmla="*/ 4278 w 10000"/>
                <a:gd name="connsiteY114" fmla="*/ 4459 h 10000"/>
                <a:gd name="connsiteX115" fmla="*/ 4389 w 10000"/>
                <a:gd name="connsiteY115" fmla="*/ 4388 h 10000"/>
                <a:gd name="connsiteX116" fmla="*/ 4389 w 10000"/>
                <a:gd name="connsiteY116" fmla="*/ 4388 h 10000"/>
                <a:gd name="connsiteX117" fmla="*/ 4000 w 10000"/>
                <a:gd name="connsiteY117" fmla="*/ 4388 h 10000"/>
                <a:gd name="connsiteX118" fmla="*/ 3722 w 10000"/>
                <a:gd name="connsiteY118" fmla="*/ 4459 h 10000"/>
                <a:gd name="connsiteX119" fmla="*/ 3611 w 10000"/>
                <a:gd name="connsiteY119" fmla="*/ 4537 h 10000"/>
                <a:gd name="connsiteX120" fmla="*/ 3556 w 10000"/>
                <a:gd name="connsiteY120" fmla="*/ 4603 h 10000"/>
                <a:gd name="connsiteX121" fmla="*/ 3556 w 10000"/>
                <a:gd name="connsiteY121" fmla="*/ 4603 h 10000"/>
                <a:gd name="connsiteX122" fmla="*/ 3444 w 10000"/>
                <a:gd name="connsiteY122" fmla="*/ 4889 h 10000"/>
                <a:gd name="connsiteX123" fmla="*/ 3278 w 10000"/>
                <a:gd name="connsiteY123" fmla="*/ 5323 h 10000"/>
                <a:gd name="connsiteX124" fmla="*/ 3000 w 10000"/>
                <a:gd name="connsiteY124" fmla="*/ 5829 h 10000"/>
                <a:gd name="connsiteX125" fmla="*/ 2667 w 10000"/>
                <a:gd name="connsiteY125" fmla="*/ 6185 h 10000"/>
                <a:gd name="connsiteX126" fmla="*/ 2667 w 10000"/>
                <a:gd name="connsiteY126" fmla="*/ 6185 h 10000"/>
                <a:gd name="connsiteX127" fmla="*/ 2333 w 10000"/>
                <a:gd name="connsiteY127" fmla="*/ 6471 h 10000"/>
                <a:gd name="connsiteX128" fmla="*/ 1833 w 10000"/>
                <a:gd name="connsiteY128" fmla="*/ 6762 h 10000"/>
                <a:gd name="connsiteX129" fmla="*/ 1389 w 10000"/>
                <a:gd name="connsiteY129" fmla="*/ 6908 h 10000"/>
                <a:gd name="connsiteX130" fmla="*/ 889 w 10000"/>
                <a:gd name="connsiteY130" fmla="*/ 6976 h 10000"/>
                <a:gd name="connsiteX131" fmla="*/ 889 w 10000"/>
                <a:gd name="connsiteY131" fmla="*/ 6976 h 10000"/>
                <a:gd name="connsiteX132" fmla="*/ 500 w 10000"/>
                <a:gd name="connsiteY132" fmla="*/ 7050 h 10000"/>
                <a:gd name="connsiteX133" fmla="*/ 222 w 10000"/>
                <a:gd name="connsiteY133" fmla="*/ 7124 h 10000"/>
                <a:gd name="connsiteX134" fmla="*/ 0 w 10000"/>
                <a:gd name="connsiteY134" fmla="*/ 7200 h 10000"/>
                <a:gd name="connsiteX135" fmla="*/ 0 w 10000"/>
                <a:gd name="connsiteY135" fmla="*/ 7200 h 10000"/>
                <a:gd name="connsiteX136" fmla="*/ 278 w 10000"/>
                <a:gd name="connsiteY136" fmla="*/ 8341 h 10000"/>
                <a:gd name="connsiteX137" fmla="*/ 722 w 10000"/>
                <a:gd name="connsiteY137" fmla="*/ 9927 h 10000"/>
                <a:gd name="connsiteX0" fmla="*/ 10000 w 10000"/>
                <a:gd name="connsiteY0" fmla="*/ 9857 h 10000"/>
                <a:gd name="connsiteX1" fmla="*/ 10000 w 10000"/>
                <a:gd name="connsiteY1" fmla="*/ 9857 h 10000"/>
                <a:gd name="connsiteX2" fmla="*/ 9222 w 10000"/>
                <a:gd name="connsiteY2" fmla="*/ 9927 h 10000"/>
                <a:gd name="connsiteX3" fmla="*/ 8944 w 10000"/>
                <a:gd name="connsiteY3" fmla="*/ 9927 h 10000"/>
                <a:gd name="connsiteX4" fmla="*/ 8833 w 10000"/>
                <a:gd name="connsiteY4" fmla="*/ 9857 h 10000"/>
                <a:gd name="connsiteX5" fmla="*/ 8778 w 10000"/>
                <a:gd name="connsiteY5" fmla="*/ 9782 h 10000"/>
                <a:gd name="connsiteX6" fmla="*/ 8778 w 10000"/>
                <a:gd name="connsiteY6" fmla="*/ 9782 h 10000"/>
                <a:gd name="connsiteX7" fmla="*/ 8444 w 10000"/>
                <a:gd name="connsiteY7" fmla="*/ 8915 h 10000"/>
                <a:gd name="connsiteX8" fmla="*/ 8167 w 10000"/>
                <a:gd name="connsiteY8" fmla="*/ 8129 h 10000"/>
                <a:gd name="connsiteX9" fmla="*/ 8167 w 10000"/>
                <a:gd name="connsiteY9" fmla="*/ 8129 h 10000"/>
                <a:gd name="connsiteX10" fmla="*/ 8056 w 10000"/>
                <a:gd name="connsiteY10" fmla="*/ 7987 h 10000"/>
                <a:gd name="connsiteX11" fmla="*/ 7889 w 10000"/>
                <a:gd name="connsiteY11" fmla="*/ 7842 h 10000"/>
                <a:gd name="connsiteX12" fmla="*/ 7444 w 10000"/>
                <a:gd name="connsiteY12" fmla="*/ 7765 h 10000"/>
                <a:gd name="connsiteX13" fmla="*/ 6889 w 10000"/>
                <a:gd name="connsiteY13" fmla="*/ 7695 h 10000"/>
                <a:gd name="connsiteX14" fmla="*/ 6389 w 10000"/>
                <a:gd name="connsiteY14" fmla="*/ 7695 h 10000"/>
                <a:gd name="connsiteX15" fmla="*/ 6389 w 10000"/>
                <a:gd name="connsiteY15" fmla="*/ 7695 h 10000"/>
                <a:gd name="connsiteX16" fmla="*/ 6167 w 10000"/>
                <a:gd name="connsiteY16" fmla="*/ 7622 h 10000"/>
                <a:gd name="connsiteX17" fmla="*/ 6056 w 10000"/>
                <a:gd name="connsiteY17" fmla="*/ 7484 h 10000"/>
                <a:gd name="connsiteX18" fmla="*/ 6000 w 10000"/>
                <a:gd name="connsiteY18" fmla="*/ 7339 h 10000"/>
                <a:gd name="connsiteX19" fmla="*/ 6000 w 10000"/>
                <a:gd name="connsiteY19" fmla="*/ 7050 h 10000"/>
                <a:gd name="connsiteX20" fmla="*/ 6056 w 10000"/>
                <a:gd name="connsiteY20" fmla="*/ 6471 h 10000"/>
                <a:gd name="connsiteX21" fmla="*/ 6111 w 10000"/>
                <a:gd name="connsiteY21" fmla="*/ 6185 h 10000"/>
                <a:gd name="connsiteX22" fmla="*/ 6056 w 10000"/>
                <a:gd name="connsiteY22" fmla="*/ 5829 h 10000"/>
                <a:gd name="connsiteX23" fmla="*/ 6056 w 10000"/>
                <a:gd name="connsiteY23" fmla="*/ 5829 h 10000"/>
                <a:gd name="connsiteX24" fmla="*/ 6000 w 10000"/>
                <a:gd name="connsiteY24" fmla="*/ 5609 h 10000"/>
                <a:gd name="connsiteX25" fmla="*/ 5944 w 10000"/>
                <a:gd name="connsiteY25" fmla="*/ 5464 h 10000"/>
                <a:gd name="connsiteX26" fmla="*/ 5833 w 10000"/>
                <a:gd name="connsiteY26" fmla="*/ 5464 h 10000"/>
                <a:gd name="connsiteX27" fmla="*/ 5667 w 10000"/>
                <a:gd name="connsiteY27" fmla="*/ 5539 h 10000"/>
                <a:gd name="connsiteX28" fmla="*/ 5333 w 10000"/>
                <a:gd name="connsiteY28" fmla="*/ 5752 h 10000"/>
                <a:gd name="connsiteX29" fmla="*/ 4889 w 10000"/>
                <a:gd name="connsiteY29" fmla="*/ 6117 h 10000"/>
                <a:gd name="connsiteX30" fmla="*/ 4889 w 10000"/>
                <a:gd name="connsiteY30" fmla="*/ 6117 h 10000"/>
                <a:gd name="connsiteX31" fmla="*/ 4611 w 10000"/>
                <a:gd name="connsiteY31" fmla="*/ 6185 h 10000"/>
                <a:gd name="connsiteX32" fmla="*/ 4500 w 10000"/>
                <a:gd name="connsiteY32" fmla="*/ 6185 h 10000"/>
                <a:gd name="connsiteX33" fmla="*/ 4444 w 10000"/>
                <a:gd name="connsiteY33" fmla="*/ 6117 h 10000"/>
                <a:gd name="connsiteX34" fmla="*/ 4389 w 10000"/>
                <a:gd name="connsiteY34" fmla="*/ 5829 h 10000"/>
                <a:gd name="connsiteX35" fmla="*/ 4222 w 10000"/>
                <a:gd name="connsiteY35" fmla="*/ 5464 h 10000"/>
                <a:gd name="connsiteX36" fmla="*/ 4222 w 10000"/>
                <a:gd name="connsiteY36" fmla="*/ 5464 h 10000"/>
                <a:gd name="connsiteX37" fmla="*/ 4111 w 10000"/>
                <a:gd name="connsiteY37" fmla="*/ 5254 h 10000"/>
                <a:gd name="connsiteX38" fmla="*/ 4111 w 10000"/>
                <a:gd name="connsiteY38" fmla="*/ 5035 h 10000"/>
                <a:gd name="connsiteX39" fmla="*/ 4111 w 10000"/>
                <a:gd name="connsiteY39" fmla="*/ 4889 h 10000"/>
                <a:gd name="connsiteX40" fmla="*/ 4167 w 10000"/>
                <a:gd name="connsiteY40" fmla="*/ 4750 h 10000"/>
                <a:gd name="connsiteX41" fmla="*/ 4278 w 10000"/>
                <a:gd name="connsiteY41" fmla="*/ 4459 h 10000"/>
                <a:gd name="connsiteX42" fmla="*/ 4389 w 10000"/>
                <a:gd name="connsiteY42" fmla="*/ 4388 h 10000"/>
                <a:gd name="connsiteX43" fmla="*/ 4389 w 10000"/>
                <a:gd name="connsiteY43" fmla="*/ 4388 h 10000"/>
                <a:gd name="connsiteX44" fmla="*/ 4389 w 10000"/>
                <a:gd name="connsiteY44" fmla="*/ 4320 h 10000"/>
                <a:gd name="connsiteX45" fmla="*/ 4444 w 10000"/>
                <a:gd name="connsiteY45" fmla="*/ 4245 h 10000"/>
                <a:gd name="connsiteX46" fmla="*/ 4667 w 10000"/>
                <a:gd name="connsiteY46" fmla="*/ 4170 h 10000"/>
                <a:gd name="connsiteX47" fmla="*/ 5333 w 10000"/>
                <a:gd name="connsiteY47" fmla="*/ 4031 h 10000"/>
                <a:gd name="connsiteX48" fmla="*/ 6500 w 10000"/>
                <a:gd name="connsiteY48" fmla="*/ 3815 h 10000"/>
                <a:gd name="connsiteX49" fmla="*/ 6500 w 10000"/>
                <a:gd name="connsiteY49" fmla="*/ 3815 h 10000"/>
                <a:gd name="connsiteX50" fmla="*/ 7167 w 10000"/>
                <a:gd name="connsiteY50" fmla="*/ 3598 h 10000"/>
                <a:gd name="connsiteX51" fmla="*/ 8389 w 10000"/>
                <a:gd name="connsiteY51" fmla="*/ 3165 h 10000"/>
                <a:gd name="connsiteX52" fmla="*/ 8389 w 10000"/>
                <a:gd name="connsiteY52" fmla="*/ 3165 h 10000"/>
                <a:gd name="connsiteX53" fmla="*/ 8667 w 10000"/>
                <a:gd name="connsiteY53" fmla="*/ 3013 h 10000"/>
                <a:gd name="connsiteX54" fmla="*/ 8778 w 10000"/>
                <a:gd name="connsiteY54" fmla="*/ 2803 h 10000"/>
                <a:gd name="connsiteX55" fmla="*/ 8889 w 10000"/>
                <a:gd name="connsiteY55" fmla="*/ 2660 h 10000"/>
                <a:gd name="connsiteX56" fmla="*/ 8833 w 10000"/>
                <a:gd name="connsiteY56" fmla="*/ 2516 h 10000"/>
                <a:gd name="connsiteX57" fmla="*/ 8833 w 10000"/>
                <a:gd name="connsiteY57" fmla="*/ 2372 h 10000"/>
                <a:gd name="connsiteX58" fmla="*/ 8722 w 10000"/>
                <a:gd name="connsiteY58" fmla="*/ 2228 h 10000"/>
                <a:gd name="connsiteX59" fmla="*/ 8556 w 10000"/>
                <a:gd name="connsiteY59" fmla="*/ 2014 h 10000"/>
                <a:gd name="connsiteX60" fmla="*/ 8556 w 10000"/>
                <a:gd name="connsiteY60" fmla="*/ 2014 h 10000"/>
                <a:gd name="connsiteX61" fmla="*/ 6556 w 10000"/>
                <a:gd name="connsiteY61" fmla="*/ 722 h 10000"/>
                <a:gd name="connsiteX62" fmla="*/ 6556 w 10000"/>
                <a:gd name="connsiteY62" fmla="*/ 722 h 10000"/>
                <a:gd name="connsiteX63" fmla="*/ 6333 w 10000"/>
                <a:gd name="connsiteY63" fmla="*/ 510 h 10000"/>
                <a:gd name="connsiteX64" fmla="*/ 6167 w 10000"/>
                <a:gd name="connsiteY64" fmla="*/ 291 h 10000"/>
                <a:gd name="connsiteX65" fmla="*/ 6056 w 10000"/>
                <a:gd name="connsiteY65" fmla="*/ 73 h 10000"/>
                <a:gd name="connsiteX66" fmla="*/ 6056 w 10000"/>
                <a:gd name="connsiteY66" fmla="*/ 73 h 10000"/>
                <a:gd name="connsiteX67" fmla="*/ 8056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722 w 10000"/>
                <a:gd name="connsiteY71" fmla="*/ 9857 h 10000"/>
                <a:gd name="connsiteX72" fmla="*/ 9389 w 10000"/>
                <a:gd name="connsiteY72" fmla="*/ 9927 h 10000"/>
                <a:gd name="connsiteX73" fmla="*/ 9389 w 10000"/>
                <a:gd name="connsiteY73" fmla="*/ 9927 h 10000"/>
                <a:gd name="connsiteX74" fmla="*/ 9278 w 10000"/>
                <a:gd name="connsiteY74" fmla="*/ 10000 h 10000"/>
                <a:gd name="connsiteX75" fmla="*/ 9056 w 10000"/>
                <a:gd name="connsiteY75" fmla="*/ 9927 h 10000"/>
                <a:gd name="connsiteX76" fmla="*/ 8889 w 10000"/>
                <a:gd name="connsiteY76" fmla="*/ 9857 h 10000"/>
                <a:gd name="connsiteX77" fmla="*/ 8722 w 10000"/>
                <a:gd name="connsiteY77" fmla="*/ 9707 h 10000"/>
                <a:gd name="connsiteX78" fmla="*/ 8611 w 10000"/>
                <a:gd name="connsiteY78" fmla="*/ 9494 h 10000"/>
                <a:gd name="connsiteX79" fmla="*/ 8444 w 10000"/>
                <a:gd name="connsiteY79" fmla="*/ 9137 h 10000"/>
                <a:gd name="connsiteX80" fmla="*/ 8444 w 10000"/>
                <a:gd name="connsiteY80" fmla="*/ 9137 h 10000"/>
                <a:gd name="connsiteX81" fmla="*/ 8222 w 10000"/>
                <a:gd name="connsiteY81" fmla="*/ 8492 h 10000"/>
                <a:gd name="connsiteX82" fmla="*/ 8111 w 10000"/>
                <a:gd name="connsiteY82" fmla="*/ 8199 h 10000"/>
                <a:gd name="connsiteX83" fmla="*/ 7944 w 10000"/>
                <a:gd name="connsiteY83" fmla="*/ 7987 h 10000"/>
                <a:gd name="connsiteX84" fmla="*/ 7778 w 10000"/>
                <a:gd name="connsiteY84" fmla="*/ 7842 h 10000"/>
                <a:gd name="connsiteX85" fmla="*/ 7556 w 10000"/>
                <a:gd name="connsiteY85" fmla="*/ 7765 h 10000"/>
                <a:gd name="connsiteX86" fmla="*/ 7333 w 10000"/>
                <a:gd name="connsiteY86" fmla="*/ 7695 h 10000"/>
                <a:gd name="connsiteX87" fmla="*/ 7000 w 10000"/>
                <a:gd name="connsiteY87" fmla="*/ 7622 h 10000"/>
                <a:gd name="connsiteX88" fmla="*/ 7000 w 10000"/>
                <a:gd name="connsiteY88" fmla="*/ 7622 h 10000"/>
                <a:gd name="connsiteX89" fmla="*/ 6556 w 10000"/>
                <a:gd name="connsiteY89" fmla="*/ 7695 h 10000"/>
                <a:gd name="connsiteX90" fmla="*/ 6222 w 10000"/>
                <a:gd name="connsiteY90" fmla="*/ 7695 h 10000"/>
                <a:gd name="connsiteX91" fmla="*/ 6111 w 10000"/>
                <a:gd name="connsiteY91" fmla="*/ 7622 h 10000"/>
                <a:gd name="connsiteX92" fmla="*/ 6056 w 10000"/>
                <a:gd name="connsiteY92" fmla="*/ 7550 h 10000"/>
                <a:gd name="connsiteX93" fmla="*/ 6056 w 10000"/>
                <a:gd name="connsiteY93" fmla="*/ 7550 h 10000"/>
                <a:gd name="connsiteX94" fmla="*/ 6056 w 10000"/>
                <a:gd name="connsiteY94" fmla="*/ 6257 h 10000"/>
                <a:gd name="connsiteX95" fmla="*/ 6056 w 10000"/>
                <a:gd name="connsiteY95" fmla="*/ 6257 h 10000"/>
                <a:gd name="connsiteX96" fmla="*/ 6056 w 10000"/>
                <a:gd name="connsiteY96" fmla="*/ 5968 h 10000"/>
                <a:gd name="connsiteX97" fmla="*/ 5944 w 10000"/>
                <a:gd name="connsiteY97" fmla="*/ 5609 h 10000"/>
                <a:gd name="connsiteX98" fmla="*/ 5889 w 10000"/>
                <a:gd name="connsiteY98" fmla="*/ 5539 h 10000"/>
                <a:gd name="connsiteX99" fmla="*/ 5778 w 10000"/>
                <a:gd name="connsiteY99" fmla="*/ 5464 h 10000"/>
                <a:gd name="connsiteX100" fmla="*/ 5667 w 10000"/>
                <a:gd name="connsiteY100" fmla="*/ 5464 h 10000"/>
                <a:gd name="connsiteX101" fmla="*/ 5500 w 10000"/>
                <a:gd name="connsiteY101" fmla="*/ 5539 h 10000"/>
                <a:gd name="connsiteX102" fmla="*/ 5500 w 10000"/>
                <a:gd name="connsiteY102" fmla="*/ 5539 h 10000"/>
                <a:gd name="connsiteX103" fmla="*/ 4889 w 10000"/>
                <a:gd name="connsiteY103" fmla="*/ 6042 h 10000"/>
                <a:gd name="connsiteX104" fmla="*/ 4611 w 10000"/>
                <a:gd name="connsiteY104" fmla="*/ 6185 h 10000"/>
                <a:gd name="connsiteX105" fmla="*/ 4556 w 10000"/>
                <a:gd name="connsiteY105" fmla="*/ 6257 h 10000"/>
                <a:gd name="connsiteX106" fmla="*/ 4500 w 10000"/>
                <a:gd name="connsiteY106" fmla="*/ 6185 h 10000"/>
                <a:gd name="connsiteX107" fmla="*/ 4500 w 10000"/>
                <a:gd name="connsiteY107" fmla="*/ 6185 h 10000"/>
                <a:gd name="connsiteX108" fmla="*/ 4222 w 10000"/>
                <a:gd name="connsiteY108" fmla="*/ 5464 h 10000"/>
                <a:gd name="connsiteX109" fmla="*/ 4222 w 10000"/>
                <a:gd name="connsiteY109" fmla="*/ 5464 h 10000"/>
                <a:gd name="connsiteX110" fmla="*/ 4111 w 10000"/>
                <a:gd name="connsiteY110" fmla="*/ 5108 h 10000"/>
                <a:gd name="connsiteX111" fmla="*/ 4111 w 10000"/>
                <a:gd name="connsiteY111" fmla="*/ 4889 h 10000"/>
                <a:gd name="connsiteX112" fmla="*/ 4111 w 10000"/>
                <a:gd name="connsiteY112" fmla="*/ 4676 h 10000"/>
                <a:gd name="connsiteX113" fmla="*/ 4111 w 10000"/>
                <a:gd name="connsiteY113" fmla="*/ 4676 h 10000"/>
                <a:gd name="connsiteX114" fmla="*/ 4278 w 10000"/>
                <a:gd name="connsiteY114" fmla="*/ 4459 h 10000"/>
                <a:gd name="connsiteX115" fmla="*/ 4389 w 10000"/>
                <a:gd name="connsiteY115" fmla="*/ 4388 h 10000"/>
                <a:gd name="connsiteX116" fmla="*/ 4389 w 10000"/>
                <a:gd name="connsiteY116" fmla="*/ 4388 h 10000"/>
                <a:gd name="connsiteX117" fmla="*/ 4000 w 10000"/>
                <a:gd name="connsiteY117" fmla="*/ 4388 h 10000"/>
                <a:gd name="connsiteX118" fmla="*/ 3722 w 10000"/>
                <a:gd name="connsiteY118" fmla="*/ 4459 h 10000"/>
                <a:gd name="connsiteX119" fmla="*/ 3611 w 10000"/>
                <a:gd name="connsiteY119" fmla="*/ 4537 h 10000"/>
                <a:gd name="connsiteX120" fmla="*/ 3556 w 10000"/>
                <a:gd name="connsiteY120" fmla="*/ 4603 h 10000"/>
                <a:gd name="connsiteX121" fmla="*/ 3556 w 10000"/>
                <a:gd name="connsiteY121" fmla="*/ 4603 h 10000"/>
                <a:gd name="connsiteX122" fmla="*/ 3444 w 10000"/>
                <a:gd name="connsiteY122" fmla="*/ 4889 h 10000"/>
                <a:gd name="connsiteX123" fmla="*/ 3278 w 10000"/>
                <a:gd name="connsiteY123" fmla="*/ 5323 h 10000"/>
                <a:gd name="connsiteX124" fmla="*/ 3000 w 10000"/>
                <a:gd name="connsiteY124" fmla="*/ 5829 h 10000"/>
                <a:gd name="connsiteX125" fmla="*/ 2667 w 10000"/>
                <a:gd name="connsiteY125" fmla="*/ 6185 h 10000"/>
                <a:gd name="connsiteX126" fmla="*/ 2667 w 10000"/>
                <a:gd name="connsiteY126" fmla="*/ 6185 h 10000"/>
                <a:gd name="connsiteX127" fmla="*/ 2333 w 10000"/>
                <a:gd name="connsiteY127" fmla="*/ 6471 h 10000"/>
                <a:gd name="connsiteX128" fmla="*/ 1833 w 10000"/>
                <a:gd name="connsiteY128" fmla="*/ 6762 h 10000"/>
                <a:gd name="connsiteX129" fmla="*/ 1389 w 10000"/>
                <a:gd name="connsiteY129" fmla="*/ 6908 h 10000"/>
                <a:gd name="connsiteX130" fmla="*/ 889 w 10000"/>
                <a:gd name="connsiteY130" fmla="*/ 6976 h 10000"/>
                <a:gd name="connsiteX131" fmla="*/ 889 w 10000"/>
                <a:gd name="connsiteY131" fmla="*/ 6976 h 10000"/>
                <a:gd name="connsiteX132" fmla="*/ 500 w 10000"/>
                <a:gd name="connsiteY132" fmla="*/ 7050 h 10000"/>
                <a:gd name="connsiteX133" fmla="*/ 222 w 10000"/>
                <a:gd name="connsiteY133" fmla="*/ 7124 h 10000"/>
                <a:gd name="connsiteX134" fmla="*/ 0 w 10000"/>
                <a:gd name="connsiteY134" fmla="*/ 7200 h 10000"/>
                <a:gd name="connsiteX135" fmla="*/ 0 w 10000"/>
                <a:gd name="connsiteY135" fmla="*/ 7200 h 10000"/>
                <a:gd name="connsiteX136" fmla="*/ 278 w 10000"/>
                <a:gd name="connsiteY136" fmla="*/ 8341 h 10000"/>
                <a:gd name="connsiteX0" fmla="*/ 10000 w 10000"/>
                <a:gd name="connsiteY0" fmla="*/ 9857 h 10000"/>
                <a:gd name="connsiteX1" fmla="*/ 10000 w 10000"/>
                <a:gd name="connsiteY1" fmla="*/ 9857 h 10000"/>
                <a:gd name="connsiteX2" fmla="*/ 9222 w 10000"/>
                <a:gd name="connsiteY2" fmla="*/ 9927 h 10000"/>
                <a:gd name="connsiteX3" fmla="*/ 8944 w 10000"/>
                <a:gd name="connsiteY3" fmla="*/ 9927 h 10000"/>
                <a:gd name="connsiteX4" fmla="*/ 8833 w 10000"/>
                <a:gd name="connsiteY4" fmla="*/ 9857 h 10000"/>
                <a:gd name="connsiteX5" fmla="*/ 8778 w 10000"/>
                <a:gd name="connsiteY5" fmla="*/ 9782 h 10000"/>
                <a:gd name="connsiteX6" fmla="*/ 8778 w 10000"/>
                <a:gd name="connsiteY6" fmla="*/ 9782 h 10000"/>
                <a:gd name="connsiteX7" fmla="*/ 8444 w 10000"/>
                <a:gd name="connsiteY7" fmla="*/ 8915 h 10000"/>
                <a:gd name="connsiteX8" fmla="*/ 8167 w 10000"/>
                <a:gd name="connsiteY8" fmla="*/ 8129 h 10000"/>
                <a:gd name="connsiteX9" fmla="*/ 8167 w 10000"/>
                <a:gd name="connsiteY9" fmla="*/ 8129 h 10000"/>
                <a:gd name="connsiteX10" fmla="*/ 8056 w 10000"/>
                <a:gd name="connsiteY10" fmla="*/ 7987 h 10000"/>
                <a:gd name="connsiteX11" fmla="*/ 7889 w 10000"/>
                <a:gd name="connsiteY11" fmla="*/ 7842 h 10000"/>
                <a:gd name="connsiteX12" fmla="*/ 7444 w 10000"/>
                <a:gd name="connsiteY12" fmla="*/ 7765 h 10000"/>
                <a:gd name="connsiteX13" fmla="*/ 6889 w 10000"/>
                <a:gd name="connsiteY13" fmla="*/ 7695 h 10000"/>
                <a:gd name="connsiteX14" fmla="*/ 6389 w 10000"/>
                <a:gd name="connsiteY14" fmla="*/ 7695 h 10000"/>
                <a:gd name="connsiteX15" fmla="*/ 6389 w 10000"/>
                <a:gd name="connsiteY15" fmla="*/ 7695 h 10000"/>
                <a:gd name="connsiteX16" fmla="*/ 6167 w 10000"/>
                <a:gd name="connsiteY16" fmla="*/ 7622 h 10000"/>
                <a:gd name="connsiteX17" fmla="*/ 6056 w 10000"/>
                <a:gd name="connsiteY17" fmla="*/ 7484 h 10000"/>
                <a:gd name="connsiteX18" fmla="*/ 6000 w 10000"/>
                <a:gd name="connsiteY18" fmla="*/ 7339 h 10000"/>
                <a:gd name="connsiteX19" fmla="*/ 6000 w 10000"/>
                <a:gd name="connsiteY19" fmla="*/ 7050 h 10000"/>
                <a:gd name="connsiteX20" fmla="*/ 6056 w 10000"/>
                <a:gd name="connsiteY20" fmla="*/ 6471 h 10000"/>
                <a:gd name="connsiteX21" fmla="*/ 6111 w 10000"/>
                <a:gd name="connsiteY21" fmla="*/ 6185 h 10000"/>
                <a:gd name="connsiteX22" fmla="*/ 6056 w 10000"/>
                <a:gd name="connsiteY22" fmla="*/ 5829 h 10000"/>
                <a:gd name="connsiteX23" fmla="*/ 6056 w 10000"/>
                <a:gd name="connsiteY23" fmla="*/ 5829 h 10000"/>
                <a:gd name="connsiteX24" fmla="*/ 6000 w 10000"/>
                <a:gd name="connsiteY24" fmla="*/ 5609 h 10000"/>
                <a:gd name="connsiteX25" fmla="*/ 5944 w 10000"/>
                <a:gd name="connsiteY25" fmla="*/ 5464 h 10000"/>
                <a:gd name="connsiteX26" fmla="*/ 5833 w 10000"/>
                <a:gd name="connsiteY26" fmla="*/ 5464 h 10000"/>
                <a:gd name="connsiteX27" fmla="*/ 5667 w 10000"/>
                <a:gd name="connsiteY27" fmla="*/ 5539 h 10000"/>
                <a:gd name="connsiteX28" fmla="*/ 5333 w 10000"/>
                <a:gd name="connsiteY28" fmla="*/ 5752 h 10000"/>
                <a:gd name="connsiteX29" fmla="*/ 4889 w 10000"/>
                <a:gd name="connsiteY29" fmla="*/ 6117 h 10000"/>
                <a:gd name="connsiteX30" fmla="*/ 4889 w 10000"/>
                <a:gd name="connsiteY30" fmla="*/ 6117 h 10000"/>
                <a:gd name="connsiteX31" fmla="*/ 4611 w 10000"/>
                <a:gd name="connsiteY31" fmla="*/ 6185 h 10000"/>
                <a:gd name="connsiteX32" fmla="*/ 4500 w 10000"/>
                <a:gd name="connsiteY32" fmla="*/ 6185 h 10000"/>
                <a:gd name="connsiteX33" fmla="*/ 4444 w 10000"/>
                <a:gd name="connsiteY33" fmla="*/ 6117 h 10000"/>
                <a:gd name="connsiteX34" fmla="*/ 4389 w 10000"/>
                <a:gd name="connsiteY34" fmla="*/ 5829 h 10000"/>
                <a:gd name="connsiteX35" fmla="*/ 4222 w 10000"/>
                <a:gd name="connsiteY35" fmla="*/ 5464 h 10000"/>
                <a:gd name="connsiteX36" fmla="*/ 4222 w 10000"/>
                <a:gd name="connsiteY36" fmla="*/ 5464 h 10000"/>
                <a:gd name="connsiteX37" fmla="*/ 4111 w 10000"/>
                <a:gd name="connsiteY37" fmla="*/ 5254 h 10000"/>
                <a:gd name="connsiteX38" fmla="*/ 4111 w 10000"/>
                <a:gd name="connsiteY38" fmla="*/ 5035 h 10000"/>
                <a:gd name="connsiteX39" fmla="*/ 4111 w 10000"/>
                <a:gd name="connsiteY39" fmla="*/ 4889 h 10000"/>
                <a:gd name="connsiteX40" fmla="*/ 4167 w 10000"/>
                <a:gd name="connsiteY40" fmla="*/ 4750 h 10000"/>
                <a:gd name="connsiteX41" fmla="*/ 4278 w 10000"/>
                <a:gd name="connsiteY41" fmla="*/ 4459 h 10000"/>
                <a:gd name="connsiteX42" fmla="*/ 4389 w 10000"/>
                <a:gd name="connsiteY42" fmla="*/ 4388 h 10000"/>
                <a:gd name="connsiteX43" fmla="*/ 4389 w 10000"/>
                <a:gd name="connsiteY43" fmla="*/ 4388 h 10000"/>
                <a:gd name="connsiteX44" fmla="*/ 4389 w 10000"/>
                <a:gd name="connsiteY44" fmla="*/ 4320 h 10000"/>
                <a:gd name="connsiteX45" fmla="*/ 4444 w 10000"/>
                <a:gd name="connsiteY45" fmla="*/ 4245 h 10000"/>
                <a:gd name="connsiteX46" fmla="*/ 4667 w 10000"/>
                <a:gd name="connsiteY46" fmla="*/ 4170 h 10000"/>
                <a:gd name="connsiteX47" fmla="*/ 5333 w 10000"/>
                <a:gd name="connsiteY47" fmla="*/ 4031 h 10000"/>
                <a:gd name="connsiteX48" fmla="*/ 6500 w 10000"/>
                <a:gd name="connsiteY48" fmla="*/ 3815 h 10000"/>
                <a:gd name="connsiteX49" fmla="*/ 6500 w 10000"/>
                <a:gd name="connsiteY49" fmla="*/ 3815 h 10000"/>
                <a:gd name="connsiteX50" fmla="*/ 7167 w 10000"/>
                <a:gd name="connsiteY50" fmla="*/ 3598 h 10000"/>
                <a:gd name="connsiteX51" fmla="*/ 8389 w 10000"/>
                <a:gd name="connsiteY51" fmla="*/ 3165 h 10000"/>
                <a:gd name="connsiteX52" fmla="*/ 8389 w 10000"/>
                <a:gd name="connsiteY52" fmla="*/ 3165 h 10000"/>
                <a:gd name="connsiteX53" fmla="*/ 8667 w 10000"/>
                <a:gd name="connsiteY53" fmla="*/ 3013 h 10000"/>
                <a:gd name="connsiteX54" fmla="*/ 8778 w 10000"/>
                <a:gd name="connsiteY54" fmla="*/ 2803 h 10000"/>
                <a:gd name="connsiteX55" fmla="*/ 8889 w 10000"/>
                <a:gd name="connsiteY55" fmla="*/ 2660 h 10000"/>
                <a:gd name="connsiteX56" fmla="*/ 8833 w 10000"/>
                <a:gd name="connsiteY56" fmla="*/ 2516 h 10000"/>
                <a:gd name="connsiteX57" fmla="*/ 8833 w 10000"/>
                <a:gd name="connsiteY57" fmla="*/ 2372 h 10000"/>
                <a:gd name="connsiteX58" fmla="*/ 8722 w 10000"/>
                <a:gd name="connsiteY58" fmla="*/ 2228 h 10000"/>
                <a:gd name="connsiteX59" fmla="*/ 8556 w 10000"/>
                <a:gd name="connsiteY59" fmla="*/ 2014 h 10000"/>
                <a:gd name="connsiteX60" fmla="*/ 8556 w 10000"/>
                <a:gd name="connsiteY60" fmla="*/ 2014 h 10000"/>
                <a:gd name="connsiteX61" fmla="*/ 6556 w 10000"/>
                <a:gd name="connsiteY61" fmla="*/ 722 h 10000"/>
                <a:gd name="connsiteX62" fmla="*/ 6556 w 10000"/>
                <a:gd name="connsiteY62" fmla="*/ 722 h 10000"/>
                <a:gd name="connsiteX63" fmla="*/ 6333 w 10000"/>
                <a:gd name="connsiteY63" fmla="*/ 510 h 10000"/>
                <a:gd name="connsiteX64" fmla="*/ 6167 w 10000"/>
                <a:gd name="connsiteY64" fmla="*/ 291 h 10000"/>
                <a:gd name="connsiteX65" fmla="*/ 6056 w 10000"/>
                <a:gd name="connsiteY65" fmla="*/ 73 h 10000"/>
                <a:gd name="connsiteX66" fmla="*/ 6056 w 10000"/>
                <a:gd name="connsiteY66" fmla="*/ 73 h 10000"/>
                <a:gd name="connsiteX67" fmla="*/ 8056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722 w 10000"/>
                <a:gd name="connsiteY71" fmla="*/ 9857 h 10000"/>
                <a:gd name="connsiteX72" fmla="*/ 9389 w 10000"/>
                <a:gd name="connsiteY72" fmla="*/ 9927 h 10000"/>
                <a:gd name="connsiteX73" fmla="*/ 9389 w 10000"/>
                <a:gd name="connsiteY73" fmla="*/ 9927 h 10000"/>
                <a:gd name="connsiteX74" fmla="*/ 9278 w 10000"/>
                <a:gd name="connsiteY74" fmla="*/ 10000 h 10000"/>
                <a:gd name="connsiteX75" fmla="*/ 9056 w 10000"/>
                <a:gd name="connsiteY75" fmla="*/ 9927 h 10000"/>
                <a:gd name="connsiteX76" fmla="*/ 8889 w 10000"/>
                <a:gd name="connsiteY76" fmla="*/ 9857 h 10000"/>
                <a:gd name="connsiteX77" fmla="*/ 8722 w 10000"/>
                <a:gd name="connsiteY77" fmla="*/ 9707 h 10000"/>
                <a:gd name="connsiteX78" fmla="*/ 8611 w 10000"/>
                <a:gd name="connsiteY78" fmla="*/ 9494 h 10000"/>
                <a:gd name="connsiteX79" fmla="*/ 8444 w 10000"/>
                <a:gd name="connsiteY79" fmla="*/ 9137 h 10000"/>
                <a:gd name="connsiteX80" fmla="*/ 8444 w 10000"/>
                <a:gd name="connsiteY80" fmla="*/ 9137 h 10000"/>
                <a:gd name="connsiteX81" fmla="*/ 8222 w 10000"/>
                <a:gd name="connsiteY81" fmla="*/ 8492 h 10000"/>
                <a:gd name="connsiteX82" fmla="*/ 8111 w 10000"/>
                <a:gd name="connsiteY82" fmla="*/ 8199 h 10000"/>
                <a:gd name="connsiteX83" fmla="*/ 7944 w 10000"/>
                <a:gd name="connsiteY83" fmla="*/ 7987 h 10000"/>
                <a:gd name="connsiteX84" fmla="*/ 7778 w 10000"/>
                <a:gd name="connsiteY84" fmla="*/ 7842 h 10000"/>
                <a:gd name="connsiteX85" fmla="*/ 7556 w 10000"/>
                <a:gd name="connsiteY85" fmla="*/ 7765 h 10000"/>
                <a:gd name="connsiteX86" fmla="*/ 7333 w 10000"/>
                <a:gd name="connsiteY86" fmla="*/ 7695 h 10000"/>
                <a:gd name="connsiteX87" fmla="*/ 7000 w 10000"/>
                <a:gd name="connsiteY87" fmla="*/ 7622 h 10000"/>
                <a:gd name="connsiteX88" fmla="*/ 7000 w 10000"/>
                <a:gd name="connsiteY88" fmla="*/ 7622 h 10000"/>
                <a:gd name="connsiteX89" fmla="*/ 6556 w 10000"/>
                <a:gd name="connsiteY89" fmla="*/ 7695 h 10000"/>
                <a:gd name="connsiteX90" fmla="*/ 6222 w 10000"/>
                <a:gd name="connsiteY90" fmla="*/ 7695 h 10000"/>
                <a:gd name="connsiteX91" fmla="*/ 6111 w 10000"/>
                <a:gd name="connsiteY91" fmla="*/ 7622 h 10000"/>
                <a:gd name="connsiteX92" fmla="*/ 6056 w 10000"/>
                <a:gd name="connsiteY92" fmla="*/ 7550 h 10000"/>
                <a:gd name="connsiteX93" fmla="*/ 6056 w 10000"/>
                <a:gd name="connsiteY93" fmla="*/ 7550 h 10000"/>
                <a:gd name="connsiteX94" fmla="*/ 6056 w 10000"/>
                <a:gd name="connsiteY94" fmla="*/ 6257 h 10000"/>
                <a:gd name="connsiteX95" fmla="*/ 6056 w 10000"/>
                <a:gd name="connsiteY95" fmla="*/ 6257 h 10000"/>
                <a:gd name="connsiteX96" fmla="*/ 6056 w 10000"/>
                <a:gd name="connsiteY96" fmla="*/ 5968 h 10000"/>
                <a:gd name="connsiteX97" fmla="*/ 5944 w 10000"/>
                <a:gd name="connsiteY97" fmla="*/ 5609 h 10000"/>
                <a:gd name="connsiteX98" fmla="*/ 5889 w 10000"/>
                <a:gd name="connsiteY98" fmla="*/ 5539 h 10000"/>
                <a:gd name="connsiteX99" fmla="*/ 5778 w 10000"/>
                <a:gd name="connsiteY99" fmla="*/ 5464 h 10000"/>
                <a:gd name="connsiteX100" fmla="*/ 5667 w 10000"/>
                <a:gd name="connsiteY100" fmla="*/ 5464 h 10000"/>
                <a:gd name="connsiteX101" fmla="*/ 5500 w 10000"/>
                <a:gd name="connsiteY101" fmla="*/ 5539 h 10000"/>
                <a:gd name="connsiteX102" fmla="*/ 5500 w 10000"/>
                <a:gd name="connsiteY102" fmla="*/ 5539 h 10000"/>
                <a:gd name="connsiteX103" fmla="*/ 4889 w 10000"/>
                <a:gd name="connsiteY103" fmla="*/ 6042 h 10000"/>
                <a:gd name="connsiteX104" fmla="*/ 4611 w 10000"/>
                <a:gd name="connsiteY104" fmla="*/ 6185 h 10000"/>
                <a:gd name="connsiteX105" fmla="*/ 4556 w 10000"/>
                <a:gd name="connsiteY105" fmla="*/ 6257 h 10000"/>
                <a:gd name="connsiteX106" fmla="*/ 4500 w 10000"/>
                <a:gd name="connsiteY106" fmla="*/ 6185 h 10000"/>
                <a:gd name="connsiteX107" fmla="*/ 4500 w 10000"/>
                <a:gd name="connsiteY107" fmla="*/ 6185 h 10000"/>
                <a:gd name="connsiteX108" fmla="*/ 4222 w 10000"/>
                <a:gd name="connsiteY108" fmla="*/ 5464 h 10000"/>
                <a:gd name="connsiteX109" fmla="*/ 4222 w 10000"/>
                <a:gd name="connsiteY109" fmla="*/ 5464 h 10000"/>
                <a:gd name="connsiteX110" fmla="*/ 4111 w 10000"/>
                <a:gd name="connsiteY110" fmla="*/ 5108 h 10000"/>
                <a:gd name="connsiteX111" fmla="*/ 4111 w 10000"/>
                <a:gd name="connsiteY111" fmla="*/ 4889 h 10000"/>
                <a:gd name="connsiteX112" fmla="*/ 4111 w 10000"/>
                <a:gd name="connsiteY112" fmla="*/ 4676 h 10000"/>
                <a:gd name="connsiteX113" fmla="*/ 4111 w 10000"/>
                <a:gd name="connsiteY113" fmla="*/ 4676 h 10000"/>
                <a:gd name="connsiteX114" fmla="*/ 4278 w 10000"/>
                <a:gd name="connsiteY114" fmla="*/ 4459 h 10000"/>
                <a:gd name="connsiteX115" fmla="*/ 4389 w 10000"/>
                <a:gd name="connsiteY115" fmla="*/ 4388 h 10000"/>
                <a:gd name="connsiteX116" fmla="*/ 4389 w 10000"/>
                <a:gd name="connsiteY116" fmla="*/ 4388 h 10000"/>
                <a:gd name="connsiteX117" fmla="*/ 4000 w 10000"/>
                <a:gd name="connsiteY117" fmla="*/ 4388 h 10000"/>
                <a:gd name="connsiteX118" fmla="*/ 3722 w 10000"/>
                <a:gd name="connsiteY118" fmla="*/ 4459 h 10000"/>
                <a:gd name="connsiteX119" fmla="*/ 3611 w 10000"/>
                <a:gd name="connsiteY119" fmla="*/ 4537 h 10000"/>
                <a:gd name="connsiteX120" fmla="*/ 3556 w 10000"/>
                <a:gd name="connsiteY120" fmla="*/ 4603 h 10000"/>
                <a:gd name="connsiteX121" fmla="*/ 3556 w 10000"/>
                <a:gd name="connsiteY121" fmla="*/ 4603 h 10000"/>
                <a:gd name="connsiteX122" fmla="*/ 3444 w 10000"/>
                <a:gd name="connsiteY122" fmla="*/ 4889 h 10000"/>
                <a:gd name="connsiteX123" fmla="*/ 3278 w 10000"/>
                <a:gd name="connsiteY123" fmla="*/ 5323 h 10000"/>
                <a:gd name="connsiteX124" fmla="*/ 3000 w 10000"/>
                <a:gd name="connsiteY124" fmla="*/ 5829 h 10000"/>
                <a:gd name="connsiteX125" fmla="*/ 2667 w 10000"/>
                <a:gd name="connsiteY125" fmla="*/ 6185 h 10000"/>
                <a:gd name="connsiteX126" fmla="*/ 2667 w 10000"/>
                <a:gd name="connsiteY126" fmla="*/ 6185 h 10000"/>
                <a:gd name="connsiteX127" fmla="*/ 2333 w 10000"/>
                <a:gd name="connsiteY127" fmla="*/ 6471 h 10000"/>
                <a:gd name="connsiteX128" fmla="*/ 1833 w 10000"/>
                <a:gd name="connsiteY128" fmla="*/ 6762 h 10000"/>
                <a:gd name="connsiteX129" fmla="*/ 1389 w 10000"/>
                <a:gd name="connsiteY129" fmla="*/ 6908 h 10000"/>
                <a:gd name="connsiteX130" fmla="*/ 889 w 10000"/>
                <a:gd name="connsiteY130" fmla="*/ 6976 h 10000"/>
                <a:gd name="connsiteX131" fmla="*/ 889 w 10000"/>
                <a:gd name="connsiteY131" fmla="*/ 6976 h 10000"/>
                <a:gd name="connsiteX132" fmla="*/ 500 w 10000"/>
                <a:gd name="connsiteY132" fmla="*/ 7050 h 10000"/>
                <a:gd name="connsiteX133" fmla="*/ 222 w 10000"/>
                <a:gd name="connsiteY133" fmla="*/ 7124 h 10000"/>
                <a:gd name="connsiteX134" fmla="*/ 0 w 10000"/>
                <a:gd name="connsiteY134" fmla="*/ 7200 h 10000"/>
                <a:gd name="connsiteX135" fmla="*/ 0 w 10000"/>
                <a:gd name="connsiteY135" fmla="*/ 7200 h 10000"/>
                <a:gd name="connsiteX0" fmla="*/ 10000 w 10000"/>
                <a:gd name="connsiteY0" fmla="*/ 9857 h 10000"/>
                <a:gd name="connsiteX1" fmla="*/ 10000 w 10000"/>
                <a:gd name="connsiteY1" fmla="*/ 9857 h 10000"/>
                <a:gd name="connsiteX2" fmla="*/ 9222 w 10000"/>
                <a:gd name="connsiteY2" fmla="*/ 9927 h 10000"/>
                <a:gd name="connsiteX3" fmla="*/ 8944 w 10000"/>
                <a:gd name="connsiteY3" fmla="*/ 9927 h 10000"/>
                <a:gd name="connsiteX4" fmla="*/ 8833 w 10000"/>
                <a:gd name="connsiteY4" fmla="*/ 9857 h 10000"/>
                <a:gd name="connsiteX5" fmla="*/ 8778 w 10000"/>
                <a:gd name="connsiteY5" fmla="*/ 9782 h 10000"/>
                <a:gd name="connsiteX6" fmla="*/ 8778 w 10000"/>
                <a:gd name="connsiteY6" fmla="*/ 9782 h 10000"/>
                <a:gd name="connsiteX7" fmla="*/ 8444 w 10000"/>
                <a:gd name="connsiteY7" fmla="*/ 8915 h 10000"/>
                <a:gd name="connsiteX8" fmla="*/ 8167 w 10000"/>
                <a:gd name="connsiteY8" fmla="*/ 8129 h 10000"/>
                <a:gd name="connsiteX9" fmla="*/ 8167 w 10000"/>
                <a:gd name="connsiteY9" fmla="*/ 8129 h 10000"/>
                <a:gd name="connsiteX10" fmla="*/ 8056 w 10000"/>
                <a:gd name="connsiteY10" fmla="*/ 7987 h 10000"/>
                <a:gd name="connsiteX11" fmla="*/ 7889 w 10000"/>
                <a:gd name="connsiteY11" fmla="*/ 7842 h 10000"/>
                <a:gd name="connsiteX12" fmla="*/ 7444 w 10000"/>
                <a:gd name="connsiteY12" fmla="*/ 7765 h 10000"/>
                <a:gd name="connsiteX13" fmla="*/ 6889 w 10000"/>
                <a:gd name="connsiteY13" fmla="*/ 7695 h 10000"/>
                <a:gd name="connsiteX14" fmla="*/ 6389 w 10000"/>
                <a:gd name="connsiteY14" fmla="*/ 7695 h 10000"/>
                <a:gd name="connsiteX15" fmla="*/ 6389 w 10000"/>
                <a:gd name="connsiteY15" fmla="*/ 7695 h 10000"/>
                <a:gd name="connsiteX16" fmla="*/ 6167 w 10000"/>
                <a:gd name="connsiteY16" fmla="*/ 7622 h 10000"/>
                <a:gd name="connsiteX17" fmla="*/ 6056 w 10000"/>
                <a:gd name="connsiteY17" fmla="*/ 7484 h 10000"/>
                <a:gd name="connsiteX18" fmla="*/ 6000 w 10000"/>
                <a:gd name="connsiteY18" fmla="*/ 7339 h 10000"/>
                <a:gd name="connsiteX19" fmla="*/ 6000 w 10000"/>
                <a:gd name="connsiteY19" fmla="*/ 7050 h 10000"/>
                <a:gd name="connsiteX20" fmla="*/ 6056 w 10000"/>
                <a:gd name="connsiteY20" fmla="*/ 6471 h 10000"/>
                <a:gd name="connsiteX21" fmla="*/ 6111 w 10000"/>
                <a:gd name="connsiteY21" fmla="*/ 6185 h 10000"/>
                <a:gd name="connsiteX22" fmla="*/ 6056 w 10000"/>
                <a:gd name="connsiteY22" fmla="*/ 5829 h 10000"/>
                <a:gd name="connsiteX23" fmla="*/ 6056 w 10000"/>
                <a:gd name="connsiteY23" fmla="*/ 5829 h 10000"/>
                <a:gd name="connsiteX24" fmla="*/ 6000 w 10000"/>
                <a:gd name="connsiteY24" fmla="*/ 5609 h 10000"/>
                <a:gd name="connsiteX25" fmla="*/ 5944 w 10000"/>
                <a:gd name="connsiteY25" fmla="*/ 5464 h 10000"/>
                <a:gd name="connsiteX26" fmla="*/ 5833 w 10000"/>
                <a:gd name="connsiteY26" fmla="*/ 5464 h 10000"/>
                <a:gd name="connsiteX27" fmla="*/ 5667 w 10000"/>
                <a:gd name="connsiteY27" fmla="*/ 5539 h 10000"/>
                <a:gd name="connsiteX28" fmla="*/ 5333 w 10000"/>
                <a:gd name="connsiteY28" fmla="*/ 5752 h 10000"/>
                <a:gd name="connsiteX29" fmla="*/ 4889 w 10000"/>
                <a:gd name="connsiteY29" fmla="*/ 6117 h 10000"/>
                <a:gd name="connsiteX30" fmla="*/ 4889 w 10000"/>
                <a:gd name="connsiteY30" fmla="*/ 6117 h 10000"/>
                <a:gd name="connsiteX31" fmla="*/ 4611 w 10000"/>
                <a:gd name="connsiteY31" fmla="*/ 6185 h 10000"/>
                <a:gd name="connsiteX32" fmla="*/ 4500 w 10000"/>
                <a:gd name="connsiteY32" fmla="*/ 6185 h 10000"/>
                <a:gd name="connsiteX33" fmla="*/ 4444 w 10000"/>
                <a:gd name="connsiteY33" fmla="*/ 6117 h 10000"/>
                <a:gd name="connsiteX34" fmla="*/ 4389 w 10000"/>
                <a:gd name="connsiteY34" fmla="*/ 5829 h 10000"/>
                <a:gd name="connsiteX35" fmla="*/ 4222 w 10000"/>
                <a:gd name="connsiteY35" fmla="*/ 5464 h 10000"/>
                <a:gd name="connsiteX36" fmla="*/ 4222 w 10000"/>
                <a:gd name="connsiteY36" fmla="*/ 5464 h 10000"/>
                <a:gd name="connsiteX37" fmla="*/ 4111 w 10000"/>
                <a:gd name="connsiteY37" fmla="*/ 5254 h 10000"/>
                <a:gd name="connsiteX38" fmla="*/ 4111 w 10000"/>
                <a:gd name="connsiteY38" fmla="*/ 5035 h 10000"/>
                <a:gd name="connsiteX39" fmla="*/ 4111 w 10000"/>
                <a:gd name="connsiteY39" fmla="*/ 4889 h 10000"/>
                <a:gd name="connsiteX40" fmla="*/ 4167 w 10000"/>
                <a:gd name="connsiteY40" fmla="*/ 4750 h 10000"/>
                <a:gd name="connsiteX41" fmla="*/ 4278 w 10000"/>
                <a:gd name="connsiteY41" fmla="*/ 4459 h 10000"/>
                <a:gd name="connsiteX42" fmla="*/ 4389 w 10000"/>
                <a:gd name="connsiteY42" fmla="*/ 4388 h 10000"/>
                <a:gd name="connsiteX43" fmla="*/ 4389 w 10000"/>
                <a:gd name="connsiteY43" fmla="*/ 4388 h 10000"/>
                <a:gd name="connsiteX44" fmla="*/ 4389 w 10000"/>
                <a:gd name="connsiteY44" fmla="*/ 4320 h 10000"/>
                <a:gd name="connsiteX45" fmla="*/ 4444 w 10000"/>
                <a:gd name="connsiteY45" fmla="*/ 4245 h 10000"/>
                <a:gd name="connsiteX46" fmla="*/ 4667 w 10000"/>
                <a:gd name="connsiteY46" fmla="*/ 4170 h 10000"/>
                <a:gd name="connsiteX47" fmla="*/ 5333 w 10000"/>
                <a:gd name="connsiteY47" fmla="*/ 4031 h 10000"/>
                <a:gd name="connsiteX48" fmla="*/ 6500 w 10000"/>
                <a:gd name="connsiteY48" fmla="*/ 3815 h 10000"/>
                <a:gd name="connsiteX49" fmla="*/ 6500 w 10000"/>
                <a:gd name="connsiteY49" fmla="*/ 3815 h 10000"/>
                <a:gd name="connsiteX50" fmla="*/ 7167 w 10000"/>
                <a:gd name="connsiteY50" fmla="*/ 3598 h 10000"/>
                <a:gd name="connsiteX51" fmla="*/ 8389 w 10000"/>
                <a:gd name="connsiteY51" fmla="*/ 3165 h 10000"/>
                <a:gd name="connsiteX52" fmla="*/ 8389 w 10000"/>
                <a:gd name="connsiteY52" fmla="*/ 3165 h 10000"/>
                <a:gd name="connsiteX53" fmla="*/ 8667 w 10000"/>
                <a:gd name="connsiteY53" fmla="*/ 3013 h 10000"/>
                <a:gd name="connsiteX54" fmla="*/ 8778 w 10000"/>
                <a:gd name="connsiteY54" fmla="*/ 2803 h 10000"/>
                <a:gd name="connsiteX55" fmla="*/ 8889 w 10000"/>
                <a:gd name="connsiteY55" fmla="*/ 2660 h 10000"/>
                <a:gd name="connsiteX56" fmla="*/ 8833 w 10000"/>
                <a:gd name="connsiteY56" fmla="*/ 2516 h 10000"/>
                <a:gd name="connsiteX57" fmla="*/ 8833 w 10000"/>
                <a:gd name="connsiteY57" fmla="*/ 2372 h 10000"/>
                <a:gd name="connsiteX58" fmla="*/ 8722 w 10000"/>
                <a:gd name="connsiteY58" fmla="*/ 2228 h 10000"/>
                <a:gd name="connsiteX59" fmla="*/ 8556 w 10000"/>
                <a:gd name="connsiteY59" fmla="*/ 2014 h 10000"/>
                <a:gd name="connsiteX60" fmla="*/ 8556 w 10000"/>
                <a:gd name="connsiteY60" fmla="*/ 2014 h 10000"/>
                <a:gd name="connsiteX61" fmla="*/ 6556 w 10000"/>
                <a:gd name="connsiteY61" fmla="*/ 722 h 10000"/>
                <a:gd name="connsiteX62" fmla="*/ 6556 w 10000"/>
                <a:gd name="connsiteY62" fmla="*/ 722 h 10000"/>
                <a:gd name="connsiteX63" fmla="*/ 6333 w 10000"/>
                <a:gd name="connsiteY63" fmla="*/ 510 h 10000"/>
                <a:gd name="connsiteX64" fmla="*/ 6167 w 10000"/>
                <a:gd name="connsiteY64" fmla="*/ 291 h 10000"/>
                <a:gd name="connsiteX65" fmla="*/ 6056 w 10000"/>
                <a:gd name="connsiteY65" fmla="*/ 73 h 10000"/>
                <a:gd name="connsiteX66" fmla="*/ 6056 w 10000"/>
                <a:gd name="connsiteY66" fmla="*/ 73 h 10000"/>
                <a:gd name="connsiteX67" fmla="*/ 8056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722 w 10000"/>
                <a:gd name="connsiteY71" fmla="*/ 9857 h 10000"/>
                <a:gd name="connsiteX72" fmla="*/ 9389 w 10000"/>
                <a:gd name="connsiteY72" fmla="*/ 9927 h 10000"/>
                <a:gd name="connsiteX73" fmla="*/ 9389 w 10000"/>
                <a:gd name="connsiteY73" fmla="*/ 9927 h 10000"/>
                <a:gd name="connsiteX74" fmla="*/ 9278 w 10000"/>
                <a:gd name="connsiteY74" fmla="*/ 10000 h 10000"/>
                <a:gd name="connsiteX75" fmla="*/ 9056 w 10000"/>
                <a:gd name="connsiteY75" fmla="*/ 9927 h 10000"/>
                <a:gd name="connsiteX76" fmla="*/ 8889 w 10000"/>
                <a:gd name="connsiteY76" fmla="*/ 9857 h 10000"/>
                <a:gd name="connsiteX77" fmla="*/ 8722 w 10000"/>
                <a:gd name="connsiteY77" fmla="*/ 9707 h 10000"/>
                <a:gd name="connsiteX78" fmla="*/ 8611 w 10000"/>
                <a:gd name="connsiteY78" fmla="*/ 9494 h 10000"/>
                <a:gd name="connsiteX79" fmla="*/ 8444 w 10000"/>
                <a:gd name="connsiteY79" fmla="*/ 9137 h 10000"/>
                <a:gd name="connsiteX80" fmla="*/ 8444 w 10000"/>
                <a:gd name="connsiteY80" fmla="*/ 9137 h 10000"/>
                <a:gd name="connsiteX81" fmla="*/ 8222 w 10000"/>
                <a:gd name="connsiteY81" fmla="*/ 8492 h 10000"/>
                <a:gd name="connsiteX82" fmla="*/ 8111 w 10000"/>
                <a:gd name="connsiteY82" fmla="*/ 8199 h 10000"/>
                <a:gd name="connsiteX83" fmla="*/ 7944 w 10000"/>
                <a:gd name="connsiteY83" fmla="*/ 7987 h 10000"/>
                <a:gd name="connsiteX84" fmla="*/ 7778 w 10000"/>
                <a:gd name="connsiteY84" fmla="*/ 7842 h 10000"/>
                <a:gd name="connsiteX85" fmla="*/ 7556 w 10000"/>
                <a:gd name="connsiteY85" fmla="*/ 7765 h 10000"/>
                <a:gd name="connsiteX86" fmla="*/ 7333 w 10000"/>
                <a:gd name="connsiteY86" fmla="*/ 7695 h 10000"/>
                <a:gd name="connsiteX87" fmla="*/ 7000 w 10000"/>
                <a:gd name="connsiteY87" fmla="*/ 7622 h 10000"/>
                <a:gd name="connsiteX88" fmla="*/ 7000 w 10000"/>
                <a:gd name="connsiteY88" fmla="*/ 7622 h 10000"/>
                <a:gd name="connsiteX89" fmla="*/ 6556 w 10000"/>
                <a:gd name="connsiteY89" fmla="*/ 7695 h 10000"/>
                <a:gd name="connsiteX90" fmla="*/ 6222 w 10000"/>
                <a:gd name="connsiteY90" fmla="*/ 7695 h 10000"/>
                <a:gd name="connsiteX91" fmla="*/ 6111 w 10000"/>
                <a:gd name="connsiteY91" fmla="*/ 7622 h 10000"/>
                <a:gd name="connsiteX92" fmla="*/ 6056 w 10000"/>
                <a:gd name="connsiteY92" fmla="*/ 7550 h 10000"/>
                <a:gd name="connsiteX93" fmla="*/ 6056 w 10000"/>
                <a:gd name="connsiteY93" fmla="*/ 7550 h 10000"/>
                <a:gd name="connsiteX94" fmla="*/ 6056 w 10000"/>
                <a:gd name="connsiteY94" fmla="*/ 6257 h 10000"/>
                <a:gd name="connsiteX95" fmla="*/ 6056 w 10000"/>
                <a:gd name="connsiteY95" fmla="*/ 6257 h 10000"/>
                <a:gd name="connsiteX96" fmla="*/ 6056 w 10000"/>
                <a:gd name="connsiteY96" fmla="*/ 5968 h 10000"/>
                <a:gd name="connsiteX97" fmla="*/ 5944 w 10000"/>
                <a:gd name="connsiteY97" fmla="*/ 5609 h 10000"/>
                <a:gd name="connsiteX98" fmla="*/ 5889 w 10000"/>
                <a:gd name="connsiteY98" fmla="*/ 5539 h 10000"/>
                <a:gd name="connsiteX99" fmla="*/ 5778 w 10000"/>
                <a:gd name="connsiteY99" fmla="*/ 5464 h 10000"/>
                <a:gd name="connsiteX100" fmla="*/ 5667 w 10000"/>
                <a:gd name="connsiteY100" fmla="*/ 5464 h 10000"/>
                <a:gd name="connsiteX101" fmla="*/ 5500 w 10000"/>
                <a:gd name="connsiteY101" fmla="*/ 5539 h 10000"/>
                <a:gd name="connsiteX102" fmla="*/ 5500 w 10000"/>
                <a:gd name="connsiteY102" fmla="*/ 5539 h 10000"/>
                <a:gd name="connsiteX103" fmla="*/ 4889 w 10000"/>
                <a:gd name="connsiteY103" fmla="*/ 6042 h 10000"/>
                <a:gd name="connsiteX104" fmla="*/ 4611 w 10000"/>
                <a:gd name="connsiteY104" fmla="*/ 6185 h 10000"/>
                <a:gd name="connsiteX105" fmla="*/ 4556 w 10000"/>
                <a:gd name="connsiteY105" fmla="*/ 6257 h 10000"/>
                <a:gd name="connsiteX106" fmla="*/ 4500 w 10000"/>
                <a:gd name="connsiteY106" fmla="*/ 6185 h 10000"/>
                <a:gd name="connsiteX107" fmla="*/ 4500 w 10000"/>
                <a:gd name="connsiteY107" fmla="*/ 6185 h 10000"/>
                <a:gd name="connsiteX108" fmla="*/ 4222 w 10000"/>
                <a:gd name="connsiteY108" fmla="*/ 5464 h 10000"/>
                <a:gd name="connsiteX109" fmla="*/ 4222 w 10000"/>
                <a:gd name="connsiteY109" fmla="*/ 5464 h 10000"/>
                <a:gd name="connsiteX110" fmla="*/ 4111 w 10000"/>
                <a:gd name="connsiteY110" fmla="*/ 5108 h 10000"/>
                <a:gd name="connsiteX111" fmla="*/ 4111 w 10000"/>
                <a:gd name="connsiteY111" fmla="*/ 4889 h 10000"/>
                <a:gd name="connsiteX112" fmla="*/ 4111 w 10000"/>
                <a:gd name="connsiteY112" fmla="*/ 4676 h 10000"/>
                <a:gd name="connsiteX113" fmla="*/ 4111 w 10000"/>
                <a:gd name="connsiteY113" fmla="*/ 4676 h 10000"/>
                <a:gd name="connsiteX114" fmla="*/ 4278 w 10000"/>
                <a:gd name="connsiteY114" fmla="*/ 4459 h 10000"/>
                <a:gd name="connsiteX115" fmla="*/ 4389 w 10000"/>
                <a:gd name="connsiteY115" fmla="*/ 4388 h 10000"/>
                <a:gd name="connsiteX116" fmla="*/ 4389 w 10000"/>
                <a:gd name="connsiteY116" fmla="*/ 4388 h 10000"/>
                <a:gd name="connsiteX117" fmla="*/ 4000 w 10000"/>
                <a:gd name="connsiteY117" fmla="*/ 4388 h 10000"/>
                <a:gd name="connsiteX118" fmla="*/ 3722 w 10000"/>
                <a:gd name="connsiteY118" fmla="*/ 4459 h 10000"/>
                <a:gd name="connsiteX119" fmla="*/ 3611 w 10000"/>
                <a:gd name="connsiteY119" fmla="*/ 4537 h 10000"/>
                <a:gd name="connsiteX120" fmla="*/ 3556 w 10000"/>
                <a:gd name="connsiteY120" fmla="*/ 4603 h 10000"/>
                <a:gd name="connsiteX121" fmla="*/ 3556 w 10000"/>
                <a:gd name="connsiteY121" fmla="*/ 4603 h 10000"/>
                <a:gd name="connsiteX122" fmla="*/ 3444 w 10000"/>
                <a:gd name="connsiteY122" fmla="*/ 4889 h 10000"/>
                <a:gd name="connsiteX123" fmla="*/ 3278 w 10000"/>
                <a:gd name="connsiteY123" fmla="*/ 5323 h 10000"/>
                <a:gd name="connsiteX124" fmla="*/ 3000 w 10000"/>
                <a:gd name="connsiteY124" fmla="*/ 5829 h 10000"/>
                <a:gd name="connsiteX125" fmla="*/ 2667 w 10000"/>
                <a:gd name="connsiteY125" fmla="*/ 6185 h 10000"/>
                <a:gd name="connsiteX126" fmla="*/ 2667 w 10000"/>
                <a:gd name="connsiteY126" fmla="*/ 6185 h 10000"/>
                <a:gd name="connsiteX127" fmla="*/ 2333 w 10000"/>
                <a:gd name="connsiteY127" fmla="*/ 6471 h 10000"/>
                <a:gd name="connsiteX128" fmla="*/ 1833 w 10000"/>
                <a:gd name="connsiteY128" fmla="*/ 6762 h 10000"/>
                <a:gd name="connsiteX129" fmla="*/ 1389 w 10000"/>
                <a:gd name="connsiteY129" fmla="*/ 6908 h 10000"/>
                <a:gd name="connsiteX130" fmla="*/ 889 w 10000"/>
                <a:gd name="connsiteY130" fmla="*/ 6976 h 10000"/>
                <a:gd name="connsiteX131" fmla="*/ 889 w 10000"/>
                <a:gd name="connsiteY131" fmla="*/ 6976 h 10000"/>
                <a:gd name="connsiteX132" fmla="*/ 500 w 10000"/>
                <a:gd name="connsiteY132" fmla="*/ 7050 h 10000"/>
                <a:gd name="connsiteX133" fmla="*/ 222 w 10000"/>
                <a:gd name="connsiteY133" fmla="*/ 7124 h 10000"/>
                <a:gd name="connsiteX134" fmla="*/ 0 w 10000"/>
                <a:gd name="connsiteY134" fmla="*/ 7200 h 10000"/>
                <a:gd name="connsiteX0" fmla="*/ 9778 w 9778"/>
                <a:gd name="connsiteY0" fmla="*/ 9857 h 10000"/>
                <a:gd name="connsiteX1" fmla="*/ 9778 w 9778"/>
                <a:gd name="connsiteY1" fmla="*/ 9857 h 10000"/>
                <a:gd name="connsiteX2" fmla="*/ 9000 w 9778"/>
                <a:gd name="connsiteY2" fmla="*/ 9927 h 10000"/>
                <a:gd name="connsiteX3" fmla="*/ 8722 w 9778"/>
                <a:gd name="connsiteY3" fmla="*/ 9927 h 10000"/>
                <a:gd name="connsiteX4" fmla="*/ 8611 w 9778"/>
                <a:gd name="connsiteY4" fmla="*/ 9857 h 10000"/>
                <a:gd name="connsiteX5" fmla="*/ 8556 w 9778"/>
                <a:gd name="connsiteY5" fmla="*/ 9782 h 10000"/>
                <a:gd name="connsiteX6" fmla="*/ 8556 w 9778"/>
                <a:gd name="connsiteY6" fmla="*/ 9782 h 10000"/>
                <a:gd name="connsiteX7" fmla="*/ 8222 w 9778"/>
                <a:gd name="connsiteY7" fmla="*/ 8915 h 10000"/>
                <a:gd name="connsiteX8" fmla="*/ 7945 w 9778"/>
                <a:gd name="connsiteY8" fmla="*/ 8129 h 10000"/>
                <a:gd name="connsiteX9" fmla="*/ 7945 w 9778"/>
                <a:gd name="connsiteY9" fmla="*/ 8129 h 10000"/>
                <a:gd name="connsiteX10" fmla="*/ 7834 w 9778"/>
                <a:gd name="connsiteY10" fmla="*/ 7987 h 10000"/>
                <a:gd name="connsiteX11" fmla="*/ 7667 w 9778"/>
                <a:gd name="connsiteY11" fmla="*/ 7842 h 10000"/>
                <a:gd name="connsiteX12" fmla="*/ 7222 w 9778"/>
                <a:gd name="connsiteY12" fmla="*/ 7765 h 10000"/>
                <a:gd name="connsiteX13" fmla="*/ 6667 w 9778"/>
                <a:gd name="connsiteY13" fmla="*/ 7695 h 10000"/>
                <a:gd name="connsiteX14" fmla="*/ 6167 w 9778"/>
                <a:gd name="connsiteY14" fmla="*/ 7695 h 10000"/>
                <a:gd name="connsiteX15" fmla="*/ 6167 w 9778"/>
                <a:gd name="connsiteY15" fmla="*/ 7695 h 10000"/>
                <a:gd name="connsiteX16" fmla="*/ 5945 w 9778"/>
                <a:gd name="connsiteY16" fmla="*/ 7622 h 10000"/>
                <a:gd name="connsiteX17" fmla="*/ 5834 w 9778"/>
                <a:gd name="connsiteY17" fmla="*/ 7484 h 10000"/>
                <a:gd name="connsiteX18" fmla="*/ 5778 w 9778"/>
                <a:gd name="connsiteY18" fmla="*/ 7339 h 10000"/>
                <a:gd name="connsiteX19" fmla="*/ 5778 w 9778"/>
                <a:gd name="connsiteY19" fmla="*/ 7050 h 10000"/>
                <a:gd name="connsiteX20" fmla="*/ 5834 w 9778"/>
                <a:gd name="connsiteY20" fmla="*/ 6471 h 10000"/>
                <a:gd name="connsiteX21" fmla="*/ 5889 w 9778"/>
                <a:gd name="connsiteY21" fmla="*/ 6185 h 10000"/>
                <a:gd name="connsiteX22" fmla="*/ 5834 w 9778"/>
                <a:gd name="connsiteY22" fmla="*/ 5829 h 10000"/>
                <a:gd name="connsiteX23" fmla="*/ 5834 w 9778"/>
                <a:gd name="connsiteY23" fmla="*/ 5829 h 10000"/>
                <a:gd name="connsiteX24" fmla="*/ 5778 w 9778"/>
                <a:gd name="connsiteY24" fmla="*/ 5609 h 10000"/>
                <a:gd name="connsiteX25" fmla="*/ 5722 w 9778"/>
                <a:gd name="connsiteY25" fmla="*/ 5464 h 10000"/>
                <a:gd name="connsiteX26" fmla="*/ 5611 w 9778"/>
                <a:gd name="connsiteY26" fmla="*/ 5464 h 10000"/>
                <a:gd name="connsiteX27" fmla="*/ 5445 w 9778"/>
                <a:gd name="connsiteY27" fmla="*/ 5539 h 10000"/>
                <a:gd name="connsiteX28" fmla="*/ 5111 w 9778"/>
                <a:gd name="connsiteY28" fmla="*/ 5752 h 10000"/>
                <a:gd name="connsiteX29" fmla="*/ 4667 w 9778"/>
                <a:gd name="connsiteY29" fmla="*/ 6117 h 10000"/>
                <a:gd name="connsiteX30" fmla="*/ 4667 w 9778"/>
                <a:gd name="connsiteY30" fmla="*/ 6117 h 10000"/>
                <a:gd name="connsiteX31" fmla="*/ 4389 w 9778"/>
                <a:gd name="connsiteY31" fmla="*/ 6185 h 10000"/>
                <a:gd name="connsiteX32" fmla="*/ 4278 w 9778"/>
                <a:gd name="connsiteY32" fmla="*/ 6185 h 10000"/>
                <a:gd name="connsiteX33" fmla="*/ 4222 w 9778"/>
                <a:gd name="connsiteY33" fmla="*/ 6117 h 10000"/>
                <a:gd name="connsiteX34" fmla="*/ 4167 w 9778"/>
                <a:gd name="connsiteY34" fmla="*/ 5829 h 10000"/>
                <a:gd name="connsiteX35" fmla="*/ 4000 w 9778"/>
                <a:gd name="connsiteY35" fmla="*/ 5464 h 10000"/>
                <a:gd name="connsiteX36" fmla="*/ 4000 w 9778"/>
                <a:gd name="connsiteY36" fmla="*/ 5464 h 10000"/>
                <a:gd name="connsiteX37" fmla="*/ 3889 w 9778"/>
                <a:gd name="connsiteY37" fmla="*/ 5254 h 10000"/>
                <a:gd name="connsiteX38" fmla="*/ 3889 w 9778"/>
                <a:gd name="connsiteY38" fmla="*/ 5035 h 10000"/>
                <a:gd name="connsiteX39" fmla="*/ 3889 w 9778"/>
                <a:gd name="connsiteY39" fmla="*/ 4889 h 10000"/>
                <a:gd name="connsiteX40" fmla="*/ 3945 w 9778"/>
                <a:gd name="connsiteY40" fmla="*/ 4750 h 10000"/>
                <a:gd name="connsiteX41" fmla="*/ 4056 w 9778"/>
                <a:gd name="connsiteY41" fmla="*/ 4459 h 10000"/>
                <a:gd name="connsiteX42" fmla="*/ 4167 w 9778"/>
                <a:gd name="connsiteY42" fmla="*/ 4388 h 10000"/>
                <a:gd name="connsiteX43" fmla="*/ 4167 w 9778"/>
                <a:gd name="connsiteY43" fmla="*/ 4388 h 10000"/>
                <a:gd name="connsiteX44" fmla="*/ 4167 w 9778"/>
                <a:gd name="connsiteY44" fmla="*/ 4320 h 10000"/>
                <a:gd name="connsiteX45" fmla="*/ 4222 w 9778"/>
                <a:gd name="connsiteY45" fmla="*/ 4245 h 10000"/>
                <a:gd name="connsiteX46" fmla="*/ 4445 w 9778"/>
                <a:gd name="connsiteY46" fmla="*/ 4170 h 10000"/>
                <a:gd name="connsiteX47" fmla="*/ 5111 w 9778"/>
                <a:gd name="connsiteY47" fmla="*/ 4031 h 10000"/>
                <a:gd name="connsiteX48" fmla="*/ 6278 w 9778"/>
                <a:gd name="connsiteY48" fmla="*/ 3815 h 10000"/>
                <a:gd name="connsiteX49" fmla="*/ 6278 w 9778"/>
                <a:gd name="connsiteY49" fmla="*/ 3815 h 10000"/>
                <a:gd name="connsiteX50" fmla="*/ 6945 w 9778"/>
                <a:gd name="connsiteY50" fmla="*/ 3598 h 10000"/>
                <a:gd name="connsiteX51" fmla="*/ 8167 w 9778"/>
                <a:gd name="connsiteY51" fmla="*/ 3165 h 10000"/>
                <a:gd name="connsiteX52" fmla="*/ 8167 w 9778"/>
                <a:gd name="connsiteY52" fmla="*/ 3165 h 10000"/>
                <a:gd name="connsiteX53" fmla="*/ 8445 w 9778"/>
                <a:gd name="connsiteY53" fmla="*/ 3013 h 10000"/>
                <a:gd name="connsiteX54" fmla="*/ 8556 w 9778"/>
                <a:gd name="connsiteY54" fmla="*/ 2803 h 10000"/>
                <a:gd name="connsiteX55" fmla="*/ 8667 w 9778"/>
                <a:gd name="connsiteY55" fmla="*/ 2660 h 10000"/>
                <a:gd name="connsiteX56" fmla="*/ 8611 w 9778"/>
                <a:gd name="connsiteY56" fmla="*/ 2516 h 10000"/>
                <a:gd name="connsiteX57" fmla="*/ 8611 w 9778"/>
                <a:gd name="connsiteY57" fmla="*/ 2372 h 10000"/>
                <a:gd name="connsiteX58" fmla="*/ 8500 w 9778"/>
                <a:gd name="connsiteY58" fmla="*/ 2228 h 10000"/>
                <a:gd name="connsiteX59" fmla="*/ 8334 w 9778"/>
                <a:gd name="connsiteY59" fmla="*/ 2014 h 10000"/>
                <a:gd name="connsiteX60" fmla="*/ 8334 w 9778"/>
                <a:gd name="connsiteY60" fmla="*/ 2014 h 10000"/>
                <a:gd name="connsiteX61" fmla="*/ 6334 w 9778"/>
                <a:gd name="connsiteY61" fmla="*/ 722 h 10000"/>
                <a:gd name="connsiteX62" fmla="*/ 6334 w 9778"/>
                <a:gd name="connsiteY62" fmla="*/ 722 h 10000"/>
                <a:gd name="connsiteX63" fmla="*/ 6111 w 9778"/>
                <a:gd name="connsiteY63" fmla="*/ 510 h 10000"/>
                <a:gd name="connsiteX64" fmla="*/ 5945 w 9778"/>
                <a:gd name="connsiteY64" fmla="*/ 291 h 10000"/>
                <a:gd name="connsiteX65" fmla="*/ 5834 w 9778"/>
                <a:gd name="connsiteY65" fmla="*/ 73 h 10000"/>
                <a:gd name="connsiteX66" fmla="*/ 5834 w 9778"/>
                <a:gd name="connsiteY66" fmla="*/ 73 h 10000"/>
                <a:gd name="connsiteX67" fmla="*/ 7834 w 9778"/>
                <a:gd name="connsiteY67" fmla="*/ 0 h 10000"/>
                <a:gd name="connsiteX68" fmla="*/ 9778 w 9778"/>
                <a:gd name="connsiteY68" fmla="*/ 722 h 10000"/>
                <a:gd name="connsiteX69" fmla="*/ 9778 w 9778"/>
                <a:gd name="connsiteY69" fmla="*/ 9927 h 10000"/>
                <a:gd name="connsiteX70" fmla="*/ 9778 w 9778"/>
                <a:gd name="connsiteY70" fmla="*/ 9927 h 10000"/>
                <a:gd name="connsiteX71" fmla="*/ 9500 w 9778"/>
                <a:gd name="connsiteY71" fmla="*/ 9857 h 10000"/>
                <a:gd name="connsiteX72" fmla="*/ 9167 w 9778"/>
                <a:gd name="connsiteY72" fmla="*/ 9927 h 10000"/>
                <a:gd name="connsiteX73" fmla="*/ 9167 w 9778"/>
                <a:gd name="connsiteY73" fmla="*/ 9927 h 10000"/>
                <a:gd name="connsiteX74" fmla="*/ 9056 w 9778"/>
                <a:gd name="connsiteY74" fmla="*/ 10000 h 10000"/>
                <a:gd name="connsiteX75" fmla="*/ 8834 w 9778"/>
                <a:gd name="connsiteY75" fmla="*/ 9927 h 10000"/>
                <a:gd name="connsiteX76" fmla="*/ 8667 w 9778"/>
                <a:gd name="connsiteY76" fmla="*/ 9857 h 10000"/>
                <a:gd name="connsiteX77" fmla="*/ 8500 w 9778"/>
                <a:gd name="connsiteY77" fmla="*/ 9707 h 10000"/>
                <a:gd name="connsiteX78" fmla="*/ 8389 w 9778"/>
                <a:gd name="connsiteY78" fmla="*/ 9494 h 10000"/>
                <a:gd name="connsiteX79" fmla="*/ 8222 w 9778"/>
                <a:gd name="connsiteY79" fmla="*/ 9137 h 10000"/>
                <a:gd name="connsiteX80" fmla="*/ 8222 w 9778"/>
                <a:gd name="connsiteY80" fmla="*/ 9137 h 10000"/>
                <a:gd name="connsiteX81" fmla="*/ 8000 w 9778"/>
                <a:gd name="connsiteY81" fmla="*/ 8492 h 10000"/>
                <a:gd name="connsiteX82" fmla="*/ 7889 w 9778"/>
                <a:gd name="connsiteY82" fmla="*/ 8199 h 10000"/>
                <a:gd name="connsiteX83" fmla="*/ 7722 w 9778"/>
                <a:gd name="connsiteY83" fmla="*/ 7987 h 10000"/>
                <a:gd name="connsiteX84" fmla="*/ 7556 w 9778"/>
                <a:gd name="connsiteY84" fmla="*/ 7842 h 10000"/>
                <a:gd name="connsiteX85" fmla="*/ 7334 w 9778"/>
                <a:gd name="connsiteY85" fmla="*/ 7765 h 10000"/>
                <a:gd name="connsiteX86" fmla="*/ 7111 w 9778"/>
                <a:gd name="connsiteY86" fmla="*/ 7695 h 10000"/>
                <a:gd name="connsiteX87" fmla="*/ 6778 w 9778"/>
                <a:gd name="connsiteY87" fmla="*/ 7622 h 10000"/>
                <a:gd name="connsiteX88" fmla="*/ 6778 w 9778"/>
                <a:gd name="connsiteY88" fmla="*/ 7622 h 10000"/>
                <a:gd name="connsiteX89" fmla="*/ 6334 w 9778"/>
                <a:gd name="connsiteY89" fmla="*/ 7695 h 10000"/>
                <a:gd name="connsiteX90" fmla="*/ 6000 w 9778"/>
                <a:gd name="connsiteY90" fmla="*/ 7695 h 10000"/>
                <a:gd name="connsiteX91" fmla="*/ 5889 w 9778"/>
                <a:gd name="connsiteY91" fmla="*/ 7622 h 10000"/>
                <a:gd name="connsiteX92" fmla="*/ 5834 w 9778"/>
                <a:gd name="connsiteY92" fmla="*/ 7550 h 10000"/>
                <a:gd name="connsiteX93" fmla="*/ 5834 w 9778"/>
                <a:gd name="connsiteY93" fmla="*/ 7550 h 10000"/>
                <a:gd name="connsiteX94" fmla="*/ 5834 w 9778"/>
                <a:gd name="connsiteY94" fmla="*/ 6257 h 10000"/>
                <a:gd name="connsiteX95" fmla="*/ 5834 w 9778"/>
                <a:gd name="connsiteY95" fmla="*/ 6257 h 10000"/>
                <a:gd name="connsiteX96" fmla="*/ 5834 w 9778"/>
                <a:gd name="connsiteY96" fmla="*/ 5968 h 10000"/>
                <a:gd name="connsiteX97" fmla="*/ 5722 w 9778"/>
                <a:gd name="connsiteY97" fmla="*/ 5609 h 10000"/>
                <a:gd name="connsiteX98" fmla="*/ 5667 w 9778"/>
                <a:gd name="connsiteY98" fmla="*/ 5539 h 10000"/>
                <a:gd name="connsiteX99" fmla="*/ 5556 w 9778"/>
                <a:gd name="connsiteY99" fmla="*/ 5464 h 10000"/>
                <a:gd name="connsiteX100" fmla="*/ 5445 w 9778"/>
                <a:gd name="connsiteY100" fmla="*/ 5464 h 10000"/>
                <a:gd name="connsiteX101" fmla="*/ 5278 w 9778"/>
                <a:gd name="connsiteY101" fmla="*/ 5539 h 10000"/>
                <a:gd name="connsiteX102" fmla="*/ 5278 w 9778"/>
                <a:gd name="connsiteY102" fmla="*/ 5539 h 10000"/>
                <a:gd name="connsiteX103" fmla="*/ 4667 w 9778"/>
                <a:gd name="connsiteY103" fmla="*/ 6042 h 10000"/>
                <a:gd name="connsiteX104" fmla="*/ 4389 w 9778"/>
                <a:gd name="connsiteY104" fmla="*/ 6185 h 10000"/>
                <a:gd name="connsiteX105" fmla="*/ 4334 w 9778"/>
                <a:gd name="connsiteY105" fmla="*/ 6257 h 10000"/>
                <a:gd name="connsiteX106" fmla="*/ 4278 w 9778"/>
                <a:gd name="connsiteY106" fmla="*/ 6185 h 10000"/>
                <a:gd name="connsiteX107" fmla="*/ 4278 w 9778"/>
                <a:gd name="connsiteY107" fmla="*/ 6185 h 10000"/>
                <a:gd name="connsiteX108" fmla="*/ 4000 w 9778"/>
                <a:gd name="connsiteY108" fmla="*/ 5464 h 10000"/>
                <a:gd name="connsiteX109" fmla="*/ 4000 w 9778"/>
                <a:gd name="connsiteY109" fmla="*/ 5464 h 10000"/>
                <a:gd name="connsiteX110" fmla="*/ 3889 w 9778"/>
                <a:gd name="connsiteY110" fmla="*/ 5108 h 10000"/>
                <a:gd name="connsiteX111" fmla="*/ 3889 w 9778"/>
                <a:gd name="connsiteY111" fmla="*/ 4889 h 10000"/>
                <a:gd name="connsiteX112" fmla="*/ 3889 w 9778"/>
                <a:gd name="connsiteY112" fmla="*/ 4676 h 10000"/>
                <a:gd name="connsiteX113" fmla="*/ 3889 w 9778"/>
                <a:gd name="connsiteY113" fmla="*/ 4676 h 10000"/>
                <a:gd name="connsiteX114" fmla="*/ 4056 w 9778"/>
                <a:gd name="connsiteY114" fmla="*/ 4459 h 10000"/>
                <a:gd name="connsiteX115" fmla="*/ 4167 w 9778"/>
                <a:gd name="connsiteY115" fmla="*/ 4388 h 10000"/>
                <a:gd name="connsiteX116" fmla="*/ 4167 w 9778"/>
                <a:gd name="connsiteY116" fmla="*/ 4388 h 10000"/>
                <a:gd name="connsiteX117" fmla="*/ 3778 w 9778"/>
                <a:gd name="connsiteY117" fmla="*/ 4388 h 10000"/>
                <a:gd name="connsiteX118" fmla="*/ 3500 w 9778"/>
                <a:gd name="connsiteY118" fmla="*/ 4459 h 10000"/>
                <a:gd name="connsiteX119" fmla="*/ 3389 w 9778"/>
                <a:gd name="connsiteY119" fmla="*/ 4537 h 10000"/>
                <a:gd name="connsiteX120" fmla="*/ 3334 w 9778"/>
                <a:gd name="connsiteY120" fmla="*/ 4603 h 10000"/>
                <a:gd name="connsiteX121" fmla="*/ 3334 w 9778"/>
                <a:gd name="connsiteY121" fmla="*/ 4603 h 10000"/>
                <a:gd name="connsiteX122" fmla="*/ 3222 w 9778"/>
                <a:gd name="connsiteY122" fmla="*/ 4889 h 10000"/>
                <a:gd name="connsiteX123" fmla="*/ 3056 w 9778"/>
                <a:gd name="connsiteY123" fmla="*/ 5323 h 10000"/>
                <a:gd name="connsiteX124" fmla="*/ 2778 w 9778"/>
                <a:gd name="connsiteY124" fmla="*/ 5829 h 10000"/>
                <a:gd name="connsiteX125" fmla="*/ 2445 w 9778"/>
                <a:gd name="connsiteY125" fmla="*/ 6185 h 10000"/>
                <a:gd name="connsiteX126" fmla="*/ 2445 w 9778"/>
                <a:gd name="connsiteY126" fmla="*/ 6185 h 10000"/>
                <a:gd name="connsiteX127" fmla="*/ 2111 w 9778"/>
                <a:gd name="connsiteY127" fmla="*/ 6471 h 10000"/>
                <a:gd name="connsiteX128" fmla="*/ 1611 w 9778"/>
                <a:gd name="connsiteY128" fmla="*/ 6762 h 10000"/>
                <a:gd name="connsiteX129" fmla="*/ 1167 w 9778"/>
                <a:gd name="connsiteY129" fmla="*/ 6908 h 10000"/>
                <a:gd name="connsiteX130" fmla="*/ 667 w 9778"/>
                <a:gd name="connsiteY130" fmla="*/ 6976 h 10000"/>
                <a:gd name="connsiteX131" fmla="*/ 667 w 9778"/>
                <a:gd name="connsiteY131" fmla="*/ 6976 h 10000"/>
                <a:gd name="connsiteX132" fmla="*/ 278 w 9778"/>
                <a:gd name="connsiteY132" fmla="*/ 7050 h 10000"/>
                <a:gd name="connsiteX133" fmla="*/ 0 w 9778"/>
                <a:gd name="connsiteY133" fmla="*/ 7124 h 10000"/>
                <a:gd name="connsiteX0" fmla="*/ 9716 w 9716"/>
                <a:gd name="connsiteY0" fmla="*/ 9857 h 10000"/>
                <a:gd name="connsiteX1" fmla="*/ 9716 w 9716"/>
                <a:gd name="connsiteY1" fmla="*/ 9857 h 10000"/>
                <a:gd name="connsiteX2" fmla="*/ 8920 w 9716"/>
                <a:gd name="connsiteY2" fmla="*/ 9927 h 10000"/>
                <a:gd name="connsiteX3" fmla="*/ 8636 w 9716"/>
                <a:gd name="connsiteY3" fmla="*/ 9927 h 10000"/>
                <a:gd name="connsiteX4" fmla="*/ 8523 w 9716"/>
                <a:gd name="connsiteY4" fmla="*/ 9857 h 10000"/>
                <a:gd name="connsiteX5" fmla="*/ 8466 w 9716"/>
                <a:gd name="connsiteY5" fmla="*/ 9782 h 10000"/>
                <a:gd name="connsiteX6" fmla="*/ 8466 w 9716"/>
                <a:gd name="connsiteY6" fmla="*/ 9782 h 10000"/>
                <a:gd name="connsiteX7" fmla="*/ 8125 w 9716"/>
                <a:gd name="connsiteY7" fmla="*/ 8915 h 10000"/>
                <a:gd name="connsiteX8" fmla="*/ 7841 w 9716"/>
                <a:gd name="connsiteY8" fmla="*/ 8129 h 10000"/>
                <a:gd name="connsiteX9" fmla="*/ 7841 w 9716"/>
                <a:gd name="connsiteY9" fmla="*/ 8129 h 10000"/>
                <a:gd name="connsiteX10" fmla="*/ 7728 w 9716"/>
                <a:gd name="connsiteY10" fmla="*/ 7987 h 10000"/>
                <a:gd name="connsiteX11" fmla="*/ 7557 w 9716"/>
                <a:gd name="connsiteY11" fmla="*/ 7842 h 10000"/>
                <a:gd name="connsiteX12" fmla="*/ 7102 w 9716"/>
                <a:gd name="connsiteY12" fmla="*/ 7765 h 10000"/>
                <a:gd name="connsiteX13" fmla="*/ 6534 w 9716"/>
                <a:gd name="connsiteY13" fmla="*/ 7695 h 10000"/>
                <a:gd name="connsiteX14" fmla="*/ 6023 w 9716"/>
                <a:gd name="connsiteY14" fmla="*/ 7695 h 10000"/>
                <a:gd name="connsiteX15" fmla="*/ 6023 w 9716"/>
                <a:gd name="connsiteY15" fmla="*/ 7695 h 10000"/>
                <a:gd name="connsiteX16" fmla="*/ 5796 w 9716"/>
                <a:gd name="connsiteY16" fmla="*/ 7622 h 10000"/>
                <a:gd name="connsiteX17" fmla="*/ 5682 w 9716"/>
                <a:gd name="connsiteY17" fmla="*/ 7484 h 10000"/>
                <a:gd name="connsiteX18" fmla="*/ 5625 w 9716"/>
                <a:gd name="connsiteY18" fmla="*/ 7339 h 10000"/>
                <a:gd name="connsiteX19" fmla="*/ 5625 w 9716"/>
                <a:gd name="connsiteY19" fmla="*/ 7050 h 10000"/>
                <a:gd name="connsiteX20" fmla="*/ 5682 w 9716"/>
                <a:gd name="connsiteY20" fmla="*/ 6471 h 10000"/>
                <a:gd name="connsiteX21" fmla="*/ 5739 w 9716"/>
                <a:gd name="connsiteY21" fmla="*/ 6185 h 10000"/>
                <a:gd name="connsiteX22" fmla="*/ 5682 w 9716"/>
                <a:gd name="connsiteY22" fmla="*/ 5829 h 10000"/>
                <a:gd name="connsiteX23" fmla="*/ 5682 w 9716"/>
                <a:gd name="connsiteY23" fmla="*/ 5829 h 10000"/>
                <a:gd name="connsiteX24" fmla="*/ 5625 w 9716"/>
                <a:gd name="connsiteY24" fmla="*/ 5609 h 10000"/>
                <a:gd name="connsiteX25" fmla="*/ 5568 w 9716"/>
                <a:gd name="connsiteY25" fmla="*/ 5464 h 10000"/>
                <a:gd name="connsiteX26" fmla="*/ 5454 w 9716"/>
                <a:gd name="connsiteY26" fmla="*/ 5464 h 10000"/>
                <a:gd name="connsiteX27" fmla="*/ 5285 w 9716"/>
                <a:gd name="connsiteY27" fmla="*/ 5539 h 10000"/>
                <a:gd name="connsiteX28" fmla="*/ 4943 w 9716"/>
                <a:gd name="connsiteY28" fmla="*/ 5752 h 10000"/>
                <a:gd name="connsiteX29" fmla="*/ 4489 w 9716"/>
                <a:gd name="connsiteY29" fmla="*/ 6117 h 10000"/>
                <a:gd name="connsiteX30" fmla="*/ 4489 w 9716"/>
                <a:gd name="connsiteY30" fmla="*/ 6117 h 10000"/>
                <a:gd name="connsiteX31" fmla="*/ 4205 w 9716"/>
                <a:gd name="connsiteY31" fmla="*/ 6185 h 10000"/>
                <a:gd name="connsiteX32" fmla="*/ 4091 w 9716"/>
                <a:gd name="connsiteY32" fmla="*/ 6185 h 10000"/>
                <a:gd name="connsiteX33" fmla="*/ 4034 w 9716"/>
                <a:gd name="connsiteY33" fmla="*/ 6117 h 10000"/>
                <a:gd name="connsiteX34" fmla="*/ 3978 w 9716"/>
                <a:gd name="connsiteY34" fmla="*/ 5829 h 10000"/>
                <a:gd name="connsiteX35" fmla="*/ 3807 w 9716"/>
                <a:gd name="connsiteY35" fmla="*/ 5464 h 10000"/>
                <a:gd name="connsiteX36" fmla="*/ 3807 w 9716"/>
                <a:gd name="connsiteY36" fmla="*/ 5464 h 10000"/>
                <a:gd name="connsiteX37" fmla="*/ 3693 w 9716"/>
                <a:gd name="connsiteY37" fmla="*/ 5254 h 10000"/>
                <a:gd name="connsiteX38" fmla="*/ 3693 w 9716"/>
                <a:gd name="connsiteY38" fmla="*/ 5035 h 10000"/>
                <a:gd name="connsiteX39" fmla="*/ 3693 w 9716"/>
                <a:gd name="connsiteY39" fmla="*/ 4889 h 10000"/>
                <a:gd name="connsiteX40" fmla="*/ 3751 w 9716"/>
                <a:gd name="connsiteY40" fmla="*/ 4750 h 10000"/>
                <a:gd name="connsiteX41" fmla="*/ 3864 w 9716"/>
                <a:gd name="connsiteY41" fmla="*/ 4459 h 10000"/>
                <a:gd name="connsiteX42" fmla="*/ 3978 w 9716"/>
                <a:gd name="connsiteY42" fmla="*/ 4388 h 10000"/>
                <a:gd name="connsiteX43" fmla="*/ 3978 w 9716"/>
                <a:gd name="connsiteY43" fmla="*/ 4388 h 10000"/>
                <a:gd name="connsiteX44" fmla="*/ 3978 w 9716"/>
                <a:gd name="connsiteY44" fmla="*/ 4320 h 10000"/>
                <a:gd name="connsiteX45" fmla="*/ 4034 w 9716"/>
                <a:gd name="connsiteY45" fmla="*/ 4245 h 10000"/>
                <a:gd name="connsiteX46" fmla="*/ 4262 w 9716"/>
                <a:gd name="connsiteY46" fmla="*/ 4170 h 10000"/>
                <a:gd name="connsiteX47" fmla="*/ 4943 w 9716"/>
                <a:gd name="connsiteY47" fmla="*/ 4031 h 10000"/>
                <a:gd name="connsiteX48" fmla="*/ 6137 w 9716"/>
                <a:gd name="connsiteY48" fmla="*/ 3815 h 10000"/>
                <a:gd name="connsiteX49" fmla="*/ 6137 w 9716"/>
                <a:gd name="connsiteY49" fmla="*/ 3815 h 10000"/>
                <a:gd name="connsiteX50" fmla="*/ 6819 w 9716"/>
                <a:gd name="connsiteY50" fmla="*/ 3598 h 10000"/>
                <a:gd name="connsiteX51" fmla="*/ 8068 w 9716"/>
                <a:gd name="connsiteY51" fmla="*/ 3165 h 10000"/>
                <a:gd name="connsiteX52" fmla="*/ 8068 w 9716"/>
                <a:gd name="connsiteY52" fmla="*/ 3165 h 10000"/>
                <a:gd name="connsiteX53" fmla="*/ 8353 w 9716"/>
                <a:gd name="connsiteY53" fmla="*/ 3013 h 10000"/>
                <a:gd name="connsiteX54" fmla="*/ 8466 w 9716"/>
                <a:gd name="connsiteY54" fmla="*/ 2803 h 10000"/>
                <a:gd name="connsiteX55" fmla="*/ 8580 w 9716"/>
                <a:gd name="connsiteY55" fmla="*/ 2660 h 10000"/>
                <a:gd name="connsiteX56" fmla="*/ 8523 w 9716"/>
                <a:gd name="connsiteY56" fmla="*/ 2516 h 10000"/>
                <a:gd name="connsiteX57" fmla="*/ 8523 w 9716"/>
                <a:gd name="connsiteY57" fmla="*/ 2372 h 10000"/>
                <a:gd name="connsiteX58" fmla="*/ 8409 w 9716"/>
                <a:gd name="connsiteY58" fmla="*/ 2228 h 10000"/>
                <a:gd name="connsiteX59" fmla="*/ 8239 w 9716"/>
                <a:gd name="connsiteY59" fmla="*/ 2014 h 10000"/>
                <a:gd name="connsiteX60" fmla="*/ 8239 w 9716"/>
                <a:gd name="connsiteY60" fmla="*/ 2014 h 10000"/>
                <a:gd name="connsiteX61" fmla="*/ 6194 w 9716"/>
                <a:gd name="connsiteY61" fmla="*/ 722 h 10000"/>
                <a:gd name="connsiteX62" fmla="*/ 6194 w 9716"/>
                <a:gd name="connsiteY62" fmla="*/ 722 h 10000"/>
                <a:gd name="connsiteX63" fmla="*/ 5966 w 9716"/>
                <a:gd name="connsiteY63" fmla="*/ 510 h 10000"/>
                <a:gd name="connsiteX64" fmla="*/ 5796 w 9716"/>
                <a:gd name="connsiteY64" fmla="*/ 291 h 10000"/>
                <a:gd name="connsiteX65" fmla="*/ 5682 w 9716"/>
                <a:gd name="connsiteY65" fmla="*/ 73 h 10000"/>
                <a:gd name="connsiteX66" fmla="*/ 5682 w 9716"/>
                <a:gd name="connsiteY66" fmla="*/ 73 h 10000"/>
                <a:gd name="connsiteX67" fmla="*/ 7728 w 9716"/>
                <a:gd name="connsiteY67" fmla="*/ 0 h 10000"/>
                <a:gd name="connsiteX68" fmla="*/ 9716 w 9716"/>
                <a:gd name="connsiteY68" fmla="*/ 722 h 10000"/>
                <a:gd name="connsiteX69" fmla="*/ 9716 w 9716"/>
                <a:gd name="connsiteY69" fmla="*/ 9927 h 10000"/>
                <a:gd name="connsiteX70" fmla="*/ 9716 w 9716"/>
                <a:gd name="connsiteY70" fmla="*/ 9927 h 10000"/>
                <a:gd name="connsiteX71" fmla="*/ 9432 w 9716"/>
                <a:gd name="connsiteY71" fmla="*/ 9857 h 10000"/>
                <a:gd name="connsiteX72" fmla="*/ 9091 w 9716"/>
                <a:gd name="connsiteY72" fmla="*/ 9927 h 10000"/>
                <a:gd name="connsiteX73" fmla="*/ 9091 w 9716"/>
                <a:gd name="connsiteY73" fmla="*/ 9927 h 10000"/>
                <a:gd name="connsiteX74" fmla="*/ 8978 w 9716"/>
                <a:gd name="connsiteY74" fmla="*/ 10000 h 10000"/>
                <a:gd name="connsiteX75" fmla="*/ 8751 w 9716"/>
                <a:gd name="connsiteY75" fmla="*/ 9927 h 10000"/>
                <a:gd name="connsiteX76" fmla="*/ 8580 w 9716"/>
                <a:gd name="connsiteY76" fmla="*/ 9857 h 10000"/>
                <a:gd name="connsiteX77" fmla="*/ 8409 w 9716"/>
                <a:gd name="connsiteY77" fmla="*/ 9707 h 10000"/>
                <a:gd name="connsiteX78" fmla="*/ 8295 w 9716"/>
                <a:gd name="connsiteY78" fmla="*/ 9494 h 10000"/>
                <a:gd name="connsiteX79" fmla="*/ 8125 w 9716"/>
                <a:gd name="connsiteY79" fmla="*/ 9137 h 10000"/>
                <a:gd name="connsiteX80" fmla="*/ 8125 w 9716"/>
                <a:gd name="connsiteY80" fmla="*/ 9137 h 10000"/>
                <a:gd name="connsiteX81" fmla="*/ 7898 w 9716"/>
                <a:gd name="connsiteY81" fmla="*/ 8492 h 10000"/>
                <a:gd name="connsiteX82" fmla="*/ 7784 w 9716"/>
                <a:gd name="connsiteY82" fmla="*/ 8199 h 10000"/>
                <a:gd name="connsiteX83" fmla="*/ 7613 w 9716"/>
                <a:gd name="connsiteY83" fmla="*/ 7987 h 10000"/>
                <a:gd name="connsiteX84" fmla="*/ 7444 w 9716"/>
                <a:gd name="connsiteY84" fmla="*/ 7842 h 10000"/>
                <a:gd name="connsiteX85" fmla="*/ 7217 w 9716"/>
                <a:gd name="connsiteY85" fmla="*/ 7765 h 10000"/>
                <a:gd name="connsiteX86" fmla="*/ 6988 w 9716"/>
                <a:gd name="connsiteY86" fmla="*/ 7695 h 10000"/>
                <a:gd name="connsiteX87" fmla="*/ 6648 w 9716"/>
                <a:gd name="connsiteY87" fmla="*/ 7622 h 10000"/>
                <a:gd name="connsiteX88" fmla="*/ 6648 w 9716"/>
                <a:gd name="connsiteY88" fmla="*/ 7622 h 10000"/>
                <a:gd name="connsiteX89" fmla="*/ 6194 w 9716"/>
                <a:gd name="connsiteY89" fmla="*/ 7695 h 10000"/>
                <a:gd name="connsiteX90" fmla="*/ 5852 w 9716"/>
                <a:gd name="connsiteY90" fmla="*/ 7695 h 10000"/>
                <a:gd name="connsiteX91" fmla="*/ 5739 w 9716"/>
                <a:gd name="connsiteY91" fmla="*/ 7622 h 10000"/>
                <a:gd name="connsiteX92" fmla="*/ 5682 w 9716"/>
                <a:gd name="connsiteY92" fmla="*/ 7550 h 10000"/>
                <a:gd name="connsiteX93" fmla="*/ 5682 w 9716"/>
                <a:gd name="connsiteY93" fmla="*/ 7550 h 10000"/>
                <a:gd name="connsiteX94" fmla="*/ 5682 w 9716"/>
                <a:gd name="connsiteY94" fmla="*/ 6257 h 10000"/>
                <a:gd name="connsiteX95" fmla="*/ 5682 w 9716"/>
                <a:gd name="connsiteY95" fmla="*/ 6257 h 10000"/>
                <a:gd name="connsiteX96" fmla="*/ 5682 w 9716"/>
                <a:gd name="connsiteY96" fmla="*/ 5968 h 10000"/>
                <a:gd name="connsiteX97" fmla="*/ 5568 w 9716"/>
                <a:gd name="connsiteY97" fmla="*/ 5609 h 10000"/>
                <a:gd name="connsiteX98" fmla="*/ 5512 w 9716"/>
                <a:gd name="connsiteY98" fmla="*/ 5539 h 10000"/>
                <a:gd name="connsiteX99" fmla="*/ 5398 w 9716"/>
                <a:gd name="connsiteY99" fmla="*/ 5464 h 10000"/>
                <a:gd name="connsiteX100" fmla="*/ 5285 w 9716"/>
                <a:gd name="connsiteY100" fmla="*/ 5464 h 10000"/>
                <a:gd name="connsiteX101" fmla="*/ 5114 w 9716"/>
                <a:gd name="connsiteY101" fmla="*/ 5539 h 10000"/>
                <a:gd name="connsiteX102" fmla="*/ 5114 w 9716"/>
                <a:gd name="connsiteY102" fmla="*/ 5539 h 10000"/>
                <a:gd name="connsiteX103" fmla="*/ 4489 w 9716"/>
                <a:gd name="connsiteY103" fmla="*/ 6042 h 10000"/>
                <a:gd name="connsiteX104" fmla="*/ 4205 w 9716"/>
                <a:gd name="connsiteY104" fmla="*/ 6185 h 10000"/>
                <a:gd name="connsiteX105" fmla="*/ 4148 w 9716"/>
                <a:gd name="connsiteY105" fmla="*/ 6257 h 10000"/>
                <a:gd name="connsiteX106" fmla="*/ 4091 w 9716"/>
                <a:gd name="connsiteY106" fmla="*/ 6185 h 10000"/>
                <a:gd name="connsiteX107" fmla="*/ 4091 w 9716"/>
                <a:gd name="connsiteY107" fmla="*/ 6185 h 10000"/>
                <a:gd name="connsiteX108" fmla="*/ 3807 w 9716"/>
                <a:gd name="connsiteY108" fmla="*/ 5464 h 10000"/>
                <a:gd name="connsiteX109" fmla="*/ 3807 w 9716"/>
                <a:gd name="connsiteY109" fmla="*/ 5464 h 10000"/>
                <a:gd name="connsiteX110" fmla="*/ 3693 w 9716"/>
                <a:gd name="connsiteY110" fmla="*/ 5108 h 10000"/>
                <a:gd name="connsiteX111" fmla="*/ 3693 w 9716"/>
                <a:gd name="connsiteY111" fmla="*/ 4889 h 10000"/>
                <a:gd name="connsiteX112" fmla="*/ 3693 w 9716"/>
                <a:gd name="connsiteY112" fmla="*/ 4676 h 10000"/>
                <a:gd name="connsiteX113" fmla="*/ 3693 w 9716"/>
                <a:gd name="connsiteY113" fmla="*/ 4676 h 10000"/>
                <a:gd name="connsiteX114" fmla="*/ 3864 w 9716"/>
                <a:gd name="connsiteY114" fmla="*/ 4459 h 10000"/>
                <a:gd name="connsiteX115" fmla="*/ 3978 w 9716"/>
                <a:gd name="connsiteY115" fmla="*/ 4388 h 10000"/>
                <a:gd name="connsiteX116" fmla="*/ 3978 w 9716"/>
                <a:gd name="connsiteY116" fmla="*/ 4388 h 10000"/>
                <a:gd name="connsiteX117" fmla="*/ 3580 w 9716"/>
                <a:gd name="connsiteY117" fmla="*/ 4388 h 10000"/>
                <a:gd name="connsiteX118" fmla="*/ 3295 w 9716"/>
                <a:gd name="connsiteY118" fmla="*/ 4459 h 10000"/>
                <a:gd name="connsiteX119" fmla="*/ 3182 w 9716"/>
                <a:gd name="connsiteY119" fmla="*/ 4537 h 10000"/>
                <a:gd name="connsiteX120" fmla="*/ 3126 w 9716"/>
                <a:gd name="connsiteY120" fmla="*/ 4603 h 10000"/>
                <a:gd name="connsiteX121" fmla="*/ 3126 w 9716"/>
                <a:gd name="connsiteY121" fmla="*/ 4603 h 10000"/>
                <a:gd name="connsiteX122" fmla="*/ 3011 w 9716"/>
                <a:gd name="connsiteY122" fmla="*/ 4889 h 10000"/>
                <a:gd name="connsiteX123" fmla="*/ 2841 w 9716"/>
                <a:gd name="connsiteY123" fmla="*/ 5323 h 10000"/>
                <a:gd name="connsiteX124" fmla="*/ 2557 w 9716"/>
                <a:gd name="connsiteY124" fmla="*/ 5829 h 10000"/>
                <a:gd name="connsiteX125" fmla="*/ 2217 w 9716"/>
                <a:gd name="connsiteY125" fmla="*/ 6185 h 10000"/>
                <a:gd name="connsiteX126" fmla="*/ 2217 w 9716"/>
                <a:gd name="connsiteY126" fmla="*/ 6185 h 10000"/>
                <a:gd name="connsiteX127" fmla="*/ 1875 w 9716"/>
                <a:gd name="connsiteY127" fmla="*/ 6471 h 10000"/>
                <a:gd name="connsiteX128" fmla="*/ 1364 w 9716"/>
                <a:gd name="connsiteY128" fmla="*/ 6762 h 10000"/>
                <a:gd name="connsiteX129" fmla="*/ 909 w 9716"/>
                <a:gd name="connsiteY129" fmla="*/ 6908 h 10000"/>
                <a:gd name="connsiteX130" fmla="*/ 398 w 9716"/>
                <a:gd name="connsiteY130" fmla="*/ 6976 h 10000"/>
                <a:gd name="connsiteX131" fmla="*/ 398 w 9716"/>
                <a:gd name="connsiteY131" fmla="*/ 6976 h 10000"/>
                <a:gd name="connsiteX132" fmla="*/ 0 w 9716"/>
                <a:gd name="connsiteY132" fmla="*/ 7050 h 10000"/>
                <a:gd name="connsiteX0" fmla="*/ 9590 w 9590"/>
                <a:gd name="connsiteY0" fmla="*/ 9857 h 10000"/>
                <a:gd name="connsiteX1" fmla="*/ 9590 w 9590"/>
                <a:gd name="connsiteY1" fmla="*/ 9857 h 10000"/>
                <a:gd name="connsiteX2" fmla="*/ 8771 w 9590"/>
                <a:gd name="connsiteY2" fmla="*/ 9927 h 10000"/>
                <a:gd name="connsiteX3" fmla="*/ 8478 w 9590"/>
                <a:gd name="connsiteY3" fmla="*/ 9927 h 10000"/>
                <a:gd name="connsiteX4" fmla="*/ 8362 w 9590"/>
                <a:gd name="connsiteY4" fmla="*/ 9857 h 10000"/>
                <a:gd name="connsiteX5" fmla="*/ 8303 w 9590"/>
                <a:gd name="connsiteY5" fmla="*/ 9782 h 10000"/>
                <a:gd name="connsiteX6" fmla="*/ 8303 w 9590"/>
                <a:gd name="connsiteY6" fmla="*/ 9782 h 10000"/>
                <a:gd name="connsiteX7" fmla="*/ 7952 w 9590"/>
                <a:gd name="connsiteY7" fmla="*/ 8915 h 10000"/>
                <a:gd name="connsiteX8" fmla="*/ 7660 w 9590"/>
                <a:gd name="connsiteY8" fmla="*/ 8129 h 10000"/>
                <a:gd name="connsiteX9" fmla="*/ 7660 w 9590"/>
                <a:gd name="connsiteY9" fmla="*/ 8129 h 10000"/>
                <a:gd name="connsiteX10" fmla="*/ 7544 w 9590"/>
                <a:gd name="connsiteY10" fmla="*/ 7987 h 10000"/>
                <a:gd name="connsiteX11" fmla="*/ 7368 w 9590"/>
                <a:gd name="connsiteY11" fmla="*/ 7842 h 10000"/>
                <a:gd name="connsiteX12" fmla="*/ 6900 w 9590"/>
                <a:gd name="connsiteY12" fmla="*/ 7765 h 10000"/>
                <a:gd name="connsiteX13" fmla="*/ 6315 w 9590"/>
                <a:gd name="connsiteY13" fmla="*/ 7695 h 10000"/>
                <a:gd name="connsiteX14" fmla="*/ 5789 w 9590"/>
                <a:gd name="connsiteY14" fmla="*/ 7695 h 10000"/>
                <a:gd name="connsiteX15" fmla="*/ 5789 w 9590"/>
                <a:gd name="connsiteY15" fmla="*/ 7695 h 10000"/>
                <a:gd name="connsiteX16" fmla="*/ 5555 w 9590"/>
                <a:gd name="connsiteY16" fmla="*/ 7622 h 10000"/>
                <a:gd name="connsiteX17" fmla="*/ 5438 w 9590"/>
                <a:gd name="connsiteY17" fmla="*/ 7484 h 10000"/>
                <a:gd name="connsiteX18" fmla="*/ 5379 w 9590"/>
                <a:gd name="connsiteY18" fmla="*/ 7339 h 10000"/>
                <a:gd name="connsiteX19" fmla="*/ 5379 w 9590"/>
                <a:gd name="connsiteY19" fmla="*/ 7050 h 10000"/>
                <a:gd name="connsiteX20" fmla="*/ 5438 w 9590"/>
                <a:gd name="connsiteY20" fmla="*/ 6471 h 10000"/>
                <a:gd name="connsiteX21" fmla="*/ 5497 w 9590"/>
                <a:gd name="connsiteY21" fmla="*/ 6185 h 10000"/>
                <a:gd name="connsiteX22" fmla="*/ 5438 w 9590"/>
                <a:gd name="connsiteY22" fmla="*/ 5829 h 10000"/>
                <a:gd name="connsiteX23" fmla="*/ 5438 w 9590"/>
                <a:gd name="connsiteY23" fmla="*/ 5829 h 10000"/>
                <a:gd name="connsiteX24" fmla="*/ 5379 w 9590"/>
                <a:gd name="connsiteY24" fmla="*/ 5609 h 10000"/>
                <a:gd name="connsiteX25" fmla="*/ 5321 w 9590"/>
                <a:gd name="connsiteY25" fmla="*/ 5464 h 10000"/>
                <a:gd name="connsiteX26" fmla="*/ 5203 w 9590"/>
                <a:gd name="connsiteY26" fmla="*/ 5464 h 10000"/>
                <a:gd name="connsiteX27" fmla="*/ 5029 w 9590"/>
                <a:gd name="connsiteY27" fmla="*/ 5539 h 10000"/>
                <a:gd name="connsiteX28" fmla="*/ 4677 w 9590"/>
                <a:gd name="connsiteY28" fmla="*/ 5752 h 10000"/>
                <a:gd name="connsiteX29" fmla="*/ 4210 w 9590"/>
                <a:gd name="connsiteY29" fmla="*/ 6117 h 10000"/>
                <a:gd name="connsiteX30" fmla="*/ 4210 w 9590"/>
                <a:gd name="connsiteY30" fmla="*/ 6117 h 10000"/>
                <a:gd name="connsiteX31" fmla="*/ 3918 w 9590"/>
                <a:gd name="connsiteY31" fmla="*/ 6185 h 10000"/>
                <a:gd name="connsiteX32" fmla="*/ 3801 w 9590"/>
                <a:gd name="connsiteY32" fmla="*/ 6185 h 10000"/>
                <a:gd name="connsiteX33" fmla="*/ 3742 w 9590"/>
                <a:gd name="connsiteY33" fmla="*/ 6117 h 10000"/>
                <a:gd name="connsiteX34" fmla="*/ 3684 w 9590"/>
                <a:gd name="connsiteY34" fmla="*/ 5829 h 10000"/>
                <a:gd name="connsiteX35" fmla="*/ 3508 w 9590"/>
                <a:gd name="connsiteY35" fmla="*/ 5464 h 10000"/>
                <a:gd name="connsiteX36" fmla="*/ 3508 w 9590"/>
                <a:gd name="connsiteY36" fmla="*/ 5464 h 10000"/>
                <a:gd name="connsiteX37" fmla="*/ 3391 w 9590"/>
                <a:gd name="connsiteY37" fmla="*/ 5254 h 10000"/>
                <a:gd name="connsiteX38" fmla="*/ 3391 w 9590"/>
                <a:gd name="connsiteY38" fmla="*/ 5035 h 10000"/>
                <a:gd name="connsiteX39" fmla="*/ 3391 w 9590"/>
                <a:gd name="connsiteY39" fmla="*/ 4889 h 10000"/>
                <a:gd name="connsiteX40" fmla="*/ 3451 w 9590"/>
                <a:gd name="connsiteY40" fmla="*/ 4750 h 10000"/>
                <a:gd name="connsiteX41" fmla="*/ 3567 w 9590"/>
                <a:gd name="connsiteY41" fmla="*/ 4459 h 10000"/>
                <a:gd name="connsiteX42" fmla="*/ 3684 w 9590"/>
                <a:gd name="connsiteY42" fmla="*/ 4388 h 10000"/>
                <a:gd name="connsiteX43" fmla="*/ 3684 w 9590"/>
                <a:gd name="connsiteY43" fmla="*/ 4388 h 10000"/>
                <a:gd name="connsiteX44" fmla="*/ 3684 w 9590"/>
                <a:gd name="connsiteY44" fmla="*/ 4320 h 10000"/>
                <a:gd name="connsiteX45" fmla="*/ 3742 w 9590"/>
                <a:gd name="connsiteY45" fmla="*/ 4245 h 10000"/>
                <a:gd name="connsiteX46" fmla="*/ 3977 w 9590"/>
                <a:gd name="connsiteY46" fmla="*/ 4170 h 10000"/>
                <a:gd name="connsiteX47" fmla="*/ 4677 w 9590"/>
                <a:gd name="connsiteY47" fmla="*/ 4031 h 10000"/>
                <a:gd name="connsiteX48" fmla="*/ 5906 w 9590"/>
                <a:gd name="connsiteY48" fmla="*/ 3815 h 10000"/>
                <a:gd name="connsiteX49" fmla="*/ 5906 w 9590"/>
                <a:gd name="connsiteY49" fmla="*/ 3815 h 10000"/>
                <a:gd name="connsiteX50" fmla="*/ 6608 w 9590"/>
                <a:gd name="connsiteY50" fmla="*/ 3598 h 10000"/>
                <a:gd name="connsiteX51" fmla="*/ 7894 w 9590"/>
                <a:gd name="connsiteY51" fmla="*/ 3165 h 10000"/>
                <a:gd name="connsiteX52" fmla="*/ 7894 w 9590"/>
                <a:gd name="connsiteY52" fmla="*/ 3165 h 10000"/>
                <a:gd name="connsiteX53" fmla="*/ 8187 w 9590"/>
                <a:gd name="connsiteY53" fmla="*/ 3013 h 10000"/>
                <a:gd name="connsiteX54" fmla="*/ 8303 w 9590"/>
                <a:gd name="connsiteY54" fmla="*/ 2803 h 10000"/>
                <a:gd name="connsiteX55" fmla="*/ 8421 w 9590"/>
                <a:gd name="connsiteY55" fmla="*/ 2660 h 10000"/>
                <a:gd name="connsiteX56" fmla="*/ 8362 w 9590"/>
                <a:gd name="connsiteY56" fmla="*/ 2516 h 10000"/>
                <a:gd name="connsiteX57" fmla="*/ 8362 w 9590"/>
                <a:gd name="connsiteY57" fmla="*/ 2372 h 10000"/>
                <a:gd name="connsiteX58" fmla="*/ 8245 w 9590"/>
                <a:gd name="connsiteY58" fmla="*/ 2228 h 10000"/>
                <a:gd name="connsiteX59" fmla="*/ 8070 w 9590"/>
                <a:gd name="connsiteY59" fmla="*/ 2014 h 10000"/>
                <a:gd name="connsiteX60" fmla="*/ 8070 w 9590"/>
                <a:gd name="connsiteY60" fmla="*/ 2014 h 10000"/>
                <a:gd name="connsiteX61" fmla="*/ 5965 w 9590"/>
                <a:gd name="connsiteY61" fmla="*/ 722 h 10000"/>
                <a:gd name="connsiteX62" fmla="*/ 5965 w 9590"/>
                <a:gd name="connsiteY62" fmla="*/ 722 h 10000"/>
                <a:gd name="connsiteX63" fmla="*/ 5730 w 9590"/>
                <a:gd name="connsiteY63" fmla="*/ 510 h 10000"/>
                <a:gd name="connsiteX64" fmla="*/ 5555 w 9590"/>
                <a:gd name="connsiteY64" fmla="*/ 291 h 10000"/>
                <a:gd name="connsiteX65" fmla="*/ 5438 w 9590"/>
                <a:gd name="connsiteY65" fmla="*/ 73 h 10000"/>
                <a:gd name="connsiteX66" fmla="*/ 5438 w 9590"/>
                <a:gd name="connsiteY66" fmla="*/ 73 h 10000"/>
                <a:gd name="connsiteX67" fmla="*/ 7544 w 9590"/>
                <a:gd name="connsiteY67" fmla="*/ 0 h 10000"/>
                <a:gd name="connsiteX68" fmla="*/ 9590 w 9590"/>
                <a:gd name="connsiteY68" fmla="*/ 722 h 10000"/>
                <a:gd name="connsiteX69" fmla="*/ 9590 w 9590"/>
                <a:gd name="connsiteY69" fmla="*/ 9927 h 10000"/>
                <a:gd name="connsiteX70" fmla="*/ 9590 w 9590"/>
                <a:gd name="connsiteY70" fmla="*/ 9927 h 10000"/>
                <a:gd name="connsiteX71" fmla="*/ 9298 w 9590"/>
                <a:gd name="connsiteY71" fmla="*/ 9857 h 10000"/>
                <a:gd name="connsiteX72" fmla="*/ 8947 w 9590"/>
                <a:gd name="connsiteY72" fmla="*/ 9927 h 10000"/>
                <a:gd name="connsiteX73" fmla="*/ 8947 w 9590"/>
                <a:gd name="connsiteY73" fmla="*/ 9927 h 10000"/>
                <a:gd name="connsiteX74" fmla="*/ 8830 w 9590"/>
                <a:gd name="connsiteY74" fmla="*/ 10000 h 10000"/>
                <a:gd name="connsiteX75" fmla="*/ 8597 w 9590"/>
                <a:gd name="connsiteY75" fmla="*/ 9927 h 10000"/>
                <a:gd name="connsiteX76" fmla="*/ 8421 w 9590"/>
                <a:gd name="connsiteY76" fmla="*/ 9857 h 10000"/>
                <a:gd name="connsiteX77" fmla="*/ 8245 w 9590"/>
                <a:gd name="connsiteY77" fmla="*/ 9707 h 10000"/>
                <a:gd name="connsiteX78" fmla="*/ 8127 w 9590"/>
                <a:gd name="connsiteY78" fmla="*/ 9494 h 10000"/>
                <a:gd name="connsiteX79" fmla="*/ 7952 w 9590"/>
                <a:gd name="connsiteY79" fmla="*/ 9137 h 10000"/>
                <a:gd name="connsiteX80" fmla="*/ 7952 w 9590"/>
                <a:gd name="connsiteY80" fmla="*/ 9137 h 10000"/>
                <a:gd name="connsiteX81" fmla="*/ 7719 w 9590"/>
                <a:gd name="connsiteY81" fmla="*/ 8492 h 10000"/>
                <a:gd name="connsiteX82" fmla="*/ 7602 w 9590"/>
                <a:gd name="connsiteY82" fmla="*/ 8199 h 10000"/>
                <a:gd name="connsiteX83" fmla="*/ 7426 w 9590"/>
                <a:gd name="connsiteY83" fmla="*/ 7987 h 10000"/>
                <a:gd name="connsiteX84" fmla="*/ 7252 w 9590"/>
                <a:gd name="connsiteY84" fmla="*/ 7842 h 10000"/>
                <a:gd name="connsiteX85" fmla="*/ 7018 w 9590"/>
                <a:gd name="connsiteY85" fmla="*/ 7765 h 10000"/>
                <a:gd name="connsiteX86" fmla="*/ 6782 w 9590"/>
                <a:gd name="connsiteY86" fmla="*/ 7695 h 10000"/>
                <a:gd name="connsiteX87" fmla="*/ 6432 w 9590"/>
                <a:gd name="connsiteY87" fmla="*/ 7622 h 10000"/>
                <a:gd name="connsiteX88" fmla="*/ 6432 w 9590"/>
                <a:gd name="connsiteY88" fmla="*/ 7622 h 10000"/>
                <a:gd name="connsiteX89" fmla="*/ 5965 w 9590"/>
                <a:gd name="connsiteY89" fmla="*/ 7695 h 10000"/>
                <a:gd name="connsiteX90" fmla="*/ 5613 w 9590"/>
                <a:gd name="connsiteY90" fmla="*/ 7695 h 10000"/>
                <a:gd name="connsiteX91" fmla="*/ 5497 w 9590"/>
                <a:gd name="connsiteY91" fmla="*/ 7622 h 10000"/>
                <a:gd name="connsiteX92" fmla="*/ 5438 w 9590"/>
                <a:gd name="connsiteY92" fmla="*/ 7550 h 10000"/>
                <a:gd name="connsiteX93" fmla="*/ 5438 w 9590"/>
                <a:gd name="connsiteY93" fmla="*/ 7550 h 10000"/>
                <a:gd name="connsiteX94" fmla="*/ 5438 w 9590"/>
                <a:gd name="connsiteY94" fmla="*/ 6257 h 10000"/>
                <a:gd name="connsiteX95" fmla="*/ 5438 w 9590"/>
                <a:gd name="connsiteY95" fmla="*/ 6257 h 10000"/>
                <a:gd name="connsiteX96" fmla="*/ 5438 w 9590"/>
                <a:gd name="connsiteY96" fmla="*/ 5968 h 10000"/>
                <a:gd name="connsiteX97" fmla="*/ 5321 w 9590"/>
                <a:gd name="connsiteY97" fmla="*/ 5609 h 10000"/>
                <a:gd name="connsiteX98" fmla="*/ 5263 w 9590"/>
                <a:gd name="connsiteY98" fmla="*/ 5539 h 10000"/>
                <a:gd name="connsiteX99" fmla="*/ 5146 w 9590"/>
                <a:gd name="connsiteY99" fmla="*/ 5464 h 10000"/>
                <a:gd name="connsiteX100" fmla="*/ 5029 w 9590"/>
                <a:gd name="connsiteY100" fmla="*/ 5464 h 10000"/>
                <a:gd name="connsiteX101" fmla="*/ 4853 w 9590"/>
                <a:gd name="connsiteY101" fmla="*/ 5539 h 10000"/>
                <a:gd name="connsiteX102" fmla="*/ 4853 w 9590"/>
                <a:gd name="connsiteY102" fmla="*/ 5539 h 10000"/>
                <a:gd name="connsiteX103" fmla="*/ 4210 w 9590"/>
                <a:gd name="connsiteY103" fmla="*/ 6042 h 10000"/>
                <a:gd name="connsiteX104" fmla="*/ 3918 w 9590"/>
                <a:gd name="connsiteY104" fmla="*/ 6185 h 10000"/>
                <a:gd name="connsiteX105" fmla="*/ 3859 w 9590"/>
                <a:gd name="connsiteY105" fmla="*/ 6257 h 10000"/>
                <a:gd name="connsiteX106" fmla="*/ 3801 w 9590"/>
                <a:gd name="connsiteY106" fmla="*/ 6185 h 10000"/>
                <a:gd name="connsiteX107" fmla="*/ 3801 w 9590"/>
                <a:gd name="connsiteY107" fmla="*/ 6185 h 10000"/>
                <a:gd name="connsiteX108" fmla="*/ 3508 w 9590"/>
                <a:gd name="connsiteY108" fmla="*/ 5464 h 10000"/>
                <a:gd name="connsiteX109" fmla="*/ 3508 w 9590"/>
                <a:gd name="connsiteY109" fmla="*/ 5464 h 10000"/>
                <a:gd name="connsiteX110" fmla="*/ 3391 w 9590"/>
                <a:gd name="connsiteY110" fmla="*/ 5108 h 10000"/>
                <a:gd name="connsiteX111" fmla="*/ 3391 w 9590"/>
                <a:gd name="connsiteY111" fmla="*/ 4889 h 10000"/>
                <a:gd name="connsiteX112" fmla="*/ 3391 w 9590"/>
                <a:gd name="connsiteY112" fmla="*/ 4676 h 10000"/>
                <a:gd name="connsiteX113" fmla="*/ 3391 w 9590"/>
                <a:gd name="connsiteY113" fmla="*/ 4676 h 10000"/>
                <a:gd name="connsiteX114" fmla="*/ 3567 w 9590"/>
                <a:gd name="connsiteY114" fmla="*/ 4459 h 10000"/>
                <a:gd name="connsiteX115" fmla="*/ 3684 w 9590"/>
                <a:gd name="connsiteY115" fmla="*/ 4388 h 10000"/>
                <a:gd name="connsiteX116" fmla="*/ 3684 w 9590"/>
                <a:gd name="connsiteY116" fmla="*/ 4388 h 10000"/>
                <a:gd name="connsiteX117" fmla="*/ 3275 w 9590"/>
                <a:gd name="connsiteY117" fmla="*/ 4388 h 10000"/>
                <a:gd name="connsiteX118" fmla="*/ 2981 w 9590"/>
                <a:gd name="connsiteY118" fmla="*/ 4459 h 10000"/>
                <a:gd name="connsiteX119" fmla="*/ 2865 w 9590"/>
                <a:gd name="connsiteY119" fmla="*/ 4537 h 10000"/>
                <a:gd name="connsiteX120" fmla="*/ 2807 w 9590"/>
                <a:gd name="connsiteY120" fmla="*/ 4603 h 10000"/>
                <a:gd name="connsiteX121" fmla="*/ 2807 w 9590"/>
                <a:gd name="connsiteY121" fmla="*/ 4603 h 10000"/>
                <a:gd name="connsiteX122" fmla="*/ 2689 w 9590"/>
                <a:gd name="connsiteY122" fmla="*/ 4889 h 10000"/>
                <a:gd name="connsiteX123" fmla="*/ 2514 w 9590"/>
                <a:gd name="connsiteY123" fmla="*/ 5323 h 10000"/>
                <a:gd name="connsiteX124" fmla="*/ 2222 w 9590"/>
                <a:gd name="connsiteY124" fmla="*/ 5829 h 10000"/>
                <a:gd name="connsiteX125" fmla="*/ 1872 w 9590"/>
                <a:gd name="connsiteY125" fmla="*/ 6185 h 10000"/>
                <a:gd name="connsiteX126" fmla="*/ 1872 w 9590"/>
                <a:gd name="connsiteY126" fmla="*/ 6185 h 10000"/>
                <a:gd name="connsiteX127" fmla="*/ 1520 w 9590"/>
                <a:gd name="connsiteY127" fmla="*/ 6471 h 10000"/>
                <a:gd name="connsiteX128" fmla="*/ 994 w 9590"/>
                <a:gd name="connsiteY128" fmla="*/ 6762 h 10000"/>
                <a:gd name="connsiteX129" fmla="*/ 526 w 9590"/>
                <a:gd name="connsiteY129" fmla="*/ 6908 h 10000"/>
                <a:gd name="connsiteX130" fmla="*/ 0 w 9590"/>
                <a:gd name="connsiteY130" fmla="*/ 6976 h 10000"/>
                <a:gd name="connsiteX131" fmla="*/ 0 w 9590"/>
                <a:gd name="connsiteY131" fmla="*/ 6976 h 10000"/>
                <a:gd name="connsiteX0" fmla="*/ 10000 w 10000"/>
                <a:gd name="connsiteY0" fmla="*/ 9857 h 10000"/>
                <a:gd name="connsiteX1" fmla="*/ 10000 w 10000"/>
                <a:gd name="connsiteY1" fmla="*/ 9857 h 10000"/>
                <a:gd name="connsiteX2" fmla="*/ 9146 w 10000"/>
                <a:gd name="connsiteY2" fmla="*/ 9927 h 10000"/>
                <a:gd name="connsiteX3" fmla="*/ 8840 w 10000"/>
                <a:gd name="connsiteY3" fmla="*/ 9927 h 10000"/>
                <a:gd name="connsiteX4" fmla="*/ 8719 w 10000"/>
                <a:gd name="connsiteY4" fmla="*/ 9857 h 10000"/>
                <a:gd name="connsiteX5" fmla="*/ 8658 w 10000"/>
                <a:gd name="connsiteY5" fmla="*/ 9782 h 10000"/>
                <a:gd name="connsiteX6" fmla="*/ 8658 w 10000"/>
                <a:gd name="connsiteY6" fmla="*/ 9782 h 10000"/>
                <a:gd name="connsiteX7" fmla="*/ 8292 w 10000"/>
                <a:gd name="connsiteY7" fmla="*/ 8915 h 10000"/>
                <a:gd name="connsiteX8" fmla="*/ 7987 w 10000"/>
                <a:gd name="connsiteY8" fmla="*/ 8129 h 10000"/>
                <a:gd name="connsiteX9" fmla="*/ 7987 w 10000"/>
                <a:gd name="connsiteY9" fmla="*/ 8129 h 10000"/>
                <a:gd name="connsiteX10" fmla="*/ 7867 w 10000"/>
                <a:gd name="connsiteY10" fmla="*/ 7987 h 10000"/>
                <a:gd name="connsiteX11" fmla="*/ 7683 w 10000"/>
                <a:gd name="connsiteY11" fmla="*/ 7842 h 10000"/>
                <a:gd name="connsiteX12" fmla="*/ 7195 w 10000"/>
                <a:gd name="connsiteY12" fmla="*/ 7765 h 10000"/>
                <a:gd name="connsiteX13" fmla="*/ 6585 w 10000"/>
                <a:gd name="connsiteY13" fmla="*/ 7695 h 10000"/>
                <a:gd name="connsiteX14" fmla="*/ 6036 w 10000"/>
                <a:gd name="connsiteY14" fmla="*/ 7695 h 10000"/>
                <a:gd name="connsiteX15" fmla="*/ 6036 w 10000"/>
                <a:gd name="connsiteY15" fmla="*/ 7695 h 10000"/>
                <a:gd name="connsiteX16" fmla="*/ 5792 w 10000"/>
                <a:gd name="connsiteY16" fmla="*/ 7622 h 10000"/>
                <a:gd name="connsiteX17" fmla="*/ 5670 w 10000"/>
                <a:gd name="connsiteY17" fmla="*/ 7484 h 10000"/>
                <a:gd name="connsiteX18" fmla="*/ 5609 w 10000"/>
                <a:gd name="connsiteY18" fmla="*/ 7339 h 10000"/>
                <a:gd name="connsiteX19" fmla="*/ 5609 w 10000"/>
                <a:gd name="connsiteY19" fmla="*/ 7050 h 10000"/>
                <a:gd name="connsiteX20" fmla="*/ 5670 w 10000"/>
                <a:gd name="connsiteY20" fmla="*/ 6471 h 10000"/>
                <a:gd name="connsiteX21" fmla="*/ 5732 w 10000"/>
                <a:gd name="connsiteY21" fmla="*/ 6185 h 10000"/>
                <a:gd name="connsiteX22" fmla="*/ 5670 w 10000"/>
                <a:gd name="connsiteY22" fmla="*/ 5829 h 10000"/>
                <a:gd name="connsiteX23" fmla="*/ 5670 w 10000"/>
                <a:gd name="connsiteY23" fmla="*/ 5829 h 10000"/>
                <a:gd name="connsiteX24" fmla="*/ 5609 w 10000"/>
                <a:gd name="connsiteY24" fmla="*/ 5609 h 10000"/>
                <a:gd name="connsiteX25" fmla="*/ 5548 w 10000"/>
                <a:gd name="connsiteY25" fmla="*/ 5464 h 10000"/>
                <a:gd name="connsiteX26" fmla="*/ 5425 w 10000"/>
                <a:gd name="connsiteY26" fmla="*/ 5464 h 10000"/>
                <a:gd name="connsiteX27" fmla="*/ 5244 w 10000"/>
                <a:gd name="connsiteY27" fmla="*/ 5539 h 10000"/>
                <a:gd name="connsiteX28" fmla="*/ 4877 w 10000"/>
                <a:gd name="connsiteY28" fmla="*/ 5752 h 10000"/>
                <a:gd name="connsiteX29" fmla="*/ 4390 w 10000"/>
                <a:gd name="connsiteY29" fmla="*/ 6117 h 10000"/>
                <a:gd name="connsiteX30" fmla="*/ 4390 w 10000"/>
                <a:gd name="connsiteY30" fmla="*/ 6117 h 10000"/>
                <a:gd name="connsiteX31" fmla="*/ 4086 w 10000"/>
                <a:gd name="connsiteY31" fmla="*/ 6185 h 10000"/>
                <a:gd name="connsiteX32" fmla="*/ 3964 w 10000"/>
                <a:gd name="connsiteY32" fmla="*/ 6185 h 10000"/>
                <a:gd name="connsiteX33" fmla="*/ 3902 w 10000"/>
                <a:gd name="connsiteY33" fmla="*/ 6117 h 10000"/>
                <a:gd name="connsiteX34" fmla="*/ 3842 w 10000"/>
                <a:gd name="connsiteY34" fmla="*/ 5829 h 10000"/>
                <a:gd name="connsiteX35" fmla="*/ 3658 w 10000"/>
                <a:gd name="connsiteY35" fmla="*/ 5464 h 10000"/>
                <a:gd name="connsiteX36" fmla="*/ 3658 w 10000"/>
                <a:gd name="connsiteY36" fmla="*/ 5464 h 10000"/>
                <a:gd name="connsiteX37" fmla="*/ 3536 w 10000"/>
                <a:gd name="connsiteY37" fmla="*/ 5254 h 10000"/>
                <a:gd name="connsiteX38" fmla="*/ 3536 w 10000"/>
                <a:gd name="connsiteY38" fmla="*/ 5035 h 10000"/>
                <a:gd name="connsiteX39" fmla="*/ 3536 w 10000"/>
                <a:gd name="connsiteY39" fmla="*/ 4889 h 10000"/>
                <a:gd name="connsiteX40" fmla="*/ 3599 w 10000"/>
                <a:gd name="connsiteY40" fmla="*/ 4750 h 10000"/>
                <a:gd name="connsiteX41" fmla="*/ 3719 w 10000"/>
                <a:gd name="connsiteY41" fmla="*/ 4459 h 10000"/>
                <a:gd name="connsiteX42" fmla="*/ 3842 w 10000"/>
                <a:gd name="connsiteY42" fmla="*/ 4388 h 10000"/>
                <a:gd name="connsiteX43" fmla="*/ 3842 w 10000"/>
                <a:gd name="connsiteY43" fmla="*/ 4388 h 10000"/>
                <a:gd name="connsiteX44" fmla="*/ 3842 w 10000"/>
                <a:gd name="connsiteY44" fmla="*/ 4320 h 10000"/>
                <a:gd name="connsiteX45" fmla="*/ 3902 w 10000"/>
                <a:gd name="connsiteY45" fmla="*/ 4245 h 10000"/>
                <a:gd name="connsiteX46" fmla="*/ 4147 w 10000"/>
                <a:gd name="connsiteY46" fmla="*/ 4170 h 10000"/>
                <a:gd name="connsiteX47" fmla="*/ 4877 w 10000"/>
                <a:gd name="connsiteY47" fmla="*/ 4031 h 10000"/>
                <a:gd name="connsiteX48" fmla="*/ 6158 w 10000"/>
                <a:gd name="connsiteY48" fmla="*/ 3815 h 10000"/>
                <a:gd name="connsiteX49" fmla="*/ 6158 w 10000"/>
                <a:gd name="connsiteY49" fmla="*/ 3815 h 10000"/>
                <a:gd name="connsiteX50" fmla="*/ 6891 w 10000"/>
                <a:gd name="connsiteY50" fmla="*/ 3598 h 10000"/>
                <a:gd name="connsiteX51" fmla="*/ 8231 w 10000"/>
                <a:gd name="connsiteY51" fmla="*/ 3165 h 10000"/>
                <a:gd name="connsiteX52" fmla="*/ 8231 w 10000"/>
                <a:gd name="connsiteY52" fmla="*/ 3165 h 10000"/>
                <a:gd name="connsiteX53" fmla="*/ 8537 w 10000"/>
                <a:gd name="connsiteY53" fmla="*/ 3013 h 10000"/>
                <a:gd name="connsiteX54" fmla="*/ 8658 w 10000"/>
                <a:gd name="connsiteY54" fmla="*/ 2803 h 10000"/>
                <a:gd name="connsiteX55" fmla="*/ 8781 w 10000"/>
                <a:gd name="connsiteY55" fmla="*/ 2660 h 10000"/>
                <a:gd name="connsiteX56" fmla="*/ 8719 w 10000"/>
                <a:gd name="connsiteY56" fmla="*/ 2516 h 10000"/>
                <a:gd name="connsiteX57" fmla="*/ 8719 w 10000"/>
                <a:gd name="connsiteY57" fmla="*/ 2372 h 10000"/>
                <a:gd name="connsiteX58" fmla="*/ 8597 w 10000"/>
                <a:gd name="connsiteY58" fmla="*/ 2228 h 10000"/>
                <a:gd name="connsiteX59" fmla="*/ 8415 w 10000"/>
                <a:gd name="connsiteY59" fmla="*/ 2014 h 10000"/>
                <a:gd name="connsiteX60" fmla="*/ 8415 w 10000"/>
                <a:gd name="connsiteY60" fmla="*/ 2014 h 10000"/>
                <a:gd name="connsiteX61" fmla="*/ 6220 w 10000"/>
                <a:gd name="connsiteY61" fmla="*/ 722 h 10000"/>
                <a:gd name="connsiteX62" fmla="*/ 6220 w 10000"/>
                <a:gd name="connsiteY62" fmla="*/ 722 h 10000"/>
                <a:gd name="connsiteX63" fmla="*/ 5975 w 10000"/>
                <a:gd name="connsiteY63" fmla="*/ 510 h 10000"/>
                <a:gd name="connsiteX64" fmla="*/ 5792 w 10000"/>
                <a:gd name="connsiteY64" fmla="*/ 291 h 10000"/>
                <a:gd name="connsiteX65" fmla="*/ 5670 w 10000"/>
                <a:gd name="connsiteY65" fmla="*/ 73 h 10000"/>
                <a:gd name="connsiteX66" fmla="*/ 5670 w 10000"/>
                <a:gd name="connsiteY66" fmla="*/ 73 h 10000"/>
                <a:gd name="connsiteX67" fmla="*/ 7867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696 w 10000"/>
                <a:gd name="connsiteY71" fmla="*/ 9857 h 10000"/>
                <a:gd name="connsiteX72" fmla="*/ 9330 w 10000"/>
                <a:gd name="connsiteY72" fmla="*/ 9927 h 10000"/>
                <a:gd name="connsiteX73" fmla="*/ 9330 w 10000"/>
                <a:gd name="connsiteY73" fmla="*/ 9927 h 10000"/>
                <a:gd name="connsiteX74" fmla="*/ 9208 w 10000"/>
                <a:gd name="connsiteY74" fmla="*/ 10000 h 10000"/>
                <a:gd name="connsiteX75" fmla="*/ 8965 w 10000"/>
                <a:gd name="connsiteY75" fmla="*/ 9927 h 10000"/>
                <a:gd name="connsiteX76" fmla="*/ 8781 w 10000"/>
                <a:gd name="connsiteY76" fmla="*/ 9857 h 10000"/>
                <a:gd name="connsiteX77" fmla="*/ 8597 w 10000"/>
                <a:gd name="connsiteY77" fmla="*/ 9707 h 10000"/>
                <a:gd name="connsiteX78" fmla="*/ 8474 w 10000"/>
                <a:gd name="connsiteY78" fmla="*/ 9494 h 10000"/>
                <a:gd name="connsiteX79" fmla="*/ 8292 w 10000"/>
                <a:gd name="connsiteY79" fmla="*/ 9137 h 10000"/>
                <a:gd name="connsiteX80" fmla="*/ 8292 w 10000"/>
                <a:gd name="connsiteY80" fmla="*/ 9137 h 10000"/>
                <a:gd name="connsiteX81" fmla="*/ 8049 w 10000"/>
                <a:gd name="connsiteY81" fmla="*/ 8492 h 10000"/>
                <a:gd name="connsiteX82" fmla="*/ 7927 w 10000"/>
                <a:gd name="connsiteY82" fmla="*/ 8199 h 10000"/>
                <a:gd name="connsiteX83" fmla="*/ 7743 w 10000"/>
                <a:gd name="connsiteY83" fmla="*/ 7987 h 10000"/>
                <a:gd name="connsiteX84" fmla="*/ 7562 w 10000"/>
                <a:gd name="connsiteY84" fmla="*/ 7842 h 10000"/>
                <a:gd name="connsiteX85" fmla="*/ 7318 w 10000"/>
                <a:gd name="connsiteY85" fmla="*/ 7765 h 10000"/>
                <a:gd name="connsiteX86" fmla="*/ 7072 w 10000"/>
                <a:gd name="connsiteY86" fmla="*/ 7695 h 10000"/>
                <a:gd name="connsiteX87" fmla="*/ 6707 w 10000"/>
                <a:gd name="connsiteY87" fmla="*/ 7622 h 10000"/>
                <a:gd name="connsiteX88" fmla="*/ 6707 w 10000"/>
                <a:gd name="connsiteY88" fmla="*/ 7622 h 10000"/>
                <a:gd name="connsiteX89" fmla="*/ 6220 w 10000"/>
                <a:gd name="connsiteY89" fmla="*/ 7695 h 10000"/>
                <a:gd name="connsiteX90" fmla="*/ 5853 w 10000"/>
                <a:gd name="connsiteY90" fmla="*/ 7695 h 10000"/>
                <a:gd name="connsiteX91" fmla="*/ 5732 w 10000"/>
                <a:gd name="connsiteY91" fmla="*/ 7622 h 10000"/>
                <a:gd name="connsiteX92" fmla="*/ 5670 w 10000"/>
                <a:gd name="connsiteY92" fmla="*/ 7550 h 10000"/>
                <a:gd name="connsiteX93" fmla="*/ 5670 w 10000"/>
                <a:gd name="connsiteY93" fmla="*/ 7550 h 10000"/>
                <a:gd name="connsiteX94" fmla="*/ 5670 w 10000"/>
                <a:gd name="connsiteY94" fmla="*/ 6257 h 10000"/>
                <a:gd name="connsiteX95" fmla="*/ 5670 w 10000"/>
                <a:gd name="connsiteY95" fmla="*/ 6257 h 10000"/>
                <a:gd name="connsiteX96" fmla="*/ 5670 w 10000"/>
                <a:gd name="connsiteY96" fmla="*/ 5968 h 10000"/>
                <a:gd name="connsiteX97" fmla="*/ 5548 w 10000"/>
                <a:gd name="connsiteY97" fmla="*/ 5609 h 10000"/>
                <a:gd name="connsiteX98" fmla="*/ 5488 w 10000"/>
                <a:gd name="connsiteY98" fmla="*/ 5539 h 10000"/>
                <a:gd name="connsiteX99" fmla="*/ 5366 w 10000"/>
                <a:gd name="connsiteY99" fmla="*/ 5464 h 10000"/>
                <a:gd name="connsiteX100" fmla="*/ 5244 w 10000"/>
                <a:gd name="connsiteY100" fmla="*/ 5464 h 10000"/>
                <a:gd name="connsiteX101" fmla="*/ 5060 w 10000"/>
                <a:gd name="connsiteY101" fmla="*/ 5539 h 10000"/>
                <a:gd name="connsiteX102" fmla="*/ 5060 w 10000"/>
                <a:gd name="connsiteY102" fmla="*/ 5539 h 10000"/>
                <a:gd name="connsiteX103" fmla="*/ 4390 w 10000"/>
                <a:gd name="connsiteY103" fmla="*/ 6042 h 10000"/>
                <a:gd name="connsiteX104" fmla="*/ 4086 w 10000"/>
                <a:gd name="connsiteY104" fmla="*/ 6185 h 10000"/>
                <a:gd name="connsiteX105" fmla="*/ 4024 w 10000"/>
                <a:gd name="connsiteY105" fmla="*/ 6257 h 10000"/>
                <a:gd name="connsiteX106" fmla="*/ 3964 w 10000"/>
                <a:gd name="connsiteY106" fmla="*/ 6185 h 10000"/>
                <a:gd name="connsiteX107" fmla="*/ 3964 w 10000"/>
                <a:gd name="connsiteY107" fmla="*/ 6185 h 10000"/>
                <a:gd name="connsiteX108" fmla="*/ 3658 w 10000"/>
                <a:gd name="connsiteY108" fmla="*/ 5464 h 10000"/>
                <a:gd name="connsiteX109" fmla="*/ 3658 w 10000"/>
                <a:gd name="connsiteY109" fmla="*/ 5464 h 10000"/>
                <a:gd name="connsiteX110" fmla="*/ 3536 w 10000"/>
                <a:gd name="connsiteY110" fmla="*/ 5108 h 10000"/>
                <a:gd name="connsiteX111" fmla="*/ 3536 w 10000"/>
                <a:gd name="connsiteY111" fmla="*/ 4889 h 10000"/>
                <a:gd name="connsiteX112" fmla="*/ 3536 w 10000"/>
                <a:gd name="connsiteY112" fmla="*/ 4676 h 10000"/>
                <a:gd name="connsiteX113" fmla="*/ 3536 w 10000"/>
                <a:gd name="connsiteY113" fmla="*/ 4676 h 10000"/>
                <a:gd name="connsiteX114" fmla="*/ 3719 w 10000"/>
                <a:gd name="connsiteY114" fmla="*/ 4459 h 10000"/>
                <a:gd name="connsiteX115" fmla="*/ 3842 w 10000"/>
                <a:gd name="connsiteY115" fmla="*/ 4388 h 10000"/>
                <a:gd name="connsiteX116" fmla="*/ 3842 w 10000"/>
                <a:gd name="connsiteY116" fmla="*/ 4388 h 10000"/>
                <a:gd name="connsiteX117" fmla="*/ 3415 w 10000"/>
                <a:gd name="connsiteY117" fmla="*/ 4388 h 10000"/>
                <a:gd name="connsiteX118" fmla="*/ 3108 w 10000"/>
                <a:gd name="connsiteY118" fmla="*/ 4459 h 10000"/>
                <a:gd name="connsiteX119" fmla="*/ 2987 w 10000"/>
                <a:gd name="connsiteY119" fmla="*/ 4537 h 10000"/>
                <a:gd name="connsiteX120" fmla="*/ 2927 w 10000"/>
                <a:gd name="connsiteY120" fmla="*/ 4603 h 10000"/>
                <a:gd name="connsiteX121" fmla="*/ 2927 w 10000"/>
                <a:gd name="connsiteY121" fmla="*/ 4603 h 10000"/>
                <a:gd name="connsiteX122" fmla="*/ 2804 w 10000"/>
                <a:gd name="connsiteY122" fmla="*/ 4889 h 10000"/>
                <a:gd name="connsiteX123" fmla="*/ 2621 w 10000"/>
                <a:gd name="connsiteY123" fmla="*/ 5323 h 10000"/>
                <a:gd name="connsiteX124" fmla="*/ 2317 w 10000"/>
                <a:gd name="connsiteY124" fmla="*/ 5829 h 10000"/>
                <a:gd name="connsiteX125" fmla="*/ 1952 w 10000"/>
                <a:gd name="connsiteY125" fmla="*/ 6185 h 10000"/>
                <a:gd name="connsiteX126" fmla="*/ 1952 w 10000"/>
                <a:gd name="connsiteY126" fmla="*/ 6185 h 10000"/>
                <a:gd name="connsiteX127" fmla="*/ 1585 w 10000"/>
                <a:gd name="connsiteY127" fmla="*/ 6471 h 10000"/>
                <a:gd name="connsiteX128" fmla="*/ 1036 w 10000"/>
                <a:gd name="connsiteY128" fmla="*/ 6762 h 10000"/>
                <a:gd name="connsiteX129" fmla="*/ 0 w 10000"/>
                <a:gd name="connsiteY129" fmla="*/ 6976 h 10000"/>
                <a:gd name="connsiteX130" fmla="*/ 0 w 10000"/>
                <a:gd name="connsiteY130" fmla="*/ 6976 h 10000"/>
                <a:gd name="connsiteX0" fmla="*/ 10000 w 10000"/>
                <a:gd name="connsiteY0" fmla="*/ 9857 h 10000"/>
                <a:gd name="connsiteX1" fmla="*/ 10000 w 10000"/>
                <a:gd name="connsiteY1" fmla="*/ 9857 h 10000"/>
                <a:gd name="connsiteX2" fmla="*/ 9146 w 10000"/>
                <a:gd name="connsiteY2" fmla="*/ 9927 h 10000"/>
                <a:gd name="connsiteX3" fmla="*/ 8840 w 10000"/>
                <a:gd name="connsiteY3" fmla="*/ 9927 h 10000"/>
                <a:gd name="connsiteX4" fmla="*/ 8719 w 10000"/>
                <a:gd name="connsiteY4" fmla="*/ 9857 h 10000"/>
                <a:gd name="connsiteX5" fmla="*/ 8658 w 10000"/>
                <a:gd name="connsiteY5" fmla="*/ 9782 h 10000"/>
                <a:gd name="connsiteX6" fmla="*/ 8658 w 10000"/>
                <a:gd name="connsiteY6" fmla="*/ 9782 h 10000"/>
                <a:gd name="connsiteX7" fmla="*/ 8292 w 10000"/>
                <a:gd name="connsiteY7" fmla="*/ 8915 h 10000"/>
                <a:gd name="connsiteX8" fmla="*/ 7987 w 10000"/>
                <a:gd name="connsiteY8" fmla="*/ 8129 h 10000"/>
                <a:gd name="connsiteX9" fmla="*/ 7987 w 10000"/>
                <a:gd name="connsiteY9" fmla="*/ 8129 h 10000"/>
                <a:gd name="connsiteX10" fmla="*/ 7867 w 10000"/>
                <a:gd name="connsiteY10" fmla="*/ 7987 h 10000"/>
                <a:gd name="connsiteX11" fmla="*/ 7683 w 10000"/>
                <a:gd name="connsiteY11" fmla="*/ 7842 h 10000"/>
                <a:gd name="connsiteX12" fmla="*/ 7195 w 10000"/>
                <a:gd name="connsiteY12" fmla="*/ 7765 h 10000"/>
                <a:gd name="connsiteX13" fmla="*/ 6585 w 10000"/>
                <a:gd name="connsiteY13" fmla="*/ 7695 h 10000"/>
                <a:gd name="connsiteX14" fmla="*/ 6036 w 10000"/>
                <a:gd name="connsiteY14" fmla="*/ 7695 h 10000"/>
                <a:gd name="connsiteX15" fmla="*/ 6036 w 10000"/>
                <a:gd name="connsiteY15" fmla="*/ 7695 h 10000"/>
                <a:gd name="connsiteX16" fmla="*/ 5792 w 10000"/>
                <a:gd name="connsiteY16" fmla="*/ 7622 h 10000"/>
                <a:gd name="connsiteX17" fmla="*/ 5670 w 10000"/>
                <a:gd name="connsiteY17" fmla="*/ 7484 h 10000"/>
                <a:gd name="connsiteX18" fmla="*/ 5609 w 10000"/>
                <a:gd name="connsiteY18" fmla="*/ 7339 h 10000"/>
                <a:gd name="connsiteX19" fmla="*/ 5609 w 10000"/>
                <a:gd name="connsiteY19" fmla="*/ 7050 h 10000"/>
                <a:gd name="connsiteX20" fmla="*/ 5670 w 10000"/>
                <a:gd name="connsiteY20" fmla="*/ 6471 h 10000"/>
                <a:gd name="connsiteX21" fmla="*/ 5732 w 10000"/>
                <a:gd name="connsiteY21" fmla="*/ 6185 h 10000"/>
                <a:gd name="connsiteX22" fmla="*/ 5670 w 10000"/>
                <a:gd name="connsiteY22" fmla="*/ 5829 h 10000"/>
                <a:gd name="connsiteX23" fmla="*/ 5670 w 10000"/>
                <a:gd name="connsiteY23" fmla="*/ 5829 h 10000"/>
                <a:gd name="connsiteX24" fmla="*/ 5609 w 10000"/>
                <a:gd name="connsiteY24" fmla="*/ 5609 h 10000"/>
                <a:gd name="connsiteX25" fmla="*/ 5548 w 10000"/>
                <a:gd name="connsiteY25" fmla="*/ 5464 h 10000"/>
                <a:gd name="connsiteX26" fmla="*/ 5425 w 10000"/>
                <a:gd name="connsiteY26" fmla="*/ 5464 h 10000"/>
                <a:gd name="connsiteX27" fmla="*/ 5244 w 10000"/>
                <a:gd name="connsiteY27" fmla="*/ 5539 h 10000"/>
                <a:gd name="connsiteX28" fmla="*/ 4877 w 10000"/>
                <a:gd name="connsiteY28" fmla="*/ 5752 h 10000"/>
                <a:gd name="connsiteX29" fmla="*/ 4390 w 10000"/>
                <a:gd name="connsiteY29" fmla="*/ 6117 h 10000"/>
                <a:gd name="connsiteX30" fmla="*/ 4390 w 10000"/>
                <a:gd name="connsiteY30" fmla="*/ 6117 h 10000"/>
                <a:gd name="connsiteX31" fmla="*/ 4086 w 10000"/>
                <a:gd name="connsiteY31" fmla="*/ 6185 h 10000"/>
                <a:gd name="connsiteX32" fmla="*/ 3964 w 10000"/>
                <a:gd name="connsiteY32" fmla="*/ 6185 h 10000"/>
                <a:gd name="connsiteX33" fmla="*/ 3902 w 10000"/>
                <a:gd name="connsiteY33" fmla="*/ 6117 h 10000"/>
                <a:gd name="connsiteX34" fmla="*/ 3842 w 10000"/>
                <a:gd name="connsiteY34" fmla="*/ 5829 h 10000"/>
                <a:gd name="connsiteX35" fmla="*/ 3658 w 10000"/>
                <a:gd name="connsiteY35" fmla="*/ 5464 h 10000"/>
                <a:gd name="connsiteX36" fmla="*/ 3658 w 10000"/>
                <a:gd name="connsiteY36" fmla="*/ 5464 h 10000"/>
                <a:gd name="connsiteX37" fmla="*/ 3536 w 10000"/>
                <a:gd name="connsiteY37" fmla="*/ 5254 h 10000"/>
                <a:gd name="connsiteX38" fmla="*/ 3536 w 10000"/>
                <a:gd name="connsiteY38" fmla="*/ 5035 h 10000"/>
                <a:gd name="connsiteX39" fmla="*/ 3536 w 10000"/>
                <a:gd name="connsiteY39" fmla="*/ 4889 h 10000"/>
                <a:gd name="connsiteX40" fmla="*/ 3599 w 10000"/>
                <a:gd name="connsiteY40" fmla="*/ 4750 h 10000"/>
                <a:gd name="connsiteX41" fmla="*/ 3719 w 10000"/>
                <a:gd name="connsiteY41" fmla="*/ 4459 h 10000"/>
                <a:gd name="connsiteX42" fmla="*/ 3842 w 10000"/>
                <a:gd name="connsiteY42" fmla="*/ 4388 h 10000"/>
                <a:gd name="connsiteX43" fmla="*/ 3842 w 10000"/>
                <a:gd name="connsiteY43" fmla="*/ 4388 h 10000"/>
                <a:gd name="connsiteX44" fmla="*/ 3842 w 10000"/>
                <a:gd name="connsiteY44" fmla="*/ 4320 h 10000"/>
                <a:gd name="connsiteX45" fmla="*/ 3902 w 10000"/>
                <a:gd name="connsiteY45" fmla="*/ 4245 h 10000"/>
                <a:gd name="connsiteX46" fmla="*/ 4147 w 10000"/>
                <a:gd name="connsiteY46" fmla="*/ 4170 h 10000"/>
                <a:gd name="connsiteX47" fmla="*/ 4877 w 10000"/>
                <a:gd name="connsiteY47" fmla="*/ 4031 h 10000"/>
                <a:gd name="connsiteX48" fmla="*/ 6158 w 10000"/>
                <a:gd name="connsiteY48" fmla="*/ 3815 h 10000"/>
                <a:gd name="connsiteX49" fmla="*/ 6158 w 10000"/>
                <a:gd name="connsiteY49" fmla="*/ 3815 h 10000"/>
                <a:gd name="connsiteX50" fmla="*/ 6891 w 10000"/>
                <a:gd name="connsiteY50" fmla="*/ 3598 h 10000"/>
                <a:gd name="connsiteX51" fmla="*/ 8231 w 10000"/>
                <a:gd name="connsiteY51" fmla="*/ 3165 h 10000"/>
                <a:gd name="connsiteX52" fmla="*/ 8231 w 10000"/>
                <a:gd name="connsiteY52" fmla="*/ 3165 h 10000"/>
                <a:gd name="connsiteX53" fmla="*/ 8537 w 10000"/>
                <a:gd name="connsiteY53" fmla="*/ 3013 h 10000"/>
                <a:gd name="connsiteX54" fmla="*/ 8658 w 10000"/>
                <a:gd name="connsiteY54" fmla="*/ 2803 h 10000"/>
                <a:gd name="connsiteX55" fmla="*/ 8781 w 10000"/>
                <a:gd name="connsiteY55" fmla="*/ 2660 h 10000"/>
                <a:gd name="connsiteX56" fmla="*/ 8719 w 10000"/>
                <a:gd name="connsiteY56" fmla="*/ 2516 h 10000"/>
                <a:gd name="connsiteX57" fmla="*/ 8719 w 10000"/>
                <a:gd name="connsiteY57" fmla="*/ 2372 h 10000"/>
                <a:gd name="connsiteX58" fmla="*/ 8597 w 10000"/>
                <a:gd name="connsiteY58" fmla="*/ 2228 h 10000"/>
                <a:gd name="connsiteX59" fmla="*/ 8415 w 10000"/>
                <a:gd name="connsiteY59" fmla="*/ 2014 h 10000"/>
                <a:gd name="connsiteX60" fmla="*/ 8415 w 10000"/>
                <a:gd name="connsiteY60" fmla="*/ 2014 h 10000"/>
                <a:gd name="connsiteX61" fmla="*/ 6220 w 10000"/>
                <a:gd name="connsiteY61" fmla="*/ 722 h 10000"/>
                <a:gd name="connsiteX62" fmla="*/ 6220 w 10000"/>
                <a:gd name="connsiteY62" fmla="*/ 722 h 10000"/>
                <a:gd name="connsiteX63" fmla="*/ 5975 w 10000"/>
                <a:gd name="connsiteY63" fmla="*/ 510 h 10000"/>
                <a:gd name="connsiteX64" fmla="*/ 5792 w 10000"/>
                <a:gd name="connsiteY64" fmla="*/ 291 h 10000"/>
                <a:gd name="connsiteX65" fmla="*/ 5670 w 10000"/>
                <a:gd name="connsiteY65" fmla="*/ 73 h 10000"/>
                <a:gd name="connsiteX66" fmla="*/ 5670 w 10000"/>
                <a:gd name="connsiteY66" fmla="*/ 73 h 10000"/>
                <a:gd name="connsiteX67" fmla="*/ 7867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696 w 10000"/>
                <a:gd name="connsiteY71" fmla="*/ 9857 h 10000"/>
                <a:gd name="connsiteX72" fmla="*/ 9330 w 10000"/>
                <a:gd name="connsiteY72" fmla="*/ 9927 h 10000"/>
                <a:gd name="connsiteX73" fmla="*/ 9330 w 10000"/>
                <a:gd name="connsiteY73" fmla="*/ 9927 h 10000"/>
                <a:gd name="connsiteX74" fmla="*/ 9208 w 10000"/>
                <a:gd name="connsiteY74" fmla="*/ 10000 h 10000"/>
                <a:gd name="connsiteX75" fmla="*/ 8965 w 10000"/>
                <a:gd name="connsiteY75" fmla="*/ 9927 h 10000"/>
                <a:gd name="connsiteX76" fmla="*/ 8781 w 10000"/>
                <a:gd name="connsiteY76" fmla="*/ 9857 h 10000"/>
                <a:gd name="connsiteX77" fmla="*/ 8597 w 10000"/>
                <a:gd name="connsiteY77" fmla="*/ 9707 h 10000"/>
                <a:gd name="connsiteX78" fmla="*/ 8474 w 10000"/>
                <a:gd name="connsiteY78" fmla="*/ 9494 h 10000"/>
                <a:gd name="connsiteX79" fmla="*/ 8292 w 10000"/>
                <a:gd name="connsiteY79" fmla="*/ 9137 h 10000"/>
                <a:gd name="connsiteX80" fmla="*/ 8292 w 10000"/>
                <a:gd name="connsiteY80" fmla="*/ 9137 h 10000"/>
                <a:gd name="connsiteX81" fmla="*/ 8049 w 10000"/>
                <a:gd name="connsiteY81" fmla="*/ 8492 h 10000"/>
                <a:gd name="connsiteX82" fmla="*/ 7927 w 10000"/>
                <a:gd name="connsiteY82" fmla="*/ 8199 h 10000"/>
                <a:gd name="connsiteX83" fmla="*/ 7743 w 10000"/>
                <a:gd name="connsiteY83" fmla="*/ 7987 h 10000"/>
                <a:gd name="connsiteX84" fmla="*/ 7562 w 10000"/>
                <a:gd name="connsiteY84" fmla="*/ 7842 h 10000"/>
                <a:gd name="connsiteX85" fmla="*/ 7318 w 10000"/>
                <a:gd name="connsiteY85" fmla="*/ 7765 h 10000"/>
                <a:gd name="connsiteX86" fmla="*/ 7072 w 10000"/>
                <a:gd name="connsiteY86" fmla="*/ 7695 h 10000"/>
                <a:gd name="connsiteX87" fmla="*/ 6707 w 10000"/>
                <a:gd name="connsiteY87" fmla="*/ 7622 h 10000"/>
                <a:gd name="connsiteX88" fmla="*/ 6707 w 10000"/>
                <a:gd name="connsiteY88" fmla="*/ 7622 h 10000"/>
                <a:gd name="connsiteX89" fmla="*/ 6220 w 10000"/>
                <a:gd name="connsiteY89" fmla="*/ 7695 h 10000"/>
                <a:gd name="connsiteX90" fmla="*/ 5853 w 10000"/>
                <a:gd name="connsiteY90" fmla="*/ 7695 h 10000"/>
                <a:gd name="connsiteX91" fmla="*/ 5732 w 10000"/>
                <a:gd name="connsiteY91" fmla="*/ 7622 h 10000"/>
                <a:gd name="connsiteX92" fmla="*/ 5670 w 10000"/>
                <a:gd name="connsiteY92" fmla="*/ 7550 h 10000"/>
                <a:gd name="connsiteX93" fmla="*/ 5670 w 10000"/>
                <a:gd name="connsiteY93" fmla="*/ 7550 h 10000"/>
                <a:gd name="connsiteX94" fmla="*/ 5670 w 10000"/>
                <a:gd name="connsiteY94" fmla="*/ 6257 h 10000"/>
                <a:gd name="connsiteX95" fmla="*/ 5670 w 10000"/>
                <a:gd name="connsiteY95" fmla="*/ 6257 h 10000"/>
                <a:gd name="connsiteX96" fmla="*/ 5670 w 10000"/>
                <a:gd name="connsiteY96" fmla="*/ 5968 h 10000"/>
                <a:gd name="connsiteX97" fmla="*/ 5548 w 10000"/>
                <a:gd name="connsiteY97" fmla="*/ 5609 h 10000"/>
                <a:gd name="connsiteX98" fmla="*/ 5488 w 10000"/>
                <a:gd name="connsiteY98" fmla="*/ 5539 h 10000"/>
                <a:gd name="connsiteX99" fmla="*/ 5366 w 10000"/>
                <a:gd name="connsiteY99" fmla="*/ 5464 h 10000"/>
                <a:gd name="connsiteX100" fmla="*/ 5244 w 10000"/>
                <a:gd name="connsiteY100" fmla="*/ 5464 h 10000"/>
                <a:gd name="connsiteX101" fmla="*/ 5060 w 10000"/>
                <a:gd name="connsiteY101" fmla="*/ 5539 h 10000"/>
                <a:gd name="connsiteX102" fmla="*/ 5060 w 10000"/>
                <a:gd name="connsiteY102" fmla="*/ 5539 h 10000"/>
                <a:gd name="connsiteX103" fmla="*/ 4390 w 10000"/>
                <a:gd name="connsiteY103" fmla="*/ 6042 h 10000"/>
                <a:gd name="connsiteX104" fmla="*/ 4086 w 10000"/>
                <a:gd name="connsiteY104" fmla="*/ 6185 h 10000"/>
                <a:gd name="connsiteX105" fmla="*/ 4024 w 10000"/>
                <a:gd name="connsiteY105" fmla="*/ 6257 h 10000"/>
                <a:gd name="connsiteX106" fmla="*/ 3964 w 10000"/>
                <a:gd name="connsiteY106" fmla="*/ 6185 h 10000"/>
                <a:gd name="connsiteX107" fmla="*/ 3964 w 10000"/>
                <a:gd name="connsiteY107" fmla="*/ 6185 h 10000"/>
                <a:gd name="connsiteX108" fmla="*/ 3658 w 10000"/>
                <a:gd name="connsiteY108" fmla="*/ 5464 h 10000"/>
                <a:gd name="connsiteX109" fmla="*/ 3658 w 10000"/>
                <a:gd name="connsiteY109" fmla="*/ 5464 h 10000"/>
                <a:gd name="connsiteX110" fmla="*/ 3536 w 10000"/>
                <a:gd name="connsiteY110" fmla="*/ 5108 h 10000"/>
                <a:gd name="connsiteX111" fmla="*/ 3536 w 10000"/>
                <a:gd name="connsiteY111" fmla="*/ 4889 h 10000"/>
                <a:gd name="connsiteX112" fmla="*/ 3536 w 10000"/>
                <a:gd name="connsiteY112" fmla="*/ 4676 h 10000"/>
                <a:gd name="connsiteX113" fmla="*/ 3536 w 10000"/>
                <a:gd name="connsiteY113" fmla="*/ 4676 h 10000"/>
                <a:gd name="connsiteX114" fmla="*/ 3719 w 10000"/>
                <a:gd name="connsiteY114" fmla="*/ 4459 h 10000"/>
                <a:gd name="connsiteX115" fmla="*/ 3842 w 10000"/>
                <a:gd name="connsiteY115" fmla="*/ 4388 h 10000"/>
                <a:gd name="connsiteX116" fmla="*/ 3842 w 10000"/>
                <a:gd name="connsiteY116" fmla="*/ 4388 h 10000"/>
                <a:gd name="connsiteX117" fmla="*/ 3415 w 10000"/>
                <a:gd name="connsiteY117" fmla="*/ 4388 h 10000"/>
                <a:gd name="connsiteX118" fmla="*/ 3108 w 10000"/>
                <a:gd name="connsiteY118" fmla="*/ 4459 h 10000"/>
                <a:gd name="connsiteX119" fmla="*/ 2987 w 10000"/>
                <a:gd name="connsiteY119" fmla="*/ 4537 h 10000"/>
                <a:gd name="connsiteX120" fmla="*/ 2927 w 10000"/>
                <a:gd name="connsiteY120" fmla="*/ 4603 h 10000"/>
                <a:gd name="connsiteX121" fmla="*/ 2927 w 10000"/>
                <a:gd name="connsiteY121" fmla="*/ 4603 h 10000"/>
                <a:gd name="connsiteX122" fmla="*/ 2804 w 10000"/>
                <a:gd name="connsiteY122" fmla="*/ 4889 h 10000"/>
                <a:gd name="connsiteX123" fmla="*/ 2621 w 10000"/>
                <a:gd name="connsiteY123" fmla="*/ 5323 h 10000"/>
                <a:gd name="connsiteX124" fmla="*/ 2317 w 10000"/>
                <a:gd name="connsiteY124" fmla="*/ 5829 h 10000"/>
                <a:gd name="connsiteX125" fmla="*/ 1952 w 10000"/>
                <a:gd name="connsiteY125" fmla="*/ 6185 h 10000"/>
                <a:gd name="connsiteX126" fmla="*/ 1952 w 10000"/>
                <a:gd name="connsiteY126" fmla="*/ 6185 h 10000"/>
                <a:gd name="connsiteX127" fmla="*/ 1585 w 10000"/>
                <a:gd name="connsiteY127" fmla="*/ 6471 h 10000"/>
                <a:gd name="connsiteX128" fmla="*/ 1036 w 10000"/>
                <a:gd name="connsiteY128" fmla="*/ 6762 h 10000"/>
                <a:gd name="connsiteX129" fmla="*/ 397 w 10000"/>
                <a:gd name="connsiteY129" fmla="*/ 6990 h 10000"/>
                <a:gd name="connsiteX130" fmla="*/ 0 w 10000"/>
                <a:gd name="connsiteY130" fmla="*/ 6976 h 10000"/>
                <a:gd name="connsiteX131" fmla="*/ 0 w 10000"/>
                <a:gd name="connsiteY131" fmla="*/ 6976 h 10000"/>
                <a:gd name="connsiteX0" fmla="*/ 10000 w 10000"/>
                <a:gd name="connsiteY0" fmla="*/ 9857 h 10000"/>
                <a:gd name="connsiteX1" fmla="*/ 10000 w 10000"/>
                <a:gd name="connsiteY1" fmla="*/ 9857 h 10000"/>
                <a:gd name="connsiteX2" fmla="*/ 9146 w 10000"/>
                <a:gd name="connsiteY2" fmla="*/ 9927 h 10000"/>
                <a:gd name="connsiteX3" fmla="*/ 8840 w 10000"/>
                <a:gd name="connsiteY3" fmla="*/ 9927 h 10000"/>
                <a:gd name="connsiteX4" fmla="*/ 8719 w 10000"/>
                <a:gd name="connsiteY4" fmla="*/ 9857 h 10000"/>
                <a:gd name="connsiteX5" fmla="*/ 8658 w 10000"/>
                <a:gd name="connsiteY5" fmla="*/ 9782 h 10000"/>
                <a:gd name="connsiteX6" fmla="*/ 8658 w 10000"/>
                <a:gd name="connsiteY6" fmla="*/ 9782 h 10000"/>
                <a:gd name="connsiteX7" fmla="*/ 8292 w 10000"/>
                <a:gd name="connsiteY7" fmla="*/ 8915 h 10000"/>
                <a:gd name="connsiteX8" fmla="*/ 7987 w 10000"/>
                <a:gd name="connsiteY8" fmla="*/ 8129 h 10000"/>
                <a:gd name="connsiteX9" fmla="*/ 7987 w 10000"/>
                <a:gd name="connsiteY9" fmla="*/ 8129 h 10000"/>
                <a:gd name="connsiteX10" fmla="*/ 7867 w 10000"/>
                <a:gd name="connsiteY10" fmla="*/ 7987 h 10000"/>
                <a:gd name="connsiteX11" fmla="*/ 7683 w 10000"/>
                <a:gd name="connsiteY11" fmla="*/ 7842 h 10000"/>
                <a:gd name="connsiteX12" fmla="*/ 7195 w 10000"/>
                <a:gd name="connsiteY12" fmla="*/ 7765 h 10000"/>
                <a:gd name="connsiteX13" fmla="*/ 6585 w 10000"/>
                <a:gd name="connsiteY13" fmla="*/ 7695 h 10000"/>
                <a:gd name="connsiteX14" fmla="*/ 6036 w 10000"/>
                <a:gd name="connsiteY14" fmla="*/ 7695 h 10000"/>
                <a:gd name="connsiteX15" fmla="*/ 6036 w 10000"/>
                <a:gd name="connsiteY15" fmla="*/ 7695 h 10000"/>
                <a:gd name="connsiteX16" fmla="*/ 5792 w 10000"/>
                <a:gd name="connsiteY16" fmla="*/ 7622 h 10000"/>
                <a:gd name="connsiteX17" fmla="*/ 5670 w 10000"/>
                <a:gd name="connsiteY17" fmla="*/ 7484 h 10000"/>
                <a:gd name="connsiteX18" fmla="*/ 5609 w 10000"/>
                <a:gd name="connsiteY18" fmla="*/ 7339 h 10000"/>
                <a:gd name="connsiteX19" fmla="*/ 5609 w 10000"/>
                <a:gd name="connsiteY19" fmla="*/ 7050 h 10000"/>
                <a:gd name="connsiteX20" fmla="*/ 5670 w 10000"/>
                <a:gd name="connsiteY20" fmla="*/ 6471 h 10000"/>
                <a:gd name="connsiteX21" fmla="*/ 5732 w 10000"/>
                <a:gd name="connsiteY21" fmla="*/ 6185 h 10000"/>
                <a:gd name="connsiteX22" fmla="*/ 5670 w 10000"/>
                <a:gd name="connsiteY22" fmla="*/ 5829 h 10000"/>
                <a:gd name="connsiteX23" fmla="*/ 5670 w 10000"/>
                <a:gd name="connsiteY23" fmla="*/ 5829 h 10000"/>
                <a:gd name="connsiteX24" fmla="*/ 5609 w 10000"/>
                <a:gd name="connsiteY24" fmla="*/ 5609 h 10000"/>
                <a:gd name="connsiteX25" fmla="*/ 5548 w 10000"/>
                <a:gd name="connsiteY25" fmla="*/ 5464 h 10000"/>
                <a:gd name="connsiteX26" fmla="*/ 5425 w 10000"/>
                <a:gd name="connsiteY26" fmla="*/ 5464 h 10000"/>
                <a:gd name="connsiteX27" fmla="*/ 5244 w 10000"/>
                <a:gd name="connsiteY27" fmla="*/ 5539 h 10000"/>
                <a:gd name="connsiteX28" fmla="*/ 4877 w 10000"/>
                <a:gd name="connsiteY28" fmla="*/ 5752 h 10000"/>
                <a:gd name="connsiteX29" fmla="*/ 4390 w 10000"/>
                <a:gd name="connsiteY29" fmla="*/ 6117 h 10000"/>
                <a:gd name="connsiteX30" fmla="*/ 4390 w 10000"/>
                <a:gd name="connsiteY30" fmla="*/ 6117 h 10000"/>
                <a:gd name="connsiteX31" fmla="*/ 4086 w 10000"/>
                <a:gd name="connsiteY31" fmla="*/ 6185 h 10000"/>
                <a:gd name="connsiteX32" fmla="*/ 3964 w 10000"/>
                <a:gd name="connsiteY32" fmla="*/ 6185 h 10000"/>
                <a:gd name="connsiteX33" fmla="*/ 3902 w 10000"/>
                <a:gd name="connsiteY33" fmla="*/ 6117 h 10000"/>
                <a:gd name="connsiteX34" fmla="*/ 3842 w 10000"/>
                <a:gd name="connsiteY34" fmla="*/ 5829 h 10000"/>
                <a:gd name="connsiteX35" fmla="*/ 3658 w 10000"/>
                <a:gd name="connsiteY35" fmla="*/ 5464 h 10000"/>
                <a:gd name="connsiteX36" fmla="*/ 3658 w 10000"/>
                <a:gd name="connsiteY36" fmla="*/ 5464 h 10000"/>
                <a:gd name="connsiteX37" fmla="*/ 3536 w 10000"/>
                <a:gd name="connsiteY37" fmla="*/ 5254 h 10000"/>
                <a:gd name="connsiteX38" fmla="*/ 3536 w 10000"/>
                <a:gd name="connsiteY38" fmla="*/ 5035 h 10000"/>
                <a:gd name="connsiteX39" fmla="*/ 3536 w 10000"/>
                <a:gd name="connsiteY39" fmla="*/ 4889 h 10000"/>
                <a:gd name="connsiteX40" fmla="*/ 3599 w 10000"/>
                <a:gd name="connsiteY40" fmla="*/ 4750 h 10000"/>
                <a:gd name="connsiteX41" fmla="*/ 3719 w 10000"/>
                <a:gd name="connsiteY41" fmla="*/ 4459 h 10000"/>
                <a:gd name="connsiteX42" fmla="*/ 3842 w 10000"/>
                <a:gd name="connsiteY42" fmla="*/ 4388 h 10000"/>
                <a:gd name="connsiteX43" fmla="*/ 3842 w 10000"/>
                <a:gd name="connsiteY43" fmla="*/ 4388 h 10000"/>
                <a:gd name="connsiteX44" fmla="*/ 3842 w 10000"/>
                <a:gd name="connsiteY44" fmla="*/ 4320 h 10000"/>
                <a:gd name="connsiteX45" fmla="*/ 3902 w 10000"/>
                <a:gd name="connsiteY45" fmla="*/ 4245 h 10000"/>
                <a:gd name="connsiteX46" fmla="*/ 4147 w 10000"/>
                <a:gd name="connsiteY46" fmla="*/ 4170 h 10000"/>
                <a:gd name="connsiteX47" fmla="*/ 4877 w 10000"/>
                <a:gd name="connsiteY47" fmla="*/ 4031 h 10000"/>
                <a:gd name="connsiteX48" fmla="*/ 6158 w 10000"/>
                <a:gd name="connsiteY48" fmla="*/ 3815 h 10000"/>
                <a:gd name="connsiteX49" fmla="*/ 6158 w 10000"/>
                <a:gd name="connsiteY49" fmla="*/ 3815 h 10000"/>
                <a:gd name="connsiteX50" fmla="*/ 6891 w 10000"/>
                <a:gd name="connsiteY50" fmla="*/ 3598 h 10000"/>
                <a:gd name="connsiteX51" fmla="*/ 8231 w 10000"/>
                <a:gd name="connsiteY51" fmla="*/ 3165 h 10000"/>
                <a:gd name="connsiteX52" fmla="*/ 8231 w 10000"/>
                <a:gd name="connsiteY52" fmla="*/ 3165 h 10000"/>
                <a:gd name="connsiteX53" fmla="*/ 8537 w 10000"/>
                <a:gd name="connsiteY53" fmla="*/ 3013 h 10000"/>
                <a:gd name="connsiteX54" fmla="*/ 8658 w 10000"/>
                <a:gd name="connsiteY54" fmla="*/ 2803 h 10000"/>
                <a:gd name="connsiteX55" fmla="*/ 8781 w 10000"/>
                <a:gd name="connsiteY55" fmla="*/ 2660 h 10000"/>
                <a:gd name="connsiteX56" fmla="*/ 8719 w 10000"/>
                <a:gd name="connsiteY56" fmla="*/ 2516 h 10000"/>
                <a:gd name="connsiteX57" fmla="*/ 8719 w 10000"/>
                <a:gd name="connsiteY57" fmla="*/ 2372 h 10000"/>
                <a:gd name="connsiteX58" fmla="*/ 8597 w 10000"/>
                <a:gd name="connsiteY58" fmla="*/ 2228 h 10000"/>
                <a:gd name="connsiteX59" fmla="*/ 8415 w 10000"/>
                <a:gd name="connsiteY59" fmla="*/ 2014 h 10000"/>
                <a:gd name="connsiteX60" fmla="*/ 8415 w 10000"/>
                <a:gd name="connsiteY60" fmla="*/ 2014 h 10000"/>
                <a:gd name="connsiteX61" fmla="*/ 6220 w 10000"/>
                <a:gd name="connsiteY61" fmla="*/ 722 h 10000"/>
                <a:gd name="connsiteX62" fmla="*/ 6220 w 10000"/>
                <a:gd name="connsiteY62" fmla="*/ 722 h 10000"/>
                <a:gd name="connsiteX63" fmla="*/ 5975 w 10000"/>
                <a:gd name="connsiteY63" fmla="*/ 510 h 10000"/>
                <a:gd name="connsiteX64" fmla="*/ 5792 w 10000"/>
                <a:gd name="connsiteY64" fmla="*/ 291 h 10000"/>
                <a:gd name="connsiteX65" fmla="*/ 5670 w 10000"/>
                <a:gd name="connsiteY65" fmla="*/ 73 h 10000"/>
                <a:gd name="connsiteX66" fmla="*/ 5670 w 10000"/>
                <a:gd name="connsiteY66" fmla="*/ 73 h 10000"/>
                <a:gd name="connsiteX67" fmla="*/ 7867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696 w 10000"/>
                <a:gd name="connsiteY71" fmla="*/ 9857 h 10000"/>
                <a:gd name="connsiteX72" fmla="*/ 9330 w 10000"/>
                <a:gd name="connsiteY72" fmla="*/ 9927 h 10000"/>
                <a:gd name="connsiteX73" fmla="*/ 9330 w 10000"/>
                <a:gd name="connsiteY73" fmla="*/ 9927 h 10000"/>
                <a:gd name="connsiteX74" fmla="*/ 9208 w 10000"/>
                <a:gd name="connsiteY74" fmla="*/ 10000 h 10000"/>
                <a:gd name="connsiteX75" fmla="*/ 8965 w 10000"/>
                <a:gd name="connsiteY75" fmla="*/ 9927 h 10000"/>
                <a:gd name="connsiteX76" fmla="*/ 8781 w 10000"/>
                <a:gd name="connsiteY76" fmla="*/ 9857 h 10000"/>
                <a:gd name="connsiteX77" fmla="*/ 8597 w 10000"/>
                <a:gd name="connsiteY77" fmla="*/ 9707 h 10000"/>
                <a:gd name="connsiteX78" fmla="*/ 8474 w 10000"/>
                <a:gd name="connsiteY78" fmla="*/ 9494 h 10000"/>
                <a:gd name="connsiteX79" fmla="*/ 8292 w 10000"/>
                <a:gd name="connsiteY79" fmla="*/ 9137 h 10000"/>
                <a:gd name="connsiteX80" fmla="*/ 8292 w 10000"/>
                <a:gd name="connsiteY80" fmla="*/ 9137 h 10000"/>
                <a:gd name="connsiteX81" fmla="*/ 8049 w 10000"/>
                <a:gd name="connsiteY81" fmla="*/ 8492 h 10000"/>
                <a:gd name="connsiteX82" fmla="*/ 7927 w 10000"/>
                <a:gd name="connsiteY82" fmla="*/ 8199 h 10000"/>
                <a:gd name="connsiteX83" fmla="*/ 7743 w 10000"/>
                <a:gd name="connsiteY83" fmla="*/ 7987 h 10000"/>
                <a:gd name="connsiteX84" fmla="*/ 7562 w 10000"/>
                <a:gd name="connsiteY84" fmla="*/ 7842 h 10000"/>
                <a:gd name="connsiteX85" fmla="*/ 7318 w 10000"/>
                <a:gd name="connsiteY85" fmla="*/ 7765 h 10000"/>
                <a:gd name="connsiteX86" fmla="*/ 7072 w 10000"/>
                <a:gd name="connsiteY86" fmla="*/ 7695 h 10000"/>
                <a:gd name="connsiteX87" fmla="*/ 6707 w 10000"/>
                <a:gd name="connsiteY87" fmla="*/ 7622 h 10000"/>
                <a:gd name="connsiteX88" fmla="*/ 6707 w 10000"/>
                <a:gd name="connsiteY88" fmla="*/ 7622 h 10000"/>
                <a:gd name="connsiteX89" fmla="*/ 6220 w 10000"/>
                <a:gd name="connsiteY89" fmla="*/ 7695 h 10000"/>
                <a:gd name="connsiteX90" fmla="*/ 5853 w 10000"/>
                <a:gd name="connsiteY90" fmla="*/ 7695 h 10000"/>
                <a:gd name="connsiteX91" fmla="*/ 5732 w 10000"/>
                <a:gd name="connsiteY91" fmla="*/ 7622 h 10000"/>
                <a:gd name="connsiteX92" fmla="*/ 5670 w 10000"/>
                <a:gd name="connsiteY92" fmla="*/ 7550 h 10000"/>
                <a:gd name="connsiteX93" fmla="*/ 5670 w 10000"/>
                <a:gd name="connsiteY93" fmla="*/ 7550 h 10000"/>
                <a:gd name="connsiteX94" fmla="*/ 5670 w 10000"/>
                <a:gd name="connsiteY94" fmla="*/ 6257 h 10000"/>
                <a:gd name="connsiteX95" fmla="*/ 5670 w 10000"/>
                <a:gd name="connsiteY95" fmla="*/ 6257 h 10000"/>
                <a:gd name="connsiteX96" fmla="*/ 5670 w 10000"/>
                <a:gd name="connsiteY96" fmla="*/ 5968 h 10000"/>
                <a:gd name="connsiteX97" fmla="*/ 5548 w 10000"/>
                <a:gd name="connsiteY97" fmla="*/ 5609 h 10000"/>
                <a:gd name="connsiteX98" fmla="*/ 5488 w 10000"/>
                <a:gd name="connsiteY98" fmla="*/ 5539 h 10000"/>
                <a:gd name="connsiteX99" fmla="*/ 5366 w 10000"/>
                <a:gd name="connsiteY99" fmla="*/ 5464 h 10000"/>
                <a:gd name="connsiteX100" fmla="*/ 5244 w 10000"/>
                <a:gd name="connsiteY100" fmla="*/ 5464 h 10000"/>
                <a:gd name="connsiteX101" fmla="*/ 5060 w 10000"/>
                <a:gd name="connsiteY101" fmla="*/ 5539 h 10000"/>
                <a:gd name="connsiteX102" fmla="*/ 5060 w 10000"/>
                <a:gd name="connsiteY102" fmla="*/ 5539 h 10000"/>
                <a:gd name="connsiteX103" fmla="*/ 4390 w 10000"/>
                <a:gd name="connsiteY103" fmla="*/ 6042 h 10000"/>
                <a:gd name="connsiteX104" fmla="*/ 4086 w 10000"/>
                <a:gd name="connsiteY104" fmla="*/ 6185 h 10000"/>
                <a:gd name="connsiteX105" fmla="*/ 4024 w 10000"/>
                <a:gd name="connsiteY105" fmla="*/ 6257 h 10000"/>
                <a:gd name="connsiteX106" fmla="*/ 3964 w 10000"/>
                <a:gd name="connsiteY106" fmla="*/ 6185 h 10000"/>
                <a:gd name="connsiteX107" fmla="*/ 3964 w 10000"/>
                <a:gd name="connsiteY107" fmla="*/ 6185 h 10000"/>
                <a:gd name="connsiteX108" fmla="*/ 3658 w 10000"/>
                <a:gd name="connsiteY108" fmla="*/ 5464 h 10000"/>
                <a:gd name="connsiteX109" fmla="*/ 3658 w 10000"/>
                <a:gd name="connsiteY109" fmla="*/ 5464 h 10000"/>
                <a:gd name="connsiteX110" fmla="*/ 3536 w 10000"/>
                <a:gd name="connsiteY110" fmla="*/ 5108 h 10000"/>
                <a:gd name="connsiteX111" fmla="*/ 3536 w 10000"/>
                <a:gd name="connsiteY111" fmla="*/ 4889 h 10000"/>
                <a:gd name="connsiteX112" fmla="*/ 3536 w 10000"/>
                <a:gd name="connsiteY112" fmla="*/ 4676 h 10000"/>
                <a:gd name="connsiteX113" fmla="*/ 3536 w 10000"/>
                <a:gd name="connsiteY113" fmla="*/ 4676 h 10000"/>
                <a:gd name="connsiteX114" fmla="*/ 3719 w 10000"/>
                <a:gd name="connsiteY114" fmla="*/ 4459 h 10000"/>
                <a:gd name="connsiteX115" fmla="*/ 3842 w 10000"/>
                <a:gd name="connsiteY115" fmla="*/ 4388 h 10000"/>
                <a:gd name="connsiteX116" fmla="*/ 3842 w 10000"/>
                <a:gd name="connsiteY116" fmla="*/ 4388 h 10000"/>
                <a:gd name="connsiteX117" fmla="*/ 3415 w 10000"/>
                <a:gd name="connsiteY117" fmla="*/ 4388 h 10000"/>
                <a:gd name="connsiteX118" fmla="*/ 3108 w 10000"/>
                <a:gd name="connsiteY118" fmla="*/ 4459 h 10000"/>
                <a:gd name="connsiteX119" fmla="*/ 2987 w 10000"/>
                <a:gd name="connsiteY119" fmla="*/ 4537 h 10000"/>
                <a:gd name="connsiteX120" fmla="*/ 2927 w 10000"/>
                <a:gd name="connsiteY120" fmla="*/ 4603 h 10000"/>
                <a:gd name="connsiteX121" fmla="*/ 2927 w 10000"/>
                <a:gd name="connsiteY121" fmla="*/ 4603 h 10000"/>
                <a:gd name="connsiteX122" fmla="*/ 2804 w 10000"/>
                <a:gd name="connsiteY122" fmla="*/ 4889 h 10000"/>
                <a:gd name="connsiteX123" fmla="*/ 2621 w 10000"/>
                <a:gd name="connsiteY123" fmla="*/ 5323 h 10000"/>
                <a:gd name="connsiteX124" fmla="*/ 2317 w 10000"/>
                <a:gd name="connsiteY124" fmla="*/ 5829 h 10000"/>
                <a:gd name="connsiteX125" fmla="*/ 1952 w 10000"/>
                <a:gd name="connsiteY125" fmla="*/ 6185 h 10000"/>
                <a:gd name="connsiteX126" fmla="*/ 1952 w 10000"/>
                <a:gd name="connsiteY126" fmla="*/ 6185 h 10000"/>
                <a:gd name="connsiteX127" fmla="*/ 1585 w 10000"/>
                <a:gd name="connsiteY127" fmla="*/ 6471 h 10000"/>
                <a:gd name="connsiteX128" fmla="*/ 1036 w 10000"/>
                <a:gd name="connsiteY128" fmla="*/ 6762 h 10000"/>
                <a:gd name="connsiteX129" fmla="*/ 397 w 10000"/>
                <a:gd name="connsiteY129" fmla="*/ 6990 h 10000"/>
                <a:gd name="connsiteX130" fmla="*/ 0 w 10000"/>
                <a:gd name="connsiteY130" fmla="*/ 6976 h 10000"/>
                <a:gd name="connsiteX0" fmla="*/ 9603 w 9603"/>
                <a:gd name="connsiteY0" fmla="*/ 9857 h 10000"/>
                <a:gd name="connsiteX1" fmla="*/ 9603 w 9603"/>
                <a:gd name="connsiteY1" fmla="*/ 9857 h 10000"/>
                <a:gd name="connsiteX2" fmla="*/ 8749 w 9603"/>
                <a:gd name="connsiteY2" fmla="*/ 9927 h 10000"/>
                <a:gd name="connsiteX3" fmla="*/ 8443 w 9603"/>
                <a:gd name="connsiteY3" fmla="*/ 9927 h 10000"/>
                <a:gd name="connsiteX4" fmla="*/ 8322 w 9603"/>
                <a:gd name="connsiteY4" fmla="*/ 9857 h 10000"/>
                <a:gd name="connsiteX5" fmla="*/ 8261 w 9603"/>
                <a:gd name="connsiteY5" fmla="*/ 9782 h 10000"/>
                <a:gd name="connsiteX6" fmla="*/ 8261 w 9603"/>
                <a:gd name="connsiteY6" fmla="*/ 9782 h 10000"/>
                <a:gd name="connsiteX7" fmla="*/ 7895 w 9603"/>
                <a:gd name="connsiteY7" fmla="*/ 8915 h 10000"/>
                <a:gd name="connsiteX8" fmla="*/ 7590 w 9603"/>
                <a:gd name="connsiteY8" fmla="*/ 8129 h 10000"/>
                <a:gd name="connsiteX9" fmla="*/ 7590 w 9603"/>
                <a:gd name="connsiteY9" fmla="*/ 8129 h 10000"/>
                <a:gd name="connsiteX10" fmla="*/ 7470 w 9603"/>
                <a:gd name="connsiteY10" fmla="*/ 7987 h 10000"/>
                <a:gd name="connsiteX11" fmla="*/ 7286 w 9603"/>
                <a:gd name="connsiteY11" fmla="*/ 7842 h 10000"/>
                <a:gd name="connsiteX12" fmla="*/ 6798 w 9603"/>
                <a:gd name="connsiteY12" fmla="*/ 7765 h 10000"/>
                <a:gd name="connsiteX13" fmla="*/ 6188 w 9603"/>
                <a:gd name="connsiteY13" fmla="*/ 7695 h 10000"/>
                <a:gd name="connsiteX14" fmla="*/ 5639 w 9603"/>
                <a:gd name="connsiteY14" fmla="*/ 7695 h 10000"/>
                <a:gd name="connsiteX15" fmla="*/ 5639 w 9603"/>
                <a:gd name="connsiteY15" fmla="*/ 7695 h 10000"/>
                <a:gd name="connsiteX16" fmla="*/ 5395 w 9603"/>
                <a:gd name="connsiteY16" fmla="*/ 7622 h 10000"/>
                <a:gd name="connsiteX17" fmla="*/ 5273 w 9603"/>
                <a:gd name="connsiteY17" fmla="*/ 7484 h 10000"/>
                <a:gd name="connsiteX18" fmla="*/ 5212 w 9603"/>
                <a:gd name="connsiteY18" fmla="*/ 7339 h 10000"/>
                <a:gd name="connsiteX19" fmla="*/ 5212 w 9603"/>
                <a:gd name="connsiteY19" fmla="*/ 7050 h 10000"/>
                <a:gd name="connsiteX20" fmla="*/ 5273 w 9603"/>
                <a:gd name="connsiteY20" fmla="*/ 6471 h 10000"/>
                <a:gd name="connsiteX21" fmla="*/ 5335 w 9603"/>
                <a:gd name="connsiteY21" fmla="*/ 6185 h 10000"/>
                <a:gd name="connsiteX22" fmla="*/ 5273 w 9603"/>
                <a:gd name="connsiteY22" fmla="*/ 5829 h 10000"/>
                <a:gd name="connsiteX23" fmla="*/ 5273 w 9603"/>
                <a:gd name="connsiteY23" fmla="*/ 5829 h 10000"/>
                <a:gd name="connsiteX24" fmla="*/ 5212 w 9603"/>
                <a:gd name="connsiteY24" fmla="*/ 5609 h 10000"/>
                <a:gd name="connsiteX25" fmla="*/ 5151 w 9603"/>
                <a:gd name="connsiteY25" fmla="*/ 5464 h 10000"/>
                <a:gd name="connsiteX26" fmla="*/ 5028 w 9603"/>
                <a:gd name="connsiteY26" fmla="*/ 5464 h 10000"/>
                <a:gd name="connsiteX27" fmla="*/ 4847 w 9603"/>
                <a:gd name="connsiteY27" fmla="*/ 5539 h 10000"/>
                <a:gd name="connsiteX28" fmla="*/ 4480 w 9603"/>
                <a:gd name="connsiteY28" fmla="*/ 5752 h 10000"/>
                <a:gd name="connsiteX29" fmla="*/ 3993 w 9603"/>
                <a:gd name="connsiteY29" fmla="*/ 6117 h 10000"/>
                <a:gd name="connsiteX30" fmla="*/ 3993 w 9603"/>
                <a:gd name="connsiteY30" fmla="*/ 6117 h 10000"/>
                <a:gd name="connsiteX31" fmla="*/ 3689 w 9603"/>
                <a:gd name="connsiteY31" fmla="*/ 6185 h 10000"/>
                <a:gd name="connsiteX32" fmla="*/ 3567 w 9603"/>
                <a:gd name="connsiteY32" fmla="*/ 6185 h 10000"/>
                <a:gd name="connsiteX33" fmla="*/ 3505 w 9603"/>
                <a:gd name="connsiteY33" fmla="*/ 6117 h 10000"/>
                <a:gd name="connsiteX34" fmla="*/ 3445 w 9603"/>
                <a:gd name="connsiteY34" fmla="*/ 5829 h 10000"/>
                <a:gd name="connsiteX35" fmla="*/ 3261 w 9603"/>
                <a:gd name="connsiteY35" fmla="*/ 5464 h 10000"/>
                <a:gd name="connsiteX36" fmla="*/ 3261 w 9603"/>
                <a:gd name="connsiteY36" fmla="*/ 5464 h 10000"/>
                <a:gd name="connsiteX37" fmla="*/ 3139 w 9603"/>
                <a:gd name="connsiteY37" fmla="*/ 5254 h 10000"/>
                <a:gd name="connsiteX38" fmla="*/ 3139 w 9603"/>
                <a:gd name="connsiteY38" fmla="*/ 5035 h 10000"/>
                <a:gd name="connsiteX39" fmla="*/ 3139 w 9603"/>
                <a:gd name="connsiteY39" fmla="*/ 4889 h 10000"/>
                <a:gd name="connsiteX40" fmla="*/ 3202 w 9603"/>
                <a:gd name="connsiteY40" fmla="*/ 4750 h 10000"/>
                <a:gd name="connsiteX41" fmla="*/ 3322 w 9603"/>
                <a:gd name="connsiteY41" fmla="*/ 4459 h 10000"/>
                <a:gd name="connsiteX42" fmla="*/ 3445 w 9603"/>
                <a:gd name="connsiteY42" fmla="*/ 4388 h 10000"/>
                <a:gd name="connsiteX43" fmla="*/ 3445 w 9603"/>
                <a:gd name="connsiteY43" fmla="*/ 4388 h 10000"/>
                <a:gd name="connsiteX44" fmla="*/ 3445 w 9603"/>
                <a:gd name="connsiteY44" fmla="*/ 4320 h 10000"/>
                <a:gd name="connsiteX45" fmla="*/ 3505 w 9603"/>
                <a:gd name="connsiteY45" fmla="*/ 4245 h 10000"/>
                <a:gd name="connsiteX46" fmla="*/ 3750 w 9603"/>
                <a:gd name="connsiteY46" fmla="*/ 4170 h 10000"/>
                <a:gd name="connsiteX47" fmla="*/ 4480 w 9603"/>
                <a:gd name="connsiteY47" fmla="*/ 4031 h 10000"/>
                <a:gd name="connsiteX48" fmla="*/ 5761 w 9603"/>
                <a:gd name="connsiteY48" fmla="*/ 3815 h 10000"/>
                <a:gd name="connsiteX49" fmla="*/ 5761 w 9603"/>
                <a:gd name="connsiteY49" fmla="*/ 3815 h 10000"/>
                <a:gd name="connsiteX50" fmla="*/ 6494 w 9603"/>
                <a:gd name="connsiteY50" fmla="*/ 3598 h 10000"/>
                <a:gd name="connsiteX51" fmla="*/ 7834 w 9603"/>
                <a:gd name="connsiteY51" fmla="*/ 3165 h 10000"/>
                <a:gd name="connsiteX52" fmla="*/ 7834 w 9603"/>
                <a:gd name="connsiteY52" fmla="*/ 3165 h 10000"/>
                <a:gd name="connsiteX53" fmla="*/ 8140 w 9603"/>
                <a:gd name="connsiteY53" fmla="*/ 3013 h 10000"/>
                <a:gd name="connsiteX54" fmla="*/ 8261 w 9603"/>
                <a:gd name="connsiteY54" fmla="*/ 2803 h 10000"/>
                <a:gd name="connsiteX55" fmla="*/ 8384 w 9603"/>
                <a:gd name="connsiteY55" fmla="*/ 2660 h 10000"/>
                <a:gd name="connsiteX56" fmla="*/ 8322 w 9603"/>
                <a:gd name="connsiteY56" fmla="*/ 2516 h 10000"/>
                <a:gd name="connsiteX57" fmla="*/ 8322 w 9603"/>
                <a:gd name="connsiteY57" fmla="*/ 2372 h 10000"/>
                <a:gd name="connsiteX58" fmla="*/ 8200 w 9603"/>
                <a:gd name="connsiteY58" fmla="*/ 2228 h 10000"/>
                <a:gd name="connsiteX59" fmla="*/ 8018 w 9603"/>
                <a:gd name="connsiteY59" fmla="*/ 2014 h 10000"/>
                <a:gd name="connsiteX60" fmla="*/ 8018 w 9603"/>
                <a:gd name="connsiteY60" fmla="*/ 2014 h 10000"/>
                <a:gd name="connsiteX61" fmla="*/ 5823 w 9603"/>
                <a:gd name="connsiteY61" fmla="*/ 722 h 10000"/>
                <a:gd name="connsiteX62" fmla="*/ 5823 w 9603"/>
                <a:gd name="connsiteY62" fmla="*/ 722 h 10000"/>
                <a:gd name="connsiteX63" fmla="*/ 5578 w 9603"/>
                <a:gd name="connsiteY63" fmla="*/ 510 h 10000"/>
                <a:gd name="connsiteX64" fmla="*/ 5395 w 9603"/>
                <a:gd name="connsiteY64" fmla="*/ 291 h 10000"/>
                <a:gd name="connsiteX65" fmla="*/ 5273 w 9603"/>
                <a:gd name="connsiteY65" fmla="*/ 73 h 10000"/>
                <a:gd name="connsiteX66" fmla="*/ 5273 w 9603"/>
                <a:gd name="connsiteY66" fmla="*/ 73 h 10000"/>
                <a:gd name="connsiteX67" fmla="*/ 7470 w 9603"/>
                <a:gd name="connsiteY67" fmla="*/ 0 h 10000"/>
                <a:gd name="connsiteX68" fmla="*/ 9603 w 9603"/>
                <a:gd name="connsiteY68" fmla="*/ 722 h 10000"/>
                <a:gd name="connsiteX69" fmla="*/ 9603 w 9603"/>
                <a:gd name="connsiteY69" fmla="*/ 9927 h 10000"/>
                <a:gd name="connsiteX70" fmla="*/ 9603 w 9603"/>
                <a:gd name="connsiteY70" fmla="*/ 9927 h 10000"/>
                <a:gd name="connsiteX71" fmla="*/ 9299 w 9603"/>
                <a:gd name="connsiteY71" fmla="*/ 9857 h 10000"/>
                <a:gd name="connsiteX72" fmla="*/ 8933 w 9603"/>
                <a:gd name="connsiteY72" fmla="*/ 9927 h 10000"/>
                <a:gd name="connsiteX73" fmla="*/ 8933 w 9603"/>
                <a:gd name="connsiteY73" fmla="*/ 9927 h 10000"/>
                <a:gd name="connsiteX74" fmla="*/ 8811 w 9603"/>
                <a:gd name="connsiteY74" fmla="*/ 10000 h 10000"/>
                <a:gd name="connsiteX75" fmla="*/ 8568 w 9603"/>
                <a:gd name="connsiteY75" fmla="*/ 9927 h 10000"/>
                <a:gd name="connsiteX76" fmla="*/ 8384 w 9603"/>
                <a:gd name="connsiteY76" fmla="*/ 9857 h 10000"/>
                <a:gd name="connsiteX77" fmla="*/ 8200 w 9603"/>
                <a:gd name="connsiteY77" fmla="*/ 9707 h 10000"/>
                <a:gd name="connsiteX78" fmla="*/ 8077 w 9603"/>
                <a:gd name="connsiteY78" fmla="*/ 9494 h 10000"/>
                <a:gd name="connsiteX79" fmla="*/ 7895 w 9603"/>
                <a:gd name="connsiteY79" fmla="*/ 9137 h 10000"/>
                <a:gd name="connsiteX80" fmla="*/ 7895 w 9603"/>
                <a:gd name="connsiteY80" fmla="*/ 9137 h 10000"/>
                <a:gd name="connsiteX81" fmla="*/ 7652 w 9603"/>
                <a:gd name="connsiteY81" fmla="*/ 8492 h 10000"/>
                <a:gd name="connsiteX82" fmla="*/ 7530 w 9603"/>
                <a:gd name="connsiteY82" fmla="*/ 8199 h 10000"/>
                <a:gd name="connsiteX83" fmla="*/ 7346 w 9603"/>
                <a:gd name="connsiteY83" fmla="*/ 7987 h 10000"/>
                <a:gd name="connsiteX84" fmla="*/ 7165 w 9603"/>
                <a:gd name="connsiteY84" fmla="*/ 7842 h 10000"/>
                <a:gd name="connsiteX85" fmla="*/ 6921 w 9603"/>
                <a:gd name="connsiteY85" fmla="*/ 7765 h 10000"/>
                <a:gd name="connsiteX86" fmla="*/ 6675 w 9603"/>
                <a:gd name="connsiteY86" fmla="*/ 7695 h 10000"/>
                <a:gd name="connsiteX87" fmla="*/ 6310 w 9603"/>
                <a:gd name="connsiteY87" fmla="*/ 7622 h 10000"/>
                <a:gd name="connsiteX88" fmla="*/ 6310 w 9603"/>
                <a:gd name="connsiteY88" fmla="*/ 7622 h 10000"/>
                <a:gd name="connsiteX89" fmla="*/ 5823 w 9603"/>
                <a:gd name="connsiteY89" fmla="*/ 7695 h 10000"/>
                <a:gd name="connsiteX90" fmla="*/ 5456 w 9603"/>
                <a:gd name="connsiteY90" fmla="*/ 7695 h 10000"/>
                <a:gd name="connsiteX91" fmla="*/ 5335 w 9603"/>
                <a:gd name="connsiteY91" fmla="*/ 7622 h 10000"/>
                <a:gd name="connsiteX92" fmla="*/ 5273 w 9603"/>
                <a:gd name="connsiteY92" fmla="*/ 7550 h 10000"/>
                <a:gd name="connsiteX93" fmla="*/ 5273 w 9603"/>
                <a:gd name="connsiteY93" fmla="*/ 7550 h 10000"/>
                <a:gd name="connsiteX94" fmla="*/ 5273 w 9603"/>
                <a:gd name="connsiteY94" fmla="*/ 6257 h 10000"/>
                <a:gd name="connsiteX95" fmla="*/ 5273 w 9603"/>
                <a:gd name="connsiteY95" fmla="*/ 6257 h 10000"/>
                <a:gd name="connsiteX96" fmla="*/ 5273 w 9603"/>
                <a:gd name="connsiteY96" fmla="*/ 5968 h 10000"/>
                <a:gd name="connsiteX97" fmla="*/ 5151 w 9603"/>
                <a:gd name="connsiteY97" fmla="*/ 5609 h 10000"/>
                <a:gd name="connsiteX98" fmla="*/ 5091 w 9603"/>
                <a:gd name="connsiteY98" fmla="*/ 5539 h 10000"/>
                <a:gd name="connsiteX99" fmla="*/ 4969 w 9603"/>
                <a:gd name="connsiteY99" fmla="*/ 5464 h 10000"/>
                <a:gd name="connsiteX100" fmla="*/ 4847 w 9603"/>
                <a:gd name="connsiteY100" fmla="*/ 5464 h 10000"/>
                <a:gd name="connsiteX101" fmla="*/ 4663 w 9603"/>
                <a:gd name="connsiteY101" fmla="*/ 5539 h 10000"/>
                <a:gd name="connsiteX102" fmla="*/ 4663 w 9603"/>
                <a:gd name="connsiteY102" fmla="*/ 5539 h 10000"/>
                <a:gd name="connsiteX103" fmla="*/ 3993 w 9603"/>
                <a:gd name="connsiteY103" fmla="*/ 6042 h 10000"/>
                <a:gd name="connsiteX104" fmla="*/ 3689 w 9603"/>
                <a:gd name="connsiteY104" fmla="*/ 6185 h 10000"/>
                <a:gd name="connsiteX105" fmla="*/ 3627 w 9603"/>
                <a:gd name="connsiteY105" fmla="*/ 6257 h 10000"/>
                <a:gd name="connsiteX106" fmla="*/ 3567 w 9603"/>
                <a:gd name="connsiteY106" fmla="*/ 6185 h 10000"/>
                <a:gd name="connsiteX107" fmla="*/ 3567 w 9603"/>
                <a:gd name="connsiteY107" fmla="*/ 6185 h 10000"/>
                <a:gd name="connsiteX108" fmla="*/ 3261 w 9603"/>
                <a:gd name="connsiteY108" fmla="*/ 5464 h 10000"/>
                <a:gd name="connsiteX109" fmla="*/ 3261 w 9603"/>
                <a:gd name="connsiteY109" fmla="*/ 5464 h 10000"/>
                <a:gd name="connsiteX110" fmla="*/ 3139 w 9603"/>
                <a:gd name="connsiteY110" fmla="*/ 5108 h 10000"/>
                <a:gd name="connsiteX111" fmla="*/ 3139 w 9603"/>
                <a:gd name="connsiteY111" fmla="*/ 4889 h 10000"/>
                <a:gd name="connsiteX112" fmla="*/ 3139 w 9603"/>
                <a:gd name="connsiteY112" fmla="*/ 4676 h 10000"/>
                <a:gd name="connsiteX113" fmla="*/ 3139 w 9603"/>
                <a:gd name="connsiteY113" fmla="*/ 4676 h 10000"/>
                <a:gd name="connsiteX114" fmla="*/ 3322 w 9603"/>
                <a:gd name="connsiteY114" fmla="*/ 4459 h 10000"/>
                <a:gd name="connsiteX115" fmla="*/ 3445 w 9603"/>
                <a:gd name="connsiteY115" fmla="*/ 4388 h 10000"/>
                <a:gd name="connsiteX116" fmla="*/ 3445 w 9603"/>
                <a:gd name="connsiteY116" fmla="*/ 4388 h 10000"/>
                <a:gd name="connsiteX117" fmla="*/ 3018 w 9603"/>
                <a:gd name="connsiteY117" fmla="*/ 4388 h 10000"/>
                <a:gd name="connsiteX118" fmla="*/ 2711 w 9603"/>
                <a:gd name="connsiteY118" fmla="*/ 4459 h 10000"/>
                <a:gd name="connsiteX119" fmla="*/ 2590 w 9603"/>
                <a:gd name="connsiteY119" fmla="*/ 4537 h 10000"/>
                <a:gd name="connsiteX120" fmla="*/ 2530 w 9603"/>
                <a:gd name="connsiteY120" fmla="*/ 4603 h 10000"/>
                <a:gd name="connsiteX121" fmla="*/ 2530 w 9603"/>
                <a:gd name="connsiteY121" fmla="*/ 4603 h 10000"/>
                <a:gd name="connsiteX122" fmla="*/ 2407 w 9603"/>
                <a:gd name="connsiteY122" fmla="*/ 4889 h 10000"/>
                <a:gd name="connsiteX123" fmla="*/ 2224 w 9603"/>
                <a:gd name="connsiteY123" fmla="*/ 5323 h 10000"/>
                <a:gd name="connsiteX124" fmla="*/ 1920 w 9603"/>
                <a:gd name="connsiteY124" fmla="*/ 5829 h 10000"/>
                <a:gd name="connsiteX125" fmla="*/ 1555 w 9603"/>
                <a:gd name="connsiteY125" fmla="*/ 6185 h 10000"/>
                <a:gd name="connsiteX126" fmla="*/ 1555 w 9603"/>
                <a:gd name="connsiteY126" fmla="*/ 6185 h 10000"/>
                <a:gd name="connsiteX127" fmla="*/ 1188 w 9603"/>
                <a:gd name="connsiteY127" fmla="*/ 6471 h 10000"/>
                <a:gd name="connsiteX128" fmla="*/ 639 w 9603"/>
                <a:gd name="connsiteY128" fmla="*/ 6762 h 10000"/>
                <a:gd name="connsiteX129" fmla="*/ 0 w 9603"/>
                <a:gd name="connsiteY129" fmla="*/ 6990 h 10000"/>
                <a:gd name="connsiteX0" fmla="*/ 9335 w 9335"/>
                <a:gd name="connsiteY0" fmla="*/ 9857 h 10000"/>
                <a:gd name="connsiteX1" fmla="*/ 9335 w 9335"/>
                <a:gd name="connsiteY1" fmla="*/ 9857 h 10000"/>
                <a:gd name="connsiteX2" fmla="*/ 8446 w 9335"/>
                <a:gd name="connsiteY2" fmla="*/ 9927 h 10000"/>
                <a:gd name="connsiteX3" fmla="*/ 8127 w 9335"/>
                <a:gd name="connsiteY3" fmla="*/ 9927 h 10000"/>
                <a:gd name="connsiteX4" fmla="*/ 8001 w 9335"/>
                <a:gd name="connsiteY4" fmla="*/ 9857 h 10000"/>
                <a:gd name="connsiteX5" fmla="*/ 7938 w 9335"/>
                <a:gd name="connsiteY5" fmla="*/ 9782 h 10000"/>
                <a:gd name="connsiteX6" fmla="*/ 7938 w 9335"/>
                <a:gd name="connsiteY6" fmla="*/ 9782 h 10000"/>
                <a:gd name="connsiteX7" fmla="*/ 7556 w 9335"/>
                <a:gd name="connsiteY7" fmla="*/ 8915 h 10000"/>
                <a:gd name="connsiteX8" fmla="*/ 7239 w 9335"/>
                <a:gd name="connsiteY8" fmla="*/ 8129 h 10000"/>
                <a:gd name="connsiteX9" fmla="*/ 7239 w 9335"/>
                <a:gd name="connsiteY9" fmla="*/ 8129 h 10000"/>
                <a:gd name="connsiteX10" fmla="*/ 7114 w 9335"/>
                <a:gd name="connsiteY10" fmla="*/ 7987 h 10000"/>
                <a:gd name="connsiteX11" fmla="*/ 6922 w 9335"/>
                <a:gd name="connsiteY11" fmla="*/ 7842 h 10000"/>
                <a:gd name="connsiteX12" fmla="*/ 6414 w 9335"/>
                <a:gd name="connsiteY12" fmla="*/ 7765 h 10000"/>
                <a:gd name="connsiteX13" fmla="*/ 5779 w 9335"/>
                <a:gd name="connsiteY13" fmla="*/ 7695 h 10000"/>
                <a:gd name="connsiteX14" fmla="*/ 5207 w 9335"/>
                <a:gd name="connsiteY14" fmla="*/ 7695 h 10000"/>
                <a:gd name="connsiteX15" fmla="*/ 5207 w 9335"/>
                <a:gd name="connsiteY15" fmla="*/ 7695 h 10000"/>
                <a:gd name="connsiteX16" fmla="*/ 4953 w 9335"/>
                <a:gd name="connsiteY16" fmla="*/ 7622 h 10000"/>
                <a:gd name="connsiteX17" fmla="*/ 4826 w 9335"/>
                <a:gd name="connsiteY17" fmla="*/ 7484 h 10000"/>
                <a:gd name="connsiteX18" fmla="*/ 4762 w 9335"/>
                <a:gd name="connsiteY18" fmla="*/ 7339 h 10000"/>
                <a:gd name="connsiteX19" fmla="*/ 4762 w 9335"/>
                <a:gd name="connsiteY19" fmla="*/ 7050 h 10000"/>
                <a:gd name="connsiteX20" fmla="*/ 4826 w 9335"/>
                <a:gd name="connsiteY20" fmla="*/ 6471 h 10000"/>
                <a:gd name="connsiteX21" fmla="*/ 4891 w 9335"/>
                <a:gd name="connsiteY21" fmla="*/ 6185 h 10000"/>
                <a:gd name="connsiteX22" fmla="*/ 4826 w 9335"/>
                <a:gd name="connsiteY22" fmla="*/ 5829 h 10000"/>
                <a:gd name="connsiteX23" fmla="*/ 4826 w 9335"/>
                <a:gd name="connsiteY23" fmla="*/ 5829 h 10000"/>
                <a:gd name="connsiteX24" fmla="*/ 4762 w 9335"/>
                <a:gd name="connsiteY24" fmla="*/ 5609 h 10000"/>
                <a:gd name="connsiteX25" fmla="*/ 4699 w 9335"/>
                <a:gd name="connsiteY25" fmla="*/ 5464 h 10000"/>
                <a:gd name="connsiteX26" fmla="*/ 4571 w 9335"/>
                <a:gd name="connsiteY26" fmla="*/ 5464 h 10000"/>
                <a:gd name="connsiteX27" fmla="*/ 4382 w 9335"/>
                <a:gd name="connsiteY27" fmla="*/ 5539 h 10000"/>
                <a:gd name="connsiteX28" fmla="*/ 4000 w 9335"/>
                <a:gd name="connsiteY28" fmla="*/ 5752 h 10000"/>
                <a:gd name="connsiteX29" fmla="*/ 3493 w 9335"/>
                <a:gd name="connsiteY29" fmla="*/ 6117 h 10000"/>
                <a:gd name="connsiteX30" fmla="*/ 3493 w 9335"/>
                <a:gd name="connsiteY30" fmla="*/ 6117 h 10000"/>
                <a:gd name="connsiteX31" fmla="*/ 3177 w 9335"/>
                <a:gd name="connsiteY31" fmla="*/ 6185 h 10000"/>
                <a:gd name="connsiteX32" fmla="*/ 3049 w 9335"/>
                <a:gd name="connsiteY32" fmla="*/ 6185 h 10000"/>
                <a:gd name="connsiteX33" fmla="*/ 2985 w 9335"/>
                <a:gd name="connsiteY33" fmla="*/ 6117 h 10000"/>
                <a:gd name="connsiteX34" fmla="*/ 2922 w 9335"/>
                <a:gd name="connsiteY34" fmla="*/ 5829 h 10000"/>
                <a:gd name="connsiteX35" fmla="*/ 2731 w 9335"/>
                <a:gd name="connsiteY35" fmla="*/ 5464 h 10000"/>
                <a:gd name="connsiteX36" fmla="*/ 2731 w 9335"/>
                <a:gd name="connsiteY36" fmla="*/ 5464 h 10000"/>
                <a:gd name="connsiteX37" fmla="*/ 2604 w 9335"/>
                <a:gd name="connsiteY37" fmla="*/ 5254 h 10000"/>
                <a:gd name="connsiteX38" fmla="*/ 2604 w 9335"/>
                <a:gd name="connsiteY38" fmla="*/ 5035 h 10000"/>
                <a:gd name="connsiteX39" fmla="*/ 2604 w 9335"/>
                <a:gd name="connsiteY39" fmla="*/ 4889 h 10000"/>
                <a:gd name="connsiteX40" fmla="*/ 2669 w 9335"/>
                <a:gd name="connsiteY40" fmla="*/ 4750 h 10000"/>
                <a:gd name="connsiteX41" fmla="*/ 2794 w 9335"/>
                <a:gd name="connsiteY41" fmla="*/ 4459 h 10000"/>
                <a:gd name="connsiteX42" fmla="*/ 2922 w 9335"/>
                <a:gd name="connsiteY42" fmla="*/ 4388 h 10000"/>
                <a:gd name="connsiteX43" fmla="*/ 2922 w 9335"/>
                <a:gd name="connsiteY43" fmla="*/ 4388 h 10000"/>
                <a:gd name="connsiteX44" fmla="*/ 2922 w 9335"/>
                <a:gd name="connsiteY44" fmla="*/ 4320 h 10000"/>
                <a:gd name="connsiteX45" fmla="*/ 2985 w 9335"/>
                <a:gd name="connsiteY45" fmla="*/ 4245 h 10000"/>
                <a:gd name="connsiteX46" fmla="*/ 3240 w 9335"/>
                <a:gd name="connsiteY46" fmla="*/ 4170 h 10000"/>
                <a:gd name="connsiteX47" fmla="*/ 4000 w 9335"/>
                <a:gd name="connsiteY47" fmla="*/ 4031 h 10000"/>
                <a:gd name="connsiteX48" fmla="*/ 5334 w 9335"/>
                <a:gd name="connsiteY48" fmla="*/ 3815 h 10000"/>
                <a:gd name="connsiteX49" fmla="*/ 5334 w 9335"/>
                <a:gd name="connsiteY49" fmla="*/ 3815 h 10000"/>
                <a:gd name="connsiteX50" fmla="*/ 6097 w 9335"/>
                <a:gd name="connsiteY50" fmla="*/ 3598 h 10000"/>
                <a:gd name="connsiteX51" fmla="*/ 7493 w 9335"/>
                <a:gd name="connsiteY51" fmla="*/ 3165 h 10000"/>
                <a:gd name="connsiteX52" fmla="*/ 7493 w 9335"/>
                <a:gd name="connsiteY52" fmla="*/ 3165 h 10000"/>
                <a:gd name="connsiteX53" fmla="*/ 7812 w 9335"/>
                <a:gd name="connsiteY53" fmla="*/ 3013 h 10000"/>
                <a:gd name="connsiteX54" fmla="*/ 7938 w 9335"/>
                <a:gd name="connsiteY54" fmla="*/ 2803 h 10000"/>
                <a:gd name="connsiteX55" fmla="*/ 8066 w 9335"/>
                <a:gd name="connsiteY55" fmla="*/ 2660 h 10000"/>
                <a:gd name="connsiteX56" fmla="*/ 8001 w 9335"/>
                <a:gd name="connsiteY56" fmla="*/ 2516 h 10000"/>
                <a:gd name="connsiteX57" fmla="*/ 8001 w 9335"/>
                <a:gd name="connsiteY57" fmla="*/ 2372 h 10000"/>
                <a:gd name="connsiteX58" fmla="*/ 7874 w 9335"/>
                <a:gd name="connsiteY58" fmla="*/ 2228 h 10000"/>
                <a:gd name="connsiteX59" fmla="*/ 7684 w 9335"/>
                <a:gd name="connsiteY59" fmla="*/ 2014 h 10000"/>
                <a:gd name="connsiteX60" fmla="*/ 7684 w 9335"/>
                <a:gd name="connsiteY60" fmla="*/ 2014 h 10000"/>
                <a:gd name="connsiteX61" fmla="*/ 5399 w 9335"/>
                <a:gd name="connsiteY61" fmla="*/ 722 h 10000"/>
                <a:gd name="connsiteX62" fmla="*/ 5399 w 9335"/>
                <a:gd name="connsiteY62" fmla="*/ 722 h 10000"/>
                <a:gd name="connsiteX63" fmla="*/ 5144 w 9335"/>
                <a:gd name="connsiteY63" fmla="*/ 510 h 10000"/>
                <a:gd name="connsiteX64" fmla="*/ 4953 w 9335"/>
                <a:gd name="connsiteY64" fmla="*/ 291 h 10000"/>
                <a:gd name="connsiteX65" fmla="*/ 4826 w 9335"/>
                <a:gd name="connsiteY65" fmla="*/ 73 h 10000"/>
                <a:gd name="connsiteX66" fmla="*/ 4826 w 9335"/>
                <a:gd name="connsiteY66" fmla="*/ 73 h 10000"/>
                <a:gd name="connsiteX67" fmla="*/ 7114 w 9335"/>
                <a:gd name="connsiteY67" fmla="*/ 0 h 10000"/>
                <a:gd name="connsiteX68" fmla="*/ 9335 w 9335"/>
                <a:gd name="connsiteY68" fmla="*/ 722 h 10000"/>
                <a:gd name="connsiteX69" fmla="*/ 9335 w 9335"/>
                <a:gd name="connsiteY69" fmla="*/ 9927 h 10000"/>
                <a:gd name="connsiteX70" fmla="*/ 9335 w 9335"/>
                <a:gd name="connsiteY70" fmla="*/ 9927 h 10000"/>
                <a:gd name="connsiteX71" fmla="*/ 9018 w 9335"/>
                <a:gd name="connsiteY71" fmla="*/ 9857 h 10000"/>
                <a:gd name="connsiteX72" fmla="*/ 8637 w 9335"/>
                <a:gd name="connsiteY72" fmla="*/ 9927 h 10000"/>
                <a:gd name="connsiteX73" fmla="*/ 8637 w 9335"/>
                <a:gd name="connsiteY73" fmla="*/ 9927 h 10000"/>
                <a:gd name="connsiteX74" fmla="*/ 8510 w 9335"/>
                <a:gd name="connsiteY74" fmla="*/ 10000 h 10000"/>
                <a:gd name="connsiteX75" fmla="*/ 8257 w 9335"/>
                <a:gd name="connsiteY75" fmla="*/ 9927 h 10000"/>
                <a:gd name="connsiteX76" fmla="*/ 8066 w 9335"/>
                <a:gd name="connsiteY76" fmla="*/ 9857 h 10000"/>
                <a:gd name="connsiteX77" fmla="*/ 7874 w 9335"/>
                <a:gd name="connsiteY77" fmla="*/ 9707 h 10000"/>
                <a:gd name="connsiteX78" fmla="*/ 7746 w 9335"/>
                <a:gd name="connsiteY78" fmla="*/ 9494 h 10000"/>
                <a:gd name="connsiteX79" fmla="*/ 7556 w 9335"/>
                <a:gd name="connsiteY79" fmla="*/ 9137 h 10000"/>
                <a:gd name="connsiteX80" fmla="*/ 7556 w 9335"/>
                <a:gd name="connsiteY80" fmla="*/ 9137 h 10000"/>
                <a:gd name="connsiteX81" fmla="*/ 7303 w 9335"/>
                <a:gd name="connsiteY81" fmla="*/ 8492 h 10000"/>
                <a:gd name="connsiteX82" fmla="*/ 7176 w 9335"/>
                <a:gd name="connsiteY82" fmla="*/ 8199 h 10000"/>
                <a:gd name="connsiteX83" fmla="*/ 6985 w 9335"/>
                <a:gd name="connsiteY83" fmla="*/ 7987 h 10000"/>
                <a:gd name="connsiteX84" fmla="*/ 6796 w 9335"/>
                <a:gd name="connsiteY84" fmla="*/ 7842 h 10000"/>
                <a:gd name="connsiteX85" fmla="*/ 6542 w 9335"/>
                <a:gd name="connsiteY85" fmla="*/ 7765 h 10000"/>
                <a:gd name="connsiteX86" fmla="*/ 6286 w 9335"/>
                <a:gd name="connsiteY86" fmla="*/ 7695 h 10000"/>
                <a:gd name="connsiteX87" fmla="*/ 5906 w 9335"/>
                <a:gd name="connsiteY87" fmla="*/ 7622 h 10000"/>
                <a:gd name="connsiteX88" fmla="*/ 5906 w 9335"/>
                <a:gd name="connsiteY88" fmla="*/ 7622 h 10000"/>
                <a:gd name="connsiteX89" fmla="*/ 5399 w 9335"/>
                <a:gd name="connsiteY89" fmla="*/ 7695 h 10000"/>
                <a:gd name="connsiteX90" fmla="*/ 5017 w 9335"/>
                <a:gd name="connsiteY90" fmla="*/ 7695 h 10000"/>
                <a:gd name="connsiteX91" fmla="*/ 4891 w 9335"/>
                <a:gd name="connsiteY91" fmla="*/ 7622 h 10000"/>
                <a:gd name="connsiteX92" fmla="*/ 4826 w 9335"/>
                <a:gd name="connsiteY92" fmla="*/ 7550 h 10000"/>
                <a:gd name="connsiteX93" fmla="*/ 4826 w 9335"/>
                <a:gd name="connsiteY93" fmla="*/ 7550 h 10000"/>
                <a:gd name="connsiteX94" fmla="*/ 4826 w 9335"/>
                <a:gd name="connsiteY94" fmla="*/ 6257 h 10000"/>
                <a:gd name="connsiteX95" fmla="*/ 4826 w 9335"/>
                <a:gd name="connsiteY95" fmla="*/ 6257 h 10000"/>
                <a:gd name="connsiteX96" fmla="*/ 4826 w 9335"/>
                <a:gd name="connsiteY96" fmla="*/ 5968 h 10000"/>
                <a:gd name="connsiteX97" fmla="*/ 4699 w 9335"/>
                <a:gd name="connsiteY97" fmla="*/ 5609 h 10000"/>
                <a:gd name="connsiteX98" fmla="*/ 4636 w 9335"/>
                <a:gd name="connsiteY98" fmla="*/ 5539 h 10000"/>
                <a:gd name="connsiteX99" fmla="*/ 4509 w 9335"/>
                <a:gd name="connsiteY99" fmla="*/ 5464 h 10000"/>
                <a:gd name="connsiteX100" fmla="*/ 4382 w 9335"/>
                <a:gd name="connsiteY100" fmla="*/ 5464 h 10000"/>
                <a:gd name="connsiteX101" fmla="*/ 4191 w 9335"/>
                <a:gd name="connsiteY101" fmla="*/ 5539 h 10000"/>
                <a:gd name="connsiteX102" fmla="*/ 4191 w 9335"/>
                <a:gd name="connsiteY102" fmla="*/ 5539 h 10000"/>
                <a:gd name="connsiteX103" fmla="*/ 3493 w 9335"/>
                <a:gd name="connsiteY103" fmla="*/ 6042 h 10000"/>
                <a:gd name="connsiteX104" fmla="*/ 3177 w 9335"/>
                <a:gd name="connsiteY104" fmla="*/ 6185 h 10000"/>
                <a:gd name="connsiteX105" fmla="*/ 3112 w 9335"/>
                <a:gd name="connsiteY105" fmla="*/ 6257 h 10000"/>
                <a:gd name="connsiteX106" fmla="*/ 3049 w 9335"/>
                <a:gd name="connsiteY106" fmla="*/ 6185 h 10000"/>
                <a:gd name="connsiteX107" fmla="*/ 3049 w 9335"/>
                <a:gd name="connsiteY107" fmla="*/ 6185 h 10000"/>
                <a:gd name="connsiteX108" fmla="*/ 2731 w 9335"/>
                <a:gd name="connsiteY108" fmla="*/ 5464 h 10000"/>
                <a:gd name="connsiteX109" fmla="*/ 2731 w 9335"/>
                <a:gd name="connsiteY109" fmla="*/ 5464 h 10000"/>
                <a:gd name="connsiteX110" fmla="*/ 2604 w 9335"/>
                <a:gd name="connsiteY110" fmla="*/ 5108 h 10000"/>
                <a:gd name="connsiteX111" fmla="*/ 2604 w 9335"/>
                <a:gd name="connsiteY111" fmla="*/ 4889 h 10000"/>
                <a:gd name="connsiteX112" fmla="*/ 2604 w 9335"/>
                <a:gd name="connsiteY112" fmla="*/ 4676 h 10000"/>
                <a:gd name="connsiteX113" fmla="*/ 2604 w 9335"/>
                <a:gd name="connsiteY113" fmla="*/ 4676 h 10000"/>
                <a:gd name="connsiteX114" fmla="*/ 2794 w 9335"/>
                <a:gd name="connsiteY114" fmla="*/ 4459 h 10000"/>
                <a:gd name="connsiteX115" fmla="*/ 2922 w 9335"/>
                <a:gd name="connsiteY115" fmla="*/ 4388 h 10000"/>
                <a:gd name="connsiteX116" fmla="*/ 2922 w 9335"/>
                <a:gd name="connsiteY116" fmla="*/ 4388 h 10000"/>
                <a:gd name="connsiteX117" fmla="*/ 2478 w 9335"/>
                <a:gd name="connsiteY117" fmla="*/ 4388 h 10000"/>
                <a:gd name="connsiteX118" fmla="*/ 2158 w 9335"/>
                <a:gd name="connsiteY118" fmla="*/ 4459 h 10000"/>
                <a:gd name="connsiteX119" fmla="*/ 2032 w 9335"/>
                <a:gd name="connsiteY119" fmla="*/ 4537 h 10000"/>
                <a:gd name="connsiteX120" fmla="*/ 1970 w 9335"/>
                <a:gd name="connsiteY120" fmla="*/ 4603 h 10000"/>
                <a:gd name="connsiteX121" fmla="*/ 1970 w 9335"/>
                <a:gd name="connsiteY121" fmla="*/ 4603 h 10000"/>
                <a:gd name="connsiteX122" fmla="*/ 1842 w 9335"/>
                <a:gd name="connsiteY122" fmla="*/ 4889 h 10000"/>
                <a:gd name="connsiteX123" fmla="*/ 1651 w 9335"/>
                <a:gd name="connsiteY123" fmla="*/ 5323 h 10000"/>
                <a:gd name="connsiteX124" fmla="*/ 1334 w 9335"/>
                <a:gd name="connsiteY124" fmla="*/ 5829 h 10000"/>
                <a:gd name="connsiteX125" fmla="*/ 954 w 9335"/>
                <a:gd name="connsiteY125" fmla="*/ 6185 h 10000"/>
                <a:gd name="connsiteX126" fmla="*/ 954 w 9335"/>
                <a:gd name="connsiteY126" fmla="*/ 6185 h 10000"/>
                <a:gd name="connsiteX127" fmla="*/ 572 w 9335"/>
                <a:gd name="connsiteY127" fmla="*/ 6471 h 10000"/>
                <a:gd name="connsiteX128" fmla="*/ 0 w 9335"/>
                <a:gd name="connsiteY128" fmla="*/ 6762 h 10000"/>
                <a:gd name="connsiteX0" fmla="*/ 9387 w 9387"/>
                <a:gd name="connsiteY0" fmla="*/ 9857 h 10000"/>
                <a:gd name="connsiteX1" fmla="*/ 9387 w 9387"/>
                <a:gd name="connsiteY1" fmla="*/ 9857 h 10000"/>
                <a:gd name="connsiteX2" fmla="*/ 8435 w 9387"/>
                <a:gd name="connsiteY2" fmla="*/ 9927 h 10000"/>
                <a:gd name="connsiteX3" fmla="*/ 8093 w 9387"/>
                <a:gd name="connsiteY3" fmla="*/ 9927 h 10000"/>
                <a:gd name="connsiteX4" fmla="*/ 7958 w 9387"/>
                <a:gd name="connsiteY4" fmla="*/ 9857 h 10000"/>
                <a:gd name="connsiteX5" fmla="*/ 7890 w 9387"/>
                <a:gd name="connsiteY5" fmla="*/ 9782 h 10000"/>
                <a:gd name="connsiteX6" fmla="*/ 7890 w 9387"/>
                <a:gd name="connsiteY6" fmla="*/ 9782 h 10000"/>
                <a:gd name="connsiteX7" fmla="*/ 7481 w 9387"/>
                <a:gd name="connsiteY7" fmla="*/ 8915 h 10000"/>
                <a:gd name="connsiteX8" fmla="*/ 7142 w 9387"/>
                <a:gd name="connsiteY8" fmla="*/ 8129 h 10000"/>
                <a:gd name="connsiteX9" fmla="*/ 7142 w 9387"/>
                <a:gd name="connsiteY9" fmla="*/ 8129 h 10000"/>
                <a:gd name="connsiteX10" fmla="*/ 7008 w 9387"/>
                <a:gd name="connsiteY10" fmla="*/ 7987 h 10000"/>
                <a:gd name="connsiteX11" fmla="*/ 6802 w 9387"/>
                <a:gd name="connsiteY11" fmla="*/ 7842 h 10000"/>
                <a:gd name="connsiteX12" fmla="*/ 6258 w 9387"/>
                <a:gd name="connsiteY12" fmla="*/ 7765 h 10000"/>
                <a:gd name="connsiteX13" fmla="*/ 5578 w 9387"/>
                <a:gd name="connsiteY13" fmla="*/ 7695 h 10000"/>
                <a:gd name="connsiteX14" fmla="*/ 4965 w 9387"/>
                <a:gd name="connsiteY14" fmla="*/ 7695 h 10000"/>
                <a:gd name="connsiteX15" fmla="*/ 4965 w 9387"/>
                <a:gd name="connsiteY15" fmla="*/ 7695 h 10000"/>
                <a:gd name="connsiteX16" fmla="*/ 4693 w 9387"/>
                <a:gd name="connsiteY16" fmla="*/ 7622 h 10000"/>
                <a:gd name="connsiteX17" fmla="*/ 4557 w 9387"/>
                <a:gd name="connsiteY17" fmla="*/ 7484 h 10000"/>
                <a:gd name="connsiteX18" fmla="*/ 4488 w 9387"/>
                <a:gd name="connsiteY18" fmla="*/ 7339 h 10000"/>
                <a:gd name="connsiteX19" fmla="*/ 4488 w 9387"/>
                <a:gd name="connsiteY19" fmla="*/ 7050 h 10000"/>
                <a:gd name="connsiteX20" fmla="*/ 4557 w 9387"/>
                <a:gd name="connsiteY20" fmla="*/ 6471 h 10000"/>
                <a:gd name="connsiteX21" fmla="*/ 4626 w 9387"/>
                <a:gd name="connsiteY21" fmla="*/ 6185 h 10000"/>
                <a:gd name="connsiteX22" fmla="*/ 4557 w 9387"/>
                <a:gd name="connsiteY22" fmla="*/ 5829 h 10000"/>
                <a:gd name="connsiteX23" fmla="*/ 4557 w 9387"/>
                <a:gd name="connsiteY23" fmla="*/ 5829 h 10000"/>
                <a:gd name="connsiteX24" fmla="*/ 4488 w 9387"/>
                <a:gd name="connsiteY24" fmla="*/ 5609 h 10000"/>
                <a:gd name="connsiteX25" fmla="*/ 4421 w 9387"/>
                <a:gd name="connsiteY25" fmla="*/ 5464 h 10000"/>
                <a:gd name="connsiteX26" fmla="*/ 4284 w 9387"/>
                <a:gd name="connsiteY26" fmla="*/ 5464 h 10000"/>
                <a:gd name="connsiteX27" fmla="*/ 4081 w 9387"/>
                <a:gd name="connsiteY27" fmla="*/ 5539 h 10000"/>
                <a:gd name="connsiteX28" fmla="*/ 3672 w 9387"/>
                <a:gd name="connsiteY28" fmla="*/ 5752 h 10000"/>
                <a:gd name="connsiteX29" fmla="*/ 3129 w 9387"/>
                <a:gd name="connsiteY29" fmla="*/ 6117 h 10000"/>
                <a:gd name="connsiteX30" fmla="*/ 3129 w 9387"/>
                <a:gd name="connsiteY30" fmla="*/ 6117 h 10000"/>
                <a:gd name="connsiteX31" fmla="*/ 2790 w 9387"/>
                <a:gd name="connsiteY31" fmla="*/ 6185 h 10000"/>
                <a:gd name="connsiteX32" fmla="*/ 2653 w 9387"/>
                <a:gd name="connsiteY32" fmla="*/ 6185 h 10000"/>
                <a:gd name="connsiteX33" fmla="*/ 2585 w 9387"/>
                <a:gd name="connsiteY33" fmla="*/ 6117 h 10000"/>
                <a:gd name="connsiteX34" fmla="*/ 2517 w 9387"/>
                <a:gd name="connsiteY34" fmla="*/ 5829 h 10000"/>
                <a:gd name="connsiteX35" fmla="*/ 2313 w 9387"/>
                <a:gd name="connsiteY35" fmla="*/ 5464 h 10000"/>
                <a:gd name="connsiteX36" fmla="*/ 2313 w 9387"/>
                <a:gd name="connsiteY36" fmla="*/ 5464 h 10000"/>
                <a:gd name="connsiteX37" fmla="*/ 2177 w 9387"/>
                <a:gd name="connsiteY37" fmla="*/ 5254 h 10000"/>
                <a:gd name="connsiteX38" fmla="*/ 2177 w 9387"/>
                <a:gd name="connsiteY38" fmla="*/ 5035 h 10000"/>
                <a:gd name="connsiteX39" fmla="*/ 2177 w 9387"/>
                <a:gd name="connsiteY39" fmla="*/ 4889 h 10000"/>
                <a:gd name="connsiteX40" fmla="*/ 2246 w 9387"/>
                <a:gd name="connsiteY40" fmla="*/ 4750 h 10000"/>
                <a:gd name="connsiteX41" fmla="*/ 2380 w 9387"/>
                <a:gd name="connsiteY41" fmla="*/ 4459 h 10000"/>
                <a:gd name="connsiteX42" fmla="*/ 2517 w 9387"/>
                <a:gd name="connsiteY42" fmla="*/ 4388 h 10000"/>
                <a:gd name="connsiteX43" fmla="*/ 2517 w 9387"/>
                <a:gd name="connsiteY43" fmla="*/ 4388 h 10000"/>
                <a:gd name="connsiteX44" fmla="*/ 2517 w 9387"/>
                <a:gd name="connsiteY44" fmla="*/ 4320 h 10000"/>
                <a:gd name="connsiteX45" fmla="*/ 2585 w 9387"/>
                <a:gd name="connsiteY45" fmla="*/ 4245 h 10000"/>
                <a:gd name="connsiteX46" fmla="*/ 2858 w 9387"/>
                <a:gd name="connsiteY46" fmla="*/ 4170 h 10000"/>
                <a:gd name="connsiteX47" fmla="*/ 3672 w 9387"/>
                <a:gd name="connsiteY47" fmla="*/ 4031 h 10000"/>
                <a:gd name="connsiteX48" fmla="*/ 5101 w 9387"/>
                <a:gd name="connsiteY48" fmla="*/ 3815 h 10000"/>
                <a:gd name="connsiteX49" fmla="*/ 5101 w 9387"/>
                <a:gd name="connsiteY49" fmla="*/ 3815 h 10000"/>
                <a:gd name="connsiteX50" fmla="*/ 5918 w 9387"/>
                <a:gd name="connsiteY50" fmla="*/ 3598 h 10000"/>
                <a:gd name="connsiteX51" fmla="*/ 7414 w 9387"/>
                <a:gd name="connsiteY51" fmla="*/ 3165 h 10000"/>
                <a:gd name="connsiteX52" fmla="*/ 7414 w 9387"/>
                <a:gd name="connsiteY52" fmla="*/ 3165 h 10000"/>
                <a:gd name="connsiteX53" fmla="*/ 7756 w 9387"/>
                <a:gd name="connsiteY53" fmla="*/ 3013 h 10000"/>
                <a:gd name="connsiteX54" fmla="*/ 7890 w 9387"/>
                <a:gd name="connsiteY54" fmla="*/ 2803 h 10000"/>
                <a:gd name="connsiteX55" fmla="*/ 8028 w 9387"/>
                <a:gd name="connsiteY55" fmla="*/ 2660 h 10000"/>
                <a:gd name="connsiteX56" fmla="*/ 7958 w 9387"/>
                <a:gd name="connsiteY56" fmla="*/ 2516 h 10000"/>
                <a:gd name="connsiteX57" fmla="*/ 7958 w 9387"/>
                <a:gd name="connsiteY57" fmla="*/ 2372 h 10000"/>
                <a:gd name="connsiteX58" fmla="*/ 7822 w 9387"/>
                <a:gd name="connsiteY58" fmla="*/ 2228 h 10000"/>
                <a:gd name="connsiteX59" fmla="*/ 7618 w 9387"/>
                <a:gd name="connsiteY59" fmla="*/ 2014 h 10000"/>
                <a:gd name="connsiteX60" fmla="*/ 7618 w 9387"/>
                <a:gd name="connsiteY60" fmla="*/ 2014 h 10000"/>
                <a:gd name="connsiteX61" fmla="*/ 5171 w 9387"/>
                <a:gd name="connsiteY61" fmla="*/ 722 h 10000"/>
                <a:gd name="connsiteX62" fmla="*/ 5171 w 9387"/>
                <a:gd name="connsiteY62" fmla="*/ 722 h 10000"/>
                <a:gd name="connsiteX63" fmla="*/ 4897 w 9387"/>
                <a:gd name="connsiteY63" fmla="*/ 510 h 10000"/>
                <a:gd name="connsiteX64" fmla="*/ 4693 w 9387"/>
                <a:gd name="connsiteY64" fmla="*/ 291 h 10000"/>
                <a:gd name="connsiteX65" fmla="*/ 4557 w 9387"/>
                <a:gd name="connsiteY65" fmla="*/ 73 h 10000"/>
                <a:gd name="connsiteX66" fmla="*/ 4557 w 9387"/>
                <a:gd name="connsiteY66" fmla="*/ 73 h 10000"/>
                <a:gd name="connsiteX67" fmla="*/ 7008 w 9387"/>
                <a:gd name="connsiteY67" fmla="*/ 0 h 10000"/>
                <a:gd name="connsiteX68" fmla="*/ 9387 w 9387"/>
                <a:gd name="connsiteY68" fmla="*/ 722 h 10000"/>
                <a:gd name="connsiteX69" fmla="*/ 9387 w 9387"/>
                <a:gd name="connsiteY69" fmla="*/ 9927 h 10000"/>
                <a:gd name="connsiteX70" fmla="*/ 9387 w 9387"/>
                <a:gd name="connsiteY70" fmla="*/ 9927 h 10000"/>
                <a:gd name="connsiteX71" fmla="*/ 9047 w 9387"/>
                <a:gd name="connsiteY71" fmla="*/ 9857 h 10000"/>
                <a:gd name="connsiteX72" fmla="*/ 8639 w 9387"/>
                <a:gd name="connsiteY72" fmla="*/ 9927 h 10000"/>
                <a:gd name="connsiteX73" fmla="*/ 8639 w 9387"/>
                <a:gd name="connsiteY73" fmla="*/ 9927 h 10000"/>
                <a:gd name="connsiteX74" fmla="*/ 8503 w 9387"/>
                <a:gd name="connsiteY74" fmla="*/ 10000 h 10000"/>
                <a:gd name="connsiteX75" fmla="*/ 8232 w 9387"/>
                <a:gd name="connsiteY75" fmla="*/ 9927 h 10000"/>
                <a:gd name="connsiteX76" fmla="*/ 8028 w 9387"/>
                <a:gd name="connsiteY76" fmla="*/ 9857 h 10000"/>
                <a:gd name="connsiteX77" fmla="*/ 7822 w 9387"/>
                <a:gd name="connsiteY77" fmla="*/ 9707 h 10000"/>
                <a:gd name="connsiteX78" fmla="*/ 7685 w 9387"/>
                <a:gd name="connsiteY78" fmla="*/ 9494 h 10000"/>
                <a:gd name="connsiteX79" fmla="*/ 7481 w 9387"/>
                <a:gd name="connsiteY79" fmla="*/ 9137 h 10000"/>
                <a:gd name="connsiteX80" fmla="*/ 7481 w 9387"/>
                <a:gd name="connsiteY80" fmla="*/ 9137 h 10000"/>
                <a:gd name="connsiteX81" fmla="*/ 7210 w 9387"/>
                <a:gd name="connsiteY81" fmla="*/ 8492 h 10000"/>
                <a:gd name="connsiteX82" fmla="*/ 7074 w 9387"/>
                <a:gd name="connsiteY82" fmla="*/ 8199 h 10000"/>
                <a:gd name="connsiteX83" fmla="*/ 6870 w 9387"/>
                <a:gd name="connsiteY83" fmla="*/ 7987 h 10000"/>
                <a:gd name="connsiteX84" fmla="*/ 6667 w 9387"/>
                <a:gd name="connsiteY84" fmla="*/ 7842 h 10000"/>
                <a:gd name="connsiteX85" fmla="*/ 6395 w 9387"/>
                <a:gd name="connsiteY85" fmla="*/ 7765 h 10000"/>
                <a:gd name="connsiteX86" fmla="*/ 6121 w 9387"/>
                <a:gd name="connsiteY86" fmla="*/ 7695 h 10000"/>
                <a:gd name="connsiteX87" fmla="*/ 5714 w 9387"/>
                <a:gd name="connsiteY87" fmla="*/ 7622 h 10000"/>
                <a:gd name="connsiteX88" fmla="*/ 5714 w 9387"/>
                <a:gd name="connsiteY88" fmla="*/ 7622 h 10000"/>
                <a:gd name="connsiteX89" fmla="*/ 5171 w 9387"/>
                <a:gd name="connsiteY89" fmla="*/ 7695 h 10000"/>
                <a:gd name="connsiteX90" fmla="*/ 4761 w 9387"/>
                <a:gd name="connsiteY90" fmla="*/ 7695 h 10000"/>
                <a:gd name="connsiteX91" fmla="*/ 4626 w 9387"/>
                <a:gd name="connsiteY91" fmla="*/ 7622 h 10000"/>
                <a:gd name="connsiteX92" fmla="*/ 4557 w 9387"/>
                <a:gd name="connsiteY92" fmla="*/ 7550 h 10000"/>
                <a:gd name="connsiteX93" fmla="*/ 4557 w 9387"/>
                <a:gd name="connsiteY93" fmla="*/ 7550 h 10000"/>
                <a:gd name="connsiteX94" fmla="*/ 4557 w 9387"/>
                <a:gd name="connsiteY94" fmla="*/ 6257 h 10000"/>
                <a:gd name="connsiteX95" fmla="*/ 4557 w 9387"/>
                <a:gd name="connsiteY95" fmla="*/ 6257 h 10000"/>
                <a:gd name="connsiteX96" fmla="*/ 4557 w 9387"/>
                <a:gd name="connsiteY96" fmla="*/ 5968 h 10000"/>
                <a:gd name="connsiteX97" fmla="*/ 4421 w 9387"/>
                <a:gd name="connsiteY97" fmla="*/ 5609 h 10000"/>
                <a:gd name="connsiteX98" fmla="*/ 4353 w 9387"/>
                <a:gd name="connsiteY98" fmla="*/ 5539 h 10000"/>
                <a:gd name="connsiteX99" fmla="*/ 4217 w 9387"/>
                <a:gd name="connsiteY99" fmla="*/ 5464 h 10000"/>
                <a:gd name="connsiteX100" fmla="*/ 4081 w 9387"/>
                <a:gd name="connsiteY100" fmla="*/ 5464 h 10000"/>
                <a:gd name="connsiteX101" fmla="*/ 3877 w 9387"/>
                <a:gd name="connsiteY101" fmla="*/ 5539 h 10000"/>
                <a:gd name="connsiteX102" fmla="*/ 3877 w 9387"/>
                <a:gd name="connsiteY102" fmla="*/ 5539 h 10000"/>
                <a:gd name="connsiteX103" fmla="*/ 3129 w 9387"/>
                <a:gd name="connsiteY103" fmla="*/ 6042 h 10000"/>
                <a:gd name="connsiteX104" fmla="*/ 2790 w 9387"/>
                <a:gd name="connsiteY104" fmla="*/ 6185 h 10000"/>
                <a:gd name="connsiteX105" fmla="*/ 2721 w 9387"/>
                <a:gd name="connsiteY105" fmla="*/ 6257 h 10000"/>
                <a:gd name="connsiteX106" fmla="*/ 2653 w 9387"/>
                <a:gd name="connsiteY106" fmla="*/ 6185 h 10000"/>
                <a:gd name="connsiteX107" fmla="*/ 2653 w 9387"/>
                <a:gd name="connsiteY107" fmla="*/ 6185 h 10000"/>
                <a:gd name="connsiteX108" fmla="*/ 2313 w 9387"/>
                <a:gd name="connsiteY108" fmla="*/ 5464 h 10000"/>
                <a:gd name="connsiteX109" fmla="*/ 2313 w 9387"/>
                <a:gd name="connsiteY109" fmla="*/ 5464 h 10000"/>
                <a:gd name="connsiteX110" fmla="*/ 2177 w 9387"/>
                <a:gd name="connsiteY110" fmla="*/ 5108 h 10000"/>
                <a:gd name="connsiteX111" fmla="*/ 2177 w 9387"/>
                <a:gd name="connsiteY111" fmla="*/ 4889 h 10000"/>
                <a:gd name="connsiteX112" fmla="*/ 2177 w 9387"/>
                <a:gd name="connsiteY112" fmla="*/ 4676 h 10000"/>
                <a:gd name="connsiteX113" fmla="*/ 2177 w 9387"/>
                <a:gd name="connsiteY113" fmla="*/ 4676 h 10000"/>
                <a:gd name="connsiteX114" fmla="*/ 2380 w 9387"/>
                <a:gd name="connsiteY114" fmla="*/ 4459 h 10000"/>
                <a:gd name="connsiteX115" fmla="*/ 2517 w 9387"/>
                <a:gd name="connsiteY115" fmla="*/ 4388 h 10000"/>
                <a:gd name="connsiteX116" fmla="*/ 2517 w 9387"/>
                <a:gd name="connsiteY116" fmla="*/ 4388 h 10000"/>
                <a:gd name="connsiteX117" fmla="*/ 2042 w 9387"/>
                <a:gd name="connsiteY117" fmla="*/ 4388 h 10000"/>
                <a:gd name="connsiteX118" fmla="*/ 1699 w 9387"/>
                <a:gd name="connsiteY118" fmla="*/ 4459 h 10000"/>
                <a:gd name="connsiteX119" fmla="*/ 1564 w 9387"/>
                <a:gd name="connsiteY119" fmla="*/ 4537 h 10000"/>
                <a:gd name="connsiteX120" fmla="*/ 1497 w 9387"/>
                <a:gd name="connsiteY120" fmla="*/ 4603 h 10000"/>
                <a:gd name="connsiteX121" fmla="*/ 1497 w 9387"/>
                <a:gd name="connsiteY121" fmla="*/ 4603 h 10000"/>
                <a:gd name="connsiteX122" fmla="*/ 1360 w 9387"/>
                <a:gd name="connsiteY122" fmla="*/ 4889 h 10000"/>
                <a:gd name="connsiteX123" fmla="*/ 1156 w 9387"/>
                <a:gd name="connsiteY123" fmla="*/ 5323 h 10000"/>
                <a:gd name="connsiteX124" fmla="*/ 816 w 9387"/>
                <a:gd name="connsiteY124" fmla="*/ 5829 h 10000"/>
                <a:gd name="connsiteX125" fmla="*/ 409 w 9387"/>
                <a:gd name="connsiteY125" fmla="*/ 6185 h 10000"/>
                <a:gd name="connsiteX126" fmla="*/ 409 w 9387"/>
                <a:gd name="connsiteY126" fmla="*/ 6185 h 10000"/>
                <a:gd name="connsiteX127" fmla="*/ 0 w 9387"/>
                <a:gd name="connsiteY127" fmla="*/ 6471 h 10000"/>
                <a:gd name="connsiteX0" fmla="*/ 9564 w 9564"/>
                <a:gd name="connsiteY0" fmla="*/ 9857 h 10000"/>
                <a:gd name="connsiteX1" fmla="*/ 9564 w 9564"/>
                <a:gd name="connsiteY1" fmla="*/ 9857 h 10000"/>
                <a:gd name="connsiteX2" fmla="*/ 8550 w 9564"/>
                <a:gd name="connsiteY2" fmla="*/ 9927 h 10000"/>
                <a:gd name="connsiteX3" fmla="*/ 8185 w 9564"/>
                <a:gd name="connsiteY3" fmla="*/ 9927 h 10000"/>
                <a:gd name="connsiteX4" fmla="*/ 8042 w 9564"/>
                <a:gd name="connsiteY4" fmla="*/ 9857 h 10000"/>
                <a:gd name="connsiteX5" fmla="*/ 7969 w 9564"/>
                <a:gd name="connsiteY5" fmla="*/ 9782 h 10000"/>
                <a:gd name="connsiteX6" fmla="*/ 7969 w 9564"/>
                <a:gd name="connsiteY6" fmla="*/ 9782 h 10000"/>
                <a:gd name="connsiteX7" fmla="*/ 7534 w 9564"/>
                <a:gd name="connsiteY7" fmla="*/ 8915 h 10000"/>
                <a:gd name="connsiteX8" fmla="*/ 7172 w 9564"/>
                <a:gd name="connsiteY8" fmla="*/ 8129 h 10000"/>
                <a:gd name="connsiteX9" fmla="*/ 7172 w 9564"/>
                <a:gd name="connsiteY9" fmla="*/ 8129 h 10000"/>
                <a:gd name="connsiteX10" fmla="*/ 7030 w 9564"/>
                <a:gd name="connsiteY10" fmla="*/ 7987 h 10000"/>
                <a:gd name="connsiteX11" fmla="*/ 6810 w 9564"/>
                <a:gd name="connsiteY11" fmla="*/ 7842 h 10000"/>
                <a:gd name="connsiteX12" fmla="*/ 6231 w 9564"/>
                <a:gd name="connsiteY12" fmla="*/ 7765 h 10000"/>
                <a:gd name="connsiteX13" fmla="*/ 5506 w 9564"/>
                <a:gd name="connsiteY13" fmla="*/ 7695 h 10000"/>
                <a:gd name="connsiteX14" fmla="*/ 4853 w 9564"/>
                <a:gd name="connsiteY14" fmla="*/ 7695 h 10000"/>
                <a:gd name="connsiteX15" fmla="*/ 4853 w 9564"/>
                <a:gd name="connsiteY15" fmla="*/ 7695 h 10000"/>
                <a:gd name="connsiteX16" fmla="*/ 4563 w 9564"/>
                <a:gd name="connsiteY16" fmla="*/ 7622 h 10000"/>
                <a:gd name="connsiteX17" fmla="*/ 4419 w 9564"/>
                <a:gd name="connsiteY17" fmla="*/ 7484 h 10000"/>
                <a:gd name="connsiteX18" fmla="*/ 4345 w 9564"/>
                <a:gd name="connsiteY18" fmla="*/ 7339 h 10000"/>
                <a:gd name="connsiteX19" fmla="*/ 4345 w 9564"/>
                <a:gd name="connsiteY19" fmla="*/ 7050 h 10000"/>
                <a:gd name="connsiteX20" fmla="*/ 4419 w 9564"/>
                <a:gd name="connsiteY20" fmla="*/ 6471 h 10000"/>
                <a:gd name="connsiteX21" fmla="*/ 4492 w 9564"/>
                <a:gd name="connsiteY21" fmla="*/ 6185 h 10000"/>
                <a:gd name="connsiteX22" fmla="*/ 4419 w 9564"/>
                <a:gd name="connsiteY22" fmla="*/ 5829 h 10000"/>
                <a:gd name="connsiteX23" fmla="*/ 4419 w 9564"/>
                <a:gd name="connsiteY23" fmla="*/ 5829 h 10000"/>
                <a:gd name="connsiteX24" fmla="*/ 4345 w 9564"/>
                <a:gd name="connsiteY24" fmla="*/ 5609 h 10000"/>
                <a:gd name="connsiteX25" fmla="*/ 4274 w 9564"/>
                <a:gd name="connsiteY25" fmla="*/ 5464 h 10000"/>
                <a:gd name="connsiteX26" fmla="*/ 4128 w 9564"/>
                <a:gd name="connsiteY26" fmla="*/ 5464 h 10000"/>
                <a:gd name="connsiteX27" fmla="*/ 3912 w 9564"/>
                <a:gd name="connsiteY27" fmla="*/ 5539 h 10000"/>
                <a:gd name="connsiteX28" fmla="*/ 3476 w 9564"/>
                <a:gd name="connsiteY28" fmla="*/ 5752 h 10000"/>
                <a:gd name="connsiteX29" fmla="*/ 2897 w 9564"/>
                <a:gd name="connsiteY29" fmla="*/ 6117 h 10000"/>
                <a:gd name="connsiteX30" fmla="*/ 2897 w 9564"/>
                <a:gd name="connsiteY30" fmla="*/ 6117 h 10000"/>
                <a:gd name="connsiteX31" fmla="*/ 2536 w 9564"/>
                <a:gd name="connsiteY31" fmla="*/ 6185 h 10000"/>
                <a:gd name="connsiteX32" fmla="*/ 2390 w 9564"/>
                <a:gd name="connsiteY32" fmla="*/ 6185 h 10000"/>
                <a:gd name="connsiteX33" fmla="*/ 2318 w 9564"/>
                <a:gd name="connsiteY33" fmla="*/ 6117 h 10000"/>
                <a:gd name="connsiteX34" fmla="*/ 2245 w 9564"/>
                <a:gd name="connsiteY34" fmla="*/ 5829 h 10000"/>
                <a:gd name="connsiteX35" fmla="*/ 2028 w 9564"/>
                <a:gd name="connsiteY35" fmla="*/ 5464 h 10000"/>
                <a:gd name="connsiteX36" fmla="*/ 2028 w 9564"/>
                <a:gd name="connsiteY36" fmla="*/ 5464 h 10000"/>
                <a:gd name="connsiteX37" fmla="*/ 1883 w 9564"/>
                <a:gd name="connsiteY37" fmla="*/ 5254 h 10000"/>
                <a:gd name="connsiteX38" fmla="*/ 1883 w 9564"/>
                <a:gd name="connsiteY38" fmla="*/ 5035 h 10000"/>
                <a:gd name="connsiteX39" fmla="*/ 1883 w 9564"/>
                <a:gd name="connsiteY39" fmla="*/ 4889 h 10000"/>
                <a:gd name="connsiteX40" fmla="*/ 1957 w 9564"/>
                <a:gd name="connsiteY40" fmla="*/ 4750 h 10000"/>
                <a:gd name="connsiteX41" fmla="*/ 2099 w 9564"/>
                <a:gd name="connsiteY41" fmla="*/ 4459 h 10000"/>
                <a:gd name="connsiteX42" fmla="*/ 2245 w 9564"/>
                <a:gd name="connsiteY42" fmla="*/ 4388 h 10000"/>
                <a:gd name="connsiteX43" fmla="*/ 2245 w 9564"/>
                <a:gd name="connsiteY43" fmla="*/ 4388 h 10000"/>
                <a:gd name="connsiteX44" fmla="*/ 2245 w 9564"/>
                <a:gd name="connsiteY44" fmla="*/ 4320 h 10000"/>
                <a:gd name="connsiteX45" fmla="*/ 2318 w 9564"/>
                <a:gd name="connsiteY45" fmla="*/ 4245 h 10000"/>
                <a:gd name="connsiteX46" fmla="*/ 2609 w 9564"/>
                <a:gd name="connsiteY46" fmla="*/ 4170 h 10000"/>
                <a:gd name="connsiteX47" fmla="*/ 3476 w 9564"/>
                <a:gd name="connsiteY47" fmla="*/ 4031 h 10000"/>
                <a:gd name="connsiteX48" fmla="*/ 4998 w 9564"/>
                <a:gd name="connsiteY48" fmla="*/ 3815 h 10000"/>
                <a:gd name="connsiteX49" fmla="*/ 4998 w 9564"/>
                <a:gd name="connsiteY49" fmla="*/ 3815 h 10000"/>
                <a:gd name="connsiteX50" fmla="*/ 5868 w 9564"/>
                <a:gd name="connsiteY50" fmla="*/ 3598 h 10000"/>
                <a:gd name="connsiteX51" fmla="*/ 7462 w 9564"/>
                <a:gd name="connsiteY51" fmla="*/ 3165 h 10000"/>
                <a:gd name="connsiteX52" fmla="*/ 7462 w 9564"/>
                <a:gd name="connsiteY52" fmla="*/ 3165 h 10000"/>
                <a:gd name="connsiteX53" fmla="*/ 7826 w 9564"/>
                <a:gd name="connsiteY53" fmla="*/ 3013 h 10000"/>
                <a:gd name="connsiteX54" fmla="*/ 7969 w 9564"/>
                <a:gd name="connsiteY54" fmla="*/ 2803 h 10000"/>
                <a:gd name="connsiteX55" fmla="*/ 8116 w 9564"/>
                <a:gd name="connsiteY55" fmla="*/ 2660 h 10000"/>
                <a:gd name="connsiteX56" fmla="*/ 8042 w 9564"/>
                <a:gd name="connsiteY56" fmla="*/ 2516 h 10000"/>
                <a:gd name="connsiteX57" fmla="*/ 8042 w 9564"/>
                <a:gd name="connsiteY57" fmla="*/ 2372 h 10000"/>
                <a:gd name="connsiteX58" fmla="*/ 7897 w 9564"/>
                <a:gd name="connsiteY58" fmla="*/ 2228 h 10000"/>
                <a:gd name="connsiteX59" fmla="*/ 7679 w 9564"/>
                <a:gd name="connsiteY59" fmla="*/ 2014 h 10000"/>
                <a:gd name="connsiteX60" fmla="*/ 7679 w 9564"/>
                <a:gd name="connsiteY60" fmla="*/ 2014 h 10000"/>
                <a:gd name="connsiteX61" fmla="*/ 5073 w 9564"/>
                <a:gd name="connsiteY61" fmla="*/ 722 h 10000"/>
                <a:gd name="connsiteX62" fmla="*/ 5073 w 9564"/>
                <a:gd name="connsiteY62" fmla="*/ 722 h 10000"/>
                <a:gd name="connsiteX63" fmla="*/ 4781 w 9564"/>
                <a:gd name="connsiteY63" fmla="*/ 510 h 10000"/>
                <a:gd name="connsiteX64" fmla="*/ 4563 w 9564"/>
                <a:gd name="connsiteY64" fmla="*/ 291 h 10000"/>
                <a:gd name="connsiteX65" fmla="*/ 4419 w 9564"/>
                <a:gd name="connsiteY65" fmla="*/ 73 h 10000"/>
                <a:gd name="connsiteX66" fmla="*/ 4419 w 9564"/>
                <a:gd name="connsiteY66" fmla="*/ 73 h 10000"/>
                <a:gd name="connsiteX67" fmla="*/ 7030 w 9564"/>
                <a:gd name="connsiteY67" fmla="*/ 0 h 10000"/>
                <a:gd name="connsiteX68" fmla="*/ 9564 w 9564"/>
                <a:gd name="connsiteY68" fmla="*/ 722 h 10000"/>
                <a:gd name="connsiteX69" fmla="*/ 9564 w 9564"/>
                <a:gd name="connsiteY69" fmla="*/ 9927 h 10000"/>
                <a:gd name="connsiteX70" fmla="*/ 9564 w 9564"/>
                <a:gd name="connsiteY70" fmla="*/ 9927 h 10000"/>
                <a:gd name="connsiteX71" fmla="*/ 9202 w 9564"/>
                <a:gd name="connsiteY71" fmla="*/ 9857 h 10000"/>
                <a:gd name="connsiteX72" fmla="*/ 8767 w 9564"/>
                <a:gd name="connsiteY72" fmla="*/ 9927 h 10000"/>
                <a:gd name="connsiteX73" fmla="*/ 8767 w 9564"/>
                <a:gd name="connsiteY73" fmla="*/ 9927 h 10000"/>
                <a:gd name="connsiteX74" fmla="*/ 8622 w 9564"/>
                <a:gd name="connsiteY74" fmla="*/ 10000 h 10000"/>
                <a:gd name="connsiteX75" fmla="*/ 8334 w 9564"/>
                <a:gd name="connsiteY75" fmla="*/ 9927 h 10000"/>
                <a:gd name="connsiteX76" fmla="*/ 8116 w 9564"/>
                <a:gd name="connsiteY76" fmla="*/ 9857 h 10000"/>
                <a:gd name="connsiteX77" fmla="*/ 7897 w 9564"/>
                <a:gd name="connsiteY77" fmla="*/ 9707 h 10000"/>
                <a:gd name="connsiteX78" fmla="*/ 7751 w 9564"/>
                <a:gd name="connsiteY78" fmla="*/ 9494 h 10000"/>
                <a:gd name="connsiteX79" fmla="*/ 7534 w 9564"/>
                <a:gd name="connsiteY79" fmla="*/ 9137 h 10000"/>
                <a:gd name="connsiteX80" fmla="*/ 7534 w 9564"/>
                <a:gd name="connsiteY80" fmla="*/ 9137 h 10000"/>
                <a:gd name="connsiteX81" fmla="*/ 7245 w 9564"/>
                <a:gd name="connsiteY81" fmla="*/ 8492 h 10000"/>
                <a:gd name="connsiteX82" fmla="*/ 7100 w 9564"/>
                <a:gd name="connsiteY82" fmla="*/ 8199 h 10000"/>
                <a:gd name="connsiteX83" fmla="*/ 6883 w 9564"/>
                <a:gd name="connsiteY83" fmla="*/ 7987 h 10000"/>
                <a:gd name="connsiteX84" fmla="*/ 6666 w 9564"/>
                <a:gd name="connsiteY84" fmla="*/ 7842 h 10000"/>
                <a:gd name="connsiteX85" fmla="*/ 6377 w 9564"/>
                <a:gd name="connsiteY85" fmla="*/ 7765 h 10000"/>
                <a:gd name="connsiteX86" fmla="*/ 6085 w 9564"/>
                <a:gd name="connsiteY86" fmla="*/ 7695 h 10000"/>
                <a:gd name="connsiteX87" fmla="*/ 5651 w 9564"/>
                <a:gd name="connsiteY87" fmla="*/ 7622 h 10000"/>
                <a:gd name="connsiteX88" fmla="*/ 5651 w 9564"/>
                <a:gd name="connsiteY88" fmla="*/ 7622 h 10000"/>
                <a:gd name="connsiteX89" fmla="*/ 5073 w 9564"/>
                <a:gd name="connsiteY89" fmla="*/ 7695 h 10000"/>
                <a:gd name="connsiteX90" fmla="*/ 4636 w 9564"/>
                <a:gd name="connsiteY90" fmla="*/ 7695 h 10000"/>
                <a:gd name="connsiteX91" fmla="*/ 4492 w 9564"/>
                <a:gd name="connsiteY91" fmla="*/ 7622 h 10000"/>
                <a:gd name="connsiteX92" fmla="*/ 4419 w 9564"/>
                <a:gd name="connsiteY92" fmla="*/ 7550 h 10000"/>
                <a:gd name="connsiteX93" fmla="*/ 4419 w 9564"/>
                <a:gd name="connsiteY93" fmla="*/ 7550 h 10000"/>
                <a:gd name="connsiteX94" fmla="*/ 4419 w 9564"/>
                <a:gd name="connsiteY94" fmla="*/ 6257 h 10000"/>
                <a:gd name="connsiteX95" fmla="*/ 4419 w 9564"/>
                <a:gd name="connsiteY95" fmla="*/ 6257 h 10000"/>
                <a:gd name="connsiteX96" fmla="*/ 4419 w 9564"/>
                <a:gd name="connsiteY96" fmla="*/ 5968 h 10000"/>
                <a:gd name="connsiteX97" fmla="*/ 4274 w 9564"/>
                <a:gd name="connsiteY97" fmla="*/ 5609 h 10000"/>
                <a:gd name="connsiteX98" fmla="*/ 4201 w 9564"/>
                <a:gd name="connsiteY98" fmla="*/ 5539 h 10000"/>
                <a:gd name="connsiteX99" fmla="*/ 4056 w 9564"/>
                <a:gd name="connsiteY99" fmla="*/ 5464 h 10000"/>
                <a:gd name="connsiteX100" fmla="*/ 3912 w 9564"/>
                <a:gd name="connsiteY100" fmla="*/ 5464 h 10000"/>
                <a:gd name="connsiteX101" fmla="*/ 3694 w 9564"/>
                <a:gd name="connsiteY101" fmla="*/ 5539 h 10000"/>
                <a:gd name="connsiteX102" fmla="*/ 3694 w 9564"/>
                <a:gd name="connsiteY102" fmla="*/ 5539 h 10000"/>
                <a:gd name="connsiteX103" fmla="*/ 2897 w 9564"/>
                <a:gd name="connsiteY103" fmla="*/ 6042 h 10000"/>
                <a:gd name="connsiteX104" fmla="*/ 2536 w 9564"/>
                <a:gd name="connsiteY104" fmla="*/ 6185 h 10000"/>
                <a:gd name="connsiteX105" fmla="*/ 2463 w 9564"/>
                <a:gd name="connsiteY105" fmla="*/ 6257 h 10000"/>
                <a:gd name="connsiteX106" fmla="*/ 2390 w 9564"/>
                <a:gd name="connsiteY106" fmla="*/ 6185 h 10000"/>
                <a:gd name="connsiteX107" fmla="*/ 2390 w 9564"/>
                <a:gd name="connsiteY107" fmla="*/ 6185 h 10000"/>
                <a:gd name="connsiteX108" fmla="*/ 2028 w 9564"/>
                <a:gd name="connsiteY108" fmla="*/ 5464 h 10000"/>
                <a:gd name="connsiteX109" fmla="*/ 2028 w 9564"/>
                <a:gd name="connsiteY109" fmla="*/ 5464 h 10000"/>
                <a:gd name="connsiteX110" fmla="*/ 1883 w 9564"/>
                <a:gd name="connsiteY110" fmla="*/ 5108 h 10000"/>
                <a:gd name="connsiteX111" fmla="*/ 1883 w 9564"/>
                <a:gd name="connsiteY111" fmla="*/ 4889 h 10000"/>
                <a:gd name="connsiteX112" fmla="*/ 1883 w 9564"/>
                <a:gd name="connsiteY112" fmla="*/ 4676 h 10000"/>
                <a:gd name="connsiteX113" fmla="*/ 1883 w 9564"/>
                <a:gd name="connsiteY113" fmla="*/ 4676 h 10000"/>
                <a:gd name="connsiteX114" fmla="*/ 2099 w 9564"/>
                <a:gd name="connsiteY114" fmla="*/ 4459 h 10000"/>
                <a:gd name="connsiteX115" fmla="*/ 2245 w 9564"/>
                <a:gd name="connsiteY115" fmla="*/ 4388 h 10000"/>
                <a:gd name="connsiteX116" fmla="*/ 2245 w 9564"/>
                <a:gd name="connsiteY116" fmla="*/ 4388 h 10000"/>
                <a:gd name="connsiteX117" fmla="*/ 1739 w 9564"/>
                <a:gd name="connsiteY117" fmla="*/ 4388 h 10000"/>
                <a:gd name="connsiteX118" fmla="*/ 1374 w 9564"/>
                <a:gd name="connsiteY118" fmla="*/ 4459 h 10000"/>
                <a:gd name="connsiteX119" fmla="*/ 1230 w 9564"/>
                <a:gd name="connsiteY119" fmla="*/ 4537 h 10000"/>
                <a:gd name="connsiteX120" fmla="*/ 1159 w 9564"/>
                <a:gd name="connsiteY120" fmla="*/ 4603 h 10000"/>
                <a:gd name="connsiteX121" fmla="*/ 1159 w 9564"/>
                <a:gd name="connsiteY121" fmla="*/ 4603 h 10000"/>
                <a:gd name="connsiteX122" fmla="*/ 1013 w 9564"/>
                <a:gd name="connsiteY122" fmla="*/ 4889 h 10000"/>
                <a:gd name="connsiteX123" fmla="*/ 795 w 9564"/>
                <a:gd name="connsiteY123" fmla="*/ 5323 h 10000"/>
                <a:gd name="connsiteX124" fmla="*/ 433 w 9564"/>
                <a:gd name="connsiteY124" fmla="*/ 5829 h 10000"/>
                <a:gd name="connsiteX125" fmla="*/ 0 w 9564"/>
                <a:gd name="connsiteY125" fmla="*/ 6185 h 10000"/>
                <a:gd name="connsiteX126" fmla="*/ 0 w 9564"/>
                <a:gd name="connsiteY126" fmla="*/ 6185 h 10000"/>
                <a:gd name="connsiteX0" fmla="*/ 10000 w 10000"/>
                <a:gd name="connsiteY0" fmla="*/ 9857 h 10000"/>
                <a:gd name="connsiteX1" fmla="*/ 10000 w 10000"/>
                <a:gd name="connsiteY1" fmla="*/ 9857 h 10000"/>
                <a:gd name="connsiteX2" fmla="*/ 8940 w 10000"/>
                <a:gd name="connsiteY2" fmla="*/ 9927 h 10000"/>
                <a:gd name="connsiteX3" fmla="*/ 8558 w 10000"/>
                <a:gd name="connsiteY3" fmla="*/ 9927 h 10000"/>
                <a:gd name="connsiteX4" fmla="*/ 8409 w 10000"/>
                <a:gd name="connsiteY4" fmla="*/ 9857 h 10000"/>
                <a:gd name="connsiteX5" fmla="*/ 8332 w 10000"/>
                <a:gd name="connsiteY5" fmla="*/ 9782 h 10000"/>
                <a:gd name="connsiteX6" fmla="*/ 8332 w 10000"/>
                <a:gd name="connsiteY6" fmla="*/ 9782 h 10000"/>
                <a:gd name="connsiteX7" fmla="*/ 7877 w 10000"/>
                <a:gd name="connsiteY7" fmla="*/ 8915 h 10000"/>
                <a:gd name="connsiteX8" fmla="*/ 7499 w 10000"/>
                <a:gd name="connsiteY8" fmla="*/ 8129 h 10000"/>
                <a:gd name="connsiteX9" fmla="*/ 7499 w 10000"/>
                <a:gd name="connsiteY9" fmla="*/ 8129 h 10000"/>
                <a:gd name="connsiteX10" fmla="*/ 7350 w 10000"/>
                <a:gd name="connsiteY10" fmla="*/ 7987 h 10000"/>
                <a:gd name="connsiteX11" fmla="*/ 7120 w 10000"/>
                <a:gd name="connsiteY11" fmla="*/ 7842 h 10000"/>
                <a:gd name="connsiteX12" fmla="*/ 6515 w 10000"/>
                <a:gd name="connsiteY12" fmla="*/ 7765 h 10000"/>
                <a:gd name="connsiteX13" fmla="*/ 5757 w 10000"/>
                <a:gd name="connsiteY13" fmla="*/ 7695 h 10000"/>
                <a:gd name="connsiteX14" fmla="*/ 5074 w 10000"/>
                <a:gd name="connsiteY14" fmla="*/ 7695 h 10000"/>
                <a:gd name="connsiteX15" fmla="*/ 5074 w 10000"/>
                <a:gd name="connsiteY15" fmla="*/ 7695 h 10000"/>
                <a:gd name="connsiteX16" fmla="*/ 4771 w 10000"/>
                <a:gd name="connsiteY16" fmla="*/ 7622 h 10000"/>
                <a:gd name="connsiteX17" fmla="*/ 4620 w 10000"/>
                <a:gd name="connsiteY17" fmla="*/ 7484 h 10000"/>
                <a:gd name="connsiteX18" fmla="*/ 4543 w 10000"/>
                <a:gd name="connsiteY18" fmla="*/ 7339 h 10000"/>
                <a:gd name="connsiteX19" fmla="*/ 4543 w 10000"/>
                <a:gd name="connsiteY19" fmla="*/ 7050 h 10000"/>
                <a:gd name="connsiteX20" fmla="*/ 4620 w 10000"/>
                <a:gd name="connsiteY20" fmla="*/ 6471 h 10000"/>
                <a:gd name="connsiteX21" fmla="*/ 4697 w 10000"/>
                <a:gd name="connsiteY21" fmla="*/ 6185 h 10000"/>
                <a:gd name="connsiteX22" fmla="*/ 4620 w 10000"/>
                <a:gd name="connsiteY22" fmla="*/ 5829 h 10000"/>
                <a:gd name="connsiteX23" fmla="*/ 4620 w 10000"/>
                <a:gd name="connsiteY23" fmla="*/ 5829 h 10000"/>
                <a:gd name="connsiteX24" fmla="*/ 4543 w 10000"/>
                <a:gd name="connsiteY24" fmla="*/ 5609 h 10000"/>
                <a:gd name="connsiteX25" fmla="*/ 4469 w 10000"/>
                <a:gd name="connsiteY25" fmla="*/ 5464 h 10000"/>
                <a:gd name="connsiteX26" fmla="*/ 4316 w 10000"/>
                <a:gd name="connsiteY26" fmla="*/ 5464 h 10000"/>
                <a:gd name="connsiteX27" fmla="*/ 4090 w 10000"/>
                <a:gd name="connsiteY27" fmla="*/ 5539 h 10000"/>
                <a:gd name="connsiteX28" fmla="*/ 3634 w 10000"/>
                <a:gd name="connsiteY28" fmla="*/ 5752 h 10000"/>
                <a:gd name="connsiteX29" fmla="*/ 3029 w 10000"/>
                <a:gd name="connsiteY29" fmla="*/ 6117 h 10000"/>
                <a:gd name="connsiteX30" fmla="*/ 3029 w 10000"/>
                <a:gd name="connsiteY30" fmla="*/ 6117 h 10000"/>
                <a:gd name="connsiteX31" fmla="*/ 2652 w 10000"/>
                <a:gd name="connsiteY31" fmla="*/ 6185 h 10000"/>
                <a:gd name="connsiteX32" fmla="*/ 2499 w 10000"/>
                <a:gd name="connsiteY32" fmla="*/ 6185 h 10000"/>
                <a:gd name="connsiteX33" fmla="*/ 2424 w 10000"/>
                <a:gd name="connsiteY33" fmla="*/ 6117 h 10000"/>
                <a:gd name="connsiteX34" fmla="*/ 2347 w 10000"/>
                <a:gd name="connsiteY34" fmla="*/ 5829 h 10000"/>
                <a:gd name="connsiteX35" fmla="*/ 2120 w 10000"/>
                <a:gd name="connsiteY35" fmla="*/ 5464 h 10000"/>
                <a:gd name="connsiteX36" fmla="*/ 2120 w 10000"/>
                <a:gd name="connsiteY36" fmla="*/ 5464 h 10000"/>
                <a:gd name="connsiteX37" fmla="*/ 1969 w 10000"/>
                <a:gd name="connsiteY37" fmla="*/ 5254 h 10000"/>
                <a:gd name="connsiteX38" fmla="*/ 1969 w 10000"/>
                <a:gd name="connsiteY38" fmla="*/ 5035 h 10000"/>
                <a:gd name="connsiteX39" fmla="*/ 1969 w 10000"/>
                <a:gd name="connsiteY39" fmla="*/ 4889 h 10000"/>
                <a:gd name="connsiteX40" fmla="*/ 2046 w 10000"/>
                <a:gd name="connsiteY40" fmla="*/ 4750 h 10000"/>
                <a:gd name="connsiteX41" fmla="*/ 2195 w 10000"/>
                <a:gd name="connsiteY41" fmla="*/ 4459 h 10000"/>
                <a:gd name="connsiteX42" fmla="*/ 2347 w 10000"/>
                <a:gd name="connsiteY42" fmla="*/ 4388 h 10000"/>
                <a:gd name="connsiteX43" fmla="*/ 2347 w 10000"/>
                <a:gd name="connsiteY43" fmla="*/ 4388 h 10000"/>
                <a:gd name="connsiteX44" fmla="*/ 2347 w 10000"/>
                <a:gd name="connsiteY44" fmla="*/ 4320 h 10000"/>
                <a:gd name="connsiteX45" fmla="*/ 2424 w 10000"/>
                <a:gd name="connsiteY45" fmla="*/ 4245 h 10000"/>
                <a:gd name="connsiteX46" fmla="*/ 2728 w 10000"/>
                <a:gd name="connsiteY46" fmla="*/ 4170 h 10000"/>
                <a:gd name="connsiteX47" fmla="*/ 3634 w 10000"/>
                <a:gd name="connsiteY47" fmla="*/ 4031 h 10000"/>
                <a:gd name="connsiteX48" fmla="*/ 5226 w 10000"/>
                <a:gd name="connsiteY48" fmla="*/ 3815 h 10000"/>
                <a:gd name="connsiteX49" fmla="*/ 5226 w 10000"/>
                <a:gd name="connsiteY49" fmla="*/ 3815 h 10000"/>
                <a:gd name="connsiteX50" fmla="*/ 6136 w 10000"/>
                <a:gd name="connsiteY50" fmla="*/ 3598 h 10000"/>
                <a:gd name="connsiteX51" fmla="*/ 7802 w 10000"/>
                <a:gd name="connsiteY51" fmla="*/ 3165 h 10000"/>
                <a:gd name="connsiteX52" fmla="*/ 7802 w 10000"/>
                <a:gd name="connsiteY52" fmla="*/ 3165 h 10000"/>
                <a:gd name="connsiteX53" fmla="*/ 8183 w 10000"/>
                <a:gd name="connsiteY53" fmla="*/ 3013 h 10000"/>
                <a:gd name="connsiteX54" fmla="*/ 8332 w 10000"/>
                <a:gd name="connsiteY54" fmla="*/ 2803 h 10000"/>
                <a:gd name="connsiteX55" fmla="*/ 8486 w 10000"/>
                <a:gd name="connsiteY55" fmla="*/ 2660 h 10000"/>
                <a:gd name="connsiteX56" fmla="*/ 8409 w 10000"/>
                <a:gd name="connsiteY56" fmla="*/ 2516 h 10000"/>
                <a:gd name="connsiteX57" fmla="*/ 8409 w 10000"/>
                <a:gd name="connsiteY57" fmla="*/ 2372 h 10000"/>
                <a:gd name="connsiteX58" fmla="*/ 8257 w 10000"/>
                <a:gd name="connsiteY58" fmla="*/ 2228 h 10000"/>
                <a:gd name="connsiteX59" fmla="*/ 8029 w 10000"/>
                <a:gd name="connsiteY59" fmla="*/ 2014 h 10000"/>
                <a:gd name="connsiteX60" fmla="*/ 8029 w 10000"/>
                <a:gd name="connsiteY60" fmla="*/ 2014 h 10000"/>
                <a:gd name="connsiteX61" fmla="*/ 5304 w 10000"/>
                <a:gd name="connsiteY61" fmla="*/ 722 h 10000"/>
                <a:gd name="connsiteX62" fmla="*/ 5304 w 10000"/>
                <a:gd name="connsiteY62" fmla="*/ 722 h 10000"/>
                <a:gd name="connsiteX63" fmla="*/ 4999 w 10000"/>
                <a:gd name="connsiteY63" fmla="*/ 510 h 10000"/>
                <a:gd name="connsiteX64" fmla="*/ 4771 w 10000"/>
                <a:gd name="connsiteY64" fmla="*/ 291 h 10000"/>
                <a:gd name="connsiteX65" fmla="*/ 4620 w 10000"/>
                <a:gd name="connsiteY65" fmla="*/ 73 h 10000"/>
                <a:gd name="connsiteX66" fmla="*/ 4620 w 10000"/>
                <a:gd name="connsiteY66" fmla="*/ 73 h 10000"/>
                <a:gd name="connsiteX67" fmla="*/ 7350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621 w 10000"/>
                <a:gd name="connsiteY71" fmla="*/ 9857 h 10000"/>
                <a:gd name="connsiteX72" fmla="*/ 9167 w 10000"/>
                <a:gd name="connsiteY72" fmla="*/ 9927 h 10000"/>
                <a:gd name="connsiteX73" fmla="*/ 9167 w 10000"/>
                <a:gd name="connsiteY73" fmla="*/ 9927 h 10000"/>
                <a:gd name="connsiteX74" fmla="*/ 9015 w 10000"/>
                <a:gd name="connsiteY74" fmla="*/ 10000 h 10000"/>
                <a:gd name="connsiteX75" fmla="*/ 8714 w 10000"/>
                <a:gd name="connsiteY75" fmla="*/ 9927 h 10000"/>
                <a:gd name="connsiteX76" fmla="*/ 8486 w 10000"/>
                <a:gd name="connsiteY76" fmla="*/ 9857 h 10000"/>
                <a:gd name="connsiteX77" fmla="*/ 8257 w 10000"/>
                <a:gd name="connsiteY77" fmla="*/ 9707 h 10000"/>
                <a:gd name="connsiteX78" fmla="*/ 8104 w 10000"/>
                <a:gd name="connsiteY78" fmla="*/ 9494 h 10000"/>
                <a:gd name="connsiteX79" fmla="*/ 7877 w 10000"/>
                <a:gd name="connsiteY79" fmla="*/ 9137 h 10000"/>
                <a:gd name="connsiteX80" fmla="*/ 7877 w 10000"/>
                <a:gd name="connsiteY80" fmla="*/ 9137 h 10000"/>
                <a:gd name="connsiteX81" fmla="*/ 7575 w 10000"/>
                <a:gd name="connsiteY81" fmla="*/ 8492 h 10000"/>
                <a:gd name="connsiteX82" fmla="*/ 7424 w 10000"/>
                <a:gd name="connsiteY82" fmla="*/ 8199 h 10000"/>
                <a:gd name="connsiteX83" fmla="*/ 7197 w 10000"/>
                <a:gd name="connsiteY83" fmla="*/ 7987 h 10000"/>
                <a:gd name="connsiteX84" fmla="*/ 6970 w 10000"/>
                <a:gd name="connsiteY84" fmla="*/ 7842 h 10000"/>
                <a:gd name="connsiteX85" fmla="*/ 6668 w 10000"/>
                <a:gd name="connsiteY85" fmla="*/ 7765 h 10000"/>
                <a:gd name="connsiteX86" fmla="*/ 6362 w 10000"/>
                <a:gd name="connsiteY86" fmla="*/ 7695 h 10000"/>
                <a:gd name="connsiteX87" fmla="*/ 5909 w 10000"/>
                <a:gd name="connsiteY87" fmla="*/ 7622 h 10000"/>
                <a:gd name="connsiteX88" fmla="*/ 5909 w 10000"/>
                <a:gd name="connsiteY88" fmla="*/ 7622 h 10000"/>
                <a:gd name="connsiteX89" fmla="*/ 5304 w 10000"/>
                <a:gd name="connsiteY89" fmla="*/ 7695 h 10000"/>
                <a:gd name="connsiteX90" fmla="*/ 4847 w 10000"/>
                <a:gd name="connsiteY90" fmla="*/ 7695 h 10000"/>
                <a:gd name="connsiteX91" fmla="*/ 4697 w 10000"/>
                <a:gd name="connsiteY91" fmla="*/ 7622 h 10000"/>
                <a:gd name="connsiteX92" fmla="*/ 4620 w 10000"/>
                <a:gd name="connsiteY92" fmla="*/ 7550 h 10000"/>
                <a:gd name="connsiteX93" fmla="*/ 4620 w 10000"/>
                <a:gd name="connsiteY93" fmla="*/ 7550 h 10000"/>
                <a:gd name="connsiteX94" fmla="*/ 4620 w 10000"/>
                <a:gd name="connsiteY94" fmla="*/ 6257 h 10000"/>
                <a:gd name="connsiteX95" fmla="*/ 4620 w 10000"/>
                <a:gd name="connsiteY95" fmla="*/ 6257 h 10000"/>
                <a:gd name="connsiteX96" fmla="*/ 4620 w 10000"/>
                <a:gd name="connsiteY96" fmla="*/ 5968 h 10000"/>
                <a:gd name="connsiteX97" fmla="*/ 4469 w 10000"/>
                <a:gd name="connsiteY97" fmla="*/ 5609 h 10000"/>
                <a:gd name="connsiteX98" fmla="*/ 4393 w 10000"/>
                <a:gd name="connsiteY98" fmla="*/ 5539 h 10000"/>
                <a:gd name="connsiteX99" fmla="*/ 4241 w 10000"/>
                <a:gd name="connsiteY99" fmla="*/ 5464 h 10000"/>
                <a:gd name="connsiteX100" fmla="*/ 4090 w 10000"/>
                <a:gd name="connsiteY100" fmla="*/ 5464 h 10000"/>
                <a:gd name="connsiteX101" fmla="*/ 3862 w 10000"/>
                <a:gd name="connsiteY101" fmla="*/ 5539 h 10000"/>
                <a:gd name="connsiteX102" fmla="*/ 3862 w 10000"/>
                <a:gd name="connsiteY102" fmla="*/ 5539 h 10000"/>
                <a:gd name="connsiteX103" fmla="*/ 3029 w 10000"/>
                <a:gd name="connsiteY103" fmla="*/ 6042 h 10000"/>
                <a:gd name="connsiteX104" fmla="*/ 2652 w 10000"/>
                <a:gd name="connsiteY104" fmla="*/ 6185 h 10000"/>
                <a:gd name="connsiteX105" fmla="*/ 2575 w 10000"/>
                <a:gd name="connsiteY105" fmla="*/ 6257 h 10000"/>
                <a:gd name="connsiteX106" fmla="*/ 2499 w 10000"/>
                <a:gd name="connsiteY106" fmla="*/ 6185 h 10000"/>
                <a:gd name="connsiteX107" fmla="*/ 2499 w 10000"/>
                <a:gd name="connsiteY107" fmla="*/ 6185 h 10000"/>
                <a:gd name="connsiteX108" fmla="*/ 2120 w 10000"/>
                <a:gd name="connsiteY108" fmla="*/ 5464 h 10000"/>
                <a:gd name="connsiteX109" fmla="*/ 2120 w 10000"/>
                <a:gd name="connsiteY109" fmla="*/ 5464 h 10000"/>
                <a:gd name="connsiteX110" fmla="*/ 1969 w 10000"/>
                <a:gd name="connsiteY110" fmla="*/ 5108 h 10000"/>
                <a:gd name="connsiteX111" fmla="*/ 1969 w 10000"/>
                <a:gd name="connsiteY111" fmla="*/ 4889 h 10000"/>
                <a:gd name="connsiteX112" fmla="*/ 1969 w 10000"/>
                <a:gd name="connsiteY112" fmla="*/ 4676 h 10000"/>
                <a:gd name="connsiteX113" fmla="*/ 1969 w 10000"/>
                <a:gd name="connsiteY113" fmla="*/ 4676 h 10000"/>
                <a:gd name="connsiteX114" fmla="*/ 2195 w 10000"/>
                <a:gd name="connsiteY114" fmla="*/ 4459 h 10000"/>
                <a:gd name="connsiteX115" fmla="*/ 2347 w 10000"/>
                <a:gd name="connsiteY115" fmla="*/ 4388 h 10000"/>
                <a:gd name="connsiteX116" fmla="*/ 2347 w 10000"/>
                <a:gd name="connsiteY116" fmla="*/ 4388 h 10000"/>
                <a:gd name="connsiteX117" fmla="*/ 1818 w 10000"/>
                <a:gd name="connsiteY117" fmla="*/ 4388 h 10000"/>
                <a:gd name="connsiteX118" fmla="*/ 1437 w 10000"/>
                <a:gd name="connsiteY118" fmla="*/ 4459 h 10000"/>
                <a:gd name="connsiteX119" fmla="*/ 1286 w 10000"/>
                <a:gd name="connsiteY119" fmla="*/ 4537 h 10000"/>
                <a:gd name="connsiteX120" fmla="*/ 1212 w 10000"/>
                <a:gd name="connsiteY120" fmla="*/ 4603 h 10000"/>
                <a:gd name="connsiteX121" fmla="*/ 1212 w 10000"/>
                <a:gd name="connsiteY121" fmla="*/ 4603 h 10000"/>
                <a:gd name="connsiteX122" fmla="*/ 1059 w 10000"/>
                <a:gd name="connsiteY122" fmla="*/ 4889 h 10000"/>
                <a:gd name="connsiteX123" fmla="*/ 831 w 10000"/>
                <a:gd name="connsiteY123" fmla="*/ 5323 h 10000"/>
                <a:gd name="connsiteX124" fmla="*/ 453 w 10000"/>
                <a:gd name="connsiteY124" fmla="*/ 5829 h 10000"/>
                <a:gd name="connsiteX125" fmla="*/ 0 w 10000"/>
                <a:gd name="connsiteY125" fmla="*/ 6185 h 10000"/>
                <a:gd name="connsiteX0" fmla="*/ 10000 w 10000"/>
                <a:gd name="connsiteY0" fmla="*/ 9857 h 10000"/>
                <a:gd name="connsiteX1" fmla="*/ 10000 w 10000"/>
                <a:gd name="connsiteY1" fmla="*/ 9857 h 10000"/>
                <a:gd name="connsiteX2" fmla="*/ 8940 w 10000"/>
                <a:gd name="connsiteY2" fmla="*/ 9927 h 10000"/>
                <a:gd name="connsiteX3" fmla="*/ 8558 w 10000"/>
                <a:gd name="connsiteY3" fmla="*/ 9927 h 10000"/>
                <a:gd name="connsiteX4" fmla="*/ 8409 w 10000"/>
                <a:gd name="connsiteY4" fmla="*/ 9857 h 10000"/>
                <a:gd name="connsiteX5" fmla="*/ 8332 w 10000"/>
                <a:gd name="connsiteY5" fmla="*/ 9782 h 10000"/>
                <a:gd name="connsiteX6" fmla="*/ 8332 w 10000"/>
                <a:gd name="connsiteY6" fmla="*/ 9782 h 10000"/>
                <a:gd name="connsiteX7" fmla="*/ 7877 w 10000"/>
                <a:gd name="connsiteY7" fmla="*/ 8915 h 10000"/>
                <a:gd name="connsiteX8" fmla="*/ 7499 w 10000"/>
                <a:gd name="connsiteY8" fmla="*/ 8129 h 10000"/>
                <a:gd name="connsiteX9" fmla="*/ 7499 w 10000"/>
                <a:gd name="connsiteY9" fmla="*/ 8129 h 10000"/>
                <a:gd name="connsiteX10" fmla="*/ 7350 w 10000"/>
                <a:gd name="connsiteY10" fmla="*/ 7987 h 10000"/>
                <a:gd name="connsiteX11" fmla="*/ 7120 w 10000"/>
                <a:gd name="connsiteY11" fmla="*/ 7842 h 10000"/>
                <a:gd name="connsiteX12" fmla="*/ 6515 w 10000"/>
                <a:gd name="connsiteY12" fmla="*/ 7765 h 10000"/>
                <a:gd name="connsiteX13" fmla="*/ 5757 w 10000"/>
                <a:gd name="connsiteY13" fmla="*/ 7695 h 10000"/>
                <a:gd name="connsiteX14" fmla="*/ 5074 w 10000"/>
                <a:gd name="connsiteY14" fmla="*/ 7695 h 10000"/>
                <a:gd name="connsiteX15" fmla="*/ 5074 w 10000"/>
                <a:gd name="connsiteY15" fmla="*/ 7695 h 10000"/>
                <a:gd name="connsiteX16" fmla="*/ 4771 w 10000"/>
                <a:gd name="connsiteY16" fmla="*/ 7622 h 10000"/>
                <a:gd name="connsiteX17" fmla="*/ 4620 w 10000"/>
                <a:gd name="connsiteY17" fmla="*/ 7484 h 10000"/>
                <a:gd name="connsiteX18" fmla="*/ 4543 w 10000"/>
                <a:gd name="connsiteY18" fmla="*/ 7339 h 10000"/>
                <a:gd name="connsiteX19" fmla="*/ 4543 w 10000"/>
                <a:gd name="connsiteY19" fmla="*/ 7050 h 10000"/>
                <a:gd name="connsiteX20" fmla="*/ 4620 w 10000"/>
                <a:gd name="connsiteY20" fmla="*/ 6471 h 10000"/>
                <a:gd name="connsiteX21" fmla="*/ 4697 w 10000"/>
                <a:gd name="connsiteY21" fmla="*/ 6185 h 10000"/>
                <a:gd name="connsiteX22" fmla="*/ 4620 w 10000"/>
                <a:gd name="connsiteY22" fmla="*/ 5829 h 10000"/>
                <a:gd name="connsiteX23" fmla="*/ 4620 w 10000"/>
                <a:gd name="connsiteY23" fmla="*/ 5829 h 10000"/>
                <a:gd name="connsiteX24" fmla="*/ 4543 w 10000"/>
                <a:gd name="connsiteY24" fmla="*/ 5609 h 10000"/>
                <a:gd name="connsiteX25" fmla="*/ 4469 w 10000"/>
                <a:gd name="connsiteY25" fmla="*/ 5464 h 10000"/>
                <a:gd name="connsiteX26" fmla="*/ 4316 w 10000"/>
                <a:gd name="connsiteY26" fmla="*/ 5464 h 10000"/>
                <a:gd name="connsiteX27" fmla="*/ 4090 w 10000"/>
                <a:gd name="connsiteY27" fmla="*/ 5539 h 10000"/>
                <a:gd name="connsiteX28" fmla="*/ 3634 w 10000"/>
                <a:gd name="connsiteY28" fmla="*/ 5752 h 10000"/>
                <a:gd name="connsiteX29" fmla="*/ 3029 w 10000"/>
                <a:gd name="connsiteY29" fmla="*/ 6117 h 10000"/>
                <a:gd name="connsiteX30" fmla="*/ 3029 w 10000"/>
                <a:gd name="connsiteY30" fmla="*/ 6117 h 10000"/>
                <a:gd name="connsiteX31" fmla="*/ 2652 w 10000"/>
                <a:gd name="connsiteY31" fmla="*/ 6185 h 10000"/>
                <a:gd name="connsiteX32" fmla="*/ 2499 w 10000"/>
                <a:gd name="connsiteY32" fmla="*/ 6185 h 10000"/>
                <a:gd name="connsiteX33" fmla="*/ 2424 w 10000"/>
                <a:gd name="connsiteY33" fmla="*/ 6117 h 10000"/>
                <a:gd name="connsiteX34" fmla="*/ 2347 w 10000"/>
                <a:gd name="connsiteY34" fmla="*/ 5829 h 10000"/>
                <a:gd name="connsiteX35" fmla="*/ 2120 w 10000"/>
                <a:gd name="connsiteY35" fmla="*/ 5464 h 10000"/>
                <a:gd name="connsiteX36" fmla="*/ 2120 w 10000"/>
                <a:gd name="connsiteY36" fmla="*/ 5464 h 10000"/>
                <a:gd name="connsiteX37" fmla="*/ 1969 w 10000"/>
                <a:gd name="connsiteY37" fmla="*/ 5254 h 10000"/>
                <a:gd name="connsiteX38" fmla="*/ 1969 w 10000"/>
                <a:gd name="connsiteY38" fmla="*/ 5035 h 10000"/>
                <a:gd name="connsiteX39" fmla="*/ 1969 w 10000"/>
                <a:gd name="connsiteY39" fmla="*/ 4889 h 10000"/>
                <a:gd name="connsiteX40" fmla="*/ 2046 w 10000"/>
                <a:gd name="connsiteY40" fmla="*/ 4750 h 10000"/>
                <a:gd name="connsiteX41" fmla="*/ 2195 w 10000"/>
                <a:gd name="connsiteY41" fmla="*/ 4459 h 10000"/>
                <a:gd name="connsiteX42" fmla="*/ 2347 w 10000"/>
                <a:gd name="connsiteY42" fmla="*/ 4388 h 10000"/>
                <a:gd name="connsiteX43" fmla="*/ 2347 w 10000"/>
                <a:gd name="connsiteY43" fmla="*/ 4388 h 10000"/>
                <a:gd name="connsiteX44" fmla="*/ 2347 w 10000"/>
                <a:gd name="connsiteY44" fmla="*/ 4320 h 10000"/>
                <a:gd name="connsiteX45" fmla="*/ 2424 w 10000"/>
                <a:gd name="connsiteY45" fmla="*/ 4245 h 10000"/>
                <a:gd name="connsiteX46" fmla="*/ 2728 w 10000"/>
                <a:gd name="connsiteY46" fmla="*/ 4170 h 10000"/>
                <a:gd name="connsiteX47" fmla="*/ 3634 w 10000"/>
                <a:gd name="connsiteY47" fmla="*/ 4031 h 10000"/>
                <a:gd name="connsiteX48" fmla="*/ 5226 w 10000"/>
                <a:gd name="connsiteY48" fmla="*/ 3815 h 10000"/>
                <a:gd name="connsiteX49" fmla="*/ 5226 w 10000"/>
                <a:gd name="connsiteY49" fmla="*/ 3815 h 10000"/>
                <a:gd name="connsiteX50" fmla="*/ 6136 w 10000"/>
                <a:gd name="connsiteY50" fmla="*/ 3598 h 10000"/>
                <a:gd name="connsiteX51" fmla="*/ 7802 w 10000"/>
                <a:gd name="connsiteY51" fmla="*/ 3165 h 10000"/>
                <a:gd name="connsiteX52" fmla="*/ 7802 w 10000"/>
                <a:gd name="connsiteY52" fmla="*/ 3165 h 10000"/>
                <a:gd name="connsiteX53" fmla="*/ 8183 w 10000"/>
                <a:gd name="connsiteY53" fmla="*/ 3013 h 10000"/>
                <a:gd name="connsiteX54" fmla="*/ 8332 w 10000"/>
                <a:gd name="connsiteY54" fmla="*/ 2803 h 10000"/>
                <a:gd name="connsiteX55" fmla="*/ 8486 w 10000"/>
                <a:gd name="connsiteY55" fmla="*/ 2660 h 10000"/>
                <a:gd name="connsiteX56" fmla="*/ 8409 w 10000"/>
                <a:gd name="connsiteY56" fmla="*/ 2516 h 10000"/>
                <a:gd name="connsiteX57" fmla="*/ 8409 w 10000"/>
                <a:gd name="connsiteY57" fmla="*/ 2372 h 10000"/>
                <a:gd name="connsiteX58" fmla="*/ 8257 w 10000"/>
                <a:gd name="connsiteY58" fmla="*/ 2228 h 10000"/>
                <a:gd name="connsiteX59" fmla="*/ 8029 w 10000"/>
                <a:gd name="connsiteY59" fmla="*/ 2014 h 10000"/>
                <a:gd name="connsiteX60" fmla="*/ 8029 w 10000"/>
                <a:gd name="connsiteY60" fmla="*/ 2014 h 10000"/>
                <a:gd name="connsiteX61" fmla="*/ 5304 w 10000"/>
                <a:gd name="connsiteY61" fmla="*/ 722 h 10000"/>
                <a:gd name="connsiteX62" fmla="*/ 5304 w 10000"/>
                <a:gd name="connsiteY62" fmla="*/ 722 h 10000"/>
                <a:gd name="connsiteX63" fmla="*/ 4999 w 10000"/>
                <a:gd name="connsiteY63" fmla="*/ 510 h 10000"/>
                <a:gd name="connsiteX64" fmla="*/ 4771 w 10000"/>
                <a:gd name="connsiteY64" fmla="*/ 291 h 10000"/>
                <a:gd name="connsiteX65" fmla="*/ 4620 w 10000"/>
                <a:gd name="connsiteY65" fmla="*/ 73 h 10000"/>
                <a:gd name="connsiteX66" fmla="*/ 4620 w 10000"/>
                <a:gd name="connsiteY66" fmla="*/ 73 h 10000"/>
                <a:gd name="connsiteX67" fmla="*/ 7350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621 w 10000"/>
                <a:gd name="connsiteY71" fmla="*/ 9857 h 10000"/>
                <a:gd name="connsiteX72" fmla="*/ 9167 w 10000"/>
                <a:gd name="connsiteY72" fmla="*/ 9927 h 10000"/>
                <a:gd name="connsiteX73" fmla="*/ 9167 w 10000"/>
                <a:gd name="connsiteY73" fmla="*/ 9927 h 10000"/>
                <a:gd name="connsiteX74" fmla="*/ 9015 w 10000"/>
                <a:gd name="connsiteY74" fmla="*/ 10000 h 10000"/>
                <a:gd name="connsiteX75" fmla="*/ 8714 w 10000"/>
                <a:gd name="connsiteY75" fmla="*/ 9927 h 10000"/>
                <a:gd name="connsiteX76" fmla="*/ 8486 w 10000"/>
                <a:gd name="connsiteY76" fmla="*/ 9857 h 10000"/>
                <a:gd name="connsiteX77" fmla="*/ 8257 w 10000"/>
                <a:gd name="connsiteY77" fmla="*/ 9707 h 10000"/>
                <a:gd name="connsiteX78" fmla="*/ 8104 w 10000"/>
                <a:gd name="connsiteY78" fmla="*/ 9494 h 10000"/>
                <a:gd name="connsiteX79" fmla="*/ 7877 w 10000"/>
                <a:gd name="connsiteY79" fmla="*/ 9137 h 10000"/>
                <a:gd name="connsiteX80" fmla="*/ 7877 w 10000"/>
                <a:gd name="connsiteY80" fmla="*/ 9137 h 10000"/>
                <a:gd name="connsiteX81" fmla="*/ 7575 w 10000"/>
                <a:gd name="connsiteY81" fmla="*/ 8492 h 10000"/>
                <a:gd name="connsiteX82" fmla="*/ 7424 w 10000"/>
                <a:gd name="connsiteY82" fmla="*/ 8199 h 10000"/>
                <a:gd name="connsiteX83" fmla="*/ 7197 w 10000"/>
                <a:gd name="connsiteY83" fmla="*/ 7987 h 10000"/>
                <a:gd name="connsiteX84" fmla="*/ 6970 w 10000"/>
                <a:gd name="connsiteY84" fmla="*/ 7842 h 10000"/>
                <a:gd name="connsiteX85" fmla="*/ 6668 w 10000"/>
                <a:gd name="connsiteY85" fmla="*/ 7765 h 10000"/>
                <a:gd name="connsiteX86" fmla="*/ 6362 w 10000"/>
                <a:gd name="connsiteY86" fmla="*/ 7695 h 10000"/>
                <a:gd name="connsiteX87" fmla="*/ 5909 w 10000"/>
                <a:gd name="connsiteY87" fmla="*/ 7622 h 10000"/>
                <a:gd name="connsiteX88" fmla="*/ 5909 w 10000"/>
                <a:gd name="connsiteY88" fmla="*/ 7622 h 10000"/>
                <a:gd name="connsiteX89" fmla="*/ 5304 w 10000"/>
                <a:gd name="connsiteY89" fmla="*/ 7695 h 10000"/>
                <a:gd name="connsiteX90" fmla="*/ 4847 w 10000"/>
                <a:gd name="connsiteY90" fmla="*/ 7695 h 10000"/>
                <a:gd name="connsiteX91" fmla="*/ 4697 w 10000"/>
                <a:gd name="connsiteY91" fmla="*/ 7622 h 10000"/>
                <a:gd name="connsiteX92" fmla="*/ 4620 w 10000"/>
                <a:gd name="connsiteY92" fmla="*/ 7550 h 10000"/>
                <a:gd name="connsiteX93" fmla="*/ 4620 w 10000"/>
                <a:gd name="connsiteY93" fmla="*/ 7550 h 10000"/>
                <a:gd name="connsiteX94" fmla="*/ 4620 w 10000"/>
                <a:gd name="connsiteY94" fmla="*/ 6257 h 10000"/>
                <a:gd name="connsiteX95" fmla="*/ 4620 w 10000"/>
                <a:gd name="connsiteY95" fmla="*/ 6257 h 10000"/>
                <a:gd name="connsiteX96" fmla="*/ 4620 w 10000"/>
                <a:gd name="connsiteY96" fmla="*/ 5968 h 10000"/>
                <a:gd name="connsiteX97" fmla="*/ 4469 w 10000"/>
                <a:gd name="connsiteY97" fmla="*/ 5609 h 10000"/>
                <a:gd name="connsiteX98" fmla="*/ 4393 w 10000"/>
                <a:gd name="connsiteY98" fmla="*/ 5539 h 10000"/>
                <a:gd name="connsiteX99" fmla="*/ 4241 w 10000"/>
                <a:gd name="connsiteY99" fmla="*/ 5464 h 10000"/>
                <a:gd name="connsiteX100" fmla="*/ 4090 w 10000"/>
                <a:gd name="connsiteY100" fmla="*/ 5464 h 10000"/>
                <a:gd name="connsiteX101" fmla="*/ 3862 w 10000"/>
                <a:gd name="connsiteY101" fmla="*/ 5539 h 10000"/>
                <a:gd name="connsiteX102" fmla="*/ 3862 w 10000"/>
                <a:gd name="connsiteY102" fmla="*/ 5539 h 10000"/>
                <a:gd name="connsiteX103" fmla="*/ 3029 w 10000"/>
                <a:gd name="connsiteY103" fmla="*/ 6042 h 10000"/>
                <a:gd name="connsiteX104" fmla="*/ 2652 w 10000"/>
                <a:gd name="connsiteY104" fmla="*/ 6185 h 10000"/>
                <a:gd name="connsiteX105" fmla="*/ 2575 w 10000"/>
                <a:gd name="connsiteY105" fmla="*/ 6257 h 10000"/>
                <a:gd name="connsiteX106" fmla="*/ 2499 w 10000"/>
                <a:gd name="connsiteY106" fmla="*/ 6185 h 10000"/>
                <a:gd name="connsiteX107" fmla="*/ 2499 w 10000"/>
                <a:gd name="connsiteY107" fmla="*/ 6185 h 10000"/>
                <a:gd name="connsiteX108" fmla="*/ 2120 w 10000"/>
                <a:gd name="connsiteY108" fmla="*/ 5464 h 10000"/>
                <a:gd name="connsiteX109" fmla="*/ 2120 w 10000"/>
                <a:gd name="connsiteY109" fmla="*/ 5464 h 10000"/>
                <a:gd name="connsiteX110" fmla="*/ 1969 w 10000"/>
                <a:gd name="connsiteY110" fmla="*/ 5108 h 10000"/>
                <a:gd name="connsiteX111" fmla="*/ 1969 w 10000"/>
                <a:gd name="connsiteY111" fmla="*/ 4889 h 10000"/>
                <a:gd name="connsiteX112" fmla="*/ 1969 w 10000"/>
                <a:gd name="connsiteY112" fmla="*/ 4676 h 10000"/>
                <a:gd name="connsiteX113" fmla="*/ 1969 w 10000"/>
                <a:gd name="connsiteY113" fmla="*/ 4676 h 10000"/>
                <a:gd name="connsiteX114" fmla="*/ 2195 w 10000"/>
                <a:gd name="connsiteY114" fmla="*/ 4459 h 10000"/>
                <a:gd name="connsiteX115" fmla="*/ 2347 w 10000"/>
                <a:gd name="connsiteY115" fmla="*/ 4388 h 10000"/>
                <a:gd name="connsiteX116" fmla="*/ 2347 w 10000"/>
                <a:gd name="connsiteY116" fmla="*/ 4388 h 10000"/>
                <a:gd name="connsiteX117" fmla="*/ 1818 w 10000"/>
                <a:gd name="connsiteY117" fmla="*/ 4388 h 10000"/>
                <a:gd name="connsiteX118" fmla="*/ 1437 w 10000"/>
                <a:gd name="connsiteY118" fmla="*/ 4459 h 10000"/>
                <a:gd name="connsiteX119" fmla="*/ 1286 w 10000"/>
                <a:gd name="connsiteY119" fmla="*/ 4537 h 10000"/>
                <a:gd name="connsiteX120" fmla="*/ 1212 w 10000"/>
                <a:gd name="connsiteY120" fmla="*/ 4603 h 10000"/>
                <a:gd name="connsiteX121" fmla="*/ 1212 w 10000"/>
                <a:gd name="connsiteY121" fmla="*/ 4603 h 10000"/>
                <a:gd name="connsiteX122" fmla="*/ 1059 w 10000"/>
                <a:gd name="connsiteY122" fmla="*/ 4889 h 10000"/>
                <a:gd name="connsiteX123" fmla="*/ 831 w 10000"/>
                <a:gd name="connsiteY123" fmla="*/ 5323 h 10000"/>
                <a:gd name="connsiteX124" fmla="*/ 0 w 10000"/>
                <a:gd name="connsiteY124" fmla="*/ 6185 h 10000"/>
                <a:gd name="connsiteX0" fmla="*/ 9169 w 9169"/>
                <a:gd name="connsiteY0" fmla="*/ 9857 h 10000"/>
                <a:gd name="connsiteX1" fmla="*/ 9169 w 9169"/>
                <a:gd name="connsiteY1" fmla="*/ 9857 h 10000"/>
                <a:gd name="connsiteX2" fmla="*/ 8109 w 9169"/>
                <a:gd name="connsiteY2" fmla="*/ 9927 h 10000"/>
                <a:gd name="connsiteX3" fmla="*/ 7727 w 9169"/>
                <a:gd name="connsiteY3" fmla="*/ 9927 h 10000"/>
                <a:gd name="connsiteX4" fmla="*/ 7578 w 9169"/>
                <a:gd name="connsiteY4" fmla="*/ 9857 h 10000"/>
                <a:gd name="connsiteX5" fmla="*/ 7501 w 9169"/>
                <a:gd name="connsiteY5" fmla="*/ 9782 h 10000"/>
                <a:gd name="connsiteX6" fmla="*/ 7501 w 9169"/>
                <a:gd name="connsiteY6" fmla="*/ 9782 h 10000"/>
                <a:gd name="connsiteX7" fmla="*/ 7046 w 9169"/>
                <a:gd name="connsiteY7" fmla="*/ 8915 h 10000"/>
                <a:gd name="connsiteX8" fmla="*/ 6668 w 9169"/>
                <a:gd name="connsiteY8" fmla="*/ 8129 h 10000"/>
                <a:gd name="connsiteX9" fmla="*/ 6668 w 9169"/>
                <a:gd name="connsiteY9" fmla="*/ 8129 h 10000"/>
                <a:gd name="connsiteX10" fmla="*/ 6519 w 9169"/>
                <a:gd name="connsiteY10" fmla="*/ 7987 h 10000"/>
                <a:gd name="connsiteX11" fmla="*/ 6289 w 9169"/>
                <a:gd name="connsiteY11" fmla="*/ 7842 h 10000"/>
                <a:gd name="connsiteX12" fmla="*/ 5684 w 9169"/>
                <a:gd name="connsiteY12" fmla="*/ 7765 h 10000"/>
                <a:gd name="connsiteX13" fmla="*/ 4926 w 9169"/>
                <a:gd name="connsiteY13" fmla="*/ 7695 h 10000"/>
                <a:gd name="connsiteX14" fmla="*/ 4243 w 9169"/>
                <a:gd name="connsiteY14" fmla="*/ 7695 h 10000"/>
                <a:gd name="connsiteX15" fmla="*/ 4243 w 9169"/>
                <a:gd name="connsiteY15" fmla="*/ 7695 h 10000"/>
                <a:gd name="connsiteX16" fmla="*/ 3940 w 9169"/>
                <a:gd name="connsiteY16" fmla="*/ 7622 h 10000"/>
                <a:gd name="connsiteX17" fmla="*/ 3789 w 9169"/>
                <a:gd name="connsiteY17" fmla="*/ 7484 h 10000"/>
                <a:gd name="connsiteX18" fmla="*/ 3712 w 9169"/>
                <a:gd name="connsiteY18" fmla="*/ 7339 h 10000"/>
                <a:gd name="connsiteX19" fmla="*/ 3712 w 9169"/>
                <a:gd name="connsiteY19" fmla="*/ 7050 h 10000"/>
                <a:gd name="connsiteX20" fmla="*/ 3789 w 9169"/>
                <a:gd name="connsiteY20" fmla="*/ 6471 h 10000"/>
                <a:gd name="connsiteX21" fmla="*/ 3866 w 9169"/>
                <a:gd name="connsiteY21" fmla="*/ 6185 h 10000"/>
                <a:gd name="connsiteX22" fmla="*/ 3789 w 9169"/>
                <a:gd name="connsiteY22" fmla="*/ 5829 h 10000"/>
                <a:gd name="connsiteX23" fmla="*/ 3789 w 9169"/>
                <a:gd name="connsiteY23" fmla="*/ 5829 h 10000"/>
                <a:gd name="connsiteX24" fmla="*/ 3712 w 9169"/>
                <a:gd name="connsiteY24" fmla="*/ 5609 h 10000"/>
                <a:gd name="connsiteX25" fmla="*/ 3638 w 9169"/>
                <a:gd name="connsiteY25" fmla="*/ 5464 h 10000"/>
                <a:gd name="connsiteX26" fmla="*/ 3485 w 9169"/>
                <a:gd name="connsiteY26" fmla="*/ 5464 h 10000"/>
                <a:gd name="connsiteX27" fmla="*/ 3259 w 9169"/>
                <a:gd name="connsiteY27" fmla="*/ 5539 h 10000"/>
                <a:gd name="connsiteX28" fmla="*/ 2803 w 9169"/>
                <a:gd name="connsiteY28" fmla="*/ 5752 h 10000"/>
                <a:gd name="connsiteX29" fmla="*/ 2198 w 9169"/>
                <a:gd name="connsiteY29" fmla="*/ 6117 h 10000"/>
                <a:gd name="connsiteX30" fmla="*/ 2198 w 9169"/>
                <a:gd name="connsiteY30" fmla="*/ 6117 h 10000"/>
                <a:gd name="connsiteX31" fmla="*/ 1821 w 9169"/>
                <a:gd name="connsiteY31" fmla="*/ 6185 h 10000"/>
                <a:gd name="connsiteX32" fmla="*/ 1668 w 9169"/>
                <a:gd name="connsiteY32" fmla="*/ 6185 h 10000"/>
                <a:gd name="connsiteX33" fmla="*/ 1593 w 9169"/>
                <a:gd name="connsiteY33" fmla="*/ 6117 h 10000"/>
                <a:gd name="connsiteX34" fmla="*/ 1516 w 9169"/>
                <a:gd name="connsiteY34" fmla="*/ 5829 h 10000"/>
                <a:gd name="connsiteX35" fmla="*/ 1289 w 9169"/>
                <a:gd name="connsiteY35" fmla="*/ 5464 h 10000"/>
                <a:gd name="connsiteX36" fmla="*/ 1289 w 9169"/>
                <a:gd name="connsiteY36" fmla="*/ 5464 h 10000"/>
                <a:gd name="connsiteX37" fmla="*/ 1138 w 9169"/>
                <a:gd name="connsiteY37" fmla="*/ 5254 h 10000"/>
                <a:gd name="connsiteX38" fmla="*/ 1138 w 9169"/>
                <a:gd name="connsiteY38" fmla="*/ 5035 h 10000"/>
                <a:gd name="connsiteX39" fmla="*/ 1138 w 9169"/>
                <a:gd name="connsiteY39" fmla="*/ 4889 h 10000"/>
                <a:gd name="connsiteX40" fmla="*/ 1215 w 9169"/>
                <a:gd name="connsiteY40" fmla="*/ 4750 h 10000"/>
                <a:gd name="connsiteX41" fmla="*/ 1364 w 9169"/>
                <a:gd name="connsiteY41" fmla="*/ 4459 h 10000"/>
                <a:gd name="connsiteX42" fmla="*/ 1516 w 9169"/>
                <a:gd name="connsiteY42" fmla="*/ 4388 h 10000"/>
                <a:gd name="connsiteX43" fmla="*/ 1516 w 9169"/>
                <a:gd name="connsiteY43" fmla="*/ 4388 h 10000"/>
                <a:gd name="connsiteX44" fmla="*/ 1516 w 9169"/>
                <a:gd name="connsiteY44" fmla="*/ 4320 h 10000"/>
                <a:gd name="connsiteX45" fmla="*/ 1593 w 9169"/>
                <a:gd name="connsiteY45" fmla="*/ 4245 h 10000"/>
                <a:gd name="connsiteX46" fmla="*/ 1897 w 9169"/>
                <a:gd name="connsiteY46" fmla="*/ 4170 h 10000"/>
                <a:gd name="connsiteX47" fmla="*/ 2803 w 9169"/>
                <a:gd name="connsiteY47" fmla="*/ 4031 h 10000"/>
                <a:gd name="connsiteX48" fmla="*/ 4395 w 9169"/>
                <a:gd name="connsiteY48" fmla="*/ 3815 h 10000"/>
                <a:gd name="connsiteX49" fmla="*/ 4395 w 9169"/>
                <a:gd name="connsiteY49" fmla="*/ 3815 h 10000"/>
                <a:gd name="connsiteX50" fmla="*/ 5305 w 9169"/>
                <a:gd name="connsiteY50" fmla="*/ 3598 h 10000"/>
                <a:gd name="connsiteX51" fmla="*/ 6971 w 9169"/>
                <a:gd name="connsiteY51" fmla="*/ 3165 h 10000"/>
                <a:gd name="connsiteX52" fmla="*/ 6971 w 9169"/>
                <a:gd name="connsiteY52" fmla="*/ 3165 h 10000"/>
                <a:gd name="connsiteX53" fmla="*/ 7352 w 9169"/>
                <a:gd name="connsiteY53" fmla="*/ 3013 h 10000"/>
                <a:gd name="connsiteX54" fmla="*/ 7501 w 9169"/>
                <a:gd name="connsiteY54" fmla="*/ 2803 h 10000"/>
                <a:gd name="connsiteX55" fmla="*/ 7655 w 9169"/>
                <a:gd name="connsiteY55" fmla="*/ 2660 h 10000"/>
                <a:gd name="connsiteX56" fmla="*/ 7578 w 9169"/>
                <a:gd name="connsiteY56" fmla="*/ 2516 h 10000"/>
                <a:gd name="connsiteX57" fmla="*/ 7578 w 9169"/>
                <a:gd name="connsiteY57" fmla="*/ 2372 h 10000"/>
                <a:gd name="connsiteX58" fmla="*/ 7426 w 9169"/>
                <a:gd name="connsiteY58" fmla="*/ 2228 h 10000"/>
                <a:gd name="connsiteX59" fmla="*/ 7198 w 9169"/>
                <a:gd name="connsiteY59" fmla="*/ 2014 h 10000"/>
                <a:gd name="connsiteX60" fmla="*/ 7198 w 9169"/>
                <a:gd name="connsiteY60" fmla="*/ 2014 h 10000"/>
                <a:gd name="connsiteX61" fmla="*/ 4473 w 9169"/>
                <a:gd name="connsiteY61" fmla="*/ 722 h 10000"/>
                <a:gd name="connsiteX62" fmla="*/ 4473 w 9169"/>
                <a:gd name="connsiteY62" fmla="*/ 722 h 10000"/>
                <a:gd name="connsiteX63" fmla="*/ 4168 w 9169"/>
                <a:gd name="connsiteY63" fmla="*/ 510 h 10000"/>
                <a:gd name="connsiteX64" fmla="*/ 3940 w 9169"/>
                <a:gd name="connsiteY64" fmla="*/ 291 h 10000"/>
                <a:gd name="connsiteX65" fmla="*/ 3789 w 9169"/>
                <a:gd name="connsiteY65" fmla="*/ 73 h 10000"/>
                <a:gd name="connsiteX66" fmla="*/ 3789 w 9169"/>
                <a:gd name="connsiteY66" fmla="*/ 73 h 10000"/>
                <a:gd name="connsiteX67" fmla="*/ 6519 w 9169"/>
                <a:gd name="connsiteY67" fmla="*/ 0 h 10000"/>
                <a:gd name="connsiteX68" fmla="*/ 9169 w 9169"/>
                <a:gd name="connsiteY68" fmla="*/ 722 h 10000"/>
                <a:gd name="connsiteX69" fmla="*/ 9169 w 9169"/>
                <a:gd name="connsiteY69" fmla="*/ 9927 h 10000"/>
                <a:gd name="connsiteX70" fmla="*/ 9169 w 9169"/>
                <a:gd name="connsiteY70" fmla="*/ 9927 h 10000"/>
                <a:gd name="connsiteX71" fmla="*/ 8790 w 9169"/>
                <a:gd name="connsiteY71" fmla="*/ 9857 h 10000"/>
                <a:gd name="connsiteX72" fmla="*/ 8336 w 9169"/>
                <a:gd name="connsiteY72" fmla="*/ 9927 h 10000"/>
                <a:gd name="connsiteX73" fmla="*/ 8336 w 9169"/>
                <a:gd name="connsiteY73" fmla="*/ 9927 h 10000"/>
                <a:gd name="connsiteX74" fmla="*/ 8184 w 9169"/>
                <a:gd name="connsiteY74" fmla="*/ 10000 h 10000"/>
                <a:gd name="connsiteX75" fmla="*/ 7883 w 9169"/>
                <a:gd name="connsiteY75" fmla="*/ 9927 h 10000"/>
                <a:gd name="connsiteX76" fmla="*/ 7655 w 9169"/>
                <a:gd name="connsiteY76" fmla="*/ 9857 h 10000"/>
                <a:gd name="connsiteX77" fmla="*/ 7426 w 9169"/>
                <a:gd name="connsiteY77" fmla="*/ 9707 h 10000"/>
                <a:gd name="connsiteX78" fmla="*/ 7273 w 9169"/>
                <a:gd name="connsiteY78" fmla="*/ 9494 h 10000"/>
                <a:gd name="connsiteX79" fmla="*/ 7046 w 9169"/>
                <a:gd name="connsiteY79" fmla="*/ 9137 h 10000"/>
                <a:gd name="connsiteX80" fmla="*/ 7046 w 9169"/>
                <a:gd name="connsiteY80" fmla="*/ 9137 h 10000"/>
                <a:gd name="connsiteX81" fmla="*/ 6744 w 9169"/>
                <a:gd name="connsiteY81" fmla="*/ 8492 h 10000"/>
                <a:gd name="connsiteX82" fmla="*/ 6593 w 9169"/>
                <a:gd name="connsiteY82" fmla="*/ 8199 h 10000"/>
                <a:gd name="connsiteX83" fmla="*/ 6366 w 9169"/>
                <a:gd name="connsiteY83" fmla="*/ 7987 h 10000"/>
                <a:gd name="connsiteX84" fmla="*/ 6139 w 9169"/>
                <a:gd name="connsiteY84" fmla="*/ 7842 h 10000"/>
                <a:gd name="connsiteX85" fmla="*/ 5837 w 9169"/>
                <a:gd name="connsiteY85" fmla="*/ 7765 h 10000"/>
                <a:gd name="connsiteX86" fmla="*/ 5531 w 9169"/>
                <a:gd name="connsiteY86" fmla="*/ 7695 h 10000"/>
                <a:gd name="connsiteX87" fmla="*/ 5078 w 9169"/>
                <a:gd name="connsiteY87" fmla="*/ 7622 h 10000"/>
                <a:gd name="connsiteX88" fmla="*/ 5078 w 9169"/>
                <a:gd name="connsiteY88" fmla="*/ 7622 h 10000"/>
                <a:gd name="connsiteX89" fmla="*/ 4473 w 9169"/>
                <a:gd name="connsiteY89" fmla="*/ 7695 h 10000"/>
                <a:gd name="connsiteX90" fmla="*/ 4016 w 9169"/>
                <a:gd name="connsiteY90" fmla="*/ 7695 h 10000"/>
                <a:gd name="connsiteX91" fmla="*/ 3866 w 9169"/>
                <a:gd name="connsiteY91" fmla="*/ 7622 h 10000"/>
                <a:gd name="connsiteX92" fmla="*/ 3789 w 9169"/>
                <a:gd name="connsiteY92" fmla="*/ 7550 h 10000"/>
                <a:gd name="connsiteX93" fmla="*/ 3789 w 9169"/>
                <a:gd name="connsiteY93" fmla="*/ 7550 h 10000"/>
                <a:gd name="connsiteX94" fmla="*/ 3789 w 9169"/>
                <a:gd name="connsiteY94" fmla="*/ 6257 h 10000"/>
                <a:gd name="connsiteX95" fmla="*/ 3789 w 9169"/>
                <a:gd name="connsiteY95" fmla="*/ 6257 h 10000"/>
                <a:gd name="connsiteX96" fmla="*/ 3789 w 9169"/>
                <a:gd name="connsiteY96" fmla="*/ 5968 h 10000"/>
                <a:gd name="connsiteX97" fmla="*/ 3638 w 9169"/>
                <a:gd name="connsiteY97" fmla="*/ 5609 h 10000"/>
                <a:gd name="connsiteX98" fmla="*/ 3562 w 9169"/>
                <a:gd name="connsiteY98" fmla="*/ 5539 h 10000"/>
                <a:gd name="connsiteX99" fmla="*/ 3410 w 9169"/>
                <a:gd name="connsiteY99" fmla="*/ 5464 h 10000"/>
                <a:gd name="connsiteX100" fmla="*/ 3259 w 9169"/>
                <a:gd name="connsiteY100" fmla="*/ 5464 h 10000"/>
                <a:gd name="connsiteX101" fmla="*/ 3031 w 9169"/>
                <a:gd name="connsiteY101" fmla="*/ 5539 h 10000"/>
                <a:gd name="connsiteX102" fmla="*/ 3031 w 9169"/>
                <a:gd name="connsiteY102" fmla="*/ 5539 h 10000"/>
                <a:gd name="connsiteX103" fmla="*/ 2198 w 9169"/>
                <a:gd name="connsiteY103" fmla="*/ 6042 h 10000"/>
                <a:gd name="connsiteX104" fmla="*/ 1821 w 9169"/>
                <a:gd name="connsiteY104" fmla="*/ 6185 h 10000"/>
                <a:gd name="connsiteX105" fmla="*/ 1744 w 9169"/>
                <a:gd name="connsiteY105" fmla="*/ 6257 h 10000"/>
                <a:gd name="connsiteX106" fmla="*/ 1668 w 9169"/>
                <a:gd name="connsiteY106" fmla="*/ 6185 h 10000"/>
                <a:gd name="connsiteX107" fmla="*/ 1668 w 9169"/>
                <a:gd name="connsiteY107" fmla="*/ 6185 h 10000"/>
                <a:gd name="connsiteX108" fmla="*/ 1289 w 9169"/>
                <a:gd name="connsiteY108" fmla="*/ 5464 h 10000"/>
                <a:gd name="connsiteX109" fmla="*/ 1289 w 9169"/>
                <a:gd name="connsiteY109" fmla="*/ 5464 h 10000"/>
                <a:gd name="connsiteX110" fmla="*/ 1138 w 9169"/>
                <a:gd name="connsiteY110" fmla="*/ 5108 h 10000"/>
                <a:gd name="connsiteX111" fmla="*/ 1138 w 9169"/>
                <a:gd name="connsiteY111" fmla="*/ 4889 h 10000"/>
                <a:gd name="connsiteX112" fmla="*/ 1138 w 9169"/>
                <a:gd name="connsiteY112" fmla="*/ 4676 h 10000"/>
                <a:gd name="connsiteX113" fmla="*/ 1138 w 9169"/>
                <a:gd name="connsiteY113" fmla="*/ 4676 h 10000"/>
                <a:gd name="connsiteX114" fmla="*/ 1364 w 9169"/>
                <a:gd name="connsiteY114" fmla="*/ 4459 h 10000"/>
                <a:gd name="connsiteX115" fmla="*/ 1516 w 9169"/>
                <a:gd name="connsiteY115" fmla="*/ 4388 h 10000"/>
                <a:gd name="connsiteX116" fmla="*/ 1516 w 9169"/>
                <a:gd name="connsiteY116" fmla="*/ 4388 h 10000"/>
                <a:gd name="connsiteX117" fmla="*/ 987 w 9169"/>
                <a:gd name="connsiteY117" fmla="*/ 4388 h 10000"/>
                <a:gd name="connsiteX118" fmla="*/ 606 w 9169"/>
                <a:gd name="connsiteY118" fmla="*/ 4459 h 10000"/>
                <a:gd name="connsiteX119" fmla="*/ 455 w 9169"/>
                <a:gd name="connsiteY119" fmla="*/ 4537 h 10000"/>
                <a:gd name="connsiteX120" fmla="*/ 381 w 9169"/>
                <a:gd name="connsiteY120" fmla="*/ 4603 h 10000"/>
                <a:gd name="connsiteX121" fmla="*/ 381 w 9169"/>
                <a:gd name="connsiteY121" fmla="*/ 4603 h 10000"/>
                <a:gd name="connsiteX122" fmla="*/ 228 w 9169"/>
                <a:gd name="connsiteY122" fmla="*/ 4889 h 10000"/>
                <a:gd name="connsiteX123" fmla="*/ 0 w 9169"/>
                <a:gd name="connsiteY123" fmla="*/ 5323 h 10000"/>
                <a:gd name="connsiteX0" fmla="*/ 9751 w 9751"/>
                <a:gd name="connsiteY0" fmla="*/ 9857 h 10000"/>
                <a:gd name="connsiteX1" fmla="*/ 9751 w 9751"/>
                <a:gd name="connsiteY1" fmla="*/ 9857 h 10000"/>
                <a:gd name="connsiteX2" fmla="*/ 8595 w 9751"/>
                <a:gd name="connsiteY2" fmla="*/ 9927 h 10000"/>
                <a:gd name="connsiteX3" fmla="*/ 8178 w 9751"/>
                <a:gd name="connsiteY3" fmla="*/ 9927 h 10000"/>
                <a:gd name="connsiteX4" fmla="*/ 8016 w 9751"/>
                <a:gd name="connsiteY4" fmla="*/ 9857 h 10000"/>
                <a:gd name="connsiteX5" fmla="*/ 7932 w 9751"/>
                <a:gd name="connsiteY5" fmla="*/ 9782 h 10000"/>
                <a:gd name="connsiteX6" fmla="*/ 7932 w 9751"/>
                <a:gd name="connsiteY6" fmla="*/ 9782 h 10000"/>
                <a:gd name="connsiteX7" fmla="*/ 7436 w 9751"/>
                <a:gd name="connsiteY7" fmla="*/ 8915 h 10000"/>
                <a:gd name="connsiteX8" fmla="*/ 7023 w 9751"/>
                <a:gd name="connsiteY8" fmla="*/ 8129 h 10000"/>
                <a:gd name="connsiteX9" fmla="*/ 7023 w 9751"/>
                <a:gd name="connsiteY9" fmla="*/ 8129 h 10000"/>
                <a:gd name="connsiteX10" fmla="*/ 6861 w 9751"/>
                <a:gd name="connsiteY10" fmla="*/ 7987 h 10000"/>
                <a:gd name="connsiteX11" fmla="*/ 6610 w 9751"/>
                <a:gd name="connsiteY11" fmla="*/ 7842 h 10000"/>
                <a:gd name="connsiteX12" fmla="*/ 5950 w 9751"/>
                <a:gd name="connsiteY12" fmla="*/ 7765 h 10000"/>
                <a:gd name="connsiteX13" fmla="*/ 5123 w 9751"/>
                <a:gd name="connsiteY13" fmla="*/ 7695 h 10000"/>
                <a:gd name="connsiteX14" fmla="*/ 4379 w 9751"/>
                <a:gd name="connsiteY14" fmla="*/ 7695 h 10000"/>
                <a:gd name="connsiteX15" fmla="*/ 4379 w 9751"/>
                <a:gd name="connsiteY15" fmla="*/ 7695 h 10000"/>
                <a:gd name="connsiteX16" fmla="*/ 4048 w 9751"/>
                <a:gd name="connsiteY16" fmla="*/ 7622 h 10000"/>
                <a:gd name="connsiteX17" fmla="*/ 3883 w 9751"/>
                <a:gd name="connsiteY17" fmla="*/ 7484 h 10000"/>
                <a:gd name="connsiteX18" fmla="*/ 3799 w 9751"/>
                <a:gd name="connsiteY18" fmla="*/ 7339 h 10000"/>
                <a:gd name="connsiteX19" fmla="*/ 3799 w 9751"/>
                <a:gd name="connsiteY19" fmla="*/ 7050 h 10000"/>
                <a:gd name="connsiteX20" fmla="*/ 3883 w 9751"/>
                <a:gd name="connsiteY20" fmla="*/ 6471 h 10000"/>
                <a:gd name="connsiteX21" fmla="*/ 3967 w 9751"/>
                <a:gd name="connsiteY21" fmla="*/ 6185 h 10000"/>
                <a:gd name="connsiteX22" fmla="*/ 3883 w 9751"/>
                <a:gd name="connsiteY22" fmla="*/ 5829 h 10000"/>
                <a:gd name="connsiteX23" fmla="*/ 3883 w 9751"/>
                <a:gd name="connsiteY23" fmla="*/ 5829 h 10000"/>
                <a:gd name="connsiteX24" fmla="*/ 3799 w 9751"/>
                <a:gd name="connsiteY24" fmla="*/ 5609 h 10000"/>
                <a:gd name="connsiteX25" fmla="*/ 3719 w 9751"/>
                <a:gd name="connsiteY25" fmla="*/ 5464 h 10000"/>
                <a:gd name="connsiteX26" fmla="*/ 3552 w 9751"/>
                <a:gd name="connsiteY26" fmla="*/ 5464 h 10000"/>
                <a:gd name="connsiteX27" fmla="*/ 3305 w 9751"/>
                <a:gd name="connsiteY27" fmla="*/ 5539 h 10000"/>
                <a:gd name="connsiteX28" fmla="*/ 2808 w 9751"/>
                <a:gd name="connsiteY28" fmla="*/ 5752 h 10000"/>
                <a:gd name="connsiteX29" fmla="*/ 2148 w 9751"/>
                <a:gd name="connsiteY29" fmla="*/ 6117 h 10000"/>
                <a:gd name="connsiteX30" fmla="*/ 2148 w 9751"/>
                <a:gd name="connsiteY30" fmla="*/ 6117 h 10000"/>
                <a:gd name="connsiteX31" fmla="*/ 1737 w 9751"/>
                <a:gd name="connsiteY31" fmla="*/ 6185 h 10000"/>
                <a:gd name="connsiteX32" fmla="*/ 1570 w 9751"/>
                <a:gd name="connsiteY32" fmla="*/ 6185 h 10000"/>
                <a:gd name="connsiteX33" fmla="*/ 1488 w 9751"/>
                <a:gd name="connsiteY33" fmla="*/ 6117 h 10000"/>
                <a:gd name="connsiteX34" fmla="*/ 1404 w 9751"/>
                <a:gd name="connsiteY34" fmla="*/ 5829 h 10000"/>
                <a:gd name="connsiteX35" fmla="*/ 1157 w 9751"/>
                <a:gd name="connsiteY35" fmla="*/ 5464 h 10000"/>
                <a:gd name="connsiteX36" fmla="*/ 1157 w 9751"/>
                <a:gd name="connsiteY36" fmla="*/ 5464 h 10000"/>
                <a:gd name="connsiteX37" fmla="*/ 992 w 9751"/>
                <a:gd name="connsiteY37" fmla="*/ 5254 h 10000"/>
                <a:gd name="connsiteX38" fmla="*/ 992 w 9751"/>
                <a:gd name="connsiteY38" fmla="*/ 5035 h 10000"/>
                <a:gd name="connsiteX39" fmla="*/ 992 w 9751"/>
                <a:gd name="connsiteY39" fmla="*/ 4889 h 10000"/>
                <a:gd name="connsiteX40" fmla="*/ 1076 w 9751"/>
                <a:gd name="connsiteY40" fmla="*/ 4750 h 10000"/>
                <a:gd name="connsiteX41" fmla="*/ 1239 w 9751"/>
                <a:gd name="connsiteY41" fmla="*/ 4459 h 10000"/>
                <a:gd name="connsiteX42" fmla="*/ 1404 w 9751"/>
                <a:gd name="connsiteY42" fmla="*/ 4388 h 10000"/>
                <a:gd name="connsiteX43" fmla="*/ 1404 w 9751"/>
                <a:gd name="connsiteY43" fmla="*/ 4388 h 10000"/>
                <a:gd name="connsiteX44" fmla="*/ 1404 w 9751"/>
                <a:gd name="connsiteY44" fmla="*/ 4320 h 10000"/>
                <a:gd name="connsiteX45" fmla="*/ 1488 w 9751"/>
                <a:gd name="connsiteY45" fmla="*/ 4245 h 10000"/>
                <a:gd name="connsiteX46" fmla="*/ 1820 w 9751"/>
                <a:gd name="connsiteY46" fmla="*/ 4170 h 10000"/>
                <a:gd name="connsiteX47" fmla="*/ 2808 w 9751"/>
                <a:gd name="connsiteY47" fmla="*/ 4031 h 10000"/>
                <a:gd name="connsiteX48" fmla="*/ 4544 w 9751"/>
                <a:gd name="connsiteY48" fmla="*/ 3815 h 10000"/>
                <a:gd name="connsiteX49" fmla="*/ 4544 w 9751"/>
                <a:gd name="connsiteY49" fmla="*/ 3815 h 10000"/>
                <a:gd name="connsiteX50" fmla="*/ 5537 w 9751"/>
                <a:gd name="connsiteY50" fmla="*/ 3598 h 10000"/>
                <a:gd name="connsiteX51" fmla="*/ 7354 w 9751"/>
                <a:gd name="connsiteY51" fmla="*/ 3165 h 10000"/>
                <a:gd name="connsiteX52" fmla="*/ 7354 w 9751"/>
                <a:gd name="connsiteY52" fmla="*/ 3165 h 10000"/>
                <a:gd name="connsiteX53" fmla="*/ 7769 w 9751"/>
                <a:gd name="connsiteY53" fmla="*/ 3013 h 10000"/>
                <a:gd name="connsiteX54" fmla="*/ 7932 w 9751"/>
                <a:gd name="connsiteY54" fmla="*/ 2803 h 10000"/>
                <a:gd name="connsiteX55" fmla="*/ 8100 w 9751"/>
                <a:gd name="connsiteY55" fmla="*/ 2660 h 10000"/>
                <a:gd name="connsiteX56" fmla="*/ 8016 w 9751"/>
                <a:gd name="connsiteY56" fmla="*/ 2516 h 10000"/>
                <a:gd name="connsiteX57" fmla="*/ 8016 w 9751"/>
                <a:gd name="connsiteY57" fmla="*/ 2372 h 10000"/>
                <a:gd name="connsiteX58" fmla="*/ 7850 w 9751"/>
                <a:gd name="connsiteY58" fmla="*/ 2228 h 10000"/>
                <a:gd name="connsiteX59" fmla="*/ 7601 w 9751"/>
                <a:gd name="connsiteY59" fmla="*/ 2014 h 10000"/>
                <a:gd name="connsiteX60" fmla="*/ 7601 w 9751"/>
                <a:gd name="connsiteY60" fmla="*/ 2014 h 10000"/>
                <a:gd name="connsiteX61" fmla="*/ 4629 w 9751"/>
                <a:gd name="connsiteY61" fmla="*/ 722 h 10000"/>
                <a:gd name="connsiteX62" fmla="*/ 4629 w 9751"/>
                <a:gd name="connsiteY62" fmla="*/ 722 h 10000"/>
                <a:gd name="connsiteX63" fmla="*/ 4297 w 9751"/>
                <a:gd name="connsiteY63" fmla="*/ 510 h 10000"/>
                <a:gd name="connsiteX64" fmla="*/ 4048 w 9751"/>
                <a:gd name="connsiteY64" fmla="*/ 291 h 10000"/>
                <a:gd name="connsiteX65" fmla="*/ 3883 w 9751"/>
                <a:gd name="connsiteY65" fmla="*/ 73 h 10000"/>
                <a:gd name="connsiteX66" fmla="*/ 3883 w 9751"/>
                <a:gd name="connsiteY66" fmla="*/ 73 h 10000"/>
                <a:gd name="connsiteX67" fmla="*/ 6861 w 9751"/>
                <a:gd name="connsiteY67" fmla="*/ 0 h 10000"/>
                <a:gd name="connsiteX68" fmla="*/ 9751 w 9751"/>
                <a:gd name="connsiteY68" fmla="*/ 722 h 10000"/>
                <a:gd name="connsiteX69" fmla="*/ 9751 w 9751"/>
                <a:gd name="connsiteY69" fmla="*/ 9927 h 10000"/>
                <a:gd name="connsiteX70" fmla="*/ 9751 w 9751"/>
                <a:gd name="connsiteY70" fmla="*/ 9927 h 10000"/>
                <a:gd name="connsiteX71" fmla="*/ 9338 w 9751"/>
                <a:gd name="connsiteY71" fmla="*/ 9857 h 10000"/>
                <a:gd name="connsiteX72" fmla="*/ 8843 w 9751"/>
                <a:gd name="connsiteY72" fmla="*/ 9927 h 10000"/>
                <a:gd name="connsiteX73" fmla="*/ 8843 w 9751"/>
                <a:gd name="connsiteY73" fmla="*/ 9927 h 10000"/>
                <a:gd name="connsiteX74" fmla="*/ 8677 w 9751"/>
                <a:gd name="connsiteY74" fmla="*/ 10000 h 10000"/>
                <a:gd name="connsiteX75" fmla="*/ 8348 w 9751"/>
                <a:gd name="connsiteY75" fmla="*/ 9927 h 10000"/>
                <a:gd name="connsiteX76" fmla="*/ 8100 w 9751"/>
                <a:gd name="connsiteY76" fmla="*/ 9857 h 10000"/>
                <a:gd name="connsiteX77" fmla="*/ 7850 w 9751"/>
                <a:gd name="connsiteY77" fmla="*/ 9707 h 10000"/>
                <a:gd name="connsiteX78" fmla="*/ 7683 w 9751"/>
                <a:gd name="connsiteY78" fmla="*/ 9494 h 10000"/>
                <a:gd name="connsiteX79" fmla="*/ 7436 w 9751"/>
                <a:gd name="connsiteY79" fmla="*/ 9137 h 10000"/>
                <a:gd name="connsiteX80" fmla="*/ 7436 w 9751"/>
                <a:gd name="connsiteY80" fmla="*/ 9137 h 10000"/>
                <a:gd name="connsiteX81" fmla="*/ 7106 w 9751"/>
                <a:gd name="connsiteY81" fmla="*/ 8492 h 10000"/>
                <a:gd name="connsiteX82" fmla="*/ 6942 w 9751"/>
                <a:gd name="connsiteY82" fmla="*/ 8199 h 10000"/>
                <a:gd name="connsiteX83" fmla="*/ 6694 w 9751"/>
                <a:gd name="connsiteY83" fmla="*/ 7987 h 10000"/>
                <a:gd name="connsiteX84" fmla="*/ 6446 w 9751"/>
                <a:gd name="connsiteY84" fmla="*/ 7842 h 10000"/>
                <a:gd name="connsiteX85" fmla="*/ 6117 w 9751"/>
                <a:gd name="connsiteY85" fmla="*/ 7765 h 10000"/>
                <a:gd name="connsiteX86" fmla="*/ 5783 w 9751"/>
                <a:gd name="connsiteY86" fmla="*/ 7695 h 10000"/>
                <a:gd name="connsiteX87" fmla="*/ 5289 w 9751"/>
                <a:gd name="connsiteY87" fmla="*/ 7622 h 10000"/>
                <a:gd name="connsiteX88" fmla="*/ 5289 w 9751"/>
                <a:gd name="connsiteY88" fmla="*/ 7622 h 10000"/>
                <a:gd name="connsiteX89" fmla="*/ 4629 w 9751"/>
                <a:gd name="connsiteY89" fmla="*/ 7695 h 10000"/>
                <a:gd name="connsiteX90" fmla="*/ 4131 w 9751"/>
                <a:gd name="connsiteY90" fmla="*/ 7695 h 10000"/>
                <a:gd name="connsiteX91" fmla="*/ 3967 w 9751"/>
                <a:gd name="connsiteY91" fmla="*/ 7622 h 10000"/>
                <a:gd name="connsiteX92" fmla="*/ 3883 w 9751"/>
                <a:gd name="connsiteY92" fmla="*/ 7550 h 10000"/>
                <a:gd name="connsiteX93" fmla="*/ 3883 w 9751"/>
                <a:gd name="connsiteY93" fmla="*/ 7550 h 10000"/>
                <a:gd name="connsiteX94" fmla="*/ 3883 w 9751"/>
                <a:gd name="connsiteY94" fmla="*/ 6257 h 10000"/>
                <a:gd name="connsiteX95" fmla="*/ 3883 w 9751"/>
                <a:gd name="connsiteY95" fmla="*/ 6257 h 10000"/>
                <a:gd name="connsiteX96" fmla="*/ 3883 w 9751"/>
                <a:gd name="connsiteY96" fmla="*/ 5968 h 10000"/>
                <a:gd name="connsiteX97" fmla="*/ 3719 w 9751"/>
                <a:gd name="connsiteY97" fmla="*/ 5609 h 10000"/>
                <a:gd name="connsiteX98" fmla="*/ 3636 w 9751"/>
                <a:gd name="connsiteY98" fmla="*/ 5539 h 10000"/>
                <a:gd name="connsiteX99" fmla="*/ 3470 w 9751"/>
                <a:gd name="connsiteY99" fmla="*/ 5464 h 10000"/>
                <a:gd name="connsiteX100" fmla="*/ 3305 w 9751"/>
                <a:gd name="connsiteY100" fmla="*/ 5464 h 10000"/>
                <a:gd name="connsiteX101" fmla="*/ 3057 w 9751"/>
                <a:gd name="connsiteY101" fmla="*/ 5539 h 10000"/>
                <a:gd name="connsiteX102" fmla="*/ 3057 w 9751"/>
                <a:gd name="connsiteY102" fmla="*/ 5539 h 10000"/>
                <a:gd name="connsiteX103" fmla="*/ 2148 w 9751"/>
                <a:gd name="connsiteY103" fmla="*/ 6042 h 10000"/>
                <a:gd name="connsiteX104" fmla="*/ 1737 w 9751"/>
                <a:gd name="connsiteY104" fmla="*/ 6185 h 10000"/>
                <a:gd name="connsiteX105" fmla="*/ 1653 w 9751"/>
                <a:gd name="connsiteY105" fmla="*/ 6257 h 10000"/>
                <a:gd name="connsiteX106" fmla="*/ 1570 w 9751"/>
                <a:gd name="connsiteY106" fmla="*/ 6185 h 10000"/>
                <a:gd name="connsiteX107" fmla="*/ 1570 w 9751"/>
                <a:gd name="connsiteY107" fmla="*/ 6185 h 10000"/>
                <a:gd name="connsiteX108" fmla="*/ 1157 w 9751"/>
                <a:gd name="connsiteY108" fmla="*/ 5464 h 10000"/>
                <a:gd name="connsiteX109" fmla="*/ 1157 w 9751"/>
                <a:gd name="connsiteY109" fmla="*/ 5464 h 10000"/>
                <a:gd name="connsiteX110" fmla="*/ 992 w 9751"/>
                <a:gd name="connsiteY110" fmla="*/ 5108 h 10000"/>
                <a:gd name="connsiteX111" fmla="*/ 992 w 9751"/>
                <a:gd name="connsiteY111" fmla="*/ 4889 h 10000"/>
                <a:gd name="connsiteX112" fmla="*/ 992 w 9751"/>
                <a:gd name="connsiteY112" fmla="*/ 4676 h 10000"/>
                <a:gd name="connsiteX113" fmla="*/ 992 w 9751"/>
                <a:gd name="connsiteY113" fmla="*/ 4676 h 10000"/>
                <a:gd name="connsiteX114" fmla="*/ 1239 w 9751"/>
                <a:gd name="connsiteY114" fmla="*/ 4459 h 10000"/>
                <a:gd name="connsiteX115" fmla="*/ 1404 w 9751"/>
                <a:gd name="connsiteY115" fmla="*/ 4388 h 10000"/>
                <a:gd name="connsiteX116" fmla="*/ 1404 w 9751"/>
                <a:gd name="connsiteY116" fmla="*/ 4388 h 10000"/>
                <a:gd name="connsiteX117" fmla="*/ 827 w 9751"/>
                <a:gd name="connsiteY117" fmla="*/ 4388 h 10000"/>
                <a:gd name="connsiteX118" fmla="*/ 412 w 9751"/>
                <a:gd name="connsiteY118" fmla="*/ 4459 h 10000"/>
                <a:gd name="connsiteX119" fmla="*/ 247 w 9751"/>
                <a:gd name="connsiteY119" fmla="*/ 4537 h 10000"/>
                <a:gd name="connsiteX120" fmla="*/ 167 w 9751"/>
                <a:gd name="connsiteY120" fmla="*/ 4603 h 10000"/>
                <a:gd name="connsiteX121" fmla="*/ 167 w 9751"/>
                <a:gd name="connsiteY121" fmla="*/ 4603 h 10000"/>
                <a:gd name="connsiteX122" fmla="*/ 0 w 9751"/>
                <a:gd name="connsiteY122" fmla="*/ 4889 h 10000"/>
                <a:gd name="connsiteX0" fmla="*/ 9829 w 9829"/>
                <a:gd name="connsiteY0" fmla="*/ 9857 h 10000"/>
                <a:gd name="connsiteX1" fmla="*/ 9829 w 9829"/>
                <a:gd name="connsiteY1" fmla="*/ 9857 h 10000"/>
                <a:gd name="connsiteX2" fmla="*/ 8643 w 9829"/>
                <a:gd name="connsiteY2" fmla="*/ 9927 h 10000"/>
                <a:gd name="connsiteX3" fmla="*/ 8216 w 9829"/>
                <a:gd name="connsiteY3" fmla="*/ 9927 h 10000"/>
                <a:gd name="connsiteX4" fmla="*/ 8050 w 9829"/>
                <a:gd name="connsiteY4" fmla="*/ 9857 h 10000"/>
                <a:gd name="connsiteX5" fmla="*/ 7964 w 9829"/>
                <a:gd name="connsiteY5" fmla="*/ 9782 h 10000"/>
                <a:gd name="connsiteX6" fmla="*/ 7964 w 9829"/>
                <a:gd name="connsiteY6" fmla="*/ 9782 h 10000"/>
                <a:gd name="connsiteX7" fmla="*/ 7455 w 9829"/>
                <a:gd name="connsiteY7" fmla="*/ 8915 h 10000"/>
                <a:gd name="connsiteX8" fmla="*/ 7031 w 9829"/>
                <a:gd name="connsiteY8" fmla="*/ 8129 h 10000"/>
                <a:gd name="connsiteX9" fmla="*/ 7031 w 9829"/>
                <a:gd name="connsiteY9" fmla="*/ 8129 h 10000"/>
                <a:gd name="connsiteX10" fmla="*/ 6865 w 9829"/>
                <a:gd name="connsiteY10" fmla="*/ 7987 h 10000"/>
                <a:gd name="connsiteX11" fmla="*/ 6608 w 9829"/>
                <a:gd name="connsiteY11" fmla="*/ 7842 h 10000"/>
                <a:gd name="connsiteX12" fmla="*/ 5931 w 9829"/>
                <a:gd name="connsiteY12" fmla="*/ 7765 h 10000"/>
                <a:gd name="connsiteX13" fmla="*/ 5083 w 9829"/>
                <a:gd name="connsiteY13" fmla="*/ 7695 h 10000"/>
                <a:gd name="connsiteX14" fmla="*/ 4320 w 9829"/>
                <a:gd name="connsiteY14" fmla="*/ 7695 h 10000"/>
                <a:gd name="connsiteX15" fmla="*/ 4320 w 9829"/>
                <a:gd name="connsiteY15" fmla="*/ 7695 h 10000"/>
                <a:gd name="connsiteX16" fmla="*/ 3980 w 9829"/>
                <a:gd name="connsiteY16" fmla="*/ 7622 h 10000"/>
                <a:gd name="connsiteX17" fmla="*/ 3811 w 9829"/>
                <a:gd name="connsiteY17" fmla="*/ 7484 h 10000"/>
                <a:gd name="connsiteX18" fmla="*/ 3725 w 9829"/>
                <a:gd name="connsiteY18" fmla="*/ 7339 h 10000"/>
                <a:gd name="connsiteX19" fmla="*/ 3725 w 9829"/>
                <a:gd name="connsiteY19" fmla="*/ 7050 h 10000"/>
                <a:gd name="connsiteX20" fmla="*/ 3811 w 9829"/>
                <a:gd name="connsiteY20" fmla="*/ 6471 h 10000"/>
                <a:gd name="connsiteX21" fmla="*/ 3897 w 9829"/>
                <a:gd name="connsiteY21" fmla="*/ 6185 h 10000"/>
                <a:gd name="connsiteX22" fmla="*/ 3811 w 9829"/>
                <a:gd name="connsiteY22" fmla="*/ 5829 h 10000"/>
                <a:gd name="connsiteX23" fmla="*/ 3811 w 9829"/>
                <a:gd name="connsiteY23" fmla="*/ 5829 h 10000"/>
                <a:gd name="connsiteX24" fmla="*/ 3725 w 9829"/>
                <a:gd name="connsiteY24" fmla="*/ 5609 h 10000"/>
                <a:gd name="connsiteX25" fmla="*/ 3643 w 9829"/>
                <a:gd name="connsiteY25" fmla="*/ 5464 h 10000"/>
                <a:gd name="connsiteX26" fmla="*/ 3472 w 9829"/>
                <a:gd name="connsiteY26" fmla="*/ 5464 h 10000"/>
                <a:gd name="connsiteX27" fmla="*/ 3218 w 9829"/>
                <a:gd name="connsiteY27" fmla="*/ 5539 h 10000"/>
                <a:gd name="connsiteX28" fmla="*/ 2709 w 9829"/>
                <a:gd name="connsiteY28" fmla="*/ 5752 h 10000"/>
                <a:gd name="connsiteX29" fmla="*/ 2032 w 9829"/>
                <a:gd name="connsiteY29" fmla="*/ 6117 h 10000"/>
                <a:gd name="connsiteX30" fmla="*/ 2032 w 9829"/>
                <a:gd name="connsiteY30" fmla="*/ 6117 h 10000"/>
                <a:gd name="connsiteX31" fmla="*/ 1610 w 9829"/>
                <a:gd name="connsiteY31" fmla="*/ 6185 h 10000"/>
                <a:gd name="connsiteX32" fmla="*/ 1439 w 9829"/>
                <a:gd name="connsiteY32" fmla="*/ 6185 h 10000"/>
                <a:gd name="connsiteX33" fmla="*/ 1355 w 9829"/>
                <a:gd name="connsiteY33" fmla="*/ 6117 h 10000"/>
                <a:gd name="connsiteX34" fmla="*/ 1269 w 9829"/>
                <a:gd name="connsiteY34" fmla="*/ 5829 h 10000"/>
                <a:gd name="connsiteX35" fmla="*/ 1016 w 9829"/>
                <a:gd name="connsiteY35" fmla="*/ 5464 h 10000"/>
                <a:gd name="connsiteX36" fmla="*/ 1016 w 9829"/>
                <a:gd name="connsiteY36" fmla="*/ 5464 h 10000"/>
                <a:gd name="connsiteX37" fmla="*/ 846 w 9829"/>
                <a:gd name="connsiteY37" fmla="*/ 5254 h 10000"/>
                <a:gd name="connsiteX38" fmla="*/ 846 w 9829"/>
                <a:gd name="connsiteY38" fmla="*/ 5035 h 10000"/>
                <a:gd name="connsiteX39" fmla="*/ 846 w 9829"/>
                <a:gd name="connsiteY39" fmla="*/ 4889 h 10000"/>
                <a:gd name="connsiteX40" fmla="*/ 932 w 9829"/>
                <a:gd name="connsiteY40" fmla="*/ 4750 h 10000"/>
                <a:gd name="connsiteX41" fmla="*/ 1100 w 9829"/>
                <a:gd name="connsiteY41" fmla="*/ 4459 h 10000"/>
                <a:gd name="connsiteX42" fmla="*/ 1269 w 9829"/>
                <a:gd name="connsiteY42" fmla="*/ 4388 h 10000"/>
                <a:gd name="connsiteX43" fmla="*/ 1269 w 9829"/>
                <a:gd name="connsiteY43" fmla="*/ 4388 h 10000"/>
                <a:gd name="connsiteX44" fmla="*/ 1269 w 9829"/>
                <a:gd name="connsiteY44" fmla="*/ 4320 h 10000"/>
                <a:gd name="connsiteX45" fmla="*/ 1355 w 9829"/>
                <a:gd name="connsiteY45" fmla="*/ 4245 h 10000"/>
                <a:gd name="connsiteX46" fmla="*/ 1695 w 9829"/>
                <a:gd name="connsiteY46" fmla="*/ 4170 h 10000"/>
                <a:gd name="connsiteX47" fmla="*/ 2709 w 9829"/>
                <a:gd name="connsiteY47" fmla="*/ 4031 h 10000"/>
                <a:gd name="connsiteX48" fmla="*/ 4489 w 9829"/>
                <a:gd name="connsiteY48" fmla="*/ 3815 h 10000"/>
                <a:gd name="connsiteX49" fmla="*/ 4489 w 9829"/>
                <a:gd name="connsiteY49" fmla="*/ 3815 h 10000"/>
                <a:gd name="connsiteX50" fmla="*/ 5507 w 9829"/>
                <a:gd name="connsiteY50" fmla="*/ 3598 h 10000"/>
                <a:gd name="connsiteX51" fmla="*/ 7371 w 9829"/>
                <a:gd name="connsiteY51" fmla="*/ 3165 h 10000"/>
                <a:gd name="connsiteX52" fmla="*/ 7371 w 9829"/>
                <a:gd name="connsiteY52" fmla="*/ 3165 h 10000"/>
                <a:gd name="connsiteX53" fmla="*/ 7796 w 9829"/>
                <a:gd name="connsiteY53" fmla="*/ 3013 h 10000"/>
                <a:gd name="connsiteX54" fmla="*/ 7964 w 9829"/>
                <a:gd name="connsiteY54" fmla="*/ 2803 h 10000"/>
                <a:gd name="connsiteX55" fmla="*/ 8136 w 9829"/>
                <a:gd name="connsiteY55" fmla="*/ 2660 h 10000"/>
                <a:gd name="connsiteX56" fmla="*/ 8050 w 9829"/>
                <a:gd name="connsiteY56" fmla="*/ 2516 h 10000"/>
                <a:gd name="connsiteX57" fmla="*/ 8050 w 9829"/>
                <a:gd name="connsiteY57" fmla="*/ 2372 h 10000"/>
                <a:gd name="connsiteX58" fmla="*/ 7879 w 9829"/>
                <a:gd name="connsiteY58" fmla="*/ 2228 h 10000"/>
                <a:gd name="connsiteX59" fmla="*/ 7624 w 9829"/>
                <a:gd name="connsiteY59" fmla="*/ 2014 h 10000"/>
                <a:gd name="connsiteX60" fmla="*/ 7624 w 9829"/>
                <a:gd name="connsiteY60" fmla="*/ 2014 h 10000"/>
                <a:gd name="connsiteX61" fmla="*/ 4576 w 9829"/>
                <a:gd name="connsiteY61" fmla="*/ 722 h 10000"/>
                <a:gd name="connsiteX62" fmla="*/ 4576 w 9829"/>
                <a:gd name="connsiteY62" fmla="*/ 722 h 10000"/>
                <a:gd name="connsiteX63" fmla="*/ 4236 w 9829"/>
                <a:gd name="connsiteY63" fmla="*/ 510 h 10000"/>
                <a:gd name="connsiteX64" fmla="*/ 3980 w 9829"/>
                <a:gd name="connsiteY64" fmla="*/ 291 h 10000"/>
                <a:gd name="connsiteX65" fmla="*/ 3811 w 9829"/>
                <a:gd name="connsiteY65" fmla="*/ 73 h 10000"/>
                <a:gd name="connsiteX66" fmla="*/ 3811 w 9829"/>
                <a:gd name="connsiteY66" fmla="*/ 73 h 10000"/>
                <a:gd name="connsiteX67" fmla="*/ 6865 w 9829"/>
                <a:gd name="connsiteY67" fmla="*/ 0 h 10000"/>
                <a:gd name="connsiteX68" fmla="*/ 9829 w 9829"/>
                <a:gd name="connsiteY68" fmla="*/ 722 h 10000"/>
                <a:gd name="connsiteX69" fmla="*/ 9829 w 9829"/>
                <a:gd name="connsiteY69" fmla="*/ 9927 h 10000"/>
                <a:gd name="connsiteX70" fmla="*/ 9829 w 9829"/>
                <a:gd name="connsiteY70" fmla="*/ 9927 h 10000"/>
                <a:gd name="connsiteX71" fmla="*/ 9405 w 9829"/>
                <a:gd name="connsiteY71" fmla="*/ 9857 h 10000"/>
                <a:gd name="connsiteX72" fmla="*/ 8898 w 9829"/>
                <a:gd name="connsiteY72" fmla="*/ 9927 h 10000"/>
                <a:gd name="connsiteX73" fmla="*/ 8898 w 9829"/>
                <a:gd name="connsiteY73" fmla="*/ 9927 h 10000"/>
                <a:gd name="connsiteX74" fmla="*/ 8728 w 9829"/>
                <a:gd name="connsiteY74" fmla="*/ 10000 h 10000"/>
                <a:gd name="connsiteX75" fmla="*/ 8390 w 9829"/>
                <a:gd name="connsiteY75" fmla="*/ 9927 h 10000"/>
                <a:gd name="connsiteX76" fmla="*/ 8136 w 9829"/>
                <a:gd name="connsiteY76" fmla="*/ 9857 h 10000"/>
                <a:gd name="connsiteX77" fmla="*/ 7879 w 9829"/>
                <a:gd name="connsiteY77" fmla="*/ 9707 h 10000"/>
                <a:gd name="connsiteX78" fmla="*/ 7708 w 9829"/>
                <a:gd name="connsiteY78" fmla="*/ 9494 h 10000"/>
                <a:gd name="connsiteX79" fmla="*/ 7455 w 9829"/>
                <a:gd name="connsiteY79" fmla="*/ 9137 h 10000"/>
                <a:gd name="connsiteX80" fmla="*/ 7455 w 9829"/>
                <a:gd name="connsiteY80" fmla="*/ 9137 h 10000"/>
                <a:gd name="connsiteX81" fmla="*/ 7116 w 9829"/>
                <a:gd name="connsiteY81" fmla="*/ 8492 h 10000"/>
                <a:gd name="connsiteX82" fmla="*/ 6948 w 9829"/>
                <a:gd name="connsiteY82" fmla="*/ 8199 h 10000"/>
                <a:gd name="connsiteX83" fmla="*/ 6694 w 9829"/>
                <a:gd name="connsiteY83" fmla="*/ 7987 h 10000"/>
                <a:gd name="connsiteX84" fmla="*/ 6440 w 9829"/>
                <a:gd name="connsiteY84" fmla="*/ 7842 h 10000"/>
                <a:gd name="connsiteX85" fmla="*/ 6102 w 9829"/>
                <a:gd name="connsiteY85" fmla="*/ 7765 h 10000"/>
                <a:gd name="connsiteX86" fmla="*/ 5760 w 9829"/>
                <a:gd name="connsiteY86" fmla="*/ 7695 h 10000"/>
                <a:gd name="connsiteX87" fmla="*/ 5253 w 9829"/>
                <a:gd name="connsiteY87" fmla="*/ 7622 h 10000"/>
                <a:gd name="connsiteX88" fmla="*/ 5253 w 9829"/>
                <a:gd name="connsiteY88" fmla="*/ 7622 h 10000"/>
                <a:gd name="connsiteX89" fmla="*/ 4576 w 9829"/>
                <a:gd name="connsiteY89" fmla="*/ 7695 h 10000"/>
                <a:gd name="connsiteX90" fmla="*/ 4065 w 9829"/>
                <a:gd name="connsiteY90" fmla="*/ 7695 h 10000"/>
                <a:gd name="connsiteX91" fmla="*/ 3897 w 9829"/>
                <a:gd name="connsiteY91" fmla="*/ 7622 h 10000"/>
                <a:gd name="connsiteX92" fmla="*/ 3811 w 9829"/>
                <a:gd name="connsiteY92" fmla="*/ 7550 h 10000"/>
                <a:gd name="connsiteX93" fmla="*/ 3811 w 9829"/>
                <a:gd name="connsiteY93" fmla="*/ 7550 h 10000"/>
                <a:gd name="connsiteX94" fmla="*/ 3811 w 9829"/>
                <a:gd name="connsiteY94" fmla="*/ 6257 h 10000"/>
                <a:gd name="connsiteX95" fmla="*/ 3811 w 9829"/>
                <a:gd name="connsiteY95" fmla="*/ 6257 h 10000"/>
                <a:gd name="connsiteX96" fmla="*/ 3811 w 9829"/>
                <a:gd name="connsiteY96" fmla="*/ 5968 h 10000"/>
                <a:gd name="connsiteX97" fmla="*/ 3643 w 9829"/>
                <a:gd name="connsiteY97" fmla="*/ 5609 h 10000"/>
                <a:gd name="connsiteX98" fmla="*/ 3558 w 9829"/>
                <a:gd name="connsiteY98" fmla="*/ 5539 h 10000"/>
                <a:gd name="connsiteX99" fmla="*/ 3388 w 9829"/>
                <a:gd name="connsiteY99" fmla="*/ 5464 h 10000"/>
                <a:gd name="connsiteX100" fmla="*/ 3218 w 9829"/>
                <a:gd name="connsiteY100" fmla="*/ 5464 h 10000"/>
                <a:gd name="connsiteX101" fmla="*/ 2964 w 9829"/>
                <a:gd name="connsiteY101" fmla="*/ 5539 h 10000"/>
                <a:gd name="connsiteX102" fmla="*/ 2964 w 9829"/>
                <a:gd name="connsiteY102" fmla="*/ 5539 h 10000"/>
                <a:gd name="connsiteX103" fmla="*/ 2032 w 9829"/>
                <a:gd name="connsiteY103" fmla="*/ 6042 h 10000"/>
                <a:gd name="connsiteX104" fmla="*/ 1610 w 9829"/>
                <a:gd name="connsiteY104" fmla="*/ 6185 h 10000"/>
                <a:gd name="connsiteX105" fmla="*/ 1524 w 9829"/>
                <a:gd name="connsiteY105" fmla="*/ 6257 h 10000"/>
                <a:gd name="connsiteX106" fmla="*/ 1439 w 9829"/>
                <a:gd name="connsiteY106" fmla="*/ 6185 h 10000"/>
                <a:gd name="connsiteX107" fmla="*/ 1439 w 9829"/>
                <a:gd name="connsiteY107" fmla="*/ 6185 h 10000"/>
                <a:gd name="connsiteX108" fmla="*/ 1016 w 9829"/>
                <a:gd name="connsiteY108" fmla="*/ 5464 h 10000"/>
                <a:gd name="connsiteX109" fmla="*/ 1016 w 9829"/>
                <a:gd name="connsiteY109" fmla="*/ 5464 h 10000"/>
                <a:gd name="connsiteX110" fmla="*/ 846 w 9829"/>
                <a:gd name="connsiteY110" fmla="*/ 5108 h 10000"/>
                <a:gd name="connsiteX111" fmla="*/ 846 w 9829"/>
                <a:gd name="connsiteY111" fmla="*/ 4889 h 10000"/>
                <a:gd name="connsiteX112" fmla="*/ 846 w 9829"/>
                <a:gd name="connsiteY112" fmla="*/ 4676 h 10000"/>
                <a:gd name="connsiteX113" fmla="*/ 846 w 9829"/>
                <a:gd name="connsiteY113" fmla="*/ 4676 h 10000"/>
                <a:gd name="connsiteX114" fmla="*/ 1100 w 9829"/>
                <a:gd name="connsiteY114" fmla="*/ 4459 h 10000"/>
                <a:gd name="connsiteX115" fmla="*/ 1269 w 9829"/>
                <a:gd name="connsiteY115" fmla="*/ 4388 h 10000"/>
                <a:gd name="connsiteX116" fmla="*/ 1269 w 9829"/>
                <a:gd name="connsiteY116" fmla="*/ 4388 h 10000"/>
                <a:gd name="connsiteX117" fmla="*/ 677 w 9829"/>
                <a:gd name="connsiteY117" fmla="*/ 4388 h 10000"/>
                <a:gd name="connsiteX118" fmla="*/ 252 w 9829"/>
                <a:gd name="connsiteY118" fmla="*/ 4459 h 10000"/>
                <a:gd name="connsiteX119" fmla="*/ 82 w 9829"/>
                <a:gd name="connsiteY119" fmla="*/ 4537 h 10000"/>
                <a:gd name="connsiteX120" fmla="*/ 0 w 9829"/>
                <a:gd name="connsiteY120" fmla="*/ 4603 h 10000"/>
                <a:gd name="connsiteX121" fmla="*/ 0 w 9829"/>
                <a:gd name="connsiteY121" fmla="*/ 4603 h 10000"/>
                <a:gd name="connsiteX0" fmla="*/ 10000 w 10000"/>
                <a:gd name="connsiteY0" fmla="*/ 9857 h 10000"/>
                <a:gd name="connsiteX1" fmla="*/ 10000 w 10000"/>
                <a:gd name="connsiteY1" fmla="*/ 9857 h 10000"/>
                <a:gd name="connsiteX2" fmla="*/ 8793 w 10000"/>
                <a:gd name="connsiteY2" fmla="*/ 9927 h 10000"/>
                <a:gd name="connsiteX3" fmla="*/ 8359 w 10000"/>
                <a:gd name="connsiteY3" fmla="*/ 9927 h 10000"/>
                <a:gd name="connsiteX4" fmla="*/ 8190 w 10000"/>
                <a:gd name="connsiteY4" fmla="*/ 9857 h 10000"/>
                <a:gd name="connsiteX5" fmla="*/ 8103 w 10000"/>
                <a:gd name="connsiteY5" fmla="*/ 9782 h 10000"/>
                <a:gd name="connsiteX6" fmla="*/ 8103 w 10000"/>
                <a:gd name="connsiteY6" fmla="*/ 9782 h 10000"/>
                <a:gd name="connsiteX7" fmla="*/ 7585 w 10000"/>
                <a:gd name="connsiteY7" fmla="*/ 8915 h 10000"/>
                <a:gd name="connsiteX8" fmla="*/ 7153 w 10000"/>
                <a:gd name="connsiteY8" fmla="*/ 8129 h 10000"/>
                <a:gd name="connsiteX9" fmla="*/ 7153 w 10000"/>
                <a:gd name="connsiteY9" fmla="*/ 8129 h 10000"/>
                <a:gd name="connsiteX10" fmla="*/ 6984 w 10000"/>
                <a:gd name="connsiteY10" fmla="*/ 7987 h 10000"/>
                <a:gd name="connsiteX11" fmla="*/ 6723 w 10000"/>
                <a:gd name="connsiteY11" fmla="*/ 7842 h 10000"/>
                <a:gd name="connsiteX12" fmla="*/ 6034 w 10000"/>
                <a:gd name="connsiteY12" fmla="*/ 7765 h 10000"/>
                <a:gd name="connsiteX13" fmla="*/ 5171 w 10000"/>
                <a:gd name="connsiteY13" fmla="*/ 7695 h 10000"/>
                <a:gd name="connsiteX14" fmla="*/ 4395 w 10000"/>
                <a:gd name="connsiteY14" fmla="*/ 7695 h 10000"/>
                <a:gd name="connsiteX15" fmla="*/ 4395 w 10000"/>
                <a:gd name="connsiteY15" fmla="*/ 7695 h 10000"/>
                <a:gd name="connsiteX16" fmla="*/ 4049 w 10000"/>
                <a:gd name="connsiteY16" fmla="*/ 7622 h 10000"/>
                <a:gd name="connsiteX17" fmla="*/ 3877 w 10000"/>
                <a:gd name="connsiteY17" fmla="*/ 7484 h 10000"/>
                <a:gd name="connsiteX18" fmla="*/ 3790 w 10000"/>
                <a:gd name="connsiteY18" fmla="*/ 7339 h 10000"/>
                <a:gd name="connsiteX19" fmla="*/ 3790 w 10000"/>
                <a:gd name="connsiteY19" fmla="*/ 7050 h 10000"/>
                <a:gd name="connsiteX20" fmla="*/ 3877 w 10000"/>
                <a:gd name="connsiteY20" fmla="*/ 6471 h 10000"/>
                <a:gd name="connsiteX21" fmla="*/ 3965 w 10000"/>
                <a:gd name="connsiteY21" fmla="*/ 6185 h 10000"/>
                <a:gd name="connsiteX22" fmla="*/ 3877 w 10000"/>
                <a:gd name="connsiteY22" fmla="*/ 5829 h 10000"/>
                <a:gd name="connsiteX23" fmla="*/ 3877 w 10000"/>
                <a:gd name="connsiteY23" fmla="*/ 5829 h 10000"/>
                <a:gd name="connsiteX24" fmla="*/ 3790 w 10000"/>
                <a:gd name="connsiteY24" fmla="*/ 5609 h 10000"/>
                <a:gd name="connsiteX25" fmla="*/ 3706 w 10000"/>
                <a:gd name="connsiteY25" fmla="*/ 5464 h 10000"/>
                <a:gd name="connsiteX26" fmla="*/ 3532 w 10000"/>
                <a:gd name="connsiteY26" fmla="*/ 5464 h 10000"/>
                <a:gd name="connsiteX27" fmla="*/ 3274 w 10000"/>
                <a:gd name="connsiteY27" fmla="*/ 5539 h 10000"/>
                <a:gd name="connsiteX28" fmla="*/ 2756 w 10000"/>
                <a:gd name="connsiteY28" fmla="*/ 5752 h 10000"/>
                <a:gd name="connsiteX29" fmla="*/ 2067 w 10000"/>
                <a:gd name="connsiteY29" fmla="*/ 6117 h 10000"/>
                <a:gd name="connsiteX30" fmla="*/ 2067 w 10000"/>
                <a:gd name="connsiteY30" fmla="*/ 6117 h 10000"/>
                <a:gd name="connsiteX31" fmla="*/ 1638 w 10000"/>
                <a:gd name="connsiteY31" fmla="*/ 6185 h 10000"/>
                <a:gd name="connsiteX32" fmla="*/ 1464 w 10000"/>
                <a:gd name="connsiteY32" fmla="*/ 6185 h 10000"/>
                <a:gd name="connsiteX33" fmla="*/ 1379 w 10000"/>
                <a:gd name="connsiteY33" fmla="*/ 6117 h 10000"/>
                <a:gd name="connsiteX34" fmla="*/ 1291 w 10000"/>
                <a:gd name="connsiteY34" fmla="*/ 5829 h 10000"/>
                <a:gd name="connsiteX35" fmla="*/ 1034 w 10000"/>
                <a:gd name="connsiteY35" fmla="*/ 5464 h 10000"/>
                <a:gd name="connsiteX36" fmla="*/ 1034 w 10000"/>
                <a:gd name="connsiteY36" fmla="*/ 5464 h 10000"/>
                <a:gd name="connsiteX37" fmla="*/ 861 w 10000"/>
                <a:gd name="connsiteY37" fmla="*/ 5254 h 10000"/>
                <a:gd name="connsiteX38" fmla="*/ 861 w 10000"/>
                <a:gd name="connsiteY38" fmla="*/ 5035 h 10000"/>
                <a:gd name="connsiteX39" fmla="*/ 861 w 10000"/>
                <a:gd name="connsiteY39" fmla="*/ 4889 h 10000"/>
                <a:gd name="connsiteX40" fmla="*/ 948 w 10000"/>
                <a:gd name="connsiteY40" fmla="*/ 4750 h 10000"/>
                <a:gd name="connsiteX41" fmla="*/ 1119 w 10000"/>
                <a:gd name="connsiteY41" fmla="*/ 4459 h 10000"/>
                <a:gd name="connsiteX42" fmla="*/ 1291 w 10000"/>
                <a:gd name="connsiteY42" fmla="*/ 4388 h 10000"/>
                <a:gd name="connsiteX43" fmla="*/ 1291 w 10000"/>
                <a:gd name="connsiteY43" fmla="*/ 4388 h 10000"/>
                <a:gd name="connsiteX44" fmla="*/ 1291 w 10000"/>
                <a:gd name="connsiteY44" fmla="*/ 4320 h 10000"/>
                <a:gd name="connsiteX45" fmla="*/ 1379 w 10000"/>
                <a:gd name="connsiteY45" fmla="*/ 4245 h 10000"/>
                <a:gd name="connsiteX46" fmla="*/ 1724 w 10000"/>
                <a:gd name="connsiteY46" fmla="*/ 4170 h 10000"/>
                <a:gd name="connsiteX47" fmla="*/ 2756 w 10000"/>
                <a:gd name="connsiteY47" fmla="*/ 4031 h 10000"/>
                <a:gd name="connsiteX48" fmla="*/ 4567 w 10000"/>
                <a:gd name="connsiteY48" fmla="*/ 3815 h 10000"/>
                <a:gd name="connsiteX49" fmla="*/ 4567 w 10000"/>
                <a:gd name="connsiteY49" fmla="*/ 3815 h 10000"/>
                <a:gd name="connsiteX50" fmla="*/ 5603 w 10000"/>
                <a:gd name="connsiteY50" fmla="*/ 3598 h 10000"/>
                <a:gd name="connsiteX51" fmla="*/ 7499 w 10000"/>
                <a:gd name="connsiteY51" fmla="*/ 3165 h 10000"/>
                <a:gd name="connsiteX52" fmla="*/ 7499 w 10000"/>
                <a:gd name="connsiteY52" fmla="*/ 3165 h 10000"/>
                <a:gd name="connsiteX53" fmla="*/ 7932 w 10000"/>
                <a:gd name="connsiteY53" fmla="*/ 3013 h 10000"/>
                <a:gd name="connsiteX54" fmla="*/ 8103 w 10000"/>
                <a:gd name="connsiteY54" fmla="*/ 2803 h 10000"/>
                <a:gd name="connsiteX55" fmla="*/ 8278 w 10000"/>
                <a:gd name="connsiteY55" fmla="*/ 2660 h 10000"/>
                <a:gd name="connsiteX56" fmla="*/ 8190 w 10000"/>
                <a:gd name="connsiteY56" fmla="*/ 2516 h 10000"/>
                <a:gd name="connsiteX57" fmla="*/ 8190 w 10000"/>
                <a:gd name="connsiteY57" fmla="*/ 2372 h 10000"/>
                <a:gd name="connsiteX58" fmla="*/ 8016 w 10000"/>
                <a:gd name="connsiteY58" fmla="*/ 2228 h 10000"/>
                <a:gd name="connsiteX59" fmla="*/ 7757 w 10000"/>
                <a:gd name="connsiteY59" fmla="*/ 2014 h 10000"/>
                <a:gd name="connsiteX60" fmla="*/ 7757 w 10000"/>
                <a:gd name="connsiteY60" fmla="*/ 2014 h 10000"/>
                <a:gd name="connsiteX61" fmla="*/ 4656 w 10000"/>
                <a:gd name="connsiteY61" fmla="*/ 722 h 10000"/>
                <a:gd name="connsiteX62" fmla="*/ 4656 w 10000"/>
                <a:gd name="connsiteY62" fmla="*/ 722 h 10000"/>
                <a:gd name="connsiteX63" fmla="*/ 4310 w 10000"/>
                <a:gd name="connsiteY63" fmla="*/ 510 h 10000"/>
                <a:gd name="connsiteX64" fmla="*/ 4049 w 10000"/>
                <a:gd name="connsiteY64" fmla="*/ 291 h 10000"/>
                <a:gd name="connsiteX65" fmla="*/ 3877 w 10000"/>
                <a:gd name="connsiteY65" fmla="*/ 73 h 10000"/>
                <a:gd name="connsiteX66" fmla="*/ 3877 w 10000"/>
                <a:gd name="connsiteY66" fmla="*/ 73 h 10000"/>
                <a:gd name="connsiteX67" fmla="*/ 6984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569 w 10000"/>
                <a:gd name="connsiteY71" fmla="*/ 9857 h 10000"/>
                <a:gd name="connsiteX72" fmla="*/ 9053 w 10000"/>
                <a:gd name="connsiteY72" fmla="*/ 9927 h 10000"/>
                <a:gd name="connsiteX73" fmla="*/ 9053 w 10000"/>
                <a:gd name="connsiteY73" fmla="*/ 9927 h 10000"/>
                <a:gd name="connsiteX74" fmla="*/ 8880 w 10000"/>
                <a:gd name="connsiteY74" fmla="*/ 10000 h 10000"/>
                <a:gd name="connsiteX75" fmla="*/ 8536 w 10000"/>
                <a:gd name="connsiteY75" fmla="*/ 9927 h 10000"/>
                <a:gd name="connsiteX76" fmla="*/ 8278 w 10000"/>
                <a:gd name="connsiteY76" fmla="*/ 9857 h 10000"/>
                <a:gd name="connsiteX77" fmla="*/ 8016 w 10000"/>
                <a:gd name="connsiteY77" fmla="*/ 9707 h 10000"/>
                <a:gd name="connsiteX78" fmla="*/ 7842 w 10000"/>
                <a:gd name="connsiteY78" fmla="*/ 9494 h 10000"/>
                <a:gd name="connsiteX79" fmla="*/ 7585 w 10000"/>
                <a:gd name="connsiteY79" fmla="*/ 9137 h 10000"/>
                <a:gd name="connsiteX80" fmla="*/ 7585 w 10000"/>
                <a:gd name="connsiteY80" fmla="*/ 9137 h 10000"/>
                <a:gd name="connsiteX81" fmla="*/ 7240 w 10000"/>
                <a:gd name="connsiteY81" fmla="*/ 8492 h 10000"/>
                <a:gd name="connsiteX82" fmla="*/ 7069 w 10000"/>
                <a:gd name="connsiteY82" fmla="*/ 8199 h 10000"/>
                <a:gd name="connsiteX83" fmla="*/ 6810 w 10000"/>
                <a:gd name="connsiteY83" fmla="*/ 7987 h 10000"/>
                <a:gd name="connsiteX84" fmla="*/ 6552 w 10000"/>
                <a:gd name="connsiteY84" fmla="*/ 7842 h 10000"/>
                <a:gd name="connsiteX85" fmla="*/ 6208 w 10000"/>
                <a:gd name="connsiteY85" fmla="*/ 7765 h 10000"/>
                <a:gd name="connsiteX86" fmla="*/ 5860 w 10000"/>
                <a:gd name="connsiteY86" fmla="*/ 7695 h 10000"/>
                <a:gd name="connsiteX87" fmla="*/ 5344 w 10000"/>
                <a:gd name="connsiteY87" fmla="*/ 7622 h 10000"/>
                <a:gd name="connsiteX88" fmla="*/ 5344 w 10000"/>
                <a:gd name="connsiteY88" fmla="*/ 7622 h 10000"/>
                <a:gd name="connsiteX89" fmla="*/ 4656 w 10000"/>
                <a:gd name="connsiteY89" fmla="*/ 7695 h 10000"/>
                <a:gd name="connsiteX90" fmla="*/ 4136 w 10000"/>
                <a:gd name="connsiteY90" fmla="*/ 7695 h 10000"/>
                <a:gd name="connsiteX91" fmla="*/ 3965 w 10000"/>
                <a:gd name="connsiteY91" fmla="*/ 7622 h 10000"/>
                <a:gd name="connsiteX92" fmla="*/ 3877 w 10000"/>
                <a:gd name="connsiteY92" fmla="*/ 7550 h 10000"/>
                <a:gd name="connsiteX93" fmla="*/ 3877 w 10000"/>
                <a:gd name="connsiteY93" fmla="*/ 7550 h 10000"/>
                <a:gd name="connsiteX94" fmla="*/ 3877 w 10000"/>
                <a:gd name="connsiteY94" fmla="*/ 6257 h 10000"/>
                <a:gd name="connsiteX95" fmla="*/ 3877 w 10000"/>
                <a:gd name="connsiteY95" fmla="*/ 6257 h 10000"/>
                <a:gd name="connsiteX96" fmla="*/ 3877 w 10000"/>
                <a:gd name="connsiteY96" fmla="*/ 5968 h 10000"/>
                <a:gd name="connsiteX97" fmla="*/ 3706 w 10000"/>
                <a:gd name="connsiteY97" fmla="*/ 5609 h 10000"/>
                <a:gd name="connsiteX98" fmla="*/ 3620 w 10000"/>
                <a:gd name="connsiteY98" fmla="*/ 5539 h 10000"/>
                <a:gd name="connsiteX99" fmla="*/ 3447 w 10000"/>
                <a:gd name="connsiteY99" fmla="*/ 5464 h 10000"/>
                <a:gd name="connsiteX100" fmla="*/ 3274 w 10000"/>
                <a:gd name="connsiteY100" fmla="*/ 5464 h 10000"/>
                <a:gd name="connsiteX101" fmla="*/ 3016 w 10000"/>
                <a:gd name="connsiteY101" fmla="*/ 5539 h 10000"/>
                <a:gd name="connsiteX102" fmla="*/ 3016 w 10000"/>
                <a:gd name="connsiteY102" fmla="*/ 5539 h 10000"/>
                <a:gd name="connsiteX103" fmla="*/ 2067 w 10000"/>
                <a:gd name="connsiteY103" fmla="*/ 6042 h 10000"/>
                <a:gd name="connsiteX104" fmla="*/ 1638 w 10000"/>
                <a:gd name="connsiteY104" fmla="*/ 6185 h 10000"/>
                <a:gd name="connsiteX105" fmla="*/ 1551 w 10000"/>
                <a:gd name="connsiteY105" fmla="*/ 6257 h 10000"/>
                <a:gd name="connsiteX106" fmla="*/ 1464 w 10000"/>
                <a:gd name="connsiteY106" fmla="*/ 6185 h 10000"/>
                <a:gd name="connsiteX107" fmla="*/ 1464 w 10000"/>
                <a:gd name="connsiteY107" fmla="*/ 6185 h 10000"/>
                <a:gd name="connsiteX108" fmla="*/ 1034 w 10000"/>
                <a:gd name="connsiteY108" fmla="*/ 5464 h 10000"/>
                <a:gd name="connsiteX109" fmla="*/ 1034 w 10000"/>
                <a:gd name="connsiteY109" fmla="*/ 5464 h 10000"/>
                <a:gd name="connsiteX110" fmla="*/ 861 w 10000"/>
                <a:gd name="connsiteY110" fmla="*/ 5108 h 10000"/>
                <a:gd name="connsiteX111" fmla="*/ 861 w 10000"/>
                <a:gd name="connsiteY111" fmla="*/ 4889 h 10000"/>
                <a:gd name="connsiteX112" fmla="*/ 861 w 10000"/>
                <a:gd name="connsiteY112" fmla="*/ 4676 h 10000"/>
                <a:gd name="connsiteX113" fmla="*/ 861 w 10000"/>
                <a:gd name="connsiteY113" fmla="*/ 4676 h 10000"/>
                <a:gd name="connsiteX114" fmla="*/ 1119 w 10000"/>
                <a:gd name="connsiteY114" fmla="*/ 4459 h 10000"/>
                <a:gd name="connsiteX115" fmla="*/ 1291 w 10000"/>
                <a:gd name="connsiteY115" fmla="*/ 4388 h 10000"/>
                <a:gd name="connsiteX116" fmla="*/ 1291 w 10000"/>
                <a:gd name="connsiteY116" fmla="*/ 4388 h 10000"/>
                <a:gd name="connsiteX117" fmla="*/ 689 w 10000"/>
                <a:gd name="connsiteY117" fmla="*/ 4388 h 10000"/>
                <a:gd name="connsiteX118" fmla="*/ 256 w 10000"/>
                <a:gd name="connsiteY118" fmla="*/ 4459 h 10000"/>
                <a:gd name="connsiteX119" fmla="*/ 83 w 10000"/>
                <a:gd name="connsiteY119" fmla="*/ 4537 h 10000"/>
                <a:gd name="connsiteX120" fmla="*/ 0 w 10000"/>
                <a:gd name="connsiteY120" fmla="*/ 4603 h 10000"/>
                <a:gd name="connsiteX0" fmla="*/ 9917 w 9917"/>
                <a:gd name="connsiteY0" fmla="*/ 9857 h 10000"/>
                <a:gd name="connsiteX1" fmla="*/ 9917 w 9917"/>
                <a:gd name="connsiteY1" fmla="*/ 9857 h 10000"/>
                <a:gd name="connsiteX2" fmla="*/ 8710 w 9917"/>
                <a:gd name="connsiteY2" fmla="*/ 9927 h 10000"/>
                <a:gd name="connsiteX3" fmla="*/ 8276 w 9917"/>
                <a:gd name="connsiteY3" fmla="*/ 9927 h 10000"/>
                <a:gd name="connsiteX4" fmla="*/ 8107 w 9917"/>
                <a:gd name="connsiteY4" fmla="*/ 9857 h 10000"/>
                <a:gd name="connsiteX5" fmla="*/ 8020 w 9917"/>
                <a:gd name="connsiteY5" fmla="*/ 9782 h 10000"/>
                <a:gd name="connsiteX6" fmla="*/ 8020 w 9917"/>
                <a:gd name="connsiteY6" fmla="*/ 9782 h 10000"/>
                <a:gd name="connsiteX7" fmla="*/ 7502 w 9917"/>
                <a:gd name="connsiteY7" fmla="*/ 8915 h 10000"/>
                <a:gd name="connsiteX8" fmla="*/ 7070 w 9917"/>
                <a:gd name="connsiteY8" fmla="*/ 8129 h 10000"/>
                <a:gd name="connsiteX9" fmla="*/ 7070 w 9917"/>
                <a:gd name="connsiteY9" fmla="*/ 8129 h 10000"/>
                <a:gd name="connsiteX10" fmla="*/ 6901 w 9917"/>
                <a:gd name="connsiteY10" fmla="*/ 7987 h 10000"/>
                <a:gd name="connsiteX11" fmla="*/ 6640 w 9917"/>
                <a:gd name="connsiteY11" fmla="*/ 7842 h 10000"/>
                <a:gd name="connsiteX12" fmla="*/ 5951 w 9917"/>
                <a:gd name="connsiteY12" fmla="*/ 7765 h 10000"/>
                <a:gd name="connsiteX13" fmla="*/ 5088 w 9917"/>
                <a:gd name="connsiteY13" fmla="*/ 7695 h 10000"/>
                <a:gd name="connsiteX14" fmla="*/ 4312 w 9917"/>
                <a:gd name="connsiteY14" fmla="*/ 7695 h 10000"/>
                <a:gd name="connsiteX15" fmla="*/ 4312 w 9917"/>
                <a:gd name="connsiteY15" fmla="*/ 7695 h 10000"/>
                <a:gd name="connsiteX16" fmla="*/ 3966 w 9917"/>
                <a:gd name="connsiteY16" fmla="*/ 7622 h 10000"/>
                <a:gd name="connsiteX17" fmla="*/ 3794 w 9917"/>
                <a:gd name="connsiteY17" fmla="*/ 7484 h 10000"/>
                <a:gd name="connsiteX18" fmla="*/ 3707 w 9917"/>
                <a:gd name="connsiteY18" fmla="*/ 7339 h 10000"/>
                <a:gd name="connsiteX19" fmla="*/ 3707 w 9917"/>
                <a:gd name="connsiteY19" fmla="*/ 7050 h 10000"/>
                <a:gd name="connsiteX20" fmla="*/ 3794 w 9917"/>
                <a:gd name="connsiteY20" fmla="*/ 6471 h 10000"/>
                <a:gd name="connsiteX21" fmla="*/ 3882 w 9917"/>
                <a:gd name="connsiteY21" fmla="*/ 6185 h 10000"/>
                <a:gd name="connsiteX22" fmla="*/ 3794 w 9917"/>
                <a:gd name="connsiteY22" fmla="*/ 5829 h 10000"/>
                <a:gd name="connsiteX23" fmla="*/ 3794 w 9917"/>
                <a:gd name="connsiteY23" fmla="*/ 5829 h 10000"/>
                <a:gd name="connsiteX24" fmla="*/ 3707 w 9917"/>
                <a:gd name="connsiteY24" fmla="*/ 5609 h 10000"/>
                <a:gd name="connsiteX25" fmla="*/ 3623 w 9917"/>
                <a:gd name="connsiteY25" fmla="*/ 5464 h 10000"/>
                <a:gd name="connsiteX26" fmla="*/ 3449 w 9917"/>
                <a:gd name="connsiteY26" fmla="*/ 5464 h 10000"/>
                <a:gd name="connsiteX27" fmla="*/ 3191 w 9917"/>
                <a:gd name="connsiteY27" fmla="*/ 5539 h 10000"/>
                <a:gd name="connsiteX28" fmla="*/ 2673 w 9917"/>
                <a:gd name="connsiteY28" fmla="*/ 5752 h 10000"/>
                <a:gd name="connsiteX29" fmla="*/ 1984 w 9917"/>
                <a:gd name="connsiteY29" fmla="*/ 6117 h 10000"/>
                <a:gd name="connsiteX30" fmla="*/ 1984 w 9917"/>
                <a:gd name="connsiteY30" fmla="*/ 6117 h 10000"/>
                <a:gd name="connsiteX31" fmla="*/ 1555 w 9917"/>
                <a:gd name="connsiteY31" fmla="*/ 6185 h 10000"/>
                <a:gd name="connsiteX32" fmla="*/ 1381 w 9917"/>
                <a:gd name="connsiteY32" fmla="*/ 6185 h 10000"/>
                <a:gd name="connsiteX33" fmla="*/ 1296 w 9917"/>
                <a:gd name="connsiteY33" fmla="*/ 6117 h 10000"/>
                <a:gd name="connsiteX34" fmla="*/ 1208 w 9917"/>
                <a:gd name="connsiteY34" fmla="*/ 5829 h 10000"/>
                <a:gd name="connsiteX35" fmla="*/ 951 w 9917"/>
                <a:gd name="connsiteY35" fmla="*/ 5464 h 10000"/>
                <a:gd name="connsiteX36" fmla="*/ 951 w 9917"/>
                <a:gd name="connsiteY36" fmla="*/ 5464 h 10000"/>
                <a:gd name="connsiteX37" fmla="*/ 778 w 9917"/>
                <a:gd name="connsiteY37" fmla="*/ 5254 h 10000"/>
                <a:gd name="connsiteX38" fmla="*/ 778 w 9917"/>
                <a:gd name="connsiteY38" fmla="*/ 5035 h 10000"/>
                <a:gd name="connsiteX39" fmla="*/ 778 w 9917"/>
                <a:gd name="connsiteY39" fmla="*/ 4889 h 10000"/>
                <a:gd name="connsiteX40" fmla="*/ 865 w 9917"/>
                <a:gd name="connsiteY40" fmla="*/ 4750 h 10000"/>
                <a:gd name="connsiteX41" fmla="*/ 1036 w 9917"/>
                <a:gd name="connsiteY41" fmla="*/ 4459 h 10000"/>
                <a:gd name="connsiteX42" fmla="*/ 1208 w 9917"/>
                <a:gd name="connsiteY42" fmla="*/ 4388 h 10000"/>
                <a:gd name="connsiteX43" fmla="*/ 1208 w 9917"/>
                <a:gd name="connsiteY43" fmla="*/ 4388 h 10000"/>
                <a:gd name="connsiteX44" fmla="*/ 1208 w 9917"/>
                <a:gd name="connsiteY44" fmla="*/ 4320 h 10000"/>
                <a:gd name="connsiteX45" fmla="*/ 1296 w 9917"/>
                <a:gd name="connsiteY45" fmla="*/ 4245 h 10000"/>
                <a:gd name="connsiteX46" fmla="*/ 1641 w 9917"/>
                <a:gd name="connsiteY46" fmla="*/ 4170 h 10000"/>
                <a:gd name="connsiteX47" fmla="*/ 2673 w 9917"/>
                <a:gd name="connsiteY47" fmla="*/ 4031 h 10000"/>
                <a:gd name="connsiteX48" fmla="*/ 4484 w 9917"/>
                <a:gd name="connsiteY48" fmla="*/ 3815 h 10000"/>
                <a:gd name="connsiteX49" fmla="*/ 4484 w 9917"/>
                <a:gd name="connsiteY49" fmla="*/ 3815 h 10000"/>
                <a:gd name="connsiteX50" fmla="*/ 5520 w 9917"/>
                <a:gd name="connsiteY50" fmla="*/ 3598 h 10000"/>
                <a:gd name="connsiteX51" fmla="*/ 7416 w 9917"/>
                <a:gd name="connsiteY51" fmla="*/ 3165 h 10000"/>
                <a:gd name="connsiteX52" fmla="*/ 7416 w 9917"/>
                <a:gd name="connsiteY52" fmla="*/ 3165 h 10000"/>
                <a:gd name="connsiteX53" fmla="*/ 7849 w 9917"/>
                <a:gd name="connsiteY53" fmla="*/ 3013 h 10000"/>
                <a:gd name="connsiteX54" fmla="*/ 8020 w 9917"/>
                <a:gd name="connsiteY54" fmla="*/ 2803 h 10000"/>
                <a:gd name="connsiteX55" fmla="*/ 8195 w 9917"/>
                <a:gd name="connsiteY55" fmla="*/ 2660 h 10000"/>
                <a:gd name="connsiteX56" fmla="*/ 8107 w 9917"/>
                <a:gd name="connsiteY56" fmla="*/ 2516 h 10000"/>
                <a:gd name="connsiteX57" fmla="*/ 8107 w 9917"/>
                <a:gd name="connsiteY57" fmla="*/ 2372 h 10000"/>
                <a:gd name="connsiteX58" fmla="*/ 7933 w 9917"/>
                <a:gd name="connsiteY58" fmla="*/ 2228 h 10000"/>
                <a:gd name="connsiteX59" fmla="*/ 7674 w 9917"/>
                <a:gd name="connsiteY59" fmla="*/ 2014 h 10000"/>
                <a:gd name="connsiteX60" fmla="*/ 7674 w 9917"/>
                <a:gd name="connsiteY60" fmla="*/ 2014 h 10000"/>
                <a:gd name="connsiteX61" fmla="*/ 4573 w 9917"/>
                <a:gd name="connsiteY61" fmla="*/ 722 h 10000"/>
                <a:gd name="connsiteX62" fmla="*/ 4573 w 9917"/>
                <a:gd name="connsiteY62" fmla="*/ 722 h 10000"/>
                <a:gd name="connsiteX63" fmla="*/ 4227 w 9917"/>
                <a:gd name="connsiteY63" fmla="*/ 510 h 10000"/>
                <a:gd name="connsiteX64" fmla="*/ 3966 w 9917"/>
                <a:gd name="connsiteY64" fmla="*/ 291 h 10000"/>
                <a:gd name="connsiteX65" fmla="*/ 3794 w 9917"/>
                <a:gd name="connsiteY65" fmla="*/ 73 h 10000"/>
                <a:gd name="connsiteX66" fmla="*/ 3794 w 9917"/>
                <a:gd name="connsiteY66" fmla="*/ 73 h 10000"/>
                <a:gd name="connsiteX67" fmla="*/ 6901 w 9917"/>
                <a:gd name="connsiteY67" fmla="*/ 0 h 10000"/>
                <a:gd name="connsiteX68" fmla="*/ 9917 w 9917"/>
                <a:gd name="connsiteY68" fmla="*/ 722 h 10000"/>
                <a:gd name="connsiteX69" fmla="*/ 9917 w 9917"/>
                <a:gd name="connsiteY69" fmla="*/ 9927 h 10000"/>
                <a:gd name="connsiteX70" fmla="*/ 9917 w 9917"/>
                <a:gd name="connsiteY70" fmla="*/ 9927 h 10000"/>
                <a:gd name="connsiteX71" fmla="*/ 9486 w 9917"/>
                <a:gd name="connsiteY71" fmla="*/ 9857 h 10000"/>
                <a:gd name="connsiteX72" fmla="*/ 8970 w 9917"/>
                <a:gd name="connsiteY72" fmla="*/ 9927 h 10000"/>
                <a:gd name="connsiteX73" fmla="*/ 8970 w 9917"/>
                <a:gd name="connsiteY73" fmla="*/ 9927 h 10000"/>
                <a:gd name="connsiteX74" fmla="*/ 8797 w 9917"/>
                <a:gd name="connsiteY74" fmla="*/ 10000 h 10000"/>
                <a:gd name="connsiteX75" fmla="*/ 8453 w 9917"/>
                <a:gd name="connsiteY75" fmla="*/ 9927 h 10000"/>
                <a:gd name="connsiteX76" fmla="*/ 8195 w 9917"/>
                <a:gd name="connsiteY76" fmla="*/ 9857 h 10000"/>
                <a:gd name="connsiteX77" fmla="*/ 7933 w 9917"/>
                <a:gd name="connsiteY77" fmla="*/ 9707 h 10000"/>
                <a:gd name="connsiteX78" fmla="*/ 7759 w 9917"/>
                <a:gd name="connsiteY78" fmla="*/ 9494 h 10000"/>
                <a:gd name="connsiteX79" fmla="*/ 7502 w 9917"/>
                <a:gd name="connsiteY79" fmla="*/ 9137 h 10000"/>
                <a:gd name="connsiteX80" fmla="*/ 7502 w 9917"/>
                <a:gd name="connsiteY80" fmla="*/ 9137 h 10000"/>
                <a:gd name="connsiteX81" fmla="*/ 7157 w 9917"/>
                <a:gd name="connsiteY81" fmla="*/ 8492 h 10000"/>
                <a:gd name="connsiteX82" fmla="*/ 6986 w 9917"/>
                <a:gd name="connsiteY82" fmla="*/ 8199 h 10000"/>
                <a:gd name="connsiteX83" fmla="*/ 6727 w 9917"/>
                <a:gd name="connsiteY83" fmla="*/ 7987 h 10000"/>
                <a:gd name="connsiteX84" fmla="*/ 6469 w 9917"/>
                <a:gd name="connsiteY84" fmla="*/ 7842 h 10000"/>
                <a:gd name="connsiteX85" fmla="*/ 6125 w 9917"/>
                <a:gd name="connsiteY85" fmla="*/ 7765 h 10000"/>
                <a:gd name="connsiteX86" fmla="*/ 5777 w 9917"/>
                <a:gd name="connsiteY86" fmla="*/ 7695 h 10000"/>
                <a:gd name="connsiteX87" fmla="*/ 5261 w 9917"/>
                <a:gd name="connsiteY87" fmla="*/ 7622 h 10000"/>
                <a:gd name="connsiteX88" fmla="*/ 5261 w 9917"/>
                <a:gd name="connsiteY88" fmla="*/ 7622 h 10000"/>
                <a:gd name="connsiteX89" fmla="*/ 4573 w 9917"/>
                <a:gd name="connsiteY89" fmla="*/ 7695 h 10000"/>
                <a:gd name="connsiteX90" fmla="*/ 4053 w 9917"/>
                <a:gd name="connsiteY90" fmla="*/ 7695 h 10000"/>
                <a:gd name="connsiteX91" fmla="*/ 3882 w 9917"/>
                <a:gd name="connsiteY91" fmla="*/ 7622 h 10000"/>
                <a:gd name="connsiteX92" fmla="*/ 3794 w 9917"/>
                <a:gd name="connsiteY92" fmla="*/ 7550 h 10000"/>
                <a:gd name="connsiteX93" fmla="*/ 3794 w 9917"/>
                <a:gd name="connsiteY93" fmla="*/ 7550 h 10000"/>
                <a:gd name="connsiteX94" fmla="*/ 3794 w 9917"/>
                <a:gd name="connsiteY94" fmla="*/ 6257 h 10000"/>
                <a:gd name="connsiteX95" fmla="*/ 3794 w 9917"/>
                <a:gd name="connsiteY95" fmla="*/ 6257 h 10000"/>
                <a:gd name="connsiteX96" fmla="*/ 3794 w 9917"/>
                <a:gd name="connsiteY96" fmla="*/ 5968 h 10000"/>
                <a:gd name="connsiteX97" fmla="*/ 3623 w 9917"/>
                <a:gd name="connsiteY97" fmla="*/ 5609 h 10000"/>
                <a:gd name="connsiteX98" fmla="*/ 3537 w 9917"/>
                <a:gd name="connsiteY98" fmla="*/ 5539 h 10000"/>
                <a:gd name="connsiteX99" fmla="*/ 3364 w 9917"/>
                <a:gd name="connsiteY99" fmla="*/ 5464 h 10000"/>
                <a:gd name="connsiteX100" fmla="*/ 3191 w 9917"/>
                <a:gd name="connsiteY100" fmla="*/ 5464 h 10000"/>
                <a:gd name="connsiteX101" fmla="*/ 2933 w 9917"/>
                <a:gd name="connsiteY101" fmla="*/ 5539 h 10000"/>
                <a:gd name="connsiteX102" fmla="*/ 2933 w 9917"/>
                <a:gd name="connsiteY102" fmla="*/ 5539 h 10000"/>
                <a:gd name="connsiteX103" fmla="*/ 1984 w 9917"/>
                <a:gd name="connsiteY103" fmla="*/ 6042 h 10000"/>
                <a:gd name="connsiteX104" fmla="*/ 1555 w 9917"/>
                <a:gd name="connsiteY104" fmla="*/ 6185 h 10000"/>
                <a:gd name="connsiteX105" fmla="*/ 1468 w 9917"/>
                <a:gd name="connsiteY105" fmla="*/ 6257 h 10000"/>
                <a:gd name="connsiteX106" fmla="*/ 1381 w 9917"/>
                <a:gd name="connsiteY106" fmla="*/ 6185 h 10000"/>
                <a:gd name="connsiteX107" fmla="*/ 1381 w 9917"/>
                <a:gd name="connsiteY107" fmla="*/ 6185 h 10000"/>
                <a:gd name="connsiteX108" fmla="*/ 951 w 9917"/>
                <a:gd name="connsiteY108" fmla="*/ 5464 h 10000"/>
                <a:gd name="connsiteX109" fmla="*/ 951 w 9917"/>
                <a:gd name="connsiteY109" fmla="*/ 5464 h 10000"/>
                <a:gd name="connsiteX110" fmla="*/ 778 w 9917"/>
                <a:gd name="connsiteY110" fmla="*/ 5108 h 10000"/>
                <a:gd name="connsiteX111" fmla="*/ 778 w 9917"/>
                <a:gd name="connsiteY111" fmla="*/ 4889 h 10000"/>
                <a:gd name="connsiteX112" fmla="*/ 778 w 9917"/>
                <a:gd name="connsiteY112" fmla="*/ 4676 h 10000"/>
                <a:gd name="connsiteX113" fmla="*/ 778 w 9917"/>
                <a:gd name="connsiteY113" fmla="*/ 4676 h 10000"/>
                <a:gd name="connsiteX114" fmla="*/ 1036 w 9917"/>
                <a:gd name="connsiteY114" fmla="*/ 4459 h 10000"/>
                <a:gd name="connsiteX115" fmla="*/ 1208 w 9917"/>
                <a:gd name="connsiteY115" fmla="*/ 4388 h 10000"/>
                <a:gd name="connsiteX116" fmla="*/ 1208 w 9917"/>
                <a:gd name="connsiteY116" fmla="*/ 4388 h 10000"/>
                <a:gd name="connsiteX117" fmla="*/ 606 w 9917"/>
                <a:gd name="connsiteY117" fmla="*/ 4388 h 10000"/>
                <a:gd name="connsiteX118" fmla="*/ 173 w 9917"/>
                <a:gd name="connsiteY118" fmla="*/ 4459 h 10000"/>
                <a:gd name="connsiteX119" fmla="*/ 0 w 9917"/>
                <a:gd name="connsiteY119" fmla="*/ 4537 h 10000"/>
                <a:gd name="connsiteX0" fmla="*/ 9826 w 9826"/>
                <a:gd name="connsiteY0" fmla="*/ 9857 h 10000"/>
                <a:gd name="connsiteX1" fmla="*/ 9826 w 9826"/>
                <a:gd name="connsiteY1" fmla="*/ 9857 h 10000"/>
                <a:gd name="connsiteX2" fmla="*/ 8609 w 9826"/>
                <a:gd name="connsiteY2" fmla="*/ 9927 h 10000"/>
                <a:gd name="connsiteX3" fmla="*/ 8171 w 9826"/>
                <a:gd name="connsiteY3" fmla="*/ 9927 h 10000"/>
                <a:gd name="connsiteX4" fmla="*/ 8001 w 9826"/>
                <a:gd name="connsiteY4" fmla="*/ 9857 h 10000"/>
                <a:gd name="connsiteX5" fmla="*/ 7913 w 9826"/>
                <a:gd name="connsiteY5" fmla="*/ 9782 h 10000"/>
                <a:gd name="connsiteX6" fmla="*/ 7913 w 9826"/>
                <a:gd name="connsiteY6" fmla="*/ 9782 h 10000"/>
                <a:gd name="connsiteX7" fmla="*/ 7391 w 9826"/>
                <a:gd name="connsiteY7" fmla="*/ 8915 h 10000"/>
                <a:gd name="connsiteX8" fmla="*/ 6955 w 9826"/>
                <a:gd name="connsiteY8" fmla="*/ 8129 h 10000"/>
                <a:gd name="connsiteX9" fmla="*/ 6955 w 9826"/>
                <a:gd name="connsiteY9" fmla="*/ 8129 h 10000"/>
                <a:gd name="connsiteX10" fmla="*/ 6785 w 9826"/>
                <a:gd name="connsiteY10" fmla="*/ 7987 h 10000"/>
                <a:gd name="connsiteX11" fmla="*/ 6522 w 9826"/>
                <a:gd name="connsiteY11" fmla="*/ 7842 h 10000"/>
                <a:gd name="connsiteX12" fmla="*/ 5827 w 9826"/>
                <a:gd name="connsiteY12" fmla="*/ 7765 h 10000"/>
                <a:gd name="connsiteX13" fmla="*/ 4957 w 9826"/>
                <a:gd name="connsiteY13" fmla="*/ 7695 h 10000"/>
                <a:gd name="connsiteX14" fmla="*/ 4174 w 9826"/>
                <a:gd name="connsiteY14" fmla="*/ 7695 h 10000"/>
                <a:gd name="connsiteX15" fmla="*/ 4174 w 9826"/>
                <a:gd name="connsiteY15" fmla="*/ 7695 h 10000"/>
                <a:gd name="connsiteX16" fmla="*/ 3825 w 9826"/>
                <a:gd name="connsiteY16" fmla="*/ 7622 h 10000"/>
                <a:gd name="connsiteX17" fmla="*/ 3652 w 9826"/>
                <a:gd name="connsiteY17" fmla="*/ 7484 h 10000"/>
                <a:gd name="connsiteX18" fmla="*/ 3564 w 9826"/>
                <a:gd name="connsiteY18" fmla="*/ 7339 h 10000"/>
                <a:gd name="connsiteX19" fmla="*/ 3564 w 9826"/>
                <a:gd name="connsiteY19" fmla="*/ 7050 h 10000"/>
                <a:gd name="connsiteX20" fmla="*/ 3652 w 9826"/>
                <a:gd name="connsiteY20" fmla="*/ 6471 h 10000"/>
                <a:gd name="connsiteX21" fmla="*/ 3740 w 9826"/>
                <a:gd name="connsiteY21" fmla="*/ 6185 h 10000"/>
                <a:gd name="connsiteX22" fmla="*/ 3652 w 9826"/>
                <a:gd name="connsiteY22" fmla="*/ 5829 h 10000"/>
                <a:gd name="connsiteX23" fmla="*/ 3652 w 9826"/>
                <a:gd name="connsiteY23" fmla="*/ 5829 h 10000"/>
                <a:gd name="connsiteX24" fmla="*/ 3564 w 9826"/>
                <a:gd name="connsiteY24" fmla="*/ 5609 h 10000"/>
                <a:gd name="connsiteX25" fmla="*/ 3479 w 9826"/>
                <a:gd name="connsiteY25" fmla="*/ 5464 h 10000"/>
                <a:gd name="connsiteX26" fmla="*/ 3304 w 9826"/>
                <a:gd name="connsiteY26" fmla="*/ 5464 h 10000"/>
                <a:gd name="connsiteX27" fmla="*/ 3044 w 9826"/>
                <a:gd name="connsiteY27" fmla="*/ 5539 h 10000"/>
                <a:gd name="connsiteX28" fmla="*/ 2521 w 9826"/>
                <a:gd name="connsiteY28" fmla="*/ 5752 h 10000"/>
                <a:gd name="connsiteX29" fmla="*/ 1827 w 9826"/>
                <a:gd name="connsiteY29" fmla="*/ 6117 h 10000"/>
                <a:gd name="connsiteX30" fmla="*/ 1827 w 9826"/>
                <a:gd name="connsiteY30" fmla="*/ 6117 h 10000"/>
                <a:gd name="connsiteX31" fmla="*/ 1394 w 9826"/>
                <a:gd name="connsiteY31" fmla="*/ 6185 h 10000"/>
                <a:gd name="connsiteX32" fmla="*/ 1219 w 9826"/>
                <a:gd name="connsiteY32" fmla="*/ 6185 h 10000"/>
                <a:gd name="connsiteX33" fmla="*/ 1133 w 9826"/>
                <a:gd name="connsiteY33" fmla="*/ 6117 h 10000"/>
                <a:gd name="connsiteX34" fmla="*/ 1044 w 9826"/>
                <a:gd name="connsiteY34" fmla="*/ 5829 h 10000"/>
                <a:gd name="connsiteX35" fmla="*/ 785 w 9826"/>
                <a:gd name="connsiteY35" fmla="*/ 5464 h 10000"/>
                <a:gd name="connsiteX36" fmla="*/ 785 w 9826"/>
                <a:gd name="connsiteY36" fmla="*/ 5464 h 10000"/>
                <a:gd name="connsiteX37" fmla="*/ 611 w 9826"/>
                <a:gd name="connsiteY37" fmla="*/ 5254 h 10000"/>
                <a:gd name="connsiteX38" fmla="*/ 611 w 9826"/>
                <a:gd name="connsiteY38" fmla="*/ 5035 h 10000"/>
                <a:gd name="connsiteX39" fmla="*/ 611 w 9826"/>
                <a:gd name="connsiteY39" fmla="*/ 4889 h 10000"/>
                <a:gd name="connsiteX40" fmla="*/ 698 w 9826"/>
                <a:gd name="connsiteY40" fmla="*/ 4750 h 10000"/>
                <a:gd name="connsiteX41" fmla="*/ 871 w 9826"/>
                <a:gd name="connsiteY41" fmla="*/ 4459 h 10000"/>
                <a:gd name="connsiteX42" fmla="*/ 1044 w 9826"/>
                <a:gd name="connsiteY42" fmla="*/ 4388 h 10000"/>
                <a:gd name="connsiteX43" fmla="*/ 1044 w 9826"/>
                <a:gd name="connsiteY43" fmla="*/ 4388 h 10000"/>
                <a:gd name="connsiteX44" fmla="*/ 1044 w 9826"/>
                <a:gd name="connsiteY44" fmla="*/ 4320 h 10000"/>
                <a:gd name="connsiteX45" fmla="*/ 1133 w 9826"/>
                <a:gd name="connsiteY45" fmla="*/ 4245 h 10000"/>
                <a:gd name="connsiteX46" fmla="*/ 1481 w 9826"/>
                <a:gd name="connsiteY46" fmla="*/ 4170 h 10000"/>
                <a:gd name="connsiteX47" fmla="*/ 2521 w 9826"/>
                <a:gd name="connsiteY47" fmla="*/ 4031 h 10000"/>
                <a:gd name="connsiteX48" fmla="*/ 4348 w 9826"/>
                <a:gd name="connsiteY48" fmla="*/ 3815 h 10000"/>
                <a:gd name="connsiteX49" fmla="*/ 4348 w 9826"/>
                <a:gd name="connsiteY49" fmla="*/ 3815 h 10000"/>
                <a:gd name="connsiteX50" fmla="*/ 5392 w 9826"/>
                <a:gd name="connsiteY50" fmla="*/ 3598 h 10000"/>
                <a:gd name="connsiteX51" fmla="*/ 7304 w 9826"/>
                <a:gd name="connsiteY51" fmla="*/ 3165 h 10000"/>
                <a:gd name="connsiteX52" fmla="*/ 7304 w 9826"/>
                <a:gd name="connsiteY52" fmla="*/ 3165 h 10000"/>
                <a:gd name="connsiteX53" fmla="*/ 7741 w 9826"/>
                <a:gd name="connsiteY53" fmla="*/ 3013 h 10000"/>
                <a:gd name="connsiteX54" fmla="*/ 7913 w 9826"/>
                <a:gd name="connsiteY54" fmla="*/ 2803 h 10000"/>
                <a:gd name="connsiteX55" fmla="*/ 8090 w 9826"/>
                <a:gd name="connsiteY55" fmla="*/ 2660 h 10000"/>
                <a:gd name="connsiteX56" fmla="*/ 8001 w 9826"/>
                <a:gd name="connsiteY56" fmla="*/ 2516 h 10000"/>
                <a:gd name="connsiteX57" fmla="*/ 8001 w 9826"/>
                <a:gd name="connsiteY57" fmla="*/ 2372 h 10000"/>
                <a:gd name="connsiteX58" fmla="*/ 7825 w 9826"/>
                <a:gd name="connsiteY58" fmla="*/ 2228 h 10000"/>
                <a:gd name="connsiteX59" fmla="*/ 7564 w 9826"/>
                <a:gd name="connsiteY59" fmla="*/ 2014 h 10000"/>
                <a:gd name="connsiteX60" fmla="*/ 7564 w 9826"/>
                <a:gd name="connsiteY60" fmla="*/ 2014 h 10000"/>
                <a:gd name="connsiteX61" fmla="*/ 4437 w 9826"/>
                <a:gd name="connsiteY61" fmla="*/ 722 h 10000"/>
                <a:gd name="connsiteX62" fmla="*/ 4437 w 9826"/>
                <a:gd name="connsiteY62" fmla="*/ 722 h 10000"/>
                <a:gd name="connsiteX63" fmla="*/ 4088 w 9826"/>
                <a:gd name="connsiteY63" fmla="*/ 510 h 10000"/>
                <a:gd name="connsiteX64" fmla="*/ 3825 w 9826"/>
                <a:gd name="connsiteY64" fmla="*/ 291 h 10000"/>
                <a:gd name="connsiteX65" fmla="*/ 3652 w 9826"/>
                <a:gd name="connsiteY65" fmla="*/ 73 h 10000"/>
                <a:gd name="connsiteX66" fmla="*/ 3652 w 9826"/>
                <a:gd name="connsiteY66" fmla="*/ 73 h 10000"/>
                <a:gd name="connsiteX67" fmla="*/ 6785 w 9826"/>
                <a:gd name="connsiteY67" fmla="*/ 0 h 10000"/>
                <a:gd name="connsiteX68" fmla="*/ 9826 w 9826"/>
                <a:gd name="connsiteY68" fmla="*/ 722 h 10000"/>
                <a:gd name="connsiteX69" fmla="*/ 9826 w 9826"/>
                <a:gd name="connsiteY69" fmla="*/ 9927 h 10000"/>
                <a:gd name="connsiteX70" fmla="*/ 9826 w 9826"/>
                <a:gd name="connsiteY70" fmla="*/ 9927 h 10000"/>
                <a:gd name="connsiteX71" fmla="*/ 9391 w 9826"/>
                <a:gd name="connsiteY71" fmla="*/ 9857 h 10000"/>
                <a:gd name="connsiteX72" fmla="*/ 8871 w 9826"/>
                <a:gd name="connsiteY72" fmla="*/ 9927 h 10000"/>
                <a:gd name="connsiteX73" fmla="*/ 8871 w 9826"/>
                <a:gd name="connsiteY73" fmla="*/ 9927 h 10000"/>
                <a:gd name="connsiteX74" fmla="*/ 8697 w 9826"/>
                <a:gd name="connsiteY74" fmla="*/ 10000 h 10000"/>
                <a:gd name="connsiteX75" fmla="*/ 8350 w 9826"/>
                <a:gd name="connsiteY75" fmla="*/ 9927 h 10000"/>
                <a:gd name="connsiteX76" fmla="*/ 8090 w 9826"/>
                <a:gd name="connsiteY76" fmla="*/ 9857 h 10000"/>
                <a:gd name="connsiteX77" fmla="*/ 7825 w 9826"/>
                <a:gd name="connsiteY77" fmla="*/ 9707 h 10000"/>
                <a:gd name="connsiteX78" fmla="*/ 7650 w 9826"/>
                <a:gd name="connsiteY78" fmla="*/ 9494 h 10000"/>
                <a:gd name="connsiteX79" fmla="*/ 7391 w 9826"/>
                <a:gd name="connsiteY79" fmla="*/ 9137 h 10000"/>
                <a:gd name="connsiteX80" fmla="*/ 7391 w 9826"/>
                <a:gd name="connsiteY80" fmla="*/ 9137 h 10000"/>
                <a:gd name="connsiteX81" fmla="*/ 7043 w 9826"/>
                <a:gd name="connsiteY81" fmla="*/ 8492 h 10000"/>
                <a:gd name="connsiteX82" fmla="*/ 6870 w 9826"/>
                <a:gd name="connsiteY82" fmla="*/ 8199 h 10000"/>
                <a:gd name="connsiteX83" fmla="*/ 6609 w 9826"/>
                <a:gd name="connsiteY83" fmla="*/ 7987 h 10000"/>
                <a:gd name="connsiteX84" fmla="*/ 6349 w 9826"/>
                <a:gd name="connsiteY84" fmla="*/ 7842 h 10000"/>
                <a:gd name="connsiteX85" fmla="*/ 6002 w 9826"/>
                <a:gd name="connsiteY85" fmla="*/ 7765 h 10000"/>
                <a:gd name="connsiteX86" fmla="*/ 5651 w 9826"/>
                <a:gd name="connsiteY86" fmla="*/ 7695 h 10000"/>
                <a:gd name="connsiteX87" fmla="*/ 5131 w 9826"/>
                <a:gd name="connsiteY87" fmla="*/ 7622 h 10000"/>
                <a:gd name="connsiteX88" fmla="*/ 5131 w 9826"/>
                <a:gd name="connsiteY88" fmla="*/ 7622 h 10000"/>
                <a:gd name="connsiteX89" fmla="*/ 4437 w 9826"/>
                <a:gd name="connsiteY89" fmla="*/ 7695 h 10000"/>
                <a:gd name="connsiteX90" fmla="*/ 3913 w 9826"/>
                <a:gd name="connsiteY90" fmla="*/ 7695 h 10000"/>
                <a:gd name="connsiteX91" fmla="*/ 3740 w 9826"/>
                <a:gd name="connsiteY91" fmla="*/ 7622 h 10000"/>
                <a:gd name="connsiteX92" fmla="*/ 3652 w 9826"/>
                <a:gd name="connsiteY92" fmla="*/ 7550 h 10000"/>
                <a:gd name="connsiteX93" fmla="*/ 3652 w 9826"/>
                <a:gd name="connsiteY93" fmla="*/ 7550 h 10000"/>
                <a:gd name="connsiteX94" fmla="*/ 3652 w 9826"/>
                <a:gd name="connsiteY94" fmla="*/ 6257 h 10000"/>
                <a:gd name="connsiteX95" fmla="*/ 3652 w 9826"/>
                <a:gd name="connsiteY95" fmla="*/ 6257 h 10000"/>
                <a:gd name="connsiteX96" fmla="*/ 3652 w 9826"/>
                <a:gd name="connsiteY96" fmla="*/ 5968 h 10000"/>
                <a:gd name="connsiteX97" fmla="*/ 3479 w 9826"/>
                <a:gd name="connsiteY97" fmla="*/ 5609 h 10000"/>
                <a:gd name="connsiteX98" fmla="*/ 3393 w 9826"/>
                <a:gd name="connsiteY98" fmla="*/ 5539 h 10000"/>
                <a:gd name="connsiteX99" fmla="*/ 3218 w 9826"/>
                <a:gd name="connsiteY99" fmla="*/ 5464 h 10000"/>
                <a:gd name="connsiteX100" fmla="*/ 3044 w 9826"/>
                <a:gd name="connsiteY100" fmla="*/ 5464 h 10000"/>
                <a:gd name="connsiteX101" fmla="*/ 2784 w 9826"/>
                <a:gd name="connsiteY101" fmla="*/ 5539 h 10000"/>
                <a:gd name="connsiteX102" fmla="*/ 2784 w 9826"/>
                <a:gd name="connsiteY102" fmla="*/ 5539 h 10000"/>
                <a:gd name="connsiteX103" fmla="*/ 1827 w 9826"/>
                <a:gd name="connsiteY103" fmla="*/ 6042 h 10000"/>
                <a:gd name="connsiteX104" fmla="*/ 1394 w 9826"/>
                <a:gd name="connsiteY104" fmla="*/ 6185 h 10000"/>
                <a:gd name="connsiteX105" fmla="*/ 1306 w 9826"/>
                <a:gd name="connsiteY105" fmla="*/ 6257 h 10000"/>
                <a:gd name="connsiteX106" fmla="*/ 1219 w 9826"/>
                <a:gd name="connsiteY106" fmla="*/ 6185 h 10000"/>
                <a:gd name="connsiteX107" fmla="*/ 1219 w 9826"/>
                <a:gd name="connsiteY107" fmla="*/ 6185 h 10000"/>
                <a:gd name="connsiteX108" fmla="*/ 785 w 9826"/>
                <a:gd name="connsiteY108" fmla="*/ 5464 h 10000"/>
                <a:gd name="connsiteX109" fmla="*/ 785 w 9826"/>
                <a:gd name="connsiteY109" fmla="*/ 5464 h 10000"/>
                <a:gd name="connsiteX110" fmla="*/ 611 w 9826"/>
                <a:gd name="connsiteY110" fmla="*/ 5108 h 10000"/>
                <a:gd name="connsiteX111" fmla="*/ 611 w 9826"/>
                <a:gd name="connsiteY111" fmla="*/ 4889 h 10000"/>
                <a:gd name="connsiteX112" fmla="*/ 611 w 9826"/>
                <a:gd name="connsiteY112" fmla="*/ 4676 h 10000"/>
                <a:gd name="connsiteX113" fmla="*/ 611 w 9826"/>
                <a:gd name="connsiteY113" fmla="*/ 4676 h 10000"/>
                <a:gd name="connsiteX114" fmla="*/ 871 w 9826"/>
                <a:gd name="connsiteY114" fmla="*/ 4459 h 10000"/>
                <a:gd name="connsiteX115" fmla="*/ 1044 w 9826"/>
                <a:gd name="connsiteY115" fmla="*/ 4388 h 10000"/>
                <a:gd name="connsiteX116" fmla="*/ 1044 w 9826"/>
                <a:gd name="connsiteY116" fmla="*/ 4388 h 10000"/>
                <a:gd name="connsiteX117" fmla="*/ 437 w 9826"/>
                <a:gd name="connsiteY117" fmla="*/ 4388 h 10000"/>
                <a:gd name="connsiteX118" fmla="*/ 0 w 9826"/>
                <a:gd name="connsiteY118" fmla="*/ 4459 h 10000"/>
                <a:gd name="connsiteX0" fmla="*/ 9555 w 9555"/>
                <a:gd name="connsiteY0" fmla="*/ 9857 h 10000"/>
                <a:gd name="connsiteX1" fmla="*/ 9555 w 9555"/>
                <a:gd name="connsiteY1" fmla="*/ 9857 h 10000"/>
                <a:gd name="connsiteX2" fmla="*/ 8316 w 9555"/>
                <a:gd name="connsiteY2" fmla="*/ 9927 h 10000"/>
                <a:gd name="connsiteX3" fmla="*/ 7871 w 9555"/>
                <a:gd name="connsiteY3" fmla="*/ 9927 h 10000"/>
                <a:gd name="connsiteX4" fmla="*/ 7698 w 9555"/>
                <a:gd name="connsiteY4" fmla="*/ 9857 h 10000"/>
                <a:gd name="connsiteX5" fmla="*/ 7608 w 9555"/>
                <a:gd name="connsiteY5" fmla="*/ 9782 h 10000"/>
                <a:gd name="connsiteX6" fmla="*/ 7608 w 9555"/>
                <a:gd name="connsiteY6" fmla="*/ 9782 h 10000"/>
                <a:gd name="connsiteX7" fmla="*/ 7077 w 9555"/>
                <a:gd name="connsiteY7" fmla="*/ 8915 h 10000"/>
                <a:gd name="connsiteX8" fmla="*/ 6633 w 9555"/>
                <a:gd name="connsiteY8" fmla="*/ 8129 h 10000"/>
                <a:gd name="connsiteX9" fmla="*/ 6633 w 9555"/>
                <a:gd name="connsiteY9" fmla="*/ 8129 h 10000"/>
                <a:gd name="connsiteX10" fmla="*/ 6460 w 9555"/>
                <a:gd name="connsiteY10" fmla="*/ 7987 h 10000"/>
                <a:gd name="connsiteX11" fmla="*/ 6192 w 9555"/>
                <a:gd name="connsiteY11" fmla="*/ 7842 h 10000"/>
                <a:gd name="connsiteX12" fmla="*/ 5485 w 9555"/>
                <a:gd name="connsiteY12" fmla="*/ 7765 h 10000"/>
                <a:gd name="connsiteX13" fmla="*/ 4600 w 9555"/>
                <a:gd name="connsiteY13" fmla="*/ 7695 h 10000"/>
                <a:gd name="connsiteX14" fmla="*/ 3803 w 9555"/>
                <a:gd name="connsiteY14" fmla="*/ 7695 h 10000"/>
                <a:gd name="connsiteX15" fmla="*/ 3803 w 9555"/>
                <a:gd name="connsiteY15" fmla="*/ 7695 h 10000"/>
                <a:gd name="connsiteX16" fmla="*/ 3448 w 9555"/>
                <a:gd name="connsiteY16" fmla="*/ 7622 h 10000"/>
                <a:gd name="connsiteX17" fmla="*/ 3272 w 9555"/>
                <a:gd name="connsiteY17" fmla="*/ 7484 h 10000"/>
                <a:gd name="connsiteX18" fmla="*/ 3182 w 9555"/>
                <a:gd name="connsiteY18" fmla="*/ 7339 h 10000"/>
                <a:gd name="connsiteX19" fmla="*/ 3182 w 9555"/>
                <a:gd name="connsiteY19" fmla="*/ 7050 h 10000"/>
                <a:gd name="connsiteX20" fmla="*/ 3272 w 9555"/>
                <a:gd name="connsiteY20" fmla="*/ 6471 h 10000"/>
                <a:gd name="connsiteX21" fmla="*/ 3361 w 9555"/>
                <a:gd name="connsiteY21" fmla="*/ 6185 h 10000"/>
                <a:gd name="connsiteX22" fmla="*/ 3272 w 9555"/>
                <a:gd name="connsiteY22" fmla="*/ 5829 h 10000"/>
                <a:gd name="connsiteX23" fmla="*/ 3272 w 9555"/>
                <a:gd name="connsiteY23" fmla="*/ 5829 h 10000"/>
                <a:gd name="connsiteX24" fmla="*/ 3182 w 9555"/>
                <a:gd name="connsiteY24" fmla="*/ 5609 h 10000"/>
                <a:gd name="connsiteX25" fmla="*/ 3096 w 9555"/>
                <a:gd name="connsiteY25" fmla="*/ 5464 h 10000"/>
                <a:gd name="connsiteX26" fmla="*/ 2918 w 9555"/>
                <a:gd name="connsiteY26" fmla="*/ 5464 h 10000"/>
                <a:gd name="connsiteX27" fmla="*/ 2653 w 9555"/>
                <a:gd name="connsiteY27" fmla="*/ 5539 h 10000"/>
                <a:gd name="connsiteX28" fmla="*/ 2121 w 9555"/>
                <a:gd name="connsiteY28" fmla="*/ 5752 h 10000"/>
                <a:gd name="connsiteX29" fmla="*/ 1414 w 9555"/>
                <a:gd name="connsiteY29" fmla="*/ 6117 h 10000"/>
                <a:gd name="connsiteX30" fmla="*/ 1414 w 9555"/>
                <a:gd name="connsiteY30" fmla="*/ 6117 h 10000"/>
                <a:gd name="connsiteX31" fmla="*/ 974 w 9555"/>
                <a:gd name="connsiteY31" fmla="*/ 6185 h 10000"/>
                <a:gd name="connsiteX32" fmla="*/ 796 w 9555"/>
                <a:gd name="connsiteY32" fmla="*/ 6185 h 10000"/>
                <a:gd name="connsiteX33" fmla="*/ 708 w 9555"/>
                <a:gd name="connsiteY33" fmla="*/ 6117 h 10000"/>
                <a:gd name="connsiteX34" fmla="*/ 617 w 9555"/>
                <a:gd name="connsiteY34" fmla="*/ 5829 h 10000"/>
                <a:gd name="connsiteX35" fmla="*/ 354 w 9555"/>
                <a:gd name="connsiteY35" fmla="*/ 5464 h 10000"/>
                <a:gd name="connsiteX36" fmla="*/ 354 w 9555"/>
                <a:gd name="connsiteY36" fmla="*/ 5464 h 10000"/>
                <a:gd name="connsiteX37" fmla="*/ 177 w 9555"/>
                <a:gd name="connsiteY37" fmla="*/ 5254 h 10000"/>
                <a:gd name="connsiteX38" fmla="*/ 177 w 9555"/>
                <a:gd name="connsiteY38" fmla="*/ 5035 h 10000"/>
                <a:gd name="connsiteX39" fmla="*/ 177 w 9555"/>
                <a:gd name="connsiteY39" fmla="*/ 4889 h 10000"/>
                <a:gd name="connsiteX40" fmla="*/ 265 w 9555"/>
                <a:gd name="connsiteY40" fmla="*/ 4750 h 10000"/>
                <a:gd name="connsiteX41" fmla="*/ 441 w 9555"/>
                <a:gd name="connsiteY41" fmla="*/ 4459 h 10000"/>
                <a:gd name="connsiteX42" fmla="*/ 617 w 9555"/>
                <a:gd name="connsiteY42" fmla="*/ 4388 h 10000"/>
                <a:gd name="connsiteX43" fmla="*/ 617 w 9555"/>
                <a:gd name="connsiteY43" fmla="*/ 4388 h 10000"/>
                <a:gd name="connsiteX44" fmla="*/ 617 w 9555"/>
                <a:gd name="connsiteY44" fmla="*/ 4320 h 10000"/>
                <a:gd name="connsiteX45" fmla="*/ 708 w 9555"/>
                <a:gd name="connsiteY45" fmla="*/ 4245 h 10000"/>
                <a:gd name="connsiteX46" fmla="*/ 1062 w 9555"/>
                <a:gd name="connsiteY46" fmla="*/ 4170 h 10000"/>
                <a:gd name="connsiteX47" fmla="*/ 2121 w 9555"/>
                <a:gd name="connsiteY47" fmla="*/ 4031 h 10000"/>
                <a:gd name="connsiteX48" fmla="*/ 3980 w 9555"/>
                <a:gd name="connsiteY48" fmla="*/ 3815 h 10000"/>
                <a:gd name="connsiteX49" fmla="*/ 3980 w 9555"/>
                <a:gd name="connsiteY49" fmla="*/ 3815 h 10000"/>
                <a:gd name="connsiteX50" fmla="*/ 5042 w 9555"/>
                <a:gd name="connsiteY50" fmla="*/ 3598 h 10000"/>
                <a:gd name="connsiteX51" fmla="*/ 6988 w 9555"/>
                <a:gd name="connsiteY51" fmla="*/ 3165 h 10000"/>
                <a:gd name="connsiteX52" fmla="*/ 6988 w 9555"/>
                <a:gd name="connsiteY52" fmla="*/ 3165 h 10000"/>
                <a:gd name="connsiteX53" fmla="*/ 7433 w 9555"/>
                <a:gd name="connsiteY53" fmla="*/ 3013 h 10000"/>
                <a:gd name="connsiteX54" fmla="*/ 7608 w 9555"/>
                <a:gd name="connsiteY54" fmla="*/ 2803 h 10000"/>
                <a:gd name="connsiteX55" fmla="*/ 7788 w 9555"/>
                <a:gd name="connsiteY55" fmla="*/ 2660 h 10000"/>
                <a:gd name="connsiteX56" fmla="*/ 7698 w 9555"/>
                <a:gd name="connsiteY56" fmla="*/ 2516 h 10000"/>
                <a:gd name="connsiteX57" fmla="*/ 7698 w 9555"/>
                <a:gd name="connsiteY57" fmla="*/ 2372 h 10000"/>
                <a:gd name="connsiteX58" fmla="*/ 7519 w 9555"/>
                <a:gd name="connsiteY58" fmla="*/ 2228 h 10000"/>
                <a:gd name="connsiteX59" fmla="*/ 7253 w 9555"/>
                <a:gd name="connsiteY59" fmla="*/ 2014 h 10000"/>
                <a:gd name="connsiteX60" fmla="*/ 7253 w 9555"/>
                <a:gd name="connsiteY60" fmla="*/ 2014 h 10000"/>
                <a:gd name="connsiteX61" fmla="*/ 4071 w 9555"/>
                <a:gd name="connsiteY61" fmla="*/ 722 h 10000"/>
                <a:gd name="connsiteX62" fmla="*/ 4071 w 9555"/>
                <a:gd name="connsiteY62" fmla="*/ 722 h 10000"/>
                <a:gd name="connsiteX63" fmla="*/ 3715 w 9555"/>
                <a:gd name="connsiteY63" fmla="*/ 510 h 10000"/>
                <a:gd name="connsiteX64" fmla="*/ 3448 w 9555"/>
                <a:gd name="connsiteY64" fmla="*/ 291 h 10000"/>
                <a:gd name="connsiteX65" fmla="*/ 3272 w 9555"/>
                <a:gd name="connsiteY65" fmla="*/ 73 h 10000"/>
                <a:gd name="connsiteX66" fmla="*/ 3272 w 9555"/>
                <a:gd name="connsiteY66" fmla="*/ 73 h 10000"/>
                <a:gd name="connsiteX67" fmla="*/ 6460 w 9555"/>
                <a:gd name="connsiteY67" fmla="*/ 0 h 10000"/>
                <a:gd name="connsiteX68" fmla="*/ 9555 w 9555"/>
                <a:gd name="connsiteY68" fmla="*/ 722 h 10000"/>
                <a:gd name="connsiteX69" fmla="*/ 9555 w 9555"/>
                <a:gd name="connsiteY69" fmla="*/ 9927 h 10000"/>
                <a:gd name="connsiteX70" fmla="*/ 9555 w 9555"/>
                <a:gd name="connsiteY70" fmla="*/ 9927 h 10000"/>
                <a:gd name="connsiteX71" fmla="*/ 9112 w 9555"/>
                <a:gd name="connsiteY71" fmla="*/ 9857 h 10000"/>
                <a:gd name="connsiteX72" fmla="*/ 8583 w 9555"/>
                <a:gd name="connsiteY72" fmla="*/ 9927 h 10000"/>
                <a:gd name="connsiteX73" fmla="*/ 8583 w 9555"/>
                <a:gd name="connsiteY73" fmla="*/ 9927 h 10000"/>
                <a:gd name="connsiteX74" fmla="*/ 8406 w 9555"/>
                <a:gd name="connsiteY74" fmla="*/ 10000 h 10000"/>
                <a:gd name="connsiteX75" fmla="*/ 8053 w 9555"/>
                <a:gd name="connsiteY75" fmla="*/ 9927 h 10000"/>
                <a:gd name="connsiteX76" fmla="*/ 7788 w 9555"/>
                <a:gd name="connsiteY76" fmla="*/ 9857 h 10000"/>
                <a:gd name="connsiteX77" fmla="*/ 7519 w 9555"/>
                <a:gd name="connsiteY77" fmla="*/ 9707 h 10000"/>
                <a:gd name="connsiteX78" fmla="*/ 7340 w 9555"/>
                <a:gd name="connsiteY78" fmla="*/ 9494 h 10000"/>
                <a:gd name="connsiteX79" fmla="*/ 7077 w 9555"/>
                <a:gd name="connsiteY79" fmla="*/ 9137 h 10000"/>
                <a:gd name="connsiteX80" fmla="*/ 7077 w 9555"/>
                <a:gd name="connsiteY80" fmla="*/ 9137 h 10000"/>
                <a:gd name="connsiteX81" fmla="*/ 6723 w 9555"/>
                <a:gd name="connsiteY81" fmla="*/ 8492 h 10000"/>
                <a:gd name="connsiteX82" fmla="*/ 6547 w 9555"/>
                <a:gd name="connsiteY82" fmla="*/ 8199 h 10000"/>
                <a:gd name="connsiteX83" fmla="*/ 6281 w 9555"/>
                <a:gd name="connsiteY83" fmla="*/ 7987 h 10000"/>
                <a:gd name="connsiteX84" fmla="*/ 6016 w 9555"/>
                <a:gd name="connsiteY84" fmla="*/ 7842 h 10000"/>
                <a:gd name="connsiteX85" fmla="*/ 5663 w 9555"/>
                <a:gd name="connsiteY85" fmla="*/ 7765 h 10000"/>
                <a:gd name="connsiteX86" fmla="*/ 5306 w 9555"/>
                <a:gd name="connsiteY86" fmla="*/ 7695 h 10000"/>
                <a:gd name="connsiteX87" fmla="*/ 4777 w 9555"/>
                <a:gd name="connsiteY87" fmla="*/ 7622 h 10000"/>
                <a:gd name="connsiteX88" fmla="*/ 4777 w 9555"/>
                <a:gd name="connsiteY88" fmla="*/ 7622 h 10000"/>
                <a:gd name="connsiteX89" fmla="*/ 4071 w 9555"/>
                <a:gd name="connsiteY89" fmla="*/ 7695 h 10000"/>
                <a:gd name="connsiteX90" fmla="*/ 3537 w 9555"/>
                <a:gd name="connsiteY90" fmla="*/ 7695 h 10000"/>
                <a:gd name="connsiteX91" fmla="*/ 3361 w 9555"/>
                <a:gd name="connsiteY91" fmla="*/ 7622 h 10000"/>
                <a:gd name="connsiteX92" fmla="*/ 3272 w 9555"/>
                <a:gd name="connsiteY92" fmla="*/ 7550 h 10000"/>
                <a:gd name="connsiteX93" fmla="*/ 3272 w 9555"/>
                <a:gd name="connsiteY93" fmla="*/ 7550 h 10000"/>
                <a:gd name="connsiteX94" fmla="*/ 3272 w 9555"/>
                <a:gd name="connsiteY94" fmla="*/ 6257 h 10000"/>
                <a:gd name="connsiteX95" fmla="*/ 3272 w 9555"/>
                <a:gd name="connsiteY95" fmla="*/ 6257 h 10000"/>
                <a:gd name="connsiteX96" fmla="*/ 3272 w 9555"/>
                <a:gd name="connsiteY96" fmla="*/ 5968 h 10000"/>
                <a:gd name="connsiteX97" fmla="*/ 3096 w 9555"/>
                <a:gd name="connsiteY97" fmla="*/ 5609 h 10000"/>
                <a:gd name="connsiteX98" fmla="*/ 3008 w 9555"/>
                <a:gd name="connsiteY98" fmla="*/ 5539 h 10000"/>
                <a:gd name="connsiteX99" fmla="*/ 2830 w 9555"/>
                <a:gd name="connsiteY99" fmla="*/ 5464 h 10000"/>
                <a:gd name="connsiteX100" fmla="*/ 2653 w 9555"/>
                <a:gd name="connsiteY100" fmla="*/ 5464 h 10000"/>
                <a:gd name="connsiteX101" fmla="*/ 2388 w 9555"/>
                <a:gd name="connsiteY101" fmla="*/ 5539 h 10000"/>
                <a:gd name="connsiteX102" fmla="*/ 2388 w 9555"/>
                <a:gd name="connsiteY102" fmla="*/ 5539 h 10000"/>
                <a:gd name="connsiteX103" fmla="*/ 1414 w 9555"/>
                <a:gd name="connsiteY103" fmla="*/ 6042 h 10000"/>
                <a:gd name="connsiteX104" fmla="*/ 974 w 9555"/>
                <a:gd name="connsiteY104" fmla="*/ 6185 h 10000"/>
                <a:gd name="connsiteX105" fmla="*/ 884 w 9555"/>
                <a:gd name="connsiteY105" fmla="*/ 6257 h 10000"/>
                <a:gd name="connsiteX106" fmla="*/ 796 w 9555"/>
                <a:gd name="connsiteY106" fmla="*/ 6185 h 10000"/>
                <a:gd name="connsiteX107" fmla="*/ 796 w 9555"/>
                <a:gd name="connsiteY107" fmla="*/ 6185 h 10000"/>
                <a:gd name="connsiteX108" fmla="*/ 354 w 9555"/>
                <a:gd name="connsiteY108" fmla="*/ 5464 h 10000"/>
                <a:gd name="connsiteX109" fmla="*/ 354 w 9555"/>
                <a:gd name="connsiteY109" fmla="*/ 5464 h 10000"/>
                <a:gd name="connsiteX110" fmla="*/ 177 w 9555"/>
                <a:gd name="connsiteY110" fmla="*/ 5108 h 10000"/>
                <a:gd name="connsiteX111" fmla="*/ 177 w 9555"/>
                <a:gd name="connsiteY111" fmla="*/ 4889 h 10000"/>
                <a:gd name="connsiteX112" fmla="*/ 177 w 9555"/>
                <a:gd name="connsiteY112" fmla="*/ 4676 h 10000"/>
                <a:gd name="connsiteX113" fmla="*/ 177 w 9555"/>
                <a:gd name="connsiteY113" fmla="*/ 4676 h 10000"/>
                <a:gd name="connsiteX114" fmla="*/ 441 w 9555"/>
                <a:gd name="connsiteY114" fmla="*/ 4459 h 10000"/>
                <a:gd name="connsiteX115" fmla="*/ 617 w 9555"/>
                <a:gd name="connsiteY115" fmla="*/ 4388 h 10000"/>
                <a:gd name="connsiteX116" fmla="*/ 617 w 9555"/>
                <a:gd name="connsiteY116" fmla="*/ 4388 h 10000"/>
                <a:gd name="connsiteX117" fmla="*/ 0 w 9555"/>
                <a:gd name="connsiteY117" fmla="*/ 4388 h 10000"/>
                <a:gd name="connsiteX0" fmla="*/ 9815 w 9815"/>
                <a:gd name="connsiteY0" fmla="*/ 9857 h 10000"/>
                <a:gd name="connsiteX1" fmla="*/ 9815 w 9815"/>
                <a:gd name="connsiteY1" fmla="*/ 9857 h 10000"/>
                <a:gd name="connsiteX2" fmla="*/ 8518 w 9815"/>
                <a:gd name="connsiteY2" fmla="*/ 9927 h 10000"/>
                <a:gd name="connsiteX3" fmla="*/ 8053 w 9815"/>
                <a:gd name="connsiteY3" fmla="*/ 9927 h 10000"/>
                <a:gd name="connsiteX4" fmla="*/ 7872 w 9815"/>
                <a:gd name="connsiteY4" fmla="*/ 9857 h 10000"/>
                <a:gd name="connsiteX5" fmla="*/ 7777 w 9815"/>
                <a:gd name="connsiteY5" fmla="*/ 9782 h 10000"/>
                <a:gd name="connsiteX6" fmla="*/ 7777 w 9815"/>
                <a:gd name="connsiteY6" fmla="*/ 9782 h 10000"/>
                <a:gd name="connsiteX7" fmla="*/ 7222 w 9815"/>
                <a:gd name="connsiteY7" fmla="*/ 8915 h 10000"/>
                <a:gd name="connsiteX8" fmla="*/ 6757 w 9815"/>
                <a:gd name="connsiteY8" fmla="*/ 8129 h 10000"/>
                <a:gd name="connsiteX9" fmla="*/ 6757 w 9815"/>
                <a:gd name="connsiteY9" fmla="*/ 8129 h 10000"/>
                <a:gd name="connsiteX10" fmla="*/ 6576 w 9815"/>
                <a:gd name="connsiteY10" fmla="*/ 7987 h 10000"/>
                <a:gd name="connsiteX11" fmla="*/ 6295 w 9815"/>
                <a:gd name="connsiteY11" fmla="*/ 7842 h 10000"/>
                <a:gd name="connsiteX12" fmla="*/ 5555 w 9815"/>
                <a:gd name="connsiteY12" fmla="*/ 7765 h 10000"/>
                <a:gd name="connsiteX13" fmla="*/ 4629 w 9815"/>
                <a:gd name="connsiteY13" fmla="*/ 7695 h 10000"/>
                <a:gd name="connsiteX14" fmla="*/ 3795 w 9815"/>
                <a:gd name="connsiteY14" fmla="*/ 7695 h 10000"/>
                <a:gd name="connsiteX15" fmla="*/ 3795 w 9815"/>
                <a:gd name="connsiteY15" fmla="*/ 7695 h 10000"/>
                <a:gd name="connsiteX16" fmla="*/ 3424 w 9815"/>
                <a:gd name="connsiteY16" fmla="*/ 7622 h 10000"/>
                <a:gd name="connsiteX17" fmla="*/ 3239 w 9815"/>
                <a:gd name="connsiteY17" fmla="*/ 7484 h 10000"/>
                <a:gd name="connsiteX18" fmla="*/ 3145 w 9815"/>
                <a:gd name="connsiteY18" fmla="*/ 7339 h 10000"/>
                <a:gd name="connsiteX19" fmla="*/ 3145 w 9815"/>
                <a:gd name="connsiteY19" fmla="*/ 7050 h 10000"/>
                <a:gd name="connsiteX20" fmla="*/ 3239 w 9815"/>
                <a:gd name="connsiteY20" fmla="*/ 6471 h 10000"/>
                <a:gd name="connsiteX21" fmla="*/ 3333 w 9815"/>
                <a:gd name="connsiteY21" fmla="*/ 6185 h 10000"/>
                <a:gd name="connsiteX22" fmla="*/ 3239 w 9815"/>
                <a:gd name="connsiteY22" fmla="*/ 5829 h 10000"/>
                <a:gd name="connsiteX23" fmla="*/ 3239 w 9815"/>
                <a:gd name="connsiteY23" fmla="*/ 5829 h 10000"/>
                <a:gd name="connsiteX24" fmla="*/ 3145 w 9815"/>
                <a:gd name="connsiteY24" fmla="*/ 5609 h 10000"/>
                <a:gd name="connsiteX25" fmla="*/ 3055 w 9815"/>
                <a:gd name="connsiteY25" fmla="*/ 5464 h 10000"/>
                <a:gd name="connsiteX26" fmla="*/ 2869 w 9815"/>
                <a:gd name="connsiteY26" fmla="*/ 5464 h 10000"/>
                <a:gd name="connsiteX27" fmla="*/ 2592 w 9815"/>
                <a:gd name="connsiteY27" fmla="*/ 5539 h 10000"/>
                <a:gd name="connsiteX28" fmla="*/ 2035 w 9815"/>
                <a:gd name="connsiteY28" fmla="*/ 5752 h 10000"/>
                <a:gd name="connsiteX29" fmla="*/ 1295 w 9815"/>
                <a:gd name="connsiteY29" fmla="*/ 6117 h 10000"/>
                <a:gd name="connsiteX30" fmla="*/ 1295 w 9815"/>
                <a:gd name="connsiteY30" fmla="*/ 6117 h 10000"/>
                <a:gd name="connsiteX31" fmla="*/ 834 w 9815"/>
                <a:gd name="connsiteY31" fmla="*/ 6185 h 10000"/>
                <a:gd name="connsiteX32" fmla="*/ 648 w 9815"/>
                <a:gd name="connsiteY32" fmla="*/ 6185 h 10000"/>
                <a:gd name="connsiteX33" fmla="*/ 556 w 9815"/>
                <a:gd name="connsiteY33" fmla="*/ 6117 h 10000"/>
                <a:gd name="connsiteX34" fmla="*/ 461 w 9815"/>
                <a:gd name="connsiteY34" fmla="*/ 5829 h 10000"/>
                <a:gd name="connsiteX35" fmla="*/ 185 w 9815"/>
                <a:gd name="connsiteY35" fmla="*/ 5464 h 10000"/>
                <a:gd name="connsiteX36" fmla="*/ 185 w 9815"/>
                <a:gd name="connsiteY36" fmla="*/ 5464 h 10000"/>
                <a:gd name="connsiteX37" fmla="*/ 0 w 9815"/>
                <a:gd name="connsiteY37" fmla="*/ 5254 h 10000"/>
                <a:gd name="connsiteX38" fmla="*/ 0 w 9815"/>
                <a:gd name="connsiteY38" fmla="*/ 5035 h 10000"/>
                <a:gd name="connsiteX39" fmla="*/ 0 w 9815"/>
                <a:gd name="connsiteY39" fmla="*/ 4889 h 10000"/>
                <a:gd name="connsiteX40" fmla="*/ 92 w 9815"/>
                <a:gd name="connsiteY40" fmla="*/ 4750 h 10000"/>
                <a:gd name="connsiteX41" fmla="*/ 277 w 9815"/>
                <a:gd name="connsiteY41" fmla="*/ 4459 h 10000"/>
                <a:gd name="connsiteX42" fmla="*/ 461 w 9815"/>
                <a:gd name="connsiteY42" fmla="*/ 4388 h 10000"/>
                <a:gd name="connsiteX43" fmla="*/ 461 w 9815"/>
                <a:gd name="connsiteY43" fmla="*/ 4388 h 10000"/>
                <a:gd name="connsiteX44" fmla="*/ 461 w 9815"/>
                <a:gd name="connsiteY44" fmla="*/ 4320 h 10000"/>
                <a:gd name="connsiteX45" fmla="*/ 556 w 9815"/>
                <a:gd name="connsiteY45" fmla="*/ 4245 h 10000"/>
                <a:gd name="connsiteX46" fmla="*/ 926 w 9815"/>
                <a:gd name="connsiteY46" fmla="*/ 4170 h 10000"/>
                <a:gd name="connsiteX47" fmla="*/ 2035 w 9815"/>
                <a:gd name="connsiteY47" fmla="*/ 4031 h 10000"/>
                <a:gd name="connsiteX48" fmla="*/ 3980 w 9815"/>
                <a:gd name="connsiteY48" fmla="*/ 3815 h 10000"/>
                <a:gd name="connsiteX49" fmla="*/ 3980 w 9815"/>
                <a:gd name="connsiteY49" fmla="*/ 3815 h 10000"/>
                <a:gd name="connsiteX50" fmla="*/ 5092 w 9815"/>
                <a:gd name="connsiteY50" fmla="*/ 3598 h 10000"/>
                <a:gd name="connsiteX51" fmla="*/ 7128 w 9815"/>
                <a:gd name="connsiteY51" fmla="*/ 3165 h 10000"/>
                <a:gd name="connsiteX52" fmla="*/ 7128 w 9815"/>
                <a:gd name="connsiteY52" fmla="*/ 3165 h 10000"/>
                <a:gd name="connsiteX53" fmla="*/ 7594 w 9815"/>
                <a:gd name="connsiteY53" fmla="*/ 3013 h 10000"/>
                <a:gd name="connsiteX54" fmla="*/ 7777 w 9815"/>
                <a:gd name="connsiteY54" fmla="*/ 2803 h 10000"/>
                <a:gd name="connsiteX55" fmla="*/ 7966 w 9815"/>
                <a:gd name="connsiteY55" fmla="*/ 2660 h 10000"/>
                <a:gd name="connsiteX56" fmla="*/ 7872 w 9815"/>
                <a:gd name="connsiteY56" fmla="*/ 2516 h 10000"/>
                <a:gd name="connsiteX57" fmla="*/ 7872 w 9815"/>
                <a:gd name="connsiteY57" fmla="*/ 2372 h 10000"/>
                <a:gd name="connsiteX58" fmla="*/ 7684 w 9815"/>
                <a:gd name="connsiteY58" fmla="*/ 2228 h 10000"/>
                <a:gd name="connsiteX59" fmla="*/ 7406 w 9815"/>
                <a:gd name="connsiteY59" fmla="*/ 2014 h 10000"/>
                <a:gd name="connsiteX60" fmla="*/ 7406 w 9815"/>
                <a:gd name="connsiteY60" fmla="*/ 2014 h 10000"/>
                <a:gd name="connsiteX61" fmla="*/ 4076 w 9815"/>
                <a:gd name="connsiteY61" fmla="*/ 722 h 10000"/>
                <a:gd name="connsiteX62" fmla="*/ 4076 w 9815"/>
                <a:gd name="connsiteY62" fmla="*/ 722 h 10000"/>
                <a:gd name="connsiteX63" fmla="*/ 3703 w 9815"/>
                <a:gd name="connsiteY63" fmla="*/ 510 h 10000"/>
                <a:gd name="connsiteX64" fmla="*/ 3424 w 9815"/>
                <a:gd name="connsiteY64" fmla="*/ 291 h 10000"/>
                <a:gd name="connsiteX65" fmla="*/ 3239 w 9815"/>
                <a:gd name="connsiteY65" fmla="*/ 73 h 10000"/>
                <a:gd name="connsiteX66" fmla="*/ 3239 w 9815"/>
                <a:gd name="connsiteY66" fmla="*/ 73 h 10000"/>
                <a:gd name="connsiteX67" fmla="*/ 6576 w 9815"/>
                <a:gd name="connsiteY67" fmla="*/ 0 h 10000"/>
                <a:gd name="connsiteX68" fmla="*/ 9815 w 9815"/>
                <a:gd name="connsiteY68" fmla="*/ 722 h 10000"/>
                <a:gd name="connsiteX69" fmla="*/ 9815 w 9815"/>
                <a:gd name="connsiteY69" fmla="*/ 9927 h 10000"/>
                <a:gd name="connsiteX70" fmla="*/ 9815 w 9815"/>
                <a:gd name="connsiteY70" fmla="*/ 9927 h 10000"/>
                <a:gd name="connsiteX71" fmla="*/ 9351 w 9815"/>
                <a:gd name="connsiteY71" fmla="*/ 9857 h 10000"/>
                <a:gd name="connsiteX72" fmla="*/ 8798 w 9815"/>
                <a:gd name="connsiteY72" fmla="*/ 9927 h 10000"/>
                <a:gd name="connsiteX73" fmla="*/ 8798 w 9815"/>
                <a:gd name="connsiteY73" fmla="*/ 9927 h 10000"/>
                <a:gd name="connsiteX74" fmla="*/ 8612 w 9815"/>
                <a:gd name="connsiteY74" fmla="*/ 10000 h 10000"/>
                <a:gd name="connsiteX75" fmla="*/ 8243 w 9815"/>
                <a:gd name="connsiteY75" fmla="*/ 9927 h 10000"/>
                <a:gd name="connsiteX76" fmla="*/ 7966 w 9815"/>
                <a:gd name="connsiteY76" fmla="*/ 9857 h 10000"/>
                <a:gd name="connsiteX77" fmla="*/ 7684 w 9815"/>
                <a:gd name="connsiteY77" fmla="*/ 9707 h 10000"/>
                <a:gd name="connsiteX78" fmla="*/ 7497 w 9815"/>
                <a:gd name="connsiteY78" fmla="*/ 9494 h 10000"/>
                <a:gd name="connsiteX79" fmla="*/ 7222 w 9815"/>
                <a:gd name="connsiteY79" fmla="*/ 9137 h 10000"/>
                <a:gd name="connsiteX80" fmla="*/ 7222 w 9815"/>
                <a:gd name="connsiteY80" fmla="*/ 9137 h 10000"/>
                <a:gd name="connsiteX81" fmla="*/ 6851 w 9815"/>
                <a:gd name="connsiteY81" fmla="*/ 8492 h 10000"/>
                <a:gd name="connsiteX82" fmla="*/ 6667 w 9815"/>
                <a:gd name="connsiteY82" fmla="*/ 8199 h 10000"/>
                <a:gd name="connsiteX83" fmla="*/ 6389 w 9815"/>
                <a:gd name="connsiteY83" fmla="*/ 7987 h 10000"/>
                <a:gd name="connsiteX84" fmla="*/ 6111 w 9815"/>
                <a:gd name="connsiteY84" fmla="*/ 7842 h 10000"/>
                <a:gd name="connsiteX85" fmla="*/ 5742 w 9815"/>
                <a:gd name="connsiteY85" fmla="*/ 7765 h 10000"/>
                <a:gd name="connsiteX86" fmla="*/ 5368 w 9815"/>
                <a:gd name="connsiteY86" fmla="*/ 7695 h 10000"/>
                <a:gd name="connsiteX87" fmla="*/ 4814 w 9815"/>
                <a:gd name="connsiteY87" fmla="*/ 7622 h 10000"/>
                <a:gd name="connsiteX88" fmla="*/ 4814 w 9815"/>
                <a:gd name="connsiteY88" fmla="*/ 7622 h 10000"/>
                <a:gd name="connsiteX89" fmla="*/ 4076 w 9815"/>
                <a:gd name="connsiteY89" fmla="*/ 7695 h 10000"/>
                <a:gd name="connsiteX90" fmla="*/ 3517 w 9815"/>
                <a:gd name="connsiteY90" fmla="*/ 7695 h 10000"/>
                <a:gd name="connsiteX91" fmla="*/ 3333 w 9815"/>
                <a:gd name="connsiteY91" fmla="*/ 7622 h 10000"/>
                <a:gd name="connsiteX92" fmla="*/ 3239 w 9815"/>
                <a:gd name="connsiteY92" fmla="*/ 7550 h 10000"/>
                <a:gd name="connsiteX93" fmla="*/ 3239 w 9815"/>
                <a:gd name="connsiteY93" fmla="*/ 7550 h 10000"/>
                <a:gd name="connsiteX94" fmla="*/ 3239 w 9815"/>
                <a:gd name="connsiteY94" fmla="*/ 6257 h 10000"/>
                <a:gd name="connsiteX95" fmla="*/ 3239 w 9815"/>
                <a:gd name="connsiteY95" fmla="*/ 6257 h 10000"/>
                <a:gd name="connsiteX96" fmla="*/ 3239 w 9815"/>
                <a:gd name="connsiteY96" fmla="*/ 5968 h 10000"/>
                <a:gd name="connsiteX97" fmla="*/ 3055 w 9815"/>
                <a:gd name="connsiteY97" fmla="*/ 5609 h 10000"/>
                <a:gd name="connsiteX98" fmla="*/ 2963 w 9815"/>
                <a:gd name="connsiteY98" fmla="*/ 5539 h 10000"/>
                <a:gd name="connsiteX99" fmla="*/ 2777 w 9815"/>
                <a:gd name="connsiteY99" fmla="*/ 5464 h 10000"/>
                <a:gd name="connsiteX100" fmla="*/ 2592 w 9815"/>
                <a:gd name="connsiteY100" fmla="*/ 5464 h 10000"/>
                <a:gd name="connsiteX101" fmla="*/ 2314 w 9815"/>
                <a:gd name="connsiteY101" fmla="*/ 5539 h 10000"/>
                <a:gd name="connsiteX102" fmla="*/ 2314 w 9815"/>
                <a:gd name="connsiteY102" fmla="*/ 5539 h 10000"/>
                <a:gd name="connsiteX103" fmla="*/ 1295 w 9815"/>
                <a:gd name="connsiteY103" fmla="*/ 6042 h 10000"/>
                <a:gd name="connsiteX104" fmla="*/ 834 w 9815"/>
                <a:gd name="connsiteY104" fmla="*/ 6185 h 10000"/>
                <a:gd name="connsiteX105" fmla="*/ 740 w 9815"/>
                <a:gd name="connsiteY105" fmla="*/ 6257 h 10000"/>
                <a:gd name="connsiteX106" fmla="*/ 648 w 9815"/>
                <a:gd name="connsiteY106" fmla="*/ 6185 h 10000"/>
                <a:gd name="connsiteX107" fmla="*/ 648 w 9815"/>
                <a:gd name="connsiteY107" fmla="*/ 6185 h 10000"/>
                <a:gd name="connsiteX108" fmla="*/ 185 w 9815"/>
                <a:gd name="connsiteY108" fmla="*/ 5464 h 10000"/>
                <a:gd name="connsiteX109" fmla="*/ 185 w 9815"/>
                <a:gd name="connsiteY109" fmla="*/ 5464 h 10000"/>
                <a:gd name="connsiteX110" fmla="*/ 0 w 9815"/>
                <a:gd name="connsiteY110" fmla="*/ 5108 h 10000"/>
                <a:gd name="connsiteX111" fmla="*/ 0 w 9815"/>
                <a:gd name="connsiteY111" fmla="*/ 4889 h 10000"/>
                <a:gd name="connsiteX112" fmla="*/ 0 w 9815"/>
                <a:gd name="connsiteY112" fmla="*/ 4676 h 10000"/>
                <a:gd name="connsiteX113" fmla="*/ 0 w 9815"/>
                <a:gd name="connsiteY113" fmla="*/ 4676 h 10000"/>
                <a:gd name="connsiteX114" fmla="*/ 277 w 9815"/>
                <a:gd name="connsiteY114" fmla="*/ 4459 h 10000"/>
                <a:gd name="connsiteX115" fmla="*/ 461 w 9815"/>
                <a:gd name="connsiteY115" fmla="*/ 4388 h 10000"/>
                <a:gd name="connsiteX116" fmla="*/ 461 w 9815"/>
                <a:gd name="connsiteY116" fmla="*/ 4388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254 h 10000"/>
                <a:gd name="connsiteX38" fmla="*/ 0 w 10000"/>
                <a:gd name="connsiteY38" fmla="*/ 5035 h 10000"/>
                <a:gd name="connsiteX39" fmla="*/ 0 w 10000"/>
                <a:gd name="connsiteY39" fmla="*/ 4889 h 10000"/>
                <a:gd name="connsiteX40" fmla="*/ 94 w 10000"/>
                <a:gd name="connsiteY40" fmla="*/ 4750 h 10000"/>
                <a:gd name="connsiteX41" fmla="*/ 282 w 10000"/>
                <a:gd name="connsiteY41" fmla="*/ 4459 h 10000"/>
                <a:gd name="connsiteX42" fmla="*/ 470 w 10000"/>
                <a:gd name="connsiteY42" fmla="*/ 4388 h 10000"/>
                <a:gd name="connsiteX43" fmla="*/ 470 w 10000"/>
                <a:gd name="connsiteY43" fmla="*/ 4388 h 10000"/>
                <a:gd name="connsiteX44" fmla="*/ 470 w 10000"/>
                <a:gd name="connsiteY44" fmla="*/ 4320 h 10000"/>
                <a:gd name="connsiteX45" fmla="*/ 566 w 10000"/>
                <a:gd name="connsiteY45" fmla="*/ 4245 h 10000"/>
                <a:gd name="connsiteX46" fmla="*/ 943 w 10000"/>
                <a:gd name="connsiteY46" fmla="*/ 4170 h 10000"/>
                <a:gd name="connsiteX47" fmla="*/ 2073 w 10000"/>
                <a:gd name="connsiteY47" fmla="*/ 4031 h 10000"/>
                <a:gd name="connsiteX48" fmla="*/ 4055 w 10000"/>
                <a:gd name="connsiteY48" fmla="*/ 3815 h 10000"/>
                <a:gd name="connsiteX49" fmla="*/ 4055 w 10000"/>
                <a:gd name="connsiteY49" fmla="*/ 3815 h 10000"/>
                <a:gd name="connsiteX50" fmla="*/ 5188 w 10000"/>
                <a:gd name="connsiteY50" fmla="*/ 3598 h 10000"/>
                <a:gd name="connsiteX51" fmla="*/ 7262 w 10000"/>
                <a:gd name="connsiteY51" fmla="*/ 3165 h 10000"/>
                <a:gd name="connsiteX52" fmla="*/ 7262 w 10000"/>
                <a:gd name="connsiteY52" fmla="*/ 3165 h 10000"/>
                <a:gd name="connsiteX53" fmla="*/ 7737 w 10000"/>
                <a:gd name="connsiteY53" fmla="*/ 3013 h 10000"/>
                <a:gd name="connsiteX54" fmla="*/ 7924 w 10000"/>
                <a:gd name="connsiteY54" fmla="*/ 2803 h 10000"/>
                <a:gd name="connsiteX55" fmla="*/ 8116 w 10000"/>
                <a:gd name="connsiteY55" fmla="*/ 2660 h 10000"/>
                <a:gd name="connsiteX56" fmla="*/ 8020 w 10000"/>
                <a:gd name="connsiteY56" fmla="*/ 2516 h 10000"/>
                <a:gd name="connsiteX57" fmla="*/ 8020 w 10000"/>
                <a:gd name="connsiteY57" fmla="*/ 2372 h 10000"/>
                <a:gd name="connsiteX58" fmla="*/ 7829 w 10000"/>
                <a:gd name="connsiteY58" fmla="*/ 2228 h 10000"/>
                <a:gd name="connsiteX59" fmla="*/ 7546 w 10000"/>
                <a:gd name="connsiteY59" fmla="*/ 2014 h 10000"/>
                <a:gd name="connsiteX60" fmla="*/ 7546 w 10000"/>
                <a:gd name="connsiteY60" fmla="*/ 2014 h 10000"/>
                <a:gd name="connsiteX61" fmla="*/ 4153 w 10000"/>
                <a:gd name="connsiteY61" fmla="*/ 722 h 10000"/>
                <a:gd name="connsiteX62" fmla="*/ 4153 w 10000"/>
                <a:gd name="connsiteY62" fmla="*/ 722 h 10000"/>
                <a:gd name="connsiteX63" fmla="*/ 3773 w 10000"/>
                <a:gd name="connsiteY63" fmla="*/ 510 h 10000"/>
                <a:gd name="connsiteX64" fmla="*/ 3489 w 10000"/>
                <a:gd name="connsiteY64" fmla="*/ 291 h 10000"/>
                <a:gd name="connsiteX65" fmla="*/ 3300 w 10000"/>
                <a:gd name="connsiteY65" fmla="*/ 73 h 10000"/>
                <a:gd name="connsiteX66" fmla="*/ 3300 w 10000"/>
                <a:gd name="connsiteY66" fmla="*/ 73 h 10000"/>
                <a:gd name="connsiteX67" fmla="*/ 6700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527 w 10000"/>
                <a:gd name="connsiteY71" fmla="*/ 9857 h 10000"/>
                <a:gd name="connsiteX72" fmla="*/ 8964 w 10000"/>
                <a:gd name="connsiteY72" fmla="*/ 9927 h 10000"/>
                <a:gd name="connsiteX73" fmla="*/ 8964 w 10000"/>
                <a:gd name="connsiteY73" fmla="*/ 9927 h 10000"/>
                <a:gd name="connsiteX74" fmla="*/ 8774 w 10000"/>
                <a:gd name="connsiteY74" fmla="*/ 10000 h 10000"/>
                <a:gd name="connsiteX75" fmla="*/ 8398 w 10000"/>
                <a:gd name="connsiteY75" fmla="*/ 9927 h 10000"/>
                <a:gd name="connsiteX76" fmla="*/ 8116 w 10000"/>
                <a:gd name="connsiteY76" fmla="*/ 9857 h 10000"/>
                <a:gd name="connsiteX77" fmla="*/ 7829 w 10000"/>
                <a:gd name="connsiteY77" fmla="*/ 9707 h 10000"/>
                <a:gd name="connsiteX78" fmla="*/ 7638 w 10000"/>
                <a:gd name="connsiteY78" fmla="*/ 9494 h 10000"/>
                <a:gd name="connsiteX79" fmla="*/ 7358 w 10000"/>
                <a:gd name="connsiteY79" fmla="*/ 9137 h 10000"/>
                <a:gd name="connsiteX80" fmla="*/ 7358 w 10000"/>
                <a:gd name="connsiteY80" fmla="*/ 9137 h 10000"/>
                <a:gd name="connsiteX81" fmla="*/ 6980 w 10000"/>
                <a:gd name="connsiteY81" fmla="*/ 8492 h 10000"/>
                <a:gd name="connsiteX82" fmla="*/ 6793 w 10000"/>
                <a:gd name="connsiteY82" fmla="*/ 8199 h 10000"/>
                <a:gd name="connsiteX83" fmla="*/ 6509 w 10000"/>
                <a:gd name="connsiteY83" fmla="*/ 7987 h 10000"/>
                <a:gd name="connsiteX84" fmla="*/ 6226 w 10000"/>
                <a:gd name="connsiteY84" fmla="*/ 7842 h 10000"/>
                <a:gd name="connsiteX85" fmla="*/ 5850 w 10000"/>
                <a:gd name="connsiteY85" fmla="*/ 7765 h 10000"/>
                <a:gd name="connsiteX86" fmla="*/ 5469 w 10000"/>
                <a:gd name="connsiteY86" fmla="*/ 7695 h 10000"/>
                <a:gd name="connsiteX87" fmla="*/ 4905 w 10000"/>
                <a:gd name="connsiteY87" fmla="*/ 7622 h 10000"/>
                <a:gd name="connsiteX88" fmla="*/ 4905 w 10000"/>
                <a:gd name="connsiteY88" fmla="*/ 7622 h 10000"/>
                <a:gd name="connsiteX89" fmla="*/ 4153 w 10000"/>
                <a:gd name="connsiteY89" fmla="*/ 7695 h 10000"/>
                <a:gd name="connsiteX90" fmla="*/ 3583 w 10000"/>
                <a:gd name="connsiteY90" fmla="*/ 7695 h 10000"/>
                <a:gd name="connsiteX91" fmla="*/ 3396 w 10000"/>
                <a:gd name="connsiteY91" fmla="*/ 7622 h 10000"/>
                <a:gd name="connsiteX92" fmla="*/ 3300 w 10000"/>
                <a:gd name="connsiteY92" fmla="*/ 7550 h 10000"/>
                <a:gd name="connsiteX93" fmla="*/ 3300 w 10000"/>
                <a:gd name="connsiteY93" fmla="*/ 7550 h 10000"/>
                <a:gd name="connsiteX94" fmla="*/ 3300 w 10000"/>
                <a:gd name="connsiteY94" fmla="*/ 6257 h 10000"/>
                <a:gd name="connsiteX95" fmla="*/ 3300 w 10000"/>
                <a:gd name="connsiteY95" fmla="*/ 6257 h 10000"/>
                <a:gd name="connsiteX96" fmla="*/ 3300 w 10000"/>
                <a:gd name="connsiteY96" fmla="*/ 5968 h 10000"/>
                <a:gd name="connsiteX97" fmla="*/ 3113 w 10000"/>
                <a:gd name="connsiteY97" fmla="*/ 5609 h 10000"/>
                <a:gd name="connsiteX98" fmla="*/ 3019 w 10000"/>
                <a:gd name="connsiteY98" fmla="*/ 5539 h 10000"/>
                <a:gd name="connsiteX99" fmla="*/ 2829 w 10000"/>
                <a:gd name="connsiteY99" fmla="*/ 5464 h 10000"/>
                <a:gd name="connsiteX100" fmla="*/ 2641 w 10000"/>
                <a:gd name="connsiteY100" fmla="*/ 5464 h 10000"/>
                <a:gd name="connsiteX101" fmla="*/ 2358 w 10000"/>
                <a:gd name="connsiteY101" fmla="*/ 5539 h 10000"/>
                <a:gd name="connsiteX102" fmla="*/ 2358 w 10000"/>
                <a:gd name="connsiteY102" fmla="*/ 5539 h 10000"/>
                <a:gd name="connsiteX103" fmla="*/ 1319 w 10000"/>
                <a:gd name="connsiteY103" fmla="*/ 6042 h 10000"/>
                <a:gd name="connsiteX104" fmla="*/ 850 w 10000"/>
                <a:gd name="connsiteY104" fmla="*/ 6185 h 10000"/>
                <a:gd name="connsiteX105" fmla="*/ 754 w 10000"/>
                <a:gd name="connsiteY105" fmla="*/ 6257 h 10000"/>
                <a:gd name="connsiteX106" fmla="*/ 660 w 10000"/>
                <a:gd name="connsiteY106" fmla="*/ 6185 h 10000"/>
                <a:gd name="connsiteX107" fmla="*/ 660 w 10000"/>
                <a:gd name="connsiteY107" fmla="*/ 6185 h 10000"/>
                <a:gd name="connsiteX108" fmla="*/ 188 w 10000"/>
                <a:gd name="connsiteY108" fmla="*/ 5464 h 10000"/>
                <a:gd name="connsiteX109" fmla="*/ 188 w 10000"/>
                <a:gd name="connsiteY109" fmla="*/ 5464 h 10000"/>
                <a:gd name="connsiteX110" fmla="*/ 0 w 10000"/>
                <a:gd name="connsiteY110" fmla="*/ 5108 h 10000"/>
                <a:gd name="connsiteX111" fmla="*/ 0 w 10000"/>
                <a:gd name="connsiteY111" fmla="*/ 4889 h 10000"/>
                <a:gd name="connsiteX112" fmla="*/ 0 w 10000"/>
                <a:gd name="connsiteY112" fmla="*/ 4676 h 10000"/>
                <a:gd name="connsiteX113" fmla="*/ 0 w 10000"/>
                <a:gd name="connsiteY113" fmla="*/ 4676 h 10000"/>
                <a:gd name="connsiteX114" fmla="*/ 282 w 10000"/>
                <a:gd name="connsiteY114" fmla="*/ 4459 h 10000"/>
                <a:gd name="connsiteX115" fmla="*/ 470 w 10000"/>
                <a:gd name="connsiteY115" fmla="*/ 4388 h 10000"/>
                <a:gd name="connsiteX116" fmla="*/ 790 w 10000"/>
                <a:gd name="connsiteY116" fmla="*/ 4782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254 h 10000"/>
                <a:gd name="connsiteX38" fmla="*/ 0 w 10000"/>
                <a:gd name="connsiteY38" fmla="*/ 5035 h 10000"/>
                <a:gd name="connsiteX39" fmla="*/ 0 w 10000"/>
                <a:gd name="connsiteY39" fmla="*/ 4889 h 10000"/>
                <a:gd name="connsiteX40" fmla="*/ 94 w 10000"/>
                <a:gd name="connsiteY40" fmla="*/ 4750 h 10000"/>
                <a:gd name="connsiteX41" fmla="*/ 282 w 10000"/>
                <a:gd name="connsiteY41" fmla="*/ 4459 h 10000"/>
                <a:gd name="connsiteX42" fmla="*/ 470 w 10000"/>
                <a:gd name="connsiteY42" fmla="*/ 4388 h 10000"/>
                <a:gd name="connsiteX43" fmla="*/ 470 w 10000"/>
                <a:gd name="connsiteY43" fmla="*/ 4388 h 10000"/>
                <a:gd name="connsiteX44" fmla="*/ 470 w 10000"/>
                <a:gd name="connsiteY44" fmla="*/ 4320 h 10000"/>
                <a:gd name="connsiteX45" fmla="*/ 566 w 10000"/>
                <a:gd name="connsiteY45" fmla="*/ 4245 h 10000"/>
                <a:gd name="connsiteX46" fmla="*/ 943 w 10000"/>
                <a:gd name="connsiteY46" fmla="*/ 4170 h 10000"/>
                <a:gd name="connsiteX47" fmla="*/ 2073 w 10000"/>
                <a:gd name="connsiteY47" fmla="*/ 4031 h 10000"/>
                <a:gd name="connsiteX48" fmla="*/ 4055 w 10000"/>
                <a:gd name="connsiteY48" fmla="*/ 3815 h 10000"/>
                <a:gd name="connsiteX49" fmla="*/ 4055 w 10000"/>
                <a:gd name="connsiteY49" fmla="*/ 3815 h 10000"/>
                <a:gd name="connsiteX50" fmla="*/ 5188 w 10000"/>
                <a:gd name="connsiteY50" fmla="*/ 3598 h 10000"/>
                <a:gd name="connsiteX51" fmla="*/ 7262 w 10000"/>
                <a:gd name="connsiteY51" fmla="*/ 3165 h 10000"/>
                <a:gd name="connsiteX52" fmla="*/ 7262 w 10000"/>
                <a:gd name="connsiteY52" fmla="*/ 3165 h 10000"/>
                <a:gd name="connsiteX53" fmla="*/ 7737 w 10000"/>
                <a:gd name="connsiteY53" fmla="*/ 3013 h 10000"/>
                <a:gd name="connsiteX54" fmla="*/ 7924 w 10000"/>
                <a:gd name="connsiteY54" fmla="*/ 2803 h 10000"/>
                <a:gd name="connsiteX55" fmla="*/ 8116 w 10000"/>
                <a:gd name="connsiteY55" fmla="*/ 2660 h 10000"/>
                <a:gd name="connsiteX56" fmla="*/ 8020 w 10000"/>
                <a:gd name="connsiteY56" fmla="*/ 2516 h 10000"/>
                <a:gd name="connsiteX57" fmla="*/ 8020 w 10000"/>
                <a:gd name="connsiteY57" fmla="*/ 2372 h 10000"/>
                <a:gd name="connsiteX58" fmla="*/ 7829 w 10000"/>
                <a:gd name="connsiteY58" fmla="*/ 2228 h 10000"/>
                <a:gd name="connsiteX59" fmla="*/ 7546 w 10000"/>
                <a:gd name="connsiteY59" fmla="*/ 2014 h 10000"/>
                <a:gd name="connsiteX60" fmla="*/ 7546 w 10000"/>
                <a:gd name="connsiteY60" fmla="*/ 2014 h 10000"/>
                <a:gd name="connsiteX61" fmla="*/ 4153 w 10000"/>
                <a:gd name="connsiteY61" fmla="*/ 722 h 10000"/>
                <a:gd name="connsiteX62" fmla="*/ 4153 w 10000"/>
                <a:gd name="connsiteY62" fmla="*/ 722 h 10000"/>
                <a:gd name="connsiteX63" fmla="*/ 3773 w 10000"/>
                <a:gd name="connsiteY63" fmla="*/ 510 h 10000"/>
                <a:gd name="connsiteX64" fmla="*/ 3489 w 10000"/>
                <a:gd name="connsiteY64" fmla="*/ 291 h 10000"/>
                <a:gd name="connsiteX65" fmla="*/ 3300 w 10000"/>
                <a:gd name="connsiteY65" fmla="*/ 73 h 10000"/>
                <a:gd name="connsiteX66" fmla="*/ 3300 w 10000"/>
                <a:gd name="connsiteY66" fmla="*/ 73 h 10000"/>
                <a:gd name="connsiteX67" fmla="*/ 6700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527 w 10000"/>
                <a:gd name="connsiteY71" fmla="*/ 9857 h 10000"/>
                <a:gd name="connsiteX72" fmla="*/ 8964 w 10000"/>
                <a:gd name="connsiteY72" fmla="*/ 9927 h 10000"/>
                <a:gd name="connsiteX73" fmla="*/ 8964 w 10000"/>
                <a:gd name="connsiteY73" fmla="*/ 9927 h 10000"/>
                <a:gd name="connsiteX74" fmla="*/ 8774 w 10000"/>
                <a:gd name="connsiteY74" fmla="*/ 10000 h 10000"/>
                <a:gd name="connsiteX75" fmla="*/ 8398 w 10000"/>
                <a:gd name="connsiteY75" fmla="*/ 9927 h 10000"/>
                <a:gd name="connsiteX76" fmla="*/ 8116 w 10000"/>
                <a:gd name="connsiteY76" fmla="*/ 9857 h 10000"/>
                <a:gd name="connsiteX77" fmla="*/ 7829 w 10000"/>
                <a:gd name="connsiteY77" fmla="*/ 9707 h 10000"/>
                <a:gd name="connsiteX78" fmla="*/ 7638 w 10000"/>
                <a:gd name="connsiteY78" fmla="*/ 9494 h 10000"/>
                <a:gd name="connsiteX79" fmla="*/ 7358 w 10000"/>
                <a:gd name="connsiteY79" fmla="*/ 9137 h 10000"/>
                <a:gd name="connsiteX80" fmla="*/ 7358 w 10000"/>
                <a:gd name="connsiteY80" fmla="*/ 9137 h 10000"/>
                <a:gd name="connsiteX81" fmla="*/ 6980 w 10000"/>
                <a:gd name="connsiteY81" fmla="*/ 8492 h 10000"/>
                <a:gd name="connsiteX82" fmla="*/ 6793 w 10000"/>
                <a:gd name="connsiteY82" fmla="*/ 8199 h 10000"/>
                <a:gd name="connsiteX83" fmla="*/ 6509 w 10000"/>
                <a:gd name="connsiteY83" fmla="*/ 7987 h 10000"/>
                <a:gd name="connsiteX84" fmla="*/ 6226 w 10000"/>
                <a:gd name="connsiteY84" fmla="*/ 7842 h 10000"/>
                <a:gd name="connsiteX85" fmla="*/ 5850 w 10000"/>
                <a:gd name="connsiteY85" fmla="*/ 7765 h 10000"/>
                <a:gd name="connsiteX86" fmla="*/ 5469 w 10000"/>
                <a:gd name="connsiteY86" fmla="*/ 7695 h 10000"/>
                <a:gd name="connsiteX87" fmla="*/ 4905 w 10000"/>
                <a:gd name="connsiteY87" fmla="*/ 7622 h 10000"/>
                <a:gd name="connsiteX88" fmla="*/ 4905 w 10000"/>
                <a:gd name="connsiteY88" fmla="*/ 7622 h 10000"/>
                <a:gd name="connsiteX89" fmla="*/ 4153 w 10000"/>
                <a:gd name="connsiteY89" fmla="*/ 7695 h 10000"/>
                <a:gd name="connsiteX90" fmla="*/ 3583 w 10000"/>
                <a:gd name="connsiteY90" fmla="*/ 7695 h 10000"/>
                <a:gd name="connsiteX91" fmla="*/ 3396 w 10000"/>
                <a:gd name="connsiteY91" fmla="*/ 7622 h 10000"/>
                <a:gd name="connsiteX92" fmla="*/ 3300 w 10000"/>
                <a:gd name="connsiteY92" fmla="*/ 7550 h 10000"/>
                <a:gd name="connsiteX93" fmla="*/ 3300 w 10000"/>
                <a:gd name="connsiteY93" fmla="*/ 7550 h 10000"/>
                <a:gd name="connsiteX94" fmla="*/ 3300 w 10000"/>
                <a:gd name="connsiteY94" fmla="*/ 6257 h 10000"/>
                <a:gd name="connsiteX95" fmla="*/ 3300 w 10000"/>
                <a:gd name="connsiteY95" fmla="*/ 6257 h 10000"/>
                <a:gd name="connsiteX96" fmla="*/ 3300 w 10000"/>
                <a:gd name="connsiteY96" fmla="*/ 5968 h 10000"/>
                <a:gd name="connsiteX97" fmla="*/ 3113 w 10000"/>
                <a:gd name="connsiteY97" fmla="*/ 5609 h 10000"/>
                <a:gd name="connsiteX98" fmla="*/ 3019 w 10000"/>
                <a:gd name="connsiteY98" fmla="*/ 5539 h 10000"/>
                <a:gd name="connsiteX99" fmla="*/ 2829 w 10000"/>
                <a:gd name="connsiteY99" fmla="*/ 5464 h 10000"/>
                <a:gd name="connsiteX100" fmla="*/ 2641 w 10000"/>
                <a:gd name="connsiteY100" fmla="*/ 5464 h 10000"/>
                <a:gd name="connsiteX101" fmla="*/ 2358 w 10000"/>
                <a:gd name="connsiteY101" fmla="*/ 5539 h 10000"/>
                <a:gd name="connsiteX102" fmla="*/ 2358 w 10000"/>
                <a:gd name="connsiteY102" fmla="*/ 5539 h 10000"/>
                <a:gd name="connsiteX103" fmla="*/ 1319 w 10000"/>
                <a:gd name="connsiteY103" fmla="*/ 6042 h 10000"/>
                <a:gd name="connsiteX104" fmla="*/ 850 w 10000"/>
                <a:gd name="connsiteY104" fmla="*/ 6185 h 10000"/>
                <a:gd name="connsiteX105" fmla="*/ 754 w 10000"/>
                <a:gd name="connsiteY105" fmla="*/ 6257 h 10000"/>
                <a:gd name="connsiteX106" fmla="*/ 660 w 10000"/>
                <a:gd name="connsiteY106" fmla="*/ 6185 h 10000"/>
                <a:gd name="connsiteX107" fmla="*/ 660 w 10000"/>
                <a:gd name="connsiteY107" fmla="*/ 6185 h 10000"/>
                <a:gd name="connsiteX108" fmla="*/ 188 w 10000"/>
                <a:gd name="connsiteY108" fmla="*/ 5464 h 10000"/>
                <a:gd name="connsiteX109" fmla="*/ 188 w 10000"/>
                <a:gd name="connsiteY109" fmla="*/ 5464 h 10000"/>
                <a:gd name="connsiteX110" fmla="*/ 0 w 10000"/>
                <a:gd name="connsiteY110" fmla="*/ 5108 h 10000"/>
                <a:gd name="connsiteX111" fmla="*/ 0 w 10000"/>
                <a:gd name="connsiteY111" fmla="*/ 4889 h 10000"/>
                <a:gd name="connsiteX112" fmla="*/ 0 w 10000"/>
                <a:gd name="connsiteY112" fmla="*/ 4676 h 10000"/>
                <a:gd name="connsiteX113" fmla="*/ 0 w 10000"/>
                <a:gd name="connsiteY113" fmla="*/ 4676 h 10000"/>
                <a:gd name="connsiteX114" fmla="*/ 282 w 10000"/>
                <a:gd name="connsiteY114" fmla="*/ 4459 h 10000"/>
                <a:gd name="connsiteX115" fmla="*/ 470 w 10000"/>
                <a:gd name="connsiteY115" fmla="*/ 4388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254 h 10000"/>
                <a:gd name="connsiteX38" fmla="*/ 0 w 10000"/>
                <a:gd name="connsiteY38" fmla="*/ 5035 h 10000"/>
                <a:gd name="connsiteX39" fmla="*/ 0 w 10000"/>
                <a:gd name="connsiteY39" fmla="*/ 4889 h 10000"/>
                <a:gd name="connsiteX40" fmla="*/ 94 w 10000"/>
                <a:gd name="connsiteY40" fmla="*/ 4750 h 10000"/>
                <a:gd name="connsiteX41" fmla="*/ 282 w 10000"/>
                <a:gd name="connsiteY41" fmla="*/ 4459 h 10000"/>
                <a:gd name="connsiteX42" fmla="*/ 470 w 10000"/>
                <a:gd name="connsiteY42" fmla="*/ 4388 h 10000"/>
                <a:gd name="connsiteX43" fmla="*/ 470 w 10000"/>
                <a:gd name="connsiteY43" fmla="*/ 4388 h 10000"/>
                <a:gd name="connsiteX44" fmla="*/ 470 w 10000"/>
                <a:gd name="connsiteY44" fmla="*/ 4320 h 10000"/>
                <a:gd name="connsiteX45" fmla="*/ 566 w 10000"/>
                <a:gd name="connsiteY45" fmla="*/ 4245 h 10000"/>
                <a:gd name="connsiteX46" fmla="*/ 943 w 10000"/>
                <a:gd name="connsiteY46" fmla="*/ 4170 h 10000"/>
                <a:gd name="connsiteX47" fmla="*/ 2073 w 10000"/>
                <a:gd name="connsiteY47" fmla="*/ 4031 h 10000"/>
                <a:gd name="connsiteX48" fmla="*/ 4055 w 10000"/>
                <a:gd name="connsiteY48" fmla="*/ 3815 h 10000"/>
                <a:gd name="connsiteX49" fmla="*/ 4055 w 10000"/>
                <a:gd name="connsiteY49" fmla="*/ 3815 h 10000"/>
                <a:gd name="connsiteX50" fmla="*/ 5188 w 10000"/>
                <a:gd name="connsiteY50" fmla="*/ 3598 h 10000"/>
                <a:gd name="connsiteX51" fmla="*/ 7262 w 10000"/>
                <a:gd name="connsiteY51" fmla="*/ 3165 h 10000"/>
                <a:gd name="connsiteX52" fmla="*/ 7262 w 10000"/>
                <a:gd name="connsiteY52" fmla="*/ 3165 h 10000"/>
                <a:gd name="connsiteX53" fmla="*/ 7737 w 10000"/>
                <a:gd name="connsiteY53" fmla="*/ 3013 h 10000"/>
                <a:gd name="connsiteX54" fmla="*/ 7924 w 10000"/>
                <a:gd name="connsiteY54" fmla="*/ 2803 h 10000"/>
                <a:gd name="connsiteX55" fmla="*/ 8116 w 10000"/>
                <a:gd name="connsiteY55" fmla="*/ 2660 h 10000"/>
                <a:gd name="connsiteX56" fmla="*/ 8020 w 10000"/>
                <a:gd name="connsiteY56" fmla="*/ 2516 h 10000"/>
                <a:gd name="connsiteX57" fmla="*/ 8020 w 10000"/>
                <a:gd name="connsiteY57" fmla="*/ 2372 h 10000"/>
                <a:gd name="connsiteX58" fmla="*/ 7829 w 10000"/>
                <a:gd name="connsiteY58" fmla="*/ 2228 h 10000"/>
                <a:gd name="connsiteX59" fmla="*/ 7546 w 10000"/>
                <a:gd name="connsiteY59" fmla="*/ 2014 h 10000"/>
                <a:gd name="connsiteX60" fmla="*/ 7546 w 10000"/>
                <a:gd name="connsiteY60" fmla="*/ 2014 h 10000"/>
                <a:gd name="connsiteX61" fmla="*/ 4153 w 10000"/>
                <a:gd name="connsiteY61" fmla="*/ 722 h 10000"/>
                <a:gd name="connsiteX62" fmla="*/ 4153 w 10000"/>
                <a:gd name="connsiteY62" fmla="*/ 722 h 10000"/>
                <a:gd name="connsiteX63" fmla="*/ 3773 w 10000"/>
                <a:gd name="connsiteY63" fmla="*/ 510 h 10000"/>
                <a:gd name="connsiteX64" fmla="*/ 3489 w 10000"/>
                <a:gd name="connsiteY64" fmla="*/ 291 h 10000"/>
                <a:gd name="connsiteX65" fmla="*/ 3300 w 10000"/>
                <a:gd name="connsiteY65" fmla="*/ 73 h 10000"/>
                <a:gd name="connsiteX66" fmla="*/ 3300 w 10000"/>
                <a:gd name="connsiteY66" fmla="*/ 73 h 10000"/>
                <a:gd name="connsiteX67" fmla="*/ 6700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527 w 10000"/>
                <a:gd name="connsiteY71" fmla="*/ 9857 h 10000"/>
                <a:gd name="connsiteX72" fmla="*/ 8964 w 10000"/>
                <a:gd name="connsiteY72" fmla="*/ 9927 h 10000"/>
                <a:gd name="connsiteX73" fmla="*/ 8964 w 10000"/>
                <a:gd name="connsiteY73" fmla="*/ 9927 h 10000"/>
                <a:gd name="connsiteX74" fmla="*/ 8774 w 10000"/>
                <a:gd name="connsiteY74" fmla="*/ 10000 h 10000"/>
                <a:gd name="connsiteX75" fmla="*/ 8398 w 10000"/>
                <a:gd name="connsiteY75" fmla="*/ 9927 h 10000"/>
                <a:gd name="connsiteX76" fmla="*/ 8116 w 10000"/>
                <a:gd name="connsiteY76" fmla="*/ 9857 h 10000"/>
                <a:gd name="connsiteX77" fmla="*/ 7829 w 10000"/>
                <a:gd name="connsiteY77" fmla="*/ 9707 h 10000"/>
                <a:gd name="connsiteX78" fmla="*/ 7638 w 10000"/>
                <a:gd name="connsiteY78" fmla="*/ 9494 h 10000"/>
                <a:gd name="connsiteX79" fmla="*/ 7358 w 10000"/>
                <a:gd name="connsiteY79" fmla="*/ 9137 h 10000"/>
                <a:gd name="connsiteX80" fmla="*/ 7358 w 10000"/>
                <a:gd name="connsiteY80" fmla="*/ 9137 h 10000"/>
                <a:gd name="connsiteX81" fmla="*/ 6980 w 10000"/>
                <a:gd name="connsiteY81" fmla="*/ 8492 h 10000"/>
                <a:gd name="connsiteX82" fmla="*/ 6793 w 10000"/>
                <a:gd name="connsiteY82" fmla="*/ 8199 h 10000"/>
                <a:gd name="connsiteX83" fmla="*/ 6509 w 10000"/>
                <a:gd name="connsiteY83" fmla="*/ 7987 h 10000"/>
                <a:gd name="connsiteX84" fmla="*/ 6226 w 10000"/>
                <a:gd name="connsiteY84" fmla="*/ 7842 h 10000"/>
                <a:gd name="connsiteX85" fmla="*/ 5850 w 10000"/>
                <a:gd name="connsiteY85" fmla="*/ 7765 h 10000"/>
                <a:gd name="connsiteX86" fmla="*/ 5469 w 10000"/>
                <a:gd name="connsiteY86" fmla="*/ 7695 h 10000"/>
                <a:gd name="connsiteX87" fmla="*/ 4905 w 10000"/>
                <a:gd name="connsiteY87" fmla="*/ 7622 h 10000"/>
                <a:gd name="connsiteX88" fmla="*/ 4905 w 10000"/>
                <a:gd name="connsiteY88" fmla="*/ 7622 h 10000"/>
                <a:gd name="connsiteX89" fmla="*/ 4153 w 10000"/>
                <a:gd name="connsiteY89" fmla="*/ 7695 h 10000"/>
                <a:gd name="connsiteX90" fmla="*/ 3583 w 10000"/>
                <a:gd name="connsiteY90" fmla="*/ 7695 h 10000"/>
                <a:gd name="connsiteX91" fmla="*/ 3396 w 10000"/>
                <a:gd name="connsiteY91" fmla="*/ 7622 h 10000"/>
                <a:gd name="connsiteX92" fmla="*/ 3300 w 10000"/>
                <a:gd name="connsiteY92" fmla="*/ 7550 h 10000"/>
                <a:gd name="connsiteX93" fmla="*/ 3300 w 10000"/>
                <a:gd name="connsiteY93" fmla="*/ 7550 h 10000"/>
                <a:gd name="connsiteX94" fmla="*/ 3300 w 10000"/>
                <a:gd name="connsiteY94" fmla="*/ 6257 h 10000"/>
                <a:gd name="connsiteX95" fmla="*/ 3300 w 10000"/>
                <a:gd name="connsiteY95" fmla="*/ 6257 h 10000"/>
                <a:gd name="connsiteX96" fmla="*/ 3300 w 10000"/>
                <a:gd name="connsiteY96" fmla="*/ 5968 h 10000"/>
                <a:gd name="connsiteX97" fmla="*/ 3113 w 10000"/>
                <a:gd name="connsiteY97" fmla="*/ 5609 h 10000"/>
                <a:gd name="connsiteX98" fmla="*/ 3019 w 10000"/>
                <a:gd name="connsiteY98" fmla="*/ 5539 h 10000"/>
                <a:gd name="connsiteX99" fmla="*/ 2829 w 10000"/>
                <a:gd name="connsiteY99" fmla="*/ 5464 h 10000"/>
                <a:gd name="connsiteX100" fmla="*/ 2641 w 10000"/>
                <a:gd name="connsiteY100" fmla="*/ 5464 h 10000"/>
                <a:gd name="connsiteX101" fmla="*/ 2358 w 10000"/>
                <a:gd name="connsiteY101" fmla="*/ 5539 h 10000"/>
                <a:gd name="connsiteX102" fmla="*/ 2358 w 10000"/>
                <a:gd name="connsiteY102" fmla="*/ 5539 h 10000"/>
                <a:gd name="connsiteX103" fmla="*/ 1319 w 10000"/>
                <a:gd name="connsiteY103" fmla="*/ 6042 h 10000"/>
                <a:gd name="connsiteX104" fmla="*/ 850 w 10000"/>
                <a:gd name="connsiteY104" fmla="*/ 6185 h 10000"/>
                <a:gd name="connsiteX105" fmla="*/ 754 w 10000"/>
                <a:gd name="connsiteY105" fmla="*/ 6257 h 10000"/>
                <a:gd name="connsiteX106" fmla="*/ 660 w 10000"/>
                <a:gd name="connsiteY106" fmla="*/ 6185 h 10000"/>
                <a:gd name="connsiteX107" fmla="*/ 660 w 10000"/>
                <a:gd name="connsiteY107" fmla="*/ 6185 h 10000"/>
                <a:gd name="connsiteX108" fmla="*/ 188 w 10000"/>
                <a:gd name="connsiteY108" fmla="*/ 5464 h 10000"/>
                <a:gd name="connsiteX109" fmla="*/ 188 w 10000"/>
                <a:gd name="connsiteY109" fmla="*/ 5464 h 10000"/>
                <a:gd name="connsiteX110" fmla="*/ 0 w 10000"/>
                <a:gd name="connsiteY110" fmla="*/ 5108 h 10000"/>
                <a:gd name="connsiteX111" fmla="*/ 0 w 10000"/>
                <a:gd name="connsiteY111" fmla="*/ 4889 h 10000"/>
                <a:gd name="connsiteX112" fmla="*/ 0 w 10000"/>
                <a:gd name="connsiteY112" fmla="*/ 4676 h 10000"/>
                <a:gd name="connsiteX113" fmla="*/ 0 w 10000"/>
                <a:gd name="connsiteY113" fmla="*/ 4676 h 10000"/>
                <a:gd name="connsiteX114" fmla="*/ 282 w 10000"/>
                <a:gd name="connsiteY114" fmla="*/ 4459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254 h 10000"/>
                <a:gd name="connsiteX38" fmla="*/ 0 w 10000"/>
                <a:gd name="connsiteY38" fmla="*/ 5035 h 10000"/>
                <a:gd name="connsiteX39" fmla="*/ 0 w 10000"/>
                <a:gd name="connsiteY39" fmla="*/ 4889 h 10000"/>
                <a:gd name="connsiteX40" fmla="*/ 94 w 10000"/>
                <a:gd name="connsiteY40" fmla="*/ 4750 h 10000"/>
                <a:gd name="connsiteX41" fmla="*/ 282 w 10000"/>
                <a:gd name="connsiteY41" fmla="*/ 4459 h 10000"/>
                <a:gd name="connsiteX42" fmla="*/ 470 w 10000"/>
                <a:gd name="connsiteY42" fmla="*/ 4388 h 10000"/>
                <a:gd name="connsiteX43" fmla="*/ 470 w 10000"/>
                <a:gd name="connsiteY43" fmla="*/ 4388 h 10000"/>
                <a:gd name="connsiteX44" fmla="*/ 470 w 10000"/>
                <a:gd name="connsiteY44" fmla="*/ 4320 h 10000"/>
                <a:gd name="connsiteX45" fmla="*/ 566 w 10000"/>
                <a:gd name="connsiteY45" fmla="*/ 4245 h 10000"/>
                <a:gd name="connsiteX46" fmla="*/ 943 w 10000"/>
                <a:gd name="connsiteY46" fmla="*/ 4170 h 10000"/>
                <a:gd name="connsiteX47" fmla="*/ 2073 w 10000"/>
                <a:gd name="connsiteY47" fmla="*/ 4031 h 10000"/>
                <a:gd name="connsiteX48" fmla="*/ 4055 w 10000"/>
                <a:gd name="connsiteY48" fmla="*/ 3815 h 10000"/>
                <a:gd name="connsiteX49" fmla="*/ 4055 w 10000"/>
                <a:gd name="connsiteY49" fmla="*/ 3815 h 10000"/>
                <a:gd name="connsiteX50" fmla="*/ 5188 w 10000"/>
                <a:gd name="connsiteY50" fmla="*/ 3598 h 10000"/>
                <a:gd name="connsiteX51" fmla="*/ 7262 w 10000"/>
                <a:gd name="connsiteY51" fmla="*/ 3165 h 10000"/>
                <a:gd name="connsiteX52" fmla="*/ 7262 w 10000"/>
                <a:gd name="connsiteY52" fmla="*/ 3165 h 10000"/>
                <a:gd name="connsiteX53" fmla="*/ 7737 w 10000"/>
                <a:gd name="connsiteY53" fmla="*/ 3013 h 10000"/>
                <a:gd name="connsiteX54" fmla="*/ 7924 w 10000"/>
                <a:gd name="connsiteY54" fmla="*/ 2803 h 10000"/>
                <a:gd name="connsiteX55" fmla="*/ 8116 w 10000"/>
                <a:gd name="connsiteY55" fmla="*/ 2660 h 10000"/>
                <a:gd name="connsiteX56" fmla="*/ 8020 w 10000"/>
                <a:gd name="connsiteY56" fmla="*/ 2516 h 10000"/>
                <a:gd name="connsiteX57" fmla="*/ 8020 w 10000"/>
                <a:gd name="connsiteY57" fmla="*/ 2372 h 10000"/>
                <a:gd name="connsiteX58" fmla="*/ 7829 w 10000"/>
                <a:gd name="connsiteY58" fmla="*/ 2228 h 10000"/>
                <a:gd name="connsiteX59" fmla="*/ 7546 w 10000"/>
                <a:gd name="connsiteY59" fmla="*/ 2014 h 10000"/>
                <a:gd name="connsiteX60" fmla="*/ 7546 w 10000"/>
                <a:gd name="connsiteY60" fmla="*/ 2014 h 10000"/>
                <a:gd name="connsiteX61" fmla="*/ 4153 w 10000"/>
                <a:gd name="connsiteY61" fmla="*/ 722 h 10000"/>
                <a:gd name="connsiteX62" fmla="*/ 4153 w 10000"/>
                <a:gd name="connsiteY62" fmla="*/ 722 h 10000"/>
                <a:gd name="connsiteX63" fmla="*/ 3773 w 10000"/>
                <a:gd name="connsiteY63" fmla="*/ 510 h 10000"/>
                <a:gd name="connsiteX64" fmla="*/ 3489 w 10000"/>
                <a:gd name="connsiteY64" fmla="*/ 291 h 10000"/>
                <a:gd name="connsiteX65" fmla="*/ 3300 w 10000"/>
                <a:gd name="connsiteY65" fmla="*/ 73 h 10000"/>
                <a:gd name="connsiteX66" fmla="*/ 3300 w 10000"/>
                <a:gd name="connsiteY66" fmla="*/ 73 h 10000"/>
                <a:gd name="connsiteX67" fmla="*/ 6700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527 w 10000"/>
                <a:gd name="connsiteY71" fmla="*/ 9857 h 10000"/>
                <a:gd name="connsiteX72" fmla="*/ 8964 w 10000"/>
                <a:gd name="connsiteY72" fmla="*/ 9927 h 10000"/>
                <a:gd name="connsiteX73" fmla="*/ 8964 w 10000"/>
                <a:gd name="connsiteY73" fmla="*/ 9927 h 10000"/>
                <a:gd name="connsiteX74" fmla="*/ 8774 w 10000"/>
                <a:gd name="connsiteY74" fmla="*/ 10000 h 10000"/>
                <a:gd name="connsiteX75" fmla="*/ 8398 w 10000"/>
                <a:gd name="connsiteY75" fmla="*/ 9927 h 10000"/>
                <a:gd name="connsiteX76" fmla="*/ 8116 w 10000"/>
                <a:gd name="connsiteY76" fmla="*/ 9857 h 10000"/>
                <a:gd name="connsiteX77" fmla="*/ 7829 w 10000"/>
                <a:gd name="connsiteY77" fmla="*/ 9707 h 10000"/>
                <a:gd name="connsiteX78" fmla="*/ 7638 w 10000"/>
                <a:gd name="connsiteY78" fmla="*/ 9494 h 10000"/>
                <a:gd name="connsiteX79" fmla="*/ 7358 w 10000"/>
                <a:gd name="connsiteY79" fmla="*/ 9137 h 10000"/>
                <a:gd name="connsiteX80" fmla="*/ 7358 w 10000"/>
                <a:gd name="connsiteY80" fmla="*/ 9137 h 10000"/>
                <a:gd name="connsiteX81" fmla="*/ 6980 w 10000"/>
                <a:gd name="connsiteY81" fmla="*/ 8492 h 10000"/>
                <a:gd name="connsiteX82" fmla="*/ 6793 w 10000"/>
                <a:gd name="connsiteY82" fmla="*/ 8199 h 10000"/>
                <a:gd name="connsiteX83" fmla="*/ 6509 w 10000"/>
                <a:gd name="connsiteY83" fmla="*/ 7987 h 10000"/>
                <a:gd name="connsiteX84" fmla="*/ 6226 w 10000"/>
                <a:gd name="connsiteY84" fmla="*/ 7842 h 10000"/>
                <a:gd name="connsiteX85" fmla="*/ 5850 w 10000"/>
                <a:gd name="connsiteY85" fmla="*/ 7765 h 10000"/>
                <a:gd name="connsiteX86" fmla="*/ 5469 w 10000"/>
                <a:gd name="connsiteY86" fmla="*/ 7695 h 10000"/>
                <a:gd name="connsiteX87" fmla="*/ 4905 w 10000"/>
                <a:gd name="connsiteY87" fmla="*/ 7622 h 10000"/>
                <a:gd name="connsiteX88" fmla="*/ 4905 w 10000"/>
                <a:gd name="connsiteY88" fmla="*/ 7622 h 10000"/>
                <a:gd name="connsiteX89" fmla="*/ 4153 w 10000"/>
                <a:gd name="connsiteY89" fmla="*/ 7695 h 10000"/>
                <a:gd name="connsiteX90" fmla="*/ 3583 w 10000"/>
                <a:gd name="connsiteY90" fmla="*/ 7695 h 10000"/>
                <a:gd name="connsiteX91" fmla="*/ 3396 w 10000"/>
                <a:gd name="connsiteY91" fmla="*/ 7622 h 10000"/>
                <a:gd name="connsiteX92" fmla="*/ 3300 w 10000"/>
                <a:gd name="connsiteY92" fmla="*/ 7550 h 10000"/>
                <a:gd name="connsiteX93" fmla="*/ 3300 w 10000"/>
                <a:gd name="connsiteY93" fmla="*/ 7550 h 10000"/>
                <a:gd name="connsiteX94" fmla="*/ 3300 w 10000"/>
                <a:gd name="connsiteY94" fmla="*/ 6257 h 10000"/>
                <a:gd name="connsiteX95" fmla="*/ 3300 w 10000"/>
                <a:gd name="connsiteY95" fmla="*/ 6257 h 10000"/>
                <a:gd name="connsiteX96" fmla="*/ 3300 w 10000"/>
                <a:gd name="connsiteY96" fmla="*/ 5968 h 10000"/>
                <a:gd name="connsiteX97" fmla="*/ 3113 w 10000"/>
                <a:gd name="connsiteY97" fmla="*/ 5609 h 10000"/>
                <a:gd name="connsiteX98" fmla="*/ 3019 w 10000"/>
                <a:gd name="connsiteY98" fmla="*/ 5539 h 10000"/>
                <a:gd name="connsiteX99" fmla="*/ 2829 w 10000"/>
                <a:gd name="connsiteY99" fmla="*/ 5464 h 10000"/>
                <a:gd name="connsiteX100" fmla="*/ 2641 w 10000"/>
                <a:gd name="connsiteY100" fmla="*/ 5464 h 10000"/>
                <a:gd name="connsiteX101" fmla="*/ 2358 w 10000"/>
                <a:gd name="connsiteY101" fmla="*/ 5539 h 10000"/>
                <a:gd name="connsiteX102" fmla="*/ 2358 w 10000"/>
                <a:gd name="connsiteY102" fmla="*/ 5539 h 10000"/>
                <a:gd name="connsiteX103" fmla="*/ 1319 w 10000"/>
                <a:gd name="connsiteY103" fmla="*/ 6042 h 10000"/>
                <a:gd name="connsiteX104" fmla="*/ 850 w 10000"/>
                <a:gd name="connsiteY104" fmla="*/ 6185 h 10000"/>
                <a:gd name="connsiteX105" fmla="*/ 754 w 10000"/>
                <a:gd name="connsiteY105" fmla="*/ 6257 h 10000"/>
                <a:gd name="connsiteX106" fmla="*/ 660 w 10000"/>
                <a:gd name="connsiteY106" fmla="*/ 6185 h 10000"/>
                <a:gd name="connsiteX107" fmla="*/ 660 w 10000"/>
                <a:gd name="connsiteY107" fmla="*/ 6185 h 10000"/>
                <a:gd name="connsiteX108" fmla="*/ 188 w 10000"/>
                <a:gd name="connsiteY108" fmla="*/ 5464 h 10000"/>
                <a:gd name="connsiteX109" fmla="*/ 188 w 10000"/>
                <a:gd name="connsiteY109" fmla="*/ 5464 h 10000"/>
                <a:gd name="connsiteX110" fmla="*/ 0 w 10000"/>
                <a:gd name="connsiteY110" fmla="*/ 5108 h 10000"/>
                <a:gd name="connsiteX111" fmla="*/ 0 w 10000"/>
                <a:gd name="connsiteY111" fmla="*/ 4889 h 10000"/>
                <a:gd name="connsiteX112" fmla="*/ 0 w 10000"/>
                <a:gd name="connsiteY112" fmla="*/ 4676 h 10000"/>
                <a:gd name="connsiteX113" fmla="*/ 0 w 10000"/>
                <a:gd name="connsiteY113" fmla="*/ 4676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254 h 10000"/>
                <a:gd name="connsiteX38" fmla="*/ 0 w 10000"/>
                <a:gd name="connsiteY38" fmla="*/ 5035 h 10000"/>
                <a:gd name="connsiteX39" fmla="*/ 0 w 10000"/>
                <a:gd name="connsiteY39" fmla="*/ 4889 h 10000"/>
                <a:gd name="connsiteX40" fmla="*/ 94 w 10000"/>
                <a:gd name="connsiteY40" fmla="*/ 4750 h 10000"/>
                <a:gd name="connsiteX41" fmla="*/ 282 w 10000"/>
                <a:gd name="connsiteY41" fmla="*/ 4459 h 10000"/>
                <a:gd name="connsiteX42" fmla="*/ 470 w 10000"/>
                <a:gd name="connsiteY42" fmla="*/ 4388 h 10000"/>
                <a:gd name="connsiteX43" fmla="*/ 470 w 10000"/>
                <a:gd name="connsiteY43" fmla="*/ 4388 h 10000"/>
                <a:gd name="connsiteX44" fmla="*/ 470 w 10000"/>
                <a:gd name="connsiteY44" fmla="*/ 4320 h 10000"/>
                <a:gd name="connsiteX45" fmla="*/ 566 w 10000"/>
                <a:gd name="connsiteY45" fmla="*/ 4245 h 10000"/>
                <a:gd name="connsiteX46" fmla="*/ 943 w 10000"/>
                <a:gd name="connsiteY46" fmla="*/ 4170 h 10000"/>
                <a:gd name="connsiteX47" fmla="*/ 2073 w 10000"/>
                <a:gd name="connsiteY47" fmla="*/ 4031 h 10000"/>
                <a:gd name="connsiteX48" fmla="*/ 4055 w 10000"/>
                <a:gd name="connsiteY48" fmla="*/ 3815 h 10000"/>
                <a:gd name="connsiteX49" fmla="*/ 4055 w 10000"/>
                <a:gd name="connsiteY49" fmla="*/ 3815 h 10000"/>
                <a:gd name="connsiteX50" fmla="*/ 5188 w 10000"/>
                <a:gd name="connsiteY50" fmla="*/ 3598 h 10000"/>
                <a:gd name="connsiteX51" fmla="*/ 7262 w 10000"/>
                <a:gd name="connsiteY51" fmla="*/ 3165 h 10000"/>
                <a:gd name="connsiteX52" fmla="*/ 7262 w 10000"/>
                <a:gd name="connsiteY52" fmla="*/ 3165 h 10000"/>
                <a:gd name="connsiteX53" fmla="*/ 7737 w 10000"/>
                <a:gd name="connsiteY53" fmla="*/ 3013 h 10000"/>
                <a:gd name="connsiteX54" fmla="*/ 7924 w 10000"/>
                <a:gd name="connsiteY54" fmla="*/ 2803 h 10000"/>
                <a:gd name="connsiteX55" fmla="*/ 8116 w 10000"/>
                <a:gd name="connsiteY55" fmla="*/ 2660 h 10000"/>
                <a:gd name="connsiteX56" fmla="*/ 8020 w 10000"/>
                <a:gd name="connsiteY56" fmla="*/ 2516 h 10000"/>
                <a:gd name="connsiteX57" fmla="*/ 8020 w 10000"/>
                <a:gd name="connsiteY57" fmla="*/ 2372 h 10000"/>
                <a:gd name="connsiteX58" fmla="*/ 7829 w 10000"/>
                <a:gd name="connsiteY58" fmla="*/ 2228 h 10000"/>
                <a:gd name="connsiteX59" fmla="*/ 7546 w 10000"/>
                <a:gd name="connsiteY59" fmla="*/ 2014 h 10000"/>
                <a:gd name="connsiteX60" fmla="*/ 7546 w 10000"/>
                <a:gd name="connsiteY60" fmla="*/ 2014 h 10000"/>
                <a:gd name="connsiteX61" fmla="*/ 4153 w 10000"/>
                <a:gd name="connsiteY61" fmla="*/ 722 h 10000"/>
                <a:gd name="connsiteX62" fmla="*/ 4153 w 10000"/>
                <a:gd name="connsiteY62" fmla="*/ 722 h 10000"/>
                <a:gd name="connsiteX63" fmla="*/ 3773 w 10000"/>
                <a:gd name="connsiteY63" fmla="*/ 510 h 10000"/>
                <a:gd name="connsiteX64" fmla="*/ 3489 w 10000"/>
                <a:gd name="connsiteY64" fmla="*/ 291 h 10000"/>
                <a:gd name="connsiteX65" fmla="*/ 3300 w 10000"/>
                <a:gd name="connsiteY65" fmla="*/ 73 h 10000"/>
                <a:gd name="connsiteX66" fmla="*/ 3300 w 10000"/>
                <a:gd name="connsiteY66" fmla="*/ 73 h 10000"/>
                <a:gd name="connsiteX67" fmla="*/ 6700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527 w 10000"/>
                <a:gd name="connsiteY71" fmla="*/ 9857 h 10000"/>
                <a:gd name="connsiteX72" fmla="*/ 8964 w 10000"/>
                <a:gd name="connsiteY72" fmla="*/ 9927 h 10000"/>
                <a:gd name="connsiteX73" fmla="*/ 8964 w 10000"/>
                <a:gd name="connsiteY73" fmla="*/ 9927 h 10000"/>
                <a:gd name="connsiteX74" fmla="*/ 8774 w 10000"/>
                <a:gd name="connsiteY74" fmla="*/ 10000 h 10000"/>
                <a:gd name="connsiteX75" fmla="*/ 8398 w 10000"/>
                <a:gd name="connsiteY75" fmla="*/ 9927 h 10000"/>
                <a:gd name="connsiteX76" fmla="*/ 8116 w 10000"/>
                <a:gd name="connsiteY76" fmla="*/ 9857 h 10000"/>
                <a:gd name="connsiteX77" fmla="*/ 7829 w 10000"/>
                <a:gd name="connsiteY77" fmla="*/ 9707 h 10000"/>
                <a:gd name="connsiteX78" fmla="*/ 7638 w 10000"/>
                <a:gd name="connsiteY78" fmla="*/ 9494 h 10000"/>
                <a:gd name="connsiteX79" fmla="*/ 7358 w 10000"/>
                <a:gd name="connsiteY79" fmla="*/ 9137 h 10000"/>
                <a:gd name="connsiteX80" fmla="*/ 7358 w 10000"/>
                <a:gd name="connsiteY80" fmla="*/ 9137 h 10000"/>
                <a:gd name="connsiteX81" fmla="*/ 6980 w 10000"/>
                <a:gd name="connsiteY81" fmla="*/ 8492 h 10000"/>
                <a:gd name="connsiteX82" fmla="*/ 6793 w 10000"/>
                <a:gd name="connsiteY82" fmla="*/ 8199 h 10000"/>
                <a:gd name="connsiteX83" fmla="*/ 6509 w 10000"/>
                <a:gd name="connsiteY83" fmla="*/ 7987 h 10000"/>
                <a:gd name="connsiteX84" fmla="*/ 6226 w 10000"/>
                <a:gd name="connsiteY84" fmla="*/ 7842 h 10000"/>
                <a:gd name="connsiteX85" fmla="*/ 5850 w 10000"/>
                <a:gd name="connsiteY85" fmla="*/ 7765 h 10000"/>
                <a:gd name="connsiteX86" fmla="*/ 5469 w 10000"/>
                <a:gd name="connsiteY86" fmla="*/ 7695 h 10000"/>
                <a:gd name="connsiteX87" fmla="*/ 4905 w 10000"/>
                <a:gd name="connsiteY87" fmla="*/ 7622 h 10000"/>
                <a:gd name="connsiteX88" fmla="*/ 4905 w 10000"/>
                <a:gd name="connsiteY88" fmla="*/ 7622 h 10000"/>
                <a:gd name="connsiteX89" fmla="*/ 4153 w 10000"/>
                <a:gd name="connsiteY89" fmla="*/ 7695 h 10000"/>
                <a:gd name="connsiteX90" fmla="*/ 3583 w 10000"/>
                <a:gd name="connsiteY90" fmla="*/ 7695 h 10000"/>
                <a:gd name="connsiteX91" fmla="*/ 3396 w 10000"/>
                <a:gd name="connsiteY91" fmla="*/ 7622 h 10000"/>
                <a:gd name="connsiteX92" fmla="*/ 3300 w 10000"/>
                <a:gd name="connsiteY92" fmla="*/ 7550 h 10000"/>
                <a:gd name="connsiteX93" fmla="*/ 3300 w 10000"/>
                <a:gd name="connsiteY93" fmla="*/ 7550 h 10000"/>
                <a:gd name="connsiteX94" fmla="*/ 3300 w 10000"/>
                <a:gd name="connsiteY94" fmla="*/ 6257 h 10000"/>
                <a:gd name="connsiteX95" fmla="*/ 3300 w 10000"/>
                <a:gd name="connsiteY95" fmla="*/ 6257 h 10000"/>
                <a:gd name="connsiteX96" fmla="*/ 3300 w 10000"/>
                <a:gd name="connsiteY96" fmla="*/ 5968 h 10000"/>
                <a:gd name="connsiteX97" fmla="*/ 3113 w 10000"/>
                <a:gd name="connsiteY97" fmla="*/ 5609 h 10000"/>
                <a:gd name="connsiteX98" fmla="*/ 3019 w 10000"/>
                <a:gd name="connsiteY98" fmla="*/ 5539 h 10000"/>
                <a:gd name="connsiteX99" fmla="*/ 2829 w 10000"/>
                <a:gd name="connsiteY99" fmla="*/ 5464 h 10000"/>
                <a:gd name="connsiteX100" fmla="*/ 2641 w 10000"/>
                <a:gd name="connsiteY100" fmla="*/ 5464 h 10000"/>
                <a:gd name="connsiteX101" fmla="*/ 2358 w 10000"/>
                <a:gd name="connsiteY101" fmla="*/ 5539 h 10000"/>
                <a:gd name="connsiteX102" fmla="*/ 2358 w 10000"/>
                <a:gd name="connsiteY102" fmla="*/ 5539 h 10000"/>
                <a:gd name="connsiteX103" fmla="*/ 1319 w 10000"/>
                <a:gd name="connsiteY103" fmla="*/ 6042 h 10000"/>
                <a:gd name="connsiteX104" fmla="*/ 850 w 10000"/>
                <a:gd name="connsiteY104" fmla="*/ 6185 h 10000"/>
                <a:gd name="connsiteX105" fmla="*/ 754 w 10000"/>
                <a:gd name="connsiteY105" fmla="*/ 6257 h 10000"/>
                <a:gd name="connsiteX106" fmla="*/ 660 w 10000"/>
                <a:gd name="connsiteY106" fmla="*/ 6185 h 10000"/>
                <a:gd name="connsiteX107" fmla="*/ 660 w 10000"/>
                <a:gd name="connsiteY107" fmla="*/ 6185 h 10000"/>
                <a:gd name="connsiteX108" fmla="*/ 188 w 10000"/>
                <a:gd name="connsiteY108" fmla="*/ 5464 h 10000"/>
                <a:gd name="connsiteX109" fmla="*/ 188 w 10000"/>
                <a:gd name="connsiteY109" fmla="*/ 5464 h 10000"/>
                <a:gd name="connsiteX110" fmla="*/ 0 w 10000"/>
                <a:gd name="connsiteY110" fmla="*/ 5108 h 10000"/>
                <a:gd name="connsiteX111" fmla="*/ 0 w 10000"/>
                <a:gd name="connsiteY111" fmla="*/ 4889 h 10000"/>
                <a:gd name="connsiteX112" fmla="*/ 0 w 10000"/>
                <a:gd name="connsiteY112" fmla="*/ 4676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254 h 10000"/>
                <a:gd name="connsiteX38" fmla="*/ 0 w 10000"/>
                <a:gd name="connsiteY38" fmla="*/ 5035 h 10000"/>
                <a:gd name="connsiteX39" fmla="*/ 0 w 10000"/>
                <a:gd name="connsiteY39" fmla="*/ 4889 h 10000"/>
                <a:gd name="connsiteX40" fmla="*/ 94 w 10000"/>
                <a:gd name="connsiteY40" fmla="*/ 4750 h 10000"/>
                <a:gd name="connsiteX41" fmla="*/ 282 w 10000"/>
                <a:gd name="connsiteY41" fmla="*/ 4459 h 10000"/>
                <a:gd name="connsiteX42" fmla="*/ 470 w 10000"/>
                <a:gd name="connsiteY42" fmla="*/ 4388 h 10000"/>
                <a:gd name="connsiteX43" fmla="*/ 470 w 10000"/>
                <a:gd name="connsiteY43" fmla="*/ 4388 h 10000"/>
                <a:gd name="connsiteX44" fmla="*/ 470 w 10000"/>
                <a:gd name="connsiteY44" fmla="*/ 4320 h 10000"/>
                <a:gd name="connsiteX45" fmla="*/ 566 w 10000"/>
                <a:gd name="connsiteY45" fmla="*/ 4245 h 10000"/>
                <a:gd name="connsiteX46" fmla="*/ 943 w 10000"/>
                <a:gd name="connsiteY46" fmla="*/ 4170 h 10000"/>
                <a:gd name="connsiteX47" fmla="*/ 2073 w 10000"/>
                <a:gd name="connsiteY47" fmla="*/ 4031 h 10000"/>
                <a:gd name="connsiteX48" fmla="*/ 4055 w 10000"/>
                <a:gd name="connsiteY48" fmla="*/ 3815 h 10000"/>
                <a:gd name="connsiteX49" fmla="*/ 4055 w 10000"/>
                <a:gd name="connsiteY49" fmla="*/ 3815 h 10000"/>
                <a:gd name="connsiteX50" fmla="*/ 5188 w 10000"/>
                <a:gd name="connsiteY50" fmla="*/ 3598 h 10000"/>
                <a:gd name="connsiteX51" fmla="*/ 7262 w 10000"/>
                <a:gd name="connsiteY51" fmla="*/ 3165 h 10000"/>
                <a:gd name="connsiteX52" fmla="*/ 7262 w 10000"/>
                <a:gd name="connsiteY52" fmla="*/ 3165 h 10000"/>
                <a:gd name="connsiteX53" fmla="*/ 7737 w 10000"/>
                <a:gd name="connsiteY53" fmla="*/ 3013 h 10000"/>
                <a:gd name="connsiteX54" fmla="*/ 7924 w 10000"/>
                <a:gd name="connsiteY54" fmla="*/ 2803 h 10000"/>
                <a:gd name="connsiteX55" fmla="*/ 8116 w 10000"/>
                <a:gd name="connsiteY55" fmla="*/ 2660 h 10000"/>
                <a:gd name="connsiteX56" fmla="*/ 8020 w 10000"/>
                <a:gd name="connsiteY56" fmla="*/ 2516 h 10000"/>
                <a:gd name="connsiteX57" fmla="*/ 8020 w 10000"/>
                <a:gd name="connsiteY57" fmla="*/ 2372 h 10000"/>
                <a:gd name="connsiteX58" fmla="*/ 7829 w 10000"/>
                <a:gd name="connsiteY58" fmla="*/ 2228 h 10000"/>
                <a:gd name="connsiteX59" fmla="*/ 7546 w 10000"/>
                <a:gd name="connsiteY59" fmla="*/ 2014 h 10000"/>
                <a:gd name="connsiteX60" fmla="*/ 7546 w 10000"/>
                <a:gd name="connsiteY60" fmla="*/ 2014 h 10000"/>
                <a:gd name="connsiteX61" fmla="*/ 4153 w 10000"/>
                <a:gd name="connsiteY61" fmla="*/ 722 h 10000"/>
                <a:gd name="connsiteX62" fmla="*/ 4153 w 10000"/>
                <a:gd name="connsiteY62" fmla="*/ 722 h 10000"/>
                <a:gd name="connsiteX63" fmla="*/ 3773 w 10000"/>
                <a:gd name="connsiteY63" fmla="*/ 510 h 10000"/>
                <a:gd name="connsiteX64" fmla="*/ 3489 w 10000"/>
                <a:gd name="connsiteY64" fmla="*/ 291 h 10000"/>
                <a:gd name="connsiteX65" fmla="*/ 3300 w 10000"/>
                <a:gd name="connsiteY65" fmla="*/ 73 h 10000"/>
                <a:gd name="connsiteX66" fmla="*/ 3300 w 10000"/>
                <a:gd name="connsiteY66" fmla="*/ 73 h 10000"/>
                <a:gd name="connsiteX67" fmla="*/ 6700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527 w 10000"/>
                <a:gd name="connsiteY71" fmla="*/ 9857 h 10000"/>
                <a:gd name="connsiteX72" fmla="*/ 8964 w 10000"/>
                <a:gd name="connsiteY72" fmla="*/ 9927 h 10000"/>
                <a:gd name="connsiteX73" fmla="*/ 8964 w 10000"/>
                <a:gd name="connsiteY73" fmla="*/ 9927 h 10000"/>
                <a:gd name="connsiteX74" fmla="*/ 8774 w 10000"/>
                <a:gd name="connsiteY74" fmla="*/ 10000 h 10000"/>
                <a:gd name="connsiteX75" fmla="*/ 8398 w 10000"/>
                <a:gd name="connsiteY75" fmla="*/ 9927 h 10000"/>
                <a:gd name="connsiteX76" fmla="*/ 8116 w 10000"/>
                <a:gd name="connsiteY76" fmla="*/ 9857 h 10000"/>
                <a:gd name="connsiteX77" fmla="*/ 7829 w 10000"/>
                <a:gd name="connsiteY77" fmla="*/ 9707 h 10000"/>
                <a:gd name="connsiteX78" fmla="*/ 7638 w 10000"/>
                <a:gd name="connsiteY78" fmla="*/ 9494 h 10000"/>
                <a:gd name="connsiteX79" fmla="*/ 7358 w 10000"/>
                <a:gd name="connsiteY79" fmla="*/ 9137 h 10000"/>
                <a:gd name="connsiteX80" fmla="*/ 7358 w 10000"/>
                <a:gd name="connsiteY80" fmla="*/ 9137 h 10000"/>
                <a:gd name="connsiteX81" fmla="*/ 6980 w 10000"/>
                <a:gd name="connsiteY81" fmla="*/ 8492 h 10000"/>
                <a:gd name="connsiteX82" fmla="*/ 6793 w 10000"/>
                <a:gd name="connsiteY82" fmla="*/ 8199 h 10000"/>
                <a:gd name="connsiteX83" fmla="*/ 6509 w 10000"/>
                <a:gd name="connsiteY83" fmla="*/ 7987 h 10000"/>
                <a:gd name="connsiteX84" fmla="*/ 6226 w 10000"/>
                <a:gd name="connsiteY84" fmla="*/ 7842 h 10000"/>
                <a:gd name="connsiteX85" fmla="*/ 5850 w 10000"/>
                <a:gd name="connsiteY85" fmla="*/ 7765 h 10000"/>
                <a:gd name="connsiteX86" fmla="*/ 5469 w 10000"/>
                <a:gd name="connsiteY86" fmla="*/ 7695 h 10000"/>
                <a:gd name="connsiteX87" fmla="*/ 4905 w 10000"/>
                <a:gd name="connsiteY87" fmla="*/ 7622 h 10000"/>
                <a:gd name="connsiteX88" fmla="*/ 4905 w 10000"/>
                <a:gd name="connsiteY88" fmla="*/ 7622 h 10000"/>
                <a:gd name="connsiteX89" fmla="*/ 4153 w 10000"/>
                <a:gd name="connsiteY89" fmla="*/ 7695 h 10000"/>
                <a:gd name="connsiteX90" fmla="*/ 3583 w 10000"/>
                <a:gd name="connsiteY90" fmla="*/ 7695 h 10000"/>
                <a:gd name="connsiteX91" fmla="*/ 3396 w 10000"/>
                <a:gd name="connsiteY91" fmla="*/ 7622 h 10000"/>
                <a:gd name="connsiteX92" fmla="*/ 3300 w 10000"/>
                <a:gd name="connsiteY92" fmla="*/ 7550 h 10000"/>
                <a:gd name="connsiteX93" fmla="*/ 3300 w 10000"/>
                <a:gd name="connsiteY93" fmla="*/ 7550 h 10000"/>
                <a:gd name="connsiteX94" fmla="*/ 3300 w 10000"/>
                <a:gd name="connsiteY94" fmla="*/ 6257 h 10000"/>
                <a:gd name="connsiteX95" fmla="*/ 3300 w 10000"/>
                <a:gd name="connsiteY95" fmla="*/ 6257 h 10000"/>
                <a:gd name="connsiteX96" fmla="*/ 3300 w 10000"/>
                <a:gd name="connsiteY96" fmla="*/ 5968 h 10000"/>
                <a:gd name="connsiteX97" fmla="*/ 3113 w 10000"/>
                <a:gd name="connsiteY97" fmla="*/ 5609 h 10000"/>
                <a:gd name="connsiteX98" fmla="*/ 3019 w 10000"/>
                <a:gd name="connsiteY98" fmla="*/ 5539 h 10000"/>
                <a:gd name="connsiteX99" fmla="*/ 2829 w 10000"/>
                <a:gd name="connsiteY99" fmla="*/ 5464 h 10000"/>
                <a:gd name="connsiteX100" fmla="*/ 2641 w 10000"/>
                <a:gd name="connsiteY100" fmla="*/ 5464 h 10000"/>
                <a:gd name="connsiteX101" fmla="*/ 2358 w 10000"/>
                <a:gd name="connsiteY101" fmla="*/ 5539 h 10000"/>
                <a:gd name="connsiteX102" fmla="*/ 2358 w 10000"/>
                <a:gd name="connsiteY102" fmla="*/ 5539 h 10000"/>
                <a:gd name="connsiteX103" fmla="*/ 1319 w 10000"/>
                <a:gd name="connsiteY103" fmla="*/ 6042 h 10000"/>
                <a:gd name="connsiteX104" fmla="*/ 850 w 10000"/>
                <a:gd name="connsiteY104" fmla="*/ 6185 h 10000"/>
                <a:gd name="connsiteX105" fmla="*/ 754 w 10000"/>
                <a:gd name="connsiteY105" fmla="*/ 6257 h 10000"/>
                <a:gd name="connsiteX106" fmla="*/ 660 w 10000"/>
                <a:gd name="connsiteY106" fmla="*/ 6185 h 10000"/>
                <a:gd name="connsiteX107" fmla="*/ 660 w 10000"/>
                <a:gd name="connsiteY107" fmla="*/ 6185 h 10000"/>
                <a:gd name="connsiteX108" fmla="*/ 188 w 10000"/>
                <a:gd name="connsiteY108" fmla="*/ 5464 h 10000"/>
                <a:gd name="connsiteX109" fmla="*/ 188 w 10000"/>
                <a:gd name="connsiteY109" fmla="*/ 5464 h 10000"/>
                <a:gd name="connsiteX110" fmla="*/ 0 w 10000"/>
                <a:gd name="connsiteY110" fmla="*/ 5108 h 10000"/>
                <a:gd name="connsiteX111" fmla="*/ 0 w 10000"/>
                <a:gd name="connsiteY111" fmla="*/ 4889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254 h 10000"/>
                <a:gd name="connsiteX38" fmla="*/ 0 w 10000"/>
                <a:gd name="connsiteY38" fmla="*/ 5035 h 10000"/>
                <a:gd name="connsiteX39" fmla="*/ 0 w 10000"/>
                <a:gd name="connsiteY39" fmla="*/ 4889 h 10000"/>
                <a:gd name="connsiteX40" fmla="*/ 94 w 10000"/>
                <a:gd name="connsiteY40" fmla="*/ 4750 h 10000"/>
                <a:gd name="connsiteX41" fmla="*/ 282 w 10000"/>
                <a:gd name="connsiteY41" fmla="*/ 4459 h 10000"/>
                <a:gd name="connsiteX42" fmla="*/ 470 w 10000"/>
                <a:gd name="connsiteY42" fmla="*/ 4388 h 10000"/>
                <a:gd name="connsiteX43" fmla="*/ 470 w 10000"/>
                <a:gd name="connsiteY43" fmla="*/ 4388 h 10000"/>
                <a:gd name="connsiteX44" fmla="*/ 470 w 10000"/>
                <a:gd name="connsiteY44" fmla="*/ 4320 h 10000"/>
                <a:gd name="connsiteX45" fmla="*/ 566 w 10000"/>
                <a:gd name="connsiteY45" fmla="*/ 4245 h 10000"/>
                <a:gd name="connsiteX46" fmla="*/ 943 w 10000"/>
                <a:gd name="connsiteY46" fmla="*/ 4170 h 10000"/>
                <a:gd name="connsiteX47" fmla="*/ 2073 w 10000"/>
                <a:gd name="connsiteY47" fmla="*/ 4031 h 10000"/>
                <a:gd name="connsiteX48" fmla="*/ 4055 w 10000"/>
                <a:gd name="connsiteY48" fmla="*/ 3815 h 10000"/>
                <a:gd name="connsiteX49" fmla="*/ 4055 w 10000"/>
                <a:gd name="connsiteY49" fmla="*/ 3815 h 10000"/>
                <a:gd name="connsiteX50" fmla="*/ 5188 w 10000"/>
                <a:gd name="connsiteY50" fmla="*/ 3598 h 10000"/>
                <a:gd name="connsiteX51" fmla="*/ 7262 w 10000"/>
                <a:gd name="connsiteY51" fmla="*/ 3165 h 10000"/>
                <a:gd name="connsiteX52" fmla="*/ 7262 w 10000"/>
                <a:gd name="connsiteY52" fmla="*/ 3165 h 10000"/>
                <a:gd name="connsiteX53" fmla="*/ 7737 w 10000"/>
                <a:gd name="connsiteY53" fmla="*/ 3013 h 10000"/>
                <a:gd name="connsiteX54" fmla="*/ 7924 w 10000"/>
                <a:gd name="connsiteY54" fmla="*/ 2803 h 10000"/>
                <a:gd name="connsiteX55" fmla="*/ 8116 w 10000"/>
                <a:gd name="connsiteY55" fmla="*/ 2660 h 10000"/>
                <a:gd name="connsiteX56" fmla="*/ 8020 w 10000"/>
                <a:gd name="connsiteY56" fmla="*/ 2516 h 10000"/>
                <a:gd name="connsiteX57" fmla="*/ 8020 w 10000"/>
                <a:gd name="connsiteY57" fmla="*/ 2372 h 10000"/>
                <a:gd name="connsiteX58" fmla="*/ 7829 w 10000"/>
                <a:gd name="connsiteY58" fmla="*/ 2228 h 10000"/>
                <a:gd name="connsiteX59" fmla="*/ 7546 w 10000"/>
                <a:gd name="connsiteY59" fmla="*/ 2014 h 10000"/>
                <a:gd name="connsiteX60" fmla="*/ 7546 w 10000"/>
                <a:gd name="connsiteY60" fmla="*/ 2014 h 10000"/>
                <a:gd name="connsiteX61" fmla="*/ 4153 w 10000"/>
                <a:gd name="connsiteY61" fmla="*/ 722 h 10000"/>
                <a:gd name="connsiteX62" fmla="*/ 4153 w 10000"/>
                <a:gd name="connsiteY62" fmla="*/ 722 h 10000"/>
                <a:gd name="connsiteX63" fmla="*/ 3773 w 10000"/>
                <a:gd name="connsiteY63" fmla="*/ 510 h 10000"/>
                <a:gd name="connsiteX64" fmla="*/ 3489 w 10000"/>
                <a:gd name="connsiteY64" fmla="*/ 291 h 10000"/>
                <a:gd name="connsiteX65" fmla="*/ 3300 w 10000"/>
                <a:gd name="connsiteY65" fmla="*/ 73 h 10000"/>
                <a:gd name="connsiteX66" fmla="*/ 3300 w 10000"/>
                <a:gd name="connsiteY66" fmla="*/ 73 h 10000"/>
                <a:gd name="connsiteX67" fmla="*/ 6700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527 w 10000"/>
                <a:gd name="connsiteY71" fmla="*/ 9857 h 10000"/>
                <a:gd name="connsiteX72" fmla="*/ 8964 w 10000"/>
                <a:gd name="connsiteY72" fmla="*/ 9927 h 10000"/>
                <a:gd name="connsiteX73" fmla="*/ 8964 w 10000"/>
                <a:gd name="connsiteY73" fmla="*/ 9927 h 10000"/>
                <a:gd name="connsiteX74" fmla="*/ 8774 w 10000"/>
                <a:gd name="connsiteY74" fmla="*/ 10000 h 10000"/>
                <a:gd name="connsiteX75" fmla="*/ 8398 w 10000"/>
                <a:gd name="connsiteY75" fmla="*/ 9927 h 10000"/>
                <a:gd name="connsiteX76" fmla="*/ 8116 w 10000"/>
                <a:gd name="connsiteY76" fmla="*/ 9857 h 10000"/>
                <a:gd name="connsiteX77" fmla="*/ 7829 w 10000"/>
                <a:gd name="connsiteY77" fmla="*/ 9707 h 10000"/>
                <a:gd name="connsiteX78" fmla="*/ 7638 w 10000"/>
                <a:gd name="connsiteY78" fmla="*/ 9494 h 10000"/>
                <a:gd name="connsiteX79" fmla="*/ 7358 w 10000"/>
                <a:gd name="connsiteY79" fmla="*/ 9137 h 10000"/>
                <a:gd name="connsiteX80" fmla="*/ 7358 w 10000"/>
                <a:gd name="connsiteY80" fmla="*/ 9137 h 10000"/>
                <a:gd name="connsiteX81" fmla="*/ 6980 w 10000"/>
                <a:gd name="connsiteY81" fmla="*/ 8492 h 10000"/>
                <a:gd name="connsiteX82" fmla="*/ 6793 w 10000"/>
                <a:gd name="connsiteY82" fmla="*/ 8199 h 10000"/>
                <a:gd name="connsiteX83" fmla="*/ 6509 w 10000"/>
                <a:gd name="connsiteY83" fmla="*/ 7987 h 10000"/>
                <a:gd name="connsiteX84" fmla="*/ 6226 w 10000"/>
                <a:gd name="connsiteY84" fmla="*/ 7842 h 10000"/>
                <a:gd name="connsiteX85" fmla="*/ 5850 w 10000"/>
                <a:gd name="connsiteY85" fmla="*/ 7765 h 10000"/>
                <a:gd name="connsiteX86" fmla="*/ 5469 w 10000"/>
                <a:gd name="connsiteY86" fmla="*/ 7695 h 10000"/>
                <a:gd name="connsiteX87" fmla="*/ 4905 w 10000"/>
                <a:gd name="connsiteY87" fmla="*/ 7622 h 10000"/>
                <a:gd name="connsiteX88" fmla="*/ 4905 w 10000"/>
                <a:gd name="connsiteY88" fmla="*/ 7622 h 10000"/>
                <a:gd name="connsiteX89" fmla="*/ 4153 w 10000"/>
                <a:gd name="connsiteY89" fmla="*/ 7695 h 10000"/>
                <a:gd name="connsiteX90" fmla="*/ 3583 w 10000"/>
                <a:gd name="connsiteY90" fmla="*/ 7695 h 10000"/>
                <a:gd name="connsiteX91" fmla="*/ 3396 w 10000"/>
                <a:gd name="connsiteY91" fmla="*/ 7622 h 10000"/>
                <a:gd name="connsiteX92" fmla="*/ 3300 w 10000"/>
                <a:gd name="connsiteY92" fmla="*/ 7550 h 10000"/>
                <a:gd name="connsiteX93" fmla="*/ 3300 w 10000"/>
                <a:gd name="connsiteY93" fmla="*/ 7550 h 10000"/>
                <a:gd name="connsiteX94" fmla="*/ 3300 w 10000"/>
                <a:gd name="connsiteY94" fmla="*/ 6257 h 10000"/>
                <a:gd name="connsiteX95" fmla="*/ 3300 w 10000"/>
                <a:gd name="connsiteY95" fmla="*/ 6257 h 10000"/>
                <a:gd name="connsiteX96" fmla="*/ 3300 w 10000"/>
                <a:gd name="connsiteY96" fmla="*/ 5968 h 10000"/>
                <a:gd name="connsiteX97" fmla="*/ 3113 w 10000"/>
                <a:gd name="connsiteY97" fmla="*/ 5609 h 10000"/>
                <a:gd name="connsiteX98" fmla="*/ 3019 w 10000"/>
                <a:gd name="connsiteY98" fmla="*/ 5539 h 10000"/>
                <a:gd name="connsiteX99" fmla="*/ 2829 w 10000"/>
                <a:gd name="connsiteY99" fmla="*/ 5464 h 10000"/>
                <a:gd name="connsiteX100" fmla="*/ 2641 w 10000"/>
                <a:gd name="connsiteY100" fmla="*/ 5464 h 10000"/>
                <a:gd name="connsiteX101" fmla="*/ 2358 w 10000"/>
                <a:gd name="connsiteY101" fmla="*/ 5539 h 10000"/>
                <a:gd name="connsiteX102" fmla="*/ 2358 w 10000"/>
                <a:gd name="connsiteY102" fmla="*/ 5539 h 10000"/>
                <a:gd name="connsiteX103" fmla="*/ 1319 w 10000"/>
                <a:gd name="connsiteY103" fmla="*/ 6042 h 10000"/>
                <a:gd name="connsiteX104" fmla="*/ 850 w 10000"/>
                <a:gd name="connsiteY104" fmla="*/ 6185 h 10000"/>
                <a:gd name="connsiteX105" fmla="*/ 754 w 10000"/>
                <a:gd name="connsiteY105" fmla="*/ 6257 h 10000"/>
                <a:gd name="connsiteX106" fmla="*/ 660 w 10000"/>
                <a:gd name="connsiteY106" fmla="*/ 6185 h 10000"/>
                <a:gd name="connsiteX107" fmla="*/ 660 w 10000"/>
                <a:gd name="connsiteY107" fmla="*/ 6185 h 10000"/>
                <a:gd name="connsiteX108" fmla="*/ 188 w 10000"/>
                <a:gd name="connsiteY108" fmla="*/ 5464 h 10000"/>
                <a:gd name="connsiteX109" fmla="*/ 188 w 10000"/>
                <a:gd name="connsiteY109" fmla="*/ 5464 h 10000"/>
                <a:gd name="connsiteX110" fmla="*/ 0 w 10000"/>
                <a:gd name="connsiteY110" fmla="*/ 5108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254 h 10000"/>
                <a:gd name="connsiteX38" fmla="*/ 0 w 10000"/>
                <a:gd name="connsiteY38" fmla="*/ 5035 h 10000"/>
                <a:gd name="connsiteX39" fmla="*/ 0 w 10000"/>
                <a:gd name="connsiteY39" fmla="*/ 4889 h 10000"/>
                <a:gd name="connsiteX40" fmla="*/ 94 w 10000"/>
                <a:gd name="connsiteY40" fmla="*/ 4750 h 10000"/>
                <a:gd name="connsiteX41" fmla="*/ 282 w 10000"/>
                <a:gd name="connsiteY41" fmla="*/ 4459 h 10000"/>
                <a:gd name="connsiteX42" fmla="*/ 470 w 10000"/>
                <a:gd name="connsiteY42" fmla="*/ 4388 h 10000"/>
                <a:gd name="connsiteX43" fmla="*/ 470 w 10000"/>
                <a:gd name="connsiteY43" fmla="*/ 4388 h 10000"/>
                <a:gd name="connsiteX44" fmla="*/ 470 w 10000"/>
                <a:gd name="connsiteY44" fmla="*/ 4320 h 10000"/>
                <a:gd name="connsiteX45" fmla="*/ 566 w 10000"/>
                <a:gd name="connsiteY45" fmla="*/ 4245 h 10000"/>
                <a:gd name="connsiteX46" fmla="*/ 943 w 10000"/>
                <a:gd name="connsiteY46" fmla="*/ 4170 h 10000"/>
                <a:gd name="connsiteX47" fmla="*/ 2073 w 10000"/>
                <a:gd name="connsiteY47" fmla="*/ 4031 h 10000"/>
                <a:gd name="connsiteX48" fmla="*/ 4055 w 10000"/>
                <a:gd name="connsiteY48" fmla="*/ 3815 h 10000"/>
                <a:gd name="connsiteX49" fmla="*/ 4055 w 10000"/>
                <a:gd name="connsiteY49" fmla="*/ 3815 h 10000"/>
                <a:gd name="connsiteX50" fmla="*/ 5188 w 10000"/>
                <a:gd name="connsiteY50" fmla="*/ 3598 h 10000"/>
                <a:gd name="connsiteX51" fmla="*/ 7262 w 10000"/>
                <a:gd name="connsiteY51" fmla="*/ 3165 h 10000"/>
                <a:gd name="connsiteX52" fmla="*/ 7262 w 10000"/>
                <a:gd name="connsiteY52" fmla="*/ 3165 h 10000"/>
                <a:gd name="connsiteX53" fmla="*/ 7737 w 10000"/>
                <a:gd name="connsiteY53" fmla="*/ 3013 h 10000"/>
                <a:gd name="connsiteX54" fmla="*/ 7924 w 10000"/>
                <a:gd name="connsiteY54" fmla="*/ 2803 h 10000"/>
                <a:gd name="connsiteX55" fmla="*/ 8116 w 10000"/>
                <a:gd name="connsiteY55" fmla="*/ 2660 h 10000"/>
                <a:gd name="connsiteX56" fmla="*/ 8020 w 10000"/>
                <a:gd name="connsiteY56" fmla="*/ 2516 h 10000"/>
                <a:gd name="connsiteX57" fmla="*/ 8020 w 10000"/>
                <a:gd name="connsiteY57" fmla="*/ 2372 h 10000"/>
                <a:gd name="connsiteX58" fmla="*/ 7829 w 10000"/>
                <a:gd name="connsiteY58" fmla="*/ 2228 h 10000"/>
                <a:gd name="connsiteX59" fmla="*/ 7546 w 10000"/>
                <a:gd name="connsiteY59" fmla="*/ 2014 h 10000"/>
                <a:gd name="connsiteX60" fmla="*/ 7546 w 10000"/>
                <a:gd name="connsiteY60" fmla="*/ 2014 h 10000"/>
                <a:gd name="connsiteX61" fmla="*/ 4153 w 10000"/>
                <a:gd name="connsiteY61" fmla="*/ 722 h 10000"/>
                <a:gd name="connsiteX62" fmla="*/ 4153 w 10000"/>
                <a:gd name="connsiteY62" fmla="*/ 722 h 10000"/>
                <a:gd name="connsiteX63" fmla="*/ 3773 w 10000"/>
                <a:gd name="connsiteY63" fmla="*/ 510 h 10000"/>
                <a:gd name="connsiteX64" fmla="*/ 3489 w 10000"/>
                <a:gd name="connsiteY64" fmla="*/ 291 h 10000"/>
                <a:gd name="connsiteX65" fmla="*/ 3300 w 10000"/>
                <a:gd name="connsiteY65" fmla="*/ 73 h 10000"/>
                <a:gd name="connsiteX66" fmla="*/ 3300 w 10000"/>
                <a:gd name="connsiteY66" fmla="*/ 73 h 10000"/>
                <a:gd name="connsiteX67" fmla="*/ 6700 w 10000"/>
                <a:gd name="connsiteY67" fmla="*/ 0 h 10000"/>
                <a:gd name="connsiteX68" fmla="*/ 10000 w 10000"/>
                <a:gd name="connsiteY68" fmla="*/ 722 h 10000"/>
                <a:gd name="connsiteX69" fmla="*/ 10000 w 10000"/>
                <a:gd name="connsiteY69" fmla="*/ 9927 h 10000"/>
                <a:gd name="connsiteX70" fmla="*/ 10000 w 10000"/>
                <a:gd name="connsiteY70" fmla="*/ 9927 h 10000"/>
                <a:gd name="connsiteX71" fmla="*/ 9527 w 10000"/>
                <a:gd name="connsiteY71" fmla="*/ 9857 h 10000"/>
                <a:gd name="connsiteX72" fmla="*/ 8964 w 10000"/>
                <a:gd name="connsiteY72" fmla="*/ 9927 h 10000"/>
                <a:gd name="connsiteX73" fmla="*/ 8964 w 10000"/>
                <a:gd name="connsiteY73" fmla="*/ 9927 h 10000"/>
                <a:gd name="connsiteX74" fmla="*/ 8774 w 10000"/>
                <a:gd name="connsiteY74" fmla="*/ 10000 h 10000"/>
                <a:gd name="connsiteX75" fmla="*/ 8398 w 10000"/>
                <a:gd name="connsiteY75" fmla="*/ 9927 h 10000"/>
                <a:gd name="connsiteX76" fmla="*/ 8116 w 10000"/>
                <a:gd name="connsiteY76" fmla="*/ 9857 h 10000"/>
                <a:gd name="connsiteX77" fmla="*/ 7829 w 10000"/>
                <a:gd name="connsiteY77" fmla="*/ 9707 h 10000"/>
                <a:gd name="connsiteX78" fmla="*/ 7638 w 10000"/>
                <a:gd name="connsiteY78" fmla="*/ 9494 h 10000"/>
                <a:gd name="connsiteX79" fmla="*/ 7358 w 10000"/>
                <a:gd name="connsiteY79" fmla="*/ 9137 h 10000"/>
                <a:gd name="connsiteX80" fmla="*/ 7358 w 10000"/>
                <a:gd name="connsiteY80" fmla="*/ 9137 h 10000"/>
                <a:gd name="connsiteX81" fmla="*/ 6980 w 10000"/>
                <a:gd name="connsiteY81" fmla="*/ 8492 h 10000"/>
                <a:gd name="connsiteX82" fmla="*/ 6793 w 10000"/>
                <a:gd name="connsiteY82" fmla="*/ 8199 h 10000"/>
                <a:gd name="connsiteX83" fmla="*/ 6509 w 10000"/>
                <a:gd name="connsiteY83" fmla="*/ 7987 h 10000"/>
                <a:gd name="connsiteX84" fmla="*/ 6226 w 10000"/>
                <a:gd name="connsiteY84" fmla="*/ 7842 h 10000"/>
                <a:gd name="connsiteX85" fmla="*/ 5850 w 10000"/>
                <a:gd name="connsiteY85" fmla="*/ 7765 h 10000"/>
                <a:gd name="connsiteX86" fmla="*/ 5469 w 10000"/>
                <a:gd name="connsiteY86" fmla="*/ 7695 h 10000"/>
                <a:gd name="connsiteX87" fmla="*/ 4905 w 10000"/>
                <a:gd name="connsiteY87" fmla="*/ 7622 h 10000"/>
                <a:gd name="connsiteX88" fmla="*/ 4905 w 10000"/>
                <a:gd name="connsiteY88" fmla="*/ 7622 h 10000"/>
                <a:gd name="connsiteX89" fmla="*/ 4153 w 10000"/>
                <a:gd name="connsiteY89" fmla="*/ 7695 h 10000"/>
                <a:gd name="connsiteX90" fmla="*/ 3583 w 10000"/>
                <a:gd name="connsiteY90" fmla="*/ 7695 h 10000"/>
                <a:gd name="connsiteX91" fmla="*/ 3396 w 10000"/>
                <a:gd name="connsiteY91" fmla="*/ 7622 h 10000"/>
                <a:gd name="connsiteX92" fmla="*/ 3300 w 10000"/>
                <a:gd name="connsiteY92" fmla="*/ 7550 h 10000"/>
                <a:gd name="connsiteX93" fmla="*/ 3300 w 10000"/>
                <a:gd name="connsiteY93" fmla="*/ 7550 h 10000"/>
                <a:gd name="connsiteX94" fmla="*/ 3300 w 10000"/>
                <a:gd name="connsiteY94" fmla="*/ 6257 h 10000"/>
                <a:gd name="connsiteX95" fmla="*/ 3300 w 10000"/>
                <a:gd name="connsiteY95" fmla="*/ 6257 h 10000"/>
                <a:gd name="connsiteX96" fmla="*/ 3300 w 10000"/>
                <a:gd name="connsiteY96" fmla="*/ 5968 h 10000"/>
                <a:gd name="connsiteX97" fmla="*/ 3113 w 10000"/>
                <a:gd name="connsiteY97" fmla="*/ 5609 h 10000"/>
                <a:gd name="connsiteX98" fmla="*/ 3019 w 10000"/>
                <a:gd name="connsiteY98" fmla="*/ 5539 h 10000"/>
                <a:gd name="connsiteX99" fmla="*/ 2829 w 10000"/>
                <a:gd name="connsiteY99" fmla="*/ 5464 h 10000"/>
                <a:gd name="connsiteX100" fmla="*/ 2641 w 10000"/>
                <a:gd name="connsiteY100" fmla="*/ 5464 h 10000"/>
                <a:gd name="connsiteX101" fmla="*/ 2358 w 10000"/>
                <a:gd name="connsiteY101" fmla="*/ 5539 h 10000"/>
                <a:gd name="connsiteX102" fmla="*/ 2358 w 10000"/>
                <a:gd name="connsiteY102" fmla="*/ 5539 h 10000"/>
                <a:gd name="connsiteX103" fmla="*/ 1319 w 10000"/>
                <a:gd name="connsiteY103" fmla="*/ 6042 h 10000"/>
                <a:gd name="connsiteX104" fmla="*/ 850 w 10000"/>
                <a:gd name="connsiteY104" fmla="*/ 6185 h 10000"/>
                <a:gd name="connsiteX105" fmla="*/ 754 w 10000"/>
                <a:gd name="connsiteY105" fmla="*/ 6257 h 10000"/>
                <a:gd name="connsiteX106" fmla="*/ 660 w 10000"/>
                <a:gd name="connsiteY106" fmla="*/ 6185 h 10000"/>
                <a:gd name="connsiteX107" fmla="*/ 660 w 10000"/>
                <a:gd name="connsiteY107" fmla="*/ 6185 h 10000"/>
                <a:gd name="connsiteX108" fmla="*/ 188 w 10000"/>
                <a:gd name="connsiteY108" fmla="*/ 5464 h 10000"/>
                <a:gd name="connsiteX109" fmla="*/ 188 w 10000"/>
                <a:gd name="connsiteY109" fmla="*/ 5464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035 h 10000"/>
                <a:gd name="connsiteX38" fmla="*/ 0 w 10000"/>
                <a:gd name="connsiteY38" fmla="*/ 4889 h 10000"/>
                <a:gd name="connsiteX39" fmla="*/ 94 w 10000"/>
                <a:gd name="connsiteY39" fmla="*/ 4750 h 10000"/>
                <a:gd name="connsiteX40" fmla="*/ 282 w 10000"/>
                <a:gd name="connsiteY40" fmla="*/ 4459 h 10000"/>
                <a:gd name="connsiteX41" fmla="*/ 470 w 10000"/>
                <a:gd name="connsiteY41" fmla="*/ 4388 h 10000"/>
                <a:gd name="connsiteX42" fmla="*/ 470 w 10000"/>
                <a:gd name="connsiteY42" fmla="*/ 4388 h 10000"/>
                <a:gd name="connsiteX43" fmla="*/ 470 w 10000"/>
                <a:gd name="connsiteY43" fmla="*/ 4320 h 10000"/>
                <a:gd name="connsiteX44" fmla="*/ 566 w 10000"/>
                <a:gd name="connsiteY44" fmla="*/ 4245 h 10000"/>
                <a:gd name="connsiteX45" fmla="*/ 943 w 10000"/>
                <a:gd name="connsiteY45" fmla="*/ 4170 h 10000"/>
                <a:gd name="connsiteX46" fmla="*/ 2073 w 10000"/>
                <a:gd name="connsiteY46" fmla="*/ 4031 h 10000"/>
                <a:gd name="connsiteX47" fmla="*/ 4055 w 10000"/>
                <a:gd name="connsiteY47" fmla="*/ 3815 h 10000"/>
                <a:gd name="connsiteX48" fmla="*/ 4055 w 10000"/>
                <a:gd name="connsiteY48" fmla="*/ 3815 h 10000"/>
                <a:gd name="connsiteX49" fmla="*/ 5188 w 10000"/>
                <a:gd name="connsiteY49" fmla="*/ 3598 h 10000"/>
                <a:gd name="connsiteX50" fmla="*/ 7262 w 10000"/>
                <a:gd name="connsiteY50" fmla="*/ 3165 h 10000"/>
                <a:gd name="connsiteX51" fmla="*/ 7262 w 10000"/>
                <a:gd name="connsiteY51" fmla="*/ 3165 h 10000"/>
                <a:gd name="connsiteX52" fmla="*/ 7737 w 10000"/>
                <a:gd name="connsiteY52" fmla="*/ 3013 h 10000"/>
                <a:gd name="connsiteX53" fmla="*/ 7924 w 10000"/>
                <a:gd name="connsiteY53" fmla="*/ 2803 h 10000"/>
                <a:gd name="connsiteX54" fmla="*/ 8116 w 10000"/>
                <a:gd name="connsiteY54" fmla="*/ 2660 h 10000"/>
                <a:gd name="connsiteX55" fmla="*/ 8020 w 10000"/>
                <a:gd name="connsiteY55" fmla="*/ 2516 h 10000"/>
                <a:gd name="connsiteX56" fmla="*/ 8020 w 10000"/>
                <a:gd name="connsiteY56" fmla="*/ 2372 h 10000"/>
                <a:gd name="connsiteX57" fmla="*/ 7829 w 10000"/>
                <a:gd name="connsiteY57" fmla="*/ 2228 h 10000"/>
                <a:gd name="connsiteX58" fmla="*/ 7546 w 10000"/>
                <a:gd name="connsiteY58" fmla="*/ 2014 h 10000"/>
                <a:gd name="connsiteX59" fmla="*/ 7546 w 10000"/>
                <a:gd name="connsiteY59" fmla="*/ 2014 h 10000"/>
                <a:gd name="connsiteX60" fmla="*/ 4153 w 10000"/>
                <a:gd name="connsiteY60" fmla="*/ 722 h 10000"/>
                <a:gd name="connsiteX61" fmla="*/ 4153 w 10000"/>
                <a:gd name="connsiteY61" fmla="*/ 722 h 10000"/>
                <a:gd name="connsiteX62" fmla="*/ 3773 w 10000"/>
                <a:gd name="connsiteY62" fmla="*/ 510 h 10000"/>
                <a:gd name="connsiteX63" fmla="*/ 3489 w 10000"/>
                <a:gd name="connsiteY63" fmla="*/ 291 h 10000"/>
                <a:gd name="connsiteX64" fmla="*/ 3300 w 10000"/>
                <a:gd name="connsiteY64" fmla="*/ 73 h 10000"/>
                <a:gd name="connsiteX65" fmla="*/ 3300 w 10000"/>
                <a:gd name="connsiteY65" fmla="*/ 73 h 10000"/>
                <a:gd name="connsiteX66" fmla="*/ 6700 w 10000"/>
                <a:gd name="connsiteY66" fmla="*/ 0 h 10000"/>
                <a:gd name="connsiteX67" fmla="*/ 10000 w 10000"/>
                <a:gd name="connsiteY67" fmla="*/ 722 h 10000"/>
                <a:gd name="connsiteX68" fmla="*/ 10000 w 10000"/>
                <a:gd name="connsiteY68" fmla="*/ 9927 h 10000"/>
                <a:gd name="connsiteX69" fmla="*/ 10000 w 10000"/>
                <a:gd name="connsiteY69" fmla="*/ 9927 h 10000"/>
                <a:gd name="connsiteX70" fmla="*/ 9527 w 10000"/>
                <a:gd name="connsiteY70" fmla="*/ 9857 h 10000"/>
                <a:gd name="connsiteX71" fmla="*/ 8964 w 10000"/>
                <a:gd name="connsiteY71" fmla="*/ 9927 h 10000"/>
                <a:gd name="connsiteX72" fmla="*/ 8964 w 10000"/>
                <a:gd name="connsiteY72" fmla="*/ 9927 h 10000"/>
                <a:gd name="connsiteX73" fmla="*/ 8774 w 10000"/>
                <a:gd name="connsiteY73" fmla="*/ 10000 h 10000"/>
                <a:gd name="connsiteX74" fmla="*/ 8398 w 10000"/>
                <a:gd name="connsiteY74" fmla="*/ 9927 h 10000"/>
                <a:gd name="connsiteX75" fmla="*/ 8116 w 10000"/>
                <a:gd name="connsiteY75" fmla="*/ 9857 h 10000"/>
                <a:gd name="connsiteX76" fmla="*/ 7829 w 10000"/>
                <a:gd name="connsiteY76" fmla="*/ 9707 h 10000"/>
                <a:gd name="connsiteX77" fmla="*/ 7638 w 10000"/>
                <a:gd name="connsiteY77" fmla="*/ 9494 h 10000"/>
                <a:gd name="connsiteX78" fmla="*/ 7358 w 10000"/>
                <a:gd name="connsiteY78" fmla="*/ 9137 h 10000"/>
                <a:gd name="connsiteX79" fmla="*/ 7358 w 10000"/>
                <a:gd name="connsiteY79" fmla="*/ 9137 h 10000"/>
                <a:gd name="connsiteX80" fmla="*/ 6980 w 10000"/>
                <a:gd name="connsiteY80" fmla="*/ 8492 h 10000"/>
                <a:gd name="connsiteX81" fmla="*/ 6793 w 10000"/>
                <a:gd name="connsiteY81" fmla="*/ 8199 h 10000"/>
                <a:gd name="connsiteX82" fmla="*/ 6509 w 10000"/>
                <a:gd name="connsiteY82" fmla="*/ 7987 h 10000"/>
                <a:gd name="connsiteX83" fmla="*/ 6226 w 10000"/>
                <a:gd name="connsiteY83" fmla="*/ 7842 h 10000"/>
                <a:gd name="connsiteX84" fmla="*/ 5850 w 10000"/>
                <a:gd name="connsiteY84" fmla="*/ 7765 h 10000"/>
                <a:gd name="connsiteX85" fmla="*/ 5469 w 10000"/>
                <a:gd name="connsiteY85" fmla="*/ 7695 h 10000"/>
                <a:gd name="connsiteX86" fmla="*/ 4905 w 10000"/>
                <a:gd name="connsiteY86" fmla="*/ 7622 h 10000"/>
                <a:gd name="connsiteX87" fmla="*/ 4905 w 10000"/>
                <a:gd name="connsiteY87" fmla="*/ 7622 h 10000"/>
                <a:gd name="connsiteX88" fmla="*/ 4153 w 10000"/>
                <a:gd name="connsiteY88" fmla="*/ 7695 h 10000"/>
                <a:gd name="connsiteX89" fmla="*/ 3583 w 10000"/>
                <a:gd name="connsiteY89" fmla="*/ 7695 h 10000"/>
                <a:gd name="connsiteX90" fmla="*/ 3396 w 10000"/>
                <a:gd name="connsiteY90" fmla="*/ 7622 h 10000"/>
                <a:gd name="connsiteX91" fmla="*/ 3300 w 10000"/>
                <a:gd name="connsiteY91" fmla="*/ 7550 h 10000"/>
                <a:gd name="connsiteX92" fmla="*/ 3300 w 10000"/>
                <a:gd name="connsiteY92" fmla="*/ 7550 h 10000"/>
                <a:gd name="connsiteX93" fmla="*/ 3300 w 10000"/>
                <a:gd name="connsiteY93" fmla="*/ 6257 h 10000"/>
                <a:gd name="connsiteX94" fmla="*/ 3300 w 10000"/>
                <a:gd name="connsiteY94" fmla="*/ 6257 h 10000"/>
                <a:gd name="connsiteX95" fmla="*/ 3300 w 10000"/>
                <a:gd name="connsiteY95" fmla="*/ 5968 h 10000"/>
                <a:gd name="connsiteX96" fmla="*/ 3113 w 10000"/>
                <a:gd name="connsiteY96" fmla="*/ 5609 h 10000"/>
                <a:gd name="connsiteX97" fmla="*/ 3019 w 10000"/>
                <a:gd name="connsiteY97" fmla="*/ 5539 h 10000"/>
                <a:gd name="connsiteX98" fmla="*/ 2829 w 10000"/>
                <a:gd name="connsiteY98" fmla="*/ 5464 h 10000"/>
                <a:gd name="connsiteX99" fmla="*/ 2641 w 10000"/>
                <a:gd name="connsiteY99" fmla="*/ 5464 h 10000"/>
                <a:gd name="connsiteX100" fmla="*/ 2358 w 10000"/>
                <a:gd name="connsiteY100" fmla="*/ 5539 h 10000"/>
                <a:gd name="connsiteX101" fmla="*/ 2358 w 10000"/>
                <a:gd name="connsiteY101" fmla="*/ 5539 h 10000"/>
                <a:gd name="connsiteX102" fmla="*/ 1319 w 10000"/>
                <a:gd name="connsiteY102" fmla="*/ 6042 h 10000"/>
                <a:gd name="connsiteX103" fmla="*/ 850 w 10000"/>
                <a:gd name="connsiteY103" fmla="*/ 6185 h 10000"/>
                <a:gd name="connsiteX104" fmla="*/ 754 w 10000"/>
                <a:gd name="connsiteY104" fmla="*/ 6257 h 10000"/>
                <a:gd name="connsiteX105" fmla="*/ 660 w 10000"/>
                <a:gd name="connsiteY105" fmla="*/ 6185 h 10000"/>
                <a:gd name="connsiteX106" fmla="*/ 660 w 10000"/>
                <a:gd name="connsiteY106" fmla="*/ 6185 h 10000"/>
                <a:gd name="connsiteX107" fmla="*/ 188 w 10000"/>
                <a:gd name="connsiteY107" fmla="*/ 5464 h 10000"/>
                <a:gd name="connsiteX108" fmla="*/ 188 w 10000"/>
                <a:gd name="connsiteY108" fmla="*/ 5464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035 h 10000"/>
                <a:gd name="connsiteX38" fmla="*/ 0 w 10000"/>
                <a:gd name="connsiteY38" fmla="*/ 4889 h 10000"/>
                <a:gd name="connsiteX39" fmla="*/ 94 w 10000"/>
                <a:gd name="connsiteY39" fmla="*/ 4750 h 10000"/>
                <a:gd name="connsiteX40" fmla="*/ 282 w 10000"/>
                <a:gd name="connsiteY40" fmla="*/ 4459 h 10000"/>
                <a:gd name="connsiteX41" fmla="*/ 470 w 10000"/>
                <a:gd name="connsiteY41" fmla="*/ 4388 h 10000"/>
                <a:gd name="connsiteX42" fmla="*/ 470 w 10000"/>
                <a:gd name="connsiteY42" fmla="*/ 4388 h 10000"/>
                <a:gd name="connsiteX43" fmla="*/ 470 w 10000"/>
                <a:gd name="connsiteY43" fmla="*/ 4320 h 10000"/>
                <a:gd name="connsiteX44" fmla="*/ 566 w 10000"/>
                <a:gd name="connsiteY44" fmla="*/ 4245 h 10000"/>
                <a:gd name="connsiteX45" fmla="*/ 943 w 10000"/>
                <a:gd name="connsiteY45" fmla="*/ 4170 h 10000"/>
                <a:gd name="connsiteX46" fmla="*/ 2073 w 10000"/>
                <a:gd name="connsiteY46" fmla="*/ 4031 h 10000"/>
                <a:gd name="connsiteX47" fmla="*/ 4055 w 10000"/>
                <a:gd name="connsiteY47" fmla="*/ 3815 h 10000"/>
                <a:gd name="connsiteX48" fmla="*/ 4055 w 10000"/>
                <a:gd name="connsiteY48" fmla="*/ 3815 h 10000"/>
                <a:gd name="connsiteX49" fmla="*/ 5188 w 10000"/>
                <a:gd name="connsiteY49" fmla="*/ 3598 h 10000"/>
                <a:gd name="connsiteX50" fmla="*/ 7262 w 10000"/>
                <a:gd name="connsiteY50" fmla="*/ 3165 h 10000"/>
                <a:gd name="connsiteX51" fmla="*/ 7262 w 10000"/>
                <a:gd name="connsiteY51" fmla="*/ 3165 h 10000"/>
                <a:gd name="connsiteX52" fmla="*/ 7737 w 10000"/>
                <a:gd name="connsiteY52" fmla="*/ 3013 h 10000"/>
                <a:gd name="connsiteX53" fmla="*/ 7924 w 10000"/>
                <a:gd name="connsiteY53" fmla="*/ 2803 h 10000"/>
                <a:gd name="connsiteX54" fmla="*/ 8116 w 10000"/>
                <a:gd name="connsiteY54" fmla="*/ 2660 h 10000"/>
                <a:gd name="connsiteX55" fmla="*/ 8020 w 10000"/>
                <a:gd name="connsiteY55" fmla="*/ 2516 h 10000"/>
                <a:gd name="connsiteX56" fmla="*/ 8020 w 10000"/>
                <a:gd name="connsiteY56" fmla="*/ 2372 h 10000"/>
                <a:gd name="connsiteX57" fmla="*/ 7829 w 10000"/>
                <a:gd name="connsiteY57" fmla="*/ 2228 h 10000"/>
                <a:gd name="connsiteX58" fmla="*/ 7546 w 10000"/>
                <a:gd name="connsiteY58" fmla="*/ 2014 h 10000"/>
                <a:gd name="connsiteX59" fmla="*/ 7546 w 10000"/>
                <a:gd name="connsiteY59" fmla="*/ 2014 h 10000"/>
                <a:gd name="connsiteX60" fmla="*/ 4153 w 10000"/>
                <a:gd name="connsiteY60" fmla="*/ 722 h 10000"/>
                <a:gd name="connsiteX61" fmla="*/ 4153 w 10000"/>
                <a:gd name="connsiteY61" fmla="*/ 722 h 10000"/>
                <a:gd name="connsiteX62" fmla="*/ 3773 w 10000"/>
                <a:gd name="connsiteY62" fmla="*/ 510 h 10000"/>
                <a:gd name="connsiteX63" fmla="*/ 3489 w 10000"/>
                <a:gd name="connsiteY63" fmla="*/ 291 h 10000"/>
                <a:gd name="connsiteX64" fmla="*/ 3300 w 10000"/>
                <a:gd name="connsiteY64" fmla="*/ 73 h 10000"/>
                <a:gd name="connsiteX65" fmla="*/ 3300 w 10000"/>
                <a:gd name="connsiteY65" fmla="*/ 73 h 10000"/>
                <a:gd name="connsiteX66" fmla="*/ 6700 w 10000"/>
                <a:gd name="connsiteY66" fmla="*/ 0 h 10000"/>
                <a:gd name="connsiteX67" fmla="*/ 10000 w 10000"/>
                <a:gd name="connsiteY67" fmla="*/ 722 h 10000"/>
                <a:gd name="connsiteX68" fmla="*/ 10000 w 10000"/>
                <a:gd name="connsiteY68" fmla="*/ 9927 h 10000"/>
                <a:gd name="connsiteX69" fmla="*/ 10000 w 10000"/>
                <a:gd name="connsiteY69" fmla="*/ 9927 h 10000"/>
                <a:gd name="connsiteX70" fmla="*/ 9527 w 10000"/>
                <a:gd name="connsiteY70" fmla="*/ 9857 h 10000"/>
                <a:gd name="connsiteX71" fmla="*/ 8964 w 10000"/>
                <a:gd name="connsiteY71" fmla="*/ 9927 h 10000"/>
                <a:gd name="connsiteX72" fmla="*/ 8964 w 10000"/>
                <a:gd name="connsiteY72" fmla="*/ 9927 h 10000"/>
                <a:gd name="connsiteX73" fmla="*/ 8774 w 10000"/>
                <a:gd name="connsiteY73" fmla="*/ 10000 h 10000"/>
                <a:gd name="connsiteX74" fmla="*/ 8398 w 10000"/>
                <a:gd name="connsiteY74" fmla="*/ 9927 h 10000"/>
                <a:gd name="connsiteX75" fmla="*/ 8116 w 10000"/>
                <a:gd name="connsiteY75" fmla="*/ 9857 h 10000"/>
                <a:gd name="connsiteX76" fmla="*/ 7829 w 10000"/>
                <a:gd name="connsiteY76" fmla="*/ 9707 h 10000"/>
                <a:gd name="connsiteX77" fmla="*/ 7638 w 10000"/>
                <a:gd name="connsiteY77" fmla="*/ 9494 h 10000"/>
                <a:gd name="connsiteX78" fmla="*/ 7358 w 10000"/>
                <a:gd name="connsiteY78" fmla="*/ 9137 h 10000"/>
                <a:gd name="connsiteX79" fmla="*/ 7358 w 10000"/>
                <a:gd name="connsiteY79" fmla="*/ 9137 h 10000"/>
                <a:gd name="connsiteX80" fmla="*/ 6980 w 10000"/>
                <a:gd name="connsiteY80" fmla="*/ 8492 h 10000"/>
                <a:gd name="connsiteX81" fmla="*/ 6793 w 10000"/>
                <a:gd name="connsiteY81" fmla="*/ 8199 h 10000"/>
                <a:gd name="connsiteX82" fmla="*/ 6509 w 10000"/>
                <a:gd name="connsiteY82" fmla="*/ 7987 h 10000"/>
                <a:gd name="connsiteX83" fmla="*/ 6226 w 10000"/>
                <a:gd name="connsiteY83" fmla="*/ 7842 h 10000"/>
                <a:gd name="connsiteX84" fmla="*/ 5850 w 10000"/>
                <a:gd name="connsiteY84" fmla="*/ 7765 h 10000"/>
                <a:gd name="connsiteX85" fmla="*/ 5469 w 10000"/>
                <a:gd name="connsiteY85" fmla="*/ 7695 h 10000"/>
                <a:gd name="connsiteX86" fmla="*/ 4905 w 10000"/>
                <a:gd name="connsiteY86" fmla="*/ 7622 h 10000"/>
                <a:gd name="connsiteX87" fmla="*/ 4905 w 10000"/>
                <a:gd name="connsiteY87" fmla="*/ 7622 h 10000"/>
                <a:gd name="connsiteX88" fmla="*/ 4153 w 10000"/>
                <a:gd name="connsiteY88" fmla="*/ 7695 h 10000"/>
                <a:gd name="connsiteX89" fmla="*/ 3583 w 10000"/>
                <a:gd name="connsiteY89" fmla="*/ 7695 h 10000"/>
                <a:gd name="connsiteX90" fmla="*/ 3396 w 10000"/>
                <a:gd name="connsiteY90" fmla="*/ 7622 h 10000"/>
                <a:gd name="connsiteX91" fmla="*/ 3300 w 10000"/>
                <a:gd name="connsiteY91" fmla="*/ 7550 h 10000"/>
                <a:gd name="connsiteX92" fmla="*/ 3300 w 10000"/>
                <a:gd name="connsiteY92" fmla="*/ 7550 h 10000"/>
                <a:gd name="connsiteX93" fmla="*/ 3300 w 10000"/>
                <a:gd name="connsiteY93" fmla="*/ 6257 h 10000"/>
                <a:gd name="connsiteX94" fmla="*/ 3300 w 10000"/>
                <a:gd name="connsiteY94" fmla="*/ 6257 h 10000"/>
                <a:gd name="connsiteX95" fmla="*/ 3300 w 10000"/>
                <a:gd name="connsiteY95" fmla="*/ 5968 h 10000"/>
                <a:gd name="connsiteX96" fmla="*/ 3113 w 10000"/>
                <a:gd name="connsiteY96" fmla="*/ 5609 h 10000"/>
                <a:gd name="connsiteX97" fmla="*/ 3019 w 10000"/>
                <a:gd name="connsiteY97" fmla="*/ 5539 h 10000"/>
                <a:gd name="connsiteX98" fmla="*/ 2829 w 10000"/>
                <a:gd name="connsiteY98" fmla="*/ 5464 h 10000"/>
                <a:gd name="connsiteX99" fmla="*/ 2641 w 10000"/>
                <a:gd name="connsiteY99" fmla="*/ 5464 h 10000"/>
                <a:gd name="connsiteX100" fmla="*/ 2358 w 10000"/>
                <a:gd name="connsiteY100" fmla="*/ 5539 h 10000"/>
                <a:gd name="connsiteX101" fmla="*/ 2358 w 10000"/>
                <a:gd name="connsiteY101" fmla="*/ 5539 h 10000"/>
                <a:gd name="connsiteX102" fmla="*/ 1319 w 10000"/>
                <a:gd name="connsiteY102" fmla="*/ 6042 h 10000"/>
                <a:gd name="connsiteX103" fmla="*/ 850 w 10000"/>
                <a:gd name="connsiteY103" fmla="*/ 6185 h 10000"/>
                <a:gd name="connsiteX104" fmla="*/ 754 w 10000"/>
                <a:gd name="connsiteY104" fmla="*/ 6257 h 10000"/>
                <a:gd name="connsiteX105" fmla="*/ 660 w 10000"/>
                <a:gd name="connsiteY105" fmla="*/ 6185 h 10000"/>
                <a:gd name="connsiteX106" fmla="*/ 660 w 10000"/>
                <a:gd name="connsiteY106" fmla="*/ 6185 h 10000"/>
                <a:gd name="connsiteX107" fmla="*/ 188 w 10000"/>
                <a:gd name="connsiteY107" fmla="*/ 5464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035 h 10000"/>
                <a:gd name="connsiteX38" fmla="*/ 0 w 10000"/>
                <a:gd name="connsiteY38" fmla="*/ 4889 h 10000"/>
                <a:gd name="connsiteX39" fmla="*/ 94 w 10000"/>
                <a:gd name="connsiteY39" fmla="*/ 4750 h 10000"/>
                <a:gd name="connsiteX40" fmla="*/ 282 w 10000"/>
                <a:gd name="connsiteY40" fmla="*/ 4459 h 10000"/>
                <a:gd name="connsiteX41" fmla="*/ 470 w 10000"/>
                <a:gd name="connsiteY41" fmla="*/ 4388 h 10000"/>
                <a:gd name="connsiteX42" fmla="*/ 470 w 10000"/>
                <a:gd name="connsiteY42" fmla="*/ 4388 h 10000"/>
                <a:gd name="connsiteX43" fmla="*/ 470 w 10000"/>
                <a:gd name="connsiteY43" fmla="*/ 4320 h 10000"/>
                <a:gd name="connsiteX44" fmla="*/ 566 w 10000"/>
                <a:gd name="connsiteY44" fmla="*/ 4245 h 10000"/>
                <a:gd name="connsiteX45" fmla="*/ 943 w 10000"/>
                <a:gd name="connsiteY45" fmla="*/ 4170 h 10000"/>
                <a:gd name="connsiteX46" fmla="*/ 2073 w 10000"/>
                <a:gd name="connsiteY46" fmla="*/ 4031 h 10000"/>
                <a:gd name="connsiteX47" fmla="*/ 4055 w 10000"/>
                <a:gd name="connsiteY47" fmla="*/ 3815 h 10000"/>
                <a:gd name="connsiteX48" fmla="*/ 4055 w 10000"/>
                <a:gd name="connsiteY48" fmla="*/ 3815 h 10000"/>
                <a:gd name="connsiteX49" fmla="*/ 5188 w 10000"/>
                <a:gd name="connsiteY49" fmla="*/ 3598 h 10000"/>
                <a:gd name="connsiteX50" fmla="*/ 7262 w 10000"/>
                <a:gd name="connsiteY50" fmla="*/ 3165 h 10000"/>
                <a:gd name="connsiteX51" fmla="*/ 7262 w 10000"/>
                <a:gd name="connsiteY51" fmla="*/ 3165 h 10000"/>
                <a:gd name="connsiteX52" fmla="*/ 7737 w 10000"/>
                <a:gd name="connsiteY52" fmla="*/ 3013 h 10000"/>
                <a:gd name="connsiteX53" fmla="*/ 7924 w 10000"/>
                <a:gd name="connsiteY53" fmla="*/ 2803 h 10000"/>
                <a:gd name="connsiteX54" fmla="*/ 8116 w 10000"/>
                <a:gd name="connsiteY54" fmla="*/ 2660 h 10000"/>
                <a:gd name="connsiteX55" fmla="*/ 8020 w 10000"/>
                <a:gd name="connsiteY55" fmla="*/ 2516 h 10000"/>
                <a:gd name="connsiteX56" fmla="*/ 8020 w 10000"/>
                <a:gd name="connsiteY56" fmla="*/ 2372 h 10000"/>
                <a:gd name="connsiteX57" fmla="*/ 7829 w 10000"/>
                <a:gd name="connsiteY57" fmla="*/ 2228 h 10000"/>
                <a:gd name="connsiteX58" fmla="*/ 7546 w 10000"/>
                <a:gd name="connsiteY58" fmla="*/ 2014 h 10000"/>
                <a:gd name="connsiteX59" fmla="*/ 7546 w 10000"/>
                <a:gd name="connsiteY59" fmla="*/ 2014 h 10000"/>
                <a:gd name="connsiteX60" fmla="*/ 4153 w 10000"/>
                <a:gd name="connsiteY60" fmla="*/ 722 h 10000"/>
                <a:gd name="connsiteX61" fmla="*/ 4153 w 10000"/>
                <a:gd name="connsiteY61" fmla="*/ 722 h 10000"/>
                <a:gd name="connsiteX62" fmla="*/ 3773 w 10000"/>
                <a:gd name="connsiteY62" fmla="*/ 510 h 10000"/>
                <a:gd name="connsiteX63" fmla="*/ 3489 w 10000"/>
                <a:gd name="connsiteY63" fmla="*/ 291 h 10000"/>
                <a:gd name="connsiteX64" fmla="*/ 3300 w 10000"/>
                <a:gd name="connsiteY64" fmla="*/ 73 h 10000"/>
                <a:gd name="connsiteX65" fmla="*/ 3300 w 10000"/>
                <a:gd name="connsiteY65" fmla="*/ 73 h 10000"/>
                <a:gd name="connsiteX66" fmla="*/ 6700 w 10000"/>
                <a:gd name="connsiteY66" fmla="*/ 0 h 10000"/>
                <a:gd name="connsiteX67" fmla="*/ 10000 w 10000"/>
                <a:gd name="connsiteY67" fmla="*/ 722 h 10000"/>
                <a:gd name="connsiteX68" fmla="*/ 10000 w 10000"/>
                <a:gd name="connsiteY68" fmla="*/ 9927 h 10000"/>
                <a:gd name="connsiteX69" fmla="*/ 10000 w 10000"/>
                <a:gd name="connsiteY69" fmla="*/ 9927 h 10000"/>
                <a:gd name="connsiteX70" fmla="*/ 9527 w 10000"/>
                <a:gd name="connsiteY70" fmla="*/ 9857 h 10000"/>
                <a:gd name="connsiteX71" fmla="*/ 8964 w 10000"/>
                <a:gd name="connsiteY71" fmla="*/ 9927 h 10000"/>
                <a:gd name="connsiteX72" fmla="*/ 8964 w 10000"/>
                <a:gd name="connsiteY72" fmla="*/ 9927 h 10000"/>
                <a:gd name="connsiteX73" fmla="*/ 8774 w 10000"/>
                <a:gd name="connsiteY73" fmla="*/ 10000 h 10000"/>
                <a:gd name="connsiteX74" fmla="*/ 8398 w 10000"/>
                <a:gd name="connsiteY74" fmla="*/ 9927 h 10000"/>
                <a:gd name="connsiteX75" fmla="*/ 8116 w 10000"/>
                <a:gd name="connsiteY75" fmla="*/ 9857 h 10000"/>
                <a:gd name="connsiteX76" fmla="*/ 7829 w 10000"/>
                <a:gd name="connsiteY76" fmla="*/ 9707 h 10000"/>
                <a:gd name="connsiteX77" fmla="*/ 7638 w 10000"/>
                <a:gd name="connsiteY77" fmla="*/ 9494 h 10000"/>
                <a:gd name="connsiteX78" fmla="*/ 7358 w 10000"/>
                <a:gd name="connsiteY78" fmla="*/ 9137 h 10000"/>
                <a:gd name="connsiteX79" fmla="*/ 7358 w 10000"/>
                <a:gd name="connsiteY79" fmla="*/ 9137 h 10000"/>
                <a:gd name="connsiteX80" fmla="*/ 6980 w 10000"/>
                <a:gd name="connsiteY80" fmla="*/ 8492 h 10000"/>
                <a:gd name="connsiteX81" fmla="*/ 6793 w 10000"/>
                <a:gd name="connsiteY81" fmla="*/ 8199 h 10000"/>
                <a:gd name="connsiteX82" fmla="*/ 6509 w 10000"/>
                <a:gd name="connsiteY82" fmla="*/ 7987 h 10000"/>
                <a:gd name="connsiteX83" fmla="*/ 6226 w 10000"/>
                <a:gd name="connsiteY83" fmla="*/ 7842 h 10000"/>
                <a:gd name="connsiteX84" fmla="*/ 5850 w 10000"/>
                <a:gd name="connsiteY84" fmla="*/ 7765 h 10000"/>
                <a:gd name="connsiteX85" fmla="*/ 5469 w 10000"/>
                <a:gd name="connsiteY85" fmla="*/ 7695 h 10000"/>
                <a:gd name="connsiteX86" fmla="*/ 4905 w 10000"/>
                <a:gd name="connsiteY86" fmla="*/ 7622 h 10000"/>
                <a:gd name="connsiteX87" fmla="*/ 4905 w 10000"/>
                <a:gd name="connsiteY87" fmla="*/ 7622 h 10000"/>
                <a:gd name="connsiteX88" fmla="*/ 4153 w 10000"/>
                <a:gd name="connsiteY88" fmla="*/ 7695 h 10000"/>
                <a:gd name="connsiteX89" fmla="*/ 3583 w 10000"/>
                <a:gd name="connsiteY89" fmla="*/ 7695 h 10000"/>
                <a:gd name="connsiteX90" fmla="*/ 3396 w 10000"/>
                <a:gd name="connsiteY90" fmla="*/ 7622 h 10000"/>
                <a:gd name="connsiteX91" fmla="*/ 3300 w 10000"/>
                <a:gd name="connsiteY91" fmla="*/ 7550 h 10000"/>
                <a:gd name="connsiteX92" fmla="*/ 3300 w 10000"/>
                <a:gd name="connsiteY92" fmla="*/ 7550 h 10000"/>
                <a:gd name="connsiteX93" fmla="*/ 3300 w 10000"/>
                <a:gd name="connsiteY93" fmla="*/ 6257 h 10000"/>
                <a:gd name="connsiteX94" fmla="*/ 3300 w 10000"/>
                <a:gd name="connsiteY94" fmla="*/ 6257 h 10000"/>
                <a:gd name="connsiteX95" fmla="*/ 3300 w 10000"/>
                <a:gd name="connsiteY95" fmla="*/ 5968 h 10000"/>
                <a:gd name="connsiteX96" fmla="*/ 3113 w 10000"/>
                <a:gd name="connsiteY96" fmla="*/ 5609 h 10000"/>
                <a:gd name="connsiteX97" fmla="*/ 3019 w 10000"/>
                <a:gd name="connsiteY97" fmla="*/ 5539 h 10000"/>
                <a:gd name="connsiteX98" fmla="*/ 2829 w 10000"/>
                <a:gd name="connsiteY98" fmla="*/ 5464 h 10000"/>
                <a:gd name="connsiteX99" fmla="*/ 2641 w 10000"/>
                <a:gd name="connsiteY99" fmla="*/ 5464 h 10000"/>
                <a:gd name="connsiteX100" fmla="*/ 2358 w 10000"/>
                <a:gd name="connsiteY100" fmla="*/ 5539 h 10000"/>
                <a:gd name="connsiteX101" fmla="*/ 2358 w 10000"/>
                <a:gd name="connsiteY101" fmla="*/ 5539 h 10000"/>
                <a:gd name="connsiteX102" fmla="*/ 1319 w 10000"/>
                <a:gd name="connsiteY102" fmla="*/ 6042 h 10000"/>
                <a:gd name="connsiteX103" fmla="*/ 850 w 10000"/>
                <a:gd name="connsiteY103" fmla="*/ 6185 h 10000"/>
                <a:gd name="connsiteX104" fmla="*/ 754 w 10000"/>
                <a:gd name="connsiteY104" fmla="*/ 6257 h 10000"/>
                <a:gd name="connsiteX105" fmla="*/ 660 w 10000"/>
                <a:gd name="connsiteY105" fmla="*/ 6185 h 10000"/>
                <a:gd name="connsiteX106" fmla="*/ 660 w 10000"/>
                <a:gd name="connsiteY106" fmla="*/ 6185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035 h 10000"/>
                <a:gd name="connsiteX38" fmla="*/ 0 w 10000"/>
                <a:gd name="connsiteY38" fmla="*/ 4889 h 10000"/>
                <a:gd name="connsiteX39" fmla="*/ 94 w 10000"/>
                <a:gd name="connsiteY39" fmla="*/ 4750 h 10000"/>
                <a:gd name="connsiteX40" fmla="*/ 282 w 10000"/>
                <a:gd name="connsiteY40" fmla="*/ 4459 h 10000"/>
                <a:gd name="connsiteX41" fmla="*/ 470 w 10000"/>
                <a:gd name="connsiteY41" fmla="*/ 4388 h 10000"/>
                <a:gd name="connsiteX42" fmla="*/ 470 w 10000"/>
                <a:gd name="connsiteY42" fmla="*/ 4388 h 10000"/>
                <a:gd name="connsiteX43" fmla="*/ 470 w 10000"/>
                <a:gd name="connsiteY43" fmla="*/ 4320 h 10000"/>
                <a:gd name="connsiteX44" fmla="*/ 566 w 10000"/>
                <a:gd name="connsiteY44" fmla="*/ 4245 h 10000"/>
                <a:gd name="connsiteX45" fmla="*/ 943 w 10000"/>
                <a:gd name="connsiteY45" fmla="*/ 4170 h 10000"/>
                <a:gd name="connsiteX46" fmla="*/ 2073 w 10000"/>
                <a:gd name="connsiteY46" fmla="*/ 4031 h 10000"/>
                <a:gd name="connsiteX47" fmla="*/ 4055 w 10000"/>
                <a:gd name="connsiteY47" fmla="*/ 3815 h 10000"/>
                <a:gd name="connsiteX48" fmla="*/ 4055 w 10000"/>
                <a:gd name="connsiteY48" fmla="*/ 3815 h 10000"/>
                <a:gd name="connsiteX49" fmla="*/ 5188 w 10000"/>
                <a:gd name="connsiteY49" fmla="*/ 3598 h 10000"/>
                <a:gd name="connsiteX50" fmla="*/ 7262 w 10000"/>
                <a:gd name="connsiteY50" fmla="*/ 3165 h 10000"/>
                <a:gd name="connsiteX51" fmla="*/ 7262 w 10000"/>
                <a:gd name="connsiteY51" fmla="*/ 3165 h 10000"/>
                <a:gd name="connsiteX52" fmla="*/ 7737 w 10000"/>
                <a:gd name="connsiteY52" fmla="*/ 3013 h 10000"/>
                <a:gd name="connsiteX53" fmla="*/ 7924 w 10000"/>
                <a:gd name="connsiteY53" fmla="*/ 2803 h 10000"/>
                <a:gd name="connsiteX54" fmla="*/ 8116 w 10000"/>
                <a:gd name="connsiteY54" fmla="*/ 2660 h 10000"/>
                <a:gd name="connsiteX55" fmla="*/ 8020 w 10000"/>
                <a:gd name="connsiteY55" fmla="*/ 2516 h 10000"/>
                <a:gd name="connsiteX56" fmla="*/ 8020 w 10000"/>
                <a:gd name="connsiteY56" fmla="*/ 2372 h 10000"/>
                <a:gd name="connsiteX57" fmla="*/ 7829 w 10000"/>
                <a:gd name="connsiteY57" fmla="*/ 2228 h 10000"/>
                <a:gd name="connsiteX58" fmla="*/ 7546 w 10000"/>
                <a:gd name="connsiteY58" fmla="*/ 2014 h 10000"/>
                <a:gd name="connsiteX59" fmla="*/ 7546 w 10000"/>
                <a:gd name="connsiteY59" fmla="*/ 2014 h 10000"/>
                <a:gd name="connsiteX60" fmla="*/ 4153 w 10000"/>
                <a:gd name="connsiteY60" fmla="*/ 722 h 10000"/>
                <a:gd name="connsiteX61" fmla="*/ 4153 w 10000"/>
                <a:gd name="connsiteY61" fmla="*/ 722 h 10000"/>
                <a:gd name="connsiteX62" fmla="*/ 3773 w 10000"/>
                <a:gd name="connsiteY62" fmla="*/ 510 h 10000"/>
                <a:gd name="connsiteX63" fmla="*/ 3489 w 10000"/>
                <a:gd name="connsiteY63" fmla="*/ 291 h 10000"/>
                <a:gd name="connsiteX64" fmla="*/ 3300 w 10000"/>
                <a:gd name="connsiteY64" fmla="*/ 73 h 10000"/>
                <a:gd name="connsiteX65" fmla="*/ 3300 w 10000"/>
                <a:gd name="connsiteY65" fmla="*/ 73 h 10000"/>
                <a:gd name="connsiteX66" fmla="*/ 6700 w 10000"/>
                <a:gd name="connsiteY66" fmla="*/ 0 h 10000"/>
                <a:gd name="connsiteX67" fmla="*/ 10000 w 10000"/>
                <a:gd name="connsiteY67" fmla="*/ 722 h 10000"/>
                <a:gd name="connsiteX68" fmla="*/ 10000 w 10000"/>
                <a:gd name="connsiteY68" fmla="*/ 9927 h 10000"/>
                <a:gd name="connsiteX69" fmla="*/ 10000 w 10000"/>
                <a:gd name="connsiteY69" fmla="*/ 9927 h 10000"/>
                <a:gd name="connsiteX70" fmla="*/ 9527 w 10000"/>
                <a:gd name="connsiteY70" fmla="*/ 9857 h 10000"/>
                <a:gd name="connsiteX71" fmla="*/ 8964 w 10000"/>
                <a:gd name="connsiteY71" fmla="*/ 9927 h 10000"/>
                <a:gd name="connsiteX72" fmla="*/ 8964 w 10000"/>
                <a:gd name="connsiteY72" fmla="*/ 9927 h 10000"/>
                <a:gd name="connsiteX73" fmla="*/ 8774 w 10000"/>
                <a:gd name="connsiteY73" fmla="*/ 10000 h 10000"/>
                <a:gd name="connsiteX74" fmla="*/ 8398 w 10000"/>
                <a:gd name="connsiteY74" fmla="*/ 9927 h 10000"/>
                <a:gd name="connsiteX75" fmla="*/ 8116 w 10000"/>
                <a:gd name="connsiteY75" fmla="*/ 9857 h 10000"/>
                <a:gd name="connsiteX76" fmla="*/ 7829 w 10000"/>
                <a:gd name="connsiteY76" fmla="*/ 9707 h 10000"/>
                <a:gd name="connsiteX77" fmla="*/ 7638 w 10000"/>
                <a:gd name="connsiteY77" fmla="*/ 9494 h 10000"/>
                <a:gd name="connsiteX78" fmla="*/ 7358 w 10000"/>
                <a:gd name="connsiteY78" fmla="*/ 9137 h 10000"/>
                <a:gd name="connsiteX79" fmla="*/ 7358 w 10000"/>
                <a:gd name="connsiteY79" fmla="*/ 9137 h 10000"/>
                <a:gd name="connsiteX80" fmla="*/ 6980 w 10000"/>
                <a:gd name="connsiteY80" fmla="*/ 8492 h 10000"/>
                <a:gd name="connsiteX81" fmla="*/ 6793 w 10000"/>
                <a:gd name="connsiteY81" fmla="*/ 8199 h 10000"/>
                <a:gd name="connsiteX82" fmla="*/ 6509 w 10000"/>
                <a:gd name="connsiteY82" fmla="*/ 7987 h 10000"/>
                <a:gd name="connsiteX83" fmla="*/ 6226 w 10000"/>
                <a:gd name="connsiteY83" fmla="*/ 7842 h 10000"/>
                <a:gd name="connsiteX84" fmla="*/ 5850 w 10000"/>
                <a:gd name="connsiteY84" fmla="*/ 7765 h 10000"/>
                <a:gd name="connsiteX85" fmla="*/ 5469 w 10000"/>
                <a:gd name="connsiteY85" fmla="*/ 7695 h 10000"/>
                <a:gd name="connsiteX86" fmla="*/ 4905 w 10000"/>
                <a:gd name="connsiteY86" fmla="*/ 7622 h 10000"/>
                <a:gd name="connsiteX87" fmla="*/ 4905 w 10000"/>
                <a:gd name="connsiteY87" fmla="*/ 7622 h 10000"/>
                <a:gd name="connsiteX88" fmla="*/ 4153 w 10000"/>
                <a:gd name="connsiteY88" fmla="*/ 7695 h 10000"/>
                <a:gd name="connsiteX89" fmla="*/ 3583 w 10000"/>
                <a:gd name="connsiteY89" fmla="*/ 7695 h 10000"/>
                <a:gd name="connsiteX90" fmla="*/ 3396 w 10000"/>
                <a:gd name="connsiteY90" fmla="*/ 7622 h 10000"/>
                <a:gd name="connsiteX91" fmla="*/ 3300 w 10000"/>
                <a:gd name="connsiteY91" fmla="*/ 7550 h 10000"/>
                <a:gd name="connsiteX92" fmla="*/ 3300 w 10000"/>
                <a:gd name="connsiteY92" fmla="*/ 7550 h 10000"/>
                <a:gd name="connsiteX93" fmla="*/ 3300 w 10000"/>
                <a:gd name="connsiteY93" fmla="*/ 6257 h 10000"/>
                <a:gd name="connsiteX94" fmla="*/ 3300 w 10000"/>
                <a:gd name="connsiteY94" fmla="*/ 6257 h 10000"/>
                <a:gd name="connsiteX95" fmla="*/ 3300 w 10000"/>
                <a:gd name="connsiteY95" fmla="*/ 5968 h 10000"/>
                <a:gd name="connsiteX96" fmla="*/ 3113 w 10000"/>
                <a:gd name="connsiteY96" fmla="*/ 5609 h 10000"/>
                <a:gd name="connsiteX97" fmla="*/ 3019 w 10000"/>
                <a:gd name="connsiteY97" fmla="*/ 5539 h 10000"/>
                <a:gd name="connsiteX98" fmla="*/ 2829 w 10000"/>
                <a:gd name="connsiteY98" fmla="*/ 5464 h 10000"/>
                <a:gd name="connsiteX99" fmla="*/ 2641 w 10000"/>
                <a:gd name="connsiteY99" fmla="*/ 5464 h 10000"/>
                <a:gd name="connsiteX100" fmla="*/ 2358 w 10000"/>
                <a:gd name="connsiteY100" fmla="*/ 5539 h 10000"/>
                <a:gd name="connsiteX101" fmla="*/ 2358 w 10000"/>
                <a:gd name="connsiteY101" fmla="*/ 5539 h 10000"/>
                <a:gd name="connsiteX102" fmla="*/ 1319 w 10000"/>
                <a:gd name="connsiteY102" fmla="*/ 6042 h 10000"/>
                <a:gd name="connsiteX103" fmla="*/ 850 w 10000"/>
                <a:gd name="connsiteY103" fmla="*/ 6185 h 10000"/>
                <a:gd name="connsiteX104" fmla="*/ 754 w 10000"/>
                <a:gd name="connsiteY104" fmla="*/ 6257 h 10000"/>
                <a:gd name="connsiteX105" fmla="*/ 660 w 10000"/>
                <a:gd name="connsiteY105" fmla="*/ 6185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035 h 10000"/>
                <a:gd name="connsiteX38" fmla="*/ 0 w 10000"/>
                <a:gd name="connsiteY38" fmla="*/ 4889 h 10000"/>
                <a:gd name="connsiteX39" fmla="*/ 94 w 10000"/>
                <a:gd name="connsiteY39" fmla="*/ 4750 h 10000"/>
                <a:gd name="connsiteX40" fmla="*/ 282 w 10000"/>
                <a:gd name="connsiteY40" fmla="*/ 4459 h 10000"/>
                <a:gd name="connsiteX41" fmla="*/ 470 w 10000"/>
                <a:gd name="connsiteY41" fmla="*/ 4388 h 10000"/>
                <a:gd name="connsiteX42" fmla="*/ 470 w 10000"/>
                <a:gd name="connsiteY42" fmla="*/ 4388 h 10000"/>
                <a:gd name="connsiteX43" fmla="*/ 470 w 10000"/>
                <a:gd name="connsiteY43" fmla="*/ 4320 h 10000"/>
                <a:gd name="connsiteX44" fmla="*/ 566 w 10000"/>
                <a:gd name="connsiteY44" fmla="*/ 4245 h 10000"/>
                <a:gd name="connsiteX45" fmla="*/ 943 w 10000"/>
                <a:gd name="connsiteY45" fmla="*/ 4170 h 10000"/>
                <a:gd name="connsiteX46" fmla="*/ 2073 w 10000"/>
                <a:gd name="connsiteY46" fmla="*/ 4031 h 10000"/>
                <a:gd name="connsiteX47" fmla="*/ 4055 w 10000"/>
                <a:gd name="connsiteY47" fmla="*/ 3815 h 10000"/>
                <a:gd name="connsiteX48" fmla="*/ 4055 w 10000"/>
                <a:gd name="connsiteY48" fmla="*/ 3815 h 10000"/>
                <a:gd name="connsiteX49" fmla="*/ 5188 w 10000"/>
                <a:gd name="connsiteY49" fmla="*/ 3598 h 10000"/>
                <a:gd name="connsiteX50" fmla="*/ 7262 w 10000"/>
                <a:gd name="connsiteY50" fmla="*/ 3165 h 10000"/>
                <a:gd name="connsiteX51" fmla="*/ 7262 w 10000"/>
                <a:gd name="connsiteY51" fmla="*/ 3165 h 10000"/>
                <a:gd name="connsiteX52" fmla="*/ 7737 w 10000"/>
                <a:gd name="connsiteY52" fmla="*/ 3013 h 10000"/>
                <a:gd name="connsiteX53" fmla="*/ 7924 w 10000"/>
                <a:gd name="connsiteY53" fmla="*/ 2803 h 10000"/>
                <a:gd name="connsiteX54" fmla="*/ 8116 w 10000"/>
                <a:gd name="connsiteY54" fmla="*/ 2660 h 10000"/>
                <a:gd name="connsiteX55" fmla="*/ 8020 w 10000"/>
                <a:gd name="connsiteY55" fmla="*/ 2516 h 10000"/>
                <a:gd name="connsiteX56" fmla="*/ 8020 w 10000"/>
                <a:gd name="connsiteY56" fmla="*/ 2372 h 10000"/>
                <a:gd name="connsiteX57" fmla="*/ 7829 w 10000"/>
                <a:gd name="connsiteY57" fmla="*/ 2228 h 10000"/>
                <a:gd name="connsiteX58" fmla="*/ 7546 w 10000"/>
                <a:gd name="connsiteY58" fmla="*/ 2014 h 10000"/>
                <a:gd name="connsiteX59" fmla="*/ 7546 w 10000"/>
                <a:gd name="connsiteY59" fmla="*/ 2014 h 10000"/>
                <a:gd name="connsiteX60" fmla="*/ 4153 w 10000"/>
                <a:gd name="connsiteY60" fmla="*/ 722 h 10000"/>
                <a:gd name="connsiteX61" fmla="*/ 4153 w 10000"/>
                <a:gd name="connsiteY61" fmla="*/ 722 h 10000"/>
                <a:gd name="connsiteX62" fmla="*/ 3773 w 10000"/>
                <a:gd name="connsiteY62" fmla="*/ 510 h 10000"/>
                <a:gd name="connsiteX63" fmla="*/ 3489 w 10000"/>
                <a:gd name="connsiteY63" fmla="*/ 291 h 10000"/>
                <a:gd name="connsiteX64" fmla="*/ 3300 w 10000"/>
                <a:gd name="connsiteY64" fmla="*/ 73 h 10000"/>
                <a:gd name="connsiteX65" fmla="*/ 3300 w 10000"/>
                <a:gd name="connsiteY65" fmla="*/ 73 h 10000"/>
                <a:gd name="connsiteX66" fmla="*/ 6700 w 10000"/>
                <a:gd name="connsiteY66" fmla="*/ 0 h 10000"/>
                <a:gd name="connsiteX67" fmla="*/ 10000 w 10000"/>
                <a:gd name="connsiteY67" fmla="*/ 722 h 10000"/>
                <a:gd name="connsiteX68" fmla="*/ 10000 w 10000"/>
                <a:gd name="connsiteY68" fmla="*/ 9927 h 10000"/>
                <a:gd name="connsiteX69" fmla="*/ 10000 w 10000"/>
                <a:gd name="connsiteY69" fmla="*/ 9927 h 10000"/>
                <a:gd name="connsiteX70" fmla="*/ 9527 w 10000"/>
                <a:gd name="connsiteY70" fmla="*/ 9857 h 10000"/>
                <a:gd name="connsiteX71" fmla="*/ 8964 w 10000"/>
                <a:gd name="connsiteY71" fmla="*/ 9927 h 10000"/>
                <a:gd name="connsiteX72" fmla="*/ 8964 w 10000"/>
                <a:gd name="connsiteY72" fmla="*/ 9927 h 10000"/>
                <a:gd name="connsiteX73" fmla="*/ 8774 w 10000"/>
                <a:gd name="connsiteY73" fmla="*/ 10000 h 10000"/>
                <a:gd name="connsiteX74" fmla="*/ 8398 w 10000"/>
                <a:gd name="connsiteY74" fmla="*/ 9927 h 10000"/>
                <a:gd name="connsiteX75" fmla="*/ 8116 w 10000"/>
                <a:gd name="connsiteY75" fmla="*/ 9857 h 10000"/>
                <a:gd name="connsiteX76" fmla="*/ 7829 w 10000"/>
                <a:gd name="connsiteY76" fmla="*/ 9707 h 10000"/>
                <a:gd name="connsiteX77" fmla="*/ 7638 w 10000"/>
                <a:gd name="connsiteY77" fmla="*/ 9494 h 10000"/>
                <a:gd name="connsiteX78" fmla="*/ 7358 w 10000"/>
                <a:gd name="connsiteY78" fmla="*/ 9137 h 10000"/>
                <a:gd name="connsiteX79" fmla="*/ 7358 w 10000"/>
                <a:gd name="connsiteY79" fmla="*/ 9137 h 10000"/>
                <a:gd name="connsiteX80" fmla="*/ 6980 w 10000"/>
                <a:gd name="connsiteY80" fmla="*/ 8492 h 10000"/>
                <a:gd name="connsiteX81" fmla="*/ 6793 w 10000"/>
                <a:gd name="connsiteY81" fmla="*/ 8199 h 10000"/>
                <a:gd name="connsiteX82" fmla="*/ 6509 w 10000"/>
                <a:gd name="connsiteY82" fmla="*/ 7987 h 10000"/>
                <a:gd name="connsiteX83" fmla="*/ 6226 w 10000"/>
                <a:gd name="connsiteY83" fmla="*/ 7842 h 10000"/>
                <a:gd name="connsiteX84" fmla="*/ 5850 w 10000"/>
                <a:gd name="connsiteY84" fmla="*/ 7765 h 10000"/>
                <a:gd name="connsiteX85" fmla="*/ 5469 w 10000"/>
                <a:gd name="connsiteY85" fmla="*/ 7695 h 10000"/>
                <a:gd name="connsiteX86" fmla="*/ 4905 w 10000"/>
                <a:gd name="connsiteY86" fmla="*/ 7622 h 10000"/>
                <a:gd name="connsiteX87" fmla="*/ 4905 w 10000"/>
                <a:gd name="connsiteY87" fmla="*/ 7622 h 10000"/>
                <a:gd name="connsiteX88" fmla="*/ 4153 w 10000"/>
                <a:gd name="connsiteY88" fmla="*/ 7695 h 10000"/>
                <a:gd name="connsiteX89" fmla="*/ 3583 w 10000"/>
                <a:gd name="connsiteY89" fmla="*/ 7695 h 10000"/>
                <a:gd name="connsiteX90" fmla="*/ 3396 w 10000"/>
                <a:gd name="connsiteY90" fmla="*/ 7622 h 10000"/>
                <a:gd name="connsiteX91" fmla="*/ 3300 w 10000"/>
                <a:gd name="connsiteY91" fmla="*/ 7550 h 10000"/>
                <a:gd name="connsiteX92" fmla="*/ 3300 w 10000"/>
                <a:gd name="connsiteY92" fmla="*/ 7550 h 10000"/>
                <a:gd name="connsiteX93" fmla="*/ 3300 w 10000"/>
                <a:gd name="connsiteY93" fmla="*/ 6257 h 10000"/>
                <a:gd name="connsiteX94" fmla="*/ 3300 w 10000"/>
                <a:gd name="connsiteY94" fmla="*/ 6257 h 10000"/>
                <a:gd name="connsiteX95" fmla="*/ 3300 w 10000"/>
                <a:gd name="connsiteY95" fmla="*/ 5968 h 10000"/>
                <a:gd name="connsiteX96" fmla="*/ 3113 w 10000"/>
                <a:gd name="connsiteY96" fmla="*/ 5609 h 10000"/>
                <a:gd name="connsiteX97" fmla="*/ 3019 w 10000"/>
                <a:gd name="connsiteY97" fmla="*/ 5539 h 10000"/>
                <a:gd name="connsiteX98" fmla="*/ 2829 w 10000"/>
                <a:gd name="connsiteY98" fmla="*/ 5464 h 10000"/>
                <a:gd name="connsiteX99" fmla="*/ 2641 w 10000"/>
                <a:gd name="connsiteY99" fmla="*/ 5464 h 10000"/>
                <a:gd name="connsiteX100" fmla="*/ 2358 w 10000"/>
                <a:gd name="connsiteY100" fmla="*/ 5539 h 10000"/>
                <a:gd name="connsiteX101" fmla="*/ 2358 w 10000"/>
                <a:gd name="connsiteY101" fmla="*/ 5539 h 10000"/>
                <a:gd name="connsiteX102" fmla="*/ 1319 w 10000"/>
                <a:gd name="connsiteY102" fmla="*/ 6042 h 10000"/>
                <a:gd name="connsiteX103" fmla="*/ 1847 w 10000"/>
                <a:gd name="connsiteY103" fmla="*/ 6891 h 10000"/>
                <a:gd name="connsiteX104" fmla="*/ 754 w 10000"/>
                <a:gd name="connsiteY104" fmla="*/ 6257 h 10000"/>
                <a:gd name="connsiteX105" fmla="*/ 660 w 10000"/>
                <a:gd name="connsiteY105" fmla="*/ 6185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035 h 10000"/>
                <a:gd name="connsiteX38" fmla="*/ 0 w 10000"/>
                <a:gd name="connsiteY38" fmla="*/ 4889 h 10000"/>
                <a:gd name="connsiteX39" fmla="*/ 94 w 10000"/>
                <a:gd name="connsiteY39" fmla="*/ 4750 h 10000"/>
                <a:gd name="connsiteX40" fmla="*/ 282 w 10000"/>
                <a:gd name="connsiteY40" fmla="*/ 4459 h 10000"/>
                <a:gd name="connsiteX41" fmla="*/ 470 w 10000"/>
                <a:gd name="connsiteY41" fmla="*/ 4388 h 10000"/>
                <a:gd name="connsiteX42" fmla="*/ 470 w 10000"/>
                <a:gd name="connsiteY42" fmla="*/ 4388 h 10000"/>
                <a:gd name="connsiteX43" fmla="*/ 470 w 10000"/>
                <a:gd name="connsiteY43" fmla="*/ 4320 h 10000"/>
                <a:gd name="connsiteX44" fmla="*/ 566 w 10000"/>
                <a:gd name="connsiteY44" fmla="*/ 4245 h 10000"/>
                <a:gd name="connsiteX45" fmla="*/ 943 w 10000"/>
                <a:gd name="connsiteY45" fmla="*/ 4170 h 10000"/>
                <a:gd name="connsiteX46" fmla="*/ 2073 w 10000"/>
                <a:gd name="connsiteY46" fmla="*/ 4031 h 10000"/>
                <a:gd name="connsiteX47" fmla="*/ 4055 w 10000"/>
                <a:gd name="connsiteY47" fmla="*/ 3815 h 10000"/>
                <a:gd name="connsiteX48" fmla="*/ 4055 w 10000"/>
                <a:gd name="connsiteY48" fmla="*/ 3815 h 10000"/>
                <a:gd name="connsiteX49" fmla="*/ 5188 w 10000"/>
                <a:gd name="connsiteY49" fmla="*/ 3598 h 10000"/>
                <a:gd name="connsiteX50" fmla="*/ 7262 w 10000"/>
                <a:gd name="connsiteY50" fmla="*/ 3165 h 10000"/>
                <a:gd name="connsiteX51" fmla="*/ 7262 w 10000"/>
                <a:gd name="connsiteY51" fmla="*/ 3165 h 10000"/>
                <a:gd name="connsiteX52" fmla="*/ 7737 w 10000"/>
                <a:gd name="connsiteY52" fmla="*/ 3013 h 10000"/>
                <a:gd name="connsiteX53" fmla="*/ 7924 w 10000"/>
                <a:gd name="connsiteY53" fmla="*/ 2803 h 10000"/>
                <a:gd name="connsiteX54" fmla="*/ 8116 w 10000"/>
                <a:gd name="connsiteY54" fmla="*/ 2660 h 10000"/>
                <a:gd name="connsiteX55" fmla="*/ 8020 w 10000"/>
                <a:gd name="connsiteY55" fmla="*/ 2516 h 10000"/>
                <a:gd name="connsiteX56" fmla="*/ 8020 w 10000"/>
                <a:gd name="connsiteY56" fmla="*/ 2372 h 10000"/>
                <a:gd name="connsiteX57" fmla="*/ 7829 w 10000"/>
                <a:gd name="connsiteY57" fmla="*/ 2228 h 10000"/>
                <a:gd name="connsiteX58" fmla="*/ 7546 w 10000"/>
                <a:gd name="connsiteY58" fmla="*/ 2014 h 10000"/>
                <a:gd name="connsiteX59" fmla="*/ 7546 w 10000"/>
                <a:gd name="connsiteY59" fmla="*/ 2014 h 10000"/>
                <a:gd name="connsiteX60" fmla="*/ 4153 w 10000"/>
                <a:gd name="connsiteY60" fmla="*/ 722 h 10000"/>
                <a:gd name="connsiteX61" fmla="*/ 4153 w 10000"/>
                <a:gd name="connsiteY61" fmla="*/ 722 h 10000"/>
                <a:gd name="connsiteX62" fmla="*/ 3773 w 10000"/>
                <a:gd name="connsiteY62" fmla="*/ 510 h 10000"/>
                <a:gd name="connsiteX63" fmla="*/ 3489 w 10000"/>
                <a:gd name="connsiteY63" fmla="*/ 291 h 10000"/>
                <a:gd name="connsiteX64" fmla="*/ 3300 w 10000"/>
                <a:gd name="connsiteY64" fmla="*/ 73 h 10000"/>
                <a:gd name="connsiteX65" fmla="*/ 3300 w 10000"/>
                <a:gd name="connsiteY65" fmla="*/ 73 h 10000"/>
                <a:gd name="connsiteX66" fmla="*/ 6700 w 10000"/>
                <a:gd name="connsiteY66" fmla="*/ 0 h 10000"/>
                <a:gd name="connsiteX67" fmla="*/ 10000 w 10000"/>
                <a:gd name="connsiteY67" fmla="*/ 722 h 10000"/>
                <a:gd name="connsiteX68" fmla="*/ 10000 w 10000"/>
                <a:gd name="connsiteY68" fmla="*/ 9927 h 10000"/>
                <a:gd name="connsiteX69" fmla="*/ 10000 w 10000"/>
                <a:gd name="connsiteY69" fmla="*/ 9927 h 10000"/>
                <a:gd name="connsiteX70" fmla="*/ 9527 w 10000"/>
                <a:gd name="connsiteY70" fmla="*/ 9857 h 10000"/>
                <a:gd name="connsiteX71" fmla="*/ 8964 w 10000"/>
                <a:gd name="connsiteY71" fmla="*/ 9927 h 10000"/>
                <a:gd name="connsiteX72" fmla="*/ 8964 w 10000"/>
                <a:gd name="connsiteY72" fmla="*/ 9927 h 10000"/>
                <a:gd name="connsiteX73" fmla="*/ 8774 w 10000"/>
                <a:gd name="connsiteY73" fmla="*/ 10000 h 10000"/>
                <a:gd name="connsiteX74" fmla="*/ 8398 w 10000"/>
                <a:gd name="connsiteY74" fmla="*/ 9927 h 10000"/>
                <a:gd name="connsiteX75" fmla="*/ 8116 w 10000"/>
                <a:gd name="connsiteY75" fmla="*/ 9857 h 10000"/>
                <a:gd name="connsiteX76" fmla="*/ 7829 w 10000"/>
                <a:gd name="connsiteY76" fmla="*/ 9707 h 10000"/>
                <a:gd name="connsiteX77" fmla="*/ 7638 w 10000"/>
                <a:gd name="connsiteY77" fmla="*/ 9494 h 10000"/>
                <a:gd name="connsiteX78" fmla="*/ 7358 w 10000"/>
                <a:gd name="connsiteY78" fmla="*/ 9137 h 10000"/>
                <a:gd name="connsiteX79" fmla="*/ 7358 w 10000"/>
                <a:gd name="connsiteY79" fmla="*/ 9137 h 10000"/>
                <a:gd name="connsiteX80" fmla="*/ 6980 w 10000"/>
                <a:gd name="connsiteY80" fmla="*/ 8492 h 10000"/>
                <a:gd name="connsiteX81" fmla="*/ 6793 w 10000"/>
                <a:gd name="connsiteY81" fmla="*/ 8199 h 10000"/>
                <a:gd name="connsiteX82" fmla="*/ 6509 w 10000"/>
                <a:gd name="connsiteY82" fmla="*/ 7987 h 10000"/>
                <a:gd name="connsiteX83" fmla="*/ 6226 w 10000"/>
                <a:gd name="connsiteY83" fmla="*/ 7842 h 10000"/>
                <a:gd name="connsiteX84" fmla="*/ 5850 w 10000"/>
                <a:gd name="connsiteY84" fmla="*/ 7765 h 10000"/>
                <a:gd name="connsiteX85" fmla="*/ 5469 w 10000"/>
                <a:gd name="connsiteY85" fmla="*/ 7695 h 10000"/>
                <a:gd name="connsiteX86" fmla="*/ 4905 w 10000"/>
                <a:gd name="connsiteY86" fmla="*/ 7622 h 10000"/>
                <a:gd name="connsiteX87" fmla="*/ 4905 w 10000"/>
                <a:gd name="connsiteY87" fmla="*/ 7622 h 10000"/>
                <a:gd name="connsiteX88" fmla="*/ 4153 w 10000"/>
                <a:gd name="connsiteY88" fmla="*/ 7695 h 10000"/>
                <a:gd name="connsiteX89" fmla="*/ 3583 w 10000"/>
                <a:gd name="connsiteY89" fmla="*/ 7695 h 10000"/>
                <a:gd name="connsiteX90" fmla="*/ 3396 w 10000"/>
                <a:gd name="connsiteY90" fmla="*/ 7622 h 10000"/>
                <a:gd name="connsiteX91" fmla="*/ 3300 w 10000"/>
                <a:gd name="connsiteY91" fmla="*/ 7550 h 10000"/>
                <a:gd name="connsiteX92" fmla="*/ 3300 w 10000"/>
                <a:gd name="connsiteY92" fmla="*/ 7550 h 10000"/>
                <a:gd name="connsiteX93" fmla="*/ 3300 w 10000"/>
                <a:gd name="connsiteY93" fmla="*/ 6257 h 10000"/>
                <a:gd name="connsiteX94" fmla="*/ 3300 w 10000"/>
                <a:gd name="connsiteY94" fmla="*/ 6257 h 10000"/>
                <a:gd name="connsiteX95" fmla="*/ 3300 w 10000"/>
                <a:gd name="connsiteY95" fmla="*/ 5968 h 10000"/>
                <a:gd name="connsiteX96" fmla="*/ 3113 w 10000"/>
                <a:gd name="connsiteY96" fmla="*/ 5609 h 10000"/>
                <a:gd name="connsiteX97" fmla="*/ 3019 w 10000"/>
                <a:gd name="connsiteY97" fmla="*/ 5539 h 10000"/>
                <a:gd name="connsiteX98" fmla="*/ 2829 w 10000"/>
                <a:gd name="connsiteY98" fmla="*/ 5464 h 10000"/>
                <a:gd name="connsiteX99" fmla="*/ 2641 w 10000"/>
                <a:gd name="connsiteY99" fmla="*/ 5464 h 10000"/>
                <a:gd name="connsiteX100" fmla="*/ 2358 w 10000"/>
                <a:gd name="connsiteY100" fmla="*/ 5539 h 10000"/>
                <a:gd name="connsiteX101" fmla="*/ 2358 w 10000"/>
                <a:gd name="connsiteY101" fmla="*/ 5539 h 10000"/>
                <a:gd name="connsiteX102" fmla="*/ 1319 w 10000"/>
                <a:gd name="connsiteY102" fmla="*/ 6042 h 10000"/>
                <a:gd name="connsiteX103" fmla="*/ 754 w 10000"/>
                <a:gd name="connsiteY103" fmla="*/ 6257 h 10000"/>
                <a:gd name="connsiteX104" fmla="*/ 660 w 10000"/>
                <a:gd name="connsiteY104" fmla="*/ 6185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2073 w 10000"/>
                <a:gd name="connsiteY28" fmla="*/ 5752 h 10000"/>
                <a:gd name="connsiteX29" fmla="*/ 1319 w 10000"/>
                <a:gd name="connsiteY29" fmla="*/ 6117 h 10000"/>
                <a:gd name="connsiteX30" fmla="*/ 1319 w 10000"/>
                <a:gd name="connsiteY30" fmla="*/ 6117 h 10000"/>
                <a:gd name="connsiteX31" fmla="*/ 850 w 10000"/>
                <a:gd name="connsiteY31" fmla="*/ 6185 h 10000"/>
                <a:gd name="connsiteX32" fmla="*/ 660 w 10000"/>
                <a:gd name="connsiteY32" fmla="*/ 6185 h 10000"/>
                <a:gd name="connsiteX33" fmla="*/ 566 w 10000"/>
                <a:gd name="connsiteY33" fmla="*/ 6117 h 10000"/>
                <a:gd name="connsiteX34" fmla="*/ 470 w 10000"/>
                <a:gd name="connsiteY34" fmla="*/ 5829 h 10000"/>
                <a:gd name="connsiteX35" fmla="*/ 188 w 10000"/>
                <a:gd name="connsiteY35" fmla="*/ 5464 h 10000"/>
                <a:gd name="connsiteX36" fmla="*/ 188 w 10000"/>
                <a:gd name="connsiteY36" fmla="*/ 5464 h 10000"/>
                <a:gd name="connsiteX37" fmla="*/ 0 w 10000"/>
                <a:gd name="connsiteY37" fmla="*/ 5035 h 10000"/>
                <a:gd name="connsiteX38" fmla="*/ 0 w 10000"/>
                <a:gd name="connsiteY38" fmla="*/ 4889 h 10000"/>
                <a:gd name="connsiteX39" fmla="*/ 94 w 10000"/>
                <a:gd name="connsiteY39" fmla="*/ 4750 h 10000"/>
                <a:gd name="connsiteX40" fmla="*/ 282 w 10000"/>
                <a:gd name="connsiteY40" fmla="*/ 4459 h 10000"/>
                <a:gd name="connsiteX41" fmla="*/ 470 w 10000"/>
                <a:gd name="connsiteY41" fmla="*/ 4388 h 10000"/>
                <a:gd name="connsiteX42" fmla="*/ 470 w 10000"/>
                <a:gd name="connsiteY42" fmla="*/ 4388 h 10000"/>
                <a:gd name="connsiteX43" fmla="*/ 470 w 10000"/>
                <a:gd name="connsiteY43" fmla="*/ 4320 h 10000"/>
                <a:gd name="connsiteX44" fmla="*/ 566 w 10000"/>
                <a:gd name="connsiteY44" fmla="*/ 4245 h 10000"/>
                <a:gd name="connsiteX45" fmla="*/ 943 w 10000"/>
                <a:gd name="connsiteY45" fmla="*/ 4170 h 10000"/>
                <a:gd name="connsiteX46" fmla="*/ 2073 w 10000"/>
                <a:gd name="connsiteY46" fmla="*/ 4031 h 10000"/>
                <a:gd name="connsiteX47" fmla="*/ 4055 w 10000"/>
                <a:gd name="connsiteY47" fmla="*/ 3815 h 10000"/>
                <a:gd name="connsiteX48" fmla="*/ 4055 w 10000"/>
                <a:gd name="connsiteY48" fmla="*/ 3815 h 10000"/>
                <a:gd name="connsiteX49" fmla="*/ 5188 w 10000"/>
                <a:gd name="connsiteY49" fmla="*/ 3598 h 10000"/>
                <a:gd name="connsiteX50" fmla="*/ 7262 w 10000"/>
                <a:gd name="connsiteY50" fmla="*/ 3165 h 10000"/>
                <a:gd name="connsiteX51" fmla="*/ 7262 w 10000"/>
                <a:gd name="connsiteY51" fmla="*/ 3165 h 10000"/>
                <a:gd name="connsiteX52" fmla="*/ 7737 w 10000"/>
                <a:gd name="connsiteY52" fmla="*/ 3013 h 10000"/>
                <a:gd name="connsiteX53" fmla="*/ 7924 w 10000"/>
                <a:gd name="connsiteY53" fmla="*/ 2803 h 10000"/>
                <a:gd name="connsiteX54" fmla="*/ 8116 w 10000"/>
                <a:gd name="connsiteY54" fmla="*/ 2660 h 10000"/>
                <a:gd name="connsiteX55" fmla="*/ 8020 w 10000"/>
                <a:gd name="connsiteY55" fmla="*/ 2516 h 10000"/>
                <a:gd name="connsiteX56" fmla="*/ 8020 w 10000"/>
                <a:gd name="connsiteY56" fmla="*/ 2372 h 10000"/>
                <a:gd name="connsiteX57" fmla="*/ 7829 w 10000"/>
                <a:gd name="connsiteY57" fmla="*/ 2228 h 10000"/>
                <a:gd name="connsiteX58" fmla="*/ 7546 w 10000"/>
                <a:gd name="connsiteY58" fmla="*/ 2014 h 10000"/>
                <a:gd name="connsiteX59" fmla="*/ 7546 w 10000"/>
                <a:gd name="connsiteY59" fmla="*/ 2014 h 10000"/>
                <a:gd name="connsiteX60" fmla="*/ 4153 w 10000"/>
                <a:gd name="connsiteY60" fmla="*/ 722 h 10000"/>
                <a:gd name="connsiteX61" fmla="*/ 4153 w 10000"/>
                <a:gd name="connsiteY61" fmla="*/ 722 h 10000"/>
                <a:gd name="connsiteX62" fmla="*/ 3773 w 10000"/>
                <a:gd name="connsiteY62" fmla="*/ 510 h 10000"/>
                <a:gd name="connsiteX63" fmla="*/ 3489 w 10000"/>
                <a:gd name="connsiteY63" fmla="*/ 291 h 10000"/>
                <a:gd name="connsiteX64" fmla="*/ 3300 w 10000"/>
                <a:gd name="connsiteY64" fmla="*/ 73 h 10000"/>
                <a:gd name="connsiteX65" fmla="*/ 3300 w 10000"/>
                <a:gd name="connsiteY65" fmla="*/ 73 h 10000"/>
                <a:gd name="connsiteX66" fmla="*/ 6700 w 10000"/>
                <a:gd name="connsiteY66" fmla="*/ 0 h 10000"/>
                <a:gd name="connsiteX67" fmla="*/ 10000 w 10000"/>
                <a:gd name="connsiteY67" fmla="*/ 722 h 10000"/>
                <a:gd name="connsiteX68" fmla="*/ 10000 w 10000"/>
                <a:gd name="connsiteY68" fmla="*/ 9927 h 10000"/>
                <a:gd name="connsiteX69" fmla="*/ 10000 w 10000"/>
                <a:gd name="connsiteY69" fmla="*/ 9927 h 10000"/>
                <a:gd name="connsiteX70" fmla="*/ 9527 w 10000"/>
                <a:gd name="connsiteY70" fmla="*/ 9857 h 10000"/>
                <a:gd name="connsiteX71" fmla="*/ 8964 w 10000"/>
                <a:gd name="connsiteY71" fmla="*/ 9927 h 10000"/>
                <a:gd name="connsiteX72" fmla="*/ 8964 w 10000"/>
                <a:gd name="connsiteY72" fmla="*/ 9927 h 10000"/>
                <a:gd name="connsiteX73" fmla="*/ 8774 w 10000"/>
                <a:gd name="connsiteY73" fmla="*/ 10000 h 10000"/>
                <a:gd name="connsiteX74" fmla="*/ 8398 w 10000"/>
                <a:gd name="connsiteY74" fmla="*/ 9927 h 10000"/>
                <a:gd name="connsiteX75" fmla="*/ 8116 w 10000"/>
                <a:gd name="connsiteY75" fmla="*/ 9857 h 10000"/>
                <a:gd name="connsiteX76" fmla="*/ 7829 w 10000"/>
                <a:gd name="connsiteY76" fmla="*/ 9707 h 10000"/>
                <a:gd name="connsiteX77" fmla="*/ 7638 w 10000"/>
                <a:gd name="connsiteY77" fmla="*/ 9494 h 10000"/>
                <a:gd name="connsiteX78" fmla="*/ 7358 w 10000"/>
                <a:gd name="connsiteY78" fmla="*/ 9137 h 10000"/>
                <a:gd name="connsiteX79" fmla="*/ 7358 w 10000"/>
                <a:gd name="connsiteY79" fmla="*/ 9137 h 10000"/>
                <a:gd name="connsiteX80" fmla="*/ 6980 w 10000"/>
                <a:gd name="connsiteY80" fmla="*/ 8492 h 10000"/>
                <a:gd name="connsiteX81" fmla="*/ 6793 w 10000"/>
                <a:gd name="connsiteY81" fmla="*/ 8199 h 10000"/>
                <a:gd name="connsiteX82" fmla="*/ 6509 w 10000"/>
                <a:gd name="connsiteY82" fmla="*/ 7987 h 10000"/>
                <a:gd name="connsiteX83" fmla="*/ 6226 w 10000"/>
                <a:gd name="connsiteY83" fmla="*/ 7842 h 10000"/>
                <a:gd name="connsiteX84" fmla="*/ 5850 w 10000"/>
                <a:gd name="connsiteY84" fmla="*/ 7765 h 10000"/>
                <a:gd name="connsiteX85" fmla="*/ 5469 w 10000"/>
                <a:gd name="connsiteY85" fmla="*/ 7695 h 10000"/>
                <a:gd name="connsiteX86" fmla="*/ 4905 w 10000"/>
                <a:gd name="connsiteY86" fmla="*/ 7622 h 10000"/>
                <a:gd name="connsiteX87" fmla="*/ 4905 w 10000"/>
                <a:gd name="connsiteY87" fmla="*/ 7622 h 10000"/>
                <a:gd name="connsiteX88" fmla="*/ 4153 w 10000"/>
                <a:gd name="connsiteY88" fmla="*/ 7695 h 10000"/>
                <a:gd name="connsiteX89" fmla="*/ 3583 w 10000"/>
                <a:gd name="connsiteY89" fmla="*/ 7695 h 10000"/>
                <a:gd name="connsiteX90" fmla="*/ 3396 w 10000"/>
                <a:gd name="connsiteY90" fmla="*/ 7622 h 10000"/>
                <a:gd name="connsiteX91" fmla="*/ 3300 w 10000"/>
                <a:gd name="connsiteY91" fmla="*/ 7550 h 10000"/>
                <a:gd name="connsiteX92" fmla="*/ 3300 w 10000"/>
                <a:gd name="connsiteY92" fmla="*/ 7550 h 10000"/>
                <a:gd name="connsiteX93" fmla="*/ 3300 w 10000"/>
                <a:gd name="connsiteY93" fmla="*/ 6257 h 10000"/>
                <a:gd name="connsiteX94" fmla="*/ 3300 w 10000"/>
                <a:gd name="connsiteY94" fmla="*/ 6257 h 10000"/>
                <a:gd name="connsiteX95" fmla="*/ 3300 w 10000"/>
                <a:gd name="connsiteY95" fmla="*/ 5968 h 10000"/>
                <a:gd name="connsiteX96" fmla="*/ 3113 w 10000"/>
                <a:gd name="connsiteY96" fmla="*/ 5609 h 10000"/>
                <a:gd name="connsiteX97" fmla="*/ 3019 w 10000"/>
                <a:gd name="connsiteY97" fmla="*/ 5539 h 10000"/>
                <a:gd name="connsiteX98" fmla="*/ 2829 w 10000"/>
                <a:gd name="connsiteY98" fmla="*/ 5464 h 10000"/>
                <a:gd name="connsiteX99" fmla="*/ 2641 w 10000"/>
                <a:gd name="connsiteY99" fmla="*/ 5464 h 10000"/>
                <a:gd name="connsiteX100" fmla="*/ 2358 w 10000"/>
                <a:gd name="connsiteY100" fmla="*/ 5539 h 10000"/>
                <a:gd name="connsiteX101" fmla="*/ 2358 w 10000"/>
                <a:gd name="connsiteY101" fmla="*/ 5539 h 10000"/>
                <a:gd name="connsiteX102" fmla="*/ 1319 w 10000"/>
                <a:gd name="connsiteY102" fmla="*/ 6042 h 10000"/>
                <a:gd name="connsiteX103" fmla="*/ 660 w 10000"/>
                <a:gd name="connsiteY103" fmla="*/ 6185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1319 w 10000"/>
                <a:gd name="connsiteY28" fmla="*/ 6117 h 10000"/>
                <a:gd name="connsiteX29" fmla="*/ 1319 w 10000"/>
                <a:gd name="connsiteY29" fmla="*/ 6117 h 10000"/>
                <a:gd name="connsiteX30" fmla="*/ 850 w 10000"/>
                <a:gd name="connsiteY30" fmla="*/ 6185 h 10000"/>
                <a:gd name="connsiteX31" fmla="*/ 660 w 10000"/>
                <a:gd name="connsiteY31" fmla="*/ 6185 h 10000"/>
                <a:gd name="connsiteX32" fmla="*/ 566 w 10000"/>
                <a:gd name="connsiteY32" fmla="*/ 6117 h 10000"/>
                <a:gd name="connsiteX33" fmla="*/ 470 w 10000"/>
                <a:gd name="connsiteY33" fmla="*/ 5829 h 10000"/>
                <a:gd name="connsiteX34" fmla="*/ 188 w 10000"/>
                <a:gd name="connsiteY34" fmla="*/ 5464 h 10000"/>
                <a:gd name="connsiteX35" fmla="*/ 188 w 10000"/>
                <a:gd name="connsiteY35" fmla="*/ 5464 h 10000"/>
                <a:gd name="connsiteX36" fmla="*/ 0 w 10000"/>
                <a:gd name="connsiteY36" fmla="*/ 5035 h 10000"/>
                <a:gd name="connsiteX37" fmla="*/ 0 w 10000"/>
                <a:gd name="connsiteY37" fmla="*/ 4889 h 10000"/>
                <a:gd name="connsiteX38" fmla="*/ 94 w 10000"/>
                <a:gd name="connsiteY38" fmla="*/ 4750 h 10000"/>
                <a:gd name="connsiteX39" fmla="*/ 282 w 10000"/>
                <a:gd name="connsiteY39" fmla="*/ 4459 h 10000"/>
                <a:gd name="connsiteX40" fmla="*/ 470 w 10000"/>
                <a:gd name="connsiteY40" fmla="*/ 4388 h 10000"/>
                <a:gd name="connsiteX41" fmla="*/ 470 w 10000"/>
                <a:gd name="connsiteY41" fmla="*/ 4388 h 10000"/>
                <a:gd name="connsiteX42" fmla="*/ 470 w 10000"/>
                <a:gd name="connsiteY42" fmla="*/ 4320 h 10000"/>
                <a:gd name="connsiteX43" fmla="*/ 566 w 10000"/>
                <a:gd name="connsiteY43" fmla="*/ 4245 h 10000"/>
                <a:gd name="connsiteX44" fmla="*/ 943 w 10000"/>
                <a:gd name="connsiteY44" fmla="*/ 4170 h 10000"/>
                <a:gd name="connsiteX45" fmla="*/ 2073 w 10000"/>
                <a:gd name="connsiteY45" fmla="*/ 4031 h 10000"/>
                <a:gd name="connsiteX46" fmla="*/ 4055 w 10000"/>
                <a:gd name="connsiteY46" fmla="*/ 3815 h 10000"/>
                <a:gd name="connsiteX47" fmla="*/ 4055 w 10000"/>
                <a:gd name="connsiteY47" fmla="*/ 3815 h 10000"/>
                <a:gd name="connsiteX48" fmla="*/ 5188 w 10000"/>
                <a:gd name="connsiteY48" fmla="*/ 3598 h 10000"/>
                <a:gd name="connsiteX49" fmla="*/ 7262 w 10000"/>
                <a:gd name="connsiteY49" fmla="*/ 3165 h 10000"/>
                <a:gd name="connsiteX50" fmla="*/ 7262 w 10000"/>
                <a:gd name="connsiteY50" fmla="*/ 3165 h 10000"/>
                <a:gd name="connsiteX51" fmla="*/ 7737 w 10000"/>
                <a:gd name="connsiteY51" fmla="*/ 3013 h 10000"/>
                <a:gd name="connsiteX52" fmla="*/ 7924 w 10000"/>
                <a:gd name="connsiteY52" fmla="*/ 2803 h 10000"/>
                <a:gd name="connsiteX53" fmla="*/ 8116 w 10000"/>
                <a:gd name="connsiteY53" fmla="*/ 2660 h 10000"/>
                <a:gd name="connsiteX54" fmla="*/ 8020 w 10000"/>
                <a:gd name="connsiteY54" fmla="*/ 2516 h 10000"/>
                <a:gd name="connsiteX55" fmla="*/ 8020 w 10000"/>
                <a:gd name="connsiteY55" fmla="*/ 2372 h 10000"/>
                <a:gd name="connsiteX56" fmla="*/ 7829 w 10000"/>
                <a:gd name="connsiteY56" fmla="*/ 2228 h 10000"/>
                <a:gd name="connsiteX57" fmla="*/ 7546 w 10000"/>
                <a:gd name="connsiteY57" fmla="*/ 2014 h 10000"/>
                <a:gd name="connsiteX58" fmla="*/ 7546 w 10000"/>
                <a:gd name="connsiteY58" fmla="*/ 2014 h 10000"/>
                <a:gd name="connsiteX59" fmla="*/ 4153 w 10000"/>
                <a:gd name="connsiteY59" fmla="*/ 722 h 10000"/>
                <a:gd name="connsiteX60" fmla="*/ 4153 w 10000"/>
                <a:gd name="connsiteY60" fmla="*/ 722 h 10000"/>
                <a:gd name="connsiteX61" fmla="*/ 3773 w 10000"/>
                <a:gd name="connsiteY61" fmla="*/ 510 h 10000"/>
                <a:gd name="connsiteX62" fmla="*/ 3489 w 10000"/>
                <a:gd name="connsiteY62" fmla="*/ 291 h 10000"/>
                <a:gd name="connsiteX63" fmla="*/ 3300 w 10000"/>
                <a:gd name="connsiteY63" fmla="*/ 73 h 10000"/>
                <a:gd name="connsiteX64" fmla="*/ 3300 w 10000"/>
                <a:gd name="connsiteY64" fmla="*/ 73 h 10000"/>
                <a:gd name="connsiteX65" fmla="*/ 6700 w 10000"/>
                <a:gd name="connsiteY65" fmla="*/ 0 h 10000"/>
                <a:gd name="connsiteX66" fmla="*/ 10000 w 10000"/>
                <a:gd name="connsiteY66" fmla="*/ 722 h 10000"/>
                <a:gd name="connsiteX67" fmla="*/ 10000 w 10000"/>
                <a:gd name="connsiteY67" fmla="*/ 9927 h 10000"/>
                <a:gd name="connsiteX68" fmla="*/ 10000 w 10000"/>
                <a:gd name="connsiteY68" fmla="*/ 9927 h 10000"/>
                <a:gd name="connsiteX69" fmla="*/ 9527 w 10000"/>
                <a:gd name="connsiteY69" fmla="*/ 9857 h 10000"/>
                <a:gd name="connsiteX70" fmla="*/ 8964 w 10000"/>
                <a:gd name="connsiteY70" fmla="*/ 9927 h 10000"/>
                <a:gd name="connsiteX71" fmla="*/ 8964 w 10000"/>
                <a:gd name="connsiteY71" fmla="*/ 9927 h 10000"/>
                <a:gd name="connsiteX72" fmla="*/ 8774 w 10000"/>
                <a:gd name="connsiteY72" fmla="*/ 10000 h 10000"/>
                <a:gd name="connsiteX73" fmla="*/ 8398 w 10000"/>
                <a:gd name="connsiteY73" fmla="*/ 9927 h 10000"/>
                <a:gd name="connsiteX74" fmla="*/ 8116 w 10000"/>
                <a:gd name="connsiteY74" fmla="*/ 9857 h 10000"/>
                <a:gd name="connsiteX75" fmla="*/ 7829 w 10000"/>
                <a:gd name="connsiteY75" fmla="*/ 9707 h 10000"/>
                <a:gd name="connsiteX76" fmla="*/ 7638 w 10000"/>
                <a:gd name="connsiteY76" fmla="*/ 9494 h 10000"/>
                <a:gd name="connsiteX77" fmla="*/ 7358 w 10000"/>
                <a:gd name="connsiteY77" fmla="*/ 9137 h 10000"/>
                <a:gd name="connsiteX78" fmla="*/ 7358 w 10000"/>
                <a:gd name="connsiteY78" fmla="*/ 9137 h 10000"/>
                <a:gd name="connsiteX79" fmla="*/ 6980 w 10000"/>
                <a:gd name="connsiteY79" fmla="*/ 8492 h 10000"/>
                <a:gd name="connsiteX80" fmla="*/ 6793 w 10000"/>
                <a:gd name="connsiteY80" fmla="*/ 8199 h 10000"/>
                <a:gd name="connsiteX81" fmla="*/ 6509 w 10000"/>
                <a:gd name="connsiteY81" fmla="*/ 7987 h 10000"/>
                <a:gd name="connsiteX82" fmla="*/ 6226 w 10000"/>
                <a:gd name="connsiteY82" fmla="*/ 7842 h 10000"/>
                <a:gd name="connsiteX83" fmla="*/ 5850 w 10000"/>
                <a:gd name="connsiteY83" fmla="*/ 7765 h 10000"/>
                <a:gd name="connsiteX84" fmla="*/ 5469 w 10000"/>
                <a:gd name="connsiteY84" fmla="*/ 7695 h 10000"/>
                <a:gd name="connsiteX85" fmla="*/ 4905 w 10000"/>
                <a:gd name="connsiteY85" fmla="*/ 7622 h 10000"/>
                <a:gd name="connsiteX86" fmla="*/ 4905 w 10000"/>
                <a:gd name="connsiteY86" fmla="*/ 7622 h 10000"/>
                <a:gd name="connsiteX87" fmla="*/ 4153 w 10000"/>
                <a:gd name="connsiteY87" fmla="*/ 7695 h 10000"/>
                <a:gd name="connsiteX88" fmla="*/ 3583 w 10000"/>
                <a:gd name="connsiteY88" fmla="*/ 7695 h 10000"/>
                <a:gd name="connsiteX89" fmla="*/ 3396 w 10000"/>
                <a:gd name="connsiteY89" fmla="*/ 7622 h 10000"/>
                <a:gd name="connsiteX90" fmla="*/ 3300 w 10000"/>
                <a:gd name="connsiteY90" fmla="*/ 7550 h 10000"/>
                <a:gd name="connsiteX91" fmla="*/ 3300 w 10000"/>
                <a:gd name="connsiteY91" fmla="*/ 7550 h 10000"/>
                <a:gd name="connsiteX92" fmla="*/ 3300 w 10000"/>
                <a:gd name="connsiteY92" fmla="*/ 6257 h 10000"/>
                <a:gd name="connsiteX93" fmla="*/ 3300 w 10000"/>
                <a:gd name="connsiteY93" fmla="*/ 6257 h 10000"/>
                <a:gd name="connsiteX94" fmla="*/ 3300 w 10000"/>
                <a:gd name="connsiteY94" fmla="*/ 5968 h 10000"/>
                <a:gd name="connsiteX95" fmla="*/ 3113 w 10000"/>
                <a:gd name="connsiteY95" fmla="*/ 5609 h 10000"/>
                <a:gd name="connsiteX96" fmla="*/ 3019 w 10000"/>
                <a:gd name="connsiteY96" fmla="*/ 5539 h 10000"/>
                <a:gd name="connsiteX97" fmla="*/ 2829 w 10000"/>
                <a:gd name="connsiteY97" fmla="*/ 5464 h 10000"/>
                <a:gd name="connsiteX98" fmla="*/ 2641 w 10000"/>
                <a:gd name="connsiteY98" fmla="*/ 5464 h 10000"/>
                <a:gd name="connsiteX99" fmla="*/ 2358 w 10000"/>
                <a:gd name="connsiteY99" fmla="*/ 5539 h 10000"/>
                <a:gd name="connsiteX100" fmla="*/ 2358 w 10000"/>
                <a:gd name="connsiteY100" fmla="*/ 5539 h 10000"/>
                <a:gd name="connsiteX101" fmla="*/ 1319 w 10000"/>
                <a:gd name="connsiteY101" fmla="*/ 6042 h 10000"/>
                <a:gd name="connsiteX102" fmla="*/ 660 w 10000"/>
                <a:gd name="connsiteY102" fmla="*/ 6185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1319 w 10000"/>
                <a:gd name="connsiteY28" fmla="*/ 6117 h 10000"/>
                <a:gd name="connsiteX29" fmla="*/ 850 w 10000"/>
                <a:gd name="connsiteY29" fmla="*/ 6185 h 10000"/>
                <a:gd name="connsiteX30" fmla="*/ 660 w 10000"/>
                <a:gd name="connsiteY30" fmla="*/ 6185 h 10000"/>
                <a:gd name="connsiteX31" fmla="*/ 566 w 10000"/>
                <a:gd name="connsiteY31" fmla="*/ 6117 h 10000"/>
                <a:gd name="connsiteX32" fmla="*/ 470 w 10000"/>
                <a:gd name="connsiteY32" fmla="*/ 5829 h 10000"/>
                <a:gd name="connsiteX33" fmla="*/ 188 w 10000"/>
                <a:gd name="connsiteY33" fmla="*/ 5464 h 10000"/>
                <a:gd name="connsiteX34" fmla="*/ 188 w 10000"/>
                <a:gd name="connsiteY34" fmla="*/ 5464 h 10000"/>
                <a:gd name="connsiteX35" fmla="*/ 0 w 10000"/>
                <a:gd name="connsiteY35" fmla="*/ 5035 h 10000"/>
                <a:gd name="connsiteX36" fmla="*/ 0 w 10000"/>
                <a:gd name="connsiteY36" fmla="*/ 4889 h 10000"/>
                <a:gd name="connsiteX37" fmla="*/ 94 w 10000"/>
                <a:gd name="connsiteY37" fmla="*/ 4750 h 10000"/>
                <a:gd name="connsiteX38" fmla="*/ 282 w 10000"/>
                <a:gd name="connsiteY38" fmla="*/ 4459 h 10000"/>
                <a:gd name="connsiteX39" fmla="*/ 470 w 10000"/>
                <a:gd name="connsiteY39" fmla="*/ 4388 h 10000"/>
                <a:gd name="connsiteX40" fmla="*/ 470 w 10000"/>
                <a:gd name="connsiteY40" fmla="*/ 4388 h 10000"/>
                <a:gd name="connsiteX41" fmla="*/ 470 w 10000"/>
                <a:gd name="connsiteY41" fmla="*/ 4320 h 10000"/>
                <a:gd name="connsiteX42" fmla="*/ 566 w 10000"/>
                <a:gd name="connsiteY42" fmla="*/ 4245 h 10000"/>
                <a:gd name="connsiteX43" fmla="*/ 943 w 10000"/>
                <a:gd name="connsiteY43" fmla="*/ 4170 h 10000"/>
                <a:gd name="connsiteX44" fmla="*/ 2073 w 10000"/>
                <a:gd name="connsiteY44" fmla="*/ 4031 h 10000"/>
                <a:gd name="connsiteX45" fmla="*/ 4055 w 10000"/>
                <a:gd name="connsiteY45" fmla="*/ 3815 h 10000"/>
                <a:gd name="connsiteX46" fmla="*/ 4055 w 10000"/>
                <a:gd name="connsiteY46" fmla="*/ 3815 h 10000"/>
                <a:gd name="connsiteX47" fmla="*/ 5188 w 10000"/>
                <a:gd name="connsiteY47" fmla="*/ 3598 h 10000"/>
                <a:gd name="connsiteX48" fmla="*/ 7262 w 10000"/>
                <a:gd name="connsiteY48" fmla="*/ 3165 h 10000"/>
                <a:gd name="connsiteX49" fmla="*/ 7262 w 10000"/>
                <a:gd name="connsiteY49" fmla="*/ 3165 h 10000"/>
                <a:gd name="connsiteX50" fmla="*/ 7737 w 10000"/>
                <a:gd name="connsiteY50" fmla="*/ 3013 h 10000"/>
                <a:gd name="connsiteX51" fmla="*/ 7924 w 10000"/>
                <a:gd name="connsiteY51" fmla="*/ 2803 h 10000"/>
                <a:gd name="connsiteX52" fmla="*/ 8116 w 10000"/>
                <a:gd name="connsiteY52" fmla="*/ 2660 h 10000"/>
                <a:gd name="connsiteX53" fmla="*/ 8020 w 10000"/>
                <a:gd name="connsiteY53" fmla="*/ 2516 h 10000"/>
                <a:gd name="connsiteX54" fmla="*/ 8020 w 10000"/>
                <a:gd name="connsiteY54" fmla="*/ 2372 h 10000"/>
                <a:gd name="connsiteX55" fmla="*/ 7829 w 10000"/>
                <a:gd name="connsiteY55" fmla="*/ 2228 h 10000"/>
                <a:gd name="connsiteX56" fmla="*/ 7546 w 10000"/>
                <a:gd name="connsiteY56" fmla="*/ 2014 h 10000"/>
                <a:gd name="connsiteX57" fmla="*/ 7546 w 10000"/>
                <a:gd name="connsiteY57" fmla="*/ 2014 h 10000"/>
                <a:gd name="connsiteX58" fmla="*/ 4153 w 10000"/>
                <a:gd name="connsiteY58" fmla="*/ 722 h 10000"/>
                <a:gd name="connsiteX59" fmla="*/ 4153 w 10000"/>
                <a:gd name="connsiteY59" fmla="*/ 722 h 10000"/>
                <a:gd name="connsiteX60" fmla="*/ 3773 w 10000"/>
                <a:gd name="connsiteY60" fmla="*/ 510 h 10000"/>
                <a:gd name="connsiteX61" fmla="*/ 3489 w 10000"/>
                <a:gd name="connsiteY61" fmla="*/ 291 h 10000"/>
                <a:gd name="connsiteX62" fmla="*/ 3300 w 10000"/>
                <a:gd name="connsiteY62" fmla="*/ 73 h 10000"/>
                <a:gd name="connsiteX63" fmla="*/ 3300 w 10000"/>
                <a:gd name="connsiteY63" fmla="*/ 73 h 10000"/>
                <a:gd name="connsiteX64" fmla="*/ 6700 w 10000"/>
                <a:gd name="connsiteY64" fmla="*/ 0 h 10000"/>
                <a:gd name="connsiteX65" fmla="*/ 10000 w 10000"/>
                <a:gd name="connsiteY65" fmla="*/ 722 h 10000"/>
                <a:gd name="connsiteX66" fmla="*/ 10000 w 10000"/>
                <a:gd name="connsiteY66" fmla="*/ 9927 h 10000"/>
                <a:gd name="connsiteX67" fmla="*/ 10000 w 10000"/>
                <a:gd name="connsiteY67" fmla="*/ 9927 h 10000"/>
                <a:gd name="connsiteX68" fmla="*/ 9527 w 10000"/>
                <a:gd name="connsiteY68" fmla="*/ 9857 h 10000"/>
                <a:gd name="connsiteX69" fmla="*/ 8964 w 10000"/>
                <a:gd name="connsiteY69" fmla="*/ 9927 h 10000"/>
                <a:gd name="connsiteX70" fmla="*/ 8964 w 10000"/>
                <a:gd name="connsiteY70" fmla="*/ 9927 h 10000"/>
                <a:gd name="connsiteX71" fmla="*/ 8774 w 10000"/>
                <a:gd name="connsiteY71" fmla="*/ 10000 h 10000"/>
                <a:gd name="connsiteX72" fmla="*/ 8398 w 10000"/>
                <a:gd name="connsiteY72" fmla="*/ 9927 h 10000"/>
                <a:gd name="connsiteX73" fmla="*/ 8116 w 10000"/>
                <a:gd name="connsiteY73" fmla="*/ 9857 h 10000"/>
                <a:gd name="connsiteX74" fmla="*/ 7829 w 10000"/>
                <a:gd name="connsiteY74" fmla="*/ 9707 h 10000"/>
                <a:gd name="connsiteX75" fmla="*/ 7638 w 10000"/>
                <a:gd name="connsiteY75" fmla="*/ 9494 h 10000"/>
                <a:gd name="connsiteX76" fmla="*/ 7358 w 10000"/>
                <a:gd name="connsiteY76" fmla="*/ 9137 h 10000"/>
                <a:gd name="connsiteX77" fmla="*/ 7358 w 10000"/>
                <a:gd name="connsiteY77" fmla="*/ 9137 h 10000"/>
                <a:gd name="connsiteX78" fmla="*/ 6980 w 10000"/>
                <a:gd name="connsiteY78" fmla="*/ 8492 h 10000"/>
                <a:gd name="connsiteX79" fmla="*/ 6793 w 10000"/>
                <a:gd name="connsiteY79" fmla="*/ 8199 h 10000"/>
                <a:gd name="connsiteX80" fmla="*/ 6509 w 10000"/>
                <a:gd name="connsiteY80" fmla="*/ 7987 h 10000"/>
                <a:gd name="connsiteX81" fmla="*/ 6226 w 10000"/>
                <a:gd name="connsiteY81" fmla="*/ 7842 h 10000"/>
                <a:gd name="connsiteX82" fmla="*/ 5850 w 10000"/>
                <a:gd name="connsiteY82" fmla="*/ 7765 h 10000"/>
                <a:gd name="connsiteX83" fmla="*/ 5469 w 10000"/>
                <a:gd name="connsiteY83" fmla="*/ 7695 h 10000"/>
                <a:gd name="connsiteX84" fmla="*/ 4905 w 10000"/>
                <a:gd name="connsiteY84" fmla="*/ 7622 h 10000"/>
                <a:gd name="connsiteX85" fmla="*/ 4905 w 10000"/>
                <a:gd name="connsiteY85" fmla="*/ 7622 h 10000"/>
                <a:gd name="connsiteX86" fmla="*/ 4153 w 10000"/>
                <a:gd name="connsiteY86" fmla="*/ 7695 h 10000"/>
                <a:gd name="connsiteX87" fmla="*/ 3583 w 10000"/>
                <a:gd name="connsiteY87" fmla="*/ 7695 h 10000"/>
                <a:gd name="connsiteX88" fmla="*/ 3396 w 10000"/>
                <a:gd name="connsiteY88" fmla="*/ 7622 h 10000"/>
                <a:gd name="connsiteX89" fmla="*/ 3300 w 10000"/>
                <a:gd name="connsiteY89" fmla="*/ 7550 h 10000"/>
                <a:gd name="connsiteX90" fmla="*/ 3300 w 10000"/>
                <a:gd name="connsiteY90" fmla="*/ 7550 h 10000"/>
                <a:gd name="connsiteX91" fmla="*/ 3300 w 10000"/>
                <a:gd name="connsiteY91" fmla="*/ 6257 h 10000"/>
                <a:gd name="connsiteX92" fmla="*/ 3300 w 10000"/>
                <a:gd name="connsiteY92" fmla="*/ 6257 h 10000"/>
                <a:gd name="connsiteX93" fmla="*/ 3300 w 10000"/>
                <a:gd name="connsiteY93" fmla="*/ 5968 h 10000"/>
                <a:gd name="connsiteX94" fmla="*/ 3113 w 10000"/>
                <a:gd name="connsiteY94" fmla="*/ 5609 h 10000"/>
                <a:gd name="connsiteX95" fmla="*/ 3019 w 10000"/>
                <a:gd name="connsiteY95" fmla="*/ 5539 h 10000"/>
                <a:gd name="connsiteX96" fmla="*/ 2829 w 10000"/>
                <a:gd name="connsiteY96" fmla="*/ 5464 h 10000"/>
                <a:gd name="connsiteX97" fmla="*/ 2641 w 10000"/>
                <a:gd name="connsiteY97" fmla="*/ 5464 h 10000"/>
                <a:gd name="connsiteX98" fmla="*/ 2358 w 10000"/>
                <a:gd name="connsiteY98" fmla="*/ 5539 h 10000"/>
                <a:gd name="connsiteX99" fmla="*/ 2358 w 10000"/>
                <a:gd name="connsiteY99" fmla="*/ 5539 h 10000"/>
                <a:gd name="connsiteX100" fmla="*/ 1319 w 10000"/>
                <a:gd name="connsiteY100" fmla="*/ 6042 h 10000"/>
                <a:gd name="connsiteX101" fmla="*/ 660 w 10000"/>
                <a:gd name="connsiteY101" fmla="*/ 6185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1319 w 10000"/>
                <a:gd name="connsiteY28" fmla="*/ 6117 h 10000"/>
                <a:gd name="connsiteX29" fmla="*/ 850 w 10000"/>
                <a:gd name="connsiteY29" fmla="*/ 6185 h 10000"/>
                <a:gd name="connsiteX30" fmla="*/ 660 w 10000"/>
                <a:gd name="connsiteY30" fmla="*/ 6185 h 10000"/>
                <a:gd name="connsiteX31" fmla="*/ 566 w 10000"/>
                <a:gd name="connsiteY31" fmla="*/ 6117 h 10000"/>
                <a:gd name="connsiteX32" fmla="*/ 470 w 10000"/>
                <a:gd name="connsiteY32" fmla="*/ 5829 h 10000"/>
                <a:gd name="connsiteX33" fmla="*/ 188 w 10000"/>
                <a:gd name="connsiteY33" fmla="*/ 5464 h 10000"/>
                <a:gd name="connsiteX34" fmla="*/ 188 w 10000"/>
                <a:gd name="connsiteY34" fmla="*/ 5464 h 10000"/>
                <a:gd name="connsiteX35" fmla="*/ 0 w 10000"/>
                <a:gd name="connsiteY35" fmla="*/ 5035 h 10000"/>
                <a:gd name="connsiteX36" fmla="*/ 0 w 10000"/>
                <a:gd name="connsiteY36" fmla="*/ 4889 h 10000"/>
                <a:gd name="connsiteX37" fmla="*/ 94 w 10000"/>
                <a:gd name="connsiteY37" fmla="*/ 4750 h 10000"/>
                <a:gd name="connsiteX38" fmla="*/ 282 w 10000"/>
                <a:gd name="connsiteY38" fmla="*/ 4459 h 10000"/>
                <a:gd name="connsiteX39" fmla="*/ 470 w 10000"/>
                <a:gd name="connsiteY39" fmla="*/ 4388 h 10000"/>
                <a:gd name="connsiteX40" fmla="*/ 470 w 10000"/>
                <a:gd name="connsiteY40" fmla="*/ 4388 h 10000"/>
                <a:gd name="connsiteX41" fmla="*/ 470 w 10000"/>
                <a:gd name="connsiteY41" fmla="*/ 4320 h 10000"/>
                <a:gd name="connsiteX42" fmla="*/ 566 w 10000"/>
                <a:gd name="connsiteY42" fmla="*/ 4245 h 10000"/>
                <a:gd name="connsiteX43" fmla="*/ 943 w 10000"/>
                <a:gd name="connsiteY43" fmla="*/ 4170 h 10000"/>
                <a:gd name="connsiteX44" fmla="*/ 2073 w 10000"/>
                <a:gd name="connsiteY44" fmla="*/ 4031 h 10000"/>
                <a:gd name="connsiteX45" fmla="*/ 4055 w 10000"/>
                <a:gd name="connsiteY45" fmla="*/ 3815 h 10000"/>
                <a:gd name="connsiteX46" fmla="*/ 4055 w 10000"/>
                <a:gd name="connsiteY46" fmla="*/ 3815 h 10000"/>
                <a:gd name="connsiteX47" fmla="*/ 5188 w 10000"/>
                <a:gd name="connsiteY47" fmla="*/ 3598 h 10000"/>
                <a:gd name="connsiteX48" fmla="*/ 7262 w 10000"/>
                <a:gd name="connsiteY48" fmla="*/ 3165 h 10000"/>
                <a:gd name="connsiteX49" fmla="*/ 7262 w 10000"/>
                <a:gd name="connsiteY49" fmla="*/ 3165 h 10000"/>
                <a:gd name="connsiteX50" fmla="*/ 7737 w 10000"/>
                <a:gd name="connsiteY50" fmla="*/ 3013 h 10000"/>
                <a:gd name="connsiteX51" fmla="*/ 7924 w 10000"/>
                <a:gd name="connsiteY51" fmla="*/ 2803 h 10000"/>
                <a:gd name="connsiteX52" fmla="*/ 8116 w 10000"/>
                <a:gd name="connsiteY52" fmla="*/ 2660 h 10000"/>
                <a:gd name="connsiteX53" fmla="*/ 8020 w 10000"/>
                <a:gd name="connsiteY53" fmla="*/ 2516 h 10000"/>
                <a:gd name="connsiteX54" fmla="*/ 8020 w 10000"/>
                <a:gd name="connsiteY54" fmla="*/ 2372 h 10000"/>
                <a:gd name="connsiteX55" fmla="*/ 7829 w 10000"/>
                <a:gd name="connsiteY55" fmla="*/ 2228 h 10000"/>
                <a:gd name="connsiteX56" fmla="*/ 7546 w 10000"/>
                <a:gd name="connsiteY56" fmla="*/ 2014 h 10000"/>
                <a:gd name="connsiteX57" fmla="*/ 7546 w 10000"/>
                <a:gd name="connsiteY57" fmla="*/ 2014 h 10000"/>
                <a:gd name="connsiteX58" fmla="*/ 4153 w 10000"/>
                <a:gd name="connsiteY58" fmla="*/ 722 h 10000"/>
                <a:gd name="connsiteX59" fmla="*/ 4153 w 10000"/>
                <a:gd name="connsiteY59" fmla="*/ 722 h 10000"/>
                <a:gd name="connsiteX60" fmla="*/ 3773 w 10000"/>
                <a:gd name="connsiteY60" fmla="*/ 510 h 10000"/>
                <a:gd name="connsiteX61" fmla="*/ 3489 w 10000"/>
                <a:gd name="connsiteY61" fmla="*/ 291 h 10000"/>
                <a:gd name="connsiteX62" fmla="*/ 3300 w 10000"/>
                <a:gd name="connsiteY62" fmla="*/ 73 h 10000"/>
                <a:gd name="connsiteX63" fmla="*/ 3300 w 10000"/>
                <a:gd name="connsiteY63" fmla="*/ 73 h 10000"/>
                <a:gd name="connsiteX64" fmla="*/ 6700 w 10000"/>
                <a:gd name="connsiteY64" fmla="*/ 0 h 10000"/>
                <a:gd name="connsiteX65" fmla="*/ 10000 w 10000"/>
                <a:gd name="connsiteY65" fmla="*/ 722 h 10000"/>
                <a:gd name="connsiteX66" fmla="*/ 10000 w 10000"/>
                <a:gd name="connsiteY66" fmla="*/ 9927 h 10000"/>
                <a:gd name="connsiteX67" fmla="*/ 10000 w 10000"/>
                <a:gd name="connsiteY67" fmla="*/ 9927 h 10000"/>
                <a:gd name="connsiteX68" fmla="*/ 9527 w 10000"/>
                <a:gd name="connsiteY68" fmla="*/ 9857 h 10000"/>
                <a:gd name="connsiteX69" fmla="*/ 8964 w 10000"/>
                <a:gd name="connsiteY69" fmla="*/ 9927 h 10000"/>
                <a:gd name="connsiteX70" fmla="*/ 8964 w 10000"/>
                <a:gd name="connsiteY70" fmla="*/ 9927 h 10000"/>
                <a:gd name="connsiteX71" fmla="*/ 8774 w 10000"/>
                <a:gd name="connsiteY71" fmla="*/ 10000 h 10000"/>
                <a:gd name="connsiteX72" fmla="*/ 8398 w 10000"/>
                <a:gd name="connsiteY72" fmla="*/ 9927 h 10000"/>
                <a:gd name="connsiteX73" fmla="*/ 8116 w 10000"/>
                <a:gd name="connsiteY73" fmla="*/ 9857 h 10000"/>
                <a:gd name="connsiteX74" fmla="*/ 7829 w 10000"/>
                <a:gd name="connsiteY74" fmla="*/ 9707 h 10000"/>
                <a:gd name="connsiteX75" fmla="*/ 7638 w 10000"/>
                <a:gd name="connsiteY75" fmla="*/ 9494 h 10000"/>
                <a:gd name="connsiteX76" fmla="*/ 7358 w 10000"/>
                <a:gd name="connsiteY76" fmla="*/ 9137 h 10000"/>
                <a:gd name="connsiteX77" fmla="*/ 7358 w 10000"/>
                <a:gd name="connsiteY77" fmla="*/ 9137 h 10000"/>
                <a:gd name="connsiteX78" fmla="*/ 6980 w 10000"/>
                <a:gd name="connsiteY78" fmla="*/ 8492 h 10000"/>
                <a:gd name="connsiteX79" fmla="*/ 6793 w 10000"/>
                <a:gd name="connsiteY79" fmla="*/ 8199 h 10000"/>
                <a:gd name="connsiteX80" fmla="*/ 6509 w 10000"/>
                <a:gd name="connsiteY80" fmla="*/ 7987 h 10000"/>
                <a:gd name="connsiteX81" fmla="*/ 6226 w 10000"/>
                <a:gd name="connsiteY81" fmla="*/ 7842 h 10000"/>
                <a:gd name="connsiteX82" fmla="*/ 5850 w 10000"/>
                <a:gd name="connsiteY82" fmla="*/ 7765 h 10000"/>
                <a:gd name="connsiteX83" fmla="*/ 5469 w 10000"/>
                <a:gd name="connsiteY83" fmla="*/ 7695 h 10000"/>
                <a:gd name="connsiteX84" fmla="*/ 4905 w 10000"/>
                <a:gd name="connsiteY84" fmla="*/ 7622 h 10000"/>
                <a:gd name="connsiteX85" fmla="*/ 4905 w 10000"/>
                <a:gd name="connsiteY85" fmla="*/ 7622 h 10000"/>
                <a:gd name="connsiteX86" fmla="*/ 4153 w 10000"/>
                <a:gd name="connsiteY86" fmla="*/ 7695 h 10000"/>
                <a:gd name="connsiteX87" fmla="*/ 3583 w 10000"/>
                <a:gd name="connsiteY87" fmla="*/ 7695 h 10000"/>
                <a:gd name="connsiteX88" fmla="*/ 3396 w 10000"/>
                <a:gd name="connsiteY88" fmla="*/ 7622 h 10000"/>
                <a:gd name="connsiteX89" fmla="*/ 3300 w 10000"/>
                <a:gd name="connsiteY89" fmla="*/ 7550 h 10000"/>
                <a:gd name="connsiteX90" fmla="*/ 3300 w 10000"/>
                <a:gd name="connsiteY90" fmla="*/ 7550 h 10000"/>
                <a:gd name="connsiteX91" fmla="*/ 3300 w 10000"/>
                <a:gd name="connsiteY91" fmla="*/ 6257 h 10000"/>
                <a:gd name="connsiteX92" fmla="*/ 3300 w 10000"/>
                <a:gd name="connsiteY92" fmla="*/ 6257 h 10000"/>
                <a:gd name="connsiteX93" fmla="*/ 3300 w 10000"/>
                <a:gd name="connsiteY93" fmla="*/ 5968 h 10000"/>
                <a:gd name="connsiteX94" fmla="*/ 3113 w 10000"/>
                <a:gd name="connsiteY94" fmla="*/ 5609 h 10000"/>
                <a:gd name="connsiteX95" fmla="*/ 3019 w 10000"/>
                <a:gd name="connsiteY95" fmla="*/ 5539 h 10000"/>
                <a:gd name="connsiteX96" fmla="*/ 2829 w 10000"/>
                <a:gd name="connsiteY96" fmla="*/ 5464 h 10000"/>
                <a:gd name="connsiteX97" fmla="*/ 2641 w 10000"/>
                <a:gd name="connsiteY97" fmla="*/ 5464 h 10000"/>
                <a:gd name="connsiteX98" fmla="*/ 2358 w 10000"/>
                <a:gd name="connsiteY98" fmla="*/ 5539 h 10000"/>
                <a:gd name="connsiteX99" fmla="*/ 2358 w 10000"/>
                <a:gd name="connsiteY99" fmla="*/ 5539 h 10000"/>
                <a:gd name="connsiteX100" fmla="*/ 1319 w 10000"/>
                <a:gd name="connsiteY100" fmla="*/ 6042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1319 w 10000"/>
                <a:gd name="connsiteY28" fmla="*/ 6117 h 10000"/>
                <a:gd name="connsiteX29" fmla="*/ 850 w 10000"/>
                <a:gd name="connsiteY29" fmla="*/ 6185 h 10000"/>
                <a:gd name="connsiteX30" fmla="*/ 660 w 10000"/>
                <a:gd name="connsiteY30" fmla="*/ 6185 h 10000"/>
                <a:gd name="connsiteX31" fmla="*/ 566 w 10000"/>
                <a:gd name="connsiteY31" fmla="*/ 6117 h 10000"/>
                <a:gd name="connsiteX32" fmla="*/ 470 w 10000"/>
                <a:gd name="connsiteY32" fmla="*/ 5829 h 10000"/>
                <a:gd name="connsiteX33" fmla="*/ 188 w 10000"/>
                <a:gd name="connsiteY33" fmla="*/ 5464 h 10000"/>
                <a:gd name="connsiteX34" fmla="*/ 188 w 10000"/>
                <a:gd name="connsiteY34" fmla="*/ 5464 h 10000"/>
                <a:gd name="connsiteX35" fmla="*/ 0 w 10000"/>
                <a:gd name="connsiteY35" fmla="*/ 5035 h 10000"/>
                <a:gd name="connsiteX36" fmla="*/ 0 w 10000"/>
                <a:gd name="connsiteY36" fmla="*/ 4889 h 10000"/>
                <a:gd name="connsiteX37" fmla="*/ 94 w 10000"/>
                <a:gd name="connsiteY37" fmla="*/ 4750 h 10000"/>
                <a:gd name="connsiteX38" fmla="*/ 282 w 10000"/>
                <a:gd name="connsiteY38" fmla="*/ 4459 h 10000"/>
                <a:gd name="connsiteX39" fmla="*/ 470 w 10000"/>
                <a:gd name="connsiteY39" fmla="*/ 4388 h 10000"/>
                <a:gd name="connsiteX40" fmla="*/ 470 w 10000"/>
                <a:gd name="connsiteY40" fmla="*/ 4388 h 10000"/>
                <a:gd name="connsiteX41" fmla="*/ 470 w 10000"/>
                <a:gd name="connsiteY41" fmla="*/ 4320 h 10000"/>
                <a:gd name="connsiteX42" fmla="*/ 566 w 10000"/>
                <a:gd name="connsiteY42" fmla="*/ 4245 h 10000"/>
                <a:gd name="connsiteX43" fmla="*/ 943 w 10000"/>
                <a:gd name="connsiteY43" fmla="*/ 4170 h 10000"/>
                <a:gd name="connsiteX44" fmla="*/ 2073 w 10000"/>
                <a:gd name="connsiteY44" fmla="*/ 4031 h 10000"/>
                <a:gd name="connsiteX45" fmla="*/ 4055 w 10000"/>
                <a:gd name="connsiteY45" fmla="*/ 3815 h 10000"/>
                <a:gd name="connsiteX46" fmla="*/ 4055 w 10000"/>
                <a:gd name="connsiteY46" fmla="*/ 3815 h 10000"/>
                <a:gd name="connsiteX47" fmla="*/ 5188 w 10000"/>
                <a:gd name="connsiteY47" fmla="*/ 3598 h 10000"/>
                <a:gd name="connsiteX48" fmla="*/ 7262 w 10000"/>
                <a:gd name="connsiteY48" fmla="*/ 3165 h 10000"/>
                <a:gd name="connsiteX49" fmla="*/ 7262 w 10000"/>
                <a:gd name="connsiteY49" fmla="*/ 3165 h 10000"/>
                <a:gd name="connsiteX50" fmla="*/ 7737 w 10000"/>
                <a:gd name="connsiteY50" fmla="*/ 3013 h 10000"/>
                <a:gd name="connsiteX51" fmla="*/ 7924 w 10000"/>
                <a:gd name="connsiteY51" fmla="*/ 2803 h 10000"/>
                <a:gd name="connsiteX52" fmla="*/ 8116 w 10000"/>
                <a:gd name="connsiteY52" fmla="*/ 2660 h 10000"/>
                <a:gd name="connsiteX53" fmla="*/ 8020 w 10000"/>
                <a:gd name="connsiteY53" fmla="*/ 2516 h 10000"/>
                <a:gd name="connsiteX54" fmla="*/ 8020 w 10000"/>
                <a:gd name="connsiteY54" fmla="*/ 2372 h 10000"/>
                <a:gd name="connsiteX55" fmla="*/ 7829 w 10000"/>
                <a:gd name="connsiteY55" fmla="*/ 2228 h 10000"/>
                <a:gd name="connsiteX56" fmla="*/ 7546 w 10000"/>
                <a:gd name="connsiteY56" fmla="*/ 2014 h 10000"/>
                <a:gd name="connsiteX57" fmla="*/ 7546 w 10000"/>
                <a:gd name="connsiteY57" fmla="*/ 2014 h 10000"/>
                <a:gd name="connsiteX58" fmla="*/ 4153 w 10000"/>
                <a:gd name="connsiteY58" fmla="*/ 722 h 10000"/>
                <a:gd name="connsiteX59" fmla="*/ 4153 w 10000"/>
                <a:gd name="connsiteY59" fmla="*/ 722 h 10000"/>
                <a:gd name="connsiteX60" fmla="*/ 3773 w 10000"/>
                <a:gd name="connsiteY60" fmla="*/ 510 h 10000"/>
                <a:gd name="connsiteX61" fmla="*/ 3489 w 10000"/>
                <a:gd name="connsiteY61" fmla="*/ 291 h 10000"/>
                <a:gd name="connsiteX62" fmla="*/ 3300 w 10000"/>
                <a:gd name="connsiteY62" fmla="*/ 73 h 10000"/>
                <a:gd name="connsiteX63" fmla="*/ 3300 w 10000"/>
                <a:gd name="connsiteY63" fmla="*/ 73 h 10000"/>
                <a:gd name="connsiteX64" fmla="*/ 6700 w 10000"/>
                <a:gd name="connsiteY64" fmla="*/ 0 h 10000"/>
                <a:gd name="connsiteX65" fmla="*/ 10000 w 10000"/>
                <a:gd name="connsiteY65" fmla="*/ 722 h 10000"/>
                <a:gd name="connsiteX66" fmla="*/ 10000 w 10000"/>
                <a:gd name="connsiteY66" fmla="*/ 9927 h 10000"/>
                <a:gd name="connsiteX67" fmla="*/ 10000 w 10000"/>
                <a:gd name="connsiteY67" fmla="*/ 9927 h 10000"/>
                <a:gd name="connsiteX68" fmla="*/ 9527 w 10000"/>
                <a:gd name="connsiteY68" fmla="*/ 9857 h 10000"/>
                <a:gd name="connsiteX69" fmla="*/ 8964 w 10000"/>
                <a:gd name="connsiteY69" fmla="*/ 9927 h 10000"/>
                <a:gd name="connsiteX70" fmla="*/ 8964 w 10000"/>
                <a:gd name="connsiteY70" fmla="*/ 9927 h 10000"/>
                <a:gd name="connsiteX71" fmla="*/ 8774 w 10000"/>
                <a:gd name="connsiteY71" fmla="*/ 10000 h 10000"/>
                <a:gd name="connsiteX72" fmla="*/ 8398 w 10000"/>
                <a:gd name="connsiteY72" fmla="*/ 9927 h 10000"/>
                <a:gd name="connsiteX73" fmla="*/ 8116 w 10000"/>
                <a:gd name="connsiteY73" fmla="*/ 9857 h 10000"/>
                <a:gd name="connsiteX74" fmla="*/ 7829 w 10000"/>
                <a:gd name="connsiteY74" fmla="*/ 9707 h 10000"/>
                <a:gd name="connsiteX75" fmla="*/ 7638 w 10000"/>
                <a:gd name="connsiteY75" fmla="*/ 9494 h 10000"/>
                <a:gd name="connsiteX76" fmla="*/ 7358 w 10000"/>
                <a:gd name="connsiteY76" fmla="*/ 9137 h 10000"/>
                <a:gd name="connsiteX77" fmla="*/ 7358 w 10000"/>
                <a:gd name="connsiteY77" fmla="*/ 9137 h 10000"/>
                <a:gd name="connsiteX78" fmla="*/ 6980 w 10000"/>
                <a:gd name="connsiteY78" fmla="*/ 8492 h 10000"/>
                <a:gd name="connsiteX79" fmla="*/ 6793 w 10000"/>
                <a:gd name="connsiteY79" fmla="*/ 8199 h 10000"/>
                <a:gd name="connsiteX80" fmla="*/ 6509 w 10000"/>
                <a:gd name="connsiteY80" fmla="*/ 7987 h 10000"/>
                <a:gd name="connsiteX81" fmla="*/ 6226 w 10000"/>
                <a:gd name="connsiteY81" fmla="*/ 7842 h 10000"/>
                <a:gd name="connsiteX82" fmla="*/ 5850 w 10000"/>
                <a:gd name="connsiteY82" fmla="*/ 7765 h 10000"/>
                <a:gd name="connsiteX83" fmla="*/ 5469 w 10000"/>
                <a:gd name="connsiteY83" fmla="*/ 7695 h 10000"/>
                <a:gd name="connsiteX84" fmla="*/ 4905 w 10000"/>
                <a:gd name="connsiteY84" fmla="*/ 7622 h 10000"/>
                <a:gd name="connsiteX85" fmla="*/ 4905 w 10000"/>
                <a:gd name="connsiteY85" fmla="*/ 7622 h 10000"/>
                <a:gd name="connsiteX86" fmla="*/ 4153 w 10000"/>
                <a:gd name="connsiteY86" fmla="*/ 7695 h 10000"/>
                <a:gd name="connsiteX87" fmla="*/ 3583 w 10000"/>
                <a:gd name="connsiteY87" fmla="*/ 7695 h 10000"/>
                <a:gd name="connsiteX88" fmla="*/ 3396 w 10000"/>
                <a:gd name="connsiteY88" fmla="*/ 7622 h 10000"/>
                <a:gd name="connsiteX89" fmla="*/ 3300 w 10000"/>
                <a:gd name="connsiteY89" fmla="*/ 7550 h 10000"/>
                <a:gd name="connsiteX90" fmla="*/ 3300 w 10000"/>
                <a:gd name="connsiteY90" fmla="*/ 7550 h 10000"/>
                <a:gd name="connsiteX91" fmla="*/ 3300 w 10000"/>
                <a:gd name="connsiteY91" fmla="*/ 6257 h 10000"/>
                <a:gd name="connsiteX92" fmla="*/ 3300 w 10000"/>
                <a:gd name="connsiteY92" fmla="*/ 6257 h 10000"/>
                <a:gd name="connsiteX93" fmla="*/ 3300 w 10000"/>
                <a:gd name="connsiteY93" fmla="*/ 5968 h 10000"/>
                <a:gd name="connsiteX94" fmla="*/ 3113 w 10000"/>
                <a:gd name="connsiteY94" fmla="*/ 5609 h 10000"/>
                <a:gd name="connsiteX95" fmla="*/ 3019 w 10000"/>
                <a:gd name="connsiteY95" fmla="*/ 5539 h 10000"/>
                <a:gd name="connsiteX96" fmla="*/ 2829 w 10000"/>
                <a:gd name="connsiteY96" fmla="*/ 5464 h 10000"/>
                <a:gd name="connsiteX97" fmla="*/ 2641 w 10000"/>
                <a:gd name="connsiteY97" fmla="*/ 5464 h 10000"/>
                <a:gd name="connsiteX98" fmla="*/ 2358 w 10000"/>
                <a:gd name="connsiteY98" fmla="*/ 5539 h 10000"/>
                <a:gd name="connsiteX99" fmla="*/ 2358 w 10000"/>
                <a:gd name="connsiteY99" fmla="*/ 5539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1319 w 10000"/>
                <a:gd name="connsiteY28" fmla="*/ 6117 h 10000"/>
                <a:gd name="connsiteX29" fmla="*/ 850 w 10000"/>
                <a:gd name="connsiteY29" fmla="*/ 6185 h 10000"/>
                <a:gd name="connsiteX30" fmla="*/ 660 w 10000"/>
                <a:gd name="connsiteY30" fmla="*/ 6185 h 10000"/>
                <a:gd name="connsiteX31" fmla="*/ 566 w 10000"/>
                <a:gd name="connsiteY31" fmla="*/ 6117 h 10000"/>
                <a:gd name="connsiteX32" fmla="*/ 470 w 10000"/>
                <a:gd name="connsiteY32" fmla="*/ 5829 h 10000"/>
                <a:gd name="connsiteX33" fmla="*/ 188 w 10000"/>
                <a:gd name="connsiteY33" fmla="*/ 5464 h 10000"/>
                <a:gd name="connsiteX34" fmla="*/ 188 w 10000"/>
                <a:gd name="connsiteY34" fmla="*/ 5464 h 10000"/>
                <a:gd name="connsiteX35" fmla="*/ 0 w 10000"/>
                <a:gd name="connsiteY35" fmla="*/ 5035 h 10000"/>
                <a:gd name="connsiteX36" fmla="*/ 0 w 10000"/>
                <a:gd name="connsiteY36" fmla="*/ 4889 h 10000"/>
                <a:gd name="connsiteX37" fmla="*/ 94 w 10000"/>
                <a:gd name="connsiteY37" fmla="*/ 4750 h 10000"/>
                <a:gd name="connsiteX38" fmla="*/ 282 w 10000"/>
                <a:gd name="connsiteY38" fmla="*/ 4459 h 10000"/>
                <a:gd name="connsiteX39" fmla="*/ 470 w 10000"/>
                <a:gd name="connsiteY39" fmla="*/ 4388 h 10000"/>
                <a:gd name="connsiteX40" fmla="*/ 470 w 10000"/>
                <a:gd name="connsiteY40" fmla="*/ 4388 h 10000"/>
                <a:gd name="connsiteX41" fmla="*/ 470 w 10000"/>
                <a:gd name="connsiteY41" fmla="*/ 4320 h 10000"/>
                <a:gd name="connsiteX42" fmla="*/ 566 w 10000"/>
                <a:gd name="connsiteY42" fmla="*/ 4245 h 10000"/>
                <a:gd name="connsiteX43" fmla="*/ 943 w 10000"/>
                <a:gd name="connsiteY43" fmla="*/ 4170 h 10000"/>
                <a:gd name="connsiteX44" fmla="*/ 2073 w 10000"/>
                <a:gd name="connsiteY44" fmla="*/ 4031 h 10000"/>
                <a:gd name="connsiteX45" fmla="*/ 4055 w 10000"/>
                <a:gd name="connsiteY45" fmla="*/ 3815 h 10000"/>
                <a:gd name="connsiteX46" fmla="*/ 4055 w 10000"/>
                <a:gd name="connsiteY46" fmla="*/ 3815 h 10000"/>
                <a:gd name="connsiteX47" fmla="*/ 5188 w 10000"/>
                <a:gd name="connsiteY47" fmla="*/ 3598 h 10000"/>
                <a:gd name="connsiteX48" fmla="*/ 7262 w 10000"/>
                <a:gd name="connsiteY48" fmla="*/ 3165 h 10000"/>
                <a:gd name="connsiteX49" fmla="*/ 7262 w 10000"/>
                <a:gd name="connsiteY49" fmla="*/ 3165 h 10000"/>
                <a:gd name="connsiteX50" fmla="*/ 7737 w 10000"/>
                <a:gd name="connsiteY50" fmla="*/ 3013 h 10000"/>
                <a:gd name="connsiteX51" fmla="*/ 7924 w 10000"/>
                <a:gd name="connsiteY51" fmla="*/ 2803 h 10000"/>
                <a:gd name="connsiteX52" fmla="*/ 8116 w 10000"/>
                <a:gd name="connsiteY52" fmla="*/ 2660 h 10000"/>
                <a:gd name="connsiteX53" fmla="*/ 8020 w 10000"/>
                <a:gd name="connsiteY53" fmla="*/ 2516 h 10000"/>
                <a:gd name="connsiteX54" fmla="*/ 8020 w 10000"/>
                <a:gd name="connsiteY54" fmla="*/ 2372 h 10000"/>
                <a:gd name="connsiteX55" fmla="*/ 7829 w 10000"/>
                <a:gd name="connsiteY55" fmla="*/ 2228 h 10000"/>
                <a:gd name="connsiteX56" fmla="*/ 7546 w 10000"/>
                <a:gd name="connsiteY56" fmla="*/ 2014 h 10000"/>
                <a:gd name="connsiteX57" fmla="*/ 7546 w 10000"/>
                <a:gd name="connsiteY57" fmla="*/ 2014 h 10000"/>
                <a:gd name="connsiteX58" fmla="*/ 4153 w 10000"/>
                <a:gd name="connsiteY58" fmla="*/ 722 h 10000"/>
                <a:gd name="connsiteX59" fmla="*/ 4153 w 10000"/>
                <a:gd name="connsiteY59" fmla="*/ 722 h 10000"/>
                <a:gd name="connsiteX60" fmla="*/ 3773 w 10000"/>
                <a:gd name="connsiteY60" fmla="*/ 510 h 10000"/>
                <a:gd name="connsiteX61" fmla="*/ 3489 w 10000"/>
                <a:gd name="connsiteY61" fmla="*/ 291 h 10000"/>
                <a:gd name="connsiteX62" fmla="*/ 3300 w 10000"/>
                <a:gd name="connsiteY62" fmla="*/ 73 h 10000"/>
                <a:gd name="connsiteX63" fmla="*/ 3300 w 10000"/>
                <a:gd name="connsiteY63" fmla="*/ 73 h 10000"/>
                <a:gd name="connsiteX64" fmla="*/ 6700 w 10000"/>
                <a:gd name="connsiteY64" fmla="*/ 0 h 10000"/>
                <a:gd name="connsiteX65" fmla="*/ 10000 w 10000"/>
                <a:gd name="connsiteY65" fmla="*/ 722 h 10000"/>
                <a:gd name="connsiteX66" fmla="*/ 10000 w 10000"/>
                <a:gd name="connsiteY66" fmla="*/ 9927 h 10000"/>
                <a:gd name="connsiteX67" fmla="*/ 10000 w 10000"/>
                <a:gd name="connsiteY67" fmla="*/ 9927 h 10000"/>
                <a:gd name="connsiteX68" fmla="*/ 9527 w 10000"/>
                <a:gd name="connsiteY68" fmla="*/ 9857 h 10000"/>
                <a:gd name="connsiteX69" fmla="*/ 8964 w 10000"/>
                <a:gd name="connsiteY69" fmla="*/ 9927 h 10000"/>
                <a:gd name="connsiteX70" fmla="*/ 8964 w 10000"/>
                <a:gd name="connsiteY70" fmla="*/ 9927 h 10000"/>
                <a:gd name="connsiteX71" fmla="*/ 8774 w 10000"/>
                <a:gd name="connsiteY71" fmla="*/ 10000 h 10000"/>
                <a:gd name="connsiteX72" fmla="*/ 8398 w 10000"/>
                <a:gd name="connsiteY72" fmla="*/ 9927 h 10000"/>
                <a:gd name="connsiteX73" fmla="*/ 8116 w 10000"/>
                <a:gd name="connsiteY73" fmla="*/ 9857 h 10000"/>
                <a:gd name="connsiteX74" fmla="*/ 7829 w 10000"/>
                <a:gd name="connsiteY74" fmla="*/ 9707 h 10000"/>
                <a:gd name="connsiteX75" fmla="*/ 7638 w 10000"/>
                <a:gd name="connsiteY75" fmla="*/ 9494 h 10000"/>
                <a:gd name="connsiteX76" fmla="*/ 7358 w 10000"/>
                <a:gd name="connsiteY76" fmla="*/ 9137 h 10000"/>
                <a:gd name="connsiteX77" fmla="*/ 7358 w 10000"/>
                <a:gd name="connsiteY77" fmla="*/ 9137 h 10000"/>
                <a:gd name="connsiteX78" fmla="*/ 6980 w 10000"/>
                <a:gd name="connsiteY78" fmla="*/ 8492 h 10000"/>
                <a:gd name="connsiteX79" fmla="*/ 6793 w 10000"/>
                <a:gd name="connsiteY79" fmla="*/ 8199 h 10000"/>
                <a:gd name="connsiteX80" fmla="*/ 6509 w 10000"/>
                <a:gd name="connsiteY80" fmla="*/ 7987 h 10000"/>
                <a:gd name="connsiteX81" fmla="*/ 6226 w 10000"/>
                <a:gd name="connsiteY81" fmla="*/ 7842 h 10000"/>
                <a:gd name="connsiteX82" fmla="*/ 5850 w 10000"/>
                <a:gd name="connsiteY82" fmla="*/ 7765 h 10000"/>
                <a:gd name="connsiteX83" fmla="*/ 5469 w 10000"/>
                <a:gd name="connsiteY83" fmla="*/ 7695 h 10000"/>
                <a:gd name="connsiteX84" fmla="*/ 4905 w 10000"/>
                <a:gd name="connsiteY84" fmla="*/ 7622 h 10000"/>
                <a:gd name="connsiteX85" fmla="*/ 4905 w 10000"/>
                <a:gd name="connsiteY85" fmla="*/ 7622 h 10000"/>
                <a:gd name="connsiteX86" fmla="*/ 4153 w 10000"/>
                <a:gd name="connsiteY86" fmla="*/ 7695 h 10000"/>
                <a:gd name="connsiteX87" fmla="*/ 3583 w 10000"/>
                <a:gd name="connsiteY87" fmla="*/ 7695 h 10000"/>
                <a:gd name="connsiteX88" fmla="*/ 3396 w 10000"/>
                <a:gd name="connsiteY88" fmla="*/ 7622 h 10000"/>
                <a:gd name="connsiteX89" fmla="*/ 3300 w 10000"/>
                <a:gd name="connsiteY89" fmla="*/ 7550 h 10000"/>
                <a:gd name="connsiteX90" fmla="*/ 3300 w 10000"/>
                <a:gd name="connsiteY90" fmla="*/ 7550 h 10000"/>
                <a:gd name="connsiteX91" fmla="*/ 3300 w 10000"/>
                <a:gd name="connsiteY91" fmla="*/ 6257 h 10000"/>
                <a:gd name="connsiteX92" fmla="*/ 3300 w 10000"/>
                <a:gd name="connsiteY92" fmla="*/ 6257 h 10000"/>
                <a:gd name="connsiteX93" fmla="*/ 3300 w 10000"/>
                <a:gd name="connsiteY93" fmla="*/ 5968 h 10000"/>
                <a:gd name="connsiteX94" fmla="*/ 3113 w 10000"/>
                <a:gd name="connsiteY94" fmla="*/ 5609 h 10000"/>
                <a:gd name="connsiteX95" fmla="*/ 3019 w 10000"/>
                <a:gd name="connsiteY95" fmla="*/ 5539 h 10000"/>
                <a:gd name="connsiteX96" fmla="*/ 2829 w 10000"/>
                <a:gd name="connsiteY96" fmla="*/ 5464 h 10000"/>
                <a:gd name="connsiteX97" fmla="*/ 2641 w 10000"/>
                <a:gd name="connsiteY97" fmla="*/ 5464 h 10000"/>
                <a:gd name="connsiteX98" fmla="*/ 2358 w 10000"/>
                <a:gd name="connsiteY98" fmla="*/ 5539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1319 w 10000"/>
                <a:gd name="connsiteY28" fmla="*/ 6117 h 10000"/>
                <a:gd name="connsiteX29" fmla="*/ 850 w 10000"/>
                <a:gd name="connsiteY29" fmla="*/ 6185 h 10000"/>
                <a:gd name="connsiteX30" fmla="*/ 660 w 10000"/>
                <a:gd name="connsiteY30" fmla="*/ 6185 h 10000"/>
                <a:gd name="connsiteX31" fmla="*/ 566 w 10000"/>
                <a:gd name="connsiteY31" fmla="*/ 6117 h 10000"/>
                <a:gd name="connsiteX32" fmla="*/ 470 w 10000"/>
                <a:gd name="connsiteY32" fmla="*/ 5829 h 10000"/>
                <a:gd name="connsiteX33" fmla="*/ 188 w 10000"/>
                <a:gd name="connsiteY33" fmla="*/ 5464 h 10000"/>
                <a:gd name="connsiteX34" fmla="*/ 188 w 10000"/>
                <a:gd name="connsiteY34" fmla="*/ 5464 h 10000"/>
                <a:gd name="connsiteX35" fmla="*/ 0 w 10000"/>
                <a:gd name="connsiteY35" fmla="*/ 5035 h 10000"/>
                <a:gd name="connsiteX36" fmla="*/ 0 w 10000"/>
                <a:gd name="connsiteY36" fmla="*/ 4889 h 10000"/>
                <a:gd name="connsiteX37" fmla="*/ 94 w 10000"/>
                <a:gd name="connsiteY37" fmla="*/ 4750 h 10000"/>
                <a:gd name="connsiteX38" fmla="*/ 282 w 10000"/>
                <a:gd name="connsiteY38" fmla="*/ 4459 h 10000"/>
                <a:gd name="connsiteX39" fmla="*/ 470 w 10000"/>
                <a:gd name="connsiteY39" fmla="*/ 4388 h 10000"/>
                <a:gd name="connsiteX40" fmla="*/ 470 w 10000"/>
                <a:gd name="connsiteY40" fmla="*/ 4388 h 10000"/>
                <a:gd name="connsiteX41" fmla="*/ 470 w 10000"/>
                <a:gd name="connsiteY41" fmla="*/ 4320 h 10000"/>
                <a:gd name="connsiteX42" fmla="*/ 566 w 10000"/>
                <a:gd name="connsiteY42" fmla="*/ 4245 h 10000"/>
                <a:gd name="connsiteX43" fmla="*/ 943 w 10000"/>
                <a:gd name="connsiteY43" fmla="*/ 4170 h 10000"/>
                <a:gd name="connsiteX44" fmla="*/ 2073 w 10000"/>
                <a:gd name="connsiteY44" fmla="*/ 4031 h 10000"/>
                <a:gd name="connsiteX45" fmla="*/ 4055 w 10000"/>
                <a:gd name="connsiteY45" fmla="*/ 3815 h 10000"/>
                <a:gd name="connsiteX46" fmla="*/ 4055 w 10000"/>
                <a:gd name="connsiteY46" fmla="*/ 3815 h 10000"/>
                <a:gd name="connsiteX47" fmla="*/ 5188 w 10000"/>
                <a:gd name="connsiteY47" fmla="*/ 3598 h 10000"/>
                <a:gd name="connsiteX48" fmla="*/ 7262 w 10000"/>
                <a:gd name="connsiteY48" fmla="*/ 3165 h 10000"/>
                <a:gd name="connsiteX49" fmla="*/ 7262 w 10000"/>
                <a:gd name="connsiteY49" fmla="*/ 3165 h 10000"/>
                <a:gd name="connsiteX50" fmla="*/ 7737 w 10000"/>
                <a:gd name="connsiteY50" fmla="*/ 3013 h 10000"/>
                <a:gd name="connsiteX51" fmla="*/ 7924 w 10000"/>
                <a:gd name="connsiteY51" fmla="*/ 2803 h 10000"/>
                <a:gd name="connsiteX52" fmla="*/ 8116 w 10000"/>
                <a:gd name="connsiteY52" fmla="*/ 2660 h 10000"/>
                <a:gd name="connsiteX53" fmla="*/ 8020 w 10000"/>
                <a:gd name="connsiteY53" fmla="*/ 2516 h 10000"/>
                <a:gd name="connsiteX54" fmla="*/ 8020 w 10000"/>
                <a:gd name="connsiteY54" fmla="*/ 2372 h 10000"/>
                <a:gd name="connsiteX55" fmla="*/ 7829 w 10000"/>
                <a:gd name="connsiteY55" fmla="*/ 2228 h 10000"/>
                <a:gd name="connsiteX56" fmla="*/ 7546 w 10000"/>
                <a:gd name="connsiteY56" fmla="*/ 2014 h 10000"/>
                <a:gd name="connsiteX57" fmla="*/ 7546 w 10000"/>
                <a:gd name="connsiteY57" fmla="*/ 2014 h 10000"/>
                <a:gd name="connsiteX58" fmla="*/ 4153 w 10000"/>
                <a:gd name="connsiteY58" fmla="*/ 722 h 10000"/>
                <a:gd name="connsiteX59" fmla="*/ 4153 w 10000"/>
                <a:gd name="connsiteY59" fmla="*/ 722 h 10000"/>
                <a:gd name="connsiteX60" fmla="*/ 3773 w 10000"/>
                <a:gd name="connsiteY60" fmla="*/ 510 h 10000"/>
                <a:gd name="connsiteX61" fmla="*/ 3489 w 10000"/>
                <a:gd name="connsiteY61" fmla="*/ 291 h 10000"/>
                <a:gd name="connsiteX62" fmla="*/ 3300 w 10000"/>
                <a:gd name="connsiteY62" fmla="*/ 73 h 10000"/>
                <a:gd name="connsiteX63" fmla="*/ 3300 w 10000"/>
                <a:gd name="connsiteY63" fmla="*/ 73 h 10000"/>
                <a:gd name="connsiteX64" fmla="*/ 6700 w 10000"/>
                <a:gd name="connsiteY64" fmla="*/ 0 h 10000"/>
                <a:gd name="connsiteX65" fmla="*/ 10000 w 10000"/>
                <a:gd name="connsiteY65" fmla="*/ 722 h 10000"/>
                <a:gd name="connsiteX66" fmla="*/ 10000 w 10000"/>
                <a:gd name="connsiteY66" fmla="*/ 9927 h 10000"/>
                <a:gd name="connsiteX67" fmla="*/ 10000 w 10000"/>
                <a:gd name="connsiteY67" fmla="*/ 9927 h 10000"/>
                <a:gd name="connsiteX68" fmla="*/ 9527 w 10000"/>
                <a:gd name="connsiteY68" fmla="*/ 9857 h 10000"/>
                <a:gd name="connsiteX69" fmla="*/ 8964 w 10000"/>
                <a:gd name="connsiteY69" fmla="*/ 9927 h 10000"/>
                <a:gd name="connsiteX70" fmla="*/ 8964 w 10000"/>
                <a:gd name="connsiteY70" fmla="*/ 9927 h 10000"/>
                <a:gd name="connsiteX71" fmla="*/ 8774 w 10000"/>
                <a:gd name="connsiteY71" fmla="*/ 10000 h 10000"/>
                <a:gd name="connsiteX72" fmla="*/ 8398 w 10000"/>
                <a:gd name="connsiteY72" fmla="*/ 9927 h 10000"/>
                <a:gd name="connsiteX73" fmla="*/ 8116 w 10000"/>
                <a:gd name="connsiteY73" fmla="*/ 9857 h 10000"/>
                <a:gd name="connsiteX74" fmla="*/ 7829 w 10000"/>
                <a:gd name="connsiteY74" fmla="*/ 9707 h 10000"/>
                <a:gd name="connsiteX75" fmla="*/ 7638 w 10000"/>
                <a:gd name="connsiteY75" fmla="*/ 9494 h 10000"/>
                <a:gd name="connsiteX76" fmla="*/ 7358 w 10000"/>
                <a:gd name="connsiteY76" fmla="*/ 9137 h 10000"/>
                <a:gd name="connsiteX77" fmla="*/ 7358 w 10000"/>
                <a:gd name="connsiteY77" fmla="*/ 9137 h 10000"/>
                <a:gd name="connsiteX78" fmla="*/ 6980 w 10000"/>
                <a:gd name="connsiteY78" fmla="*/ 8492 h 10000"/>
                <a:gd name="connsiteX79" fmla="*/ 6793 w 10000"/>
                <a:gd name="connsiteY79" fmla="*/ 8199 h 10000"/>
                <a:gd name="connsiteX80" fmla="*/ 6509 w 10000"/>
                <a:gd name="connsiteY80" fmla="*/ 7987 h 10000"/>
                <a:gd name="connsiteX81" fmla="*/ 6226 w 10000"/>
                <a:gd name="connsiteY81" fmla="*/ 7842 h 10000"/>
                <a:gd name="connsiteX82" fmla="*/ 5850 w 10000"/>
                <a:gd name="connsiteY82" fmla="*/ 7765 h 10000"/>
                <a:gd name="connsiteX83" fmla="*/ 5469 w 10000"/>
                <a:gd name="connsiteY83" fmla="*/ 7695 h 10000"/>
                <a:gd name="connsiteX84" fmla="*/ 4905 w 10000"/>
                <a:gd name="connsiteY84" fmla="*/ 7622 h 10000"/>
                <a:gd name="connsiteX85" fmla="*/ 4905 w 10000"/>
                <a:gd name="connsiteY85" fmla="*/ 7622 h 10000"/>
                <a:gd name="connsiteX86" fmla="*/ 4153 w 10000"/>
                <a:gd name="connsiteY86" fmla="*/ 7695 h 10000"/>
                <a:gd name="connsiteX87" fmla="*/ 3583 w 10000"/>
                <a:gd name="connsiteY87" fmla="*/ 7695 h 10000"/>
                <a:gd name="connsiteX88" fmla="*/ 3396 w 10000"/>
                <a:gd name="connsiteY88" fmla="*/ 7622 h 10000"/>
                <a:gd name="connsiteX89" fmla="*/ 3300 w 10000"/>
                <a:gd name="connsiteY89" fmla="*/ 7550 h 10000"/>
                <a:gd name="connsiteX90" fmla="*/ 3300 w 10000"/>
                <a:gd name="connsiteY90" fmla="*/ 7550 h 10000"/>
                <a:gd name="connsiteX91" fmla="*/ 3300 w 10000"/>
                <a:gd name="connsiteY91" fmla="*/ 6257 h 10000"/>
                <a:gd name="connsiteX92" fmla="*/ 3300 w 10000"/>
                <a:gd name="connsiteY92" fmla="*/ 6257 h 10000"/>
                <a:gd name="connsiteX93" fmla="*/ 3300 w 10000"/>
                <a:gd name="connsiteY93" fmla="*/ 5968 h 10000"/>
                <a:gd name="connsiteX94" fmla="*/ 3113 w 10000"/>
                <a:gd name="connsiteY94" fmla="*/ 5609 h 10000"/>
                <a:gd name="connsiteX95" fmla="*/ 3019 w 10000"/>
                <a:gd name="connsiteY95" fmla="*/ 5539 h 10000"/>
                <a:gd name="connsiteX96" fmla="*/ 2829 w 10000"/>
                <a:gd name="connsiteY96" fmla="*/ 5464 h 10000"/>
                <a:gd name="connsiteX97" fmla="*/ 2641 w 10000"/>
                <a:gd name="connsiteY97" fmla="*/ 5464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113 w 10000"/>
                <a:gd name="connsiteY25" fmla="*/ 5464 h 10000"/>
                <a:gd name="connsiteX26" fmla="*/ 2923 w 10000"/>
                <a:gd name="connsiteY26" fmla="*/ 5464 h 10000"/>
                <a:gd name="connsiteX27" fmla="*/ 2641 w 10000"/>
                <a:gd name="connsiteY27" fmla="*/ 5539 h 10000"/>
                <a:gd name="connsiteX28" fmla="*/ 1319 w 10000"/>
                <a:gd name="connsiteY28" fmla="*/ 6117 h 10000"/>
                <a:gd name="connsiteX29" fmla="*/ 850 w 10000"/>
                <a:gd name="connsiteY29" fmla="*/ 6185 h 10000"/>
                <a:gd name="connsiteX30" fmla="*/ 660 w 10000"/>
                <a:gd name="connsiteY30" fmla="*/ 6185 h 10000"/>
                <a:gd name="connsiteX31" fmla="*/ 566 w 10000"/>
                <a:gd name="connsiteY31" fmla="*/ 6117 h 10000"/>
                <a:gd name="connsiteX32" fmla="*/ 470 w 10000"/>
                <a:gd name="connsiteY32" fmla="*/ 5829 h 10000"/>
                <a:gd name="connsiteX33" fmla="*/ 188 w 10000"/>
                <a:gd name="connsiteY33" fmla="*/ 5464 h 10000"/>
                <a:gd name="connsiteX34" fmla="*/ 188 w 10000"/>
                <a:gd name="connsiteY34" fmla="*/ 5464 h 10000"/>
                <a:gd name="connsiteX35" fmla="*/ 0 w 10000"/>
                <a:gd name="connsiteY35" fmla="*/ 5035 h 10000"/>
                <a:gd name="connsiteX36" fmla="*/ 0 w 10000"/>
                <a:gd name="connsiteY36" fmla="*/ 4889 h 10000"/>
                <a:gd name="connsiteX37" fmla="*/ 94 w 10000"/>
                <a:gd name="connsiteY37" fmla="*/ 4750 h 10000"/>
                <a:gd name="connsiteX38" fmla="*/ 282 w 10000"/>
                <a:gd name="connsiteY38" fmla="*/ 4459 h 10000"/>
                <a:gd name="connsiteX39" fmla="*/ 470 w 10000"/>
                <a:gd name="connsiteY39" fmla="*/ 4388 h 10000"/>
                <a:gd name="connsiteX40" fmla="*/ 470 w 10000"/>
                <a:gd name="connsiteY40" fmla="*/ 4388 h 10000"/>
                <a:gd name="connsiteX41" fmla="*/ 470 w 10000"/>
                <a:gd name="connsiteY41" fmla="*/ 4320 h 10000"/>
                <a:gd name="connsiteX42" fmla="*/ 566 w 10000"/>
                <a:gd name="connsiteY42" fmla="*/ 4245 h 10000"/>
                <a:gd name="connsiteX43" fmla="*/ 943 w 10000"/>
                <a:gd name="connsiteY43" fmla="*/ 4170 h 10000"/>
                <a:gd name="connsiteX44" fmla="*/ 2073 w 10000"/>
                <a:gd name="connsiteY44" fmla="*/ 4031 h 10000"/>
                <a:gd name="connsiteX45" fmla="*/ 4055 w 10000"/>
                <a:gd name="connsiteY45" fmla="*/ 3815 h 10000"/>
                <a:gd name="connsiteX46" fmla="*/ 4055 w 10000"/>
                <a:gd name="connsiteY46" fmla="*/ 3815 h 10000"/>
                <a:gd name="connsiteX47" fmla="*/ 5188 w 10000"/>
                <a:gd name="connsiteY47" fmla="*/ 3598 h 10000"/>
                <a:gd name="connsiteX48" fmla="*/ 7262 w 10000"/>
                <a:gd name="connsiteY48" fmla="*/ 3165 h 10000"/>
                <a:gd name="connsiteX49" fmla="*/ 7262 w 10000"/>
                <a:gd name="connsiteY49" fmla="*/ 3165 h 10000"/>
                <a:gd name="connsiteX50" fmla="*/ 7737 w 10000"/>
                <a:gd name="connsiteY50" fmla="*/ 3013 h 10000"/>
                <a:gd name="connsiteX51" fmla="*/ 7924 w 10000"/>
                <a:gd name="connsiteY51" fmla="*/ 2803 h 10000"/>
                <a:gd name="connsiteX52" fmla="*/ 8116 w 10000"/>
                <a:gd name="connsiteY52" fmla="*/ 2660 h 10000"/>
                <a:gd name="connsiteX53" fmla="*/ 8020 w 10000"/>
                <a:gd name="connsiteY53" fmla="*/ 2516 h 10000"/>
                <a:gd name="connsiteX54" fmla="*/ 8020 w 10000"/>
                <a:gd name="connsiteY54" fmla="*/ 2372 h 10000"/>
                <a:gd name="connsiteX55" fmla="*/ 7829 w 10000"/>
                <a:gd name="connsiteY55" fmla="*/ 2228 h 10000"/>
                <a:gd name="connsiteX56" fmla="*/ 7546 w 10000"/>
                <a:gd name="connsiteY56" fmla="*/ 2014 h 10000"/>
                <a:gd name="connsiteX57" fmla="*/ 7546 w 10000"/>
                <a:gd name="connsiteY57" fmla="*/ 2014 h 10000"/>
                <a:gd name="connsiteX58" fmla="*/ 4153 w 10000"/>
                <a:gd name="connsiteY58" fmla="*/ 722 h 10000"/>
                <a:gd name="connsiteX59" fmla="*/ 4153 w 10000"/>
                <a:gd name="connsiteY59" fmla="*/ 722 h 10000"/>
                <a:gd name="connsiteX60" fmla="*/ 3773 w 10000"/>
                <a:gd name="connsiteY60" fmla="*/ 510 h 10000"/>
                <a:gd name="connsiteX61" fmla="*/ 3489 w 10000"/>
                <a:gd name="connsiteY61" fmla="*/ 291 h 10000"/>
                <a:gd name="connsiteX62" fmla="*/ 3300 w 10000"/>
                <a:gd name="connsiteY62" fmla="*/ 73 h 10000"/>
                <a:gd name="connsiteX63" fmla="*/ 3300 w 10000"/>
                <a:gd name="connsiteY63" fmla="*/ 73 h 10000"/>
                <a:gd name="connsiteX64" fmla="*/ 6700 w 10000"/>
                <a:gd name="connsiteY64" fmla="*/ 0 h 10000"/>
                <a:gd name="connsiteX65" fmla="*/ 10000 w 10000"/>
                <a:gd name="connsiteY65" fmla="*/ 722 h 10000"/>
                <a:gd name="connsiteX66" fmla="*/ 10000 w 10000"/>
                <a:gd name="connsiteY66" fmla="*/ 9927 h 10000"/>
                <a:gd name="connsiteX67" fmla="*/ 10000 w 10000"/>
                <a:gd name="connsiteY67" fmla="*/ 9927 h 10000"/>
                <a:gd name="connsiteX68" fmla="*/ 9527 w 10000"/>
                <a:gd name="connsiteY68" fmla="*/ 9857 h 10000"/>
                <a:gd name="connsiteX69" fmla="*/ 8964 w 10000"/>
                <a:gd name="connsiteY69" fmla="*/ 9927 h 10000"/>
                <a:gd name="connsiteX70" fmla="*/ 8964 w 10000"/>
                <a:gd name="connsiteY70" fmla="*/ 9927 h 10000"/>
                <a:gd name="connsiteX71" fmla="*/ 8774 w 10000"/>
                <a:gd name="connsiteY71" fmla="*/ 10000 h 10000"/>
                <a:gd name="connsiteX72" fmla="*/ 8398 w 10000"/>
                <a:gd name="connsiteY72" fmla="*/ 9927 h 10000"/>
                <a:gd name="connsiteX73" fmla="*/ 8116 w 10000"/>
                <a:gd name="connsiteY73" fmla="*/ 9857 h 10000"/>
                <a:gd name="connsiteX74" fmla="*/ 7829 w 10000"/>
                <a:gd name="connsiteY74" fmla="*/ 9707 h 10000"/>
                <a:gd name="connsiteX75" fmla="*/ 7638 w 10000"/>
                <a:gd name="connsiteY75" fmla="*/ 9494 h 10000"/>
                <a:gd name="connsiteX76" fmla="*/ 7358 w 10000"/>
                <a:gd name="connsiteY76" fmla="*/ 9137 h 10000"/>
                <a:gd name="connsiteX77" fmla="*/ 7358 w 10000"/>
                <a:gd name="connsiteY77" fmla="*/ 9137 h 10000"/>
                <a:gd name="connsiteX78" fmla="*/ 6980 w 10000"/>
                <a:gd name="connsiteY78" fmla="*/ 8492 h 10000"/>
                <a:gd name="connsiteX79" fmla="*/ 6793 w 10000"/>
                <a:gd name="connsiteY79" fmla="*/ 8199 h 10000"/>
                <a:gd name="connsiteX80" fmla="*/ 6509 w 10000"/>
                <a:gd name="connsiteY80" fmla="*/ 7987 h 10000"/>
                <a:gd name="connsiteX81" fmla="*/ 6226 w 10000"/>
                <a:gd name="connsiteY81" fmla="*/ 7842 h 10000"/>
                <a:gd name="connsiteX82" fmla="*/ 5850 w 10000"/>
                <a:gd name="connsiteY82" fmla="*/ 7765 h 10000"/>
                <a:gd name="connsiteX83" fmla="*/ 5469 w 10000"/>
                <a:gd name="connsiteY83" fmla="*/ 7695 h 10000"/>
                <a:gd name="connsiteX84" fmla="*/ 4905 w 10000"/>
                <a:gd name="connsiteY84" fmla="*/ 7622 h 10000"/>
                <a:gd name="connsiteX85" fmla="*/ 4905 w 10000"/>
                <a:gd name="connsiteY85" fmla="*/ 7622 h 10000"/>
                <a:gd name="connsiteX86" fmla="*/ 4153 w 10000"/>
                <a:gd name="connsiteY86" fmla="*/ 7695 h 10000"/>
                <a:gd name="connsiteX87" fmla="*/ 3583 w 10000"/>
                <a:gd name="connsiteY87" fmla="*/ 7695 h 10000"/>
                <a:gd name="connsiteX88" fmla="*/ 3396 w 10000"/>
                <a:gd name="connsiteY88" fmla="*/ 7622 h 10000"/>
                <a:gd name="connsiteX89" fmla="*/ 3300 w 10000"/>
                <a:gd name="connsiteY89" fmla="*/ 7550 h 10000"/>
                <a:gd name="connsiteX90" fmla="*/ 3300 w 10000"/>
                <a:gd name="connsiteY90" fmla="*/ 7550 h 10000"/>
                <a:gd name="connsiteX91" fmla="*/ 3300 w 10000"/>
                <a:gd name="connsiteY91" fmla="*/ 6257 h 10000"/>
                <a:gd name="connsiteX92" fmla="*/ 3300 w 10000"/>
                <a:gd name="connsiteY92" fmla="*/ 6257 h 10000"/>
                <a:gd name="connsiteX93" fmla="*/ 3300 w 10000"/>
                <a:gd name="connsiteY93" fmla="*/ 5968 h 10000"/>
                <a:gd name="connsiteX94" fmla="*/ 3113 w 10000"/>
                <a:gd name="connsiteY94" fmla="*/ 5609 h 10000"/>
                <a:gd name="connsiteX95" fmla="*/ 3019 w 10000"/>
                <a:gd name="connsiteY95" fmla="*/ 5539 h 10000"/>
                <a:gd name="connsiteX96" fmla="*/ 2829 w 10000"/>
                <a:gd name="connsiteY96" fmla="*/ 5464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3985 w 10000"/>
                <a:gd name="connsiteY25" fmla="*/ 4948 h 10000"/>
                <a:gd name="connsiteX26" fmla="*/ 2923 w 10000"/>
                <a:gd name="connsiteY26" fmla="*/ 5464 h 10000"/>
                <a:gd name="connsiteX27" fmla="*/ 2641 w 10000"/>
                <a:gd name="connsiteY27" fmla="*/ 5539 h 10000"/>
                <a:gd name="connsiteX28" fmla="*/ 1319 w 10000"/>
                <a:gd name="connsiteY28" fmla="*/ 6117 h 10000"/>
                <a:gd name="connsiteX29" fmla="*/ 850 w 10000"/>
                <a:gd name="connsiteY29" fmla="*/ 6185 h 10000"/>
                <a:gd name="connsiteX30" fmla="*/ 660 w 10000"/>
                <a:gd name="connsiteY30" fmla="*/ 6185 h 10000"/>
                <a:gd name="connsiteX31" fmla="*/ 566 w 10000"/>
                <a:gd name="connsiteY31" fmla="*/ 6117 h 10000"/>
                <a:gd name="connsiteX32" fmla="*/ 470 w 10000"/>
                <a:gd name="connsiteY32" fmla="*/ 5829 h 10000"/>
                <a:gd name="connsiteX33" fmla="*/ 188 w 10000"/>
                <a:gd name="connsiteY33" fmla="*/ 5464 h 10000"/>
                <a:gd name="connsiteX34" fmla="*/ 188 w 10000"/>
                <a:gd name="connsiteY34" fmla="*/ 5464 h 10000"/>
                <a:gd name="connsiteX35" fmla="*/ 0 w 10000"/>
                <a:gd name="connsiteY35" fmla="*/ 5035 h 10000"/>
                <a:gd name="connsiteX36" fmla="*/ 0 w 10000"/>
                <a:gd name="connsiteY36" fmla="*/ 4889 h 10000"/>
                <a:gd name="connsiteX37" fmla="*/ 94 w 10000"/>
                <a:gd name="connsiteY37" fmla="*/ 4750 h 10000"/>
                <a:gd name="connsiteX38" fmla="*/ 282 w 10000"/>
                <a:gd name="connsiteY38" fmla="*/ 4459 h 10000"/>
                <a:gd name="connsiteX39" fmla="*/ 470 w 10000"/>
                <a:gd name="connsiteY39" fmla="*/ 4388 h 10000"/>
                <a:gd name="connsiteX40" fmla="*/ 470 w 10000"/>
                <a:gd name="connsiteY40" fmla="*/ 4388 h 10000"/>
                <a:gd name="connsiteX41" fmla="*/ 470 w 10000"/>
                <a:gd name="connsiteY41" fmla="*/ 4320 h 10000"/>
                <a:gd name="connsiteX42" fmla="*/ 566 w 10000"/>
                <a:gd name="connsiteY42" fmla="*/ 4245 h 10000"/>
                <a:gd name="connsiteX43" fmla="*/ 943 w 10000"/>
                <a:gd name="connsiteY43" fmla="*/ 4170 h 10000"/>
                <a:gd name="connsiteX44" fmla="*/ 2073 w 10000"/>
                <a:gd name="connsiteY44" fmla="*/ 4031 h 10000"/>
                <a:gd name="connsiteX45" fmla="*/ 4055 w 10000"/>
                <a:gd name="connsiteY45" fmla="*/ 3815 h 10000"/>
                <a:gd name="connsiteX46" fmla="*/ 4055 w 10000"/>
                <a:gd name="connsiteY46" fmla="*/ 3815 h 10000"/>
                <a:gd name="connsiteX47" fmla="*/ 5188 w 10000"/>
                <a:gd name="connsiteY47" fmla="*/ 3598 h 10000"/>
                <a:gd name="connsiteX48" fmla="*/ 7262 w 10000"/>
                <a:gd name="connsiteY48" fmla="*/ 3165 h 10000"/>
                <a:gd name="connsiteX49" fmla="*/ 7262 w 10000"/>
                <a:gd name="connsiteY49" fmla="*/ 3165 h 10000"/>
                <a:gd name="connsiteX50" fmla="*/ 7737 w 10000"/>
                <a:gd name="connsiteY50" fmla="*/ 3013 h 10000"/>
                <a:gd name="connsiteX51" fmla="*/ 7924 w 10000"/>
                <a:gd name="connsiteY51" fmla="*/ 2803 h 10000"/>
                <a:gd name="connsiteX52" fmla="*/ 8116 w 10000"/>
                <a:gd name="connsiteY52" fmla="*/ 2660 h 10000"/>
                <a:gd name="connsiteX53" fmla="*/ 8020 w 10000"/>
                <a:gd name="connsiteY53" fmla="*/ 2516 h 10000"/>
                <a:gd name="connsiteX54" fmla="*/ 8020 w 10000"/>
                <a:gd name="connsiteY54" fmla="*/ 2372 h 10000"/>
                <a:gd name="connsiteX55" fmla="*/ 7829 w 10000"/>
                <a:gd name="connsiteY55" fmla="*/ 2228 h 10000"/>
                <a:gd name="connsiteX56" fmla="*/ 7546 w 10000"/>
                <a:gd name="connsiteY56" fmla="*/ 2014 h 10000"/>
                <a:gd name="connsiteX57" fmla="*/ 7546 w 10000"/>
                <a:gd name="connsiteY57" fmla="*/ 2014 h 10000"/>
                <a:gd name="connsiteX58" fmla="*/ 4153 w 10000"/>
                <a:gd name="connsiteY58" fmla="*/ 722 h 10000"/>
                <a:gd name="connsiteX59" fmla="*/ 4153 w 10000"/>
                <a:gd name="connsiteY59" fmla="*/ 722 h 10000"/>
                <a:gd name="connsiteX60" fmla="*/ 3773 w 10000"/>
                <a:gd name="connsiteY60" fmla="*/ 510 h 10000"/>
                <a:gd name="connsiteX61" fmla="*/ 3489 w 10000"/>
                <a:gd name="connsiteY61" fmla="*/ 291 h 10000"/>
                <a:gd name="connsiteX62" fmla="*/ 3300 w 10000"/>
                <a:gd name="connsiteY62" fmla="*/ 73 h 10000"/>
                <a:gd name="connsiteX63" fmla="*/ 3300 w 10000"/>
                <a:gd name="connsiteY63" fmla="*/ 73 h 10000"/>
                <a:gd name="connsiteX64" fmla="*/ 6700 w 10000"/>
                <a:gd name="connsiteY64" fmla="*/ 0 h 10000"/>
                <a:gd name="connsiteX65" fmla="*/ 10000 w 10000"/>
                <a:gd name="connsiteY65" fmla="*/ 722 h 10000"/>
                <a:gd name="connsiteX66" fmla="*/ 10000 w 10000"/>
                <a:gd name="connsiteY66" fmla="*/ 9927 h 10000"/>
                <a:gd name="connsiteX67" fmla="*/ 10000 w 10000"/>
                <a:gd name="connsiteY67" fmla="*/ 9927 h 10000"/>
                <a:gd name="connsiteX68" fmla="*/ 9527 w 10000"/>
                <a:gd name="connsiteY68" fmla="*/ 9857 h 10000"/>
                <a:gd name="connsiteX69" fmla="*/ 8964 w 10000"/>
                <a:gd name="connsiteY69" fmla="*/ 9927 h 10000"/>
                <a:gd name="connsiteX70" fmla="*/ 8964 w 10000"/>
                <a:gd name="connsiteY70" fmla="*/ 9927 h 10000"/>
                <a:gd name="connsiteX71" fmla="*/ 8774 w 10000"/>
                <a:gd name="connsiteY71" fmla="*/ 10000 h 10000"/>
                <a:gd name="connsiteX72" fmla="*/ 8398 w 10000"/>
                <a:gd name="connsiteY72" fmla="*/ 9927 h 10000"/>
                <a:gd name="connsiteX73" fmla="*/ 8116 w 10000"/>
                <a:gd name="connsiteY73" fmla="*/ 9857 h 10000"/>
                <a:gd name="connsiteX74" fmla="*/ 7829 w 10000"/>
                <a:gd name="connsiteY74" fmla="*/ 9707 h 10000"/>
                <a:gd name="connsiteX75" fmla="*/ 7638 w 10000"/>
                <a:gd name="connsiteY75" fmla="*/ 9494 h 10000"/>
                <a:gd name="connsiteX76" fmla="*/ 7358 w 10000"/>
                <a:gd name="connsiteY76" fmla="*/ 9137 h 10000"/>
                <a:gd name="connsiteX77" fmla="*/ 7358 w 10000"/>
                <a:gd name="connsiteY77" fmla="*/ 9137 h 10000"/>
                <a:gd name="connsiteX78" fmla="*/ 6980 w 10000"/>
                <a:gd name="connsiteY78" fmla="*/ 8492 h 10000"/>
                <a:gd name="connsiteX79" fmla="*/ 6793 w 10000"/>
                <a:gd name="connsiteY79" fmla="*/ 8199 h 10000"/>
                <a:gd name="connsiteX80" fmla="*/ 6509 w 10000"/>
                <a:gd name="connsiteY80" fmla="*/ 7987 h 10000"/>
                <a:gd name="connsiteX81" fmla="*/ 6226 w 10000"/>
                <a:gd name="connsiteY81" fmla="*/ 7842 h 10000"/>
                <a:gd name="connsiteX82" fmla="*/ 5850 w 10000"/>
                <a:gd name="connsiteY82" fmla="*/ 7765 h 10000"/>
                <a:gd name="connsiteX83" fmla="*/ 5469 w 10000"/>
                <a:gd name="connsiteY83" fmla="*/ 7695 h 10000"/>
                <a:gd name="connsiteX84" fmla="*/ 4905 w 10000"/>
                <a:gd name="connsiteY84" fmla="*/ 7622 h 10000"/>
                <a:gd name="connsiteX85" fmla="*/ 4905 w 10000"/>
                <a:gd name="connsiteY85" fmla="*/ 7622 h 10000"/>
                <a:gd name="connsiteX86" fmla="*/ 4153 w 10000"/>
                <a:gd name="connsiteY86" fmla="*/ 7695 h 10000"/>
                <a:gd name="connsiteX87" fmla="*/ 3583 w 10000"/>
                <a:gd name="connsiteY87" fmla="*/ 7695 h 10000"/>
                <a:gd name="connsiteX88" fmla="*/ 3396 w 10000"/>
                <a:gd name="connsiteY88" fmla="*/ 7622 h 10000"/>
                <a:gd name="connsiteX89" fmla="*/ 3300 w 10000"/>
                <a:gd name="connsiteY89" fmla="*/ 7550 h 10000"/>
                <a:gd name="connsiteX90" fmla="*/ 3300 w 10000"/>
                <a:gd name="connsiteY90" fmla="*/ 7550 h 10000"/>
                <a:gd name="connsiteX91" fmla="*/ 3300 w 10000"/>
                <a:gd name="connsiteY91" fmla="*/ 6257 h 10000"/>
                <a:gd name="connsiteX92" fmla="*/ 3300 w 10000"/>
                <a:gd name="connsiteY92" fmla="*/ 6257 h 10000"/>
                <a:gd name="connsiteX93" fmla="*/ 3300 w 10000"/>
                <a:gd name="connsiteY93" fmla="*/ 5968 h 10000"/>
                <a:gd name="connsiteX94" fmla="*/ 3113 w 10000"/>
                <a:gd name="connsiteY94" fmla="*/ 5609 h 10000"/>
                <a:gd name="connsiteX95" fmla="*/ 3019 w 10000"/>
                <a:gd name="connsiteY95" fmla="*/ 5539 h 10000"/>
                <a:gd name="connsiteX96" fmla="*/ 2829 w 10000"/>
                <a:gd name="connsiteY96" fmla="*/ 5464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3204 w 10000"/>
                <a:gd name="connsiteY24" fmla="*/ 5609 h 10000"/>
                <a:gd name="connsiteX25" fmla="*/ 2923 w 10000"/>
                <a:gd name="connsiteY25" fmla="*/ 5464 h 10000"/>
                <a:gd name="connsiteX26" fmla="*/ 2641 w 10000"/>
                <a:gd name="connsiteY26" fmla="*/ 5539 h 10000"/>
                <a:gd name="connsiteX27" fmla="*/ 1319 w 10000"/>
                <a:gd name="connsiteY27" fmla="*/ 6117 h 10000"/>
                <a:gd name="connsiteX28" fmla="*/ 850 w 10000"/>
                <a:gd name="connsiteY28" fmla="*/ 6185 h 10000"/>
                <a:gd name="connsiteX29" fmla="*/ 660 w 10000"/>
                <a:gd name="connsiteY29" fmla="*/ 6185 h 10000"/>
                <a:gd name="connsiteX30" fmla="*/ 566 w 10000"/>
                <a:gd name="connsiteY30" fmla="*/ 6117 h 10000"/>
                <a:gd name="connsiteX31" fmla="*/ 470 w 10000"/>
                <a:gd name="connsiteY31" fmla="*/ 5829 h 10000"/>
                <a:gd name="connsiteX32" fmla="*/ 188 w 10000"/>
                <a:gd name="connsiteY32" fmla="*/ 5464 h 10000"/>
                <a:gd name="connsiteX33" fmla="*/ 188 w 10000"/>
                <a:gd name="connsiteY33" fmla="*/ 5464 h 10000"/>
                <a:gd name="connsiteX34" fmla="*/ 0 w 10000"/>
                <a:gd name="connsiteY34" fmla="*/ 5035 h 10000"/>
                <a:gd name="connsiteX35" fmla="*/ 0 w 10000"/>
                <a:gd name="connsiteY35" fmla="*/ 4889 h 10000"/>
                <a:gd name="connsiteX36" fmla="*/ 94 w 10000"/>
                <a:gd name="connsiteY36" fmla="*/ 4750 h 10000"/>
                <a:gd name="connsiteX37" fmla="*/ 282 w 10000"/>
                <a:gd name="connsiteY37" fmla="*/ 4459 h 10000"/>
                <a:gd name="connsiteX38" fmla="*/ 470 w 10000"/>
                <a:gd name="connsiteY38" fmla="*/ 4388 h 10000"/>
                <a:gd name="connsiteX39" fmla="*/ 470 w 10000"/>
                <a:gd name="connsiteY39" fmla="*/ 4388 h 10000"/>
                <a:gd name="connsiteX40" fmla="*/ 470 w 10000"/>
                <a:gd name="connsiteY40" fmla="*/ 4320 h 10000"/>
                <a:gd name="connsiteX41" fmla="*/ 566 w 10000"/>
                <a:gd name="connsiteY41" fmla="*/ 4245 h 10000"/>
                <a:gd name="connsiteX42" fmla="*/ 943 w 10000"/>
                <a:gd name="connsiteY42" fmla="*/ 4170 h 10000"/>
                <a:gd name="connsiteX43" fmla="*/ 2073 w 10000"/>
                <a:gd name="connsiteY43" fmla="*/ 4031 h 10000"/>
                <a:gd name="connsiteX44" fmla="*/ 4055 w 10000"/>
                <a:gd name="connsiteY44" fmla="*/ 3815 h 10000"/>
                <a:gd name="connsiteX45" fmla="*/ 4055 w 10000"/>
                <a:gd name="connsiteY45" fmla="*/ 3815 h 10000"/>
                <a:gd name="connsiteX46" fmla="*/ 5188 w 10000"/>
                <a:gd name="connsiteY46" fmla="*/ 3598 h 10000"/>
                <a:gd name="connsiteX47" fmla="*/ 7262 w 10000"/>
                <a:gd name="connsiteY47" fmla="*/ 3165 h 10000"/>
                <a:gd name="connsiteX48" fmla="*/ 7262 w 10000"/>
                <a:gd name="connsiteY48" fmla="*/ 3165 h 10000"/>
                <a:gd name="connsiteX49" fmla="*/ 7737 w 10000"/>
                <a:gd name="connsiteY49" fmla="*/ 3013 h 10000"/>
                <a:gd name="connsiteX50" fmla="*/ 7924 w 10000"/>
                <a:gd name="connsiteY50" fmla="*/ 2803 h 10000"/>
                <a:gd name="connsiteX51" fmla="*/ 8116 w 10000"/>
                <a:gd name="connsiteY51" fmla="*/ 2660 h 10000"/>
                <a:gd name="connsiteX52" fmla="*/ 8020 w 10000"/>
                <a:gd name="connsiteY52" fmla="*/ 2516 h 10000"/>
                <a:gd name="connsiteX53" fmla="*/ 8020 w 10000"/>
                <a:gd name="connsiteY53" fmla="*/ 2372 h 10000"/>
                <a:gd name="connsiteX54" fmla="*/ 7829 w 10000"/>
                <a:gd name="connsiteY54" fmla="*/ 2228 h 10000"/>
                <a:gd name="connsiteX55" fmla="*/ 7546 w 10000"/>
                <a:gd name="connsiteY55" fmla="*/ 2014 h 10000"/>
                <a:gd name="connsiteX56" fmla="*/ 7546 w 10000"/>
                <a:gd name="connsiteY56" fmla="*/ 2014 h 10000"/>
                <a:gd name="connsiteX57" fmla="*/ 4153 w 10000"/>
                <a:gd name="connsiteY57" fmla="*/ 722 h 10000"/>
                <a:gd name="connsiteX58" fmla="*/ 4153 w 10000"/>
                <a:gd name="connsiteY58" fmla="*/ 722 h 10000"/>
                <a:gd name="connsiteX59" fmla="*/ 3773 w 10000"/>
                <a:gd name="connsiteY59" fmla="*/ 510 h 10000"/>
                <a:gd name="connsiteX60" fmla="*/ 3489 w 10000"/>
                <a:gd name="connsiteY60" fmla="*/ 291 h 10000"/>
                <a:gd name="connsiteX61" fmla="*/ 3300 w 10000"/>
                <a:gd name="connsiteY61" fmla="*/ 73 h 10000"/>
                <a:gd name="connsiteX62" fmla="*/ 3300 w 10000"/>
                <a:gd name="connsiteY62" fmla="*/ 73 h 10000"/>
                <a:gd name="connsiteX63" fmla="*/ 6700 w 10000"/>
                <a:gd name="connsiteY63" fmla="*/ 0 h 10000"/>
                <a:gd name="connsiteX64" fmla="*/ 10000 w 10000"/>
                <a:gd name="connsiteY64" fmla="*/ 722 h 10000"/>
                <a:gd name="connsiteX65" fmla="*/ 10000 w 10000"/>
                <a:gd name="connsiteY65" fmla="*/ 9927 h 10000"/>
                <a:gd name="connsiteX66" fmla="*/ 10000 w 10000"/>
                <a:gd name="connsiteY66" fmla="*/ 9927 h 10000"/>
                <a:gd name="connsiteX67" fmla="*/ 9527 w 10000"/>
                <a:gd name="connsiteY67" fmla="*/ 9857 h 10000"/>
                <a:gd name="connsiteX68" fmla="*/ 8964 w 10000"/>
                <a:gd name="connsiteY68" fmla="*/ 9927 h 10000"/>
                <a:gd name="connsiteX69" fmla="*/ 8964 w 10000"/>
                <a:gd name="connsiteY69" fmla="*/ 9927 h 10000"/>
                <a:gd name="connsiteX70" fmla="*/ 8774 w 10000"/>
                <a:gd name="connsiteY70" fmla="*/ 10000 h 10000"/>
                <a:gd name="connsiteX71" fmla="*/ 8398 w 10000"/>
                <a:gd name="connsiteY71" fmla="*/ 9927 h 10000"/>
                <a:gd name="connsiteX72" fmla="*/ 8116 w 10000"/>
                <a:gd name="connsiteY72" fmla="*/ 9857 h 10000"/>
                <a:gd name="connsiteX73" fmla="*/ 7829 w 10000"/>
                <a:gd name="connsiteY73" fmla="*/ 9707 h 10000"/>
                <a:gd name="connsiteX74" fmla="*/ 7638 w 10000"/>
                <a:gd name="connsiteY74" fmla="*/ 9494 h 10000"/>
                <a:gd name="connsiteX75" fmla="*/ 7358 w 10000"/>
                <a:gd name="connsiteY75" fmla="*/ 9137 h 10000"/>
                <a:gd name="connsiteX76" fmla="*/ 7358 w 10000"/>
                <a:gd name="connsiteY76" fmla="*/ 9137 h 10000"/>
                <a:gd name="connsiteX77" fmla="*/ 6980 w 10000"/>
                <a:gd name="connsiteY77" fmla="*/ 8492 h 10000"/>
                <a:gd name="connsiteX78" fmla="*/ 6793 w 10000"/>
                <a:gd name="connsiteY78" fmla="*/ 8199 h 10000"/>
                <a:gd name="connsiteX79" fmla="*/ 6509 w 10000"/>
                <a:gd name="connsiteY79" fmla="*/ 7987 h 10000"/>
                <a:gd name="connsiteX80" fmla="*/ 6226 w 10000"/>
                <a:gd name="connsiteY80" fmla="*/ 7842 h 10000"/>
                <a:gd name="connsiteX81" fmla="*/ 5850 w 10000"/>
                <a:gd name="connsiteY81" fmla="*/ 7765 h 10000"/>
                <a:gd name="connsiteX82" fmla="*/ 5469 w 10000"/>
                <a:gd name="connsiteY82" fmla="*/ 7695 h 10000"/>
                <a:gd name="connsiteX83" fmla="*/ 4905 w 10000"/>
                <a:gd name="connsiteY83" fmla="*/ 7622 h 10000"/>
                <a:gd name="connsiteX84" fmla="*/ 4905 w 10000"/>
                <a:gd name="connsiteY84" fmla="*/ 7622 h 10000"/>
                <a:gd name="connsiteX85" fmla="*/ 4153 w 10000"/>
                <a:gd name="connsiteY85" fmla="*/ 7695 h 10000"/>
                <a:gd name="connsiteX86" fmla="*/ 3583 w 10000"/>
                <a:gd name="connsiteY86" fmla="*/ 7695 h 10000"/>
                <a:gd name="connsiteX87" fmla="*/ 3396 w 10000"/>
                <a:gd name="connsiteY87" fmla="*/ 7622 h 10000"/>
                <a:gd name="connsiteX88" fmla="*/ 3300 w 10000"/>
                <a:gd name="connsiteY88" fmla="*/ 7550 h 10000"/>
                <a:gd name="connsiteX89" fmla="*/ 3300 w 10000"/>
                <a:gd name="connsiteY89" fmla="*/ 7550 h 10000"/>
                <a:gd name="connsiteX90" fmla="*/ 3300 w 10000"/>
                <a:gd name="connsiteY90" fmla="*/ 6257 h 10000"/>
                <a:gd name="connsiteX91" fmla="*/ 3300 w 10000"/>
                <a:gd name="connsiteY91" fmla="*/ 6257 h 10000"/>
                <a:gd name="connsiteX92" fmla="*/ 3300 w 10000"/>
                <a:gd name="connsiteY92" fmla="*/ 5968 h 10000"/>
                <a:gd name="connsiteX93" fmla="*/ 3113 w 10000"/>
                <a:gd name="connsiteY93" fmla="*/ 5609 h 10000"/>
                <a:gd name="connsiteX94" fmla="*/ 3019 w 10000"/>
                <a:gd name="connsiteY94" fmla="*/ 5539 h 10000"/>
                <a:gd name="connsiteX95" fmla="*/ 2829 w 10000"/>
                <a:gd name="connsiteY95" fmla="*/ 5464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2923 w 10000"/>
                <a:gd name="connsiteY24" fmla="*/ 5464 h 10000"/>
                <a:gd name="connsiteX25" fmla="*/ 2641 w 10000"/>
                <a:gd name="connsiteY25" fmla="*/ 5539 h 10000"/>
                <a:gd name="connsiteX26" fmla="*/ 1319 w 10000"/>
                <a:gd name="connsiteY26" fmla="*/ 6117 h 10000"/>
                <a:gd name="connsiteX27" fmla="*/ 850 w 10000"/>
                <a:gd name="connsiteY27" fmla="*/ 6185 h 10000"/>
                <a:gd name="connsiteX28" fmla="*/ 660 w 10000"/>
                <a:gd name="connsiteY28" fmla="*/ 6185 h 10000"/>
                <a:gd name="connsiteX29" fmla="*/ 566 w 10000"/>
                <a:gd name="connsiteY29" fmla="*/ 6117 h 10000"/>
                <a:gd name="connsiteX30" fmla="*/ 470 w 10000"/>
                <a:gd name="connsiteY30" fmla="*/ 5829 h 10000"/>
                <a:gd name="connsiteX31" fmla="*/ 188 w 10000"/>
                <a:gd name="connsiteY31" fmla="*/ 5464 h 10000"/>
                <a:gd name="connsiteX32" fmla="*/ 188 w 10000"/>
                <a:gd name="connsiteY32" fmla="*/ 5464 h 10000"/>
                <a:gd name="connsiteX33" fmla="*/ 0 w 10000"/>
                <a:gd name="connsiteY33" fmla="*/ 5035 h 10000"/>
                <a:gd name="connsiteX34" fmla="*/ 0 w 10000"/>
                <a:gd name="connsiteY34" fmla="*/ 4889 h 10000"/>
                <a:gd name="connsiteX35" fmla="*/ 94 w 10000"/>
                <a:gd name="connsiteY35" fmla="*/ 4750 h 10000"/>
                <a:gd name="connsiteX36" fmla="*/ 282 w 10000"/>
                <a:gd name="connsiteY36" fmla="*/ 4459 h 10000"/>
                <a:gd name="connsiteX37" fmla="*/ 470 w 10000"/>
                <a:gd name="connsiteY37" fmla="*/ 4388 h 10000"/>
                <a:gd name="connsiteX38" fmla="*/ 470 w 10000"/>
                <a:gd name="connsiteY38" fmla="*/ 4388 h 10000"/>
                <a:gd name="connsiteX39" fmla="*/ 470 w 10000"/>
                <a:gd name="connsiteY39" fmla="*/ 4320 h 10000"/>
                <a:gd name="connsiteX40" fmla="*/ 566 w 10000"/>
                <a:gd name="connsiteY40" fmla="*/ 4245 h 10000"/>
                <a:gd name="connsiteX41" fmla="*/ 943 w 10000"/>
                <a:gd name="connsiteY41" fmla="*/ 4170 h 10000"/>
                <a:gd name="connsiteX42" fmla="*/ 2073 w 10000"/>
                <a:gd name="connsiteY42" fmla="*/ 4031 h 10000"/>
                <a:gd name="connsiteX43" fmla="*/ 4055 w 10000"/>
                <a:gd name="connsiteY43" fmla="*/ 3815 h 10000"/>
                <a:gd name="connsiteX44" fmla="*/ 4055 w 10000"/>
                <a:gd name="connsiteY44" fmla="*/ 3815 h 10000"/>
                <a:gd name="connsiteX45" fmla="*/ 5188 w 10000"/>
                <a:gd name="connsiteY45" fmla="*/ 3598 h 10000"/>
                <a:gd name="connsiteX46" fmla="*/ 7262 w 10000"/>
                <a:gd name="connsiteY46" fmla="*/ 3165 h 10000"/>
                <a:gd name="connsiteX47" fmla="*/ 7262 w 10000"/>
                <a:gd name="connsiteY47" fmla="*/ 3165 h 10000"/>
                <a:gd name="connsiteX48" fmla="*/ 7737 w 10000"/>
                <a:gd name="connsiteY48" fmla="*/ 3013 h 10000"/>
                <a:gd name="connsiteX49" fmla="*/ 7924 w 10000"/>
                <a:gd name="connsiteY49" fmla="*/ 2803 h 10000"/>
                <a:gd name="connsiteX50" fmla="*/ 8116 w 10000"/>
                <a:gd name="connsiteY50" fmla="*/ 2660 h 10000"/>
                <a:gd name="connsiteX51" fmla="*/ 8020 w 10000"/>
                <a:gd name="connsiteY51" fmla="*/ 2516 h 10000"/>
                <a:gd name="connsiteX52" fmla="*/ 8020 w 10000"/>
                <a:gd name="connsiteY52" fmla="*/ 2372 h 10000"/>
                <a:gd name="connsiteX53" fmla="*/ 7829 w 10000"/>
                <a:gd name="connsiteY53" fmla="*/ 2228 h 10000"/>
                <a:gd name="connsiteX54" fmla="*/ 7546 w 10000"/>
                <a:gd name="connsiteY54" fmla="*/ 2014 h 10000"/>
                <a:gd name="connsiteX55" fmla="*/ 7546 w 10000"/>
                <a:gd name="connsiteY55" fmla="*/ 2014 h 10000"/>
                <a:gd name="connsiteX56" fmla="*/ 4153 w 10000"/>
                <a:gd name="connsiteY56" fmla="*/ 722 h 10000"/>
                <a:gd name="connsiteX57" fmla="*/ 4153 w 10000"/>
                <a:gd name="connsiteY57" fmla="*/ 722 h 10000"/>
                <a:gd name="connsiteX58" fmla="*/ 3773 w 10000"/>
                <a:gd name="connsiteY58" fmla="*/ 510 h 10000"/>
                <a:gd name="connsiteX59" fmla="*/ 3489 w 10000"/>
                <a:gd name="connsiteY59" fmla="*/ 291 h 10000"/>
                <a:gd name="connsiteX60" fmla="*/ 3300 w 10000"/>
                <a:gd name="connsiteY60" fmla="*/ 73 h 10000"/>
                <a:gd name="connsiteX61" fmla="*/ 3300 w 10000"/>
                <a:gd name="connsiteY61" fmla="*/ 73 h 10000"/>
                <a:gd name="connsiteX62" fmla="*/ 6700 w 10000"/>
                <a:gd name="connsiteY62" fmla="*/ 0 h 10000"/>
                <a:gd name="connsiteX63" fmla="*/ 10000 w 10000"/>
                <a:gd name="connsiteY63" fmla="*/ 722 h 10000"/>
                <a:gd name="connsiteX64" fmla="*/ 10000 w 10000"/>
                <a:gd name="connsiteY64" fmla="*/ 9927 h 10000"/>
                <a:gd name="connsiteX65" fmla="*/ 10000 w 10000"/>
                <a:gd name="connsiteY65" fmla="*/ 9927 h 10000"/>
                <a:gd name="connsiteX66" fmla="*/ 9527 w 10000"/>
                <a:gd name="connsiteY66" fmla="*/ 9857 h 10000"/>
                <a:gd name="connsiteX67" fmla="*/ 8964 w 10000"/>
                <a:gd name="connsiteY67" fmla="*/ 9927 h 10000"/>
                <a:gd name="connsiteX68" fmla="*/ 8964 w 10000"/>
                <a:gd name="connsiteY68" fmla="*/ 9927 h 10000"/>
                <a:gd name="connsiteX69" fmla="*/ 8774 w 10000"/>
                <a:gd name="connsiteY69" fmla="*/ 10000 h 10000"/>
                <a:gd name="connsiteX70" fmla="*/ 8398 w 10000"/>
                <a:gd name="connsiteY70" fmla="*/ 9927 h 10000"/>
                <a:gd name="connsiteX71" fmla="*/ 8116 w 10000"/>
                <a:gd name="connsiteY71" fmla="*/ 9857 h 10000"/>
                <a:gd name="connsiteX72" fmla="*/ 7829 w 10000"/>
                <a:gd name="connsiteY72" fmla="*/ 9707 h 10000"/>
                <a:gd name="connsiteX73" fmla="*/ 7638 w 10000"/>
                <a:gd name="connsiteY73" fmla="*/ 9494 h 10000"/>
                <a:gd name="connsiteX74" fmla="*/ 7358 w 10000"/>
                <a:gd name="connsiteY74" fmla="*/ 9137 h 10000"/>
                <a:gd name="connsiteX75" fmla="*/ 7358 w 10000"/>
                <a:gd name="connsiteY75" fmla="*/ 9137 h 10000"/>
                <a:gd name="connsiteX76" fmla="*/ 6980 w 10000"/>
                <a:gd name="connsiteY76" fmla="*/ 8492 h 10000"/>
                <a:gd name="connsiteX77" fmla="*/ 6793 w 10000"/>
                <a:gd name="connsiteY77" fmla="*/ 8199 h 10000"/>
                <a:gd name="connsiteX78" fmla="*/ 6509 w 10000"/>
                <a:gd name="connsiteY78" fmla="*/ 7987 h 10000"/>
                <a:gd name="connsiteX79" fmla="*/ 6226 w 10000"/>
                <a:gd name="connsiteY79" fmla="*/ 7842 h 10000"/>
                <a:gd name="connsiteX80" fmla="*/ 5850 w 10000"/>
                <a:gd name="connsiteY80" fmla="*/ 7765 h 10000"/>
                <a:gd name="connsiteX81" fmla="*/ 5469 w 10000"/>
                <a:gd name="connsiteY81" fmla="*/ 7695 h 10000"/>
                <a:gd name="connsiteX82" fmla="*/ 4905 w 10000"/>
                <a:gd name="connsiteY82" fmla="*/ 7622 h 10000"/>
                <a:gd name="connsiteX83" fmla="*/ 4905 w 10000"/>
                <a:gd name="connsiteY83" fmla="*/ 7622 h 10000"/>
                <a:gd name="connsiteX84" fmla="*/ 4153 w 10000"/>
                <a:gd name="connsiteY84" fmla="*/ 7695 h 10000"/>
                <a:gd name="connsiteX85" fmla="*/ 3583 w 10000"/>
                <a:gd name="connsiteY85" fmla="*/ 7695 h 10000"/>
                <a:gd name="connsiteX86" fmla="*/ 3396 w 10000"/>
                <a:gd name="connsiteY86" fmla="*/ 7622 h 10000"/>
                <a:gd name="connsiteX87" fmla="*/ 3300 w 10000"/>
                <a:gd name="connsiteY87" fmla="*/ 7550 h 10000"/>
                <a:gd name="connsiteX88" fmla="*/ 3300 w 10000"/>
                <a:gd name="connsiteY88" fmla="*/ 7550 h 10000"/>
                <a:gd name="connsiteX89" fmla="*/ 3300 w 10000"/>
                <a:gd name="connsiteY89" fmla="*/ 6257 h 10000"/>
                <a:gd name="connsiteX90" fmla="*/ 3300 w 10000"/>
                <a:gd name="connsiteY90" fmla="*/ 6257 h 10000"/>
                <a:gd name="connsiteX91" fmla="*/ 3300 w 10000"/>
                <a:gd name="connsiteY91" fmla="*/ 5968 h 10000"/>
                <a:gd name="connsiteX92" fmla="*/ 3113 w 10000"/>
                <a:gd name="connsiteY92" fmla="*/ 5609 h 10000"/>
                <a:gd name="connsiteX93" fmla="*/ 3019 w 10000"/>
                <a:gd name="connsiteY93" fmla="*/ 5539 h 10000"/>
                <a:gd name="connsiteX94" fmla="*/ 2829 w 10000"/>
                <a:gd name="connsiteY94" fmla="*/ 5464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2923 w 10000"/>
                <a:gd name="connsiteY24" fmla="*/ 5464 h 10000"/>
                <a:gd name="connsiteX25" fmla="*/ 2641 w 10000"/>
                <a:gd name="connsiteY25" fmla="*/ 5539 h 10000"/>
                <a:gd name="connsiteX26" fmla="*/ 1319 w 10000"/>
                <a:gd name="connsiteY26" fmla="*/ 6117 h 10000"/>
                <a:gd name="connsiteX27" fmla="*/ 850 w 10000"/>
                <a:gd name="connsiteY27" fmla="*/ 6185 h 10000"/>
                <a:gd name="connsiteX28" fmla="*/ 660 w 10000"/>
                <a:gd name="connsiteY28" fmla="*/ 6185 h 10000"/>
                <a:gd name="connsiteX29" fmla="*/ 566 w 10000"/>
                <a:gd name="connsiteY29" fmla="*/ 6117 h 10000"/>
                <a:gd name="connsiteX30" fmla="*/ 470 w 10000"/>
                <a:gd name="connsiteY30" fmla="*/ 5829 h 10000"/>
                <a:gd name="connsiteX31" fmla="*/ 188 w 10000"/>
                <a:gd name="connsiteY31" fmla="*/ 5464 h 10000"/>
                <a:gd name="connsiteX32" fmla="*/ 188 w 10000"/>
                <a:gd name="connsiteY32" fmla="*/ 5464 h 10000"/>
                <a:gd name="connsiteX33" fmla="*/ 0 w 10000"/>
                <a:gd name="connsiteY33" fmla="*/ 5035 h 10000"/>
                <a:gd name="connsiteX34" fmla="*/ 0 w 10000"/>
                <a:gd name="connsiteY34" fmla="*/ 4889 h 10000"/>
                <a:gd name="connsiteX35" fmla="*/ 94 w 10000"/>
                <a:gd name="connsiteY35" fmla="*/ 4750 h 10000"/>
                <a:gd name="connsiteX36" fmla="*/ 282 w 10000"/>
                <a:gd name="connsiteY36" fmla="*/ 4459 h 10000"/>
                <a:gd name="connsiteX37" fmla="*/ 470 w 10000"/>
                <a:gd name="connsiteY37" fmla="*/ 4388 h 10000"/>
                <a:gd name="connsiteX38" fmla="*/ 470 w 10000"/>
                <a:gd name="connsiteY38" fmla="*/ 4388 h 10000"/>
                <a:gd name="connsiteX39" fmla="*/ 470 w 10000"/>
                <a:gd name="connsiteY39" fmla="*/ 4320 h 10000"/>
                <a:gd name="connsiteX40" fmla="*/ 566 w 10000"/>
                <a:gd name="connsiteY40" fmla="*/ 4245 h 10000"/>
                <a:gd name="connsiteX41" fmla="*/ 943 w 10000"/>
                <a:gd name="connsiteY41" fmla="*/ 4170 h 10000"/>
                <a:gd name="connsiteX42" fmla="*/ 2073 w 10000"/>
                <a:gd name="connsiteY42" fmla="*/ 4031 h 10000"/>
                <a:gd name="connsiteX43" fmla="*/ 4055 w 10000"/>
                <a:gd name="connsiteY43" fmla="*/ 3815 h 10000"/>
                <a:gd name="connsiteX44" fmla="*/ 4055 w 10000"/>
                <a:gd name="connsiteY44" fmla="*/ 3815 h 10000"/>
                <a:gd name="connsiteX45" fmla="*/ 5188 w 10000"/>
                <a:gd name="connsiteY45" fmla="*/ 3598 h 10000"/>
                <a:gd name="connsiteX46" fmla="*/ 7262 w 10000"/>
                <a:gd name="connsiteY46" fmla="*/ 3165 h 10000"/>
                <a:gd name="connsiteX47" fmla="*/ 7262 w 10000"/>
                <a:gd name="connsiteY47" fmla="*/ 3165 h 10000"/>
                <a:gd name="connsiteX48" fmla="*/ 7737 w 10000"/>
                <a:gd name="connsiteY48" fmla="*/ 3013 h 10000"/>
                <a:gd name="connsiteX49" fmla="*/ 7924 w 10000"/>
                <a:gd name="connsiteY49" fmla="*/ 2803 h 10000"/>
                <a:gd name="connsiteX50" fmla="*/ 8116 w 10000"/>
                <a:gd name="connsiteY50" fmla="*/ 2660 h 10000"/>
                <a:gd name="connsiteX51" fmla="*/ 8020 w 10000"/>
                <a:gd name="connsiteY51" fmla="*/ 2516 h 10000"/>
                <a:gd name="connsiteX52" fmla="*/ 8020 w 10000"/>
                <a:gd name="connsiteY52" fmla="*/ 2372 h 10000"/>
                <a:gd name="connsiteX53" fmla="*/ 7829 w 10000"/>
                <a:gd name="connsiteY53" fmla="*/ 2228 h 10000"/>
                <a:gd name="connsiteX54" fmla="*/ 7546 w 10000"/>
                <a:gd name="connsiteY54" fmla="*/ 2014 h 10000"/>
                <a:gd name="connsiteX55" fmla="*/ 7546 w 10000"/>
                <a:gd name="connsiteY55" fmla="*/ 2014 h 10000"/>
                <a:gd name="connsiteX56" fmla="*/ 4153 w 10000"/>
                <a:gd name="connsiteY56" fmla="*/ 722 h 10000"/>
                <a:gd name="connsiteX57" fmla="*/ 4153 w 10000"/>
                <a:gd name="connsiteY57" fmla="*/ 722 h 10000"/>
                <a:gd name="connsiteX58" fmla="*/ 3773 w 10000"/>
                <a:gd name="connsiteY58" fmla="*/ 510 h 10000"/>
                <a:gd name="connsiteX59" fmla="*/ 3489 w 10000"/>
                <a:gd name="connsiteY59" fmla="*/ 291 h 10000"/>
                <a:gd name="connsiteX60" fmla="*/ 3300 w 10000"/>
                <a:gd name="connsiteY60" fmla="*/ 73 h 10000"/>
                <a:gd name="connsiteX61" fmla="*/ 3300 w 10000"/>
                <a:gd name="connsiteY61" fmla="*/ 73 h 10000"/>
                <a:gd name="connsiteX62" fmla="*/ 6700 w 10000"/>
                <a:gd name="connsiteY62" fmla="*/ 0 h 10000"/>
                <a:gd name="connsiteX63" fmla="*/ 10000 w 10000"/>
                <a:gd name="connsiteY63" fmla="*/ 722 h 10000"/>
                <a:gd name="connsiteX64" fmla="*/ 10000 w 10000"/>
                <a:gd name="connsiteY64" fmla="*/ 9927 h 10000"/>
                <a:gd name="connsiteX65" fmla="*/ 10000 w 10000"/>
                <a:gd name="connsiteY65" fmla="*/ 9927 h 10000"/>
                <a:gd name="connsiteX66" fmla="*/ 9527 w 10000"/>
                <a:gd name="connsiteY66" fmla="*/ 9857 h 10000"/>
                <a:gd name="connsiteX67" fmla="*/ 8964 w 10000"/>
                <a:gd name="connsiteY67" fmla="*/ 9927 h 10000"/>
                <a:gd name="connsiteX68" fmla="*/ 8964 w 10000"/>
                <a:gd name="connsiteY68" fmla="*/ 9927 h 10000"/>
                <a:gd name="connsiteX69" fmla="*/ 8774 w 10000"/>
                <a:gd name="connsiteY69" fmla="*/ 10000 h 10000"/>
                <a:gd name="connsiteX70" fmla="*/ 8398 w 10000"/>
                <a:gd name="connsiteY70" fmla="*/ 9927 h 10000"/>
                <a:gd name="connsiteX71" fmla="*/ 8116 w 10000"/>
                <a:gd name="connsiteY71" fmla="*/ 9857 h 10000"/>
                <a:gd name="connsiteX72" fmla="*/ 7829 w 10000"/>
                <a:gd name="connsiteY72" fmla="*/ 9707 h 10000"/>
                <a:gd name="connsiteX73" fmla="*/ 7638 w 10000"/>
                <a:gd name="connsiteY73" fmla="*/ 9494 h 10000"/>
                <a:gd name="connsiteX74" fmla="*/ 7358 w 10000"/>
                <a:gd name="connsiteY74" fmla="*/ 9137 h 10000"/>
                <a:gd name="connsiteX75" fmla="*/ 7358 w 10000"/>
                <a:gd name="connsiteY75" fmla="*/ 9137 h 10000"/>
                <a:gd name="connsiteX76" fmla="*/ 6980 w 10000"/>
                <a:gd name="connsiteY76" fmla="*/ 8492 h 10000"/>
                <a:gd name="connsiteX77" fmla="*/ 6793 w 10000"/>
                <a:gd name="connsiteY77" fmla="*/ 8199 h 10000"/>
                <a:gd name="connsiteX78" fmla="*/ 6509 w 10000"/>
                <a:gd name="connsiteY78" fmla="*/ 7987 h 10000"/>
                <a:gd name="connsiteX79" fmla="*/ 6226 w 10000"/>
                <a:gd name="connsiteY79" fmla="*/ 7842 h 10000"/>
                <a:gd name="connsiteX80" fmla="*/ 5850 w 10000"/>
                <a:gd name="connsiteY80" fmla="*/ 7765 h 10000"/>
                <a:gd name="connsiteX81" fmla="*/ 5469 w 10000"/>
                <a:gd name="connsiteY81" fmla="*/ 7695 h 10000"/>
                <a:gd name="connsiteX82" fmla="*/ 4905 w 10000"/>
                <a:gd name="connsiteY82" fmla="*/ 7622 h 10000"/>
                <a:gd name="connsiteX83" fmla="*/ 4905 w 10000"/>
                <a:gd name="connsiteY83" fmla="*/ 7622 h 10000"/>
                <a:gd name="connsiteX84" fmla="*/ 4153 w 10000"/>
                <a:gd name="connsiteY84" fmla="*/ 7695 h 10000"/>
                <a:gd name="connsiteX85" fmla="*/ 3583 w 10000"/>
                <a:gd name="connsiteY85" fmla="*/ 7695 h 10000"/>
                <a:gd name="connsiteX86" fmla="*/ 3396 w 10000"/>
                <a:gd name="connsiteY86" fmla="*/ 7622 h 10000"/>
                <a:gd name="connsiteX87" fmla="*/ 3300 w 10000"/>
                <a:gd name="connsiteY87" fmla="*/ 7550 h 10000"/>
                <a:gd name="connsiteX88" fmla="*/ 3300 w 10000"/>
                <a:gd name="connsiteY88" fmla="*/ 7550 h 10000"/>
                <a:gd name="connsiteX89" fmla="*/ 3300 w 10000"/>
                <a:gd name="connsiteY89" fmla="*/ 6257 h 10000"/>
                <a:gd name="connsiteX90" fmla="*/ 3300 w 10000"/>
                <a:gd name="connsiteY90" fmla="*/ 6257 h 10000"/>
                <a:gd name="connsiteX91" fmla="*/ 3300 w 10000"/>
                <a:gd name="connsiteY91" fmla="*/ 5968 h 10000"/>
                <a:gd name="connsiteX92" fmla="*/ 3113 w 10000"/>
                <a:gd name="connsiteY92" fmla="*/ 5609 h 10000"/>
                <a:gd name="connsiteX93" fmla="*/ 3019 w 10000"/>
                <a:gd name="connsiteY93" fmla="*/ 5539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2923 w 10000"/>
                <a:gd name="connsiteY24" fmla="*/ 5464 h 10000"/>
                <a:gd name="connsiteX25" fmla="*/ 2641 w 10000"/>
                <a:gd name="connsiteY25" fmla="*/ 5539 h 10000"/>
                <a:gd name="connsiteX26" fmla="*/ 1319 w 10000"/>
                <a:gd name="connsiteY26" fmla="*/ 6117 h 10000"/>
                <a:gd name="connsiteX27" fmla="*/ 850 w 10000"/>
                <a:gd name="connsiteY27" fmla="*/ 6185 h 10000"/>
                <a:gd name="connsiteX28" fmla="*/ 660 w 10000"/>
                <a:gd name="connsiteY28" fmla="*/ 6185 h 10000"/>
                <a:gd name="connsiteX29" fmla="*/ 566 w 10000"/>
                <a:gd name="connsiteY29" fmla="*/ 6117 h 10000"/>
                <a:gd name="connsiteX30" fmla="*/ 470 w 10000"/>
                <a:gd name="connsiteY30" fmla="*/ 5829 h 10000"/>
                <a:gd name="connsiteX31" fmla="*/ 188 w 10000"/>
                <a:gd name="connsiteY31" fmla="*/ 5464 h 10000"/>
                <a:gd name="connsiteX32" fmla="*/ 188 w 10000"/>
                <a:gd name="connsiteY32" fmla="*/ 5464 h 10000"/>
                <a:gd name="connsiteX33" fmla="*/ 0 w 10000"/>
                <a:gd name="connsiteY33" fmla="*/ 5035 h 10000"/>
                <a:gd name="connsiteX34" fmla="*/ 0 w 10000"/>
                <a:gd name="connsiteY34" fmla="*/ 4889 h 10000"/>
                <a:gd name="connsiteX35" fmla="*/ 94 w 10000"/>
                <a:gd name="connsiteY35" fmla="*/ 4750 h 10000"/>
                <a:gd name="connsiteX36" fmla="*/ 282 w 10000"/>
                <a:gd name="connsiteY36" fmla="*/ 4459 h 10000"/>
                <a:gd name="connsiteX37" fmla="*/ 470 w 10000"/>
                <a:gd name="connsiteY37" fmla="*/ 4388 h 10000"/>
                <a:gd name="connsiteX38" fmla="*/ 470 w 10000"/>
                <a:gd name="connsiteY38" fmla="*/ 4388 h 10000"/>
                <a:gd name="connsiteX39" fmla="*/ 470 w 10000"/>
                <a:gd name="connsiteY39" fmla="*/ 4320 h 10000"/>
                <a:gd name="connsiteX40" fmla="*/ 566 w 10000"/>
                <a:gd name="connsiteY40" fmla="*/ 4245 h 10000"/>
                <a:gd name="connsiteX41" fmla="*/ 943 w 10000"/>
                <a:gd name="connsiteY41" fmla="*/ 4170 h 10000"/>
                <a:gd name="connsiteX42" fmla="*/ 2073 w 10000"/>
                <a:gd name="connsiteY42" fmla="*/ 4031 h 10000"/>
                <a:gd name="connsiteX43" fmla="*/ 4055 w 10000"/>
                <a:gd name="connsiteY43" fmla="*/ 3815 h 10000"/>
                <a:gd name="connsiteX44" fmla="*/ 4055 w 10000"/>
                <a:gd name="connsiteY44" fmla="*/ 3815 h 10000"/>
                <a:gd name="connsiteX45" fmla="*/ 5188 w 10000"/>
                <a:gd name="connsiteY45" fmla="*/ 3598 h 10000"/>
                <a:gd name="connsiteX46" fmla="*/ 7262 w 10000"/>
                <a:gd name="connsiteY46" fmla="*/ 3165 h 10000"/>
                <a:gd name="connsiteX47" fmla="*/ 7262 w 10000"/>
                <a:gd name="connsiteY47" fmla="*/ 3165 h 10000"/>
                <a:gd name="connsiteX48" fmla="*/ 7737 w 10000"/>
                <a:gd name="connsiteY48" fmla="*/ 3013 h 10000"/>
                <a:gd name="connsiteX49" fmla="*/ 7924 w 10000"/>
                <a:gd name="connsiteY49" fmla="*/ 2803 h 10000"/>
                <a:gd name="connsiteX50" fmla="*/ 8116 w 10000"/>
                <a:gd name="connsiteY50" fmla="*/ 2660 h 10000"/>
                <a:gd name="connsiteX51" fmla="*/ 8020 w 10000"/>
                <a:gd name="connsiteY51" fmla="*/ 2516 h 10000"/>
                <a:gd name="connsiteX52" fmla="*/ 8020 w 10000"/>
                <a:gd name="connsiteY52" fmla="*/ 2372 h 10000"/>
                <a:gd name="connsiteX53" fmla="*/ 7829 w 10000"/>
                <a:gd name="connsiteY53" fmla="*/ 2228 h 10000"/>
                <a:gd name="connsiteX54" fmla="*/ 7546 w 10000"/>
                <a:gd name="connsiteY54" fmla="*/ 2014 h 10000"/>
                <a:gd name="connsiteX55" fmla="*/ 7546 w 10000"/>
                <a:gd name="connsiteY55" fmla="*/ 2014 h 10000"/>
                <a:gd name="connsiteX56" fmla="*/ 4153 w 10000"/>
                <a:gd name="connsiteY56" fmla="*/ 722 h 10000"/>
                <a:gd name="connsiteX57" fmla="*/ 4153 w 10000"/>
                <a:gd name="connsiteY57" fmla="*/ 722 h 10000"/>
                <a:gd name="connsiteX58" fmla="*/ 3773 w 10000"/>
                <a:gd name="connsiteY58" fmla="*/ 510 h 10000"/>
                <a:gd name="connsiteX59" fmla="*/ 3489 w 10000"/>
                <a:gd name="connsiteY59" fmla="*/ 291 h 10000"/>
                <a:gd name="connsiteX60" fmla="*/ 3300 w 10000"/>
                <a:gd name="connsiteY60" fmla="*/ 73 h 10000"/>
                <a:gd name="connsiteX61" fmla="*/ 3300 w 10000"/>
                <a:gd name="connsiteY61" fmla="*/ 73 h 10000"/>
                <a:gd name="connsiteX62" fmla="*/ 6700 w 10000"/>
                <a:gd name="connsiteY62" fmla="*/ 0 h 10000"/>
                <a:gd name="connsiteX63" fmla="*/ 10000 w 10000"/>
                <a:gd name="connsiteY63" fmla="*/ 722 h 10000"/>
                <a:gd name="connsiteX64" fmla="*/ 10000 w 10000"/>
                <a:gd name="connsiteY64" fmla="*/ 9927 h 10000"/>
                <a:gd name="connsiteX65" fmla="*/ 10000 w 10000"/>
                <a:gd name="connsiteY65" fmla="*/ 9927 h 10000"/>
                <a:gd name="connsiteX66" fmla="*/ 9527 w 10000"/>
                <a:gd name="connsiteY66" fmla="*/ 9857 h 10000"/>
                <a:gd name="connsiteX67" fmla="*/ 8964 w 10000"/>
                <a:gd name="connsiteY67" fmla="*/ 9927 h 10000"/>
                <a:gd name="connsiteX68" fmla="*/ 8964 w 10000"/>
                <a:gd name="connsiteY68" fmla="*/ 9927 h 10000"/>
                <a:gd name="connsiteX69" fmla="*/ 8774 w 10000"/>
                <a:gd name="connsiteY69" fmla="*/ 10000 h 10000"/>
                <a:gd name="connsiteX70" fmla="*/ 8398 w 10000"/>
                <a:gd name="connsiteY70" fmla="*/ 9927 h 10000"/>
                <a:gd name="connsiteX71" fmla="*/ 8116 w 10000"/>
                <a:gd name="connsiteY71" fmla="*/ 9857 h 10000"/>
                <a:gd name="connsiteX72" fmla="*/ 7829 w 10000"/>
                <a:gd name="connsiteY72" fmla="*/ 9707 h 10000"/>
                <a:gd name="connsiteX73" fmla="*/ 7638 w 10000"/>
                <a:gd name="connsiteY73" fmla="*/ 9494 h 10000"/>
                <a:gd name="connsiteX74" fmla="*/ 7358 w 10000"/>
                <a:gd name="connsiteY74" fmla="*/ 9137 h 10000"/>
                <a:gd name="connsiteX75" fmla="*/ 7358 w 10000"/>
                <a:gd name="connsiteY75" fmla="*/ 9137 h 10000"/>
                <a:gd name="connsiteX76" fmla="*/ 6980 w 10000"/>
                <a:gd name="connsiteY76" fmla="*/ 8492 h 10000"/>
                <a:gd name="connsiteX77" fmla="*/ 6793 w 10000"/>
                <a:gd name="connsiteY77" fmla="*/ 8199 h 10000"/>
                <a:gd name="connsiteX78" fmla="*/ 6509 w 10000"/>
                <a:gd name="connsiteY78" fmla="*/ 7987 h 10000"/>
                <a:gd name="connsiteX79" fmla="*/ 6226 w 10000"/>
                <a:gd name="connsiteY79" fmla="*/ 7842 h 10000"/>
                <a:gd name="connsiteX80" fmla="*/ 5850 w 10000"/>
                <a:gd name="connsiteY80" fmla="*/ 7765 h 10000"/>
                <a:gd name="connsiteX81" fmla="*/ 5469 w 10000"/>
                <a:gd name="connsiteY81" fmla="*/ 7695 h 10000"/>
                <a:gd name="connsiteX82" fmla="*/ 4905 w 10000"/>
                <a:gd name="connsiteY82" fmla="*/ 7622 h 10000"/>
                <a:gd name="connsiteX83" fmla="*/ 4905 w 10000"/>
                <a:gd name="connsiteY83" fmla="*/ 7622 h 10000"/>
                <a:gd name="connsiteX84" fmla="*/ 4153 w 10000"/>
                <a:gd name="connsiteY84" fmla="*/ 7695 h 10000"/>
                <a:gd name="connsiteX85" fmla="*/ 3583 w 10000"/>
                <a:gd name="connsiteY85" fmla="*/ 7695 h 10000"/>
                <a:gd name="connsiteX86" fmla="*/ 3396 w 10000"/>
                <a:gd name="connsiteY86" fmla="*/ 7622 h 10000"/>
                <a:gd name="connsiteX87" fmla="*/ 3300 w 10000"/>
                <a:gd name="connsiteY87" fmla="*/ 7550 h 10000"/>
                <a:gd name="connsiteX88" fmla="*/ 3300 w 10000"/>
                <a:gd name="connsiteY88" fmla="*/ 7550 h 10000"/>
                <a:gd name="connsiteX89" fmla="*/ 3300 w 10000"/>
                <a:gd name="connsiteY89" fmla="*/ 6257 h 10000"/>
                <a:gd name="connsiteX90" fmla="*/ 3300 w 10000"/>
                <a:gd name="connsiteY90" fmla="*/ 6257 h 10000"/>
                <a:gd name="connsiteX91" fmla="*/ 3300 w 10000"/>
                <a:gd name="connsiteY91" fmla="*/ 5968 h 10000"/>
                <a:gd name="connsiteX92" fmla="*/ 3113 w 10000"/>
                <a:gd name="connsiteY92" fmla="*/ 5609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2923 w 10000"/>
                <a:gd name="connsiteY24" fmla="*/ 5464 h 10000"/>
                <a:gd name="connsiteX25" fmla="*/ 2641 w 10000"/>
                <a:gd name="connsiteY25" fmla="*/ 5539 h 10000"/>
                <a:gd name="connsiteX26" fmla="*/ 1319 w 10000"/>
                <a:gd name="connsiteY26" fmla="*/ 6117 h 10000"/>
                <a:gd name="connsiteX27" fmla="*/ 850 w 10000"/>
                <a:gd name="connsiteY27" fmla="*/ 6185 h 10000"/>
                <a:gd name="connsiteX28" fmla="*/ 660 w 10000"/>
                <a:gd name="connsiteY28" fmla="*/ 6185 h 10000"/>
                <a:gd name="connsiteX29" fmla="*/ 566 w 10000"/>
                <a:gd name="connsiteY29" fmla="*/ 6117 h 10000"/>
                <a:gd name="connsiteX30" fmla="*/ 470 w 10000"/>
                <a:gd name="connsiteY30" fmla="*/ 5829 h 10000"/>
                <a:gd name="connsiteX31" fmla="*/ 188 w 10000"/>
                <a:gd name="connsiteY31" fmla="*/ 5464 h 10000"/>
                <a:gd name="connsiteX32" fmla="*/ 188 w 10000"/>
                <a:gd name="connsiteY32" fmla="*/ 5464 h 10000"/>
                <a:gd name="connsiteX33" fmla="*/ 0 w 10000"/>
                <a:gd name="connsiteY33" fmla="*/ 5035 h 10000"/>
                <a:gd name="connsiteX34" fmla="*/ 0 w 10000"/>
                <a:gd name="connsiteY34" fmla="*/ 4889 h 10000"/>
                <a:gd name="connsiteX35" fmla="*/ 94 w 10000"/>
                <a:gd name="connsiteY35" fmla="*/ 4750 h 10000"/>
                <a:gd name="connsiteX36" fmla="*/ 282 w 10000"/>
                <a:gd name="connsiteY36" fmla="*/ 4459 h 10000"/>
                <a:gd name="connsiteX37" fmla="*/ 470 w 10000"/>
                <a:gd name="connsiteY37" fmla="*/ 4388 h 10000"/>
                <a:gd name="connsiteX38" fmla="*/ 470 w 10000"/>
                <a:gd name="connsiteY38" fmla="*/ 4388 h 10000"/>
                <a:gd name="connsiteX39" fmla="*/ 470 w 10000"/>
                <a:gd name="connsiteY39" fmla="*/ 4320 h 10000"/>
                <a:gd name="connsiteX40" fmla="*/ 566 w 10000"/>
                <a:gd name="connsiteY40" fmla="*/ 4245 h 10000"/>
                <a:gd name="connsiteX41" fmla="*/ 943 w 10000"/>
                <a:gd name="connsiteY41" fmla="*/ 4170 h 10000"/>
                <a:gd name="connsiteX42" fmla="*/ 2073 w 10000"/>
                <a:gd name="connsiteY42" fmla="*/ 4031 h 10000"/>
                <a:gd name="connsiteX43" fmla="*/ 4055 w 10000"/>
                <a:gd name="connsiteY43" fmla="*/ 3815 h 10000"/>
                <a:gd name="connsiteX44" fmla="*/ 4055 w 10000"/>
                <a:gd name="connsiteY44" fmla="*/ 3815 h 10000"/>
                <a:gd name="connsiteX45" fmla="*/ 5188 w 10000"/>
                <a:gd name="connsiteY45" fmla="*/ 3598 h 10000"/>
                <a:gd name="connsiteX46" fmla="*/ 7262 w 10000"/>
                <a:gd name="connsiteY46" fmla="*/ 3165 h 10000"/>
                <a:gd name="connsiteX47" fmla="*/ 7262 w 10000"/>
                <a:gd name="connsiteY47" fmla="*/ 3165 h 10000"/>
                <a:gd name="connsiteX48" fmla="*/ 7737 w 10000"/>
                <a:gd name="connsiteY48" fmla="*/ 3013 h 10000"/>
                <a:gd name="connsiteX49" fmla="*/ 7924 w 10000"/>
                <a:gd name="connsiteY49" fmla="*/ 2803 h 10000"/>
                <a:gd name="connsiteX50" fmla="*/ 8116 w 10000"/>
                <a:gd name="connsiteY50" fmla="*/ 2660 h 10000"/>
                <a:gd name="connsiteX51" fmla="*/ 8020 w 10000"/>
                <a:gd name="connsiteY51" fmla="*/ 2516 h 10000"/>
                <a:gd name="connsiteX52" fmla="*/ 8020 w 10000"/>
                <a:gd name="connsiteY52" fmla="*/ 2372 h 10000"/>
                <a:gd name="connsiteX53" fmla="*/ 7829 w 10000"/>
                <a:gd name="connsiteY53" fmla="*/ 2228 h 10000"/>
                <a:gd name="connsiteX54" fmla="*/ 7546 w 10000"/>
                <a:gd name="connsiteY54" fmla="*/ 2014 h 10000"/>
                <a:gd name="connsiteX55" fmla="*/ 7546 w 10000"/>
                <a:gd name="connsiteY55" fmla="*/ 2014 h 10000"/>
                <a:gd name="connsiteX56" fmla="*/ 4153 w 10000"/>
                <a:gd name="connsiteY56" fmla="*/ 722 h 10000"/>
                <a:gd name="connsiteX57" fmla="*/ 4153 w 10000"/>
                <a:gd name="connsiteY57" fmla="*/ 722 h 10000"/>
                <a:gd name="connsiteX58" fmla="*/ 3773 w 10000"/>
                <a:gd name="connsiteY58" fmla="*/ 510 h 10000"/>
                <a:gd name="connsiteX59" fmla="*/ 3489 w 10000"/>
                <a:gd name="connsiteY59" fmla="*/ 291 h 10000"/>
                <a:gd name="connsiteX60" fmla="*/ 3300 w 10000"/>
                <a:gd name="connsiteY60" fmla="*/ 73 h 10000"/>
                <a:gd name="connsiteX61" fmla="*/ 3300 w 10000"/>
                <a:gd name="connsiteY61" fmla="*/ 73 h 10000"/>
                <a:gd name="connsiteX62" fmla="*/ 6700 w 10000"/>
                <a:gd name="connsiteY62" fmla="*/ 0 h 10000"/>
                <a:gd name="connsiteX63" fmla="*/ 10000 w 10000"/>
                <a:gd name="connsiteY63" fmla="*/ 722 h 10000"/>
                <a:gd name="connsiteX64" fmla="*/ 10000 w 10000"/>
                <a:gd name="connsiteY64" fmla="*/ 9927 h 10000"/>
                <a:gd name="connsiteX65" fmla="*/ 10000 w 10000"/>
                <a:gd name="connsiteY65" fmla="*/ 9927 h 10000"/>
                <a:gd name="connsiteX66" fmla="*/ 9527 w 10000"/>
                <a:gd name="connsiteY66" fmla="*/ 9857 h 10000"/>
                <a:gd name="connsiteX67" fmla="*/ 8964 w 10000"/>
                <a:gd name="connsiteY67" fmla="*/ 9927 h 10000"/>
                <a:gd name="connsiteX68" fmla="*/ 8964 w 10000"/>
                <a:gd name="connsiteY68" fmla="*/ 9927 h 10000"/>
                <a:gd name="connsiteX69" fmla="*/ 8774 w 10000"/>
                <a:gd name="connsiteY69" fmla="*/ 10000 h 10000"/>
                <a:gd name="connsiteX70" fmla="*/ 8398 w 10000"/>
                <a:gd name="connsiteY70" fmla="*/ 9927 h 10000"/>
                <a:gd name="connsiteX71" fmla="*/ 8116 w 10000"/>
                <a:gd name="connsiteY71" fmla="*/ 9857 h 10000"/>
                <a:gd name="connsiteX72" fmla="*/ 7829 w 10000"/>
                <a:gd name="connsiteY72" fmla="*/ 9707 h 10000"/>
                <a:gd name="connsiteX73" fmla="*/ 7638 w 10000"/>
                <a:gd name="connsiteY73" fmla="*/ 9494 h 10000"/>
                <a:gd name="connsiteX74" fmla="*/ 7358 w 10000"/>
                <a:gd name="connsiteY74" fmla="*/ 9137 h 10000"/>
                <a:gd name="connsiteX75" fmla="*/ 7358 w 10000"/>
                <a:gd name="connsiteY75" fmla="*/ 9137 h 10000"/>
                <a:gd name="connsiteX76" fmla="*/ 6980 w 10000"/>
                <a:gd name="connsiteY76" fmla="*/ 8492 h 10000"/>
                <a:gd name="connsiteX77" fmla="*/ 6793 w 10000"/>
                <a:gd name="connsiteY77" fmla="*/ 8199 h 10000"/>
                <a:gd name="connsiteX78" fmla="*/ 6509 w 10000"/>
                <a:gd name="connsiteY78" fmla="*/ 7987 h 10000"/>
                <a:gd name="connsiteX79" fmla="*/ 6226 w 10000"/>
                <a:gd name="connsiteY79" fmla="*/ 7842 h 10000"/>
                <a:gd name="connsiteX80" fmla="*/ 5850 w 10000"/>
                <a:gd name="connsiteY80" fmla="*/ 7765 h 10000"/>
                <a:gd name="connsiteX81" fmla="*/ 5469 w 10000"/>
                <a:gd name="connsiteY81" fmla="*/ 7695 h 10000"/>
                <a:gd name="connsiteX82" fmla="*/ 4905 w 10000"/>
                <a:gd name="connsiteY82" fmla="*/ 7622 h 10000"/>
                <a:gd name="connsiteX83" fmla="*/ 4905 w 10000"/>
                <a:gd name="connsiteY83" fmla="*/ 7622 h 10000"/>
                <a:gd name="connsiteX84" fmla="*/ 4153 w 10000"/>
                <a:gd name="connsiteY84" fmla="*/ 7695 h 10000"/>
                <a:gd name="connsiteX85" fmla="*/ 3583 w 10000"/>
                <a:gd name="connsiteY85" fmla="*/ 7695 h 10000"/>
                <a:gd name="connsiteX86" fmla="*/ 3396 w 10000"/>
                <a:gd name="connsiteY86" fmla="*/ 7622 h 10000"/>
                <a:gd name="connsiteX87" fmla="*/ 3300 w 10000"/>
                <a:gd name="connsiteY87" fmla="*/ 7550 h 10000"/>
                <a:gd name="connsiteX88" fmla="*/ 3300 w 10000"/>
                <a:gd name="connsiteY88" fmla="*/ 7550 h 10000"/>
                <a:gd name="connsiteX89" fmla="*/ 3300 w 10000"/>
                <a:gd name="connsiteY89" fmla="*/ 6257 h 10000"/>
                <a:gd name="connsiteX90" fmla="*/ 3300 w 10000"/>
                <a:gd name="connsiteY90" fmla="*/ 6257 h 10000"/>
                <a:gd name="connsiteX91" fmla="*/ 3300 w 10000"/>
                <a:gd name="connsiteY91" fmla="*/ 5968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2923 w 10000"/>
                <a:gd name="connsiteY24" fmla="*/ 5464 h 10000"/>
                <a:gd name="connsiteX25" fmla="*/ 2641 w 10000"/>
                <a:gd name="connsiteY25" fmla="*/ 5539 h 10000"/>
                <a:gd name="connsiteX26" fmla="*/ 1319 w 10000"/>
                <a:gd name="connsiteY26" fmla="*/ 6117 h 10000"/>
                <a:gd name="connsiteX27" fmla="*/ 850 w 10000"/>
                <a:gd name="connsiteY27" fmla="*/ 6185 h 10000"/>
                <a:gd name="connsiteX28" fmla="*/ 660 w 10000"/>
                <a:gd name="connsiteY28" fmla="*/ 6185 h 10000"/>
                <a:gd name="connsiteX29" fmla="*/ 566 w 10000"/>
                <a:gd name="connsiteY29" fmla="*/ 6117 h 10000"/>
                <a:gd name="connsiteX30" fmla="*/ 470 w 10000"/>
                <a:gd name="connsiteY30" fmla="*/ 5829 h 10000"/>
                <a:gd name="connsiteX31" fmla="*/ 188 w 10000"/>
                <a:gd name="connsiteY31" fmla="*/ 5464 h 10000"/>
                <a:gd name="connsiteX32" fmla="*/ 188 w 10000"/>
                <a:gd name="connsiteY32" fmla="*/ 5464 h 10000"/>
                <a:gd name="connsiteX33" fmla="*/ 0 w 10000"/>
                <a:gd name="connsiteY33" fmla="*/ 5035 h 10000"/>
                <a:gd name="connsiteX34" fmla="*/ 0 w 10000"/>
                <a:gd name="connsiteY34" fmla="*/ 4889 h 10000"/>
                <a:gd name="connsiteX35" fmla="*/ 94 w 10000"/>
                <a:gd name="connsiteY35" fmla="*/ 4750 h 10000"/>
                <a:gd name="connsiteX36" fmla="*/ 282 w 10000"/>
                <a:gd name="connsiteY36" fmla="*/ 4459 h 10000"/>
                <a:gd name="connsiteX37" fmla="*/ 470 w 10000"/>
                <a:gd name="connsiteY37" fmla="*/ 4388 h 10000"/>
                <a:gd name="connsiteX38" fmla="*/ 470 w 10000"/>
                <a:gd name="connsiteY38" fmla="*/ 4388 h 10000"/>
                <a:gd name="connsiteX39" fmla="*/ 470 w 10000"/>
                <a:gd name="connsiteY39" fmla="*/ 4320 h 10000"/>
                <a:gd name="connsiteX40" fmla="*/ 566 w 10000"/>
                <a:gd name="connsiteY40" fmla="*/ 4245 h 10000"/>
                <a:gd name="connsiteX41" fmla="*/ 943 w 10000"/>
                <a:gd name="connsiteY41" fmla="*/ 4170 h 10000"/>
                <a:gd name="connsiteX42" fmla="*/ 2073 w 10000"/>
                <a:gd name="connsiteY42" fmla="*/ 4031 h 10000"/>
                <a:gd name="connsiteX43" fmla="*/ 4055 w 10000"/>
                <a:gd name="connsiteY43" fmla="*/ 3815 h 10000"/>
                <a:gd name="connsiteX44" fmla="*/ 4055 w 10000"/>
                <a:gd name="connsiteY44" fmla="*/ 3815 h 10000"/>
                <a:gd name="connsiteX45" fmla="*/ 5188 w 10000"/>
                <a:gd name="connsiteY45" fmla="*/ 3598 h 10000"/>
                <a:gd name="connsiteX46" fmla="*/ 7262 w 10000"/>
                <a:gd name="connsiteY46" fmla="*/ 3165 h 10000"/>
                <a:gd name="connsiteX47" fmla="*/ 7262 w 10000"/>
                <a:gd name="connsiteY47" fmla="*/ 3165 h 10000"/>
                <a:gd name="connsiteX48" fmla="*/ 7737 w 10000"/>
                <a:gd name="connsiteY48" fmla="*/ 3013 h 10000"/>
                <a:gd name="connsiteX49" fmla="*/ 7924 w 10000"/>
                <a:gd name="connsiteY49" fmla="*/ 2803 h 10000"/>
                <a:gd name="connsiteX50" fmla="*/ 8116 w 10000"/>
                <a:gd name="connsiteY50" fmla="*/ 2660 h 10000"/>
                <a:gd name="connsiteX51" fmla="*/ 8020 w 10000"/>
                <a:gd name="connsiteY51" fmla="*/ 2516 h 10000"/>
                <a:gd name="connsiteX52" fmla="*/ 8020 w 10000"/>
                <a:gd name="connsiteY52" fmla="*/ 2372 h 10000"/>
                <a:gd name="connsiteX53" fmla="*/ 7829 w 10000"/>
                <a:gd name="connsiteY53" fmla="*/ 2228 h 10000"/>
                <a:gd name="connsiteX54" fmla="*/ 7546 w 10000"/>
                <a:gd name="connsiteY54" fmla="*/ 2014 h 10000"/>
                <a:gd name="connsiteX55" fmla="*/ 7546 w 10000"/>
                <a:gd name="connsiteY55" fmla="*/ 2014 h 10000"/>
                <a:gd name="connsiteX56" fmla="*/ 4153 w 10000"/>
                <a:gd name="connsiteY56" fmla="*/ 722 h 10000"/>
                <a:gd name="connsiteX57" fmla="*/ 4153 w 10000"/>
                <a:gd name="connsiteY57" fmla="*/ 722 h 10000"/>
                <a:gd name="connsiteX58" fmla="*/ 3773 w 10000"/>
                <a:gd name="connsiteY58" fmla="*/ 510 h 10000"/>
                <a:gd name="connsiteX59" fmla="*/ 3489 w 10000"/>
                <a:gd name="connsiteY59" fmla="*/ 291 h 10000"/>
                <a:gd name="connsiteX60" fmla="*/ 3300 w 10000"/>
                <a:gd name="connsiteY60" fmla="*/ 73 h 10000"/>
                <a:gd name="connsiteX61" fmla="*/ 3300 w 10000"/>
                <a:gd name="connsiteY61" fmla="*/ 73 h 10000"/>
                <a:gd name="connsiteX62" fmla="*/ 6700 w 10000"/>
                <a:gd name="connsiteY62" fmla="*/ 0 h 10000"/>
                <a:gd name="connsiteX63" fmla="*/ 10000 w 10000"/>
                <a:gd name="connsiteY63" fmla="*/ 722 h 10000"/>
                <a:gd name="connsiteX64" fmla="*/ 10000 w 10000"/>
                <a:gd name="connsiteY64" fmla="*/ 9927 h 10000"/>
                <a:gd name="connsiteX65" fmla="*/ 10000 w 10000"/>
                <a:gd name="connsiteY65" fmla="*/ 9927 h 10000"/>
                <a:gd name="connsiteX66" fmla="*/ 9527 w 10000"/>
                <a:gd name="connsiteY66" fmla="*/ 9857 h 10000"/>
                <a:gd name="connsiteX67" fmla="*/ 8964 w 10000"/>
                <a:gd name="connsiteY67" fmla="*/ 9927 h 10000"/>
                <a:gd name="connsiteX68" fmla="*/ 8964 w 10000"/>
                <a:gd name="connsiteY68" fmla="*/ 9927 h 10000"/>
                <a:gd name="connsiteX69" fmla="*/ 8774 w 10000"/>
                <a:gd name="connsiteY69" fmla="*/ 10000 h 10000"/>
                <a:gd name="connsiteX70" fmla="*/ 8398 w 10000"/>
                <a:gd name="connsiteY70" fmla="*/ 9927 h 10000"/>
                <a:gd name="connsiteX71" fmla="*/ 8116 w 10000"/>
                <a:gd name="connsiteY71" fmla="*/ 9857 h 10000"/>
                <a:gd name="connsiteX72" fmla="*/ 7829 w 10000"/>
                <a:gd name="connsiteY72" fmla="*/ 9707 h 10000"/>
                <a:gd name="connsiteX73" fmla="*/ 7638 w 10000"/>
                <a:gd name="connsiteY73" fmla="*/ 9494 h 10000"/>
                <a:gd name="connsiteX74" fmla="*/ 7358 w 10000"/>
                <a:gd name="connsiteY74" fmla="*/ 9137 h 10000"/>
                <a:gd name="connsiteX75" fmla="*/ 7358 w 10000"/>
                <a:gd name="connsiteY75" fmla="*/ 9137 h 10000"/>
                <a:gd name="connsiteX76" fmla="*/ 6980 w 10000"/>
                <a:gd name="connsiteY76" fmla="*/ 8492 h 10000"/>
                <a:gd name="connsiteX77" fmla="*/ 6793 w 10000"/>
                <a:gd name="connsiteY77" fmla="*/ 8199 h 10000"/>
                <a:gd name="connsiteX78" fmla="*/ 6509 w 10000"/>
                <a:gd name="connsiteY78" fmla="*/ 7987 h 10000"/>
                <a:gd name="connsiteX79" fmla="*/ 6226 w 10000"/>
                <a:gd name="connsiteY79" fmla="*/ 7842 h 10000"/>
                <a:gd name="connsiteX80" fmla="*/ 5850 w 10000"/>
                <a:gd name="connsiteY80" fmla="*/ 7765 h 10000"/>
                <a:gd name="connsiteX81" fmla="*/ 5469 w 10000"/>
                <a:gd name="connsiteY81" fmla="*/ 7695 h 10000"/>
                <a:gd name="connsiteX82" fmla="*/ 4905 w 10000"/>
                <a:gd name="connsiteY82" fmla="*/ 7622 h 10000"/>
                <a:gd name="connsiteX83" fmla="*/ 4905 w 10000"/>
                <a:gd name="connsiteY83" fmla="*/ 7622 h 10000"/>
                <a:gd name="connsiteX84" fmla="*/ 4153 w 10000"/>
                <a:gd name="connsiteY84" fmla="*/ 7695 h 10000"/>
                <a:gd name="connsiteX85" fmla="*/ 3583 w 10000"/>
                <a:gd name="connsiteY85" fmla="*/ 7695 h 10000"/>
                <a:gd name="connsiteX86" fmla="*/ 3396 w 10000"/>
                <a:gd name="connsiteY86" fmla="*/ 7622 h 10000"/>
                <a:gd name="connsiteX87" fmla="*/ 3300 w 10000"/>
                <a:gd name="connsiteY87" fmla="*/ 7550 h 10000"/>
                <a:gd name="connsiteX88" fmla="*/ 3300 w 10000"/>
                <a:gd name="connsiteY88" fmla="*/ 7550 h 10000"/>
                <a:gd name="connsiteX89" fmla="*/ 3300 w 10000"/>
                <a:gd name="connsiteY89" fmla="*/ 6257 h 10000"/>
                <a:gd name="connsiteX90" fmla="*/ 3300 w 10000"/>
                <a:gd name="connsiteY90" fmla="*/ 6257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2923 w 10000"/>
                <a:gd name="connsiteY24" fmla="*/ 5464 h 10000"/>
                <a:gd name="connsiteX25" fmla="*/ 2641 w 10000"/>
                <a:gd name="connsiteY25" fmla="*/ 5539 h 10000"/>
                <a:gd name="connsiteX26" fmla="*/ 1319 w 10000"/>
                <a:gd name="connsiteY26" fmla="*/ 6117 h 10000"/>
                <a:gd name="connsiteX27" fmla="*/ 850 w 10000"/>
                <a:gd name="connsiteY27" fmla="*/ 6185 h 10000"/>
                <a:gd name="connsiteX28" fmla="*/ 660 w 10000"/>
                <a:gd name="connsiteY28" fmla="*/ 6185 h 10000"/>
                <a:gd name="connsiteX29" fmla="*/ 566 w 10000"/>
                <a:gd name="connsiteY29" fmla="*/ 6117 h 10000"/>
                <a:gd name="connsiteX30" fmla="*/ 470 w 10000"/>
                <a:gd name="connsiteY30" fmla="*/ 5829 h 10000"/>
                <a:gd name="connsiteX31" fmla="*/ 188 w 10000"/>
                <a:gd name="connsiteY31" fmla="*/ 5464 h 10000"/>
                <a:gd name="connsiteX32" fmla="*/ 188 w 10000"/>
                <a:gd name="connsiteY32" fmla="*/ 5464 h 10000"/>
                <a:gd name="connsiteX33" fmla="*/ 0 w 10000"/>
                <a:gd name="connsiteY33" fmla="*/ 5035 h 10000"/>
                <a:gd name="connsiteX34" fmla="*/ 0 w 10000"/>
                <a:gd name="connsiteY34" fmla="*/ 4889 h 10000"/>
                <a:gd name="connsiteX35" fmla="*/ 94 w 10000"/>
                <a:gd name="connsiteY35" fmla="*/ 4750 h 10000"/>
                <a:gd name="connsiteX36" fmla="*/ 282 w 10000"/>
                <a:gd name="connsiteY36" fmla="*/ 4459 h 10000"/>
                <a:gd name="connsiteX37" fmla="*/ 470 w 10000"/>
                <a:gd name="connsiteY37" fmla="*/ 4388 h 10000"/>
                <a:gd name="connsiteX38" fmla="*/ 470 w 10000"/>
                <a:gd name="connsiteY38" fmla="*/ 4388 h 10000"/>
                <a:gd name="connsiteX39" fmla="*/ 470 w 10000"/>
                <a:gd name="connsiteY39" fmla="*/ 4320 h 10000"/>
                <a:gd name="connsiteX40" fmla="*/ 566 w 10000"/>
                <a:gd name="connsiteY40" fmla="*/ 4245 h 10000"/>
                <a:gd name="connsiteX41" fmla="*/ 943 w 10000"/>
                <a:gd name="connsiteY41" fmla="*/ 4170 h 10000"/>
                <a:gd name="connsiteX42" fmla="*/ 2073 w 10000"/>
                <a:gd name="connsiteY42" fmla="*/ 4031 h 10000"/>
                <a:gd name="connsiteX43" fmla="*/ 4055 w 10000"/>
                <a:gd name="connsiteY43" fmla="*/ 3815 h 10000"/>
                <a:gd name="connsiteX44" fmla="*/ 4055 w 10000"/>
                <a:gd name="connsiteY44" fmla="*/ 3815 h 10000"/>
                <a:gd name="connsiteX45" fmla="*/ 5188 w 10000"/>
                <a:gd name="connsiteY45" fmla="*/ 3598 h 10000"/>
                <a:gd name="connsiteX46" fmla="*/ 7262 w 10000"/>
                <a:gd name="connsiteY46" fmla="*/ 3165 h 10000"/>
                <a:gd name="connsiteX47" fmla="*/ 7262 w 10000"/>
                <a:gd name="connsiteY47" fmla="*/ 3165 h 10000"/>
                <a:gd name="connsiteX48" fmla="*/ 7737 w 10000"/>
                <a:gd name="connsiteY48" fmla="*/ 3013 h 10000"/>
                <a:gd name="connsiteX49" fmla="*/ 7924 w 10000"/>
                <a:gd name="connsiteY49" fmla="*/ 2803 h 10000"/>
                <a:gd name="connsiteX50" fmla="*/ 8116 w 10000"/>
                <a:gd name="connsiteY50" fmla="*/ 2660 h 10000"/>
                <a:gd name="connsiteX51" fmla="*/ 8020 w 10000"/>
                <a:gd name="connsiteY51" fmla="*/ 2516 h 10000"/>
                <a:gd name="connsiteX52" fmla="*/ 8020 w 10000"/>
                <a:gd name="connsiteY52" fmla="*/ 2372 h 10000"/>
                <a:gd name="connsiteX53" fmla="*/ 7829 w 10000"/>
                <a:gd name="connsiteY53" fmla="*/ 2228 h 10000"/>
                <a:gd name="connsiteX54" fmla="*/ 7546 w 10000"/>
                <a:gd name="connsiteY54" fmla="*/ 2014 h 10000"/>
                <a:gd name="connsiteX55" fmla="*/ 7546 w 10000"/>
                <a:gd name="connsiteY55" fmla="*/ 2014 h 10000"/>
                <a:gd name="connsiteX56" fmla="*/ 4153 w 10000"/>
                <a:gd name="connsiteY56" fmla="*/ 722 h 10000"/>
                <a:gd name="connsiteX57" fmla="*/ 4153 w 10000"/>
                <a:gd name="connsiteY57" fmla="*/ 722 h 10000"/>
                <a:gd name="connsiteX58" fmla="*/ 3773 w 10000"/>
                <a:gd name="connsiteY58" fmla="*/ 510 h 10000"/>
                <a:gd name="connsiteX59" fmla="*/ 3489 w 10000"/>
                <a:gd name="connsiteY59" fmla="*/ 291 h 10000"/>
                <a:gd name="connsiteX60" fmla="*/ 3300 w 10000"/>
                <a:gd name="connsiteY60" fmla="*/ 73 h 10000"/>
                <a:gd name="connsiteX61" fmla="*/ 3300 w 10000"/>
                <a:gd name="connsiteY61" fmla="*/ 73 h 10000"/>
                <a:gd name="connsiteX62" fmla="*/ 6700 w 10000"/>
                <a:gd name="connsiteY62" fmla="*/ 0 h 10000"/>
                <a:gd name="connsiteX63" fmla="*/ 10000 w 10000"/>
                <a:gd name="connsiteY63" fmla="*/ 722 h 10000"/>
                <a:gd name="connsiteX64" fmla="*/ 10000 w 10000"/>
                <a:gd name="connsiteY64" fmla="*/ 9927 h 10000"/>
                <a:gd name="connsiteX65" fmla="*/ 10000 w 10000"/>
                <a:gd name="connsiteY65" fmla="*/ 9927 h 10000"/>
                <a:gd name="connsiteX66" fmla="*/ 9527 w 10000"/>
                <a:gd name="connsiteY66" fmla="*/ 9857 h 10000"/>
                <a:gd name="connsiteX67" fmla="*/ 8964 w 10000"/>
                <a:gd name="connsiteY67" fmla="*/ 9927 h 10000"/>
                <a:gd name="connsiteX68" fmla="*/ 8964 w 10000"/>
                <a:gd name="connsiteY68" fmla="*/ 9927 h 10000"/>
                <a:gd name="connsiteX69" fmla="*/ 8774 w 10000"/>
                <a:gd name="connsiteY69" fmla="*/ 10000 h 10000"/>
                <a:gd name="connsiteX70" fmla="*/ 8398 w 10000"/>
                <a:gd name="connsiteY70" fmla="*/ 9927 h 10000"/>
                <a:gd name="connsiteX71" fmla="*/ 8116 w 10000"/>
                <a:gd name="connsiteY71" fmla="*/ 9857 h 10000"/>
                <a:gd name="connsiteX72" fmla="*/ 7829 w 10000"/>
                <a:gd name="connsiteY72" fmla="*/ 9707 h 10000"/>
                <a:gd name="connsiteX73" fmla="*/ 7638 w 10000"/>
                <a:gd name="connsiteY73" fmla="*/ 9494 h 10000"/>
                <a:gd name="connsiteX74" fmla="*/ 7358 w 10000"/>
                <a:gd name="connsiteY74" fmla="*/ 9137 h 10000"/>
                <a:gd name="connsiteX75" fmla="*/ 7358 w 10000"/>
                <a:gd name="connsiteY75" fmla="*/ 9137 h 10000"/>
                <a:gd name="connsiteX76" fmla="*/ 6980 w 10000"/>
                <a:gd name="connsiteY76" fmla="*/ 8492 h 10000"/>
                <a:gd name="connsiteX77" fmla="*/ 6793 w 10000"/>
                <a:gd name="connsiteY77" fmla="*/ 8199 h 10000"/>
                <a:gd name="connsiteX78" fmla="*/ 6509 w 10000"/>
                <a:gd name="connsiteY78" fmla="*/ 7987 h 10000"/>
                <a:gd name="connsiteX79" fmla="*/ 6226 w 10000"/>
                <a:gd name="connsiteY79" fmla="*/ 7842 h 10000"/>
                <a:gd name="connsiteX80" fmla="*/ 5850 w 10000"/>
                <a:gd name="connsiteY80" fmla="*/ 7765 h 10000"/>
                <a:gd name="connsiteX81" fmla="*/ 5469 w 10000"/>
                <a:gd name="connsiteY81" fmla="*/ 7695 h 10000"/>
                <a:gd name="connsiteX82" fmla="*/ 4905 w 10000"/>
                <a:gd name="connsiteY82" fmla="*/ 7622 h 10000"/>
                <a:gd name="connsiteX83" fmla="*/ 4905 w 10000"/>
                <a:gd name="connsiteY83" fmla="*/ 7622 h 10000"/>
                <a:gd name="connsiteX84" fmla="*/ 4153 w 10000"/>
                <a:gd name="connsiteY84" fmla="*/ 7695 h 10000"/>
                <a:gd name="connsiteX85" fmla="*/ 3583 w 10000"/>
                <a:gd name="connsiteY85" fmla="*/ 7695 h 10000"/>
                <a:gd name="connsiteX86" fmla="*/ 3396 w 10000"/>
                <a:gd name="connsiteY86" fmla="*/ 7622 h 10000"/>
                <a:gd name="connsiteX87" fmla="*/ 3300 w 10000"/>
                <a:gd name="connsiteY87" fmla="*/ 7550 h 10000"/>
                <a:gd name="connsiteX88" fmla="*/ 3300 w 10000"/>
                <a:gd name="connsiteY88" fmla="*/ 7550 h 10000"/>
                <a:gd name="connsiteX89" fmla="*/ 3300 w 10000"/>
                <a:gd name="connsiteY89" fmla="*/ 6257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2923 w 10000"/>
                <a:gd name="connsiteY24" fmla="*/ 5464 h 10000"/>
                <a:gd name="connsiteX25" fmla="*/ 2641 w 10000"/>
                <a:gd name="connsiteY25" fmla="*/ 5539 h 10000"/>
                <a:gd name="connsiteX26" fmla="*/ 1319 w 10000"/>
                <a:gd name="connsiteY26" fmla="*/ 6117 h 10000"/>
                <a:gd name="connsiteX27" fmla="*/ 850 w 10000"/>
                <a:gd name="connsiteY27" fmla="*/ 6185 h 10000"/>
                <a:gd name="connsiteX28" fmla="*/ 660 w 10000"/>
                <a:gd name="connsiteY28" fmla="*/ 6185 h 10000"/>
                <a:gd name="connsiteX29" fmla="*/ 566 w 10000"/>
                <a:gd name="connsiteY29" fmla="*/ 6117 h 10000"/>
                <a:gd name="connsiteX30" fmla="*/ 470 w 10000"/>
                <a:gd name="connsiteY30" fmla="*/ 5829 h 10000"/>
                <a:gd name="connsiteX31" fmla="*/ 188 w 10000"/>
                <a:gd name="connsiteY31" fmla="*/ 5464 h 10000"/>
                <a:gd name="connsiteX32" fmla="*/ 188 w 10000"/>
                <a:gd name="connsiteY32" fmla="*/ 5464 h 10000"/>
                <a:gd name="connsiteX33" fmla="*/ 0 w 10000"/>
                <a:gd name="connsiteY33" fmla="*/ 5035 h 10000"/>
                <a:gd name="connsiteX34" fmla="*/ 0 w 10000"/>
                <a:gd name="connsiteY34" fmla="*/ 4889 h 10000"/>
                <a:gd name="connsiteX35" fmla="*/ 94 w 10000"/>
                <a:gd name="connsiteY35" fmla="*/ 4750 h 10000"/>
                <a:gd name="connsiteX36" fmla="*/ 282 w 10000"/>
                <a:gd name="connsiteY36" fmla="*/ 4459 h 10000"/>
                <a:gd name="connsiteX37" fmla="*/ 470 w 10000"/>
                <a:gd name="connsiteY37" fmla="*/ 4388 h 10000"/>
                <a:gd name="connsiteX38" fmla="*/ 470 w 10000"/>
                <a:gd name="connsiteY38" fmla="*/ 4388 h 10000"/>
                <a:gd name="connsiteX39" fmla="*/ 470 w 10000"/>
                <a:gd name="connsiteY39" fmla="*/ 4320 h 10000"/>
                <a:gd name="connsiteX40" fmla="*/ 566 w 10000"/>
                <a:gd name="connsiteY40" fmla="*/ 4245 h 10000"/>
                <a:gd name="connsiteX41" fmla="*/ 943 w 10000"/>
                <a:gd name="connsiteY41" fmla="*/ 4170 h 10000"/>
                <a:gd name="connsiteX42" fmla="*/ 2073 w 10000"/>
                <a:gd name="connsiteY42" fmla="*/ 4031 h 10000"/>
                <a:gd name="connsiteX43" fmla="*/ 4055 w 10000"/>
                <a:gd name="connsiteY43" fmla="*/ 3815 h 10000"/>
                <a:gd name="connsiteX44" fmla="*/ 4055 w 10000"/>
                <a:gd name="connsiteY44" fmla="*/ 3815 h 10000"/>
                <a:gd name="connsiteX45" fmla="*/ 5188 w 10000"/>
                <a:gd name="connsiteY45" fmla="*/ 3598 h 10000"/>
                <a:gd name="connsiteX46" fmla="*/ 7262 w 10000"/>
                <a:gd name="connsiteY46" fmla="*/ 3165 h 10000"/>
                <a:gd name="connsiteX47" fmla="*/ 7262 w 10000"/>
                <a:gd name="connsiteY47" fmla="*/ 3165 h 10000"/>
                <a:gd name="connsiteX48" fmla="*/ 7737 w 10000"/>
                <a:gd name="connsiteY48" fmla="*/ 3013 h 10000"/>
                <a:gd name="connsiteX49" fmla="*/ 7924 w 10000"/>
                <a:gd name="connsiteY49" fmla="*/ 2803 h 10000"/>
                <a:gd name="connsiteX50" fmla="*/ 8116 w 10000"/>
                <a:gd name="connsiteY50" fmla="*/ 2660 h 10000"/>
                <a:gd name="connsiteX51" fmla="*/ 8020 w 10000"/>
                <a:gd name="connsiteY51" fmla="*/ 2516 h 10000"/>
                <a:gd name="connsiteX52" fmla="*/ 8020 w 10000"/>
                <a:gd name="connsiteY52" fmla="*/ 2372 h 10000"/>
                <a:gd name="connsiteX53" fmla="*/ 7829 w 10000"/>
                <a:gd name="connsiteY53" fmla="*/ 2228 h 10000"/>
                <a:gd name="connsiteX54" fmla="*/ 7546 w 10000"/>
                <a:gd name="connsiteY54" fmla="*/ 2014 h 10000"/>
                <a:gd name="connsiteX55" fmla="*/ 7546 w 10000"/>
                <a:gd name="connsiteY55" fmla="*/ 2014 h 10000"/>
                <a:gd name="connsiteX56" fmla="*/ 4153 w 10000"/>
                <a:gd name="connsiteY56" fmla="*/ 722 h 10000"/>
                <a:gd name="connsiteX57" fmla="*/ 4153 w 10000"/>
                <a:gd name="connsiteY57" fmla="*/ 722 h 10000"/>
                <a:gd name="connsiteX58" fmla="*/ 3773 w 10000"/>
                <a:gd name="connsiteY58" fmla="*/ 510 h 10000"/>
                <a:gd name="connsiteX59" fmla="*/ 3489 w 10000"/>
                <a:gd name="connsiteY59" fmla="*/ 291 h 10000"/>
                <a:gd name="connsiteX60" fmla="*/ 3300 w 10000"/>
                <a:gd name="connsiteY60" fmla="*/ 73 h 10000"/>
                <a:gd name="connsiteX61" fmla="*/ 3300 w 10000"/>
                <a:gd name="connsiteY61" fmla="*/ 73 h 10000"/>
                <a:gd name="connsiteX62" fmla="*/ 6700 w 10000"/>
                <a:gd name="connsiteY62" fmla="*/ 0 h 10000"/>
                <a:gd name="connsiteX63" fmla="*/ 10000 w 10000"/>
                <a:gd name="connsiteY63" fmla="*/ 722 h 10000"/>
                <a:gd name="connsiteX64" fmla="*/ 10000 w 10000"/>
                <a:gd name="connsiteY64" fmla="*/ 9927 h 10000"/>
                <a:gd name="connsiteX65" fmla="*/ 10000 w 10000"/>
                <a:gd name="connsiteY65" fmla="*/ 9927 h 10000"/>
                <a:gd name="connsiteX66" fmla="*/ 9527 w 10000"/>
                <a:gd name="connsiteY66" fmla="*/ 9857 h 10000"/>
                <a:gd name="connsiteX67" fmla="*/ 8964 w 10000"/>
                <a:gd name="connsiteY67" fmla="*/ 9927 h 10000"/>
                <a:gd name="connsiteX68" fmla="*/ 8964 w 10000"/>
                <a:gd name="connsiteY68" fmla="*/ 9927 h 10000"/>
                <a:gd name="connsiteX69" fmla="*/ 8774 w 10000"/>
                <a:gd name="connsiteY69" fmla="*/ 10000 h 10000"/>
                <a:gd name="connsiteX70" fmla="*/ 8398 w 10000"/>
                <a:gd name="connsiteY70" fmla="*/ 9927 h 10000"/>
                <a:gd name="connsiteX71" fmla="*/ 8116 w 10000"/>
                <a:gd name="connsiteY71" fmla="*/ 9857 h 10000"/>
                <a:gd name="connsiteX72" fmla="*/ 7829 w 10000"/>
                <a:gd name="connsiteY72" fmla="*/ 9707 h 10000"/>
                <a:gd name="connsiteX73" fmla="*/ 7638 w 10000"/>
                <a:gd name="connsiteY73" fmla="*/ 9494 h 10000"/>
                <a:gd name="connsiteX74" fmla="*/ 7358 w 10000"/>
                <a:gd name="connsiteY74" fmla="*/ 9137 h 10000"/>
                <a:gd name="connsiteX75" fmla="*/ 7358 w 10000"/>
                <a:gd name="connsiteY75" fmla="*/ 9137 h 10000"/>
                <a:gd name="connsiteX76" fmla="*/ 6980 w 10000"/>
                <a:gd name="connsiteY76" fmla="*/ 8492 h 10000"/>
                <a:gd name="connsiteX77" fmla="*/ 6793 w 10000"/>
                <a:gd name="connsiteY77" fmla="*/ 8199 h 10000"/>
                <a:gd name="connsiteX78" fmla="*/ 6509 w 10000"/>
                <a:gd name="connsiteY78" fmla="*/ 7987 h 10000"/>
                <a:gd name="connsiteX79" fmla="*/ 6226 w 10000"/>
                <a:gd name="connsiteY79" fmla="*/ 7842 h 10000"/>
                <a:gd name="connsiteX80" fmla="*/ 5850 w 10000"/>
                <a:gd name="connsiteY80" fmla="*/ 7765 h 10000"/>
                <a:gd name="connsiteX81" fmla="*/ 5469 w 10000"/>
                <a:gd name="connsiteY81" fmla="*/ 7695 h 10000"/>
                <a:gd name="connsiteX82" fmla="*/ 4905 w 10000"/>
                <a:gd name="connsiteY82" fmla="*/ 7622 h 10000"/>
                <a:gd name="connsiteX83" fmla="*/ 4905 w 10000"/>
                <a:gd name="connsiteY83" fmla="*/ 7622 h 10000"/>
                <a:gd name="connsiteX84" fmla="*/ 4153 w 10000"/>
                <a:gd name="connsiteY84" fmla="*/ 7695 h 10000"/>
                <a:gd name="connsiteX85" fmla="*/ 3583 w 10000"/>
                <a:gd name="connsiteY85" fmla="*/ 7695 h 10000"/>
                <a:gd name="connsiteX86" fmla="*/ 3396 w 10000"/>
                <a:gd name="connsiteY86" fmla="*/ 7622 h 10000"/>
                <a:gd name="connsiteX87" fmla="*/ 3300 w 10000"/>
                <a:gd name="connsiteY87" fmla="*/ 7550 h 10000"/>
                <a:gd name="connsiteX88" fmla="*/ 3300 w 10000"/>
                <a:gd name="connsiteY88" fmla="*/ 7550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2923 w 10000"/>
                <a:gd name="connsiteY24" fmla="*/ 5464 h 10000"/>
                <a:gd name="connsiteX25" fmla="*/ 2641 w 10000"/>
                <a:gd name="connsiteY25" fmla="*/ 5539 h 10000"/>
                <a:gd name="connsiteX26" fmla="*/ 1319 w 10000"/>
                <a:gd name="connsiteY26" fmla="*/ 6117 h 10000"/>
                <a:gd name="connsiteX27" fmla="*/ 850 w 10000"/>
                <a:gd name="connsiteY27" fmla="*/ 6185 h 10000"/>
                <a:gd name="connsiteX28" fmla="*/ 660 w 10000"/>
                <a:gd name="connsiteY28" fmla="*/ 6185 h 10000"/>
                <a:gd name="connsiteX29" fmla="*/ 566 w 10000"/>
                <a:gd name="connsiteY29" fmla="*/ 6117 h 10000"/>
                <a:gd name="connsiteX30" fmla="*/ 470 w 10000"/>
                <a:gd name="connsiteY30" fmla="*/ 5829 h 10000"/>
                <a:gd name="connsiteX31" fmla="*/ 188 w 10000"/>
                <a:gd name="connsiteY31" fmla="*/ 5464 h 10000"/>
                <a:gd name="connsiteX32" fmla="*/ 188 w 10000"/>
                <a:gd name="connsiteY32" fmla="*/ 5464 h 10000"/>
                <a:gd name="connsiteX33" fmla="*/ 0 w 10000"/>
                <a:gd name="connsiteY33" fmla="*/ 5035 h 10000"/>
                <a:gd name="connsiteX34" fmla="*/ 0 w 10000"/>
                <a:gd name="connsiteY34" fmla="*/ 4889 h 10000"/>
                <a:gd name="connsiteX35" fmla="*/ 94 w 10000"/>
                <a:gd name="connsiteY35" fmla="*/ 4750 h 10000"/>
                <a:gd name="connsiteX36" fmla="*/ 282 w 10000"/>
                <a:gd name="connsiteY36" fmla="*/ 4459 h 10000"/>
                <a:gd name="connsiteX37" fmla="*/ 470 w 10000"/>
                <a:gd name="connsiteY37" fmla="*/ 4388 h 10000"/>
                <a:gd name="connsiteX38" fmla="*/ 470 w 10000"/>
                <a:gd name="connsiteY38" fmla="*/ 4388 h 10000"/>
                <a:gd name="connsiteX39" fmla="*/ 470 w 10000"/>
                <a:gd name="connsiteY39" fmla="*/ 4320 h 10000"/>
                <a:gd name="connsiteX40" fmla="*/ 566 w 10000"/>
                <a:gd name="connsiteY40" fmla="*/ 4245 h 10000"/>
                <a:gd name="connsiteX41" fmla="*/ 943 w 10000"/>
                <a:gd name="connsiteY41" fmla="*/ 4170 h 10000"/>
                <a:gd name="connsiteX42" fmla="*/ 2073 w 10000"/>
                <a:gd name="connsiteY42" fmla="*/ 4031 h 10000"/>
                <a:gd name="connsiteX43" fmla="*/ 4055 w 10000"/>
                <a:gd name="connsiteY43" fmla="*/ 3815 h 10000"/>
                <a:gd name="connsiteX44" fmla="*/ 4055 w 10000"/>
                <a:gd name="connsiteY44" fmla="*/ 3815 h 10000"/>
                <a:gd name="connsiteX45" fmla="*/ 5188 w 10000"/>
                <a:gd name="connsiteY45" fmla="*/ 3598 h 10000"/>
                <a:gd name="connsiteX46" fmla="*/ 7262 w 10000"/>
                <a:gd name="connsiteY46" fmla="*/ 3165 h 10000"/>
                <a:gd name="connsiteX47" fmla="*/ 7262 w 10000"/>
                <a:gd name="connsiteY47" fmla="*/ 3165 h 10000"/>
                <a:gd name="connsiteX48" fmla="*/ 7737 w 10000"/>
                <a:gd name="connsiteY48" fmla="*/ 3013 h 10000"/>
                <a:gd name="connsiteX49" fmla="*/ 7924 w 10000"/>
                <a:gd name="connsiteY49" fmla="*/ 2803 h 10000"/>
                <a:gd name="connsiteX50" fmla="*/ 8116 w 10000"/>
                <a:gd name="connsiteY50" fmla="*/ 2660 h 10000"/>
                <a:gd name="connsiteX51" fmla="*/ 8020 w 10000"/>
                <a:gd name="connsiteY51" fmla="*/ 2516 h 10000"/>
                <a:gd name="connsiteX52" fmla="*/ 8020 w 10000"/>
                <a:gd name="connsiteY52" fmla="*/ 2372 h 10000"/>
                <a:gd name="connsiteX53" fmla="*/ 7829 w 10000"/>
                <a:gd name="connsiteY53" fmla="*/ 2228 h 10000"/>
                <a:gd name="connsiteX54" fmla="*/ 7546 w 10000"/>
                <a:gd name="connsiteY54" fmla="*/ 2014 h 10000"/>
                <a:gd name="connsiteX55" fmla="*/ 7546 w 10000"/>
                <a:gd name="connsiteY55" fmla="*/ 2014 h 10000"/>
                <a:gd name="connsiteX56" fmla="*/ 4153 w 10000"/>
                <a:gd name="connsiteY56" fmla="*/ 722 h 10000"/>
                <a:gd name="connsiteX57" fmla="*/ 4153 w 10000"/>
                <a:gd name="connsiteY57" fmla="*/ 722 h 10000"/>
                <a:gd name="connsiteX58" fmla="*/ 3773 w 10000"/>
                <a:gd name="connsiteY58" fmla="*/ 510 h 10000"/>
                <a:gd name="connsiteX59" fmla="*/ 3489 w 10000"/>
                <a:gd name="connsiteY59" fmla="*/ 291 h 10000"/>
                <a:gd name="connsiteX60" fmla="*/ 3300 w 10000"/>
                <a:gd name="connsiteY60" fmla="*/ 73 h 10000"/>
                <a:gd name="connsiteX61" fmla="*/ 3300 w 10000"/>
                <a:gd name="connsiteY61" fmla="*/ 73 h 10000"/>
                <a:gd name="connsiteX62" fmla="*/ 6700 w 10000"/>
                <a:gd name="connsiteY62" fmla="*/ 0 h 10000"/>
                <a:gd name="connsiteX63" fmla="*/ 10000 w 10000"/>
                <a:gd name="connsiteY63" fmla="*/ 722 h 10000"/>
                <a:gd name="connsiteX64" fmla="*/ 10000 w 10000"/>
                <a:gd name="connsiteY64" fmla="*/ 9927 h 10000"/>
                <a:gd name="connsiteX65" fmla="*/ 10000 w 10000"/>
                <a:gd name="connsiteY65" fmla="*/ 9927 h 10000"/>
                <a:gd name="connsiteX66" fmla="*/ 9527 w 10000"/>
                <a:gd name="connsiteY66" fmla="*/ 9857 h 10000"/>
                <a:gd name="connsiteX67" fmla="*/ 8964 w 10000"/>
                <a:gd name="connsiteY67" fmla="*/ 9927 h 10000"/>
                <a:gd name="connsiteX68" fmla="*/ 8964 w 10000"/>
                <a:gd name="connsiteY68" fmla="*/ 9927 h 10000"/>
                <a:gd name="connsiteX69" fmla="*/ 8774 w 10000"/>
                <a:gd name="connsiteY69" fmla="*/ 10000 h 10000"/>
                <a:gd name="connsiteX70" fmla="*/ 8398 w 10000"/>
                <a:gd name="connsiteY70" fmla="*/ 9927 h 10000"/>
                <a:gd name="connsiteX71" fmla="*/ 8116 w 10000"/>
                <a:gd name="connsiteY71" fmla="*/ 9857 h 10000"/>
                <a:gd name="connsiteX72" fmla="*/ 7829 w 10000"/>
                <a:gd name="connsiteY72" fmla="*/ 9707 h 10000"/>
                <a:gd name="connsiteX73" fmla="*/ 7638 w 10000"/>
                <a:gd name="connsiteY73" fmla="*/ 9494 h 10000"/>
                <a:gd name="connsiteX74" fmla="*/ 7358 w 10000"/>
                <a:gd name="connsiteY74" fmla="*/ 9137 h 10000"/>
                <a:gd name="connsiteX75" fmla="*/ 7358 w 10000"/>
                <a:gd name="connsiteY75" fmla="*/ 9137 h 10000"/>
                <a:gd name="connsiteX76" fmla="*/ 6980 w 10000"/>
                <a:gd name="connsiteY76" fmla="*/ 8492 h 10000"/>
                <a:gd name="connsiteX77" fmla="*/ 6793 w 10000"/>
                <a:gd name="connsiteY77" fmla="*/ 8199 h 10000"/>
                <a:gd name="connsiteX78" fmla="*/ 6509 w 10000"/>
                <a:gd name="connsiteY78" fmla="*/ 7987 h 10000"/>
                <a:gd name="connsiteX79" fmla="*/ 6226 w 10000"/>
                <a:gd name="connsiteY79" fmla="*/ 7842 h 10000"/>
                <a:gd name="connsiteX80" fmla="*/ 5850 w 10000"/>
                <a:gd name="connsiteY80" fmla="*/ 7765 h 10000"/>
                <a:gd name="connsiteX81" fmla="*/ 5469 w 10000"/>
                <a:gd name="connsiteY81" fmla="*/ 7695 h 10000"/>
                <a:gd name="connsiteX82" fmla="*/ 4905 w 10000"/>
                <a:gd name="connsiteY82" fmla="*/ 7622 h 10000"/>
                <a:gd name="connsiteX83" fmla="*/ 4905 w 10000"/>
                <a:gd name="connsiteY83" fmla="*/ 7622 h 10000"/>
                <a:gd name="connsiteX84" fmla="*/ 4153 w 10000"/>
                <a:gd name="connsiteY84" fmla="*/ 7695 h 10000"/>
                <a:gd name="connsiteX85" fmla="*/ 3583 w 10000"/>
                <a:gd name="connsiteY85" fmla="*/ 7695 h 10000"/>
                <a:gd name="connsiteX86" fmla="*/ 3396 w 10000"/>
                <a:gd name="connsiteY86" fmla="*/ 7622 h 10000"/>
                <a:gd name="connsiteX87" fmla="*/ 3300 w 10000"/>
                <a:gd name="connsiteY87" fmla="*/ 7550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4716 w 10000"/>
                <a:gd name="connsiteY13" fmla="*/ 7695 h 10000"/>
                <a:gd name="connsiteX14" fmla="*/ 3867 w 10000"/>
                <a:gd name="connsiteY14" fmla="*/ 7695 h 10000"/>
                <a:gd name="connsiteX15" fmla="*/ 3867 w 10000"/>
                <a:gd name="connsiteY15" fmla="*/ 7695 h 10000"/>
                <a:gd name="connsiteX16" fmla="*/ 3489 w 10000"/>
                <a:gd name="connsiteY16" fmla="*/ 7622 h 10000"/>
                <a:gd name="connsiteX17" fmla="*/ 3300 w 10000"/>
                <a:gd name="connsiteY17" fmla="*/ 7484 h 10000"/>
                <a:gd name="connsiteX18" fmla="*/ 3204 w 10000"/>
                <a:gd name="connsiteY18" fmla="*/ 7339 h 10000"/>
                <a:gd name="connsiteX19" fmla="*/ 3204 w 10000"/>
                <a:gd name="connsiteY19" fmla="*/ 7050 h 10000"/>
                <a:gd name="connsiteX20" fmla="*/ 3300 w 10000"/>
                <a:gd name="connsiteY20" fmla="*/ 6471 h 10000"/>
                <a:gd name="connsiteX21" fmla="*/ 3396 w 10000"/>
                <a:gd name="connsiteY21" fmla="*/ 6185 h 10000"/>
                <a:gd name="connsiteX22" fmla="*/ 3300 w 10000"/>
                <a:gd name="connsiteY22" fmla="*/ 5829 h 10000"/>
                <a:gd name="connsiteX23" fmla="*/ 3300 w 10000"/>
                <a:gd name="connsiteY23" fmla="*/ 5829 h 10000"/>
                <a:gd name="connsiteX24" fmla="*/ 2923 w 10000"/>
                <a:gd name="connsiteY24" fmla="*/ 5464 h 10000"/>
                <a:gd name="connsiteX25" fmla="*/ 2641 w 10000"/>
                <a:gd name="connsiteY25" fmla="*/ 5539 h 10000"/>
                <a:gd name="connsiteX26" fmla="*/ 1319 w 10000"/>
                <a:gd name="connsiteY26" fmla="*/ 6117 h 10000"/>
                <a:gd name="connsiteX27" fmla="*/ 850 w 10000"/>
                <a:gd name="connsiteY27" fmla="*/ 6185 h 10000"/>
                <a:gd name="connsiteX28" fmla="*/ 660 w 10000"/>
                <a:gd name="connsiteY28" fmla="*/ 6185 h 10000"/>
                <a:gd name="connsiteX29" fmla="*/ 566 w 10000"/>
                <a:gd name="connsiteY29" fmla="*/ 6117 h 10000"/>
                <a:gd name="connsiteX30" fmla="*/ 470 w 10000"/>
                <a:gd name="connsiteY30" fmla="*/ 5829 h 10000"/>
                <a:gd name="connsiteX31" fmla="*/ 188 w 10000"/>
                <a:gd name="connsiteY31" fmla="*/ 5464 h 10000"/>
                <a:gd name="connsiteX32" fmla="*/ 188 w 10000"/>
                <a:gd name="connsiteY32" fmla="*/ 5464 h 10000"/>
                <a:gd name="connsiteX33" fmla="*/ 0 w 10000"/>
                <a:gd name="connsiteY33" fmla="*/ 5035 h 10000"/>
                <a:gd name="connsiteX34" fmla="*/ 0 w 10000"/>
                <a:gd name="connsiteY34" fmla="*/ 4889 h 10000"/>
                <a:gd name="connsiteX35" fmla="*/ 94 w 10000"/>
                <a:gd name="connsiteY35" fmla="*/ 4750 h 10000"/>
                <a:gd name="connsiteX36" fmla="*/ 282 w 10000"/>
                <a:gd name="connsiteY36" fmla="*/ 4459 h 10000"/>
                <a:gd name="connsiteX37" fmla="*/ 470 w 10000"/>
                <a:gd name="connsiteY37" fmla="*/ 4388 h 10000"/>
                <a:gd name="connsiteX38" fmla="*/ 470 w 10000"/>
                <a:gd name="connsiteY38" fmla="*/ 4388 h 10000"/>
                <a:gd name="connsiteX39" fmla="*/ 470 w 10000"/>
                <a:gd name="connsiteY39" fmla="*/ 4320 h 10000"/>
                <a:gd name="connsiteX40" fmla="*/ 566 w 10000"/>
                <a:gd name="connsiteY40" fmla="*/ 4245 h 10000"/>
                <a:gd name="connsiteX41" fmla="*/ 943 w 10000"/>
                <a:gd name="connsiteY41" fmla="*/ 4170 h 10000"/>
                <a:gd name="connsiteX42" fmla="*/ 2073 w 10000"/>
                <a:gd name="connsiteY42" fmla="*/ 4031 h 10000"/>
                <a:gd name="connsiteX43" fmla="*/ 4055 w 10000"/>
                <a:gd name="connsiteY43" fmla="*/ 3815 h 10000"/>
                <a:gd name="connsiteX44" fmla="*/ 4055 w 10000"/>
                <a:gd name="connsiteY44" fmla="*/ 3815 h 10000"/>
                <a:gd name="connsiteX45" fmla="*/ 5188 w 10000"/>
                <a:gd name="connsiteY45" fmla="*/ 3598 h 10000"/>
                <a:gd name="connsiteX46" fmla="*/ 7262 w 10000"/>
                <a:gd name="connsiteY46" fmla="*/ 3165 h 10000"/>
                <a:gd name="connsiteX47" fmla="*/ 7262 w 10000"/>
                <a:gd name="connsiteY47" fmla="*/ 3165 h 10000"/>
                <a:gd name="connsiteX48" fmla="*/ 7737 w 10000"/>
                <a:gd name="connsiteY48" fmla="*/ 3013 h 10000"/>
                <a:gd name="connsiteX49" fmla="*/ 7924 w 10000"/>
                <a:gd name="connsiteY49" fmla="*/ 2803 h 10000"/>
                <a:gd name="connsiteX50" fmla="*/ 8116 w 10000"/>
                <a:gd name="connsiteY50" fmla="*/ 2660 h 10000"/>
                <a:gd name="connsiteX51" fmla="*/ 8020 w 10000"/>
                <a:gd name="connsiteY51" fmla="*/ 2516 h 10000"/>
                <a:gd name="connsiteX52" fmla="*/ 8020 w 10000"/>
                <a:gd name="connsiteY52" fmla="*/ 2372 h 10000"/>
                <a:gd name="connsiteX53" fmla="*/ 7829 w 10000"/>
                <a:gd name="connsiteY53" fmla="*/ 2228 h 10000"/>
                <a:gd name="connsiteX54" fmla="*/ 7546 w 10000"/>
                <a:gd name="connsiteY54" fmla="*/ 2014 h 10000"/>
                <a:gd name="connsiteX55" fmla="*/ 7546 w 10000"/>
                <a:gd name="connsiteY55" fmla="*/ 2014 h 10000"/>
                <a:gd name="connsiteX56" fmla="*/ 4153 w 10000"/>
                <a:gd name="connsiteY56" fmla="*/ 722 h 10000"/>
                <a:gd name="connsiteX57" fmla="*/ 4153 w 10000"/>
                <a:gd name="connsiteY57" fmla="*/ 722 h 10000"/>
                <a:gd name="connsiteX58" fmla="*/ 3773 w 10000"/>
                <a:gd name="connsiteY58" fmla="*/ 510 h 10000"/>
                <a:gd name="connsiteX59" fmla="*/ 3489 w 10000"/>
                <a:gd name="connsiteY59" fmla="*/ 291 h 10000"/>
                <a:gd name="connsiteX60" fmla="*/ 3300 w 10000"/>
                <a:gd name="connsiteY60" fmla="*/ 73 h 10000"/>
                <a:gd name="connsiteX61" fmla="*/ 3300 w 10000"/>
                <a:gd name="connsiteY61" fmla="*/ 73 h 10000"/>
                <a:gd name="connsiteX62" fmla="*/ 6700 w 10000"/>
                <a:gd name="connsiteY62" fmla="*/ 0 h 10000"/>
                <a:gd name="connsiteX63" fmla="*/ 10000 w 10000"/>
                <a:gd name="connsiteY63" fmla="*/ 722 h 10000"/>
                <a:gd name="connsiteX64" fmla="*/ 10000 w 10000"/>
                <a:gd name="connsiteY64" fmla="*/ 9927 h 10000"/>
                <a:gd name="connsiteX65" fmla="*/ 10000 w 10000"/>
                <a:gd name="connsiteY65" fmla="*/ 9927 h 10000"/>
                <a:gd name="connsiteX66" fmla="*/ 9527 w 10000"/>
                <a:gd name="connsiteY66" fmla="*/ 9857 h 10000"/>
                <a:gd name="connsiteX67" fmla="*/ 8964 w 10000"/>
                <a:gd name="connsiteY67" fmla="*/ 9927 h 10000"/>
                <a:gd name="connsiteX68" fmla="*/ 8964 w 10000"/>
                <a:gd name="connsiteY68" fmla="*/ 9927 h 10000"/>
                <a:gd name="connsiteX69" fmla="*/ 8774 w 10000"/>
                <a:gd name="connsiteY69" fmla="*/ 10000 h 10000"/>
                <a:gd name="connsiteX70" fmla="*/ 8398 w 10000"/>
                <a:gd name="connsiteY70" fmla="*/ 9927 h 10000"/>
                <a:gd name="connsiteX71" fmla="*/ 8116 w 10000"/>
                <a:gd name="connsiteY71" fmla="*/ 9857 h 10000"/>
                <a:gd name="connsiteX72" fmla="*/ 7829 w 10000"/>
                <a:gd name="connsiteY72" fmla="*/ 9707 h 10000"/>
                <a:gd name="connsiteX73" fmla="*/ 7638 w 10000"/>
                <a:gd name="connsiteY73" fmla="*/ 9494 h 10000"/>
                <a:gd name="connsiteX74" fmla="*/ 7358 w 10000"/>
                <a:gd name="connsiteY74" fmla="*/ 9137 h 10000"/>
                <a:gd name="connsiteX75" fmla="*/ 7358 w 10000"/>
                <a:gd name="connsiteY75" fmla="*/ 9137 h 10000"/>
                <a:gd name="connsiteX76" fmla="*/ 6980 w 10000"/>
                <a:gd name="connsiteY76" fmla="*/ 8492 h 10000"/>
                <a:gd name="connsiteX77" fmla="*/ 6793 w 10000"/>
                <a:gd name="connsiteY77" fmla="*/ 8199 h 10000"/>
                <a:gd name="connsiteX78" fmla="*/ 6509 w 10000"/>
                <a:gd name="connsiteY78" fmla="*/ 7987 h 10000"/>
                <a:gd name="connsiteX79" fmla="*/ 6226 w 10000"/>
                <a:gd name="connsiteY79" fmla="*/ 7842 h 10000"/>
                <a:gd name="connsiteX80" fmla="*/ 5850 w 10000"/>
                <a:gd name="connsiteY80" fmla="*/ 7765 h 10000"/>
                <a:gd name="connsiteX81" fmla="*/ 5469 w 10000"/>
                <a:gd name="connsiteY81" fmla="*/ 7695 h 10000"/>
                <a:gd name="connsiteX82" fmla="*/ 4905 w 10000"/>
                <a:gd name="connsiteY82" fmla="*/ 7622 h 10000"/>
                <a:gd name="connsiteX83" fmla="*/ 4905 w 10000"/>
                <a:gd name="connsiteY83" fmla="*/ 7622 h 10000"/>
                <a:gd name="connsiteX84" fmla="*/ 3583 w 10000"/>
                <a:gd name="connsiteY84" fmla="*/ 7695 h 10000"/>
                <a:gd name="connsiteX85" fmla="*/ 3396 w 10000"/>
                <a:gd name="connsiteY85" fmla="*/ 7622 h 10000"/>
                <a:gd name="connsiteX86" fmla="*/ 3300 w 10000"/>
                <a:gd name="connsiteY86" fmla="*/ 7550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3867 w 10000"/>
                <a:gd name="connsiteY13" fmla="*/ 7695 h 10000"/>
                <a:gd name="connsiteX14" fmla="*/ 3867 w 10000"/>
                <a:gd name="connsiteY14" fmla="*/ 7695 h 10000"/>
                <a:gd name="connsiteX15" fmla="*/ 3489 w 10000"/>
                <a:gd name="connsiteY15" fmla="*/ 7622 h 10000"/>
                <a:gd name="connsiteX16" fmla="*/ 3300 w 10000"/>
                <a:gd name="connsiteY16" fmla="*/ 7484 h 10000"/>
                <a:gd name="connsiteX17" fmla="*/ 3204 w 10000"/>
                <a:gd name="connsiteY17" fmla="*/ 7339 h 10000"/>
                <a:gd name="connsiteX18" fmla="*/ 3204 w 10000"/>
                <a:gd name="connsiteY18" fmla="*/ 7050 h 10000"/>
                <a:gd name="connsiteX19" fmla="*/ 3300 w 10000"/>
                <a:gd name="connsiteY19" fmla="*/ 6471 h 10000"/>
                <a:gd name="connsiteX20" fmla="*/ 3396 w 10000"/>
                <a:gd name="connsiteY20" fmla="*/ 6185 h 10000"/>
                <a:gd name="connsiteX21" fmla="*/ 3300 w 10000"/>
                <a:gd name="connsiteY21" fmla="*/ 5829 h 10000"/>
                <a:gd name="connsiteX22" fmla="*/ 3300 w 10000"/>
                <a:gd name="connsiteY22" fmla="*/ 5829 h 10000"/>
                <a:gd name="connsiteX23" fmla="*/ 2923 w 10000"/>
                <a:gd name="connsiteY23" fmla="*/ 5464 h 10000"/>
                <a:gd name="connsiteX24" fmla="*/ 2641 w 10000"/>
                <a:gd name="connsiteY24" fmla="*/ 5539 h 10000"/>
                <a:gd name="connsiteX25" fmla="*/ 1319 w 10000"/>
                <a:gd name="connsiteY25" fmla="*/ 6117 h 10000"/>
                <a:gd name="connsiteX26" fmla="*/ 850 w 10000"/>
                <a:gd name="connsiteY26" fmla="*/ 6185 h 10000"/>
                <a:gd name="connsiteX27" fmla="*/ 660 w 10000"/>
                <a:gd name="connsiteY27" fmla="*/ 6185 h 10000"/>
                <a:gd name="connsiteX28" fmla="*/ 566 w 10000"/>
                <a:gd name="connsiteY28" fmla="*/ 6117 h 10000"/>
                <a:gd name="connsiteX29" fmla="*/ 470 w 10000"/>
                <a:gd name="connsiteY29" fmla="*/ 5829 h 10000"/>
                <a:gd name="connsiteX30" fmla="*/ 188 w 10000"/>
                <a:gd name="connsiteY30" fmla="*/ 5464 h 10000"/>
                <a:gd name="connsiteX31" fmla="*/ 188 w 10000"/>
                <a:gd name="connsiteY31" fmla="*/ 5464 h 10000"/>
                <a:gd name="connsiteX32" fmla="*/ 0 w 10000"/>
                <a:gd name="connsiteY32" fmla="*/ 5035 h 10000"/>
                <a:gd name="connsiteX33" fmla="*/ 0 w 10000"/>
                <a:gd name="connsiteY33" fmla="*/ 4889 h 10000"/>
                <a:gd name="connsiteX34" fmla="*/ 94 w 10000"/>
                <a:gd name="connsiteY34" fmla="*/ 4750 h 10000"/>
                <a:gd name="connsiteX35" fmla="*/ 282 w 10000"/>
                <a:gd name="connsiteY35" fmla="*/ 4459 h 10000"/>
                <a:gd name="connsiteX36" fmla="*/ 470 w 10000"/>
                <a:gd name="connsiteY36" fmla="*/ 4388 h 10000"/>
                <a:gd name="connsiteX37" fmla="*/ 470 w 10000"/>
                <a:gd name="connsiteY37" fmla="*/ 4388 h 10000"/>
                <a:gd name="connsiteX38" fmla="*/ 470 w 10000"/>
                <a:gd name="connsiteY38" fmla="*/ 4320 h 10000"/>
                <a:gd name="connsiteX39" fmla="*/ 566 w 10000"/>
                <a:gd name="connsiteY39" fmla="*/ 4245 h 10000"/>
                <a:gd name="connsiteX40" fmla="*/ 943 w 10000"/>
                <a:gd name="connsiteY40" fmla="*/ 4170 h 10000"/>
                <a:gd name="connsiteX41" fmla="*/ 2073 w 10000"/>
                <a:gd name="connsiteY41" fmla="*/ 4031 h 10000"/>
                <a:gd name="connsiteX42" fmla="*/ 4055 w 10000"/>
                <a:gd name="connsiteY42" fmla="*/ 3815 h 10000"/>
                <a:gd name="connsiteX43" fmla="*/ 4055 w 10000"/>
                <a:gd name="connsiteY43" fmla="*/ 3815 h 10000"/>
                <a:gd name="connsiteX44" fmla="*/ 5188 w 10000"/>
                <a:gd name="connsiteY44" fmla="*/ 3598 h 10000"/>
                <a:gd name="connsiteX45" fmla="*/ 7262 w 10000"/>
                <a:gd name="connsiteY45" fmla="*/ 3165 h 10000"/>
                <a:gd name="connsiteX46" fmla="*/ 7262 w 10000"/>
                <a:gd name="connsiteY46" fmla="*/ 3165 h 10000"/>
                <a:gd name="connsiteX47" fmla="*/ 7737 w 10000"/>
                <a:gd name="connsiteY47" fmla="*/ 3013 h 10000"/>
                <a:gd name="connsiteX48" fmla="*/ 7924 w 10000"/>
                <a:gd name="connsiteY48" fmla="*/ 2803 h 10000"/>
                <a:gd name="connsiteX49" fmla="*/ 8116 w 10000"/>
                <a:gd name="connsiteY49" fmla="*/ 2660 h 10000"/>
                <a:gd name="connsiteX50" fmla="*/ 8020 w 10000"/>
                <a:gd name="connsiteY50" fmla="*/ 2516 h 10000"/>
                <a:gd name="connsiteX51" fmla="*/ 8020 w 10000"/>
                <a:gd name="connsiteY51" fmla="*/ 2372 h 10000"/>
                <a:gd name="connsiteX52" fmla="*/ 7829 w 10000"/>
                <a:gd name="connsiteY52" fmla="*/ 2228 h 10000"/>
                <a:gd name="connsiteX53" fmla="*/ 7546 w 10000"/>
                <a:gd name="connsiteY53" fmla="*/ 2014 h 10000"/>
                <a:gd name="connsiteX54" fmla="*/ 7546 w 10000"/>
                <a:gd name="connsiteY54" fmla="*/ 2014 h 10000"/>
                <a:gd name="connsiteX55" fmla="*/ 4153 w 10000"/>
                <a:gd name="connsiteY55" fmla="*/ 722 h 10000"/>
                <a:gd name="connsiteX56" fmla="*/ 4153 w 10000"/>
                <a:gd name="connsiteY56" fmla="*/ 722 h 10000"/>
                <a:gd name="connsiteX57" fmla="*/ 3773 w 10000"/>
                <a:gd name="connsiteY57" fmla="*/ 510 h 10000"/>
                <a:gd name="connsiteX58" fmla="*/ 3489 w 10000"/>
                <a:gd name="connsiteY58" fmla="*/ 291 h 10000"/>
                <a:gd name="connsiteX59" fmla="*/ 3300 w 10000"/>
                <a:gd name="connsiteY59" fmla="*/ 73 h 10000"/>
                <a:gd name="connsiteX60" fmla="*/ 3300 w 10000"/>
                <a:gd name="connsiteY60" fmla="*/ 73 h 10000"/>
                <a:gd name="connsiteX61" fmla="*/ 6700 w 10000"/>
                <a:gd name="connsiteY61" fmla="*/ 0 h 10000"/>
                <a:gd name="connsiteX62" fmla="*/ 10000 w 10000"/>
                <a:gd name="connsiteY62" fmla="*/ 722 h 10000"/>
                <a:gd name="connsiteX63" fmla="*/ 10000 w 10000"/>
                <a:gd name="connsiteY63" fmla="*/ 9927 h 10000"/>
                <a:gd name="connsiteX64" fmla="*/ 10000 w 10000"/>
                <a:gd name="connsiteY64" fmla="*/ 9927 h 10000"/>
                <a:gd name="connsiteX65" fmla="*/ 9527 w 10000"/>
                <a:gd name="connsiteY65" fmla="*/ 9857 h 10000"/>
                <a:gd name="connsiteX66" fmla="*/ 8964 w 10000"/>
                <a:gd name="connsiteY66" fmla="*/ 9927 h 10000"/>
                <a:gd name="connsiteX67" fmla="*/ 8964 w 10000"/>
                <a:gd name="connsiteY67" fmla="*/ 9927 h 10000"/>
                <a:gd name="connsiteX68" fmla="*/ 8774 w 10000"/>
                <a:gd name="connsiteY68" fmla="*/ 10000 h 10000"/>
                <a:gd name="connsiteX69" fmla="*/ 8398 w 10000"/>
                <a:gd name="connsiteY69" fmla="*/ 9927 h 10000"/>
                <a:gd name="connsiteX70" fmla="*/ 8116 w 10000"/>
                <a:gd name="connsiteY70" fmla="*/ 9857 h 10000"/>
                <a:gd name="connsiteX71" fmla="*/ 7829 w 10000"/>
                <a:gd name="connsiteY71" fmla="*/ 9707 h 10000"/>
                <a:gd name="connsiteX72" fmla="*/ 7638 w 10000"/>
                <a:gd name="connsiteY72" fmla="*/ 9494 h 10000"/>
                <a:gd name="connsiteX73" fmla="*/ 7358 w 10000"/>
                <a:gd name="connsiteY73" fmla="*/ 9137 h 10000"/>
                <a:gd name="connsiteX74" fmla="*/ 7358 w 10000"/>
                <a:gd name="connsiteY74" fmla="*/ 9137 h 10000"/>
                <a:gd name="connsiteX75" fmla="*/ 6980 w 10000"/>
                <a:gd name="connsiteY75" fmla="*/ 8492 h 10000"/>
                <a:gd name="connsiteX76" fmla="*/ 6793 w 10000"/>
                <a:gd name="connsiteY76" fmla="*/ 8199 h 10000"/>
                <a:gd name="connsiteX77" fmla="*/ 6509 w 10000"/>
                <a:gd name="connsiteY77" fmla="*/ 7987 h 10000"/>
                <a:gd name="connsiteX78" fmla="*/ 6226 w 10000"/>
                <a:gd name="connsiteY78" fmla="*/ 7842 h 10000"/>
                <a:gd name="connsiteX79" fmla="*/ 5850 w 10000"/>
                <a:gd name="connsiteY79" fmla="*/ 7765 h 10000"/>
                <a:gd name="connsiteX80" fmla="*/ 5469 w 10000"/>
                <a:gd name="connsiteY80" fmla="*/ 7695 h 10000"/>
                <a:gd name="connsiteX81" fmla="*/ 4905 w 10000"/>
                <a:gd name="connsiteY81" fmla="*/ 7622 h 10000"/>
                <a:gd name="connsiteX82" fmla="*/ 4905 w 10000"/>
                <a:gd name="connsiteY82" fmla="*/ 7622 h 10000"/>
                <a:gd name="connsiteX83" fmla="*/ 3583 w 10000"/>
                <a:gd name="connsiteY83" fmla="*/ 7695 h 10000"/>
                <a:gd name="connsiteX84" fmla="*/ 3396 w 10000"/>
                <a:gd name="connsiteY84" fmla="*/ 7622 h 10000"/>
                <a:gd name="connsiteX85" fmla="*/ 3300 w 10000"/>
                <a:gd name="connsiteY85" fmla="*/ 7550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3867 w 10000"/>
                <a:gd name="connsiteY13" fmla="*/ 7695 h 10000"/>
                <a:gd name="connsiteX14" fmla="*/ 3489 w 10000"/>
                <a:gd name="connsiteY14" fmla="*/ 7622 h 10000"/>
                <a:gd name="connsiteX15" fmla="*/ 3300 w 10000"/>
                <a:gd name="connsiteY15" fmla="*/ 7484 h 10000"/>
                <a:gd name="connsiteX16" fmla="*/ 3204 w 10000"/>
                <a:gd name="connsiteY16" fmla="*/ 7339 h 10000"/>
                <a:gd name="connsiteX17" fmla="*/ 3204 w 10000"/>
                <a:gd name="connsiteY17" fmla="*/ 7050 h 10000"/>
                <a:gd name="connsiteX18" fmla="*/ 3300 w 10000"/>
                <a:gd name="connsiteY18" fmla="*/ 6471 h 10000"/>
                <a:gd name="connsiteX19" fmla="*/ 3396 w 10000"/>
                <a:gd name="connsiteY19" fmla="*/ 6185 h 10000"/>
                <a:gd name="connsiteX20" fmla="*/ 3300 w 10000"/>
                <a:gd name="connsiteY20" fmla="*/ 5829 h 10000"/>
                <a:gd name="connsiteX21" fmla="*/ 3300 w 10000"/>
                <a:gd name="connsiteY21" fmla="*/ 5829 h 10000"/>
                <a:gd name="connsiteX22" fmla="*/ 2923 w 10000"/>
                <a:gd name="connsiteY22" fmla="*/ 5464 h 10000"/>
                <a:gd name="connsiteX23" fmla="*/ 2641 w 10000"/>
                <a:gd name="connsiteY23" fmla="*/ 5539 h 10000"/>
                <a:gd name="connsiteX24" fmla="*/ 1319 w 10000"/>
                <a:gd name="connsiteY24" fmla="*/ 6117 h 10000"/>
                <a:gd name="connsiteX25" fmla="*/ 850 w 10000"/>
                <a:gd name="connsiteY25" fmla="*/ 6185 h 10000"/>
                <a:gd name="connsiteX26" fmla="*/ 660 w 10000"/>
                <a:gd name="connsiteY26" fmla="*/ 6185 h 10000"/>
                <a:gd name="connsiteX27" fmla="*/ 566 w 10000"/>
                <a:gd name="connsiteY27" fmla="*/ 6117 h 10000"/>
                <a:gd name="connsiteX28" fmla="*/ 470 w 10000"/>
                <a:gd name="connsiteY28" fmla="*/ 5829 h 10000"/>
                <a:gd name="connsiteX29" fmla="*/ 188 w 10000"/>
                <a:gd name="connsiteY29" fmla="*/ 5464 h 10000"/>
                <a:gd name="connsiteX30" fmla="*/ 188 w 10000"/>
                <a:gd name="connsiteY30" fmla="*/ 5464 h 10000"/>
                <a:gd name="connsiteX31" fmla="*/ 0 w 10000"/>
                <a:gd name="connsiteY31" fmla="*/ 5035 h 10000"/>
                <a:gd name="connsiteX32" fmla="*/ 0 w 10000"/>
                <a:gd name="connsiteY32" fmla="*/ 4889 h 10000"/>
                <a:gd name="connsiteX33" fmla="*/ 94 w 10000"/>
                <a:gd name="connsiteY33" fmla="*/ 4750 h 10000"/>
                <a:gd name="connsiteX34" fmla="*/ 282 w 10000"/>
                <a:gd name="connsiteY34" fmla="*/ 4459 h 10000"/>
                <a:gd name="connsiteX35" fmla="*/ 470 w 10000"/>
                <a:gd name="connsiteY35" fmla="*/ 4388 h 10000"/>
                <a:gd name="connsiteX36" fmla="*/ 470 w 10000"/>
                <a:gd name="connsiteY36" fmla="*/ 4388 h 10000"/>
                <a:gd name="connsiteX37" fmla="*/ 470 w 10000"/>
                <a:gd name="connsiteY37" fmla="*/ 4320 h 10000"/>
                <a:gd name="connsiteX38" fmla="*/ 566 w 10000"/>
                <a:gd name="connsiteY38" fmla="*/ 4245 h 10000"/>
                <a:gd name="connsiteX39" fmla="*/ 943 w 10000"/>
                <a:gd name="connsiteY39" fmla="*/ 4170 h 10000"/>
                <a:gd name="connsiteX40" fmla="*/ 2073 w 10000"/>
                <a:gd name="connsiteY40" fmla="*/ 4031 h 10000"/>
                <a:gd name="connsiteX41" fmla="*/ 4055 w 10000"/>
                <a:gd name="connsiteY41" fmla="*/ 3815 h 10000"/>
                <a:gd name="connsiteX42" fmla="*/ 4055 w 10000"/>
                <a:gd name="connsiteY42" fmla="*/ 3815 h 10000"/>
                <a:gd name="connsiteX43" fmla="*/ 5188 w 10000"/>
                <a:gd name="connsiteY43" fmla="*/ 3598 h 10000"/>
                <a:gd name="connsiteX44" fmla="*/ 7262 w 10000"/>
                <a:gd name="connsiteY44" fmla="*/ 3165 h 10000"/>
                <a:gd name="connsiteX45" fmla="*/ 7262 w 10000"/>
                <a:gd name="connsiteY45" fmla="*/ 3165 h 10000"/>
                <a:gd name="connsiteX46" fmla="*/ 7737 w 10000"/>
                <a:gd name="connsiteY46" fmla="*/ 3013 h 10000"/>
                <a:gd name="connsiteX47" fmla="*/ 7924 w 10000"/>
                <a:gd name="connsiteY47" fmla="*/ 2803 h 10000"/>
                <a:gd name="connsiteX48" fmla="*/ 8116 w 10000"/>
                <a:gd name="connsiteY48" fmla="*/ 2660 h 10000"/>
                <a:gd name="connsiteX49" fmla="*/ 8020 w 10000"/>
                <a:gd name="connsiteY49" fmla="*/ 2516 h 10000"/>
                <a:gd name="connsiteX50" fmla="*/ 8020 w 10000"/>
                <a:gd name="connsiteY50" fmla="*/ 2372 h 10000"/>
                <a:gd name="connsiteX51" fmla="*/ 7829 w 10000"/>
                <a:gd name="connsiteY51" fmla="*/ 2228 h 10000"/>
                <a:gd name="connsiteX52" fmla="*/ 7546 w 10000"/>
                <a:gd name="connsiteY52" fmla="*/ 2014 h 10000"/>
                <a:gd name="connsiteX53" fmla="*/ 7546 w 10000"/>
                <a:gd name="connsiteY53" fmla="*/ 2014 h 10000"/>
                <a:gd name="connsiteX54" fmla="*/ 4153 w 10000"/>
                <a:gd name="connsiteY54" fmla="*/ 722 h 10000"/>
                <a:gd name="connsiteX55" fmla="*/ 4153 w 10000"/>
                <a:gd name="connsiteY55" fmla="*/ 722 h 10000"/>
                <a:gd name="connsiteX56" fmla="*/ 3773 w 10000"/>
                <a:gd name="connsiteY56" fmla="*/ 510 h 10000"/>
                <a:gd name="connsiteX57" fmla="*/ 3489 w 10000"/>
                <a:gd name="connsiteY57" fmla="*/ 291 h 10000"/>
                <a:gd name="connsiteX58" fmla="*/ 3300 w 10000"/>
                <a:gd name="connsiteY58" fmla="*/ 73 h 10000"/>
                <a:gd name="connsiteX59" fmla="*/ 3300 w 10000"/>
                <a:gd name="connsiteY59" fmla="*/ 73 h 10000"/>
                <a:gd name="connsiteX60" fmla="*/ 6700 w 10000"/>
                <a:gd name="connsiteY60" fmla="*/ 0 h 10000"/>
                <a:gd name="connsiteX61" fmla="*/ 10000 w 10000"/>
                <a:gd name="connsiteY61" fmla="*/ 722 h 10000"/>
                <a:gd name="connsiteX62" fmla="*/ 10000 w 10000"/>
                <a:gd name="connsiteY62" fmla="*/ 9927 h 10000"/>
                <a:gd name="connsiteX63" fmla="*/ 10000 w 10000"/>
                <a:gd name="connsiteY63" fmla="*/ 9927 h 10000"/>
                <a:gd name="connsiteX64" fmla="*/ 9527 w 10000"/>
                <a:gd name="connsiteY64" fmla="*/ 9857 h 10000"/>
                <a:gd name="connsiteX65" fmla="*/ 8964 w 10000"/>
                <a:gd name="connsiteY65" fmla="*/ 9927 h 10000"/>
                <a:gd name="connsiteX66" fmla="*/ 8964 w 10000"/>
                <a:gd name="connsiteY66" fmla="*/ 9927 h 10000"/>
                <a:gd name="connsiteX67" fmla="*/ 8774 w 10000"/>
                <a:gd name="connsiteY67" fmla="*/ 10000 h 10000"/>
                <a:gd name="connsiteX68" fmla="*/ 8398 w 10000"/>
                <a:gd name="connsiteY68" fmla="*/ 9927 h 10000"/>
                <a:gd name="connsiteX69" fmla="*/ 8116 w 10000"/>
                <a:gd name="connsiteY69" fmla="*/ 9857 h 10000"/>
                <a:gd name="connsiteX70" fmla="*/ 7829 w 10000"/>
                <a:gd name="connsiteY70" fmla="*/ 9707 h 10000"/>
                <a:gd name="connsiteX71" fmla="*/ 7638 w 10000"/>
                <a:gd name="connsiteY71" fmla="*/ 9494 h 10000"/>
                <a:gd name="connsiteX72" fmla="*/ 7358 w 10000"/>
                <a:gd name="connsiteY72" fmla="*/ 9137 h 10000"/>
                <a:gd name="connsiteX73" fmla="*/ 7358 w 10000"/>
                <a:gd name="connsiteY73" fmla="*/ 9137 h 10000"/>
                <a:gd name="connsiteX74" fmla="*/ 6980 w 10000"/>
                <a:gd name="connsiteY74" fmla="*/ 8492 h 10000"/>
                <a:gd name="connsiteX75" fmla="*/ 6793 w 10000"/>
                <a:gd name="connsiteY75" fmla="*/ 8199 h 10000"/>
                <a:gd name="connsiteX76" fmla="*/ 6509 w 10000"/>
                <a:gd name="connsiteY76" fmla="*/ 7987 h 10000"/>
                <a:gd name="connsiteX77" fmla="*/ 6226 w 10000"/>
                <a:gd name="connsiteY77" fmla="*/ 7842 h 10000"/>
                <a:gd name="connsiteX78" fmla="*/ 5850 w 10000"/>
                <a:gd name="connsiteY78" fmla="*/ 7765 h 10000"/>
                <a:gd name="connsiteX79" fmla="*/ 5469 w 10000"/>
                <a:gd name="connsiteY79" fmla="*/ 7695 h 10000"/>
                <a:gd name="connsiteX80" fmla="*/ 4905 w 10000"/>
                <a:gd name="connsiteY80" fmla="*/ 7622 h 10000"/>
                <a:gd name="connsiteX81" fmla="*/ 4905 w 10000"/>
                <a:gd name="connsiteY81" fmla="*/ 7622 h 10000"/>
                <a:gd name="connsiteX82" fmla="*/ 3583 w 10000"/>
                <a:gd name="connsiteY82" fmla="*/ 7695 h 10000"/>
                <a:gd name="connsiteX83" fmla="*/ 3396 w 10000"/>
                <a:gd name="connsiteY83" fmla="*/ 7622 h 10000"/>
                <a:gd name="connsiteX84" fmla="*/ 3300 w 10000"/>
                <a:gd name="connsiteY84" fmla="*/ 7550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3489 w 10000"/>
                <a:gd name="connsiteY13" fmla="*/ 7622 h 10000"/>
                <a:gd name="connsiteX14" fmla="*/ 3300 w 10000"/>
                <a:gd name="connsiteY14" fmla="*/ 7484 h 10000"/>
                <a:gd name="connsiteX15" fmla="*/ 3204 w 10000"/>
                <a:gd name="connsiteY15" fmla="*/ 7339 h 10000"/>
                <a:gd name="connsiteX16" fmla="*/ 3204 w 10000"/>
                <a:gd name="connsiteY16" fmla="*/ 7050 h 10000"/>
                <a:gd name="connsiteX17" fmla="*/ 3300 w 10000"/>
                <a:gd name="connsiteY17" fmla="*/ 6471 h 10000"/>
                <a:gd name="connsiteX18" fmla="*/ 3396 w 10000"/>
                <a:gd name="connsiteY18" fmla="*/ 6185 h 10000"/>
                <a:gd name="connsiteX19" fmla="*/ 3300 w 10000"/>
                <a:gd name="connsiteY19" fmla="*/ 5829 h 10000"/>
                <a:gd name="connsiteX20" fmla="*/ 3300 w 10000"/>
                <a:gd name="connsiteY20" fmla="*/ 5829 h 10000"/>
                <a:gd name="connsiteX21" fmla="*/ 2923 w 10000"/>
                <a:gd name="connsiteY21" fmla="*/ 5464 h 10000"/>
                <a:gd name="connsiteX22" fmla="*/ 2641 w 10000"/>
                <a:gd name="connsiteY22" fmla="*/ 5539 h 10000"/>
                <a:gd name="connsiteX23" fmla="*/ 1319 w 10000"/>
                <a:gd name="connsiteY23" fmla="*/ 6117 h 10000"/>
                <a:gd name="connsiteX24" fmla="*/ 850 w 10000"/>
                <a:gd name="connsiteY24" fmla="*/ 6185 h 10000"/>
                <a:gd name="connsiteX25" fmla="*/ 660 w 10000"/>
                <a:gd name="connsiteY25" fmla="*/ 6185 h 10000"/>
                <a:gd name="connsiteX26" fmla="*/ 566 w 10000"/>
                <a:gd name="connsiteY26" fmla="*/ 6117 h 10000"/>
                <a:gd name="connsiteX27" fmla="*/ 470 w 10000"/>
                <a:gd name="connsiteY27" fmla="*/ 5829 h 10000"/>
                <a:gd name="connsiteX28" fmla="*/ 188 w 10000"/>
                <a:gd name="connsiteY28" fmla="*/ 5464 h 10000"/>
                <a:gd name="connsiteX29" fmla="*/ 188 w 10000"/>
                <a:gd name="connsiteY29" fmla="*/ 5464 h 10000"/>
                <a:gd name="connsiteX30" fmla="*/ 0 w 10000"/>
                <a:gd name="connsiteY30" fmla="*/ 5035 h 10000"/>
                <a:gd name="connsiteX31" fmla="*/ 0 w 10000"/>
                <a:gd name="connsiteY31" fmla="*/ 4889 h 10000"/>
                <a:gd name="connsiteX32" fmla="*/ 94 w 10000"/>
                <a:gd name="connsiteY32" fmla="*/ 4750 h 10000"/>
                <a:gd name="connsiteX33" fmla="*/ 282 w 10000"/>
                <a:gd name="connsiteY33" fmla="*/ 4459 h 10000"/>
                <a:gd name="connsiteX34" fmla="*/ 470 w 10000"/>
                <a:gd name="connsiteY34" fmla="*/ 4388 h 10000"/>
                <a:gd name="connsiteX35" fmla="*/ 470 w 10000"/>
                <a:gd name="connsiteY35" fmla="*/ 4388 h 10000"/>
                <a:gd name="connsiteX36" fmla="*/ 470 w 10000"/>
                <a:gd name="connsiteY36" fmla="*/ 4320 h 10000"/>
                <a:gd name="connsiteX37" fmla="*/ 566 w 10000"/>
                <a:gd name="connsiteY37" fmla="*/ 4245 h 10000"/>
                <a:gd name="connsiteX38" fmla="*/ 943 w 10000"/>
                <a:gd name="connsiteY38" fmla="*/ 4170 h 10000"/>
                <a:gd name="connsiteX39" fmla="*/ 2073 w 10000"/>
                <a:gd name="connsiteY39" fmla="*/ 4031 h 10000"/>
                <a:gd name="connsiteX40" fmla="*/ 4055 w 10000"/>
                <a:gd name="connsiteY40" fmla="*/ 3815 h 10000"/>
                <a:gd name="connsiteX41" fmla="*/ 4055 w 10000"/>
                <a:gd name="connsiteY41" fmla="*/ 3815 h 10000"/>
                <a:gd name="connsiteX42" fmla="*/ 5188 w 10000"/>
                <a:gd name="connsiteY42" fmla="*/ 3598 h 10000"/>
                <a:gd name="connsiteX43" fmla="*/ 7262 w 10000"/>
                <a:gd name="connsiteY43" fmla="*/ 3165 h 10000"/>
                <a:gd name="connsiteX44" fmla="*/ 7262 w 10000"/>
                <a:gd name="connsiteY44" fmla="*/ 3165 h 10000"/>
                <a:gd name="connsiteX45" fmla="*/ 7737 w 10000"/>
                <a:gd name="connsiteY45" fmla="*/ 3013 h 10000"/>
                <a:gd name="connsiteX46" fmla="*/ 7924 w 10000"/>
                <a:gd name="connsiteY46" fmla="*/ 2803 h 10000"/>
                <a:gd name="connsiteX47" fmla="*/ 8116 w 10000"/>
                <a:gd name="connsiteY47" fmla="*/ 2660 h 10000"/>
                <a:gd name="connsiteX48" fmla="*/ 8020 w 10000"/>
                <a:gd name="connsiteY48" fmla="*/ 2516 h 10000"/>
                <a:gd name="connsiteX49" fmla="*/ 8020 w 10000"/>
                <a:gd name="connsiteY49" fmla="*/ 2372 h 10000"/>
                <a:gd name="connsiteX50" fmla="*/ 7829 w 10000"/>
                <a:gd name="connsiteY50" fmla="*/ 2228 h 10000"/>
                <a:gd name="connsiteX51" fmla="*/ 7546 w 10000"/>
                <a:gd name="connsiteY51" fmla="*/ 2014 h 10000"/>
                <a:gd name="connsiteX52" fmla="*/ 7546 w 10000"/>
                <a:gd name="connsiteY52" fmla="*/ 2014 h 10000"/>
                <a:gd name="connsiteX53" fmla="*/ 4153 w 10000"/>
                <a:gd name="connsiteY53" fmla="*/ 722 h 10000"/>
                <a:gd name="connsiteX54" fmla="*/ 4153 w 10000"/>
                <a:gd name="connsiteY54" fmla="*/ 722 h 10000"/>
                <a:gd name="connsiteX55" fmla="*/ 3773 w 10000"/>
                <a:gd name="connsiteY55" fmla="*/ 510 h 10000"/>
                <a:gd name="connsiteX56" fmla="*/ 3489 w 10000"/>
                <a:gd name="connsiteY56" fmla="*/ 291 h 10000"/>
                <a:gd name="connsiteX57" fmla="*/ 3300 w 10000"/>
                <a:gd name="connsiteY57" fmla="*/ 73 h 10000"/>
                <a:gd name="connsiteX58" fmla="*/ 3300 w 10000"/>
                <a:gd name="connsiteY58" fmla="*/ 73 h 10000"/>
                <a:gd name="connsiteX59" fmla="*/ 6700 w 10000"/>
                <a:gd name="connsiteY59" fmla="*/ 0 h 10000"/>
                <a:gd name="connsiteX60" fmla="*/ 10000 w 10000"/>
                <a:gd name="connsiteY60" fmla="*/ 722 h 10000"/>
                <a:gd name="connsiteX61" fmla="*/ 10000 w 10000"/>
                <a:gd name="connsiteY61" fmla="*/ 9927 h 10000"/>
                <a:gd name="connsiteX62" fmla="*/ 10000 w 10000"/>
                <a:gd name="connsiteY62" fmla="*/ 9927 h 10000"/>
                <a:gd name="connsiteX63" fmla="*/ 9527 w 10000"/>
                <a:gd name="connsiteY63" fmla="*/ 9857 h 10000"/>
                <a:gd name="connsiteX64" fmla="*/ 8964 w 10000"/>
                <a:gd name="connsiteY64" fmla="*/ 9927 h 10000"/>
                <a:gd name="connsiteX65" fmla="*/ 8964 w 10000"/>
                <a:gd name="connsiteY65" fmla="*/ 9927 h 10000"/>
                <a:gd name="connsiteX66" fmla="*/ 8774 w 10000"/>
                <a:gd name="connsiteY66" fmla="*/ 10000 h 10000"/>
                <a:gd name="connsiteX67" fmla="*/ 8398 w 10000"/>
                <a:gd name="connsiteY67" fmla="*/ 9927 h 10000"/>
                <a:gd name="connsiteX68" fmla="*/ 8116 w 10000"/>
                <a:gd name="connsiteY68" fmla="*/ 9857 h 10000"/>
                <a:gd name="connsiteX69" fmla="*/ 7829 w 10000"/>
                <a:gd name="connsiteY69" fmla="*/ 9707 h 10000"/>
                <a:gd name="connsiteX70" fmla="*/ 7638 w 10000"/>
                <a:gd name="connsiteY70" fmla="*/ 9494 h 10000"/>
                <a:gd name="connsiteX71" fmla="*/ 7358 w 10000"/>
                <a:gd name="connsiteY71" fmla="*/ 9137 h 10000"/>
                <a:gd name="connsiteX72" fmla="*/ 7358 w 10000"/>
                <a:gd name="connsiteY72" fmla="*/ 9137 h 10000"/>
                <a:gd name="connsiteX73" fmla="*/ 6980 w 10000"/>
                <a:gd name="connsiteY73" fmla="*/ 8492 h 10000"/>
                <a:gd name="connsiteX74" fmla="*/ 6793 w 10000"/>
                <a:gd name="connsiteY74" fmla="*/ 8199 h 10000"/>
                <a:gd name="connsiteX75" fmla="*/ 6509 w 10000"/>
                <a:gd name="connsiteY75" fmla="*/ 7987 h 10000"/>
                <a:gd name="connsiteX76" fmla="*/ 6226 w 10000"/>
                <a:gd name="connsiteY76" fmla="*/ 7842 h 10000"/>
                <a:gd name="connsiteX77" fmla="*/ 5850 w 10000"/>
                <a:gd name="connsiteY77" fmla="*/ 7765 h 10000"/>
                <a:gd name="connsiteX78" fmla="*/ 5469 w 10000"/>
                <a:gd name="connsiteY78" fmla="*/ 7695 h 10000"/>
                <a:gd name="connsiteX79" fmla="*/ 4905 w 10000"/>
                <a:gd name="connsiteY79" fmla="*/ 7622 h 10000"/>
                <a:gd name="connsiteX80" fmla="*/ 4905 w 10000"/>
                <a:gd name="connsiteY80" fmla="*/ 7622 h 10000"/>
                <a:gd name="connsiteX81" fmla="*/ 3583 w 10000"/>
                <a:gd name="connsiteY81" fmla="*/ 7695 h 10000"/>
                <a:gd name="connsiteX82" fmla="*/ 3396 w 10000"/>
                <a:gd name="connsiteY82" fmla="*/ 7622 h 10000"/>
                <a:gd name="connsiteX83" fmla="*/ 3300 w 10000"/>
                <a:gd name="connsiteY83" fmla="*/ 7550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3489 w 10000"/>
                <a:gd name="connsiteY13" fmla="*/ 7622 h 10000"/>
                <a:gd name="connsiteX14" fmla="*/ 3300 w 10000"/>
                <a:gd name="connsiteY14" fmla="*/ 7484 h 10000"/>
                <a:gd name="connsiteX15" fmla="*/ 3204 w 10000"/>
                <a:gd name="connsiteY15" fmla="*/ 7339 h 10000"/>
                <a:gd name="connsiteX16" fmla="*/ 3204 w 10000"/>
                <a:gd name="connsiteY16" fmla="*/ 7050 h 10000"/>
                <a:gd name="connsiteX17" fmla="*/ 3300 w 10000"/>
                <a:gd name="connsiteY17" fmla="*/ 6471 h 10000"/>
                <a:gd name="connsiteX18" fmla="*/ 3396 w 10000"/>
                <a:gd name="connsiteY18" fmla="*/ 6185 h 10000"/>
                <a:gd name="connsiteX19" fmla="*/ 3300 w 10000"/>
                <a:gd name="connsiteY19" fmla="*/ 5829 h 10000"/>
                <a:gd name="connsiteX20" fmla="*/ 3300 w 10000"/>
                <a:gd name="connsiteY20" fmla="*/ 5829 h 10000"/>
                <a:gd name="connsiteX21" fmla="*/ 2923 w 10000"/>
                <a:gd name="connsiteY21" fmla="*/ 5464 h 10000"/>
                <a:gd name="connsiteX22" fmla="*/ 2641 w 10000"/>
                <a:gd name="connsiteY22" fmla="*/ 5539 h 10000"/>
                <a:gd name="connsiteX23" fmla="*/ 1319 w 10000"/>
                <a:gd name="connsiteY23" fmla="*/ 6117 h 10000"/>
                <a:gd name="connsiteX24" fmla="*/ 850 w 10000"/>
                <a:gd name="connsiteY24" fmla="*/ 6185 h 10000"/>
                <a:gd name="connsiteX25" fmla="*/ 660 w 10000"/>
                <a:gd name="connsiteY25" fmla="*/ 6185 h 10000"/>
                <a:gd name="connsiteX26" fmla="*/ 566 w 10000"/>
                <a:gd name="connsiteY26" fmla="*/ 6117 h 10000"/>
                <a:gd name="connsiteX27" fmla="*/ 470 w 10000"/>
                <a:gd name="connsiteY27" fmla="*/ 5829 h 10000"/>
                <a:gd name="connsiteX28" fmla="*/ 188 w 10000"/>
                <a:gd name="connsiteY28" fmla="*/ 5464 h 10000"/>
                <a:gd name="connsiteX29" fmla="*/ 188 w 10000"/>
                <a:gd name="connsiteY29" fmla="*/ 5464 h 10000"/>
                <a:gd name="connsiteX30" fmla="*/ 0 w 10000"/>
                <a:gd name="connsiteY30" fmla="*/ 5035 h 10000"/>
                <a:gd name="connsiteX31" fmla="*/ 0 w 10000"/>
                <a:gd name="connsiteY31" fmla="*/ 4889 h 10000"/>
                <a:gd name="connsiteX32" fmla="*/ 94 w 10000"/>
                <a:gd name="connsiteY32" fmla="*/ 4750 h 10000"/>
                <a:gd name="connsiteX33" fmla="*/ 282 w 10000"/>
                <a:gd name="connsiteY33" fmla="*/ 4459 h 10000"/>
                <a:gd name="connsiteX34" fmla="*/ 470 w 10000"/>
                <a:gd name="connsiteY34" fmla="*/ 4388 h 10000"/>
                <a:gd name="connsiteX35" fmla="*/ 470 w 10000"/>
                <a:gd name="connsiteY35" fmla="*/ 4388 h 10000"/>
                <a:gd name="connsiteX36" fmla="*/ 470 w 10000"/>
                <a:gd name="connsiteY36" fmla="*/ 4320 h 10000"/>
                <a:gd name="connsiteX37" fmla="*/ 566 w 10000"/>
                <a:gd name="connsiteY37" fmla="*/ 4245 h 10000"/>
                <a:gd name="connsiteX38" fmla="*/ 943 w 10000"/>
                <a:gd name="connsiteY38" fmla="*/ 4170 h 10000"/>
                <a:gd name="connsiteX39" fmla="*/ 2073 w 10000"/>
                <a:gd name="connsiteY39" fmla="*/ 4031 h 10000"/>
                <a:gd name="connsiteX40" fmla="*/ 4055 w 10000"/>
                <a:gd name="connsiteY40" fmla="*/ 3815 h 10000"/>
                <a:gd name="connsiteX41" fmla="*/ 4055 w 10000"/>
                <a:gd name="connsiteY41" fmla="*/ 3815 h 10000"/>
                <a:gd name="connsiteX42" fmla="*/ 5188 w 10000"/>
                <a:gd name="connsiteY42" fmla="*/ 3598 h 10000"/>
                <a:gd name="connsiteX43" fmla="*/ 7262 w 10000"/>
                <a:gd name="connsiteY43" fmla="*/ 3165 h 10000"/>
                <a:gd name="connsiteX44" fmla="*/ 7262 w 10000"/>
                <a:gd name="connsiteY44" fmla="*/ 3165 h 10000"/>
                <a:gd name="connsiteX45" fmla="*/ 7737 w 10000"/>
                <a:gd name="connsiteY45" fmla="*/ 3013 h 10000"/>
                <a:gd name="connsiteX46" fmla="*/ 7924 w 10000"/>
                <a:gd name="connsiteY46" fmla="*/ 2803 h 10000"/>
                <a:gd name="connsiteX47" fmla="*/ 8116 w 10000"/>
                <a:gd name="connsiteY47" fmla="*/ 2660 h 10000"/>
                <a:gd name="connsiteX48" fmla="*/ 8020 w 10000"/>
                <a:gd name="connsiteY48" fmla="*/ 2516 h 10000"/>
                <a:gd name="connsiteX49" fmla="*/ 8020 w 10000"/>
                <a:gd name="connsiteY49" fmla="*/ 2372 h 10000"/>
                <a:gd name="connsiteX50" fmla="*/ 7829 w 10000"/>
                <a:gd name="connsiteY50" fmla="*/ 2228 h 10000"/>
                <a:gd name="connsiteX51" fmla="*/ 7546 w 10000"/>
                <a:gd name="connsiteY51" fmla="*/ 2014 h 10000"/>
                <a:gd name="connsiteX52" fmla="*/ 7546 w 10000"/>
                <a:gd name="connsiteY52" fmla="*/ 2014 h 10000"/>
                <a:gd name="connsiteX53" fmla="*/ 4153 w 10000"/>
                <a:gd name="connsiteY53" fmla="*/ 722 h 10000"/>
                <a:gd name="connsiteX54" fmla="*/ 4153 w 10000"/>
                <a:gd name="connsiteY54" fmla="*/ 722 h 10000"/>
                <a:gd name="connsiteX55" fmla="*/ 3773 w 10000"/>
                <a:gd name="connsiteY55" fmla="*/ 510 h 10000"/>
                <a:gd name="connsiteX56" fmla="*/ 3489 w 10000"/>
                <a:gd name="connsiteY56" fmla="*/ 291 h 10000"/>
                <a:gd name="connsiteX57" fmla="*/ 3300 w 10000"/>
                <a:gd name="connsiteY57" fmla="*/ 73 h 10000"/>
                <a:gd name="connsiteX58" fmla="*/ 3300 w 10000"/>
                <a:gd name="connsiteY58" fmla="*/ 73 h 10000"/>
                <a:gd name="connsiteX59" fmla="*/ 6700 w 10000"/>
                <a:gd name="connsiteY59" fmla="*/ 0 h 10000"/>
                <a:gd name="connsiteX60" fmla="*/ 10000 w 10000"/>
                <a:gd name="connsiteY60" fmla="*/ 722 h 10000"/>
                <a:gd name="connsiteX61" fmla="*/ 10000 w 10000"/>
                <a:gd name="connsiteY61" fmla="*/ 9927 h 10000"/>
                <a:gd name="connsiteX62" fmla="*/ 10000 w 10000"/>
                <a:gd name="connsiteY62" fmla="*/ 9927 h 10000"/>
                <a:gd name="connsiteX63" fmla="*/ 9527 w 10000"/>
                <a:gd name="connsiteY63" fmla="*/ 9857 h 10000"/>
                <a:gd name="connsiteX64" fmla="*/ 8964 w 10000"/>
                <a:gd name="connsiteY64" fmla="*/ 9927 h 10000"/>
                <a:gd name="connsiteX65" fmla="*/ 8964 w 10000"/>
                <a:gd name="connsiteY65" fmla="*/ 9927 h 10000"/>
                <a:gd name="connsiteX66" fmla="*/ 8774 w 10000"/>
                <a:gd name="connsiteY66" fmla="*/ 10000 h 10000"/>
                <a:gd name="connsiteX67" fmla="*/ 8398 w 10000"/>
                <a:gd name="connsiteY67" fmla="*/ 9927 h 10000"/>
                <a:gd name="connsiteX68" fmla="*/ 8116 w 10000"/>
                <a:gd name="connsiteY68" fmla="*/ 9857 h 10000"/>
                <a:gd name="connsiteX69" fmla="*/ 7829 w 10000"/>
                <a:gd name="connsiteY69" fmla="*/ 9707 h 10000"/>
                <a:gd name="connsiteX70" fmla="*/ 7638 w 10000"/>
                <a:gd name="connsiteY70" fmla="*/ 9494 h 10000"/>
                <a:gd name="connsiteX71" fmla="*/ 7358 w 10000"/>
                <a:gd name="connsiteY71" fmla="*/ 9137 h 10000"/>
                <a:gd name="connsiteX72" fmla="*/ 7358 w 10000"/>
                <a:gd name="connsiteY72" fmla="*/ 9137 h 10000"/>
                <a:gd name="connsiteX73" fmla="*/ 6980 w 10000"/>
                <a:gd name="connsiteY73" fmla="*/ 8492 h 10000"/>
                <a:gd name="connsiteX74" fmla="*/ 6793 w 10000"/>
                <a:gd name="connsiteY74" fmla="*/ 8199 h 10000"/>
                <a:gd name="connsiteX75" fmla="*/ 6226 w 10000"/>
                <a:gd name="connsiteY75" fmla="*/ 7842 h 10000"/>
                <a:gd name="connsiteX76" fmla="*/ 5850 w 10000"/>
                <a:gd name="connsiteY76" fmla="*/ 7765 h 10000"/>
                <a:gd name="connsiteX77" fmla="*/ 5469 w 10000"/>
                <a:gd name="connsiteY77" fmla="*/ 7695 h 10000"/>
                <a:gd name="connsiteX78" fmla="*/ 4905 w 10000"/>
                <a:gd name="connsiteY78" fmla="*/ 7622 h 10000"/>
                <a:gd name="connsiteX79" fmla="*/ 4905 w 10000"/>
                <a:gd name="connsiteY79" fmla="*/ 7622 h 10000"/>
                <a:gd name="connsiteX80" fmla="*/ 3583 w 10000"/>
                <a:gd name="connsiteY80" fmla="*/ 7695 h 10000"/>
                <a:gd name="connsiteX81" fmla="*/ 3396 w 10000"/>
                <a:gd name="connsiteY81" fmla="*/ 7622 h 10000"/>
                <a:gd name="connsiteX82" fmla="*/ 3300 w 10000"/>
                <a:gd name="connsiteY82" fmla="*/ 7550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3489 w 10000"/>
                <a:gd name="connsiteY13" fmla="*/ 7622 h 10000"/>
                <a:gd name="connsiteX14" fmla="*/ 3300 w 10000"/>
                <a:gd name="connsiteY14" fmla="*/ 7484 h 10000"/>
                <a:gd name="connsiteX15" fmla="*/ 3204 w 10000"/>
                <a:gd name="connsiteY15" fmla="*/ 7339 h 10000"/>
                <a:gd name="connsiteX16" fmla="*/ 3204 w 10000"/>
                <a:gd name="connsiteY16" fmla="*/ 7050 h 10000"/>
                <a:gd name="connsiteX17" fmla="*/ 3300 w 10000"/>
                <a:gd name="connsiteY17" fmla="*/ 6471 h 10000"/>
                <a:gd name="connsiteX18" fmla="*/ 3396 w 10000"/>
                <a:gd name="connsiteY18" fmla="*/ 6185 h 10000"/>
                <a:gd name="connsiteX19" fmla="*/ 3300 w 10000"/>
                <a:gd name="connsiteY19" fmla="*/ 5829 h 10000"/>
                <a:gd name="connsiteX20" fmla="*/ 3300 w 10000"/>
                <a:gd name="connsiteY20" fmla="*/ 5829 h 10000"/>
                <a:gd name="connsiteX21" fmla="*/ 2923 w 10000"/>
                <a:gd name="connsiteY21" fmla="*/ 5464 h 10000"/>
                <a:gd name="connsiteX22" fmla="*/ 2641 w 10000"/>
                <a:gd name="connsiteY22" fmla="*/ 5539 h 10000"/>
                <a:gd name="connsiteX23" fmla="*/ 1319 w 10000"/>
                <a:gd name="connsiteY23" fmla="*/ 6117 h 10000"/>
                <a:gd name="connsiteX24" fmla="*/ 850 w 10000"/>
                <a:gd name="connsiteY24" fmla="*/ 6185 h 10000"/>
                <a:gd name="connsiteX25" fmla="*/ 660 w 10000"/>
                <a:gd name="connsiteY25" fmla="*/ 6185 h 10000"/>
                <a:gd name="connsiteX26" fmla="*/ 566 w 10000"/>
                <a:gd name="connsiteY26" fmla="*/ 6117 h 10000"/>
                <a:gd name="connsiteX27" fmla="*/ 470 w 10000"/>
                <a:gd name="connsiteY27" fmla="*/ 5829 h 10000"/>
                <a:gd name="connsiteX28" fmla="*/ 188 w 10000"/>
                <a:gd name="connsiteY28" fmla="*/ 5464 h 10000"/>
                <a:gd name="connsiteX29" fmla="*/ 188 w 10000"/>
                <a:gd name="connsiteY29" fmla="*/ 5464 h 10000"/>
                <a:gd name="connsiteX30" fmla="*/ 0 w 10000"/>
                <a:gd name="connsiteY30" fmla="*/ 5035 h 10000"/>
                <a:gd name="connsiteX31" fmla="*/ 0 w 10000"/>
                <a:gd name="connsiteY31" fmla="*/ 4889 h 10000"/>
                <a:gd name="connsiteX32" fmla="*/ 94 w 10000"/>
                <a:gd name="connsiteY32" fmla="*/ 4750 h 10000"/>
                <a:gd name="connsiteX33" fmla="*/ 282 w 10000"/>
                <a:gd name="connsiteY33" fmla="*/ 4459 h 10000"/>
                <a:gd name="connsiteX34" fmla="*/ 470 w 10000"/>
                <a:gd name="connsiteY34" fmla="*/ 4388 h 10000"/>
                <a:gd name="connsiteX35" fmla="*/ 470 w 10000"/>
                <a:gd name="connsiteY35" fmla="*/ 4388 h 10000"/>
                <a:gd name="connsiteX36" fmla="*/ 470 w 10000"/>
                <a:gd name="connsiteY36" fmla="*/ 4320 h 10000"/>
                <a:gd name="connsiteX37" fmla="*/ 566 w 10000"/>
                <a:gd name="connsiteY37" fmla="*/ 4245 h 10000"/>
                <a:gd name="connsiteX38" fmla="*/ 943 w 10000"/>
                <a:gd name="connsiteY38" fmla="*/ 4170 h 10000"/>
                <a:gd name="connsiteX39" fmla="*/ 2073 w 10000"/>
                <a:gd name="connsiteY39" fmla="*/ 4031 h 10000"/>
                <a:gd name="connsiteX40" fmla="*/ 4055 w 10000"/>
                <a:gd name="connsiteY40" fmla="*/ 3815 h 10000"/>
                <a:gd name="connsiteX41" fmla="*/ 4055 w 10000"/>
                <a:gd name="connsiteY41" fmla="*/ 3815 h 10000"/>
                <a:gd name="connsiteX42" fmla="*/ 5188 w 10000"/>
                <a:gd name="connsiteY42" fmla="*/ 3598 h 10000"/>
                <a:gd name="connsiteX43" fmla="*/ 7262 w 10000"/>
                <a:gd name="connsiteY43" fmla="*/ 3165 h 10000"/>
                <a:gd name="connsiteX44" fmla="*/ 7262 w 10000"/>
                <a:gd name="connsiteY44" fmla="*/ 3165 h 10000"/>
                <a:gd name="connsiteX45" fmla="*/ 7737 w 10000"/>
                <a:gd name="connsiteY45" fmla="*/ 3013 h 10000"/>
                <a:gd name="connsiteX46" fmla="*/ 7924 w 10000"/>
                <a:gd name="connsiteY46" fmla="*/ 2803 h 10000"/>
                <a:gd name="connsiteX47" fmla="*/ 8116 w 10000"/>
                <a:gd name="connsiteY47" fmla="*/ 2660 h 10000"/>
                <a:gd name="connsiteX48" fmla="*/ 8020 w 10000"/>
                <a:gd name="connsiteY48" fmla="*/ 2516 h 10000"/>
                <a:gd name="connsiteX49" fmla="*/ 8020 w 10000"/>
                <a:gd name="connsiteY49" fmla="*/ 2372 h 10000"/>
                <a:gd name="connsiteX50" fmla="*/ 7829 w 10000"/>
                <a:gd name="connsiteY50" fmla="*/ 2228 h 10000"/>
                <a:gd name="connsiteX51" fmla="*/ 7546 w 10000"/>
                <a:gd name="connsiteY51" fmla="*/ 2014 h 10000"/>
                <a:gd name="connsiteX52" fmla="*/ 7546 w 10000"/>
                <a:gd name="connsiteY52" fmla="*/ 2014 h 10000"/>
                <a:gd name="connsiteX53" fmla="*/ 4153 w 10000"/>
                <a:gd name="connsiteY53" fmla="*/ 722 h 10000"/>
                <a:gd name="connsiteX54" fmla="*/ 4153 w 10000"/>
                <a:gd name="connsiteY54" fmla="*/ 722 h 10000"/>
                <a:gd name="connsiteX55" fmla="*/ 3773 w 10000"/>
                <a:gd name="connsiteY55" fmla="*/ 510 h 10000"/>
                <a:gd name="connsiteX56" fmla="*/ 3489 w 10000"/>
                <a:gd name="connsiteY56" fmla="*/ 291 h 10000"/>
                <a:gd name="connsiteX57" fmla="*/ 3300 w 10000"/>
                <a:gd name="connsiteY57" fmla="*/ 73 h 10000"/>
                <a:gd name="connsiteX58" fmla="*/ 3300 w 10000"/>
                <a:gd name="connsiteY58" fmla="*/ 73 h 10000"/>
                <a:gd name="connsiteX59" fmla="*/ 6700 w 10000"/>
                <a:gd name="connsiteY59" fmla="*/ 0 h 10000"/>
                <a:gd name="connsiteX60" fmla="*/ 10000 w 10000"/>
                <a:gd name="connsiteY60" fmla="*/ 722 h 10000"/>
                <a:gd name="connsiteX61" fmla="*/ 10000 w 10000"/>
                <a:gd name="connsiteY61" fmla="*/ 9927 h 10000"/>
                <a:gd name="connsiteX62" fmla="*/ 10000 w 10000"/>
                <a:gd name="connsiteY62" fmla="*/ 9927 h 10000"/>
                <a:gd name="connsiteX63" fmla="*/ 9527 w 10000"/>
                <a:gd name="connsiteY63" fmla="*/ 9857 h 10000"/>
                <a:gd name="connsiteX64" fmla="*/ 8964 w 10000"/>
                <a:gd name="connsiteY64" fmla="*/ 9927 h 10000"/>
                <a:gd name="connsiteX65" fmla="*/ 8964 w 10000"/>
                <a:gd name="connsiteY65" fmla="*/ 9927 h 10000"/>
                <a:gd name="connsiteX66" fmla="*/ 8774 w 10000"/>
                <a:gd name="connsiteY66" fmla="*/ 10000 h 10000"/>
                <a:gd name="connsiteX67" fmla="*/ 8398 w 10000"/>
                <a:gd name="connsiteY67" fmla="*/ 9927 h 10000"/>
                <a:gd name="connsiteX68" fmla="*/ 8116 w 10000"/>
                <a:gd name="connsiteY68" fmla="*/ 9857 h 10000"/>
                <a:gd name="connsiteX69" fmla="*/ 7829 w 10000"/>
                <a:gd name="connsiteY69" fmla="*/ 9707 h 10000"/>
                <a:gd name="connsiteX70" fmla="*/ 7638 w 10000"/>
                <a:gd name="connsiteY70" fmla="*/ 9494 h 10000"/>
                <a:gd name="connsiteX71" fmla="*/ 7358 w 10000"/>
                <a:gd name="connsiteY71" fmla="*/ 9137 h 10000"/>
                <a:gd name="connsiteX72" fmla="*/ 7358 w 10000"/>
                <a:gd name="connsiteY72" fmla="*/ 9137 h 10000"/>
                <a:gd name="connsiteX73" fmla="*/ 6980 w 10000"/>
                <a:gd name="connsiteY73" fmla="*/ 8492 h 10000"/>
                <a:gd name="connsiteX74" fmla="*/ 6226 w 10000"/>
                <a:gd name="connsiteY74" fmla="*/ 7842 h 10000"/>
                <a:gd name="connsiteX75" fmla="*/ 5850 w 10000"/>
                <a:gd name="connsiteY75" fmla="*/ 7765 h 10000"/>
                <a:gd name="connsiteX76" fmla="*/ 5469 w 10000"/>
                <a:gd name="connsiteY76" fmla="*/ 7695 h 10000"/>
                <a:gd name="connsiteX77" fmla="*/ 4905 w 10000"/>
                <a:gd name="connsiteY77" fmla="*/ 7622 h 10000"/>
                <a:gd name="connsiteX78" fmla="*/ 4905 w 10000"/>
                <a:gd name="connsiteY78" fmla="*/ 7622 h 10000"/>
                <a:gd name="connsiteX79" fmla="*/ 3583 w 10000"/>
                <a:gd name="connsiteY79" fmla="*/ 7695 h 10000"/>
                <a:gd name="connsiteX80" fmla="*/ 3396 w 10000"/>
                <a:gd name="connsiteY80" fmla="*/ 7622 h 10000"/>
                <a:gd name="connsiteX81" fmla="*/ 3300 w 10000"/>
                <a:gd name="connsiteY81" fmla="*/ 7550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3489 w 10000"/>
                <a:gd name="connsiteY13" fmla="*/ 7622 h 10000"/>
                <a:gd name="connsiteX14" fmla="*/ 3300 w 10000"/>
                <a:gd name="connsiteY14" fmla="*/ 7484 h 10000"/>
                <a:gd name="connsiteX15" fmla="*/ 3204 w 10000"/>
                <a:gd name="connsiteY15" fmla="*/ 7339 h 10000"/>
                <a:gd name="connsiteX16" fmla="*/ 3204 w 10000"/>
                <a:gd name="connsiteY16" fmla="*/ 7050 h 10000"/>
                <a:gd name="connsiteX17" fmla="*/ 3300 w 10000"/>
                <a:gd name="connsiteY17" fmla="*/ 6471 h 10000"/>
                <a:gd name="connsiteX18" fmla="*/ 3396 w 10000"/>
                <a:gd name="connsiteY18" fmla="*/ 6185 h 10000"/>
                <a:gd name="connsiteX19" fmla="*/ 3300 w 10000"/>
                <a:gd name="connsiteY19" fmla="*/ 5829 h 10000"/>
                <a:gd name="connsiteX20" fmla="*/ 3300 w 10000"/>
                <a:gd name="connsiteY20" fmla="*/ 5829 h 10000"/>
                <a:gd name="connsiteX21" fmla="*/ 2923 w 10000"/>
                <a:gd name="connsiteY21" fmla="*/ 5464 h 10000"/>
                <a:gd name="connsiteX22" fmla="*/ 2641 w 10000"/>
                <a:gd name="connsiteY22" fmla="*/ 5539 h 10000"/>
                <a:gd name="connsiteX23" fmla="*/ 1319 w 10000"/>
                <a:gd name="connsiteY23" fmla="*/ 6117 h 10000"/>
                <a:gd name="connsiteX24" fmla="*/ 850 w 10000"/>
                <a:gd name="connsiteY24" fmla="*/ 6185 h 10000"/>
                <a:gd name="connsiteX25" fmla="*/ 660 w 10000"/>
                <a:gd name="connsiteY25" fmla="*/ 6185 h 10000"/>
                <a:gd name="connsiteX26" fmla="*/ 566 w 10000"/>
                <a:gd name="connsiteY26" fmla="*/ 6117 h 10000"/>
                <a:gd name="connsiteX27" fmla="*/ 470 w 10000"/>
                <a:gd name="connsiteY27" fmla="*/ 5829 h 10000"/>
                <a:gd name="connsiteX28" fmla="*/ 188 w 10000"/>
                <a:gd name="connsiteY28" fmla="*/ 5464 h 10000"/>
                <a:gd name="connsiteX29" fmla="*/ 188 w 10000"/>
                <a:gd name="connsiteY29" fmla="*/ 5464 h 10000"/>
                <a:gd name="connsiteX30" fmla="*/ 0 w 10000"/>
                <a:gd name="connsiteY30" fmla="*/ 5035 h 10000"/>
                <a:gd name="connsiteX31" fmla="*/ 0 w 10000"/>
                <a:gd name="connsiteY31" fmla="*/ 4889 h 10000"/>
                <a:gd name="connsiteX32" fmla="*/ 94 w 10000"/>
                <a:gd name="connsiteY32" fmla="*/ 4750 h 10000"/>
                <a:gd name="connsiteX33" fmla="*/ 282 w 10000"/>
                <a:gd name="connsiteY33" fmla="*/ 4459 h 10000"/>
                <a:gd name="connsiteX34" fmla="*/ 470 w 10000"/>
                <a:gd name="connsiteY34" fmla="*/ 4388 h 10000"/>
                <a:gd name="connsiteX35" fmla="*/ 470 w 10000"/>
                <a:gd name="connsiteY35" fmla="*/ 4388 h 10000"/>
                <a:gd name="connsiteX36" fmla="*/ 470 w 10000"/>
                <a:gd name="connsiteY36" fmla="*/ 4320 h 10000"/>
                <a:gd name="connsiteX37" fmla="*/ 566 w 10000"/>
                <a:gd name="connsiteY37" fmla="*/ 4245 h 10000"/>
                <a:gd name="connsiteX38" fmla="*/ 943 w 10000"/>
                <a:gd name="connsiteY38" fmla="*/ 4170 h 10000"/>
                <a:gd name="connsiteX39" fmla="*/ 2073 w 10000"/>
                <a:gd name="connsiteY39" fmla="*/ 4031 h 10000"/>
                <a:gd name="connsiteX40" fmla="*/ 4055 w 10000"/>
                <a:gd name="connsiteY40" fmla="*/ 3815 h 10000"/>
                <a:gd name="connsiteX41" fmla="*/ 4055 w 10000"/>
                <a:gd name="connsiteY41" fmla="*/ 3815 h 10000"/>
                <a:gd name="connsiteX42" fmla="*/ 5188 w 10000"/>
                <a:gd name="connsiteY42" fmla="*/ 3598 h 10000"/>
                <a:gd name="connsiteX43" fmla="*/ 7262 w 10000"/>
                <a:gd name="connsiteY43" fmla="*/ 3165 h 10000"/>
                <a:gd name="connsiteX44" fmla="*/ 7262 w 10000"/>
                <a:gd name="connsiteY44" fmla="*/ 3165 h 10000"/>
                <a:gd name="connsiteX45" fmla="*/ 7737 w 10000"/>
                <a:gd name="connsiteY45" fmla="*/ 3013 h 10000"/>
                <a:gd name="connsiteX46" fmla="*/ 7924 w 10000"/>
                <a:gd name="connsiteY46" fmla="*/ 2803 h 10000"/>
                <a:gd name="connsiteX47" fmla="*/ 8116 w 10000"/>
                <a:gd name="connsiteY47" fmla="*/ 2660 h 10000"/>
                <a:gd name="connsiteX48" fmla="*/ 8020 w 10000"/>
                <a:gd name="connsiteY48" fmla="*/ 2516 h 10000"/>
                <a:gd name="connsiteX49" fmla="*/ 8020 w 10000"/>
                <a:gd name="connsiteY49" fmla="*/ 2372 h 10000"/>
                <a:gd name="connsiteX50" fmla="*/ 7829 w 10000"/>
                <a:gd name="connsiteY50" fmla="*/ 2228 h 10000"/>
                <a:gd name="connsiteX51" fmla="*/ 7546 w 10000"/>
                <a:gd name="connsiteY51" fmla="*/ 2014 h 10000"/>
                <a:gd name="connsiteX52" fmla="*/ 7546 w 10000"/>
                <a:gd name="connsiteY52" fmla="*/ 2014 h 10000"/>
                <a:gd name="connsiteX53" fmla="*/ 4153 w 10000"/>
                <a:gd name="connsiteY53" fmla="*/ 722 h 10000"/>
                <a:gd name="connsiteX54" fmla="*/ 4153 w 10000"/>
                <a:gd name="connsiteY54" fmla="*/ 722 h 10000"/>
                <a:gd name="connsiteX55" fmla="*/ 3773 w 10000"/>
                <a:gd name="connsiteY55" fmla="*/ 510 h 10000"/>
                <a:gd name="connsiteX56" fmla="*/ 3489 w 10000"/>
                <a:gd name="connsiteY56" fmla="*/ 291 h 10000"/>
                <a:gd name="connsiteX57" fmla="*/ 3300 w 10000"/>
                <a:gd name="connsiteY57" fmla="*/ 73 h 10000"/>
                <a:gd name="connsiteX58" fmla="*/ 3300 w 10000"/>
                <a:gd name="connsiteY58" fmla="*/ 73 h 10000"/>
                <a:gd name="connsiteX59" fmla="*/ 6700 w 10000"/>
                <a:gd name="connsiteY59" fmla="*/ 0 h 10000"/>
                <a:gd name="connsiteX60" fmla="*/ 10000 w 10000"/>
                <a:gd name="connsiteY60" fmla="*/ 722 h 10000"/>
                <a:gd name="connsiteX61" fmla="*/ 10000 w 10000"/>
                <a:gd name="connsiteY61" fmla="*/ 9927 h 10000"/>
                <a:gd name="connsiteX62" fmla="*/ 10000 w 10000"/>
                <a:gd name="connsiteY62" fmla="*/ 9927 h 10000"/>
                <a:gd name="connsiteX63" fmla="*/ 9527 w 10000"/>
                <a:gd name="connsiteY63" fmla="*/ 9857 h 10000"/>
                <a:gd name="connsiteX64" fmla="*/ 8964 w 10000"/>
                <a:gd name="connsiteY64" fmla="*/ 9927 h 10000"/>
                <a:gd name="connsiteX65" fmla="*/ 8964 w 10000"/>
                <a:gd name="connsiteY65" fmla="*/ 9927 h 10000"/>
                <a:gd name="connsiteX66" fmla="*/ 8774 w 10000"/>
                <a:gd name="connsiteY66" fmla="*/ 10000 h 10000"/>
                <a:gd name="connsiteX67" fmla="*/ 8398 w 10000"/>
                <a:gd name="connsiteY67" fmla="*/ 9927 h 10000"/>
                <a:gd name="connsiteX68" fmla="*/ 8116 w 10000"/>
                <a:gd name="connsiteY68" fmla="*/ 9857 h 10000"/>
                <a:gd name="connsiteX69" fmla="*/ 7829 w 10000"/>
                <a:gd name="connsiteY69" fmla="*/ 9707 h 10000"/>
                <a:gd name="connsiteX70" fmla="*/ 7638 w 10000"/>
                <a:gd name="connsiteY70" fmla="*/ 9494 h 10000"/>
                <a:gd name="connsiteX71" fmla="*/ 7358 w 10000"/>
                <a:gd name="connsiteY71" fmla="*/ 9137 h 10000"/>
                <a:gd name="connsiteX72" fmla="*/ 7358 w 10000"/>
                <a:gd name="connsiteY72" fmla="*/ 9137 h 10000"/>
                <a:gd name="connsiteX73" fmla="*/ 6226 w 10000"/>
                <a:gd name="connsiteY73" fmla="*/ 7842 h 10000"/>
                <a:gd name="connsiteX74" fmla="*/ 5850 w 10000"/>
                <a:gd name="connsiteY74" fmla="*/ 7765 h 10000"/>
                <a:gd name="connsiteX75" fmla="*/ 5469 w 10000"/>
                <a:gd name="connsiteY75" fmla="*/ 7695 h 10000"/>
                <a:gd name="connsiteX76" fmla="*/ 4905 w 10000"/>
                <a:gd name="connsiteY76" fmla="*/ 7622 h 10000"/>
                <a:gd name="connsiteX77" fmla="*/ 4905 w 10000"/>
                <a:gd name="connsiteY77" fmla="*/ 7622 h 10000"/>
                <a:gd name="connsiteX78" fmla="*/ 3583 w 10000"/>
                <a:gd name="connsiteY78" fmla="*/ 7695 h 10000"/>
                <a:gd name="connsiteX79" fmla="*/ 3396 w 10000"/>
                <a:gd name="connsiteY79" fmla="*/ 7622 h 10000"/>
                <a:gd name="connsiteX80" fmla="*/ 3300 w 10000"/>
                <a:gd name="connsiteY80" fmla="*/ 7550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3489 w 10000"/>
                <a:gd name="connsiteY13" fmla="*/ 7622 h 10000"/>
                <a:gd name="connsiteX14" fmla="*/ 3300 w 10000"/>
                <a:gd name="connsiteY14" fmla="*/ 7484 h 10000"/>
                <a:gd name="connsiteX15" fmla="*/ 3204 w 10000"/>
                <a:gd name="connsiteY15" fmla="*/ 7339 h 10000"/>
                <a:gd name="connsiteX16" fmla="*/ 3204 w 10000"/>
                <a:gd name="connsiteY16" fmla="*/ 7050 h 10000"/>
                <a:gd name="connsiteX17" fmla="*/ 3300 w 10000"/>
                <a:gd name="connsiteY17" fmla="*/ 6471 h 10000"/>
                <a:gd name="connsiteX18" fmla="*/ 3396 w 10000"/>
                <a:gd name="connsiteY18" fmla="*/ 6185 h 10000"/>
                <a:gd name="connsiteX19" fmla="*/ 3300 w 10000"/>
                <a:gd name="connsiteY19" fmla="*/ 5829 h 10000"/>
                <a:gd name="connsiteX20" fmla="*/ 3300 w 10000"/>
                <a:gd name="connsiteY20" fmla="*/ 5829 h 10000"/>
                <a:gd name="connsiteX21" fmla="*/ 2923 w 10000"/>
                <a:gd name="connsiteY21" fmla="*/ 5464 h 10000"/>
                <a:gd name="connsiteX22" fmla="*/ 2641 w 10000"/>
                <a:gd name="connsiteY22" fmla="*/ 5539 h 10000"/>
                <a:gd name="connsiteX23" fmla="*/ 1319 w 10000"/>
                <a:gd name="connsiteY23" fmla="*/ 6117 h 10000"/>
                <a:gd name="connsiteX24" fmla="*/ 850 w 10000"/>
                <a:gd name="connsiteY24" fmla="*/ 6185 h 10000"/>
                <a:gd name="connsiteX25" fmla="*/ 660 w 10000"/>
                <a:gd name="connsiteY25" fmla="*/ 6185 h 10000"/>
                <a:gd name="connsiteX26" fmla="*/ 566 w 10000"/>
                <a:gd name="connsiteY26" fmla="*/ 6117 h 10000"/>
                <a:gd name="connsiteX27" fmla="*/ 470 w 10000"/>
                <a:gd name="connsiteY27" fmla="*/ 5829 h 10000"/>
                <a:gd name="connsiteX28" fmla="*/ 188 w 10000"/>
                <a:gd name="connsiteY28" fmla="*/ 5464 h 10000"/>
                <a:gd name="connsiteX29" fmla="*/ 188 w 10000"/>
                <a:gd name="connsiteY29" fmla="*/ 5464 h 10000"/>
                <a:gd name="connsiteX30" fmla="*/ 0 w 10000"/>
                <a:gd name="connsiteY30" fmla="*/ 5035 h 10000"/>
                <a:gd name="connsiteX31" fmla="*/ 0 w 10000"/>
                <a:gd name="connsiteY31" fmla="*/ 4889 h 10000"/>
                <a:gd name="connsiteX32" fmla="*/ 94 w 10000"/>
                <a:gd name="connsiteY32" fmla="*/ 4750 h 10000"/>
                <a:gd name="connsiteX33" fmla="*/ 282 w 10000"/>
                <a:gd name="connsiteY33" fmla="*/ 4459 h 10000"/>
                <a:gd name="connsiteX34" fmla="*/ 470 w 10000"/>
                <a:gd name="connsiteY34" fmla="*/ 4388 h 10000"/>
                <a:gd name="connsiteX35" fmla="*/ 470 w 10000"/>
                <a:gd name="connsiteY35" fmla="*/ 4388 h 10000"/>
                <a:gd name="connsiteX36" fmla="*/ 470 w 10000"/>
                <a:gd name="connsiteY36" fmla="*/ 4320 h 10000"/>
                <a:gd name="connsiteX37" fmla="*/ 566 w 10000"/>
                <a:gd name="connsiteY37" fmla="*/ 4245 h 10000"/>
                <a:gd name="connsiteX38" fmla="*/ 943 w 10000"/>
                <a:gd name="connsiteY38" fmla="*/ 4170 h 10000"/>
                <a:gd name="connsiteX39" fmla="*/ 2073 w 10000"/>
                <a:gd name="connsiteY39" fmla="*/ 4031 h 10000"/>
                <a:gd name="connsiteX40" fmla="*/ 4055 w 10000"/>
                <a:gd name="connsiteY40" fmla="*/ 3815 h 10000"/>
                <a:gd name="connsiteX41" fmla="*/ 4055 w 10000"/>
                <a:gd name="connsiteY41" fmla="*/ 3815 h 10000"/>
                <a:gd name="connsiteX42" fmla="*/ 5188 w 10000"/>
                <a:gd name="connsiteY42" fmla="*/ 3598 h 10000"/>
                <a:gd name="connsiteX43" fmla="*/ 7262 w 10000"/>
                <a:gd name="connsiteY43" fmla="*/ 3165 h 10000"/>
                <a:gd name="connsiteX44" fmla="*/ 7262 w 10000"/>
                <a:gd name="connsiteY44" fmla="*/ 3165 h 10000"/>
                <a:gd name="connsiteX45" fmla="*/ 7737 w 10000"/>
                <a:gd name="connsiteY45" fmla="*/ 3013 h 10000"/>
                <a:gd name="connsiteX46" fmla="*/ 7924 w 10000"/>
                <a:gd name="connsiteY46" fmla="*/ 2803 h 10000"/>
                <a:gd name="connsiteX47" fmla="*/ 8116 w 10000"/>
                <a:gd name="connsiteY47" fmla="*/ 2660 h 10000"/>
                <a:gd name="connsiteX48" fmla="*/ 8020 w 10000"/>
                <a:gd name="connsiteY48" fmla="*/ 2516 h 10000"/>
                <a:gd name="connsiteX49" fmla="*/ 8020 w 10000"/>
                <a:gd name="connsiteY49" fmla="*/ 2372 h 10000"/>
                <a:gd name="connsiteX50" fmla="*/ 7829 w 10000"/>
                <a:gd name="connsiteY50" fmla="*/ 2228 h 10000"/>
                <a:gd name="connsiteX51" fmla="*/ 7546 w 10000"/>
                <a:gd name="connsiteY51" fmla="*/ 2014 h 10000"/>
                <a:gd name="connsiteX52" fmla="*/ 7546 w 10000"/>
                <a:gd name="connsiteY52" fmla="*/ 2014 h 10000"/>
                <a:gd name="connsiteX53" fmla="*/ 4153 w 10000"/>
                <a:gd name="connsiteY53" fmla="*/ 722 h 10000"/>
                <a:gd name="connsiteX54" fmla="*/ 4153 w 10000"/>
                <a:gd name="connsiteY54" fmla="*/ 722 h 10000"/>
                <a:gd name="connsiteX55" fmla="*/ 3773 w 10000"/>
                <a:gd name="connsiteY55" fmla="*/ 510 h 10000"/>
                <a:gd name="connsiteX56" fmla="*/ 3489 w 10000"/>
                <a:gd name="connsiteY56" fmla="*/ 291 h 10000"/>
                <a:gd name="connsiteX57" fmla="*/ 3300 w 10000"/>
                <a:gd name="connsiteY57" fmla="*/ 73 h 10000"/>
                <a:gd name="connsiteX58" fmla="*/ 3300 w 10000"/>
                <a:gd name="connsiteY58" fmla="*/ 73 h 10000"/>
                <a:gd name="connsiteX59" fmla="*/ 6700 w 10000"/>
                <a:gd name="connsiteY59" fmla="*/ 0 h 10000"/>
                <a:gd name="connsiteX60" fmla="*/ 10000 w 10000"/>
                <a:gd name="connsiteY60" fmla="*/ 722 h 10000"/>
                <a:gd name="connsiteX61" fmla="*/ 10000 w 10000"/>
                <a:gd name="connsiteY61" fmla="*/ 9927 h 10000"/>
                <a:gd name="connsiteX62" fmla="*/ 10000 w 10000"/>
                <a:gd name="connsiteY62" fmla="*/ 9927 h 10000"/>
                <a:gd name="connsiteX63" fmla="*/ 9527 w 10000"/>
                <a:gd name="connsiteY63" fmla="*/ 9857 h 10000"/>
                <a:gd name="connsiteX64" fmla="*/ 8964 w 10000"/>
                <a:gd name="connsiteY64" fmla="*/ 9927 h 10000"/>
                <a:gd name="connsiteX65" fmla="*/ 8964 w 10000"/>
                <a:gd name="connsiteY65" fmla="*/ 9927 h 10000"/>
                <a:gd name="connsiteX66" fmla="*/ 8774 w 10000"/>
                <a:gd name="connsiteY66" fmla="*/ 10000 h 10000"/>
                <a:gd name="connsiteX67" fmla="*/ 8398 w 10000"/>
                <a:gd name="connsiteY67" fmla="*/ 9927 h 10000"/>
                <a:gd name="connsiteX68" fmla="*/ 8116 w 10000"/>
                <a:gd name="connsiteY68" fmla="*/ 9857 h 10000"/>
                <a:gd name="connsiteX69" fmla="*/ 7829 w 10000"/>
                <a:gd name="connsiteY69" fmla="*/ 9707 h 10000"/>
                <a:gd name="connsiteX70" fmla="*/ 7638 w 10000"/>
                <a:gd name="connsiteY70" fmla="*/ 9494 h 10000"/>
                <a:gd name="connsiteX71" fmla="*/ 7358 w 10000"/>
                <a:gd name="connsiteY71" fmla="*/ 9137 h 10000"/>
                <a:gd name="connsiteX72" fmla="*/ 6226 w 10000"/>
                <a:gd name="connsiteY72" fmla="*/ 7842 h 10000"/>
                <a:gd name="connsiteX73" fmla="*/ 5850 w 10000"/>
                <a:gd name="connsiteY73" fmla="*/ 7765 h 10000"/>
                <a:gd name="connsiteX74" fmla="*/ 5469 w 10000"/>
                <a:gd name="connsiteY74" fmla="*/ 7695 h 10000"/>
                <a:gd name="connsiteX75" fmla="*/ 4905 w 10000"/>
                <a:gd name="connsiteY75" fmla="*/ 7622 h 10000"/>
                <a:gd name="connsiteX76" fmla="*/ 4905 w 10000"/>
                <a:gd name="connsiteY76" fmla="*/ 7622 h 10000"/>
                <a:gd name="connsiteX77" fmla="*/ 3583 w 10000"/>
                <a:gd name="connsiteY77" fmla="*/ 7695 h 10000"/>
                <a:gd name="connsiteX78" fmla="*/ 3396 w 10000"/>
                <a:gd name="connsiteY78" fmla="*/ 7622 h 10000"/>
                <a:gd name="connsiteX79" fmla="*/ 3300 w 10000"/>
                <a:gd name="connsiteY79" fmla="*/ 7550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3489 w 10000"/>
                <a:gd name="connsiteY13" fmla="*/ 7622 h 10000"/>
                <a:gd name="connsiteX14" fmla="*/ 3300 w 10000"/>
                <a:gd name="connsiteY14" fmla="*/ 7484 h 10000"/>
                <a:gd name="connsiteX15" fmla="*/ 3204 w 10000"/>
                <a:gd name="connsiteY15" fmla="*/ 7339 h 10000"/>
                <a:gd name="connsiteX16" fmla="*/ 3204 w 10000"/>
                <a:gd name="connsiteY16" fmla="*/ 7050 h 10000"/>
                <a:gd name="connsiteX17" fmla="*/ 3300 w 10000"/>
                <a:gd name="connsiteY17" fmla="*/ 6471 h 10000"/>
                <a:gd name="connsiteX18" fmla="*/ 3396 w 10000"/>
                <a:gd name="connsiteY18" fmla="*/ 6185 h 10000"/>
                <a:gd name="connsiteX19" fmla="*/ 3300 w 10000"/>
                <a:gd name="connsiteY19" fmla="*/ 5829 h 10000"/>
                <a:gd name="connsiteX20" fmla="*/ 3300 w 10000"/>
                <a:gd name="connsiteY20" fmla="*/ 5829 h 10000"/>
                <a:gd name="connsiteX21" fmla="*/ 2923 w 10000"/>
                <a:gd name="connsiteY21" fmla="*/ 5464 h 10000"/>
                <a:gd name="connsiteX22" fmla="*/ 2641 w 10000"/>
                <a:gd name="connsiteY22" fmla="*/ 5539 h 10000"/>
                <a:gd name="connsiteX23" fmla="*/ 1319 w 10000"/>
                <a:gd name="connsiteY23" fmla="*/ 6117 h 10000"/>
                <a:gd name="connsiteX24" fmla="*/ 850 w 10000"/>
                <a:gd name="connsiteY24" fmla="*/ 6185 h 10000"/>
                <a:gd name="connsiteX25" fmla="*/ 660 w 10000"/>
                <a:gd name="connsiteY25" fmla="*/ 6185 h 10000"/>
                <a:gd name="connsiteX26" fmla="*/ 566 w 10000"/>
                <a:gd name="connsiteY26" fmla="*/ 6117 h 10000"/>
                <a:gd name="connsiteX27" fmla="*/ 470 w 10000"/>
                <a:gd name="connsiteY27" fmla="*/ 5829 h 10000"/>
                <a:gd name="connsiteX28" fmla="*/ 188 w 10000"/>
                <a:gd name="connsiteY28" fmla="*/ 5464 h 10000"/>
                <a:gd name="connsiteX29" fmla="*/ 188 w 10000"/>
                <a:gd name="connsiteY29" fmla="*/ 5464 h 10000"/>
                <a:gd name="connsiteX30" fmla="*/ 0 w 10000"/>
                <a:gd name="connsiteY30" fmla="*/ 5035 h 10000"/>
                <a:gd name="connsiteX31" fmla="*/ 0 w 10000"/>
                <a:gd name="connsiteY31" fmla="*/ 4889 h 10000"/>
                <a:gd name="connsiteX32" fmla="*/ 94 w 10000"/>
                <a:gd name="connsiteY32" fmla="*/ 4750 h 10000"/>
                <a:gd name="connsiteX33" fmla="*/ 282 w 10000"/>
                <a:gd name="connsiteY33" fmla="*/ 4459 h 10000"/>
                <a:gd name="connsiteX34" fmla="*/ 470 w 10000"/>
                <a:gd name="connsiteY34" fmla="*/ 4388 h 10000"/>
                <a:gd name="connsiteX35" fmla="*/ 470 w 10000"/>
                <a:gd name="connsiteY35" fmla="*/ 4388 h 10000"/>
                <a:gd name="connsiteX36" fmla="*/ 470 w 10000"/>
                <a:gd name="connsiteY36" fmla="*/ 4320 h 10000"/>
                <a:gd name="connsiteX37" fmla="*/ 566 w 10000"/>
                <a:gd name="connsiteY37" fmla="*/ 4245 h 10000"/>
                <a:gd name="connsiteX38" fmla="*/ 943 w 10000"/>
                <a:gd name="connsiteY38" fmla="*/ 4170 h 10000"/>
                <a:gd name="connsiteX39" fmla="*/ 2073 w 10000"/>
                <a:gd name="connsiteY39" fmla="*/ 4031 h 10000"/>
                <a:gd name="connsiteX40" fmla="*/ 4055 w 10000"/>
                <a:gd name="connsiteY40" fmla="*/ 3815 h 10000"/>
                <a:gd name="connsiteX41" fmla="*/ 4055 w 10000"/>
                <a:gd name="connsiteY41" fmla="*/ 3815 h 10000"/>
                <a:gd name="connsiteX42" fmla="*/ 5188 w 10000"/>
                <a:gd name="connsiteY42" fmla="*/ 3598 h 10000"/>
                <a:gd name="connsiteX43" fmla="*/ 7262 w 10000"/>
                <a:gd name="connsiteY43" fmla="*/ 3165 h 10000"/>
                <a:gd name="connsiteX44" fmla="*/ 7262 w 10000"/>
                <a:gd name="connsiteY44" fmla="*/ 3165 h 10000"/>
                <a:gd name="connsiteX45" fmla="*/ 7737 w 10000"/>
                <a:gd name="connsiteY45" fmla="*/ 3013 h 10000"/>
                <a:gd name="connsiteX46" fmla="*/ 7924 w 10000"/>
                <a:gd name="connsiteY46" fmla="*/ 2803 h 10000"/>
                <a:gd name="connsiteX47" fmla="*/ 8116 w 10000"/>
                <a:gd name="connsiteY47" fmla="*/ 2660 h 10000"/>
                <a:gd name="connsiteX48" fmla="*/ 8020 w 10000"/>
                <a:gd name="connsiteY48" fmla="*/ 2516 h 10000"/>
                <a:gd name="connsiteX49" fmla="*/ 8020 w 10000"/>
                <a:gd name="connsiteY49" fmla="*/ 2372 h 10000"/>
                <a:gd name="connsiteX50" fmla="*/ 7829 w 10000"/>
                <a:gd name="connsiteY50" fmla="*/ 2228 h 10000"/>
                <a:gd name="connsiteX51" fmla="*/ 7546 w 10000"/>
                <a:gd name="connsiteY51" fmla="*/ 2014 h 10000"/>
                <a:gd name="connsiteX52" fmla="*/ 7546 w 10000"/>
                <a:gd name="connsiteY52" fmla="*/ 2014 h 10000"/>
                <a:gd name="connsiteX53" fmla="*/ 4153 w 10000"/>
                <a:gd name="connsiteY53" fmla="*/ 722 h 10000"/>
                <a:gd name="connsiteX54" fmla="*/ 4153 w 10000"/>
                <a:gd name="connsiteY54" fmla="*/ 722 h 10000"/>
                <a:gd name="connsiteX55" fmla="*/ 3773 w 10000"/>
                <a:gd name="connsiteY55" fmla="*/ 510 h 10000"/>
                <a:gd name="connsiteX56" fmla="*/ 3489 w 10000"/>
                <a:gd name="connsiteY56" fmla="*/ 291 h 10000"/>
                <a:gd name="connsiteX57" fmla="*/ 3300 w 10000"/>
                <a:gd name="connsiteY57" fmla="*/ 73 h 10000"/>
                <a:gd name="connsiteX58" fmla="*/ 3300 w 10000"/>
                <a:gd name="connsiteY58" fmla="*/ 73 h 10000"/>
                <a:gd name="connsiteX59" fmla="*/ 6700 w 10000"/>
                <a:gd name="connsiteY59" fmla="*/ 0 h 10000"/>
                <a:gd name="connsiteX60" fmla="*/ 10000 w 10000"/>
                <a:gd name="connsiteY60" fmla="*/ 722 h 10000"/>
                <a:gd name="connsiteX61" fmla="*/ 10000 w 10000"/>
                <a:gd name="connsiteY61" fmla="*/ 9927 h 10000"/>
                <a:gd name="connsiteX62" fmla="*/ 10000 w 10000"/>
                <a:gd name="connsiteY62" fmla="*/ 9927 h 10000"/>
                <a:gd name="connsiteX63" fmla="*/ 9527 w 10000"/>
                <a:gd name="connsiteY63" fmla="*/ 9857 h 10000"/>
                <a:gd name="connsiteX64" fmla="*/ 8964 w 10000"/>
                <a:gd name="connsiteY64" fmla="*/ 9927 h 10000"/>
                <a:gd name="connsiteX65" fmla="*/ 8964 w 10000"/>
                <a:gd name="connsiteY65" fmla="*/ 9927 h 10000"/>
                <a:gd name="connsiteX66" fmla="*/ 8774 w 10000"/>
                <a:gd name="connsiteY66" fmla="*/ 10000 h 10000"/>
                <a:gd name="connsiteX67" fmla="*/ 8398 w 10000"/>
                <a:gd name="connsiteY67" fmla="*/ 9927 h 10000"/>
                <a:gd name="connsiteX68" fmla="*/ 8116 w 10000"/>
                <a:gd name="connsiteY68" fmla="*/ 9857 h 10000"/>
                <a:gd name="connsiteX69" fmla="*/ 7829 w 10000"/>
                <a:gd name="connsiteY69" fmla="*/ 9707 h 10000"/>
                <a:gd name="connsiteX70" fmla="*/ 7638 w 10000"/>
                <a:gd name="connsiteY70" fmla="*/ 9494 h 10000"/>
                <a:gd name="connsiteX71" fmla="*/ 6226 w 10000"/>
                <a:gd name="connsiteY71" fmla="*/ 7842 h 10000"/>
                <a:gd name="connsiteX72" fmla="*/ 5850 w 10000"/>
                <a:gd name="connsiteY72" fmla="*/ 7765 h 10000"/>
                <a:gd name="connsiteX73" fmla="*/ 5469 w 10000"/>
                <a:gd name="connsiteY73" fmla="*/ 7695 h 10000"/>
                <a:gd name="connsiteX74" fmla="*/ 4905 w 10000"/>
                <a:gd name="connsiteY74" fmla="*/ 7622 h 10000"/>
                <a:gd name="connsiteX75" fmla="*/ 4905 w 10000"/>
                <a:gd name="connsiteY75" fmla="*/ 7622 h 10000"/>
                <a:gd name="connsiteX76" fmla="*/ 3583 w 10000"/>
                <a:gd name="connsiteY76" fmla="*/ 7695 h 10000"/>
                <a:gd name="connsiteX77" fmla="*/ 3396 w 10000"/>
                <a:gd name="connsiteY77" fmla="*/ 7622 h 10000"/>
                <a:gd name="connsiteX78" fmla="*/ 3300 w 10000"/>
                <a:gd name="connsiteY78" fmla="*/ 7550 h 10000"/>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3489 w 10000"/>
                <a:gd name="connsiteY13" fmla="*/ 7622 h 10000"/>
                <a:gd name="connsiteX14" fmla="*/ 3300 w 10000"/>
                <a:gd name="connsiteY14" fmla="*/ 7484 h 10000"/>
                <a:gd name="connsiteX15" fmla="*/ 3204 w 10000"/>
                <a:gd name="connsiteY15" fmla="*/ 7339 h 10000"/>
                <a:gd name="connsiteX16" fmla="*/ 3204 w 10000"/>
                <a:gd name="connsiteY16" fmla="*/ 7050 h 10000"/>
                <a:gd name="connsiteX17" fmla="*/ 3300 w 10000"/>
                <a:gd name="connsiteY17" fmla="*/ 6471 h 10000"/>
                <a:gd name="connsiteX18" fmla="*/ 3396 w 10000"/>
                <a:gd name="connsiteY18" fmla="*/ 6185 h 10000"/>
                <a:gd name="connsiteX19" fmla="*/ 3300 w 10000"/>
                <a:gd name="connsiteY19" fmla="*/ 5829 h 10000"/>
                <a:gd name="connsiteX20" fmla="*/ 3300 w 10000"/>
                <a:gd name="connsiteY20" fmla="*/ 5829 h 10000"/>
                <a:gd name="connsiteX21" fmla="*/ 2923 w 10000"/>
                <a:gd name="connsiteY21" fmla="*/ 5464 h 10000"/>
                <a:gd name="connsiteX22" fmla="*/ 2641 w 10000"/>
                <a:gd name="connsiteY22" fmla="*/ 5539 h 10000"/>
                <a:gd name="connsiteX23" fmla="*/ 1319 w 10000"/>
                <a:gd name="connsiteY23" fmla="*/ 6117 h 10000"/>
                <a:gd name="connsiteX24" fmla="*/ 850 w 10000"/>
                <a:gd name="connsiteY24" fmla="*/ 6185 h 10000"/>
                <a:gd name="connsiteX25" fmla="*/ 660 w 10000"/>
                <a:gd name="connsiteY25" fmla="*/ 6185 h 10000"/>
                <a:gd name="connsiteX26" fmla="*/ 566 w 10000"/>
                <a:gd name="connsiteY26" fmla="*/ 6117 h 10000"/>
                <a:gd name="connsiteX27" fmla="*/ 470 w 10000"/>
                <a:gd name="connsiteY27" fmla="*/ 5829 h 10000"/>
                <a:gd name="connsiteX28" fmla="*/ 188 w 10000"/>
                <a:gd name="connsiteY28" fmla="*/ 5464 h 10000"/>
                <a:gd name="connsiteX29" fmla="*/ 188 w 10000"/>
                <a:gd name="connsiteY29" fmla="*/ 5464 h 10000"/>
                <a:gd name="connsiteX30" fmla="*/ 0 w 10000"/>
                <a:gd name="connsiteY30" fmla="*/ 5035 h 10000"/>
                <a:gd name="connsiteX31" fmla="*/ 0 w 10000"/>
                <a:gd name="connsiteY31" fmla="*/ 4889 h 10000"/>
                <a:gd name="connsiteX32" fmla="*/ 94 w 10000"/>
                <a:gd name="connsiteY32" fmla="*/ 4750 h 10000"/>
                <a:gd name="connsiteX33" fmla="*/ 282 w 10000"/>
                <a:gd name="connsiteY33" fmla="*/ 4459 h 10000"/>
                <a:gd name="connsiteX34" fmla="*/ 470 w 10000"/>
                <a:gd name="connsiteY34" fmla="*/ 4388 h 10000"/>
                <a:gd name="connsiteX35" fmla="*/ 470 w 10000"/>
                <a:gd name="connsiteY35" fmla="*/ 4388 h 10000"/>
                <a:gd name="connsiteX36" fmla="*/ 470 w 10000"/>
                <a:gd name="connsiteY36" fmla="*/ 4320 h 10000"/>
                <a:gd name="connsiteX37" fmla="*/ 566 w 10000"/>
                <a:gd name="connsiteY37" fmla="*/ 4245 h 10000"/>
                <a:gd name="connsiteX38" fmla="*/ 943 w 10000"/>
                <a:gd name="connsiteY38" fmla="*/ 4170 h 10000"/>
                <a:gd name="connsiteX39" fmla="*/ 2073 w 10000"/>
                <a:gd name="connsiteY39" fmla="*/ 4031 h 10000"/>
                <a:gd name="connsiteX40" fmla="*/ 4055 w 10000"/>
                <a:gd name="connsiteY40" fmla="*/ 3815 h 10000"/>
                <a:gd name="connsiteX41" fmla="*/ 4055 w 10000"/>
                <a:gd name="connsiteY41" fmla="*/ 3815 h 10000"/>
                <a:gd name="connsiteX42" fmla="*/ 5188 w 10000"/>
                <a:gd name="connsiteY42" fmla="*/ 3598 h 10000"/>
                <a:gd name="connsiteX43" fmla="*/ 7262 w 10000"/>
                <a:gd name="connsiteY43" fmla="*/ 3165 h 10000"/>
                <a:gd name="connsiteX44" fmla="*/ 7262 w 10000"/>
                <a:gd name="connsiteY44" fmla="*/ 3165 h 10000"/>
                <a:gd name="connsiteX45" fmla="*/ 7737 w 10000"/>
                <a:gd name="connsiteY45" fmla="*/ 3013 h 10000"/>
                <a:gd name="connsiteX46" fmla="*/ 7924 w 10000"/>
                <a:gd name="connsiteY46" fmla="*/ 2803 h 10000"/>
                <a:gd name="connsiteX47" fmla="*/ 8116 w 10000"/>
                <a:gd name="connsiteY47" fmla="*/ 2660 h 10000"/>
                <a:gd name="connsiteX48" fmla="*/ 8020 w 10000"/>
                <a:gd name="connsiteY48" fmla="*/ 2516 h 10000"/>
                <a:gd name="connsiteX49" fmla="*/ 8020 w 10000"/>
                <a:gd name="connsiteY49" fmla="*/ 2372 h 10000"/>
                <a:gd name="connsiteX50" fmla="*/ 7829 w 10000"/>
                <a:gd name="connsiteY50" fmla="*/ 2228 h 10000"/>
                <a:gd name="connsiteX51" fmla="*/ 7546 w 10000"/>
                <a:gd name="connsiteY51" fmla="*/ 2014 h 10000"/>
                <a:gd name="connsiteX52" fmla="*/ 7546 w 10000"/>
                <a:gd name="connsiteY52" fmla="*/ 2014 h 10000"/>
                <a:gd name="connsiteX53" fmla="*/ 4153 w 10000"/>
                <a:gd name="connsiteY53" fmla="*/ 722 h 10000"/>
                <a:gd name="connsiteX54" fmla="*/ 4153 w 10000"/>
                <a:gd name="connsiteY54" fmla="*/ 722 h 10000"/>
                <a:gd name="connsiteX55" fmla="*/ 3773 w 10000"/>
                <a:gd name="connsiteY55" fmla="*/ 510 h 10000"/>
                <a:gd name="connsiteX56" fmla="*/ 3489 w 10000"/>
                <a:gd name="connsiteY56" fmla="*/ 291 h 10000"/>
                <a:gd name="connsiteX57" fmla="*/ 3300 w 10000"/>
                <a:gd name="connsiteY57" fmla="*/ 73 h 10000"/>
                <a:gd name="connsiteX58" fmla="*/ 3300 w 10000"/>
                <a:gd name="connsiteY58" fmla="*/ 73 h 10000"/>
                <a:gd name="connsiteX59" fmla="*/ 6700 w 10000"/>
                <a:gd name="connsiteY59" fmla="*/ 0 h 10000"/>
                <a:gd name="connsiteX60" fmla="*/ 10000 w 10000"/>
                <a:gd name="connsiteY60" fmla="*/ 722 h 10000"/>
                <a:gd name="connsiteX61" fmla="*/ 10000 w 10000"/>
                <a:gd name="connsiteY61" fmla="*/ 9927 h 10000"/>
                <a:gd name="connsiteX62" fmla="*/ 10000 w 10000"/>
                <a:gd name="connsiteY62" fmla="*/ 9927 h 10000"/>
                <a:gd name="connsiteX63" fmla="*/ 9527 w 10000"/>
                <a:gd name="connsiteY63" fmla="*/ 9857 h 10000"/>
                <a:gd name="connsiteX64" fmla="*/ 8964 w 10000"/>
                <a:gd name="connsiteY64" fmla="*/ 9927 h 10000"/>
                <a:gd name="connsiteX65" fmla="*/ 8964 w 10000"/>
                <a:gd name="connsiteY65" fmla="*/ 9927 h 10000"/>
                <a:gd name="connsiteX66" fmla="*/ 8774 w 10000"/>
                <a:gd name="connsiteY66" fmla="*/ 10000 h 10000"/>
                <a:gd name="connsiteX67" fmla="*/ 8398 w 10000"/>
                <a:gd name="connsiteY67" fmla="*/ 9927 h 10000"/>
                <a:gd name="connsiteX68" fmla="*/ 8116 w 10000"/>
                <a:gd name="connsiteY68" fmla="*/ 9857 h 10000"/>
                <a:gd name="connsiteX69" fmla="*/ 7829 w 10000"/>
                <a:gd name="connsiteY69" fmla="*/ 9707 h 10000"/>
                <a:gd name="connsiteX70" fmla="*/ 6226 w 10000"/>
                <a:gd name="connsiteY70" fmla="*/ 7842 h 10000"/>
                <a:gd name="connsiteX71" fmla="*/ 5850 w 10000"/>
                <a:gd name="connsiteY71" fmla="*/ 7765 h 10000"/>
                <a:gd name="connsiteX72" fmla="*/ 5469 w 10000"/>
                <a:gd name="connsiteY72" fmla="*/ 7695 h 10000"/>
                <a:gd name="connsiteX73" fmla="*/ 4905 w 10000"/>
                <a:gd name="connsiteY73" fmla="*/ 7622 h 10000"/>
                <a:gd name="connsiteX74" fmla="*/ 4905 w 10000"/>
                <a:gd name="connsiteY74" fmla="*/ 7622 h 10000"/>
                <a:gd name="connsiteX75" fmla="*/ 3583 w 10000"/>
                <a:gd name="connsiteY75" fmla="*/ 7695 h 10000"/>
                <a:gd name="connsiteX76" fmla="*/ 3396 w 10000"/>
                <a:gd name="connsiteY76" fmla="*/ 7622 h 10000"/>
                <a:gd name="connsiteX77" fmla="*/ 3300 w 10000"/>
                <a:gd name="connsiteY77" fmla="*/ 7550 h 10000"/>
                <a:gd name="connsiteX0" fmla="*/ 10000 w 10000"/>
                <a:gd name="connsiteY0" fmla="*/ 9857 h 10753"/>
                <a:gd name="connsiteX1" fmla="*/ 10000 w 10000"/>
                <a:gd name="connsiteY1" fmla="*/ 9857 h 10753"/>
                <a:gd name="connsiteX2" fmla="*/ 8679 w 10000"/>
                <a:gd name="connsiteY2" fmla="*/ 9927 h 10753"/>
                <a:gd name="connsiteX3" fmla="*/ 8205 w 10000"/>
                <a:gd name="connsiteY3" fmla="*/ 9927 h 10753"/>
                <a:gd name="connsiteX4" fmla="*/ 8020 w 10000"/>
                <a:gd name="connsiteY4" fmla="*/ 9857 h 10753"/>
                <a:gd name="connsiteX5" fmla="*/ 7924 w 10000"/>
                <a:gd name="connsiteY5" fmla="*/ 9782 h 10753"/>
                <a:gd name="connsiteX6" fmla="*/ 7924 w 10000"/>
                <a:gd name="connsiteY6" fmla="*/ 9782 h 10753"/>
                <a:gd name="connsiteX7" fmla="*/ 7358 w 10000"/>
                <a:gd name="connsiteY7" fmla="*/ 8915 h 10753"/>
                <a:gd name="connsiteX8" fmla="*/ 6884 w 10000"/>
                <a:gd name="connsiteY8" fmla="*/ 8129 h 10753"/>
                <a:gd name="connsiteX9" fmla="*/ 6884 w 10000"/>
                <a:gd name="connsiteY9" fmla="*/ 8129 h 10753"/>
                <a:gd name="connsiteX10" fmla="*/ 6700 w 10000"/>
                <a:gd name="connsiteY10" fmla="*/ 7987 h 10753"/>
                <a:gd name="connsiteX11" fmla="*/ 6414 w 10000"/>
                <a:gd name="connsiteY11" fmla="*/ 7842 h 10753"/>
                <a:gd name="connsiteX12" fmla="*/ 5660 w 10000"/>
                <a:gd name="connsiteY12" fmla="*/ 7765 h 10753"/>
                <a:gd name="connsiteX13" fmla="*/ 3489 w 10000"/>
                <a:gd name="connsiteY13" fmla="*/ 7622 h 10753"/>
                <a:gd name="connsiteX14" fmla="*/ 3300 w 10000"/>
                <a:gd name="connsiteY14" fmla="*/ 7484 h 10753"/>
                <a:gd name="connsiteX15" fmla="*/ 3204 w 10000"/>
                <a:gd name="connsiteY15" fmla="*/ 7339 h 10753"/>
                <a:gd name="connsiteX16" fmla="*/ 3204 w 10000"/>
                <a:gd name="connsiteY16" fmla="*/ 7050 h 10753"/>
                <a:gd name="connsiteX17" fmla="*/ 3300 w 10000"/>
                <a:gd name="connsiteY17" fmla="*/ 6471 h 10753"/>
                <a:gd name="connsiteX18" fmla="*/ 3396 w 10000"/>
                <a:gd name="connsiteY18" fmla="*/ 6185 h 10753"/>
                <a:gd name="connsiteX19" fmla="*/ 3300 w 10000"/>
                <a:gd name="connsiteY19" fmla="*/ 5829 h 10753"/>
                <a:gd name="connsiteX20" fmla="*/ 3300 w 10000"/>
                <a:gd name="connsiteY20" fmla="*/ 5829 h 10753"/>
                <a:gd name="connsiteX21" fmla="*/ 2923 w 10000"/>
                <a:gd name="connsiteY21" fmla="*/ 5464 h 10753"/>
                <a:gd name="connsiteX22" fmla="*/ 2641 w 10000"/>
                <a:gd name="connsiteY22" fmla="*/ 5539 h 10753"/>
                <a:gd name="connsiteX23" fmla="*/ 1319 w 10000"/>
                <a:gd name="connsiteY23" fmla="*/ 6117 h 10753"/>
                <a:gd name="connsiteX24" fmla="*/ 850 w 10000"/>
                <a:gd name="connsiteY24" fmla="*/ 6185 h 10753"/>
                <a:gd name="connsiteX25" fmla="*/ 660 w 10000"/>
                <a:gd name="connsiteY25" fmla="*/ 6185 h 10753"/>
                <a:gd name="connsiteX26" fmla="*/ 566 w 10000"/>
                <a:gd name="connsiteY26" fmla="*/ 6117 h 10753"/>
                <a:gd name="connsiteX27" fmla="*/ 470 w 10000"/>
                <a:gd name="connsiteY27" fmla="*/ 5829 h 10753"/>
                <a:gd name="connsiteX28" fmla="*/ 188 w 10000"/>
                <a:gd name="connsiteY28" fmla="*/ 5464 h 10753"/>
                <a:gd name="connsiteX29" fmla="*/ 188 w 10000"/>
                <a:gd name="connsiteY29" fmla="*/ 5464 h 10753"/>
                <a:gd name="connsiteX30" fmla="*/ 0 w 10000"/>
                <a:gd name="connsiteY30" fmla="*/ 5035 h 10753"/>
                <a:gd name="connsiteX31" fmla="*/ 0 w 10000"/>
                <a:gd name="connsiteY31" fmla="*/ 4889 h 10753"/>
                <a:gd name="connsiteX32" fmla="*/ 94 w 10000"/>
                <a:gd name="connsiteY32" fmla="*/ 4750 h 10753"/>
                <a:gd name="connsiteX33" fmla="*/ 282 w 10000"/>
                <a:gd name="connsiteY33" fmla="*/ 4459 h 10753"/>
                <a:gd name="connsiteX34" fmla="*/ 470 w 10000"/>
                <a:gd name="connsiteY34" fmla="*/ 4388 h 10753"/>
                <a:gd name="connsiteX35" fmla="*/ 470 w 10000"/>
                <a:gd name="connsiteY35" fmla="*/ 4388 h 10753"/>
                <a:gd name="connsiteX36" fmla="*/ 470 w 10000"/>
                <a:gd name="connsiteY36" fmla="*/ 4320 h 10753"/>
                <a:gd name="connsiteX37" fmla="*/ 566 w 10000"/>
                <a:gd name="connsiteY37" fmla="*/ 4245 h 10753"/>
                <a:gd name="connsiteX38" fmla="*/ 943 w 10000"/>
                <a:gd name="connsiteY38" fmla="*/ 4170 h 10753"/>
                <a:gd name="connsiteX39" fmla="*/ 2073 w 10000"/>
                <a:gd name="connsiteY39" fmla="*/ 4031 h 10753"/>
                <a:gd name="connsiteX40" fmla="*/ 4055 w 10000"/>
                <a:gd name="connsiteY40" fmla="*/ 3815 h 10753"/>
                <a:gd name="connsiteX41" fmla="*/ 4055 w 10000"/>
                <a:gd name="connsiteY41" fmla="*/ 3815 h 10753"/>
                <a:gd name="connsiteX42" fmla="*/ 5188 w 10000"/>
                <a:gd name="connsiteY42" fmla="*/ 3598 h 10753"/>
                <a:gd name="connsiteX43" fmla="*/ 7262 w 10000"/>
                <a:gd name="connsiteY43" fmla="*/ 3165 h 10753"/>
                <a:gd name="connsiteX44" fmla="*/ 7262 w 10000"/>
                <a:gd name="connsiteY44" fmla="*/ 3165 h 10753"/>
                <a:gd name="connsiteX45" fmla="*/ 7737 w 10000"/>
                <a:gd name="connsiteY45" fmla="*/ 3013 h 10753"/>
                <a:gd name="connsiteX46" fmla="*/ 7924 w 10000"/>
                <a:gd name="connsiteY46" fmla="*/ 2803 h 10753"/>
                <a:gd name="connsiteX47" fmla="*/ 8116 w 10000"/>
                <a:gd name="connsiteY47" fmla="*/ 2660 h 10753"/>
                <a:gd name="connsiteX48" fmla="*/ 8020 w 10000"/>
                <a:gd name="connsiteY48" fmla="*/ 2516 h 10753"/>
                <a:gd name="connsiteX49" fmla="*/ 8020 w 10000"/>
                <a:gd name="connsiteY49" fmla="*/ 2372 h 10753"/>
                <a:gd name="connsiteX50" fmla="*/ 7829 w 10000"/>
                <a:gd name="connsiteY50" fmla="*/ 2228 h 10753"/>
                <a:gd name="connsiteX51" fmla="*/ 7546 w 10000"/>
                <a:gd name="connsiteY51" fmla="*/ 2014 h 10753"/>
                <a:gd name="connsiteX52" fmla="*/ 7546 w 10000"/>
                <a:gd name="connsiteY52" fmla="*/ 2014 h 10753"/>
                <a:gd name="connsiteX53" fmla="*/ 4153 w 10000"/>
                <a:gd name="connsiteY53" fmla="*/ 722 h 10753"/>
                <a:gd name="connsiteX54" fmla="*/ 4153 w 10000"/>
                <a:gd name="connsiteY54" fmla="*/ 722 h 10753"/>
                <a:gd name="connsiteX55" fmla="*/ 3773 w 10000"/>
                <a:gd name="connsiteY55" fmla="*/ 510 h 10753"/>
                <a:gd name="connsiteX56" fmla="*/ 3489 w 10000"/>
                <a:gd name="connsiteY56" fmla="*/ 291 h 10753"/>
                <a:gd name="connsiteX57" fmla="*/ 3300 w 10000"/>
                <a:gd name="connsiteY57" fmla="*/ 73 h 10753"/>
                <a:gd name="connsiteX58" fmla="*/ 3300 w 10000"/>
                <a:gd name="connsiteY58" fmla="*/ 73 h 10753"/>
                <a:gd name="connsiteX59" fmla="*/ 6700 w 10000"/>
                <a:gd name="connsiteY59" fmla="*/ 0 h 10753"/>
                <a:gd name="connsiteX60" fmla="*/ 10000 w 10000"/>
                <a:gd name="connsiteY60" fmla="*/ 722 h 10753"/>
                <a:gd name="connsiteX61" fmla="*/ 10000 w 10000"/>
                <a:gd name="connsiteY61" fmla="*/ 9927 h 10753"/>
                <a:gd name="connsiteX62" fmla="*/ 10000 w 10000"/>
                <a:gd name="connsiteY62" fmla="*/ 9927 h 10753"/>
                <a:gd name="connsiteX63" fmla="*/ 9527 w 10000"/>
                <a:gd name="connsiteY63" fmla="*/ 9857 h 10753"/>
                <a:gd name="connsiteX64" fmla="*/ 8964 w 10000"/>
                <a:gd name="connsiteY64" fmla="*/ 9927 h 10753"/>
                <a:gd name="connsiteX65" fmla="*/ 8964 w 10000"/>
                <a:gd name="connsiteY65" fmla="*/ 9927 h 10753"/>
                <a:gd name="connsiteX66" fmla="*/ 8774 w 10000"/>
                <a:gd name="connsiteY66" fmla="*/ 10000 h 10753"/>
                <a:gd name="connsiteX67" fmla="*/ 8398 w 10000"/>
                <a:gd name="connsiteY67" fmla="*/ 9927 h 10753"/>
                <a:gd name="connsiteX68" fmla="*/ 8116 w 10000"/>
                <a:gd name="connsiteY68" fmla="*/ 9857 h 10753"/>
                <a:gd name="connsiteX69" fmla="*/ 5942 w 10000"/>
                <a:gd name="connsiteY69" fmla="*/ 10752 h 10753"/>
                <a:gd name="connsiteX70" fmla="*/ 6226 w 10000"/>
                <a:gd name="connsiteY70" fmla="*/ 7842 h 10753"/>
                <a:gd name="connsiteX71" fmla="*/ 5850 w 10000"/>
                <a:gd name="connsiteY71" fmla="*/ 7765 h 10753"/>
                <a:gd name="connsiteX72" fmla="*/ 5469 w 10000"/>
                <a:gd name="connsiteY72" fmla="*/ 7695 h 10753"/>
                <a:gd name="connsiteX73" fmla="*/ 4905 w 10000"/>
                <a:gd name="connsiteY73" fmla="*/ 7622 h 10753"/>
                <a:gd name="connsiteX74" fmla="*/ 4905 w 10000"/>
                <a:gd name="connsiteY74" fmla="*/ 7622 h 10753"/>
                <a:gd name="connsiteX75" fmla="*/ 3583 w 10000"/>
                <a:gd name="connsiteY75" fmla="*/ 7695 h 10753"/>
                <a:gd name="connsiteX76" fmla="*/ 3396 w 10000"/>
                <a:gd name="connsiteY76" fmla="*/ 7622 h 10753"/>
                <a:gd name="connsiteX77" fmla="*/ 3300 w 10000"/>
                <a:gd name="connsiteY77" fmla="*/ 7550 h 10753"/>
                <a:gd name="connsiteX0" fmla="*/ 10000 w 10000"/>
                <a:gd name="connsiteY0" fmla="*/ 9857 h 10753"/>
                <a:gd name="connsiteX1" fmla="*/ 10000 w 10000"/>
                <a:gd name="connsiteY1" fmla="*/ 9857 h 10753"/>
                <a:gd name="connsiteX2" fmla="*/ 8679 w 10000"/>
                <a:gd name="connsiteY2" fmla="*/ 9927 h 10753"/>
                <a:gd name="connsiteX3" fmla="*/ 8205 w 10000"/>
                <a:gd name="connsiteY3" fmla="*/ 9927 h 10753"/>
                <a:gd name="connsiteX4" fmla="*/ 8020 w 10000"/>
                <a:gd name="connsiteY4" fmla="*/ 9857 h 10753"/>
                <a:gd name="connsiteX5" fmla="*/ 7924 w 10000"/>
                <a:gd name="connsiteY5" fmla="*/ 9782 h 10753"/>
                <a:gd name="connsiteX6" fmla="*/ 7924 w 10000"/>
                <a:gd name="connsiteY6" fmla="*/ 9782 h 10753"/>
                <a:gd name="connsiteX7" fmla="*/ 7358 w 10000"/>
                <a:gd name="connsiteY7" fmla="*/ 8915 h 10753"/>
                <a:gd name="connsiteX8" fmla="*/ 6884 w 10000"/>
                <a:gd name="connsiteY8" fmla="*/ 8129 h 10753"/>
                <a:gd name="connsiteX9" fmla="*/ 6884 w 10000"/>
                <a:gd name="connsiteY9" fmla="*/ 8129 h 10753"/>
                <a:gd name="connsiteX10" fmla="*/ 6700 w 10000"/>
                <a:gd name="connsiteY10" fmla="*/ 7987 h 10753"/>
                <a:gd name="connsiteX11" fmla="*/ 6414 w 10000"/>
                <a:gd name="connsiteY11" fmla="*/ 7842 h 10753"/>
                <a:gd name="connsiteX12" fmla="*/ 5660 w 10000"/>
                <a:gd name="connsiteY12" fmla="*/ 7765 h 10753"/>
                <a:gd name="connsiteX13" fmla="*/ 3489 w 10000"/>
                <a:gd name="connsiteY13" fmla="*/ 7622 h 10753"/>
                <a:gd name="connsiteX14" fmla="*/ 3300 w 10000"/>
                <a:gd name="connsiteY14" fmla="*/ 7484 h 10753"/>
                <a:gd name="connsiteX15" fmla="*/ 3204 w 10000"/>
                <a:gd name="connsiteY15" fmla="*/ 7339 h 10753"/>
                <a:gd name="connsiteX16" fmla="*/ 3204 w 10000"/>
                <a:gd name="connsiteY16" fmla="*/ 7050 h 10753"/>
                <a:gd name="connsiteX17" fmla="*/ 3300 w 10000"/>
                <a:gd name="connsiteY17" fmla="*/ 6471 h 10753"/>
                <a:gd name="connsiteX18" fmla="*/ 3396 w 10000"/>
                <a:gd name="connsiteY18" fmla="*/ 6185 h 10753"/>
                <a:gd name="connsiteX19" fmla="*/ 3300 w 10000"/>
                <a:gd name="connsiteY19" fmla="*/ 5829 h 10753"/>
                <a:gd name="connsiteX20" fmla="*/ 3300 w 10000"/>
                <a:gd name="connsiteY20" fmla="*/ 5829 h 10753"/>
                <a:gd name="connsiteX21" fmla="*/ 2923 w 10000"/>
                <a:gd name="connsiteY21" fmla="*/ 5464 h 10753"/>
                <a:gd name="connsiteX22" fmla="*/ 2641 w 10000"/>
                <a:gd name="connsiteY22" fmla="*/ 5539 h 10753"/>
                <a:gd name="connsiteX23" fmla="*/ 1319 w 10000"/>
                <a:gd name="connsiteY23" fmla="*/ 6117 h 10753"/>
                <a:gd name="connsiteX24" fmla="*/ 850 w 10000"/>
                <a:gd name="connsiteY24" fmla="*/ 6185 h 10753"/>
                <a:gd name="connsiteX25" fmla="*/ 660 w 10000"/>
                <a:gd name="connsiteY25" fmla="*/ 6185 h 10753"/>
                <a:gd name="connsiteX26" fmla="*/ 566 w 10000"/>
                <a:gd name="connsiteY26" fmla="*/ 6117 h 10753"/>
                <a:gd name="connsiteX27" fmla="*/ 470 w 10000"/>
                <a:gd name="connsiteY27" fmla="*/ 5829 h 10753"/>
                <a:gd name="connsiteX28" fmla="*/ 188 w 10000"/>
                <a:gd name="connsiteY28" fmla="*/ 5464 h 10753"/>
                <a:gd name="connsiteX29" fmla="*/ 188 w 10000"/>
                <a:gd name="connsiteY29" fmla="*/ 5464 h 10753"/>
                <a:gd name="connsiteX30" fmla="*/ 0 w 10000"/>
                <a:gd name="connsiteY30" fmla="*/ 5035 h 10753"/>
                <a:gd name="connsiteX31" fmla="*/ 0 w 10000"/>
                <a:gd name="connsiteY31" fmla="*/ 4889 h 10753"/>
                <a:gd name="connsiteX32" fmla="*/ 94 w 10000"/>
                <a:gd name="connsiteY32" fmla="*/ 4750 h 10753"/>
                <a:gd name="connsiteX33" fmla="*/ 282 w 10000"/>
                <a:gd name="connsiteY33" fmla="*/ 4459 h 10753"/>
                <a:gd name="connsiteX34" fmla="*/ 470 w 10000"/>
                <a:gd name="connsiteY34" fmla="*/ 4388 h 10753"/>
                <a:gd name="connsiteX35" fmla="*/ 470 w 10000"/>
                <a:gd name="connsiteY35" fmla="*/ 4388 h 10753"/>
                <a:gd name="connsiteX36" fmla="*/ 470 w 10000"/>
                <a:gd name="connsiteY36" fmla="*/ 4320 h 10753"/>
                <a:gd name="connsiteX37" fmla="*/ 566 w 10000"/>
                <a:gd name="connsiteY37" fmla="*/ 4245 h 10753"/>
                <a:gd name="connsiteX38" fmla="*/ 943 w 10000"/>
                <a:gd name="connsiteY38" fmla="*/ 4170 h 10753"/>
                <a:gd name="connsiteX39" fmla="*/ 2073 w 10000"/>
                <a:gd name="connsiteY39" fmla="*/ 4031 h 10753"/>
                <a:gd name="connsiteX40" fmla="*/ 4055 w 10000"/>
                <a:gd name="connsiteY40" fmla="*/ 3815 h 10753"/>
                <a:gd name="connsiteX41" fmla="*/ 4055 w 10000"/>
                <a:gd name="connsiteY41" fmla="*/ 3815 h 10753"/>
                <a:gd name="connsiteX42" fmla="*/ 5188 w 10000"/>
                <a:gd name="connsiteY42" fmla="*/ 3598 h 10753"/>
                <a:gd name="connsiteX43" fmla="*/ 7262 w 10000"/>
                <a:gd name="connsiteY43" fmla="*/ 3165 h 10753"/>
                <a:gd name="connsiteX44" fmla="*/ 7262 w 10000"/>
                <a:gd name="connsiteY44" fmla="*/ 3165 h 10753"/>
                <a:gd name="connsiteX45" fmla="*/ 7737 w 10000"/>
                <a:gd name="connsiteY45" fmla="*/ 3013 h 10753"/>
                <a:gd name="connsiteX46" fmla="*/ 7924 w 10000"/>
                <a:gd name="connsiteY46" fmla="*/ 2803 h 10753"/>
                <a:gd name="connsiteX47" fmla="*/ 8116 w 10000"/>
                <a:gd name="connsiteY47" fmla="*/ 2660 h 10753"/>
                <a:gd name="connsiteX48" fmla="*/ 8020 w 10000"/>
                <a:gd name="connsiteY48" fmla="*/ 2516 h 10753"/>
                <a:gd name="connsiteX49" fmla="*/ 8020 w 10000"/>
                <a:gd name="connsiteY49" fmla="*/ 2372 h 10753"/>
                <a:gd name="connsiteX50" fmla="*/ 7829 w 10000"/>
                <a:gd name="connsiteY50" fmla="*/ 2228 h 10753"/>
                <a:gd name="connsiteX51" fmla="*/ 7546 w 10000"/>
                <a:gd name="connsiteY51" fmla="*/ 2014 h 10753"/>
                <a:gd name="connsiteX52" fmla="*/ 7546 w 10000"/>
                <a:gd name="connsiteY52" fmla="*/ 2014 h 10753"/>
                <a:gd name="connsiteX53" fmla="*/ 4153 w 10000"/>
                <a:gd name="connsiteY53" fmla="*/ 722 h 10753"/>
                <a:gd name="connsiteX54" fmla="*/ 4153 w 10000"/>
                <a:gd name="connsiteY54" fmla="*/ 722 h 10753"/>
                <a:gd name="connsiteX55" fmla="*/ 3773 w 10000"/>
                <a:gd name="connsiteY55" fmla="*/ 510 h 10753"/>
                <a:gd name="connsiteX56" fmla="*/ 3489 w 10000"/>
                <a:gd name="connsiteY56" fmla="*/ 291 h 10753"/>
                <a:gd name="connsiteX57" fmla="*/ 3300 w 10000"/>
                <a:gd name="connsiteY57" fmla="*/ 73 h 10753"/>
                <a:gd name="connsiteX58" fmla="*/ 3300 w 10000"/>
                <a:gd name="connsiteY58" fmla="*/ 73 h 10753"/>
                <a:gd name="connsiteX59" fmla="*/ 6700 w 10000"/>
                <a:gd name="connsiteY59" fmla="*/ 0 h 10753"/>
                <a:gd name="connsiteX60" fmla="*/ 10000 w 10000"/>
                <a:gd name="connsiteY60" fmla="*/ 722 h 10753"/>
                <a:gd name="connsiteX61" fmla="*/ 10000 w 10000"/>
                <a:gd name="connsiteY61" fmla="*/ 9927 h 10753"/>
                <a:gd name="connsiteX62" fmla="*/ 10000 w 10000"/>
                <a:gd name="connsiteY62" fmla="*/ 9927 h 10753"/>
                <a:gd name="connsiteX63" fmla="*/ 9527 w 10000"/>
                <a:gd name="connsiteY63" fmla="*/ 9857 h 10753"/>
                <a:gd name="connsiteX64" fmla="*/ 8964 w 10000"/>
                <a:gd name="connsiteY64" fmla="*/ 9927 h 10753"/>
                <a:gd name="connsiteX65" fmla="*/ 8964 w 10000"/>
                <a:gd name="connsiteY65" fmla="*/ 9927 h 10753"/>
                <a:gd name="connsiteX66" fmla="*/ 8774 w 10000"/>
                <a:gd name="connsiteY66" fmla="*/ 10000 h 10753"/>
                <a:gd name="connsiteX67" fmla="*/ 8398 w 10000"/>
                <a:gd name="connsiteY67" fmla="*/ 9927 h 10753"/>
                <a:gd name="connsiteX68" fmla="*/ 8116 w 10000"/>
                <a:gd name="connsiteY68" fmla="*/ 9857 h 10753"/>
                <a:gd name="connsiteX69" fmla="*/ 5942 w 10000"/>
                <a:gd name="connsiteY69" fmla="*/ 10752 h 10753"/>
                <a:gd name="connsiteX70" fmla="*/ 5850 w 10000"/>
                <a:gd name="connsiteY70" fmla="*/ 7765 h 10753"/>
                <a:gd name="connsiteX71" fmla="*/ 5469 w 10000"/>
                <a:gd name="connsiteY71" fmla="*/ 7695 h 10753"/>
                <a:gd name="connsiteX72" fmla="*/ 4905 w 10000"/>
                <a:gd name="connsiteY72" fmla="*/ 7622 h 10753"/>
                <a:gd name="connsiteX73" fmla="*/ 4905 w 10000"/>
                <a:gd name="connsiteY73" fmla="*/ 7622 h 10753"/>
                <a:gd name="connsiteX74" fmla="*/ 3583 w 10000"/>
                <a:gd name="connsiteY74" fmla="*/ 7695 h 10753"/>
                <a:gd name="connsiteX75" fmla="*/ 3396 w 10000"/>
                <a:gd name="connsiteY75" fmla="*/ 7622 h 10753"/>
                <a:gd name="connsiteX76" fmla="*/ 3300 w 10000"/>
                <a:gd name="connsiteY76" fmla="*/ 7550 h 10753"/>
                <a:gd name="connsiteX0" fmla="*/ 10000 w 10000"/>
                <a:gd name="connsiteY0" fmla="*/ 9857 h 10753"/>
                <a:gd name="connsiteX1" fmla="*/ 10000 w 10000"/>
                <a:gd name="connsiteY1" fmla="*/ 9857 h 10753"/>
                <a:gd name="connsiteX2" fmla="*/ 8679 w 10000"/>
                <a:gd name="connsiteY2" fmla="*/ 9927 h 10753"/>
                <a:gd name="connsiteX3" fmla="*/ 8205 w 10000"/>
                <a:gd name="connsiteY3" fmla="*/ 9927 h 10753"/>
                <a:gd name="connsiteX4" fmla="*/ 8020 w 10000"/>
                <a:gd name="connsiteY4" fmla="*/ 9857 h 10753"/>
                <a:gd name="connsiteX5" fmla="*/ 7924 w 10000"/>
                <a:gd name="connsiteY5" fmla="*/ 9782 h 10753"/>
                <a:gd name="connsiteX6" fmla="*/ 7924 w 10000"/>
                <a:gd name="connsiteY6" fmla="*/ 9782 h 10753"/>
                <a:gd name="connsiteX7" fmla="*/ 7358 w 10000"/>
                <a:gd name="connsiteY7" fmla="*/ 8915 h 10753"/>
                <a:gd name="connsiteX8" fmla="*/ 6884 w 10000"/>
                <a:gd name="connsiteY8" fmla="*/ 8129 h 10753"/>
                <a:gd name="connsiteX9" fmla="*/ 6884 w 10000"/>
                <a:gd name="connsiteY9" fmla="*/ 8129 h 10753"/>
                <a:gd name="connsiteX10" fmla="*/ 6700 w 10000"/>
                <a:gd name="connsiteY10" fmla="*/ 7987 h 10753"/>
                <a:gd name="connsiteX11" fmla="*/ 6414 w 10000"/>
                <a:gd name="connsiteY11" fmla="*/ 7842 h 10753"/>
                <a:gd name="connsiteX12" fmla="*/ 5660 w 10000"/>
                <a:gd name="connsiteY12" fmla="*/ 7765 h 10753"/>
                <a:gd name="connsiteX13" fmla="*/ 3489 w 10000"/>
                <a:gd name="connsiteY13" fmla="*/ 7622 h 10753"/>
                <a:gd name="connsiteX14" fmla="*/ 3300 w 10000"/>
                <a:gd name="connsiteY14" fmla="*/ 7484 h 10753"/>
                <a:gd name="connsiteX15" fmla="*/ 3204 w 10000"/>
                <a:gd name="connsiteY15" fmla="*/ 7339 h 10753"/>
                <a:gd name="connsiteX16" fmla="*/ 3204 w 10000"/>
                <a:gd name="connsiteY16" fmla="*/ 7050 h 10753"/>
                <a:gd name="connsiteX17" fmla="*/ 3300 w 10000"/>
                <a:gd name="connsiteY17" fmla="*/ 6471 h 10753"/>
                <a:gd name="connsiteX18" fmla="*/ 3396 w 10000"/>
                <a:gd name="connsiteY18" fmla="*/ 6185 h 10753"/>
                <a:gd name="connsiteX19" fmla="*/ 3300 w 10000"/>
                <a:gd name="connsiteY19" fmla="*/ 5829 h 10753"/>
                <a:gd name="connsiteX20" fmla="*/ 3300 w 10000"/>
                <a:gd name="connsiteY20" fmla="*/ 5829 h 10753"/>
                <a:gd name="connsiteX21" fmla="*/ 2923 w 10000"/>
                <a:gd name="connsiteY21" fmla="*/ 5464 h 10753"/>
                <a:gd name="connsiteX22" fmla="*/ 2641 w 10000"/>
                <a:gd name="connsiteY22" fmla="*/ 5539 h 10753"/>
                <a:gd name="connsiteX23" fmla="*/ 1319 w 10000"/>
                <a:gd name="connsiteY23" fmla="*/ 6117 h 10753"/>
                <a:gd name="connsiteX24" fmla="*/ 850 w 10000"/>
                <a:gd name="connsiteY24" fmla="*/ 6185 h 10753"/>
                <a:gd name="connsiteX25" fmla="*/ 660 w 10000"/>
                <a:gd name="connsiteY25" fmla="*/ 6185 h 10753"/>
                <a:gd name="connsiteX26" fmla="*/ 566 w 10000"/>
                <a:gd name="connsiteY26" fmla="*/ 6117 h 10753"/>
                <a:gd name="connsiteX27" fmla="*/ 470 w 10000"/>
                <a:gd name="connsiteY27" fmla="*/ 5829 h 10753"/>
                <a:gd name="connsiteX28" fmla="*/ 188 w 10000"/>
                <a:gd name="connsiteY28" fmla="*/ 5464 h 10753"/>
                <a:gd name="connsiteX29" fmla="*/ 188 w 10000"/>
                <a:gd name="connsiteY29" fmla="*/ 5464 h 10753"/>
                <a:gd name="connsiteX30" fmla="*/ 0 w 10000"/>
                <a:gd name="connsiteY30" fmla="*/ 5035 h 10753"/>
                <a:gd name="connsiteX31" fmla="*/ 0 w 10000"/>
                <a:gd name="connsiteY31" fmla="*/ 4889 h 10753"/>
                <a:gd name="connsiteX32" fmla="*/ 94 w 10000"/>
                <a:gd name="connsiteY32" fmla="*/ 4750 h 10753"/>
                <a:gd name="connsiteX33" fmla="*/ 282 w 10000"/>
                <a:gd name="connsiteY33" fmla="*/ 4459 h 10753"/>
                <a:gd name="connsiteX34" fmla="*/ 470 w 10000"/>
                <a:gd name="connsiteY34" fmla="*/ 4388 h 10753"/>
                <a:gd name="connsiteX35" fmla="*/ 470 w 10000"/>
                <a:gd name="connsiteY35" fmla="*/ 4388 h 10753"/>
                <a:gd name="connsiteX36" fmla="*/ 470 w 10000"/>
                <a:gd name="connsiteY36" fmla="*/ 4320 h 10753"/>
                <a:gd name="connsiteX37" fmla="*/ 566 w 10000"/>
                <a:gd name="connsiteY37" fmla="*/ 4245 h 10753"/>
                <a:gd name="connsiteX38" fmla="*/ 943 w 10000"/>
                <a:gd name="connsiteY38" fmla="*/ 4170 h 10753"/>
                <a:gd name="connsiteX39" fmla="*/ 2073 w 10000"/>
                <a:gd name="connsiteY39" fmla="*/ 4031 h 10753"/>
                <a:gd name="connsiteX40" fmla="*/ 4055 w 10000"/>
                <a:gd name="connsiteY40" fmla="*/ 3815 h 10753"/>
                <a:gd name="connsiteX41" fmla="*/ 4055 w 10000"/>
                <a:gd name="connsiteY41" fmla="*/ 3815 h 10753"/>
                <a:gd name="connsiteX42" fmla="*/ 5188 w 10000"/>
                <a:gd name="connsiteY42" fmla="*/ 3598 h 10753"/>
                <a:gd name="connsiteX43" fmla="*/ 7262 w 10000"/>
                <a:gd name="connsiteY43" fmla="*/ 3165 h 10753"/>
                <a:gd name="connsiteX44" fmla="*/ 7262 w 10000"/>
                <a:gd name="connsiteY44" fmla="*/ 3165 h 10753"/>
                <a:gd name="connsiteX45" fmla="*/ 7737 w 10000"/>
                <a:gd name="connsiteY45" fmla="*/ 3013 h 10753"/>
                <a:gd name="connsiteX46" fmla="*/ 7924 w 10000"/>
                <a:gd name="connsiteY46" fmla="*/ 2803 h 10753"/>
                <a:gd name="connsiteX47" fmla="*/ 8116 w 10000"/>
                <a:gd name="connsiteY47" fmla="*/ 2660 h 10753"/>
                <a:gd name="connsiteX48" fmla="*/ 8020 w 10000"/>
                <a:gd name="connsiteY48" fmla="*/ 2516 h 10753"/>
                <a:gd name="connsiteX49" fmla="*/ 8020 w 10000"/>
                <a:gd name="connsiteY49" fmla="*/ 2372 h 10753"/>
                <a:gd name="connsiteX50" fmla="*/ 7829 w 10000"/>
                <a:gd name="connsiteY50" fmla="*/ 2228 h 10753"/>
                <a:gd name="connsiteX51" fmla="*/ 7546 w 10000"/>
                <a:gd name="connsiteY51" fmla="*/ 2014 h 10753"/>
                <a:gd name="connsiteX52" fmla="*/ 7546 w 10000"/>
                <a:gd name="connsiteY52" fmla="*/ 2014 h 10753"/>
                <a:gd name="connsiteX53" fmla="*/ 4153 w 10000"/>
                <a:gd name="connsiteY53" fmla="*/ 722 h 10753"/>
                <a:gd name="connsiteX54" fmla="*/ 4153 w 10000"/>
                <a:gd name="connsiteY54" fmla="*/ 722 h 10753"/>
                <a:gd name="connsiteX55" fmla="*/ 3773 w 10000"/>
                <a:gd name="connsiteY55" fmla="*/ 510 h 10753"/>
                <a:gd name="connsiteX56" fmla="*/ 3489 w 10000"/>
                <a:gd name="connsiteY56" fmla="*/ 291 h 10753"/>
                <a:gd name="connsiteX57" fmla="*/ 3300 w 10000"/>
                <a:gd name="connsiteY57" fmla="*/ 73 h 10753"/>
                <a:gd name="connsiteX58" fmla="*/ 3300 w 10000"/>
                <a:gd name="connsiteY58" fmla="*/ 73 h 10753"/>
                <a:gd name="connsiteX59" fmla="*/ 6700 w 10000"/>
                <a:gd name="connsiteY59" fmla="*/ 0 h 10753"/>
                <a:gd name="connsiteX60" fmla="*/ 10000 w 10000"/>
                <a:gd name="connsiteY60" fmla="*/ 722 h 10753"/>
                <a:gd name="connsiteX61" fmla="*/ 10000 w 10000"/>
                <a:gd name="connsiteY61" fmla="*/ 9927 h 10753"/>
                <a:gd name="connsiteX62" fmla="*/ 10000 w 10000"/>
                <a:gd name="connsiteY62" fmla="*/ 9927 h 10753"/>
                <a:gd name="connsiteX63" fmla="*/ 9527 w 10000"/>
                <a:gd name="connsiteY63" fmla="*/ 9857 h 10753"/>
                <a:gd name="connsiteX64" fmla="*/ 8964 w 10000"/>
                <a:gd name="connsiteY64" fmla="*/ 9927 h 10753"/>
                <a:gd name="connsiteX65" fmla="*/ 8964 w 10000"/>
                <a:gd name="connsiteY65" fmla="*/ 9927 h 10753"/>
                <a:gd name="connsiteX66" fmla="*/ 8774 w 10000"/>
                <a:gd name="connsiteY66" fmla="*/ 10000 h 10753"/>
                <a:gd name="connsiteX67" fmla="*/ 8398 w 10000"/>
                <a:gd name="connsiteY67" fmla="*/ 9927 h 10753"/>
                <a:gd name="connsiteX68" fmla="*/ 8116 w 10000"/>
                <a:gd name="connsiteY68" fmla="*/ 9857 h 10753"/>
                <a:gd name="connsiteX69" fmla="*/ 5942 w 10000"/>
                <a:gd name="connsiteY69" fmla="*/ 10752 h 10753"/>
                <a:gd name="connsiteX70" fmla="*/ 5469 w 10000"/>
                <a:gd name="connsiteY70" fmla="*/ 7695 h 10753"/>
                <a:gd name="connsiteX71" fmla="*/ 4905 w 10000"/>
                <a:gd name="connsiteY71" fmla="*/ 7622 h 10753"/>
                <a:gd name="connsiteX72" fmla="*/ 4905 w 10000"/>
                <a:gd name="connsiteY72" fmla="*/ 7622 h 10753"/>
                <a:gd name="connsiteX73" fmla="*/ 3583 w 10000"/>
                <a:gd name="connsiteY73" fmla="*/ 7695 h 10753"/>
                <a:gd name="connsiteX74" fmla="*/ 3396 w 10000"/>
                <a:gd name="connsiteY74" fmla="*/ 7622 h 10753"/>
                <a:gd name="connsiteX75" fmla="*/ 3300 w 10000"/>
                <a:gd name="connsiteY75" fmla="*/ 7550 h 10753"/>
                <a:gd name="connsiteX0" fmla="*/ 10000 w 10000"/>
                <a:gd name="connsiteY0" fmla="*/ 9857 h 10753"/>
                <a:gd name="connsiteX1" fmla="*/ 10000 w 10000"/>
                <a:gd name="connsiteY1" fmla="*/ 9857 h 10753"/>
                <a:gd name="connsiteX2" fmla="*/ 8679 w 10000"/>
                <a:gd name="connsiteY2" fmla="*/ 9927 h 10753"/>
                <a:gd name="connsiteX3" fmla="*/ 8205 w 10000"/>
                <a:gd name="connsiteY3" fmla="*/ 9927 h 10753"/>
                <a:gd name="connsiteX4" fmla="*/ 8020 w 10000"/>
                <a:gd name="connsiteY4" fmla="*/ 9857 h 10753"/>
                <a:gd name="connsiteX5" fmla="*/ 7924 w 10000"/>
                <a:gd name="connsiteY5" fmla="*/ 9782 h 10753"/>
                <a:gd name="connsiteX6" fmla="*/ 7924 w 10000"/>
                <a:gd name="connsiteY6" fmla="*/ 9782 h 10753"/>
                <a:gd name="connsiteX7" fmla="*/ 7358 w 10000"/>
                <a:gd name="connsiteY7" fmla="*/ 8915 h 10753"/>
                <a:gd name="connsiteX8" fmla="*/ 6884 w 10000"/>
                <a:gd name="connsiteY8" fmla="*/ 8129 h 10753"/>
                <a:gd name="connsiteX9" fmla="*/ 6884 w 10000"/>
                <a:gd name="connsiteY9" fmla="*/ 8129 h 10753"/>
                <a:gd name="connsiteX10" fmla="*/ 6700 w 10000"/>
                <a:gd name="connsiteY10" fmla="*/ 7987 h 10753"/>
                <a:gd name="connsiteX11" fmla="*/ 6414 w 10000"/>
                <a:gd name="connsiteY11" fmla="*/ 7842 h 10753"/>
                <a:gd name="connsiteX12" fmla="*/ 5660 w 10000"/>
                <a:gd name="connsiteY12" fmla="*/ 7765 h 10753"/>
                <a:gd name="connsiteX13" fmla="*/ 3489 w 10000"/>
                <a:gd name="connsiteY13" fmla="*/ 7622 h 10753"/>
                <a:gd name="connsiteX14" fmla="*/ 3300 w 10000"/>
                <a:gd name="connsiteY14" fmla="*/ 7484 h 10753"/>
                <a:gd name="connsiteX15" fmla="*/ 3204 w 10000"/>
                <a:gd name="connsiteY15" fmla="*/ 7339 h 10753"/>
                <a:gd name="connsiteX16" fmla="*/ 3204 w 10000"/>
                <a:gd name="connsiteY16" fmla="*/ 7050 h 10753"/>
                <a:gd name="connsiteX17" fmla="*/ 3300 w 10000"/>
                <a:gd name="connsiteY17" fmla="*/ 6471 h 10753"/>
                <a:gd name="connsiteX18" fmla="*/ 3396 w 10000"/>
                <a:gd name="connsiteY18" fmla="*/ 6185 h 10753"/>
                <a:gd name="connsiteX19" fmla="*/ 3300 w 10000"/>
                <a:gd name="connsiteY19" fmla="*/ 5829 h 10753"/>
                <a:gd name="connsiteX20" fmla="*/ 3300 w 10000"/>
                <a:gd name="connsiteY20" fmla="*/ 5829 h 10753"/>
                <a:gd name="connsiteX21" fmla="*/ 2923 w 10000"/>
                <a:gd name="connsiteY21" fmla="*/ 5464 h 10753"/>
                <a:gd name="connsiteX22" fmla="*/ 2641 w 10000"/>
                <a:gd name="connsiteY22" fmla="*/ 5539 h 10753"/>
                <a:gd name="connsiteX23" fmla="*/ 1319 w 10000"/>
                <a:gd name="connsiteY23" fmla="*/ 6117 h 10753"/>
                <a:gd name="connsiteX24" fmla="*/ 850 w 10000"/>
                <a:gd name="connsiteY24" fmla="*/ 6185 h 10753"/>
                <a:gd name="connsiteX25" fmla="*/ 660 w 10000"/>
                <a:gd name="connsiteY25" fmla="*/ 6185 h 10753"/>
                <a:gd name="connsiteX26" fmla="*/ 566 w 10000"/>
                <a:gd name="connsiteY26" fmla="*/ 6117 h 10753"/>
                <a:gd name="connsiteX27" fmla="*/ 470 w 10000"/>
                <a:gd name="connsiteY27" fmla="*/ 5829 h 10753"/>
                <a:gd name="connsiteX28" fmla="*/ 188 w 10000"/>
                <a:gd name="connsiteY28" fmla="*/ 5464 h 10753"/>
                <a:gd name="connsiteX29" fmla="*/ 188 w 10000"/>
                <a:gd name="connsiteY29" fmla="*/ 5464 h 10753"/>
                <a:gd name="connsiteX30" fmla="*/ 0 w 10000"/>
                <a:gd name="connsiteY30" fmla="*/ 5035 h 10753"/>
                <a:gd name="connsiteX31" fmla="*/ 0 w 10000"/>
                <a:gd name="connsiteY31" fmla="*/ 4889 h 10753"/>
                <a:gd name="connsiteX32" fmla="*/ 94 w 10000"/>
                <a:gd name="connsiteY32" fmla="*/ 4750 h 10753"/>
                <a:gd name="connsiteX33" fmla="*/ 282 w 10000"/>
                <a:gd name="connsiteY33" fmla="*/ 4459 h 10753"/>
                <a:gd name="connsiteX34" fmla="*/ 470 w 10000"/>
                <a:gd name="connsiteY34" fmla="*/ 4388 h 10753"/>
                <a:gd name="connsiteX35" fmla="*/ 470 w 10000"/>
                <a:gd name="connsiteY35" fmla="*/ 4388 h 10753"/>
                <a:gd name="connsiteX36" fmla="*/ 470 w 10000"/>
                <a:gd name="connsiteY36" fmla="*/ 4320 h 10753"/>
                <a:gd name="connsiteX37" fmla="*/ 566 w 10000"/>
                <a:gd name="connsiteY37" fmla="*/ 4245 h 10753"/>
                <a:gd name="connsiteX38" fmla="*/ 943 w 10000"/>
                <a:gd name="connsiteY38" fmla="*/ 4170 h 10753"/>
                <a:gd name="connsiteX39" fmla="*/ 2073 w 10000"/>
                <a:gd name="connsiteY39" fmla="*/ 4031 h 10753"/>
                <a:gd name="connsiteX40" fmla="*/ 4055 w 10000"/>
                <a:gd name="connsiteY40" fmla="*/ 3815 h 10753"/>
                <a:gd name="connsiteX41" fmla="*/ 4055 w 10000"/>
                <a:gd name="connsiteY41" fmla="*/ 3815 h 10753"/>
                <a:gd name="connsiteX42" fmla="*/ 5188 w 10000"/>
                <a:gd name="connsiteY42" fmla="*/ 3598 h 10753"/>
                <a:gd name="connsiteX43" fmla="*/ 7262 w 10000"/>
                <a:gd name="connsiteY43" fmla="*/ 3165 h 10753"/>
                <a:gd name="connsiteX44" fmla="*/ 7262 w 10000"/>
                <a:gd name="connsiteY44" fmla="*/ 3165 h 10753"/>
                <a:gd name="connsiteX45" fmla="*/ 7737 w 10000"/>
                <a:gd name="connsiteY45" fmla="*/ 3013 h 10753"/>
                <a:gd name="connsiteX46" fmla="*/ 7924 w 10000"/>
                <a:gd name="connsiteY46" fmla="*/ 2803 h 10753"/>
                <a:gd name="connsiteX47" fmla="*/ 8116 w 10000"/>
                <a:gd name="connsiteY47" fmla="*/ 2660 h 10753"/>
                <a:gd name="connsiteX48" fmla="*/ 8020 w 10000"/>
                <a:gd name="connsiteY48" fmla="*/ 2516 h 10753"/>
                <a:gd name="connsiteX49" fmla="*/ 8020 w 10000"/>
                <a:gd name="connsiteY49" fmla="*/ 2372 h 10753"/>
                <a:gd name="connsiteX50" fmla="*/ 7829 w 10000"/>
                <a:gd name="connsiteY50" fmla="*/ 2228 h 10753"/>
                <a:gd name="connsiteX51" fmla="*/ 7546 w 10000"/>
                <a:gd name="connsiteY51" fmla="*/ 2014 h 10753"/>
                <a:gd name="connsiteX52" fmla="*/ 7546 w 10000"/>
                <a:gd name="connsiteY52" fmla="*/ 2014 h 10753"/>
                <a:gd name="connsiteX53" fmla="*/ 4153 w 10000"/>
                <a:gd name="connsiteY53" fmla="*/ 722 h 10753"/>
                <a:gd name="connsiteX54" fmla="*/ 4153 w 10000"/>
                <a:gd name="connsiteY54" fmla="*/ 722 h 10753"/>
                <a:gd name="connsiteX55" fmla="*/ 3773 w 10000"/>
                <a:gd name="connsiteY55" fmla="*/ 510 h 10753"/>
                <a:gd name="connsiteX56" fmla="*/ 3489 w 10000"/>
                <a:gd name="connsiteY56" fmla="*/ 291 h 10753"/>
                <a:gd name="connsiteX57" fmla="*/ 3300 w 10000"/>
                <a:gd name="connsiteY57" fmla="*/ 73 h 10753"/>
                <a:gd name="connsiteX58" fmla="*/ 3300 w 10000"/>
                <a:gd name="connsiteY58" fmla="*/ 73 h 10753"/>
                <a:gd name="connsiteX59" fmla="*/ 6700 w 10000"/>
                <a:gd name="connsiteY59" fmla="*/ 0 h 10753"/>
                <a:gd name="connsiteX60" fmla="*/ 10000 w 10000"/>
                <a:gd name="connsiteY60" fmla="*/ 722 h 10753"/>
                <a:gd name="connsiteX61" fmla="*/ 10000 w 10000"/>
                <a:gd name="connsiteY61" fmla="*/ 9927 h 10753"/>
                <a:gd name="connsiteX62" fmla="*/ 10000 w 10000"/>
                <a:gd name="connsiteY62" fmla="*/ 9927 h 10753"/>
                <a:gd name="connsiteX63" fmla="*/ 9527 w 10000"/>
                <a:gd name="connsiteY63" fmla="*/ 9857 h 10753"/>
                <a:gd name="connsiteX64" fmla="*/ 8964 w 10000"/>
                <a:gd name="connsiteY64" fmla="*/ 9927 h 10753"/>
                <a:gd name="connsiteX65" fmla="*/ 8964 w 10000"/>
                <a:gd name="connsiteY65" fmla="*/ 9927 h 10753"/>
                <a:gd name="connsiteX66" fmla="*/ 8774 w 10000"/>
                <a:gd name="connsiteY66" fmla="*/ 10000 h 10753"/>
                <a:gd name="connsiteX67" fmla="*/ 8398 w 10000"/>
                <a:gd name="connsiteY67" fmla="*/ 9927 h 10753"/>
                <a:gd name="connsiteX68" fmla="*/ 8116 w 10000"/>
                <a:gd name="connsiteY68" fmla="*/ 9857 h 10753"/>
                <a:gd name="connsiteX69" fmla="*/ 5942 w 10000"/>
                <a:gd name="connsiteY69" fmla="*/ 10752 h 10753"/>
                <a:gd name="connsiteX70" fmla="*/ 4905 w 10000"/>
                <a:gd name="connsiteY70" fmla="*/ 7622 h 10753"/>
                <a:gd name="connsiteX71" fmla="*/ 4905 w 10000"/>
                <a:gd name="connsiteY71" fmla="*/ 7622 h 10753"/>
                <a:gd name="connsiteX72" fmla="*/ 3583 w 10000"/>
                <a:gd name="connsiteY72" fmla="*/ 7695 h 10753"/>
                <a:gd name="connsiteX73" fmla="*/ 3396 w 10000"/>
                <a:gd name="connsiteY73" fmla="*/ 7622 h 10753"/>
                <a:gd name="connsiteX74" fmla="*/ 3300 w 10000"/>
                <a:gd name="connsiteY74" fmla="*/ 7550 h 10753"/>
                <a:gd name="connsiteX0" fmla="*/ 10000 w 10000"/>
                <a:gd name="connsiteY0" fmla="*/ 9857 h 10753"/>
                <a:gd name="connsiteX1" fmla="*/ 10000 w 10000"/>
                <a:gd name="connsiteY1" fmla="*/ 9857 h 10753"/>
                <a:gd name="connsiteX2" fmla="*/ 8679 w 10000"/>
                <a:gd name="connsiteY2" fmla="*/ 9927 h 10753"/>
                <a:gd name="connsiteX3" fmla="*/ 8205 w 10000"/>
                <a:gd name="connsiteY3" fmla="*/ 9927 h 10753"/>
                <a:gd name="connsiteX4" fmla="*/ 8020 w 10000"/>
                <a:gd name="connsiteY4" fmla="*/ 9857 h 10753"/>
                <a:gd name="connsiteX5" fmla="*/ 7924 w 10000"/>
                <a:gd name="connsiteY5" fmla="*/ 9782 h 10753"/>
                <a:gd name="connsiteX6" fmla="*/ 7924 w 10000"/>
                <a:gd name="connsiteY6" fmla="*/ 9782 h 10753"/>
                <a:gd name="connsiteX7" fmla="*/ 7358 w 10000"/>
                <a:gd name="connsiteY7" fmla="*/ 8915 h 10753"/>
                <a:gd name="connsiteX8" fmla="*/ 6884 w 10000"/>
                <a:gd name="connsiteY8" fmla="*/ 8129 h 10753"/>
                <a:gd name="connsiteX9" fmla="*/ 6884 w 10000"/>
                <a:gd name="connsiteY9" fmla="*/ 8129 h 10753"/>
                <a:gd name="connsiteX10" fmla="*/ 6700 w 10000"/>
                <a:gd name="connsiteY10" fmla="*/ 7987 h 10753"/>
                <a:gd name="connsiteX11" fmla="*/ 6414 w 10000"/>
                <a:gd name="connsiteY11" fmla="*/ 7842 h 10753"/>
                <a:gd name="connsiteX12" fmla="*/ 5660 w 10000"/>
                <a:gd name="connsiteY12" fmla="*/ 7765 h 10753"/>
                <a:gd name="connsiteX13" fmla="*/ 3489 w 10000"/>
                <a:gd name="connsiteY13" fmla="*/ 7622 h 10753"/>
                <a:gd name="connsiteX14" fmla="*/ 3300 w 10000"/>
                <a:gd name="connsiteY14" fmla="*/ 7484 h 10753"/>
                <a:gd name="connsiteX15" fmla="*/ 3204 w 10000"/>
                <a:gd name="connsiteY15" fmla="*/ 7339 h 10753"/>
                <a:gd name="connsiteX16" fmla="*/ 3204 w 10000"/>
                <a:gd name="connsiteY16" fmla="*/ 7050 h 10753"/>
                <a:gd name="connsiteX17" fmla="*/ 3300 w 10000"/>
                <a:gd name="connsiteY17" fmla="*/ 6471 h 10753"/>
                <a:gd name="connsiteX18" fmla="*/ 3396 w 10000"/>
                <a:gd name="connsiteY18" fmla="*/ 6185 h 10753"/>
                <a:gd name="connsiteX19" fmla="*/ 3300 w 10000"/>
                <a:gd name="connsiteY19" fmla="*/ 5829 h 10753"/>
                <a:gd name="connsiteX20" fmla="*/ 3300 w 10000"/>
                <a:gd name="connsiteY20" fmla="*/ 5829 h 10753"/>
                <a:gd name="connsiteX21" fmla="*/ 2923 w 10000"/>
                <a:gd name="connsiteY21" fmla="*/ 5464 h 10753"/>
                <a:gd name="connsiteX22" fmla="*/ 2641 w 10000"/>
                <a:gd name="connsiteY22" fmla="*/ 5539 h 10753"/>
                <a:gd name="connsiteX23" fmla="*/ 1319 w 10000"/>
                <a:gd name="connsiteY23" fmla="*/ 6117 h 10753"/>
                <a:gd name="connsiteX24" fmla="*/ 850 w 10000"/>
                <a:gd name="connsiteY24" fmla="*/ 6185 h 10753"/>
                <a:gd name="connsiteX25" fmla="*/ 660 w 10000"/>
                <a:gd name="connsiteY25" fmla="*/ 6185 h 10753"/>
                <a:gd name="connsiteX26" fmla="*/ 566 w 10000"/>
                <a:gd name="connsiteY26" fmla="*/ 6117 h 10753"/>
                <a:gd name="connsiteX27" fmla="*/ 470 w 10000"/>
                <a:gd name="connsiteY27" fmla="*/ 5829 h 10753"/>
                <a:gd name="connsiteX28" fmla="*/ 188 w 10000"/>
                <a:gd name="connsiteY28" fmla="*/ 5464 h 10753"/>
                <a:gd name="connsiteX29" fmla="*/ 188 w 10000"/>
                <a:gd name="connsiteY29" fmla="*/ 5464 h 10753"/>
                <a:gd name="connsiteX30" fmla="*/ 0 w 10000"/>
                <a:gd name="connsiteY30" fmla="*/ 5035 h 10753"/>
                <a:gd name="connsiteX31" fmla="*/ 0 w 10000"/>
                <a:gd name="connsiteY31" fmla="*/ 4889 h 10753"/>
                <a:gd name="connsiteX32" fmla="*/ 94 w 10000"/>
                <a:gd name="connsiteY32" fmla="*/ 4750 h 10753"/>
                <a:gd name="connsiteX33" fmla="*/ 282 w 10000"/>
                <a:gd name="connsiteY33" fmla="*/ 4459 h 10753"/>
                <a:gd name="connsiteX34" fmla="*/ 470 w 10000"/>
                <a:gd name="connsiteY34" fmla="*/ 4388 h 10753"/>
                <a:gd name="connsiteX35" fmla="*/ 470 w 10000"/>
                <a:gd name="connsiteY35" fmla="*/ 4388 h 10753"/>
                <a:gd name="connsiteX36" fmla="*/ 470 w 10000"/>
                <a:gd name="connsiteY36" fmla="*/ 4320 h 10753"/>
                <a:gd name="connsiteX37" fmla="*/ 566 w 10000"/>
                <a:gd name="connsiteY37" fmla="*/ 4245 h 10753"/>
                <a:gd name="connsiteX38" fmla="*/ 943 w 10000"/>
                <a:gd name="connsiteY38" fmla="*/ 4170 h 10753"/>
                <a:gd name="connsiteX39" fmla="*/ 2073 w 10000"/>
                <a:gd name="connsiteY39" fmla="*/ 4031 h 10753"/>
                <a:gd name="connsiteX40" fmla="*/ 4055 w 10000"/>
                <a:gd name="connsiteY40" fmla="*/ 3815 h 10753"/>
                <a:gd name="connsiteX41" fmla="*/ 4055 w 10000"/>
                <a:gd name="connsiteY41" fmla="*/ 3815 h 10753"/>
                <a:gd name="connsiteX42" fmla="*/ 5188 w 10000"/>
                <a:gd name="connsiteY42" fmla="*/ 3598 h 10753"/>
                <a:gd name="connsiteX43" fmla="*/ 7262 w 10000"/>
                <a:gd name="connsiteY43" fmla="*/ 3165 h 10753"/>
                <a:gd name="connsiteX44" fmla="*/ 7262 w 10000"/>
                <a:gd name="connsiteY44" fmla="*/ 3165 h 10753"/>
                <a:gd name="connsiteX45" fmla="*/ 7737 w 10000"/>
                <a:gd name="connsiteY45" fmla="*/ 3013 h 10753"/>
                <a:gd name="connsiteX46" fmla="*/ 7924 w 10000"/>
                <a:gd name="connsiteY46" fmla="*/ 2803 h 10753"/>
                <a:gd name="connsiteX47" fmla="*/ 8116 w 10000"/>
                <a:gd name="connsiteY47" fmla="*/ 2660 h 10753"/>
                <a:gd name="connsiteX48" fmla="*/ 8020 w 10000"/>
                <a:gd name="connsiteY48" fmla="*/ 2516 h 10753"/>
                <a:gd name="connsiteX49" fmla="*/ 8020 w 10000"/>
                <a:gd name="connsiteY49" fmla="*/ 2372 h 10753"/>
                <a:gd name="connsiteX50" fmla="*/ 7829 w 10000"/>
                <a:gd name="connsiteY50" fmla="*/ 2228 h 10753"/>
                <a:gd name="connsiteX51" fmla="*/ 7546 w 10000"/>
                <a:gd name="connsiteY51" fmla="*/ 2014 h 10753"/>
                <a:gd name="connsiteX52" fmla="*/ 7546 w 10000"/>
                <a:gd name="connsiteY52" fmla="*/ 2014 h 10753"/>
                <a:gd name="connsiteX53" fmla="*/ 4153 w 10000"/>
                <a:gd name="connsiteY53" fmla="*/ 722 h 10753"/>
                <a:gd name="connsiteX54" fmla="*/ 4153 w 10000"/>
                <a:gd name="connsiteY54" fmla="*/ 722 h 10753"/>
                <a:gd name="connsiteX55" fmla="*/ 3773 w 10000"/>
                <a:gd name="connsiteY55" fmla="*/ 510 h 10753"/>
                <a:gd name="connsiteX56" fmla="*/ 3489 w 10000"/>
                <a:gd name="connsiteY56" fmla="*/ 291 h 10753"/>
                <a:gd name="connsiteX57" fmla="*/ 3300 w 10000"/>
                <a:gd name="connsiteY57" fmla="*/ 73 h 10753"/>
                <a:gd name="connsiteX58" fmla="*/ 3300 w 10000"/>
                <a:gd name="connsiteY58" fmla="*/ 73 h 10753"/>
                <a:gd name="connsiteX59" fmla="*/ 6700 w 10000"/>
                <a:gd name="connsiteY59" fmla="*/ 0 h 10753"/>
                <a:gd name="connsiteX60" fmla="*/ 10000 w 10000"/>
                <a:gd name="connsiteY60" fmla="*/ 722 h 10753"/>
                <a:gd name="connsiteX61" fmla="*/ 10000 w 10000"/>
                <a:gd name="connsiteY61" fmla="*/ 9927 h 10753"/>
                <a:gd name="connsiteX62" fmla="*/ 10000 w 10000"/>
                <a:gd name="connsiteY62" fmla="*/ 9927 h 10753"/>
                <a:gd name="connsiteX63" fmla="*/ 9527 w 10000"/>
                <a:gd name="connsiteY63" fmla="*/ 9857 h 10753"/>
                <a:gd name="connsiteX64" fmla="*/ 8964 w 10000"/>
                <a:gd name="connsiteY64" fmla="*/ 9927 h 10753"/>
                <a:gd name="connsiteX65" fmla="*/ 8964 w 10000"/>
                <a:gd name="connsiteY65" fmla="*/ 9927 h 10753"/>
                <a:gd name="connsiteX66" fmla="*/ 8774 w 10000"/>
                <a:gd name="connsiteY66" fmla="*/ 10000 h 10753"/>
                <a:gd name="connsiteX67" fmla="*/ 8398 w 10000"/>
                <a:gd name="connsiteY67" fmla="*/ 9927 h 10753"/>
                <a:gd name="connsiteX68" fmla="*/ 8116 w 10000"/>
                <a:gd name="connsiteY68" fmla="*/ 9857 h 10753"/>
                <a:gd name="connsiteX69" fmla="*/ 5942 w 10000"/>
                <a:gd name="connsiteY69" fmla="*/ 10752 h 10753"/>
                <a:gd name="connsiteX70" fmla="*/ 4905 w 10000"/>
                <a:gd name="connsiteY70" fmla="*/ 7622 h 10753"/>
                <a:gd name="connsiteX71" fmla="*/ 3583 w 10000"/>
                <a:gd name="connsiteY71" fmla="*/ 7695 h 10753"/>
                <a:gd name="connsiteX72" fmla="*/ 3396 w 10000"/>
                <a:gd name="connsiteY72" fmla="*/ 7622 h 10753"/>
                <a:gd name="connsiteX73" fmla="*/ 3300 w 10000"/>
                <a:gd name="connsiteY73" fmla="*/ 7550 h 10753"/>
                <a:gd name="connsiteX0" fmla="*/ 10000 w 10000"/>
                <a:gd name="connsiteY0" fmla="*/ 9857 h 10753"/>
                <a:gd name="connsiteX1" fmla="*/ 10000 w 10000"/>
                <a:gd name="connsiteY1" fmla="*/ 9857 h 10753"/>
                <a:gd name="connsiteX2" fmla="*/ 8679 w 10000"/>
                <a:gd name="connsiteY2" fmla="*/ 9927 h 10753"/>
                <a:gd name="connsiteX3" fmla="*/ 8205 w 10000"/>
                <a:gd name="connsiteY3" fmla="*/ 9927 h 10753"/>
                <a:gd name="connsiteX4" fmla="*/ 8020 w 10000"/>
                <a:gd name="connsiteY4" fmla="*/ 9857 h 10753"/>
                <a:gd name="connsiteX5" fmla="*/ 7924 w 10000"/>
                <a:gd name="connsiteY5" fmla="*/ 9782 h 10753"/>
                <a:gd name="connsiteX6" fmla="*/ 7924 w 10000"/>
                <a:gd name="connsiteY6" fmla="*/ 9782 h 10753"/>
                <a:gd name="connsiteX7" fmla="*/ 7358 w 10000"/>
                <a:gd name="connsiteY7" fmla="*/ 8915 h 10753"/>
                <a:gd name="connsiteX8" fmla="*/ 6884 w 10000"/>
                <a:gd name="connsiteY8" fmla="*/ 8129 h 10753"/>
                <a:gd name="connsiteX9" fmla="*/ 6884 w 10000"/>
                <a:gd name="connsiteY9" fmla="*/ 8129 h 10753"/>
                <a:gd name="connsiteX10" fmla="*/ 6700 w 10000"/>
                <a:gd name="connsiteY10" fmla="*/ 7987 h 10753"/>
                <a:gd name="connsiteX11" fmla="*/ 6414 w 10000"/>
                <a:gd name="connsiteY11" fmla="*/ 7842 h 10753"/>
                <a:gd name="connsiteX12" fmla="*/ 5660 w 10000"/>
                <a:gd name="connsiteY12" fmla="*/ 7765 h 10753"/>
                <a:gd name="connsiteX13" fmla="*/ 3489 w 10000"/>
                <a:gd name="connsiteY13" fmla="*/ 7622 h 10753"/>
                <a:gd name="connsiteX14" fmla="*/ 3300 w 10000"/>
                <a:gd name="connsiteY14" fmla="*/ 7484 h 10753"/>
                <a:gd name="connsiteX15" fmla="*/ 3204 w 10000"/>
                <a:gd name="connsiteY15" fmla="*/ 7339 h 10753"/>
                <a:gd name="connsiteX16" fmla="*/ 3204 w 10000"/>
                <a:gd name="connsiteY16" fmla="*/ 7050 h 10753"/>
                <a:gd name="connsiteX17" fmla="*/ 3300 w 10000"/>
                <a:gd name="connsiteY17" fmla="*/ 6471 h 10753"/>
                <a:gd name="connsiteX18" fmla="*/ 3396 w 10000"/>
                <a:gd name="connsiteY18" fmla="*/ 6185 h 10753"/>
                <a:gd name="connsiteX19" fmla="*/ 3300 w 10000"/>
                <a:gd name="connsiteY19" fmla="*/ 5829 h 10753"/>
                <a:gd name="connsiteX20" fmla="*/ 3300 w 10000"/>
                <a:gd name="connsiteY20" fmla="*/ 5829 h 10753"/>
                <a:gd name="connsiteX21" fmla="*/ 2923 w 10000"/>
                <a:gd name="connsiteY21" fmla="*/ 5464 h 10753"/>
                <a:gd name="connsiteX22" fmla="*/ 2641 w 10000"/>
                <a:gd name="connsiteY22" fmla="*/ 5539 h 10753"/>
                <a:gd name="connsiteX23" fmla="*/ 1319 w 10000"/>
                <a:gd name="connsiteY23" fmla="*/ 6117 h 10753"/>
                <a:gd name="connsiteX24" fmla="*/ 850 w 10000"/>
                <a:gd name="connsiteY24" fmla="*/ 6185 h 10753"/>
                <a:gd name="connsiteX25" fmla="*/ 660 w 10000"/>
                <a:gd name="connsiteY25" fmla="*/ 6185 h 10753"/>
                <a:gd name="connsiteX26" fmla="*/ 566 w 10000"/>
                <a:gd name="connsiteY26" fmla="*/ 6117 h 10753"/>
                <a:gd name="connsiteX27" fmla="*/ 470 w 10000"/>
                <a:gd name="connsiteY27" fmla="*/ 5829 h 10753"/>
                <a:gd name="connsiteX28" fmla="*/ 188 w 10000"/>
                <a:gd name="connsiteY28" fmla="*/ 5464 h 10753"/>
                <a:gd name="connsiteX29" fmla="*/ 188 w 10000"/>
                <a:gd name="connsiteY29" fmla="*/ 5464 h 10753"/>
                <a:gd name="connsiteX30" fmla="*/ 0 w 10000"/>
                <a:gd name="connsiteY30" fmla="*/ 5035 h 10753"/>
                <a:gd name="connsiteX31" fmla="*/ 0 w 10000"/>
                <a:gd name="connsiteY31" fmla="*/ 4889 h 10753"/>
                <a:gd name="connsiteX32" fmla="*/ 94 w 10000"/>
                <a:gd name="connsiteY32" fmla="*/ 4750 h 10753"/>
                <a:gd name="connsiteX33" fmla="*/ 282 w 10000"/>
                <a:gd name="connsiteY33" fmla="*/ 4459 h 10753"/>
                <a:gd name="connsiteX34" fmla="*/ 470 w 10000"/>
                <a:gd name="connsiteY34" fmla="*/ 4388 h 10753"/>
                <a:gd name="connsiteX35" fmla="*/ 470 w 10000"/>
                <a:gd name="connsiteY35" fmla="*/ 4388 h 10753"/>
                <a:gd name="connsiteX36" fmla="*/ 470 w 10000"/>
                <a:gd name="connsiteY36" fmla="*/ 4320 h 10753"/>
                <a:gd name="connsiteX37" fmla="*/ 566 w 10000"/>
                <a:gd name="connsiteY37" fmla="*/ 4245 h 10753"/>
                <a:gd name="connsiteX38" fmla="*/ 943 w 10000"/>
                <a:gd name="connsiteY38" fmla="*/ 4170 h 10753"/>
                <a:gd name="connsiteX39" fmla="*/ 2073 w 10000"/>
                <a:gd name="connsiteY39" fmla="*/ 4031 h 10753"/>
                <a:gd name="connsiteX40" fmla="*/ 4055 w 10000"/>
                <a:gd name="connsiteY40" fmla="*/ 3815 h 10753"/>
                <a:gd name="connsiteX41" fmla="*/ 4055 w 10000"/>
                <a:gd name="connsiteY41" fmla="*/ 3815 h 10753"/>
                <a:gd name="connsiteX42" fmla="*/ 5188 w 10000"/>
                <a:gd name="connsiteY42" fmla="*/ 3598 h 10753"/>
                <a:gd name="connsiteX43" fmla="*/ 7262 w 10000"/>
                <a:gd name="connsiteY43" fmla="*/ 3165 h 10753"/>
                <a:gd name="connsiteX44" fmla="*/ 7262 w 10000"/>
                <a:gd name="connsiteY44" fmla="*/ 3165 h 10753"/>
                <a:gd name="connsiteX45" fmla="*/ 7737 w 10000"/>
                <a:gd name="connsiteY45" fmla="*/ 3013 h 10753"/>
                <a:gd name="connsiteX46" fmla="*/ 7924 w 10000"/>
                <a:gd name="connsiteY46" fmla="*/ 2803 h 10753"/>
                <a:gd name="connsiteX47" fmla="*/ 8116 w 10000"/>
                <a:gd name="connsiteY47" fmla="*/ 2660 h 10753"/>
                <a:gd name="connsiteX48" fmla="*/ 8020 w 10000"/>
                <a:gd name="connsiteY48" fmla="*/ 2516 h 10753"/>
                <a:gd name="connsiteX49" fmla="*/ 8020 w 10000"/>
                <a:gd name="connsiteY49" fmla="*/ 2372 h 10753"/>
                <a:gd name="connsiteX50" fmla="*/ 7829 w 10000"/>
                <a:gd name="connsiteY50" fmla="*/ 2228 h 10753"/>
                <a:gd name="connsiteX51" fmla="*/ 7546 w 10000"/>
                <a:gd name="connsiteY51" fmla="*/ 2014 h 10753"/>
                <a:gd name="connsiteX52" fmla="*/ 7546 w 10000"/>
                <a:gd name="connsiteY52" fmla="*/ 2014 h 10753"/>
                <a:gd name="connsiteX53" fmla="*/ 4153 w 10000"/>
                <a:gd name="connsiteY53" fmla="*/ 722 h 10753"/>
                <a:gd name="connsiteX54" fmla="*/ 4153 w 10000"/>
                <a:gd name="connsiteY54" fmla="*/ 722 h 10753"/>
                <a:gd name="connsiteX55" fmla="*/ 3773 w 10000"/>
                <a:gd name="connsiteY55" fmla="*/ 510 h 10753"/>
                <a:gd name="connsiteX56" fmla="*/ 3489 w 10000"/>
                <a:gd name="connsiteY56" fmla="*/ 291 h 10753"/>
                <a:gd name="connsiteX57" fmla="*/ 3300 w 10000"/>
                <a:gd name="connsiteY57" fmla="*/ 73 h 10753"/>
                <a:gd name="connsiteX58" fmla="*/ 3300 w 10000"/>
                <a:gd name="connsiteY58" fmla="*/ 73 h 10753"/>
                <a:gd name="connsiteX59" fmla="*/ 6700 w 10000"/>
                <a:gd name="connsiteY59" fmla="*/ 0 h 10753"/>
                <a:gd name="connsiteX60" fmla="*/ 10000 w 10000"/>
                <a:gd name="connsiteY60" fmla="*/ 722 h 10753"/>
                <a:gd name="connsiteX61" fmla="*/ 10000 w 10000"/>
                <a:gd name="connsiteY61" fmla="*/ 9927 h 10753"/>
                <a:gd name="connsiteX62" fmla="*/ 10000 w 10000"/>
                <a:gd name="connsiteY62" fmla="*/ 9927 h 10753"/>
                <a:gd name="connsiteX63" fmla="*/ 9527 w 10000"/>
                <a:gd name="connsiteY63" fmla="*/ 9857 h 10753"/>
                <a:gd name="connsiteX64" fmla="*/ 8964 w 10000"/>
                <a:gd name="connsiteY64" fmla="*/ 9927 h 10753"/>
                <a:gd name="connsiteX65" fmla="*/ 8964 w 10000"/>
                <a:gd name="connsiteY65" fmla="*/ 9927 h 10753"/>
                <a:gd name="connsiteX66" fmla="*/ 8774 w 10000"/>
                <a:gd name="connsiteY66" fmla="*/ 10000 h 10753"/>
                <a:gd name="connsiteX67" fmla="*/ 8398 w 10000"/>
                <a:gd name="connsiteY67" fmla="*/ 9927 h 10753"/>
                <a:gd name="connsiteX68" fmla="*/ 8116 w 10000"/>
                <a:gd name="connsiteY68" fmla="*/ 9857 h 10753"/>
                <a:gd name="connsiteX69" fmla="*/ 5942 w 10000"/>
                <a:gd name="connsiteY69" fmla="*/ 10752 h 10753"/>
                <a:gd name="connsiteX70" fmla="*/ 3583 w 10000"/>
                <a:gd name="connsiteY70" fmla="*/ 7695 h 10753"/>
                <a:gd name="connsiteX71" fmla="*/ 3396 w 10000"/>
                <a:gd name="connsiteY71" fmla="*/ 7622 h 10753"/>
                <a:gd name="connsiteX72" fmla="*/ 3300 w 10000"/>
                <a:gd name="connsiteY72" fmla="*/ 7550 h 10753"/>
                <a:gd name="connsiteX0" fmla="*/ 10000 w 10000"/>
                <a:gd name="connsiteY0" fmla="*/ 9857 h 10753"/>
                <a:gd name="connsiteX1" fmla="*/ 10000 w 10000"/>
                <a:gd name="connsiteY1" fmla="*/ 9857 h 10753"/>
                <a:gd name="connsiteX2" fmla="*/ 8679 w 10000"/>
                <a:gd name="connsiteY2" fmla="*/ 9927 h 10753"/>
                <a:gd name="connsiteX3" fmla="*/ 8205 w 10000"/>
                <a:gd name="connsiteY3" fmla="*/ 9927 h 10753"/>
                <a:gd name="connsiteX4" fmla="*/ 8020 w 10000"/>
                <a:gd name="connsiteY4" fmla="*/ 9857 h 10753"/>
                <a:gd name="connsiteX5" fmla="*/ 7924 w 10000"/>
                <a:gd name="connsiteY5" fmla="*/ 9782 h 10753"/>
                <a:gd name="connsiteX6" fmla="*/ 7924 w 10000"/>
                <a:gd name="connsiteY6" fmla="*/ 9782 h 10753"/>
                <a:gd name="connsiteX7" fmla="*/ 7358 w 10000"/>
                <a:gd name="connsiteY7" fmla="*/ 8915 h 10753"/>
                <a:gd name="connsiteX8" fmla="*/ 6884 w 10000"/>
                <a:gd name="connsiteY8" fmla="*/ 8129 h 10753"/>
                <a:gd name="connsiteX9" fmla="*/ 6884 w 10000"/>
                <a:gd name="connsiteY9" fmla="*/ 8129 h 10753"/>
                <a:gd name="connsiteX10" fmla="*/ 6700 w 10000"/>
                <a:gd name="connsiteY10" fmla="*/ 7987 h 10753"/>
                <a:gd name="connsiteX11" fmla="*/ 6414 w 10000"/>
                <a:gd name="connsiteY11" fmla="*/ 7842 h 10753"/>
                <a:gd name="connsiteX12" fmla="*/ 5660 w 10000"/>
                <a:gd name="connsiteY12" fmla="*/ 7765 h 10753"/>
                <a:gd name="connsiteX13" fmla="*/ 3489 w 10000"/>
                <a:gd name="connsiteY13" fmla="*/ 7622 h 10753"/>
                <a:gd name="connsiteX14" fmla="*/ 3300 w 10000"/>
                <a:gd name="connsiteY14" fmla="*/ 7484 h 10753"/>
                <a:gd name="connsiteX15" fmla="*/ 3204 w 10000"/>
                <a:gd name="connsiteY15" fmla="*/ 7339 h 10753"/>
                <a:gd name="connsiteX16" fmla="*/ 3204 w 10000"/>
                <a:gd name="connsiteY16" fmla="*/ 7050 h 10753"/>
                <a:gd name="connsiteX17" fmla="*/ 3300 w 10000"/>
                <a:gd name="connsiteY17" fmla="*/ 6471 h 10753"/>
                <a:gd name="connsiteX18" fmla="*/ 3396 w 10000"/>
                <a:gd name="connsiteY18" fmla="*/ 6185 h 10753"/>
                <a:gd name="connsiteX19" fmla="*/ 3300 w 10000"/>
                <a:gd name="connsiteY19" fmla="*/ 5829 h 10753"/>
                <a:gd name="connsiteX20" fmla="*/ 3300 w 10000"/>
                <a:gd name="connsiteY20" fmla="*/ 5829 h 10753"/>
                <a:gd name="connsiteX21" fmla="*/ 2923 w 10000"/>
                <a:gd name="connsiteY21" fmla="*/ 5464 h 10753"/>
                <a:gd name="connsiteX22" fmla="*/ 2641 w 10000"/>
                <a:gd name="connsiteY22" fmla="*/ 5539 h 10753"/>
                <a:gd name="connsiteX23" fmla="*/ 1319 w 10000"/>
                <a:gd name="connsiteY23" fmla="*/ 6117 h 10753"/>
                <a:gd name="connsiteX24" fmla="*/ 850 w 10000"/>
                <a:gd name="connsiteY24" fmla="*/ 6185 h 10753"/>
                <a:gd name="connsiteX25" fmla="*/ 660 w 10000"/>
                <a:gd name="connsiteY25" fmla="*/ 6185 h 10753"/>
                <a:gd name="connsiteX26" fmla="*/ 566 w 10000"/>
                <a:gd name="connsiteY26" fmla="*/ 6117 h 10753"/>
                <a:gd name="connsiteX27" fmla="*/ 470 w 10000"/>
                <a:gd name="connsiteY27" fmla="*/ 5829 h 10753"/>
                <a:gd name="connsiteX28" fmla="*/ 188 w 10000"/>
                <a:gd name="connsiteY28" fmla="*/ 5464 h 10753"/>
                <a:gd name="connsiteX29" fmla="*/ 188 w 10000"/>
                <a:gd name="connsiteY29" fmla="*/ 5464 h 10753"/>
                <a:gd name="connsiteX30" fmla="*/ 0 w 10000"/>
                <a:gd name="connsiteY30" fmla="*/ 5035 h 10753"/>
                <a:gd name="connsiteX31" fmla="*/ 0 w 10000"/>
                <a:gd name="connsiteY31" fmla="*/ 4889 h 10753"/>
                <a:gd name="connsiteX32" fmla="*/ 94 w 10000"/>
                <a:gd name="connsiteY32" fmla="*/ 4750 h 10753"/>
                <a:gd name="connsiteX33" fmla="*/ 282 w 10000"/>
                <a:gd name="connsiteY33" fmla="*/ 4459 h 10753"/>
                <a:gd name="connsiteX34" fmla="*/ 470 w 10000"/>
                <a:gd name="connsiteY34" fmla="*/ 4388 h 10753"/>
                <a:gd name="connsiteX35" fmla="*/ 470 w 10000"/>
                <a:gd name="connsiteY35" fmla="*/ 4388 h 10753"/>
                <a:gd name="connsiteX36" fmla="*/ 470 w 10000"/>
                <a:gd name="connsiteY36" fmla="*/ 4320 h 10753"/>
                <a:gd name="connsiteX37" fmla="*/ 566 w 10000"/>
                <a:gd name="connsiteY37" fmla="*/ 4245 h 10753"/>
                <a:gd name="connsiteX38" fmla="*/ 943 w 10000"/>
                <a:gd name="connsiteY38" fmla="*/ 4170 h 10753"/>
                <a:gd name="connsiteX39" fmla="*/ 2073 w 10000"/>
                <a:gd name="connsiteY39" fmla="*/ 4031 h 10753"/>
                <a:gd name="connsiteX40" fmla="*/ 4055 w 10000"/>
                <a:gd name="connsiteY40" fmla="*/ 3815 h 10753"/>
                <a:gd name="connsiteX41" fmla="*/ 4055 w 10000"/>
                <a:gd name="connsiteY41" fmla="*/ 3815 h 10753"/>
                <a:gd name="connsiteX42" fmla="*/ 5188 w 10000"/>
                <a:gd name="connsiteY42" fmla="*/ 3598 h 10753"/>
                <a:gd name="connsiteX43" fmla="*/ 7262 w 10000"/>
                <a:gd name="connsiteY43" fmla="*/ 3165 h 10753"/>
                <a:gd name="connsiteX44" fmla="*/ 7262 w 10000"/>
                <a:gd name="connsiteY44" fmla="*/ 3165 h 10753"/>
                <a:gd name="connsiteX45" fmla="*/ 7737 w 10000"/>
                <a:gd name="connsiteY45" fmla="*/ 3013 h 10753"/>
                <a:gd name="connsiteX46" fmla="*/ 7924 w 10000"/>
                <a:gd name="connsiteY46" fmla="*/ 2803 h 10753"/>
                <a:gd name="connsiteX47" fmla="*/ 8116 w 10000"/>
                <a:gd name="connsiteY47" fmla="*/ 2660 h 10753"/>
                <a:gd name="connsiteX48" fmla="*/ 8020 w 10000"/>
                <a:gd name="connsiteY48" fmla="*/ 2516 h 10753"/>
                <a:gd name="connsiteX49" fmla="*/ 8020 w 10000"/>
                <a:gd name="connsiteY49" fmla="*/ 2372 h 10753"/>
                <a:gd name="connsiteX50" fmla="*/ 7829 w 10000"/>
                <a:gd name="connsiteY50" fmla="*/ 2228 h 10753"/>
                <a:gd name="connsiteX51" fmla="*/ 7546 w 10000"/>
                <a:gd name="connsiteY51" fmla="*/ 2014 h 10753"/>
                <a:gd name="connsiteX52" fmla="*/ 7546 w 10000"/>
                <a:gd name="connsiteY52" fmla="*/ 2014 h 10753"/>
                <a:gd name="connsiteX53" fmla="*/ 4153 w 10000"/>
                <a:gd name="connsiteY53" fmla="*/ 722 h 10753"/>
                <a:gd name="connsiteX54" fmla="*/ 4153 w 10000"/>
                <a:gd name="connsiteY54" fmla="*/ 722 h 10753"/>
                <a:gd name="connsiteX55" fmla="*/ 3773 w 10000"/>
                <a:gd name="connsiteY55" fmla="*/ 510 h 10753"/>
                <a:gd name="connsiteX56" fmla="*/ 3489 w 10000"/>
                <a:gd name="connsiteY56" fmla="*/ 291 h 10753"/>
                <a:gd name="connsiteX57" fmla="*/ 3300 w 10000"/>
                <a:gd name="connsiteY57" fmla="*/ 73 h 10753"/>
                <a:gd name="connsiteX58" fmla="*/ 3300 w 10000"/>
                <a:gd name="connsiteY58" fmla="*/ 73 h 10753"/>
                <a:gd name="connsiteX59" fmla="*/ 6700 w 10000"/>
                <a:gd name="connsiteY59" fmla="*/ 0 h 10753"/>
                <a:gd name="connsiteX60" fmla="*/ 10000 w 10000"/>
                <a:gd name="connsiteY60" fmla="*/ 722 h 10753"/>
                <a:gd name="connsiteX61" fmla="*/ 10000 w 10000"/>
                <a:gd name="connsiteY61" fmla="*/ 9927 h 10753"/>
                <a:gd name="connsiteX62" fmla="*/ 10000 w 10000"/>
                <a:gd name="connsiteY62" fmla="*/ 9927 h 10753"/>
                <a:gd name="connsiteX63" fmla="*/ 9527 w 10000"/>
                <a:gd name="connsiteY63" fmla="*/ 9857 h 10753"/>
                <a:gd name="connsiteX64" fmla="*/ 8964 w 10000"/>
                <a:gd name="connsiteY64" fmla="*/ 9927 h 10753"/>
                <a:gd name="connsiteX65" fmla="*/ 8964 w 10000"/>
                <a:gd name="connsiteY65" fmla="*/ 9927 h 10753"/>
                <a:gd name="connsiteX66" fmla="*/ 8774 w 10000"/>
                <a:gd name="connsiteY66" fmla="*/ 10000 h 10753"/>
                <a:gd name="connsiteX67" fmla="*/ 8398 w 10000"/>
                <a:gd name="connsiteY67" fmla="*/ 9927 h 10753"/>
                <a:gd name="connsiteX68" fmla="*/ 8116 w 10000"/>
                <a:gd name="connsiteY68" fmla="*/ 9857 h 10753"/>
                <a:gd name="connsiteX69" fmla="*/ 5942 w 10000"/>
                <a:gd name="connsiteY69" fmla="*/ 10752 h 10753"/>
                <a:gd name="connsiteX70" fmla="*/ 3396 w 10000"/>
                <a:gd name="connsiteY70" fmla="*/ 7622 h 10753"/>
                <a:gd name="connsiteX71" fmla="*/ 3300 w 10000"/>
                <a:gd name="connsiteY71" fmla="*/ 7550 h 10753"/>
                <a:gd name="connsiteX0" fmla="*/ 10000 w 10000"/>
                <a:gd name="connsiteY0" fmla="*/ 9857 h 10753"/>
                <a:gd name="connsiteX1" fmla="*/ 10000 w 10000"/>
                <a:gd name="connsiteY1" fmla="*/ 9857 h 10753"/>
                <a:gd name="connsiteX2" fmla="*/ 8679 w 10000"/>
                <a:gd name="connsiteY2" fmla="*/ 9927 h 10753"/>
                <a:gd name="connsiteX3" fmla="*/ 8205 w 10000"/>
                <a:gd name="connsiteY3" fmla="*/ 9927 h 10753"/>
                <a:gd name="connsiteX4" fmla="*/ 8020 w 10000"/>
                <a:gd name="connsiteY4" fmla="*/ 9857 h 10753"/>
                <a:gd name="connsiteX5" fmla="*/ 7924 w 10000"/>
                <a:gd name="connsiteY5" fmla="*/ 9782 h 10753"/>
                <a:gd name="connsiteX6" fmla="*/ 7924 w 10000"/>
                <a:gd name="connsiteY6" fmla="*/ 9782 h 10753"/>
                <a:gd name="connsiteX7" fmla="*/ 7358 w 10000"/>
                <a:gd name="connsiteY7" fmla="*/ 8915 h 10753"/>
                <a:gd name="connsiteX8" fmla="*/ 6884 w 10000"/>
                <a:gd name="connsiteY8" fmla="*/ 8129 h 10753"/>
                <a:gd name="connsiteX9" fmla="*/ 6884 w 10000"/>
                <a:gd name="connsiteY9" fmla="*/ 8129 h 10753"/>
                <a:gd name="connsiteX10" fmla="*/ 6700 w 10000"/>
                <a:gd name="connsiteY10" fmla="*/ 7987 h 10753"/>
                <a:gd name="connsiteX11" fmla="*/ 6414 w 10000"/>
                <a:gd name="connsiteY11" fmla="*/ 7842 h 10753"/>
                <a:gd name="connsiteX12" fmla="*/ 5660 w 10000"/>
                <a:gd name="connsiteY12" fmla="*/ 7765 h 10753"/>
                <a:gd name="connsiteX13" fmla="*/ 3489 w 10000"/>
                <a:gd name="connsiteY13" fmla="*/ 7622 h 10753"/>
                <a:gd name="connsiteX14" fmla="*/ 3300 w 10000"/>
                <a:gd name="connsiteY14" fmla="*/ 7484 h 10753"/>
                <a:gd name="connsiteX15" fmla="*/ 3204 w 10000"/>
                <a:gd name="connsiteY15" fmla="*/ 7339 h 10753"/>
                <a:gd name="connsiteX16" fmla="*/ 3204 w 10000"/>
                <a:gd name="connsiteY16" fmla="*/ 7050 h 10753"/>
                <a:gd name="connsiteX17" fmla="*/ 3300 w 10000"/>
                <a:gd name="connsiteY17" fmla="*/ 6471 h 10753"/>
                <a:gd name="connsiteX18" fmla="*/ 3396 w 10000"/>
                <a:gd name="connsiteY18" fmla="*/ 6185 h 10753"/>
                <a:gd name="connsiteX19" fmla="*/ 3300 w 10000"/>
                <a:gd name="connsiteY19" fmla="*/ 5829 h 10753"/>
                <a:gd name="connsiteX20" fmla="*/ 3300 w 10000"/>
                <a:gd name="connsiteY20" fmla="*/ 5829 h 10753"/>
                <a:gd name="connsiteX21" fmla="*/ 2923 w 10000"/>
                <a:gd name="connsiteY21" fmla="*/ 5464 h 10753"/>
                <a:gd name="connsiteX22" fmla="*/ 2641 w 10000"/>
                <a:gd name="connsiteY22" fmla="*/ 5539 h 10753"/>
                <a:gd name="connsiteX23" fmla="*/ 1319 w 10000"/>
                <a:gd name="connsiteY23" fmla="*/ 6117 h 10753"/>
                <a:gd name="connsiteX24" fmla="*/ 850 w 10000"/>
                <a:gd name="connsiteY24" fmla="*/ 6185 h 10753"/>
                <a:gd name="connsiteX25" fmla="*/ 660 w 10000"/>
                <a:gd name="connsiteY25" fmla="*/ 6185 h 10753"/>
                <a:gd name="connsiteX26" fmla="*/ 566 w 10000"/>
                <a:gd name="connsiteY26" fmla="*/ 6117 h 10753"/>
                <a:gd name="connsiteX27" fmla="*/ 470 w 10000"/>
                <a:gd name="connsiteY27" fmla="*/ 5829 h 10753"/>
                <a:gd name="connsiteX28" fmla="*/ 188 w 10000"/>
                <a:gd name="connsiteY28" fmla="*/ 5464 h 10753"/>
                <a:gd name="connsiteX29" fmla="*/ 188 w 10000"/>
                <a:gd name="connsiteY29" fmla="*/ 5464 h 10753"/>
                <a:gd name="connsiteX30" fmla="*/ 0 w 10000"/>
                <a:gd name="connsiteY30" fmla="*/ 5035 h 10753"/>
                <a:gd name="connsiteX31" fmla="*/ 0 w 10000"/>
                <a:gd name="connsiteY31" fmla="*/ 4889 h 10753"/>
                <a:gd name="connsiteX32" fmla="*/ 94 w 10000"/>
                <a:gd name="connsiteY32" fmla="*/ 4750 h 10753"/>
                <a:gd name="connsiteX33" fmla="*/ 282 w 10000"/>
                <a:gd name="connsiteY33" fmla="*/ 4459 h 10753"/>
                <a:gd name="connsiteX34" fmla="*/ 470 w 10000"/>
                <a:gd name="connsiteY34" fmla="*/ 4388 h 10753"/>
                <a:gd name="connsiteX35" fmla="*/ 470 w 10000"/>
                <a:gd name="connsiteY35" fmla="*/ 4388 h 10753"/>
                <a:gd name="connsiteX36" fmla="*/ 470 w 10000"/>
                <a:gd name="connsiteY36" fmla="*/ 4320 h 10753"/>
                <a:gd name="connsiteX37" fmla="*/ 566 w 10000"/>
                <a:gd name="connsiteY37" fmla="*/ 4245 h 10753"/>
                <a:gd name="connsiteX38" fmla="*/ 943 w 10000"/>
                <a:gd name="connsiteY38" fmla="*/ 4170 h 10753"/>
                <a:gd name="connsiteX39" fmla="*/ 2073 w 10000"/>
                <a:gd name="connsiteY39" fmla="*/ 4031 h 10753"/>
                <a:gd name="connsiteX40" fmla="*/ 4055 w 10000"/>
                <a:gd name="connsiteY40" fmla="*/ 3815 h 10753"/>
                <a:gd name="connsiteX41" fmla="*/ 4055 w 10000"/>
                <a:gd name="connsiteY41" fmla="*/ 3815 h 10753"/>
                <a:gd name="connsiteX42" fmla="*/ 5188 w 10000"/>
                <a:gd name="connsiteY42" fmla="*/ 3598 h 10753"/>
                <a:gd name="connsiteX43" fmla="*/ 7262 w 10000"/>
                <a:gd name="connsiteY43" fmla="*/ 3165 h 10753"/>
                <a:gd name="connsiteX44" fmla="*/ 7262 w 10000"/>
                <a:gd name="connsiteY44" fmla="*/ 3165 h 10753"/>
                <a:gd name="connsiteX45" fmla="*/ 7737 w 10000"/>
                <a:gd name="connsiteY45" fmla="*/ 3013 h 10753"/>
                <a:gd name="connsiteX46" fmla="*/ 7924 w 10000"/>
                <a:gd name="connsiteY46" fmla="*/ 2803 h 10753"/>
                <a:gd name="connsiteX47" fmla="*/ 8116 w 10000"/>
                <a:gd name="connsiteY47" fmla="*/ 2660 h 10753"/>
                <a:gd name="connsiteX48" fmla="*/ 8020 w 10000"/>
                <a:gd name="connsiteY48" fmla="*/ 2516 h 10753"/>
                <a:gd name="connsiteX49" fmla="*/ 8020 w 10000"/>
                <a:gd name="connsiteY49" fmla="*/ 2372 h 10753"/>
                <a:gd name="connsiteX50" fmla="*/ 7829 w 10000"/>
                <a:gd name="connsiteY50" fmla="*/ 2228 h 10753"/>
                <a:gd name="connsiteX51" fmla="*/ 7546 w 10000"/>
                <a:gd name="connsiteY51" fmla="*/ 2014 h 10753"/>
                <a:gd name="connsiteX52" fmla="*/ 7546 w 10000"/>
                <a:gd name="connsiteY52" fmla="*/ 2014 h 10753"/>
                <a:gd name="connsiteX53" fmla="*/ 4153 w 10000"/>
                <a:gd name="connsiteY53" fmla="*/ 722 h 10753"/>
                <a:gd name="connsiteX54" fmla="*/ 4153 w 10000"/>
                <a:gd name="connsiteY54" fmla="*/ 722 h 10753"/>
                <a:gd name="connsiteX55" fmla="*/ 3773 w 10000"/>
                <a:gd name="connsiteY55" fmla="*/ 510 h 10753"/>
                <a:gd name="connsiteX56" fmla="*/ 3489 w 10000"/>
                <a:gd name="connsiteY56" fmla="*/ 291 h 10753"/>
                <a:gd name="connsiteX57" fmla="*/ 3300 w 10000"/>
                <a:gd name="connsiteY57" fmla="*/ 73 h 10753"/>
                <a:gd name="connsiteX58" fmla="*/ 3300 w 10000"/>
                <a:gd name="connsiteY58" fmla="*/ 73 h 10753"/>
                <a:gd name="connsiteX59" fmla="*/ 6700 w 10000"/>
                <a:gd name="connsiteY59" fmla="*/ 0 h 10753"/>
                <a:gd name="connsiteX60" fmla="*/ 10000 w 10000"/>
                <a:gd name="connsiteY60" fmla="*/ 722 h 10753"/>
                <a:gd name="connsiteX61" fmla="*/ 10000 w 10000"/>
                <a:gd name="connsiteY61" fmla="*/ 9927 h 10753"/>
                <a:gd name="connsiteX62" fmla="*/ 10000 w 10000"/>
                <a:gd name="connsiteY62" fmla="*/ 9927 h 10753"/>
                <a:gd name="connsiteX63" fmla="*/ 9527 w 10000"/>
                <a:gd name="connsiteY63" fmla="*/ 9857 h 10753"/>
                <a:gd name="connsiteX64" fmla="*/ 8964 w 10000"/>
                <a:gd name="connsiteY64" fmla="*/ 9927 h 10753"/>
                <a:gd name="connsiteX65" fmla="*/ 8964 w 10000"/>
                <a:gd name="connsiteY65" fmla="*/ 9927 h 10753"/>
                <a:gd name="connsiteX66" fmla="*/ 8774 w 10000"/>
                <a:gd name="connsiteY66" fmla="*/ 10000 h 10753"/>
                <a:gd name="connsiteX67" fmla="*/ 8398 w 10000"/>
                <a:gd name="connsiteY67" fmla="*/ 9927 h 10753"/>
                <a:gd name="connsiteX68" fmla="*/ 8116 w 10000"/>
                <a:gd name="connsiteY68" fmla="*/ 9857 h 10753"/>
                <a:gd name="connsiteX69" fmla="*/ 5942 w 10000"/>
                <a:gd name="connsiteY69" fmla="*/ 10752 h 10753"/>
                <a:gd name="connsiteX70" fmla="*/ 3300 w 10000"/>
                <a:gd name="connsiteY70" fmla="*/ 7550 h 10753"/>
                <a:gd name="connsiteX0" fmla="*/ 10000 w 10000"/>
                <a:gd name="connsiteY0" fmla="*/ 9857 h 10753"/>
                <a:gd name="connsiteX1" fmla="*/ 10000 w 10000"/>
                <a:gd name="connsiteY1" fmla="*/ 9857 h 10753"/>
                <a:gd name="connsiteX2" fmla="*/ 8679 w 10000"/>
                <a:gd name="connsiteY2" fmla="*/ 9927 h 10753"/>
                <a:gd name="connsiteX3" fmla="*/ 8205 w 10000"/>
                <a:gd name="connsiteY3" fmla="*/ 9927 h 10753"/>
                <a:gd name="connsiteX4" fmla="*/ 8020 w 10000"/>
                <a:gd name="connsiteY4" fmla="*/ 9857 h 10753"/>
                <a:gd name="connsiteX5" fmla="*/ 7924 w 10000"/>
                <a:gd name="connsiteY5" fmla="*/ 9782 h 10753"/>
                <a:gd name="connsiteX6" fmla="*/ 7924 w 10000"/>
                <a:gd name="connsiteY6" fmla="*/ 9782 h 10753"/>
                <a:gd name="connsiteX7" fmla="*/ 7358 w 10000"/>
                <a:gd name="connsiteY7" fmla="*/ 8915 h 10753"/>
                <a:gd name="connsiteX8" fmla="*/ 6884 w 10000"/>
                <a:gd name="connsiteY8" fmla="*/ 8129 h 10753"/>
                <a:gd name="connsiteX9" fmla="*/ 6884 w 10000"/>
                <a:gd name="connsiteY9" fmla="*/ 8129 h 10753"/>
                <a:gd name="connsiteX10" fmla="*/ 6700 w 10000"/>
                <a:gd name="connsiteY10" fmla="*/ 7987 h 10753"/>
                <a:gd name="connsiteX11" fmla="*/ 6414 w 10000"/>
                <a:gd name="connsiteY11" fmla="*/ 7842 h 10753"/>
                <a:gd name="connsiteX12" fmla="*/ 5660 w 10000"/>
                <a:gd name="connsiteY12" fmla="*/ 7765 h 10753"/>
                <a:gd name="connsiteX13" fmla="*/ 3489 w 10000"/>
                <a:gd name="connsiteY13" fmla="*/ 7622 h 10753"/>
                <a:gd name="connsiteX14" fmla="*/ 3300 w 10000"/>
                <a:gd name="connsiteY14" fmla="*/ 7484 h 10753"/>
                <a:gd name="connsiteX15" fmla="*/ 3204 w 10000"/>
                <a:gd name="connsiteY15" fmla="*/ 7339 h 10753"/>
                <a:gd name="connsiteX16" fmla="*/ 3204 w 10000"/>
                <a:gd name="connsiteY16" fmla="*/ 7050 h 10753"/>
                <a:gd name="connsiteX17" fmla="*/ 3300 w 10000"/>
                <a:gd name="connsiteY17" fmla="*/ 6471 h 10753"/>
                <a:gd name="connsiteX18" fmla="*/ 3396 w 10000"/>
                <a:gd name="connsiteY18" fmla="*/ 6185 h 10753"/>
                <a:gd name="connsiteX19" fmla="*/ 3300 w 10000"/>
                <a:gd name="connsiteY19" fmla="*/ 5829 h 10753"/>
                <a:gd name="connsiteX20" fmla="*/ 3300 w 10000"/>
                <a:gd name="connsiteY20" fmla="*/ 5829 h 10753"/>
                <a:gd name="connsiteX21" fmla="*/ 2923 w 10000"/>
                <a:gd name="connsiteY21" fmla="*/ 5464 h 10753"/>
                <a:gd name="connsiteX22" fmla="*/ 2641 w 10000"/>
                <a:gd name="connsiteY22" fmla="*/ 5539 h 10753"/>
                <a:gd name="connsiteX23" fmla="*/ 1319 w 10000"/>
                <a:gd name="connsiteY23" fmla="*/ 6117 h 10753"/>
                <a:gd name="connsiteX24" fmla="*/ 850 w 10000"/>
                <a:gd name="connsiteY24" fmla="*/ 6185 h 10753"/>
                <a:gd name="connsiteX25" fmla="*/ 660 w 10000"/>
                <a:gd name="connsiteY25" fmla="*/ 6185 h 10753"/>
                <a:gd name="connsiteX26" fmla="*/ 566 w 10000"/>
                <a:gd name="connsiteY26" fmla="*/ 6117 h 10753"/>
                <a:gd name="connsiteX27" fmla="*/ 470 w 10000"/>
                <a:gd name="connsiteY27" fmla="*/ 5829 h 10753"/>
                <a:gd name="connsiteX28" fmla="*/ 188 w 10000"/>
                <a:gd name="connsiteY28" fmla="*/ 5464 h 10753"/>
                <a:gd name="connsiteX29" fmla="*/ 188 w 10000"/>
                <a:gd name="connsiteY29" fmla="*/ 5464 h 10753"/>
                <a:gd name="connsiteX30" fmla="*/ 0 w 10000"/>
                <a:gd name="connsiteY30" fmla="*/ 5035 h 10753"/>
                <a:gd name="connsiteX31" fmla="*/ 0 w 10000"/>
                <a:gd name="connsiteY31" fmla="*/ 4889 h 10753"/>
                <a:gd name="connsiteX32" fmla="*/ 94 w 10000"/>
                <a:gd name="connsiteY32" fmla="*/ 4750 h 10753"/>
                <a:gd name="connsiteX33" fmla="*/ 282 w 10000"/>
                <a:gd name="connsiteY33" fmla="*/ 4459 h 10753"/>
                <a:gd name="connsiteX34" fmla="*/ 470 w 10000"/>
                <a:gd name="connsiteY34" fmla="*/ 4388 h 10753"/>
                <a:gd name="connsiteX35" fmla="*/ 470 w 10000"/>
                <a:gd name="connsiteY35" fmla="*/ 4388 h 10753"/>
                <a:gd name="connsiteX36" fmla="*/ 470 w 10000"/>
                <a:gd name="connsiteY36" fmla="*/ 4320 h 10753"/>
                <a:gd name="connsiteX37" fmla="*/ 566 w 10000"/>
                <a:gd name="connsiteY37" fmla="*/ 4245 h 10753"/>
                <a:gd name="connsiteX38" fmla="*/ 943 w 10000"/>
                <a:gd name="connsiteY38" fmla="*/ 4170 h 10753"/>
                <a:gd name="connsiteX39" fmla="*/ 2073 w 10000"/>
                <a:gd name="connsiteY39" fmla="*/ 4031 h 10753"/>
                <a:gd name="connsiteX40" fmla="*/ 4055 w 10000"/>
                <a:gd name="connsiteY40" fmla="*/ 3815 h 10753"/>
                <a:gd name="connsiteX41" fmla="*/ 4055 w 10000"/>
                <a:gd name="connsiteY41" fmla="*/ 3815 h 10753"/>
                <a:gd name="connsiteX42" fmla="*/ 5188 w 10000"/>
                <a:gd name="connsiteY42" fmla="*/ 3598 h 10753"/>
                <a:gd name="connsiteX43" fmla="*/ 7262 w 10000"/>
                <a:gd name="connsiteY43" fmla="*/ 3165 h 10753"/>
                <a:gd name="connsiteX44" fmla="*/ 7262 w 10000"/>
                <a:gd name="connsiteY44" fmla="*/ 3165 h 10753"/>
                <a:gd name="connsiteX45" fmla="*/ 7737 w 10000"/>
                <a:gd name="connsiteY45" fmla="*/ 3013 h 10753"/>
                <a:gd name="connsiteX46" fmla="*/ 7924 w 10000"/>
                <a:gd name="connsiteY46" fmla="*/ 2803 h 10753"/>
                <a:gd name="connsiteX47" fmla="*/ 8116 w 10000"/>
                <a:gd name="connsiteY47" fmla="*/ 2660 h 10753"/>
                <a:gd name="connsiteX48" fmla="*/ 8020 w 10000"/>
                <a:gd name="connsiteY48" fmla="*/ 2516 h 10753"/>
                <a:gd name="connsiteX49" fmla="*/ 8020 w 10000"/>
                <a:gd name="connsiteY49" fmla="*/ 2372 h 10753"/>
                <a:gd name="connsiteX50" fmla="*/ 7829 w 10000"/>
                <a:gd name="connsiteY50" fmla="*/ 2228 h 10753"/>
                <a:gd name="connsiteX51" fmla="*/ 7546 w 10000"/>
                <a:gd name="connsiteY51" fmla="*/ 2014 h 10753"/>
                <a:gd name="connsiteX52" fmla="*/ 7546 w 10000"/>
                <a:gd name="connsiteY52" fmla="*/ 2014 h 10753"/>
                <a:gd name="connsiteX53" fmla="*/ 4153 w 10000"/>
                <a:gd name="connsiteY53" fmla="*/ 722 h 10753"/>
                <a:gd name="connsiteX54" fmla="*/ 4153 w 10000"/>
                <a:gd name="connsiteY54" fmla="*/ 722 h 10753"/>
                <a:gd name="connsiteX55" fmla="*/ 3773 w 10000"/>
                <a:gd name="connsiteY55" fmla="*/ 510 h 10753"/>
                <a:gd name="connsiteX56" fmla="*/ 3489 w 10000"/>
                <a:gd name="connsiteY56" fmla="*/ 291 h 10753"/>
                <a:gd name="connsiteX57" fmla="*/ 3300 w 10000"/>
                <a:gd name="connsiteY57" fmla="*/ 73 h 10753"/>
                <a:gd name="connsiteX58" fmla="*/ 3300 w 10000"/>
                <a:gd name="connsiteY58" fmla="*/ 73 h 10753"/>
                <a:gd name="connsiteX59" fmla="*/ 6700 w 10000"/>
                <a:gd name="connsiteY59" fmla="*/ 0 h 10753"/>
                <a:gd name="connsiteX60" fmla="*/ 10000 w 10000"/>
                <a:gd name="connsiteY60" fmla="*/ 722 h 10753"/>
                <a:gd name="connsiteX61" fmla="*/ 10000 w 10000"/>
                <a:gd name="connsiteY61" fmla="*/ 9927 h 10753"/>
                <a:gd name="connsiteX62" fmla="*/ 10000 w 10000"/>
                <a:gd name="connsiteY62" fmla="*/ 9927 h 10753"/>
                <a:gd name="connsiteX63" fmla="*/ 9527 w 10000"/>
                <a:gd name="connsiteY63" fmla="*/ 9857 h 10753"/>
                <a:gd name="connsiteX64" fmla="*/ 8964 w 10000"/>
                <a:gd name="connsiteY64" fmla="*/ 9927 h 10753"/>
                <a:gd name="connsiteX65" fmla="*/ 8964 w 10000"/>
                <a:gd name="connsiteY65" fmla="*/ 9927 h 10753"/>
                <a:gd name="connsiteX66" fmla="*/ 8774 w 10000"/>
                <a:gd name="connsiteY66" fmla="*/ 10000 h 10753"/>
                <a:gd name="connsiteX67" fmla="*/ 8398 w 10000"/>
                <a:gd name="connsiteY67" fmla="*/ 9927 h 10753"/>
                <a:gd name="connsiteX68" fmla="*/ 8116 w 10000"/>
                <a:gd name="connsiteY68" fmla="*/ 9857 h 10753"/>
                <a:gd name="connsiteX69" fmla="*/ 5942 w 10000"/>
                <a:gd name="connsiteY69" fmla="*/ 10752 h 10753"/>
                <a:gd name="connsiteX0" fmla="*/ 10000 w 10000"/>
                <a:gd name="connsiteY0" fmla="*/ 9857 h 10000"/>
                <a:gd name="connsiteX1" fmla="*/ 10000 w 10000"/>
                <a:gd name="connsiteY1" fmla="*/ 9857 h 10000"/>
                <a:gd name="connsiteX2" fmla="*/ 8679 w 10000"/>
                <a:gd name="connsiteY2" fmla="*/ 9927 h 10000"/>
                <a:gd name="connsiteX3" fmla="*/ 8205 w 10000"/>
                <a:gd name="connsiteY3" fmla="*/ 9927 h 10000"/>
                <a:gd name="connsiteX4" fmla="*/ 8020 w 10000"/>
                <a:gd name="connsiteY4" fmla="*/ 9857 h 10000"/>
                <a:gd name="connsiteX5" fmla="*/ 7924 w 10000"/>
                <a:gd name="connsiteY5" fmla="*/ 9782 h 10000"/>
                <a:gd name="connsiteX6" fmla="*/ 7924 w 10000"/>
                <a:gd name="connsiteY6" fmla="*/ 9782 h 10000"/>
                <a:gd name="connsiteX7" fmla="*/ 7358 w 10000"/>
                <a:gd name="connsiteY7" fmla="*/ 8915 h 10000"/>
                <a:gd name="connsiteX8" fmla="*/ 6884 w 10000"/>
                <a:gd name="connsiteY8" fmla="*/ 8129 h 10000"/>
                <a:gd name="connsiteX9" fmla="*/ 6884 w 10000"/>
                <a:gd name="connsiteY9" fmla="*/ 8129 h 10000"/>
                <a:gd name="connsiteX10" fmla="*/ 6700 w 10000"/>
                <a:gd name="connsiteY10" fmla="*/ 7987 h 10000"/>
                <a:gd name="connsiteX11" fmla="*/ 6414 w 10000"/>
                <a:gd name="connsiteY11" fmla="*/ 7842 h 10000"/>
                <a:gd name="connsiteX12" fmla="*/ 5660 w 10000"/>
                <a:gd name="connsiteY12" fmla="*/ 7765 h 10000"/>
                <a:gd name="connsiteX13" fmla="*/ 3489 w 10000"/>
                <a:gd name="connsiteY13" fmla="*/ 7622 h 10000"/>
                <a:gd name="connsiteX14" fmla="*/ 3300 w 10000"/>
                <a:gd name="connsiteY14" fmla="*/ 7484 h 10000"/>
                <a:gd name="connsiteX15" fmla="*/ 3204 w 10000"/>
                <a:gd name="connsiteY15" fmla="*/ 7339 h 10000"/>
                <a:gd name="connsiteX16" fmla="*/ 3204 w 10000"/>
                <a:gd name="connsiteY16" fmla="*/ 7050 h 10000"/>
                <a:gd name="connsiteX17" fmla="*/ 3300 w 10000"/>
                <a:gd name="connsiteY17" fmla="*/ 6471 h 10000"/>
                <a:gd name="connsiteX18" fmla="*/ 3396 w 10000"/>
                <a:gd name="connsiteY18" fmla="*/ 6185 h 10000"/>
                <a:gd name="connsiteX19" fmla="*/ 3300 w 10000"/>
                <a:gd name="connsiteY19" fmla="*/ 5829 h 10000"/>
                <a:gd name="connsiteX20" fmla="*/ 3300 w 10000"/>
                <a:gd name="connsiteY20" fmla="*/ 5829 h 10000"/>
                <a:gd name="connsiteX21" fmla="*/ 2923 w 10000"/>
                <a:gd name="connsiteY21" fmla="*/ 5464 h 10000"/>
                <a:gd name="connsiteX22" fmla="*/ 2641 w 10000"/>
                <a:gd name="connsiteY22" fmla="*/ 5539 h 10000"/>
                <a:gd name="connsiteX23" fmla="*/ 1319 w 10000"/>
                <a:gd name="connsiteY23" fmla="*/ 6117 h 10000"/>
                <a:gd name="connsiteX24" fmla="*/ 850 w 10000"/>
                <a:gd name="connsiteY24" fmla="*/ 6185 h 10000"/>
                <a:gd name="connsiteX25" fmla="*/ 660 w 10000"/>
                <a:gd name="connsiteY25" fmla="*/ 6185 h 10000"/>
                <a:gd name="connsiteX26" fmla="*/ 566 w 10000"/>
                <a:gd name="connsiteY26" fmla="*/ 6117 h 10000"/>
                <a:gd name="connsiteX27" fmla="*/ 470 w 10000"/>
                <a:gd name="connsiteY27" fmla="*/ 5829 h 10000"/>
                <a:gd name="connsiteX28" fmla="*/ 188 w 10000"/>
                <a:gd name="connsiteY28" fmla="*/ 5464 h 10000"/>
                <a:gd name="connsiteX29" fmla="*/ 188 w 10000"/>
                <a:gd name="connsiteY29" fmla="*/ 5464 h 10000"/>
                <a:gd name="connsiteX30" fmla="*/ 0 w 10000"/>
                <a:gd name="connsiteY30" fmla="*/ 5035 h 10000"/>
                <a:gd name="connsiteX31" fmla="*/ 0 w 10000"/>
                <a:gd name="connsiteY31" fmla="*/ 4889 h 10000"/>
                <a:gd name="connsiteX32" fmla="*/ 94 w 10000"/>
                <a:gd name="connsiteY32" fmla="*/ 4750 h 10000"/>
                <a:gd name="connsiteX33" fmla="*/ 282 w 10000"/>
                <a:gd name="connsiteY33" fmla="*/ 4459 h 10000"/>
                <a:gd name="connsiteX34" fmla="*/ 470 w 10000"/>
                <a:gd name="connsiteY34" fmla="*/ 4388 h 10000"/>
                <a:gd name="connsiteX35" fmla="*/ 470 w 10000"/>
                <a:gd name="connsiteY35" fmla="*/ 4388 h 10000"/>
                <a:gd name="connsiteX36" fmla="*/ 470 w 10000"/>
                <a:gd name="connsiteY36" fmla="*/ 4320 h 10000"/>
                <a:gd name="connsiteX37" fmla="*/ 566 w 10000"/>
                <a:gd name="connsiteY37" fmla="*/ 4245 h 10000"/>
                <a:gd name="connsiteX38" fmla="*/ 943 w 10000"/>
                <a:gd name="connsiteY38" fmla="*/ 4170 h 10000"/>
                <a:gd name="connsiteX39" fmla="*/ 2073 w 10000"/>
                <a:gd name="connsiteY39" fmla="*/ 4031 h 10000"/>
                <a:gd name="connsiteX40" fmla="*/ 4055 w 10000"/>
                <a:gd name="connsiteY40" fmla="*/ 3815 h 10000"/>
                <a:gd name="connsiteX41" fmla="*/ 4055 w 10000"/>
                <a:gd name="connsiteY41" fmla="*/ 3815 h 10000"/>
                <a:gd name="connsiteX42" fmla="*/ 5188 w 10000"/>
                <a:gd name="connsiteY42" fmla="*/ 3598 h 10000"/>
                <a:gd name="connsiteX43" fmla="*/ 7262 w 10000"/>
                <a:gd name="connsiteY43" fmla="*/ 3165 h 10000"/>
                <a:gd name="connsiteX44" fmla="*/ 7262 w 10000"/>
                <a:gd name="connsiteY44" fmla="*/ 3165 h 10000"/>
                <a:gd name="connsiteX45" fmla="*/ 7737 w 10000"/>
                <a:gd name="connsiteY45" fmla="*/ 3013 h 10000"/>
                <a:gd name="connsiteX46" fmla="*/ 7924 w 10000"/>
                <a:gd name="connsiteY46" fmla="*/ 2803 h 10000"/>
                <a:gd name="connsiteX47" fmla="*/ 8116 w 10000"/>
                <a:gd name="connsiteY47" fmla="*/ 2660 h 10000"/>
                <a:gd name="connsiteX48" fmla="*/ 8020 w 10000"/>
                <a:gd name="connsiteY48" fmla="*/ 2516 h 10000"/>
                <a:gd name="connsiteX49" fmla="*/ 8020 w 10000"/>
                <a:gd name="connsiteY49" fmla="*/ 2372 h 10000"/>
                <a:gd name="connsiteX50" fmla="*/ 7829 w 10000"/>
                <a:gd name="connsiteY50" fmla="*/ 2228 h 10000"/>
                <a:gd name="connsiteX51" fmla="*/ 7546 w 10000"/>
                <a:gd name="connsiteY51" fmla="*/ 2014 h 10000"/>
                <a:gd name="connsiteX52" fmla="*/ 7546 w 10000"/>
                <a:gd name="connsiteY52" fmla="*/ 2014 h 10000"/>
                <a:gd name="connsiteX53" fmla="*/ 4153 w 10000"/>
                <a:gd name="connsiteY53" fmla="*/ 722 h 10000"/>
                <a:gd name="connsiteX54" fmla="*/ 4153 w 10000"/>
                <a:gd name="connsiteY54" fmla="*/ 722 h 10000"/>
                <a:gd name="connsiteX55" fmla="*/ 3773 w 10000"/>
                <a:gd name="connsiteY55" fmla="*/ 510 h 10000"/>
                <a:gd name="connsiteX56" fmla="*/ 3489 w 10000"/>
                <a:gd name="connsiteY56" fmla="*/ 291 h 10000"/>
                <a:gd name="connsiteX57" fmla="*/ 3300 w 10000"/>
                <a:gd name="connsiteY57" fmla="*/ 73 h 10000"/>
                <a:gd name="connsiteX58" fmla="*/ 3300 w 10000"/>
                <a:gd name="connsiteY58" fmla="*/ 73 h 10000"/>
                <a:gd name="connsiteX59" fmla="*/ 6700 w 10000"/>
                <a:gd name="connsiteY59" fmla="*/ 0 h 10000"/>
                <a:gd name="connsiteX60" fmla="*/ 10000 w 10000"/>
                <a:gd name="connsiteY60" fmla="*/ 722 h 10000"/>
                <a:gd name="connsiteX61" fmla="*/ 10000 w 10000"/>
                <a:gd name="connsiteY61" fmla="*/ 9927 h 10000"/>
                <a:gd name="connsiteX62" fmla="*/ 10000 w 10000"/>
                <a:gd name="connsiteY62" fmla="*/ 9927 h 10000"/>
                <a:gd name="connsiteX63" fmla="*/ 9527 w 10000"/>
                <a:gd name="connsiteY63" fmla="*/ 9857 h 10000"/>
                <a:gd name="connsiteX64" fmla="*/ 8964 w 10000"/>
                <a:gd name="connsiteY64" fmla="*/ 9927 h 10000"/>
                <a:gd name="connsiteX65" fmla="*/ 8964 w 10000"/>
                <a:gd name="connsiteY65" fmla="*/ 9927 h 10000"/>
                <a:gd name="connsiteX66" fmla="*/ 8774 w 10000"/>
                <a:gd name="connsiteY66" fmla="*/ 10000 h 10000"/>
                <a:gd name="connsiteX67" fmla="*/ 8398 w 10000"/>
                <a:gd name="connsiteY67" fmla="*/ 9927 h 10000"/>
                <a:gd name="connsiteX68" fmla="*/ 8116 w 10000"/>
                <a:gd name="connsiteY68" fmla="*/ 9857 h 10000"/>
                <a:gd name="connsiteX0" fmla="*/ 10000 w 10000"/>
                <a:gd name="connsiteY0" fmla="*/ 9857 h 9927"/>
                <a:gd name="connsiteX1" fmla="*/ 10000 w 10000"/>
                <a:gd name="connsiteY1" fmla="*/ 9857 h 9927"/>
                <a:gd name="connsiteX2" fmla="*/ 8679 w 10000"/>
                <a:gd name="connsiteY2" fmla="*/ 9927 h 9927"/>
                <a:gd name="connsiteX3" fmla="*/ 8205 w 10000"/>
                <a:gd name="connsiteY3" fmla="*/ 9927 h 9927"/>
                <a:gd name="connsiteX4" fmla="*/ 8020 w 10000"/>
                <a:gd name="connsiteY4" fmla="*/ 9857 h 9927"/>
                <a:gd name="connsiteX5" fmla="*/ 7924 w 10000"/>
                <a:gd name="connsiteY5" fmla="*/ 9782 h 9927"/>
                <a:gd name="connsiteX6" fmla="*/ 7924 w 10000"/>
                <a:gd name="connsiteY6" fmla="*/ 9782 h 9927"/>
                <a:gd name="connsiteX7" fmla="*/ 7358 w 10000"/>
                <a:gd name="connsiteY7" fmla="*/ 8915 h 9927"/>
                <a:gd name="connsiteX8" fmla="*/ 6884 w 10000"/>
                <a:gd name="connsiteY8" fmla="*/ 8129 h 9927"/>
                <a:gd name="connsiteX9" fmla="*/ 6884 w 10000"/>
                <a:gd name="connsiteY9" fmla="*/ 8129 h 9927"/>
                <a:gd name="connsiteX10" fmla="*/ 6700 w 10000"/>
                <a:gd name="connsiteY10" fmla="*/ 7987 h 9927"/>
                <a:gd name="connsiteX11" fmla="*/ 6414 w 10000"/>
                <a:gd name="connsiteY11" fmla="*/ 7842 h 9927"/>
                <a:gd name="connsiteX12" fmla="*/ 5660 w 10000"/>
                <a:gd name="connsiteY12" fmla="*/ 7765 h 9927"/>
                <a:gd name="connsiteX13" fmla="*/ 3489 w 10000"/>
                <a:gd name="connsiteY13" fmla="*/ 7622 h 9927"/>
                <a:gd name="connsiteX14" fmla="*/ 3300 w 10000"/>
                <a:gd name="connsiteY14" fmla="*/ 7484 h 9927"/>
                <a:gd name="connsiteX15" fmla="*/ 3204 w 10000"/>
                <a:gd name="connsiteY15" fmla="*/ 7339 h 9927"/>
                <a:gd name="connsiteX16" fmla="*/ 3204 w 10000"/>
                <a:gd name="connsiteY16" fmla="*/ 7050 h 9927"/>
                <a:gd name="connsiteX17" fmla="*/ 3300 w 10000"/>
                <a:gd name="connsiteY17" fmla="*/ 6471 h 9927"/>
                <a:gd name="connsiteX18" fmla="*/ 3396 w 10000"/>
                <a:gd name="connsiteY18" fmla="*/ 6185 h 9927"/>
                <a:gd name="connsiteX19" fmla="*/ 3300 w 10000"/>
                <a:gd name="connsiteY19" fmla="*/ 5829 h 9927"/>
                <a:gd name="connsiteX20" fmla="*/ 3300 w 10000"/>
                <a:gd name="connsiteY20" fmla="*/ 5829 h 9927"/>
                <a:gd name="connsiteX21" fmla="*/ 2923 w 10000"/>
                <a:gd name="connsiteY21" fmla="*/ 5464 h 9927"/>
                <a:gd name="connsiteX22" fmla="*/ 2641 w 10000"/>
                <a:gd name="connsiteY22" fmla="*/ 5539 h 9927"/>
                <a:gd name="connsiteX23" fmla="*/ 1319 w 10000"/>
                <a:gd name="connsiteY23" fmla="*/ 6117 h 9927"/>
                <a:gd name="connsiteX24" fmla="*/ 850 w 10000"/>
                <a:gd name="connsiteY24" fmla="*/ 6185 h 9927"/>
                <a:gd name="connsiteX25" fmla="*/ 660 w 10000"/>
                <a:gd name="connsiteY25" fmla="*/ 6185 h 9927"/>
                <a:gd name="connsiteX26" fmla="*/ 566 w 10000"/>
                <a:gd name="connsiteY26" fmla="*/ 6117 h 9927"/>
                <a:gd name="connsiteX27" fmla="*/ 470 w 10000"/>
                <a:gd name="connsiteY27" fmla="*/ 5829 h 9927"/>
                <a:gd name="connsiteX28" fmla="*/ 188 w 10000"/>
                <a:gd name="connsiteY28" fmla="*/ 5464 h 9927"/>
                <a:gd name="connsiteX29" fmla="*/ 188 w 10000"/>
                <a:gd name="connsiteY29" fmla="*/ 5464 h 9927"/>
                <a:gd name="connsiteX30" fmla="*/ 0 w 10000"/>
                <a:gd name="connsiteY30" fmla="*/ 5035 h 9927"/>
                <a:gd name="connsiteX31" fmla="*/ 0 w 10000"/>
                <a:gd name="connsiteY31" fmla="*/ 4889 h 9927"/>
                <a:gd name="connsiteX32" fmla="*/ 94 w 10000"/>
                <a:gd name="connsiteY32" fmla="*/ 4750 h 9927"/>
                <a:gd name="connsiteX33" fmla="*/ 282 w 10000"/>
                <a:gd name="connsiteY33" fmla="*/ 4459 h 9927"/>
                <a:gd name="connsiteX34" fmla="*/ 470 w 10000"/>
                <a:gd name="connsiteY34" fmla="*/ 4388 h 9927"/>
                <a:gd name="connsiteX35" fmla="*/ 470 w 10000"/>
                <a:gd name="connsiteY35" fmla="*/ 4388 h 9927"/>
                <a:gd name="connsiteX36" fmla="*/ 470 w 10000"/>
                <a:gd name="connsiteY36" fmla="*/ 4320 h 9927"/>
                <a:gd name="connsiteX37" fmla="*/ 566 w 10000"/>
                <a:gd name="connsiteY37" fmla="*/ 4245 h 9927"/>
                <a:gd name="connsiteX38" fmla="*/ 943 w 10000"/>
                <a:gd name="connsiteY38" fmla="*/ 4170 h 9927"/>
                <a:gd name="connsiteX39" fmla="*/ 2073 w 10000"/>
                <a:gd name="connsiteY39" fmla="*/ 4031 h 9927"/>
                <a:gd name="connsiteX40" fmla="*/ 4055 w 10000"/>
                <a:gd name="connsiteY40" fmla="*/ 3815 h 9927"/>
                <a:gd name="connsiteX41" fmla="*/ 4055 w 10000"/>
                <a:gd name="connsiteY41" fmla="*/ 3815 h 9927"/>
                <a:gd name="connsiteX42" fmla="*/ 5188 w 10000"/>
                <a:gd name="connsiteY42" fmla="*/ 3598 h 9927"/>
                <a:gd name="connsiteX43" fmla="*/ 7262 w 10000"/>
                <a:gd name="connsiteY43" fmla="*/ 3165 h 9927"/>
                <a:gd name="connsiteX44" fmla="*/ 7262 w 10000"/>
                <a:gd name="connsiteY44" fmla="*/ 3165 h 9927"/>
                <a:gd name="connsiteX45" fmla="*/ 7737 w 10000"/>
                <a:gd name="connsiteY45" fmla="*/ 3013 h 9927"/>
                <a:gd name="connsiteX46" fmla="*/ 7924 w 10000"/>
                <a:gd name="connsiteY46" fmla="*/ 2803 h 9927"/>
                <a:gd name="connsiteX47" fmla="*/ 8116 w 10000"/>
                <a:gd name="connsiteY47" fmla="*/ 2660 h 9927"/>
                <a:gd name="connsiteX48" fmla="*/ 8020 w 10000"/>
                <a:gd name="connsiteY48" fmla="*/ 2516 h 9927"/>
                <a:gd name="connsiteX49" fmla="*/ 8020 w 10000"/>
                <a:gd name="connsiteY49" fmla="*/ 2372 h 9927"/>
                <a:gd name="connsiteX50" fmla="*/ 7829 w 10000"/>
                <a:gd name="connsiteY50" fmla="*/ 2228 h 9927"/>
                <a:gd name="connsiteX51" fmla="*/ 7546 w 10000"/>
                <a:gd name="connsiteY51" fmla="*/ 2014 h 9927"/>
                <a:gd name="connsiteX52" fmla="*/ 7546 w 10000"/>
                <a:gd name="connsiteY52" fmla="*/ 2014 h 9927"/>
                <a:gd name="connsiteX53" fmla="*/ 4153 w 10000"/>
                <a:gd name="connsiteY53" fmla="*/ 722 h 9927"/>
                <a:gd name="connsiteX54" fmla="*/ 4153 w 10000"/>
                <a:gd name="connsiteY54" fmla="*/ 722 h 9927"/>
                <a:gd name="connsiteX55" fmla="*/ 3773 w 10000"/>
                <a:gd name="connsiteY55" fmla="*/ 510 h 9927"/>
                <a:gd name="connsiteX56" fmla="*/ 3489 w 10000"/>
                <a:gd name="connsiteY56" fmla="*/ 291 h 9927"/>
                <a:gd name="connsiteX57" fmla="*/ 3300 w 10000"/>
                <a:gd name="connsiteY57" fmla="*/ 73 h 9927"/>
                <a:gd name="connsiteX58" fmla="*/ 3300 w 10000"/>
                <a:gd name="connsiteY58" fmla="*/ 73 h 9927"/>
                <a:gd name="connsiteX59" fmla="*/ 6700 w 10000"/>
                <a:gd name="connsiteY59" fmla="*/ 0 h 9927"/>
                <a:gd name="connsiteX60" fmla="*/ 10000 w 10000"/>
                <a:gd name="connsiteY60" fmla="*/ 722 h 9927"/>
                <a:gd name="connsiteX61" fmla="*/ 10000 w 10000"/>
                <a:gd name="connsiteY61" fmla="*/ 9927 h 9927"/>
                <a:gd name="connsiteX62" fmla="*/ 10000 w 10000"/>
                <a:gd name="connsiteY62" fmla="*/ 9927 h 9927"/>
                <a:gd name="connsiteX63" fmla="*/ 9527 w 10000"/>
                <a:gd name="connsiteY63" fmla="*/ 9857 h 9927"/>
                <a:gd name="connsiteX64" fmla="*/ 8964 w 10000"/>
                <a:gd name="connsiteY64" fmla="*/ 9927 h 9927"/>
                <a:gd name="connsiteX65" fmla="*/ 8964 w 10000"/>
                <a:gd name="connsiteY65" fmla="*/ 9927 h 9927"/>
                <a:gd name="connsiteX66" fmla="*/ 8398 w 10000"/>
                <a:gd name="connsiteY66" fmla="*/ 9927 h 9927"/>
                <a:gd name="connsiteX67" fmla="*/ 8116 w 10000"/>
                <a:gd name="connsiteY67" fmla="*/ 9857 h 9927"/>
                <a:gd name="connsiteX0" fmla="*/ 10000 w 10000"/>
                <a:gd name="connsiteY0" fmla="*/ 9929 h 10000"/>
                <a:gd name="connsiteX1" fmla="*/ 8679 w 10000"/>
                <a:gd name="connsiteY1" fmla="*/ 10000 h 10000"/>
                <a:gd name="connsiteX2" fmla="*/ 8205 w 10000"/>
                <a:gd name="connsiteY2" fmla="*/ 10000 h 10000"/>
                <a:gd name="connsiteX3" fmla="*/ 8020 w 10000"/>
                <a:gd name="connsiteY3" fmla="*/ 9929 h 10000"/>
                <a:gd name="connsiteX4" fmla="*/ 7924 w 10000"/>
                <a:gd name="connsiteY4" fmla="*/ 9854 h 10000"/>
                <a:gd name="connsiteX5" fmla="*/ 7924 w 10000"/>
                <a:gd name="connsiteY5" fmla="*/ 9854 h 10000"/>
                <a:gd name="connsiteX6" fmla="*/ 7358 w 10000"/>
                <a:gd name="connsiteY6" fmla="*/ 8981 h 10000"/>
                <a:gd name="connsiteX7" fmla="*/ 6884 w 10000"/>
                <a:gd name="connsiteY7" fmla="*/ 8189 h 10000"/>
                <a:gd name="connsiteX8" fmla="*/ 6884 w 10000"/>
                <a:gd name="connsiteY8" fmla="*/ 8189 h 10000"/>
                <a:gd name="connsiteX9" fmla="*/ 6700 w 10000"/>
                <a:gd name="connsiteY9" fmla="*/ 8046 h 10000"/>
                <a:gd name="connsiteX10" fmla="*/ 6414 w 10000"/>
                <a:gd name="connsiteY10" fmla="*/ 7900 h 10000"/>
                <a:gd name="connsiteX11" fmla="*/ 5660 w 10000"/>
                <a:gd name="connsiteY11" fmla="*/ 7822 h 10000"/>
                <a:gd name="connsiteX12" fmla="*/ 3489 w 10000"/>
                <a:gd name="connsiteY12" fmla="*/ 7678 h 10000"/>
                <a:gd name="connsiteX13" fmla="*/ 3300 w 10000"/>
                <a:gd name="connsiteY13" fmla="*/ 7539 h 10000"/>
                <a:gd name="connsiteX14" fmla="*/ 3204 w 10000"/>
                <a:gd name="connsiteY14" fmla="*/ 7393 h 10000"/>
                <a:gd name="connsiteX15" fmla="*/ 3204 w 10000"/>
                <a:gd name="connsiteY15" fmla="*/ 7102 h 10000"/>
                <a:gd name="connsiteX16" fmla="*/ 3300 w 10000"/>
                <a:gd name="connsiteY16" fmla="*/ 6519 h 10000"/>
                <a:gd name="connsiteX17" fmla="*/ 3396 w 10000"/>
                <a:gd name="connsiteY17" fmla="*/ 6230 h 10000"/>
                <a:gd name="connsiteX18" fmla="*/ 3300 w 10000"/>
                <a:gd name="connsiteY18" fmla="*/ 5872 h 10000"/>
                <a:gd name="connsiteX19" fmla="*/ 3300 w 10000"/>
                <a:gd name="connsiteY19" fmla="*/ 5872 h 10000"/>
                <a:gd name="connsiteX20" fmla="*/ 2923 w 10000"/>
                <a:gd name="connsiteY20" fmla="*/ 5504 h 10000"/>
                <a:gd name="connsiteX21" fmla="*/ 2641 w 10000"/>
                <a:gd name="connsiteY21" fmla="*/ 5580 h 10000"/>
                <a:gd name="connsiteX22" fmla="*/ 1319 w 10000"/>
                <a:gd name="connsiteY22" fmla="*/ 6162 h 10000"/>
                <a:gd name="connsiteX23" fmla="*/ 850 w 10000"/>
                <a:gd name="connsiteY23" fmla="*/ 6230 h 10000"/>
                <a:gd name="connsiteX24" fmla="*/ 660 w 10000"/>
                <a:gd name="connsiteY24" fmla="*/ 6230 h 10000"/>
                <a:gd name="connsiteX25" fmla="*/ 566 w 10000"/>
                <a:gd name="connsiteY25" fmla="*/ 6162 h 10000"/>
                <a:gd name="connsiteX26" fmla="*/ 470 w 10000"/>
                <a:gd name="connsiteY26" fmla="*/ 5872 h 10000"/>
                <a:gd name="connsiteX27" fmla="*/ 188 w 10000"/>
                <a:gd name="connsiteY27" fmla="*/ 5504 h 10000"/>
                <a:gd name="connsiteX28" fmla="*/ 188 w 10000"/>
                <a:gd name="connsiteY28" fmla="*/ 5504 h 10000"/>
                <a:gd name="connsiteX29" fmla="*/ 0 w 10000"/>
                <a:gd name="connsiteY29" fmla="*/ 5072 h 10000"/>
                <a:gd name="connsiteX30" fmla="*/ 0 w 10000"/>
                <a:gd name="connsiteY30" fmla="*/ 4925 h 10000"/>
                <a:gd name="connsiteX31" fmla="*/ 94 w 10000"/>
                <a:gd name="connsiteY31" fmla="*/ 4785 h 10000"/>
                <a:gd name="connsiteX32" fmla="*/ 282 w 10000"/>
                <a:gd name="connsiteY32" fmla="*/ 4492 h 10000"/>
                <a:gd name="connsiteX33" fmla="*/ 470 w 10000"/>
                <a:gd name="connsiteY33" fmla="*/ 4420 h 10000"/>
                <a:gd name="connsiteX34" fmla="*/ 470 w 10000"/>
                <a:gd name="connsiteY34" fmla="*/ 4420 h 10000"/>
                <a:gd name="connsiteX35" fmla="*/ 470 w 10000"/>
                <a:gd name="connsiteY35" fmla="*/ 4352 h 10000"/>
                <a:gd name="connsiteX36" fmla="*/ 566 w 10000"/>
                <a:gd name="connsiteY36" fmla="*/ 4276 h 10000"/>
                <a:gd name="connsiteX37" fmla="*/ 943 w 10000"/>
                <a:gd name="connsiteY37" fmla="*/ 4201 h 10000"/>
                <a:gd name="connsiteX38" fmla="*/ 2073 w 10000"/>
                <a:gd name="connsiteY38" fmla="*/ 4061 h 10000"/>
                <a:gd name="connsiteX39" fmla="*/ 4055 w 10000"/>
                <a:gd name="connsiteY39" fmla="*/ 3843 h 10000"/>
                <a:gd name="connsiteX40" fmla="*/ 4055 w 10000"/>
                <a:gd name="connsiteY40" fmla="*/ 3843 h 10000"/>
                <a:gd name="connsiteX41" fmla="*/ 5188 w 10000"/>
                <a:gd name="connsiteY41" fmla="*/ 3624 h 10000"/>
                <a:gd name="connsiteX42" fmla="*/ 7262 w 10000"/>
                <a:gd name="connsiteY42" fmla="*/ 3188 h 10000"/>
                <a:gd name="connsiteX43" fmla="*/ 7262 w 10000"/>
                <a:gd name="connsiteY43" fmla="*/ 3188 h 10000"/>
                <a:gd name="connsiteX44" fmla="*/ 7737 w 10000"/>
                <a:gd name="connsiteY44" fmla="*/ 3035 h 10000"/>
                <a:gd name="connsiteX45" fmla="*/ 7924 w 10000"/>
                <a:gd name="connsiteY45" fmla="*/ 2824 h 10000"/>
                <a:gd name="connsiteX46" fmla="*/ 8116 w 10000"/>
                <a:gd name="connsiteY46" fmla="*/ 2680 h 10000"/>
                <a:gd name="connsiteX47" fmla="*/ 8020 w 10000"/>
                <a:gd name="connsiteY47" fmla="*/ 2535 h 10000"/>
                <a:gd name="connsiteX48" fmla="*/ 8020 w 10000"/>
                <a:gd name="connsiteY48" fmla="*/ 2389 h 10000"/>
                <a:gd name="connsiteX49" fmla="*/ 7829 w 10000"/>
                <a:gd name="connsiteY49" fmla="*/ 2244 h 10000"/>
                <a:gd name="connsiteX50" fmla="*/ 7546 w 10000"/>
                <a:gd name="connsiteY50" fmla="*/ 2029 h 10000"/>
                <a:gd name="connsiteX51" fmla="*/ 7546 w 10000"/>
                <a:gd name="connsiteY51" fmla="*/ 2029 h 10000"/>
                <a:gd name="connsiteX52" fmla="*/ 4153 w 10000"/>
                <a:gd name="connsiteY52" fmla="*/ 727 h 10000"/>
                <a:gd name="connsiteX53" fmla="*/ 4153 w 10000"/>
                <a:gd name="connsiteY53" fmla="*/ 727 h 10000"/>
                <a:gd name="connsiteX54" fmla="*/ 3773 w 10000"/>
                <a:gd name="connsiteY54" fmla="*/ 514 h 10000"/>
                <a:gd name="connsiteX55" fmla="*/ 3489 w 10000"/>
                <a:gd name="connsiteY55" fmla="*/ 293 h 10000"/>
                <a:gd name="connsiteX56" fmla="*/ 3300 w 10000"/>
                <a:gd name="connsiteY56" fmla="*/ 74 h 10000"/>
                <a:gd name="connsiteX57" fmla="*/ 3300 w 10000"/>
                <a:gd name="connsiteY57" fmla="*/ 74 h 10000"/>
                <a:gd name="connsiteX58" fmla="*/ 6700 w 10000"/>
                <a:gd name="connsiteY58" fmla="*/ 0 h 10000"/>
                <a:gd name="connsiteX59" fmla="*/ 10000 w 10000"/>
                <a:gd name="connsiteY59" fmla="*/ 727 h 10000"/>
                <a:gd name="connsiteX60" fmla="*/ 10000 w 10000"/>
                <a:gd name="connsiteY60" fmla="*/ 10000 h 10000"/>
                <a:gd name="connsiteX61" fmla="*/ 10000 w 10000"/>
                <a:gd name="connsiteY61" fmla="*/ 10000 h 10000"/>
                <a:gd name="connsiteX62" fmla="*/ 9527 w 10000"/>
                <a:gd name="connsiteY62" fmla="*/ 9929 h 10000"/>
                <a:gd name="connsiteX63" fmla="*/ 8964 w 10000"/>
                <a:gd name="connsiteY63" fmla="*/ 10000 h 10000"/>
                <a:gd name="connsiteX64" fmla="*/ 8964 w 10000"/>
                <a:gd name="connsiteY64" fmla="*/ 10000 h 10000"/>
                <a:gd name="connsiteX65" fmla="*/ 8398 w 10000"/>
                <a:gd name="connsiteY65" fmla="*/ 10000 h 10000"/>
                <a:gd name="connsiteX66" fmla="*/ 8116 w 10000"/>
                <a:gd name="connsiteY66" fmla="*/ 9929 h 10000"/>
                <a:gd name="connsiteX0" fmla="*/ 8679 w 10000"/>
                <a:gd name="connsiteY0" fmla="*/ 10000 h 10000"/>
                <a:gd name="connsiteX1" fmla="*/ 8205 w 10000"/>
                <a:gd name="connsiteY1" fmla="*/ 10000 h 10000"/>
                <a:gd name="connsiteX2" fmla="*/ 8020 w 10000"/>
                <a:gd name="connsiteY2" fmla="*/ 9929 h 10000"/>
                <a:gd name="connsiteX3" fmla="*/ 7924 w 10000"/>
                <a:gd name="connsiteY3" fmla="*/ 9854 h 10000"/>
                <a:gd name="connsiteX4" fmla="*/ 7924 w 10000"/>
                <a:gd name="connsiteY4" fmla="*/ 9854 h 10000"/>
                <a:gd name="connsiteX5" fmla="*/ 7358 w 10000"/>
                <a:gd name="connsiteY5" fmla="*/ 8981 h 10000"/>
                <a:gd name="connsiteX6" fmla="*/ 6884 w 10000"/>
                <a:gd name="connsiteY6" fmla="*/ 8189 h 10000"/>
                <a:gd name="connsiteX7" fmla="*/ 6884 w 10000"/>
                <a:gd name="connsiteY7" fmla="*/ 8189 h 10000"/>
                <a:gd name="connsiteX8" fmla="*/ 6700 w 10000"/>
                <a:gd name="connsiteY8" fmla="*/ 8046 h 10000"/>
                <a:gd name="connsiteX9" fmla="*/ 6414 w 10000"/>
                <a:gd name="connsiteY9" fmla="*/ 7900 h 10000"/>
                <a:gd name="connsiteX10" fmla="*/ 5660 w 10000"/>
                <a:gd name="connsiteY10" fmla="*/ 7822 h 10000"/>
                <a:gd name="connsiteX11" fmla="*/ 3489 w 10000"/>
                <a:gd name="connsiteY11" fmla="*/ 7678 h 10000"/>
                <a:gd name="connsiteX12" fmla="*/ 3300 w 10000"/>
                <a:gd name="connsiteY12" fmla="*/ 7539 h 10000"/>
                <a:gd name="connsiteX13" fmla="*/ 3204 w 10000"/>
                <a:gd name="connsiteY13" fmla="*/ 7393 h 10000"/>
                <a:gd name="connsiteX14" fmla="*/ 3204 w 10000"/>
                <a:gd name="connsiteY14" fmla="*/ 7102 h 10000"/>
                <a:gd name="connsiteX15" fmla="*/ 3300 w 10000"/>
                <a:gd name="connsiteY15" fmla="*/ 6519 h 10000"/>
                <a:gd name="connsiteX16" fmla="*/ 3396 w 10000"/>
                <a:gd name="connsiteY16" fmla="*/ 6230 h 10000"/>
                <a:gd name="connsiteX17" fmla="*/ 3300 w 10000"/>
                <a:gd name="connsiteY17" fmla="*/ 5872 h 10000"/>
                <a:gd name="connsiteX18" fmla="*/ 3300 w 10000"/>
                <a:gd name="connsiteY18" fmla="*/ 5872 h 10000"/>
                <a:gd name="connsiteX19" fmla="*/ 2923 w 10000"/>
                <a:gd name="connsiteY19" fmla="*/ 5504 h 10000"/>
                <a:gd name="connsiteX20" fmla="*/ 2641 w 10000"/>
                <a:gd name="connsiteY20" fmla="*/ 5580 h 10000"/>
                <a:gd name="connsiteX21" fmla="*/ 1319 w 10000"/>
                <a:gd name="connsiteY21" fmla="*/ 6162 h 10000"/>
                <a:gd name="connsiteX22" fmla="*/ 850 w 10000"/>
                <a:gd name="connsiteY22" fmla="*/ 6230 h 10000"/>
                <a:gd name="connsiteX23" fmla="*/ 660 w 10000"/>
                <a:gd name="connsiteY23" fmla="*/ 6230 h 10000"/>
                <a:gd name="connsiteX24" fmla="*/ 566 w 10000"/>
                <a:gd name="connsiteY24" fmla="*/ 6162 h 10000"/>
                <a:gd name="connsiteX25" fmla="*/ 470 w 10000"/>
                <a:gd name="connsiteY25" fmla="*/ 5872 h 10000"/>
                <a:gd name="connsiteX26" fmla="*/ 188 w 10000"/>
                <a:gd name="connsiteY26" fmla="*/ 5504 h 10000"/>
                <a:gd name="connsiteX27" fmla="*/ 188 w 10000"/>
                <a:gd name="connsiteY27" fmla="*/ 5504 h 10000"/>
                <a:gd name="connsiteX28" fmla="*/ 0 w 10000"/>
                <a:gd name="connsiteY28" fmla="*/ 5072 h 10000"/>
                <a:gd name="connsiteX29" fmla="*/ 0 w 10000"/>
                <a:gd name="connsiteY29" fmla="*/ 4925 h 10000"/>
                <a:gd name="connsiteX30" fmla="*/ 94 w 10000"/>
                <a:gd name="connsiteY30" fmla="*/ 4785 h 10000"/>
                <a:gd name="connsiteX31" fmla="*/ 282 w 10000"/>
                <a:gd name="connsiteY31" fmla="*/ 4492 h 10000"/>
                <a:gd name="connsiteX32" fmla="*/ 470 w 10000"/>
                <a:gd name="connsiteY32" fmla="*/ 4420 h 10000"/>
                <a:gd name="connsiteX33" fmla="*/ 470 w 10000"/>
                <a:gd name="connsiteY33" fmla="*/ 4420 h 10000"/>
                <a:gd name="connsiteX34" fmla="*/ 470 w 10000"/>
                <a:gd name="connsiteY34" fmla="*/ 4352 h 10000"/>
                <a:gd name="connsiteX35" fmla="*/ 566 w 10000"/>
                <a:gd name="connsiteY35" fmla="*/ 4276 h 10000"/>
                <a:gd name="connsiteX36" fmla="*/ 943 w 10000"/>
                <a:gd name="connsiteY36" fmla="*/ 4201 h 10000"/>
                <a:gd name="connsiteX37" fmla="*/ 2073 w 10000"/>
                <a:gd name="connsiteY37" fmla="*/ 4061 h 10000"/>
                <a:gd name="connsiteX38" fmla="*/ 4055 w 10000"/>
                <a:gd name="connsiteY38" fmla="*/ 3843 h 10000"/>
                <a:gd name="connsiteX39" fmla="*/ 4055 w 10000"/>
                <a:gd name="connsiteY39" fmla="*/ 3843 h 10000"/>
                <a:gd name="connsiteX40" fmla="*/ 5188 w 10000"/>
                <a:gd name="connsiteY40" fmla="*/ 3624 h 10000"/>
                <a:gd name="connsiteX41" fmla="*/ 7262 w 10000"/>
                <a:gd name="connsiteY41" fmla="*/ 3188 h 10000"/>
                <a:gd name="connsiteX42" fmla="*/ 7262 w 10000"/>
                <a:gd name="connsiteY42" fmla="*/ 3188 h 10000"/>
                <a:gd name="connsiteX43" fmla="*/ 7737 w 10000"/>
                <a:gd name="connsiteY43" fmla="*/ 3035 h 10000"/>
                <a:gd name="connsiteX44" fmla="*/ 7924 w 10000"/>
                <a:gd name="connsiteY44" fmla="*/ 2824 h 10000"/>
                <a:gd name="connsiteX45" fmla="*/ 8116 w 10000"/>
                <a:gd name="connsiteY45" fmla="*/ 2680 h 10000"/>
                <a:gd name="connsiteX46" fmla="*/ 8020 w 10000"/>
                <a:gd name="connsiteY46" fmla="*/ 2535 h 10000"/>
                <a:gd name="connsiteX47" fmla="*/ 8020 w 10000"/>
                <a:gd name="connsiteY47" fmla="*/ 2389 h 10000"/>
                <a:gd name="connsiteX48" fmla="*/ 7829 w 10000"/>
                <a:gd name="connsiteY48" fmla="*/ 2244 h 10000"/>
                <a:gd name="connsiteX49" fmla="*/ 7546 w 10000"/>
                <a:gd name="connsiteY49" fmla="*/ 2029 h 10000"/>
                <a:gd name="connsiteX50" fmla="*/ 7546 w 10000"/>
                <a:gd name="connsiteY50" fmla="*/ 2029 h 10000"/>
                <a:gd name="connsiteX51" fmla="*/ 4153 w 10000"/>
                <a:gd name="connsiteY51" fmla="*/ 727 h 10000"/>
                <a:gd name="connsiteX52" fmla="*/ 4153 w 10000"/>
                <a:gd name="connsiteY52" fmla="*/ 727 h 10000"/>
                <a:gd name="connsiteX53" fmla="*/ 3773 w 10000"/>
                <a:gd name="connsiteY53" fmla="*/ 514 h 10000"/>
                <a:gd name="connsiteX54" fmla="*/ 3489 w 10000"/>
                <a:gd name="connsiteY54" fmla="*/ 293 h 10000"/>
                <a:gd name="connsiteX55" fmla="*/ 3300 w 10000"/>
                <a:gd name="connsiteY55" fmla="*/ 74 h 10000"/>
                <a:gd name="connsiteX56" fmla="*/ 3300 w 10000"/>
                <a:gd name="connsiteY56" fmla="*/ 74 h 10000"/>
                <a:gd name="connsiteX57" fmla="*/ 6700 w 10000"/>
                <a:gd name="connsiteY57" fmla="*/ 0 h 10000"/>
                <a:gd name="connsiteX58" fmla="*/ 10000 w 10000"/>
                <a:gd name="connsiteY58" fmla="*/ 727 h 10000"/>
                <a:gd name="connsiteX59" fmla="*/ 10000 w 10000"/>
                <a:gd name="connsiteY59" fmla="*/ 10000 h 10000"/>
                <a:gd name="connsiteX60" fmla="*/ 10000 w 10000"/>
                <a:gd name="connsiteY60" fmla="*/ 10000 h 10000"/>
                <a:gd name="connsiteX61" fmla="*/ 9527 w 10000"/>
                <a:gd name="connsiteY61" fmla="*/ 9929 h 10000"/>
                <a:gd name="connsiteX62" fmla="*/ 8964 w 10000"/>
                <a:gd name="connsiteY62" fmla="*/ 10000 h 10000"/>
                <a:gd name="connsiteX63" fmla="*/ 8964 w 10000"/>
                <a:gd name="connsiteY63" fmla="*/ 10000 h 10000"/>
                <a:gd name="connsiteX64" fmla="*/ 8398 w 10000"/>
                <a:gd name="connsiteY64" fmla="*/ 10000 h 10000"/>
                <a:gd name="connsiteX65" fmla="*/ 8116 w 10000"/>
                <a:gd name="connsiteY65" fmla="*/ 992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000" h="10000">
                  <a:moveTo>
                    <a:pt x="8679" y="10000"/>
                  </a:moveTo>
                  <a:lnTo>
                    <a:pt x="8205" y="10000"/>
                  </a:lnTo>
                  <a:lnTo>
                    <a:pt x="8020" y="9929"/>
                  </a:lnTo>
                  <a:cubicBezTo>
                    <a:pt x="7990" y="9904"/>
                    <a:pt x="7955" y="9882"/>
                    <a:pt x="7924" y="9854"/>
                  </a:cubicBezTo>
                  <a:lnTo>
                    <a:pt x="7924" y="9854"/>
                  </a:lnTo>
                  <a:lnTo>
                    <a:pt x="7358" y="8981"/>
                  </a:lnTo>
                  <a:cubicBezTo>
                    <a:pt x="7201" y="8717"/>
                    <a:pt x="7043" y="8454"/>
                    <a:pt x="6884" y="8189"/>
                  </a:cubicBezTo>
                  <a:lnTo>
                    <a:pt x="6884" y="8189"/>
                  </a:lnTo>
                  <a:cubicBezTo>
                    <a:pt x="6823" y="8141"/>
                    <a:pt x="6763" y="8093"/>
                    <a:pt x="6700" y="8046"/>
                  </a:cubicBezTo>
                  <a:cubicBezTo>
                    <a:pt x="6604" y="7998"/>
                    <a:pt x="6511" y="7947"/>
                    <a:pt x="6414" y="7900"/>
                  </a:cubicBezTo>
                  <a:lnTo>
                    <a:pt x="5660" y="7822"/>
                  </a:lnTo>
                  <a:lnTo>
                    <a:pt x="3489" y="7678"/>
                  </a:lnTo>
                  <a:lnTo>
                    <a:pt x="3300" y="7539"/>
                  </a:lnTo>
                  <a:cubicBezTo>
                    <a:pt x="3269" y="7491"/>
                    <a:pt x="3240" y="7441"/>
                    <a:pt x="3204" y="7393"/>
                  </a:cubicBezTo>
                  <a:lnTo>
                    <a:pt x="3204" y="7102"/>
                  </a:lnTo>
                  <a:cubicBezTo>
                    <a:pt x="3240" y="6910"/>
                    <a:pt x="3269" y="6715"/>
                    <a:pt x="3300" y="6519"/>
                  </a:cubicBezTo>
                  <a:cubicBezTo>
                    <a:pt x="3334" y="6419"/>
                    <a:pt x="3365" y="6327"/>
                    <a:pt x="3396" y="6230"/>
                  </a:cubicBezTo>
                  <a:cubicBezTo>
                    <a:pt x="3365" y="6108"/>
                    <a:pt x="3334" y="5993"/>
                    <a:pt x="3300" y="5872"/>
                  </a:cubicBezTo>
                  <a:lnTo>
                    <a:pt x="3300" y="5872"/>
                  </a:lnTo>
                  <a:cubicBezTo>
                    <a:pt x="3237" y="5810"/>
                    <a:pt x="3033" y="5553"/>
                    <a:pt x="2923" y="5504"/>
                  </a:cubicBezTo>
                  <a:lnTo>
                    <a:pt x="2641" y="5580"/>
                  </a:lnTo>
                  <a:lnTo>
                    <a:pt x="1319" y="6162"/>
                  </a:lnTo>
                  <a:lnTo>
                    <a:pt x="850" y="6230"/>
                  </a:lnTo>
                  <a:lnTo>
                    <a:pt x="660" y="6230"/>
                  </a:lnTo>
                  <a:cubicBezTo>
                    <a:pt x="630" y="6204"/>
                    <a:pt x="597" y="6178"/>
                    <a:pt x="566" y="6162"/>
                  </a:cubicBezTo>
                  <a:cubicBezTo>
                    <a:pt x="531" y="6063"/>
                    <a:pt x="502" y="5969"/>
                    <a:pt x="470" y="5872"/>
                  </a:cubicBezTo>
                  <a:lnTo>
                    <a:pt x="188" y="5504"/>
                  </a:lnTo>
                  <a:lnTo>
                    <a:pt x="188" y="5504"/>
                  </a:lnTo>
                  <a:cubicBezTo>
                    <a:pt x="157" y="5433"/>
                    <a:pt x="31" y="5169"/>
                    <a:pt x="0" y="5072"/>
                  </a:cubicBezTo>
                  <a:lnTo>
                    <a:pt x="0" y="4925"/>
                  </a:lnTo>
                  <a:cubicBezTo>
                    <a:pt x="34" y="4880"/>
                    <a:pt x="62" y="4831"/>
                    <a:pt x="94" y="4785"/>
                  </a:cubicBezTo>
                  <a:cubicBezTo>
                    <a:pt x="158" y="4687"/>
                    <a:pt x="218" y="4590"/>
                    <a:pt x="282" y="4492"/>
                  </a:cubicBezTo>
                  <a:lnTo>
                    <a:pt x="470" y="4420"/>
                  </a:lnTo>
                  <a:lnTo>
                    <a:pt x="470" y="4420"/>
                  </a:lnTo>
                  <a:lnTo>
                    <a:pt x="470" y="4352"/>
                  </a:lnTo>
                  <a:cubicBezTo>
                    <a:pt x="502" y="4327"/>
                    <a:pt x="531" y="4302"/>
                    <a:pt x="566" y="4276"/>
                  </a:cubicBezTo>
                  <a:lnTo>
                    <a:pt x="943" y="4201"/>
                  </a:lnTo>
                  <a:lnTo>
                    <a:pt x="2073" y="4061"/>
                  </a:lnTo>
                  <a:lnTo>
                    <a:pt x="4055" y="3843"/>
                  </a:lnTo>
                  <a:lnTo>
                    <a:pt x="4055" y="3843"/>
                  </a:lnTo>
                  <a:lnTo>
                    <a:pt x="5188" y="3624"/>
                  </a:lnTo>
                  <a:lnTo>
                    <a:pt x="7262" y="3188"/>
                  </a:lnTo>
                  <a:lnTo>
                    <a:pt x="7262" y="3188"/>
                  </a:lnTo>
                  <a:lnTo>
                    <a:pt x="7737" y="3035"/>
                  </a:lnTo>
                  <a:lnTo>
                    <a:pt x="7924" y="2824"/>
                  </a:lnTo>
                  <a:cubicBezTo>
                    <a:pt x="7987" y="2775"/>
                    <a:pt x="8051" y="2728"/>
                    <a:pt x="8116" y="2680"/>
                  </a:cubicBezTo>
                  <a:cubicBezTo>
                    <a:pt x="8080" y="2635"/>
                    <a:pt x="8051" y="2585"/>
                    <a:pt x="8020" y="2535"/>
                  </a:cubicBezTo>
                  <a:lnTo>
                    <a:pt x="8020" y="2389"/>
                  </a:lnTo>
                  <a:lnTo>
                    <a:pt x="7829" y="2244"/>
                  </a:lnTo>
                  <a:cubicBezTo>
                    <a:pt x="7737" y="2172"/>
                    <a:pt x="7638" y="2101"/>
                    <a:pt x="7546" y="2029"/>
                  </a:cubicBezTo>
                  <a:lnTo>
                    <a:pt x="7546" y="2029"/>
                  </a:lnTo>
                  <a:lnTo>
                    <a:pt x="4153" y="727"/>
                  </a:lnTo>
                  <a:lnTo>
                    <a:pt x="4153" y="727"/>
                  </a:lnTo>
                  <a:lnTo>
                    <a:pt x="3773" y="514"/>
                  </a:lnTo>
                  <a:cubicBezTo>
                    <a:pt x="3679" y="438"/>
                    <a:pt x="3583" y="369"/>
                    <a:pt x="3489" y="293"/>
                  </a:cubicBezTo>
                  <a:cubicBezTo>
                    <a:pt x="3428" y="220"/>
                    <a:pt x="3364" y="147"/>
                    <a:pt x="3300" y="74"/>
                  </a:cubicBezTo>
                  <a:lnTo>
                    <a:pt x="3300" y="74"/>
                  </a:lnTo>
                  <a:lnTo>
                    <a:pt x="6700" y="0"/>
                  </a:lnTo>
                  <a:lnTo>
                    <a:pt x="10000" y="727"/>
                  </a:lnTo>
                  <a:lnTo>
                    <a:pt x="10000" y="10000"/>
                  </a:lnTo>
                  <a:lnTo>
                    <a:pt x="10000" y="10000"/>
                  </a:lnTo>
                  <a:lnTo>
                    <a:pt x="9527" y="9929"/>
                  </a:lnTo>
                  <a:lnTo>
                    <a:pt x="8964" y="10000"/>
                  </a:lnTo>
                  <a:lnTo>
                    <a:pt x="8964" y="10000"/>
                  </a:lnTo>
                  <a:lnTo>
                    <a:pt x="8398" y="10000"/>
                  </a:lnTo>
                  <a:lnTo>
                    <a:pt x="8116" y="9929"/>
                  </a:lnTo>
                </a:path>
              </a:pathLst>
            </a:custGeom>
            <a:solidFill>
              <a:srgbClr val="E5E6E5"/>
            </a:solidFill>
            <a:ln w="6350" cap="rnd" cmpd="sng">
              <a:solidFill>
                <a:schemeClr val="bg1"/>
              </a:solidFill>
              <a:prstDash val="solid"/>
              <a:round/>
              <a:headEnd type="none" w="sm" len="sm"/>
              <a:tailEnd type="none" w="sm" len="sm"/>
            </a:ln>
            <a:effectLst/>
          </p:spPr>
          <p:txBody>
            <a:bodyPr/>
            <a:lstStyle/>
            <a:p>
              <a:endParaRPr lang="en-US" dirty="0"/>
            </a:p>
          </p:txBody>
        </p:sp>
      </p:grpSp>
      <p:grpSp>
        <p:nvGrpSpPr>
          <p:cNvPr id="23" name="Groupe 22">
            <a:extLst>
              <a:ext uri="{FF2B5EF4-FFF2-40B4-BE49-F238E27FC236}">
                <a16:creationId xmlns:a16="http://schemas.microsoft.com/office/drawing/2014/main" id="{B500CFAE-946B-13E7-3A27-9F375FAE8A46}"/>
              </a:ext>
            </a:extLst>
          </p:cNvPr>
          <p:cNvGrpSpPr/>
          <p:nvPr/>
        </p:nvGrpSpPr>
        <p:grpSpPr>
          <a:xfrm>
            <a:off x="52139" y="3114826"/>
            <a:ext cx="693174" cy="1498225"/>
            <a:chOff x="52139" y="2699498"/>
            <a:chExt cx="703684" cy="1913553"/>
          </a:xfrm>
        </p:grpSpPr>
        <p:sp>
          <p:nvSpPr>
            <p:cNvPr id="336" name="Freeform 526">
              <a:extLst>
                <a:ext uri="{FF2B5EF4-FFF2-40B4-BE49-F238E27FC236}">
                  <a16:creationId xmlns:a16="http://schemas.microsoft.com/office/drawing/2014/main" id="{B7547F7C-7B0C-22F3-F5D2-4DC7315FCF99}"/>
                </a:ext>
              </a:extLst>
            </p:cNvPr>
            <p:cNvSpPr>
              <a:spLocks/>
            </p:cNvSpPr>
            <p:nvPr/>
          </p:nvSpPr>
          <p:spPr bwMode="auto">
            <a:xfrm>
              <a:off x="71259" y="2699498"/>
              <a:ext cx="684564" cy="354443"/>
            </a:xfrm>
            <a:custGeom>
              <a:avLst/>
              <a:gdLst>
                <a:gd name="T0" fmla="*/ 464 w 814"/>
                <a:gd name="T1" fmla="*/ 10 h 456"/>
                <a:gd name="T2" fmla="*/ 542 w 814"/>
                <a:gd name="T3" fmla="*/ 20 h 456"/>
                <a:gd name="T4" fmla="*/ 590 w 814"/>
                <a:gd name="T5" fmla="*/ 70 h 456"/>
                <a:gd name="T6" fmla="*/ 588 w 814"/>
                <a:gd name="T7" fmla="*/ 122 h 456"/>
                <a:gd name="T8" fmla="*/ 596 w 814"/>
                <a:gd name="T9" fmla="*/ 144 h 456"/>
                <a:gd name="T10" fmla="*/ 642 w 814"/>
                <a:gd name="T11" fmla="*/ 108 h 456"/>
                <a:gd name="T12" fmla="*/ 680 w 814"/>
                <a:gd name="T13" fmla="*/ 104 h 456"/>
                <a:gd name="T14" fmla="*/ 702 w 814"/>
                <a:gd name="T15" fmla="*/ 74 h 456"/>
                <a:gd name="T16" fmla="*/ 762 w 814"/>
                <a:gd name="T17" fmla="*/ 68 h 456"/>
                <a:gd name="T18" fmla="*/ 786 w 814"/>
                <a:gd name="T19" fmla="*/ 26 h 456"/>
                <a:gd name="T20" fmla="*/ 802 w 814"/>
                <a:gd name="T21" fmla="*/ 62 h 456"/>
                <a:gd name="T22" fmla="*/ 802 w 814"/>
                <a:gd name="T23" fmla="*/ 86 h 456"/>
                <a:gd name="T24" fmla="*/ 780 w 814"/>
                <a:gd name="T25" fmla="*/ 94 h 456"/>
                <a:gd name="T26" fmla="*/ 766 w 814"/>
                <a:gd name="T27" fmla="*/ 102 h 456"/>
                <a:gd name="T28" fmla="*/ 756 w 814"/>
                <a:gd name="T29" fmla="*/ 128 h 456"/>
                <a:gd name="T30" fmla="*/ 746 w 814"/>
                <a:gd name="T31" fmla="*/ 144 h 456"/>
                <a:gd name="T32" fmla="*/ 716 w 814"/>
                <a:gd name="T33" fmla="*/ 164 h 456"/>
                <a:gd name="T34" fmla="*/ 692 w 814"/>
                <a:gd name="T35" fmla="*/ 184 h 456"/>
                <a:gd name="T36" fmla="*/ 672 w 814"/>
                <a:gd name="T37" fmla="*/ 214 h 456"/>
                <a:gd name="T38" fmla="*/ 676 w 814"/>
                <a:gd name="T39" fmla="*/ 234 h 456"/>
                <a:gd name="T40" fmla="*/ 662 w 814"/>
                <a:gd name="T41" fmla="*/ 264 h 456"/>
                <a:gd name="T42" fmla="*/ 646 w 814"/>
                <a:gd name="T43" fmla="*/ 272 h 456"/>
                <a:gd name="T44" fmla="*/ 620 w 814"/>
                <a:gd name="T45" fmla="*/ 288 h 456"/>
                <a:gd name="T46" fmla="*/ 602 w 814"/>
                <a:gd name="T47" fmla="*/ 308 h 456"/>
                <a:gd name="T48" fmla="*/ 586 w 814"/>
                <a:gd name="T49" fmla="*/ 362 h 456"/>
                <a:gd name="T50" fmla="*/ 594 w 814"/>
                <a:gd name="T51" fmla="*/ 396 h 456"/>
                <a:gd name="T52" fmla="*/ 602 w 814"/>
                <a:gd name="T53" fmla="*/ 452 h 456"/>
                <a:gd name="T54" fmla="*/ 576 w 814"/>
                <a:gd name="T55" fmla="*/ 438 h 456"/>
                <a:gd name="T56" fmla="*/ 564 w 814"/>
                <a:gd name="T57" fmla="*/ 380 h 456"/>
                <a:gd name="T58" fmla="*/ 538 w 814"/>
                <a:gd name="T59" fmla="*/ 350 h 456"/>
                <a:gd name="T60" fmla="*/ 500 w 814"/>
                <a:gd name="T61" fmla="*/ 346 h 456"/>
                <a:gd name="T62" fmla="*/ 466 w 814"/>
                <a:gd name="T63" fmla="*/ 362 h 456"/>
                <a:gd name="T64" fmla="*/ 446 w 814"/>
                <a:gd name="T65" fmla="*/ 372 h 456"/>
                <a:gd name="T66" fmla="*/ 434 w 814"/>
                <a:gd name="T67" fmla="*/ 348 h 456"/>
                <a:gd name="T68" fmla="*/ 420 w 814"/>
                <a:gd name="T69" fmla="*/ 368 h 456"/>
                <a:gd name="T70" fmla="*/ 400 w 814"/>
                <a:gd name="T71" fmla="*/ 354 h 456"/>
                <a:gd name="T72" fmla="*/ 360 w 814"/>
                <a:gd name="T73" fmla="*/ 396 h 456"/>
                <a:gd name="T74" fmla="*/ 328 w 814"/>
                <a:gd name="T75" fmla="*/ 424 h 456"/>
                <a:gd name="T76" fmla="*/ 316 w 814"/>
                <a:gd name="T77" fmla="*/ 400 h 456"/>
                <a:gd name="T78" fmla="*/ 298 w 814"/>
                <a:gd name="T79" fmla="*/ 366 h 456"/>
                <a:gd name="T80" fmla="*/ 278 w 814"/>
                <a:gd name="T81" fmla="*/ 368 h 456"/>
                <a:gd name="T82" fmla="*/ 258 w 814"/>
                <a:gd name="T83" fmla="*/ 364 h 456"/>
                <a:gd name="T84" fmla="*/ 244 w 814"/>
                <a:gd name="T85" fmla="*/ 342 h 456"/>
                <a:gd name="T86" fmla="*/ 230 w 814"/>
                <a:gd name="T87" fmla="*/ 328 h 456"/>
                <a:gd name="T88" fmla="*/ 216 w 814"/>
                <a:gd name="T89" fmla="*/ 322 h 456"/>
                <a:gd name="T90" fmla="*/ 198 w 814"/>
                <a:gd name="T91" fmla="*/ 334 h 456"/>
                <a:gd name="T92" fmla="*/ 146 w 814"/>
                <a:gd name="T93" fmla="*/ 336 h 456"/>
                <a:gd name="T94" fmla="*/ 112 w 814"/>
                <a:gd name="T95" fmla="*/ 310 h 456"/>
                <a:gd name="T96" fmla="*/ 80 w 814"/>
                <a:gd name="T97" fmla="*/ 292 h 456"/>
                <a:gd name="T98" fmla="*/ 46 w 814"/>
                <a:gd name="T99" fmla="*/ 274 h 456"/>
                <a:gd name="T100" fmla="*/ 36 w 814"/>
                <a:gd name="T101" fmla="*/ 248 h 456"/>
                <a:gd name="T102" fmla="*/ 22 w 814"/>
                <a:gd name="T103" fmla="*/ 230 h 456"/>
                <a:gd name="T104" fmla="*/ 4 w 814"/>
                <a:gd name="T105" fmla="*/ 196 h 456"/>
                <a:gd name="T106" fmla="*/ 4 w 814"/>
                <a:gd name="T107" fmla="*/ 150 h 456"/>
                <a:gd name="T108" fmla="*/ 4 w 814"/>
                <a:gd name="T109" fmla="*/ 130 h 456"/>
                <a:gd name="T110" fmla="*/ 16 w 814"/>
                <a:gd name="T111" fmla="*/ 102 h 456"/>
                <a:gd name="T112" fmla="*/ 26 w 814"/>
                <a:gd name="T113" fmla="*/ 68 h 456"/>
                <a:gd name="T114" fmla="*/ 38 w 814"/>
                <a:gd name="T115" fmla="*/ 38 h 456"/>
                <a:gd name="T116" fmla="*/ 28 w 814"/>
                <a:gd name="T117" fmla="*/ 14 h 456"/>
                <a:gd name="T118" fmla="*/ 54 w 814"/>
                <a:gd name="T119" fmla="*/ 3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4" h="456">
                  <a:moveTo>
                    <a:pt x="58" y="2"/>
                  </a:moveTo>
                  <a:lnTo>
                    <a:pt x="442" y="0"/>
                  </a:lnTo>
                  <a:lnTo>
                    <a:pt x="440" y="2"/>
                  </a:lnTo>
                  <a:lnTo>
                    <a:pt x="440" y="4"/>
                  </a:lnTo>
                  <a:lnTo>
                    <a:pt x="440" y="6"/>
                  </a:lnTo>
                  <a:lnTo>
                    <a:pt x="440" y="8"/>
                  </a:lnTo>
                  <a:lnTo>
                    <a:pt x="440" y="10"/>
                  </a:lnTo>
                  <a:lnTo>
                    <a:pt x="440" y="10"/>
                  </a:lnTo>
                  <a:lnTo>
                    <a:pt x="440" y="10"/>
                  </a:lnTo>
                  <a:lnTo>
                    <a:pt x="440" y="10"/>
                  </a:lnTo>
                  <a:lnTo>
                    <a:pt x="442" y="12"/>
                  </a:lnTo>
                  <a:lnTo>
                    <a:pt x="444" y="12"/>
                  </a:lnTo>
                  <a:lnTo>
                    <a:pt x="444" y="12"/>
                  </a:lnTo>
                  <a:lnTo>
                    <a:pt x="446" y="12"/>
                  </a:lnTo>
                  <a:lnTo>
                    <a:pt x="448" y="12"/>
                  </a:lnTo>
                  <a:lnTo>
                    <a:pt x="452" y="12"/>
                  </a:lnTo>
                  <a:lnTo>
                    <a:pt x="456" y="12"/>
                  </a:lnTo>
                  <a:lnTo>
                    <a:pt x="460" y="10"/>
                  </a:lnTo>
                  <a:lnTo>
                    <a:pt x="464" y="10"/>
                  </a:lnTo>
                  <a:lnTo>
                    <a:pt x="464" y="10"/>
                  </a:lnTo>
                  <a:lnTo>
                    <a:pt x="466" y="10"/>
                  </a:lnTo>
                  <a:lnTo>
                    <a:pt x="470" y="10"/>
                  </a:lnTo>
                  <a:lnTo>
                    <a:pt x="476" y="10"/>
                  </a:lnTo>
                  <a:lnTo>
                    <a:pt x="486" y="12"/>
                  </a:lnTo>
                  <a:lnTo>
                    <a:pt x="498" y="14"/>
                  </a:lnTo>
                  <a:lnTo>
                    <a:pt x="502" y="14"/>
                  </a:lnTo>
                  <a:lnTo>
                    <a:pt x="506" y="14"/>
                  </a:lnTo>
                  <a:lnTo>
                    <a:pt x="508" y="14"/>
                  </a:lnTo>
                  <a:lnTo>
                    <a:pt x="512" y="14"/>
                  </a:lnTo>
                  <a:lnTo>
                    <a:pt x="520" y="14"/>
                  </a:lnTo>
                  <a:lnTo>
                    <a:pt x="522" y="12"/>
                  </a:lnTo>
                  <a:lnTo>
                    <a:pt x="526" y="12"/>
                  </a:lnTo>
                  <a:lnTo>
                    <a:pt x="530" y="14"/>
                  </a:lnTo>
                  <a:lnTo>
                    <a:pt x="530" y="14"/>
                  </a:lnTo>
                  <a:lnTo>
                    <a:pt x="532" y="14"/>
                  </a:lnTo>
                  <a:lnTo>
                    <a:pt x="532" y="14"/>
                  </a:lnTo>
                  <a:lnTo>
                    <a:pt x="534" y="14"/>
                  </a:lnTo>
                  <a:lnTo>
                    <a:pt x="536" y="16"/>
                  </a:lnTo>
                  <a:lnTo>
                    <a:pt x="540" y="18"/>
                  </a:lnTo>
                  <a:lnTo>
                    <a:pt x="542" y="20"/>
                  </a:lnTo>
                  <a:lnTo>
                    <a:pt x="548" y="26"/>
                  </a:lnTo>
                  <a:lnTo>
                    <a:pt x="550" y="28"/>
                  </a:lnTo>
                  <a:lnTo>
                    <a:pt x="552" y="28"/>
                  </a:lnTo>
                  <a:lnTo>
                    <a:pt x="554" y="30"/>
                  </a:lnTo>
                  <a:lnTo>
                    <a:pt x="558" y="32"/>
                  </a:lnTo>
                  <a:lnTo>
                    <a:pt x="564" y="34"/>
                  </a:lnTo>
                  <a:lnTo>
                    <a:pt x="568" y="36"/>
                  </a:lnTo>
                  <a:lnTo>
                    <a:pt x="570" y="38"/>
                  </a:lnTo>
                  <a:lnTo>
                    <a:pt x="574" y="40"/>
                  </a:lnTo>
                  <a:lnTo>
                    <a:pt x="574" y="40"/>
                  </a:lnTo>
                  <a:lnTo>
                    <a:pt x="576" y="42"/>
                  </a:lnTo>
                  <a:lnTo>
                    <a:pt x="576" y="42"/>
                  </a:lnTo>
                  <a:lnTo>
                    <a:pt x="578" y="44"/>
                  </a:lnTo>
                  <a:lnTo>
                    <a:pt x="578" y="46"/>
                  </a:lnTo>
                  <a:lnTo>
                    <a:pt x="580" y="48"/>
                  </a:lnTo>
                  <a:lnTo>
                    <a:pt x="582" y="52"/>
                  </a:lnTo>
                  <a:lnTo>
                    <a:pt x="584" y="56"/>
                  </a:lnTo>
                  <a:lnTo>
                    <a:pt x="588" y="64"/>
                  </a:lnTo>
                  <a:lnTo>
                    <a:pt x="590" y="68"/>
                  </a:lnTo>
                  <a:lnTo>
                    <a:pt x="590" y="70"/>
                  </a:lnTo>
                  <a:lnTo>
                    <a:pt x="592" y="74"/>
                  </a:lnTo>
                  <a:lnTo>
                    <a:pt x="594" y="78"/>
                  </a:lnTo>
                  <a:lnTo>
                    <a:pt x="596" y="80"/>
                  </a:lnTo>
                  <a:lnTo>
                    <a:pt x="600" y="84"/>
                  </a:lnTo>
                  <a:lnTo>
                    <a:pt x="602" y="88"/>
                  </a:lnTo>
                  <a:lnTo>
                    <a:pt x="602" y="90"/>
                  </a:lnTo>
                  <a:lnTo>
                    <a:pt x="604" y="92"/>
                  </a:lnTo>
                  <a:lnTo>
                    <a:pt x="604" y="94"/>
                  </a:lnTo>
                  <a:lnTo>
                    <a:pt x="604" y="96"/>
                  </a:lnTo>
                  <a:lnTo>
                    <a:pt x="604" y="98"/>
                  </a:lnTo>
                  <a:lnTo>
                    <a:pt x="604" y="100"/>
                  </a:lnTo>
                  <a:lnTo>
                    <a:pt x="604" y="100"/>
                  </a:lnTo>
                  <a:lnTo>
                    <a:pt x="604" y="102"/>
                  </a:lnTo>
                  <a:lnTo>
                    <a:pt x="604" y="104"/>
                  </a:lnTo>
                  <a:lnTo>
                    <a:pt x="602" y="106"/>
                  </a:lnTo>
                  <a:lnTo>
                    <a:pt x="602" y="108"/>
                  </a:lnTo>
                  <a:lnTo>
                    <a:pt x="600" y="110"/>
                  </a:lnTo>
                  <a:lnTo>
                    <a:pt x="598" y="112"/>
                  </a:lnTo>
                  <a:lnTo>
                    <a:pt x="592" y="120"/>
                  </a:lnTo>
                  <a:lnTo>
                    <a:pt x="588" y="122"/>
                  </a:lnTo>
                  <a:lnTo>
                    <a:pt x="588" y="124"/>
                  </a:lnTo>
                  <a:lnTo>
                    <a:pt x="586" y="126"/>
                  </a:lnTo>
                  <a:lnTo>
                    <a:pt x="584" y="128"/>
                  </a:lnTo>
                  <a:lnTo>
                    <a:pt x="582" y="130"/>
                  </a:lnTo>
                  <a:lnTo>
                    <a:pt x="580" y="132"/>
                  </a:lnTo>
                  <a:lnTo>
                    <a:pt x="580" y="134"/>
                  </a:lnTo>
                  <a:lnTo>
                    <a:pt x="580" y="134"/>
                  </a:lnTo>
                  <a:lnTo>
                    <a:pt x="580" y="134"/>
                  </a:lnTo>
                  <a:lnTo>
                    <a:pt x="580" y="136"/>
                  </a:lnTo>
                  <a:lnTo>
                    <a:pt x="580" y="136"/>
                  </a:lnTo>
                  <a:lnTo>
                    <a:pt x="580" y="138"/>
                  </a:lnTo>
                  <a:lnTo>
                    <a:pt x="580" y="138"/>
                  </a:lnTo>
                  <a:lnTo>
                    <a:pt x="582" y="138"/>
                  </a:lnTo>
                  <a:lnTo>
                    <a:pt x="582" y="140"/>
                  </a:lnTo>
                  <a:lnTo>
                    <a:pt x="584" y="140"/>
                  </a:lnTo>
                  <a:lnTo>
                    <a:pt x="586" y="142"/>
                  </a:lnTo>
                  <a:lnTo>
                    <a:pt x="588" y="142"/>
                  </a:lnTo>
                  <a:lnTo>
                    <a:pt x="588" y="142"/>
                  </a:lnTo>
                  <a:lnTo>
                    <a:pt x="592" y="144"/>
                  </a:lnTo>
                  <a:lnTo>
                    <a:pt x="596" y="144"/>
                  </a:lnTo>
                  <a:lnTo>
                    <a:pt x="598" y="144"/>
                  </a:lnTo>
                  <a:lnTo>
                    <a:pt x="600" y="144"/>
                  </a:lnTo>
                  <a:lnTo>
                    <a:pt x="600" y="144"/>
                  </a:lnTo>
                  <a:lnTo>
                    <a:pt x="602" y="144"/>
                  </a:lnTo>
                  <a:lnTo>
                    <a:pt x="604" y="144"/>
                  </a:lnTo>
                  <a:lnTo>
                    <a:pt x="606" y="142"/>
                  </a:lnTo>
                  <a:lnTo>
                    <a:pt x="610" y="140"/>
                  </a:lnTo>
                  <a:lnTo>
                    <a:pt x="612" y="140"/>
                  </a:lnTo>
                  <a:lnTo>
                    <a:pt x="614" y="138"/>
                  </a:lnTo>
                  <a:lnTo>
                    <a:pt x="618" y="132"/>
                  </a:lnTo>
                  <a:lnTo>
                    <a:pt x="622" y="128"/>
                  </a:lnTo>
                  <a:lnTo>
                    <a:pt x="626" y="124"/>
                  </a:lnTo>
                  <a:lnTo>
                    <a:pt x="630" y="120"/>
                  </a:lnTo>
                  <a:lnTo>
                    <a:pt x="630" y="118"/>
                  </a:lnTo>
                  <a:lnTo>
                    <a:pt x="632" y="118"/>
                  </a:lnTo>
                  <a:lnTo>
                    <a:pt x="634" y="116"/>
                  </a:lnTo>
                  <a:lnTo>
                    <a:pt x="634" y="114"/>
                  </a:lnTo>
                  <a:lnTo>
                    <a:pt x="638" y="110"/>
                  </a:lnTo>
                  <a:lnTo>
                    <a:pt x="640" y="110"/>
                  </a:lnTo>
                  <a:lnTo>
                    <a:pt x="642" y="108"/>
                  </a:lnTo>
                  <a:lnTo>
                    <a:pt x="644" y="106"/>
                  </a:lnTo>
                  <a:lnTo>
                    <a:pt x="644" y="106"/>
                  </a:lnTo>
                  <a:lnTo>
                    <a:pt x="644" y="106"/>
                  </a:lnTo>
                  <a:lnTo>
                    <a:pt x="646" y="106"/>
                  </a:lnTo>
                  <a:lnTo>
                    <a:pt x="648" y="106"/>
                  </a:lnTo>
                  <a:lnTo>
                    <a:pt x="650" y="106"/>
                  </a:lnTo>
                  <a:lnTo>
                    <a:pt x="652" y="106"/>
                  </a:lnTo>
                  <a:lnTo>
                    <a:pt x="656" y="106"/>
                  </a:lnTo>
                  <a:lnTo>
                    <a:pt x="662" y="108"/>
                  </a:lnTo>
                  <a:lnTo>
                    <a:pt x="666" y="108"/>
                  </a:lnTo>
                  <a:lnTo>
                    <a:pt x="668" y="108"/>
                  </a:lnTo>
                  <a:lnTo>
                    <a:pt x="670" y="108"/>
                  </a:lnTo>
                  <a:lnTo>
                    <a:pt x="672" y="108"/>
                  </a:lnTo>
                  <a:lnTo>
                    <a:pt x="674" y="108"/>
                  </a:lnTo>
                  <a:lnTo>
                    <a:pt x="676" y="108"/>
                  </a:lnTo>
                  <a:lnTo>
                    <a:pt x="676" y="108"/>
                  </a:lnTo>
                  <a:lnTo>
                    <a:pt x="678" y="106"/>
                  </a:lnTo>
                  <a:lnTo>
                    <a:pt x="678" y="106"/>
                  </a:lnTo>
                  <a:lnTo>
                    <a:pt x="678" y="106"/>
                  </a:lnTo>
                  <a:lnTo>
                    <a:pt x="680" y="104"/>
                  </a:lnTo>
                  <a:lnTo>
                    <a:pt x="680" y="102"/>
                  </a:lnTo>
                  <a:lnTo>
                    <a:pt x="680" y="100"/>
                  </a:lnTo>
                  <a:lnTo>
                    <a:pt x="682" y="96"/>
                  </a:lnTo>
                  <a:lnTo>
                    <a:pt x="682" y="94"/>
                  </a:lnTo>
                  <a:lnTo>
                    <a:pt x="682" y="90"/>
                  </a:lnTo>
                  <a:lnTo>
                    <a:pt x="682" y="88"/>
                  </a:lnTo>
                  <a:lnTo>
                    <a:pt x="684" y="86"/>
                  </a:lnTo>
                  <a:lnTo>
                    <a:pt x="684" y="86"/>
                  </a:lnTo>
                  <a:lnTo>
                    <a:pt x="684" y="84"/>
                  </a:lnTo>
                  <a:lnTo>
                    <a:pt x="686" y="82"/>
                  </a:lnTo>
                  <a:lnTo>
                    <a:pt x="688" y="80"/>
                  </a:lnTo>
                  <a:lnTo>
                    <a:pt x="688" y="80"/>
                  </a:lnTo>
                  <a:lnTo>
                    <a:pt x="690" y="78"/>
                  </a:lnTo>
                  <a:lnTo>
                    <a:pt x="692" y="76"/>
                  </a:lnTo>
                  <a:lnTo>
                    <a:pt x="694" y="76"/>
                  </a:lnTo>
                  <a:lnTo>
                    <a:pt x="696" y="74"/>
                  </a:lnTo>
                  <a:lnTo>
                    <a:pt x="696" y="74"/>
                  </a:lnTo>
                  <a:lnTo>
                    <a:pt x="698" y="74"/>
                  </a:lnTo>
                  <a:lnTo>
                    <a:pt x="700" y="74"/>
                  </a:lnTo>
                  <a:lnTo>
                    <a:pt x="702" y="74"/>
                  </a:lnTo>
                  <a:lnTo>
                    <a:pt x="704" y="74"/>
                  </a:lnTo>
                  <a:lnTo>
                    <a:pt x="708" y="74"/>
                  </a:lnTo>
                  <a:lnTo>
                    <a:pt x="712" y="74"/>
                  </a:lnTo>
                  <a:lnTo>
                    <a:pt x="716" y="74"/>
                  </a:lnTo>
                  <a:lnTo>
                    <a:pt x="724" y="76"/>
                  </a:lnTo>
                  <a:lnTo>
                    <a:pt x="734" y="78"/>
                  </a:lnTo>
                  <a:lnTo>
                    <a:pt x="738" y="78"/>
                  </a:lnTo>
                  <a:lnTo>
                    <a:pt x="742" y="80"/>
                  </a:lnTo>
                  <a:lnTo>
                    <a:pt x="746" y="80"/>
                  </a:lnTo>
                  <a:lnTo>
                    <a:pt x="748" y="80"/>
                  </a:lnTo>
                  <a:lnTo>
                    <a:pt x="750" y="80"/>
                  </a:lnTo>
                  <a:lnTo>
                    <a:pt x="752" y="78"/>
                  </a:lnTo>
                  <a:lnTo>
                    <a:pt x="754" y="78"/>
                  </a:lnTo>
                  <a:lnTo>
                    <a:pt x="754" y="78"/>
                  </a:lnTo>
                  <a:lnTo>
                    <a:pt x="754" y="78"/>
                  </a:lnTo>
                  <a:lnTo>
                    <a:pt x="756" y="78"/>
                  </a:lnTo>
                  <a:lnTo>
                    <a:pt x="758" y="76"/>
                  </a:lnTo>
                  <a:lnTo>
                    <a:pt x="758" y="74"/>
                  </a:lnTo>
                  <a:lnTo>
                    <a:pt x="760" y="72"/>
                  </a:lnTo>
                  <a:lnTo>
                    <a:pt x="762" y="68"/>
                  </a:lnTo>
                  <a:lnTo>
                    <a:pt x="764" y="64"/>
                  </a:lnTo>
                  <a:lnTo>
                    <a:pt x="766" y="62"/>
                  </a:lnTo>
                  <a:lnTo>
                    <a:pt x="768" y="58"/>
                  </a:lnTo>
                  <a:lnTo>
                    <a:pt x="770" y="54"/>
                  </a:lnTo>
                  <a:lnTo>
                    <a:pt x="772" y="50"/>
                  </a:lnTo>
                  <a:lnTo>
                    <a:pt x="772" y="50"/>
                  </a:lnTo>
                  <a:lnTo>
                    <a:pt x="772" y="48"/>
                  </a:lnTo>
                  <a:lnTo>
                    <a:pt x="774" y="44"/>
                  </a:lnTo>
                  <a:lnTo>
                    <a:pt x="776" y="38"/>
                  </a:lnTo>
                  <a:lnTo>
                    <a:pt x="776" y="34"/>
                  </a:lnTo>
                  <a:lnTo>
                    <a:pt x="776" y="32"/>
                  </a:lnTo>
                  <a:lnTo>
                    <a:pt x="778" y="30"/>
                  </a:lnTo>
                  <a:lnTo>
                    <a:pt x="778" y="30"/>
                  </a:lnTo>
                  <a:lnTo>
                    <a:pt x="778" y="28"/>
                  </a:lnTo>
                  <a:lnTo>
                    <a:pt x="780" y="28"/>
                  </a:lnTo>
                  <a:lnTo>
                    <a:pt x="780" y="26"/>
                  </a:lnTo>
                  <a:lnTo>
                    <a:pt x="782" y="26"/>
                  </a:lnTo>
                  <a:lnTo>
                    <a:pt x="782" y="26"/>
                  </a:lnTo>
                  <a:lnTo>
                    <a:pt x="784" y="26"/>
                  </a:lnTo>
                  <a:lnTo>
                    <a:pt x="786" y="26"/>
                  </a:lnTo>
                  <a:lnTo>
                    <a:pt x="788" y="26"/>
                  </a:lnTo>
                  <a:lnTo>
                    <a:pt x="792" y="26"/>
                  </a:lnTo>
                  <a:lnTo>
                    <a:pt x="794" y="26"/>
                  </a:lnTo>
                  <a:lnTo>
                    <a:pt x="796" y="28"/>
                  </a:lnTo>
                  <a:lnTo>
                    <a:pt x="798" y="28"/>
                  </a:lnTo>
                  <a:lnTo>
                    <a:pt x="800" y="28"/>
                  </a:lnTo>
                  <a:lnTo>
                    <a:pt x="800" y="30"/>
                  </a:lnTo>
                  <a:lnTo>
                    <a:pt x="800" y="30"/>
                  </a:lnTo>
                  <a:lnTo>
                    <a:pt x="802" y="30"/>
                  </a:lnTo>
                  <a:lnTo>
                    <a:pt x="802" y="32"/>
                  </a:lnTo>
                  <a:lnTo>
                    <a:pt x="802" y="32"/>
                  </a:lnTo>
                  <a:lnTo>
                    <a:pt x="802" y="34"/>
                  </a:lnTo>
                  <a:lnTo>
                    <a:pt x="804" y="36"/>
                  </a:lnTo>
                  <a:lnTo>
                    <a:pt x="804" y="38"/>
                  </a:lnTo>
                  <a:lnTo>
                    <a:pt x="804" y="42"/>
                  </a:lnTo>
                  <a:lnTo>
                    <a:pt x="804" y="44"/>
                  </a:lnTo>
                  <a:lnTo>
                    <a:pt x="802" y="50"/>
                  </a:lnTo>
                  <a:lnTo>
                    <a:pt x="802" y="56"/>
                  </a:lnTo>
                  <a:lnTo>
                    <a:pt x="802" y="58"/>
                  </a:lnTo>
                  <a:lnTo>
                    <a:pt x="802" y="62"/>
                  </a:lnTo>
                  <a:lnTo>
                    <a:pt x="802" y="64"/>
                  </a:lnTo>
                  <a:lnTo>
                    <a:pt x="802" y="66"/>
                  </a:lnTo>
                  <a:lnTo>
                    <a:pt x="802" y="68"/>
                  </a:lnTo>
                  <a:lnTo>
                    <a:pt x="802" y="70"/>
                  </a:lnTo>
                  <a:lnTo>
                    <a:pt x="804" y="70"/>
                  </a:lnTo>
                  <a:lnTo>
                    <a:pt x="804" y="72"/>
                  </a:lnTo>
                  <a:lnTo>
                    <a:pt x="804" y="72"/>
                  </a:lnTo>
                  <a:lnTo>
                    <a:pt x="806" y="72"/>
                  </a:lnTo>
                  <a:lnTo>
                    <a:pt x="808" y="74"/>
                  </a:lnTo>
                  <a:lnTo>
                    <a:pt x="808" y="74"/>
                  </a:lnTo>
                  <a:lnTo>
                    <a:pt x="812" y="76"/>
                  </a:lnTo>
                  <a:lnTo>
                    <a:pt x="814" y="76"/>
                  </a:lnTo>
                  <a:lnTo>
                    <a:pt x="812" y="78"/>
                  </a:lnTo>
                  <a:lnTo>
                    <a:pt x="810" y="80"/>
                  </a:lnTo>
                  <a:lnTo>
                    <a:pt x="808" y="82"/>
                  </a:lnTo>
                  <a:lnTo>
                    <a:pt x="808" y="84"/>
                  </a:lnTo>
                  <a:lnTo>
                    <a:pt x="806" y="84"/>
                  </a:lnTo>
                  <a:lnTo>
                    <a:pt x="804" y="86"/>
                  </a:lnTo>
                  <a:lnTo>
                    <a:pt x="804" y="86"/>
                  </a:lnTo>
                  <a:lnTo>
                    <a:pt x="802" y="86"/>
                  </a:lnTo>
                  <a:lnTo>
                    <a:pt x="800" y="86"/>
                  </a:lnTo>
                  <a:lnTo>
                    <a:pt x="798" y="86"/>
                  </a:lnTo>
                  <a:lnTo>
                    <a:pt x="796" y="86"/>
                  </a:lnTo>
                  <a:lnTo>
                    <a:pt x="794" y="86"/>
                  </a:lnTo>
                  <a:lnTo>
                    <a:pt x="794" y="86"/>
                  </a:lnTo>
                  <a:lnTo>
                    <a:pt x="792" y="86"/>
                  </a:lnTo>
                  <a:lnTo>
                    <a:pt x="792" y="86"/>
                  </a:lnTo>
                  <a:lnTo>
                    <a:pt x="792" y="88"/>
                  </a:lnTo>
                  <a:lnTo>
                    <a:pt x="790" y="88"/>
                  </a:lnTo>
                  <a:lnTo>
                    <a:pt x="788" y="92"/>
                  </a:lnTo>
                  <a:lnTo>
                    <a:pt x="788" y="92"/>
                  </a:lnTo>
                  <a:lnTo>
                    <a:pt x="788" y="94"/>
                  </a:lnTo>
                  <a:lnTo>
                    <a:pt x="786" y="96"/>
                  </a:lnTo>
                  <a:lnTo>
                    <a:pt x="786" y="96"/>
                  </a:lnTo>
                  <a:lnTo>
                    <a:pt x="786" y="96"/>
                  </a:lnTo>
                  <a:lnTo>
                    <a:pt x="786" y="96"/>
                  </a:lnTo>
                  <a:lnTo>
                    <a:pt x="784" y="96"/>
                  </a:lnTo>
                  <a:lnTo>
                    <a:pt x="784" y="96"/>
                  </a:lnTo>
                  <a:lnTo>
                    <a:pt x="782" y="96"/>
                  </a:lnTo>
                  <a:lnTo>
                    <a:pt x="780" y="94"/>
                  </a:lnTo>
                  <a:lnTo>
                    <a:pt x="780" y="94"/>
                  </a:lnTo>
                  <a:lnTo>
                    <a:pt x="778" y="94"/>
                  </a:lnTo>
                  <a:lnTo>
                    <a:pt x="776" y="94"/>
                  </a:lnTo>
                  <a:lnTo>
                    <a:pt x="776" y="94"/>
                  </a:lnTo>
                  <a:lnTo>
                    <a:pt x="776" y="94"/>
                  </a:lnTo>
                  <a:lnTo>
                    <a:pt x="776" y="94"/>
                  </a:lnTo>
                  <a:lnTo>
                    <a:pt x="776" y="96"/>
                  </a:lnTo>
                  <a:lnTo>
                    <a:pt x="774" y="96"/>
                  </a:lnTo>
                  <a:lnTo>
                    <a:pt x="774" y="96"/>
                  </a:lnTo>
                  <a:lnTo>
                    <a:pt x="774" y="98"/>
                  </a:lnTo>
                  <a:lnTo>
                    <a:pt x="774" y="100"/>
                  </a:lnTo>
                  <a:lnTo>
                    <a:pt x="774" y="102"/>
                  </a:lnTo>
                  <a:lnTo>
                    <a:pt x="774" y="102"/>
                  </a:lnTo>
                  <a:lnTo>
                    <a:pt x="774" y="102"/>
                  </a:lnTo>
                  <a:lnTo>
                    <a:pt x="772" y="102"/>
                  </a:lnTo>
                  <a:lnTo>
                    <a:pt x="772" y="102"/>
                  </a:lnTo>
                  <a:lnTo>
                    <a:pt x="770" y="102"/>
                  </a:lnTo>
                  <a:lnTo>
                    <a:pt x="770" y="102"/>
                  </a:lnTo>
                  <a:lnTo>
                    <a:pt x="768" y="102"/>
                  </a:lnTo>
                  <a:lnTo>
                    <a:pt x="766" y="102"/>
                  </a:lnTo>
                  <a:lnTo>
                    <a:pt x="764" y="102"/>
                  </a:lnTo>
                  <a:lnTo>
                    <a:pt x="762" y="102"/>
                  </a:lnTo>
                  <a:lnTo>
                    <a:pt x="762" y="102"/>
                  </a:lnTo>
                  <a:lnTo>
                    <a:pt x="762" y="102"/>
                  </a:lnTo>
                  <a:lnTo>
                    <a:pt x="762" y="102"/>
                  </a:lnTo>
                  <a:lnTo>
                    <a:pt x="760" y="102"/>
                  </a:lnTo>
                  <a:lnTo>
                    <a:pt x="760" y="104"/>
                  </a:lnTo>
                  <a:lnTo>
                    <a:pt x="760" y="106"/>
                  </a:lnTo>
                  <a:lnTo>
                    <a:pt x="758" y="108"/>
                  </a:lnTo>
                  <a:lnTo>
                    <a:pt x="758" y="112"/>
                  </a:lnTo>
                  <a:lnTo>
                    <a:pt x="756" y="114"/>
                  </a:lnTo>
                  <a:lnTo>
                    <a:pt x="756" y="118"/>
                  </a:lnTo>
                  <a:lnTo>
                    <a:pt x="754" y="120"/>
                  </a:lnTo>
                  <a:lnTo>
                    <a:pt x="754" y="122"/>
                  </a:lnTo>
                  <a:lnTo>
                    <a:pt x="754" y="124"/>
                  </a:lnTo>
                  <a:lnTo>
                    <a:pt x="754" y="124"/>
                  </a:lnTo>
                  <a:lnTo>
                    <a:pt x="754" y="126"/>
                  </a:lnTo>
                  <a:lnTo>
                    <a:pt x="754" y="126"/>
                  </a:lnTo>
                  <a:lnTo>
                    <a:pt x="754" y="128"/>
                  </a:lnTo>
                  <a:lnTo>
                    <a:pt x="756" y="128"/>
                  </a:lnTo>
                  <a:lnTo>
                    <a:pt x="758" y="130"/>
                  </a:lnTo>
                  <a:lnTo>
                    <a:pt x="760" y="130"/>
                  </a:lnTo>
                  <a:lnTo>
                    <a:pt x="762" y="132"/>
                  </a:lnTo>
                  <a:lnTo>
                    <a:pt x="764" y="134"/>
                  </a:lnTo>
                  <a:lnTo>
                    <a:pt x="764" y="134"/>
                  </a:lnTo>
                  <a:lnTo>
                    <a:pt x="764" y="134"/>
                  </a:lnTo>
                  <a:lnTo>
                    <a:pt x="764" y="136"/>
                  </a:lnTo>
                  <a:lnTo>
                    <a:pt x="764" y="136"/>
                  </a:lnTo>
                  <a:lnTo>
                    <a:pt x="764" y="136"/>
                  </a:lnTo>
                  <a:lnTo>
                    <a:pt x="764" y="138"/>
                  </a:lnTo>
                  <a:lnTo>
                    <a:pt x="764" y="138"/>
                  </a:lnTo>
                  <a:lnTo>
                    <a:pt x="762" y="138"/>
                  </a:lnTo>
                  <a:lnTo>
                    <a:pt x="762" y="140"/>
                  </a:lnTo>
                  <a:lnTo>
                    <a:pt x="760" y="140"/>
                  </a:lnTo>
                  <a:lnTo>
                    <a:pt x="758" y="142"/>
                  </a:lnTo>
                  <a:lnTo>
                    <a:pt x="756" y="142"/>
                  </a:lnTo>
                  <a:lnTo>
                    <a:pt x="752" y="144"/>
                  </a:lnTo>
                  <a:lnTo>
                    <a:pt x="750" y="144"/>
                  </a:lnTo>
                  <a:lnTo>
                    <a:pt x="750" y="144"/>
                  </a:lnTo>
                  <a:lnTo>
                    <a:pt x="746" y="144"/>
                  </a:lnTo>
                  <a:lnTo>
                    <a:pt x="742" y="144"/>
                  </a:lnTo>
                  <a:lnTo>
                    <a:pt x="738" y="144"/>
                  </a:lnTo>
                  <a:lnTo>
                    <a:pt x="734" y="144"/>
                  </a:lnTo>
                  <a:lnTo>
                    <a:pt x="730" y="144"/>
                  </a:lnTo>
                  <a:lnTo>
                    <a:pt x="730" y="144"/>
                  </a:lnTo>
                  <a:lnTo>
                    <a:pt x="728" y="144"/>
                  </a:lnTo>
                  <a:lnTo>
                    <a:pt x="726" y="146"/>
                  </a:lnTo>
                  <a:lnTo>
                    <a:pt x="726" y="146"/>
                  </a:lnTo>
                  <a:lnTo>
                    <a:pt x="724" y="146"/>
                  </a:lnTo>
                  <a:lnTo>
                    <a:pt x="724" y="146"/>
                  </a:lnTo>
                  <a:lnTo>
                    <a:pt x="724" y="148"/>
                  </a:lnTo>
                  <a:lnTo>
                    <a:pt x="724" y="150"/>
                  </a:lnTo>
                  <a:lnTo>
                    <a:pt x="722" y="152"/>
                  </a:lnTo>
                  <a:lnTo>
                    <a:pt x="722" y="154"/>
                  </a:lnTo>
                  <a:lnTo>
                    <a:pt x="720" y="156"/>
                  </a:lnTo>
                  <a:lnTo>
                    <a:pt x="720" y="158"/>
                  </a:lnTo>
                  <a:lnTo>
                    <a:pt x="720" y="160"/>
                  </a:lnTo>
                  <a:lnTo>
                    <a:pt x="718" y="162"/>
                  </a:lnTo>
                  <a:lnTo>
                    <a:pt x="716" y="164"/>
                  </a:lnTo>
                  <a:lnTo>
                    <a:pt x="716" y="164"/>
                  </a:lnTo>
                  <a:lnTo>
                    <a:pt x="716" y="164"/>
                  </a:lnTo>
                  <a:lnTo>
                    <a:pt x="714" y="166"/>
                  </a:lnTo>
                  <a:lnTo>
                    <a:pt x="714" y="166"/>
                  </a:lnTo>
                  <a:lnTo>
                    <a:pt x="712" y="166"/>
                  </a:lnTo>
                  <a:lnTo>
                    <a:pt x="710" y="166"/>
                  </a:lnTo>
                  <a:lnTo>
                    <a:pt x="708" y="166"/>
                  </a:lnTo>
                  <a:lnTo>
                    <a:pt x="706" y="166"/>
                  </a:lnTo>
                  <a:lnTo>
                    <a:pt x="704" y="166"/>
                  </a:lnTo>
                  <a:lnTo>
                    <a:pt x="702" y="166"/>
                  </a:lnTo>
                  <a:lnTo>
                    <a:pt x="700" y="168"/>
                  </a:lnTo>
                  <a:lnTo>
                    <a:pt x="700" y="168"/>
                  </a:lnTo>
                  <a:lnTo>
                    <a:pt x="700" y="168"/>
                  </a:lnTo>
                  <a:lnTo>
                    <a:pt x="698" y="170"/>
                  </a:lnTo>
                  <a:lnTo>
                    <a:pt x="696" y="170"/>
                  </a:lnTo>
                  <a:lnTo>
                    <a:pt x="696" y="172"/>
                  </a:lnTo>
                  <a:lnTo>
                    <a:pt x="694" y="176"/>
                  </a:lnTo>
                  <a:lnTo>
                    <a:pt x="692" y="178"/>
                  </a:lnTo>
                  <a:lnTo>
                    <a:pt x="692" y="178"/>
                  </a:lnTo>
                  <a:lnTo>
                    <a:pt x="692" y="180"/>
                  </a:lnTo>
                  <a:lnTo>
                    <a:pt x="692" y="184"/>
                  </a:lnTo>
                  <a:lnTo>
                    <a:pt x="692" y="186"/>
                  </a:lnTo>
                  <a:lnTo>
                    <a:pt x="692" y="190"/>
                  </a:lnTo>
                  <a:lnTo>
                    <a:pt x="692" y="194"/>
                  </a:lnTo>
                  <a:lnTo>
                    <a:pt x="690" y="198"/>
                  </a:lnTo>
                  <a:lnTo>
                    <a:pt x="690" y="198"/>
                  </a:lnTo>
                  <a:lnTo>
                    <a:pt x="690" y="200"/>
                  </a:lnTo>
                  <a:lnTo>
                    <a:pt x="690" y="202"/>
                  </a:lnTo>
                  <a:lnTo>
                    <a:pt x="688" y="202"/>
                  </a:lnTo>
                  <a:lnTo>
                    <a:pt x="688" y="204"/>
                  </a:lnTo>
                  <a:lnTo>
                    <a:pt x="688" y="204"/>
                  </a:lnTo>
                  <a:lnTo>
                    <a:pt x="688" y="204"/>
                  </a:lnTo>
                  <a:lnTo>
                    <a:pt x="686" y="204"/>
                  </a:lnTo>
                  <a:lnTo>
                    <a:pt x="684" y="204"/>
                  </a:lnTo>
                  <a:lnTo>
                    <a:pt x="682" y="206"/>
                  </a:lnTo>
                  <a:lnTo>
                    <a:pt x="680" y="206"/>
                  </a:lnTo>
                  <a:lnTo>
                    <a:pt x="678" y="206"/>
                  </a:lnTo>
                  <a:lnTo>
                    <a:pt x="678" y="208"/>
                  </a:lnTo>
                  <a:lnTo>
                    <a:pt x="678" y="208"/>
                  </a:lnTo>
                  <a:lnTo>
                    <a:pt x="676" y="210"/>
                  </a:lnTo>
                  <a:lnTo>
                    <a:pt x="672" y="214"/>
                  </a:lnTo>
                  <a:lnTo>
                    <a:pt x="670" y="216"/>
                  </a:lnTo>
                  <a:lnTo>
                    <a:pt x="668" y="218"/>
                  </a:lnTo>
                  <a:lnTo>
                    <a:pt x="668" y="220"/>
                  </a:lnTo>
                  <a:lnTo>
                    <a:pt x="666" y="220"/>
                  </a:lnTo>
                  <a:lnTo>
                    <a:pt x="666" y="222"/>
                  </a:lnTo>
                  <a:lnTo>
                    <a:pt x="666" y="222"/>
                  </a:lnTo>
                  <a:lnTo>
                    <a:pt x="666" y="222"/>
                  </a:lnTo>
                  <a:lnTo>
                    <a:pt x="666" y="224"/>
                  </a:lnTo>
                  <a:lnTo>
                    <a:pt x="666" y="224"/>
                  </a:lnTo>
                  <a:lnTo>
                    <a:pt x="668" y="224"/>
                  </a:lnTo>
                  <a:lnTo>
                    <a:pt x="668" y="226"/>
                  </a:lnTo>
                  <a:lnTo>
                    <a:pt x="670" y="226"/>
                  </a:lnTo>
                  <a:lnTo>
                    <a:pt x="672" y="226"/>
                  </a:lnTo>
                  <a:lnTo>
                    <a:pt x="674" y="228"/>
                  </a:lnTo>
                  <a:lnTo>
                    <a:pt x="674" y="228"/>
                  </a:lnTo>
                  <a:lnTo>
                    <a:pt x="674" y="228"/>
                  </a:lnTo>
                  <a:lnTo>
                    <a:pt x="674" y="230"/>
                  </a:lnTo>
                  <a:lnTo>
                    <a:pt x="674" y="230"/>
                  </a:lnTo>
                  <a:lnTo>
                    <a:pt x="676" y="232"/>
                  </a:lnTo>
                  <a:lnTo>
                    <a:pt x="676" y="234"/>
                  </a:lnTo>
                  <a:lnTo>
                    <a:pt x="676" y="236"/>
                  </a:lnTo>
                  <a:lnTo>
                    <a:pt x="676" y="238"/>
                  </a:lnTo>
                  <a:lnTo>
                    <a:pt x="676" y="244"/>
                  </a:lnTo>
                  <a:lnTo>
                    <a:pt x="676" y="248"/>
                  </a:lnTo>
                  <a:lnTo>
                    <a:pt x="676" y="250"/>
                  </a:lnTo>
                  <a:lnTo>
                    <a:pt x="674" y="252"/>
                  </a:lnTo>
                  <a:lnTo>
                    <a:pt x="674" y="254"/>
                  </a:lnTo>
                  <a:lnTo>
                    <a:pt x="674" y="256"/>
                  </a:lnTo>
                  <a:lnTo>
                    <a:pt x="674" y="256"/>
                  </a:lnTo>
                  <a:lnTo>
                    <a:pt x="672" y="258"/>
                  </a:lnTo>
                  <a:lnTo>
                    <a:pt x="672" y="258"/>
                  </a:lnTo>
                  <a:lnTo>
                    <a:pt x="672" y="258"/>
                  </a:lnTo>
                  <a:lnTo>
                    <a:pt x="670" y="260"/>
                  </a:lnTo>
                  <a:lnTo>
                    <a:pt x="670" y="260"/>
                  </a:lnTo>
                  <a:lnTo>
                    <a:pt x="668" y="260"/>
                  </a:lnTo>
                  <a:lnTo>
                    <a:pt x="666" y="262"/>
                  </a:lnTo>
                  <a:lnTo>
                    <a:pt x="664" y="262"/>
                  </a:lnTo>
                  <a:lnTo>
                    <a:pt x="664" y="262"/>
                  </a:lnTo>
                  <a:lnTo>
                    <a:pt x="662" y="262"/>
                  </a:lnTo>
                  <a:lnTo>
                    <a:pt x="662" y="264"/>
                  </a:lnTo>
                  <a:lnTo>
                    <a:pt x="662" y="264"/>
                  </a:lnTo>
                  <a:lnTo>
                    <a:pt x="662" y="264"/>
                  </a:lnTo>
                  <a:lnTo>
                    <a:pt x="662" y="266"/>
                  </a:lnTo>
                  <a:lnTo>
                    <a:pt x="662" y="268"/>
                  </a:lnTo>
                  <a:lnTo>
                    <a:pt x="662" y="270"/>
                  </a:lnTo>
                  <a:lnTo>
                    <a:pt x="662" y="270"/>
                  </a:lnTo>
                  <a:lnTo>
                    <a:pt x="660" y="272"/>
                  </a:lnTo>
                  <a:lnTo>
                    <a:pt x="660" y="274"/>
                  </a:lnTo>
                  <a:lnTo>
                    <a:pt x="660" y="274"/>
                  </a:lnTo>
                  <a:lnTo>
                    <a:pt x="660" y="274"/>
                  </a:lnTo>
                  <a:lnTo>
                    <a:pt x="660" y="274"/>
                  </a:lnTo>
                  <a:lnTo>
                    <a:pt x="658" y="276"/>
                  </a:lnTo>
                  <a:lnTo>
                    <a:pt x="658" y="276"/>
                  </a:lnTo>
                  <a:lnTo>
                    <a:pt x="656" y="276"/>
                  </a:lnTo>
                  <a:lnTo>
                    <a:pt x="654" y="274"/>
                  </a:lnTo>
                  <a:lnTo>
                    <a:pt x="652" y="274"/>
                  </a:lnTo>
                  <a:lnTo>
                    <a:pt x="650" y="274"/>
                  </a:lnTo>
                  <a:lnTo>
                    <a:pt x="648" y="274"/>
                  </a:lnTo>
                  <a:lnTo>
                    <a:pt x="646" y="272"/>
                  </a:lnTo>
                  <a:lnTo>
                    <a:pt x="646" y="272"/>
                  </a:lnTo>
                  <a:lnTo>
                    <a:pt x="644" y="274"/>
                  </a:lnTo>
                  <a:lnTo>
                    <a:pt x="644" y="274"/>
                  </a:lnTo>
                  <a:lnTo>
                    <a:pt x="644" y="274"/>
                  </a:lnTo>
                  <a:lnTo>
                    <a:pt x="642" y="274"/>
                  </a:lnTo>
                  <a:lnTo>
                    <a:pt x="642" y="276"/>
                  </a:lnTo>
                  <a:lnTo>
                    <a:pt x="640" y="276"/>
                  </a:lnTo>
                  <a:lnTo>
                    <a:pt x="640" y="278"/>
                  </a:lnTo>
                  <a:lnTo>
                    <a:pt x="638" y="282"/>
                  </a:lnTo>
                  <a:lnTo>
                    <a:pt x="638" y="282"/>
                  </a:lnTo>
                  <a:lnTo>
                    <a:pt x="636" y="284"/>
                  </a:lnTo>
                  <a:lnTo>
                    <a:pt x="636" y="284"/>
                  </a:lnTo>
                  <a:lnTo>
                    <a:pt x="634" y="284"/>
                  </a:lnTo>
                  <a:lnTo>
                    <a:pt x="632" y="284"/>
                  </a:lnTo>
                  <a:lnTo>
                    <a:pt x="630" y="286"/>
                  </a:lnTo>
                  <a:lnTo>
                    <a:pt x="628" y="286"/>
                  </a:lnTo>
                  <a:lnTo>
                    <a:pt x="626" y="286"/>
                  </a:lnTo>
                  <a:lnTo>
                    <a:pt x="624" y="286"/>
                  </a:lnTo>
                  <a:lnTo>
                    <a:pt x="622" y="288"/>
                  </a:lnTo>
                  <a:lnTo>
                    <a:pt x="622" y="288"/>
                  </a:lnTo>
                  <a:lnTo>
                    <a:pt x="620" y="288"/>
                  </a:lnTo>
                  <a:lnTo>
                    <a:pt x="620" y="290"/>
                  </a:lnTo>
                  <a:lnTo>
                    <a:pt x="620" y="290"/>
                  </a:lnTo>
                  <a:lnTo>
                    <a:pt x="620" y="292"/>
                  </a:lnTo>
                  <a:lnTo>
                    <a:pt x="618" y="294"/>
                  </a:lnTo>
                  <a:lnTo>
                    <a:pt x="618" y="296"/>
                  </a:lnTo>
                  <a:lnTo>
                    <a:pt x="618" y="298"/>
                  </a:lnTo>
                  <a:lnTo>
                    <a:pt x="618" y="300"/>
                  </a:lnTo>
                  <a:lnTo>
                    <a:pt x="616" y="302"/>
                  </a:lnTo>
                  <a:lnTo>
                    <a:pt x="616" y="302"/>
                  </a:lnTo>
                  <a:lnTo>
                    <a:pt x="616" y="302"/>
                  </a:lnTo>
                  <a:lnTo>
                    <a:pt x="616" y="302"/>
                  </a:lnTo>
                  <a:lnTo>
                    <a:pt x="614" y="302"/>
                  </a:lnTo>
                  <a:lnTo>
                    <a:pt x="614" y="304"/>
                  </a:lnTo>
                  <a:lnTo>
                    <a:pt x="612" y="304"/>
                  </a:lnTo>
                  <a:lnTo>
                    <a:pt x="610" y="304"/>
                  </a:lnTo>
                  <a:lnTo>
                    <a:pt x="608" y="304"/>
                  </a:lnTo>
                  <a:lnTo>
                    <a:pt x="606" y="304"/>
                  </a:lnTo>
                  <a:lnTo>
                    <a:pt x="604" y="304"/>
                  </a:lnTo>
                  <a:lnTo>
                    <a:pt x="604" y="306"/>
                  </a:lnTo>
                  <a:lnTo>
                    <a:pt x="602" y="308"/>
                  </a:lnTo>
                  <a:lnTo>
                    <a:pt x="600" y="308"/>
                  </a:lnTo>
                  <a:lnTo>
                    <a:pt x="598" y="310"/>
                  </a:lnTo>
                  <a:lnTo>
                    <a:pt x="596" y="312"/>
                  </a:lnTo>
                  <a:lnTo>
                    <a:pt x="594" y="314"/>
                  </a:lnTo>
                  <a:lnTo>
                    <a:pt x="592" y="314"/>
                  </a:lnTo>
                  <a:lnTo>
                    <a:pt x="592" y="316"/>
                  </a:lnTo>
                  <a:lnTo>
                    <a:pt x="592" y="318"/>
                  </a:lnTo>
                  <a:lnTo>
                    <a:pt x="590" y="318"/>
                  </a:lnTo>
                  <a:lnTo>
                    <a:pt x="590" y="320"/>
                  </a:lnTo>
                  <a:lnTo>
                    <a:pt x="590" y="322"/>
                  </a:lnTo>
                  <a:lnTo>
                    <a:pt x="588" y="326"/>
                  </a:lnTo>
                  <a:lnTo>
                    <a:pt x="588" y="330"/>
                  </a:lnTo>
                  <a:lnTo>
                    <a:pt x="588" y="332"/>
                  </a:lnTo>
                  <a:lnTo>
                    <a:pt x="588" y="336"/>
                  </a:lnTo>
                  <a:lnTo>
                    <a:pt x="588" y="342"/>
                  </a:lnTo>
                  <a:lnTo>
                    <a:pt x="588" y="348"/>
                  </a:lnTo>
                  <a:lnTo>
                    <a:pt x="588" y="352"/>
                  </a:lnTo>
                  <a:lnTo>
                    <a:pt x="588" y="354"/>
                  </a:lnTo>
                  <a:lnTo>
                    <a:pt x="588" y="358"/>
                  </a:lnTo>
                  <a:lnTo>
                    <a:pt x="586" y="362"/>
                  </a:lnTo>
                  <a:lnTo>
                    <a:pt x="586" y="366"/>
                  </a:lnTo>
                  <a:lnTo>
                    <a:pt x="586" y="368"/>
                  </a:lnTo>
                  <a:lnTo>
                    <a:pt x="586" y="368"/>
                  </a:lnTo>
                  <a:lnTo>
                    <a:pt x="586" y="370"/>
                  </a:lnTo>
                  <a:lnTo>
                    <a:pt x="586" y="370"/>
                  </a:lnTo>
                  <a:lnTo>
                    <a:pt x="588" y="372"/>
                  </a:lnTo>
                  <a:lnTo>
                    <a:pt x="588" y="372"/>
                  </a:lnTo>
                  <a:lnTo>
                    <a:pt x="588" y="372"/>
                  </a:lnTo>
                  <a:lnTo>
                    <a:pt x="590" y="372"/>
                  </a:lnTo>
                  <a:lnTo>
                    <a:pt x="592" y="374"/>
                  </a:lnTo>
                  <a:lnTo>
                    <a:pt x="592" y="374"/>
                  </a:lnTo>
                  <a:lnTo>
                    <a:pt x="594" y="374"/>
                  </a:lnTo>
                  <a:lnTo>
                    <a:pt x="594" y="376"/>
                  </a:lnTo>
                  <a:lnTo>
                    <a:pt x="594" y="376"/>
                  </a:lnTo>
                  <a:lnTo>
                    <a:pt x="594" y="378"/>
                  </a:lnTo>
                  <a:lnTo>
                    <a:pt x="594" y="380"/>
                  </a:lnTo>
                  <a:lnTo>
                    <a:pt x="594" y="382"/>
                  </a:lnTo>
                  <a:lnTo>
                    <a:pt x="594" y="386"/>
                  </a:lnTo>
                  <a:lnTo>
                    <a:pt x="594" y="394"/>
                  </a:lnTo>
                  <a:lnTo>
                    <a:pt x="594" y="396"/>
                  </a:lnTo>
                  <a:lnTo>
                    <a:pt x="594" y="398"/>
                  </a:lnTo>
                  <a:lnTo>
                    <a:pt x="594" y="400"/>
                  </a:lnTo>
                  <a:lnTo>
                    <a:pt x="596" y="400"/>
                  </a:lnTo>
                  <a:lnTo>
                    <a:pt x="596" y="402"/>
                  </a:lnTo>
                  <a:lnTo>
                    <a:pt x="596" y="404"/>
                  </a:lnTo>
                  <a:lnTo>
                    <a:pt x="598" y="406"/>
                  </a:lnTo>
                  <a:lnTo>
                    <a:pt x="600" y="414"/>
                  </a:lnTo>
                  <a:lnTo>
                    <a:pt x="602" y="418"/>
                  </a:lnTo>
                  <a:lnTo>
                    <a:pt x="602" y="424"/>
                  </a:lnTo>
                  <a:lnTo>
                    <a:pt x="604" y="428"/>
                  </a:lnTo>
                  <a:lnTo>
                    <a:pt x="604" y="434"/>
                  </a:lnTo>
                  <a:lnTo>
                    <a:pt x="604" y="436"/>
                  </a:lnTo>
                  <a:lnTo>
                    <a:pt x="604" y="438"/>
                  </a:lnTo>
                  <a:lnTo>
                    <a:pt x="604" y="440"/>
                  </a:lnTo>
                  <a:lnTo>
                    <a:pt x="604" y="442"/>
                  </a:lnTo>
                  <a:lnTo>
                    <a:pt x="604" y="444"/>
                  </a:lnTo>
                  <a:lnTo>
                    <a:pt x="604" y="446"/>
                  </a:lnTo>
                  <a:lnTo>
                    <a:pt x="604" y="448"/>
                  </a:lnTo>
                  <a:lnTo>
                    <a:pt x="602" y="450"/>
                  </a:lnTo>
                  <a:lnTo>
                    <a:pt x="602" y="452"/>
                  </a:lnTo>
                  <a:lnTo>
                    <a:pt x="600" y="454"/>
                  </a:lnTo>
                  <a:lnTo>
                    <a:pt x="600" y="454"/>
                  </a:lnTo>
                  <a:lnTo>
                    <a:pt x="600" y="454"/>
                  </a:lnTo>
                  <a:lnTo>
                    <a:pt x="598" y="456"/>
                  </a:lnTo>
                  <a:lnTo>
                    <a:pt x="598" y="456"/>
                  </a:lnTo>
                  <a:lnTo>
                    <a:pt x="598" y="456"/>
                  </a:lnTo>
                  <a:lnTo>
                    <a:pt x="598" y="456"/>
                  </a:lnTo>
                  <a:lnTo>
                    <a:pt x="596" y="454"/>
                  </a:lnTo>
                  <a:lnTo>
                    <a:pt x="596" y="454"/>
                  </a:lnTo>
                  <a:lnTo>
                    <a:pt x="596" y="452"/>
                  </a:lnTo>
                  <a:lnTo>
                    <a:pt x="594" y="452"/>
                  </a:lnTo>
                  <a:lnTo>
                    <a:pt x="592" y="448"/>
                  </a:lnTo>
                  <a:lnTo>
                    <a:pt x="592" y="446"/>
                  </a:lnTo>
                  <a:lnTo>
                    <a:pt x="590" y="446"/>
                  </a:lnTo>
                  <a:lnTo>
                    <a:pt x="590" y="444"/>
                  </a:lnTo>
                  <a:lnTo>
                    <a:pt x="588" y="444"/>
                  </a:lnTo>
                  <a:lnTo>
                    <a:pt x="582" y="442"/>
                  </a:lnTo>
                  <a:lnTo>
                    <a:pt x="580" y="440"/>
                  </a:lnTo>
                  <a:lnTo>
                    <a:pt x="578" y="440"/>
                  </a:lnTo>
                  <a:lnTo>
                    <a:pt x="576" y="438"/>
                  </a:lnTo>
                  <a:lnTo>
                    <a:pt x="576" y="438"/>
                  </a:lnTo>
                  <a:lnTo>
                    <a:pt x="576" y="438"/>
                  </a:lnTo>
                  <a:lnTo>
                    <a:pt x="574" y="436"/>
                  </a:lnTo>
                  <a:lnTo>
                    <a:pt x="574" y="436"/>
                  </a:lnTo>
                  <a:lnTo>
                    <a:pt x="574" y="432"/>
                  </a:lnTo>
                  <a:lnTo>
                    <a:pt x="572" y="430"/>
                  </a:lnTo>
                  <a:lnTo>
                    <a:pt x="572" y="428"/>
                  </a:lnTo>
                  <a:lnTo>
                    <a:pt x="570" y="422"/>
                  </a:lnTo>
                  <a:lnTo>
                    <a:pt x="568" y="416"/>
                  </a:lnTo>
                  <a:lnTo>
                    <a:pt x="566" y="412"/>
                  </a:lnTo>
                  <a:lnTo>
                    <a:pt x="564" y="406"/>
                  </a:lnTo>
                  <a:lnTo>
                    <a:pt x="564" y="404"/>
                  </a:lnTo>
                  <a:lnTo>
                    <a:pt x="562" y="400"/>
                  </a:lnTo>
                  <a:lnTo>
                    <a:pt x="562" y="398"/>
                  </a:lnTo>
                  <a:lnTo>
                    <a:pt x="562" y="396"/>
                  </a:lnTo>
                  <a:lnTo>
                    <a:pt x="562" y="394"/>
                  </a:lnTo>
                  <a:lnTo>
                    <a:pt x="562" y="394"/>
                  </a:lnTo>
                  <a:lnTo>
                    <a:pt x="562" y="390"/>
                  </a:lnTo>
                  <a:lnTo>
                    <a:pt x="564" y="384"/>
                  </a:lnTo>
                  <a:lnTo>
                    <a:pt x="564" y="380"/>
                  </a:lnTo>
                  <a:lnTo>
                    <a:pt x="564" y="378"/>
                  </a:lnTo>
                  <a:lnTo>
                    <a:pt x="564" y="376"/>
                  </a:lnTo>
                  <a:lnTo>
                    <a:pt x="564" y="376"/>
                  </a:lnTo>
                  <a:lnTo>
                    <a:pt x="564" y="374"/>
                  </a:lnTo>
                  <a:lnTo>
                    <a:pt x="564" y="372"/>
                  </a:lnTo>
                  <a:lnTo>
                    <a:pt x="564" y="372"/>
                  </a:lnTo>
                  <a:lnTo>
                    <a:pt x="564" y="372"/>
                  </a:lnTo>
                  <a:lnTo>
                    <a:pt x="562" y="370"/>
                  </a:lnTo>
                  <a:lnTo>
                    <a:pt x="560" y="368"/>
                  </a:lnTo>
                  <a:lnTo>
                    <a:pt x="560" y="366"/>
                  </a:lnTo>
                  <a:lnTo>
                    <a:pt x="556" y="364"/>
                  </a:lnTo>
                  <a:lnTo>
                    <a:pt x="552" y="362"/>
                  </a:lnTo>
                  <a:lnTo>
                    <a:pt x="550" y="358"/>
                  </a:lnTo>
                  <a:lnTo>
                    <a:pt x="546" y="356"/>
                  </a:lnTo>
                  <a:lnTo>
                    <a:pt x="544" y="354"/>
                  </a:lnTo>
                  <a:lnTo>
                    <a:pt x="542" y="352"/>
                  </a:lnTo>
                  <a:lnTo>
                    <a:pt x="540" y="350"/>
                  </a:lnTo>
                  <a:lnTo>
                    <a:pt x="540" y="350"/>
                  </a:lnTo>
                  <a:lnTo>
                    <a:pt x="540" y="350"/>
                  </a:lnTo>
                  <a:lnTo>
                    <a:pt x="538" y="350"/>
                  </a:lnTo>
                  <a:lnTo>
                    <a:pt x="538" y="350"/>
                  </a:lnTo>
                  <a:lnTo>
                    <a:pt x="536" y="350"/>
                  </a:lnTo>
                  <a:lnTo>
                    <a:pt x="532" y="352"/>
                  </a:lnTo>
                  <a:lnTo>
                    <a:pt x="530" y="352"/>
                  </a:lnTo>
                  <a:lnTo>
                    <a:pt x="528" y="352"/>
                  </a:lnTo>
                  <a:lnTo>
                    <a:pt x="526" y="354"/>
                  </a:lnTo>
                  <a:lnTo>
                    <a:pt x="524" y="354"/>
                  </a:lnTo>
                  <a:lnTo>
                    <a:pt x="522" y="354"/>
                  </a:lnTo>
                  <a:lnTo>
                    <a:pt x="522" y="354"/>
                  </a:lnTo>
                  <a:lnTo>
                    <a:pt x="520" y="354"/>
                  </a:lnTo>
                  <a:lnTo>
                    <a:pt x="520" y="354"/>
                  </a:lnTo>
                  <a:lnTo>
                    <a:pt x="518" y="352"/>
                  </a:lnTo>
                  <a:lnTo>
                    <a:pt x="516" y="352"/>
                  </a:lnTo>
                  <a:lnTo>
                    <a:pt x="514" y="350"/>
                  </a:lnTo>
                  <a:lnTo>
                    <a:pt x="510" y="348"/>
                  </a:lnTo>
                  <a:lnTo>
                    <a:pt x="510" y="346"/>
                  </a:lnTo>
                  <a:lnTo>
                    <a:pt x="508" y="346"/>
                  </a:lnTo>
                  <a:lnTo>
                    <a:pt x="506" y="346"/>
                  </a:lnTo>
                  <a:lnTo>
                    <a:pt x="504" y="346"/>
                  </a:lnTo>
                  <a:lnTo>
                    <a:pt x="500" y="346"/>
                  </a:lnTo>
                  <a:lnTo>
                    <a:pt x="496" y="346"/>
                  </a:lnTo>
                  <a:lnTo>
                    <a:pt x="492" y="346"/>
                  </a:lnTo>
                  <a:lnTo>
                    <a:pt x="486" y="346"/>
                  </a:lnTo>
                  <a:lnTo>
                    <a:pt x="482" y="348"/>
                  </a:lnTo>
                  <a:lnTo>
                    <a:pt x="478" y="348"/>
                  </a:lnTo>
                  <a:lnTo>
                    <a:pt x="476" y="348"/>
                  </a:lnTo>
                  <a:lnTo>
                    <a:pt x="476" y="348"/>
                  </a:lnTo>
                  <a:lnTo>
                    <a:pt x="472" y="350"/>
                  </a:lnTo>
                  <a:lnTo>
                    <a:pt x="470" y="352"/>
                  </a:lnTo>
                  <a:lnTo>
                    <a:pt x="470" y="352"/>
                  </a:lnTo>
                  <a:lnTo>
                    <a:pt x="468" y="352"/>
                  </a:lnTo>
                  <a:lnTo>
                    <a:pt x="466" y="354"/>
                  </a:lnTo>
                  <a:lnTo>
                    <a:pt x="466" y="356"/>
                  </a:lnTo>
                  <a:lnTo>
                    <a:pt x="466" y="356"/>
                  </a:lnTo>
                  <a:lnTo>
                    <a:pt x="464" y="356"/>
                  </a:lnTo>
                  <a:lnTo>
                    <a:pt x="464" y="358"/>
                  </a:lnTo>
                  <a:lnTo>
                    <a:pt x="464" y="358"/>
                  </a:lnTo>
                  <a:lnTo>
                    <a:pt x="466" y="358"/>
                  </a:lnTo>
                  <a:lnTo>
                    <a:pt x="466" y="360"/>
                  </a:lnTo>
                  <a:lnTo>
                    <a:pt x="466" y="362"/>
                  </a:lnTo>
                  <a:lnTo>
                    <a:pt x="468" y="364"/>
                  </a:lnTo>
                  <a:lnTo>
                    <a:pt x="470" y="366"/>
                  </a:lnTo>
                  <a:lnTo>
                    <a:pt x="470" y="368"/>
                  </a:lnTo>
                  <a:lnTo>
                    <a:pt x="472" y="370"/>
                  </a:lnTo>
                  <a:lnTo>
                    <a:pt x="472" y="370"/>
                  </a:lnTo>
                  <a:lnTo>
                    <a:pt x="472" y="370"/>
                  </a:lnTo>
                  <a:lnTo>
                    <a:pt x="472" y="372"/>
                  </a:lnTo>
                  <a:lnTo>
                    <a:pt x="470" y="372"/>
                  </a:lnTo>
                  <a:lnTo>
                    <a:pt x="470" y="372"/>
                  </a:lnTo>
                  <a:lnTo>
                    <a:pt x="470" y="372"/>
                  </a:lnTo>
                  <a:lnTo>
                    <a:pt x="468" y="374"/>
                  </a:lnTo>
                  <a:lnTo>
                    <a:pt x="466" y="374"/>
                  </a:lnTo>
                  <a:lnTo>
                    <a:pt x="464" y="374"/>
                  </a:lnTo>
                  <a:lnTo>
                    <a:pt x="462" y="374"/>
                  </a:lnTo>
                  <a:lnTo>
                    <a:pt x="460" y="374"/>
                  </a:lnTo>
                  <a:lnTo>
                    <a:pt x="456" y="372"/>
                  </a:lnTo>
                  <a:lnTo>
                    <a:pt x="452" y="372"/>
                  </a:lnTo>
                  <a:lnTo>
                    <a:pt x="450" y="372"/>
                  </a:lnTo>
                  <a:lnTo>
                    <a:pt x="448" y="372"/>
                  </a:lnTo>
                  <a:lnTo>
                    <a:pt x="446" y="372"/>
                  </a:lnTo>
                  <a:lnTo>
                    <a:pt x="442" y="370"/>
                  </a:lnTo>
                  <a:lnTo>
                    <a:pt x="442" y="370"/>
                  </a:lnTo>
                  <a:lnTo>
                    <a:pt x="440" y="370"/>
                  </a:lnTo>
                  <a:lnTo>
                    <a:pt x="440" y="370"/>
                  </a:lnTo>
                  <a:lnTo>
                    <a:pt x="440" y="368"/>
                  </a:lnTo>
                  <a:lnTo>
                    <a:pt x="438" y="368"/>
                  </a:lnTo>
                  <a:lnTo>
                    <a:pt x="438" y="366"/>
                  </a:lnTo>
                  <a:lnTo>
                    <a:pt x="438" y="364"/>
                  </a:lnTo>
                  <a:lnTo>
                    <a:pt x="438" y="362"/>
                  </a:lnTo>
                  <a:lnTo>
                    <a:pt x="438" y="358"/>
                  </a:lnTo>
                  <a:lnTo>
                    <a:pt x="438" y="356"/>
                  </a:lnTo>
                  <a:lnTo>
                    <a:pt x="438" y="354"/>
                  </a:lnTo>
                  <a:lnTo>
                    <a:pt x="438" y="352"/>
                  </a:lnTo>
                  <a:lnTo>
                    <a:pt x="438" y="352"/>
                  </a:lnTo>
                  <a:lnTo>
                    <a:pt x="438" y="350"/>
                  </a:lnTo>
                  <a:lnTo>
                    <a:pt x="438" y="350"/>
                  </a:lnTo>
                  <a:lnTo>
                    <a:pt x="438" y="348"/>
                  </a:lnTo>
                  <a:lnTo>
                    <a:pt x="436" y="348"/>
                  </a:lnTo>
                  <a:lnTo>
                    <a:pt x="436" y="348"/>
                  </a:lnTo>
                  <a:lnTo>
                    <a:pt x="434" y="348"/>
                  </a:lnTo>
                  <a:lnTo>
                    <a:pt x="432" y="348"/>
                  </a:lnTo>
                  <a:lnTo>
                    <a:pt x="432" y="350"/>
                  </a:lnTo>
                  <a:lnTo>
                    <a:pt x="430" y="350"/>
                  </a:lnTo>
                  <a:lnTo>
                    <a:pt x="428" y="352"/>
                  </a:lnTo>
                  <a:lnTo>
                    <a:pt x="426" y="352"/>
                  </a:lnTo>
                  <a:lnTo>
                    <a:pt x="426" y="352"/>
                  </a:lnTo>
                  <a:lnTo>
                    <a:pt x="426" y="354"/>
                  </a:lnTo>
                  <a:lnTo>
                    <a:pt x="426" y="354"/>
                  </a:lnTo>
                  <a:lnTo>
                    <a:pt x="424" y="354"/>
                  </a:lnTo>
                  <a:lnTo>
                    <a:pt x="424" y="356"/>
                  </a:lnTo>
                  <a:lnTo>
                    <a:pt x="424" y="358"/>
                  </a:lnTo>
                  <a:lnTo>
                    <a:pt x="424" y="360"/>
                  </a:lnTo>
                  <a:lnTo>
                    <a:pt x="424" y="362"/>
                  </a:lnTo>
                  <a:lnTo>
                    <a:pt x="424" y="364"/>
                  </a:lnTo>
                  <a:lnTo>
                    <a:pt x="424" y="366"/>
                  </a:lnTo>
                  <a:lnTo>
                    <a:pt x="424" y="366"/>
                  </a:lnTo>
                  <a:lnTo>
                    <a:pt x="422" y="368"/>
                  </a:lnTo>
                  <a:lnTo>
                    <a:pt x="422" y="368"/>
                  </a:lnTo>
                  <a:lnTo>
                    <a:pt x="422" y="368"/>
                  </a:lnTo>
                  <a:lnTo>
                    <a:pt x="420" y="368"/>
                  </a:lnTo>
                  <a:lnTo>
                    <a:pt x="420" y="368"/>
                  </a:lnTo>
                  <a:lnTo>
                    <a:pt x="418" y="368"/>
                  </a:lnTo>
                  <a:lnTo>
                    <a:pt x="416" y="368"/>
                  </a:lnTo>
                  <a:lnTo>
                    <a:pt x="416" y="366"/>
                  </a:lnTo>
                  <a:lnTo>
                    <a:pt x="414" y="366"/>
                  </a:lnTo>
                  <a:lnTo>
                    <a:pt x="412" y="364"/>
                  </a:lnTo>
                  <a:lnTo>
                    <a:pt x="412" y="364"/>
                  </a:lnTo>
                  <a:lnTo>
                    <a:pt x="412" y="362"/>
                  </a:lnTo>
                  <a:lnTo>
                    <a:pt x="410" y="360"/>
                  </a:lnTo>
                  <a:lnTo>
                    <a:pt x="410" y="358"/>
                  </a:lnTo>
                  <a:lnTo>
                    <a:pt x="408" y="356"/>
                  </a:lnTo>
                  <a:lnTo>
                    <a:pt x="408" y="354"/>
                  </a:lnTo>
                  <a:lnTo>
                    <a:pt x="406" y="354"/>
                  </a:lnTo>
                  <a:lnTo>
                    <a:pt x="406" y="354"/>
                  </a:lnTo>
                  <a:lnTo>
                    <a:pt x="406" y="352"/>
                  </a:lnTo>
                  <a:lnTo>
                    <a:pt x="404" y="352"/>
                  </a:lnTo>
                  <a:lnTo>
                    <a:pt x="404" y="352"/>
                  </a:lnTo>
                  <a:lnTo>
                    <a:pt x="404" y="352"/>
                  </a:lnTo>
                  <a:lnTo>
                    <a:pt x="402" y="354"/>
                  </a:lnTo>
                  <a:lnTo>
                    <a:pt x="400" y="354"/>
                  </a:lnTo>
                  <a:lnTo>
                    <a:pt x="400" y="354"/>
                  </a:lnTo>
                  <a:lnTo>
                    <a:pt x="396" y="358"/>
                  </a:lnTo>
                  <a:lnTo>
                    <a:pt x="394" y="358"/>
                  </a:lnTo>
                  <a:lnTo>
                    <a:pt x="392" y="360"/>
                  </a:lnTo>
                  <a:lnTo>
                    <a:pt x="390" y="364"/>
                  </a:lnTo>
                  <a:lnTo>
                    <a:pt x="388" y="366"/>
                  </a:lnTo>
                  <a:lnTo>
                    <a:pt x="386" y="368"/>
                  </a:lnTo>
                  <a:lnTo>
                    <a:pt x="384" y="370"/>
                  </a:lnTo>
                  <a:lnTo>
                    <a:pt x="384" y="370"/>
                  </a:lnTo>
                  <a:lnTo>
                    <a:pt x="382" y="374"/>
                  </a:lnTo>
                  <a:lnTo>
                    <a:pt x="378" y="378"/>
                  </a:lnTo>
                  <a:lnTo>
                    <a:pt x="376" y="382"/>
                  </a:lnTo>
                  <a:lnTo>
                    <a:pt x="374" y="384"/>
                  </a:lnTo>
                  <a:lnTo>
                    <a:pt x="372" y="388"/>
                  </a:lnTo>
                  <a:lnTo>
                    <a:pt x="370" y="390"/>
                  </a:lnTo>
                  <a:lnTo>
                    <a:pt x="368" y="390"/>
                  </a:lnTo>
                  <a:lnTo>
                    <a:pt x="368" y="392"/>
                  </a:lnTo>
                  <a:lnTo>
                    <a:pt x="366" y="392"/>
                  </a:lnTo>
                  <a:lnTo>
                    <a:pt x="364" y="394"/>
                  </a:lnTo>
                  <a:lnTo>
                    <a:pt x="360" y="396"/>
                  </a:lnTo>
                  <a:lnTo>
                    <a:pt x="358" y="396"/>
                  </a:lnTo>
                  <a:lnTo>
                    <a:pt x="354" y="398"/>
                  </a:lnTo>
                  <a:lnTo>
                    <a:pt x="352" y="398"/>
                  </a:lnTo>
                  <a:lnTo>
                    <a:pt x="352" y="398"/>
                  </a:lnTo>
                  <a:lnTo>
                    <a:pt x="352" y="400"/>
                  </a:lnTo>
                  <a:lnTo>
                    <a:pt x="352" y="400"/>
                  </a:lnTo>
                  <a:lnTo>
                    <a:pt x="350" y="402"/>
                  </a:lnTo>
                  <a:lnTo>
                    <a:pt x="350" y="404"/>
                  </a:lnTo>
                  <a:lnTo>
                    <a:pt x="348" y="406"/>
                  </a:lnTo>
                  <a:lnTo>
                    <a:pt x="348" y="408"/>
                  </a:lnTo>
                  <a:lnTo>
                    <a:pt x="346" y="412"/>
                  </a:lnTo>
                  <a:lnTo>
                    <a:pt x="346" y="416"/>
                  </a:lnTo>
                  <a:lnTo>
                    <a:pt x="346" y="420"/>
                  </a:lnTo>
                  <a:lnTo>
                    <a:pt x="346" y="424"/>
                  </a:lnTo>
                  <a:lnTo>
                    <a:pt x="342" y="424"/>
                  </a:lnTo>
                  <a:lnTo>
                    <a:pt x="340" y="424"/>
                  </a:lnTo>
                  <a:lnTo>
                    <a:pt x="336" y="424"/>
                  </a:lnTo>
                  <a:lnTo>
                    <a:pt x="334" y="424"/>
                  </a:lnTo>
                  <a:lnTo>
                    <a:pt x="330" y="424"/>
                  </a:lnTo>
                  <a:lnTo>
                    <a:pt x="328" y="424"/>
                  </a:lnTo>
                  <a:lnTo>
                    <a:pt x="328" y="424"/>
                  </a:lnTo>
                  <a:lnTo>
                    <a:pt x="326" y="424"/>
                  </a:lnTo>
                  <a:lnTo>
                    <a:pt x="326" y="424"/>
                  </a:lnTo>
                  <a:lnTo>
                    <a:pt x="324" y="422"/>
                  </a:lnTo>
                  <a:lnTo>
                    <a:pt x="324" y="422"/>
                  </a:lnTo>
                  <a:lnTo>
                    <a:pt x="324" y="420"/>
                  </a:lnTo>
                  <a:lnTo>
                    <a:pt x="324" y="420"/>
                  </a:lnTo>
                  <a:lnTo>
                    <a:pt x="324" y="416"/>
                  </a:lnTo>
                  <a:lnTo>
                    <a:pt x="324" y="414"/>
                  </a:lnTo>
                  <a:lnTo>
                    <a:pt x="324" y="410"/>
                  </a:lnTo>
                  <a:lnTo>
                    <a:pt x="322" y="408"/>
                  </a:lnTo>
                  <a:lnTo>
                    <a:pt x="322" y="406"/>
                  </a:lnTo>
                  <a:lnTo>
                    <a:pt x="322" y="404"/>
                  </a:lnTo>
                  <a:lnTo>
                    <a:pt x="322" y="404"/>
                  </a:lnTo>
                  <a:lnTo>
                    <a:pt x="322" y="404"/>
                  </a:lnTo>
                  <a:lnTo>
                    <a:pt x="320" y="402"/>
                  </a:lnTo>
                  <a:lnTo>
                    <a:pt x="320" y="402"/>
                  </a:lnTo>
                  <a:lnTo>
                    <a:pt x="318" y="402"/>
                  </a:lnTo>
                  <a:lnTo>
                    <a:pt x="318" y="400"/>
                  </a:lnTo>
                  <a:lnTo>
                    <a:pt x="316" y="400"/>
                  </a:lnTo>
                  <a:lnTo>
                    <a:pt x="314" y="400"/>
                  </a:lnTo>
                  <a:lnTo>
                    <a:pt x="312" y="398"/>
                  </a:lnTo>
                  <a:lnTo>
                    <a:pt x="310" y="398"/>
                  </a:lnTo>
                  <a:lnTo>
                    <a:pt x="310" y="398"/>
                  </a:lnTo>
                  <a:lnTo>
                    <a:pt x="308" y="396"/>
                  </a:lnTo>
                  <a:lnTo>
                    <a:pt x="308" y="396"/>
                  </a:lnTo>
                  <a:lnTo>
                    <a:pt x="308" y="394"/>
                  </a:lnTo>
                  <a:lnTo>
                    <a:pt x="308" y="394"/>
                  </a:lnTo>
                  <a:lnTo>
                    <a:pt x="308" y="392"/>
                  </a:lnTo>
                  <a:lnTo>
                    <a:pt x="306" y="390"/>
                  </a:lnTo>
                  <a:lnTo>
                    <a:pt x="306" y="386"/>
                  </a:lnTo>
                  <a:lnTo>
                    <a:pt x="306" y="384"/>
                  </a:lnTo>
                  <a:lnTo>
                    <a:pt x="306" y="380"/>
                  </a:lnTo>
                  <a:lnTo>
                    <a:pt x="306" y="378"/>
                  </a:lnTo>
                  <a:lnTo>
                    <a:pt x="306" y="376"/>
                  </a:lnTo>
                  <a:lnTo>
                    <a:pt x="306" y="376"/>
                  </a:lnTo>
                  <a:lnTo>
                    <a:pt x="304" y="374"/>
                  </a:lnTo>
                  <a:lnTo>
                    <a:pt x="304" y="372"/>
                  </a:lnTo>
                  <a:lnTo>
                    <a:pt x="302" y="370"/>
                  </a:lnTo>
                  <a:lnTo>
                    <a:pt x="298" y="366"/>
                  </a:lnTo>
                  <a:lnTo>
                    <a:pt x="296" y="364"/>
                  </a:lnTo>
                  <a:lnTo>
                    <a:pt x="294" y="360"/>
                  </a:lnTo>
                  <a:lnTo>
                    <a:pt x="292" y="358"/>
                  </a:lnTo>
                  <a:lnTo>
                    <a:pt x="290" y="356"/>
                  </a:lnTo>
                  <a:lnTo>
                    <a:pt x="286" y="354"/>
                  </a:lnTo>
                  <a:lnTo>
                    <a:pt x="286" y="354"/>
                  </a:lnTo>
                  <a:lnTo>
                    <a:pt x="284" y="354"/>
                  </a:lnTo>
                  <a:lnTo>
                    <a:pt x="284" y="352"/>
                  </a:lnTo>
                  <a:lnTo>
                    <a:pt x="282" y="352"/>
                  </a:lnTo>
                  <a:lnTo>
                    <a:pt x="282" y="352"/>
                  </a:lnTo>
                  <a:lnTo>
                    <a:pt x="282" y="352"/>
                  </a:lnTo>
                  <a:lnTo>
                    <a:pt x="280" y="354"/>
                  </a:lnTo>
                  <a:lnTo>
                    <a:pt x="280" y="354"/>
                  </a:lnTo>
                  <a:lnTo>
                    <a:pt x="280" y="354"/>
                  </a:lnTo>
                  <a:lnTo>
                    <a:pt x="278" y="356"/>
                  </a:lnTo>
                  <a:lnTo>
                    <a:pt x="278" y="358"/>
                  </a:lnTo>
                  <a:lnTo>
                    <a:pt x="278" y="358"/>
                  </a:lnTo>
                  <a:lnTo>
                    <a:pt x="278" y="362"/>
                  </a:lnTo>
                  <a:lnTo>
                    <a:pt x="278" y="366"/>
                  </a:lnTo>
                  <a:lnTo>
                    <a:pt x="278" y="368"/>
                  </a:lnTo>
                  <a:lnTo>
                    <a:pt x="278" y="370"/>
                  </a:lnTo>
                  <a:lnTo>
                    <a:pt x="278" y="372"/>
                  </a:lnTo>
                  <a:lnTo>
                    <a:pt x="276" y="372"/>
                  </a:lnTo>
                  <a:lnTo>
                    <a:pt x="276" y="372"/>
                  </a:lnTo>
                  <a:lnTo>
                    <a:pt x="276" y="374"/>
                  </a:lnTo>
                  <a:lnTo>
                    <a:pt x="274" y="374"/>
                  </a:lnTo>
                  <a:lnTo>
                    <a:pt x="274" y="374"/>
                  </a:lnTo>
                  <a:lnTo>
                    <a:pt x="270" y="374"/>
                  </a:lnTo>
                  <a:lnTo>
                    <a:pt x="268" y="374"/>
                  </a:lnTo>
                  <a:lnTo>
                    <a:pt x="266" y="374"/>
                  </a:lnTo>
                  <a:lnTo>
                    <a:pt x="264" y="374"/>
                  </a:lnTo>
                  <a:lnTo>
                    <a:pt x="262" y="374"/>
                  </a:lnTo>
                  <a:lnTo>
                    <a:pt x="262" y="374"/>
                  </a:lnTo>
                  <a:lnTo>
                    <a:pt x="262" y="372"/>
                  </a:lnTo>
                  <a:lnTo>
                    <a:pt x="260" y="372"/>
                  </a:lnTo>
                  <a:lnTo>
                    <a:pt x="260" y="370"/>
                  </a:lnTo>
                  <a:lnTo>
                    <a:pt x="258" y="370"/>
                  </a:lnTo>
                  <a:lnTo>
                    <a:pt x="258" y="368"/>
                  </a:lnTo>
                  <a:lnTo>
                    <a:pt x="258" y="366"/>
                  </a:lnTo>
                  <a:lnTo>
                    <a:pt x="258" y="364"/>
                  </a:lnTo>
                  <a:lnTo>
                    <a:pt x="256" y="362"/>
                  </a:lnTo>
                  <a:lnTo>
                    <a:pt x="256" y="358"/>
                  </a:lnTo>
                  <a:lnTo>
                    <a:pt x="256" y="354"/>
                  </a:lnTo>
                  <a:lnTo>
                    <a:pt x="256" y="352"/>
                  </a:lnTo>
                  <a:lnTo>
                    <a:pt x="254" y="352"/>
                  </a:lnTo>
                  <a:lnTo>
                    <a:pt x="254" y="350"/>
                  </a:lnTo>
                  <a:lnTo>
                    <a:pt x="254" y="348"/>
                  </a:lnTo>
                  <a:lnTo>
                    <a:pt x="252" y="348"/>
                  </a:lnTo>
                  <a:lnTo>
                    <a:pt x="252" y="348"/>
                  </a:lnTo>
                  <a:lnTo>
                    <a:pt x="248" y="348"/>
                  </a:lnTo>
                  <a:lnTo>
                    <a:pt x="248" y="348"/>
                  </a:lnTo>
                  <a:lnTo>
                    <a:pt x="246" y="348"/>
                  </a:lnTo>
                  <a:lnTo>
                    <a:pt x="246" y="346"/>
                  </a:lnTo>
                  <a:lnTo>
                    <a:pt x="246" y="346"/>
                  </a:lnTo>
                  <a:lnTo>
                    <a:pt x="244" y="346"/>
                  </a:lnTo>
                  <a:lnTo>
                    <a:pt x="244" y="346"/>
                  </a:lnTo>
                  <a:lnTo>
                    <a:pt x="244" y="346"/>
                  </a:lnTo>
                  <a:lnTo>
                    <a:pt x="244" y="344"/>
                  </a:lnTo>
                  <a:lnTo>
                    <a:pt x="244" y="344"/>
                  </a:lnTo>
                  <a:lnTo>
                    <a:pt x="244" y="342"/>
                  </a:lnTo>
                  <a:lnTo>
                    <a:pt x="244" y="340"/>
                  </a:lnTo>
                  <a:lnTo>
                    <a:pt x="244" y="338"/>
                  </a:lnTo>
                  <a:lnTo>
                    <a:pt x="244" y="336"/>
                  </a:lnTo>
                  <a:lnTo>
                    <a:pt x="244" y="334"/>
                  </a:lnTo>
                  <a:lnTo>
                    <a:pt x="244" y="334"/>
                  </a:lnTo>
                  <a:lnTo>
                    <a:pt x="244" y="334"/>
                  </a:lnTo>
                  <a:lnTo>
                    <a:pt x="244" y="332"/>
                  </a:lnTo>
                  <a:lnTo>
                    <a:pt x="242" y="332"/>
                  </a:lnTo>
                  <a:lnTo>
                    <a:pt x="242" y="332"/>
                  </a:lnTo>
                  <a:lnTo>
                    <a:pt x="242" y="332"/>
                  </a:lnTo>
                  <a:lnTo>
                    <a:pt x="240" y="332"/>
                  </a:lnTo>
                  <a:lnTo>
                    <a:pt x="238" y="332"/>
                  </a:lnTo>
                  <a:lnTo>
                    <a:pt x="236" y="330"/>
                  </a:lnTo>
                  <a:lnTo>
                    <a:pt x="234" y="330"/>
                  </a:lnTo>
                  <a:lnTo>
                    <a:pt x="234" y="330"/>
                  </a:lnTo>
                  <a:lnTo>
                    <a:pt x="232" y="330"/>
                  </a:lnTo>
                  <a:lnTo>
                    <a:pt x="232" y="330"/>
                  </a:lnTo>
                  <a:lnTo>
                    <a:pt x="232" y="330"/>
                  </a:lnTo>
                  <a:lnTo>
                    <a:pt x="232" y="328"/>
                  </a:lnTo>
                  <a:lnTo>
                    <a:pt x="230" y="328"/>
                  </a:lnTo>
                  <a:lnTo>
                    <a:pt x="230" y="326"/>
                  </a:lnTo>
                  <a:lnTo>
                    <a:pt x="230" y="324"/>
                  </a:lnTo>
                  <a:lnTo>
                    <a:pt x="230" y="322"/>
                  </a:lnTo>
                  <a:lnTo>
                    <a:pt x="230" y="320"/>
                  </a:lnTo>
                  <a:lnTo>
                    <a:pt x="228" y="318"/>
                  </a:lnTo>
                  <a:lnTo>
                    <a:pt x="228" y="316"/>
                  </a:lnTo>
                  <a:lnTo>
                    <a:pt x="228" y="316"/>
                  </a:lnTo>
                  <a:lnTo>
                    <a:pt x="228" y="316"/>
                  </a:lnTo>
                  <a:lnTo>
                    <a:pt x="228" y="314"/>
                  </a:lnTo>
                  <a:lnTo>
                    <a:pt x="226" y="314"/>
                  </a:lnTo>
                  <a:lnTo>
                    <a:pt x="226" y="314"/>
                  </a:lnTo>
                  <a:lnTo>
                    <a:pt x="226" y="316"/>
                  </a:lnTo>
                  <a:lnTo>
                    <a:pt x="224" y="316"/>
                  </a:lnTo>
                  <a:lnTo>
                    <a:pt x="224" y="316"/>
                  </a:lnTo>
                  <a:lnTo>
                    <a:pt x="222" y="318"/>
                  </a:lnTo>
                  <a:lnTo>
                    <a:pt x="220" y="320"/>
                  </a:lnTo>
                  <a:lnTo>
                    <a:pt x="218" y="322"/>
                  </a:lnTo>
                  <a:lnTo>
                    <a:pt x="218" y="322"/>
                  </a:lnTo>
                  <a:lnTo>
                    <a:pt x="218" y="322"/>
                  </a:lnTo>
                  <a:lnTo>
                    <a:pt x="216" y="322"/>
                  </a:lnTo>
                  <a:lnTo>
                    <a:pt x="214" y="322"/>
                  </a:lnTo>
                  <a:lnTo>
                    <a:pt x="210" y="322"/>
                  </a:lnTo>
                  <a:lnTo>
                    <a:pt x="208" y="322"/>
                  </a:lnTo>
                  <a:lnTo>
                    <a:pt x="206" y="322"/>
                  </a:lnTo>
                  <a:lnTo>
                    <a:pt x="206" y="324"/>
                  </a:lnTo>
                  <a:lnTo>
                    <a:pt x="204" y="324"/>
                  </a:lnTo>
                  <a:lnTo>
                    <a:pt x="204" y="324"/>
                  </a:lnTo>
                  <a:lnTo>
                    <a:pt x="204" y="324"/>
                  </a:lnTo>
                  <a:lnTo>
                    <a:pt x="204" y="324"/>
                  </a:lnTo>
                  <a:lnTo>
                    <a:pt x="204" y="326"/>
                  </a:lnTo>
                  <a:lnTo>
                    <a:pt x="204" y="326"/>
                  </a:lnTo>
                  <a:lnTo>
                    <a:pt x="204" y="328"/>
                  </a:lnTo>
                  <a:lnTo>
                    <a:pt x="204" y="330"/>
                  </a:lnTo>
                  <a:lnTo>
                    <a:pt x="202" y="330"/>
                  </a:lnTo>
                  <a:lnTo>
                    <a:pt x="202" y="332"/>
                  </a:lnTo>
                  <a:lnTo>
                    <a:pt x="202" y="332"/>
                  </a:lnTo>
                  <a:lnTo>
                    <a:pt x="202" y="332"/>
                  </a:lnTo>
                  <a:lnTo>
                    <a:pt x="202" y="334"/>
                  </a:lnTo>
                  <a:lnTo>
                    <a:pt x="200" y="334"/>
                  </a:lnTo>
                  <a:lnTo>
                    <a:pt x="198" y="334"/>
                  </a:lnTo>
                  <a:lnTo>
                    <a:pt x="198" y="334"/>
                  </a:lnTo>
                  <a:lnTo>
                    <a:pt x="194" y="334"/>
                  </a:lnTo>
                  <a:lnTo>
                    <a:pt x="192" y="334"/>
                  </a:lnTo>
                  <a:lnTo>
                    <a:pt x="186" y="332"/>
                  </a:lnTo>
                  <a:lnTo>
                    <a:pt x="182" y="332"/>
                  </a:lnTo>
                  <a:lnTo>
                    <a:pt x="182" y="332"/>
                  </a:lnTo>
                  <a:lnTo>
                    <a:pt x="180" y="332"/>
                  </a:lnTo>
                  <a:lnTo>
                    <a:pt x="178" y="334"/>
                  </a:lnTo>
                  <a:lnTo>
                    <a:pt x="176" y="334"/>
                  </a:lnTo>
                  <a:lnTo>
                    <a:pt x="172" y="336"/>
                  </a:lnTo>
                  <a:lnTo>
                    <a:pt x="170" y="336"/>
                  </a:lnTo>
                  <a:lnTo>
                    <a:pt x="168" y="338"/>
                  </a:lnTo>
                  <a:lnTo>
                    <a:pt x="166" y="338"/>
                  </a:lnTo>
                  <a:lnTo>
                    <a:pt x="164" y="338"/>
                  </a:lnTo>
                  <a:lnTo>
                    <a:pt x="162" y="338"/>
                  </a:lnTo>
                  <a:lnTo>
                    <a:pt x="158" y="338"/>
                  </a:lnTo>
                  <a:lnTo>
                    <a:pt x="156" y="338"/>
                  </a:lnTo>
                  <a:lnTo>
                    <a:pt x="152" y="338"/>
                  </a:lnTo>
                  <a:lnTo>
                    <a:pt x="150" y="336"/>
                  </a:lnTo>
                  <a:lnTo>
                    <a:pt x="146" y="336"/>
                  </a:lnTo>
                  <a:lnTo>
                    <a:pt x="144" y="334"/>
                  </a:lnTo>
                  <a:lnTo>
                    <a:pt x="142" y="334"/>
                  </a:lnTo>
                  <a:lnTo>
                    <a:pt x="140" y="334"/>
                  </a:lnTo>
                  <a:lnTo>
                    <a:pt x="140" y="332"/>
                  </a:lnTo>
                  <a:lnTo>
                    <a:pt x="138" y="330"/>
                  </a:lnTo>
                  <a:lnTo>
                    <a:pt x="136" y="328"/>
                  </a:lnTo>
                  <a:lnTo>
                    <a:pt x="134" y="326"/>
                  </a:lnTo>
                  <a:lnTo>
                    <a:pt x="130" y="322"/>
                  </a:lnTo>
                  <a:lnTo>
                    <a:pt x="128" y="320"/>
                  </a:lnTo>
                  <a:lnTo>
                    <a:pt x="126" y="318"/>
                  </a:lnTo>
                  <a:lnTo>
                    <a:pt x="126" y="318"/>
                  </a:lnTo>
                  <a:lnTo>
                    <a:pt x="124" y="318"/>
                  </a:lnTo>
                  <a:lnTo>
                    <a:pt x="120" y="316"/>
                  </a:lnTo>
                  <a:lnTo>
                    <a:pt x="118" y="316"/>
                  </a:lnTo>
                  <a:lnTo>
                    <a:pt x="116" y="316"/>
                  </a:lnTo>
                  <a:lnTo>
                    <a:pt x="114" y="314"/>
                  </a:lnTo>
                  <a:lnTo>
                    <a:pt x="114" y="314"/>
                  </a:lnTo>
                  <a:lnTo>
                    <a:pt x="114" y="312"/>
                  </a:lnTo>
                  <a:lnTo>
                    <a:pt x="112" y="312"/>
                  </a:lnTo>
                  <a:lnTo>
                    <a:pt x="112" y="310"/>
                  </a:lnTo>
                  <a:lnTo>
                    <a:pt x="112" y="308"/>
                  </a:lnTo>
                  <a:lnTo>
                    <a:pt x="112" y="306"/>
                  </a:lnTo>
                  <a:lnTo>
                    <a:pt x="110" y="306"/>
                  </a:lnTo>
                  <a:lnTo>
                    <a:pt x="110" y="306"/>
                  </a:lnTo>
                  <a:lnTo>
                    <a:pt x="110" y="304"/>
                  </a:lnTo>
                  <a:lnTo>
                    <a:pt x="108" y="304"/>
                  </a:lnTo>
                  <a:lnTo>
                    <a:pt x="106" y="304"/>
                  </a:lnTo>
                  <a:lnTo>
                    <a:pt x="104" y="302"/>
                  </a:lnTo>
                  <a:lnTo>
                    <a:pt x="102" y="302"/>
                  </a:lnTo>
                  <a:lnTo>
                    <a:pt x="100" y="302"/>
                  </a:lnTo>
                  <a:lnTo>
                    <a:pt x="98" y="302"/>
                  </a:lnTo>
                  <a:lnTo>
                    <a:pt x="92" y="302"/>
                  </a:lnTo>
                  <a:lnTo>
                    <a:pt x="86" y="302"/>
                  </a:lnTo>
                  <a:lnTo>
                    <a:pt x="82" y="304"/>
                  </a:lnTo>
                  <a:lnTo>
                    <a:pt x="78" y="304"/>
                  </a:lnTo>
                  <a:lnTo>
                    <a:pt x="80" y="302"/>
                  </a:lnTo>
                  <a:lnTo>
                    <a:pt x="80" y="298"/>
                  </a:lnTo>
                  <a:lnTo>
                    <a:pt x="80" y="296"/>
                  </a:lnTo>
                  <a:lnTo>
                    <a:pt x="80" y="294"/>
                  </a:lnTo>
                  <a:lnTo>
                    <a:pt x="80" y="292"/>
                  </a:lnTo>
                  <a:lnTo>
                    <a:pt x="80" y="292"/>
                  </a:lnTo>
                  <a:lnTo>
                    <a:pt x="80" y="290"/>
                  </a:lnTo>
                  <a:lnTo>
                    <a:pt x="80" y="290"/>
                  </a:lnTo>
                  <a:lnTo>
                    <a:pt x="78" y="290"/>
                  </a:lnTo>
                  <a:lnTo>
                    <a:pt x="78" y="290"/>
                  </a:lnTo>
                  <a:lnTo>
                    <a:pt x="76" y="288"/>
                  </a:lnTo>
                  <a:lnTo>
                    <a:pt x="74" y="288"/>
                  </a:lnTo>
                  <a:lnTo>
                    <a:pt x="72" y="288"/>
                  </a:lnTo>
                  <a:lnTo>
                    <a:pt x="66" y="286"/>
                  </a:lnTo>
                  <a:lnTo>
                    <a:pt x="62" y="286"/>
                  </a:lnTo>
                  <a:lnTo>
                    <a:pt x="62" y="286"/>
                  </a:lnTo>
                  <a:lnTo>
                    <a:pt x="62" y="284"/>
                  </a:lnTo>
                  <a:lnTo>
                    <a:pt x="60" y="284"/>
                  </a:lnTo>
                  <a:lnTo>
                    <a:pt x="58" y="282"/>
                  </a:lnTo>
                  <a:lnTo>
                    <a:pt x="54" y="280"/>
                  </a:lnTo>
                  <a:lnTo>
                    <a:pt x="52" y="276"/>
                  </a:lnTo>
                  <a:lnTo>
                    <a:pt x="50" y="276"/>
                  </a:lnTo>
                  <a:lnTo>
                    <a:pt x="48" y="274"/>
                  </a:lnTo>
                  <a:lnTo>
                    <a:pt x="46" y="274"/>
                  </a:lnTo>
                  <a:lnTo>
                    <a:pt x="46" y="274"/>
                  </a:lnTo>
                  <a:lnTo>
                    <a:pt x="40" y="272"/>
                  </a:lnTo>
                  <a:lnTo>
                    <a:pt x="38" y="272"/>
                  </a:lnTo>
                  <a:lnTo>
                    <a:pt x="36" y="270"/>
                  </a:lnTo>
                  <a:lnTo>
                    <a:pt x="36" y="270"/>
                  </a:lnTo>
                  <a:lnTo>
                    <a:pt x="36" y="270"/>
                  </a:lnTo>
                  <a:lnTo>
                    <a:pt x="34" y="268"/>
                  </a:lnTo>
                  <a:lnTo>
                    <a:pt x="34" y="268"/>
                  </a:lnTo>
                  <a:lnTo>
                    <a:pt x="34" y="268"/>
                  </a:lnTo>
                  <a:lnTo>
                    <a:pt x="34" y="266"/>
                  </a:lnTo>
                  <a:lnTo>
                    <a:pt x="34" y="266"/>
                  </a:lnTo>
                  <a:lnTo>
                    <a:pt x="34" y="264"/>
                  </a:lnTo>
                  <a:lnTo>
                    <a:pt x="36" y="262"/>
                  </a:lnTo>
                  <a:lnTo>
                    <a:pt x="36" y="258"/>
                  </a:lnTo>
                  <a:lnTo>
                    <a:pt x="36" y="256"/>
                  </a:lnTo>
                  <a:lnTo>
                    <a:pt x="38" y="252"/>
                  </a:lnTo>
                  <a:lnTo>
                    <a:pt x="38" y="252"/>
                  </a:lnTo>
                  <a:lnTo>
                    <a:pt x="38" y="250"/>
                  </a:lnTo>
                  <a:lnTo>
                    <a:pt x="38" y="250"/>
                  </a:lnTo>
                  <a:lnTo>
                    <a:pt x="38" y="248"/>
                  </a:lnTo>
                  <a:lnTo>
                    <a:pt x="36" y="248"/>
                  </a:lnTo>
                  <a:lnTo>
                    <a:pt x="36" y="248"/>
                  </a:lnTo>
                  <a:lnTo>
                    <a:pt x="34" y="246"/>
                  </a:lnTo>
                  <a:lnTo>
                    <a:pt x="34" y="246"/>
                  </a:lnTo>
                  <a:lnTo>
                    <a:pt x="30" y="246"/>
                  </a:lnTo>
                  <a:lnTo>
                    <a:pt x="28" y="246"/>
                  </a:lnTo>
                  <a:lnTo>
                    <a:pt x="26" y="246"/>
                  </a:lnTo>
                  <a:lnTo>
                    <a:pt x="22" y="246"/>
                  </a:lnTo>
                  <a:lnTo>
                    <a:pt x="22" y="246"/>
                  </a:lnTo>
                  <a:lnTo>
                    <a:pt x="20" y="246"/>
                  </a:lnTo>
                  <a:lnTo>
                    <a:pt x="20" y="244"/>
                  </a:lnTo>
                  <a:lnTo>
                    <a:pt x="20" y="244"/>
                  </a:lnTo>
                  <a:lnTo>
                    <a:pt x="20" y="244"/>
                  </a:lnTo>
                  <a:lnTo>
                    <a:pt x="20" y="244"/>
                  </a:lnTo>
                  <a:lnTo>
                    <a:pt x="18" y="242"/>
                  </a:lnTo>
                  <a:lnTo>
                    <a:pt x="18" y="240"/>
                  </a:lnTo>
                  <a:lnTo>
                    <a:pt x="20" y="238"/>
                  </a:lnTo>
                  <a:lnTo>
                    <a:pt x="20" y="236"/>
                  </a:lnTo>
                  <a:lnTo>
                    <a:pt x="20" y="232"/>
                  </a:lnTo>
                  <a:lnTo>
                    <a:pt x="22" y="232"/>
                  </a:lnTo>
                  <a:lnTo>
                    <a:pt x="22" y="230"/>
                  </a:lnTo>
                  <a:lnTo>
                    <a:pt x="24" y="226"/>
                  </a:lnTo>
                  <a:lnTo>
                    <a:pt x="24" y="224"/>
                  </a:lnTo>
                  <a:lnTo>
                    <a:pt x="26" y="222"/>
                  </a:lnTo>
                  <a:lnTo>
                    <a:pt x="26" y="220"/>
                  </a:lnTo>
                  <a:lnTo>
                    <a:pt x="26" y="220"/>
                  </a:lnTo>
                  <a:lnTo>
                    <a:pt x="26" y="220"/>
                  </a:lnTo>
                  <a:lnTo>
                    <a:pt x="26" y="218"/>
                  </a:lnTo>
                  <a:lnTo>
                    <a:pt x="26" y="218"/>
                  </a:lnTo>
                  <a:lnTo>
                    <a:pt x="24" y="216"/>
                  </a:lnTo>
                  <a:lnTo>
                    <a:pt x="24" y="214"/>
                  </a:lnTo>
                  <a:lnTo>
                    <a:pt x="22" y="214"/>
                  </a:lnTo>
                  <a:lnTo>
                    <a:pt x="20" y="210"/>
                  </a:lnTo>
                  <a:lnTo>
                    <a:pt x="16" y="208"/>
                  </a:lnTo>
                  <a:lnTo>
                    <a:pt x="16" y="206"/>
                  </a:lnTo>
                  <a:lnTo>
                    <a:pt x="14" y="204"/>
                  </a:lnTo>
                  <a:lnTo>
                    <a:pt x="10" y="202"/>
                  </a:lnTo>
                  <a:lnTo>
                    <a:pt x="8" y="200"/>
                  </a:lnTo>
                  <a:lnTo>
                    <a:pt x="6" y="198"/>
                  </a:lnTo>
                  <a:lnTo>
                    <a:pt x="6" y="196"/>
                  </a:lnTo>
                  <a:lnTo>
                    <a:pt x="4" y="196"/>
                  </a:lnTo>
                  <a:lnTo>
                    <a:pt x="4" y="196"/>
                  </a:lnTo>
                  <a:lnTo>
                    <a:pt x="4" y="194"/>
                  </a:lnTo>
                  <a:lnTo>
                    <a:pt x="2" y="192"/>
                  </a:lnTo>
                  <a:lnTo>
                    <a:pt x="2" y="188"/>
                  </a:lnTo>
                  <a:lnTo>
                    <a:pt x="2" y="186"/>
                  </a:lnTo>
                  <a:lnTo>
                    <a:pt x="0" y="182"/>
                  </a:lnTo>
                  <a:lnTo>
                    <a:pt x="0" y="180"/>
                  </a:lnTo>
                  <a:lnTo>
                    <a:pt x="0" y="176"/>
                  </a:lnTo>
                  <a:lnTo>
                    <a:pt x="0" y="174"/>
                  </a:lnTo>
                  <a:lnTo>
                    <a:pt x="0" y="170"/>
                  </a:lnTo>
                  <a:lnTo>
                    <a:pt x="0" y="168"/>
                  </a:lnTo>
                  <a:lnTo>
                    <a:pt x="0" y="164"/>
                  </a:lnTo>
                  <a:lnTo>
                    <a:pt x="0" y="162"/>
                  </a:lnTo>
                  <a:lnTo>
                    <a:pt x="0" y="160"/>
                  </a:lnTo>
                  <a:lnTo>
                    <a:pt x="0" y="156"/>
                  </a:lnTo>
                  <a:lnTo>
                    <a:pt x="2" y="154"/>
                  </a:lnTo>
                  <a:lnTo>
                    <a:pt x="2" y="152"/>
                  </a:lnTo>
                  <a:lnTo>
                    <a:pt x="2" y="152"/>
                  </a:lnTo>
                  <a:lnTo>
                    <a:pt x="2" y="152"/>
                  </a:lnTo>
                  <a:lnTo>
                    <a:pt x="4" y="150"/>
                  </a:lnTo>
                  <a:lnTo>
                    <a:pt x="6" y="150"/>
                  </a:lnTo>
                  <a:lnTo>
                    <a:pt x="6" y="148"/>
                  </a:lnTo>
                  <a:lnTo>
                    <a:pt x="8" y="148"/>
                  </a:lnTo>
                  <a:lnTo>
                    <a:pt x="10" y="146"/>
                  </a:lnTo>
                  <a:lnTo>
                    <a:pt x="10" y="146"/>
                  </a:lnTo>
                  <a:lnTo>
                    <a:pt x="10" y="146"/>
                  </a:lnTo>
                  <a:lnTo>
                    <a:pt x="10" y="146"/>
                  </a:lnTo>
                  <a:lnTo>
                    <a:pt x="10" y="144"/>
                  </a:lnTo>
                  <a:lnTo>
                    <a:pt x="10" y="144"/>
                  </a:lnTo>
                  <a:lnTo>
                    <a:pt x="10" y="144"/>
                  </a:lnTo>
                  <a:lnTo>
                    <a:pt x="10" y="144"/>
                  </a:lnTo>
                  <a:lnTo>
                    <a:pt x="10" y="142"/>
                  </a:lnTo>
                  <a:lnTo>
                    <a:pt x="8" y="142"/>
                  </a:lnTo>
                  <a:lnTo>
                    <a:pt x="6" y="140"/>
                  </a:lnTo>
                  <a:lnTo>
                    <a:pt x="4" y="140"/>
                  </a:lnTo>
                  <a:lnTo>
                    <a:pt x="4" y="138"/>
                  </a:lnTo>
                  <a:lnTo>
                    <a:pt x="4" y="136"/>
                  </a:lnTo>
                  <a:lnTo>
                    <a:pt x="4" y="134"/>
                  </a:lnTo>
                  <a:lnTo>
                    <a:pt x="4" y="132"/>
                  </a:lnTo>
                  <a:lnTo>
                    <a:pt x="4" y="130"/>
                  </a:lnTo>
                  <a:lnTo>
                    <a:pt x="4" y="130"/>
                  </a:lnTo>
                  <a:lnTo>
                    <a:pt x="4" y="130"/>
                  </a:lnTo>
                  <a:lnTo>
                    <a:pt x="4" y="128"/>
                  </a:lnTo>
                  <a:lnTo>
                    <a:pt x="6" y="126"/>
                  </a:lnTo>
                  <a:lnTo>
                    <a:pt x="6" y="124"/>
                  </a:lnTo>
                  <a:lnTo>
                    <a:pt x="6" y="124"/>
                  </a:lnTo>
                  <a:lnTo>
                    <a:pt x="8" y="122"/>
                  </a:lnTo>
                  <a:lnTo>
                    <a:pt x="8" y="120"/>
                  </a:lnTo>
                  <a:lnTo>
                    <a:pt x="8" y="116"/>
                  </a:lnTo>
                  <a:lnTo>
                    <a:pt x="8" y="112"/>
                  </a:lnTo>
                  <a:lnTo>
                    <a:pt x="8" y="110"/>
                  </a:lnTo>
                  <a:lnTo>
                    <a:pt x="8" y="108"/>
                  </a:lnTo>
                  <a:lnTo>
                    <a:pt x="10" y="108"/>
                  </a:lnTo>
                  <a:lnTo>
                    <a:pt x="10" y="106"/>
                  </a:lnTo>
                  <a:lnTo>
                    <a:pt x="10" y="106"/>
                  </a:lnTo>
                  <a:lnTo>
                    <a:pt x="10" y="106"/>
                  </a:lnTo>
                  <a:lnTo>
                    <a:pt x="14" y="104"/>
                  </a:lnTo>
                  <a:lnTo>
                    <a:pt x="16" y="104"/>
                  </a:lnTo>
                  <a:lnTo>
                    <a:pt x="16" y="102"/>
                  </a:lnTo>
                  <a:lnTo>
                    <a:pt x="16" y="102"/>
                  </a:lnTo>
                  <a:lnTo>
                    <a:pt x="18" y="100"/>
                  </a:lnTo>
                  <a:lnTo>
                    <a:pt x="18" y="100"/>
                  </a:lnTo>
                  <a:lnTo>
                    <a:pt x="18" y="98"/>
                  </a:lnTo>
                  <a:lnTo>
                    <a:pt x="18" y="96"/>
                  </a:lnTo>
                  <a:lnTo>
                    <a:pt x="18" y="94"/>
                  </a:lnTo>
                  <a:lnTo>
                    <a:pt x="16" y="90"/>
                  </a:lnTo>
                  <a:lnTo>
                    <a:pt x="16" y="86"/>
                  </a:lnTo>
                  <a:lnTo>
                    <a:pt x="16" y="82"/>
                  </a:lnTo>
                  <a:lnTo>
                    <a:pt x="16" y="80"/>
                  </a:lnTo>
                  <a:lnTo>
                    <a:pt x="16" y="80"/>
                  </a:lnTo>
                  <a:lnTo>
                    <a:pt x="16" y="78"/>
                  </a:lnTo>
                  <a:lnTo>
                    <a:pt x="16" y="76"/>
                  </a:lnTo>
                  <a:lnTo>
                    <a:pt x="18" y="76"/>
                  </a:lnTo>
                  <a:lnTo>
                    <a:pt x="18" y="76"/>
                  </a:lnTo>
                  <a:lnTo>
                    <a:pt x="20" y="74"/>
                  </a:lnTo>
                  <a:lnTo>
                    <a:pt x="22" y="72"/>
                  </a:lnTo>
                  <a:lnTo>
                    <a:pt x="24" y="72"/>
                  </a:lnTo>
                  <a:lnTo>
                    <a:pt x="24" y="70"/>
                  </a:lnTo>
                  <a:lnTo>
                    <a:pt x="26" y="70"/>
                  </a:lnTo>
                  <a:lnTo>
                    <a:pt x="26" y="68"/>
                  </a:lnTo>
                  <a:lnTo>
                    <a:pt x="26" y="66"/>
                  </a:lnTo>
                  <a:lnTo>
                    <a:pt x="26" y="64"/>
                  </a:lnTo>
                  <a:lnTo>
                    <a:pt x="26" y="60"/>
                  </a:lnTo>
                  <a:lnTo>
                    <a:pt x="28" y="56"/>
                  </a:lnTo>
                  <a:lnTo>
                    <a:pt x="28" y="52"/>
                  </a:lnTo>
                  <a:lnTo>
                    <a:pt x="28" y="50"/>
                  </a:lnTo>
                  <a:lnTo>
                    <a:pt x="28" y="48"/>
                  </a:lnTo>
                  <a:lnTo>
                    <a:pt x="28" y="46"/>
                  </a:lnTo>
                  <a:lnTo>
                    <a:pt x="30" y="44"/>
                  </a:lnTo>
                  <a:lnTo>
                    <a:pt x="30" y="42"/>
                  </a:lnTo>
                  <a:lnTo>
                    <a:pt x="30" y="42"/>
                  </a:lnTo>
                  <a:lnTo>
                    <a:pt x="32" y="42"/>
                  </a:lnTo>
                  <a:lnTo>
                    <a:pt x="32" y="40"/>
                  </a:lnTo>
                  <a:lnTo>
                    <a:pt x="34" y="40"/>
                  </a:lnTo>
                  <a:lnTo>
                    <a:pt x="36" y="40"/>
                  </a:lnTo>
                  <a:lnTo>
                    <a:pt x="38" y="40"/>
                  </a:lnTo>
                  <a:lnTo>
                    <a:pt x="38" y="40"/>
                  </a:lnTo>
                  <a:lnTo>
                    <a:pt x="38" y="40"/>
                  </a:lnTo>
                  <a:lnTo>
                    <a:pt x="38" y="38"/>
                  </a:lnTo>
                  <a:lnTo>
                    <a:pt x="38" y="38"/>
                  </a:lnTo>
                  <a:lnTo>
                    <a:pt x="38" y="38"/>
                  </a:lnTo>
                  <a:lnTo>
                    <a:pt x="38" y="36"/>
                  </a:lnTo>
                  <a:lnTo>
                    <a:pt x="38" y="36"/>
                  </a:lnTo>
                  <a:lnTo>
                    <a:pt x="36" y="34"/>
                  </a:lnTo>
                  <a:lnTo>
                    <a:pt x="34" y="32"/>
                  </a:lnTo>
                  <a:lnTo>
                    <a:pt x="32" y="32"/>
                  </a:lnTo>
                  <a:lnTo>
                    <a:pt x="30" y="30"/>
                  </a:lnTo>
                  <a:lnTo>
                    <a:pt x="30" y="28"/>
                  </a:lnTo>
                  <a:lnTo>
                    <a:pt x="28" y="28"/>
                  </a:lnTo>
                  <a:lnTo>
                    <a:pt x="28" y="26"/>
                  </a:lnTo>
                  <a:lnTo>
                    <a:pt x="28" y="26"/>
                  </a:lnTo>
                  <a:lnTo>
                    <a:pt x="28" y="24"/>
                  </a:lnTo>
                  <a:lnTo>
                    <a:pt x="28" y="22"/>
                  </a:lnTo>
                  <a:lnTo>
                    <a:pt x="28" y="20"/>
                  </a:lnTo>
                  <a:lnTo>
                    <a:pt x="28" y="18"/>
                  </a:lnTo>
                  <a:lnTo>
                    <a:pt x="28" y="16"/>
                  </a:lnTo>
                  <a:lnTo>
                    <a:pt x="28" y="16"/>
                  </a:lnTo>
                  <a:lnTo>
                    <a:pt x="28" y="14"/>
                  </a:lnTo>
                  <a:lnTo>
                    <a:pt x="28" y="14"/>
                  </a:lnTo>
                  <a:lnTo>
                    <a:pt x="28" y="14"/>
                  </a:lnTo>
                  <a:lnTo>
                    <a:pt x="30" y="12"/>
                  </a:lnTo>
                  <a:lnTo>
                    <a:pt x="30" y="12"/>
                  </a:lnTo>
                  <a:lnTo>
                    <a:pt x="32" y="12"/>
                  </a:lnTo>
                  <a:lnTo>
                    <a:pt x="34" y="12"/>
                  </a:lnTo>
                  <a:lnTo>
                    <a:pt x="36" y="12"/>
                  </a:lnTo>
                  <a:lnTo>
                    <a:pt x="38" y="10"/>
                  </a:lnTo>
                  <a:lnTo>
                    <a:pt x="40" y="12"/>
                  </a:lnTo>
                  <a:lnTo>
                    <a:pt x="40" y="12"/>
                  </a:lnTo>
                  <a:lnTo>
                    <a:pt x="42" y="12"/>
                  </a:lnTo>
                  <a:lnTo>
                    <a:pt x="42" y="12"/>
                  </a:lnTo>
                  <a:lnTo>
                    <a:pt x="44" y="12"/>
                  </a:lnTo>
                  <a:lnTo>
                    <a:pt x="44" y="14"/>
                  </a:lnTo>
                  <a:lnTo>
                    <a:pt x="46" y="16"/>
                  </a:lnTo>
                  <a:lnTo>
                    <a:pt x="48" y="18"/>
                  </a:lnTo>
                  <a:lnTo>
                    <a:pt x="50" y="22"/>
                  </a:lnTo>
                  <a:lnTo>
                    <a:pt x="50" y="22"/>
                  </a:lnTo>
                  <a:lnTo>
                    <a:pt x="50" y="24"/>
                  </a:lnTo>
                  <a:lnTo>
                    <a:pt x="52" y="26"/>
                  </a:lnTo>
                  <a:lnTo>
                    <a:pt x="54" y="28"/>
                  </a:lnTo>
                  <a:lnTo>
                    <a:pt x="54" y="30"/>
                  </a:lnTo>
                  <a:lnTo>
                    <a:pt x="54" y="30"/>
                  </a:lnTo>
                  <a:lnTo>
                    <a:pt x="56" y="30"/>
                  </a:lnTo>
                  <a:lnTo>
                    <a:pt x="56" y="30"/>
                  </a:lnTo>
                  <a:lnTo>
                    <a:pt x="56" y="30"/>
                  </a:lnTo>
                  <a:lnTo>
                    <a:pt x="56" y="30"/>
                  </a:lnTo>
                  <a:lnTo>
                    <a:pt x="58" y="30"/>
                  </a:lnTo>
                  <a:lnTo>
                    <a:pt x="58" y="28"/>
                  </a:lnTo>
                  <a:lnTo>
                    <a:pt x="58" y="28"/>
                  </a:lnTo>
                  <a:lnTo>
                    <a:pt x="58" y="26"/>
                  </a:lnTo>
                  <a:lnTo>
                    <a:pt x="60" y="24"/>
                  </a:lnTo>
                  <a:lnTo>
                    <a:pt x="60" y="22"/>
                  </a:lnTo>
                  <a:lnTo>
                    <a:pt x="60" y="20"/>
                  </a:lnTo>
                  <a:lnTo>
                    <a:pt x="60" y="18"/>
                  </a:lnTo>
                  <a:lnTo>
                    <a:pt x="60" y="16"/>
                  </a:lnTo>
                  <a:lnTo>
                    <a:pt x="60" y="10"/>
                  </a:lnTo>
                  <a:lnTo>
                    <a:pt x="60" y="6"/>
                  </a:lnTo>
                  <a:lnTo>
                    <a:pt x="58" y="2"/>
                  </a:lnTo>
                  <a:close/>
                </a:path>
              </a:pathLst>
            </a:custGeom>
            <a:solidFill>
              <a:srgbClr val="7695B9"/>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7" name="Freeform 187">
              <a:extLst>
                <a:ext uri="{FF2B5EF4-FFF2-40B4-BE49-F238E27FC236}">
                  <a16:creationId xmlns:a16="http://schemas.microsoft.com/office/drawing/2014/main" id="{9E8AE4DA-1920-9082-68E7-F333306FE900}"/>
                </a:ext>
              </a:extLst>
            </p:cNvPr>
            <p:cNvSpPr>
              <a:spLocks noChangeAspect="1"/>
            </p:cNvSpPr>
            <p:nvPr/>
          </p:nvSpPr>
          <p:spPr bwMode="auto">
            <a:xfrm>
              <a:off x="52139" y="3246287"/>
              <a:ext cx="657035" cy="489179"/>
            </a:xfrm>
            <a:custGeom>
              <a:avLst/>
              <a:gdLst>
                <a:gd name="T0" fmla="*/ 626 w 822"/>
                <a:gd name="T1" fmla="*/ 296 h 612"/>
                <a:gd name="T2" fmla="*/ 664 w 822"/>
                <a:gd name="T3" fmla="*/ 304 h 612"/>
                <a:gd name="T4" fmla="*/ 696 w 822"/>
                <a:gd name="T5" fmla="*/ 318 h 612"/>
                <a:gd name="T6" fmla="*/ 660 w 822"/>
                <a:gd name="T7" fmla="*/ 342 h 612"/>
                <a:gd name="T8" fmla="*/ 696 w 822"/>
                <a:gd name="T9" fmla="*/ 402 h 612"/>
                <a:gd name="T10" fmla="*/ 710 w 822"/>
                <a:gd name="T11" fmla="*/ 470 h 612"/>
                <a:gd name="T12" fmla="*/ 698 w 822"/>
                <a:gd name="T13" fmla="*/ 494 h 612"/>
                <a:gd name="T14" fmla="*/ 684 w 822"/>
                <a:gd name="T15" fmla="*/ 526 h 612"/>
                <a:gd name="T16" fmla="*/ 658 w 822"/>
                <a:gd name="T17" fmla="*/ 544 h 612"/>
                <a:gd name="T18" fmla="*/ 644 w 822"/>
                <a:gd name="T19" fmla="*/ 566 h 612"/>
                <a:gd name="T20" fmla="*/ 594 w 822"/>
                <a:gd name="T21" fmla="*/ 578 h 612"/>
                <a:gd name="T22" fmla="*/ 542 w 822"/>
                <a:gd name="T23" fmla="*/ 610 h 612"/>
                <a:gd name="T24" fmla="*/ 526 w 822"/>
                <a:gd name="T25" fmla="*/ 588 h 612"/>
                <a:gd name="T26" fmla="*/ 484 w 822"/>
                <a:gd name="T27" fmla="*/ 566 h 612"/>
                <a:gd name="T28" fmla="*/ 430 w 822"/>
                <a:gd name="T29" fmla="*/ 586 h 612"/>
                <a:gd name="T30" fmla="*/ 410 w 822"/>
                <a:gd name="T31" fmla="*/ 592 h 612"/>
                <a:gd name="T32" fmla="*/ 390 w 822"/>
                <a:gd name="T33" fmla="*/ 566 h 612"/>
                <a:gd name="T34" fmla="*/ 366 w 822"/>
                <a:gd name="T35" fmla="*/ 544 h 612"/>
                <a:gd name="T36" fmla="*/ 384 w 822"/>
                <a:gd name="T37" fmla="*/ 510 h 612"/>
                <a:gd name="T38" fmla="*/ 350 w 822"/>
                <a:gd name="T39" fmla="*/ 480 h 612"/>
                <a:gd name="T40" fmla="*/ 296 w 822"/>
                <a:gd name="T41" fmla="*/ 472 h 612"/>
                <a:gd name="T42" fmla="*/ 224 w 822"/>
                <a:gd name="T43" fmla="*/ 490 h 612"/>
                <a:gd name="T44" fmla="*/ 164 w 822"/>
                <a:gd name="T45" fmla="*/ 470 h 612"/>
                <a:gd name="T46" fmla="*/ 156 w 822"/>
                <a:gd name="T47" fmla="*/ 466 h 612"/>
                <a:gd name="T48" fmla="*/ 112 w 822"/>
                <a:gd name="T49" fmla="*/ 446 h 612"/>
                <a:gd name="T50" fmla="*/ 78 w 822"/>
                <a:gd name="T51" fmla="*/ 418 h 612"/>
                <a:gd name="T52" fmla="*/ 50 w 822"/>
                <a:gd name="T53" fmla="*/ 394 h 612"/>
                <a:gd name="T54" fmla="*/ 20 w 822"/>
                <a:gd name="T55" fmla="*/ 378 h 612"/>
                <a:gd name="T56" fmla="*/ 18 w 822"/>
                <a:gd name="T57" fmla="*/ 318 h 612"/>
                <a:gd name="T58" fmla="*/ 0 w 822"/>
                <a:gd name="T59" fmla="*/ 302 h 612"/>
                <a:gd name="T60" fmla="*/ 30 w 822"/>
                <a:gd name="T61" fmla="*/ 286 h 612"/>
                <a:gd name="T62" fmla="*/ 56 w 822"/>
                <a:gd name="T63" fmla="*/ 270 h 612"/>
                <a:gd name="T64" fmla="*/ 86 w 822"/>
                <a:gd name="T65" fmla="*/ 246 h 612"/>
                <a:gd name="T66" fmla="*/ 72 w 822"/>
                <a:gd name="T67" fmla="*/ 210 h 612"/>
                <a:gd name="T68" fmla="*/ 112 w 822"/>
                <a:gd name="T69" fmla="*/ 186 h 612"/>
                <a:gd name="T70" fmla="*/ 134 w 822"/>
                <a:gd name="T71" fmla="*/ 162 h 612"/>
                <a:gd name="T72" fmla="*/ 152 w 822"/>
                <a:gd name="T73" fmla="*/ 132 h 612"/>
                <a:gd name="T74" fmla="*/ 176 w 822"/>
                <a:gd name="T75" fmla="*/ 110 h 612"/>
                <a:gd name="T76" fmla="*/ 214 w 822"/>
                <a:gd name="T77" fmla="*/ 134 h 612"/>
                <a:gd name="T78" fmla="*/ 260 w 822"/>
                <a:gd name="T79" fmla="*/ 174 h 612"/>
                <a:gd name="T80" fmla="*/ 312 w 822"/>
                <a:gd name="T81" fmla="*/ 214 h 612"/>
                <a:gd name="T82" fmla="*/ 420 w 822"/>
                <a:gd name="T83" fmla="*/ 232 h 612"/>
                <a:gd name="T84" fmla="*/ 464 w 822"/>
                <a:gd name="T85" fmla="*/ 222 h 612"/>
                <a:gd name="T86" fmla="*/ 516 w 822"/>
                <a:gd name="T87" fmla="*/ 206 h 612"/>
                <a:gd name="T88" fmla="*/ 528 w 822"/>
                <a:gd name="T89" fmla="*/ 176 h 612"/>
                <a:gd name="T90" fmla="*/ 586 w 822"/>
                <a:gd name="T91" fmla="*/ 142 h 612"/>
                <a:gd name="T92" fmla="*/ 596 w 822"/>
                <a:gd name="T93" fmla="*/ 116 h 612"/>
                <a:gd name="T94" fmla="*/ 558 w 822"/>
                <a:gd name="T95" fmla="*/ 112 h 612"/>
                <a:gd name="T96" fmla="*/ 586 w 822"/>
                <a:gd name="T97" fmla="*/ 84 h 612"/>
                <a:gd name="T98" fmla="*/ 602 w 822"/>
                <a:gd name="T99" fmla="*/ 50 h 612"/>
                <a:gd name="T100" fmla="*/ 600 w 822"/>
                <a:gd name="T101" fmla="*/ 12 h 612"/>
                <a:gd name="T102" fmla="*/ 668 w 822"/>
                <a:gd name="T103" fmla="*/ 6 h 612"/>
                <a:gd name="T104" fmla="*/ 710 w 822"/>
                <a:gd name="T105" fmla="*/ 68 h 612"/>
                <a:gd name="T106" fmla="*/ 756 w 822"/>
                <a:gd name="T107" fmla="*/ 94 h 612"/>
                <a:gd name="T108" fmla="*/ 796 w 822"/>
                <a:gd name="T109" fmla="*/ 112 h 612"/>
                <a:gd name="T110" fmla="*/ 820 w 822"/>
                <a:gd name="T111" fmla="*/ 130 h 612"/>
                <a:gd name="T112" fmla="*/ 812 w 822"/>
                <a:gd name="T113" fmla="*/ 172 h 612"/>
                <a:gd name="T114" fmla="*/ 790 w 822"/>
                <a:gd name="T115" fmla="*/ 184 h 612"/>
                <a:gd name="T116" fmla="*/ 798 w 822"/>
                <a:gd name="T117" fmla="*/ 208 h 612"/>
                <a:gd name="T118" fmla="*/ 758 w 822"/>
                <a:gd name="T119" fmla="*/ 238 h 612"/>
                <a:gd name="T120" fmla="*/ 728 w 822"/>
                <a:gd name="T121" fmla="*/ 252 h 612"/>
                <a:gd name="T122" fmla="*/ 674 w 822"/>
                <a:gd name="T123" fmla="*/ 284 h 612"/>
                <a:gd name="T124" fmla="*/ 664 w 822"/>
                <a:gd name="T125" fmla="*/ 24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612">
                  <a:moveTo>
                    <a:pt x="648" y="266"/>
                  </a:moveTo>
                  <a:lnTo>
                    <a:pt x="648" y="266"/>
                  </a:lnTo>
                  <a:lnTo>
                    <a:pt x="648" y="268"/>
                  </a:lnTo>
                  <a:lnTo>
                    <a:pt x="646" y="268"/>
                  </a:lnTo>
                  <a:lnTo>
                    <a:pt x="646" y="268"/>
                  </a:lnTo>
                  <a:lnTo>
                    <a:pt x="646" y="270"/>
                  </a:lnTo>
                  <a:lnTo>
                    <a:pt x="644" y="272"/>
                  </a:lnTo>
                  <a:lnTo>
                    <a:pt x="642" y="272"/>
                  </a:lnTo>
                  <a:lnTo>
                    <a:pt x="642" y="272"/>
                  </a:lnTo>
                  <a:lnTo>
                    <a:pt x="638" y="274"/>
                  </a:lnTo>
                  <a:lnTo>
                    <a:pt x="634" y="276"/>
                  </a:lnTo>
                  <a:lnTo>
                    <a:pt x="630" y="278"/>
                  </a:lnTo>
                  <a:lnTo>
                    <a:pt x="628" y="278"/>
                  </a:lnTo>
                  <a:lnTo>
                    <a:pt x="628" y="280"/>
                  </a:lnTo>
                  <a:lnTo>
                    <a:pt x="626" y="280"/>
                  </a:lnTo>
                  <a:lnTo>
                    <a:pt x="626" y="282"/>
                  </a:lnTo>
                  <a:lnTo>
                    <a:pt x="626" y="284"/>
                  </a:lnTo>
                  <a:lnTo>
                    <a:pt x="626" y="286"/>
                  </a:lnTo>
                  <a:lnTo>
                    <a:pt x="624" y="288"/>
                  </a:lnTo>
                  <a:lnTo>
                    <a:pt x="626" y="290"/>
                  </a:lnTo>
                  <a:lnTo>
                    <a:pt x="626" y="292"/>
                  </a:lnTo>
                  <a:lnTo>
                    <a:pt x="626" y="294"/>
                  </a:lnTo>
                  <a:lnTo>
                    <a:pt x="626" y="296"/>
                  </a:lnTo>
                  <a:lnTo>
                    <a:pt x="626" y="296"/>
                  </a:lnTo>
                  <a:lnTo>
                    <a:pt x="628" y="298"/>
                  </a:lnTo>
                  <a:lnTo>
                    <a:pt x="630" y="300"/>
                  </a:lnTo>
                  <a:lnTo>
                    <a:pt x="632" y="302"/>
                  </a:lnTo>
                  <a:lnTo>
                    <a:pt x="634" y="304"/>
                  </a:lnTo>
                  <a:lnTo>
                    <a:pt x="636" y="306"/>
                  </a:lnTo>
                  <a:lnTo>
                    <a:pt x="638" y="308"/>
                  </a:lnTo>
                  <a:lnTo>
                    <a:pt x="640" y="308"/>
                  </a:lnTo>
                  <a:lnTo>
                    <a:pt x="642" y="310"/>
                  </a:lnTo>
                  <a:lnTo>
                    <a:pt x="644" y="310"/>
                  </a:lnTo>
                  <a:lnTo>
                    <a:pt x="646" y="310"/>
                  </a:lnTo>
                  <a:lnTo>
                    <a:pt x="648" y="312"/>
                  </a:lnTo>
                  <a:lnTo>
                    <a:pt x="650" y="312"/>
                  </a:lnTo>
                  <a:lnTo>
                    <a:pt x="652" y="312"/>
                  </a:lnTo>
                  <a:lnTo>
                    <a:pt x="654" y="312"/>
                  </a:lnTo>
                  <a:lnTo>
                    <a:pt x="656" y="312"/>
                  </a:lnTo>
                  <a:lnTo>
                    <a:pt x="658" y="310"/>
                  </a:lnTo>
                  <a:lnTo>
                    <a:pt x="658" y="310"/>
                  </a:lnTo>
                  <a:lnTo>
                    <a:pt x="658" y="310"/>
                  </a:lnTo>
                  <a:lnTo>
                    <a:pt x="660" y="308"/>
                  </a:lnTo>
                  <a:lnTo>
                    <a:pt x="662" y="308"/>
                  </a:lnTo>
                  <a:lnTo>
                    <a:pt x="662" y="306"/>
                  </a:lnTo>
                  <a:lnTo>
                    <a:pt x="664" y="304"/>
                  </a:lnTo>
                  <a:lnTo>
                    <a:pt x="666" y="302"/>
                  </a:lnTo>
                  <a:lnTo>
                    <a:pt x="668" y="300"/>
                  </a:lnTo>
                  <a:lnTo>
                    <a:pt x="668" y="300"/>
                  </a:lnTo>
                  <a:lnTo>
                    <a:pt x="668" y="300"/>
                  </a:lnTo>
                  <a:lnTo>
                    <a:pt x="670" y="300"/>
                  </a:lnTo>
                  <a:lnTo>
                    <a:pt x="674" y="298"/>
                  </a:lnTo>
                  <a:lnTo>
                    <a:pt x="676" y="298"/>
                  </a:lnTo>
                  <a:lnTo>
                    <a:pt x="680" y="298"/>
                  </a:lnTo>
                  <a:lnTo>
                    <a:pt x="682" y="300"/>
                  </a:lnTo>
                  <a:lnTo>
                    <a:pt x="686" y="300"/>
                  </a:lnTo>
                  <a:lnTo>
                    <a:pt x="686" y="300"/>
                  </a:lnTo>
                  <a:lnTo>
                    <a:pt x="688" y="300"/>
                  </a:lnTo>
                  <a:lnTo>
                    <a:pt x="690" y="302"/>
                  </a:lnTo>
                  <a:lnTo>
                    <a:pt x="690" y="302"/>
                  </a:lnTo>
                  <a:lnTo>
                    <a:pt x="690" y="302"/>
                  </a:lnTo>
                  <a:lnTo>
                    <a:pt x="692" y="304"/>
                  </a:lnTo>
                  <a:lnTo>
                    <a:pt x="692" y="304"/>
                  </a:lnTo>
                  <a:lnTo>
                    <a:pt x="692" y="306"/>
                  </a:lnTo>
                  <a:lnTo>
                    <a:pt x="694" y="308"/>
                  </a:lnTo>
                  <a:lnTo>
                    <a:pt x="694" y="312"/>
                  </a:lnTo>
                  <a:lnTo>
                    <a:pt x="696" y="314"/>
                  </a:lnTo>
                  <a:lnTo>
                    <a:pt x="696" y="316"/>
                  </a:lnTo>
                  <a:lnTo>
                    <a:pt x="696" y="318"/>
                  </a:lnTo>
                  <a:lnTo>
                    <a:pt x="696" y="318"/>
                  </a:lnTo>
                  <a:lnTo>
                    <a:pt x="696" y="320"/>
                  </a:lnTo>
                  <a:lnTo>
                    <a:pt x="696" y="322"/>
                  </a:lnTo>
                  <a:lnTo>
                    <a:pt x="696" y="322"/>
                  </a:lnTo>
                  <a:lnTo>
                    <a:pt x="694" y="322"/>
                  </a:lnTo>
                  <a:lnTo>
                    <a:pt x="694" y="324"/>
                  </a:lnTo>
                  <a:lnTo>
                    <a:pt x="692" y="324"/>
                  </a:lnTo>
                  <a:lnTo>
                    <a:pt x="692" y="324"/>
                  </a:lnTo>
                  <a:lnTo>
                    <a:pt x="690" y="326"/>
                  </a:lnTo>
                  <a:lnTo>
                    <a:pt x="686" y="326"/>
                  </a:lnTo>
                  <a:lnTo>
                    <a:pt x="680" y="328"/>
                  </a:lnTo>
                  <a:lnTo>
                    <a:pt x="678" y="328"/>
                  </a:lnTo>
                  <a:lnTo>
                    <a:pt x="676" y="328"/>
                  </a:lnTo>
                  <a:lnTo>
                    <a:pt x="676" y="328"/>
                  </a:lnTo>
                  <a:lnTo>
                    <a:pt x="672" y="330"/>
                  </a:lnTo>
                  <a:lnTo>
                    <a:pt x="670" y="332"/>
                  </a:lnTo>
                  <a:lnTo>
                    <a:pt x="666" y="334"/>
                  </a:lnTo>
                  <a:lnTo>
                    <a:pt x="664" y="336"/>
                  </a:lnTo>
                  <a:lnTo>
                    <a:pt x="662" y="338"/>
                  </a:lnTo>
                  <a:lnTo>
                    <a:pt x="662" y="340"/>
                  </a:lnTo>
                  <a:lnTo>
                    <a:pt x="660" y="340"/>
                  </a:lnTo>
                  <a:lnTo>
                    <a:pt x="660" y="342"/>
                  </a:lnTo>
                  <a:lnTo>
                    <a:pt x="660" y="342"/>
                  </a:lnTo>
                  <a:lnTo>
                    <a:pt x="660" y="344"/>
                  </a:lnTo>
                  <a:lnTo>
                    <a:pt x="660" y="344"/>
                  </a:lnTo>
                  <a:lnTo>
                    <a:pt x="660" y="346"/>
                  </a:lnTo>
                  <a:lnTo>
                    <a:pt x="660" y="346"/>
                  </a:lnTo>
                  <a:lnTo>
                    <a:pt x="660" y="350"/>
                  </a:lnTo>
                  <a:lnTo>
                    <a:pt x="662" y="352"/>
                  </a:lnTo>
                  <a:lnTo>
                    <a:pt x="662" y="354"/>
                  </a:lnTo>
                  <a:lnTo>
                    <a:pt x="664" y="356"/>
                  </a:lnTo>
                  <a:lnTo>
                    <a:pt x="666" y="362"/>
                  </a:lnTo>
                  <a:lnTo>
                    <a:pt x="668" y="368"/>
                  </a:lnTo>
                  <a:lnTo>
                    <a:pt x="672" y="374"/>
                  </a:lnTo>
                  <a:lnTo>
                    <a:pt x="674" y="378"/>
                  </a:lnTo>
                  <a:lnTo>
                    <a:pt x="676" y="380"/>
                  </a:lnTo>
                  <a:lnTo>
                    <a:pt x="676" y="384"/>
                  </a:lnTo>
                  <a:lnTo>
                    <a:pt x="678" y="386"/>
                  </a:lnTo>
                  <a:lnTo>
                    <a:pt x="680" y="388"/>
                  </a:lnTo>
                  <a:lnTo>
                    <a:pt x="680" y="388"/>
                  </a:lnTo>
                  <a:lnTo>
                    <a:pt x="682" y="390"/>
                  </a:lnTo>
                  <a:lnTo>
                    <a:pt x="688" y="396"/>
                  </a:lnTo>
                  <a:lnTo>
                    <a:pt x="692" y="398"/>
                  </a:lnTo>
                  <a:lnTo>
                    <a:pt x="694" y="400"/>
                  </a:lnTo>
                  <a:lnTo>
                    <a:pt x="696" y="402"/>
                  </a:lnTo>
                  <a:lnTo>
                    <a:pt x="696" y="402"/>
                  </a:lnTo>
                  <a:lnTo>
                    <a:pt x="696" y="404"/>
                  </a:lnTo>
                  <a:lnTo>
                    <a:pt x="698" y="406"/>
                  </a:lnTo>
                  <a:lnTo>
                    <a:pt x="698" y="406"/>
                  </a:lnTo>
                  <a:lnTo>
                    <a:pt x="698" y="406"/>
                  </a:lnTo>
                  <a:lnTo>
                    <a:pt x="698" y="408"/>
                  </a:lnTo>
                  <a:lnTo>
                    <a:pt x="698" y="412"/>
                  </a:lnTo>
                  <a:lnTo>
                    <a:pt x="698" y="414"/>
                  </a:lnTo>
                  <a:lnTo>
                    <a:pt x="698" y="418"/>
                  </a:lnTo>
                  <a:lnTo>
                    <a:pt x="698" y="420"/>
                  </a:lnTo>
                  <a:lnTo>
                    <a:pt x="698" y="422"/>
                  </a:lnTo>
                  <a:lnTo>
                    <a:pt x="698" y="424"/>
                  </a:lnTo>
                  <a:lnTo>
                    <a:pt x="698" y="426"/>
                  </a:lnTo>
                  <a:lnTo>
                    <a:pt x="700" y="430"/>
                  </a:lnTo>
                  <a:lnTo>
                    <a:pt x="700" y="436"/>
                  </a:lnTo>
                  <a:lnTo>
                    <a:pt x="702" y="440"/>
                  </a:lnTo>
                  <a:lnTo>
                    <a:pt x="702" y="442"/>
                  </a:lnTo>
                  <a:lnTo>
                    <a:pt x="702" y="444"/>
                  </a:lnTo>
                  <a:lnTo>
                    <a:pt x="704" y="448"/>
                  </a:lnTo>
                  <a:lnTo>
                    <a:pt x="706" y="454"/>
                  </a:lnTo>
                  <a:lnTo>
                    <a:pt x="708" y="460"/>
                  </a:lnTo>
                  <a:lnTo>
                    <a:pt x="708" y="464"/>
                  </a:lnTo>
                  <a:lnTo>
                    <a:pt x="710" y="466"/>
                  </a:lnTo>
                  <a:lnTo>
                    <a:pt x="710" y="470"/>
                  </a:lnTo>
                  <a:lnTo>
                    <a:pt x="710" y="472"/>
                  </a:lnTo>
                  <a:lnTo>
                    <a:pt x="710" y="474"/>
                  </a:lnTo>
                  <a:lnTo>
                    <a:pt x="710" y="476"/>
                  </a:lnTo>
                  <a:lnTo>
                    <a:pt x="710" y="478"/>
                  </a:lnTo>
                  <a:lnTo>
                    <a:pt x="710" y="478"/>
                  </a:lnTo>
                  <a:lnTo>
                    <a:pt x="710" y="480"/>
                  </a:lnTo>
                  <a:lnTo>
                    <a:pt x="708" y="480"/>
                  </a:lnTo>
                  <a:lnTo>
                    <a:pt x="708" y="482"/>
                  </a:lnTo>
                  <a:lnTo>
                    <a:pt x="708" y="482"/>
                  </a:lnTo>
                  <a:lnTo>
                    <a:pt x="708" y="482"/>
                  </a:lnTo>
                  <a:lnTo>
                    <a:pt x="706" y="482"/>
                  </a:lnTo>
                  <a:lnTo>
                    <a:pt x="704" y="482"/>
                  </a:lnTo>
                  <a:lnTo>
                    <a:pt x="702" y="482"/>
                  </a:lnTo>
                  <a:lnTo>
                    <a:pt x="700" y="482"/>
                  </a:lnTo>
                  <a:lnTo>
                    <a:pt x="700" y="482"/>
                  </a:lnTo>
                  <a:lnTo>
                    <a:pt x="700" y="482"/>
                  </a:lnTo>
                  <a:lnTo>
                    <a:pt x="698" y="484"/>
                  </a:lnTo>
                  <a:lnTo>
                    <a:pt x="698" y="484"/>
                  </a:lnTo>
                  <a:lnTo>
                    <a:pt x="698" y="484"/>
                  </a:lnTo>
                  <a:lnTo>
                    <a:pt x="698" y="486"/>
                  </a:lnTo>
                  <a:lnTo>
                    <a:pt x="698" y="488"/>
                  </a:lnTo>
                  <a:lnTo>
                    <a:pt x="698" y="490"/>
                  </a:lnTo>
                  <a:lnTo>
                    <a:pt x="698" y="494"/>
                  </a:lnTo>
                  <a:lnTo>
                    <a:pt x="696" y="496"/>
                  </a:lnTo>
                  <a:lnTo>
                    <a:pt x="696" y="496"/>
                  </a:lnTo>
                  <a:lnTo>
                    <a:pt x="696" y="498"/>
                  </a:lnTo>
                  <a:lnTo>
                    <a:pt x="696" y="498"/>
                  </a:lnTo>
                  <a:lnTo>
                    <a:pt x="696" y="498"/>
                  </a:lnTo>
                  <a:lnTo>
                    <a:pt x="694" y="500"/>
                  </a:lnTo>
                  <a:lnTo>
                    <a:pt x="692" y="502"/>
                  </a:lnTo>
                  <a:lnTo>
                    <a:pt x="690" y="504"/>
                  </a:lnTo>
                  <a:lnTo>
                    <a:pt x="686" y="506"/>
                  </a:lnTo>
                  <a:lnTo>
                    <a:pt x="686" y="506"/>
                  </a:lnTo>
                  <a:lnTo>
                    <a:pt x="684" y="508"/>
                  </a:lnTo>
                  <a:lnTo>
                    <a:pt x="682" y="508"/>
                  </a:lnTo>
                  <a:lnTo>
                    <a:pt x="682" y="510"/>
                  </a:lnTo>
                  <a:lnTo>
                    <a:pt x="682" y="510"/>
                  </a:lnTo>
                  <a:lnTo>
                    <a:pt x="682" y="512"/>
                  </a:lnTo>
                  <a:lnTo>
                    <a:pt x="682" y="512"/>
                  </a:lnTo>
                  <a:lnTo>
                    <a:pt x="682" y="514"/>
                  </a:lnTo>
                  <a:lnTo>
                    <a:pt x="682" y="516"/>
                  </a:lnTo>
                  <a:lnTo>
                    <a:pt x="684" y="520"/>
                  </a:lnTo>
                  <a:lnTo>
                    <a:pt x="684" y="522"/>
                  </a:lnTo>
                  <a:lnTo>
                    <a:pt x="684" y="524"/>
                  </a:lnTo>
                  <a:lnTo>
                    <a:pt x="684" y="526"/>
                  </a:lnTo>
                  <a:lnTo>
                    <a:pt x="684" y="526"/>
                  </a:lnTo>
                  <a:lnTo>
                    <a:pt x="684" y="528"/>
                  </a:lnTo>
                  <a:lnTo>
                    <a:pt x="684" y="528"/>
                  </a:lnTo>
                  <a:lnTo>
                    <a:pt x="684" y="530"/>
                  </a:lnTo>
                  <a:lnTo>
                    <a:pt x="682" y="530"/>
                  </a:lnTo>
                  <a:lnTo>
                    <a:pt x="682" y="532"/>
                  </a:lnTo>
                  <a:lnTo>
                    <a:pt x="680" y="532"/>
                  </a:lnTo>
                  <a:lnTo>
                    <a:pt x="678" y="534"/>
                  </a:lnTo>
                  <a:lnTo>
                    <a:pt x="676" y="536"/>
                  </a:lnTo>
                  <a:lnTo>
                    <a:pt x="674" y="538"/>
                  </a:lnTo>
                  <a:lnTo>
                    <a:pt x="672" y="538"/>
                  </a:lnTo>
                  <a:lnTo>
                    <a:pt x="670" y="538"/>
                  </a:lnTo>
                  <a:lnTo>
                    <a:pt x="668" y="538"/>
                  </a:lnTo>
                  <a:lnTo>
                    <a:pt x="668" y="538"/>
                  </a:lnTo>
                  <a:lnTo>
                    <a:pt x="664" y="538"/>
                  </a:lnTo>
                  <a:lnTo>
                    <a:pt x="664" y="538"/>
                  </a:lnTo>
                  <a:lnTo>
                    <a:pt x="662" y="540"/>
                  </a:lnTo>
                  <a:lnTo>
                    <a:pt x="660" y="540"/>
                  </a:lnTo>
                  <a:lnTo>
                    <a:pt x="660" y="540"/>
                  </a:lnTo>
                  <a:lnTo>
                    <a:pt x="660" y="540"/>
                  </a:lnTo>
                  <a:lnTo>
                    <a:pt x="660" y="540"/>
                  </a:lnTo>
                  <a:lnTo>
                    <a:pt x="658" y="542"/>
                  </a:lnTo>
                  <a:lnTo>
                    <a:pt x="658" y="542"/>
                  </a:lnTo>
                  <a:lnTo>
                    <a:pt x="658" y="544"/>
                  </a:lnTo>
                  <a:lnTo>
                    <a:pt x="658" y="546"/>
                  </a:lnTo>
                  <a:lnTo>
                    <a:pt x="658" y="548"/>
                  </a:lnTo>
                  <a:lnTo>
                    <a:pt x="658" y="550"/>
                  </a:lnTo>
                  <a:lnTo>
                    <a:pt x="658" y="552"/>
                  </a:lnTo>
                  <a:lnTo>
                    <a:pt x="658" y="552"/>
                  </a:lnTo>
                  <a:lnTo>
                    <a:pt x="658" y="554"/>
                  </a:lnTo>
                  <a:lnTo>
                    <a:pt x="658" y="554"/>
                  </a:lnTo>
                  <a:lnTo>
                    <a:pt x="658" y="554"/>
                  </a:lnTo>
                  <a:lnTo>
                    <a:pt x="656" y="556"/>
                  </a:lnTo>
                  <a:lnTo>
                    <a:pt x="656" y="556"/>
                  </a:lnTo>
                  <a:lnTo>
                    <a:pt x="654" y="556"/>
                  </a:lnTo>
                  <a:lnTo>
                    <a:pt x="654" y="556"/>
                  </a:lnTo>
                  <a:lnTo>
                    <a:pt x="652" y="556"/>
                  </a:lnTo>
                  <a:lnTo>
                    <a:pt x="650" y="558"/>
                  </a:lnTo>
                  <a:lnTo>
                    <a:pt x="648" y="558"/>
                  </a:lnTo>
                  <a:lnTo>
                    <a:pt x="646" y="558"/>
                  </a:lnTo>
                  <a:lnTo>
                    <a:pt x="646" y="558"/>
                  </a:lnTo>
                  <a:lnTo>
                    <a:pt x="646" y="558"/>
                  </a:lnTo>
                  <a:lnTo>
                    <a:pt x="646" y="560"/>
                  </a:lnTo>
                  <a:lnTo>
                    <a:pt x="646" y="560"/>
                  </a:lnTo>
                  <a:lnTo>
                    <a:pt x="644" y="562"/>
                  </a:lnTo>
                  <a:lnTo>
                    <a:pt x="644" y="564"/>
                  </a:lnTo>
                  <a:lnTo>
                    <a:pt x="644" y="566"/>
                  </a:lnTo>
                  <a:lnTo>
                    <a:pt x="644" y="568"/>
                  </a:lnTo>
                  <a:lnTo>
                    <a:pt x="644" y="570"/>
                  </a:lnTo>
                  <a:lnTo>
                    <a:pt x="644" y="572"/>
                  </a:lnTo>
                  <a:lnTo>
                    <a:pt x="644" y="572"/>
                  </a:lnTo>
                  <a:lnTo>
                    <a:pt x="644" y="572"/>
                  </a:lnTo>
                  <a:lnTo>
                    <a:pt x="642" y="574"/>
                  </a:lnTo>
                  <a:lnTo>
                    <a:pt x="642" y="574"/>
                  </a:lnTo>
                  <a:lnTo>
                    <a:pt x="640" y="576"/>
                  </a:lnTo>
                  <a:lnTo>
                    <a:pt x="638" y="576"/>
                  </a:lnTo>
                  <a:lnTo>
                    <a:pt x="636" y="576"/>
                  </a:lnTo>
                  <a:lnTo>
                    <a:pt x="632" y="578"/>
                  </a:lnTo>
                  <a:lnTo>
                    <a:pt x="628" y="578"/>
                  </a:lnTo>
                  <a:lnTo>
                    <a:pt x="624" y="580"/>
                  </a:lnTo>
                  <a:lnTo>
                    <a:pt x="620" y="580"/>
                  </a:lnTo>
                  <a:lnTo>
                    <a:pt x="618" y="580"/>
                  </a:lnTo>
                  <a:lnTo>
                    <a:pt x="616" y="580"/>
                  </a:lnTo>
                  <a:lnTo>
                    <a:pt x="614" y="580"/>
                  </a:lnTo>
                  <a:lnTo>
                    <a:pt x="608" y="578"/>
                  </a:lnTo>
                  <a:lnTo>
                    <a:pt x="604" y="578"/>
                  </a:lnTo>
                  <a:lnTo>
                    <a:pt x="602" y="578"/>
                  </a:lnTo>
                  <a:lnTo>
                    <a:pt x="600" y="578"/>
                  </a:lnTo>
                  <a:lnTo>
                    <a:pt x="596" y="578"/>
                  </a:lnTo>
                  <a:lnTo>
                    <a:pt x="594" y="578"/>
                  </a:lnTo>
                  <a:lnTo>
                    <a:pt x="590" y="580"/>
                  </a:lnTo>
                  <a:lnTo>
                    <a:pt x="588" y="580"/>
                  </a:lnTo>
                  <a:lnTo>
                    <a:pt x="584" y="582"/>
                  </a:lnTo>
                  <a:lnTo>
                    <a:pt x="582" y="582"/>
                  </a:lnTo>
                  <a:lnTo>
                    <a:pt x="578" y="584"/>
                  </a:lnTo>
                  <a:lnTo>
                    <a:pt x="576" y="586"/>
                  </a:lnTo>
                  <a:lnTo>
                    <a:pt x="574" y="586"/>
                  </a:lnTo>
                  <a:lnTo>
                    <a:pt x="572" y="588"/>
                  </a:lnTo>
                  <a:lnTo>
                    <a:pt x="568" y="592"/>
                  </a:lnTo>
                  <a:lnTo>
                    <a:pt x="564" y="594"/>
                  </a:lnTo>
                  <a:lnTo>
                    <a:pt x="560" y="598"/>
                  </a:lnTo>
                  <a:lnTo>
                    <a:pt x="554" y="602"/>
                  </a:lnTo>
                  <a:lnTo>
                    <a:pt x="552" y="604"/>
                  </a:lnTo>
                  <a:lnTo>
                    <a:pt x="552" y="606"/>
                  </a:lnTo>
                  <a:lnTo>
                    <a:pt x="550" y="608"/>
                  </a:lnTo>
                  <a:lnTo>
                    <a:pt x="548" y="610"/>
                  </a:lnTo>
                  <a:lnTo>
                    <a:pt x="546" y="610"/>
                  </a:lnTo>
                  <a:lnTo>
                    <a:pt x="546" y="612"/>
                  </a:lnTo>
                  <a:lnTo>
                    <a:pt x="546" y="612"/>
                  </a:lnTo>
                  <a:lnTo>
                    <a:pt x="544" y="612"/>
                  </a:lnTo>
                  <a:lnTo>
                    <a:pt x="544" y="612"/>
                  </a:lnTo>
                  <a:lnTo>
                    <a:pt x="542" y="612"/>
                  </a:lnTo>
                  <a:lnTo>
                    <a:pt x="542" y="610"/>
                  </a:lnTo>
                  <a:lnTo>
                    <a:pt x="542" y="610"/>
                  </a:lnTo>
                  <a:lnTo>
                    <a:pt x="542" y="608"/>
                  </a:lnTo>
                  <a:lnTo>
                    <a:pt x="540" y="608"/>
                  </a:lnTo>
                  <a:lnTo>
                    <a:pt x="540" y="606"/>
                  </a:lnTo>
                  <a:lnTo>
                    <a:pt x="540" y="602"/>
                  </a:lnTo>
                  <a:lnTo>
                    <a:pt x="540" y="600"/>
                  </a:lnTo>
                  <a:lnTo>
                    <a:pt x="540" y="596"/>
                  </a:lnTo>
                  <a:lnTo>
                    <a:pt x="540" y="594"/>
                  </a:lnTo>
                  <a:lnTo>
                    <a:pt x="538" y="594"/>
                  </a:lnTo>
                  <a:lnTo>
                    <a:pt x="538" y="592"/>
                  </a:lnTo>
                  <a:lnTo>
                    <a:pt x="538" y="592"/>
                  </a:lnTo>
                  <a:lnTo>
                    <a:pt x="536" y="590"/>
                  </a:lnTo>
                  <a:lnTo>
                    <a:pt x="536" y="590"/>
                  </a:lnTo>
                  <a:lnTo>
                    <a:pt x="534" y="588"/>
                  </a:lnTo>
                  <a:lnTo>
                    <a:pt x="534" y="588"/>
                  </a:lnTo>
                  <a:lnTo>
                    <a:pt x="532" y="588"/>
                  </a:lnTo>
                  <a:lnTo>
                    <a:pt x="532" y="586"/>
                  </a:lnTo>
                  <a:lnTo>
                    <a:pt x="530" y="586"/>
                  </a:lnTo>
                  <a:lnTo>
                    <a:pt x="530" y="586"/>
                  </a:lnTo>
                  <a:lnTo>
                    <a:pt x="528" y="586"/>
                  </a:lnTo>
                  <a:lnTo>
                    <a:pt x="528" y="588"/>
                  </a:lnTo>
                  <a:lnTo>
                    <a:pt x="528" y="588"/>
                  </a:lnTo>
                  <a:lnTo>
                    <a:pt x="526" y="588"/>
                  </a:lnTo>
                  <a:lnTo>
                    <a:pt x="526" y="590"/>
                  </a:lnTo>
                  <a:lnTo>
                    <a:pt x="526" y="592"/>
                  </a:lnTo>
                  <a:lnTo>
                    <a:pt x="524" y="592"/>
                  </a:lnTo>
                  <a:lnTo>
                    <a:pt x="524" y="596"/>
                  </a:lnTo>
                  <a:lnTo>
                    <a:pt x="524" y="598"/>
                  </a:lnTo>
                  <a:lnTo>
                    <a:pt x="522" y="602"/>
                  </a:lnTo>
                  <a:lnTo>
                    <a:pt x="522" y="604"/>
                  </a:lnTo>
                  <a:lnTo>
                    <a:pt x="520" y="600"/>
                  </a:lnTo>
                  <a:lnTo>
                    <a:pt x="518" y="596"/>
                  </a:lnTo>
                  <a:lnTo>
                    <a:pt x="514" y="590"/>
                  </a:lnTo>
                  <a:lnTo>
                    <a:pt x="512" y="586"/>
                  </a:lnTo>
                  <a:lnTo>
                    <a:pt x="508" y="580"/>
                  </a:lnTo>
                  <a:lnTo>
                    <a:pt x="506" y="578"/>
                  </a:lnTo>
                  <a:lnTo>
                    <a:pt x="504" y="576"/>
                  </a:lnTo>
                  <a:lnTo>
                    <a:pt x="502" y="574"/>
                  </a:lnTo>
                  <a:lnTo>
                    <a:pt x="502" y="572"/>
                  </a:lnTo>
                  <a:lnTo>
                    <a:pt x="500" y="572"/>
                  </a:lnTo>
                  <a:lnTo>
                    <a:pt x="498" y="572"/>
                  </a:lnTo>
                  <a:lnTo>
                    <a:pt x="496" y="570"/>
                  </a:lnTo>
                  <a:lnTo>
                    <a:pt x="494" y="568"/>
                  </a:lnTo>
                  <a:lnTo>
                    <a:pt x="490" y="568"/>
                  </a:lnTo>
                  <a:lnTo>
                    <a:pt x="488" y="566"/>
                  </a:lnTo>
                  <a:lnTo>
                    <a:pt x="484" y="566"/>
                  </a:lnTo>
                  <a:lnTo>
                    <a:pt x="478" y="566"/>
                  </a:lnTo>
                  <a:lnTo>
                    <a:pt x="476" y="564"/>
                  </a:lnTo>
                  <a:lnTo>
                    <a:pt x="470" y="564"/>
                  </a:lnTo>
                  <a:lnTo>
                    <a:pt x="466" y="564"/>
                  </a:lnTo>
                  <a:lnTo>
                    <a:pt x="464" y="564"/>
                  </a:lnTo>
                  <a:lnTo>
                    <a:pt x="464" y="566"/>
                  </a:lnTo>
                  <a:lnTo>
                    <a:pt x="462" y="566"/>
                  </a:lnTo>
                  <a:lnTo>
                    <a:pt x="460" y="566"/>
                  </a:lnTo>
                  <a:lnTo>
                    <a:pt x="458" y="568"/>
                  </a:lnTo>
                  <a:lnTo>
                    <a:pt x="454" y="570"/>
                  </a:lnTo>
                  <a:lnTo>
                    <a:pt x="450" y="572"/>
                  </a:lnTo>
                  <a:lnTo>
                    <a:pt x="444" y="576"/>
                  </a:lnTo>
                  <a:lnTo>
                    <a:pt x="440" y="578"/>
                  </a:lnTo>
                  <a:lnTo>
                    <a:pt x="440" y="578"/>
                  </a:lnTo>
                  <a:lnTo>
                    <a:pt x="436" y="580"/>
                  </a:lnTo>
                  <a:lnTo>
                    <a:pt x="434" y="580"/>
                  </a:lnTo>
                  <a:lnTo>
                    <a:pt x="432" y="580"/>
                  </a:lnTo>
                  <a:lnTo>
                    <a:pt x="430" y="582"/>
                  </a:lnTo>
                  <a:lnTo>
                    <a:pt x="430" y="582"/>
                  </a:lnTo>
                  <a:lnTo>
                    <a:pt x="430" y="582"/>
                  </a:lnTo>
                  <a:lnTo>
                    <a:pt x="430" y="584"/>
                  </a:lnTo>
                  <a:lnTo>
                    <a:pt x="428" y="584"/>
                  </a:lnTo>
                  <a:lnTo>
                    <a:pt x="430" y="586"/>
                  </a:lnTo>
                  <a:lnTo>
                    <a:pt x="430" y="586"/>
                  </a:lnTo>
                  <a:lnTo>
                    <a:pt x="430" y="588"/>
                  </a:lnTo>
                  <a:lnTo>
                    <a:pt x="430" y="590"/>
                  </a:lnTo>
                  <a:lnTo>
                    <a:pt x="432" y="592"/>
                  </a:lnTo>
                  <a:lnTo>
                    <a:pt x="432" y="594"/>
                  </a:lnTo>
                  <a:lnTo>
                    <a:pt x="432" y="596"/>
                  </a:lnTo>
                  <a:lnTo>
                    <a:pt x="432" y="596"/>
                  </a:lnTo>
                  <a:lnTo>
                    <a:pt x="432" y="598"/>
                  </a:lnTo>
                  <a:lnTo>
                    <a:pt x="432" y="598"/>
                  </a:lnTo>
                  <a:lnTo>
                    <a:pt x="432" y="598"/>
                  </a:lnTo>
                  <a:lnTo>
                    <a:pt x="430" y="600"/>
                  </a:lnTo>
                  <a:lnTo>
                    <a:pt x="428" y="600"/>
                  </a:lnTo>
                  <a:lnTo>
                    <a:pt x="428" y="600"/>
                  </a:lnTo>
                  <a:lnTo>
                    <a:pt x="426" y="600"/>
                  </a:lnTo>
                  <a:lnTo>
                    <a:pt x="424" y="600"/>
                  </a:lnTo>
                  <a:lnTo>
                    <a:pt x="420" y="600"/>
                  </a:lnTo>
                  <a:lnTo>
                    <a:pt x="418" y="600"/>
                  </a:lnTo>
                  <a:lnTo>
                    <a:pt x="414" y="600"/>
                  </a:lnTo>
                  <a:lnTo>
                    <a:pt x="412" y="600"/>
                  </a:lnTo>
                  <a:lnTo>
                    <a:pt x="412" y="600"/>
                  </a:lnTo>
                  <a:lnTo>
                    <a:pt x="410" y="596"/>
                  </a:lnTo>
                  <a:lnTo>
                    <a:pt x="410" y="594"/>
                  </a:lnTo>
                  <a:lnTo>
                    <a:pt x="410" y="592"/>
                  </a:lnTo>
                  <a:lnTo>
                    <a:pt x="408" y="592"/>
                  </a:lnTo>
                  <a:lnTo>
                    <a:pt x="408" y="590"/>
                  </a:lnTo>
                  <a:lnTo>
                    <a:pt x="408" y="590"/>
                  </a:lnTo>
                  <a:lnTo>
                    <a:pt x="408" y="590"/>
                  </a:lnTo>
                  <a:lnTo>
                    <a:pt x="406" y="590"/>
                  </a:lnTo>
                  <a:lnTo>
                    <a:pt x="406" y="590"/>
                  </a:lnTo>
                  <a:lnTo>
                    <a:pt x="404" y="590"/>
                  </a:lnTo>
                  <a:lnTo>
                    <a:pt x="400" y="590"/>
                  </a:lnTo>
                  <a:lnTo>
                    <a:pt x="398" y="588"/>
                  </a:lnTo>
                  <a:lnTo>
                    <a:pt x="396" y="588"/>
                  </a:lnTo>
                  <a:lnTo>
                    <a:pt x="396" y="588"/>
                  </a:lnTo>
                  <a:lnTo>
                    <a:pt x="396" y="588"/>
                  </a:lnTo>
                  <a:lnTo>
                    <a:pt x="394" y="588"/>
                  </a:lnTo>
                  <a:lnTo>
                    <a:pt x="394" y="588"/>
                  </a:lnTo>
                  <a:lnTo>
                    <a:pt x="394" y="586"/>
                  </a:lnTo>
                  <a:lnTo>
                    <a:pt x="392" y="586"/>
                  </a:lnTo>
                  <a:lnTo>
                    <a:pt x="392" y="584"/>
                  </a:lnTo>
                  <a:lnTo>
                    <a:pt x="392" y="582"/>
                  </a:lnTo>
                  <a:lnTo>
                    <a:pt x="392" y="580"/>
                  </a:lnTo>
                  <a:lnTo>
                    <a:pt x="392" y="576"/>
                  </a:lnTo>
                  <a:lnTo>
                    <a:pt x="392" y="570"/>
                  </a:lnTo>
                  <a:lnTo>
                    <a:pt x="390" y="566"/>
                  </a:lnTo>
                  <a:lnTo>
                    <a:pt x="390" y="566"/>
                  </a:lnTo>
                  <a:lnTo>
                    <a:pt x="390" y="564"/>
                  </a:lnTo>
                  <a:lnTo>
                    <a:pt x="390" y="560"/>
                  </a:lnTo>
                  <a:lnTo>
                    <a:pt x="388" y="558"/>
                  </a:lnTo>
                  <a:lnTo>
                    <a:pt x="388" y="556"/>
                  </a:lnTo>
                  <a:lnTo>
                    <a:pt x="386" y="554"/>
                  </a:lnTo>
                  <a:lnTo>
                    <a:pt x="386" y="552"/>
                  </a:lnTo>
                  <a:lnTo>
                    <a:pt x="384" y="550"/>
                  </a:lnTo>
                  <a:lnTo>
                    <a:pt x="384" y="550"/>
                  </a:lnTo>
                  <a:lnTo>
                    <a:pt x="382" y="548"/>
                  </a:lnTo>
                  <a:lnTo>
                    <a:pt x="382" y="548"/>
                  </a:lnTo>
                  <a:lnTo>
                    <a:pt x="382" y="548"/>
                  </a:lnTo>
                  <a:lnTo>
                    <a:pt x="380" y="548"/>
                  </a:lnTo>
                  <a:lnTo>
                    <a:pt x="380" y="548"/>
                  </a:lnTo>
                  <a:lnTo>
                    <a:pt x="376" y="548"/>
                  </a:lnTo>
                  <a:lnTo>
                    <a:pt x="374" y="548"/>
                  </a:lnTo>
                  <a:lnTo>
                    <a:pt x="372" y="548"/>
                  </a:lnTo>
                  <a:lnTo>
                    <a:pt x="370" y="548"/>
                  </a:lnTo>
                  <a:lnTo>
                    <a:pt x="368" y="548"/>
                  </a:lnTo>
                  <a:lnTo>
                    <a:pt x="368" y="548"/>
                  </a:lnTo>
                  <a:lnTo>
                    <a:pt x="368" y="546"/>
                  </a:lnTo>
                  <a:lnTo>
                    <a:pt x="366" y="546"/>
                  </a:lnTo>
                  <a:lnTo>
                    <a:pt x="366" y="546"/>
                  </a:lnTo>
                  <a:lnTo>
                    <a:pt x="366" y="544"/>
                  </a:lnTo>
                  <a:lnTo>
                    <a:pt x="366" y="544"/>
                  </a:lnTo>
                  <a:lnTo>
                    <a:pt x="366" y="542"/>
                  </a:lnTo>
                  <a:lnTo>
                    <a:pt x="366" y="540"/>
                  </a:lnTo>
                  <a:lnTo>
                    <a:pt x="366" y="538"/>
                  </a:lnTo>
                  <a:lnTo>
                    <a:pt x="366" y="536"/>
                  </a:lnTo>
                  <a:lnTo>
                    <a:pt x="368" y="534"/>
                  </a:lnTo>
                  <a:lnTo>
                    <a:pt x="368" y="534"/>
                  </a:lnTo>
                  <a:lnTo>
                    <a:pt x="368" y="532"/>
                  </a:lnTo>
                  <a:lnTo>
                    <a:pt x="370" y="532"/>
                  </a:lnTo>
                  <a:lnTo>
                    <a:pt x="372" y="530"/>
                  </a:lnTo>
                  <a:lnTo>
                    <a:pt x="372" y="530"/>
                  </a:lnTo>
                  <a:lnTo>
                    <a:pt x="376" y="528"/>
                  </a:lnTo>
                  <a:lnTo>
                    <a:pt x="376" y="528"/>
                  </a:lnTo>
                  <a:lnTo>
                    <a:pt x="378" y="526"/>
                  </a:lnTo>
                  <a:lnTo>
                    <a:pt x="380" y="524"/>
                  </a:lnTo>
                  <a:lnTo>
                    <a:pt x="382" y="520"/>
                  </a:lnTo>
                  <a:lnTo>
                    <a:pt x="382" y="518"/>
                  </a:lnTo>
                  <a:lnTo>
                    <a:pt x="384" y="516"/>
                  </a:lnTo>
                  <a:lnTo>
                    <a:pt x="384" y="516"/>
                  </a:lnTo>
                  <a:lnTo>
                    <a:pt x="384" y="514"/>
                  </a:lnTo>
                  <a:lnTo>
                    <a:pt x="384" y="512"/>
                  </a:lnTo>
                  <a:lnTo>
                    <a:pt x="384" y="512"/>
                  </a:lnTo>
                  <a:lnTo>
                    <a:pt x="384" y="510"/>
                  </a:lnTo>
                  <a:lnTo>
                    <a:pt x="382" y="508"/>
                  </a:lnTo>
                  <a:lnTo>
                    <a:pt x="382" y="506"/>
                  </a:lnTo>
                  <a:lnTo>
                    <a:pt x="380" y="500"/>
                  </a:lnTo>
                  <a:lnTo>
                    <a:pt x="378" y="498"/>
                  </a:lnTo>
                  <a:lnTo>
                    <a:pt x="378" y="494"/>
                  </a:lnTo>
                  <a:lnTo>
                    <a:pt x="376" y="492"/>
                  </a:lnTo>
                  <a:lnTo>
                    <a:pt x="376" y="492"/>
                  </a:lnTo>
                  <a:lnTo>
                    <a:pt x="376" y="490"/>
                  </a:lnTo>
                  <a:lnTo>
                    <a:pt x="374" y="488"/>
                  </a:lnTo>
                  <a:lnTo>
                    <a:pt x="374" y="488"/>
                  </a:lnTo>
                  <a:lnTo>
                    <a:pt x="374" y="488"/>
                  </a:lnTo>
                  <a:lnTo>
                    <a:pt x="372" y="488"/>
                  </a:lnTo>
                  <a:lnTo>
                    <a:pt x="372" y="488"/>
                  </a:lnTo>
                  <a:lnTo>
                    <a:pt x="370" y="488"/>
                  </a:lnTo>
                  <a:lnTo>
                    <a:pt x="368" y="488"/>
                  </a:lnTo>
                  <a:lnTo>
                    <a:pt x="364" y="488"/>
                  </a:lnTo>
                  <a:lnTo>
                    <a:pt x="362" y="490"/>
                  </a:lnTo>
                  <a:lnTo>
                    <a:pt x="360" y="490"/>
                  </a:lnTo>
                  <a:lnTo>
                    <a:pt x="358" y="490"/>
                  </a:lnTo>
                  <a:lnTo>
                    <a:pt x="356" y="488"/>
                  </a:lnTo>
                  <a:lnTo>
                    <a:pt x="354" y="484"/>
                  </a:lnTo>
                  <a:lnTo>
                    <a:pt x="352" y="482"/>
                  </a:lnTo>
                  <a:lnTo>
                    <a:pt x="350" y="480"/>
                  </a:lnTo>
                  <a:lnTo>
                    <a:pt x="350" y="478"/>
                  </a:lnTo>
                  <a:lnTo>
                    <a:pt x="348" y="476"/>
                  </a:lnTo>
                  <a:lnTo>
                    <a:pt x="346" y="474"/>
                  </a:lnTo>
                  <a:lnTo>
                    <a:pt x="344" y="474"/>
                  </a:lnTo>
                  <a:lnTo>
                    <a:pt x="342" y="472"/>
                  </a:lnTo>
                  <a:lnTo>
                    <a:pt x="340" y="470"/>
                  </a:lnTo>
                  <a:lnTo>
                    <a:pt x="338" y="470"/>
                  </a:lnTo>
                  <a:lnTo>
                    <a:pt x="336" y="468"/>
                  </a:lnTo>
                  <a:lnTo>
                    <a:pt x="334" y="468"/>
                  </a:lnTo>
                  <a:lnTo>
                    <a:pt x="332" y="466"/>
                  </a:lnTo>
                  <a:lnTo>
                    <a:pt x="328" y="466"/>
                  </a:lnTo>
                  <a:lnTo>
                    <a:pt x="326" y="466"/>
                  </a:lnTo>
                  <a:lnTo>
                    <a:pt x="322" y="466"/>
                  </a:lnTo>
                  <a:lnTo>
                    <a:pt x="320" y="466"/>
                  </a:lnTo>
                  <a:lnTo>
                    <a:pt x="316" y="466"/>
                  </a:lnTo>
                  <a:lnTo>
                    <a:pt x="314" y="466"/>
                  </a:lnTo>
                  <a:lnTo>
                    <a:pt x="310" y="466"/>
                  </a:lnTo>
                  <a:lnTo>
                    <a:pt x="308" y="466"/>
                  </a:lnTo>
                  <a:lnTo>
                    <a:pt x="306" y="468"/>
                  </a:lnTo>
                  <a:lnTo>
                    <a:pt x="304" y="468"/>
                  </a:lnTo>
                  <a:lnTo>
                    <a:pt x="302" y="470"/>
                  </a:lnTo>
                  <a:lnTo>
                    <a:pt x="300" y="472"/>
                  </a:lnTo>
                  <a:lnTo>
                    <a:pt x="296" y="472"/>
                  </a:lnTo>
                  <a:lnTo>
                    <a:pt x="294" y="474"/>
                  </a:lnTo>
                  <a:lnTo>
                    <a:pt x="292" y="476"/>
                  </a:lnTo>
                  <a:lnTo>
                    <a:pt x="290" y="476"/>
                  </a:lnTo>
                  <a:lnTo>
                    <a:pt x="290" y="478"/>
                  </a:lnTo>
                  <a:lnTo>
                    <a:pt x="288" y="480"/>
                  </a:lnTo>
                  <a:lnTo>
                    <a:pt x="286" y="484"/>
                  </a:lnTo>
                  <a:lnTo>
                    <a:pt x="284" y="488"/>
                  </a:lnTo>
                  <a:lnTo>
                    <a:pt x="280" y="488"/>
                  </a:lnTo>
                  <a:lnTo>
                    <a:pt x="274" y="488"/>
                  </a:lnTo>
                  <a:lnTo>
                    <a:pt x="270" y="488"/>
                  </a:lnTo>
                  <a:lnTo>
                    <a:pt x="266" y="488"/>
                  </a:lnTo>
                  <a:lnTo>
                    <a:pt x="262" y="488"/>
                  </a:lnTo>
                  <a:lnTo>
                    <a:pt x="260" y="488"/>
                  </a:lnTo>
                  <a:lnTo>
                    <a:pt x="260" y="488"/>
                  </a:lnTo>
                  <a:lnTo>
                    <a:pt x="258" y="488"/>
                  </a:lnTo>
                  <a:lnTo>
                    <a:pt x="254" y="486"/>
                  </a:lnTo>
                  <a:lnTo>
                    <a:pt x="250" y="484"/>
                  </a:lnTo>
                  <a:lnTo>
                    <a:pt x="246" y="482"/>
                  </a:lnTo>
                  <a:lnTo>
                    <a:pt x="244" y="480"/>
                  </a:lnTo>
                  <a:lnTo>
                    <a:pt x="236" y="494"/>
                  </a:lnTo>
                  <a:lnTo>
                    <a:pt x="230" y="492"/>
                  </a:lnTo>
                  <a:lnTo>
                    <a:pt x="226" y="490"/>
                  </a:lnTo>
                  <a:lnTo>
                    <a:pt x="224" y="490"/>
                  </a:lnTo>
                  <a:lnTo>
                    <a:pt x="222" y="490"/>
                  </a:lnTo>
                  <a:lnTo>
                    <a:pt x="218" y="490"/>
                  </a:lnTo>
                  <a:lnTo>
                    <a:pt x="214" y="488"/>
                  </a:lnTo>
                  <a:lnTo>
                    <a:pt x="206" y="488"/>
                  </a:lnTo>
                  <a:lnTo>
                    <a:pt x="202" y="488"/>
                  </a:lnTo>
                  <a:lnTo>
                    <a:pt x="196" y="488"/>
                  </a:lnTo>
                  <a:lnTo>
                    <a:pt x="194" y="488"/>
                  </a:lnTo>
                  <a:lnTo>
                    <a:pt x="192" y="488"/>
                  </a:lnTo>
                  <a:lnTo>
                    <a:pt x="190" y="488"/>
                  </a:lnTo>
                  <a:lnTo>
                    <a:pt x="188" y="486"/>
                  </a:lnTo>
                  <a:lnTo>
                    <a:pt x="186" y="486"/>
                  </a:lnTo>
                  <a:lnTo>
                    <a:pt x="182" y="484"/>
                  </a:lnTo>
                  <a:lnTo>
                    <a:pt x="176" y="480"/>
                  </a:lnTo>
                  <a:lnTo>
                    <a:pt x="172" y="478"/>
                  </a:lnTo>
                  <a:lnTo>
                    <a:pt x="170" y="476"/>
                  </a:lnTo>
                  <a:lnTo>
                    <a:pt x="168" y="476"/>
                  </a:lnTo>
                  <a:lnTo>
                    <a:pt x="166" y="476"/>
                  </a:lnTo>
                  <a:lnTo>
                    <a:pt x="164" y="474"/>
                  </a:lnTo>
                  <a:lnTo>
                    <a:pt x="164" y="474"/>
                  </a:lnTo>
                  <a:lnTo>
                    <a:pt x="164" y="472"/>
                  </a:lnTo>
                  <a:lnTo>
                    <a:pt x="164" y="472"/>
                  </a:lnTo>
                  <a:lnTo>
                    <a:pt x="164" y="470"/>
                  </a:lnTo>
                  <a:lnTo>
                    <a:pt x="164" y="470"/>
                  </a:lnTo>
                  <a:lnTo>
                    <a:pt x="164" y="466"/>
                  </a:lnTo>
                  <a:lnTo>
                    <a:pt x="164" y="464"/>
                  </a:lnTo>
                  <a:lnTo>
                    <a:pt x="164" y="462"/>
                  </a:lnTo>
                  <a:lnTo>
                    <a:pt x="164" y="460"/>
                  </a:lnTo>
                  <a:lnTo>
                    <a:pt x="164" y="460"/>
                  </a:lnTo>
                  <a:lnTo>
                    <a:pt x="164" y="458"/>
                  </a:lnTo>
                  <a:lnTo>
                    <a:pt x="164" y="458"/>
                  </a:lnTo>
                  <a:lnTo>
                    <a:pt x="164" y="456"/>
                  </a:lnTo>
                  <a:lnTo>
                    <a:pt x="162" y="456"/>
                  </a:lnTo>
                  <a:lnTo>
                    <a:pt x="162" y="456"/>
                  </a:lnTo>
                  <a:lnTo>
                    <a:pt x="162" y="456"/>
                  </a:lnTo>
                  <a:lnTo>
                    <a:pt x="162" y="458"/>
                  </a:lnTo>
                  <a:lnTo>
                    <a:pt x="160" y="458"/>
                  </a:lnTo>
                  <a:lnTo>
                    <a:pt x="160" y="460"/>
                  </a:lnTo>
                  <a:lnTo>
                    <a:pt x="160" y="462"/>
                  </a:lnTo>
                  <a:lnTo>
                    <a:pt x="160" y="464"/>
                  </a:lnTo>
                  <a:lnTo>
                    <a:pt x="160" y="464"/>
                  </a:lnTo>
                  <a:lnTo>
                    <a:pt x="158" y="466"/>
                  </a:lnTo>
                  <a:lnTo>
                    <a:pt x="158" y="466"/>
                  </a:lnTo>
                  <a:lnTo>
                    <a:pt x="158" y="466"/>
                  </a:lnTo>
                  <a:lnTo>
                    <a:pt x="158" y="466"/>
                  </a:lnTo>
                  <a:lnTo>
                    <a:pt x="156" y="466"/>
                  </a:lnTo>
                  <a:lnTo>
                    <a:pt x="156" y="466"/>
                  </a:lnTo>
                  <a:lnTo>
                    <a:pt x="156" y="466"/>
                  </a:lnTo>
                  <a:lnTo>
                    <a:pt x="154" y="466"/>
                  </a:lnTo>
                  <a:lnTo>
                    <a:pt x="152" y="466"/>
                  </a:lnTo>
                  <a:lnTo>
                    <a:pt x="150" y="464"/>
                  </a:lnTo>
                  <a:lnTo>
                    <a:pt x="148" y="464"/>
                  </a:lnTo>
                  <a:lnTo>
                    <a:pt x="146" y="462"/>
                  </a:lnTo>
                  <a:lnTo>
                    <a:pt x="142" y="460"/>
                  </a:lnTo>
                  <a:lnTo>
                    <a:pt x="140" y="458"/>
                  </a:lnTo>
                  <a:lnTo>
                    <a:pt x="140" y="456"/>
                  </a:lnTo>
                  <a:lnTo>
                    <a:pt x="136" y="454"/>
                  </a:lnTo>
                  <a:lnTo>
                    <a:pt x="134" y="452"/>
                  </a:lnTo>
                  <a:lnTo>
                    <a:pt x="132" y="450"/>
                  </a:lnTo>
                  <a:lnTo>
                    <a:pt x="132" y="448"/>
                  </a:lnTo>
                  <a:lnTo>
                    <a:pt x="130" y="448"/>
                  </a:lnTo>
                  <a:lnTo>
                    <a:pt x="130" y="448"/>
                  </a:lnTo>
                  <a:lnTo>
                    <a:pt x="130" y="448"/>
                  </a:lnTo>
                  <a:lnTo>
                    <a:pt x="128" y="448"/>
                  </a:lnTo>
                  <a:lnTo>
                    <a:pt x="126" y="446"/>
                  </a:lnTo>
                  <a:lnTo>
                    <a:pt x="124" y="446"/>
                  </a:lnTo>
                  <a:lnTo>
                    <a:pt x="120" y="446"/>
                  </a:lnTo>
                  <a:lnTo>
                    <a:pt x="116" y="446"/>
                  </a:lnTo>
                  <a:lnTo>
                    <a:pt x="114" y="446"/>
                  </a:lnTo>
                  <a:lnTo>
                    <a:pt x="112" y="446"/>
                  </a:lnTo>
                  <a:lnTo>
                    <a:pt x="108" y="442"/>
                  </a:lnTo>
                  <a:lnTo>
                    <a:pt x="106" y="440"/>
                  </a:lnTo>
                  <a:lnTo>
                    <a:pt x="104" y="438"/>
                  </a:lnTo>
                  <a:lnTo>
                    <a:pt x="102" y="436"/>
                  </a:lnTo>
                  <a:lnTo>
                    <a:pt x="100" y="434"/>
                  </a:lnTo>
                  <a:lnTo>
                    <a:pt x="100" y="434"/>
                  </a:lnTo>
                  <a:lnTo>
                    <a:pt x="98" y="434"/>
                  </a:lnTo>
                  <a:lnTo>
                    <a:pt x="96" y="434"/>
                  </a:lnTo>
                  <a:lnTo>
                    <a:pt x="92" y="434"/>
                  </a:lnTo>
                  <a:lnTo>
                    <a:pt x="90" y="432"/>
                  </a:lnTo>
                  <a:lnTo>
                    <a:pt x="86" y="432"/>
                  </a:lnTo>
                  <a:lnTo>
                    <a:pt x="84" y="432"/>
                  </a:lnTo>
                  <a:lnTo>
                    <a:pt x="82" y="432"/>
                  </a:lnTo>
                  <a:lnTo>
                    <a:pt x="82" y="432"/>
                  </a:lnTo>
                  <a:lnTo>
                    <a:pt x="80" y="430"/>
                  </a:lnTo>
                  <a:lnTo>
                    <a:pt x="80" y="430"/>
                  </a:lnTo>
                  <a:lnTo>
                    <a:pt x="78" y="428"/>
                  </a:lnTo>
                  <a:lnTo>
                    <a:pt x="78" y="428"/>
                  </a:lnTo>
                  <a:lnTo>
                    <a:pt x="78" y="426"/>
                  </a:lnTo>
                  <a:lnTo>
                    <a:pt x="78" y="424"/>
                  </a:lnTo>
                  <a:lnTo>
                    <a:pt x="78" y="422"/>
                  </a:lnTo>
                  <a:lnTo>
                    <a:pt x="78" y="422"/>
                  </a:lnTo>
                  <a:lnTo>
                    <a:pt x="78" y="418"/>
                  </a:lnTo>
                  <a:lnTo>
                    <a:pt x="80" y="414"/>
                  </a:lnTo>
                  <a:lnTo>
                    <a:pt x="80" y="410"/>
                  </a:lnTo>
                  <a:lnTo>
                    <a:pt x="80" y="408"/>
                  </a:lnTo>
                  <a:lnTo>
                    <a:pt x="80" y="406"/>
                  </a:lnTo>
                  <a:lnTo>
                    <a:pt x="80" y="406"/>
                  </a:lnTo>
                  <a:lnTo>
                    <a:pt x="80" y="404"/>
                  </a:lnTo>
                  <a:lnTo>
                    <a:pt x="78" y="402"/>
                  </a:lnTo>
                  <a:lnTo>
                    <a:pt x="78" y="402"/>
                  </a:lnTo>
                  <a:lnTo>
                    <a:pt x="76" y="400"/>
                  </a:lnTo>
                  <a:lnTo>
                    <a:pt x="74" y="398"/>
                  </a:lnTo>
                  <a:lnTo>
                    <a:pt x="72" y="398"/>
                  </a:lnTo>
                  <a:lnTo>
                    <a:pt x="72" y="396"/>
                  </a:lnTo>
                  <a:lnTo>
                    <a:pt x="70" y="396"/>
                  </a:lnTo>
                  <a:lnTo>
                    <a:pt x="68" y="396"/>
                  </a:lnTo>
                  <a:lnTo>
                    <a:pt x="66" y="394"/>
                  </a:lnTo>
                  <a:lnTo>
                    <a:pt x="64" y="394"/>
                  </a:lnTo>
                  <a:lnTo>
                    <a:pt x="62" y="394"/>
                  </a:lnTo>
                  <a:lnTo>
                    <a:pt x="60" y="394"/>
                  </a:lnTo>
                  <a:lnTo>
                    <a:pt x="58" y="394"/>
                  </a:lnTo>
                  <a:lnTo>
                    <a:pt x="56" y="394"/>
                  </a:lnTo>
                  <a:lnTo>
                    <a:pt x="54" y="394"/>
                  </a:lnTo>
                  <a:lnTo>
                    <a:pt x="52" y="394"/>
                  </a:lnTo>
                  <a:lnTo>
                    <a:pt x="50" y="394"/>
                  </a:lnTo>
                  <a:lnTo>
                    <a:pt x="50" y="394"/>
                  </a:lnTo>
                  <a:lnTo>
                    <a:pt x="46" y="396"/>
                  </a:lnTo>
                  <a:lnTo>
                    <a:pt x="42" y="398"/>
                  </a:lnTo>
                  <a:lnTo>
                    <a:pt x="40" y="400"/>
                  </a:lnTo>
                  <a:lnTo>
                    <a:pt x="34" y="404"/>
                  </a:lnTo>
                  <a:lnTo>
                    <a:pt x="32" y="406"/>
                  </a:lnTo>
                  <a:lnTo>
                    <a:pt x="30" y="406"/>
                  </a:lnTo>
                  <a:lnTo>
                    <a:pt x="26" y="402"/>
                  </a:lnTo>
                  <a:lnTo>
                    <a:pt x="22" y="402"/>
                  </a:lnTo>
                  <a:lnTo>
                    <a:pt x="20" y="400"/>
                  </a:lnTo>
                  <a:lnTo>
                    <a:pt x="18" y="398"/>
                  </a:lnTo>
                  <a:lnTo>
                    <a:pt x="18" y="398"/>
                  </a:lnTo>
                  <a:lnTo>
                    <a:pt x="18" y="396"/>
                  </a:lnTo>
                  <a:lnTo>
                    <a:pt x="18" y="396"/>
                  </a:lnTo>
                  <a:lnTo>
                    <a:pt x="18" y="394"/>
                  </a:lnTo>
                  <a:lnTo>
                    <a:pt x="18" y="394"/>
                  </a:lnTo>
                  <a:lnTo>
                    <a:pt x="18" y="392"/>
                  </a:lnTo>
                  <a:lnTo>
                    <a:pt x="18" y="390"/>
                  </a:lnTo>
                  <a:lnTo>
                    <a:pt x="18" y="386"/>
                  </a:lnTo>
                  <a:lnTo>
                    <a:pt x="18" y="384"/>
                  </a:lnTo>
                  <a:lnTo>
                    <a:pt x="20" y="380"/>
                  </a:lnTo>
                  <a:lnTo>
                    <a:pt x="20" y="378"/>
                  </a:lnTo>
                  <a:lnTo>
                    <a:pt x="20" y="378"/>
                  </a:lnTo>
                  <a:lnTo>
                    <a:pt x="20" y="376"/>
                  </a:lnTo>
                  <a:lnTo>
                    <a:pt x="18" y="376"/>
                  </a:lnTo>
                  <a:lnTo>
                    <a:pt x="18" y="374"/>
                  </a:lnTo>
                  <a:lnTo>
                    <a:pt x="16" y="372"/>
                  </a:lnTo>
                  <a:lnTo>
                    <a:pt x="14" y="370"/>
                  </a:lnTo>
                  <a:lnTo>
                    <a:pt x="12" y="368"/>
                  </a:lnTo>
                  <a:lnTo>
                    <a:pt x="12" y="368"/>
                  </a:lnTo>
                  <a:lnTo>
                    <a:pt x="12" y="366"/>
                  </a:lnTo>
                  <a:lnTo>
                    <a:pt x="12" y="366"/>
                  </a:lnTo>
                  <a:lnTo>
                    <a:pt x="12" y="366"/>
                  </a:lnTo>
                  <a:lnTo>
                    <a:pt x="12" y="364"/>
                  </a:lnTo>
                  <a:lnTo>
                    <a:pt x="12" y="362"/>
                  </a:lnTo>
                  <a:lnTo>
                    <a:pt x="12" y="360"/>
                  </a:lnTo>
                  <a:lnTo>
                    <a:pt x="12" y="358"/>
                  </a:lnTo>
                  <a:lnTo>
                    <a:pt x="14" y="354"/>
                  </a:lnTo>
                  <a:lnTo>
                    <a:pt x="14" y="352"/>
                  </a:lnTo>
                  <a:lnTo>
                    <a:pt x="18" y="328"/>
                  </a:lnTo>
                  <a:lnTo>
                    <a:pt x="18" y="328"/>
                  </a:lnTo>
                  <a:lnTo>
                    <a:pt x="18" y="326"/>
                  </a:lnTo>
                  <a:lnTo>
                    <a:pt x="18" y="322"/>
                  </a:lnTo>
                  <a:lnTo>
                    <a:pt x="20" y="320"/>
                  </a:lnTo>
                  <a:lnTo>
                    <a:pt x="20" y="318"/>
                  </a:lnTo>
                  <a:lnTo>
                    <a:pt x="18" y="318"/>
                  </a:lnTo>
                  <a:lnTo>
                    <a:pt x="18" y="316"/>
                  </a:lnTo>
                  <a:lnTo>
                    <a:pt x="18" y="316"/>
                  </a:lnTo>
                  <a:lnTo>
                    <a:pt x="18" y="316"/>
                  </a:lnTo>
                  <a:lnTo>
                    <a:pt x="18" y="316"/>
                  </a:lnTo>
                  <a:lnTo>
                    <a:pt x="18" y="316"/>
                  </a:lnTo>
                  <a:lnTo>
                    <a:pt x="16" y="316"/>
                  </a:lnTo>
                  <a:lnTo>
                    <a:pt x="16" y="318"/>
                  </a:lnTo>
                  <a:lnTo>
                    <a:pt x="16" y="318"/>
                  </a:lnTo>
                  <a:lnTo>
                    <a:pt x="16" y="318"/>
                  </a:lnTo>
                  <a:lnTo>
                    <a:pt x="14" y="318"/>
                  </a:lnTo>
                  <a:lnTo>
                    <a:pt x="14" y="318"/>
                  </a:lnTo>
                  <a:lnTo>
                    <a:pt x="12" y="316"/>
                  </a:lnTo>
                  <a:lnTo>
                    <a:pt x="8" y="316"/>
                  </a:lnTo>
                  <a:lnTo>
                    <a:pt x="6" y="314"/>
                  </a:lnTo>
                  <a:lnTo>
                    <a:pt x="4" y="312"/>
                  </a:lnTo>
                  <a:lnTo>
                    <a:pt x="2" y="312"/>
                  </a:lnTo>
                  <a:lnTo>
                    <a:pt x="2" y="310"/>
                  </a:lnTo>
                  <a:lnTo>
                    <a:pt x="0" y="308"/>
                  </a:lnTo>
                  <a:lnTo>
                    <a:pt x="0" y="308"/>
                  </a:lnTo>
                  <a:lnTo>
                    <a:pt x="0" y="306"/>
                  </a:lnTo>
                  <a:lnTo>
                    <a:pt x="0" y="306"/>
                  </a:lnTo>
                  <a:lnTo>
                    <a:pt x="0" y="304"/>
                  </a:lnTo>
                  <a:lnTo>
                    <a:pt x="0" y="302"/>
                  </a:lnTo>
                  <a:lnTo>
                    <a:pt x="0" y="300"/>
                  </a:lnTo>
                  <a:lnTo>
                    <a:pt x="0" y="296"/>
                  </a:lnTo>
                  <a:lnTo>
                    <a:pt x="0" y="292"/>
                  </a:lnTo>
                  <a:lnTo>
                    <a:pt x="0" y="290"/>
                  </a:lnTo>
                  <a:lnTo>
                    <a:pt x="2" y="288"/>
                  </a:lnTo>
                  <a:lnTo>
                    <a:pt x="2" y="284"/>
                  </a:lnTo>
                  <a:lnTo>
                    <a:pt x="4" y="284"/>
                  </a:lnTo>
                  <a:lnTo>
                    <a:pt x="4" y="282"/>
                  </a:lnTo>
                  <a:lnTo>
                    <a:pt x="6" y="280"/>
                  </a:lnTo>
                  <a:lnTo>
                    <a:pt x="8" y="280"/>
                  </a:lnTo>
                  <a:lnTo>
                    <a:pt x="10" y="278"/>
                  </a:lnTo>
                  <a:lnTo>
                    <a:pt x="10" y="278"/>
                  </a:lnTo>
                  <a:lnTo>
                    <a:pt x="12" y="276"/>
                  </a:lnTo>
                  <a:lnTo>
                    <a:pt x="14" y="276"/>
                  </a:lnTo>
                  <a:lnTo>
                    <a:pt x="14" y="276"/>
                  </a:lnTo>
                  <a:lnTo>
                    <a:pt x="16" y="276"/>
                  </a:lnTo>
                  <a:lnTo>
                    <a:pt x="16" y="276"/>
                  </a:lnTo>
                  <a:lnTo>
                    <a:pt x="18" y="278"/>
                  </a:lnTo>
                  <a:lnTo>
                    <a:pt x="20" y="278"/>
                  </a:lnTo>
                  <a:lnTo>
                    <a:pt x="22" y="280"/>
                  </a:lnTo>
                  <a:lnTo>
                    <a:pt x="24" y="280"/>
                  </a:lnTo>
                  <a:lnTo>
                    <a:pt x="26" y="284"/>
                  </a:lnTo>
                  <a:lnTo>
                    <a:pt x="30" y="286"/>
                  </a:lnTo>
                  <a:lnTo>
                    <a:pt x="32" y="288"/>
                  </a:lnTo>
                  <a:lnTo>
                    <a:pt x="36" y="290"/>
                  </a:lnTo>
                  <a:lnTo>
                    <a:pt x="36" y="290"/>
                  </a:lnTo>
                  <a:lnTo>
                    <a:pt x="38" y="288"/>
                  </a:lnTo>
                  <a:lnTo>
                    <a:pt x="40" y="284"/>
                  </a:lnTo>
                  <a:lnTo>
                    <a:pt x="42" y="284"/>
                  </a:lnTo>
                  <a:lnTo>
                    <a:pt x="42" y="282"/>
                  </a:lnTo>
                  <a:lnTo>
                    <a:pt x="42" y="282"/>
                  </a:lnTo>
                  <a:lnTo>
                    <a:pt x="42" y="280"/>
                  </a:lnTo>
                  <a:lnTo>
                    <a:pt x="40" y="278"/>
                  </a:lnTo>
                  <a:lnTo>
                    <a:pt x="40" y="276"/>
                  </a:lnTo>
                  <a:lnTo>
                    <a:pt x="40" y="276"/>
                  </a:lnTo>
                  <a:lnTo>
                    <a:pt x="40" y="274"/>
                  </a:lnTo>
                  <a:lnTo>
                    <a:pt x="40" y="274"/>
                  </a:lnTo>
                  <a:lnTo>
                    <a:pt x="40" y="274"/>
                  </a:lnTo>
                  <a:lnTo>
                    <a:pt x="42" y="272"/>
                  </a:lnTo>
                  <a:lnTo>
                    <a:pt x="42" y="272"/>
                  </a:lnTo>
                  <a:lnTo>
                    <a:pt x="44" y="272"/>
                  </a:lnTo>
                  <a:lnTo>
                    <a:pt x="46" y="272"/>
                  </a:lnTo>
                  <a:lnTo>
                    <a:pt x="46" y="270"/>
                  </a:lnTo>
                  <a:lnTo>
                    <a:pt x="48" y="270"/>
                  </a:lnTo>
                  <a:lnTo>
                    <a:pt x="52" y="270"/>
                  </a:lnTo>
                  <a:lnTo>
                    <a:pt x="56" y="270"/>
                  </a:lnTo>
                  <a:lnTo>
                    <a:pt x="60" y="270"/>
                  </a:lnTo>
                  <a:lnTo>
                    <a:pt x="62" y="270"/>
                  </a:lnTo>
                  <a:lnTo>
                    <a:pt x="64" y="270"/>
                  </a:lnTo>
                  <a:lnTo>
                    <a:pt x="64" y="270"/>
                  </a:lnTo>
                  <a:lnTo>
                    <a:pt x="66" y="268"/>
                  </a:lnTo>
                  <a:lnTo>
                    <a:pt x="66" y="268"/>
                  </a:lnTo>
                  <a:lnTo>
                    <a:pt x="66" y="266"/>
                  </a:lnTo>
                  <a:lnTo>
                    <a:pt x="68" y="264"/>
                  </a:lnTo>
                  <a:lnTo>
                    <a:pt x="70" y="262"/>
                  </a:lnTo>
                  <a:lnTo>
                    <a:pt x="70" y="260"/>
                  </a:lnTo>
                  <a:lnTo>
                    <a:pt x="70" y="260"/>
                  </a:lnTo>
                  <a:lnTo>
                    <a:pt x="72" y="260"/>
                  </a:lnTo>
                  <a:lnTo>
                    <a:pt x="74" y="258"/>
                  </a:lnTo>
                  <a:lnTo>
                    <a:pt x="76" y="258"/>
                  </a:lnTo>
                  <a:lnTo>
                    <a:pt x="78" y="256"/>
                  </a:lnTo>
                  <a:lnTo>
                    <a:pt x="80" y="256"/>
                  </a:lnTo>
                  <a:lnTo>
                    <a:pt x="82" y="256"/>
                  </a:lnTo>
                  <a:lnTo>
                    <a:pt x="82" y="256"/>
                  </a:lnTo>
                  <a:lnTo>
                    <a:pt x="82" y="254"/>
                  </a:lnTo>
                  <a:lnTo>
                    <a:pt x="82" y="252"/>
                  </a:lnTo>
                  <a:lnTo>
                    <a:pt x="84" y="250"/>
                  </a:lnTo>
                  <a:lnTo>
                    <a:pt x="84" y="248"/>
                  </a:lnTo>
                  <a:lnTo>
                    <a:pt x="86" y="246"/>
                  </a:lnTo>
                  <a:lnTo>
                    <a:pt x="86" y="244"/>
                  </a:lnTo>
                  <a:lnTo>
                    <a:pt x="86" y="240"/>
                  </a:lnTo>
                  <a:lnTo>
                    <a:pt x="86" y="238"/>
                  </a:lnTo>
                  <a:lnTo>
                    <a:pt x="86" y="234"/>
                  </a:lnTo>
                  <a:lnTo>
                    <a:pt x="86" y="232"/>
                  </a:lnTo>
                  <a:lnTo>
                    <a:pt x="86" y="228"/>
                  </a:lnTo>
                  <a:lnTo>
                    <a:pt x="86" y="226"/>
                  </a:lnTo>
                  <a:lnTo>
                    <a:pt x="86" y="224"/>
                  </a:lnTo>
                  <a:lnTo>
                    <a:pt x="86" y="220"/>
                  </a:lnTo>
                  <a:lnTo>
                    <a:pt x="84" y="218"/>
                  </a:lnTo>
                  <a:lnTo>
                    <a:pt x="84" y="216"/>
                  </a:lnTo>
                  <a:lnTo>
                    <a:pt x="84" y="214"/>
                  </a:lnTo>
                  <a:lnTo>
                    <a:pt x="82" y="214"/>
                  </a:lnTo>
                  <a:lnTo>
                    <a:pt x="82" y="214"/>
                  </a:lnTo>
                  <a:lnTo>
                    <a:pt x="80" y="212"/>
                  </a:lnTo>
                  <a:lnTo>
                    <a:pt x="80" y="212"/>
                  </a:lnTo>
                  <a:lnTo>
                    <a:pt x="78" y="212"/>
                  </a:lnTo>
                  <a:lnTo>
                    <a:pt x="76" y="212"/>
                  </a:lnTo>
                  <a:lnTo>
                    <a:pt x="74" y="212"/>
                  </a:lnTo>
                  <a:lnTo>
                    <a:pt x="74" y="210"/>
                  </a:lnTo>
                  <a:lnTo>
                    <a:pt x="72" y="210"/>
                  </a:lnTo>
                  <a:lnTo>
                    <a:pt x="72" y="210"/>
                  </a:lnTo>
                  <a:lnTo>
                    <a:pt x="72" y="210"/>
                  </a:lnTo>
                  <a:lnTo>
                    <a:pt x="72" y="208"/>
                  </a:lnTo>
                  <a:lnTo>
                    <a:pt x="72" y="208"/>
                  </a:lnTo>
                  <a:lnTo>
                    <a:pt x="72" y="206"/>
                  </a:lnTo>
                  <a:lnTo>
                    <a:pt x="72" y="206"/>
                  </a:lnTo>
                  <a:lnTo>
                    <a:pt x="74" y="204"/>
                  </a:lnTo>
                  <a:lnTo>
                    <a:pt x="74" y="202"/>
                  </a:lnTo>
                  <a:lnTo>
                    <a:pt x="74" y="202"/>
                  </a:lnTo>
                  <a:lnTo>
                    <a:pt x="76" y="200"/>
                  </a:lnTo>
                  <a:lnTo>
                    <a:pt x="76" y="200"/>
                  </a:lnTo>
                  <a:lnTo>
                    <a:pt x="78" y="198"/>
                  </a:lnTo>
                  <a:lnTo>
                    <a:pt x="80" y="198"/>
                  </a:lnTo>
                  <a:lnTo>
                    <a:pt x="82" y="198"/>
                  </a:lnTo>
                  <a:lnTo>
                    <a:pt x="84" y="198"/>
                  </a:lnTo>
                  <a:lnTo>
                    <a:pt x="88" y="196"/>
                  </a:lnTo>
                  <a:lnTo>
                    <a:pt x="94" y="196"/>
                  </a:lnTo>
                  <a:lnTo>
                    <a:pt x="98" y="196"/>
                  </a:lnTo>
                  <a:lnTo>
                    <a:pt x="102" y="196"/>
                  </a:lnTo>
                  <a:lnTo>
                    <a:pt x="106" y="196"/>
                  </a:lnTo>
                  <a:lnTo>
                    <a:pt x="108" y="192"/>
                  </a:lnTo>
                  <a:lnTo>
                    <a:pt x="110" y="190"/>
                  </a:lnTo>
                  <a:lnTo>
                    <a:pt x="110" y="190"/>
                  </a:lnTo>
                  <a:lnTo>
                    <a:pt x="110" y="188"/>
                  </a:lnTo>
                  <a:lnTo>
                    <a:pt x="112" y="186"/>
                  </a:lnTo>
                  <a:lnTo>
                    <a:pt x="112" y="186"/>
                  </a:lnTo>
                  <a:lnTo>
                    <a:pt x="112" y="184"/>
                  </a:lnTo>
                  <a:lnTo>
                    <a:pt x="112" y="180"/>
                  </a:lnTo>
                  <a:lnTo>
                    <a:pt x="112" y="178"/>
                  </a:lnTo>
                  <a:lnTo>
                    <a:pt x="110" y="174"/>
                  </a:lnTo>
                  <a:lnTo>
                    <a:pt x="110" y="172"/>
                  </a:lnTo>
                  <a:lnTo>
                    <a:pt x="112" y="170"/>
                  </a:lnTo>
                  <a:lnTo>
                    <a:pt x="112" y="170"/>
                  </a:lnTo>
                  <a:lnTo>
                    <a:pt x="112" y="168"/>
                  </a:lnTo>
                  <a:lnTo>
                    <a:pt x="112" y="168"/>
                  </a:lnTo>
                  <a:lnTo>
                    <a:pt x="112" y="168"/>
                  </a:lnTo>
                  <a:lnTo>
                    <a:pt x="114" y="166"/>
                  </a:lnTo>
                  <a:lnTo>
                    <a:pt x="114" y="166"/>
                  </a:lnTo>
                  <a:lnTo>
                    <a:pt x="116" y="164"/>
                  </a:lnTo>
                  <a:lnTo>
                    <a:pt x="118" y="162"/>
                  </a:lnTo>
                  <a:lnTo>
                    <a:pt x="122" y="162"/>
                  </a:lnTo>
                  <a:lnTo>
                    <a:pt x="124" y="162"/>
                  </a:lnTo>
                  <a:lnTo>
                    <a:pt x="126" y="160"/>
                  </a:lnTo>
                  <a:lnTo>
                    <a:pt x="128" y="160"/>
                  </a:lnTo>
                  <a:lnTo>
                    <a:pt x="128" y="160"/>
                  </a:lnTo>
                  <a:lnTo>
                    <a:pt x="130" y="160"/>
                  </a:lnTo>
                  <a:lnTo>
                    <a:pt x="132" y="162"/>
                  </a:lnTo>
                  <a:lnTo>
                    <a:pt x="134" y="162"/>
                  </a:lnTo>
                  <a:lnTo>
                    <a:pt x="136" y="164"/>
                  </a:lnTo>
                  <a:lnTo>
                    <a:pt x="138" y="164"/>
                  </a:lnTo>
                  <a:lnTo>
                    <a:pt x="142" y="166"/>
                  </a:lnTo>
                  <a:lnTo>
                    <a:pt x="142" y="166"/>
                  </a:lnTo>
                  <a:lnTo>
                    <a:pt x="144" y="166"/>
                  </a:lnTo>
                  <a:lnTo>
                    <a:pt x="144" y="166"/>
                  </a:lnTo>
                  <a:lnTo>
                    <a:pt x="144" y="166"/>
                  </a:lnTo>
                  <a:lnTo>
                    <a:pt x="146" y="164"/>
                  </a:lnTo>
                  <a:lnTo>
                    <a:pt x="146" y="164"/>
                  </a:lnTo>
                  <a:lnTo>
                    <a:pt x="146" y="164"/>
                  </a:lnTo>
                  <a:lnTo>
                    <a:pt x="146" y="162"/>
                  </a:lnTo>
                  <a:lnTo>
                    <a:pt x="148" y="162"/>
                  </a:lnTo>
                  <a:lnTo>
                    <a:pt x="148" y="160"/>
                  </a:lnTo>
                  <a:lnTo>
                    <a:pt x="148" y="158"/>
                  </a:lnTo>
                  <a:lnTo>
                    <a:pt x="148" y="156"/>
                  </a:lnTo>
                  <a:lnTo>
                    <a:pt x="150" y="150"/>
                  </a:lnTo>
                  <a:lnTo>
                    <a:pt x="150" y="146"/>
                  </a:lnTo>
                  <a:lnTo>
                    <a:pt x="150" y="140"/>
                  </a:lnTo>
                  <a:lnTo>
                    <a:pt x="150" y="138"/>
                  </a:lnTo>
                  <a:lnTo>
                    <a:pt x="150" y="136"/>
                  </a:lnTo>
                  <a:lnTo>
                    <a:pt x="150" y="134"/>
                  </a:lnTo>
                  <a:lnTo>
                    <a:pt x="152" y="132"/>
                  </a:lnTo>
                  <a:lnTo>
                    <a:pt x="152" y="132"/>
                  </a:lnTo>
                  <a:lnTo>
                    <a:pt x="152" y="130"/>
                  </a:lnTo>
                  <a:lnTo>
                    <a:pt x="154" y="128"/>
                  </a:lnTo>
                  <a:lnTo>
                    <a:pt x="156" y="126"/>
                  </a:lnTo>
                  <a:lnTo>
                    <a:pt x="158" y="126"/>
                  </a:lnTo>
                  <a:lnTo>
                    <a:pt x="158" y="126"/>
                  </a:lnTo>
                  <a:lnTo>
                    <a:pt x="160" y="124"/>
                  </a:lnTo>
                  <a:lnTo>
                    <a:pt x="162" y="124"/>
                  </a:lnTo>
                  <a:lnTo>
                    <a:pt x="164" y="124"/>
                  </a:lnTo>
                  <a:lnTo>
                    <a:pt x="166" y="124"/>
                  </a:lnTo>
                  <a:lnTo>
                    <a:pt x="168" y="124"/>
                  </a:lnTo>
                  <a:lnTo>
                    <a:pt x="170" y="124"/>
                  </a:lnTo>
                  <a:lnTo>
                    <a:pt x="170" y="122"/>
                  </a:lnTo>
                  <a:lnTo>
                    <a:pt x="170" y="122"/>
                  </a:lnTo>
                  <a:lnTo>
                    <a:pt x="170" y="122"/>
                  </a:lnTo>
                  <a:lnTo>
                    <a:pt x="170" y="122"/>
                  </a:lnTo>
                  <a:lnTo>
                    <a:pt x="172" y="120"/>
                  </a:lnTo>
                  <a:lnTo>
                    <a:pt x="172" y="118"/>
                  </a:lnTo>
                  <a:lnTo>
                    <a:pt x="172" y="118"/>
                  </a:lnTo>
                  <a:lnTo>
                    <a:pt x="172" y="114"/>
                  </a:lnTo>
                  <a:lnTo>
                    <a:pt x="174" y="112"/>
                  </a:lnTo>
                  <a:lnTo>
                    <a:pt x="174" y="112"/>
                  </a:lnTo>
                  <a:lnTo>
                    <a:pt x="174" y="110"/>
                  </a:lnTo>
                  <a:lnTo>
                    <a:pt x="176" y="110"/>
                  </a:lnTo>
                  <a:lnTo>
                    <a:pt x="178" y="108"/>
                  </a:lnTo>
                  <a:lnTo>
                    <a:pt x="182" y="106"/>
                  </a:lnTo>
                  <a:lnTo>
                    <a:pt x="182" y="104"/>
                  </a:lnTo>
                  <a:lnTo>
                    <a:pt x="186" y="110"/>
                  </a:lnTo>
                  <a:lnTo>
                    <a:pt x="188" y="114"/>
                  </a:lnTo>
                  <a:lnTo>
                    <a:pt x="190" y="114"/>
                  </a:lnTo>
                  <a:lnTo>
                    <a:pt x="190" y="116"/>
                  </a:lnTo>
                  <a:lnTo>
                    <a:pt x="192" y="116"/>
                  </a:lnTo>
                  <a:lnTo>
                    <a:pt x="192" y="118"/>
                  </a:lnTo>
                  <a:lnTo>
                    <a:pt x="194" y="118"/>
                  </a:lnTo>
                  <a:lnTo>
                    <a:pt x="198" y="120"/>
                  </a:lnTo>
                  <a:lnTo>
                    <a:pt x="202" y="122"/>
                  </a:lnTo>
                  <a:lnTo>
                    <a:pt x="204" y="122"/>
                  </a:lnTo>
                  <a:lnTo>
                    <a:pt x="208" y="124"/>
                  </a:lnTo>
                  <a:lnTo>
                    <a:pt x="208" y="124"/>
                  </a:lnTo>
                  <a:lnTo>
                    <a:pt x="210" y="126"/>
                  </a:lnTo>
                  <a:lnTo>
                    <a:pt x="210" y="126"/>
                  </a:lnTo>
                  <a:lnTo>
                    <a:pt x="212" y="128"/>
                  </a:lnTo>
                  <a:lnTo>
                    <a:pt x="212" y="128"/>
                  </a:lnTo>
                  <a:lnTo>
                    <a:pt x="212" y="128"/>
                  </a:lnTo>
                  <a:lnTo>
                    <a:pt x="214" y="130"/>
                  </a:lnTo>
                  <a:lnTo>
                    <a:pt x="214" y="132"/>
                  </a:lnTo>
                  <a:lnTo>
                    <a:pt x="214" y="134"/>
                  </a:lnTo>
                  <a:lnTo>
                    <a:pt x="216" y="140"/>
                  </a:lnTo>
                  <a:lnTo>
                    <a:pt x="216" y="142"/>
                  </a:lnTo>
                  <a:lnTo>
                    <a:pt x="216" y="144"/>
                  </a:lnTo>
                  <a:lnTo>
                    <a:pt x="218" y="146"/>
                  </a:lnTo>
                  <a:lnTo>
                    <a:pt x="218" y="150"/>
                  </a:lnTo>
                  <a:lnTo>
                    <a:pt x="220" y="152"/>
                  </a:lnTo>
                  <a:lnTo>
                    <a:pt x="220" y="156"/>
                  </a:lnTo>
                  <a:lnTo>
                    <a:pt x="222" y="160"/>
                  </a:lnTo>
                  <a:lnTo>
                    <a:pt x="224" y="162"/>
                  </a:lnTo>
                  <a:lnTo>
                    <a:pt x="224" y="164"/>
                  </a:lnTo>
                  <a:lnTo>
                    <a:pt x="224" y="166"/>
                  </a:lnTo>
                  <a:lnTo>
                    <a:pt x="226" y="166"/>
                  </a:lnTo>
                  <a:lnTo>
                    <a:pt x="226" y="168"/>
                  </a:lnTo>
                  <a:lnTo>
                    <a:pt x="228" y="168"/>
                  </a:lnTo>
                  <a:lnTo>
                    <a:pt x="230" y="170"/>
                  </a:lnTo>
                  <a:lnTo>
                    <a:pt x="232" y="170"/>
                  </a:lnTo>
                  <a:lnTo>
                    <a:pt x="234" y="170"/>
                  </a:lnTo>
                  <a:lnTo>
                    <a:pt x="236" y="170"/>
                  </a:lnTo>
                  <a:lnTo>
                    <a:pt x="238" y="172"/>
                  </a:lnTo>
                  <a:lnTo>
                    <a:pt x="242" y="172"/>
                  </a:lnTo>
                  <a:lnTo>
                    <a:pt x="252" y="172"/>
                  </a:lnTo>
                  <a:lnTo>
                    <a:pt x="256" y="174"/>
                  </a:lnTo>
                  <a:lnTo>
                    <a:pt x="260" y="174"/>
                  </a:lnTo>
                  <a:lnTo>
                    <a:pt x="268" y="176"/>
                  </a:lnTo>
                  <a:lnTo>
                    <a:pt x="272" y="176"/>
                  </a:lnTo>
                  <a:lnTo>
                    <a:pt x="274" y="178"/>
                  </a:lnTo>
                  <a:lnTo>
                    <a:pt x="278" y="180"/>
                  </a:lnTo>
                  <a:lnTo>
                    <a:pt x="284" y="182"/>
                  </a:lnTo>
                  <a:lnTo>
                    <a:pt x="286" y="182"/>
                  </a:lnTo>
                  <a:lnTo>
                    <a:pt x="288" y="184"/>
                  </a:lnTo>
                  <a:lnTo>
                    <a:pt x="290" y="184"/>
                  </a:lnTo>
                  <a:lnTo>
                    <a:pt x="290" y="186"/>
                  </a:lnTo>
                  <a:lnTo>
                    <a:pt x="292" y="186"/>
                  </a:lnTo>
                  <a:lnTo>
                    <a:pt x="292" y="188"/>
                  </a:lnTo>
                  <a:lnTo>
                    <a:pt x="294" y="190"/>
                  </a:lnTo>
                  <a:lnTo>
                    <a:pt x="294" y="192"/>
                  </a:lnTo>
                  <a:lnTo>
                    <a:pt x="296" y="194"/>
                  </a:lnTo>
                  <a:lnTo>
                    <a:pt x="298" y="200"/>
                  </a:lnTo>
                  <a:lnTo>
                    <a:pt x="300" y="202"/>
                  </a:lnTo>
                  <a:lnTo>
                    <a:pt x="300" y="204"/>
                  </a:lnTo>
                  <a:lnTo>
                    <a:pt x="302" y="206"/>
                  </a:lnTo>
                  <a:lnTo>
                    <a:pt x="306" y="210"/>
                  </a:lnTo>
                  <a:lnTo>
                    <a:pt x="306" y="210"/>
                  </a:lnTo>
                  <a:lnTo>
                    <a:pt x="308" y="212"/>
                  </a:lnTo>
                  <a:lnTo>
                    <a:pt x="310" y="214"/>
                  </a:lnTo>
                  <a:lnTo>
                    <a:pt x="312" y="214"/>
                  </a:lnTo>
                  <a:lnTo>
                    <a:pt x="312" y="214"/>
                  </a:lnTo>
                  <a:lnTo>
                    <a:pt x="314" y="216"/>
                  </a:lnTo>
                  <a:lnTo>
                    <a:pt x="316" y="216"/>
                  </a:lnTo>
                  <a:lnTo>
                    <a:pt x="318" y="216"/>
                  </a:lnTo>
                  <a:lnTo>
                    <a:pt x="324" y="218"/>
                  </a:lnTo>
                  <a:lnTo>
                    <a:pt x="328" y="218"/>
                  </a:lnTo>
                  <a:lnTo>
                    <a:pt x="334" y="218"/>
                  </a:lnTo>
                  <a:lnTo>
                    <a:pt x="340" y="218"/>
                  </a:lnTo>
                  <a:lnTo>
                    <a:pt x="344" y="218"/>
                  </a:lnTo>
                  <a:lnTo>
                    <a:pt x="350" y="218"/>
                  </a:lnTo>
                  <a:lnTo>
                    <a:pt x="362" y="218"/>
                  </a:lnTo>
                  <a:lnTo>
                    <a:pt x="374" y="218"/>
                  </a:lnTo>
                  <a:lnTo>
                    <a:pt x="378" y="220"/>
                  </a:lnTo>
                  <a:lnTo>
                    <a:pt x="384" y="220"/>
                  </a:lnTo>
                  <a:lnTo>
                    <a:pt x="388" y="220"/>
                  </a:lnTo>
                  <a:lnTo>
                    <a:pt x="392" y="220"/>
                  </a:lnTo>
                  <a:lnTo>
                    <a:pt x="396" y="222"/>
                  </a:lnTo>
                  <a:lnTo>
                    <a:pt x="400" y="222"/>
                  </a:lnTo>
                  <a:lnTo>
                    <a:pt x="406" y="224"/>
                  </a:lnTo>
                  <a:lnTo>
                    <a:pt x="410" y="226"/>
                  </a:lnTo>
                  <a:lnTo>
                    <a:pt x="412" y="226"/>
                  </a:lnTo>
                  <a:lnTo>
                    <a:pt x="414" y="228"/>
                  </a:lnTo>
                  <a:lnTo>
                    <a:pt x="420" y="232"/>
                  </a:lnTo>
                  <a:lnTo>
                    <a:pt x="422" y="234"/>
                  </a:lnTo>
                  <a:lnTo>
                    <a:pt x="426" y="234"/>
                  </a:lnTo>
                  <a:lnTo>
                    <a:pt x="428" y="236"/>
                  </a:lnTo>
                  <a:lnTo>
                    <a:pt x="428" y="236"/>
                  </a:lnTo>
                  <a:lnTo>
                    <a:pt x="430" y="236"/>
                  </a:lnTo>
                  <a:lnTo>
                    <a:pt x="430" y="236"/>
                  </a:lnTo>
                  <a:lnTo>
                    <a:pt x="432" y="236"/>
                  </a:lnTo>
                  <a:lnTo>
                    <a:pt x="432" y="236"/>
                  </a:lnTo>
                  <a:lnTo>
                    <a:pt x="436" y="236"/>
                  </a:lnTo>
                  <a:lnTo>
                    <a:pt x="438" y="236"/>
                  </a:lnTo>
                  <a:lnTo>
                    <a:pt x="442" y="234"/>
                  </a:lnTo>
                  <a:lnTo>
                    <a:pt x="444" y="234"/>
                  </a:lnTo>
                  <a:lnTo>
                    <a:pt x="448" y="232"/>
                  </a:lnTo>
                  <a:lnTo>
                    <a:pt x="450" y="232"/>
                  </a:lnTo>
                  <a:lnTo>
                    <a:pt x="452" y="230"/>
                  </a:lnTo>
                  <a:lnTo>
                    <a:pt x="454" y="230"/>
                  </a:lnTo>
                  <a:lnTo>
                    <a:pt x="454" y="228"/>
                  </a:lnTo>
                  <a:lnTo>
                    <a:pt x="458" y="226"/>
                  </a:lnTo>
                  <a:lnTo>
                    <a:pt x="460" y="224"/>
                  </a:lnTo>
                  <a:lnTo>
                    <a:pt x="460" y="222"/>
                  </a:lnTo>
                  <a:lnTo>
                    <a:pt x="462" y="222"/>
                  </a:lnTo>
                  <a:lnTo>
                    <a:pt x="462" y="222"/>
                  </a:lnTo>
                  <a:lnTo>
                    <a:pt x="464" y="222"/>
                  </a:lnTo>
                  <a:lnTo>
                    <a:pt x="464" y="222"/>
                  </a:lnTo>
                  <a:lnTo>
                    <a:pt x="466" y="222"/>
                  </a:lnTo>
                  <a:lnTo>
                    <a:pt x="468" y="222"/>
                  </a:lnTo>
                  <a:lnTo>
                    <a:pt x="470" y="222"/>
                  </a:lnTo>
                  <a:lnTo>
                    <a:pt x="474" y="222"/>
                  </a:lnTo>
                  <a:lnTo>
                    <a:pt x="478" y="224"/>
                  </a:lnTo>
                  <a:lnTo>
                    <a:pt x="482" y="224"/>
                  </a:lnTo>
                  <a:lnTo>
                    <a:pt x="486" y="226"/>
                  </a:lnTo>
                  <a:lnTo>
                    <a:pt x="488" y="226"/>
                  </a:lnTo>
                  <a:lnTo>
                    <a:pt x="490" y="226"/>
                  </a:lnTo>
                  <a:lnTo>
                    <a:pt x="490" y="226"/>
                  </a:lnTo>
                  <a:lnTo>
                    <a:pt x="492" y="226"/>
                  </a:lnTo>
                  <a:lnTo>
                    <a:pt x="494" y="224"/>
                  </a:lnTo>
                  <a:lnTo>
                    <a:pt x="496" y="224"/>
                  </a:lnTo>
                  <a:lnTo>
                    <a:pt x="496" y="224"/>
                  </a:lnTo>
                  <a:lnTo>
                    <a:pt x="498" y="222"/>
                  </a:lnTo>
                  <a:lnTo>
                    <a:pt x="502" y="220"/>
                  </a:lnTo>
                  <a:lnTo>
                    <a:pt x="504" y="218"/>
                  </a:lnTo>
                  <a:lnTo>
                    <a:pt x="508" y="214"/>
                  </a:lnTo>
                  <a:lnTo>
                    <a:pt x="510" y="212"/>
                  </a:lnTo>
                  <a:lnTo>
                    <a:pt x="514" y="208"/>
                  </a:lnTo>
                  <a:lnTo>
                    <a:pt x="514" y="208"/>
                  </a:lnTo>
                  <a:lnTo>
                    <a:pt x="516" y="206"/>
                  </a:lnTo>
                  <a:lnTo>
                    <a:pt x="516" y="204"/>
                  </a:lnTo>
                  <a:lnTo>
                    <a:pt x="516" y="202"/>
                  </a:lnTo>
                  <a:lnTo>
                    <a:pt x="516" y="200"/>
                  </a:lnTo>
                  <a:lnTo>
                    <a:pt x="518" y="198"/>
                  </a:lnTo>
                  <a:lnTo>
                    <a:pt x="518" y="192"/>
                  </a:lnTo>
                  <a:lnTo>
                    <a:pt x="518" y="188"/>
                  </a:lnTo>
                  <a:lnTo>
                    <a:pt x="518" y="186"/>
                  </a:lnTo>
                  <a:lnTo>
                    <a:pt x="516" y="184"/>
                  </a:lnTo>
                  <a:lnTo>
                    <a:pt x="516" y="180"/>
                  </a:lnTo>
                  <a:lnTo>
                    <a:pt x="516" y="178"/>
                  </a:lnTo>
                  <a:lnTo>
                    <a:pt x="516" y="176"/>
                  </a:lnTo>
                  <a:lnTo>
                    <a:pt x="516" y="174"/>
                  </a:lnTo>
                  <a:lnTo>
                    <a:pt x="516" y="174"/>
                  </a:lnTo>
                  <a:lnTo>
                    <a:pt x="516" y="174"/>
                  </a:lnTo>
                  <a:lnTo>
                    <a:pt x="516" y="172"/>
                  </a:lnTo>
                  <a:lnTo>
                    <a:pt x="518" y="172"/>
                  </a:lnTo>
                  <a:lnTo>
                    <a:pt x="518" y="172"/>
                  </a:lnTo>
                  <a:lnTo>
                    <a:pt x="520" y="172"/>
                  </a:lnTo>
                  <a:lnTo>
                    <a:pt x="520" y="172"/>
                  </a:lnTo>
                  <a:lnTo>
                    <a:pt x="522" y="172"/>
                  </a:lnTo>
                  <a:lnTo>
                    <a:pt x="524" y="174"/>
                  </a:lnTo>
                  <a:lnTo>
                    <a:pt x="526" y="174"/>
                  </a:lnTo>
                  <a:lnTo>
                    <a:pt x="528" y="176"/>
                  </a:lnTo>
                  <a:lnTo>
                    <a:pt x="532" y="178"/>
                  </a:lnTo>
                  <a:lnTo>
                    <a:pt x="532" y="178"/>
                  </a:lnTo>
                  <a:lnTo>
                    <a:pt x="534" y="178"/>
                  </a:lnTo>
                  <a:lnTo>
                    <a:pt x="536" y="178"/>
                  </a:lnTo>
                  <a:lnTo>
                    <a:pt x="536" y="178"/>
                  </a:lnTo>
                  <a:lnTo>
                    <a:pt x="538" y="178"/>
                  </a:lnTo>
                  <a:lnTo>
                    <a:pt x="538" y="178"/>
                  </a:lnTo>
                  <a:lnTo>
                    <a:pt x="540" y="178"/>
                  </a:lnTo>
                  <a:lnTo>
                    <a:pt x="540" y="176"/>
                  </a:lnTo>
                  <a:lnTo>
                    <a:pt x="542" y="174"/>
                  </a:lnTo>
                  <a:lnTo>
                    <a:pt x="544" y="172"/>
                  </a:lnTo>
                  <a:lnTo>
                    <a:pt x="548" y="168"/>
                  </a:lnTo>
                  <a:lnTo>
                    <a:pt x="548" y="166"/>
                  </a:lnTo>
                  <a:lnTo>
                    <a:pt x="550" y="164"/>
                  </a:lnTo>
                  <a:lnTo>
                    <a:pt x="554" y="162"/>
                  </a:lnTo>
                  <a:lnTo>
                    <a:pt x="556" y="160"/>
                  </a:lnTo>
                  <a:lnTo>
                    <a:pt x="560" y="156"/>
                  </a:lnTo>
                  <a:lnTo>
                    <a:pt x="562" y="154"/>
                  </a:lnTo>
                  <a:lnTo>
                    <a:pt x="568" y="152"/>
                  </a:lnTo>
                  <a:lnTo>
                    <a:pt x="574" y="148"/>
                  </a:lnTo>
                  <a:lnTo>
                    <a:pt x="580" y="144"/>
                  </a:lnTo>
                  <a:lnTo>
                    <a:pt x="584" y="142"/>
                  </a:lnTo>
                  <a:lnTo>
                    <a:pt x="586" y="142"/>
                  </a:lnTo>
                  <a:lnTo>
                    <a:pt x="588" y="142"/>
                  </a:lnTo>
                  <a:lnTo>
                    <a:pt x="590" y="140"/>
                  </a:lnTo>
                  <a:lnTo>
                    <a:pt x="594" y="140"/>
                  </a:lnTo>
                  <a:lnTo>
                    <a:pt x="598" y="138"/>
                  </a:lnTo>
                  <a:lnTo>
                    <a:pt x="602" y="136"/>
                  </a:lnTo>
                  <a:lnTo>
                    <a:pt x="604" y="136"/>
                  </a:lnTo>
                  <a:lnTo>
                    <a:pt x="606" y="134"/>
                  </a:lnTo>
                  <a:lnTo>
                    <a:pt x="608" y="134"/>
                  </a:lnTo>
                  <a:lnTo>
                    <a:pt x="608" y="134"/>
                  </a:lnTo>
                  <a:lnTo>
                    <a:pt x="608" y="132"/>
                  </a:lnTo>
                  <a:lnTo>
                    <a:pt x="610" y="130"/>
                  </a:lnTo>
                  <a:lnTo>
                    <a:pt x="610" y="130"/>
                  </a:lnTo>
                  <a:lnTo>
                    <a:pt x="610" y="128"/>
                  </a:lnTo>
                  <a:lnTo>
                    <a:pt x="610" y="128"/>
                  </a:lnTo>
                  <a:lnTo>
                    <a:pt x="608" y="126"/>
                  </a:lnTo>
                  <a:lnTo>
                    <a:pt x="608" y="126"/>
                  </a:lnTo>
                  <a:lnTo>
                    <a:pt x="608" y="124"/>
                  </a:lnTo>
                  <a:lnTo>
                    <a:pt x="606" y="122"/>
                  </a:lnTo>
                  <a:lnTo>
                    <a:pt x="604" y="120"/>
                  </a:lnTo>
                  <a:lnTo>
                    <a:pt x="602" y="118"/>
                  </a:lnTo>
                  <a:lnTo>
                    <a:pt x="600" y="116"/>
                  </a:lnTo>
                  <a:lnTo>
                    <a:pt x="598" y="116"/>
                  </a:lnTo>
                  <a:lnTo>
                    <a:pt x="596" y="116"/>
                  </a:lnTo>
                  <a:lnTo>
                    <a:pt x="596" y="116"/>
                  </a:lnTo>
                  <a:lnTo>
                    <a:pt x="594" y="114"/>
                  </a:lnTo>
                  <a:lnTo>
                    <a:pt x="592" y="114"/>
                  </a:lnTo>
                  <a:lnTo>
                    <a:pt x="590" y="116"/>
                  </a:lnTo>
                  <a:lnTo>
                    <a:pt x="586" y="116"/>
                  </a:lnTo>
                  <a:lnTo>
                    <a:pt x="584" y="116"/>
                  </a:lnTo>
                  <a:lnTo>
                    <a:pt x="580" y="118"/>
                  </a:lnTo>
                  <a:lnTo>
                    <a:pt x="574" y="118"/>
                  </a:lnTo>
                  <a:lnTo>
                    <a:pt x="574" y="118"/>
                  </a:lnTo>
                  <a:lnTo>
                    <a:pt x="572" y="120"/>
                  </a:lnTo>
                  <a:lnTo>
                    <a:pt x="568" y="120"/>
                  </a:lnTo>
                  <a:lnTo>
                    <a:pt x="568" y="122"/>
                  </a:lnTo>
                  <a:lnTo>
                    <a:pt x="566" y="122"/>
                  </a:lnTo>
                  <a:lnTo>
                    <a:pt x="564" y="122"/>
                  </a:lnTo>
                  <a:lnTo>
                    <a:pt x="564" y="122"/>
                  </a:lnTo>
                  <a:lnTo>
                    <a:pt x="562" y="122"/>
                  </a:lnTo>
                  <a:lnTo>
                    <a:pt x="562" y="122"/>
                  </a:lnTo>
                  <a:lnTo>
                    <a:pt x="562" y="120"/>
                  </a:lnTo>
                  <a:lnTo>
                    <a:pt x="562" y="120"/>
                  </a:lnTo>
                  <a:lnTo>
                    <a:pt x="560" y="118"/>
                  </a:lnTo>
                  <a:lnTo>
                    <a:pt x="560" y="118"/>
                  </a:lnTo>
                  <a:lnTo>
                    <a:pt x="560" y="116"/>
                  </a:lnTo>
                  <a:lnTo>
                    <a:pt x="558" y="112"/>
                  </a:lnTo>
                  <a:lnTo>
                    <a:pt x="558" y="108"/>
                  </a:lnTo>
                  <a:lnTo>
                    <a:pt x="558" y="104"/>
                  </a:lnTo>
                  <a:lnTo>
                    <a:pt x="558" y="100"/>
                  </a:lnTo>
                  <a:lnTo>
                    <a:pt x="558" y="96"/>
                  </a:lnTo>
                  <a:lnTo>
                    <a:pt x="558" y="90"/>
                  </a:lnTo>
                  <a:lnTo>
                    <a:pt x="558" y="88"/>
                  </a:lnTo>
                  <a:lnTo>
                    <a:pt x="558" y="84"/>
                  </a:lnTo>
                  <a:lnTo>
                    <a:pt x="558" y="82"/>
                  </a:lnTo>
                  <a:lnTo>
                    <a:pt x="558" y="80"/>
                  </a:lnTo>
                  <a:lnTo>
                    <a:pt x="560" y="76"/>
                  </a:lnTo>
                  <a:lnTo>
                    <a:pt x="562" y="72"/>
                  </a:lnTo>
                  <a:lnTo>
                    <a:pt x="562" y="74"/>
                  </a:lnTo>
                  <a:lnTo>
                    <a:pt x="566" y="76"/>
                  </a:lnTo>
                  <a:lnTo>
                    <a:pt x="568" y="78"/>
                  </a:lnTo>
                  <a:lnTo>
                    <a:pt x="570" y="80"/>
                  </a:lnTo>
                  <a:lnTo>
                    <a:pt x="572" y="82"/>
                  </a:lnTo>
                  <a:lnTo>
                    <a:pt x="572" y="82"/>
                  </a:lnTo>
                  <a:lnTo>
                    <a:pt x="572" y="84"/>
                  </a:lnTo>
                  <a:lnTo>
                    <a:pt x="574" y="84"/>
                  </a:lnTo>
                  <a:lnTo>
                    <a:pt x="578" y="84"/>
                  </a:lnTo>
                  <a:lnTo>
                    <a:pt x="580" y="84"/>
                  </a:lnTo>
                  <a:lnTo>
                    <a:pt x="582" y="84"/>
                  </a:lnTo>
                  <a:lnTo>
                    <a:pt x="586" y="84"/>
                  </a:lnTo>
                  <a:lnTo>
                    <a:pt x="588" y="84"/>
                  </a:lnTo>
                  <a:lnTo>
                    <a:pt x="590" y="84"/>
                  </a:lnTo>
                  <a:lnTo>
                    <a:pt x="590" y="84"/>
                  </a:lnTo>
                  <a:lnTo>
                    <a:pt x="590" y="84"/>
                  </a:lnTo>
                  <a:lnTo>
                    <a:pt x="592" y="84"/>
                  </a:lnTo>
                  <a:lnTo>
                    <a:pt x="592" y="82"/>
                  </a:lnTo>
                  <a:lnTo>
                    <a:pt x="594" y="80"/>
                  </a:lnTo>
                  <a:lnTo>
                    <a:pt x="594" y="80"/>
                  </a:lnTo>
                  <a:lnTo>
                    <a:pt x="594" y="78"/>
                  </a:lnTo>
                  <a:lnTo>
                    <a:pt x="594" y="76"/>
                  </a:lnTo>
                  <a:lnTo>
                    <a:pt x="594" y="74"/>
                  </a:lnTo>
                  <a:lnTo>
                    <a:pt x="594" y="70"/>
                  </a:lnTo>
                  <a:lnTo>
                    <a:pt x="594" y="66"/>
                  </a:lnTo>
                  <a:lnTo>
                    <a:pt x="594" y="62"/>
                  </a:lnTo>
                  <a:lnTo>
                    <a:pt x="594" y="60"/>
                  </a:lnTo>
                  <a:lnTo>
                    <a:pt x="594" y="58"/>
                  </a:lnTo>
                  <a:lnTo>
                    <a:pt x="596" y="56"/>
                  </a:lnTo>
                  <a:lnTo>
                    <a:pt x="596" y="56"/>
                  </a:lnTo>
                  <a:lnTo>
                    <a:pt x="596" y="54"/>
                  </a:lnTo>
                  <a:lnTo>
                    <a:pt x="596" y="54"/>
                  </a:lnTo>
                  <a:lnTo>
                    <a:pt x="598" y="52"/>
                  </a:lnTo>
                  <a:lnTo>
                    <a:pt x="600" y="52"/>
                  </a:lnTo>
                  <a:lnTo>
                    <a:pt x="602" y="50"/>
                  </a:lnTo>
                  <a:lnTo>
                    <a:pt x="604" y="50"/>
                  </a:lnTo>
                  <a:lnTo>
                    <a:pt x="604" y="48"/>
                  </a:lnTo>
                  <a:lnTo>
                    <a:pt x="606" y="48"/>
                  </a:lnTo>
                  <a:lnTo>
                    <a:pt x="606" y="46"/>
                  </a:lnTo>
                  <a:lnTo>
                    <a:pt x="606" y="46"/>
                  </a:lnTo>
                  <a:lnTo>
                    <a:pt x="606" y="46"/>
                  </a:lnTo>
                  <a:lnTo>
                    <a:pt x="608" y="44"/>
                  </a:lnTo>
                  <a:lnTo>
                    <a:pt x="606" y="42"/>
                  </a:lnTo>
                  <a:lnTo>
                    <a:pt x="606" y="42"/>
                  </a:lnTo>
                  <a:lnTo>
                    <a:pt x="606" y="40"/>
                  </a:lnTo>
                  <a:lnTo>
                    <a:pt x="606" y="38"/>
                  </a:lnTo>
                  <a:lnTo>
                    <a:pt x="604" y="36"/>
                  </a:lnTo>
                  <a:lnTo>
                    <a:pt x="602" y="32"/>
                  </a:lnTo>
                  <a:lnTo>
                    <a:pt x="600" y="30"/>
                  </a:lnTo>
                  <a:lnTo>
                    <a:pt x="598" y="26"/>
                  </a:lnTo>
                  <a:lnTo>
                    <a:pt x="598" y="24"/>
                  </a:lnTo>
                  <a:lnTo>
                    <a:pt x="598" y="22"/>
                  </a:lnTo>
                  <a:lnTo>
                    <a:pt x="596" y="22"/>
                  </a:lnTo>
                  <a:lnTo>
                    <a:pt x="596" y="20"/>
                  </a:lnTo>
                  <a:lnTo>
                    <a:pt x="598" y="18"/>
                  </a:lnTo>
                  <a:lnTo>
                    <a:pt x="598" y="16"/>
                  </a:lnTo>
                  <a:lnTo>
                    <a:pt x="598" y="14"/>
                  </a:lnTo>
                  <a:lnTo>
                    <a:pt x="600" y="12"/>
                  </a:lnTo>
                  <a:lnTo>
                    <a:pt x="600" y="10"/>
                  </a:lnTo>
                  <a:lnTo>
                    <a:pt x="602" y="8"/>
                  </a:lnTo>
                  <a:lnTo>
                    <a:pt x="604" y="6"/>
                  </a:lnTo>
                  <a:lnTo>
                    <a:pt x="604" y="6"/>
                  </a:lnTo>
                  <a:lnTo>
                    <a:pt x="604" y="4"/>
                  </a:lnTo>
                  <a:lnTo>
                    <a:pt x="606" y="4"/>
                  </a:lnTo>
                  <a:lnTo>
                    <a:pt x="608" y="4"/>
                  </a:lnTo>
                  <a:lnTo>
                    <a:pt x="610" y="2"/>
                  </a:lnTo>
                  <a:lnTo>
                    <a:pt x="614" y="2"/>
                  </a:lnTo>
                  <a:lnTo>
                    <a:pt x="618" y="0"/>
                  </a:lnTo>
                  <a:lnTo>
                    <a:pt x="622" y="0"/>
                  </a:lnTo>
                  <a:lnTo>
                    <a:pt x="626" y="0"/>
                  </a:lnTo>
                  <a:lnTo>
                    <a:pt x="630" y="0"/>
                  </a:lnTo>
                  <a:lnTo>
                    <a:pt x="634" y="0"/>
                  </a:lnTo>
                  <a:lnTo>
                    <a:pt x="640" y="0"/>
                  </a:lnTo>
                  <a:lnTo>
                    <a:pt x="644" y="2"/>
                  </a:lnTo>
                  <a:lnTo>
                    <a:pt x="648" y="2"/>
                  </a:lnTo>
                  <a:lnTo>
                    <a:pt x="652" y="2"/>
                  </a:lnTo>
                  <a:lnTo>
                    <a:pt x="656" y="4"/>
                  </a:lnTo>
                  <a:lnTo>
                    <a:pt x="660" y="4"/>
                  </a:lnTo>
                  <a:lnTo>
                    <a:pt x="664" y="6"/>
                  </a:lnTo>
                  <a:lnTo>
                    <a:pt x="666" y="6"/>
                  </a:lnTo>
                  <a:lnTo>
                    <a:pt x="668" y="6"/>
                  </a:lnTo>
                  <a:lnTo>
                    <a:pt x="668" y="8"/>
                  </a:lnTo>
                  <a:lnTo>
                    <a:pt x="670" y="10"/>
                  </a:lnTo>
                  <a:lnTo>
                    <a:pt x="672" y="12"/>
                  </a:lnTo>
                  <a:lnTo>
                    <a:pt x="674" y="14"/>
                  </a:lnTo>
                  <a:lnTo>
                    <a:pt x="678" y="18"/>
                  </a:lnTo>
                  <a:lnTo>
                    <a:pt x="680" y="20"/>
                  </a:lnTo>
                  <a:lnTo>
                    <a:pt x="682" y="22"/>
                  </a:lnTo>
                  <a:lnTo>
                    <a:pt x="684" y="26"/>
                  </a:lnTo>
                  <a:lnTo>
                    <a:pt x="688" y="28"/>
                  </a:lnTo>
                  <a:lnTo>
                    <a:pt x="692" y="32"/>
                  </a:lnTo>
                  <a:lnTo>
                    <a:pt x="696" y="36"/>
                  </a:lnTo>
                  <a:lnTo>
                    <a:pt x="698" y="38"/>
                  </a:lnTo>
                  <a:lnTo>
                    <a:pt x="700" y="42"/>
                  </a:lnTo>
                  <a:lnTo>
                    <a:pt x="704" y="44"/>
                  </a:lnTo>
                  <a:lnTo>
                    <a:pt x="704" y="46"/>
                  </a:lnTo>
                  <a:lnTo>
                    <a:pt x="706" y="48"/>
                  </a:lnTo>
                  <a:lnTo>
                    <a:pt x="706" y="50"/>
                  </a:lnTo>
                  <a:lnTo>
                    <a:pt x="706" y="52"/>
                  </a:lnTo>
                  <a:lnTo>
                    <a:pt x="708" y="56"/>
                  </a:lnTo>
                  <a:lnTo>
                    <a:pt x="708" y="62"/>
                  </a:lnTo>
                  <a:lnTo>
                    <a:pt x="708" y="64"/>
                  </a:lnTo>
                  <a:lnTo>
                    <a:pt x="708" y="66"/>
                  </a:lnTo>
                  <a:lnTo>
                    <a:pt x="710" y="68"/>
                  </a:lnTo>
                  <a:lnTo>
                    <a:pt x="710" y="68"/>
                  </a:lnTo>
                  <a:lnTo>
                    <a:pt x="712" y="70"/>
                  </a:lnTo>
                  <a:lnTo>
                    <a:pt x="714" y="74"/>
                  </a:lnTo>
                  <a:lnTo>
                    <a:pt x="716" y="74"/>
                  </a:lnTo>
                  <a:lnTo>
                    <a:pt x="718" y="76"/>
                  </a:lnTo>
                  <a:lnTo>
                    <a:pt x="718" y="78"/>
                  </a:lnTo>
                  <a:lnTo>
                    <a:pt x="720" y="80"/>
                  </a:lnTo>
                  <a:lnTo>
                    <a:pt x="722" y="80"/>
                  </a:lnTo>
                  <a:lnTo>
                    <a:pt x="722" y="80"/>
                  </a:lnTo>
                  <a:lnTo>
                    <a:pt x="724" y="80"/>
                  </a:lnTo>
                  <a:lnTo>
                    <a:pt x="726" y="82"/>
                  </a:lnTo>
                  <a:lnTo>
                    <a:pt x="730" y="82"/>
                  </a:lnTo>
                  <a:lnTo>
                    <a:pt x="732" y="82"/>
                  </a:lnTo>
                  <a:lnTo>
                    <a:pt x="736" y="82"/>
                  </a:lnTo>
                  <a:lnTo>
                    <a:pt x="740" y="82"/>
                  </a:lnTo>
                  <a:lnTo>
                    <a:pt x="742" y="84"/>
                  </a:lnTo>
                  <a:lnTo>
                    <a:pt x="744" y="84"/>
                  </a:lnTo>
                  <a:lnTo>
                    <a:pt x="746" y="84"/>
                  </a:lnTo>
                  <a:lnTo>
                    <a:pt x="746" y="86"/>
                  </a:lnTo>
                  <a:lnTo>
                    <a:pt x="748" y="86"/>
                  </a:lnTo>
                  <a:lnTo>
                    <a:pt x="752" y="90"/>
                  </a:lnTo>
                  <a:lnTo>
                    <a:pt x="754" y="92"/>
                  </a:lnTo>
                  <a:lnTo>
                    <a:pt x="756" y="94"/>
                  </a:lnTo>
                  <a:lnTo>
                    <a:pt x="756" y="94"/>
                  </a:lnTo>
                  <a:lnTo>
                    <a:pt x="760" y="96"/>
                  </a:lnTo>
                  <a:lnTo>
                    <a:pt x="764" y="98"/>
                  </a:lnTo>
                  <a:lnTo>
                    <a:pt x="766" y="102"/>
                  </a:lnTo>
                  <a:lnTo>
                    <a:pt x="768" y="102"/>
                  </a:lnTo>
                  <a:lnTo>
                    <a:pt x="770" y="104"/>
                  </a:lnTo>
                  <a:lnTo>
                    <a:pt x="770" y="104"/>
                  </a:lnTo>
                  <a:lnTo>
                    <a:pt x="770" y="106"/>
                  </a:lnTo>
                  <a:lnTo>
                    <a:pt x="772" y="108"/>
                  </a:lnTo>
                  <a:lnTo>
                    <a:pt x="772" y="110"/>
                  </a:lnTo>
                  <a:lnTo>
                    <a:pt x="772" y="110"/>
                  </a:lnTo>
                  <a:lnTo>
                    <a:pt x="774" y="112"/>
                  </a:lnTo>
                  <a:lnTo>
                    <a:pt x="774" y="112"/>
                  </a:lnTo>
                  <a:lnTo>
                    <a:pt x="774" y="112"/>
                  </a:lnTo>
                  <a:lnTo>
                    <a:pt x="776" y="112"/>
                  </a:lnTo>
                  <a:lnTo>
                    <a:pt x="778" y="114"/>
                  </a:lnTo>
                  <a:lnTo>
                    <a:pt x="780" y="114"/>
                  </a:lnTo>
                  <a:lnTo>
                    <a:pt x="782" y="114"/>
                  </a:lnTo>
                  <a:lnTo>
                    <a:pt x="786" y="114"/>
                  </a:lnTo>
                  <a:lnTo>
                    <a:pt x="790" y="114"/>
                  </a:lnTo>
                  <a:lnTo>
                    <a:pt x="790" y="114"/>
                  </a:lnTo>
                  <a:lnTo>
                    <a:pt x="792" y="112"/>
                  </a:lnTo>
                  <a:lnTo>
                    <a:pt x="796" y="112"/>
                  </a:lnTo>
                  <a:lnTo>
                    <a:pt x="802" y="110"/>
                  </a:lnTo>
                  <a:lnTo>
                    <a:pt x="806" y="108"/>
                  </a:lnTo>
                  <a:lnTo>
                    <a:pt x="808" y="108"/>
                  </a:lnTo>
                  <a:lnTo>
                    <a:pt x="808" y="108"/>
                  </a:lnTo>
                  <a:lnTo>
                    <a:pt x="810" y="108"/>
                  </a:lnTo>
                  <a:lnTo>
                    <a:pt x="812" y="108"/>
                  </a:lnTo>
                  <a:lnTo>
                    <a:pt x="814" y="108"/>
                  </a:lnTo>
                  <a:lnTo>
                    <a:pt x="814" y="108"/>
                  </a:lnTo>
                  <a:lnTo>
                    <a:pt x="816" y="108"/>
                  </a:lnTo>
                  <a:lnTo>
                    <a:pt x="816" y="110"/>
                  </a:lnTo>
                  <a:lnTo>
                    <a:pt x="816" y="110"/>
                  </a:lnTo>
                  <a:lnTo>
                    <a:pt x="818" y="112"/>
                  </a:lnTo>
                  <a:lnTo>
                    <a:pt x="818" y="114"/>
                  </a:lnTo>
                  <a:lnTo>
                    <a:pt x="820" y="116"/>
                  </a:lnTo>
                  <a:lnTo>
                    <a:pt x="820" y="118"/>
                  </a:lnTo>
                  <a:lnTo>
                    <a:pt x="822" y="122"/>
                  </a:lnTo>
                  <a:lnTo>
                    <a:pt x="822" y="124"/>
                  </a:lnTo>
                  <a:lnTo>
                    <a:pt x="822" y="126"/>
                  </a:lnTo>
                  <a:lnTo>
                    <a:pt x="822" y="128"/>
                  </a:lnTo>
                  <a:lnTo>
                    <a:pt x="822" y="128"/>
                  </a:lnTo>
                  <a:lnTo>
                    <a:pt x="822" y="128"/>
                  </a:lnTo>
                  <a:lnTo>
                    <a:pt x="822" y="130"/>
                  </a:lnTo>
                  <a:lnTo>
                    <a:pt x="820" y="130"/>
                  </a:lnTo>
                  <a:lnTo>
                    <a:pt x="818" y="132"/>
                  </a:lnTo>
                  <a:lnTo>
                    <a:pt x="818" y="132"/>
                  </a:lnTo>
                  <a:lnTo>
                    <a:pt x="816" y="134"/>
                  </a:lnTo>
                  <a:lnTo>
                    <a:pt x="814" y="134"/>
                  </a:lnTo>
                  <a:lnTo>
                    <a:pt x="812" y="134"/>
                  </a:lnTo>
                  <a:lnTo>
                    <a:pt x="812" y="136"/>
                  </a:lnTo>
                  <a:lnTo>
                    <a:pt x="812" y="136"/>
                  </a:lnTo>
                  <a:lnTo>
                    <a:pt x="812" y="136"/>
                  </a:lnTo>
                  <a:lnTo>
                    <a:pt x="812" y="138"/>
                  </a:lnTo>
                  <a:lnTo>
                    <a:pt x="812" y="140"/>
                  </a:lnTo>
                  <a:lnTo>
                    <a:pt x="812" y="142"/>
                  </a:lnTo>
                  <a:lnTo>
                    <a:pt x="812" y="144"/>
                  </a:lnTo>
                  <a:lnTo>
                    <a:pt x="812" y="146"/>
                  </a:lnTo>
                  <a:lnTo>
                    <a:pt x="812" y="150"/>
                  </a:lnTo>
                  <a:lnTo>
                    <a:pt x="812" y="156"/>
                  </a:lnTo>
                  <a:lnTo>
                    <a:pt x="814" y="160"/>
                  </a:lnTo>
                  <a:lnTo>
                    <a:pt x="814" y="164"/>
                  </a:lnTo>
                  <a:lnTo>
                    <a:pt x="814" y="166"/>
                  </a:lnTo>
                  <a:lnTo>
                    <a:pt x="814" y="168"/>
                  </a:lnTo>
                  <a:lnTo>
                    <a:pt x="812" y="170"/>
                  </a:lnTo>
                  <a:lnTo>
                    <a:pt x="812" y="170"/>
                  </a:lnTo>
                  <a:lnTo>
                    <a:pt x="812" y="172"/>
                  </a:lnTo>
                  <a:lnTo>
                    <a:pt x="812" y="172"/>
                  </a:lnTo>
                  <a:lnTo>
                    <a:pt x="810" y="172"/>
                  </a:lnTo>
                  <a:lnTo>
                    <a:pt x="810" y="172"/>
                  </a:lnTo>
                  <a:lnTo>
                    <a:pt x="810" y="172"/>
                  </a:lnTo>
                  <a:lnTo>
                    <a:pt x="808" y="172"/>
                  </a:lnTo>
                  <a:lnTo>
                    <a:pt x="808" y="172"/>
                  </a:lnTo>
                  <a:lnTo>
                    <a:pt x="806" y="172"/>
                  </a:lnTo>
                  <a:lnTo>
                    <a:pt x="804" y="172"/>
                  </a:lnTo>
                  <a:lnTo>
                    <a:pt x="802" y="170"/>
                  </a:lnTo>
                  <a:lnTo>
                    <a:pt x="800" y="170"/>
                  </a:lnTo>
                  <a:lnTo>
                    <a:pt x="800" y="170"/>
                  </a:lnTo>
                  <a:lnTo>
                    <a:pt x="798" y="170"/>
                  </a:lnTo>
                  <a:lnTo>
                    <a:pt x="798" y="170"/>
                  </a:lnTo>
                  <a:lnTo>
                    <a:pt x="796" y="170"/>
                  </a:lnTo>
                  <a:lnTo>
                    <a:pt x="796" y="170"/>
                  </a:lnTo>
                  <a:lnTo>
                    <a:pt x="796" y="170"/>
                  </a:lnTo>
                  <a:lnTo>
                    <a:pt x="794" y="172"/>
                  </a:lnTo>
                  <a:lnTo>
                    <a:pt x="794" y="172"/>
                  </a:lnTo>
                  <a:lnTo>
                    <a:pt x="794" y="174"/>
                  </a:lnTo>
                  <a:lnTo>
                    <a:pt x="792" y="176"/>
                  </a:lnTo>
                  <a:lnTo>
                    <a:pt x="792" y="178"/>
                  </a:lnTo>
                  <a:lnTo>
                    <a:pt x="790" y="182"/>
                  </a:lnTo>
                  <a:lnTo>
                    <a:pt x="790" y="184"/>
                  </a:lnTo>
                  <a:lnTo>
                    <a:pt x="790" y="184"/>
                  </a:lnTo>
                  <a:lnTo>
                    <a:pt x="790" y="186"/>
                  </a:lnTo>
                  <a:lnTo>
                    <a:pt x="788" y="188"/>
                  </a:lnTo>
                  <a:lnTo>
                    <a:pt x="788" y="192"/>
                  </a:lnTo>
                  <a:lnTo>
                    <a:pt x="788" y="194"/>
                  </a:lnTo>
                  <a:lnTo>
                    <a:pt x="788" y="196"/>
                  </a:lnTo>
                  <a:lnTo>
                    <a:pt x="790" y="198"/>
                  </a:lnTo>
                  <a:lnTo>
                    <a:pt x="790" y="200"/>
                  </a:lnTo>
                  <a:lnTo>
                    <a:pt x="790" y="200"/>
                  </a:lnTo>
                  <a:lnTo>
                    <a:pt x="790" y="200"/>
                  </a:lnTo>
                  <a:lnTo>
                    <a:pt x="790" y="202"/>
                  </a:lnTo>
                  <a:lnTo>
                    <a:pt x="792" y="202"/>
                  </a:lnTo>
                  <a:lnTo>
                    <a:pt x="792" y="202"/>
                  </a:lnTo>
                  <a:lnTo>
                    <a:pt x="794" y="202"/>
                  </a:lnTo>
                  <a:lnTo>
                    <a:pt x="796" y="202"/>
                  </a:lnTo>
                  <a:lnTo>
                    <a:pt x="798" y="204"/>
                  </a:lnTo>
                  <a:lnTo>
                    <a:pt x="802" y="204"/>
                  </a:lnTo>
                  <a:lnTo>
                    <a:pt x="804" y="204"/>
                  </a:lnTo>
                  <a:lnTo>
                    <a:pt x="804" y="204"/>
                  </a:lnTo>
                  <a:lnTo>
                    <a:pt x="804" y="204"/>
                  </a:lnTo>
                  <a:lnTo>
                    <a:pt x="804" y="204"/>
                  </a:lnTo>
                  <a:lnTo>
                    <a:pt x="802" y="204"/>
                  </a:lnTo>
                  <a:lnTo>
                    <a:pt x="800" y="206"/>
                  </a:lnTo>
                  <a:lnTo>
                    <a:pt x="798" y="208"/>
                  </a:lnTo>
                  <a:lnTo>
                    <a:pt x="796" y="210"/>
                  </a:lnTo>
                  <a:lnTo>
                    <a:pt x="792" y="212"/>
                  </a:lnTo>
                  <a:lnTo>
                    <a:pt x="790" y="214"/>
                  </a:lnTo>
                  <a:lnTo>
                    <a:pt x="790" y="216"/>
                  </a:lnTo>
                  <a:lnTo>
                    <a:pt x="788" y="216"/>
                  </a:lnTo>
                  <a:lnTo>
                    <a:pt x="786" y="216"/>
                  </a:lnTo>
                  <a:lnTo>
                    <a:pt x="782" y="218"/>
                  </a:lnTo>
                  <a:lnTo>
                    <a:pt x="778" y="218"/>
                  </a:lnTo>
                  <a:lnTo>
                    <a:pt x="776" y="220"/>
                  </a:lnTo>
                  <a:lnTo>
                    <a:pt x="776" y="220"/>
                  </a:lnTo>
                  <a:lnTo>
                    <a:pt x="774" y="220"/>
                  </a:lnTo>
                  <a:lnTo>
                    <a:pt x="774" y="222"/>
                  </a:lnTo>
                  <a:lnTo>
                    <a:pt x="772" y="224"/>
                  </a:lnTo>
                  <a:lnTo>
                    <a:pt x="770" y="226"/>
                  </a:lnTo>
                  <a:lnTo>
                    <a:pt x="768" y="228"/>
                  </a:lnTo>
                  <a:lnTo>
                    <a:pt x="766" y="232"/>
                  </a:lnTo>
                  <a:lnTo>
                    <a:pt x="764" y="234"/>
                  </a:lnTo>
                  <a:lnTo>
                    <a:pt x="764" y="234"/>
                  </a:lnTo>
                  <a:lnTo>
                    <a:pt x="762" y="236"/>
                  </a:lnTo>
                  <a:lnTo>
                    <a:pt x="762" y="236"/>
                  </a:lnTo>
                  <a:lnTo>
                    <a:pt x="760" y="236"/>
                  </a:lnTo>
                  <a:lnTo>
                    <a:pt x="758" y="236"/>
                  </a:lnTo>
                  <a:lnTo>
                    <a:pt x="758" y="238"/>
                  </a:lnTo>
                  <a:lnTo>
                    <a:pt x="756" y="238"/>
                  </a:lnTo>
                  <a:lnTo>
                    <a:pt x="754" y="238"/>
                  </a:lnTo>
                  <a:lnTo>
                    <a:pt x="750" y="238"/>
                  </a:lnTo>
                  <a:lnTo>
                    <a:pt x="746" y="236"/>
                  </a:lnTo>
                  <a:lnTo>
                    <a:pt x="746" y="236"/>
                  </a:lnTo>
                  <a:lnTo>
                    <a:pt x="744" y="236"/>
                  </a:lnTo>
                  <a:lnTo>
                    <a:pt x="740" y="234"/>
                  </a:lnTo>
                  <a:lnTo>
                    <a:pt x="738" y="232"/>
                  </a:lnTo>
                  <a:lnTo>
                    <a:pt x="736" y="232"/>
                  </a:lnTo>
                  <a:lnTo>
                    <a:pt x="736" y="232"/>
                  </a:lnTo>
                  <a:lnTo>
                    <a:pt x="736" y="232"/>
                  </a:lnTo>
                  <a:lnTo>
                    <a:pt x="734" y="232"/>
                  </a:lnTo>
                  <a:lnTo>
                    <a:pt x="734" y="232"/>
                  </a:lnTo>
                  <a:lnTo>
                    <a:pt x="734" y="232"/>
                  </a:lnTo>
                  <a:lnTo>
                    <a:pt x="732" y="234"/>
                  </a:lnTo>
                  <a:lnTo>
                    <a:pt x="732" y="234"/>
                  </a:lnTo>
                  <a:lnTo>
                    <a:pt x="730" y="236"/>
                  </a:lnTo>
                  <a:lnTo>
                    <a:pt x="730" y="238"/>
                  </a:lnTo>
                  <a:lnTo>
                    <a:pt x="730" y="240"/>
                  </a:lnTo>
                  <a:lnTo>
                    <a:pt x="730" y="242"/>
                  </a:lnTo>
                  <a:lnTo>
                    <a:pt x="730" y="246"/>
                  </a:lnTo>
                  <a:lnTo>
                    <a:pt x="728" y="250"/>
                  </a:lnTo>
                  <a:lnTo>
                    <a:pt x="728" y="252"/>
                  </a:lnTo>
                  <a:lnTo>
                    <a:pt x="728" y="254"/>
                  </a:lnTo>
                  <a:lnTo>
                    <a:pt x="728" y="254"/>
                  </a:lnTo>
                  <a:lnTo>
                    <a:pt x="726" y="256"/>
                  </a:lnTo>
                  <a:lnTo>
                    <a:pt x="726" y="256"/>
                  </a:lnTo>
                  <a:lnTo>
                    <a:pt x="724" y="258"/>
                  </a:lnTo>
                  <a:lnTo>
                    <a:pt x="722" y="260"/>
                  </a:lnTo>
                  <a:lnTo>
                    <a:pt x="720" y="260"/>
                  </a:lnTo>
                  <a:lnTo>
                    <a:pt x="716" y="262"/>
                  </a:lnTo>
                  <a:lnTo>
                    <a:pt x="712" y="264"/>
                  </a:lnTo>
                  <a:lnTo>
                    <a:pt x="704" y="270"/>
                  </a:lnTo>
                  <a:lnTo>
                    <a:pt x="700" y="274"/>
                  </a:lnTo>
                  <a:lnTo>
                    <a:pt x="696" y="274"/>
                  </a:lnTo>
                  <a:lnTo>
                    <a:pt x="696" y="276"/>
                  </a:lnTo>
                  <a:lnTo>
                    <a:pt x="692" y="276"/>
                  </a:lnTo>
                  <a:lnTo>
                    <a:pt x="690" y="278"/>
                  </a:lnTo>
                  <a:lnTo>
                    <a:pt x="688" y="280"/>
                  </a:lnTo>
                  <a:lnTo>
                    <a:pt x="684" y="282"/>
                  </a:lnTo>
                  <a:lnTo>
                    <a:pt x="680" y="282"/>
                  </a:lnTo>
                  <a:lnTo>
                    <a:pt x="680" y="284"/>
                  </a:lnTo>
                  <a:lnTo>
                    <a:pt x="678" y="284"/>
                  </a:lnTo>
                  <a:lnTo>
                    <a:pt x="676" y="284"/>
                  </a:lnTo>
                  <a:lnTo>
                    <a:pt x="676" y="284"/>
                  </a:lnTo>
                  <a:lnTo>
                    <a:pt x="674" y="284"/>
                  </a:lnTo>
                  <a:lnTo>
                    <a:pt x="674" y="284"/>
                  </a:lnTo>
                  <a:lnTo>
                    <a:pt x="674" y="282"/>
                  </a:lnTo>
                  <a:lnTo>
                    <a:pt x="672" y="282"/>
                  </a:lnTo>
                  <a:lnTo>
                    <a:pt x="672" y="280"/>
                  </a:lnTo>
                  <a:lnTo>
                    <a:pt x="672" y="280"/>
                  </a:lnTo>
                  <a:lnTo>
                    <a:pt x="672" y="278"/>
                  </a:lnTo>
                  <a:lnTo>
                    <a:pt x="672" y="278"/>
                  </a:lnTo>
                  <a:lnTo>
                    <a:pt x="672" y="276"/>
                  </a:lnTo>
                  <a:lnTo>
                    <a:pt x="672" y="270"/>
                  </a:lnTo>
                  <a:lnTo>
                    <a:pt x="672" y="268"/>
                  </a:lnTo>
                  <a:lnTo>
                    <a:pt x="672" y="266"/>
                  </a:lnTo>
                  <a:lnTo>
                    <a:pt x="672" y="262"/>
                  </a:lnTo>
                  <a:lnTo>
                    <a:pt x="672" y="256"/>
                  </a:lnTo>
                  <a:lnTo>
                    <a:pt x="670" y="254"/>
                  </a:lnTo>
                  <a:lnTo>
                    <a:pt x="670" y="252"/>
                  </a:lnTo>
                  <a:lnTo>
                    <a:pt x="670" y="250"/>
                  </a:lnTo>
                  <a:lnTo>
                    <a:pt x="670" y="250"/>
                  </a:lnTo>
                  <a:lnTo>
                    <a:pt x="668" y="250"/>
                  </a:lnTo>
                  <a:lnTo>
                    <a:pt x="668" y="248"/>
                  </a:lnTo>
                  <a:lnTo>
                    <a:pt x="668" y="248"/>
                  </a:lnTo>
                  <a:lnTo>
                    <a:pt x="666" y="248"/>
                  </a:lnTo>
                  <a:lnTo>
                    <a:pt x="664" y="248"/>
                  </a:lnTo>
                  <a:lnTo>
                    <a:pt x="664" y="248"/>
                  </a:lnTo>
                  <a:lnTo>
                    <a:pt x="662" y="248"/>
                  </a:lnTo>
                  <a:lnTo>
                    <a:pt x="662" y="248"/>
                  </a:lnTo>
                  <a:lnTo>
                    <a:pt x="660" y="250"/>
                  </a:lnTo>
                  <a:lnTo>
                    <a:pt x="658" y="250"/>
                  </a:lnTo>
                  <a:lnTo>
                    <a:pt x="658" y="252"/>
                  </a:lnTo>
                  <a:lnTo>
                    <a:pt x="656" y="254"/>
                  </a:lnTo>
                  <a:lnTo>
                    <a:pt x="654" y="256"/>
                  </a:lnTo>
                  <a:lnTo>
                    <a:pt x="652" y="258"/>
                  </a:lnTo>
                  <a:lnTo>
                    <a:pt x="650" y="260"/>
                  </a:lnTo>
                  <a:lnTo>
                    <a:pt x="648" y="262"/>
                  </a:lnTo>
                  <a:lnTo>
                    <a:pt x="648" y="264"/>
                  </a:lnTo>
                  <a:lnTo>
                    <a:pt x="648" y="266"/>
                  </a:lnTo>
                  <a:lnTo>
                    <a:pt x="648" y="266"/>
                  </a:lnTo>
                </a:path>
              </a:pathLst>
            </a:custGeom>
            <a:solidFill>
              <a:srgbClr val="B2C8DC"/>
            </a:solid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r>
                <a:rPr lang="en-GB" dirty="0"/>
                <a:t>    </a:t>
              </a:r>
            </a:p>
          </p:txBody>
        </p:sp>
        <p:grpSp>
          <p:nvGrpSpPr>
            <p:cNvPr id="338" name="Groupe 337">
              <a:extLst>
                <a:ext uri="{FF2B5EF4-FFF2-40B4-BE49-F238E27FC236}">
                  <a16:creationId xmlns:a16="http://schemas.microsoft.com/office/drawing/2014/main" id="{A38BD6BE-EC18-FB11-40D8-B612734F38C9}"/>
                </a:ext>
              </a:extLst>
            </p:cNvPr>
            <p:cNvGrpSpPr>
              <a:grpSpLocks noChangeAspect="1"/>
            </p:cNvGrpSpPr>
            <p:nvPr/>
          </p:nvGrpSpPr>
          <p:grpSpPr>
            <a:xfrm>
              <a:off x="185765" y="3914365"/>
              <a:ext cx="471149" cy="698686"/>
              <a:chOff x="7230386" y="2798552"/>
              <a:chExt cx="322166" cy="498838"/>
            </a:xfrm>
            <a:solidFill>
              <a:srgbClr val="B2C8DC"/>
            </a:solidFill>
          </p:grpSpPr>
          <p:sp>
            <p:nvSpPr>
              <p:cNvPr id="339" name="Freeform 54">
                <a:extLst>
                  <a:ext uri="{FF2B5EF4-FFF2-40B4-BE49-F238E27FC236}">
                    <a16:creationId xmlns:a16="http://schemas.microsoft.com/office/drawing/2014/main" id="{E5347D2C-B4EF-F6DA-5DF6-152CC6063888}"/>
                  </a:ext>
                </a:extLst>
              </p:cNvPr>
              <p:cNvSpPr>
                <a:spLocks/>
              </p:cNvSpPr>
              <p:nvPr/>
            </p:nvSpPr>
            <p:spPr bwMode="auto">
              <a:xfrm>
                <a:off x="7431307" y="2798552"/>
                <a:ext cx="121245" cy="155887"/>
              </a:xfrm>
              <a:custGeom>
                <a:avLst/>
                <a:gdLst>
                  <a:gd name="T0" fmla="*/ 12 w 70"/>
                  <a:gd name="T1" fmla="*/ 8 h 90"/>
                  <a:gd name="T2" fmla="*/ 12 w 70"/>
                  <a:gd name="T3" fmla="*/ 14 h 90"/>
                  <a:gd name="T4" fmla="*/ 14 w 70"/>
                  <a:gd name="T5" fmla="*/ 24 h 90"/>
                  <a:gd name="T6" fmla="*/ 16 w 70"/>
                  <a:gd name="T7" fmla="*/ 34 h 90"/>
                  <a:gd name="T8" fmla="*/ 16 w 70"/>
                  <a:gd name="T9" fmla="*/ 42 h 90"/>
                  <a:gd name="T10" fmla="*/ 16 w 70"/>
                  <a:gd name="T11" fmla="*/ 48 h 90"/>
                  <a:gd name="T12" fmla="*/ 10 w 70"/>
                  <a:gd name="T13" fmla="*/ 56 h 90"/>
                  <a:gd name="T14" fmla="*/ 6 w 70"/>
                  <a:gd name="T15" fmla="*/ 62 h 90"/>
                  <a:gd name="T16" fmla="*/ 0 w 70"/>
                  <a:gd name="T17" fmla="*/ 70 h 90"/>
                  <a:gd name="T18" fmla="*/ 0 w 70"/>
                  <a:gd name="T19" fmla="*/ 72 h 90"/>
                  <a:gd name="T20" fmla="*/ 2 w 70"/>
                  <a:gd name="T21" fmla="*/ 76 h 90"/>
                  <a:gd name="T22" fmla="*/ 6 w 70"/>
                  <a:gd name="T23" fmla="*/ 80 h 90"/>
                  <a:gd name="T24" fmla="*/ 8 w 70"/>
                  <a:gd name="T25" fmla="*/ 82 h 90"/>
                  <a:gd name="T26" fmla="*/ 12 w 70"/>
                  <a:gd name="T27" fmla="*/ 80 h 90"/>
                  <a:gd name="T28" fmla="*/ 18 w 70"/>
                  <a:gd name="T29" fmla="*/ 78 h 90"/>
                  <a:gd name="T30" fmla="*/ 24 w 70"/>
                  <a:gd name="T31" fmla="*/ 76 h 90"/>
                  <a:gd name="T32" fmla="*/ 26 w 70"/>
                  <a:gd name="T33" fmla="*/ 74 h 90"/>
                  <a:gd name="T34" fmla="*/ 34 w 70"/>
                  <a:gd name="T35" fmla="*/ 76 h 90"/>
                  <a:gd name="T36" fmla="*/ 40 w 70"/>
                  <a:gd name="T37" fmla="*/ 78 h 90"/>
                  <a:gd name="T38" fmla="*/ 42 w 70"/>
                  <a:gd name="T39" fmla="*/ 80 h 90"/>
                  <a:gd name="T40" fmla="*/ 48 w 70"/>
                  <a:gd name="T41" fmla="*/ 88 h 90"/>
                  <a:gd name="T42" fmla="*/ 48 w 70"/>
                  <a:gd name="T43" fmla="*/ 90 h 90"/>
                  <a:gd name="T44" fmla="*/ 50 w 70"/>
                  <a:gd name="T45" fmla="*/ 88 h 90"/>
                  <a:gd name="T46" fmla="*/ 52 w 70"/>
                  <a:gd name="T47" fmla="*/ 82 h 90"/>
                  <a:gd name="T48" fmla="*/ 56 w 70"/>
                  <a:gd name="T49" fmla="*/ 72 h 90"/>
                  <a:gd name="T50" fmla="*/ 60 w 70"/>
                  <a:gd name="T51" fmla="*/ 68 h 90"/>
                  <a:gd name="T52" fmla="*/ 64 w 70"/>
                  <a:gd name="T53" fmla="*/ 64 h 90"/>
                  <a:gd name="T54" fmla="*/ 68 w 70"/>
                  <a:gd name="T55" fmla="*/ 62 h 90"/>
                  <a:gd name="T56" fmla="*/ 70 w 70"/>
                  <a:gd name="T57" fmla="*/ 62 h 90"/>
                  <a:gd name="T58" fmla="*/ 70 w 70"/>
                  <a:gd name="T59" fmla="*/ 58 h 90"/>
                  <a:gd name="T60" fmla="*/ 70 w 70"/>
                  <a:gd name="T61" fmla="*/ 50 h 90"/>
                  <a:gd name="T62" fmla="*/ 68 w 70"/>
                  <a:gd name="T63" fmla="*/ 44 h 90"/>
                  <a:gd name="T64" fmla="*/ 66 w 70"/>
                  <a:gd name="T65" fmla="*/ 42 h 90"/>
                  <a:gd name="T66" fmla="*/ 60 w 70"/>
                  <a:gd name="T67" fmla="*/ 40 h 90"/>
                  <a:gd name="T68" fmla="*/ 52 w 70"/>
                  <a:gd name="T69" fmla="*/ 38 h 90"/>
                  <a:gd name="T70" fmla="*/ 40 w 70"/>
                  <a:gd name="T71" fmla="*/ 36 h 90"/>
                  <a:gd name="T72" fmla="*/ 34 w 70"/>
                  <a:gd name="T73" fmla="*/ 32 h 90"/>
                  <a:gd name="T74" fmla="*/ 30 w 70"/>
                  <a:gd name="T75" fmla="*/ 30 h 90"/>
                  <a:gd name="T76" fmla="*/ 28 w 70"/>
                  <a:gd name="T77" fmla="*/ 28 h 90"/>
                  <a:gd name="T78" fmla="*/ 26 w 70"/>
                  <a:gd name="T79" fmla="*/ 18 h 90"/>
                  <a:gd name="T80" fmla="*/ 24 w 70"/>
                  <a:gd name="T81" fmla="*/ 12 h 90"/>
                  <a:gd name="T82" fmla="*/ 22 w 70"/>
                  <a:gd name="T83" fmla="*/ 4 h 90"/>
                  <a:gd name="T84" fmla="*/ 20 w 70"/>
                  <a:gd name="T85" fmla="*/ 0 h 90"/>
                  <a:gd name="T86" fmla="*/ 18 w 70"/>
                  <a:gd name="T87" fmla="*/ 0 h 90"/>
                  <a:gd name="T88" fmla="*/ 14 w 70"/>
                  <a:gd name="T89" fmla="*/ 2 h 90"/>
                  <a:gd name="T90" fmla="*/ 12 w 70"/>
                  <a:gd name="T91"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90">
                    <a:moveTo>
                      <a:pt x="12" y="8"/>
                    </a:moveTo>
                    <a:lnTo>
                      <a:pt x="12" y="8"/>
                    </a:lnTo>
                    <a:lnTo>
                      <a:pt x="12" y="8"/>
                    </a:lnTo>
                    <a:lnTo>
                      <a:pt x="12" y="10"/>
                    </a:lnTo>
                    <a:lnTo>
                      <a:pt x="12" y="12"/>
                    </a:lnTo>
                    <a:lnTo>
                      <a:pt x="12" y="14"/>
                    </a:lnTo>
                    <a:lnTo>
                      <a:pt x="12" y="18"/>
                    </a:lnTo>
                    <a:lnTo>
                      <a:pt x="14" y="22"/>
                    </a:lnTo>
                    <a:lnTo>
                      <a:pt x="14" y="24"/>
                    </a:lnTo>
                    <a:lnTo>
                      <a:pt x="16" y="26"/>
                    </a:lnTo>
                    <a:lnTo>
                      <a:pt x="16" y="30"/>
                    </a:lnTo>
                    <a:lnTo>
                      <a:pt x="16" y="34"/>
                    </a:lnTo>
                    <a:lnTo>
                      <a:pt x="16" y="38"/>
                    </a:lnTo>
                    <a:lnTo>
                      <a:pt x="16" y="40"/>
                    </a:lnTo>
                    <a:lnTo>
                      <a:pt x="16" y="42"/>
                    </a:lnTo>
                    <a:lnTo>
                      <a:pt x="16" y="44"/>
                    </a:lnTo>
                    <a:lnTo>
                      <a:pt x="16" y="44"/>
                    </a:lnTo>
                    <a:lnTo>
                      <a:pt x="16" y="48"/>
                    </a:lnTo>
                    <a:lnTo>
                      <a:pt x="14" y="50"/>
                    </a:lnTo>
                    <a:lnTo>
                      <a:pt x="12" y="52"/>
                    </a:lnTo>
                    <a:lnTo>
                      <a:pt x="10" y="56"/>
                    </a:lnTo>
                    <a:lnTo>
                      <a:pt x="8" y="60"/>
                    </a:lnTo>
                    <a:lnTo>
                      <a:pt x="6" y="60"/>
                    </a:lnTo>
                    <a:lnTo>
                      <a:pt x="6" y="62"/>
                    </a:lnTo>
                    <a:lnTo>
                      <a:pt x="2" y="66"/>
                    </a:lnTo>
                    <a:lnTo>
                      <a:pt x="2" y="68"/>
                    </a:lnTo>
                    <a:lnTo>
                      <a:pt x="0" y="70"/>
                    </a:lnTo>
                    <a:lnTo>
                      <a:pt x="0" y="70"/>
                    </a:lnTo>
                    <a:lnTo>
                      <a:pt x="0" y="72"/>
                    </a:lnTo>
                    <a:lnTo>
                      <a:pt x="0" y="72"/>
                    </a:lnTo>
                    <a:lnTo>
                      <a:pt x="0" y="74"/>
                    </a:lnTo>
                    <a:lnTo>
                      <a:pt x="0" y="74"/>
                    </a:lnTo>
                    <a:lnTo>
                      <a:pt x="2" y="76"/>
                    </a:lnTo>
                    <a:lnTo>
                      <a:pt x="2" y="76"/>
                    </a:lnTo>
                    <a:lnTo>
                      <a:pt x="4" y="78"/>
                    </a:lnTo>
                    <a:lnTo>
                      <a:pt x="6" y="80"/>
                    </a:lnTo>
                    <a:lnTo>
                      <a:pt x="6" y="80"/>
                    </a:lnTo>
                    <a:lnTo>
                      <a:pt x="8" y="80"/>
                    </a:lnTo>
                    <a:lnTo>
                      <a:pt x="8" y="82"/>
                    </a:lnTo>
                    <a:lnTo>
                      <a:pt x="10" y="82"/>
                    </a:lnTo>
                    <a:lnTo>
                      <a:pt x="10" y="80"/>
                    </a:lnTo>
                    <a:lnTo>
                      <a:pt x="12" y="80"/>
                    </a:lnTo>
                    <a:lnTo>
                      <a:pt x="12" y="80"/>
                    </a:lnTo>
                    <a:lnTo>
                      <a:pt x="14" y="80"/>
                    </a:lnTo>
                    <a:lnTo>
                      <a:pt x="18" y="78"/>
                    </a:lnTo>
                    <a:lnTo>
                      <a:pt x="20" y="76"/>
                    </a:lnTo>
                    <a:lnTo>
                      <a:pt x="22" y="76"/>
                    </a:lnTo>
                    <a:lnTo>
                      <a:pt x="24" y="76"/>
                    </a:lnTo>
                    <a:lnTo>
                      <a:pt x="24" y="74"/>
                    </a:lnTo>
                    <a:lnTo>
                      <a:pt x="26" y="74"/>
                    </a:lnTo>
                    <a:lnTo>
                      <a:pt x="26" y="74"/>
                    </a:lnTo>
                    <a:lnTo>
                      <a:pt x="30" y="74"/>
                    </a:lnTo>
                    <a:lnTo>
                      <a:pt x="32" y="76"/>
                    </a:lnTo>
                    <a:lnTo>
                      <a:pt x="34" y="76"/>
                    </a:lnTo>
                    <a:lnTo>
                      <a:pt x="36" y="76"/>
                    </a:lnTo>
                    <a:lnTo>
                      <a:pt x="38" y="76"/>
                    </a:lnTo>
                    <a:lnTo>
                      <a:pt x="40" y="78"/>
                    </a:lnTo>
                    <a:lnTo>
                      <a:pt x="42" y="78"/>
                    </a:lnTo>
                    <a:lnTo>
                      <a:pt x="42" y="78"/>
                    </a:lnTo>
                    <a:lnTo>
                      <a:pt x="42" y="80"/>
                    </a:lnTo>
                    <a:lnTo>
                      <a:pt x="44" y="82"/>
                    </a:lnTo>
                    <a:lnTo>
                      <a:pt x="46" y="86"/>
                    </a:lnTo>
                    <a:lnTo>
                      <a:pt x="48" y="88"/>
                    </a:lnTo>
                    <a:lnTo>
                      <a:pt x="48" y="88"/>
                    </a:lnTo>
                    <a:lnTo>
                      <a:pt x="48" y="90"/>
                    </a:lnTo>
                    <a:lnTo>
                      <a:pt x="48" y="90"/>
                    </a:lnTo>
                    <a:lnTo>
                      <a:pt x="50" y="90"/>
                    </a:lnTo>
                    <a:lnTo>
                      <a:pt x="50" y="88"/>
                    </a:lnTo>
                    <a:lnTo>
                      <a:pt x="50" y="88"/>
                    </a:lnTo>
                    <a:lnTo>
                      <a:pt x="50" y="86"/>
                    </a:lnTo>
                    <a:lnTo>
                      <a:pt x="50" y="84"/>
                    </a:lnTo>
                    <a:lnTo>
                      <a:pt x="52" y="82"/>
                    </a:lnTo>
                    <a:lnTo>
                      <a:pt x="52" y="78"/>
                    </a:lnTo>
                    <a:lnTo>
                      <a:pt x="54" y="74"/>
                    </a:lnTo>
                    <a:lnTo>
                      <a:pt x="56" y="72"/>
                    </a:lnTo>
                    <a:lnTo>
                      <a:pt x="58" y="70"/>
                    </a:lnTo>
                    <a:lnTo>
                      <a:pt x="58" y="68"/>
                    </a:lnTo>
                    <a:lnTo>
                      <a:pt x="60" y="68"/>
                    </a:lnTo>
                    <a:lnTo>
                      <a:pt x="60" y="66"/>
                    </a:lnTo>
                    <a:lnTo>
                      <a:pt x="62" y="66"/>
                    </a:lnTo>
                    <a:lnTo>
                      <a:pt x="64" y="64"/>
                    </a:lnTo>
                    <a:lnTo>
                      <a:pt x="66" y="64"/>
                    </a:lnTo>
                    <a:lnTo>
                      <a:pt x="68" y="64"/>
                    </a:lnTo>
                    <a:lnTo>
                      <a:pt x="68" y="62"/>
                    </a:lnTo>
                    <a:lnTo>
                      <a:pt x="68" y="62"/>
                    </a:lnTo>
                    <a:lnTo>
                      <a:pt x="70" y="62"/>
                    </a:lnTo>
                    <a:lnTo>
                      <a:pt x="70" y="62"/>
                    </a:lnTo>
                    <a:lnTo>
                      <a:pt x="70" y="60"/>
                    </a:lnTo>
                    <a:lnTo>
                      <a:pt x="70" y="60"/>
                    </a:lnTo>
                    <a:lnTo>
                      <a:pt x="70" y="58"/>
                    </a:lnTo>
                    <a:lnTo>
                      <a:pt x="70" y="56"/>
                    </a:lnTo>
                    <a:lnTo>
                      <a:pt x="70" y="52"/>
                    </a:lnTo>
                    <a:lnTo>
                      <a:pt x="70" y="50"/>
                    </a:lnTo>
                    <a:lnTo>
                      <a:pt x="68" y="48"/>
                    </a:lnTo>
                    <a:lnTo>
                      <a:pt x="68" y="44"/>
                    </a:lnTo>
                    <a:lnTo>
                      <a:pt x="68" y="44"/>
                    </a:lnTo>
                    <a:lnTo>
                      <a:pt x="66" y="44"/>
                    </a:lnTo>
                    <a:lnTo>
                      <a:pt x="66" y="42"/>
                    </a:lnTo>
                    <a:lnTo>
                      <a:pt x="66" y="42"/>
                    </a:lnTo>
                    <a:lnTo>
                      <a:pt x="64" y="42"/>
                    </a:lnTo>
                    <a:lnTo>
                      <a:pt x="62" y="40"/>
                    </a:lnTo>
                    <a:lnTo>
                      <a:pt x="60" y="40"/>
                    </a:lnTo>
                    <a:lnTo>
                      <a:pt x="56" y="38"/>
                    </a:lnTo>
                    <a:lnTo>
                      <a:pt x="54" y="38"/>
                    </a:lnTo>
                    <a:lnTo>
                      <a:pt x="52" y="38"/>
                    </a:lnTo>
                    <a:lnTo>
                      <a:pt x="50" y="38"/>
                    </a:lnTo>
                    <a:lnTo>
                      <a:pt x="46" y="36"/>
                    </a:lnTo>
                    <a:lnTo>
                      <a:pt x="40" y="36"/>
                    </a:lnTo>
                    <a:lnTo>
                      <a:pt x="38" y="34"/>
                    </a:lnTo>
                    <a:lnTo>
                      <a:pt x="34" y="34"/>
                    </a:lnTo>
                    <a:lnTo>
                      <a:pt x="34" y="32"/>
                    </a:lnTo>
                    <a:lnTo>
                      <a:pt x="32" y="32"/>
                    </a:lnTo>
                    <a:lnTo>
                      <a:pt x="30" y="32"/>
                    </a:lnTo>
                    <a:lnTo>
                      <a:pt x="30" y="30"/>
                    </a:lnTo>
                    <a:lnTo>
                      <a:pt x="30" y="30"/>
                    </a:lnTo>
                    <a:lnTo>
                      <a:pt x="30" y="30"/>
                    </a:lnTo>
                    <a:lnTo>
                      <a:pt x="28" y="28"/>
                    </a:lnTo>
                    <a:lnTo>
                      <a:pt x="28" y="26"/>
                    </a:lnTo>
                    <a:lnTo>
                      <a:pt x="26" y="22"/>
                    </a:lnTo>
                    <a:lnTo>
                      <a:pt x="26" y="18"/>
                    </a:lnTo>
                    <a:lnTo>
                      <a:pt x="24" y="16"/>
                    </a:lnTo>
                    <a:lnTo>
                      <a:pt x="24" y="14"/>
                    </a:lnTo>
                    <a:lnTo>
                      <a:pt x="24" y="12"/>
                    </a:lnTo>
                    <a:lnTo>
                      <a:pt x="22" y="10"/>
                    </a:lnTo>
                    <a:lnTo>
                      <a:pt x="22" y="6"/>
                    </a:lnTo>
                    <a:lnTo>
                      <a:pt x="22" y="4"/>
                    </a:lnTo>
                    <a:lnTo>
                      <a:pt x="20" y="2"/>
                    </a:lnTo>
                    <a:lnTo>
                      <a:pt x="20" y="2"/>
                    </a:lnTo>
                    <a:lnTo>
                      <a:pt x="20" y="0"/>
                    </a:lnTo>
                    <a:lnTo>
                      <a:pt x="18" y="0"/>
                    </a:lnTo>
                    <a:lnTo>
                      <a:pt x="18" y="0"/>
                    </a:lnTo>
                    <a:lnTo>
                      <a:pt x="18" y="0"/>
                    </a:lnTo>
                    <a:lnTo>
                      <a:pt x="16" y="0"/>
                    </a:lnTo>
                    <a:lnTo>
                      <a:pt x="16" y="2"/>
                    </a:lnTo>
                    <a:lnTo>
                      <a:pt x="14" y="2"/>
                    </a:lnTo>
                    <a:lnTo>
                      <a:pt x="14" y="4"/>
                    </a:lnTo>
                    <a:lnTo>
                      <a:pt x="14" y="4"/>
                    </a:lnTo>
                    <a:lnTo>
                      <a:pt x="12" y="6"/>
                    </a:lnTo>
                    <a:lnTo>
                      <a:pt x="12" y="6"/>
                    </a:lnTo>
                    <a:lnTo>
                      <a:pt x="12" y="8"/>
                    </a:lnTo>
                    <a:close/>
                  </a:path>
                </a:pathLst>
              </a:custGeom>
              <a:grpFill/>
              <a:ln w="6350">
                <a:solidFill>
                  <a:srgbClr val="FFFFFF"/>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340" name="Freeform 57">
                <a:extLst>
                  <a:ext uri="{FF2B5EF4-FFF2-40B4-BE49-F238E27FC236}">
                    <a16:creationId xmlns:a16="http://schemas.microsoft.com/office/drawing/2014/main" id="{53039AEA-9048-89C0-DBF6-A69545DD2AFD}"/>
                  </a:ext>
                </a:extLst>
              </p:cNvPr>
              <p:cNvSpPr>
                <a:spLocks/>
              </p:cNvSpPr>
              <p:nvPr/>
            </p:nvSpPr>
            <p:spPr bwMode="auto">
              <a:xfrm>
                <a:off x="7285812" y="2964831"/>
                <a:ext cx="235562" cy="249419"/>
              </a:xfrm>
              <a:custGeom>
                <a:avLst/>
                <a:gdLst>
                  <a:gd name="T0" fmla="*/ 108 w 136"/>
                  <a:gd name="T1" fmla="*/ 0 h 144"/>
                  <a:gd name="T2" fmla="*/ 116 w 136"/>
                  <a:gd name="T3" fmla="*/ 2 h 144"/>
                  <a:gd name="T4" fmla="*/ 120 w 136"/>
                  <a:gd name="T5" fmla="*/ 12 h 144"/>
                  <a:gd name="T6" fmla="*/ 122 w 136"/>
                  <a:gd name="T7" fmla="*/ 30 h 144"/>
                  <a:gd name="T8" fmla="*/ 134 w 136"/>
                  <a:gd name="T9" fmla="*/ 42 h 144"/>
                  <a:gd name="T10" fmla="*/ 136 w 136"/>
                  <a:gd name="T11" fmla="*/ 48 h 144"/>
                  <a:gd name="T12" fmla="*/ 128 w 136"/>
                  <a:gd name="T13" fmla="*/ 54 h 144"/>
                  <a:gd name="T14" fmla="*/ 120 w 136"/>
                  <a:gd name="T15" fmla="*/ 62 h 144"/>
                  <a:gd name="T16" fmla="*/ 120 w 136"/>
                  <a:gd name="T17" fmla="*/ 72 h 144"/>
                  <a:gd name="T18" fmla="*/ 126 w 136"/>
                  <a:gd name="T19" fmla="*/ 88 h 144"/>
                  <a:gd name="T20" fmla="*/ 124 w 136"/>
                  <a:gd name="T21" fmla="*/ 100 h 144"/>
                  <a:gd name="T22" fmla="*/ 120 w 136"/>
                  <a:gd name="T23" fmla="*/ 110 h 144"/>
                  <a:gd name="T24" fmla="*/ 112 w 136"/>
                  <a:gd name="T25" fmla="*/ 114 h 144"/>
                  <a:gd name="T26" fmla="*/ 106 w 136"/>
                  <a:gd name="T27" fmla="*/ 120 h 144"/>
                  <a:gd name="T28" fmla="*/ 104 w 136"/>
                  <a:gd name="T29" fmla="*/ 128 h 144"/>
                  <a:gd name="T30" fmla="*/ 100 w 136"/>
                  <a:gd name="T31" fmla="*/ 128 h 144"/>
                  <a:gd name="T32" fmla="*/ 94 w 136"/>
                  <a:gd name="T33" fmla="*/ 118 h 144"/>
                  <a:gd name="T34" fmla="*/ 90 w 136"/>
                  <a:gd name="T35" fmla="*/ 120 h 144"/>
                  <a:gd name="T36" fmla="*/ 84 w 136"/>
                  <a:gd name="T37" fmla="*/ 126 h 144"/>
                  <a:gd name="T38" fmla="*/ 70 w 136"/>
                  <a:gd name="T39" fmla="*/ 126 h 144"/>
                  <a:gd name="T40" fmla="*/ 68 w 136"/>
                  <a:gd name="T41" fmla="*/ 122 h 144"/>
                  <a:gd name="T42" fmla="*/ 64 w 136"/>
                  <a:gd name="T43" fmla="*/ 116 h 144"/>
                  <a:gd name="T44" fmla="*/ 58 w 136"/>
                  <a:gd name="T45" fmla="*/ 118 h 144"/>
                  <a:gd name="T46" fmla="*/ 56 w 136"/>
                  <a:gd name="T47" fmla="*/ 124 h 144"/>
                  <a:gd name="T48" fmla="*/ 60 w 136"/>
                  <a:gd name="T49" fmla="*/ 138 h 144"/>
                  <a:gd name="T50" fmla="*/ 56 w 136"/>
                  <a:gd name="T51" fmla="*/ 142 h 144"/>
                  <a:gd name="T52" fmla="*/ 50 w 136"/>
                  <a:gd name="T53" fmla="*/ 138 h 144"/>
                  <a:gd name="T54" fmla="*/ 42 w 136"/>
                  <a:gd name="T55" fmla="*/ 128 h 144"/>
                  <a:gd name="T56" fmla="*/ 40 w 136"/>
                  <a:gd name="T57" fmla="*/ 128 h 144"/>
                  <a:gd name="T58" fmla="*/ 38 w 136"/>
                  <a:gd name="T59" fmla="*/ 138 h 144"/>
                  <a:gd name="T60" fmla="*/ 36 w 136"/>
                  <a:gd name="T61" fmla="*/ 142 h 144"/>
                  <a:gd name="T62" fmla="*/ 28 w 136"/>
                  <a:gd name="T63" fmla="*/ 144 h 144"/>
                  <a:gd name="T64" fmla="*/ 22 w 136"/>
                  <a:gd name="T65" fmla="*/ 136 h 144"/>
                  <a:gd name="T66" fmla="*/ 18 w 136"/>
                  <a:gd name="T67" fmla="*/ 132 h 144"/>
                  <a:gd name="T68" fmla="*/ 6 w 136"/>
                  <a:gd name="T69" fmla="*/ 130 h 144"/>
                  <a:gd name="T70" fmla="*/ 0 w 136"/>
                  <a:gd name="T71" fmla="*/ 126 h 144"/>
                  <a:gd name="T72" fmla="*/ 4 w 136"/>
                  <a:gd name="T73" fmla="*/ 120 h 144"/>
                  <a:gd name="T74" fmla="*/ 14 w 136"/>
                  <a:gd name="T75" fmla="*/ 112 h 144"/>
                  <a:gd name="T76" fmla="*/ 28 w 136"/>
                  <a:gd name="T77" fmla="*/ 102 h 144"/>
                  <a:gd name="T78" fmla="*/ 36 w 136"/>
                  <a:gd name="T79" fmla="*/ 98 h 144"/>
                  <a:gd name="T80" fmla="*/ 50 w 136"/>
                  <a:gd name="T81" fmla="*/ 102 h 144"/>
                  <a:gd name="T82" fmla="*/ 56 w 136"/>
                  <a:gd name="T83" fmla="*/ 100 h 144"/>
                  <a:gd name="T84" fmla="*/ 58 w 136"/>
                  <a:gd name="T85" fmla="*/ 90 h 144"/>
                  <a:gd name="T86" fmla="*/ 60 w 136"/>
                  <a:gd name="T87" fmla="*/ 76 h 144"/>
                  <a:gd name="T88" fmla="*/ 62 w 136"/>
                  <a:gd name="T89" fmla="*/ 74 h 144"/>
                  <a:gd name="T90" fmla="*/ 70 w 136"/>
                  <a:gd name="T91" fmla="*/ 76 h 144"/>
                  <a:gd name="T92" fmla="*/ 84 w 136"/>
                  <a:gd name="T93" fmla="*/ 78 h 144"/>
                  <a:gd name="T94" fmla="*/ 90 w 136"/>
                  <a:gd name="T95" fmla="*/ 74 h 144"/>
                  <a:gd name="T96" fmla="*/ 92 w 136"/>
                  <a:gd name="T97" fmla="*/ 64 h 144"/>
                  <a:gd name="T98" fmla="*/ 92 w 136"/>
                  <a:gd name="T99" fmla="*/ 48 h 144"/>
                  <a:gd name="T100" fmla="*/ 98 w 136"/>
                  <a:gd name="T101" fmla="*/ 38 h 144"/>
                  <a:gd name="T102" fmla="*/ 98 w 136"/>
                  <a:gd name="T103" fmla="*/ 30 h 144"/>
                  <a:gd name="T104" fmla="*/ 94 w 136"/>
                  <a:gd name="T105" fmla="*/ 14 h 144"/>
                  <a:gd name="T106" fmla="*/ 96 w 136"/>
                  <a:gd name="T107" fmla="*/ 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6" h="144">
                    <a:moveTo>
                      <a:pt x="102" y="2"/>
                    </a:moveTo>
                    <a:lnTo>
                      <a:pt x="102" y="2"/>
                    </a:lnTo>
                    <a:lnTo>
                      <a:pt x="102" y="0"/>
                    </a:lnTo>
                    <a:lnTo>
                      <a:pt x="104" y="0"/>
                    </a:lnTo>
                    <a:lnTo>
                      <a:pt x="106" y="0"/>
                    </a:lnTo>
                    <a:lnTo>
                      <a:pt x="108" y="0"/>
                    </a:lnTo>
                    <a:lnTo>
                      <a:pt x="110" y="0"/>
                    </a:lnTo>
                    <a:lnTo>
                      <a:pt x="112" y="0"/>
                    </a:lnTo>
                    <a:lnTo>
                      <a:pt x="114" y="0"/>
                    </a:lnTo>
                    <a:lnTo>
                      <a:pt x="114" y="0"/>
                    </a:lnTo>
                    <a:lnTo>
                      <a:pt x="116" y="2"/>
                    </a:lnTo>
                    <a:lnTo>
                      <a:pt x="116" y="2"/>
                    </a:lnTo>
                    <a:lnTo>
                      <a:pt x="116" y="4"/>
                    </a:lnTo>
                    <a:lnTo>
                      <a:pt x="118" y="4"/>
                    </a:lnTo>
                    <a:lnTo>
                      <a:pt x="118" y="6"/>
                    </a:lnTo>
                    <a:lnTo>
                      <a:pt x="118" y="8"/>
                    </a:lnTo>
                    <a:lnTo>
                      <a:pt x="118" y="10"/>
                    </a:lnTo>
                    <a:lnTo>
                      <a:pt x="120" y="12"/>
                    </a:lnTo>
                    <a:lnTo>
                      <a:pt x="120" y="20"/>
                    </a:lnTo>
                    <a:lnTo>
                      <a:pt x="120" y="22"/>
                    </a:lnTo>
                    <a:lnTo>
                      <a:pt x="120" y="24"/>
                    </a:lnTo>
                    <a:lnTo>
                      <a:pt x="120" y="26"/>
                    </a:lnTo>
                    <a:lnTo>
                      <a:pt x="122" y="28"/>
                    </a:lnTo>
                    <a:lnTo>
                      <a:pt x="122" y="30"/>
                    </a:lnTo>
                    <a:lnTo>
                      <a:pt x="124" y="34"/>
                    </a:lnTo>
                    <a:lnTo>
                      <a:pt x="126" y="36"/>
                    </a:lnTo>
                    <a:lnTo>
                      <a:pt x="126" y="36"/>
                    </a:lnTo>
                    <a:lnTo>
                      <a:pt x="128" y="38"/>
                    </a:lnTo>
                    <a:lnTo>
                      <a:pt x="132" y="40"/>
                    </a:lnTo>
                    <a:lnTo>
                      <a:pt x="134" y="42"/>
                    </a:lnTo>
                    <a:lnTo>
                      <a:pt x="136" y="44"/>
                    </a:lnTo>
                    <a:lnTo>
                      <a:pt x="136" y="44"/>
                    </a:lnTo>
                    <a:lnTo>
                      <a:pt x="136" y="46"/>
                    </a:lnTo>
                    <a:lnTo>
                      <a:pt x="136" y="46"/>
                    </a:lnTo>
                    <a:lnTo>
                      <a:pt x="136" y="46"/>
                    </a:lnTo>
                    <a:lnTo>
                      <a:pt x="136" y="48"/>
                    </a:lnTo>
                    <a:lnTo>
                      <a:pt x="136" y="48"/>
                    </a:lnTo>
                    <a:lnTo>
                      <a:pt x="136" y="50"/>
                    </a:lnTo>
                    <a:lnTo>
                      <a:pt x="134" y="50"/>
                    </a:lnTo>
                    <a:lnTo>
                      <a:pt x="132" y="52"/>
                    </a:lnTo>
                    <a:lnTo>
                      <a:pt x="132" y="52"/>
                    </a:lnTo>
                    <a:lnTo>
                      <a:pt x="128" y="54"/>
                    </a:lnTo>
                    <a:lnTo>
                      <a:pt x="126" y="56"/>
                    </a:lnTo>
                    <a:lnTo>
                      <a:pt x="122" y="58"/>
                    </a:lnTo>
                    <a:lnTo>
                      <a:pt x="122" y="58"/>
                    </a:lnTo>
                    <a:lnTo>
                      <a:pt x="120" y="60"/>
                    </a:lnTo>
                    <a:lnTo>
                      <a:pt x="120" y="60"/>
                    </a:lnTo>
                    <a:lnTo>
                      <a:pt x="120" y="62"/>
                    </a:lnTo>
                    <a:lnTo>
                      <a:pt x="120" y="64"/>
                    </a:lnTo>
                    <a:lnTo>
                      <a:pt x="118" y="64"/>
                    </a:lnTo>
                    <a:lnTo>
                      <a:pt x="120" y="66"/>
                    </a:lnTo>
                    <a:lnTo>
                      <a:pt x="120" y="68"/>
                    </a:lnTo>
                    <a:lnTo>
                      <a:pt x="120" y="70"/>
                    </a:lnTo>
                    <a:lnTo>
                      <a:pt x="120" y="72"/>
                    </a:lnTo>
                    <a:lnTo>
                      <a:pt x="122" y="74"/>
                    </a:lnTo>
                    <a:lnTo>
                      <a:pt x="124" y="78"/>
                    </a:lnTo>
                    <a:lnTo>
                      <a:pt x="126" y="82"/>
                    </a:lnTo>
                    <a:lnTo>
                      <a:pt x="126" y="84"/>
                    </a:lnTo>
                    <a:lnTo>
                      <a:pt x="126" y="86"/>
                    </a:lnTo>
                    <a:lnTo>
                      <a:pt x="126" y="88"/>
                    </a:lnTo>
                    <a:lnTo>
                      <a:pt x="126" y="88"/>
                    </a:lnTo>
                    <a:lnTo>
                      <a:pt x="126" y="90"/>
                    </a:lnTo>
                    <a:lnTo>
                      <a:pt x="126" y="92"/>
                    </a:lnTo>
                    <a:lnTo>
                      <a:pt x="126" y="94"/>
                    </a:lnTo>
                    <a:lnTo>
                      <a:pt x="126" y="96"/>
                    </a:lnTo>
                    <a:lnTo>
                      <a:pt x="124" y="100"/>
                    </a:lnTo>
                    <a:lnTo>
                      <a:pt x="124" y="102"/>
                    </a:lnTo>
                    <a:lnTo>
                      <a:pt x="124" y="104"/>
                    </a:lnTo>
                    <a:lnTo>
                      <a:pt x="122" y="104"/>
                    </a:lnTo>
                    <a:lnTo>
                      <a:pt x="122" y="106"/>
                    </a:lnTo>
                    <a:lnTo>
                      <a:pt x="122" y="108"/>
                    </a:lnTo>
                    <a:lnTo>
                      <a:pt x="120" y="110"/>
                    </a:lnTo>
                    <a:lnTo>
                      <a:pt x="118" y="112"/>
                    </a:lnTo>
                    <a:lnTo>
                      <a:pt x="116" y="112"/>
                    </a:lnTo>
                    <a:lnTo>
                      <a:pt x="116" y="114"/>
                    </a:lnTo>
                    <a:lnTo>
                      <a:pt x="114" y="114"/>
                    </a:lnTo>
                    <a:lnTo>
                      <a:pt x="114" y="114"/>
                    </a:lnTo>
                    <a:lnTo>
                      <a:pt x="112" y="114"/>
                    </a:lnTo>
                    <a:lnTo>
                      <a:pt x="110" y="116"/>
                    </a:lnTo>
                    <a:lnTo>
                      <a:pt x="108" y="116"/>
                    </a:lnTo>
                    <a:lnTo>
                      <a:pt x="108" y="116"/>
                    </a:lnTo>
                    <a:lnTo>
                      <a:pt x="108" y="116"/>
                    </a:lnTo>
                    <a:lnTo>
                      <a:pt x="108" y="118"/>
                    </a:lnTo>
                    <a:lnTo>
                      <a:pt x="106" y="120"/>
                    </a:lnTo>
                    <a:lnTo>
                      <a:pt x="106" y="122"/>
                    </a:lnTo>
                    <a:lnTo>
                      <a:pt x="106" y="124"/>
                    </a:lnTo>
                    <a:lnTo>
                      <a:pt x="106" y="126"/>
                    </a:lnTo>
                    <a:lnTo>
                      <a:pt x="104" y="128"/>
                    </a:lnTo>
                    <a:lnTo>
                      <a:pt x="104" y="128"/>
                    </a:lnTo>
                    <a:lnTo>
                      <a:pt x="104" y="128"/>
                    </a:lnTo>
                    <a:lnTo>
                      <a:pt x="104" y="128"/>
                    </a:lnTo>
                    <a:lnTo>
                      <a:pt x="102" y="128"/>
                    </a:lnTo>
                    <a:lnTo>
                      <a:pt x="102" y="128"/>
                    </a:lnTo>
                    <a:lnTo>
                      <a:pt x="102" y="128"/>
                    </a:lnTo>
                    <a:lnTo>
                      <a:pt x="100" y="128"/>
                    </a:lnTo>
                    <a:lnTo>
                      <a:pt x="100" y="128"/>
                    </a:lnTo>
                    <a:lnTo>
                      <a:pt x="98" y="126"/>
                    </a:lnTo>
                    <a:lnTo>
                      <a:pt x="98" y="124"/>
                    </a:lnTo>
                    <a:lnTo>
                      <a:pt x="96" y="122"/>
                    </a:lnTo>
                    <a:lnTo>
                      <a:pt x="96" y="120"/>
                    </a:lnTo>
                    <a:lnTo>
                      <a:pt x="94" y="118"/>
                    </a:lnTo>
                    <a:lnTo>
                      <a:pt x="94" y="118"/>
                    </a:lnTo>
                    <a:lnTo>
                      <a:pt x="94" y="118"/>
                    </a:lnTo>
                    <a:lnTo>
                      <a:pt x="92" y="118"/>
                    </a:lnTo>
                    <a:lnTo>
                      <a:pt x="92" y="118"/>
                    </a:lnTo>
                    <a:lnTo>
                      <a:pt x="92" y="118"/>
                    </a:lnTo>
                    <a:lnTo>
                      <a:pt x="92" y="118"/>
                    </a:lnTo>
                    <a:lnTo>
                      <a:pt x="90" y="120"/>
                    </a:lnTo>
                    <a:lnTo>
                      <a:pt x="90" y="120"/>
                    </a:lnTo>
                    <a:lnTo>
                      <a:pt x="88" y="122"/>
                    </a:lnTo>
                    <a:lnTo>
                      <a:pt x="88" y="124"/>
                    </a:lnTo>
                    <a:lnTo>
                      <a:pt x="88" y="124"/>
                    </a:lnTo>
                    <a:lnTo>
                      <a:pt x="86" y="124"/>
                    </a:lnTo>
                    <a:lnTo>
                      <a:pt x="84" y="126"/>
                    </a:lnTo>
                    <a:lnTo>
                      <a:pt x="80" y="126"/>
                    </a:lnTo>
                    <a:lnTo>
                      <a:pt x="78" y="126"/>
                    </a:lnTo>
                    <a:lnTo>
                      <a:pt x="76" y="126"/>
                    </a:lnTo>
                    <a:lnTo>
                      <a:pt x="72" y="126"/>
                    </a:lnTo>
                    <a:lnTo>
                      <a:pt x="72" y="126"/>
                    </a:lnTo>
                    <a:lnTo>
                      <a:pt x="70" y="126"/>
                    </a:lnTo>
                    <a:lnTo>
                      <a:pt x="70" y="126"/>
                    </a:lnTo>
                    <a:lnTo>
                      <a:pt x="68" y="126"/>
                    </a:lnTo>
                    <a:lnTo>
                      <a:pt x="68" y="124"/>
                    </a:lnTo>
                    <a:lnTo>
                      <a:pt x="68" y="124"/>
                    </a:lnTo>
                    <a:lnTo>
                      <a:pt x="68" y="124"/>
                    </a:lnTo>
                    <a:lnTo>
                      <a:pt x="68" y="122"/>
                    </a:lnTo>
                    <a:lnTo>
                      <a:pt x="66" y="120"/>
                    </a:lnTo>
                    <a:lnTo>
                      <a:pt x="66" y="120"/>
                    </a:lnTo>
                    <a:lnTo>
                      <a:pt x="66" y="118"/>
                    </a:lnTo>
                    <a:lnTo>
                      <a:pt x="66" y="116"/>
                    </a:lnTo>
                    <a:lnTo>
                      <a:pt x="66" y="116"/>
                    </a:lnTo>
                    <a:lnTo>
                      <a:pt x="64" y="116"/>
                    </a:lnTo>
                    <a:lnTo>
                      <a:pt x="64" y="116"/>
                    </a:lnTo>
                    <a:lnTo>
                      <a:pt x="64" y="116"/>
                    </a:lnTo>
                    <a:lnTo>
                      <a:pt x="62" y="116"/>
                    </a:lnTo>
                    <a:lnTo>
                      <a:pt x="60" y="116"/>
                    </a:lnTo>
                    <a:lnTo>
                      <a:pt x="60" y="116"/>
                    </a:lnTo>
                    <a:lnTo>
                      <a:pt x="58" y="118"/>
                    </a:lnTo>
                    <a:lnTo>
                      <a:pt x="58" y="118"/>
                    </a:lnTo>
                    <a:lnTo>
                      <a:pt x="58" y="118"/>
                    </a:lnTo>
                    <a:lnTo>
                      <a:pt x="56" y="120"/>
                    </a:lnTo>
                    <a:lnTo>
                      <a:pt x="56" y="120"/>
                    </a:lnTo>
                    <a:lnTo>
                      <a:pt x="56" y="122"/>
                    </a:lnTo>
                    <a:lnTo>
                      <a:pt x="56" y="124"/>
                    </a:lnTo>
                    <a:lnTo>
                      <a:pt x="58" y="128"/>
                    </a:lnTo>
                    <a:lnTo>
                      <a:pt x="58" y="130"/>
                    </a:lnTo>
                    <a:lnTo>
                      <a:pt x="58" y="134"/>
                    </a:lnTo>
                    <a:lnTo>
                      <a:pt x="58" y="136"/>
                    </a:lnTo>
                    <a:lnTo>
                      <a:pt x="60" y="138"/>
                    </a:lnTo>
                    <a:lnTo>
                      <a:pt x="60" y="138"/>
                    </a:lnTo>
                    <a:lnTo>
                      <a:pt x="58" y="140"/>
                    </a:lnTo>
                    <a:lnTo>
                      <a:pt x="58" y="140"/>
                    </a:lnTo>
                    <a:lnTo>
                      <a:pt x="58" y="142"/>
                    </a:lnTo>
                    <a:lnTo>
                      <a:pt x="58" y="142"/>
                    </a:lnTo>
                    <a:lnTo>
                      <a:pt x="56" y="142"/>
                    </a:lnTo>
                    <a:lnTo>
                      <a:pt x="56" y="142"/>
                    </a:lnTo>
                    <a:lnTo>
                      <a:pt x="56" y="142"/>
                    </a:lnTo>
                    <a:lnTo>
                      <a:pt x="56" y="142"/>
                    </a:lnTo>
                    <a:lnTo>
                      <a:pt x="54" y="140"/>
                    </a:lnTo>
                    <a:lnTo>
                      <a:pt x="52" y="140"/>
                    </a:lnTo>
                    <a:lnTo>
                      <a:pt x="50" y="138"/>
                    </a:lnTo>
                    <a:lnTo>
                      <a:pt x="50" y="138"/>
                    </a:lnTo>
                    <a:lnTo>
                      <a:pt x="48" y="136"/>
                    </a:lnTo>
                    <a:lnTo>
                      <a:pt x="46" y="134"/>
                    </a:lnTo>
                    <a:lnTo>
                      <a:pt x="46" y="132"/>
                    </a:lnTo>
                    <a:lnTo>
                      <a:pt x="44" y="130"/>
                    </a:lnTo>
                    <a:lnTo>
                      <a:pt x="44" y="128"/>
                    </a:lnTo>
                    <a:lnTo>
                      <a:pt x="42" y="128"/>
                    </a:lnTo>
                    <a:lnTo>
                      <a:pt x="42" y="126"/>
                    </a:lnTo>
                    <a:lnTo>
                      <a:pt x="42" y="126"/>
                    </a:lnTo>
                    <a:lnTo>
                      <a:pt x="42" y="126"/>
                    </a:lnTo>
                    <a:lnTo>
                      <a:pt x="42" y="126"/>
                    </a:lnTo>
                    <a:lnTo>
                      <a:pt x="40" y="126"/>
                    </a:lnTo>
                    <a:lnTo>
                      <a:pt x="40" y="128"/>
                    </a:lnTo>
                    <a:lnTo>
                      <a:pt x="40" y="128"/>
                    </a:lnTo>
                    <a:lnTo>
                      <a:pt x="40" y="128"/>
                    </a:lnTo>
                    <a:lnTo>
                      <a:pt x="38" y="130"/>
                    </a:lnTo>
                    <a:lnTo>
                      <a:pt x="38" y="134"/>
                    </a:lnTo>
                    <a:lnTo>
                      <a:pt x="38" y="136"/>
                    </a:lnTo>
                    <a:lnTo>
                      <a:pt x="38" y="138"/>
                    </a:lnTo>
                    <a:lnTo>
                      <a:pt x="38" y="140"/>
                    </a:lnTo>
                    <a:lnTo>
                      <a:pt x="38" y="140"/>
                    </a:lnTo>
                    <a:lnTo>
                      <a:pt x="38" y="140"/>
                    </a:lnTo>
                    <a:lnTo>
                      <a:pt x="38" y="142"/>
                    </a:lnTo>
                    <a:lnTo>
                      <a:pt x="36" y="142"/>
                    </a:lnTo>
                    <a:lnTo>
                      <a:pt x="36" y="142"/>
                    </a:lnTo>
                    <a:lnTo>
                      <a:pt x="34" y="144"/>
                    </a:lnTo>
                    <a:lnTo>
                      <a:pt x="32" y="144"/>
                    </a:lnTo>
                    <a:lnTo>
                      <a:pt x="32" y="144"/>
                    </a:lnTo>
                    <a:lnTo>
                      <a:pt x="30" y="144"/>
                    </a:lnTo>
                    <a:lnTo>
                      <a:pt x="30" y="144"/>
                    </a:lnTo>
                    <a:lnTo>
                      <a:pt x="28" y="144"/>
                    </a:lnTo>
                    <a:lnTo>
                      <a:pt x="28" y="144"/>
                    </a:lnTo>
                    <a:lnTo>
                      <a:pt x="28" y="144"/>
                    </a:lnTo>
                    <a:lnTo>
                      <a:pt x="26" y="142"/>
                    </a:lnTo>
                    <a:lnTo>
                      <a:pt x="26" y="140"/>
                    </a:lnTo>
                    <a:lnTo>
                      <a:pt x="24" y="138"/>
                    </a:lnTo>
                    <a:lnTo>
                      <a:pt x="22" y="136"/>
                    </a:lnTo>
                    <a:lnTo>
                      <a:pt x="22" y="134"/>
                    </a:lnTo>
                    <a:lnTo>
                      <a:pt x="20" y="134"/>
                    </a:lnTo>
                    <a:lnTo>
                      <a:pt x="20" y="132"/>
                    </a:lnTo>
                    <a:lnTo>
                      <a:pt x="20" y="132"/>
                    </a:lnTo>
                    <a:lnTo>
                      <a:pt x="18" y="132"/>
                    </a:lnTo>
                    <a:lnTo>
                      <a:pt x="18" y="132"/>
                    </a:lnTo>
                    <a:lnTo>
                      <a:pt x="16" y="132"/>
                    </a:lnTo>
                    <a:lnTo>
                      <a:pt x="14" y="132"/>
                    </a:lnTo>
                    <a:lnTo>
                      <a:pt x="10" y="132"/>
                    </a:lnTo>
                    <a:lnTo>
                      <a:pt x="10" y="132"/>
                    </a:lnTo>
                    <a:lnTo>
                      <a:pt x="8" y="132"/>
                    </a:lnTo>
                    <a:lnTo>
                      <a:pt x="6" y="130"/>
                    </a:lnTo>
                    <a:lnTo>
                      <a:pt x="4" y="130"/>
                    </a:lnTo>
                    <a:lnTo>
                      <a:pt x="4" y="128"/>
                    </a:lnTo>
                    <a:lnTo>
                      <a:pt x="2" y="128"/>
                    </a:lnTo>
                    <a:lnTo>
                      <a:pt x="2" y="128"/>
                    </a:lnTo>
                    <a:lnTo>
                      <a:pt x="0" y="126"/>
                    </a:lnTo>
                    <a:lnTo>
                      <a:pt x="0" y="126"/>
                    </a:lnTo>
                    <a:lnTo>
                      <a:pt x="0" y="126"/>
                    </a:lnTo>
                    <a:lnTo>
                      <a:pt x="0" y="124"/>
                    </a:lnTo>
                    <a:lnTo>
                      <a:pt x="0" y="124"/>
                    </a:lnTo>
                    <a:lnTo>
                      <a:pt x="2" y="122"/>
                    </a:lnTo>
                    <a:lnTo>
                      <a:pt x="2" y="122"/>
                    </a:lnTo>
                    <a:lnTo>
                      <a:pt x="4" y="120"/>
                    </a:lnTo>
                    <a:lnTo>
                      <a:pt x="4" y="118"/>
                    </a:lnTo>
                    <a:lnTo>
                      <a:pt x="8" y="118"/>
                    </a:lnTo>
                    <a:lnTo>
                      <a:pt x="8" y="116"/>
                    </a:lnTo>
                    <a:lnTo>
                      <a:pt x="12" y="114"/>
                    </a:lnTo>
                    <a:lnTo>
                      <a:pt x="14" y="112"/>
                    </a:lnTo>
                    <a:lnTo>
                      <a:pt x="14" y="112"/>
                    </a:lnTo>
                    <a:lnTo>
                      <a:pt x="18" y="110"/>
                    </a:lnTo>
                    <a:lnTo>
                      <a:pt x="22" y="108"/>
                    </a:lnTo>
                    <a:lnTo>
                      <a:pt x="24" y="106"/>
                    </a:lnTo>
                    <a:lnTo>
                      <a:pt x="26" y="106"/>
                    </a:lnTo>
                    <a:lnTo>
                      <a:pt x="26" y="104"/>
                    </a:lnTo>
                    <a:lnTo>
                      <a:pt x="28" y="102"/>
                    </a:lnTo>
                    <a:lnTo>
                      <a:pt x="30" y="100"/>
                    </a:lnTo>
                    <a:lnTo>
                      <a:pt x="32" y="100"/>
                    </a:lnTo>
                    <a:lnTo>
                      <a:pt x="32" y="100"/>
                    </a:lnTo>
                    <a:lnTo>
                      <a:pt x="34" y="98"/>
                    </a:lnTo>
                    <a:lnTo>
                      <a:pt x="34" y="98"/>
                    </a:lnTo>
                    <a:lnTo>
                      <a:pt x="36" y="98"/>
                    </a:lnTo>
                    <a:lnTo>
                      <a:pt x="38" y="98"/>
                    </a:lnTo>
                    <a:lnTo>
                      <a:pt x="38" y="98"/>
                    </a:lnTo>
                    <a:lnTo>
                      <a:pt x="42" y="100"/>
                    </a:lnTo>
                    <a:lnTo>
                      <a:pt x="46" y="100"/>
                    </a:lnTo>
                    <a:lnTo>
                      <a:pt x="48" y="102"/>
                    </a:lnTo>
                    <a:lnTo>
                      <a:pt x="50" y="102"/>
                    </a:lnTo>
                    <a:lnTo>
                      <a:pt x="52" y="102"/>
                    </a:lnTo>
                    <a:lnTo>
                      <a:pt x="52" y="102"/>
                    </a:lnTo>
                    <a:lnTo>
                      <a:pt x="54" y="102"/>
                    </a:lnTo>
                    <a:lnTo>
                      <a:pt x="56" y="102"/>
                    </a:lnTo>
                    <a:lnTo>
                      <a:pt x="56" y="100"/>
                    </a:lnTo>
                    <a:lnTo>
                      <a:pt x="56" y="100"/>
                    </a:lnTo>
                    <a:lnTo>
                      <a:pt x="56" y="100"/>
                    </a:lnTo>
                    <a:lnTo>
                      <a:pt x="58" y="100"/>
                    </a:lnTo>
                    <a:lnTo>
                      <a:pt x="58" y="98"/>
                    </a:lnTo>
                    <a:lnTo>
                      <a:pt x="58" y="96"/>
                    </a:lnTo>
                    <a:lnTo>
                      <a:pt x="58" y="94"/>
                    </a:lnTo>
                    <a:lnTo>
                      <a:pt x="58" y="90"/>
                    </a:lnTo>
                    <a:lnTo>
                      <a:pt x="58" y="88"/>
                    </a:lnTo>
                    <a:lnTo>
                      <a:pt x="58" y="86"/>
                    </a:lnTo>
                    <a:lnTo>
                      <a:pt x="58" y="82"/>
                    </a:lnTo>
                    <a:lnTo>
                      <a:pt x="58" y="80"/>
                    </a:lnTo>
                    <a:lnTo>
                      <a:pt x="60" y="78"/>
                    </a:lnTo>
                    <a:lnTo>
                      <a:pt x="60" y="76"/>
                    </a:lnTo>
                    <a:lnTo>
                      <a:pt x="60" y="76"/>
                    </a:lnTo>
                    <a:lnTo>
                      <a:pt x="60" y="74"/>
                    </a:lnTo>
                    <a:lnTo>
                      <a:pt x="62" y="74"/>
                    </a:lnTo>
                    <a:lnTo>
                      <a:pt x="62" y="74"/>
                    </a:lnTo>
                    <a:lnTo>
                      <a:pt x="62" y="74"/>
                    </a:lnTo>
                    <a:lnTo>
                      <a:pt x="62" y="74"/>
                    </a:lnTo>
                    <a:lnTo>
                      <a:pt x="64" y="74"/>
                    </a:lnTo>
                    <a:lnTo>
                      <a:pt x="64" y="74"/>
                    </a:lnTo>
                    <a:lnTo>
                      <a:pt x="66" y="74"/>
                    </a:lnTo>
                    <a:lnTo>
                      <a:pt x="66" y="74"/>
                    </a:lnTo>
                    <a:lnTo>
                      <a:pt x="68" y="76"/>
                    </a:lnTo>
                    <a:lnTo>
                      <a:pt x="70" y="76"/>
                    </a:lnTo>
                    <a:lnTo>
                      <a:pt x="70" y="78"/>
                    </a:lnTo>
                    <a:lnTo>
                      <a:pt x="72" y="78"/>
                    </a:lnTo>
                    <a:lnTo>
                      <a:pt x="74" y="78"/>
                    </a:lnTo>
                    <a:lnTo>
                      <a:pt x="78" y="78"/>
                    </a:lnTo>
                    <a:lnTo>
                      <a:pt x="80" y="78"/>
                    </a:lnTo>
                    <a:lnTo>
                      <a:pt x="84" y="78"/>
                    </a:lnTo>
                    <a:lnTo>
                      <a:pt x="86" y="76"/>
                    </a:lnTo>
                    <a:lnTo>
                      <a:pt x="88" y="76"/>
                    </a:lnTo>
                    <a:lnTo>
                      <a:pt x="88" y="76"/>
                    </a:lnTo>
                    <a:lnTo>
                      <a:pt x="90" y="76"/>
                    </a:lnTo>
                    <a:lnTo>
                      <a:pt x="90" y="74"/>
                    </a:lnTo>
                    <a:lnTo>
                      <a:pt x="90" y="74"/>
                    </a:lnTo>
                    <a:lnTo>
                      <a:pt x="90" y="74"/>
                    </a:lnTo>
                    <a:lnTo>
                      <a:pt x="92" y="72"/>
                    </a:lnTo>
                    <a:lnTo>
                      <a:pt x="92" y="70"/>
                    </a:lnTo>
                    <a:lnTo>
                      <a:pt x="92" y="70"/>
                    </a:lnTo>
                    <a:lnTo>
                      <a:pt x="92" y="66"/>
                    </a:lnTo>
                    <a:lnTo>
                      <a:pt x="92" y="64"/>
                    </a:lnTo>
                    <a:lnTo>
                      <a:pt x="92" y="62"/>
                    </a:lnTo>
                    <a:lnTo>
                      <a:pt x="92" y="60"/>
                    </a:lnTo>
                    <a:lnTo>
                      <a:pt x="92" y="54"/>
                    </a:lnTo>
                    <a:lnTo>
                      <a:pt x="92" y="52"/>
                    </a:lnTo>
                    <a:lnTo>
                      <a:pt x="92" y="50"/>
                    </a:lnTo>
                    <a:lnTo>
                      <a:pt x="92" y="48"/>
                    </a:lnTo>
                    <a:lnTo>
                      <a:pt x="92" y="46"/>
                    </a:lnTo>
                    <a:lnTo>
                      <a:pt x="94" y="44"/>
                    </a:lnTo>
                    <a:lnTo>
                      <a:pt x="94" y="44"/>
                    </a:lnTo>
                    <a:lnTo>
                      <a:pt x="96" y="40"/>
                    </a:lnTo>
                    <a:lnTo>
                      <a:pt x="96" y="40"/>
                    </a:lnTo>
                    <a:lnTo>
                      <a:pt x="98" y="38"/>
                    </a:lnTo>
                    <a:lnTo>
                      <a:pt x="98" y="36"/>
                    </a:lnTo>
                    <a:lnTo>
                      <a:pt x="98" y="36"/>
                    </a:lnTo>
                    <a:lnTo>
                      <a:pt x="100" y="34"/>
                    </a:lnTo>
                    <a:lnTo>
                      <a:pt x="98" y="32"/>
                    </a:lnTo>
                    <a:lnTo>
                      <a:pt x="98" y="32"/>
                    </a:lnTo>
                    <a:lnTo>
                      <a:pt x="98" y="30"/>
                    </a:lnTo>
                    <a:lnTo>
                      <a:pt x="98" y="26"/>
                    </a:lnTo>
                    <a:lnTo>
                      <a:pt x="96" y="24"/>
                    </a:lnTo>
                    <a:lnTo>
                      <a:pt x="96" y="20"/>
                    </a:lnTo>
                    <a:lnTo>
                      <a:pt x="94" y="16"/>
                    </a:lnTo>
                    <a:lnTo>
                      <a:pt x="94" y="16"/>
                    </a:lnTo>
                    <a:lnTo>
                      <a:pt x="94" y="14"/>
                    </a:lnTo>
                    <a:lnTo>
                      <a:pt x="94" y="12"/>
                    </a:lnTo>
                    <a:lnTo>
                      <a:pt x="94" y="12"/>
                    </a:lnTo>
                    <a:lnTo>
                      <a:pt x="94" y="10"/>
                    </a:lnTo>
                    <a:lnTo>
                      <a:pt x="96" y="8"/>
                    </a:lnTo>
                    <a:lnTo>
                      <a:pt x="96" y="8"/>
                    </a:lnTo>
                    <a:lnTo>
                      <a:pt x="96" y="6"/>
                    </a:lnTo>
                    <a:lnTo>
                      <a:pt x="98" y="4"/>
                    </a:lnTo>
                    <a:lnTo>
                      <a:pt x="100" y="4"/>
                    </a:lnTo>
                    <a:lnTo>
                      <a:pt x="100" y="2"/>
                    </a:lnTo>
                    <a:lnTo>
                      <a:pt x="102" y="2"/>
                    </a:lnTo>
                    <a:close/>
                  </a:path>
                </a:pathLst>
              </a:custGeom>
              <a:grpFill/>
              <a:ln w="63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341" name="Freeform 61">
                <a:extLst>
                  <a:ext uri="{FF2B5EF4-FFF2-40B4-BE49-F238E27FC236}">
                    <a16:creationId xmlns:a16="http://schemas.microsoft.com/office/drawing/2014/main" id="{A310E1C9-C724-D7E2-2468-7D3E7B3D1C01}"/>
                  </a:ext>
                </a:extLst>
              </p:cNvPr>
              <p:cNvSpPr>
                <a:spLocks/>
              </p:cNvSpPr>
              <p:nvPr/>
            </p:nvSpPr>
            <p:spPr bwMode="auto">
              <a:xfrm>
                <a:off x="7310061" y="3224643"/>
                <a:ext cx="31177" cy="31177"/>
              </a:xfrm>
              <a:custGeom>
                <a:avLst/>
                <a:gdLst>
                  <a:gd name="T0" fmla="*/ 2 w 18"/>
                  <a:gd name="T1" fmla="*/ 6 h 18"/>
                  <a:gd name="T2" fmla="*/ 2 w 18"/>
                  <a:gd name="T3" fmla="*/ 6 h 18"/>
                  <a:gd name="T4" fmla="*/ 2 w 18"/>
                  <a:gd name="T5" fmla="*/ 8 h 18"/>
                  <a:gd name="T6" fmla="*/ 2 w 18"/>
                  <a:gd name="T7" fmla="*/ 8 h 18"/>
                  <a:gd name="T8" fmla="*/ 0 w 18"/>
                  <a:gd name="T9" fmla="*/ 12 h 18"/>
                  <a:gd name="T10" fmla="*/ 0 w 18"/>
                  <a:gd name="T11" fmla="*/ 12 h 18"/>
                  <a:gd name="T12" fmla="*/ 0 w 18"/>
                  <a:gd name="T13" fmla="*/ 14 h 18"/>
                  <a:gd name="T14" fmla="*/ 0 w 18"/>
                  <a:gd name="T15" fmla="*/ 16 h 18"/>
                  <a:gd name="T16" fmla="*/ 0 w 18"/>
                  <a:gd name="T17" fmla="*/ 16 h 18"/>
                  <a:gd name="T18" fmla="*/ 0 w 18"/>
                  <a:gd name="T19" fmla="*/ 16 h 18"/>
                  <a:gd name="T20" fmla="*/ 2 w 18"/>
                  <a:gd name="T21" fmla="*/ 16 h 18"/>
                  <a:gd name="T22" fmla="*/ 2 w 18"/>
                  <a:gd name="T23" fmla="*/ 16 h 18"/>
                  <a:gd name="T24" fmla="*/ 4 w 18"/>
                  <a:gd name="T25" fmla="*/ 18 h 18"/>
                  <a:gd name="T26" fmla="*/ 4 w 18"/>
                  <a:gd name="T27" fmla="*/ 18 h 18"/>
                  <a:gd name="T28" fmla="*/ 6 w 18"/>
                  <a:gd name="T29" fmla="*/ 16 h 18"/>
                  <a:gd name="T30" fmla="*/ 8 w 18"/>
                  <a:gd name="T31" fmla="*/ 16 h 18"/>
                  <a:gd name="T32" fmla="*/ 8 w 18"/>
                  <a:gd name="T33" fmla="*/ 16 h 18"/>
                  <a:gd name="T34" fmla="*/ 10 w 18"/>
                  <a:gd name="T35" fmla="*/ 16 h 18"/>
                  <a:gd name="T36" fmla="*/ 10 w 18"/>
                  <a:gd name="T37" fmla="*/ 16 h 18"/>
                  <a:gd name="T38" fmla="*/ 12 w 18"/>
                  <a:gd name="T39" fmla="*/ 14 h 18"/>
                  <a:gd name="T40" fmla="*/ 14 w 18"/>
                  <a:gd name="T41" fmla="*/ 14 h 18"/>
                  <a:gd name="T42" fmla="*/ 14 w 18"/>
                  <a:gd name="T43" fmla="*/ 12 h 18"/>
                  <a:gd name="T44" fmla="*/ 16 w 18"/>
                  <a:gd name="T45" fmla="*/ 10 h 18"/>
                  <a:gd name="T46" fmla="*/ 16 w 18"/>
                  <a:gd name="T47" fmla="*/ 8 h 18"/>
                  <a:gd name="T48" fmla="*/ 18 w 18"/>
                  <a:gd name="T49" fmla="*/ 8 h 18"/>
                  <a:gd name="T50" fmla="*/ 18 w 18"/>
                  <a:gd name="T51" fmla="*/ 6 h 18"/>
                  <a:gd name="T52" fmla="*/ 18 w 18"/>
                  <a:gd name="T53" fmla="*/ 6 h 18"/>
                  <a:gd name="T54" fmla="*/ 18 w 18"/>
                  <a:gd name="T55" fmla="*/ 6 h 18"/>
                  <a:gd name="T56" fmla="*/ 16 w 18"/>
                  <a:gd name="T57" fmla="*/ 6 h 18"/>
                  <a:gd name="T58" fmla="*/ 16 w 18"/>
                  <a:gd name="T59" fmla="*/ 4 h 18"/>
                  <a:gd name="T60" fmla="*/ 16 w 18"/>
                  <a:gd name="T61" fmla="*/ 4 h 18"/>
                  <a:gd name="T62" fmla="*/ 14 w 18"/>
                  <a:gd name="T63" fmla="*/ 2 h 18"/>
                  <a:gd name="T64" fmla="*/ 12 w 18"/>
                  <a:gd name="T65" fmla="*/ 2 h 18"/>
                  <a:gd name="T66" fmla="*/ 10 w 18"/>
                  <a:gd name="T67" fmla="*/ 2 h 18"/>
                  <a:gd name="T68" fmla="*/ 8 w 18"/>
                  <a:gd name="T69" fmla="*/ 0 h 18"/>
                  <a:gd name="T70" fmla="*/ 6 w 18"/>
                  <a:gd name="T71" fmla="*/ 0 h 18"/>
                  <a:gd name="T72" fmla="*/ 4 w 18"/>
                  <a:gd name="T73" fmla="*/ 0 h 18"/>
                  <a:gd name="T74" fmla="*/ 4 w 18"/>
                  <a:gd name="T75" fmla="*/ 0 h 18"/>
                  <a:gd name="T76" fmla="*/ 2 w 18"/>
                  <a:gd name="T77" fmla="*/ 2 h 18"/>
                  <a:gd name="T78" fmla="*/ 2 w 18"/>
                  <a:gd name="T79" fmla="*/ 2 h 18"/>
                  <a:gd name="T80" fmla="*/ 2 w 18"/>
                  <a:gd name="T81" fmla="*/ 2 h 18"/>
                  <a:gd name="T82" fmla="*/ 2 w 18"/>
                  <a:gd name="T83"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18">
                    <a:moveTo>
                      <a:pt x="2" y="6"/>
                    </a:moveTo>
                    <a:lnTo>
                      <a:pt x="2" y="6"/>
                    </a:lnTo>
                    <a:lnTo>
                      <a:pt x="2" y="8"/>
                    </a:lnTo>
                    <a:lnTo>
                      <a:pt x="2" y="8"/>
                    </a:lnTo>
                    <a:lnTo>
                      <a:pt x="0" y="12"/>
                    </a:lnTo>
                    <a:lnTo>
                      <a:pt x="0" y="12"/>
                    </a:lnTo>
                    <a:lnTo>
                      <a:pt x="0" y="14"/>
                    </a:lnTo>
                    <a:lnTo>
                      <a:pt x="0" y="16"/>
                    </a:lnTo>
                    <a:lnTo>
                      <a:pt x="0" y="16"/>
                    </a:lnTo>
                    <a:lnTo>
                      <a:pt x="0" y="16"/>
                    </a:lnTo>
                    <a:lnTo>
                      <a:pt x="2" y="16"/>
                    </a:lnTo>
                    <a:lnTo>
                      <a:pt x="2" y="16"/>
                    </a:lnTo>
                    <a:lnTo>
                      <a:pt x="4" y="18"/>
                    </a:lnTo>
                    <a:lnTo>
                      <a:pt x="4" y="18"/>
                    </a:lnTo>
                    <a:lnTo>
                      <a:pt x="6" y="16"/>
                    </a:lnTo>
                    <a:lnTo>
                      <a:pt x="8" y="16"/>
                    </a:lnTo>
                    <a:lnTo>
                      <a:pt x="8" y="16"/>
                    </a:lnTo>
                    <a:lnTo>
                      <a:pt x="10" y="16"/>
                    </a:lnTo>
                    <a:lnTo>
                      <a:pt x="10" y="16"/>
                    </a:lnTo>
                    <a:lnTo>
                      <a:pt x="12" y="14"/>
                    </a:lnTo>
                    <a:lnTo>
                      <a:pt x="14" y="14"/>
                    </a:lnTo>
                    <a:lnTo>
                      <a:pt x="14" y="12"/>
                    </a:lnTo>
                    <a:lnTo>
                      <a:pt x="16" y="10"/>
                    </a:lnTo>
                    <a:lnTo>
                      <a:pt x="16" y="8"/>
                    </a:lnTo>
                    <a:lnTo>
                      <a:pt x="18" y="8"/>
                    </a:lnTo>
                    <a:lnTo>
                      <a:pt x="18" y="6"/>
                    </a:lnTo>
                    <a:lnTo>
                      <a:pt x="18" y="6"/>
                    </a:lnTo>
                    <a:lnTo>
                      <a:pt x="18" y="6"/>
                    </a:lnTo>
                    <a:lnTo>
                      <a:pt x="16" y="6"/>
                    </a:lnTo>
                    <a:lnTo>
                      <a:pt x="16" y="4"/>
                    </a:lnTo>
                    <a:lnTo>
                      <a:pt x="16" y="4"/>
                    </a:lnTo>
                    <a:lnTo>
                      <a:pt x="14" y="2"/>
                    </a:lnTo>
                    <a:lnTo>
                      <a:pt x="12" y="2"/>
                    </a:lnTo>
                    <a:lnTo>
                      <a:pt x="10" y="2"/>
                    </a:lnTo>
                    <a:lnTo>
                      <a:pt x="8" y="0"/>
                    </a:lnTo>
                    <a:lnTo>
                      <a:pt x="6" y="0"/>
                    </a:lnTo>
                    <a:lnTo>
                      <a:pt x="4" y="0"/>
                    </a:lnTo>
                    <a:lnTo>
                      <a:pt x="4" y="0"/>
                    </a:lnTo>
                    <a:lnTo>
                      <a:pt x="2" y="2"/>
                    </a:lnTo>
                    <a:lnTo>
                      <a:pt x="2" y="2"/>
                    </a:lnTo>
                    <a:lnTo>
                      <a:pt x="2" y="2"/>
                    </a:lnTo>
                    <a:lnTo>
                      <a:pt x="2" y="2"/>
                    </a:lnTo>
                  </a:path>
                </a:pathLst>
              </a:custGeom>
              <a:grpFill/>
              <a:ln w="6350">
                <a:solidFill>
                  <a:srgbClr val="FFFFFF"/>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sp>
            <p:nvSpPr>
              <p:cNvPr id="342" name="Freeform 63">
                <a:extLst>
                  <a:ext uri="{FF2B5EF4-FFF2-40B4-BE49-F238E27FC236}">
                    <a16:creationId xmlns:a16="http://schemas.microsoft.com/office/drawing/2014/main" id="{6558D75F-0888-91DF-98D3-25FE6BD362AD}"/>
                  </a:ext>
                </a:extLst>
              </p:cNvPr>
              <p:cNvSpPr>
                <a:spLocks/>
              </p:cNvSpPr>
              <p:nvPr/>
            </p:nvSpPr>
            <p:spPr bwMode="auto">
              <a:xfrm>
                <a:off x="7230386" y="3203858"/>
                <a:ext cx="62355" cy="93532"/>
              </a:xfrm>
              <a:custGeom>
                <a:avLst/>
                <a:gdLst>
                  <a:gd name="T0" fmla="*/ 16 w 36"/>
                  <a:gd name="T1" fmla="*/ 4 h 54"/>
                  <a:gd name="T2" fmla="*/ 14 w 36"/>
                  <a:gd name="T3" fmla="*/ 6 h 54"/>
                  <a:gd name="T4" fmla="*/ 10 w 36"/>
                  <a:gd name="T5" fmla="*/ 12 h 54"/>
                  <a:gd name="T6" fmla="*/ 10 w 36"/>
                  <a:gd name="T7" fmla="*/ 14 h 54"/>
                  <a:gd name="T8" fmla="*/ 8 w 36"/>
                  <a:gd name="T9" fmla="*/ 16 h 54"/>
                  <a:gd name="T10" fmla="*/ 4 w 36"/>
                  <a:gd name="T11" fmla="*/ 18 h 54"/>
                  <a:gd name="T12" fmla="*/ 2 w 36"/>
                  <a:gd name="T13" fmla="*/ 20 h 54"/>
                  <a:gd name="T14" fmla="*/ 0 w 36"/>
                  <a:gd name="T15" fmla="*/ 20 h 54"/>
                  <a:gd name="T16" fmla="*/ 0 w 36"/>
                  <a:gd name="T17" fmla="*/ 22 h 54"/>
                  <a:gd name="T18" fmla="*/ 0 w 36"/>
                  <a:gd name="T19" fmla="*/ 24 h 54"/>
                  <a:gd name="T20" fmla="*/ 2 w 36"/>
                  <a:gd name="T21" fmla="*/ 28 h 54"/>
                  <a:gd name="T22" fmla="*/ 4 w 36"/>
                  <a:gd name="T23" fmla="*/ 32 h 54"/>
                  <a:gd name="T24" fmla="*/ 6 w 36"/>
                  <a:gd name="T25" fmla="*/ 34 h 54"/>
                  <a:gd name="T26" fmla="*/ 8 w 36"/>
                  <a:gd name="T27" fmla="*/ 34 h 54"/>
                  <a:gd name="T28" fmla="*/ 8 w 36"/>
                  <a:gd name="T29" fmla="*/ 36 h 54"/>
                  <a:gd name="T30" fmla="*/ 10 w 36"/>
                  <a:gd name="T31" fmla="*/ 34 h 54"/>
                  <a:gd name="T32" fmla="*/ 12 w 36"/>
                  <a:gd name="T33" fmla="*/ 34 h 54"/>
                  <a:gd name="T34" fmla="*/ 12 w 36"/>
                  <a:gd name="T35" fmla="*/ 30 h 54"/>
                  <a:gd name="T36" fmla="*/ 14 w 36"/>
                  <a:gd name="T37" fmla="*/ 28 h 54"/>
                  <a:gd name="T38" fmla="*/ 16 w 36"/>
                  <a:gd name="T39" fmla="*/ 28 h 54"/>
                  <a:gd name="T40" fmla="*/ 18 w 36"/>
                  <a:gd name="T41" fmla="*/ 28 h 54"/>
                  <a:gd name="T42" fmla="*/ 18 w 36"/>
                  <a:gd name="T43" fmla="*/ 28 h 54"/>
                  <a:gd name="T44" fmla="*/ 20 w 36"/>
                  <a:gd name="T45" fmla="*/ 30 h 54"/>
                  <a:gd name="T46" fmla="*/ 22 w 36"/>
                  <a:gd name="T47" fmla="*/ 30 h 54"/>
                  <a:gd name="T48" fmla="*/ 22 w 36"/>
                  <a:gd name="T49" fmla="*/ 32 h 54"/>
                  <a:gd name="T50" fmla="*/ 22 w 36"/>
                  <a:gd name="T51" fmla="*/ 34 h 54"/>
                  <a:gd name="T52" fmla="*/ 20 w 36"/>
                  <a:gd name="T53" fmla="*/ 38 h 54"/>
                  <a:gd name="T54" fmla="*/ 20 w 36"/>
                  <a:gd name="T55" fmla="*/ 40 h 54"/>
                  <a:gd name="T56" fmla="*/ 20 w 36"/>
                  <a:gd name="T57" fmla="*/ 44 h 54"/>
                  <a:gd name="T58" fmla="*/ 22 w 36"/>
                  <a:gd name="T59" fmla="*/ 48 h 54"/>
                  <a:gd name="T60" fmla="*/ 24 w 36"/>
                  <a:gd name="T61" fmla="*/ 52 h 54"/>
                  <a:gd name="T62" fmla="*/ 24 w 36"/>
                  <a:gd name="T63" fmla="*/ 52 h 54"/>
                  <a:gd name="T64" fmla="*/ 26 w 36"/>
                  <a:gd name="T65" fmla="*/ 54 h 54"/>
                  <a:gd name="T66" fmla="*/ 26 w 36"/>
                  <a:gd name="T67" fmla="*/ 54 h 54"/>
                  <a:gd name="T68" fmla="*/ 30 w 36"/>
                  <a:gd name="T69" fmla="*/ 52 h 54"/>
                  <a:gd name="T70" fmla="*/ 32 w 36"/>
                  <a:gd name="T71" fmla="*/ 50 h 54"/>
                  <a:gd name="T72" fmla="*/ 34 w 36"/>
                  <a:gd name="T73" fmla="*/ 48 h 54"/>
                  <a:gd name="T74" fmla="*/ 34 w 36"/>
                  <a:gd name="T75" fmla="*/ 46 h 54"/>
                  <a:gd name="T76" fmla="*/ 36 w 36"/>
                  <a:gd name="T77" fmla="*/ 44 h 54"/>
                  <a:gd name="T78" fmla="*/ 36 w 36"/>
                  <a:gd name="T79" fmla="*/ 40 h 54"/>
                  <a:gd name="T80" fmla="*/ 34 w 36"/>
                  <a:gd name="T81" fmla="*/ 32 h 54"/>
                  <a:gd name="T82" fmla="*/ 34 w 36"/>
                  <a:gd name="T83" fmla="*/ 20 h 54"/>
                  <a:gd name="T84" fmla="*/ 34 w 36"/>
                  <a:gd name="T85" fmla="*/ 12 h 54"/>
                  <a:gd name="T86" fmla="*/ 32 w 36"/>
                  <a:gd name="T87" fmla="*/ 8 h 54"/>
                  <a:gd name="T88" fmla="*/ 30 w 36"/>
                  <a:gd name="T89" fmla="*/ 2 h 54"/>
                  <a:gd name="T90" fmla="*/ 28 w 36"/>
                  <a:gd name="T91" fmla="*/ 0 h 54"/>
                  <a:gd name="T92" fmla="*/ 26 w 36"/>
                  <a:gd name="T93" fmla="*/ 0 h 54"/>
                  <a:gd name="T94" fmla="*/ 26 w 36"/>
                  <a:gd name="T95" fmla="*/ 0 h 54"/>
                  <a:gd name="T96" fmla="*/ 22 w 36"/>
                  <a:gd name="T97" fmla="*/ 0 h 54"/>
                  <a:gd name="T98" fmla="*/ 20 w 36"/>
                  <a:gd name="T99" fmla="*/ 2 h 54"/>
                  <a:gd name="T100" fmla="*/ 16 w 36"/>
                  <a:gd name="T101"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 h="54">
                    <a:moveTo>
                      <a:pt x="16" y="4"/>
                    </a:moveTo>
                    <a:lnTo>
                      <a:pt x="16" y="4"/>
                    </a:lnTo>
                    <a:lnTo>
                      <a:pt x="14" y="6"/>
                    </a:lnTo>
                    <a:lnTo>
                      <a:pt x="14" y="6"/>
                    </a:lnTo>
                    <a:lnTo>
                      <a:pt x="12" y="10"/>
                    </a:lnTo>
                    <a:lnTo>
                      <a:pt x="10" y="12"/>
                    </a:lnTo>
                    <a:lnTo>
                      <a:pt x="10" y="14"/>
                    </a:lnTo>
                    <a:lnTo>
                      <a:pt x="10" y="14"/>
                    </a:lnTo>
                    <a:lnTo>
                      <a:pt x="8" y="16"/>
                    </a:lnTo>
                    <a:lnTo>
                      <a:pt x="8" y="16"/>
                    </a:lnTo>
                    <a:lnTo>
                      <a:pt x="4" y="18"/>
                    </a:lnTo>
                    <a:lnTo>
                      <a:pt x="4" y="18"/>
                    </a:lnTo>
                    <a:lnTo>
                      <a:pt x="2" y="18"/>
                    </a:lnTo>
                    <a:lnTo>
                      <a:pt x="2" y="20"/>
                    </a:lnTo>
                    <a:lnTo>
                      <a:pt x="0" y="20"/>
                    </a:lnTo>
                    <a:lnTo>
                      <a:pt x="0" y="20"/>
                    </a:lnTo>
                    <a:lnTo>
                      <a:pt x="0" y="20"/>
                    </a:lnTo>
                    <a:lnTo>
                      <a:pt x="0" y="22"/>
                    </a:lnTo>
                    <a:lnTo>
                      <a:pt x="0" y="22"/>
                    </a:lnTo>
                    <a:lnTo>
                      <a:pt x="0" y="24"/>
                    </a:lnTo>
                    <a:lnTo>
                      <a:pt x="2" y="26"/>
                    </a:lnTo>
                    <a:lnTo>
                      <a:pt x="2" y="28"/>
                    </a:lnTo>
                    <a:lnTo>
                      <a:pt x="4" y="32"/>
                    </a:lnTo>
                    <a:lnTo>
                      <a:pt x="4" y="32"/>
                    </a:lnTo>
                    <a:lnTo>
                      <a:pt x="6" y="34"/>
                    </a:lnTo>
                    <a:lnTo>
                      <a:pt x="6" y="34"/>
                    </a:lnTo>
                    <a:lnTo>
                      <a:pt x="6" y="34"/>
                    </a:lnTo>
                    <a:lnTo>
                      <a:pt x="8" y="34"/>
                    </a:lnTo>
                    <a:lnTo>
                      <a:pt x="8" y="36"/>
                    </a:lnTo>
                    <a:lnTo>
                      <a:pt x="8" y="36"/>
                    </a:lnTo>
                    <a:lnTo>
                      <a:pt x="10" y="36"/>
                    </a:lnTo>
                    <a:lnTo>
                      <a:pt x="10" y="34"/>
                    </a:lnTo>
                    <a:lnTo>
                      <a:pt x="10" y="34"/>
                    </a:lnTo>
                    <a:lnTo>
                      <a:pt x="12" y="34"/>
                    </a:lnTo>
                    <a:lnTo>
                      <a:pt x="12" y="32"/>
                    </a:lnTo>
                    <a:lnTo>
                      <a:pt x="12" y="30"/>
                    </a:lnTo>
                    <a:lnTo>
                      <a:pt x="14" y="30"/>
                    </a:lnTo>
                    <a:lnTo>
                      <a:pt x="14" y="28"/>
                    </a:lnTo>
                    <a:lnTo>
                      <a:pt x="16" y="28"/>
                    </a:lnTo>
                    <a:lnTo>
                      <a:pt x="16" y="28"/>
                    </a:lnTo>
                    <a:lnTo>
                      <a:pt x="16" y="28"/>
                    </a:lnTo>
                    <a:lnTo>
                      <a:pt x="18" y="28"/>
                    </a:lnTo>
                    <a:lnTo>
                      <a:pt x="18" y="28"/>
                    </a:lnTo>
                    <a:lnTo>
                      <a:pt x="18" y="28"/>
                    </a:lnTo>
                    <a:lnTo>
                      <a:pt x="20" y="28"/>
                    </a:lnTo>
                    <a:lnTo>
                      <a:pt x="20" y="30"/>
                    </a:lnTo>
                    <a:lnTo>
                      <a:pt x="22" y="30"/>
                    </a:lnTo>
                    <a:lnTo>
                      <a:pt x="22" y="30"/>
                    </a:lnTo>
                    <a:lnTo>
                      <a:pt x="22" y="30"/>
                    </a:lnTo>
                    <a:lnTo>
                      <a:pt x="22" y="32"/>
                    </a:lnTo>
                    <a:lnTo>
                      <a:pt x="22" y="32"/>
                    </a:lnTo>
                    <a:lnTo>
                      <a:pt x="22" y="34"/>
                    </a:lnTo>
                    <a:lnTo>
                      <a:pt x="22" y="36"/>
                    </a:lnTo>
                    <a:lnTo>
                      <a:pt x="20" y="38"/>
                    </a:lnTo>
                    <a:lnTo>
                      <a:pt x="20" y="40"/>
                    </a:lnTo>
                    <a:lnTo>
                      <a:pt x="20" y="40"/>
                    </a:lnTo>
                    <a:lnTo>
                      <a:pt x="20" y="42"/>
                    </a:lnTo>
                    <a:lnTo>
                      <a:pt x="20" y="44"/>
                    </a:lnTo>
                    <a:lnTo>
                      <a:pt x="20" y="46"/>
                    </a:lnTo>
                    <a:lnTo>
                      <a:pt x="22" y="48"/>
                    </a:lnTo>
                    <a:lnTo>
                      <a:pt x="22" y="50"/>
                    </a:lnTo>
                    <a:lnTo>
                      <a:pt x="24" y="52"/>
                    </a:lnTo>
                    <a:lnTo>
                      <a:pt x="24" y="52"/>
                    </a:lnTo>
                    <a:lnTo>
                      <a:pt x="24" y="52"/>
                    </a:lnTo>
                    <a:lnTo>
                      <a:pt x="24" y="52"/>
                    </a:lnTo>
                    <a:lnTo>
                      <a:pt x="26" y="54"/>
                    </a:lnTo>
                    <a:lnTo>
                      <a:pt x="26" y="54"/>
                    </a:lnTo>
                    <a:lnTo>
                      <a:pt x="26" y="54"/>
                    </a:lnTo>
                    <a:lnTo>
                      <a:pt x="28" y="52"/>
                    </a:lnTo>
                    <a:lnTo>
                      <a:pt x="30" y="52"/>
                    </a:lnTo>
                    <a:lnTo>
                      <a:pt x="30" y="52"/>
                    </a:lnTo>
                    <a:lnTo>
                      <a:pt x="32" y="50"/>
                    </a:lnTo>
                    <a:lnTo>
                      <a:pt x="34" y="48"/>
                    </a:lnTo>
                    <a:lnTo>
                      <a:pt x="34" y="48"/>
                    </a:lnTo>
                    <a:lnTo>
                      <a:pt x="34" y="46"/>
                    </a:lnTo>
                    <a:lnTo>
                      <a:pt x="34" y="46"/>
                    </a:lnTo>
                    <a:lnTo>
                      <a:pt x="34" y="46"/>
                    </a:lnTo>
                    <a:lnTo>
                      <a:pt x="36" y="44"/>
                    </a:lnTo>
                    <a:lnTo>
                      <a:pt x="36" y="42"/>
                    </a:lnTo>
                    <a:lnTo>
                      <a:pt x="36" y="40"/>
                    </a:lnTo>
                    <a:lnTo>
                      <a:pt x="34" y="34"/>
                    </a:lnTo>
                    <a:lnTo>
                      <a:pt x="34" y="32"/>
                    </a:lnTo>
                    <a:lnTo>
                      <a:pt x="34" y="26"/>
                    </a:lnTo>
                    <a:lnTo>
                      <a:pt x="34" y="20"/>
                    </a:lnTo>
                    <a:lnTo>
                      <a:pt x="34" y="16"/>
                    </a:lnTo>
                    <a:lnTo>
                      <a:pt x="34" y="12"/>
                    </a:lnTo>
                    <a:lnTo>
                      <a:pt x="32" y="10"/>
                    </a:lnTo>
                    <a:lnTo>
                      <a:pt x="32" y="8"/>
                    </a:lnTo>
                    <a:lnTo>
                      <a:pt x="32" y="6"/>
                    </a:lnTo>
                    <a:lnTo>
                      <a:pt x="30" y="2"/>
                    </a:lnTo>
                    <a:lnTo>
                      <a:pt x="30" y="2"/>
                    </a:lnTo>
                    <a:lnTo>
                      <a:pt x="28" y="0"/>
                    </a:lnTo>
                    <a:lnTo>
                      <a:pt x="28" y="0"/>
                    </a:lnTo>
                    <a:lnTo>
                      <a:pt x="26" y="0"/>
                    </a:lnTo>
                    <a:lnTo>
                      <a:pt x="26" y="0"/>
                    </a:lnTo>
                    <a:lnTo>
                      <a:pt x="26" y="0"/>
                    </a:lnTo>
                    <a:lnTo>
                      <a:pt x="24" y="0"/>
                    </a:lnTo>
                    <a:lnTo>
                      <a:pt x="22" y="0"/>
                    </a:lnTo>
                    <a:lnTo>
                      <a:pt x="22" y="0"/>
                    </a:lnTo>
                    <a:lnTo>
                      <a:pt x="20" y="2"/>
                    </a:lnTo>
                    <a:lnTo>
                      <a:pt x="18" y="2"/>
                    </a:lnTo>
                    <a:lnTo>
                      <a:pt x="16" y="4"/>
                    </a:lnTo>
                    <a:close/>
                  </a:path>
                </a:pathLst>
              </a:custGeom>
              <a:grpFill/>
              <a:ln w="6350">
                <a:solidFill>
                  <a:srgbClr val="FFFFFF"/>
                </a:solidFill>
                <a:round/>
                <a:headEnd/>
                <a:tailEnd/>
              </a:ln>
            </p:spPr>
            <p:txBody>
              <a:bodyPr vert="horz" wrap="square" lIns="91440" tIns="45720" rIns="91440" bIns="45720" numCol="1" anchor="t" anchorCtr="0" compatLnSpc="1">
                <a:prstTxWarp prst="textNoShape">
                  <a:avLst/>
                </a:prstTxWarp>
              </a:bodyPr>
              <a:lstStyle/>
              <a:p>
                <a:pPr algn="ctr"/>
                <a:endParaRPr lang="en-GB"/>
              </a:p>
            </p:txBody>
          </p:sp>
        </p:grpSp>
      </p:grpSp>
      <p:cxnSp>
        <p:nvCxnSpPr>
          <p:cNvPr id="343" name="Straight Connector 93">
            <a:extLst>
              <a:ext uri="{FF2B5EF4-FFF2-40B4-BE49-F238E27FC236}">
                <a16:creationId xmlns:a16="http://schemas.microsoft.com/office/drawing/2014/main" id="{87A77030-ECE8-3AE3-4387-07E47571A0E6}"/>
              </a:ext>
            </a:extLst>
          </p:cNvPr>
          <p:cNvCxnSpPr>
            <a:cxnSpLocks/>
          </p:cNvCxnSpPr>
          <p:nvPr/>
        </p:nvCxnSpPr>
        <p:spPr bwMode="auto">
          <a:xfrm>
            <a:off x="760058" y="2646213"/>
            <a:ext cx="0" cy="2028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4" name="Image 343" descr="Une image contenant carte&#10;&#10;Description générée automatiquement">
            <a:extLst>
              <a:ext uri="{FF2B5EF4-FFF2-40B4-BE49-F238E27FC236}">
                <a16:creationId xmlns:a16="http://schemas.microsoft.com/office/drawing/2014/main" id="{DB7148AF-6E0F-A68C-7C47-0DEA0E8A73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288" r="79137" b="22759"/>
          <a:stretch/>
        </p:blipFill>
        <p:spPr>
          <a:xfrm>
            <a:off x="788" y="5767952"/>
            <a:ext cx="1532808" cy="961040"/>
          </a:xfrm>
          <a:prstGeom prst="rect">
            <a:avLst/>
          </a:prstGeom>
        </p:spPr>
      </p:pic>
      <p:sp>
        <p:nvSpPr>
          <p:cNvPr id="17" name="Rectangle : coins arrondis 16">
            <a:extLst>
              <a:ext uri="{FF2B5EF4-FFF2-40B4-BE49-F238E27FC236}">
                <a16:creationId xmlns:a16="http://schemas.microsoft.com/office/drawing/2014/main" id="{F5D1F707-D5BD-0F46-94E9-2825DA4663F4}"/>
              </a:ext>
            </a:extLst>
          </p:cNvPr>
          <p:cNvSpPr/>
          <p:nvPr/>
        </p:nvSpPr>
        <p:spPr>
          <a:xfrm>
            <a:off x="4693653" y="-27268"/>
            <a:ext cx="7498348" cy="1832101"/>
          </a:xfrm>
          <a:prstGeom prst="roundRect">
            <a:avLst>
              <a:gd name="adj" fmla="val 13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1200"/>
              </a:spcAft>
              <a:buFont typeface="Arial" panose="020B0604020202020204" pitchFamily="34" charset="0"/>
              <a:buChar char="•"/>
            </a:pPr>
            <a:r>
              <a:rPr lang="en-US" sz="1600" b="1" dirty="0">
                <a:solidFill>
                  <a:srgbClr val="1D4C7C"/>
                </a:solidFill>
                <a:latin typeface="Helvetica Neue" panose="02000503000000020004" pitchFamily="2" charset="0"/>
                <a:ea typeface="Helvetica Neue" panose="02000503000000020004" pitchFamily="2" charset="0"/>
                <a:cs typeface="Helvetica Neue" panose="02000503000000020004" pitchFamily="2" charset="0"/>
              </a:rPr>
              <a:t>316</a:t>
            </a:r>
            <a:r>
              <a:rPr lang="en-US" sz="1600" dirty="0">
                <a:solidFill>
                  <a:srgbClr val="1D4C7C"/>
                </a:solidFill>
                <a:latin typeface="Helvetica Neue Light" panose="02000403000000020004" pitchFamily="2" charset="0"/>
                <a:ea typeface="Helvetica Neue Light" panose="02000403000000020004" pitchFamily="2" charset="0"/>
                <a:cs typeface="Helvetica Neue Medium" panose="02000503000000020004" pitchFamily="2" charset="0"/>
              </a:rPr>
              <a:t> stakeholders from</a:t>
            </a:r>
            <a:r>
              <a:rPr lang="en-US" sz="1600" b="1" dirty="0">
                <a:solidFill>
                  <a:srgbClr val="1D4C7C"/>
                </a:solidFill>
                <a:latin typeface="Helvetica Neue" panose="02000503000000020004" pitchFamily="2" charset="0"/>
                <a:ea typeface="Helvetica Neue" panose="02000503000000020004" pitchFamily="2" charset="0"/>
                <a:cs typeface="Helvetica Neue" panose="02000503000000020004" pitchFamily="2" charset="0"/>
              </a:rPr>
              <a:t> 171 </a:t>
            </a:r>
            <a:r>
              <a:rPr lang="en-US" sz="1600" dirty="0">
                <a:solidFill>
                  <a:srgbClr val="1D4C7C"/>
                </a:solidFill>
                <a:latin typeface="Helvetica Neue Light" panose="02000403000000020004" pitchFamily="2" charset="0"/>
                <a:ea typeface="Helvetica Neue Light" panose="02000403000000020004" pitchFamily="2" charset="0"/>
                <a:cs typeface="Helvetica Neue Medium" panose="02000503000000020004" pitchFamily="2" charset="0"/>
              </a:rPr>
              <a:t>organisations engaged</a:t>
            </a:r>
          </a:p>
          <a:p>
            <a:pPr marL="285750" indent="-285750" algn="just">
              <a:spcAft>
                <a:spcPts val="1200"/>
              </a:spcAft>
              <a:buFont typeface="Arial" panose="020B0604020202020204" pitchFamily="34" charset="0"/>
              <a:buChar char="•"/>
            </a:pPr>
            <a:r>
              <a:rPr lang="en-US" sz="1600" dirty="0">
                <a:solidFill>
                  <a:srgbClr val="1D4C7C"/>
                </a:solidFill>
                <a:latin typeface="Helvetica Neue Light" panose="02000403000000020004" pitchFamily="2" charset="0"/>
                <a:ea typeface="Helvetica Neue Light" panose="02000403000000020004" pitchFamily="2" charset="0"/>
                <a:cs typeface="Helvetica Neue Medium" panose="02000503000000020004" pitchFamily="2" charset="0"/>
              </a:rPr>
              <a:t>Representative for ~</a:t>
            </a:r>
            <a:r>
              <a:rPr lang="en-US" sz="1600" b="1" dirty="0">
                <a:solidFill>
                  <a:srgbClr val="1D4C7C"/>
                </a:solidFill>
                <a:latin typeface="Helvetica Neue" panose="02000503000000020004" pitchFamily="2" charset="0"/>
                <a:ea typeface="Helvetica Neue" panose="02000503000000020004" pitchFamily="2" charset="0"/>
                <a:cs typeface="Helvetica Neue" panose="02000503000000020004" pitchFamily="2" charset="0"/>
              </a:rPr>
              <a:t>145 000 </a:t>
            </a:r>
            <a:r>
              <a:rPr lang="en-US" sz="1600" dirty="0">
                <a:solidFill>
                  <a:srgbClr val="1D4C7C"/>
                </a:solidFill>
                <a:latin typeface="Helvetica Neue Light" panose="02000403000000020004" pitchFamily="2" charset="0"/>
                <a:ea typeface="Helvetica Neue Light" panose="02000403000000020004" pitchFamily="2" charset="0"/>
                <a:cs typeface="Helvetica Neue Medium" panose="02000503000000020004" pitchFamily="2" charset="0"/>
              </a:rPr>
              <a:t>microelectronics jobs across Europe</a:t>
            </a:r>
          </a:p>
          <a:p>
            <a:pPr marL="285750" indent="-285750" algn="just">
              <a:spcAft>
                <a:spcPts val="1200"/>
              </a:spcAft>
              <a:buFont typeface="Arial" panose="020B0604020202020204" pitchFamily="34" charset="0"/>
              <a:buChar char="•"/>
            </a:pPr>
            <a:r>
              <a:rPr lang="en-US" sz="1600" dirty="0">
                <a:solidFill>
                  <a:srgbClr val="1D4C7C"/>
                </a:solidFill>
                <a:latin typeface="Helvetica Neue Light" panose="02000403000000020004" pitchFamily="2" charset="0"/>
                <a:ea typeface="Helvetica Neue Light" panose="02000403000000020004" pitchFamily="2" charset="0"/>
                <a:cs typeface="Helvetica Neue Medium" panose="02000503000000020004" pitchFamily="2" charset="0"/>
              </a:rPr>
              <a:t>~</a:t>
            </a:r>
            <a:r>
              <a:rPr lang="en-US" sz="1600" b="1" dirty="0">
                <a:solidFill>
                  <a:srgbClr val="1D4C7C"/>
                </a:solidFill>
                <a:latin typeface="Helvetica Neue" panose="02000503000000020004" pitchFamily="2" charset="0"/>
                <a:ea typeface="Helvetica Neue" panose="02000503000000020004" pitchFamily="2" charset="0"/>
                <a:cs typeface="Helvetica Neue" panose="02000503000000020004" pitchFamily="2" charset="0"/>
              </a:rPr>
              <a:t>55%</a:t>
            </a:r>
            <a:r>
              <a:rPr lang="en-US" sz="1600" dirty="0">
                <a:solidFill>
                  <a:srgbClr val="1D4C7C"/>
                </a:solidFill>
                <a:latin typeface="Helvetica Neue Light" panose="02000403000000020004" pitchFamily="2" charset="0"/>
                <a:ea typeface="Helvetica Neue Light" panose="02000403000000020004" pitchFamily="2" charset="0"/>
                <a:cs typeface="Helvetica Neue Medium" panose="02000503000000020004" pitchFamily="2" charset="0"/>
              </a:rPr>
              <a:t> of the European microelectronics workforce</a:t>
            </a:r>
            <a:endParaRPr lang="en-US" sz="1600" b="1" dirty="0">
              <a:solidFill>
                <a:srgbClr val="1D4C7C"/>
              </a:solidFill>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gn="just">
              <a:spcAft>
                <a:spcPts val="1200"/>
              </a:spcAft>
              <a:buFont typeface="Arial" panose="020B0604020202020204" pitchFamily="34" charset="0"/>
              <a:buChar char="•"/>
            </a:pPr>
            <a:r>
              <a:rPr lang="en-US" sz="1600" b="1" dirty="0">
                <a:solidFill>
                  <a:srgbClr val="1D4C7C"/>
                </a:solidFill>
                <a:latin typeface="Helvetica Neue" panose="02000503000000020004" pitchFamily="2" charset="0"/>
                <a:ea typeface="Helvetica Neue" panose="02000503000000020004" pitchFamily="2" charset="0"/>
                <a:cs typeface="Helvetica Neue" panose="02000503000000020004" pitchFamily="2" charset="0"/>
              </a:rPr>
              <a:t>23% of respondents were women </a:t>
            </a:r>
            <a:r>
              <a:rPr lang="en-US" sz="1600" dirty="0">
                <a:solidFill>
                  <a:srgbClr val="1D4C7C"/>
                </a:solidFill>
                <a:latin typeface="Helvetica Neue Light" panose="02000403000000020004" pitchFamily="2" charset="0"/>
                <a:ea typeface="Helvetica Neue Light" panose="02000403000000020004" pitchFamily="2" charset="0"/>
                <a:cs typeface="Helvetica Neue" panose="02000503000000020004" pitchFamily="2" charset="0"/>
              </a:rPr>
              <a:t>(</a:t>
            </a:r>
            <a:r>
              <a:rPr lang="en-US" sz="1600" dirty="0">
                <a:solidFill>
                  <a:srgbClr val="1D4C7C"/>
                </a:solidFill>
                <a:latin typeface="Helvetica Neue Light" panose="02000403000000020004" pitchFamily="2" charset="0"/>
                <a:ea typeface="Helvetica Neue Light" panose="02000403000000020004" pitchFamily="2" charset="0"/>
                <a:cs typeface="Helvetica Neue Medium" panose="02000503000000020004" pitchFamily="2" charset="0"/>
              </a:rPr>
              <a:t>More than the average of the sector in Europe)</a:t>
            </a:r>
          </a:p>
        </p:txBody>
      </p:sp>
      <p:pic>
        <p:nvPicPr>
          <p:cNvPr id="2" name="Image 1">
            <a:extLst>
              <a:ext uri="{FF2B5EF4-FFF2-40B4-BE49-F238E27FC236}">
                <a16:creationId xmlns:a16="http://schemas.microsoft.com/office/drawing/2014/main" id="{FA525304-5A0B-997D-C971-2C8FC4F1ECCA}"/>
              </a:ext>
            </a:extLst>
          </p:cNvPr>
          <p:cNvPicPr>
            <a:picLocks noChangeAspect="1"/>
          </p:cNvPicPr>
          <p:nvPr/>
        </p:nvPicPr>
        <p:blipFill>
          <a:blip r:embed="rId4"/>
          <a:stretch>
            <a:fillRect/>
          </a:stretch>
        </p:blipFill>
        <p:spPr>
          <a:xfrm>
            <a:off x="5114937" y="2208989"/>
            <a:ext cx="2229959" cy="1770349"/>
          </a:xfrm>
          <a:prstGeom prst="rect">
            <a:avLst/>
          </a:prstGeom>
        </p:spPr>
      </p:pic>
      <p:pic>
        <p:nvPicPr>
          <p:cNvPr id="13" name="Image 12">
            <a:extLst>
              <a:ext uri="{FF2B5EF4-FFF2-40B4-BE49-F238E27FC236}">
                <a16:creationId xmlns:a16="http://schemas.microsoft.com/office/drawing/2014/main" id="{03DC5AB8-D9D0-5204-F720-F7F49F7920DE}"/>
              </a:ext>
            </a:extLst>
          </p:cNvPr>
          <p:cNvPicPr>
            <a:picLocks noChangeAspect="1"/>
          </p:cNvPicPr>
          <p:nvPr/>
        </p:nvPicPr>
        <p:blipFill>
          <a:blip r:embed="rId5"/>
          <a:stretch>
            <a:fillRect/>
          </a:stretch>
        </p:blipFill>
        <p:spPr>
          <a:xfrm>
            <a:off x="7281100" y="1826706"/>
            <a:ext cx="4965794" cy="2699933"/>
          </a:xfrm>
          <a:prstGeom prst="rect">
            <a:avLst/>
          </a:prstGeom>
        </p:spPr>
      </p:pic>
      <p:pic>
        <p:nvPicPr>
          <p:cNvPr id="16" name="Image 15">
            <a:extLst>
              <a:ext uri="{FF2B5EF4-FFF2-40B4-BE49-F238E27FC236}">
                <a16:creationId xmlns:a16="http://schemas.microsoft.com/office/drawing/2014/main" id="{801D888D-C70C-8E9F-8A9F-8737E61B8B40}"/>
              </a:ext>
            </a:extLst>
          </p:cNvPr>
          <p:cNvPicPr>
            <a:picLocks noChangeAspect="1"/>
          </p:cNvPicPr>
          <p:nvPr/>
        </p:nvPicPr>
        <p:blipFill>
          <a:blip r:embed="rId6"/>
          <a:stretch>
            <a:fillRect/>
          </a:stretch>
        </p:blipFill>
        <p:spPr>
          <a:xfrm>
            <a:off x="8660641" y="4380321"/>
            <a:ext cx="3167091" cy="2495805"/>
          </a:xfrm>
          <a:prstGeom prst="rect">
            <a:avLst/>
          </a:prstGeom>
        </p:spPr>
      </p:pic>
      <p:pic>
        <p:nvPicPr>
          <p:cNvPr id="4" name="Image 3" descr="Une image contenant texte, capture d’écran, Police, cercle&#10;&#10;Description générée automatiquement">
            <a:extLst>
              <a:ext uri="{FF2B5EF4-FFF2-40B4-BE49-F238E27FC236}">
                <a16:creationId xmlns:a16="http://schemas.microsoft.com/office/drawing/2014/main" id="{BC9AB429-A64F-80B5-B197-621D267308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3048" y="4471375"/>
            <a:ext cx="3316450" cy="2330479"/>
          </a:xfrm>
          <a:prstGeom prst="rect">
            <a:avLst/>
          </a:prstGeom>
        </p:spPr>
      </p:pic>
      <p:cxnSp>
        <p:nvCxnSpPr>
          <p:cNvPr id="24" name="Connecteur droit 23">
            <a:extLst>
              <a:ext uri="{FF2B5EF4-FFF2-40B4-BE49-F238E27FC236}">
                <a16:creationId xmlns:a16="http://schemas.microsoft.com/office/drawing/2014/main" id="{703995C2-96FD-E444-A259-1480A15E0AC1}"/>
              </a:ext>
            </a:extLst>
          </p:cNvPr>
          <p:cNvCxnSpPr>
            <a:cxnSpLocks/>
          </p:cNvCxnSpPr>
          <p:nvPr/>
        </p:nvCxnSpPr>
        <p:spPr>
          <a:xfrm flipV="1">
            <a:off x="4693652" y="-27267"/>
            <a:ext cx="0" cy="688526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D4E56CF7-69B9-D36A-6D56-40ACE3433267}"/>
              </a:ext>
            </a:extLst>
          </p:cNvPr>
          <p:cNvPicPr>
            <a:picLocks noChangeAspect="1"/>
          </p:cNvPicPr>
          <p:nvPr/>
        </p:nvPicPr>
        <p:blipFill rotWithShape="1">
          <a:blip r:embed="rId8">
            <a:extLst>
              <a:ext uri="{28A0092B-C50C-407E-A947-70E740481C1C}">
                <a14:useLocalDpi xmlns:a14="http://schemas.microsoft.com/office/drawing/2010/main" val="0"/>
              </a:ext>
            </a:extLst>
          </a:blip>
          <a:srcRect r="76529"/>
          <a:stretch/>
        </p:blipFill>
        <p:spPr>
          <a:xfrm>
            <a:off x="298598" y="89906"/>
            <a:ext cx="1824243" cy="692117"/>
          </a:xfrm>
          <a:prstGeom prst="rect">
            <a:avLst/>
          </a:prstGeom>
        </p:spPr>
      </p:pic>
      <p:pic>
        <p:nvPicPr>
          <p:cNvPr id="15" name="Image 14">
            <a:extLst>
              <a:ext uri="{FF2B5EF4-FFF2-40B4-BE49-F238E27FC236}">
                <a16:creationId xmlns:a16="http://schemas.microsoft.com/office/drawing/2014/main" id="{82152482-7AC3-8CA1-255F-30032A473B47}"/>
              </a:ext>
            </a:extLst>
          </p:cNvPr>
          <p:cNvPicPr>
            <a:picLocks noChangeAspect="1"/>
          </p:cNvPicPr>
          <p:nvPr/>
        </p:nvPicPr>
        <p:blipFill rotWithShape="1">
          <a:blip r:embed="rId8">
            <a:extLst>
              <a:ext uri="{28A0092B-C50C-407E-A947-70E740481C1C}">
                <a14:useLocalDpi xmlns:a14="http://schemas.microsoft.com/office/drawing/2010/main" val="0"/>
              </a:ext>
            </a:extLst>
          </a:blip>
          <a:srcRect l="72393"/>
          <a:stretch/>
        </p:blipFill>
        <p:spPr>
          <a:xfrm>
            <a:off x="2122841" y="89907"/>
            <a:ext cx="2145701" cy="692117"/>
          </a:xfrm>
          <a:prstGeom prst="rect">
            <a:avLst/>
          </a:prstGeom>
        </p:spPr>
      </p:pic>
    </p:spTree>
    <p:extLst>
      <p:ext uri="{BB962C8B-B14F-4D97-AF65-F5344CB8AC3E}">
        <p14:creationId xmlns:p14="http://schemas.microsoft.com/office/powerpoint/2010/main" val="312921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DB0E8-46DF-12E2-BCFD-D89111DFDB80}"/>
              </a:ext>
            </a:extLst>
          </p:cNvPr>
          <p:cNvSpPr/>
          <p:nvPr/>
        </p:nvSpPr>
        <p:spPr>
          <a:xfrm>
            <a:off x="956440" y="977462"/>
            <a:ext cx="5580993" cy="32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ubtitle 2">
            <a:extLst>
              <a:ext uri="{FF2B5EF4-FFF2-40B4-BE49-F238E27FC236}">
                <a16:creationId xmlns:a16="http://schemas.microsoft.com/office/drawing/2014/main" id="{921DED6E-132A-A24C-9CCF-CE18C261A8E8}"/>
              </a:ext>
            </a:extLst>
          </p:cNvPr>
          <p:cNvSpPr>
            <a:spLocks noGrp="1"/>
          </p:cNvSpPr>
          <p:nvPr>
            <p:ph type="subTitle" idx="1"/>
          </p:nvPr>
        </p:nvSpPr>
        <p:spPr>
          <a:xfrm>
            <a:off x="1106030" y="1172195"/>
            <a:ext cx="9065386" cy="4433871"/>
          </a:xfrm>
        </p:spPr>
        <p:txBody>
          <a:bodyPr>
            <a:normAutofit fontScale="92500" lnSpcReduction="20000"/>
          </a:bodyPr>
          <a:lstStyle/>
          <a:p>
            <a:pPr algn="l">
              <a:spcAft>
                <a:spcPts val="1200"/>
              </a:spcAft>
            </a:pPr>
            <a:r>
              <a:rPr lang="en-US" sz="3500" b="1" dirty="0">
                <a:solidFill>
                  <a:schemeClr val="tx1"/>
                </a:solidFill>
              </a:rPr>
              <a:t>Agenda</a:t>
            </a:r>
            <a:endParaRPr lang="en-US" sz="2800" dirty="0">
              <a:solidFill>
                <a:schemeClr val="tx1"/>
              </a:solidFill>
            </a:endParaRPr>
          </a:p>
          <a:p>
            <a:pPr marL="400050" lvl="0" indent="-400050" algn="l">
              <a:spcAft>
                <a:spcPts val="600"/>
              </a:spcAft>
              <a:buAutoNum type="romanUcParenR"/>
            </a:pPr>
            <a:r>
              <a:rPr lang="en-US" sz="2400" dirty="0">
                <a:solidFill>
                  <a:schemeClr val="tx1"/>
                </a:solidFill>
              </a:rPr>
              <a:t>Skills monitoring within METIS</a:t>
            </a:r>
          </a:p>
          <a:p>
            <a:pPr marL="400050" lvl="0" indent="-400050" algn="l">
              <a:spcAft>
                <a:spcPts val="600"/>
              </a:spcAft>
              <a:buAutoNum type="romanUcParenR"/>
            </a:pPr>
            <a:r>
              <a:rPr lang="en-US" sz="2400" b="1" dirty="0">
                <a:solidFill>
                  <a:srgbClr val="C9C35C"/>
                </a:solidFill>
              </a:rPr>
              <a:t>Industry needs – Microelectronics job profiles &amp; skills</a:t>
            </a:r>
          </a:p>
          <a:p>
            <a:pPr marL="914400" lvl="1" indent="-457200" algn="l">
              <a:spcAft>
                <a:spcPts val="600"/>
              </a:spcAft>
              <a:buFont typeface="+mj-lt"/>
              <a:buAutoNum type="alphaUcPeriod"/>
            </a:pPr>
            <a:r>
              <a:rPr lang="en-US" sz="2200" b="1" dirty="0">
                <a:solidFill>
                  <a:srgbClr val="C9C35C"/>
                </a:solidFill>
              </a:rPr>
              <a:t>Job profiles</a:t>
            </a:r>
          </a:p>
          <a:p>
            <a:pPr marL="914400" lvl="1" indent="-457200" algn="l">
              <a:spcAft>
                <a:spcPts val="600"/>
              </a:spcAft>
              <a:buFont typeface="+mj-lt"/>
              <a:buAutoNum type="alphaUcPeriod"/>
            </a:pPr>
            <a:r>
              <a:rPr lang="en-US" sz="2200" dirty="0">
                <a:solidFill>
                  <a:schemeClr val="tx1"/>
                </a:solidFill>
              </a:rPr>
              <a:t>Technical skills</a:t>
            </a:r>
          </a:p>
          <a:p>
            <a:pPr marL="914400" lvl="1" indent="-457200" algn="l">
              <a:spcAft>
                <a:spcPts val="600"/>
              </a:spcAft>
              <a:buFont typeface="+mj-lt"/>
              <a:buAutoNum type="alphaUcPeriod"/>
            </a:pPr>
            <a:r>
              <a:rPr lang="en-US" sz="2200" dirty="0">
                <a:solidFill>
                  <a:schemeClr val="tx1"/>
                </a:solidFill>
              </a:rPr>
              <a:t>Soft skills</a:t>
            </a:r>
          </a:p>
          <a:p>
            <a:pPr marL="914400" lvl="1" indent="-457200" algn="l">
              <a:spcAft>
                <a:spcPts val="600"/>
              </a:spcAft>
              <a:buFont typeface="+mj-lt"/>
              <a:buAutoNum type="alphaUcPeriod"/>
            </a:pPr>
            <a:r>
              <a:rPr lang="en-US" sz="2200" dirty="0">
                <a:solidFill>
                  <a:schemeClr val="tx1"/>
                </a:solidFill>
              </a:rPr>
              <a:t>Key evolutions since 2020</a:t>
            </a:r>
          </a:p>
          <a:p>
            <a:pPr marL="914400" lvl="1" indent="-457200" algn="l">
              <a:spcAft>
                <a:spcPts val="600"/>
              </a:spcAft>
              <a:buFont typeface="+mj-lt"/>
              <a:buAutoNum type="alphaUcPeriod"/>
            </a:pPr>
            <a:r>
              <a:rPr lang="en-US" sz="2200" dirty="0">
                <a:solidFill>
                  <a:schemeClr val="tx1"/>
                </a:solidFill>
              </a:rPr>
              <a:t>New profiles integrated in ESCO</a:t>
            </a:r>
          </a:p>
          <a:p>
            <a:pPr marL="400050" lvl="0" indent="-400050" algn="l">
              <a:spcAft>
                <a:spcPts val="1200"/>
              </a:spcAft>
              <a:buAutoNum type="romanUcParenR"/>
            </a:pPr>
            <a:r>
              <a:rPr lang="en-US" sz="2400" dirty="0">
                <a:solidFill>
                  <a:schemeClr val="tx1"/>
                </a:solidFill>
              </a:rPr>
              <a:t>Next steps</a:t>
            </a:r>
          </a:p>
        </p:txBody>
      </p:sp>
      <p:pic>
        <p:nvPicPr>
          <p:cNvPr id="3" name="Image 2" descr="Une image contenant Police, texte, Graphique, logo&#10;&#10;Description générée automatiquement">
            <a:extLst>
              <a:ext uri="{FF2B5EF4-FFF2-40B4-BE49-F238E27FC236}">
                <a16:creationId xmlns:a16="http://schemas.microsoft.com/office/drawing/2014/main" id="{BF3257BE-8ADB-8AE5-93A0-E9DEAA6A27B3}"/>
              </a:ext>
            </a:extLst>
          </p:cNvPr>
          <p:cNvPicPr>
            <a:picLocks noChangeAspect="1"/>
          </p:cNvPicPr>
          <p:nvPr/>
        </p:nvPicPr>
        <p:blipFill rotWithShape="1">
          <a:blip r:embed="rId2">
            <a:extLst>
              <a:ext uri="{28A0092B-C50C-407E-A947-70E740481C1C}">
                <a14:useLocalDpi xmlns:a14="http://schemas.microsoft.com/office/drawing/2010/main" val="0"/>
              </a:ext>
            </a:extLst>
          </a:blip>
          <a:srcRect t="11904" r="7041" b="14130"/>
          <a:stretch/>
        </p:blipFill>
        <p:spPr>
          <a:xfrm>
            <a:off x="2725366" y="5880538"/>
            <a:ext cx="2465256" cy="588475"/>
          </a:xfrm>
          <a:prstGeom prst="rect">
            <a:avLst/>
          </a:prstGeom>
        </p:spPr>
      </p:pic>
    </p:spTree>
    <p:extLst>
      <p:ext uri="{BB962C8B-B14F-4D97-AF65-F5344CB8AC3E}">
        <p14:creationId xmlns:p14="http://schemas.microsoft.com/office/powerpoint/2010/main" val="86552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2F58AF6-D29A-AD0D-FF93-7534D7A405F0}"/>
              </a:ext>
            </a:extLst>
          </p:cNvPr>
          <p:cNvSpPr>
            <a:spLocks noGrp="1"/>
          </p:cNvSpPr>
          <p:nvPr>
            <p:ph idx="1"/>
          </p:nvPr>
        </p:nvSpPr>
        <p:spPr>
          <a:xfrm>
            <a:off x="677333" y="864007"/>
            <a:ext cx="8652783" cy="3880521"/>
          </a:xfrm>
        </p:spPr>
        <p:txBody>
          <a:bodyPr>
            <a:noAutofit/>
          </a:bodyPr>
          <a:lstStyle/>
          <a:p>
            <a:pPr marL="0" indent="0">
              <a:lnSpc>
                <a:spcPts val="2400"/>
              </a:lnSpc>
              <a:buNone/>
            </a:pPr>
            <a:r>
              <a:rPr lang="en-US" b="1" dirty="0">
                <a:solidFill>
                  <a:srgbClr val="000000"/>
                </a:solidFill>
                <a:effectLst/>
                <a:latin typeface="Helvetica Neue" panose="02000503000000020004" pitchFamily="2" charset="0"/>
              </a:rPr>
              <a:t>Questions asked</a:t>
            </a:r>
          </a:p>
          <a:p>
            <a:pPr marL="0" indent="0">
              <a:lnSpc>
                <a:spcPts val="2400"/>
              </a:lnSpc>
              <a:buNone/>
            </a:pPr>
            <a:endParaRPr lang="en-US" b="1" dirty="0">
              <a:solidFill>
                <a:srgbClr val="000000"/>
              </a:solidFill>
              <a:effectLst/>
              <a:latin typeface="Helvetica Neue" panose="02000503000000020004" pitchFamily="2" charset="0"/>
            </a:endParaRPr>
          </a:p>
          <a:p>
            <a:pPr algn="just">
              <a:lnSpc>
                <a:spcPts val="2400"/>
              </a:lnSpc>
              <a:spcBef>
                <a:spcPts val="400"/>
              </a:spcBef>
              <a:buFont typeface="Arial" panose="020B0604020202020204" pitchFamily="34" charset="0"/>
              <a:buChar char="•"/>
            </a:pPr>
            <a:r>
              <a:rPr lang="en-US" b="1" dirty="0">
                <a:solidFill>
                  <a:srgbClr val="000000"/>
                </a:solidFill>
                <a:effectLst/>
                <a:latin typeface="Helvetica Neue" panose="02000503000000020004" pitchFamily="2" charset="0"/>
              </a:rPr>
              <a:t>Demand for profiles</a:t>
            </a:r>
            <a:r>
              <a:rPr lang="en-US" dirty="0">
                <a:solidFill>
                  <a:srgbClr val="000000"/>
                </a:solidFill>
                <a:effectLst/>
                <a:latin typeface="Helvetica Neue" panose="02000503000000020004" pitchFamily="2" charset="0"/>
              </a:rPr>
              <a:t>. Indicate the profiles that are the most sought after by European industry since </a:t>
            </a:r>
            <a:r>
              <a:rPr lang="en-US" dirty="0">
                <a:solidFill>
                  <a:srgbClr val="000000"/>
                </a:solidFill>
                <a:latin typeface="Helvetica Neue" panose="02000503000000020004" pitchFamily="2" charset="0"/>
              </a:rPr>
              <a:t>January</a:t>
            </a:r>
            <a:r>
              <a:rPr lang="en-US" dirty="0">
                <a:solidFill>
                  <a:srgbClr val="000000"/>
                </a:solidFill>
                <a:effectLst/>
                <a:latin typeface="Helvetica Neue" panose="02000503000000020004" pitchFamily="2" charset="0"/>
              </a:rPr>
              <a:t> 2022 (in terms of number of hires).</a:t>
            </a:r>
          </a:p>
          <a:p>
            <a:pPr algn="just">
              <a:lnSpc>
                <a:spcPts val="2400"/>
              </a:lnSpc>
              <a:spcBef>
                <a:spcPts val="400"/>
              </a:spcBef>
              <a:buFont typeface="Arial" panose="020B0604020202020204" pitchFamily="34" charset="0"/>
              <a:buChar char="•"/>
            </a:pPr>
            <a:endParaRPr lang="en-US" dirty="0">
              <a:solidFill>
                <a:srgbClr val="000000"/>
              </a:solidFill>
              <a:effectLst/>
              <a:latin typeface="Helvetica Neue" panose="02000503000000020004" pitchFamily="2" charset="0"/>
            </a:endParaRPr>
          </a:p>
          <a:p>
            <a:pPr algn="just">
              <a:lnSpc>
                <a:spcPts val="2400"/>
              </a:lnSpc>
              <a:spcBef>
                <a:spcPts val="400"/>
              </a:spcBef>
              <a:buFont typeface="Arial" panose="020B0604020202020204" pitchFamily="34" charset="0"/>
              <a:buChar char="•"/>
            </a:pPr>
            <a:r>
              <a:rPr lang="en-US" b="1" dirty="0">
                <a:solidFill>
                  <a:srgbClr val="000000"/>
                </a:solidFill>
                <a:latin typeface="Helvetica Neue" panose="02000503000000020004" pitchFamily="2" charset="0"/>
              </a:rPr>
              <a:t>Shortage of skilled candidates</a:t>
            </a:r>
            <a:r>
              <a:rPr lang="en-US" dirty="0">
                <a:solidFill>
                  <a:srgbClr val="000000"/>
                </a:solidFill>
                <a:latin typeface="Helvetica Neue" panose="02000503000000020004" pitchFamily="2" charset="0"/>
              </a:rPr>
              <a:t>. Indicate the profiles that are the most difficult to fill for the European industry since January 2022 (greatest difficulty to find skilled candidates).</a:t>
            </a:r>
          </a:p>
          <a:p>
            <a:pPr marL="0" indent="0" algn="just">
              <a:lnSpc>
                <a:spcPts val="2400"/>
              </a:lnSpc>
              <a:spcBef>
                <a:spcPts val="400"/>
              </a:spcBef>
              <a:buNone/>
            </a:pPr>
            <a:endParaRPr lang="en-US" dirty="0">
              <a:solidFill>
                <a:srgbClr val="000000"/>
              </a:solidFill>
              <a:latin typeface="Helvetica Neue" panose="02000503000000020004" pitchFamily="2" charset="0"/>
            </a:endParaRPr>
          </a:p>
          <a:p>
            <a:pPr algn="just">
              <a:lnSpc>
                <a:spcPts val="2400"/>
              </a:lnSpc>
              <a:spcBef>
                <a:spcPts val="400"/>
              </a:spcBef>
              <a:buFont typeface="Symbol" pitchFamily="2" charset="2"/>
              <a:buChar char="Þ"/>
            </a:pPr>
            <a:r>
              <a:rPr lang="en-US" dirty="0">
                <a:solidFill>
                  <a:srgbClr val="000000"/>
                </a:solidFill>
                <a:latin typeface="Helvetica Neue" panose="02000503000000020004" pitchFamily="2" charset="0"/>
              </a:rPr>
              <a:t>A </a:t>
            </a:r>
            <a:r>
              <a:rPr lang="en-US" b="1" dirty="0">
                <a:solidFill>
                  <a:srgbClr val="000000"/>
                </a:solidFill>
                <a:latin typeface="Helvetica Neue" panose="02000503000000020004" pitchFamily="2" charset="0"/>
              </a:rPr>
              <a:t>critical profile </a:t>
            </a:r>
            <a:r>
              <a:rPr lang="en-US" dirty="0">
                <a:solidFill>
                  <a:srgbClr val="000000"/>
                </a:solidFill>
                <a:latin typeface="Helvetica Neue" panose="02000503000000020004" pitchFamily="2" charset="0"/>
              </a:rPr>
              <a:t>= High demand and great shortage.</a:t>
            </a:r>
          </a:p>
        </p:txBody>
      </p:sp>
      <p:sp>
        <p:nvSpPr>
          <p:cNvPr id="5" name="Rectangle 4">
            <a:extLst>
              <a:ext uri="{FF2B5EF4-FFF2-40B4-BE49-F238E27FC236}">
                <a16:creationId xmlns:a16="http://schemas.microsoft.com/office/drawing/2014/main" id="{6F42FA3F-870A-2E3C-5193-917253FDA084}"/>
              </a:ext>
            </a:extLst>
          </p:cNvPr>
          <p:cNvSpPr/>
          <p:nvPr/>
        </p:nvSpPr>
        <p:spPr>
          <a:xfrm>
            <a:off x="6659217" y="184403"/>
            <a:ext cx="2554356" cy="5908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texte, Police, capture d’écran, Bleu électrique&#10;&#10;Description générée automatiquement">
            <a:extLst>
              <a:ext uri="{FF2B5EF4-FFF2-40B4-BE49-F238E27FC236}">
                <a16:creationId xmlns:a16="http://schemas.microsoft.com/office/drawing/2014/main" id="{0789D504-15E0-FDA0-1430-4A9C10E28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90" y="5875110"/>
            <a:ext cx="5068719" cy="697374"/>
          </a:xfrm>
          <a:prstGeom prst="rect">
            <a:avLst/>
          </a:prstGeom>
        </p:spPr>
      </p:pic>
    </p:spTree>
    <p:extLst>
      <p:ext uri="{BB962C8B-B14F-4D97-AF65-F5344CB8AC3E}">
        <p14:creationId xmlns:p14="http://schemas.microsoft.com/office/powerpoint/2010/main" val="2106224391"/>
      </p:ext>
    </p:extLst>
  </p:cSld>
  <p:clrMapOvr>
    <a:masterClrMapping/>
  </p:clrMapOvr>
</p:sld>
</file>

<file path=ppt/theme/theme1.xml><?xml version="1.0" encoding="utf-8"?>
<a:theme xmlns:a="http://schemas.openxmlformats.org/drawingml/2006/main" name="METIS Theme">
  <a:themeElements>
    <a:clrScheme name="Custom 4">
      <a:dk1>
        <a:sysClr val="windowText" lastClr="000000"/>
      </a:dk1>
      <a:lt1>
        <a:sysClr val="window" lastClr="FFFFFF"/>
      </a:lt1>
      <a:dk2>
        <a:srgbClr val="2C3C43"/>
      </a:dk2>
      <a:lt2>
        <a:srgbClr val="EBEBEB"/>
      </a:lt2>
      <a:accent1>
        <a:srgbClr val="0A4194"/>
      </a:accent1>
      <a:accent2>
        <a:srgbClr val="F9EA16"/>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2F924759-0E02-4BD0-A771-6BAE77AAC715}" vid="{E4497682-DA5E-449A-8C0E-8DCE72EEF43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0A4194"/>
    </a:accent1>
    <a:accent2>
      <a:srgbClr val="F9EA16"/>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30454</TotalTime>
  <Words>2038</Words>
  <Application>Microsoft Macintosh PowerPoint</Application>
  <PresentationFormat>Grand écran</PresentationFormat>
  <Paragraphs>291</Paragraphs>
  <Slides>29</Slides>
  <Notes>14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29</vt:i4>
      </vt:variant>
    </vt:vector>
  </HeadingPairs>
  <TitlesOfParts>
    <vt:vector size="40" baseType="lpstr">
      <vt:lpstr>Arial</vt:lpstr>
      <vt:lpstr>Calibri</vt:lpstr>
      <vt:lpstr>Courier New</vt:lpstr>
      <vt:lpstr>Helvetica Neue</vt:lpstr>
      <vt:lpstr>Helvetica Neue Light</vt:lpstr>
      <vt:lpstr>Symbol</vt:lpstr>
      <vt:lpstr>Times New Roman</vt:lpstr>
      <vt:lpstr>Trebuchet MS</vt:lpstr>
      <vt:lpstr>Wingdings</vt:lpstr>
      <vt:lpstr>Wingdings 3</vt:lpstr>
      <vt:lpstr>METIS Theme</vt:lpstr>
      <vt:lpstr>Skills intelligence and skills strategy for the microelectronics sector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Léo Saint-Martin</dc:creator>
  <cp:lastModifiedBy>Léo Saint-Martin</cp:lastModifiedBy>
  <cp:revision>2120</cp:revision>
  <cp:lastPrinted>2023-08-30T15:16:00Z</cp:lastPrinted>
  <dcterms:created xsi:type="dcterms:W3CDTF">2020-01-20T08:42:48Z</dcterms:created>
  <dcterms:modified xsi:type="dcterms:W3CDTF">2024-01-19T14:16:14Z</dcterms:modified>
</cp:coreProperties>
</file>